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09" r:id="rId2"/>
  </p:sldMasterIdLst>
  <p:notesMasterIdLst>
    <p:notesMasterId r:id="rId24"/>
  </p:notesMasterIdLst>
  <p:handoutMasterIdLst>
    <p:handoutMasterId r:id="rId25"/>
  </p:handoutMasterIdLst>
  <p:sldIdLst>
    <p:sldId id="712" r:id="rId3"/>
    <p:sldId id="731" r:id="rId4"/>
    <p:sldId id="710" r:id="rId5"/>
    <p:sldId id="716" r:id="rId6"/>
    <p:sldId id="717" r:id="rId7"/>
    <p:sldId id="729" r:id="rId8"/>
    <p:sldId id="713" r:id="rId9"/>
    <p:sldId id="723" r:id="rId10"/>
    <p:sldId id="724" r:id="rId11"/>
    <p:sldId id="730" r:id="rId12"/>
    <p:sldId id="714" r:id="rId13"/>
    <p:sldId id="727" r:id="rId14"/>
    <p:sldId id="735" r:id="rId15"/>
    <p:sldId id="726" r:id="rId16"/>
    <p:sldId id="719" r:id="rId17"/>
    <p:sldId id="720" r:id="rId18"/>
    <p:sldId id="722" r:id="rId19"/>
    <p:sldId id="718" r:id="rId20"/>
    <p:sldId id="728" r:id="rId21"/>
    <p:sldId id="732" r:id="rId22"/>
    <p:sldId id="574" r:id="rId23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B48"/>
    <a:srgbClr val="CDEB00"/>
    <a:srgbClr val="445468"/>
    <a:srgbClr val="895881"/>
    <a:srgbClr val="595959"/>
    <a:srgbClr val="D9D9D9"/>
    <a:srgbClr val="00BBD6"/>
    <a:srgbClr val="B2D235"/>
    <a:srgbClr val="FFC000"/>
    <a:srgbClr val="937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9" autoAdjust="0"/>
    <p:restoredTop sz="94560" autoAdjust="0"/>
  </p:normalViewPr>
  <p:slideViewPr>
    <p:cSldViewPr>
      <p:cViewPr varScale="1">
        <p:scale>
          <a:sx n="104" d="100"/>
          <a:sy n="104" d="100"/>
        </p:scale>
        <p:origin x="222" y="72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6/19/2016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56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3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15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09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22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50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7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5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7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40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5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5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2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3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1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1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8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Inser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2101454"/>
            <a:ext cx="5112568" cy="2387600"/>
          </a:xfrm>
        </p:spPr>
        <p:txBody>
          <a:bodyPr anchor="b"/>
          <a:lstStyle>
            <a:lvl1pPr algn="ctr">
              <a:defRPr sz="6000" cap="all" baseline="0">
                <a:solidFill>
                  <a:srgbClr val="1E263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52" y="4581128"/>
            <a:ext cx="5112568" cy="1655763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rgbClr val="1E263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3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Inser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9716" y="764704"/>
            <a:ext cx="5112568" cy="2387600"/>
          </a:xfrm>
        </p:spPr>
        <p:txBody>
          <a:bodyPr anchor="b"/>
          <a:lstStyle>
            <a:lvl1pPr algn="ctr">
              <a:defRPr sz="6000" cap="all" baseline="0">
                <a:solidFill>
                  <a:srgbClr val="1E263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9716" y="3244378"/>
            <a:ext cx="5112568" cy="1655763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rgbClr val="1E263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pinterest.com/showeet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facebook.com/pages/Neetwork/240707325947259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://linhpham.me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eeds.feedburner.com/showeet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https://twitter.com/showeet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5087888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Rectangle 4"/>
          <p:cNvSpPr/>
          <p:nvPr userDrawn="1"/>
        </p:nvSpPr>
        <p:spPr>
          <a:xfrm>
            <a:off x="5868144" y="821050"/>
            <a:ext cx="5772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909DB3"/>
                </a:solidFill>
                <a:latin typeface="Calibri Light" panose="020F0302020204030204" pitchFamily="34" charset="0"/>
              </a:rPr>
              <a:t>Free creative </a:t>
            </a:r>
            <a:r>
              <a:rPr lang="en-US" sz="4000">
                <a:solidFill>
                  <a:srgbClr val="909DB3"/>
                </a:solidFill>
                <a:latin typeface="Calibri Light" panose="020F0302020204030204" pitchFamily="34" charset="0"/>
              </a:rPr>
              <a:t>PowerPoint </a:t>
            </a:r>
            <a:r>
              <a:rPr lang="en-US" sz="4000" smtClean="0">
                <a:solidFill>
                  <a:srgbClr val="909DB3"/>
                </a:solidFill>
                <a:latin typeface="Calibri Light" panose="020F0302020204030204" pitchFamily="34" charset="0"/>
              </a:rPr>
              <a:t>templates</a:t>
            </a:r>
            <a:r>
              <a:rPr lang="en-US" sz="4000" dirty="0">
                <a:solidFill>
                  <a:srgbClr val="909DB3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7" y="3600779"/>
            <a:ext cx="470610" cy="470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7" y="2952729"/>
            <a:ext cx="470610" cy="470610"/>
          </a:xfrm>
          <a:prstGeom prst="rect">
            <a:avLst/>
          </a:prstGeom>
        </p:spPr>
      </p:pic>
      <p:pic>
        <p:nvPicPr>
          <p:cNvPr id="9" name="Picture 8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7" y="5549806"/>
            <a:ext cx="470610" cy="470610"/>
          </a:xfrm>
          <a:prstGeom prst="rect">
            <a:avLst/>
          </a:prstGeom>
        </p:spPr>
      </p:pic>
      <p:pic>
        <p:nvPicPr>
          <p:cNvPr id="10" name="Picture 9">
            <a:hlinkClick r:id="rId8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7" y="4901757"/>
            <a:ext cx="470610" cy="470610"/>
          </a:xfrm>
          <a:prstGeom prst="rect">
            <a:avLst/>
          </a:prstGeom>
        </p:spPr>
      </p:pic>
      <p:pic>
        <p:nvPicPr>
          <p:cNvPr id="11" name="Picture 10">
            <a:hlinkClick r:id="rId10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7" y="4248829"/>
            <a:ext cx="475488" cy="475488"/>
          </a:xfrm>
          <a:prstGeom prst="rect">
            <a:avLst/>
          </a:prstGeom>
        </p:spPr>
      </p:pic>
      <p:pic>
        <p:nvPicPr>
          <p:cNvPr id="12" name="Picture 11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898040"/>
            <a:ext cx="2493480" cy="26215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7582" y="3034146"/>
            <a:ext cx="172040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8884" y="102906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6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5771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50" r:id="rId2"/>
    <p:sldLayoutId id="2147483751" r:id="rId3"/>
    <p:sldLayoutId id="21474837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oweet.com/fr/conditions-utilisation/" TargetMode="External"/><Relationship Id="rId3" Type="http://schemas.openxmlformats.org/officeDocument/2006/relationships/hyperlink" Target="http://www.showeet.com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showeet.com/terms-of-use/" TargetMode="External"/><Relationship Id="rId9" Type="http://schemas.openxmlformats.org/officeDocument/2006/relationships/hyperlink" Target="http://www.showeet.com/es/condiciones-de-us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2733"/>
            <a:ext cx="12192000" cy="840230"/>
          </a:xfrm>
          <a:prstGeom prst="rect">
            <a:avLst/>
          </a:prstGeom>
        </p:spPr>
        <p:txBody>
          <a:bodyPr/>
          <a:lstStyle/>
          <a:p>
            <a:r>
              <a:rPr lang="en-US" sz="5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Flat Business Title Slide </a:t>
            </a:r>
            <a:r>
              <a:rPr lang="en-US" sz="5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</a:t>
            </a:r>
            <a:endParaRPr lang="en-US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r="147"/>
          <a:stretch>
            <a:fillRect/>
          </a:stretch>
        </p:blipFill>
        <p:spPr/>
      </p:pic>
      <p:sp>
        <p:nvSpPr>
          <p:cNvPr id="61" name="TextBox 60"/>
          <p:cNvSpPr txBox="1"/>
          <p:nvPr/>
        </p:nvSpPr>
        <p:spPr>
          <a:xfrm>
            <a:off x="8010115" y="1909354"/>
            <a:ext cx="40959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 smtClean="0">
                <a:solidFill>
                  <a:srgbClr val="63BB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r>
              <a:rPr lang="en-US" sz="28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 PPTX Slides</a:t>
            </a:r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10115" y="2468782"/>
            <a:ext cx="352295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 dirty="0" smtClean="0">
                <a:solidFill>
                  <a:srgbClr val="63BB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16:9 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Screen </a:t>
            </a:r>
            <a:r>
              <a:rPr lang="en-U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</a:t>
            </a:r>
            <a:endParaRPr lang="en-US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10115" y="3028210"/>
            <a:ext cx="225093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b="1" dirty="0">
                <a:solidFill>
                  <a:srgbClr val="63BB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to edit</a:t>
            </a:r>
          </a:p>
        </p:txBody>
      </p:sp>
      <p:sp>
        <p:nvSpPr>
          <p:cNvPr id="19" name="Freeform 18"/>
          <p:cNvSpPr/>
          <p:nvPr/>
        </p:nvSpPr>
        <p:spPr>
          <a:xfrm>
            <a:off x="5087888" y="1426467"/>
            <a:ext cx="2379576" cy="3789040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grpSp>
        <p:nvGrpSpPr>
          <p:cNvPr id="73" name="Group 72"/>
          <p:cNvGrpSpPr/>
          <p:nvPr/>
        </p:nvGrpSpPr>
        <p:grpSpPr>
          <a:xfrm>
            <a:off x="6603427" y="4100972"/>
            <a:ext cx="3265747" cy="2516758"/>
            <a:chOff x="4143800" y="4432170"/>
            <a:chExt cx="2549278" cy="1964609"/>
          </a:xfrm>
        </p:grpSpPr>
        <p:grpSp>
          <p:nvGrpSpPr>
            <p:cNvPr id="74" name="Group 73"/>
            <p:cNvGrpSpPr/>
            <p:nvPr/>
          </p:nvGrpSpPr>
          <p:grpSpPr>
            <a:xfrm>
              <a:off x="4211959" y="4509120"/>
              <a:ext cx="1772023" cy="1682218"/>
              <a:chOff x="3340621" y="2731741"/>
              <a:chExt cx="5513832" cy="272637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340621" y="2731741"/>
                <a:ext cx="5513832" cy="2726371"/>
              </a:xfrm>
              <a:prstGeom prst="rect">
                <a:avLst/>
              </a:prstGeom>
              <a:ln>
                <a:noFill/>
              </a:ln>
              <a:effectLst>
                <a:outerShdw blurRad="571500" dist="241300" dir="102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340621" y="2731741"/>
                <a:ext cx="5513832" cy="2726371"/>
              </a:xfrm>
              <a:prstGeom prst="rect">
                <a:avLst/>
              </a:prstGeom>
              <a:ln>
                <a:noFill/>
              </a:ln>
              <a:effectLst>
                <a:outerShdw blurRad="571500" dist="292100" dir="2154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ed Rectangle 74"/>
            <p:cNvSpPr/>
            <p:nvPr/>
          </p:nvSpPr>
          <p:spPr>
            <a:xfrm rot="16200000">
              <a:off x="4436134" y="4139836"/>
              <a:ext cx="1964609" cy="2549278"/>
            </a:xfrm>
            <a:prstGeom prst="roundRect">
              <a:avLst>
                <a:gd name="adj" fmla="val 5238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4627827" y="4346004"/>
              <a:ext cx="1576179" cy="2114488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400" b="1" dirty="0"/>
            </a:p>
          </p:txBody>
        </p:sp>
        <p:grpSp>
          <p:nvGrpSpPr>
            <p:cNvPr id="77" name="Group 76"/>
            <p:cNvGrpSpPr/>
            <p:nvPr/>
          </p:nvGrpSpPr>
          <p:grpSpPr>
            <a:xfrm rot="16200000">
              <a:off x="6513179" y="5349079"/>
              <a:ext cx="139880" cy="138308"/>
              <a:chOff x="4446940" y="5280381"/>
              <a:chExt cx="237363" cy="234696"/>
            </a:xfrm>
          </p:grpSpPr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4446940" y="5280381"/>
                <a:ext cx="237363" cy="234696"/>
              </a:xfrm>
              <a:prstGeom prst="ellipse">
                <a:avLst/>
              </a:prstGeom>
              <a:gradFill flip="none" rotWithShape="1">
                <a:gsLst>
                  <a:gs pos="29000">
                    <a:schemeClr val="tx1"/>
                  </a:gs>
                  <a:gs pos="73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4515460" y="5356864"/>
                <a:ext cx="100323" cy="100323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5339707" y="4432170"/>
              <a:ext cx="1353371" cy="1712789"/>
            </a:xfrm>
            <a:custGeom>
              <a:avLst/>
              <a:gdLst>
                <a:gd name="connsiteX0" fmla="*/ 0 w 2296537"/>
                <a:gd name="connsiteY0" fmla="*/ 0 h 2906437"/>
                <a:gd name="connsiteX1" fmla="*/ 2121915 w 2296537"/>
                <a:gd name="connsiteY1" fmla="*/ 0 h 2906437"/>
                <a:gd name="connsiteX2" fmla="*/ 2296537 w 2296537"/>
                <a:gd name="connsiteY2" fmla="*/ 174622 h 2906437"/>
                <a:gd name="connsiteX3" fmla="*/ 2296537 w 2296537"/>
                <a:gd name="connsiteY3" fmla="*/ 2906437 h 290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6537" h="2906437">
                  <a:moveTo>
                    <a:pt x="0" y="0"/>
                  </a:moveTo>
                  <a:lnTo>
                    <a:pt x="2121915" y="0"/>
                  </a:lnTo>
                  <a:cubicBezTo>
                    <a:pt x="2218356" y="0"/>
                    <a:pt x="2296537" y="78181"/>
                    <a:pt x="2296537" y="174622"/>
                  </a:cubicBezTo>
                  <a:lnTo>
                    <a:pt x="2296537" y="29064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34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</p:grpSp>
    </p:spTree>
    <p:extLst>
      <p:ext uri="{BB962C8B-B14F-4D97-AF65-F5344CB8AC3E}">
        <p14:creationId xmlns:p14="http://schemas.microsoft.com/office/powerpoint/2010/main" val="39569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Our Products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Add some text here as </a:t>
            </a:r>
            <a:r>
              <a:rPr lang="en-US" smtClean="0"/>
              <a:t>needed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951984" y="825254"/>
            <a:ext cx="4142784" cy="4017847"/>
            <a:chOff x="6528048" y="1389063"/>
            <a:chExt cx="4632326" cy="4492625"/>
          </a:xfrm>
        </p:grpSpPr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6528048" y="1389063"/>
              <a:ext cx="4632326" cy="4492625"/>
            </a:xfrm>
            <a:custGeom>
              <a:avLst/>
              <a:gdLst>
                <a:gd name="connsiteX0" fmla="*/ 3482976 w 4632326"/>
                <a:gd name="connsiteY0" fmla="*/ 0 h 4492625"/>
                <a:gd name="connsiteX1" fmla="*/ 3494882 w 4632326"/>
                <a:gd name="connsiteY1" fmla="*/ 794 h 4492625"/>
                <a:gd name="connsiteX2" fmla="*/ 3548064 w 4632326"/>
                <a:gd name="connsiteY2" fmla="*/ 12700 h 4492625"/>
                <a:gd name="connsiteX3" fmla="*/ 3676651 w 4632326"/>
                <a:gd name="connsiteY3" fmla="*/ 47228 h 4492625"/>
                <a:gd name="connsiteX4" fmla="*/ 3788570 w 4632326"/>
                <a:gd name="connsiteY4" fmla="*/ 80169 h 4492625"/>
                <a:gd name="connsiteX5" fmla="*/ 3821114 w 4632326"/>
                <a:gd name="connsiteY5" fmla="*/ 88106 h 4492625"/>
                <a:gd name="connsiteX6" fmla="*/ 3888979 w 4632326"/>
                <a:gd name="connsiteY6" fmla="*/ 98425 h 4492625"/>
                <a:gd name="connsiteX7" fmla="*/ 3956448 w 4632326"/>
                <a:gd name="connsiteY7" fmla="*/ 105172 h 4492625"/>
                <a:gd name="connsiteX8" fmla="*/ 4018360 w 4632326"/>
                <a:gd name="connsiteY8" fmla="*/ 113109 h 4492625"/>
                <a:gd name="connsiteX9" fmla="*/ 4045745 w 4632326"/>
                <a:gd name="connsiteY9" fmla="*/ 119856 h 4492625"/>
                <a:gd name="connsiteX10" fmla="*/ 4103292 w 4632326"/>
                <a:gd name="connsiteY10" fmla="*/ 136128 h 4492625"/>
                <a:gd name="connsiteX11" fmla="*/ 4212036 w 4632326"/>
                <a:gd name="connsiteY11" fmla="*/ 169466 h 4492625"/>
                <a:gd name="connsiteX12" fmla="*/ 4356498 w 4632326"/>
                <a:gd name="connsiteY12" fmla="*/ 217884 h 4492625"/>
                <a:gd name="connsiteX13" fmla="*/ 4561682 w 4632326"/>
                <a:gd name="connsiteY13" fmla="*/ 294481 h 4492625"/>
                <a:gd name="connsiteX14" fmla="*/ 4591051 w 4632326"/>
                <a:gd name="connsiteY14" fmla="*/ 307579 h 4492625"/>
                <a:gd name="connsiteX15" fmla="*/ 4589476 w 4632326"/>
                <a:gd name="connsiteY15" fmla="*/ 307644 h 4492625"/>
                <a:gd name="connsiteX16" fmla="*/ 4602560 w 4632326"/>
                <a:gd name="connsiteY16" fmla="*/ 314325 h 4492625"/>
                <a:gd name="connsiteX17" fmla="*/ 4615260 w 4632326"/>
                <a:gd name="connsiteY17" fmla="*/ 327025 h 4492625"/>
                <a:gd name="connsiteX18" fmla="*/ 4627167 w 4632326"/>
                <a:gd name="connsiteY18" fmla="*/ 346869 h 4492625"/>
                <a:gd name="connsiteX19" fmla="*/ 4632326 w 4632326"/>
                <a:gd name="connsiteY19" fmla="*/ 366316 h 4492625"/>
                <a:gd name="connsiteX20" fmla="*/ 4632326 w 4632326"/>
                <a:gd name="connsiteY20" fmla="*/ 369094 h 4492625"/>
                <a:gd name="connsiteX21" fmla="*/ 4559301 w 4632326"/>
                <a:gd name="connsiteY21" fmla="*/ 2105025 h 4492625"/>
                <a:gd name="connsiteX22" fmla="*/ 4486673 w 4632326"/>
                <a:gd name="connsiteY22" fmla="*/ 3900885 h 4492625"/>
                <a:gd name="connsiteX23" fmla="*/ 4486276 w 4632326"/>
                <a:gd name="connsiteY23" fmla="*/ 3912394 h 4492625"/>
                <a:gd name="connsiteX24" fmla="*/ 4481117 w 4632326"/>
                <a:gd name="connsiteY24" fmla="*/ 3930650 h 4492625"/>
                <a:gd name="connsiteX25" fmla="*/ 4472782 w 4632326"/>
                <a:gd name="connsiteY25" fmla="*/ 3945731 h 4492625"/>
                <a:gd name="connsiteX26" fmla="*/ 4462067 w 4632326"/>
                <a:gd name="connsiteY26" fmla="*/ 3957638 h 4492625"/>
                <a:gd name="connsiteX27" fmla="*/ 4445001 w 4632326"/>
                <a:gd name="connsiteY27" fmla="*/ 3969941 h 4492625"/>
                <a:gd name="connsiteX28" fmla="*/ 4428729 w 4632326"/>
                <a:gd name="connsiteY28" fmla="*/ 3977481 h 4492625"/>
                <a:gd name="connsiteX29" fmla="*/ 4426745 w 4632326"/>
                <a:gd name="connsiteY29" fmla="*/ 3978275 h 4492625"/>
                <a:gd name="connsiteX30" fmla="*/ 697310 w 4632326"/>
                <a:gd name="connsiteY30" fmla="*/ 4492625 h 4492625"/>
                <a:gd name="connsiteX31" fmla="*/ 611188 w 4632326"/>
                <a:gd name="connsiteY31" fmla="*/ 471885 h 4492625"/>
                <a:gd name="connsiteX32" fmla="*/ 728822 w 4632326"/>
                <a:gd name="connsiteY32" fmla="*/ 466644 h 4492625"/>
                <a:gd name="connsiteX33" fmla="*/ 611188 w 4632326"/>
                <a:gd name="connsiteY33" fmla="*/ 471488 h 4492625"/>
                <a:gd name="connsiteX34" fmla="*/ 610851 w 4632326"/>
                <a:gd name="connsiteY34" fmla="*/ 471285 h 4492625"/>
                <a:gd name="connsiteX35" fmla="*/ 696913 w 4632326"/>
                <a:gd name="connsiteY35" fmla="*/ 4492625 h 4492625"/>
                <a:gd name="connsiteX36" fmla="*/ 140017 w 4632326"/>
                <a:gd name="connsiteY36" fmla="*/ 3455308 h 4492625"/>
                <a:gd name="connsiteX37" fmla="*/ 123358 w 4632326"/>
                <a:gd name="connsiteY37" fmla="*/ 3051577 h 4492625"/>
                <a:gd name="connsiteX38" fmla="*/ 49581 w 4632326"/>
                <a:gd name="connsiteY38" fmla="*/ 1224264 h 4492625"/>
                <a:gd name="connsiteX39" fmla="*/ 9916 w 4632326"/>
                <a:gd name="connsiteY39" fmla="*/ 291750 h 4492625"/>
                <a:gd name="connsiteX40" fmla="*/ 2776 w 4632326"/>
                <a:gd name="connsiteY40" fmla="*/ 170274 h 4492625"/>
                <a:gd name="connsiteX41" fmla="*/ 0 w 4632326"/>
                <a:gd name="connsiteY41" fmla="*/ 149630 h 4492625"/>
                <a:gd name="connsiteX42" fmla="*/ 1586 w 4632326"/>
                <a:gd name="connsiteY42" fmla="*/ 130178 h 4492625"/>
                <a:gd name="connsiteX43" fmla="*/ 4760 w 4632326"/>
                <a:gd name="connsiteY43" fmla="*/ 121842 h 4492625"/>
                <a:gd name="connsiteX44" fmla="*/ 9519 w 4632326"/>
                <a:gd name="connsiteY44" fmla="*/ 117475 h 4492625"/>
                <a:gd name="connsiteX45" fmla="*/ 16263 w 4632326"/>
                <a:gd name="connsiteY45" fmla="*/ 115887 h 4492625"/>
                <a:gd name="connsiteX46" fmla="*/ 19873 w 4632326"/>
                <a:gd name="connsiteY46" fmla="*/ 116145 h 4492625"/>
                <a:gd name="connsiteX47" fmla="*/ 17463 w 4632326"/>
                <a:gd name="connsiteY47" fmla="*/ 114697 h 4492625"/>
                <a:gd name="connsiteX48" fmla="*/ 28972 w 4632326"/>
                <a:gd name="connsiteY48" fmla="*/ 113109 h 4492625"/>
                <a:gd name="connsiteX49" fmla="*/ 112316 w 4632326"/>
                <a:gd name="connsiteY49" fmla="*/ 107950 h 4492625"/>
                <a:gd name="connsiteX50" fmla="*/ 348457 w 4632326"/>
                <a:gd name="connsiteY50" fmla="*/ 98028 h 4492625"/>
                <a:gd name="connsiteX51" fmla="*/ 1123554 w 4632326"/>
                <a:gd name="connsiteY51" fmla="*/ 70644 h 4492625"/>
                <a:gd name="connsiteX52" fmla="*/ 3055938 w 4632326"/>
                <a:gd name="connsiteY52" fmla="*/ 12303 h 449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632326" h="4492625">
                  <a:moveTo>
                    <a:pt x="3482976" y="0"/>
                  </a:moveTo>
                  <a:lnTo>
                    <a:pt x="3494882" y="794"/>
                  </a:lnTo>
                  <a:lnTo>
                    <a:pt x="3548064" y="12700"/>
                  </a:lnTo>
                  <a:lnTo>
                    <a:pt x="3676651" y="47228"/>
                  </a:lnTo>
                  <a:lnTo>
                    <a:pt x="3788570" y="80169"/>
                  </a:lnTo>
                  <a:lnTo>
                    <a:pt x="3821114" y="88106"/>
                  </a:lnTo>
                  <a:lnTo>
                    <a:pt x="3888979" y="98425"/>
                  </a:lnTo>
                  <a:lnTo>
                    <a:pt x="3956448" y="105172"/>
                  </a:lnTo>
                  <a:lnTo>
                    <a:pt x="4018360" y="113109"/>
                  </a:lnTo>
                  <a:lnTo>
                    <a:pt x="4045745" y="119856"/>
                  </a:lnTo>
                  <a:lnTo>
                    <a:pt x="4103292" y="136128"/>
                  </a:lnTo>
                  <a:lnTo>
                    <a:pt x="4212036" y="169466"/>
                  </a:lnTo>
                  <a:lnTo>
                    <a:pt x="4356498" y="217884"/>
                  </a:lnTo>
                  <a:lnTo>
                    <a:pt x="4561682" y="294481"/>
                  </a:lnTo>
                  <a:lnTo>
                    <a:pt x="4591051" y="307579"/>
                  </a:lnTo>
                  <a:lnTo>
                    <a:pt x="4589476" y="307644"/>
                  </a:lnTo>
                  <a:lnTo>
                    <a:pt x="4602560" y="314325"/>
                  </a:lnTo>
                  <a:lnTo>
                    <a:pt x="4615260" y="327025"/>
                  </a:lnTo>
                  <a:lnTo>
                    <a:pt x="4627167" y="346869"/>
                  </a:lnTo>
                  <a:lnTo>
                    <a:pt x="4632326" y="366316"/>
                  </a:lnTo>
                  <a:lnTo>
                    <a:pt x="4632326" y="369094"/>
                  </a:lnTo>
                  <a:lnTo>
                    <a:pt x="4559301" y="2105025"/>
                  </a:lnTo>
                  <a:lnTo>
                    <a:pt x="4486673" y="3900885"/>
                  </a:lnTo>
                  <a:lnTo>
                    <a:pt x="4486276" y="3912394"/>
                  </a:lnTo>
                  <a:lnTo>
                    <a:pt x="4481117" y="3930650"/>
                  </a:lnTo>
                  <a:lnTo>
                    <a:pt x="4472782" y="3945731"/>
                  </a:lnTo>
                  <a:lnTo>
                    <a:pt x="4462067" y="3957638"/>
                  </a:lnTo>
                  <a:lnTo>
                    <a:pt x="4445001" y="3969941"/>
                  </a:lnTo>
                  <a:lnTo>
                    <a:pt x="4428729" y="3977481"/>
                  </a:lnTo>
                  <a:lnTo>
                    <a:pt x="4426745" y="3978275"/>
                  </a:lnTo>
                  <a:lnTo>
                    <a:pt x="697310" y="4492625"/>
                  </a:lnTo>
                  <a:lnTo>
                    <a:pt x="611188" y="471885"/>
                  </a:lnTo>
                  <a:lnTo>
                    <a:pt x="728822" y="466644"/>
                  </a:lnTo>
                  <a:lnTo>
                    <a:pt x="611188" y="471488"/>
                  </a:lnTo>
                  <a:lnTo>
                    <a:pt x="610851" y="471285"/>
                  </a:lnTo>
                  <a:lnTo>
                    <a:pt x="696913" y="4492625"/>
                  </a:lnTo>
                  <a:lnTo>
                    <a:pt x="140017" y="3455308"/>
                  </a:lnTo>
                  <a:lnTo>
                    <a:pt x="123358" y="3051577"/>
                  </a:lnTo>
                  <a:lnTo>
                    <a:pt x="49581" y="1224264"/>
                  </a:lnTo>
                  <a:lnTo>
                    <a:pt x="9916" y="291750"/>
                  </a:lnTo>
                  <a:lnTo>
                    <a:pt x="2776" y="170274"/>
                  </a:lnTo>
                  <a:lnTo>
                    <a:pt x="0" y="149630"/>
                  </a:lnTo>
                  <a:lnTo>
                    <a:pt x="1586" y="130178"/>
                  </a:lnTo>
                  <a:lnTo>
                    <a:pt x="4760" y="121842"/>
                  </a:lnTo>
                  <a:lnTo>
                    <a:pt x="9519" y="117475"/>
                  </a:lnTo>
                  <a:lnTo>
                    <a:pt x="16263" y="115887"/>
                  </a:lnTo>
                  <a:lnTo>
                    <a:pt x="19873" y="116145"/>
                  </a:lnTo>
                  <a:lnTo>
                    <a:pt x="17463" y="114697"/>
                  </a:lnTo>
                  <a:lnTo>
                    <a:pt x="28972" y="113109"/>
                  </a:lnTo>
                  <a:lnTo>
                    <a:pt x="112316" y="107950"/>
                  </a:lnTo>
                  <a:lnTo>
                    <a:pt x="348457" y="98028"/>
                  </a:lnTo>
                  <a:lnTo>
                    <a:pt x="1123554" y="70644"/>
                  </a:lnTo>
                  <a:lnTo>
                    <a:pt x="3055938" y="12303"/>
                  </a:lnTo>
                  <a:close/>
                </a:path>
              </a:pathLst>
            </a:custGeom>
            <a:solidFill>
              <a:srgbClr val="BD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6528048" y="1389063"/>
              <a:ext cx="4632326" cy="4492625"/>
              <a:chOff x="3873500" y="1389063"/>
              <a:chExt cx="4632326" cy="4492625"/>
            </a:xfrm>
          </p:grpSpPr>
          <p:sp>
            <p:nvSpPr>
              <p:cNvPr id="187" name="Freeform 6"/>
              <p:cNvSpPr>
                <a:spLocks/>
              </p:cNvSpPr>
              <p:nvPr/>
            </p:nvSpPr>
            <p:spPr bwMode="auto">
              <a:xfrm>
                <a:off x="4484688" y="1687513"/>
                <a:ext cx="4021138" cy="4194175"/>
              </a:xfrm>
              <a:custGeom>
                <a:avLst/>
                <a:gdLst>
                  <a:gd name="T0" fmla="*/ 217 w 10132"/>
                  <a:gd name="T1" fmla="*/ 10568 h 10568"/>
                  <a:gd name="T2" fmla="*/ 9614 w 10132"/>
                  <a:gd name="T3" fmla="*/ 9272 h 10568"/>
                  <a:gd name="T4" fmla="*/ 9619 w 10132"/>
                  <a:gd name="T5" fmla="*/ 9270 h 10568"/>
                  <a:gd name="T6" fmla="*/ 9660 w 10132"/>
                  <a:gd name="T7" fmla="*/ 9251 h 10568"/>
                  <a:gd name="T8" fmla="*/ 9703 w 10132"/>
                  <a:gd name="T9" fmla="*/ 9220 h 10568"/>
                  <a:gd name="T10" fmla="*/ 9730 w 10132"/>
                  <a:gd name="T11" fmla="*/ 9190 h 10568"/>
                  <a:gd name="T12" fmla="*/ 9751 w 10132"/>
                  <a:gd name="T13" fmla="*/ 9152 h 10568"/>
                  <a:gd name="T14" fmla="*/ 9764 w 10132"/>
                  <a:gd name="T15" fmla="*/ 9106 h 10568"/>
                  <a:gd name="T16" fmla="*/ 9765 w 10132"/>
                  <a:gd name="T17" fmla="*/ 9077 h 10568"/>
                  <a:gd name="T18" fmla="*/ 9948 w 10132"/>
                  <a:gd name="T19" fmla="*/ 4552 h 10568"/>
                  <a:gd name="T20" fmla="*/ 10132 w 10132"/>
                  <a:gd name="T21" fmla="*/ 178 h 10568"/>
                  <a:gd name="T22" fmla="*/ 10132 w 10132"/>
                  <a:gd name="T23" fmla="*/ 171 h 10568"/>
                  <a:gd name="T24" fmla="*/ 10119 w 10132"/>
                  <a:gd name="T25" fmla="*/ 122 h 10568"/>
                  <a:gd name="T26" fmla="*/ 10089 w 10132"/>
                  <a:gd name="T27" fmla="*/ 72 h 10568"/>
                  <a:gd name="T28" fmla="*/ 10057 w 10132"/>
                  <a:gd name="T29" fmla="*/ 40 h 10568"/>
                  <a:gd name="T30" fmla="*/ 10010 w 10132"/>
                  <a:gd name="T31" fmla="*/ 16 h 10568"/>
                  <a:gd name="T32" fmla="*/ 9948 w 10132"/>
                  <a:gd name="T33" fmla="*/ 2 h 10568"/>
                  <a:gd name="T34" fmla="*/ 9909 w 10132"/>
                  <a:gd name="T35" fmla="*/ 0 h 10568"/>
                  <a:gd name="T36" fmla="*/ 8562 w 10132"/>
                  <a:gd name="T37" fmla="*/ 55 h 10568"/>
                  <a:gd name="T38" fmla="*/ 1212 w 10132"/>
                  <a:gd name="T39" fmla="*/ 383 h 10568"/>
                  <a:gd name="T40" fmla="*/ 0 w 10132"/>
                  <a:gd name="T41" fmla="*/ 437 h 10568"/>
                  <a:gd name="T42" fmla="*/ 217 w 10132"/>
                  <a:gd name="T43" fmla="*/ 10568 h 10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132" h="10568">
                    <a:moveTo>
                      <a:pt x="217" y="10568"/>
                    </a:moveTo>
                    <a:lnTo>
                      <a:pt x="9614" y="9272"/>
                    </a:lnTo>
                    <a:lnTo>
                      <a:pt x="9619" y="9270"/>
                    </a:lnTo>
                    <a:lnTo>
                      <a:pt x="9660" y="9251"/>
                    </a:lnTo>
                    <a:lnTo>
                      <a:pt x="9703" y="9220"/>
                    </a:lnTo>
                    <a:lnTo>
                      <a:pt x="9730" y="9190"/>
                    </a:lnTo>
                    <a:lnTo>
                      <a:pt x="9751" y="9152"/>
                    </a:lnTo>
                    <a:lnTo>
                      <a:pt x="9764" y="9106"/>
                    </a:lnTo>
                    <a:lnTo>
                      <a:pt x="9765" y="9077"/>
                    </a:lnTo>
                    <a:lnTo>
                      <a:pt x="9948" y="4552"/>
                    </a:lnTo>
                    <a:lnTo>
                      <a:pt x="10132" y="178"/>
                    </a:lnTo>
                    <a:lnTo>
                      <a:pt x="10132" y="171"/>
                    </a:lnTo>
                    <a:lnTo>
                      <a:pt x="10119" y="122"/>
                    </a:lnTo>
                    <a:lnTo>
                      <a:pt x="10089" y="72"/>
                    </a:lnTo>
                    <a:lnTo>
                      <a:pt x="10057" y="40"/>
                    </a:lnTo>
                    <a:lnTo>
                      <a:pt x="10010" y="16"/>
                    </a:lnTo>
                    <a:lnTo>
                      <a:pt x="9948" y="2"/>
                    </a:lnTo>
                    <a:lnTo>
                      <a:pt x="9909" y="0"/>
                    </a:lnTo>
                    <a:lnTo>
                      <a:pt x="8562" y="55"/>
                    </a:lnTo>
                    <a:lnTo>
                      <a:pt x="1212" y="383"/>
                    </a:lnTo>
                    <a:lnTo>
                      <a:pt x="0" y="437"/>
                    </a:lnTo>
                    <a:lnTo>
                      <a:pt x="217" y="10568"/>
                    </a:lnTo>
                    <a:close/>
                  </a:path>
                </a:pathLst>
              </a:custGeom>
              <a:solidFill>
                <a:srgbClr val="BD9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7"/>
              <p:cNvSpPr>
                <a:spLocks/>
              </p:cNvSpPr>
              <p:nvPr/>
            </p:nvSpPr>
            <p:spPr bwMode="auto">
              <a:xfrm>
                <a:off x="3873500" y="1504950"/>
                <a:ext cx="696913" cy="4376738"/>
              </a:xfrm>
              <a:custGeom>
                <a:avLst/>
                <a:gdLst>
                  <a:gd name="T0" fmla="*/ 1540 w 1757"/>
                  <a:gd name="T1" fmla="*/ 894 h 11025"/>
                  <a:gd name="T2" fmla="*/ 1368 w 1757"/>
                  <a:gd name="T3" fmla="*/ 787 h 11025"/>
                  <a:gd name="T4" fmla="*/ 575 w 1757"/>
                  <a:gd name="T5" fmla="*/ 295 h 11025"/>
                  <a:gd name="T6" fmla="*/ 159 w 1757"/>
                  <a:gd name="T7" fmla="*/ 44 h 11025"/>
                  <a:gd name="T8" fmla="*/ 94 w 1757"/>
                  <a:gd name="T9" fmla="*/ 10 h 11025"/>
                  <a:gd name="T10" fmla="*/ 69 w 1757"/>
                  <a:gd name="T11" fmla="*/ 2 h 11025"/>
                  <a:gd name="T12" fmla="*/ 41 w 1757"/>
                  <a:gd name="T13" fmla="*/ 0 h 11025"/>
                  <a:gd name="T14" fmla="*/ 24 w 1757"/>
                  <a:gd name="T15" fmla="*/ 4 h 11025"/>
                  <a:gd name="T16" fmla="*/ 12 w 1757"/>
                  <a:gd name="T17" fmla="*/ 15 h 11025"/>
                  <a:gd name="T18" fmla="*/ 4 w 1757"/>
                  <a:gd name="T19" fmla="*/ 36 h 11025"/>
                  <a:gd name="T20" fmla="*/ 0 w 1757"/>
                  <a:gd name="T21" fmla="*/ 85 h 11025"/>
                  <a:gd name="T22" fmla="*/ 7 w 1757"/>
                  <a:gd name="T23" fmla="*/ 137 h 11025"/>
                  <a:gd name="T24" fmla="*/ 25 w 1757"/>
                  <a:gd name="T25" fmla="*/ 443 h 11025"/>
                  <a:gd name="T26" fmla="*/ 125 w 1757"/>
                  <a:gd name="T27" fmla="*/ 2792 h 11025"/>
                  <a:gd name="T28" fmla="*/ 311 w 1757"/>
                  <a:gd name="T29" fmla="*/ 7395 h 11025"/>
                  <a:gd name="T30" fmla="*/ 353 w 1757"/>
                  <a:gd name="T31" fmla="*/ 8412 h 11025"/>
                  <a:gd name="T32" fmla="*/ 1757 w 1757"/>
                  <a:gd name="T33" fmla="*/ 11025 h 11025"/>
                  <a:gd name="T34" fmla="*/ 1540 w 1757"/>
                  <a:gd name="T35" fmla="*/ 894 h 1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57" h="11025">
                    <a:moveTo>
                      <a:pt x="1540" y="894"/>
                    </a:moveTo>
                    <a:lnTo>
                      <a:pt x="1368" y="787"/>
                    </a:lnTo>
                    <a:lnTo>
                      <a:pt x="575" y="295"/>
                    </a:lnTo>
                    <a:lnTo>
                      <a:pt x="159" y="44"/>
                    </a:lnTo>
                    <a:lnTo>
                      <a:pt x="94" y="10"/>
                    </a:lnTo>
                    <a:lnTo>
                      <a:pt x="69" y="2"/>
                    </a:lnTo>
                    <a:lnTo>
                      <a:pt x="41" y="0"/>
                    </a:lnTo>
                    <a:lnTo>
                      <a:pt x="24" y="4"/>
                    </a:lnTo>
                    <a:lnTo>
                      <a:pt x="12" y="15"/>
                    </a:lnTo>
                    <a:lnTo>
                      <a:pt x="4" y="36"/>
                    </a:lnTo>
                    <a:lnTo>
                      <a:pt x="0" y="85"/>
                    </a:lnTo>
                    <a:lnTo>
                      <a:pt x="7" y="137"/>
                    </a:lnTo>
                    <a:lnTo>
                      <a:pt x="25" y="443"/>
                    </a:lnTo>
                    <a:lnTo>
                      <a:pt x="125" y="2792"/>
                    </a:lnTo>
                    <a:lnTo>
                      <a:pt x="311" y="7395"/>
                    </a:lnTo>
                    <a:lnTo>
                      <a:pt x="353" y="8412"/>
                    </a:lnTo>
                    <a:lnTo>
                      <a:pt x="1757" y="11025"/>
                    </a:lnTo>
                    <a:lnTo>
                      <a:pt x="1540" y="894"/>
                    </a:lnTo>
                    <a:close/>
                  </a:path>
                </a:pathLst>
              </a:custGeom>
              <a:solidFill>
                <a:srgbClr val="D5AE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8"/>
              <p:cNvSpPr>
                <a:spLocks/>
              </p:cNvSpPr>
              <p:nvPr/>
            </p:nvSpPr>
            <p:spPr bwMode="auto">
              <a:xfrm>
                <a:off x="3890963" y="1389063"/>
                <a:ext cx="4573588" cy="471488"/>
              </a:xfrm>
              <a:custGeom>
                <a:avLst/>
                <a:gdLst>
                  <a:gd name="T0" fmla="*/ 11524 w 11524"/>
                  <a:gd name="T1" fmla="*/ 775 h 1188"/>
                  <a:gd name="T2" fmla="*/ 11450 w 11524"/>
                  <a:gd name="T3" fmla="*/ 742 h 1188"/>
                  <a:gd name="T4" fmla="*/ 10933 w 11524"/>
                  <a:gd name="T5" fmla="*/ 549 h 1188"/>
                  <a:gd name="T6" fmla="*/ 10569 w 11524"/>
                  <a:gd name="T7" fmla="*/ 427 h 1188"/>
                  <a:gd name="T8" fmla="*/ 10295 w 11524"/>
                  <a:gd name="T9" fmla="*/ 343 h 1188"/>
                  <a:gd name="T10" fmla="*/ 10150 w 11524"/>
                  <a:gd name="T11" fmla="*/ 302 h 1188"/>
                  <a:gd name="T12" fmla="*/ 10081 w 11524"/>
                  <a:gd name="T13" fmla="*/ 285 h 1188"/>
                  <a:gd name="T14" fmla="*/ 9925 w 11524"/>
                  <a:gd name="T15" fmla="*/ 265 h 1188"/>
                  <a:gd name="T16" fmla="*/ 9755 w 11524"/>
                  <a:gd name="T17" fmla="*/ 248 h 1188"/>
                  <a:gd name="T18" fmla="*/ 9584 w 11524"/>
                  <a:gd name="T19" fmla="*/ 222 h 1188"/>
                  <a:gd name="T20" fmla="*/ 9502 w 11524"/>
                  <a:gd name="T21" fmla="*/ 202 h 1188"/>
                  <a:gd name="T22" fmla="*/ 9220 w 11524"/>
                  <a:gd name="T23" fmla="*/ 119 h 1188"/>
                  <a:gd name="T24" fmla="*/ 8896 w 11524"/>
                  <a:gd name="T25" fmla="*/ 32 h 1188"/>
                  <a:gd name="T26" fmla="*/ 8762 w 11524"/>
                  <a:gd name="T27" fmla="*/ 2 h 1188"/>
                  <a:gd name="T28" fmla="*/ 8732 w 11524"/>
                  <a:gd name="T29" fmla="*/ 0 h 1188"/>
                  <a:gd name="T30" fmla="*/ 7656 w 11524"/>
                  <a:gd name="T31" fmla="*/ 31 h 1188"/>
                  <a:gd name="T32" fmla="*/ 2787 w 11524"/>
                  <a:gd name="T33" fmla="*/ 178 h 1188"/>
                  <a:gd name="T34" fmla="*/ 834 w 11524"/>
                  <a:gd name="T35" fmla="*/ 247 h 1188"/>
                  <a:gd name="T36" fmla="*/ 239 w 11524"/>
                  <a:gd name="T37" fmla="*/ 272 h 1188"/>
                  <a:gd name="T38" fmla="*/ 29 w 11524"/>
                  <a:gd name="T39" fmla="*/ 285 h 1188"/>
                  <a:gd name="T40" fmla="*/ 0 w 11524"/>
                  <a:gd name="T41" fmla="*/ 289 h 1188"/>
                  <a:gd name="T42" fmla="*/ 1496 w 11524"/>
                  <a:gd name="T43" fmla="*/ 1188 h 1188"/>
                  <a:gd name="T44" fmla="*/ 11524 w 11524"/>
                  <a:gd name="T45" fmla="*/ 775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24" h="1188">
                    <a:moveTo>
                      <a:pt x="11524" y="775"/>
                    </a:moveTo>
                    <a:lnTo>
                      <a:pt x="11450" y="742"/>
                    </a:lnTo>
                    <a:lnTo>
                      <a:pt x="10933" y="549"/>
                    </a:lnTo>
                    <a:lnTo>
                      <a:pt x="10569" y="427"/>
                    </a:lnTo>
                    <a:lnTo>
                      <a:pt x="10295" y="343"/>
                    </a:lnTo>
                    <a:lnTo>
                      <a:pt x="10150" y="302"/>
                    </a:lnTo>
                    <a:lnTo>
                      <a:pt x="10081" y="285"/>
                    </a:lnTo>
                    <a:lnTo>
                      <a:pt x="9925" y="265"/>
                    </a:lnTo>
                    <a:lnTo>
                      <a:pt x="9755" y="248"/>
                    </a:lnTo>
                    <a:lnTo>
                      <a:pt x="9584" y="222"/>
                    </a:lnTo>
                    <a:lnTo>
                      <a:pt x="9502" y="202"/>
                    </a:lnTo>
                    <a:lnTo>
                      <a:pt x="9220" y="119"/>
                    </a:lnTo>
                    <a:lnTo>
                      <a:pt x="8896" y="32"/>
                    </a:lnTo>
                    <a:lnTo>
                      <a:pt x="8762" y="2"/>
                    </a:lnTo>
                    <a:lnTo>
                      <a:pt x="8732" y="0"/>
                    </a:lnTo>
                    <a:lnTo>
                      <a:pt x="7656" y="31"/>
                    </a:lnTo>
                    <a:lnTo>
                      <a:pt x="2787" y="178"/>
                    </a:lnTo>
                    <a:lnTo>
                      <a:pt x="834" y="247"/>
                    </a:lnTo>
                    <a:lnTo>
                      <a:pt x="239" y="272"/>
                    </a:lnTo>
                    <a:lnTo>
                      <a:pt x="29" y="285"/>
                    </a:lnTo>
                    <a:lnTo>
                      <a:pt x="0" y="289"/>
                    </a:lnTo>
                    <a:lnTo>
                      <a:pt x="1496" y="1188"/>
                    </a:lnTo>
                    <a:lnTo>
                      <a:pt x="11524" y="775"/>
                    </a:lnTo>
                    <a:close/>
                  </a:path>
                </a:pathLst>
              </a:custGeom>
              <a:solidFill>
                <a:srgbClr val="C7A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0"/>
              <p:cNvSpPr>
                <a:spLocks/>
              </p:cNvSpPr>
              <p:nvPr/>
            </p:nvSpPr>
            <p:spPr bwMode="auto">
              <a:xfrm>
                <a:off x="5599113" y="2746375"/>
                <a:ext cx="2016125" cy="1997075"/>
              </a:xfrm>
              <a:custGeom>
                <a:avLst/>
                <a:gdLst>
                  <a:gd name="T0" fmla="*/ 54 w 5078"/>
                  <a:gd name="T1" fmla="*/ 5032 h 5032"/>
                  <a:gd name="T2" fmla="*/ 0 w 5078"/>
                  <a:gd name="T3" fmla="*/ 309 h 5032"/>
                  <a:gd name="T4" fmla="*/ 5078 w 5078"/>
                  <a:gd name="T5" fmla="*/ 0 h 5032"/>
                  <a:gd name="T6" fmla="*/ 4956 w 5078"/>
                  <a:gd name="T7" fmla="*/ 4503 h 5032"/>
                  <a:gd name="T8" fmla="*/ 54 w 5078"/>
                  <a:gd name="T9" fmla="*/ 5032 h 5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8" h="5032">
                    <a:moveTo>
                      <a:pt x="54" y="5032"/>
                    </a:moveTo>
                    <a:lnTo>
                      <a:pt x="0" y="309"/>
                    </a:lnTo>
                    <a:lnTo>
                      <a:pt x="5078" y="0"/>
                    </a:lnTo>
                    <a:lnTo>
                      <a:pt x="4956" y="4503"/>
                    </a:lnTo>
                    <a:lnTo>
                      <a:pt x="54" y="50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1"/>
              <p:cNvSpPr>
                <a:spLocks/>
              </p:cNvSpPr>
              <p:nvPr/>
            </p:nvSpPr>
            <p:spPr bwMode="auto">
              <a:xfrm>
                <a:off x="5783263" y="2970213"/>
                <a:ext cx="715963" cy="844550"/>
              </a:xfrm>
              <a:custGeom>
                <a:avLst/>
                <a:gdLst>
                  <a:gd name="T0" fmla="*/ 530 w 1804"/>
                  <a:gd name="T1" fmla="*/ 2128 h 2128"/>
                  <a:gd name="T2" fmla="*/ 1275 w 1804"/>
                  <a:gd name="T3" fmla="*/ 2074 h 2128"/>
                  <a:gd name="T4" fmla="*/ 1286 w 1804"/>
                  <a:gd name="T5" fmla="*/ 972 h 2128"/>
                  <a:gd name="T6" fmla="*/ 1804 w 1804"/>
                  <a:gd name="T7" fmla="*/ 1091 h 2128"/>
                  <a:gd name="T8" fmla="*/ 919 w 1804"/>
                  <a:gd name="T9" fmla="*/ 0 h 2128"/>
                  <a:gd name="T10" fmla="*/ 0 w 1804"/>
                  <a:gd name="T11" fmla="*/ 1221 h 2128"/>
                  <a:gd name="T12" fmla="*/ 530 w 1804"/>
                  <a:gd name="T13" fmla="*/ 1037 h 2128"/>
                  <a:gd name="T14" fmla="*/ 530 w 1804"/>
                  <a:gd name="T15" fmla="*/ 2128 h 2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4" h="2128">
                    <a:moveTo>
                      <a:pt x="530" y="2128"/>
                    </a:moveTo>
                    <a:lnTo>
                      <a:pt x="1275" y="2074"/>
                    </a:lnTo>
                    <a:lnTo>
                      <a:pt x="1286" y="972"/>
                    </a:lnTo>
                    <a:lnTo>
                      <a:pt x="1804" y="1091"/>
                    </a:lnTo>
                    <a:lnTo>
                      <a:pt x="919" y="0"/>
                    </a:lnTo>
                    <a:lnTo>
                      <a:pt x="0" y="1221"/>
                    </a:lnTo>
                    <a:lnTo>
                      <a:pt x="530" y="1037"/>
                    </a:lnTo>
                    <a:lnTo>
                      <a:pt x="530" y="2128"/>
                    </a:lnTo>
                    <a:close/>
                  </a:path>
                </a:pathLst>
              </a:custGeom>
              <a:solidFill>
                <a:srgbClr val="5C4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2"/>
              <p:cNvSpPr>
                <a:spLocks/>
              </p:cNvSpPr>
              <p:nvPr/>
            </p:nvSpPr>
            <p:spPr bwMode="auto">
              <a:xfrm>
                <a:off x="6738938" y="2889250"/>
                <a:ext cx="715963" cy="844550"/>
              </a:xfrm>
              <a:custGeom>
                <a:avLst/>
                <a:gdLst>
                  <a:gd name="T0" fmla="*/ 529 w 1803"/>
                  <a:gd name="T1" fmla="*/ 2127 h 2127"/>
                  <a:gd name="T2" fmla="*/ 1275 w 1803"/>
                  <a:gd name="T3" fmla="*/ 2074 h 2127"/>
                  <a:gd name="T4" fmla="*/ 1285 w 1803"/>
                  <a:gd name="T5" fmla="*/ 972 h 2127"/>
                  <a:gd name="T6" fmla="*/ 1803 w 1803"/>
                  <a:gd name="T7" fmla="*/ 1090 h 2127"/>
                  <a:gd name="T8" fmla="*/ 918 w 1803"/>
                  <a:gd name="T9" fmla="*/ 0 h 2127"/>
                  <a:gd name="T10" fmla="*/ 0 w 1803"/>
                  <a:gd name="T11" fmla="*/ 1220 h 2127"/>
                  <a:gd name="T12" fmla="*/ 529 w 1803"/>
                  <a:gd name="T13" fmla="*/ 1037 h 2127"/>
                  <a:gd name="T14" fmla="*/ 529 w 1803"/>
                  <a:gd name="T15" fmla="*/ 2127 h 2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3" h="2127">
                    <a:moveTo>
                      <a:pt x="529" y="2127"/>
                    </a:moveTo>
                    <a:lnTo>
                      <a:pt x="1275" y="2074"/>
                    </a:lnTo>
                    <a:lnTo>
                      <a:pt x="1285" y="972"/>
                    </a:lnTo>
                    <a:lnTo>
                      <a:pt x="1803" y="1090"/>
                    </a:lnTo>
                    <a:lnTo>
                      <a:pt x="918" y="0"/>
                    </a:lnTo>
                    <a:lnTo>
                      <a:pt x="0" y="1220"/>
                    </a:lnTo>
                    <a:lnTo>
                      <a:pt x="529" y="1037"/>
                    </a:lnTo>
                    <a:lnTo>
                      <a:pt x="529" y="2127"/>
                    </a:lnTo>
                    <a:close/>
                  </a:path>
                </a:pathLst>
              </a:custGeom>
              <a:solidFill>
                <a:srgbClr val="5C4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3"/>
              <p:cNvSpPr>
                <a:spLocks/>
              </p:cNvSpPr>
              <p:nvPr/>
            </p:nvSpPr>
            <p:spPr bwMode="auto">
              <a:xfrm>
                <a:off x="5753100" y="3784600"/>
                <a:ext cx="1706563" cy="236538"/>
              </a:xfrm>
              <a:custGeom>
                <a:avLst/>
                <a:gdLst>
                  <a:gd name="T0" fmla="*/ 0 w 4299"/>
                  <a:gd name="T1" fmla="*/ 389 h 595"/>
                  <a:gd name="T2" fmla="*/ 0 w 4299"/>
                  <a:gd name="T3" fmla="*/ 595 h 595"/>
                  <a:gd name="T4" fmla="*/ 4287 w 4299"/>
                  <a:gd name="T5" fmla="*/ 216 h 595"/>
                  <a:gd name="T6" fmla="*/ 4299 w 4299"/>
                  <a:gd name="T7" fmla="*/ 0 h 595"/>
                  <a:gd name="T8" fmla="*/ 0 w 4299"/>
                  <a:gd name="T9" fmla="*/ 389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99" h="595">
                    <a:moveTo>
                      <a:pt x="0" y="389"/>
                    </a:moveTo>
                    <a:lnTo>
                      <a:pt x="0" y="595"/>
                    </a:lnTo>
                    <a:lnTo>
                      <a:pt x="4287" y="216"/>
                    </a:lnTo>
                    <a:lnTo>
                      <a:pt x="4299" y="0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5C47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2"/>
              <p:cNvSpPr>
                <a:spLocks/>
              </p:cNvSpPr>
              <p:nvPr/>
            </p:nvSpPr>
            <p:spPr bwMode="auto">
              <a:xfrm>
                <a:off x="4056063" y="1450975"/>
                <a:ext cx="3689350" cy="606425"/>
              </a:xfrm>
              <a:custGeom>
                <a:avLst/>
                <a:gdLst>
                  <a:gd name="T0" fmla="*/ 9281 w 9294"/>
                  <a:gd name="T1" fmla="*/ 84 h 1527"/>
                  <a:gd name="T2" fmla="*/ 9032 w 9294"/>
                  <a:gd name="T3" fmla="*/ 28 h 1527"/>
                  <a:gd name="T4" fmla="*/ 8888 w 9294"/>
                  <a:gd name="T5" fmla="*/ 0 h 1527"/>
                  <a:gd name="T6" fmla="*/ 6961 w 9294"/>
                  <a:gd name="T7" fmla="*/ 49 h 1527"/>
                  <a:gd name="T8" fmla="*/ 2570 w 9294"/>
                  <a:gd name="T9" fmla="*/ 176 h 1527"/>
                  <a:gd name="T10" fmla="*/ 1975 w 9294"/>
                  <a:gd name="T11" fmla="*/ 181 h 1527"/>
                  <a:gd name="T12" fmla="*/ 1118 w 9294"/>
                  <a:gd name="T13" fmla="*/ 212 h 1527"/>
                  <a:gd name="T14" fmla="*/ 431 w 9294"/>
                  <a:gd name="T15" fmla="*/ 280 h 1527"/>
                  <a:gd name="T16" fmla="*/ 169 w 9294"/>
                  <a:gd name="T17" fmla="*/ 342 h 1527"/>
                  <a:gd name="T18" fmla="*/ 84 w 9294"/>
                  <a:gd name="T19" fmla="*/ 392 h 1527"/>
                  <a:gd name="T20" fmla="*/ 71 w 9294"/>
                  <a:gd name="T21" fmla="*/ 404 h 1527"/>
                  <a:gd name="T22" fmla="*/ 37 w 9294"/>
                  <a:gd name="T23" fmla="*/ 456 h 1527"/>
                  <a:gd name="T24" fmla="*/ 23 w 9294"/>
                  <a:gd name="T25" fmla="*/ 626 h 1527"/>
                  <a:gd name="T26" fmla="*/ 0 w 9294"/>
                  <a:gd name="T27" fmla="*/ 1397 h 1527"/>
                  <a:gd name="T28" fmla="*/ 198 w 9294"/>
                  <a:gd name="T29" fmla="*/ 1486 h 1527"/>
                  <a:gd name="T30" fmla="*/ 324 w 9294"/>
                  <a:gd name="T31" fmla="*/ 1527 h 1527"/>
                  <a:gd name="T32" fmla="*/ 356 w 9294"/>
                  <a:gd name="T33" fmla="*/ 876 h 1527"/>
                  <a:gd name="T34" fmla="*/ 401 w 9294"/>
                  <a:gd name="T35" fmla="*/ 606 h 1527"/>
                  <a:gd name="T36" fmla="*/ 421 w 9294"/>
                  <a:gd name="T37" fmla="*/ 587 h 1527"/>
                  <a:gd name="T38" fmla="*/ 505 w 9294"/>
                  <a:gd name="T39" fmla="*/ 488 h 1527"/>
                  <a:gd name="T40" fmla="*/ 579 w 9294"/>
                  <a:gd name="T41" fmla="*/ 439 h 1527"/>
                  <a:gd name="T42" fmla="*/ 1149 w 9294"/>
                  <a:gd name="T43" fmla="*/ 400 h 1527"/>
                  <a:gd name="T44" fmla="*/ 4467 w 9294"/>
                  <a:gd name="T45" fmla="*/ 230 h 1527"/>
                  <a:gd name="T46" fmla="*/ 4914 w 9294"/>
                  <a:gd name="T47" fmla="*/ 220 h 1527"/>
                  <a:gd name="T48" fmla="*/ 5148 w 9294"/>
                  <a:gd name="T49" fmla="*/ 232 h 1527"/>
                  <a:gd name="T50" fmla="*/ 5472 w 9294"/>
                  <a:gd name="T51" fmla="*/ 216 h 1527"/>
                  <a:gd name="T52" fmla="*/ 5609 w 9294"/>
                  <a:gd name="T53" fmla="*/ 202 h 1527"/>
                  <a:gd name="T54" fmla="*/ 6402 w 9294"/>
                  <a:gd name="T55" fmla="*/ 195 h 1527"/>
                  <a:gd name="T56" fmla="*/ 6835 w 9294"/>
                  <a:gd name="T57" fmla="*/ 182 h 1527"/>
                  <a:gd name="T58" fmla="*/ 6953 w 9294"/>
                  <a:gd name="T59" fmla="*/ 166 h 1527"/>
                  <a:gd name="T60" fmla="*/ 7209 w 9294"/>
                  <a:gd name="T61" fmla="*/ 154 h 1527"/>
                  <a:gd name="T62" fmla="*/ 7451 w 9294"/>
                  <a:gd name="T63" fmla="*/ 154 h 1527"/>
                  <a:gd name="T64" fmla="*/ 7977 w 9294"/>
                  <a:gd name="T65" fmla="*/ 128 h 1527"/>
                  <a:gd name="T66" fmla="*/ 8068 w 9294"/>
                  <a:gd name="T67" fmla="*/ 111 h 1527"/>
                  <a:gd name="T68" fmla="*/ 8134 w 9294"/>
                  <a:gd name="T69" fmla="*/ 101 h 1527"/>
                  <a:gd name="T70" fmla="*/ 8410 w 9294"/>
                  <a:gd name="T71" fmla="*/ 118 h 1527"/>
                  <a:gd name="T72" fmla="*/ 9294 w 9294"/>
                  <a:gd name="T73" fmla="*/ 84 h 1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294" h="1527">
                    <a:moveTo>
                      <a:pt x="9294" y="84"/>
                    </a:moveTo>
                    <a:lnTo>
                      <a:pt x="9281" y="84"/>
                    </a:lnTo>
                    <a:lnTo>
                      <a:pt x="9164" y="63"/>
                    </a:lnTo>
                    <a:lnTo>
                      <a:pt x="9032" y="28"/>
                    </a:lnTo>
                    <a:lnTo>
                      <a:pt x="8947" y="2"/>
                    </a:lnTo>
                    <a:lnTo>
                      <a:pt x="8888" y="0"/>
                    </a:lnTo>
                    <a:lnTo>
                      <a:pt x="8363" y="11"/>
                    </a:lnTo>
                    <a:lnTo>
                      <a:pt x="6961" y="49"/>
                    </a:lnTo>
                    <a:lnTo>
                      <a:pt x="3420" y="153"/>
                    </a:lnTo>
                    <a:lnTo>
                      <a:pt x="2570" y="176"/>
                    </a:lnTo>
                    <a:lnTo>
                      <a:pt x="2460" y="176"/>
                    </a:lnTo>
                    <a:lnTo>
                      <a:pt x="1975" y="181"/>
                    </a:lnTo>
                    <a:lnTo>
                      <a:pt x="1560" y="192"/>
                    </a:lnTo>
                    <a:lnTo>
                      <a:pt x="1118" y="212"/>
                    </a:lnTo>
                    <a:lnTo>
                      <a:pt x="698" y="245"/>
                    </a:lnTo>
                    <a:lnTo>
                      <a:pt x="431" y="280"/>
                    </a:lnTo>
                    <a:lnTo>
                      <a:pt x="285" y="309"/>
                    </a:lnTo>
                    <a:lnTo>
                      <a:pt x="169" y="342"/>
                    </a:lnTo>
                    <a:lnTo>
                      <a:pt x="111" y="372"/>
                    </a:lnTo>
                    <a:lnTo>
                      <a:pt x="84" y="392"/>
                    </a:lnTo>
                    <a:lnTo>
                      <a:pt x="75" y="403"/>
                    </a:lnTo>
                    <a:lnTo>
                      <a:pt x="71" y="404"/>
                    </a:lnTo>
                    <a:lnTo>
                      <a:pt x="50" y="426"/>
                    </a:lnTo>
                    <a:lnTo>
                      <a:pt x="37" y="456"/>
                    </a:lnTo>
                    <a:lnTo>
                      <a:pt x="32" y="479"/>
                    </a:lnTo>
                    <a:lnTo>
                      <a:pt x="23" y="626"/>
                    </a:lnTo>
                    <a:lnTo>
                      <a:pt x="2" y="1291"/>
                    </a:lnTo>
                    <a:lnTo>
                      <a:pt x="0" y="1397"/>
                    </a:lnTo>
                    <a:lnTo>
                      <a:pt x="33" y="1414"/>
                    </a:lnTo>
                    <a:lnTo>
                      <a:pt x="198" y="1486"/>
                    </a:lnTo>
                    <a:lnTo>
                      <a:pt x="296" y="1523"/>
                    </a:lnTo>
                    <a:lnTo>
                      <a:pt x="324" y="1527"/>
                    </a:lnTo>
                    <a:lnTo>
                      <a:pt x="326" y="1407"/>
                    </a:lnTo>
                    <a:lnTo>
                      <a:pt x="356" y="876"/>
                    </a:lnTo>
                    <a:lnTo>
                      <a:pt x="383" y="667"/>
                    </a:lnTo>
                    <a:lnTo>
                      <a:pt x="401" y="606"/>
                    </a:lnTo>
                    <a:lnTo>
                      <a:pt x="414" y="588"/>
                    </a:lnTo>
                    <a:lnTo>
                      <a:pt x="421" y="587"/>
                    </a:lnTo>
                    <a:lnTo>
                      <a:pt x="432" y="569"/>
                    </a:lnTo>
                    <a:lnTo>
                      <a:pt x="505" y="488"/>
                    </a:lnTo>
                    <a:lnTo>
                      <a:pt x="549" y="453"/>
                    </a:lnTo>
                    <a:lnTo>
                      <a:pt x="579" y="439"/>
                    </a:lnTo>
                    <a:lnTo>
                      <a:pt x="593" y="435"/>
                    </a:lnTo>
                    <a:lnTo>
                      <a:pt x="1149" y="400"/>
                    </a:lnTo>
                    <a:lnTo>
                      <a:pt x="3506" y="274"/>
                    </a:lnTo>
                    <a:lnTo>
                      <a:pt x="4467" y="230"/>
                    </a:lnTo>
                    <a:lnTo>
                      <a:pt x="4851" y="217"/>
                    </a:lnTo>
                    <a:lnTo>
                      <a:pt x="4914" y="220"/>
                    </a:lnTo>
                    <a:lnTo>
                      <a:pt x="4983" y="227"/>
                    </a:lnTo>
                    <a:lnTo>
                      <a:pt x="5148" y="232"/>
                    </a:lnTo>
                    <a:lnTo>
                      <a:pt x="5320" y="228"/>
                    </a:lnTo>
                    <a:lnTo>
                      <a:pt x="5472" y="216"/>
                    </a:lnTo>
                    <a:lnTo>
                      <a:pt x="5530" y="208"/>
                    </a:lnTo>
                    <a:lnTo>
                      <a:pt x="5609" y="202"/>
                    </a:lnTo>
                    <a:lnTo>
                      <a:pt x="5960" y="198"/>
                    </a:lnTo>
                    <a:lnTo>
                      <a:pt x="6402" y="195"/>
                    </a:lnTo>
                    <a:lnTo>
                      <a:pt x="6693" y="190"/>
                    </a:lnTo>
                    <a:lnTo>
                      <a:pt x="6835" y="182"/>
                    </a:lnTo>
                    <a:lnTo>
                      <a:pt x="6879" y="176"/>
                    </a:lnTo>
                    <a:lnTo>
                      <a:pt x="6953" y="166"/>
                    </a:lnTo>
                    <a:lnTo>
                      <a:pt x="7070" y="155"/>
                    </a:lnTo>
                    <a:lnTo>
                      <a:pt x="7209" y="154"/>
                    </a:lnTo>
                    <a:lnTo>
                      <a:pt x="7301" y="155"/>
                    </a:lnTo>
                    <a:lnTo>
                      <a:pt x="7451" y="154"/>
                    </a:lnTo>
                    <a:lnTo>
                      <a:pt x="7823" y="140"/>
                    </a:lnTo>
                    <a:lnTo>
                      <a:pt x="7977" y="128"/>
                    </a:lnTo>
                    <a:lnTo>
                      <a:pt x="8049" y="118"/>
                    </a:lnTo>
                    <a:lnTo>
                      <a:pt x="8068" y="111"/>
                    </a:lnTo>
                    <a:lnTo>
                      <a:pt x="8086" y="106"/>
                    </a:lnTo>
                    <a:lnTo>
                      <a:pt x="8134" y="101"/>
                    </a:lnTo>
                    <a:lnTo>
                      <a:pt x="8225" y="101"/>
                    </a:lnTo>
                    <a:lnTo>
                      <a:pt x="8410" y="118"/>
                    </a:lnTo>
                    <a:lnTo>
                      <a:pt x="8446" y="123"/>
                    </a:lnTo>
                    <a:lnTo>
                      <a:pt x="9294" y="84"/>
                    </a:lnTo>
                    <a:close/>
                  </a:path>
                </a:pathLst>
              </a:custGeom>
              <a:solidFill>
                <a:srgbClr val="E3D3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4"/>
              <p:cNvSpPr>
                <a:spLocks/>
              </p:cNvSpPr>
              <p:nvPr/>
            </p:nvSpPr>
            <p:spPr bwMode="auto">
              <a:xfrm>
                <a:off x="5757863" y="4157663"/>
                <a:ext cx="211138" cy="419100"/>
              </a:xfrm>
              <a:custGeom>
                <a:avLst/>
                <a:gdLst>
                  <a:gd name="T0" fmla="*/ 4 w 532"/>
                  <a:gd name="T1" fmla="*/ 53 h 1057"/>
                  <a:gd name="T2" fmla="*/ 532 w 532"/>
                  <a:gd name="T3" fmla="*/ 0 h 1057"/>
                  <a:gd name="T4" fmla="*/ 530 w 532"/>
                  <a:gd name="T5" fmla="*/ 135 h 1057"/>
                  <a:gd name="T6" fmla="*/ 161 w 532"/>
                  <a:gd name="T7" fmla="*/ 173 h 1057"/>
                  <a:gd name="T8" fmla="*/ 161 w 532"/>
                  <a:gd name="T9" fmla="*/ 451 h 1057"/>
                  <a:gd name="T10" fmla="*/ 507 w 532"/>
                  <a:gd name="T11" fmla="*/ 416 h 1057"/>
                  <a:gd name="T12" fmla="*/ 507 w 532"/>
                  <a:gd name="T13" fmla="*/ 551 h 1057"/>
                  <a:gd name="T14" fmla="*/ 160 w 532"/>
                  <a:gd name="T15" fmla="*/ 586 h 1057"/>
                  <a:gd name="T16" fmla="*/ 158 w 532"/>
                  <a:gd name="T17" fmla="*/ 1041 h 1057"/>
                  <a:gd name="T18" fmla="*/ 0 w 532"/>
                  <a:gd name="T19" fmla="*/ 1057 h 1057"/>
                  <a:gd name="T20" fmla="*/ 4 w 532"/>
                  <a:gd name="T21" fmla="*/ 53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2" h="1057">
                    <a:moveTo>
                      <a:pt x="4" y="53"/>
                    </a:moveTo>
                    <a:lnTo>
                      <a:pt x="532" y="0"/>
                    </a:lnTo>
                    <a:lnTo>
                      <a:pt x="530" y="135"/>
                    </a:lnTo>
                    <a:lnTo>
                      <a:pt x="161" y="173"/>
                    </a:lnTo>
                    <a:lnTo>
                      <a:pt x="161" y="451"/>
                    </a:lnTo>
                    <a:lnTo>
                      <a:pt x="507" y="416"/>
                    </a:lnTo>
                    <a:lnTo>
                      <a:pt x="507" y="551"/>
                    </a:lnTo>
                    <a:lnTo>
                      <a:pt x="160" y="586"/>
                    </a:lnTo>
                    <a:lnTo>
                      <a:pt x="158" y="1041"/>
                    </a:lnTo>
                    <a:lnTo>
                      <a:pt x="0" y="1057"/>
                    </a:lnTo>
                    <a:lnTo>
                      <a:pt x="4" y="53"/>
                    </a:lnTo>
                    <a:close/>
                  </a:path>
                </a:pathLst>
              </a:custGeom>
              <a:solidFill>
                <a:srgbClr val="5C474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5"/>
              <p:cNvSpPr>
                <a:spLocks noEditPoints="1"/>
              </p:cNvSpPr>
              <p:nvPr/>
            </p:nvSpPr>
            <p:spPr bwMode="auto">
              <a:xfrm>
                <a:off x="6011863" y="4138613"/>
                <a:ext cx="255588" cy="412750"/>
              </a:xfrm>
              <a:custGeom>
                <a:avLst/>
                <a:gdLst>
                  <a:gd name="T0" fmla="*/ 323 w 643"/>
                  <a:gd name="T1" fmla="*/ 450 h 1040"/>
                  <a:gd name="T2" fmla="*/ 393 w 643"/>
                  <a:gd name="T3" fmla="*/ 411 h 1040"/>
                  <a:gd name="T4" fmla="*/ 428 w 643"/>
                  <a:gd name="T5" fmla="*/ 361 h 1040"/>
                  <a:gd name="T6" fmla="*/ 445 w 643"/>
                  <a:gd name="T7" fmla="*/ 276 h 1040"/>
                  <a:gd name="T8" fmla="*/ 432 w 643"/>
                  <a:gd name="T9" fmla="*/ 192 h 1040"/>
                  <a:gd name="T10" fmla="*/ 400 w 643"/>
                  <a:gd name="T11" fmla="*/ 149 h 1040"/>
                  <a:gd name="T12" fmla="*/ 334 w 643"/>
                  <a:gd name="T13" fmla="*/ 126 h 1040"/>
                  <a:gd name="T14" fmla="*/ 161 w 643"/>
                  <a:gd name="T15" fmla="*/ 142 h 1040"/>
                  <a:gd name="T16" fmla="*/ 287 w 643"/>
                  <a:gd name="T17" fmla="*/ 455 h 1040"/>
                  <a:gd name="T18" fmla="*/ 353 w 643"/>
                  <a:gd name="T19" fmla="*/ 2 h 1040"/>
                  <a:gd name="T20" fmla="*/ 428 w 643"/>
                  <a:gd name="T21" fmla="*/ 2 h 1040"/>
                  <a:gd name="T22" fmla="*/ 512 w 643"/>
                  <a:gd name="T23" fmla="*/ 30 h 1040"/>
                  <a:gd name="T24" fmla="*/ 573 w 643"/>
                  <a:gd name="T25" fmla="*/ 94 h 1040"/>
                  <a:gd name="T26" fmla="*/ 602 w 643"/>
                  <a:gd name="T27" fmla="*/ 201 h 1040"/>
                  <a:gd name="T28" fmla="*/ 601 w 643"/>
                  <a:gd name="T29" fmla="*/ 283 h 1040"/>
                  <a:gd name="T30" fmla="*/ 569 w 643"/>
                  <a:gd name="T31" fmla="*/ 387 h 1040"/>
                  <a:gd name="T32" fmla="*/ 523 w 643"/>
                  <a:gd name="T33" fmla="*/ 450 h 1040"/>
                  <a:gd name="T34" fmla="*/ 457 w 643"/>
                  <a:gd name="T35" fmla="*/ 492 h 1040"/>
                  <a:gd name="T36" fmla="*/ 437 w 643"/>
                  <a:gd name="T37" fmla="*/ 501 h 1040"/>
                  <a:gd name="T38" fmla="*/ 515 w 643"/>
                  <a:gd name="T39" fmla="*/ 516 h 1040"/>
                  <a:gd name="T40" fmla="*/ 558 w 643"/>
                  <a:gd name="T41" fmla="*/ 554 h 1040"/>
                  <a:gd name="T42" fmla="*/ 588 w 643"/>
                  <a:gd name="T43" fmla="*/ 641 h 1040"/>
                  <a:gd name="T44" fmla="*/ 593 w 643"/>
                  <a:gd name="T45" fmla="*/ 794 h 1040"/>
                  <a:gd name="T46" fmla="*/ 598 w 643"/>
                  <a:gd name="T47" fmla="*/ 910 h 1040"/>
                  <a:gd name="T48" fmla="*/ 626 w 643"/>
                  <a:gd name="T49" fmla="*/ 966 h 1040"/>
                  <a:gd name="T50" fmla="*/ 464 w 643"/>
                  <a:gd name="T51" fmla="*/ 993 h 1040"/>
                  <a:gd name="T52" fmla="*/ 441 w 643"/>
                  <a:gd name="T53" fmla="*/ 936 h 1040"/>
                  <a:gd name="T54" fmla="*/ 433 w 643"/>
                  <a:gd name="T55" fmla="*/ 820 h 1040"/>
                  <a:gd name="T56" fmla="*/ 431 w 643"/>
                  <a:gd name="T57" fmla="*/ 680 h 1040"/>
                  <a:gd name="T58" fmla="*/ 407 w 643"/>
                  <a:gd name="T59" fmla="*/ 611 h 1040"/>
                  <a:gd name="T60" fmla="*/ 370 w 643"/>
                  <a:gd name="T61" fmla="*/ 582 h 1040"/>
                  <a:gd name="T62" fmla="*/ 289 w 643"/>
                  <a:gd name="T63" fmla="*/ 576 h 1040"/>
                  <a:gd name="T64" fmla="*/ 159 w 643"/>
                  <a:gd name="T65" fmla="*/ 1024 h 1040"/>
                  <a:gd name="T66" fmla="*/ 4 w 643"/>
                  <a:gd name="T67" fmla="*/ 37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43" h="1040">
                    <a:moveTo>
                      <a:pt x="287" y="455"/>
                    </a:moveTo>
                    <a:lnTo>
                      <a:pt x="323" y="450"/>
                    </a:lnTo>
                    <a:lnTo>
                      <a:pt x="369" y="429"/>
                    </a:lnTo>
                    <a:lnTo>
                      <a:pt x="393" y="411"/>
                    </a:lnTo>
                    <a:lnTo>
                      <a:pt x="413" y="388"/>
                    </a:lnTo>
                    <a:lnTo>
                      <a:pt x="428" y="361"/>
                    </a:lnTo>
                    <a:lnTo>
                      <a:pt x="442" y="313"/>
                    </a:lnTo>
                    <a:lnTo>
                      <a:pt x="445" y="276"/>
                    </a:lnTo>
                    <a:lnTo>
                      <a:pt x="444" y="238"/>
                    </a:lnTo>
                    <a:lnTo>
                      <a:pt x="432" y="192"/>
                    </a:lnTo>
                    <a:lnTo>
                      <a:pt x="418" y="168"/>
                    </a:lnTo>
                    <a:lnTo>
                      <a:pt x="400" y="149"/>
                    </a:lnTo>
                    <a:lnTo>
                      <a:pt x="376" y="136"/>
                    </a:lnTo>
                    <a:lnTo>
                      <a:pt x="334" y="126"/>
                    </a:lnTo>
                    <a:lnTo>
                      <a:pt x="296" y="129"/>
                    </a:lnTo>
                    <a:lnTo>
                      <a:pt x="161" y="142"/>
                    </a:lnTo>
                    <a:lnTo>
                      <a:pt x="161" y="468"/>
                    </a:lnTo>
                    <a:lnTo>
                      <a:pt x="287" y="455"/>
                    </a:lnTo>
                    <a:close/>
                    <a:moveTo>
                      <a:pt x="4" y="37"/>
                    </a:moveTo>
                    <a:lnTo>
                      <a:pt x="353" y="2"/>
                    </a:lnTo>
                    <a:lnTo>
                      <a:pt x="379" y="0"/>
                    </a:lnTo>
                    <a:lnTo>
                      <a:pt x="428" y="2"/>
                    </a:lnTo>
                    <a:lnTo>
                      <a:pt x="472" y="12"/>
                    </a:lnTo>
                    <a:lnTo>
                      <a:pt x="512" y="30"/>
                    </a:lnTo>
                    <a:lnTo>
                      <a:pt x="546" y="57"/>
                    </a:lnTo>
                    <a:lnTo>
                      <a:pt x="573" y="94"/>
                    </a:lnTo>
                    <a:lnTo>
                      <a:pt x="591" y="142"/>
                    </a:lnTo>
                    <a:lnTo>
                      <a:pt x="602" y="201"/>
                    </a:lnTo>
                    <a:lnTo>
                      <a:pt x="602" y="235"/>
                    </a:lnTo>
                    <a:lnTo>
                      <a:pt x="601" y="283"/>
                    </a:lnTo>
                    <a:lnTo>
                      <a:pt x="586" y="348"/>
                    </a:lnTo>
                    <a:lnTo>
                      <a:pt x="569" y="387"/>
                    </a:lnTo>
                    <a:lnTo>
                      <a:pt x="549" y="422"/>
                    </a:lnTo>
                    <a:lnTo>
                      <a:pt x="523" y="450"/>
                    </a:lnTo>
                    <a:lnTo>
                      <a:pt x="493" y="475"/>
                    </a:lnTo>
                    <a:lnTo>
                      <a:pt x="457" y="492"/>
                    </a:lnTo>
                    <a:lnTo>
                      <a:pt x="437" y="498"/>
                    </a:lnTo>
                    <a:lnTo>
                      <a:pt x="437" y="501"/>
                    </a:lnTo>
                    <a:lnTo>
                      <a:pt x="472" y="502"/>
                    </a:lnTo>
                    <a:lnTo>
                      <a:pt x="515" y="516"/>
                    </a:lnTo>
                    <a:lnTo>
                      <a:pt x="540" y="532"/>
                    </a:lnTo>
                    <a:lnTo>
                      <a:pt x="558" y="554"/>
                    </a:lnTo>
                    <a:lnTo>
                      <a:pt x="573" y="584"/>
                    </a:lnTo>
                    <a:lnTo>
                      <a:pt x="588" y="641"/>
                    </a:lnTo>
                    <a:lnTo>
                      <a:pt x="591" y="690"/>
                    </a:lnTo>
                    <a:lnTo>
                      <a:pt x="593" y="794"/>
                    </a:lnTo>
                    <a:lnTo>
                      <a:pt x="597" y="893"/>
                    </a:lnTo>
                    <a:lnTo>
                      <a:pt x="598" y="910"/>
                    </a:lnTo>
                    <a:lnTo>
                      <a:pt x="606" y="937"/>
                    </a:lnTo>
                    <a:lnTo>
                      <a:pt x="626" y="966"/>
                    </a:lnTo>
                    <a:lnTo>
                      <a:pt x="643" y="975"/>
                    </a:lnTo>
                    <a:lnTo>
                      <a:pt x="464" y="993"/>
                    </a:lnTo>
                    <a:lnTo>
                      <a:pt x="454" y="979"/>
                    </a:lnTo>
                    <a:lnTo>
                      <a:pt x="441" y="936"/>
                    </a:lnTo>
                    <a:lnTo>
                      <a:pt x="439" y="908"/>
                    </a:lnTo>
                    <a:lnTo>
                      <a:pt x="433" y="820"/>
                    </a:lnTo>
                    <a:lnTo>
                      <a:pt x="432" y="718"/>
                    </a:lnTo>
                    <a:lnTo>
                      <a:pt x="431" y="680"/>
                    </a:lnTo>
                    <a:lnTo>
                      <a:pt x="420" y="634"/>
                    </a:lnTo>
                    <a:lnTo>
                      <a:pt x="407" y="611"/>
                    </a:lnTo>
                    <a:lnTo>
                      <a:pt x="392" y="594"/>
                    </a:lnTo>
                    <a:lnTo>
                      <a:pt x="370" y="582"/>
                    </a:lnTo>
                    <a:lnTo>
                      <a:pt x="327" y="573"/>
                    </a:lnTo>
                    <a:lnTo>
                      <a:pt x="289" y="576"/>
                    </a:lnTo>
                    <a:lnTo>
                      <a:pt x="160" y="589"/>
                    </a:lnTo>
                    <a:lnTo>
                      <a:pt x="159" y="1024"/>
                    </a:lnTo>
                    <a:lnTo>
                      <a:pt x="0" y="1040"/>
                    </a:ln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5C474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7"/>
              <p:cNvSpPr>
                <a:spLocks/>
              </p:cNvSpPr>
              <p:nvPr/>
            </p:nvSpPr>
            <p:spPr bwMode="auto">
              <a:xfrm>
                <a:off x="6269038" y="4106863"/>
                <a:ext cx="295275" cy="419100"/>
              </a:xfrm>
              <a:custGeom>
                <a:avLst/>
                <a:gdLst>
                  <a:gd name="T0" fmla="*/ 284 w 742"/>
                  <a:gd name="T1" fmla="*/ 20 h 1052"/>
                  <a:gd name="T2" fmla="*/ 486 w 742"/>
                  <a:gd name="T3" fmla="*/ 0 h 1052"/>
                  <a:gd name="T4" fmla="*/ 742 w 742"/>
                  <a:gd name="T5" fmla="*/ 977 h 1052"/>
                  <a:gd name="T6" fmla="*/ 578 w 742"/>
                  <a:gd name="T7" fmla="*/ 994 h 1052"/>
                  <a:gd name="T8" fmla="*/ 518 w 742"/>
                  <a:gd name="T9" fmla="*/ 754 h 1052"/>
                  <a:gd name="T10" fmla="*/ 229 w 742"/>
                  <a:gd name="T11" fmla="*/ 782 h 1052"/>
                  <a:gd name="T12" fmla="*/ 164 w 742"/>
                  <a:gd name="T13" fmla="*/ 1035 h 1052"/>
                  <a:gd name="T14" fmla="*/ 0 w 742"/>
                  <a:gd name="T15" fmla="*/ 1052 h 1052"/>
                  <a:gd name="T16" fmla="*/ 284 w 742"/>
                  <a:gd name="T17" fmla="*/ 20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2" h="1052">
                    <a:moveTo>
                      <a:pt x="284" y="20"/>
                    </a:moveTo>
                    <a:lnTo>
                      <a:pt x="486" y="0"/>
                    </a:lnTo>
                    <a:lnTo>
                      <a:pt x="742" y="977"/>
                    </a:lnTo>
                    <a:lnTo>
                      <a:pt x="578" y="994"/>
                    </a:lnTo>
                    <a:lnTo>
                      <a:pt x="518" y="754"/>
                    </a:lnTo>
                    <a:lnTo>
                      <a:pt x="229" y="782"/>
                    </a:lnTo>
                    <a:lnTo>
                      <a:pt x="164" y="1035"/>
                    </a:lnTo>
                    <a:lnTo>
                      <a:pt x="0" y="1052"/>
                    </a:lnTo>
                    <a:lnTo>
                      <a:pt x="284" y="20"/>
                    </a:lnTo>
                  </a:path>
                </a:pathLst>
              </a:custGeom>
              <a:solidFill>
                <a:srgbClr val="5C474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"/>
              <p:cNvSpPr>
                <a:spLocks/>
              </p:cNvSpPr>
              <p:nvPr/>
            </p:nvSpPr>
            <p:spPr bwMode="auto">
              <a:xfrm>
                <a:off x="6583363" y="4073525"/>
                <a:ext cx="249238" cy="417513"/>
              </a:xfrm>
              <a:custGeom>
                <a:avLst/>
                <a:gdLst>
                  <a:gd name="T0" fmla="*/ 508 w 631"/>
                  <a:gd name="T1" fmla="*/ 891 h 1052"/>
                  <a:gd name="T2" fmla="*/ 452 w 631"/>
                  <a:gd name="T3" fmla="*/ 981 h 1052"/>
                  <a:gd name="T4" fmla="*/ 333 w 631"/>
                  <a:gd name="T5" fmla="*/ 1043 h 1052"/>
                  <a:gd name="T6" fmla="*/ 253 w 631"/>
                  <a:gd name="T7" fmla="*/ 1052 h 1052"/>
                  <a:gd name="T8" fmla="*/ 128 w 631"/>
                  <a:gd name="T9" fmla="*/ 1017 h 1052"/>
                  <a:gd name="T10" fmla="*/ 48 w 631"/>
                  <a:gd name="T11" fmla="*/ 914 h 1052"/>
                  <a:gd name="T12" fmla="*/ 8 w 631"/>
                  <a:gd name="T13" fmla="*/ 739 h 1052"/>
                  <a:gd name="T14" fmla="*/ 0 w 631"/>
                  <a:gd name="T15" fmla="*/ 557 h 1052"/>
                  <a:gd name="T16" fmla="*/ 12 w 631"/>
                  <a:gd name="T17" fmla="*/ 374 h 1052"/>
                  <a:gd name="T18" fmla="*/ 61 w 631"/>
                  <a:gd name="T19" fmla="*/ 190 h 1052"/>
                  <a:gd name="T20" fmla="*/ 153 w 631"/>
                  <a:gd name="T21" fmla="*/ 68 h 1052"/>
                  <a:gd name="T22" fmla="*/ 289 w 631"/>
                  <a:gd name="T23" fmla="*/ 9 h 1052"/>
                  <a:gd name="T24" fmla="*/ 375 w 631"/>
                  <a:gd name="T25" fmla="*/ 0 h 1052"/>
                  <a:gd name="T26" fmla="*/ 507 w 631"/>
                  <a:gd name="T27" fmla="*/ 33 h 1052"/>
                  <a:gd name="T28" fmla="*/ 582 w 631"/>
                  <a:gd name="T29" fmla="*/ 111 h 1052"/>
                  <a:gd name="T30" fmla="*/ 617 w 631"/>
                  <a:gd name="T31" fmla="*/ 225 h 1052"/>
                  <a:gd name="T32" fmla="*/ 618 w 631"/>
                  <a:gd name="T33" fmla="*/ 281 h 1052"/>
                  <a:gd name="T34" fmla="*/ 469 w 631"/>
                  <a:gd name="T35" fmla="*/ 273 h 1052"/>
                  <a:gd name="T36" fmla="*/ 455 w 631"/>
                  <a:gd name="T37" fmla="*/ 189 h 1052"/>
                  <a:gd name="T38" fmla="*/ 411 w 631"/>
                  <a:gd name="T39" fmla="*/ 138 h 1052"/>
                  <a:gd name="T40" fmla="*/ 351 w 631"/>
                  <a:gd name="T41" fmla="*/ 123 h 1052"/>
                  <a:gd name="T42" fmla="*/ 311 w 631"/>
                  <a:gd name="T43" fmla="*/ 127 h 1052"/>
                  <a:gd name="T44" fmla="*/ 241 w 631"/>
                  <a:gd name="T45" fmla="*/ 159 h 1052"/>
                  <a:gd name="T46" fmla="*/ 193 w 631"/>
                  <a:gd name="T47" fmla="*/ 240 h 1052"/>
                  <a:gd name="T48" fmla="*/ 165 w 631"/>
                  <a:gd name="T49" fmla="*/ 381 h 1052"/>
                  <a:gd name="T50" fmla="*/ 158 w 631"/>
                  <a:gd name="T51" fmla="*/ 538 h 1052"/>
                  <a:gd name="T52" fmla="*/ 173 w 631"/>
                  <a:gd name="T53" fmla="*/ 774 h 1052"/>
                  <a:gd name="T54" fmla="*/ 208 w 631"/>
                  <a:gd name="T55" fmla="*/ 877 h 1052"/>
                  <a:gd name="T56" fmla="*/ 262 w 631"/>
                  <a:gd name="T57" fmla="*/ 923 h 1052"/>
                  <a:gd name="T58" fmla="*/ 316 w 631"/>
                  <a:gd name="T59" fmla="*/ 926 h 1052"/>
                  <a:gd name="T60" fmla="*/ 376 w 631"/>
                  <a:gd name="T61" fmla="*/ 911 h 1052"/>
                  <a:gd name="T62" fmla="*/ 433 w 631"/>
                  <a:gd name="T63" fmla="*/ 862 h 1052"/>
                  <a:gd name="T64" fmla="*/ 468 w 631"/>
                  <a:gd name="T65" fmla="*/ 774 h 1052"/>
                  <a:gd name="T66" fmla="*/ 482 w 631"/>
                  <a:gd name="T67" fmla="*/ 602 h 1052"/>
                  <a:gd name="T68" fmla="*/ 316 w 631"/>
                  <a:gd name="T69" fmla="*/ 499 h 1052"/>
                  <a:gd name="T70" fmla="*/ 630 w 631"/>
                  <a:gd name="T71" fmla="*/ 995 h 1052"/>
                  <a:gd name="T72" fmla="*/ 511 w 631"/>
                  <a:gd name="T73" fmla="*/ 890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1" h="1052">
                    <a:moveTo>
                      <a:pt x="511" y="890"/>
                    </a:moveTo>
                    <a:lnTo>
                      <a:pt x="508" y="891"/>
                    </a:lnTo>
                    <a:lnTo>
                      <a:pt x="491" y="926"/>
                    </a:lnTo>
                    <a:lnTo>
                      <a:pt x="452" y="981"/>
                    </a:lnTo>
                    <a:lnTo>
                      <a:pt x="401" y="1020"/>
                    </a:lnTo>
                    <a:lnTo>
                      <a:pt x="333" y="1043"/>
                    </a:lnTo>
                    <a:lnTo>
                      <a:pt x="292" y="1050"/>
                    </a:lnTo>
                    <a:lnTo>
                      <a:pt x="253" y="1052"/>
                    </a:lnTo>
                    <a:lnTo>
                      <a:pt x="184" y="1043"/>
                    </a:lnTo>
                    <a:lnTo>
                      <a:pt x="128" y="1017"/>
                    </a:lnTo>
                    <a:lnTo>
                      <a:pt x="83" y="974"/>
                    </a:lnTo>
                    <a:lnTo>
                      <a:pt x="48" y="914"/>
                    </a:lnTo>
                    <a:lnTo>
                      <a:pt x="23" y="836"/>
                    </a:lnTo>
                    <a:lnTo>
                      <a:pt x="8" y="739"/>
                    </a:lnTo>
                    <a:lnTo>
                      <a:pt x="1" y="623"/>
                    </a:lnTo>
                    <a:lnTo>
                      <a:pt x="0" y="557"/>
                    </a:lnTo>
                    <a:lnTo>
                      <a:pt x="1" y="492"/>
                    </a:lnTo>
                    <a:lnTo>
                      <a:pt x="12" y="374"/>
                    </a:lnTo>
                    <a:lnTo>
                      <a:pt x="31" y="275"/>
                    </a:lnTo>
                    <a:lnTo>
                      <a:pt x="61" y="190"/>
                    </a:lnTo>
                    <a:lnTo>
                      <a:pt x="101" y="122"/>
                    </a:lnTo>
                    <a:lnTo>
                      <a:pt x="153" y="68"/>
                    </a:lnTo>
                    <a:lnTo>
                      <a:pt x="215" y="31"/>
                    </a:lnTo>
                    <a:lnTo>
                      <a:pt x="289" y="9"/>
                    </a:lnTo>
                    <a:lnTo>
                      <a:pt x="331" y="2"/>
                    </a:lnTo>
                    <a:lnTo>
                      <a:pt x="375" y="0"/>
                    </a:lnTo>
                    <a:lnTo>
                      <a:pt x="450" y="9"/>
                    </a:lnTo>
                    <a:lnTo>
                      <a:pt x="507" y="33"/>
                    </a:lnTo>
                    <a:lnTo>
                      <a:pt x="551" y="68"/>
                    </a:lnTo>
                    <a:lnTo>
                      <a:pt x="582" y="111"/>
                    </a:lnTo>
                    <a:lnTo>
                      <a:pt x="602" y="158"/>
                    </a:lnTo>
                    <a:lnTo>
                      <a:pt x="617" y="225"/>
                    </a:lnTo>
                    <a:lnTo>
                      <a:pt x="618" y="263"/>
                    </a:lnTo>
                    <a:lnTo>
                      <a:pt x="618" y="281"/>
                    </a:lnTo>
                    <a:lnTo>
                      <a:pt x="469" y="297"/>
                    </a:lnTo>
                    <a:lnTo>
                      <a:pt x="469" y="273"/>
                    </a:lnTo>
                    <a:lnTo>
                      <a:pt x="468" y="245"/>
                    </a:lnTo>
                    <a:lnTo>
                      <a:pt x="455" y="189"/>
                    </a:lnTo>
                    <a:lnTo>
                      <a:pt x="433" y="155"/>
                    </a:lnTo>
                    <a:lnTo>
                      <a:pt x="411" y="138"/>
                    </a:lnTo>
                    <a:lnTo>
                      <a:pt x="384" y="127"/>
                    </a:lnTo>
                    <a:lnTo>
                      <a:pt x="351" y="123"/>
                    </a:lnTo>
                    <a:lnTo>
                      <a:pt x="332" y="124"/>
                    </a:lnTo>
                    <a:lnTo>
                      <a:pt x="311" y="127"/>
                    </a:lnTo>
                    <a:lnTo>
                      <a:pt x="274" y="138"/>
                    </a:lnTo>
                    <a:lnTo>
                      <a:pt x="241" y="159"/>
                    </a:lnTo>
                    <a:lnTo>
                      <a:pt x="214" y="193"/>
                    </a:lnTo>
                    <a:lnTo>
                      <a:pt x="193" y="240"/>
                    </a:lnTo>
                    <a:lnTo>
                      <a:pt x="176" y="300"/>
                    </a:lnTo>
                    <a:lnTo>
                      <a:pt x="165" y="381"/>
                    </a:lnTo>
                    <a:lnTo>
                      <a:pt x="160" y="479"/>
                    </a:lnTo>
                    <a:lnTo>
                      <a:pt x="158" y="538"/>
                    </a:lnTo>
                    <a:lnTo>
                      <a:pt x="160" y="650"/>
                    </a:lnTo>
                    <a:lnTo>
                      <a:pt x="173" y="774"/>
                    </a:lnTo>
                    <a:lnTo>
                      <a:pt x="188" y="833"/>
                    </a:lnTo>
                    <a:lnTo>
                      <a:pt x="208" y="877"/>
                    </a:lnTo>
                    <a:lnTo>
                      <a:pt x="232" y="906"/>
                    </a:lnTo>
                    <a:lnTo>
                      <a:pt x="262" y="923"/>
                    </a:lnTo>
                    <a:lnTo>
                      <a:pt x="297" y="928"/>
                    </a:lnTo>
                    <a:lnTo>
                      <a:pt x="316" y="926"/>
                    </a:lnTo>
                    <a:lnTo>
                      <a:pt x="338" y="923"/>
                    </a:lnTo>
                    <a:lnTo>
                      <a:pt x="376" y="911"/>
                    </a:lnTo>
                    <a:lnTo>
                      <a:pt x="408" y="890"/>
                    </a:lnTo>
                    <a:lnTo>
                      <a:pt x="433" y="862"/>
                    </a:lnTo>
                    <a:lnTo>
                      <a:pt x="452" y="823"/>
                    </a:lnTo>
                    <a:lnTo>
                      <a:pt x="468" y="774"/>
                    </a:lnTo>
                    <a:lnTo>
                      <a:pt x="480" y="682"/>
                    </a:lnTo>
                    <a:lnTo>
                      <a:pt x="482" y="602"/>
                    </a:lnTo>
                    <a:lnTo>
                      <a:pt x="316" y="619"/>
                    </a:lnTo>
                    <a:lnTo>
                      <a:pt x="316" y="499"/>
                    </a:lnTo>
                    <a:lnTo>
                      <a:pt x="631" y="466"/>
                    </a:lnTo>
                    <a:lnTo>
                      <a:pt x="630" y="995"/>
                    </a:lnTo>
                    <a:lnTo>
                      <a:pt x="511" y="1007"/>
                    </a:lnTo>
                    <a:lnTo>
                      <a:pt x="511" y="890"/>
                    </a:lnTo>
                    <a:close/>
                  </a:path>
                </a:pathLst>
              </a:custGeom>
              <a:solidFill>
                <a:srgbClr val="5C474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9"/>
              <p:cNvSpPr>
                <a:spLocks/>
              </p:cNvSpPr>
              <p:nvPr/>
            </p:nvSpPr>
            <p:spPr bwMode="auto">
              <a:xfrm>
                <a:off x="6883400" y="4059238"/>
                <a:ext cx="63500" cy="403225"/>
              </a:xfrm>
              <a:custGeom>
                <a:avLst/>
                <a:gdLst>
                  <a:gd name="T0" fmla="*/ 4 w 161"/>
                  <a:gd name="T1" fmla="*/ 16 h 1019"/>
                  <a:gd name="T2" fmla="*/ 161 w 161"/>
                  <a:gd name="T3" fmla="*/ 0 h 1019"/>
                  <a:gd name="T4" fmla="*/ 159 w 161"/>
                  <a:gd name="T5" fmla="*/ 1004 h 1019"/>
                  <a:gd name="T6" fmla="*/ 0 w 161"/>
                  <a:gd name="T7" fmla="*/ 1019 h 1019"/>
                  <a:gd name="T8" fmla="*/ 4 w 161"/>
                  <a:gd name="T9" fmla="*/ 16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019">
                    <a:moveTo>
                      <a:pt x="4" y="16"/>
                    </a:moveTo>
                    <a:lnTo>
                      <a:pt x="161" y="0"/>
                    </a:lnTo>
                    <a:lnTo>
                      <a:pt x="159" y="1004"/>
                    </a:lnTo>
                    <a:lnTo>
                      <a:pt x="0" y="1019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5C474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20"/>
              <p:cNvSpPr>
                <a:spLocks/>
              </p:cNvSpPr>
              <p:nvPr/>
            </p:nvSpPr>
            <p:spPr bwMode="auto">
              <a:xfrm>
                <a:off x="7000875" y="4046538"/>
                <a:ext cx="214313" cy="404813"/>
              </a:xfrm>
              <a:custGeom>
                <a:avLst/>
                <a:gdLst>
                  <a:gd name="T0" fmla="*/ 4 w 540"/>
                  <a:gd name="T1" fmla="*/ 15 h 1018"/>
                  <a:gd name="T2" fmla="*/ 162 w 540"/>
                  <a:gd name="T3" fmla="*/ 0 h 1018"/>
                  <a:gd name="T4" fmla="*/ 158 w 540"/>
                  <a:gd name="T5" fmla="*/ 868 h 1018"/>
                  <a:gd name="T6" fmla="*/ 540 w 540"/>
                  <a:gd name="T7" fmla="*/ 829 h 1018"/>
                  <a:gd name="T8" fmla="*/ 539 w 540"/>
                  <a:gd name="T9" fmla="*/ 964 h 1018"/>
                  <a:gd name="T10" fmla="*/ 0 w 540"/>
                  <a:gd name="T11" fmla="*/ 1018 h 1018"/>
                  <a:gd name="T12" fmla="*/ 4 w 540"/>
                  <a:gd name="T13" fmla="*/ 15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0" h="1018">
                    <a:moveTo>
                      <a:pt x="4" y="15"/>
                    </a:moveTo>
                    <a:lnTo>
                      <a:pt x="162" y="0"/>
                    </a:lnTo>
                    <a:lnTo>
                      <a:pt x="158" y="868"/>
                    </a:lnTo>
                    <a:lnTo>
                      <a:pt x="540" y="829"/>
                    </a:lnTo>
                    <a:lnTo>
                      <a:pt x="539" y="964"/>
                    </a:lnTo>
                    <a:lnTo>
                      <a:pt x="0" y="1018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5C474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21"/>
              <p:cNvSpPr>
                <a:spLocks/>
              </p:cNvSpPr>
              <p:nvPr/>
            </p:nvSpPr>
            <p:spPr bwMode="auto">
              <a:xfrm>
                <a:off x="7251700" y="4006850"/>
                <a:ext cx="217488" cy="419100"/>
              </a:xfrm>
              <a:custGeom>
                <a:avLst/>
                <a:gdLst>
                  <a:gd name="T0" fmla="*/ 4 w 546"/>
                  <a:gd name="T1" fmla="*/ 55 h 1058"/>
                  <a:gd name="T2" fmla="*/ 537 w 546"/>
                  <a:gd name="T3" fmla="*/ 0 h 1058"/>
                  <a:gd name="T4" fmla="*/ 537 w 546"/>
                  <a:gd name="T5" fmla="*/ 135 h 1058"/>
                  <a:gd name="T6" fmla="*/ 161 w 546"/>
                  <a:gd name="T7" fmla="*/ 173 h 1058"/>
                  <a:gd name="T8" fmla="*/ 160 w 546"/>
                  <a:gd name="T9" fmla="*/ 451 h 1058"/>
                  <a:gd name="T10" fmla="*/ 514 w 546"/>
                  <a:gd name="T11" fmla="*/ 415 h 1058"/>
                  <a:gd name="T12" fmla="*/ 514 w 546"/>
                  <a:gd name="T13" fmla="*/ 550 h 1058"/>
                  <a:gd name="T14" fmla="*/ 160 w 546"/>
                  <a:gd name="T15" fmla="*/ 586 h 1058"/>
                  <a:gd name="T16" fmla="*/ 159 w 546"/>
                  <a:gd name="T17" fmla="*/ 906 h 1058"/>
                  <a:gd name="T18" fmla="*/ 546 w 546"/>
                  <a:gd name="T19" fmla="*/ 867 h 1058"/>
                  <a:gd name="T20" fmla="*/ 545 w 546"/>
                  <a:gd name="T21" fmla="*/ 1002 h 1058"/>
                  <a:gd name="T22" fmla="*/ 0 w 546"/>
                  <a:gd name="T23" fmla="*/ 1058 h 1058"/>
                  <a:gd name="T24" fmla="*/ 4 w 546"/>
                  <a:gd name="T25" fmla="*/ 55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6" h="1058">
                    <a:moveTo>
                      <a:pt x="4" y="55"/>
                    </a:moveTo>
                    <a:lnTo>
                      <a:pt x="537" y="0"/>
                    </a:lnTo>
                    <a:lnTo>
                      <a:pt x="537" y="135"/>
                    </a:lnTo>
                    <a:lnTo>
                      <a:pt x="161" y="173"/>
                    </a:lnTo>
                    <a:lnTo>
                      <a:pt x="160" y="451"/>
                    </a:lnTo>
                    <a:lnTo>
                      <a:pt x="514" y="415"/>
                    </a:lnTo>
                    <a:lnTo>
                      <a:pt x="514" y="550"/>
                    </a:lnTo>
                    <a:lnTo>
                      <a:pt x="160" y="586"/>
                    </a:lnTo>
                    <a:lnTo>
                      <a:pt x="159" y="906"/>
                    </a:lnTo>
                    <a:lnTo>
                      <a:pt x="546" y="867"/>
                    </a:lnTo>
                    <a:lnTo>
                      <a:pt x="545" y="1002"/>
                    </a:lnTo>
                    <a:lnTo>
                      <a:pt x="0" y="1058"/>
                    </a:ln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5C474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6"/>
              <p:cNvSpPr>
                <a:spLocks/>
              </p:cNvSpPr>
              <p:nvPr/>
            </p:nvSpPr>
            <p:spPr bwMode="auto">
              <a:xfrm>
                <a:off x="6372225" y="4165600"/>
                <a:ext cx="92075" cy="200025"/>
              </a:xfrm>
              <a:custGeom>
                <a:avLst/>
                <a:gdLst>
                  <a:gd name="T0" fmla="*/ 234 w 234"/>
                  <a:gd name="T1" fmla="*/ 483 h 507"/>
                  <a:gd name="T2" fmla="*/ 123 w 234"/>
                  <a:gd name="T3" fmla="*/ 0 h 507"/>
                  <a:gd name="T4" fmla="*/ 119 w 234"/>
                  <a:gd name="T5" fmla="*/ 1 h 507"/>
                  <a:gd name="T6" fmla="*/ 0 w 234"/>
                  <a:gd name="T7" fmla="*/ 507 h 507"/>
                  <a:gd name="T8" fmla="*/ 234 w 234"/>
                  <a:gd name="T9" fmla="*/ 483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507">
                    <a:moveTo>
                      <a:pt x="234" y="483"/>
                    </a:moveTo>
                    <a:lnTo>
                      <a:pt x="123" y="0"/>
                    </a:lnTo>
                    <a:lnTo>
                      <a:pt x="119" y="1"/>
                    </a:lnTo>
                    <a:lnTo>
                      <a:pt x="0" y="507"/>
                    </a:lnTo>
                    <a:lnTo>
                      <a:pt x="234" y="483"/>
                    </a:lnTo>
                    <a:close/>
                  </a:path>
                </a:pathLst>
              </a:custGeom>
              <a:solidFill>
                <a:srgbClr val="BD91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7968006" y="3201889"/>
            <a:ext cx="3772224" cy="2983011"/>
            <a:chOff x="7496175" y="2462213"/>
            <a:chExt cx="1722438" cy="1362075"/>
          </a:xfrm>
        </p:grpSpPr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8448675" y="2513013"/>
              <a:ext cx="769938" cy="1306513"/>
            </a:xfrm>
            <a:custGeom>
              <a:avLst/>
              <a:gdLst>
                <a:gd name="T0" fmla="*/ 0 w 1454"/>
                <a:gd name="T1" fmla="*/ 2470 h 2470"/>
                <a:gd name="T2" fmla="*/ 13 w 1454"/>
                <a:gd name="T3" fmla="*/ 2279 h 2470"/>
                <a:gd name="T4" fmla="*/ 77 w 1454"/>
                <a:gd name="T5" fmla="*/ 1407 h 2470"/>
                <a:gd name="T6" fmla="*/ 112 w 1454"/>
                <a:gd name="T7" fmla="*/ 958 h 2470"/>
                <a:gd name="T8" fmla="*/ 121 w 1454"/>
                <a:gd name="T9" fmla="*/ 896 h 2470"/>
                <a:gd name="T10" fmla="*/ 133 w 1454"/>
                <a:gd name="T11" fmla="*/ 882 h 2470"/>
                <a:gd name="T12" fmla="*/ 246 w 1454"/>
                <a:gd name="T13" fmla="*/ 799 h 2470"/>
                <a:gd name="T14" fmla="*/ 544 w 1454"/>
                <a:gd name="T15" fmla="*/ 596 h 2470"/>
                <a:gd name="T16" fmla="*/ 1290 w 1454"/>
                <a:gd name="T17" fmla="*/ 106 h 2470"/>
                <a:gd name="T18" fmla="*/ 1454 w 1454"/>
                <a:gd name="T19" fmla="*/ 0 h 2470"/>
                <a:gd name="T20" fmla="*/ 1402 w 1454"/>
                <a:gd name="T21" fmla="*/ 719 h 2470"/>
                <a:gd name="T22" fmla="*/ 1341 w 1454"/>
                <a:gd name="T23" fmla="*/ 1481 h 2470"/>
                <a:gd name="T24" fmla="*/ 1330 w 1454"/>
                <a:gd name="T25" fmla="*/ 1497 h 2470"/>
                <a:gd name="T26" fmla="*/ 1224 w 1454"/>
                <a:gd name="T27" fmla="*/ 1583 h 2470"/>
                <a:gd name="T28" fmla="*/ 938 w 1454"/>
                <a:gd name="T29" fmla="*/ 1798 h 2470"/>
                <a:gd name="T30" fmla="*/ 450 w 1454"/>
                <a:gd name="T31" fmla="*/ 2153 h 2470"/>
                <a:gd name="T32" fmla="*/ 64 w 1454"/>
                <a:gd name="T33" fmla="*/ 2427 h 2470"/>
                <a:gd name="T34" fmla="*/ 0 w 1454"/>
                <a:gd name="T35" fmla="*/ 247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4" h="2470">
                  <a:moveTo>
                    <a:pt x="0" y="2470"/>
                  </a:moveTo>
                  <a:lnTo>
                    <a:pt x="13" y="2279"/>
                  </a:lnTo>
                  <a:lnTo>
                    <a:pt x="77" y="1407"/>
                  </a:lnTo>
                  <a:lnTo>
                    <a:pt x="112" y="958"/>
                  </a:lnTo>
                  <a:lnTo>
                    <a:pt x="121" y="896"/>
                  </a:lnTo>
                  <a:lnTo>
                    <a:pt x="133" y="882"/>
                  </a:lnTo>
                  <a:lnTo>
                    <a:pt x="246" y="799"/>
                  </a:lnTo>
                  <a:lnTo>
                    <a:pt x="544" y="596"/>
                  </a:lnTo>
                  <a:lnTo>
                    <a:pt x="1290" y="106"/>
                  </a:lnTo>
                  <a:lnTo>
                    <a:pt x="1454" y="0"/>
                  </a:lnTo>
                  <a:lnTo>
                    <a:pt x="1402" y="719"/>
                  </a:lnTo>
                  <a:lnTo>
                    <a:pt x="1341" y="1481"/>
                  </a:lnTo>
                  <a:lnTo>
                    <a:pt x="1330" y="1497"/>
                  </a:lnTo>
                  <a:lnTo>
                    <a:pt x="1224" y="1583"/>
                  </a:lnTo>
                  <a:lnTo>
                    <a:pt x="938" y="1798"/>
                  </a:lnTo>
                  <a:lnTo>
                    <a:pt x="450" y="2153"/>
                  </a:lnTo>
                  <a:lnTo>
                    <a:pt x="64" y="2427"/>
                  </a:lnTo>
                  <a:lnTo>
                    <a:pt x="0" y="2470"/>
                  </a:lnTo>
                  <a:close/>
                </a:path>
              </a:pathLst>
            </a:custGeom>
            <a:solidFill>
              <a:srgbClr val="D5A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7496175" y="2949575"/>
              <a:ext cx="1017588" cy="874713"/>
            </a:xfrm>
            <a:custGeom>
              <a:avLst/>
              <a:gdLst>
                <a:gd name="T0" fmla="*/ 107 w 1921"/>
                <a:gd name="T1" fmla="*/ 1568 h 1653"/>
                <a:gd name="T2" fmla="*/ 311 w 1921"/>
                <a:gd name="T3" fmla="*/ 1582 h 1653"/>
                <a:gd name="T4" fmla="*/ 1243 w 1921"/>
                <a:gd name="T5" fmla="*/ 1640 h 1653"/>
                <a:gd name="T6" fmla="*/ 1625 w 1921"/>
                <a:gd name="T7" fmla="*/ 1653 h 1653"/>
                <a:gd name="T8" fmla="*/ 1745 w 1921"/>
                <a:gd name="T9" fmla="*/ 1653 h 1653"/>
                <a:gd name="T10" fmla="*/ 1791 w 1921"/>
                <a:gd name="T11" fmla="*/ 1649 h 1653"/>
                <a:gd name="T12" fmla="*/ 1800 w 1921"/>
                <a:gd name="T13" fmla="*/ 1645 h 1653"/>
                <a:gd name="T14" fmla="*/ 1817 w 1921"/>
                <a:gd name="T15" fmla="*/ 1464 h 1653"/>
                <a:gd name="T16" fmla="*/ 1886 w 1921"/>
                <a:gd name="T17" fmla="*/ 617 h 1653"/>
                <a:gd name="T18" fmla="*/ 1919 w 1921"/>
                <a:gd name="T19" fmla="*/ 157 h 1653"/>
                <a:gd name="T20" fmla="*/ 1921 w 1921"/>
                <a:gd name="T21" fmla="*/ 71 h 1653"/>
                <a:gd name="T22" fmla="*/ 1693 w 1921"/>
                <a:gd name="T23" fmla="*/ 59 h 1653"/>
                <a:gd name="T24" fmla="*/ 645 w 1921"/>
                <a:gd name="T25" fmla="*/ 13 h 1653"/>
                <a:gd name="T26" fmla="*/ 210 w 1921"/>
                <a:gd name="T27" fmla="*/ 0 h 1653"/>
                <a:gd name="T28" fmla="*/ 32 w 1921"/>
                <a:gd name="T29" fmla="*/ 1 h 1653"/>
                <a:gd name="T30" fmla="*/ 0 w 1921"/>
                <a:gd name="T31" fmla="*/ 5 h 1653"/>
                <a:gd name="T32" fmla="*/ 9 w 1921"/>
                <a:gd name="T33" fmla="*/ 178 h 1653"/>
                <a:gd name="T34" fmla="*/ 57 w 1921"/>
                <a:gd name="T35" fmla="*/ 996 h 1653"/>
                <a:gd name="T36" fmla="*/ 84 w 1921"/>
                <a:gd name="T37" fmla="*/ 1358 h 1653"/>
                <a:gd name="T38" fmla="*/ 99 w 1921"/>
                <a:gd name="T39" fmla="*/ 1524 h 1653"/>
                <a:gd name="T40" fmla="*/ 107 w 1921"/>
                <a:gd name="T41" fmla="*/ 1568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1" h="1653">
                  <a:moveTo>
                    <a:pt x="107" y="1568"/>
                  </a:moveTo>
                  <a:lnTo>
                    <a:pt x="311" y="1582"/>
                  </a:lnTo>
                  <a:lnTo>
                    <a:pt x="1243" y="1640"/>
                  </a:lnTo>
                  <a:lnTo>
                    <a:pt x="1625" y="1653"/>
                  </a:lnTo>
                  <a:lnTo>
                    <a:pt x="1745" y="1653"/>
                  </a:lnTo>
                  <a:lnTo>
                    <a:pt x="1791" y="1649"/>
                  </a:lnTo>
                  <a:lnTo>
                    <a:pt x="1800" y="1645"/>
                  </a:lnTo>
                  <a:lnTo>
                    <a:pt x="1817" y="1464"/>
                  </a:lnTo>
                  <a:lnTo>
                    <a:pt x="1886" y="617"/>
                  </a:lnTo>
                  <a:lnTo>
                    <a:pt x="1919" y="157"/>
                  </a:lnTo>
                  <a:lnTo>
                    <a:pt x="1921" y="71"/>
                  </a:lnTo>
                  <a:lnTo>
                    <a:pt x="1693" y="59"/>
                  </a:lnTo>
                  <a:lnTo>
                    <a:pt x="645" y="13"/>
                  </a:lnTo>
                  <a:lnTo>
                    <a:pt x="210" y="0"/>
                  </a:lnTo>
                  <a:lnTo>
                    <a:pt x="32" y="1"/>
                  </a:lnTo>
                  <a:lnTo>
                    <a:pt x="0" y="5"/>
                  </a:lnTo>
                  <a:lnTo>
                    <a:pt x="9" y="178"/>
                  </a:lnTo>
                  <a:lnTo>
                    <a:pt x="57" y="996"/>
                  </a:lnTo>
                  <a:lnTo>
                    <a:pt x="84" y="1358"/>
                  </a:lnTo>
                  <a:lnTo>
                    <a:pt x="99" y="1524"/>
                  </a:lnTo>
                  <a:lnTo>
                    <a:pt x="107" y="1568"/>
                  </a:lnTo>
                  <a:close/>
                </a:path>
              </a:pathLst>
            </a:custGeom>
            <a:solidFill>
              <a:srgbClr val="BD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7807325" y="3683000"/>
              <a:ext cx="215900" cy="127000"/>
            </a:xfrm>
            <a:custGeom>
              <a:avLst/>
              <a:gdLst>
                <a:gd name="T0" fmla="*/ 4 w 407"/>
                <a:gd name="T1" fmla="*/ 214 h 239"/>
                <a:gd name="T2" fmla="*/ 0 w 407"/>
                <a:gd name="T3" fmla="*/ 117 h 239"/>
                <a:gd name="T4" fmla="*/ 4 w 407"/>
                <a:gd name="T5" fmla="*/ 0 h 239"/>
                <a:gd name="T6" fmla="*/ 186 w 407"/>
                <a:gd name="T7" fmla="*/ 5 h 239"/>
                <a:gd name="T8" fmla="*/ 407 w 407"/>
                <a:gd name="T9" fmla="*/ 14 h 239"/>
                <a:gd name="T10" fmla="*/ 407 w 407"/>
                <a:gd name="T11" fmla="*/ 239 h 239"/>
                <a:gd name="T12" fmla="*/ 4 w 407"/>
                <a:gd name="T13" fmla="*/ 2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7" h="239">
                  <a:moveTo>
                    <a:pt x="4" y="214"/>
                  </a:moveTo>
                  <a:lnTo>
                    <a:pt x="0" y="117"/>
                  </a:lnTo>
                  <a:lnTo>
                    <a:pt x="4" y="0"/>
                  </a:lnTo>
                  <a:lnTo>
                    <a:pt x="186" y="5"/>
                  </a:lnTo>
                  <a:lnTo>
                    <a:pt x="407" y="14"/>
                  </a:lnTo>
                  <a:lnTo>
                    <a:pt x="407" y="239"/>
                  </a:lnTo>
                  <a:lnTo>
                    <a:pt x="4" y="214"/>
                  </a:lnTo>
                  <a:close/>
                </a:path>
              </a:pathLst>
            </a:custGeom>
            <a:solidFill>
              <a:srgbClr val="C2A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7496175" y="2462213"/>
              <a:ext cx="1722438" cy="525463"/>
            </a:xfrm>
            <a:custGeom>
              <a:avLst/>
              <a:gdLst>
                <a:gd name="T0" fmla="*/ 0 w 3254"/>
                <a:gd name="T1" fmla="*/ 926 h 992"/>
                <a:gd name="T2" fmla="*/ 232 w 3254"/>
                <a:gd name="T3" fmla="*/ 936 h 992"/>
                <a:gd name="T4" fmla="*/ 1288 w 3254"/>
                <a:gd name="T5" fmla="*/ 974 h 992"/>
                <a:gd name="T6" fmla="*/ 1838 w 3254"/>
                <a:gd name="T7" fmla="*/ 992 h 992"/>
                <a:gd name="T8" fmla="*/ 1921 w 3254"/>
                <a:gd name="T9" fmla="*/ 992 h 992"/>
                <a:gd name="T10" fmla="*/ 2082 w 3254"/>
                <a:gd name="T11" fmla="*/ 887 h 992"/>
                <a:gd name="T12" fmla="*/ 2818 w 3254"/>
                <a:gd name="T13" fmla="*/ 399 h 992"/>
                <a:gd name="T14" fmla="*/ 3118 w 3254"/>
                <a:gd name="T15" fmla="*/ 195 h 992"/>
                <a:gd name="T16" fmla="*/ 3237 w 3254"/>
                <a:gd name="T17" fmla="*/ 111 h 992"/>
                <a:gd name="T18" fmla="*/ 3254 w 3254"/>
                <a:gd name="T19" fmla="*/ 96 h 992"/>
                <a:gd name="T20" fmla="*/ 3080 w 3254"/>
                <a:gd name="T21" fmla="*/ 80 h 992"/>
                <a:gd name="T22" fmla="*/ 2225 w 3254"/>
                <a:gd name="T23" fmla="*/ 20 h 992"/>
                <a:gd name="T24" fmla="*/ 1824 w 3254"/>
                <a:gd name="T25" fmla="*/ 3 h 992"/>
                <a:gd name="T26" fmla="*/ 1625 w 3254"/>
                <a:gd name="T27" fmla="*/ 0 h 992"/>
                <a:gd name="T28" fmla="*/ 1560 w 3254"/>
                <a:gd name="T29" fmla="*/ 5 h 992"/>
                <a:gd name="T30" fmla="*/ 1379 w 3254"/>
                <a:gd name="T31" fmla="*/ 109 h 992"/>
                <a:gd name="T32" fmla="*/ 539 w 3254"/>
                <a:gd name="T33" fmla="*/ 599 h 992"/>
                <a:gd name="T34" fmla="*/ 85 w 3254"/>
                <a:gd name="T35" fmla="*/ 871 h 992"/>
                <a:gd name="T36" fmla="*/ 0 w 3254"/>
                <a:gd name="T37" fmla="*/ 926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54" h="992">
                  <a:moveTo>
                    <a:pt x="0" y="926"/>
                  </a:moveTo>
                  <a:lnTo>
                    <a:pt x="232" y="936"/>
                  </a:lnTo>
                  <a:lnTo>
                    <a:pt x="1288" y="974"/>
                  </a:lnTo>
                  <a:lnTo>
                    <a:pt x="1838" y="992"/>
                  </a:lnTo>
                  <a:lnTo>
                    <a:pt x="1921" y="992"/>
                  </a:lnTo>
                  <a:lnTo>
                    <a:pt x="2082" y="887"/>
                  </a:lnTo>
                  <a:lnTo>
                    <a:pt x="2818" y="399"/>
                  </a:lnTo>
                  <a:lnTo>
                    <a:pt x="3118" y="195"/>
                  </a:lnTo>
                  <a:lnTo>
                    <a:pt x="3237" y="111"/>
                  </a:lnTo>
                  <a:lnTo>
                    <a:pt x="3254" y="96"/>
                  </a:lnTo>
                  <a:lnTo>
                    <a:pt x="3080" y="80"/>
                  </a:lnTo>
                  <a:lnTo>
                    <a:pt x="2225" y="20"/>
                  </a:lnTo>
                  <a:lnTo>
                    <a:pt x="1824" y="3"/>
                  </a:lnTo>
                  <a:lnTo>
                    <a:pt x="1625" y="0"/>
                  </a:lnTo>
                  <a:lnTo>
                    <a:pt x="1560" y="5"/>
                  </a:lnTo>
                  <a:lnTo>
                    <a:pt x="1379" y="109"/>
                  </a:lnTo>
                  <a:lnTo>
                    <a:pt x="539" y="599"/>
                  </a:lnTo>
                  <a:lnTo>
                    <a:pt x="85" y="871"/>
                  </a:lnTo>
                  <a:lnTo>
                    <a:pt x="0" y="926"/>
                  </a:lnTo>
                  <a:close/>
                </a:path>
              </a:pathLst>
            </a:custGeom>
            <a:solidFill>
              <a:srgbClr val="C7A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7496175" y="2933700"/>
              <a:ext cx="1017588" cy="53975"/>
            </a:xfrm>
            <a:custGeom>
              <a:avLst/>
              <a:gdLst>
                <a:gd name="T0" fmla="*/ 0 w 1921"/>
                <a:gd name="T1" fmla="*/ 36 h 102"/>
                <a:gd name="T2" fmla="*/ 5 w 1921"/>
                <a:gd name="T3" fmla="*/ 33 h 102"/>
                <a:gd name="T4" fmla="*/ 33 w 1921"/>
                <a:gd name="T5" fmla="*/ 14 h 102"/>
                <a:gd name="T6" fmla="*/ 60 w 1921"/>
                <a:gd name="T7" fmla="*/ 3 h 102"/>
                <a:gd name="T8" fmla="*/ 75 w 1921"/>
                <a:gd name="T9" fmla="*/ 1 h 102"/>
                <a:gd name="T10" fmla="*/ 179 w 1921"/>
                <a:gd name="T11" fmla="*/ 0 h 102"/>
                <a:gd name="T12" fmla="*/ 702 w 1921"/>
                <a:gd name="T13" fmla="*/ 9 h 102"/>
                <a:gd name="T14" fmla="*/ 837 w 1921"/>
                <a:gd name="T15" fmla="*/ 14 h 102"/>
                <a:gd name="T16" fmla="*/ 1014 w 1921"/>
                <a:gd name="T17" fmla="*/ 21 h 102"/>
                <a:gd name="T18" fmla="*/ 1596 w 1921"/>
                <a:gd name="T19" fmla="*/ 49 h 102"/>
                <a:gd name="T20" fmla="*/ 1823 w 1921"/>
                <a:gd name="T21" fmla="*/ 72 h 102"/>
                <a:gd name="T22" fmla="*/ 1892 w 1921"/>
                <a:gd name="T23" fmla="*/ 86 h 102"/>
                <a:gd name="T24" fmla="*/ 1916 w 1921"/>
                <a:gd name="T25" fmla="*/ 96 h 102"/>
                <a:gd name="T26" fmla="*/ 1921 w 1921"/>
                <a:gd name="T27" fmla="*/ 102 h 102"/>
                <a:gd name="T28" fmla="*/ 980 w 1921"/>
                <a:gd name="T29" fmla="*/ 72 h 102"/>
                <a:gd name="T30" fmla="*/ 0 w 1921"/>
                <a:gd name="T31" fmla="*/ 3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1" h="102">
                  <a:moveTo>
                    <a:pt x="0" y="36"/>
                  </a:moveTo>
                  <a:lnTo>
                    <a:pt x="5" y="33"/>
                  </a:lnTo>
                  <a:lnTo>
                    <a:pt x="33" y="14"/>
                  </a:lnTo>
                  <a:lnTo>
                    <a:pt x="60" y="3"/>
                  </a:lnTo>
                  <a:lnTo>
                    <a:pt x="75" y="1"/>
                  </a:lnTo>
                  <a:lnTo>
                    <a:pt x="179" y="0"/>
                  </a:lnTo>
                  <a:lnTo>
                    <a:pt x="702" y="9"/>
                  </a:lnTo>
                  <a:lnTo>
                    <a:pt x="837" y="14"/>
                  </a:lnTo>
                  <a:lnTo>
                    <a:pt x="1014" y="21"/>
                  </a:lnTo>
                  <a:lnTo>
                    <a:pt x="1596" y="49"/>
                  </a:lnTo>
                  <a:lnTo>
                    <a:pt x="1823" y="72"/>
                  </a:lnTo>
                  <a:lnTo>
                    <a:pt x="1892" y="86"/>
                  </a:lnTo>
                  <a:lnTo>
                    <a:pt x="1916" y="96"/>
                  </a:lnTo>
                  <a:lnTo>
                    <a:pt x="1921" y="102"/>
                  </a:lnTo>
                  <a:lnTo>
                    <a:pt x="980" y="7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5C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7899400" y="2470150"/>
              <a:ext cx="901700" cy="473075"/>
            </a:xfrm>
            <a:custGeom>
              <a:avLst/>
              <a:gdLst>
                <a:gd name="T0" fmla="*/ 1704 w 1704"/>
                <a:gd name="T1" fmla="*/ 16 h 893"/>
                <a:gd name="T2" fmla="*/ 1430 w 1704"/>
                <a:gd name="T3" fmla="*/ 0 h 893"/>
                <a:gd name="T4" fmla="*/ 1262 w 1704"/>
                <a:gd name="T5" fmla="*/ 98 h 893"/>
                <a:gd name="T6" fmla="*/ 486 w 1704"/>
                <a:gd name="T7" fmla="*/ 564 h 893"/>
                <a:gd name="T8" fmla="*/ 161 w 1704"/>
                <a:gd name="T9" fmla="*/ 768 h 893"/>
                <a:gd name="T10" fmla="*/ 26 w 1704"/>
                <a:gd name="T11" fmla="*/ 859 h 893"/>
                <a:gd name="T12" fmla="*/ 0 w 1704"/>
                <a:gd name="T13" fmla="*/ 881 h 893"/>
                <a:gd name="T14" fmla="*/ 309 w 1704"/>
                <a:gd name="T15" fmla="*/ 893 h 893"/>
                <a:gd name="T16" fmla="*/ 309 w 1704"/>
                <a:gd name="T17" fmla="*/ 893 h 893"/>
                <a:gd name="T18" fmla="*/ 979 w 1704"/>
                <a:gd name="T19" fmla="*/ 470 h 893"/>
                <a:gd name="T20" fmla="*/ 1704 w 1704"/>
                <a:gd name="T21" fmla="*/ 16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4" h="893">
                  <a:moveTo>
                    <a:pt x="1704" y="16"/>
                  </a:moveTo>
                  <a:lnTo>
                    <a:pt x="1430" y="0"/>
                  </a:lnTo>
                  <a:lnTo>
                    <a:pt x="1262" y="98"/>
                  </a:lnTo>
                  <a:lnTo>
                    <a:pt x="486" y="564"/>
                  </a:lnTo>
                  <a:lnTo>
                    <a:pt x="161" y="768"/>
                  </a:lnTo>
                  <a:lnTo>
                    <a:pt x="26" y="859"/>
                  </a:lnTo>
                  <a:lnTo>
                    <a:pt x="0" y="881"/>
                  </a:lnTo>
                  <a:lnTo>
                    <a:pt x="309" y="893"/>
                  </a:lnTo>
                  <a:lnTo>
                    <a:pt x="309" y="893"/>
                  </a:lnTo>
                  <a:lnTo>
                    <a:pt x="979" y="470"/>
                  </a:lnTo>
                  <a:lnTo>
                    <a:pt x="1704" y="16"/>
                  </a:lnTo>
                  <a:close/>
                </a:path>
              </a:pathLst>
            </a:custGeom>
            <a:solidFill>
              <a:srgbClr val="EBC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7894638" y="2936875"/>
              <a:ext cx="168275" cy="193675"/>
            </a:xfrm>
            <a:custGeom>
              <a:avLst/>
              <a:gdLst>
                <a:gd name="T0" fmla="*/ 10 w 319"/>
                <a:gd name="T1" fmla="*/ 336 h 367"/>
                <a:gd name="T2" fmla="*/ 16 w 319"/>
                <a:gd name="T3" fmla="*/ 342 h 367"/>
                <a:gd name="T4" fmla="*/ 42 w 319"/>
                <a:gd name="T5" fmla="*/ 350 h 367"/>
                <a:gd name="T6" fmla="*/ 105 w 319"/>
                <a:gd name="T7" fmla="*/ 359 h 367"/>
                <a:gd name="T8" fmla="*/ 251 w 319"/>
                <a:gd name="T9" fmla="*/ 367 h 367"/>
                <a:gd name="T10" fmla="*/ 282 w 319"/>
                <a:gd name="T11" fmla="*/ 367 h 367"/>
                <a:gd name="T12" fmla="*/ 319 w 319"/>
                <a:gd name="T13" fmla="*/ 12 h 367"/>
                <a:gd name="T14" fmla="*/ 10 w 319"/>
                <a:gd name="T15" fmla="*/ 0 h 367"/>
                <a:gd name="T16" fmla="*/ 7 w 319"/>
                <a:gd name="T17" fmla="*/ 39 h 367"/>
                <a:gd name="T18" fmla="*/ 0 w 319"/>
                <a:gd name="T19" fmla="*/ 218 h 367"/>
                <a:gd name="T20" fmla="*/ 1 w 319"/>
                <a:gd name="T21" fmla="*/ 294 h 367"/>
                <a:gd name="T22" fmla="*/ 6 w 319"/>
                <a:gd name="T23" fmla="*/ 328 h 367"/>
                <a:gd name="T24" fmla="*/ 10 w 319"/>
                <a:gd name="T25" fmla="*/ 33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9" h="367">
                  <a:moveTo>
                    <a:pt x="10" y="336"/>
                  </a:moveTo>
                  <a:lnTo>
                    <a:pt x="16" y="342"/>
                  </a:lnTo>
                  <a:lnTo>
                    <a:pt x="42" y="350"/>
                  </a:lnTo>
                  <a:lnTo>
                    <a:pt x="105" y="359"/>
                  </a:lnTo>
                  <a:lnTo>
                    <a:pt x="251" y="367"/>
                  </a:lnTo>
                  <a:lnTo>
                    <a:pt x="282" y="367"/>
                  </a:lnTo>
                  <a:lnTo>
                    <a:pt x="319" y="12"/>
                  </a:lnTo>
                  <a:lnTo>
                    <a:pt x="10" y="0"/>
                  </a:lnTo>
                  <a:lnTo>
                    <a:pt x="7" y="39"/>
                  </a:lnTo>
                  <a:lnTo>
                    <a:pt x="0" y="218"/>
                  </a:lnTo>
                  <a:lnTo>
                    <a:pt x="1" y="294"/>
                  </a:lnTo>
                  <a:lnTo>
                    <a:pt x="6" y="328"/>
                  </a:lnTo>
                  <a:lnTo>
                    <a:pt x="10" y="336"/>
                  </a:lnTo>
                  <a:close/>
                </a:path>
              </a:pathLst>
            </a:custGeom>
            <a:solidFill>
              <a:srgbClr val="C2A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8035925" y="2489200"/>
              <a:ext cx="654050" cy="420688"/>
            </a:xfrm>
            <a:custGeom>
              <a:avLst/>
              <a:gdLst>
                <a:gd name="T0" fmla="*/ 0 w 1235"/>
                <a:gd name="T1" fmla="*/ 797 h 797"/>
                <a:gd name="T2" fmla="*/ 134 w 1235"/>
                <a:gd name="T3" fmla="*/ 708 h 797"/>
                <a:gd name="T4" fmla="*/ 778 w 1235"/>
                <a:gd name="T5" fmla="*/ 288 h 797"/>
                <a:gd name="T6" fmla="*/ 1147 w 1235"/>
                <a:gd name="T7" fmla="*/ 52 h 797"/>
                <a:gd name="T8" fmla="*/ 1235 w 1235"/>
                <a:gd name="T9" fmla="*/ 0 h 797"/>
                <a:gd name="T10" fmla="*/ 1098 w 1235"/>
                <a:gd name="T11" fmla="*/ 91 h 797"/>
                <a:gd name="T12" fmla="*/ 449 w 1235"/>
                <a:gd name="T13" fmla="*/ 517 h 797"/>
                <a:gd name="T14" fmla="*/ 82 w 1235"/>
                <a:gd name="T15" fmla="*/ 751 h 797"/>
                <a:gd name="T16" fmla="*/ 0 w 1235"/>
                <a:gd name="T17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5" h="797">
                  <a:moveTo>
                    <a:pt x="0" y="797"/>
                  </a:moveTo>
                  <a:lnTo>
                    <a:pt x="134" y="708"/>
                  </a:lnTo>
                  <a:lnTo>
                    <a:pt x="778" y="288"/>
                  </a:lnTo>
                  <a:lnTo>
                    <a:pt x="1147" y="52"/>
                  </a:lnTo>
                  <a:lnTo>
                    <a:pt x="1235" y="0"/>
                  </a:lnTo>
                  <a:lnTo>
                    <a:pt x="1098" y="91"/>
                  </a:lnTo>
                  <a:lnTo>
                    <a:pt x="449" y="517"/>
                  </a:lnTo>
                  <a:lnTo>
                    <a:pt x="82" y="751"/>
                  </a:lnTo>
                  <a:lnTo>
                    <a:pt x="0" y="797"/>
                  </a:lnTo>
                  <a:close/>
                </a:path>
              </a:pathLst>
            </a:custGeom>
            <a:solidFill>
              <a:srgbClr val="A78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8578850" y="2922588"/>
              <a:ext cx="193675" cy="238125"/>
            </a:xfrm>
            <a:custGeom>
              <a:avLst/>
              <a:gdLst>
                <a:gd name="T0" fmla="*/ 0 w 367"/>
                <a:gd name="T1" fmla="*/ 229 h 451"/>
                <a:gd name="T2" fmla="*/ 0 w 367"/>
                <a:gd name="T3" fmla="*/ 451 h 451"/>
                <a:gd name="T4" fmla="*/ 43 w 367"/>
                <a:gd name="T5" fmla="*/ 423 h 451"/>
                <a:gd name="T6" fmla="*/ 245 w 367"/>
                <a:gd name="T7" fmla="*/ 295 h 451"/>
                <a:gd name="T8" fmla="*/ 351 w 367"/>
                <a:gd name="T9" fmla="*/ 223 h 451"/>
                <a:gd name="T10" fmla="*/ 367 w 367"/>
                <a:gd name="T11" fmla="*/ 207 h 451"/>
                <a:gd name="T12" fmla="*/ 367 w 367"/>
                <a:gd name="T13" fmla="*/ 0 h 451"/>
                <a:gd name="T14" fmla="*/ 199 w 367"/>
                <a:gd name="T15" fmla="*/ 104 h 451"/>
                <a:gd name="T16" fmla="*/ 0 w 367"/>
                <a:gd name="T17" fmla="*/ 22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451">
                  <a:moveTo>
                    <a:pt x="0" y="229"/>
                  </a:moveTo>
                  <a:lnTo>
                    <a:pt x="0" y="451"/>
                  </a:lnTo>
                  <a:lnTo>
                    <a:pt x="43" y="423"/>
                  </a:lnTo>
                  <a:lnTo>
                    <a:pt x="245" y="295"/>
                  </a:lnTo>
                  <a:lnTo>
                    <a:pt x="351" y="223"/>
                  </a:lnTo>
                  <a:lnTo>
                    <a:pt x="367" y="207"/>
                  </a:lnTo>
                  <a:lnTo>
                    <a:pt x="367" y="0"/>
                  </a:lnTo>
                  <a:lnTo>
                    <a:pt x="199" y="10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5C4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31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Our Offices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Add some text here as </a:t>
            </a:r>
            <a:r>
              <a:rPr lang="en-US" smtClean="0"/>
              <a:t>needed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951984" y="548680"/>
            <a:ext cx="5796064" cy="4212257"/>
            <a:chOff x="1547813" y="2932113"/>
            <a:chExt cx="3003550" cy="2182813"/>
          </a:xfrm>
        </p:grpSpPr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1547813" y="2932113"/>
              <a:ext cx="3003550" cy="2182813"/>
              <a:chOff x="975" y="1847"/>
              <a:chExt cx="1892" cy="1375"/>
            </a:xfrm>
          </p:grpSpPr>
          <p:sp>
            <p:nvSpPr>
              <p:cNvPr id="8" name="Freeform 206"/>
              <p:cNvSpPr>
                <a:spLocks/>
              </p:cNvSpPr>
              <p:nvPr/>
            </p:nvSpPr>
            <p:spPr bwMode="auto">
              <a:xfrm>
                <a:off x="999" y="3142"/>
                <a:ext cx="1844" cy="80"/>
              </a:xfrm>
              <a:custGeom>
                <a:avLst/>
                <a:gdLst>
                  <a:gd name="T0" fmla="*/ 4611 w 9221"/>
                  <a:gd name="T1" fmla="*/ 399 h 399"/>
                  <a:gd name="T2" fmla="*/ 5084 w 9221"/>
                  <a:gd name="T3" fmla="*/ 398 h 399"/>
                  <a:gd name="T4" fmla="*/ 5985 w 9221"/>
                  <a:gd name="T5" fmla="*/ 390 h 399"/>
                  <a:gd name="T6" fmla="*/ 6812 w 9221"/>
                  <a:gd name="T7" fmla="*/ 374 h 399"/>
                  <a:gd name="T8" fmla="*/ 7548 w 9221"/>
                  <a:gd name="T9" fmla="*/ 354 h 399"/>
                  <a:gd name="T10" fmla="*/ 8173 w 9221"/>
                  <a:gd name="T11" fmla="*/ 326 h 399"/>
                  <a:gd name="T12" fmla="*/ 8670 w 9221"/>
                  <a:gd name="T13" fmla="*/ 294 h 399"/>
                  <a:gd name="T14" fmla="*/ 8942 w 9221"/>
                  <a:gd name="T15" fmla="*/ 268 h 399"/>
                  <a:gd name="T16" fmla="*/ 9077 w 9221"/>
                  <a:gd name="T17" fmla="*/ 249 h 399"/>
                  <a:gd name="T18" fmla="*/ 9169 w 9221"/>
                  <a:gd name="T19" fmla="*/ 229 h 399"/>
                  <a:gd name="T20" fmla="*/ 9207 w 9221"/>
                  <a:gd name="T21" fmla="*/ 215 h 399"/>
                  <a:gd name="T22" fmla="*/ 9220 w 9221"/>
                  <a:gd name="T23" fmla="*/ 205 h 399"/>
                  <a:gd name="T24" fmla="*/ 9221 w 9221"/>
                  <a:gd name="T25" fmla="*/ 200 h 399"/>
                  <a:gd name="T26" fmla="*/ 9220 w 9221"/>
                  <a:gd name="T27" fmla="*/ 194 h 399"/>
                  <a:gd name="T28" fmla="*/ 9207 w 9221"/>
                  <a:gd name="T29" fmla="*/ 184 h 399"/>
                  <a:gd name="T30" fmla="*/ 9169 w 9221"/>
                  <a:gd name="T31" fmla="*/ 169 h 399"/>
                  <a:gd name="T32" fmla="*/ 9077 w 9221"/>
                  <a:gd name="T33" fmla="*/ 149 h 399"/>
                  <a:gd name="T34" fmla="*/ 8942 w 9221"/>
                  <a:gd name="T35" fmla="*/ 131 h 399"/>
                  <a:gd name="T36" fmla="*/ 8670 w 9221"/>
                  <a:gd name="T37" fmla="*/ 104 h 399"/>
                  <a:gd name="T38" fmla="*/ 8173 w 9221"/>
                  <a:gd name="T39" fmla="*/ 72 h 399"/>
                  <a:gd name="T40" fmla="*/ 7548 w 9221"/>
                  <a:gd name="T41" fmla="*/ 45 h 399"/>
                  <a:gd name="T42" fmla="*/ 6812 w 9221"/>
                  <a:gd name="T43" fmla="*/ 24 h 399"/>
                  <a:gd name="T44" fmla="*/ 5985 w 9221"/>
                  <a:gd name="T45" fmla="*/ 9 h 399"/>
                  <a:gd name="T46" fmla="*/ 5084 w 9221"/>
                  <a:gd name="T47" fmla="*/ 1 h 399"/>
                  <a:gd name="T48" fmla="*/ 4611 w 9221"/>
                  <a:gd name="T49" fmla="*/ 0 h 399"/>
                  <a:gd name="T50" fmla="*/ 4137 w 9221"/>
                  <a:gd name="T51" fmla="*/ 1 h 399"/>
                  <a:gd name="T52" fmla="*/ 3237 w 9221"/>
                  <a:gd name="T53" fmla="*/ 9 h 399"/>
                  <a:gd name="T54" fmla="*/ 2409 w 9221"/>
                  <a:gd name="T55" fmla="*/ 24 h 399"/>
                  <a:gd name="T56" fmla="*/ 1673 w 9221"/>
                  <a:gd name="T57" fmla="*/ 45 h 399"/>
                  <a:gd name="T58" fmla="*/ 1048 w 9221"/>
                  <a:gd name="T59" fmla="*/ 72 h 399"/>
                  <a:gd name="T60" fmla="*/ 551 w 9221"/>
                  <a:gd name="T61" fmla="*/ 104 h 399"/>
                  <a:gd name="T62" fmla="*/ 279 w 9221"/>
                  <a:gd name="T63" fmla="*/ 131 h 399"/>
                  <a:gd name="T64" fmla="*/ 144 w 9221"/>
                  <a:gd name="T65" fmla="*/ 149 h 399"/>
                  <a:gd name="T66" fmla="*/ 52 w 9221"/>
                  <a:gd name="T67" fmla="*/ 169 h 399"/>
                  <a:gd name="T68" fmla="*/ 14 w 9221"/>
                  <a:gd name="T69" fmla="*/ 184 h 399"/>
                  <a:gd name="T70" fmla="*/ 1 w 9221"/>
                  <a:gd name="T71" fmla="*/ 194 h 399"/>
                  <a:gd name="T72" fmla="*/ 0 w 9221"/>
                  <a:gd name="T73" fmla="*/ 200 h 399"/>
                  <a:gd name="T74" fmla="*/ 1 w 9221"/>
                  <a:gd name="T75" fmla="*/ 205 h 399"/>
                  <a:gd name="T76" fmla="*/ 14 w 9221"/>
                  <a:gd name="T77" fmla="*/ 215 h 399"/>
                  <a:gd name="T78" fmla="*/ 52 w 9221"/>
                  <a:gd name="T79" fmla="*/ 229 h 399"/>
                  <a:gd name="T80" fmla="*/ 144 w 9221"/>
                  <a:gd name="T81" fmla="*/ 249 h 399"/>
                  <a:gd name="T82" fmla="*/ 279 w 9221"/>
                  <a:gd name="T83" fmla="*/ 268 h 399"/>
                  <a:gd name="T84" fmla="*/ 551 w 9221"/>
                  <a:gd name="T85" fmla="*/ 294 h 399"/>
                  <a:gd name="T86" fmla="*/ 1048 w 9221"/>
                  <a:gd name="T87" fmla="*/ 326 h 399"/>
                  <a:gd name="T88" fmla="*/ 1673 w 9221"/>
                  <a:gd name="T89" fmla="*/ 354 h 399"/>
                  <a:gd name="T90" fmla="*/ 2409 w 9221"/>
                  <a:gd name="T91" fmla="*/ 374 h 399"/>
                  <a:gd name="T92" fmla="*/ 3237 w 9221"/>
                  <a:gd name="T93" fmla="*/ 390 h 399"/>
                  <a:gd name="T94" fmla="*/ 4137 w 9221"/>
                  <a:gd name="T95" fmla="*/ 398 h 399"/>
                  <a:gd name="T96" fmla="*/ 4611 w 9221"/>
                  <a:gd name="T97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21" h="399">
                    <a:moveTo>
                      <a:pt x="4611" y="399"/>
                    </a:moveTo>
                    <a:lnTo>
                      <a:pt x="5084" y="398"/>
                    </a:lnTo>
                    <a:lnTo>
                      <a:pt x="5985" y="390"/>
                    </a:lnTo>
                    <a:lnTo>
                      <a:pt x="6812" y="374"/>
                    </a:lnTo>
                    <a:lnTo>
                      <a:pt x="7548" y="354"/>
                    </a:lnTo>
                    <a:lnTo>
                      <a:pt x="8173" y="326"/>
                    </a:lnTo>
                    <a:lnTo>
                      <a:pt x="8670" y="294"/>
                    </a:lnTo>
                    <a:lnTo>
                      <a:pt x="8942" y="268"/>
                    </a:lnTo>
                    <a:lnTo>
                      <a:pt x="9077" y="249"/>
                    </a:lnTo>
                    <a:lnTo>
                      <a:pt x="9169" y="229"/>
                    </a:lnTo>
                    <a:lnTo>
                      <a:pt x="9207" y="215"/>
                    </a:lnTo>
                    <a:lnTo>
                      <a:pt x="9220" y="205"/>
                    </a:lnTo>
                    <a:lnTo>
                      <a:pt x="9221" y="200"/>
                    </a:lnTo>
                    <a:lnTo>
                      <a:pt x="9220" y="194"/>
                    </a:lnTo>
                    <a:lnTo>
                      <a:pt x="9207" y="184"/>
                    </a:lnTo>
                    <a:lnTo>
                      <a:pt x="9169" y="169"/>
                    </a:lnTo>
                    <a:lnTo>
                      <a:pt x="9077" y="149"/>
                    </a:lnTo>
                    <a:lnTo>
                      <a:pt x="8942" y="131"/>
                    </a:lnTo>
                    <a:lnTo>
                      <a:pt x="8670" y="104"/>
                    </a:lnTo>
                    <a:lnTo>
                      <a:pt x="8173" y="72"/>
                    </a:lnTo>
                    <a:lnTo>
                      <a:pt x="7548" y="45"/>
                    </a:lnTo>
                    <a:lnTo>
                      <a:pt x="6812" y="24"/>
                    </a:lnTo>
                    <a:lnTo>
                      <a:pt x="5985" y="9"/>
                    </a:lnTo>
                    <a:lnTo>
                      <a:pt x="5084" y="1"/>
                    </a:lnTo>
                    <a:lnTo>
                      <a:pt x="4611" y="0"/>
                    </a:lnTo>
                    <a:lnTo>
                      <a:pt x="4137" y="1"/>
                    </a:lnTo>
                    <a:lnTo>
                      <a:pt x="3237" y="9"/>
                    </a:lnTo>
                    <a:lnTo>
                      <a:pt x="2409" y="24"/>
                    </a:lnTo>
                    <a:lnTo>
                      <a:pt x="1673" y="45"/>
                    </a:lnTo>
                    <a:lnTo>
                      <a:pt x="1048" y="72"/>
                    </a:lnTo>
                    <a:lnTo>
                      <a:pt x="551" y="104"/>
                    </a:lnTo>
                    <a:lnTo>
                      <a:pt x="279" y="131"/>
                    </a:lnTo>
                    <a:lnTo>
                      <a:pt x="144" y="149"/>
                    </a:lnTo>
                    <a:lnTo>
                      <a:pt x="52" y="169"/>
                    </a:lnTo>
                    <a:lnTo>
                      <a:pt x="14" y="184"/>
                    </a:lnTo>
                    <a:lnTo>
                      <a:pt x="1" y="194"/>
                    </a:lnTo>
                    <a:lnTo>
                      <a:pt x="0" y="200"/>
                    </a:lnTo>
                    <a:lnTo>
                      <a:pt x="1" y="205"/>
                    </a:lnTo>
                    <a:lnTo>
                      <a:pt x="14" y="215"/>
                    </a:lnTo>
                    <a:lnTo>
                      <a:pt x="52" y="229"/>
                    </a:lnTo>
                    <a:lnTo>
                      <a:pt x="144" y="249"/>
                    </a:lnTo>
                    <a:lnTo>
                      <a:pt x="279" y="268"/>
                    </a:lnTo>
                    <a:lnTo>
                      <a:pt x="551" y="294"/>
                    </a:lnTo>
                    <a:lnTo>
                      <a:pt x="1048" y="326"/>
                    </a:lnTo>
                    <a:lnTo>
                      <a:pt x="1673" y="354"/>
                    </a:lnTo>
                    <a:lnTo>
                      <a:pt x="2409" y="374"/>
                    </a:lnTo>
                    <a:lnTo>
                      <a:pt x="3237" y="390"/>
                    </a:lnTo>
                    <a:lnTo>
                      <a:pt x="4137" y="398"/>
                    </a:lnTo>
                    <a:lnTo>
                      <a:pt x="4611" y="399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207"/>
              <p:cNvSpPr>
                <a:spLocks/>
              </p:cNvSpPr>
              <p:nvPr/>
            </p:nvSpPr>
            <p:spPr bwMode="auto">
              <a:xfrm>
                <a:off x="1001" y="3142"/>
                <a:ext cx="1840" cy="79"/>
              </a:xfrm>
              <a:custGeom>
                <a:avLst/>
                <a:gdLst>
                  <a:gd name="T0" fmla="*/ 4601 w 9201"/>
                  <a:gd name="T1" fmla="*/ 395 h 395"/>
                  <a:gd name="T2" fmla="*/ 5073 w 9201"/>
                  <a:gd name="T3" fmla="*/ 394 h 395"/>
                  <a:gd name="T4" fmla="*/ 5971 w 9201"/>
                  <a:gd name="T5" fmla="*/ 386 h 395"/>
                  <a:gd name="T6" fmla="*/ 6798 w 9201"/>
                  <a:gd name="T7" fmla="*/ 371 h 395"/>
                  <a:gd name="T8" fmla="*/ 7531 w 9201"/>
                  <a:gd name="T9" fmla="*/ 350 h 395"/>
                  <a:gd name="T10" fmla="*/ 8156 w 9201"/>
                  <a:gd name="T11" fmla="*/ 323 h 395"/>
                  <a:gd name="T12" fmla="*/ 8653 w 9201"/>
                  <a:gd name="T13" fmla="*/ 291 h 395"/>
                  <a:gd name="T14" fmla="*/ 8924 w 9201"/>
                  <a:gd name="T15" fmla="*/ 265 h 395"/>
                  <a:gd name="T16" fmla="*/ 9059 w 9201"/>
                  <a:gd name="T17" fmla="*/ 247 h 395"/>
                  <a:gd name="T18" fmla="*/ 9150 w 9201"/>
                  <a:gd name="T19" fmla="*/ 227 h 395"/>
                  <a:gd name="T20" fmla="*/ 9189 w 9201"/>
                  <a:gd name="T21" fmla="*/ 213 h 395"/>
                  <a:gd name="T22" fmla="*/ 9200 w 9201"/>
                  <a:gd name="T23" fmla="*/ 203 h 395"/>
                  <a:gd name="T24" fmla="*/ 9201 w 9201"/>
                  <a:gd name="T25" fmla="*/ 198 h 395"/>
                  <a:gd name="T26" fmla="*/ 9200 w 9201"/>
                  <a:gd name="T27" fmla="*/ 192 h 395"/>
                  <a:gd name="T28" fmla="*/ 9189 w 9201"/>
                  <a:gd name="T29" fmla="*/ 182 h 395"/>
                  <a:gd name="T30" fmla="*/ 9150 w 9201"/>
                  <a:gd name="T31" fmla="*/ 168 h 395"/>
                  <a:gd name="T32" fmla="*/ 9059 w 9201"/>
                  <a:gd name="T33" fmla="*/ 148 h 395"/>
                  <a:gd name="T34" fmla="*/ 8924 w 9201"/>
                  <a:gd name="T35" fmla="*/ 130 h 395"/>
                  <a:gd name="T36" fmla="*/ 8653 w 9201"/>
                  <a:gd name="T37" fmla="*/ 103 h 395"/>
                  <a:gd name="T38" fmla="*/ 8156 w 9201"/>
                  <a:gd name="T39" fmla="*/ 72 h 395"/>
                  <a:gd name="T40" fmla="*/ 7531 w 9201"/>
                  <a:gd name="T41" fmla="*/ 45 h 395"/>
                  <a:gd name="T42" fmla="*/ 6798 w 9201"/>
                  <a:gd name="T43" fmla="*/ 24 h 395"/>
                  <a:gd name="T44" fmla="*/ 5971 w 9201"/>
                  <a:gd name="T45" fmla="*/ 9 h 395"/>
                  <a:gd name="T46" fmla="*/ 5073 w 9201"/>
                  <a:gd name="T47" fmla="*/ 1 h 395"/>
                  <a:gd name="T48" fmla="*/ 4601 w 9201"/>
                  <a:gd name="T49" fmla="*/ 0 h 395"/>
                  <a:gd name="T50" fmla="*/ 4128 w 9201"/>
                  <a:gd name="T51" fmla="*/ 1 h 395"/>
                  <a:gd name="T52" fmla="*/ 3230 w 9201"/>
                  <a:gd name="T53" fmla="*/ 9 h 395"/>
                  <a:gd name="T54" fmla="*/ 2403 w 9201"/>
                  <a:gd name="T55" fmla="*/ 24 h 395"/>
                  <a:gd name="T56" fmla="*/ 1670 w 9201"/>
                  <a:gd name="T57" fmla="*/ 45 h 395"/>
                  <a:gd name="T58" fmla="*/ 1045 w 9201"/>
                  <a:gd name="T59" fmla="*/ 72 h 395"/>
                  <a:gd name="T60" fmla="*/ 548 w 9201"/>
                  <a:gd name="T61" fmla="*/ 103 h 395"/>
                  <a:gd name="T62" fmla="*/ 277 w 9201"/>
                  <a:gd name="T63" fmla="*/ 130 h 395"/>
                  <a:gd name="T64" fmla="*/ 142 w 9201"/>
                  <a:gd name="T65" fmla="*/ 148 h 395"/>
                  <a:gd name="T66" fmla="*/ 51 w 9201"/>
                  <a:gd name="T67" fmla="*/ 168 h 395"/>
                  <a:gd name="T68" fmla="*/ 12 w 9201"/>
                  <a:gd name="T69" fmla="*/ 182 h 395"/>
                  <a:gd name="T70" fmla="*/ 1 w 9201"/>
                  <a:gd name="T71" fmla="*/ 192 h 395"/>
                  <a:gd name="T72" fmla="*/ 0 w 9201"/>
                  <a:gd name="T73" fmla="*/ 198 h 395"/>
                  <a:gd name="T74" fmla="*/ 1 w 9201"/>
                  <a:gd name="T75" fmla="*/ 203 h 395"/>
                  <a:gd name="T76" fmla="*/ 12 w 9201"/>
                  <a:gd name="T77" fmla="*/ 213 h 395"/>
                  <a:gd name="T78" fmla="*/ 51 w 9201"/>
                  <a:gd name="T79" fmla="*/ 227 h 395"/>
                  <a:gd name="T80" fmla="*/ 142 w 9201"/>
                  <a:gd name="T81" fmla="*/ 247 h 395"/>
                  <a:gd name="T82" fmla="*/ 277 w 9201"/>
                  <a:gd name="T83" fmla="*/ 265 h 395"/>
                  <a:gd name="T84" fmla="*/ 548 w 9201"/>
                  <a:gd name="T85" fmla="*/ 291 h 395"/>
                  <a:gd name="T86" fmla="*/ 1045 w 9201"/>
                  <a:gd name="T87" fmla="*/ 323 h 395"/>
                  <a:gd name="T88" fmla="*/ 1670 w 9201"/>
                  <a:gd name="T89" fmla="*/ 350 h 395"/>
                  <a:gd name="T90" fmla="*/ 2403 w 9201"/>
                  <a:gd name="T91" fmla="*/ 371 h 395"/>
                  <a:gd name="T92" fmla="*/ 3230 w 9201"/>
                  <a:gd name="T93" fmla="*/ 386 h 395"/>
                  <a:gd name="T94" fmla="*/ 4128 w 9201"/>
                  <a:gd name="T95" fmla="*/ 394 h 395"/>
                  <a:gd name="T96" fmla="*/ 4601 w 9201"/>
                  <a:gd name="T97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01" h="395">
                    <a:moveTo>
                      <a:pt x="4601" y="395"/>
                    </a:moveTo>
                    <a:lnTo>
                      <a:pt x="5073" y="394"/>
                    </a:lnTo>
                    <a:lnTo>
                      <a:pt x="5971" y="386"/>
                    </a:lnTo>
                    <a:lnTo>
                      <a:pt x="6798" y="371"/>
                    </a:lnTo>
                    <a:lnTo>
                      <a:pt x="7531" y="350"/>
                    </a:lnTo>
                    <a:lnTo>
                      <a:pt x="8156" y="323"/>
                    </a:lnTo>
                    <a:lnTo>
                      <a:pt x="8653" y="291"/>
                    </a:lnTo>
                    <a:lnTo>
                      <a:pt x="8924" y="265"/>
                    </a:lnTo>
                    <a:lnTo>
                      <a:pt x="9059" y="247"/>
                    </a:lnTo>
                    <a:lnTo>
                      <a:pt x="9150" y="227"/>
                    </a:lnTo>
                    <a:lnTo>
                      <a:pt x="9189" y="213"/>
                    </a:lnTo>
                    <a:lnTo>
                      <a:pt x="9200" y="203"/>
                    </a:lnTo>
                    <a:lnTo>
                      <a:pt x="9201" y="198"/>
                    </a:lnTo>
                    <a:lnTo>
                      <a:pt x="9200" y="192"/>
                    </a:lnTo>
                    <a:lnTo>
                      <a:pt x="9189" y="182"/>
                    </a:lnTo>
                    <a:lnTo>
                      <a:pt x="9150" y="168"/>
                    </a:lnTo>
                    <a:lnTo>
                      <a:pt x="9059" y="148"/>
                    </a:lnTo>
                    <a:lnTo>
                      <a:pt x="8924" y="130"/>
                    </a:lnTo>
                    <a:lnTo>
                      <a:pt x="8653" y="103"/>
                    </a:lnTo>
                    <a:lnTo>
                      <a:pt x="8156" y="72"/>
                    </a:lnTo>
                    <a:lnTo>
                      <a:pt x="7531" y="45"/>
                    </a:lnTo>
                    <a:lnTo>
                      <a:pt x="6798" y="24"/>
                    </a:lnTo>
                    <a:lnTo>
                      <a:pt x="5971" y="9"/>
                    </a:lnTo>
                    <a:lnTo>
                      <a:pt x="5073" y="1"/>
                    </a:lnTo>
                    <a:lnTo>
                      <a:pt x="4601" y="0"/>
                    </a:lnTo>
                    <a:lnTo>
                      <a:pt x="4128" y="1"/>
                    </a:lnTo>
                    <a:lnTo>
                      <a:pt x="3230" y="9"/>
                    </a:lnTo>
                    <a:lnTo>
                      <a:pt x="2403" y="24"/>
                    </a:lnTo>
                    <a:lnTo>
                      <a:pt x="1670" y="45"/>
                    </a:lnTo>
                    <a:lnTo>
                      <a:pt x="1045" y="72"/>
                    </a:lnTo>
                    <a:lnTo>
                      <a:pt x="548" y="103"/>
                    </a:lnTo>
                    <a:lnTo>
                      <a:pt x="277" y="130"/>
                    </a:lnTo>
                    <a:lnTo>
                      <a:pt x="142" y="148"/>
                    </a:lnTo>
                    <a:lnTo>
                      <a:pt x="51" y="168"/>
                    </a:lnTo>
                    <a:lnTo>
                      <a:pt x="12" y="182"/>
                    </a:lnTo>
                    <a:lnTo>
                      <a:pt x="1" y="192"/>
                    </a:lnTo>
                    <a:lnTo>
                      <a:pt x="0" y="198"/>
                    </a:lnTo>
                    <a:lnTo>
                      <a:pt x="1" y="203"/>
                    </a:lnTo>
                    <a:lnTo>
                      <a:pt x="12" y="213"/>
                    </a:lnTo>
                    <a:lnTo>
                      <a:pt x="51" y="227"/>
                    </a:lnTo>
                    <a:lnTo>
                      <a:pt x="142" y="247"/>
                    </a:lnTo>
                    <a:lnTo>
                      <a:pt x="277" y="265"/>
                    </a:lnTo>
                    <a:lnTo>
                      <a:pt x="548" y="291"/>
                    </a:lnTo>
                    <a:lnTo>
                      <a:pt x="1045" y="323"/>
                    </a:lnTo>
                    <a:lnTo>
                      <a:pt x="1670" y="350"/>
                    </a:lnTo>
                    <a:lnTo>
                      <a:pt x="2403" y="371"/>
                    </a:lnTo>
                    <a:lnTo>
                      <a:pt x="3230" y="386"/>
                    </a:lnTo>
                    <a:lnTo>
                      <a:pt x="4128" y="394"/>
                    </a:lnTo>
                    <a:lnTo>
                      <a:pt x="4601" y="39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208"/>
              <p:cNvSpPr>
                <a:spLocks/>
              </p:cNvSpPr>
              <p:nvPr/>
            </p:nvSpPr>
            <p:spPr bwMode="auto">
              <a:xfrm>
                <a:off x="1003" y="3143"/>
                <a:ext cx="1837" cy="78"/>
              </a:xfrm>
              <a:custGeom>
                <a:avLst/>
                <a:gdLst>
                  <a:gd name="T0" fmla="*/ 4593 w 9185"/>
                  <a:gd name="T1" fmla="*/ 391 h 391"/>
                  <a:gd name="T2" fmla="*/ 5064 w 9185"/>
                  <a:gd name="T3" fmla="*/ 390 h 391"/>
                  <a:gd name="T4" fmla="*/ 5961 w 9185"/>
                  <a:gd name="T5" fmla="*/ 382 h 391"/>
                  <a:gd name="T6" fmla="*/ 6786 w 9185"/>
                  <a:gd name="T7" fmla="*/ 367 h 391"/>
                  <a:gd name="T8" fmla="*/ 7518 w 9185"/>
                  <a:gd name="T9" fmla="*/ 346 h 391"/>
                  <a:gd name="T10" fmla="*/ 8141 w 9185"/>
                  <a:gd name="T11" fmla="*/ 320 h 391"/>
                  <a:gd name="T12" fmla="*/ 8636 w 9185"/>
                  <a:gd name="T13" fmla="*/ 288 h 391"/>
                  <a:gd name="T14" fmla="*/ 8908 w 9185"/>
                  <a:gd name="T15" fmla="*/ 262 h 391"/>
                  <a:gd name="T16" fmla="*/ 9042 w 9185"/>
                  <a:gd name="T17" fmla="*/ 244 h 391"/>
                  <a:gd name="T18" fmla="*/ 9134 w 9185"/>
                  <a:gd name="T19" fmla="*/ 225 h 391"/>
                  <a:gd name="T20" fmla="*/ 9172 w 9185"/>
                  <a:gd name="T21" fmla="*/ 210 h 391"/>
                  <a:gd name="T22" fmla="*/ 9184 w 9185"/>
                  <a:gd name="T23" fmla="*/ 201 h 391"/>
                  <a:gd name="T24" fmla="*/ 9185 w 9185"/>
                  <a:gd name="T25" fmla="*/ 196 h 391"/>
                  <a:gd name="T26" fmla="*/ 9184 w 9185"/>
                  <a:gd name="T27" fmla="*/ 190 h 391"/>
                  <a:gd name="T28" fmla="*/ 9172 w 9185"/>
                  <a:gd name="T29" fmla="*/ 180 h 391"/>
                  <a:gd name="T30" fmla="*/ 9134 w 9185"/>
                  <a:gd name="T31" fmla="*/ 166 h 391"/>
                  <a:gd name="T32" fmla="*/ 9042 w 9185"/>
                  <a:gd name="T33" fmla="*/ 146 h 391"/>
                  <a:gd name="T34" fmla="*/ 8908 w 9185"/>
                  <a:gd name="T35" fmla="*/ 129 h 391"/>
                  <a:gd name="T36" fmla="*/ 8636 w 9185"/>
                  <a:gd name="T37" fmla="*/ 102 h 391"/>
                  <a:gd name="T38" fmla="*/ 8141 w 9185"/>
                  <a:gd name="T39" fmla="*/ 71 h 391"/>
                  <a:gd name="T40" fmla="*/ 7518 w 9185"/>
                  <a:gd name="T41" fmla="*/ 44 h 391"/>
                  <a:gd name="T42" fmla="*/ 6786 w 9185"/>
                  <a:gd name="T43" fmla="*/ 24 h 391"/>
                  <a:gd name="T44" fmla="*/ 5961 w 9185"/>
                  <a:gd name="T45" fmla="*/ 9 h 391"/>
                  <a:gd name="T46" fmla="*/ 5064 w 9185"/>
                  <a:gd name="T47" fmla="*/ 1 h 391"/>
                  <a:gd name="T48" fmla="*/ 4593 w 9185"/>
                  <a:gd name="T49" fmla="*/ 0 h 391"/>
                  <a:gd name="T50" fmla="*/ 4121 w 9185"/>
                  <a:gd name="T51" fmla="*/ 1 h 391"/>
                  <a:gd name="T52" fmla="*/ 3224 w 9185"/>
                  <a:gd name="T53" fmla="*/ 9 h 391"/>
                  <a:gd name="T54" fmla="*/ 2399 w 9185"/>
                  <a:gd name="T55" fmla="*/ 24 h 391"/>
                  <a:gd name="T56" fmla="*/ 1667 w 9185"/>
                  <a:gd name="T57" fmla="*/ 44 h 391"/>
                  <a:gd name="T58" fmla="*/ 1044 w 9185"/>
                  <a:gd name="T59" fmla="*/ 71 h 391"/>
                  <a:gd name="T60" fmla="*/ 549 w 9185"/>
                  <a:gd name="T61" fmla="*/ 102 h 391"/>
                  <a:gd name="T62" fmla="*/ 277 w 9185"/>
                  <a:gd name="T63" fmla="*/ 129 h 391"/>
                  <a:gd name="T64" fmla="*/ 143 w 9185"/>
                  <a:gd name="T65" fmla="*/ 146 h 391"/>
                  <a:gd name="T66" fmla="*/ 51 w 9185"/>
                  <a:gd name="T67" fmla="*/ 166 h 391"/>
                  <a:gd name="T68" fmla="*/ 13 w 9185"/>
                  <a:gd name="T69" fmla="*/ 180 h 391"/>
                  <a:gd name="T70" fmla="*/ 1 w 9185"/>
                  <a:gd name="T71" fmla="*/ 190 h 391"/>
                  <a:gd name="T72" fmla="*/ 0 w 9185"/>
                  <a:gd name="T73" fmla="*/ 196 h 391"/>
                  <a:gd name="T74" fmla="*/ 1 w 9185"/>
                  <a:gd name="T75" fmla="*/ 201 h 391"/>
                  <a:gd name="T76" fmla="*/ 13 w 9185"/>
                  <a:gd name="T77" fmla="*/ 210 h 391"/>
                  <a:gd name="T78" fmla="*/ 51 w 9185"/>
                  <a:gd name="T79" fmla="*/ 225 h 391"/>
                  <a:gd name="T80" fmla="*/ 143 w 9185"/>
                  <a:gd name="T81" fmla="*/ 244 h 391"/>
                  <a:gd name="T82" fmla="*/ 277 w 9185"/>
                  <a:gd name="T83" fmla="*/ 262 h 391"/>
                  <a:gd name="T84" fmla="*/ 549 w 9185"/>
                  <a:gd name="T85" fmla="*/ 288 h 391"/>
                  <a:gd name="T86" fmla="*/ 1044 w 9185"/>
                  <a:gd name="T87" fmla="*/ 320 h 391"/>
                  <a:gd name="T88" fmla="*/ 1667 w 9185"/>
                  <a:gd name="T89" fmla="*/ 346 h 391"/>
                  <a:gd name="T90" fmla="*/ 2399 w 9185"/>
                  <a:gd name="T91" fmla="*/ 367 h 391"/>
                  <a:gd name="T92" fmla="*/ 3224 w 9185"/>
                  <a:gd name="T93" fmla="*/ 382 h 391"/>
                  <a:gd name="T94" fmla="*/ 4121 w 9185"/>
                  <a:gd name="T95" fmla="*/ 390 h 391"/>
                  <a:gd name="T96" fmla="*/ 4593 w 9185"/>
                  <a:gd name="T97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85" h="391">
                    <a:moveTo>
                      <a:pt x="4593" y="391"/>
                    </a:moveTo>
                    <a:lnTo>
                      <a:pt x="5064" y="390"/>
                    </a:lnTo>
                    <a:lnTo>
                      <a:pt x="5961" y="382"/>
                    </a:lnTo>
                    <a:lnTo>
                      <a:pt x="6786" y="367"/>
                    </a:lnTo>
                    <a:lnTo>
                      <a:pt x="7518" y="346"/>
                    </a:lnTo>
                    <a:lnTo>
                      <a:pt x="8141" y="320"/>
                    </a:lnTo>
                    <a:lnTo>
                      <a:pt x="8636" y="288"/>
                    </a:lnTo>
                    <a:lnTo>
                      <a:pt x="8908" y="262"/>
                    </a:lnTo>
                    <a:lnTo>
                      <a:pt x="9042" y="244"/>
                    </a:lnTo>
                    <a:lnTo>
                      <a:pt x="9134" y="225"/>
                    </a:lnTo>
                    <a:lnTo>
                      <a:pt x="9172" y="210"/>
                    </a:lnTo>
                    <a:lnTo>
                      <a:pt x="9184" y="201"/>
                    </a:lnTo>
                    <a:lnTo>
                      <a:pt x="9185" y="196"/>
                    </a:lnTo>
                    <a:lnTo>
                      <a:pt x="9184" y="190"/>
                    </a:lnTo>
                    <a:lnTo>
                      <a:pt x="9172" y="180"/>
                    </a:lnTo>
                    <a:lnTo>
                      <a:pt x="9134" y="166"/>
                    </a:lnTo>
                    <a:lnTo>
                      <a:pt x="9042" y="146"/>
                    </a:lnTo>
                    <a:lnTo>
                      <a:pt x="8908" y="129"/>
                    </a:lnTo>
                    <a:lnTo>
                      <a:pt x="8636" y="102"/>
                    </a:lnTo>
                    <a:lnTo>
                      <a:pt x="8141" y="71"/>
                    </a:lnTo>
                    <a:lnTo>
                      <a:pt x="7518" y="44"/>
                    </a:lnTo>
                    <a:lnTo>
                      <a:pt x="6786" y="24"/>
                    </a:lnTo>
                    <a:lnTo>
                      <a:pt x="5961" y="9"/>
                    </a:lnTo>
                    <a:lnTo>
                      <a:pt x="5064" y="1"/>
                    </a:lnTo>
                    <a:lnTo>
                      <a:pt x="4593" y="0"/>
                    </a:lnTo>
                    <a:lnTo>
                      <a:pt x="4121" y="1"/>
                    </a:lnTo>
                    <a:lnTo>
                      <a:pt x="3224" y="9"/>
                    </a:lnTo>
                    <a:lnTo>
                      <a:pt x="2399" y="24"/>
                    </a:lnTo>
                    <a:lnTo>
                      <a:pt x="1667" y="44"/>
                    </a:lnTo>
                    <a:lnTo>
                      <a:pt x="1044" y="71"/>
                    </a:lnTo>
                    <a:lnTo>
                      <a:pt x="549" y="102"/>
                    </a:lnTo>
                    <a:lnTo>
                      <a:pt x="277" y="129"/>
                    </a:lnTo>
                    <a:lnTo>
                      <a:pt x="143" y="146"/>
                    </a:lnTo>
                    <a:lnTo>
                      <a:pt x="51" y="166"/>
                    </a:lnTo>
                    <a:lnTo>
                      <a:pt x="13" y="180"/>
                    </a:lnTo>
                    <a:lnTo>
                      <a:pt x="1" y="190"/>
                    </a:lnTo>
                    <a:lnTo>
                      <a:pt x="0" y="196"/>
                    </a:lnTo>
                    <a:lnTo>
                      <a:pt x="1" y="201"/>
                    </a:lnTo>
                    <a:lnTo>
                      <a:pt x="13" y="210"/>
                    </a:lnTo>
                    <a:lnTo>
                      <a:pt x="51" y="225"/>
                    </a:lnTo>
                    <a:lnTo>
                      <a:pt x="143" y="244"/>
                    </a:lnTo>
                    <a:lnTo>
                      <a:pt x="277" y="262"/>
                    </a:lnTo>
                    <a:lnTo>
                      <a:pt x="549" y="288"/>
                    </a:lnTo>
                    <a:lnTo>
                      <a:pt x="1044" y="320"/>
                    </a:lnTo>
                    <a:lnTo>
                      <a:pt x="1667" y="346"/>
                    </a:lnTo>
                    <a:lnTo>
                      <a:pt x="2399" y="367"/>
                    </a:lnTo>
                    <a:lnTo>
                      <a:pt x="3224" y="382"/>
                    </a:lnTo>
                    <a:lnTo>
                      <a:pt x="4121" y="390"/>
                    </a:lnTo>
                    <a:lnTo>
                      <a:pt x="4593" y="391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209"/>
              <p:cNvSpPr>
                <a:spLocks/>
              </p:cNvSpPr>
              <p:nvPr/>
            </p:nvSpPr>
            <p:spPr bwMode="auto">
              <a:xfrm>
                <a:off x="1004" y="3143"/>
                <a:ext cx="1834" cy="77"/>
              </a:xfrm>
              <a:custGeom>
                <a:avLst/>
                <a:gdLst>
                  <a:gd name="T0" fmla="*/ 4584 w 9167"/>
                  <a:gd name="T1" fmla="*/ 387 h 387"/>
                  <a:gd name="T2" fmla="*/ 5054 w 9167"/>
                  <a:gd name="T3" fmla="*/ 386 h 387"/>
                  <a:gd name="T4" fmla="*/ 5949 w 9167"/>
                  <a:gd name="T5" fmla="*/ 378 h 387"/>
                  <a:gd name="T6" fmla="*/ 6772 w 9167"/>
                  <a:gd name="T7" fmla="*/ 363 h 387"/>
                  <a:gd name="T8" fmla="*/ 7504 w 9167"/>
                  <a:gd name="T9" fmla="*/ 343 h 387"/>
                  <a:gd name="T10" fmla="*/ 8126 w 9167"/>
                  <a:gd name="T11" fmla="*/ 316 h 387"/>
                  <a:gd name="T12" fmla="*/ 8620 w 9167"/>
                  <a:gd name="T13" fmla="*/ 285 h 387"/>
                  <a:gd name="T14" fmla="*/ 8891 w 9167"/>
                  <a:gd name="T15" fmla="*/ 259 h 387"/>
                  <a:gd name="T16" fmla="*/ 9024 w 9167"/>
                  <a:gd name="T17" fmla="*/ 242 h 387"/>
                  <a:gd name="T18" fmla="*/ 9117 w 9167"/>
                  <a:gd name="T19" fmla="*/ 222 h 387"/>
                  <a:gd name="T20" fmla="*/ 9155 w 9167"/>
                  <a:gd name="T21" fmla="*/ 208 h 387"/>
                  <a:gd name="T22" fmla="*/ 9166 w 9167"/>
                  <a:gd name="T23" fmla="*/ 199 h 387"/>
                  <a:gd name="T24" fmla="*/ 9167 w 9167"/>
                  <a:gd name="T25" fmla="*/ 194 h 387"/>
                  <a:gd name="T26" fmla="*/ 9166 w 9167"/>
                  <a:gd name="T27" fmla="*/ 188 h 387"/>
                  <a:gd name="T28" fmla="*/ 9155 w 9167"/>
                  <a:gd name="T29" fmla="*/ 178 h 387"/>
                  <a:gd name="T30" fmla="*/ 9117 w 9167"/>
                  <a:gd name="T31" fmla="*/ 164 h 387"/>
                  <a:gd name="T32" fmla="*/ 9024 w 9167"/>
                  <a:gd name="T33" fmla="*/ 145 h 387"/>
                  <a:gd name="T34" fmla="*/ 8891 w 9167"/>
                  <a:gd name="T35" fmla="*/ 127 h 387"/>
                  <a:gd name="T36" fmla="*/ 8620 w 9167"/>
                  <a:gd name="T37" fmla="*/ 101 h 387"/>
                  <a:gd name="T38" fmla="*/ 8126 w 9167"/>
                  <a:gd name="T39" fmla="*/ 70 h 387"/>
                  <a:gd name="T40" fmla="*/ 7504 w 9167"/>
                  <a:gd name="T41" fmla="*/ 45 h 387"/>
                  <a:gd name="T42" fmla="*/ 6772 w 9167"/>
                  <a:gd name="T43" fmla="*/ 24 h 387"/>
                  <a:gd name="T44" fmla="*/ 5949 w 9167"/>
                  <a:gd name="T45" fmla="*/ 9 h 387"/>
                  <a:gd name="T46" fmla="*/ 5054 w 9167"/>
                  <a:gd name="T47" fmla="*/ 1 h 387"/>
                  <a:gd name="T48" fmla="*/ 4584 w 9167"/>
                  <a:gd name="T49" fmla="*/ 0 h 387"/>
                  <a:gd name="T50" fmla="*/ 4113 w 9167"/>
                  <a:gd name="T51" fmla="*/ 1 h 387"/>
                  <a:gd name="T52" fmla="*/ 3218 w 9167"/>
                  <a:gd name="T53" fmla="*/ 9 h 387"/>
                  <a:gd name="T54" fmla="*/ 2395 w 9167"/>
                  <a:gd name="T55" fmla="*/ 24 h 387"/>
                  <a:gd name="T56" fmla="*/ 1663 w 9167"/>
                  <a:gd name="T57" fmla="*/ 45 h 387"/>
                  <a:gd name="T58" fmla="*/ 1041 w 9167"/>
                  <a:gd name="T59" fmla="*/ 70 h 387"/>
                  <a:gd name="T60" fmla="*/ 547 w 9167"/>
                  <a:gd name="T61" fmla="*/ 101 h 387"/>
                  <a:gd name="T62" fmla="*/ 277 w 9167"/>
                  <a:gd name="T63" fmla="*/ 127 h 387"/>
                  <a:gd name="T64" fmla="*/ 143 w 9167"/>
                  <a:gd name="T65" fmla="*/ 145 h 387"/>
                  <a:gd name="T66" fmla="*/ 50 w 9167"/>
                  <a:gd name="T67" fmla="*/ 164 h 387"/>
                  <a:gd name="T68" fmla="*/ 12 w 9167"/>
                  <a:gd name="T69" fmla="*/ 178 h 387"/>
                  <a:gd name="T70" fmla="*/ 1 w 9167"/>
                  <a:gd name="T71" fmla="*/ 188 h 387"/>
                  <a:gd name="T72" fmla="*/ 0 w 9167"/>
                  <a:gd name="T73" fmla="*/ 194 h 387"/>
                  <a:gd name="T74" fmla="*/ 1 w 9167"/>
                  <a:gd name="T75" fmla="*/ 199 h 387"/>
                  <a:gd name="T76" fmla="*/ 12 w 9167"/>
                  <a:gd name="T77" fmla="*/ 208 h 387"/>
                  <a:gd name="T78" fmla="*/ 50 w 9167"/>
                  <a:gd name="T79" fmla="*/ 222 h 387"/>
                  <a:gd name="T80" fmla="*/ 143 w 9167"/>
                  <a:gd name="T81" fmla="*/ 242 h 387"/>
                  <a:gd name="T82" fmla="*/ 277 w 9167"/>
                  <a:gd name="T83" fmla="*/ 259 h 387"/>
                  <a:gd name="T84" fmla="*/ 547 w 9167"/>
                  <a:gd name="T85" fmla="*/ 285 h 387"/>
                  <a:gd name="T86" fmla="*/ 1041 w 9167"/>
                  <a:gd name="T87" fmla="*/ 316 h 387"/>
                  <a:gd name="T88" fmla="*/ 1663 w 9167"/>
                  <a:gd name="T89" fmla="*/ 343 h 387"/>
                  <a:gd name="T90" fmla="*/ 2395 w 9167"/>
                  <a:gd name="T91" fmla="*/ 363 h 387"/>
                  <a:gd name="T92" fmla="*/ 3218 w 9167"/>
                  <a:gd name="T93" fmla="*/ 378 h 387"/>
                  <a:gd name="T94" fmla="*/ 4113 w 9167"/>
                  <a:gd name="T95" fmla="*/ 386 h 387"/>
                  <a:gd name="T96" fmla="*/ 4584 w 9167"/>
                  <a:gd name="T97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67" h="387">
                    <a:moveTo>
                      <a:pt x="4584" y="387"/>
                    </a:moveTo>
                    <a:lnTo>
                      <a:pt x="5054" y="386"/>
                    </a:lnTo>
                    <a:lnTo>
                      <a:pt x="5949" y="378"/>
                    </a:lnTo>
                    <a:lnTo>
                      <a:pt x="6772" y="363"/>
                    </a:lnTo>
                    <a:lnTo>
                      <a:pt x="7504" y="343"/>
                    </a:lnTo>
                    <a:lnTo>
                      <a:pt x="8126" y="316"/>
                    </a:lnTo>
                    <a:lnTo>
                      <a:pt x="8620" y="285"/>
                    </a:lnTo>
                    <a:lnTo>
                      <a:pt x="8891" y="259"/>
                    </a:lnTo>
                    <a:lnTo>
                      <a:pt x="9024" y="242"/>
                    </a:lnTo>
                    <a:lnTo>
                      <a:pt x="9117" y="222"/>
                    </a:lnTo>
                    <a:lnTo>
                      <a:pt x="9155" y="208"/>
                    </a:lnTo>
                    <a:lnTo>
                      <a:pt x="9166" y="199"/>
                    </a:lnTo>
                    <a:lnTo>
                      <a:pt x="9167" y="194"/>
                    </a:lnTo>
                    <a:lnTo>
                      <a:pt x="9166" y="188"/>
                    </a:lnTo>
                    <a:lnTo>
                      <a:pt x="9155" y="178"/>
                    </a:lnTo>
                    <a:lnTo>
                      <a:pt x="9117" y="164"/>
                    </a:lnTo>
                    <a:lnTo>
                      <a:pt x="9024" y="145"/>
                    </a:lnTo>
                    <a:lnTo>
                      <a:pt x="8891" y="127"/>
                    </a:lnTo>
                    <a:lnTo>
                      <a:pt x="8620" y="101"/>
                    </a:lnTo>
                    <a:lnTo>
                      <a:pt x="8126" y="70"/>
                    </a:lnTo>
                    <a:lnTo>
                      <a:pt x="7504" y="45"/>
                    </a:lnTo>
                    <a:lnTo>
                      <a:pt x="6772" y="24"/>
                    </a:lnTo>
                    <a:lnTo>
                      <a:pt x="5949" y="9"/>
                    </a:lnTo>
                    <a:lnTo>
                      <a:pt x="5054" y="1"/>
                    </a:lnTo>
                    <a:lnTo>
                      <a:pt x="4584" y="0"/>
                    </a:lnTo>
                    <a:lnTo>
                      <a:pt x="4113" y="1"/>
                    </a:lnTo>
                    <a:lnTo>
                      <a:pt x="3218" y="9"/>
                    </a:lnTo>
                    <a:lnTo>
                      <a:pt x="2395" y="24"/>
                    </a:lnTo>
                    <a:lnTo>
                      <a:pt x="1663" y="45"/>
                    </a:lnTo>
                    <a:lnTo>
                      <a:pt x="1041" y="70"/>
                    </a:lnTo>
                    <a:lnTo>
                      <a:pt x="547" y="101"/>
                    </a:lnTo>
                    <a:lnTo>
                      <a:pt x="277" y="127"/>
                    </a:lnTo>
                    <a:lnTo>
                      <a:pt x="143" y="145"/>
                    </a:lnTo>
                    <a:lnTo>
                      <a:pt x="50" y="164"/>
                    </a:lnTo>
                    <a:lnTo>
                      <a:pt x="12" y="178"/>
                    </a:lnTo>
                    <a:lnTo>
                      <a:pt x="1" y="188"/>
                    </a:lnTo>
                    <a:lnTo>
                      <a:pt x="0" y="194"/>
                    </a:lnTo>
                    <a:lnTo>
                      <a:pt x="1" y="199"/>
                    </a:lnTo>
                    <a:lnTo>
                      <a:pt x="12" y="208"/>
                    </a:lnTo>
                    <a:lnTo>
                      <a:pt x="50" y="222"/>
                    </a:lnTo>
                    <a:lnTo>
                      <a:pt x="143" y="242"/>
                    </a:lnTo>
                    <a:lnTo>
                      <a:pt x="277" y="259"/>
                    </a:lnTo>
                    <a:lnTo>
                      <a:pt x="547" y="285"/>
                    </a:lnTo>
                    <a:lnTo>
                      <a:pt x="1041" y="316"/>
                    </a:lnTo>
                    <a:lnTo>
                      <a:pt x="1663" y="343"/>
                    </a:lnTo>
                    <a:lnTo>
                      <a:pt x="2395" y="363"/>
                    </a:lnTo>
                    <a:lnTo>
                      <a:pt x="3218" y="378"/>
                    </a:lnTo>
                    <a:lnTo>
                      <a:pt x="4113" y="386"/>
                    </a:lnTo>
                    <a:lnTo>
                      <a:pt x="4584" y="38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10"/>
              <p:cNvSpPr>
                <a:spLocks/>
              </p:cNvSpPr>
              <p:nvPr/>
            </p:nvSpPr>
            <p:spPr bwMode="auto">
              <a:xfrm>
                <a:off x="1006" y="3143"/>
                <a:ext cx="1830" cy="77"/>
              </a:xfrm>
              <a:custGeom>
                <a:avLst/>
                <a:gdLst>
                  <a:gd name="T0" fmla="*/ 4576 w 9151"/>
                  <a:gd name="T1" fmla="*/ 382 h 382"/>
                  <a:gd name="T2" fmla="*/ 5045 w 9151"/>
                  <a:gd name="T3" fmla="*/ 382 h 382"/>
                  <a:gd name="T4" fmla="*/ 5939 w 9151"/>
                  <a:gd name="T5" fmla="*/ 373 h 382"/>
                  <a:gd name="T6" fmla="*/ 6760 w 9151"/>
                  <a:gd name="T7" fmla="*/ 359 h 382"/>
                  <a:gd name="T8" fmla="*/ 7490 w 9151"/>
                  <a:gd name="T9" fmla="*/ 339 h 382"/>
                  <a:gd name="T10" fmla="*/ 8111 w 9151"/>
                  <a:gd name="T11" fmla="*/ 313 h 382"/>
                  <a:gd name="T12" fmla="*/ 8604 w 9151"/>
                  <a:gd name="T13" fmla="*/ 282 h 382"/>
                  <a:gd name="T14" fmla="*/ 8874 w 9151"/>
                  <a:gd name="T15" fmla="*/ 257 h 382"/>
                  <a:gd name="T16" fmla="*/ 9008 w 9151"/>
                  <a:gd name="T17" fmla="*/ 239 h 382"/>
                  <a:gd name="T18" fmla="*/ 9099 w 9151"/>
                  <a:gd name="T19" fmla="*/ 220 h 382"/>
                  <a:gd name="T20" fmla="*/ 9137 w 9151"/>
                  <a:gd name="T21" fmla="*/ 206 h 382"/>
                  <a:gd name="T22" fmla="*/ 9150 w 9151"/>
                  <a:gd name="T23" fmla="*/ 197 h 382"/>
                  <a:gd name="T24" fmla="*/ 9151 w 9151"/>
                  <a:gd name="T25" fmla="*/ 192 h 382"/>
                  <a:gd name="T26" fmla="*/ 9150 w 9151"/>
                  <a:gd name="T27" fmla="*/ 186 h 382"/>
                  <a:gd name="T28" fmla="*/ 9137 w 9151"/>
                  <a:gd name="T29" fmla="*/ 177 h 382"/>
                  <a:gd name="T30" fmla="*/ 9099 w 9151"/>
                  <a:gd name="T31" fmla="*/ 163 h 382"/>
                  <a:gd name="T32" fmla="*/ 9008 w 9151"/>
                  <a:gd name="T33" fmla="*/ 143 h 382"/>
                  <a:gd name="T34" fmla="*/ 8874 w 9151"/>
                  <a:gd name="T35" fmla="*/ 126 h 382"/>
                  <a:gd name="T36" fmla="*/ 8604 w 9151"/>
                  <a:gd name="T37" fmla="*/ 100 h 382"/>
                  <a:gd name="T38" fmla="*/ 8111 w 9151"/>
                  <a:gd name="T39" fmla="*/ 70 h 382"/>
                  <a:gd name="T40" fmla="*/ 7490 w 9151"/>
                  <a:gd name="T41" fmla="*/ 44 h 382"/>
                  <a:gd name="T42" fmla="*/ 6760 w 9151"/>
                  <a:gd name="T43" fmla="*/ 23 h 382"/>
                  <a:gd name="T44" fmla="*/ 5939 w 9151"/>
                  <a:gd name="T45" fmla="*/ 9 h 382"/>
                  <a:gd name="T46" fmla="*/ 5045 w 9151"/>
                  <a:gd name="T47" fmla="*/ 1 h 382"/>
                  <a:gd name="T48" fmla="*/ 4576 w 9151"/>
                  <a:gd name="T49" fmla="*/ 0 h 382"/>
                  <a:gd name="T50" fmla="*/ 4106 w 9151"/>
                  <a:gd name="T51" fmla="*/ 1 h 382"/>
                  <a:gd name="T52" fmla="*/ 3212 w 9151"/>
                  <a:gd name="T53" fmla="*/ 9 h 382"/>
                  <a:gd name="T54" fmla="*/ 2391 w 9151"/>
                  <a:gd name="T55" fmla="*/ 23 h 382"/>
                  <a:gd name="T56" fmla="*/ 1661 w 9151"/>
                  <a:gd name="T57" fmla="*/ 44 h 382"/>
                  <a:gd name="T58" fmla="*/ 1040 w 9151"/>
                  <a:gd name="T59" fmla="*/ 70 h 382"/>
                  <a:gd name="T60" fmla="*/ 547 w 9151"/>
                  <a:gd name="T61" fmla="*/ 100 h 382"/>
                  <a:gd name="T62" fmla="*/ 277 w 9151"/>
                  <a:gd name="T63" fmla="*/ 126 h 382"/>
                  <a:gd name="T64" fmla="*/ 143 w 9151"/>
                  <a:gd name="T65" fmla="*/ 143 h 382"/>
                  <a:gd name="T66" fmla="*/ 52 w 9151"/>
                  <a:gd name="T67" fmla="*/ 163 h 382"/>
                  <a:gd name="T68" fmla="*/ 14 w 9151"/>
                  <a:gd name="T69" fmla="*/ 177 h 382"/>
                  <a:gd name="T70" fmla="*/ 1 w 9151"/>
                  <a:gd name="T71" fmla="*/ 186 h 382"/>
                  <a:gd name="T72" fmla="*/ 0 w 9151"/>
                  <a:gd name="T73" fmla="*/ 192 h 382"/>
                  <a:gd name="T74" fmla="*/ 1 w 9151"/>
                  <a:gd name="T75" fmla="*/ 197 h 382"/>
                  <a:gd name="T76" fmla="*/ 14 w 9151"/>
                  <a:gd name="T77" fmla="*/ 206 h 382"/>
                  <a:gd name="T78" fmla="*/ 52 w 9151"/>
                  <a:gd name="T79" fmla="*/ 220 h 382"/>
                  <a:gd name="T80" fmla="*/ 143 w 9151"/>
                  <a:gd name="T81" fmla="*/ 239 h 382"/>
                  <a:gd name="T82" fmla="*/ 277 w 9151"/>
                  <a:gd name="T83" fmla="*/ 257 h 382"/>
                  <a:gd name="T84" fmla="*/ 547 w 9151"/>
                  <a:gd name="T85" fmla="*/ 282 h 382"/>
                  <a:gd name="T86" fmla="*/ 1040 w 9151"/>
                  <a:gd name="T87" fmla="*/ 313 h 382"/>
                  <a:gd name="T88" fmla="*/ 1661 w 9151"/>
                  <a:gd name="T89" fmla="*/ 339 h 382"/>
                  <a:gd name="T90" fmla="*/ 2391 w 9151"/>
                  <a:gd name="T91" fmla="*/ 359 h 382"/>
                  <a:gd name="T92" fmla="*/ 3212 w 9151"/>
                  <a:gd name="T93" fmla="*/ 373 h 382"/>
                  <a:gd name="T94" fmla="*/ 4106 w 9151"/>
                  <a:gd name="T95" fmla="*/ 382 h 382"/>
                  <a:gd name="T96" fmla="*/ 4576 w 9151"/>
                  <a:gd name="T97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51" h="382">
                    <a:moveTo>
                      <a:pt x="4576" y="382"/>
                    </a:moveTo>
                    <a:lnTo>
                      <a:pt x="5045" y="382"/>
                    </a:lnTo>
                    <a:lnTo>
                      <a:pt x="5939" y="373"/>
                    </a:lnTo>
                    <a:lnTo>
                      <a:pt x="6760" y="359"/>
                    </a:lnTo>
                    <a:lnTo>
                      <a:pt x="7490" y="339"/>
                    </a:lnTo>
                    <a:lnTo>
                      <a:pt x="8111" y="313"/>
                    </a:lnTo>
                    <a:lnTo>
                      <a:pt x="8604" y="282"/>
                    </a:lnTo>
                    <a:lnTo>
                      <a:pt x="8874" y="257"/>
                    </a:lnTo>
                    <a:lnTo>
                      <a:pt x="9008" y="239"/>
                    </a:lnTo>
                    <a:lnTo>
                      <a:pt x="9099" y="220"/>
                    </a:lnTo>
                    <a:lnTo>
                      <a:pt x="9137" y="206"/>
                    </a:lnTo>
                    <a:lnTo>
                      <a:pt x="9150" y="197"/>
                    </a:lnTo>
                    <a:lnTo>
                      <a:pt x="9151" y="192"/>
                    </a:lnTo>
                    <a:lnTo>
                      <a:pt x="9150" y="186"/>
                    </a:lnTo>
                    <a:lnTo>
                      <a:pt x="9137" y="177"/>
                    </a:lnTo>
                    <a:lnTo>
                      <a:pt x="9099" y="163"/>
                    </a:lnTo>
                    <a:lnTo>
                      <a:pt x="9008" y="143"/>
                    </a:lnTo>
                    <a:lnTo>
                      <a:pt x="8874" y="126"/>
                    </a:lnTo>
                    <a:lnTo>
                      <a:pt x="8604" y="100"/>
                    </a:lnTo>
                    <a:lnTo>
                      <a:pt x="8111" y="70"/>
                    </a:lnTo>
                    <a:lnTo>
                      <a:pt x="7490" y="44"/>
                    </a:lnTo>
                    <a:lnTo>
                      <a:pt x="6760" y="23"/>
                    </a:lnTo>
                    <a:lnTo>
                      <a:pt x="5939" y="9"/>
                    </a:lnTo>
                    <a:lnTo>
                      <a:pt x="5045" y="1"/>
                    </a:lnTo>
                    <a:lnTo>
                      <a:pt x="4576" y="0"/>
                    </a:lnTo>
                    <a:lnTo>
                      <a:pt x="4106" y="1"/>
                    </a:lnTo>
                    <a:lnTo>
                      <a:pt x="3212" y="9"/>
                    </a:lnTo>
                    <a:lnTo>
                      <a:pt x="2391" y="23"/>
                    </a:lnTo>
                    <a:lnTo>
                      <a:pt x="1661" y="44"/>
                    </a:lnTo>
                    <a:lnTo>
                      <a:pt x="1040" y="70"/>
                    </a:lnTo>
                    <a:lnTo>
                      <a:pt x="547" y="100"/>
                    </a:lnTo>
                    <a:lnTo>
                      <a:pt x="277" y="126"/>
                    </a:lnTo>
                    <a:lnTo>
                      <a:pt x="143" y="143"/>
                    </a:lnTo>
                    <a:lnTo>
                      <a:pt x="52" y="163"/>
                    </a:lnTo>
                    <a:lnTo>
                      <a:pt x="14" y="177"/>
                    </a:lnTo>
                    <a:lnTo>
                      <a:pt x="1" y="186"/>
                    </a:lnTo>
                    <a:lnTo>
                      <a:pt x="0" y="192"/>
                    </a:lnTo>
                    <a:lnTo>
                      <a:pt x="1" y="197"/>
                    </a:lnTo>
                    <a:lnTo>
                      <a:pt x="14" y="206"/>
                    </a:lnTo>
                    <a:lnTo>
                      <a:pt x="52" y="220"/>
                    </a:lnTo>
                    <a:lnTo>
                      <a:pt x="143" y="239"/>
                    </a:lnTo>
                    <a:lnTo>
                      <a:pt x="277" y="257"/>
                    </a:lnTo>
                    <a:lnTo>
                      <a:pt x="547" y="282"/>
                    </a:lnTo>
                    <a:lnTo>
                      <a:pt x="1040" y="313"/>
                    </a:lnTo>
                    <a:lnTo>
                      <a:pt x="1661" y="339"/>
                    </a:lnTo>
                    <a:lnTo>
                      <a:pt x="2391" y="359"/>
                    </a:lnTo>
                    <a:lnTo>
                      <a:pt x="3212" y="373"/>
                    </a:lnTo>
                    <a:lnTo>
                      <a:pt x="4106" y="382"/>
                    </a:lnTo>
                    <a:lnTo>
                      <a:pt x="4576" y="38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11"/>
              <p:cNvSpPr>
                <a:spLocks/>
              </p:cNvSpPr>
              <p:nvPr/>
            </p:nvSpPr>
            <p:spPr bwMode="auto">
              <a:xfrm>
                <a:off x="1008" y="3144"/>
                <a:ext cx="1826" cy="75"/>
              </a:xfrm>
              <a:custGeom>
                <a:avLst/>
                <a:gdLst>
                  <a:gd name="T0" fmla="*/ 4566 w 9131"/>
                  <a:gd name="T1" fmla="*/ 378 h 378"/>
                  <a:gd name="T2" fmla="*/ 5034 w 9131"/>
                  <a:gd name="T3" fmla="*/ 378 h 378"/>
                  <a:gd name="T4" fmla="*/ 5926 w 9131"/>
                  <a:gd name="T5" fmla="*/ 369 h 378"/>
                  <a:gd name="T6" fmla="*/ 6746 w 9131"/>
                  <a:gd name="T7" fmla="*/ 356 h 378"/>
                  <a:gd name="T8" fmla="*/ 7475 w 9131"/>
                  <a:gd name="T9" fmla="*/ 335 h 378"/>
                  <a:gd name="T10" fmla="*/ 8095 w 9131"/>
                  <a:gd name="T11" fmla="*/ 310 h 378"/>
                  <a:gd name="T12" fmla="*/ 8587 w 9131"/>
                  <a:gd name="T13" fmla="*/ 280 h 378"/>
                  <a:gd name="T14" fmla="*/ 8856 w 9131"/>
                  <a:gd name="T15" fmla="*/ 254 h 378"/>
                  <a:gd name="T16" fmla="*/ 8990 w 9131"/>
                  <a:gd name="T17" fmla="*/ 237 h 378"/>
                  <a:gd name="T18" fmla="*/ 9081 w 9131"/>
                  <a:gd name="T19" fmla="*/ 218 h 378"/>
                  <a:gd name="T20" fmla="*/ 9119 w 9131"/>
                  <a:gd name="T21" fmla="*/ 204 h 378"/>
                  <a:gd name="T22" fmla="*/ 9130 w 9131"/>
                  <a:gd name="T23" fmla="*/ 195 h 378"/>
                  <a:gd name="T24" fmla="*/ 9131 w 9131"/>
                  <a:gd name="T25" fmla="*/ 190 h 378"/>
                  <a:gd name="T26" fmla="*/ 9130 w 9131"/>
                  <a:gd name="T27" fmla="*/ 184 h 378"/>
                  <a:gd name="T28" fmla="*/ 9119 w 9131"/>
                  <a:gd name="T29" fmla="*/ 175 h 378"/>
                  <a:gd name="T30" fmla="*/ 9081 w 9131"/>
                  <a:gd name="T31" fmla="*/ 161 h 378"/>
                  <a:gd name="T32" fmla="*/ 8990 w 9131"/>
                  <a:gd name="T33" fmla="*/ 142 h 378"/>
                  <a:gd name="T34" fmla="*/ 8856 w 9131"/>
                  <a:gd name="T35" fmla="*/ 125 h 378"/>
                  <a:gd name="T36" fmla="*/ 8587 w 9131"/>
                  <a:gd name="T37" fmla="*/ 99 h 378"/>
                  <a:gd name="T38" fmla="*/ 8095 w 9131"/>
                  <a:gd name="T39" fmla="*/ 69 h 378"/>
                  <a:gd name="T40" fmla="*/ 7475 w 9131"/>
                  <a:gd name="T41" fmla="*/ 44 h 378"/>
                  <a:gd name="T42" fmla="*/ 6746 w 9131"/>
                  <a:gd name="T43" fmla="*/ 23 h 378"/>
                  <a:gd name="T44" fmla="*/ 5926 w 9131"/>
                  <a:gd name="T45" fmla="*/ 9 h 378"/>
                  <a:gd name="T46" fmla="*/ 5034 w 9131"/>
                  <a:gd name="T47" fmla="*/ 1 h 378"/>
                  <a:gd name="T48" fmla="*/ 4566 w 9131"/>
                  <a:gd name="T49" fmla="*/ 0 h 378"/>
                  <a:gd name="T50" fmla="*/ 4097 w 9131"/>
                  <a:gd name="T51" fmla="*/ 1 h 378"/>
                  <a:gd name="T52" fmla="*/ 3205 w 9131"/>
                  <a:gd name="T53" fmla="*/ 9 h 378"/>
                  <a:gd name="T54" fmla="*/ 2385 w 9131"/>
                  <a:gd name="T55" fmla="*/ 23 h 378"/>
                  <a:gd name="T56" fmla="*/ 1656 w 9131"/>
                  <a:gd name="T57" fmla="*/ 44 h 378"/>
                  <a:gd name="T58" fmla="*/ 1036 w 9131"/>
                  <a:gd name="T59" fmla="*/ 69 h 378"/>
                  <a:gd name="T60" fmla="*/ 544 w 9131"/>
                  <a:gd name="T61" fmla="*/ 99 h 378"/>
                  <a:gd name="T62" fmla="*/ 275 w 9131"/>
                  <a:gd name="T63" fmla="*/ 125 h 378"/>
                  <a:gd name="T64" fmla="*/ 141 w 9131"/>
                  <a:gd name="T65" fmla="*/ 142 h 378"/>
                  <a:gd name="T66" fmla="*/ 50 w 9131"/>
                  <a:gd name="T67" fmla="*/ 161 h 378"/>
                  <a:gd name="T68" fmla="*/ 12 w 9131"/>
                  <a:gd name="T69" fmla="*/ 175 h 378"/>
                  <a:gd name="T70" fmla="*/ 1 w 9131"/>
                  <a:gd name="T71" fmla="*/ 184 h 378"/>
                  <a:gd name="T72" fmla="*/ 0 w 9131"/>
                  <a:gd name="T73" fmla="*/ 190 h 378"/>
                  <a:gd name="T74" fmla="*/ 1 w 9131"/>
                  <a:gd name="T75" fmla="*/ 195 h 378"/>
                  <a:gd name="T76" fmla="*/ 12 w 9131"/>
                  <a:gd name="T77" fmla="*/ 204 h 378"/>
                  <a:gd name="T78" fmla="*/ 50 w 9131"/>
                  <a:gd name="T79" fmla="*/ 218 h 378"/>
                  <a:gd name="T80" fmla="*/ 141 w 9131"/>
                  <a:gd name="T81" fmla="*/ 237 h 378"/>
                  <a:gd name="T82" fmla="*/ 275 w 9131"/>
                  <a:gd name="T83" fmla="*/ 254 h 378"/>
                  <a:gd name="T84" fmla="*/ 544 w 9131"/>
                  <a:gd name="T85" fmla="*/ 280 h 378"/>
                  <a:gd name="T86" fmla="*/ 1036 w 9131"/>
                  <a:gd name="T87" fmla="*/ 310 h 378"/>
                  <a:gd name="T88" fmla="*/ 1656 w 9131"/>
                  <a:gd name="T89" fmla="*/ 335 h 378"/>
                  <a:gd name="T90" fmla="*/ 2385 w 9131"/>
                  <a:gd name="T91" fmla="*/ 356 h 378"/>
                  <a:gd name="T92" fmla="*/ 3205 w 9131"/>
                  <a:gd name="T93" fmla="*/ 369 h 378"/>
                  <a:gd name="T94" fmla="*/ 4097 w 9131"/>
                  <a:gd name="T95" fmla="*/ 378 h 378"/>
                  <a:gd name="T96" fmla="*/ 4566 w 9131"/>
                  <a:gd name="T97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31" h="378">
                    <a:moveTo>
                      <a:pt x="4566" y="378"/>
                    </a:moveTo>
                    <a:lnTo>
                      <a:pt x="5034" y="378"/>
                    </a:lnTo>
                    <a:lnTo>
                      <a:pt x="5926" y="369"/>
                    </a:lnTo>
                    <a:lnTo>
                      <a:pt x="6746" y="356"/>
                    </a:lnTo>
                    <a:lnTo>
                      <a:pt x="7475" y="335"/>
                    </a:lnTo>
                    <a:lnTo>
                      <a:pt x="8095" y="310"/>
                    </a:lnTo>
                    <a:lnTo>
                      <a:pt x="8587" y="280"/>
                    </a:lnTo>
                    <a:lnTo>
                      <a:pt x="8856" y="254"/>
                    </a:lnTo>
                    <a:lnTo>
                      <a:pt x="8990" y="237"/>
                    </a:lnTo>
                    <a:lnTo>
                      <a:pt x="9081" y="218"/>
                    </a:lnTo>
                    <a:lnTo>
                      <a:pt x="9119" y="204"/>
                    </a:lnTo>
                    <a:lnTo>
                      <a:pt x="9130" y="195"/>
                    </a:lnTo>
                    <a:lnTo>
                      <a:pt x="9131" y="190"/>
                    </a:lnTo>
                    <a:lnTo>
                      <a:pt x="9130" y="184"/>
                    </a:lnTo>
                    <a:lnTo>
                      <a:pt x="9119" y="175"/>
                    </a:lnTo>
                    <a:lnTo>
                      <a:pt x="9081" y="161"/>
                    </a:lnTo>
                    <a:lnTo>
                      <a:pt x="8990" y="142"/>
                    </a:lnTo>
                    <a:lnTo>
                      <a:pt x="8856" y="125"/>
                    </a:lnTo>
                    <a:lnTo>
                      <a:pt x="8587" y="99"/>
                    </a:lnTo>
                    <a:lnTo>
                      <a:pt x="8095" y="69"/>
                    </a:lnTo>
                    <a:lnTo>
                      <a:pt x="7475" y="44"/>
                    </a:lnTo>
                    <a:lnTo>
                      <a:pt x="6746" y="23"/>
                    </a:lnTo>
                    <a:lnTo>
                      <a:pt x="5926" y="9"/>
                    </a:lnTo>
                    <a:lnTo>
                      <a:pt x="5034" y="1"/>
                    </a:lnTo>
                    <a:lnTo>
                      <a:pt x="4566" y="0"/>
                    </a:lnTo>
                    <a:lnTo>
                      <a:pt x="4097" y="1"/>
                    </a:lnTo>
                    <a:lnTo>
                      <a:pt x="3205" y="9"/>
                    </a:lnTo>
                    <a:lnTo>
                      <a:pt x="2385" y="23"/>
                    </a:lnTo>
                    <a:lnTo>
                      <a:pt x="1656" y="44"/>
                    </a:lnTo>
                    <a:lnTo>
                      <a:pt x="1036" y="69"/>
                    </a:lnTo>
                    <a:lnTo>
                      <a:pt x="544" y="99"/>
                    </a:lnTo>
                    <a:lnTo>
                      <a:pt x="275" y="125"/>
                    </a:lnTo>
                    <a:lnTo>
                      <a:pt x="141" y="142"/>
                    </a:lnTo>
                    <a:lnTo>
                      <a:pt x="50" y="161"/>
                    </a:lnTo>
                    <a:lnTo>
                      <a:pt x="12" y="175"/>
                    </a:lnTo>
                    <a:lnTo>
                      <a:pt x="1" y="184"/>
                    </a:lnTo>
                    <a:lnTo>
                      <a:pt x="0" y="190"/>
                    </a:lnTo>
                    <a:lnTo>
                      <a:pt x="1" y="195"/>
                    </a:lnTo>
                    <a:lnTo>
                      <a:pt x="12" y="204"/>
                    </a:lnTo>
                    <a:lnTo>
                      <a:pt x="50" y="218"/>
                    </a:lnTo>
                    <a:lnTo>
                      <a:pt x="141" y="237"/>
                    </a:lnTo>
                    <a:lnTo>
                      <a:pt x="275" y="254"/>
                    </a:lnTo>
                    <a:lnTo>
                      <a:pt x="544" y="280"/>
                    </a:lnTo>
                    <a:lnTo>
                      <a:pt x="1036" y="310"/>
                    </a:lnTo>
                    <a:lnTo>
                      <a:pt x="1656" y="335"/>
                    </a:lnTo>
                    <a:lnTo>
                      <a:pt x="2385" y="356"/>
                    </a:lnTo>
                    <a:lnTo>
                      <a:pt x="3205" y="369"/>
                    </a:lnTo>
                    <a:lnTo>
                      <a:pt x="4097" y="378"/>
                    </a:lnTo>
                    <a:lnTo>
                      <a:pt x="4566" y="37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12"/>
              <p:cNvSpPr>
                <a:spLocks/>
              </p:cNvSpPr>
              <p:nvPr/>
            </p:nvSpPr>
            <p:spPr bwMode="auto">
              <a:xfrm>
                <a:off x="1010" y="3144"/>
                <a:ext cx="1823" cy="75"/>
              </a:xfrm>
              <a:custGeom>
                <a:avLst/>
                <a:gdLst>
                  <a:gd name="T0" fmla="*/ 4558 w 9115"/>
                  <a:gd name="T1" fmla="*/ 373 h 373"/>
                  <a:gd name="T2" fmla="*/ 5026 w 9115"/>
                  <a:gd name="T3" fmla="*/ 373 h 373"/>
                  <a:gd name="T4" fmla="*/ 5916 w 9115"/>
                  <a:gd name="T5" fmla="*/ 365 h 373"/>
                  <a:gd name="T6" fmla="*/ 6733 w 9115"/>
                  <a:gd name="T7" fmla="*/ 351 h 373"/>
                  <a:gd name="T8" fmla="*/ 7461 w 9115"/>
                  <a:gd name="T9" fmla="*/ 330 h 373"/>
                  <a:gd name="T10" fmla="*/ 8079 w 9115"/>
                  <a:gd name="T11" fmla="*/ 306 h 373"/>
                  <a:gd name="T12" fmla="*/ 8571 w 9115"/>
                  <a:gd name="T13" fmla="*/ 276 h 373"/>
                  <a:gd name="T14" fmla="*/ 8840 w 9115"/>
                  <a:gd name="T15" fmla="*/ 250 h 373"/>
                  <a:gd name="T16" fmla="*/ 8973 w 9115"/>
                  <a:gd name="T17" fmla="*/ 233 h 373"/>
                  <a:gd name="T18" fmla="*/ 9064 w 9115"/>
                  <a:gd name="T19" fmla="*/ 215 h 373"/>
                  <a:gd name="T20" fmla="*/ 9102 w 9115"/>
                  <a:gd name="T21" fmla="*/ 201 h 373"/>
                  <a:gd name="T22" fmla="*/ 9114 w 9115"/>
                  <a:gd name="T23" fmla="*/ 192 h 373"/>
                  <a:gd name="T24" fmla="*/ 9115 w 9115"/>
                  <a:gd name="T25" fmla="*/ 187 h 373"/>
                  <a:gd name="T26" fmla="*/ 9114 w 9115"/>
                  <a:gd name="T27" fmla="*/ 181 h 373"/>
                  <a:gd name="T28" fmla="*/ 9102 w 9115"/>
                  <a:gd name="T29" fmla="*/ 172 h 373"/>
                  <a:gd name="T30" fmla="*/ 9064 w 9115"/>
                  <a:gd name="T31" fmla="*/ 158 h 373"/>
                  <a:gd name="T32" fmla="*/ 8973 w 9115"/>
                  <a:gd name="T33" fmla="*/ 139 h 373"/>
                  <a:gd name="T34" fmla="*/ 8840 w 9115"/>
                  <a:gd name="T35" fmla="*/ 122 h 373"/>
                  <a:gd name="T36" fmla="*/ 8571 w 9115"/>
                  <a:gd name="T37" fmla="*/ 97 h 373"/>
                  <a:gd name="T38" fmla="*/ 8079 w 9115"/>
                  <a:gd name="T39" fmla="*/ 67 h 373"/>
                  <a:gd name="T40" fmla="*/ 7461 w 9115"/>
                  <a:gd name="T41" fmla="*/ 43 h 373"/>
                  <a:gd name="T42" fmla="*/ 6733 w 9115"/>
                  <a:gd name="T43" fmla="*/ 22 h 373"/>
                  <a:gd name="T44" fmla="*/ 5916 w 9115"/>
                  <a:gd name="T45" fmla="*/ 8 h 373"/>
                  <a:gd name="T46" fmla="*/ 5026 w 9115"/>
                  <a:gd name="T47" fmla="*/ 1 h 373"/>
                  <a:gd name="T48" fmla="*/ 4558 w 9115"/>
                  <a:gd name="T49" fmla="*/ 0 h 373"/>
                  <a:gd name="T50" fmla="*/ 4089 w 9115"/>
                  <a:gd name="T51" fmla="*/ 1 h 373"/>
                  <a:gd name="T52" fmla="*/ 3199 w 9115"/>
                  <a:gd name="T53" fmla="*/ 8 h 373"/>
                  <a:gd name="T54" fmla="*/ 2382 w 9115"/>
                  <a:gd name="T55" fmla="*/ 22 h 373"/>
                  <a:gd name="T56" fmla="*/ 1654 w 9115"/>
                  <a:gd name="T57" fmla="*/ 43 h 373"/>
                  <a:gd name="T58" fmla="*/ 1036 w 9115"/>
                  <a:gd name="T59" fmla="*/ 67 h 373"/>
                  <a:gd name="T60" fmla="*/ 544 w 9115"/>
                  <a:gd name="T61" fmla="*/ 97 h 373"/>
                  <a:gd name="T62" fmla="*/ 275 w 9115"/>
                  <a:gd name="T63" fmla="*/ 122 h 373"/>
                  <a:gd name="T64" fmla="*/ 142 w 9115"/>
                  <a:gd name="T65" fmla="*/ 139 h 373"/>
                  <a:gd name="T66" fmla="*/ 51 w 9115"/>
                  <a:gd name="T67" fmla="*/ 158 h 373"/>
                  <a:gd name="T68" fmla="*/ 13 w 9115"/>
                  <a:gd name="T69" fmla="*/ 172 h 373"/>
                  <a:gd name="T70" fmla="*/ 1 w 9115"/>
                  <a:gd name="T71" fmla="*/ 181 h 373"/>
                  <a:gd name="T72" fmla="*/ 0 w 9115"/>
                  <a:gd name="T73" fmla="*/ 187 h 373"/>
                  <a:gd name="T74" fmla="*/ 1 w 9115"/>
                  <a:gd name="T75" fmla="*/ 192 h 373"/>
                  <a:gd name="T76" fmla="*/ 13 w 9115"/>
                  <a:gd name="T77" fmla="*/ 201 h 373"/>
                  <a:gd name="T78" fmla="*/ 51 w 9115"/>
                  <a:gd name="T79" fmla="*/ 215 h 373"/>
                  <a:gd name="T80" fmla="*/ 142 w 9115"/>
                  <a:gd name="T81" fmla="*/ 233 h 373"/>
                  <a:gd name="T82" fmla="*/ 275 w 9115"/>
                  <a:gd name="T83" fmla="*/ 250 h 373"/>
                  <a:gd name="T84" fmla="*/ 544 w 9115"/>
                  <a:gd name="T85" fmla="*/ 276 h 373"/>
                  <a:gd name="T86" fmla="*/ 1036 w 9115"/>
                  <a:gd name="T87" fmla="*/ 306 h 373"/>
                  <a:gd name="T88" fmla="*/ 1654 w 9115"/>
                  <a:gd name="T89" fmla="*/ 330 h 373"/>
                  <a:gd name="T90" fmla="*/ 2382 w 9115"/>
                  <a:gd name="T91" fmla="*/ 351 h 373"/>
                  <a:gd name="T92" fmla="*/ 3199 w 9115"/>
                  <a:gd name="T93" fmla="*/ 365 h 373"/>
                  <a:gd name="T94" fmla="*/ 4089 w 9115"/>
                  <a:gd name="T95" fmla="*/ 373 h 373"/>
                  <a:gd name="T96" fmla="*/ 4558 w 9115"/>
                  <a:gd name="T97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15" h="373">
                    <a:moveTo>
                      <a:pt x="4558" y="373"/>
                    </a:moveTo>
                    <a:lnTo>
                      <a:pt x="5026" y="373"/>
                    </a:lnTo>
                    <a:lnTo>
                      <a:pt x="5916" y="365"/>
                    </a:lnTo>
                    <a:lnTo>
                      <a:pt x="6733" y="351"/>
                    </a:lnTo>
                    <a:lnTo>
                      <a:pt x="7461" y="330"/>
                    </a:lnTo>
                    <a:lnTo>
                      <a:pt x="8079" y="306"/>
                    </a:lnTo>
                    <a:lnTo>
                      <a:pt x="8571" y="276"/>
                    </a:lnTo>
                    <a:lnTo>
                      <a:pt x="8840" y="250"/>
                    </a:lnTo>
                    <a:lnTo>
                      <a:pt x="8973" y="233"/>
                    </a:lnTo>
                    <a:lnTo>
                      <a:pt x="9064" y="215"/>
                    </a:lnTo>
                    <a:lnTo>
                      <a:pt x="9102" y="201"/>
                    </a:lnTo>
                    <a:lnTo>
                      <a:pt x="9114" y="192"/>
                    </a:lnTo>
                    <a:lnTo>
                      <a:pt x="9115" y="187"/>
                    </a:lnTo>
                    <a:lnTo>
                      <a:pt x="9114" y="181"/>
                    </a:lnTo>
                    <a:lnTo>
                      <a:pt x="9102" y="172"/>
                    </a:lnTo>
                    <a:lnTo>
                      <a:pt x="9064" y="158"/>
                    </a:lnTo>
                    <a:lnTo>
                      <a:pt x="8973" y="139"/>
                    </a:lnTo>
                    <a:lnTo>
                      <a:pt x="8840" y="122"/>
                    </a:lnTo>
                    <a:lnTo>
                      <a:pt x="8571" y="97"/>
                    </a:lnTo>
                    <a:lnTo>
                      <a:pt x="8079" y="67"/>
                    </a:lnTo>
                    <a:lnTo>
                      <a:pt x="7461" y="43"/>
                    </a:lnTo>
                    <a:lnTo>
                      <a:pt x="6733" y="22"/>
                    </a:lnTo>
                    <a:lnTo>
                      <a:pt x="5916" y="8"/>
                    </a:lnTo>
                    <a:lnTo>
                      <a:pt x="5026" y="1"/>
                    </a:lnTo>
                    <a:lnTo>
                      <a:pt x="4558" y="0"/>
                    </a:lnTo>
                    <a:lnTo>
                      <a:pt x="4089" y="1"/>
                    </a:lnTo>
                    <a:lnTo>
                      <a:pt x="3199" y="8"/>
                    </a:lnTo>
                    <a:lnTo>
                      <a:pt x="2382" y="22"/>
                    </a:lnTo>
                    <a:lnTo>
                      <a:pt x="1654" y="43"/>
                    </a:lnTo>
                    <a:lnTo>
                      <a:pt x="1036" y="67"/>
                    </a:lnTo>
                    <a:lnTo>
                      <a:pt x="544" y="97"/>
                    </a:lnTo>
                    <a:lnTo>
                      <a:pt x="275" y="122"/>
                    </a:lnTo>
                    <a:lnTo>
                      <a:pt x="142" y="139"/>
                    </a:lnTo>
                    <a:lnTo>
                      <a:pt x="51" y="158"/>
                    </a:lnTo>
                    <a:lnTo>
                      <a:pt x="13" y="172"/>
                    </a:lnTo>
                    <a:lnTo>
                      <a:pt x="1" y="181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13" y="201"/>
                    </a:lnTo>
                    <a:lnTo>
                      <a:pt x="51" y="215"/>
                    </a:lnTo>
                    <a:lnTo>
                      <a:pt x="142" y="233"/>
                    </a:lnTo>
                    <a:lnTo>
                      <a:pt x="275" y="250"/>
                    </a:lnTo>
                    <a:lnTo>
                      <a:pt x="544" y="276"/>
                    </a:lnTo>
                    <a:lnTo>
                      <a:pt x="1036" y="306"/>
                    </a:lnTo>
                    <a:lnTo>
                      <a:pt x="1654" y="330"/>
                    </a:lnTo>
                    <a:lnTo>
                      <a:pt x="2382" y="351"/>
                    </a:lnTo>
                    <a:lnTo>
                      <a:pt x="3199" y="365"/>
                    </a:lnTo>
                    <a:lnTo>
                      <a:pt x="4089" y="373"/>
                    </a:lnTo>
                    <a:lnTo>
                      <a:pt x="4558" y="373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3"/>
              <p:cNvSpPr>
                <a:spLocks/>
              </p:cNvSpPr>
              <p:nvPr/>
            </p:nvSpPr>
            <p:spPr bwMode="auto">
              <a:xfrm>
                <a:off x="1011" y="3145"/>
                <a:ext cx="1820" cy="74"/>
              </a:xfrm>
              <a:custGeom>
                <a:avLst/>
                <a:gdLst>
                  <a:gd name="T0" fmla="*/ 4549 w 9097"/>
                  <a:gd name="T1" fmla="*/ 369 h 369"/>
                  <a:gd name="T2" fmla="*/ 5016 w 9097"/>
                  <a:gd name="T3" fmla="*/ 369 h 369"/>
                  <a:gd name="T4" fmla="*/ 5904 w 9097"/>
                  <a:gd name="T5" fmla="*/ 361 h 369"/>
                  <a:gd name="T6" fmla="*/ 6720 w 9097"/>
                  <a:gd name="T7" fmla="*/ 347 h 369"/>
                  <a:gd name="T8" fmla="*/ 7447 w 9097"/>
                  <a:gd name="T9" fmla="*/ 327 h 369"/>
                  <a:gd name="T10" fmla="*/ 8064 w 9097"/>
                  <a:gd name="T11" fmla="*/ 302 h 369"/>
                  <a:gd name="T12" fmla="*/ 8554 w 9097"/>
                  <a:gd name="T13" fmla="*/ 273 h 369"/>
                  <a:gd name="T14" fmla="*/ 8823 w 9097"/>
                  <a:gd name="T15" fmla="*/ 248 h 369"/>
                  <a:gd name="T16" fmla="*/ 8956 w 9097"/>
                  <a:gd name="T17" fmla="*/ 231 h 369"/>
                  <a:gd name="T18" fmla="*/ 9047 w 9097"/>
                  <a:gd name="T19" fmla="*/ 212 h 369"/>
                  <a:gd name="T20" fmla="*/ 9085 w 9097"/>
                  <a:gd name="T21" fmla="*/ 199 h 369"/>
                  <a:gd name="T22" fmla="*/ 9096 w 9097"/>
                  <a:gd name="T23" fmla="*/ 190 h 369"/>
                  <a:gd name="T24" fmla="*/ 9097 w 9097"/>
                  <a:gd name="T25" fmla="*/ 185 h 369"/>
                  <a:gd name="T26" fmla="*/ 9096 w 9097"/>
                  <a:gd name="T27" fmla="*/ 179 h 369"/>
                  <a:gd name="T28" fmla="*/ 9085 w 9097"/>
                  <a:gd name="T29" fmla="*/ 170 h 369"/>
                  <a:gd name="T30" fmla="*/ 9047 w 9097"/>
                  <a:gd name="T31" fmla="*/ 157 h 369"/>
                  <a:gd name="T32" fmla="*/ 8956 w 9097"/>
                  <a:gd name="T33" fmla="*/ 138 h 369"/>
                  <a:gd name="T34" fmla="*/ 8823 w 9097"/>
                  <a:gd name="T35" fmla="*/ 121 h 369"/>
                  <a:gd name="T36" fmla="*/ 8554 w 9097"/>
                  <a:gd name="T37" fmla="*/ 96 h 369"/>
                  <a:gd name="T38" fmla="*/ 8064 w 9097"/>
                  <a:gd name="T39" fmla="*/ 67 h 369"/>
                  <a:gd name="T40" fmla="*/ 7447 w 9097"/>
                  <a:gd name="T41" fmla="*/ 42 h 369"/>
                  <a:gd name="T42" fmla="*/ 6720 w 9097"/>
                  <a:gd name="T43" fmla="*/ 22 h 369"/>
                  <a:gd name="T44" fmla="*/ 5904 w 9097"/>
                  <a:gd name="T45" fmla="*/ 8 h 369"/>
                  <a:gd name="T46" fmla="*/ 5016 w 9097"/>
                  <a:gd name="T47" fmla="*/ 1 h 369"/>
                  <a:gd name="T48" fmla="*/ 4549 w 9097"/>
                  <a:gd name="T49" fmla="*/ 0 h 369"/>
                  <a:gd name="T50" fmla="*/ 4081 w 9097"/>
                  <a:gd name="T51" fmla="*/ 1 h 369"/>
                  <a:gd name="T52" fmla="*/ 3193 w 9097"/>
                  <a:gd name="T53" fmla="*/ 8 h 369"/>
                  <a:gd name="T54" fmla="*/ 2377 w 9097"/>
                  <a:gd name="T55" fmla="*/ 22 h 369"/>
                  <a:gd name="T56" fmla="*/ 1650 w 9097"/>
                  <a:gd name="T57" fmla="*/ 42 h 369"/>
                  <a:gd name="T58" fmla="*/ 1033 w 9097"/>
                  <a:gd name="T59" fmla="*/ 67 h 369"/>
                  <a:gd name="T60" fmla="*/ 543 w 9097"/>
                  <a:gd name="T61" fmla="*/ 96 h 369"/>
                  <a:gd name="T62" fmla="*/ 274 w 9097"/>
                  <a:gd name="T63" fmla="*/ 121 h 369"/>
                  <a:gd name="T64" fmla="*/ 141 w 9097"/>
                  <a:gd name="T65" fmla="*/ 138 h 369"/>
                  <a:gd name="T66" fmla="*/ 50 w 9097"/>
                  <a:gd name="T67" fmla="*/ 157 h 369"/>
                  <a:gd name="T68" fmla="*/ 12 w 9097"/>
                  <a:gd name="T69" fmla="*/ 170 h 369"/>
                  <a:gd name="T70" fmla="*/ 1 w 9097"/>
                  <a:gd name="T71" fmla="*/ 179 h 369"/>
                  <a:gd name="T72" fmla="*/ 0 w 9097"/>
                  <a:gd name="T73" fmla="*/ 185 h 369"/>
                  <a:gd name="T74" fmla="*/ 1 w 9097"/>
                  <a:gd name="T75" fmla="*/ 190 h 369"/>
                  <a:gd name="T76" fmla="*/ 12 w 9097"/>
                  <a:gd name="T77" fmla="*/ 199 h 369"/>
                  <a:gd name="T78" fmla="*/ 50 w 9097"/>
                  <a:gd name="T79" fmla="*/ 212 h 369"/>
                  <a:gd name="T80" fmla="*/ 141 w 9097"/>
                  <a:gd name="T81" fmla="*/ 231 h 369"/>
                  <a:gd name="T82" fmla="*/ 274 w 9097"/>
                  <a:gd name="T83" fmla="*/ 248 h 369"/>
                  <a:gd name="T84" fmla="*/ 543 w 9097"/>
                  <a:gd name="T85" fmla="*/ 273 h 369"/>
                  <a:gd name="T86" fmla="*/ 1033 w 9097"/>
                  <a:gd name="T87" fmla="*/ 302 h 369"/>
                  <a:gd name="T88" fmla="*/ 1650 w 9097"/>
                  <a:gd name="T89" fmla="*/ 327 h 369"/>
                  <a:gd name="T90" fmla="*/ 2377 w 9097"/>
                  <a:gd name="T91" fmla="*/ 347 h 369"/>
                  <a:gd name="T92" fmla="*/ 3193 w 9097"/>
                  <a:gd name="T93" fmla="*/ 361 h 369"/>
                  <a:gd name="T94" fmla="*/ 4081 w 9097"/>
                  <a:gd name="T95" fmla="*/ 369 h 369"/>
                  <a:gd name="T96" fmla="*/ 4549 w 9097"/>
                  <a:gd name="T97" fmla="*/ 3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7" h="369">
                    <a:moveTo>
                      <a:pt x="4549" y="369"/>
                    </a:moveTo>
                    <a:lnTo>
                      <a:pt x="5016" y="369"/>
                    </a:lnTo>
                    <a:lnTo>
                      <a:pt x="5904" y="361"/>
                    </a:lnTo>
                    <a:lnTo>
                      <a:pt x="6720" y="347"/>
                    </a:lnTo>
                    <a:lnTo>
                      <a:pt x="7447" y="327"/>
                    </a:lnTo>
                    <a:lnTo>
                      <a:pt x="8064" y="302"/>
                    </a:lnTo>
                    <a:lnTo>
                      <a:pt x="8554" y="273"/>
                    </a:lnTo>
                    <a:lnTo>
                      <a:pt x="8823" y="248"/>
                    </a:lnTo>
                    <a:lnTo>
                      <a:pt x="8956" y="231"/>
                    </a:lnTo>
                    <a:lnTo>
                      <a:pt x="9047" y="212"/>
                    </a:lnTo>
                    <a:lnTo>
                      <a:pt x="9085" y="199"/>
                    </a:lnTo>
                    <a:lnTo>
                      <a:pt x="9096" y="190"/>
                    </a:lnTo>
                    <a:lnTo>
                      <a:pt x="9097" y="185"/>
                    </a:lnTo>
                    <a:lnTo>
                      <a:pt x="9096" y="179"/>
                    </a:lnTo>
                    <a:lnTo>
                      <a:pt x="9085" y="170"/>
                    </a:lnTo>
                    <a:lnTo>
                      <a:pt x="9047" y="157"/>
                    </a:lnTo>
                    <a:lnTo>
                      <a:pt x="8956" y="138"/>
                    </a:lnTo>
                    <a:lnTo>
                      <a:pt x="8823" y="121"/>
                    </a:lnTo>
                    <a:lnTo>
                      <a:pt x="8554" y="96"/>
                    </a:lnTo>
                    <a:lnTo>
                      <a:pt x="8064" y="67"/>
                    </a:lnTo>
                    <a:lnTo>
                      <a:pt x="7447" y="42"/>
                    </a:lnTo>
                    <a:lnTo>
                      <a:pt x="6720" y="22"/>
                    </a:lnTo>
                    <a:lnTo>
                      <a:pt x="5904" y="8"/>
                    </a:lnTo>
                    <a:lnTo>
                      <a:pt x="5016" y="1"/>
                    </a:lnTo>
                    <a:lnTo>
                      <a:pt x="4549" y="0"/>
                    </a:lnTo>
                    <a:lnTo>
                      <a:pt x="4081" y="1"/>
                    </a:lnTo>
                    <a:lnTo>
                      <a:pt x="3193" y="8"/>
                    </a:lnTo>
                    <a:lnTo>
                      <a:pt x="2377" y="22"/>
                    </a:lnTo>
                    <a:lnTo>
                      <a:pt x="1650" y="42"/>
                    </a:lnTo>
                    <a:lnTo>
                      <a:pt x="1033" y="67"/>
                    </a:lnTo>
                    <a:lnTo>
                      <a:pt x="543" y="96"/>
                    </a:lnTo>
                    <a:lnTo>
                      <a:pt x="274" y="121"/>
                    </a:lnTo>
                    <a:lnTo>
                      <a:pt x="141" y="138"/>
                    </a:lnTo>
                    <a:lnTo>
                      <a:pt x="50" y="157"/>
                    </a:lnTo>
                    <a:lnTo>
                      <a:pt x="12" y="170"/>
                    </a:lnTo>
                    <a:lnTo>
                      <a:pt x="1" y="179"/>
                    </a:lnTo>
                    <a:lnTo>
                      <a:pt x="0" y="185"/>
                    </a:lnTo>
                    <a:lnTo>
                      <a:pt x="1" y="190"/>
                    </a:lnTo>
                    <a:lnTo>
                      <a:pt x="12" y="199"/>
                    </a:lnTo>
                    <a:lnTo>
                      <a:pt x="50" y="212"/>
                    </a:lnTo>
                    <a:lnTo>
                      <a:pt x="141" y="231"/>
                    </a:lnTo>
                    <a:lnTo>
                      <a:pt x="274" y="248"/>
                    </a:lnTo>
                    <a:lnTo>
                      <a:pt x="543" y="273"/>
                    </a:lnTo>
                    <a:lnTo>
                      <a:pt x="1033" y="302"/>
                    </a:lnTo>
                    <a:lnTo>
                      <a:pt x="1650" y="327"/>
                    </a:lnTo>
                    <a:lnTo>
                      <a:pt x="2377" y="347"/>
                    </a:lnTo>
                    <a:lnTo>
                      <a:pt x="3193" y="361"/>
                    </a:lnTo>
                    <a:lnTo>
                      <a:pt x="4081" y="369"/>
                    </a:lnTo>
                    <a:lnTo>
                      <a:pt x="4549" y="369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4"/>
              <p:cNvSpPr>
                <a:spLocks/>
              </p:cNvSpPr>
              <p:nvPr/>
            </p:nvSpPr>
            <p:spPr bwMode="auto">
              <a:xfrm>
                <a:off x="1013" y="3145"/>
                <a:ext cx="1816" cy="73"/>
              </a:xfrm>
              <a:custGeom>
                <a:avLst/>
                <a:gdLst>
                  <a:gd name="T0" fmla="*/ 4541 w 9081"/>
                  <a:gd name="T1" fmla="*/ 364 h 364"/>
                  <a:gd name="T2" fmla="*/ 5007 w 9081"/>
                  <a:gd name="T3" fmla="*/ 364 h 364"/>
                  <a:gd name="T4" fmla="*/ 5894 w 9081"/>
                  <a:gd name="T5" fmla="*/ 357 h 364"/>
                  <a:gd name="T6" fmla="*/ 6708 w 9081"/>
                  <a:gd name="T7" fmla="*/ 343 h 364"/>
                  <a:gd name="T8" fmla="*/ 7432 w 9081"/>
                  <a:gd name="T9" fmla="*/ 323 h 364"/>
                  <a:gd name="T10" fmla="*/ 8049 w 9081"/>
                  <a:gd name="T11" fmla="*/ 299 h 364"/>
                  <a:gd name="T12" fmla="*/ 8538 w 9081"/>
                  <a:gd name="T13" fmla="*/ 270 h 364"/>
                  <a:gd name="T14" fmla="*/ 8806 w 9081"/>
                  <a:gd name="T15" fmla="*/ 245 h 364"/>
                  <a:gd name="T16" fmla="*/ 8939 w 9081"/>
                  <a:gd name="T17" fmla="*/ 228 h 364"/>
                  <a:gd name="T18" fmla="*/ 9030 w 9081"/>
                  <a:gd name="T19" fmla="*/ 210 h 364"/>
                  <a:gd name="T20" fmla="*/ 9067 w 9081"/>
                  <a:gd name="T21" fmla="*/ 197 h 364"/>
                  <a:gd name="T22" fmla="*/ 9080 w 9081"/>
                  <a:gd name="T23" fmla="*/ 187 h 364"/>
                  <a:gd name="T24" fmla="*/ 9081 w 9081"/>
                  <a:gd name="T25" fmla="*/ 183 h 364"/>
                  <a:gd name="T26" fmla="*/ 9080 w 9081"/>
                  <a:gd name="T27" fmla="*/ 177 h 364"/>
                  <a:gd name="T28" fmla="*/ 9067 w 9081"/>
                  <a:gd name="T29" fmla="*/ 168 h 364"/>
                  <a:gd name="T30" fmla="*/ 9030 w 9081"/>
                  <a:gd name="T31" fmla="*/ 155 h 364"/>
                  <a:gd name="T32" fmla="*/ 8939 w 9081"/>
                  <a:gd name="T33" fmla="*/ 137 h 364"/>
                  <a:gd name="T34" fmla="*/ 8806 w 9081"/>
                  <a:gd name="T35" fmla="*/ 120 h 364"/>
                  <a:gd name="T36" fmla="*/ 8538 w 9081"/>
                  <a:gd name="T37" fmla="*/ 95 h 364"/>
                  <a:gd name="T38" fmla="*/ 8049 w 9081"/>
                  <a:gd name="T39" fmla="*/ 66 h 364"/>
                  <a:gd name="T40" fmla="*/ 7432 w 9081"/>
                  <a:gd name="T41" fmla="*/ 42 h 364"/>
                  <a:gd name="T42" fmla="*/ 6708 w 9081"/>
                  <a:gd name="T43" fmla="*/ 22 h 364"/>
                  <a:gd name="T44" fmla="*/ 5894 w 9081"/>
                  <a:gd name="T45" fmla="*/ 8 h 364"/>
                  <a:gd name="T46" fmla="*/ 5007 w 9081"/>
                  <a:gd name="T47" fmla="*/ 1 h 364"/>
                  <a:gd name="T48" fmla="*/ 4541 w 9081"/>
                  <a:gd name="T49" fmla="*/ 0 h 364"/>
                  <a:gd name="T50" fmla="*/ 4074 w 9081"/>
                  <a:gd name="T51" fmla="*/ 1 h 364"/>
                  <a:gd name="T52" fmla="*/ 3187 w 9081"/>
                  <a:gd name="T53" fmla="*/ 8 h 364"/>
                  <a:gd name="T54" fmla="*/ 2373 w 9081"/>
                  <a:gd name="T55" fmla="*/ 22 h 364"/>
                  <a:gd name="T56" fmla="*/ 1649 w 9081"/>
                  <a:gd name="T57" fmla="*/ 42 h 364"/>
                  <a:gd name="T58" fmla="*/ 1032 w 9081"/>
                  <a:gd name="T59" fmla="*/ 66 h 364"/>
                  <a:gd name="T60" fmla="*/ 543 w 9081"/>
                  <a:gd name="T61" fmla="*/ 95 h 364"/>
                  <a:gd name="T62" fmla="*/ 275 w 9081"/>
                  <a:gd name="T63" fmla="*/ 120 h 364"/>
                  <a:gd name="T64" fmla="*/ 142 w 9081"/>
                  <a:gd name="T65" fmla="*/ 137 h 364"/>
                  <a:gd name="T66" fmla="*/ 51 w 9081"/>
                  <a:gd name="T67" fmla="*/ 155 h 364"/>
                  <a:gd name="T68" fmla="*/ 14 w 9081"/>
                  <a:gd name="T69" fmla="*/ 168 h 364"/>
                  <a:gd name="T70" fmla="*/ 1 w 9081"/>
                  <a:gd name="T71" fmla="*/ 177 h 364"/>
                  <a:gd name="T72" fmla="*/ 0 w 9081"/>
                  <a:gd name="T73" fmla="*/ 183 h 364"/>
                  <a:gd name="T74" fmla="*/ 1 w 9081"/>
                  <a:gd name="T75" fmla="*/ 187 h 364"/>
                  <a:gd name="T76" fmla="*/ 14 w 9081"/>
                  <a:gd name="T77" fmla="*/ 197 h 364"/>
                  <a:gd name="T78" fmla="*/ 51 w 9081"/>
                  <a:gd name="T79" fmla="*/ 210 h 364"/>
                  <a:gd name="T80" fmla="*/ 142 w 9081"/>
                  <a:gd name="T81" fmla="*/ 228 h 364"/>
                  <a:gd name="T82" fmla="*/ 275 w 9081"/>
                  <a:gd name="T83" fmla="*/ 245 h 364"/>
                  <a:gd name="T84" fmla="*/ 543 w 9081"/>
                  <a:gd name="T85" fmla="*/ 270 h 364"/>
                  <a:gd name="T86" fmla="*/ 1032 w 9081"/>
                  <a:gd name="T87" fmla="*/ 299 h 364"/>
                  <a:gd name="T88" fmla="*/ 1649 w 9081"/>
                  <a:gd name="T89" fmla="*/ 323 h 364"/>
                  <a:gd name="T90" fmla="*/ 2373 w 9081"/>
                  <a:gd name="T91" fmla="*/ 343 h 364"/>
                  <a:gd name="T92" fmla="*/ 3187 w 9081"/>
                  <a:gd name="T93" fmla="*/ 357 h 364"/>
                  <a:gd name="T94" fmla="*/ 4074 w 9081"/>
                  <a:gd name="T95" fmla="*/ 364 h 364"/>
                  <a:gd name="T96" fmla="*/ 4541 w 9081"/>
                  <a:gd name="T97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81" h="364">
                    <a:moveTo>
                      <a:pt x="4541" y="364"/>
                    </a:moveTo>
                    <a:lnTo>
                      <a:pt x="5007" y="364"/>
                    </a:lnTo>
                    <a:lnTo>
                      <a:pt x="5894" y="357"/>
                    </a:lnTo>
                    <a:lnTo>
                      <a:pt x="6708" y="343"/>
                    </a:lnTo>
                    <a:lnTo>
                      <a:pt x="7432" y="323"/>
                    </a:lnTo>
                    <a:lnTo>
                      <a:pt x="8049" y="299"/>
                    </a:lnTo>
                    <a:lnTo>
                      <a:pt x="8538" y="270"/>
                    </a:lnTo>
                    <a:lnTo>
                      <a:pt x="8806" y="245"/>
                    </a:lnTo>
                    <a:lnTo>
                      <a:pt x="8939" y="228"/>
                    </a:lnTo>
                    <a:lnTo>
                      <a:pt x="9030" y="210"/>
                    </a:lnTo>
                    <a:lnTo>
                      <a:pt x="9067" y="197"/>
                    </a:lnTo>
                    <a:lnTo>
                      <a:pt x="9080" y="187"/>
                    </a:lnTo>
                    <a:lnTo>
                      <a:pt x="9081" y="183"/>
                    </a:lnTo>
                    <a:lnTo>
                      <a:pt x="9080" y="177"/>
                    </a:lnTo>
                    <a:lnTo>
                      <a:pt x="9067" y="168"/>
                    </a:lnTo>
                    <a:lnTo>
                      <a:pt x="9030" y="155"/>
                    </a:lnTo>
                    <a:lnTo>
                      <a:pt x="8939" y="137"/>
                    </a:lnTo>
                    <a:lnTo>
                      <a:pt x="8806" y="120"/>
                    </a:lnTo>
                    <a:lnTo>
                      <a:pt x="8538" y="95"/>
                    </a:lnTo>
                    <a:lnTo>
                      <a:pt x="8049" y="66"/>
                    </a:lnTo>
                    <a:lnTo>
                      <a:pt x="7432" y="42"/>
                    </a:lnTo>
                    <a:lnTo>
                      <a:pt x="6708" y="22"/>
                    </a:lnTo>
                    <a:lnTo>
                      <a:pt x="5894" y="8"/>
                    </a:lnTo>
                    <a:lnTo>
                      <a:pt x="5007" y="1"/>
                    </a:lnTo>
                    <a:lnTo>
                      <a:pt x="4541" y="0"/>
                    </a:lnTo>
                    <a:lnTo>
                      <a:pt x="4074" y="1"/>
                    </a:lnTo>
                    <a:lnTo>
                      <a:pt x="3187" y="8"/>
                    </a:lnTo>
                    <a:lnTo>
                      <a:pt x="2373" y="22"/>
                    </a:lnTo>
                    <a:lnTo>
                      <a:pt x="1649" y="42"/>
                    </a:lnTo>
                    <a:lnTo>
                      <a:pt x="1032" y="66"/>
                    </a:lnTo>
                    <a:lnTo>
                      <a:pt x="543" y="95"/>
                    </a:lnTo>
                    <a:lnTo>
                      <a:pt x="275" y="120"/>
                    </a:lnTo>
                    <a:lnTo>
                      <a:pt x="142" y="137"/>
                    </a:lnTo>
                    <a:lnTo>
                      <a:pt x="51" y="155"/>
                    </a:lnTo>
                    <a:lnTo>
                      <a:pt x="14" y="168"/>
                    </a:lnTo>
                    <a:lnTo>
                      <a:pt x="1" y="177"/>
                    </a:lnTo>
                    <a:lnTo>
                      <a:pt x="0" y="183"/>
                    </a:lnTo>
                    <a:lnTo>
                      <a:pt x="1" y="187"/>
                    </a:lnTo>
                    <a:lnTo>
                      <a:pt x="14" y="197"/>
                    </a:lnTo>
                    <a:lnTo>
                      <a:pt x="51" y="210"/>
                    </a:lnTo>
                    <a:lnTo>
                      <a:pt x="142" y="228"/>
                    </a:lnTo>
                    <a:lnTo>
                      <a:pt x="275" y="245"/>
                    </a:lnTo>
                    <a:lnTo>
                      <a:pt x="543" y="270"/>
                    </a:lnTo>
                    <a:lnTo>
                      <a:pt x="1032" y="299"/>
                    </a:lnTo>
                    <a:lnTo>
                      <a:pt x="1649" y="323"/>
                    </a:lnTo>
                    <a:lnTo>
                      <a:pt x="2373" y="343"/>
                    </a:lnTo>
                    <a:lnTo>
                      <a:pt x="3187" y="357"/>
                    </a:lnTo>
                    <a:lnTo>
                      <a:pt x="4074" y="364"/>
                    </a:lnTo>
                    <a:lnTo>
                      <a:pt x="4541" y="364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5"/>
              <p:cNvSpPr>
                <a:spLocks/>
              </p:cNvSpPr>
              <p:nvPr/>
            </p:nvSpPr>
            <p:spPr bwMode="auto">
              <a:xfrm>
                <a:off x="1015" y="3146"/>
                <a:ext cx="1812" cy="72"/>
              </a:xfrm>
              <a:custGeom>
                <a:avLst/>
                <a:gdLst>
                  <a:gd name="T0" fmla="*/ 4532 w 9063"/>
                  <a:gd name="T1" fmla="*/ 360 h 360"/>
                  <a:gd name="T2" fmla="*/ 4997 w 9063"/>
                  <a:gd name="T3" fmla="*/ 360 h 360"/>
                  <a:gd name="T4" fmla="*/ 5882 w 9063"/>
                  <a:gd name="T5" fmla="*/ 353 h 360"/>
                  <a:gd name="T6" fmla="*/ 6695 w 9063"/>
                  <a:gd name="T7" fmla="*/ 339 h 360"/>
                  <a:gd name="T8" fmla="*/ 7418 w 9063"/>
                  <a:gd name="T9" fmla="*/ 319 h 360"/>
                  <a:gd name="T10" fmla="*/ 8033 w 9063"/>
                  <a:gd name="T11" fmla="*/ 296 h 360"/>
                  <a:gd name="T12" fmla="*/ 8522 w 9063"/>
                  <a:gd name="T13" fmla="*/ 267 h 360"/>
                  <a:gd name="T14" fmla="*/ 8789 w 9063"/>
                  <a:gd name="T15" fmla="*/ 242 h 360"/>
                  <a:gd name="T16" fmla="*/ 8922 w 9063"/>
                  <a:gd name="T17" fmla="*/ 226 h 360"/>
                  <a:gd name="T18" fmla="*/ 9012 w 9063"/>
                  <a:gd name="T19" fmla="*/ 208 h 360"/>
                  <a:gd name="T20" fmla="*/ 9050 w 9063"/>
                  <a:gd name="T21" fmla="*/ 194 h 360"/>
                  <a:gd name="T22" fmla="*/ 9062 w 9063"/>
                  <a:gd name="T23" fmla="*/ 185 h 360"/>
                  <a:gd name="T24" fmla="*/ 9063 w 9063"/>
                  <a:gd name="T25" fmla="*/ 181 h 360"/>
                  <a:gd name="T26" fmla="*/ 9062 w 9063"/>
                  <a:gd name="T27" fmla="*/ 175 h 360"/>
                  <a:gd name="T28" fmla="*/ 9050 w 9063"/>
                  <a:gd name="T29" fmla="*/ 166 h 360"/>
                  <a:gd name="T30" fmla="*/ 9012 w 9063"/>
                  <a:gd name="T31" fmla="*/ 153 h 360"/>
                  <a:gd name="T32" fmla="*/ 8922 w 9063"/>
                  <a:gd name="T33" fmla="*/ 135 h 360"/>
                  <a:gd name="T34" fmla="*/ 8789 w 9063"/>
                  <a:gd name="T35" fmla="*/ 119 h 360"/>
                  <a:gd name="T36" fmla="*/ 8522 w 9063"/>
                  <a:gd name="T37" fmla="*/ 94 h 360"/>
                  <a:gd name="T38" fmla="*/ 8033 w 9063"/>
                  <a:gd name="T39" fmla="*/ 65 h 360"/>
                  <a:gd name="T40" fmla="*/ 7418 w 9063"/>
                  <a:gd name="T41" fmla="*/ 41 h 360"/>
                  <a:gd name="T42" fmla="*/ 6695 w 9063"/>
                  <a:gd name="T43" fmla="*/ 21 h 360"/>
                  <a:gd name="T44" fmla="*/ 5882 w 9063"/>
                  <a:gd name="T45" fmla="*/ 8 h 360"/>
                  <a:gd name="T46" fmla="*/ 4997 w 9063"/>
                  <a:gd name="T47" fmla="*/ 1 h 360"/>
                  <a:gd name="T48" fmla="*/ 4532 w 9063"/>
                  <a:gd name="T49" fmla="*/ 0 h 360"/>
                  <a:gd name="T50" fmla="*/ 4066 w 9063"/>
                  <a:gd name="T51" fmla="*/ 1 h 360"/>
                  <a:gd name="T52" fmla="*/ 3181 w 9063"/>
                  <a:gd name="T53" fmla="*/ 8 h 360"/>
                  <a:gd name="T54" fmla="*/ 2368 w 9063"/>
                  <a:gd name="T55" fmla="*/ 21 h 360"/>
                  <a:gd name="T56" fmla="*/ 1645 w 9063"/>
                  <a:gd name="T57" fmla="*/ 41 h 360"/>
                  <a:gd name="T58" fmla="*/ 1030 w 9063"/>
                  <a:gd name="T59" fmla="*/ 65 h 360"/>
                  <a:gd name="T60" fmla="*/ 541 w 9063"/>
                  <a:gd name="T61" fmla="*/ 94 h 360"/>
                  <a:gd name="T62" fmla="*/ 274 w 9063"/>
                  <a:gd name="T63" fmla="*/ 119 h 360"/>
                  <a:gd name="T64" fmla="*/ 141 w 9063"/>
                  <a:gd name="T65" fmla="*/ 135 h 360"/>
                  <a:gd name="T66" fmla="*/ 51 w 9063"/>
                  <a:gd name="T67" fmla="*/ 153 h 360"/>
                  <a:gd name="T68" fmla="*/ 13 w 9063"/>
                  <a:gd name="T69" fmla="*/ 166 h 360"/>
                  <a:gd name="T70" fmla="*/ 2 w 9063"/>
                  <a:gd name="T71" fmla="*/ 175 h 360"/>
                  <a:gd name="T72" fmla="*/ 0 w 9063"/>
                  <a:gd name="T73" fmla="*/ 181 h 360"/>
                  <a:gd name="T74" fmla="*/ 2 w 9063"/>
                  <a:gd name="T75" fmla="*/ 185 h 360"/>
                  <a:gd name="T76" fmla="*/ 13 w 9063"/>
                  <a:gd name="T77" fmla="*/ 194 h 360"/>
                  <a:gd name="T78" fmla="*/ 51 w 9063"/>
                  <a:gd name="T79" fmla="*/ 208 h 360"/>
                  <a:gd name="T80" fmla="*/ 141 w 9063"/>
                  <a:gd name="T81" fmla="*/ 226 h 360"/>
                  <a:gd name="T82" fmla="*/ 274 w 9063"/>
                  <a:gd name="T83" fmla="*/ 242 h 360"/>
                  <a:gd name="T84" fmla="*/ 541 w 9063"/>
                  <a:gd name="T85" fmla="*/ 267 h 360"/>
                  <a:gd name="T86" fmla="*/ 1030 w 9063"/>
                  <a:gd name="T87" fmla="*/ 296 h 360"/>
                  <a:gd name="T88" fmla="*/ 1645 w 9063"/>
                  <a:gd name="T89" fmla="*/ 319 h 360"/>
                  <a:gd name="T90" fmla="*/ 2368 w 9063"/>
                  <a:gd name="T91" fmla="*/ 339 h 360"/>
                  <a:gd name="T92" fmla="*/ 3181 w 9063"/>
                  <a:gd name="T93" fmla="*/ 353 h 360"/>
                  <a:gd name="T94" fmla="*/ 4066 w 9063"/>
                  <a:gd name="T95" fmla="*/ 360 h 360"/>
                  <a:gd name="T96" fmla="*/ 4532 w 9063"/>
                  <a:gd name="T9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63" h="360">
                    <a:moveTo>
                      <a:pt x="4532" y="360"/>
                    </a:moveTo>
                    <a:lnTo>
                      <a:pt x="4997" y="360"/>
                    </a:lnTo>
                    <a:lnTo>
                      <a:pt x="5882" y="353"/>
                    </a:lnTo>
                    <a:lnTo>
                      <a:pt x="6695" y="339"/>
                    </a:lnTo>
                    <a:lnTo>
                      <a:pt x="7418" y="319"/>
                    </a:lnTo>
                    <a:lnTo>
                      <a:pt x="8033" y="296"/>
                    </a:lnTo>
                    <a:lnTo>
                      <a:pt x="8522" y="267"/>
                    </a:lnTo>
                    <a:lnTo>
                      <a:pt x="8789" y="242"/>
                    </a:lnTo>
                    <a:lnTo>
                      <a:pt x="8922" y="226"/>
                    </a:lnTo>
                    <a:lnTo>
                      <a:pt x="9012" y="208"/>
                    </a:lnTo>
                    <a:lnTo>
                      <a:pt x="9050" y="194"/>
                    </a:lnTo>
                    <a:lnTo>
                      <a:pt x="9062" y="185"/>
                    </a:lnTo>
                    <a:lnTo>
                      <a:pt x="9063" y="181"/>
                    </a:lnTo>
                    <a:lnTo>
                      <a:pt x="9062" y="175"/>
                    </a:lnTo>
                    <a:lnTo>
                      <a:pt x="9050" y="166"/>
                    </a:lnTo>
                    <a:lnTo>
                      <a:pt x="9012" y="153"/>
                    </a:lnTo>
                    <a:lnTo>
                      <a:pt x="8922" y="135"/>
                    </a:lnTo>
                    <a:lnTo>
                      <a:pt x="8789" y="119"/>
                    </a:lnTo>
                    <a:lnTo>
                      <a:pt x="8522" y="94"/>
                    </a:lnTo>
                    <a:lnTo>
                      <a:pt x="8033" y="65"/>
                    </a:lnTo>
                    <a:lnTo>
                      <a:pt x="7418" y="41"/>
                    </a:lnTo>
                    <a:lnTo>
                      <a:pt x="6695" y="21"/>
                    </a:lnTo>
                    <a:lnTo>
                      <a:pt x="5882" y="8"/>
                    </a:lnTo>
                    <a:lnTo>
                      <a:pt x="4997" y="1"/>
                    </a:lnTo>
                    <a:lnTo>
                      <a:pt x="4532" y="0"/>
                    </a:lnTo>
                    <a:lnTo>
                      <a:pt x="4066" y="1"/>
                    </a:lnTo>
                    <a:lnTo>
                      <a:pt x="3181" y="8"/>
                    </a:lnTo>
                    <a:lnTo>
                      <a:pt x="2368" y="21"/>
                    </a:lnTo>
                    <a:lnTo>
                      <a:pt x="1645" y="41"/>
                    </a:lnTo>
                    <a:lnTo>
                      <a:pt x="1030" y="65"/>
                    </a:lnTo>
                    <a:lnTo>
                      <a:pt x="541" y="94"/>
                    </a:lnTo>
                    <a:lnTo>
                      <a:pt x="274" y="119"/>
                    </a:lnTo>
                    <a:lnTo>
                      <a:pt x="141" y="135"/>
                    </a:lnTo>
                    <a:lnTo>
                      <a:pt x="51" y="153"/>
                    </a:lnTo>
                    <a:lnTo>
                      <a:pt x="13" y="166"/>
                    </a:lnTo>
                    <a:lnTo>
                      <a:pt x="2" y="175"/>
                    </a:lnTo>
                    <a:lnTo>
                      <a:pt x="0" y="181"/>
                    </a:lnTo>
                    <a:lnTo>
                      <a:pt x="2" y="185"/>
                    </a:lnTo>
                    <a:lnTo>
                      <a:pt x="13" y="194"/>
                    </a:lnTo>
                    <a:lnTo>
                      <a:pt x="51" y="208"/>
                    </a:lnTo>
                    <a:lnTo>
                      <a:pt x="141" y="226"/>
                    </a:lnTo>
                    <a:lnTo>
                      <a:pt x="274" y="242"/>
                    </a:lnTo>
                    <a:lnTo>
                      <a:pt x="541" y="267"/>
                    </a:lnTo>
                    <a:lnTo>
                      <a:pt x="1030" y="296"/>
                    </a:lnTo>
                    <a:lnTo>
                      <a:pt x="1645" y="319"/>
                    </a:lnTo>
                    <a:lnTo>
                      <a:pt x="2368" y="339"/>
                    </a:lnTo>
                    <a:lnTo>
                      <a:pt x="3181" y="353"/>
                    </a:lnTo>
                    <a:lnTo>
                      <a:pt x="4066" y="360"/>
                    </a:lnTo>
                    <a:lnTo>
                      <a:pt x="4532" y="36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16"/>
              <p:cNvSpPr>
                <a:spLocks/>
              </p:cNvSpPr>
              <p:nvPr/>
            </p:nvSpPr>
            <p:spPr bwMode="auto">
              <a:xfrm>
                <a:off x="1017" y="3146"/>
                <a:ext cx="1809" cy="71"/>
              </a:xfrm>
              <a:custGeom>
                <a:avLst/>
                <a:gdLst>
                  <a:gd name="T0" fmla="*/ 4523 w 9045"/>
                  <a:gd name="T1" fmla="*/ 356 h 356"/>
                  <a:gd name="T2" fmla="*/ 4987 w 9045"/>
                  <a:gd name="T3" fmla="*/ 356 h 356"/>
                  <a:gd name="T4" fmla="*/ 5871 w 9045"/>
                  <a:gd name="T5" fmla="*/ 349 h 356"/>
                  <a:gd name="T6" fmla="*/ 6682 w 9045"/>
                  <a:gd name="T7" fmla="*/ 336 h 356"/>
                  <a:gd name="T8" fmla="*/ 7404 w 9045"/>
                  <a:gd name="T9" fmla="*/ 316 h 356"/>
                  <a:gd name="T10" fmla="*/ 8018 w 9045"/>
                  <a:gd name="T11" fmla="*/ 292 h 356"/>
                  <a:gd name="T12" fmla="*/ 8505 w 9045"/>
                  <a:gd name="T13" fmla="*/ 264 h 356"/>
                  <a:gd name="T14" fmla="*/ 8772 w 9045"/>
                  <a:gd name="T15" fmla="*/ 240 h 356"/>
                  <a:gd name="T16" fmla="*/ 8905 w 9045"/>
                  <a:gd name="T17" fmla="*/ 223 h 356"/>
                  <a:gd name="T18" fmla="*/ 8995 w 9045"/>
                  <a:gd name="T19" fmla="*/ 205 h 356"/>
                  <a:gd name="T20" fmla="*/ 9032 w 9045"/>
                  <a:gd name="T21" fmla="*/ 192 h 356"/>
                  <a:gd name="T22" fmla="*/ 9044 w 9045"/>
                  <a:gd name="T23" fmla="*/ 183 h 356"/>
                  <a:gd name="T24" fmla="*/ 9045 w 9045"/>
                  <a:gd name="T25" fmla="*/ 179 h 356"/>
                  <a:gd name="T26" fmla="*/ 9044 w 9045"/>
                  <a:gd name="T27" fmla="*/ 173 h 356"/>
                  <a:gd name="T28" fmla="*/ 9032 w 9045"/>
                  <a:gd name="T29" fmla="*/ 165 h 356"/>
                  <a:gd name="T30" fmla="*/ 8995 w 9045"/>
                  <a:gd name="T31" fmla="*/ 151 h 356"/>
                  <a:gd name="T32" fmla="*/ 8905 w 9045"/>
                  <a:gd name="T33" fmla="*/ 134 h 356"/>
                  <a:gd name="T34" fmla="*/ 8772 w 9045"/>
                  <a:gd name="T35" fmla="*/ 117 h 356"/>
                  <a:gd name="T36" fmla="*/ 8505 w 9045"/>
                  <a:gd name="T37" fmla="*/ 93 h 356"/>
                  <a:gd name="T38" fmla="*/ 8018 w 9045"/>
                  <a:gd name="T39" fmla="*/ 64 h 356"/>
                  <a:gd name="T40" fmla="*/ 7404 w 9045"/>
                  <a:gd name="T41" fmla="*/ 41 h 356"/>
                  <a:gd name="T42" fmla="*/ 6682 w 9045"/>
                  <a:gd name="T43" fmla="*/ 21 h 356"/>
                  <a:gd name="T44" fmla="*/ 5871 w 9045"/>
                  <a:gd name="T45" fmla="*/ 8 h 356"/>
                  <a:gd name="T46" fmla="*/ 4987 w 9045"/>
                  <a:gd name="T47" fmla="*/ 1 h 356"/>
                  <a:gd name="T48" fmla="*/ 4523 w 9045"/>
                  <a:gd name="T49" fmla="*/ 0 h 356"/>
                  <a:gd name="T50" fmla="*/ 4058 w 9045"/>
                  <a:gd name="T51" fmla="*/ 1 h 356"/>
                  <a:gd name="T52" fmla="*/ 3174 w 9045"/>
                  <a:gd name="T53" fmla="*/ 8 h 356"/>
                  <a:gd name="T54" fmla="*/ 2363 w 9045"/>
                  <a:gd name="T55" fmla="*/ 21 h 356"/>
                  <a:gd name="T56" fmla="*/ 1641 w 9045"/>
                  <a:gd name="T57" fmla="*/ 41 h 356"/>
                  <a:gd name="T58" fmla="*/ 1027 w 9045"/>
                  <a:gd name="T59" fmla="*/ 64 h 356"/>
                  <a:gd name="T60" fmla="*/ 540 w 9045"/>
                  <a:gd name="T61" fmla="*/ 93 h 356"/>
                  <a:gd name="T62" fmla="*/ 273 w 9045"/>
                  <a:gd name="T63" fmla="*/ 117 h 356"/>
                  <a:gd name="T64" fmla="*/ 140 w 9045"/>
                  <a:gd name="T65" fmla="*/ 134 h 356"/>
                  <a:gd name="T66" fmla="*/ 50 w 9045"/>
                  <a:gd name="T67" fmla="*/ 151 h 356"/>
                  <a:gd name="T68" fmla="*/ 13 w 9045"/>
                  <a:gd name="T69" fmla="*/ 165 h 356"/>
                  <a:gd name="T70" fmla="*/ 1 w 9045"/>
                  <a:gd name="T71" fmla="*/ 173 h 356"/>
                  <a:gd name="T72" fmla="*/ 0 w 9045"/>
                  <a:gd name="T73" fmla="*/ 179 h 356"/>
                  <a:gd name="T74" fmla="*/ 1 w 9045"/>
                  <a:gd name="T75" fmla="*/ 183 h 356"/>
                  <a:gd name="T76" fmla="*/ 13 w 9045"/>
                  <a:gd name="T77" fmla="*/ 192 h 356"/>
                  <a:gd name="T78" fmla="*/ 50 w 9045"/>
                  <a:gd name="T79" fmla="*/ 205 h 356"/>
                  <a:gd name="T80" fmla="*/ 140 w 9045"/>
                  <a:gd name="T81" fmla="*/ 223 h 356"/>
                  <a:gd name="T82" fmla="*/ 273 w 9045"/>
                  <a:gd name="T83" fmla="*/ 240 h 356"/>
                  <a:gd name="T84" fmla="*/ 540 w 9045"/>
                  <a:gd name="T85" fmla="*/ 264 h 356"/>
                  <a:gd name="T86" fmla="*/ 1027 w 9045"/>
                  <a:gd name="T87" fmla="*/ 292 h 356"/>
                  <a:gd name="T88" fmla="*/ 1641 w 9045"/>
                  <a:gd name="T89" fmla="*/ 316 h 356"/>
                  <a:gd name="T90" fmla="*/ 2363 w 9045"/>
                  <a:gd name="T91" fmla="*/ 336 h 356"/>
                  <a:gd name="T92" fmla="*/ 3174 w 9045"/>
                  <a:gd name="T93" fmla="*/ 349 h 356"/>
                  <a:gd name="T94" fmla="*/ 4058 w 9045"/>
                  <a:gd name="T95" fmla="*/ 356 h 356"/>
                  <a:gd name="T96" fmla="*/ 4523 w 9045"/>
                  <a:gd name="T97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45" h="356">
                    <a:moveTo>
                      <a:pt x="4523" y="356"/>
                    </a:moveTo>
                    <a:lnTo>
                      <a:pt x="4987" y="356"/>
                    </a:lnTo>
                    <a:lnTo>
                      <a:pt x="5871" y="349"/>
                    </a:lnTo>
                    <a:lnTo>
                      <a:pt x="6682" y="336"/>
                    </a:lnTo>
                    <a:lnTo>
                      <a:pt x="7404" y="316"/>
                    </a:lnTo>
                    <a:lnTo>
                      <a:pt x="8018" y="292"/>
                    </a:lnTo>
                    <a:lnTo>
                      <a:pt x="8505" y="264"/>
                    </a:lnTo>
                    <a:lnTo>
                      <a:pt x="8772" y="240"/>
                    </a:lnTo>
                    <a:lnTo>
                      <a:pt x="8905" y="223"/>
                    </a:lnTo>
                    <a:lnTo>
                      <a:pt x="8995" y="205"/>
                    </a:lnTo>
                    <a:lnTo>
                      <a:pt x="9032" y="192"/>
                    </a:lnTo>
                    <a:lnTo>
                      <a:pt x="9044" y="183"/>
                    </a:lnTo>
                    <a:lnTo>
                      <a:pt x="9045" y="179"/>
                    </a:lnTo>
                    <a:lnTo>
                      <a:pt x="9044" y="173"/>
                    </a:lnTo>
                    <a:lnTo>
                      <a:pt x="9032" y="165"/>
                    </a:lnTo>
                    <a:lnTo>
                      <a:pt x="8995" y="151"/>
                    </a:lnTo>
                    <a:lnTo>
                      <a:pt x="8905" y="134"/>
                    </a:lnTo>
                    <a:lnTo>
                      <a:pt x="8772" y="117"/>
                    </a:lnTo>
                    <a:lnTo>
                      <a:pt x="8505" y="93"/>
                    </a:lnTo>
                    <a:lnTo>
                      <a:pt x="8018" y="64"/>
                    </a:lnTo>
                    <a:lnTo>
                      <a:pt x="7404" y="41"/>
                    </a:lnTo>
                    <a:lnTo>
                      <a:pt x="6682" y="21"/>
                    </a:lnTo>
                    <a:lnTo>
                      <a:pt x="5871" y="8"/>
                    </a:lnTo>
                    <a:lnTo>
                      <a:pt x="4987" y="1"/>
                    </a:lnTo>
                    <a:lnTo>
                      <a:pt x="4523" y="0"/>
                    </a:lnTo>
                    <a:lnTo>
                      <a:pt x="4058" y="1"/>
                    </a:lnTo>
                    <a:lnTo>
                      <a:pt x="3174" y="8"/>
                    </a:lnTo>
                    <a:lnTo>
                      <a:pt x="2363" y="21"/>
                    </a:lnTo>
                    <a:lnTo>
                      <a:pt x="1641" y="41"/>
                    </a:lnTo>
                    <a:lnTo>
                      <a:pt x="1027" y="64"/>
                    </a:lnTo>
                    <a:lnTo>
                      <a:pt x="540" y="93"/>
                    </a:lnTo>
                    <a:lnTo>
                      <a:pt x="273" y="117"/>
                    </a:lnTo>
                    <a:lnTo>
                      <a:pt x="140" y="134"/>
                    </a:lnTo>
                    <a:lnTo>
                      <a:pt x="50" y="151"/>
                    </a:lnTo>
                    <a:lnTo>
                      <a:pt x="13" y="165"/>
                    </a:lnTo>
                    <a:lnTo>
                      <a:pt x="1" y="173"/>
                    </a:lnTo>
                    <a:lnTo>
                      <a:pt x="0" y="179"/>
                    </a:lnTo>
                    <a:lnTo>
                      <a:pt x="1" y="183"/>
                    </a:lnTo>
                    <a:lnTo>
                      <a:pt x="13" y="192"/>
                    </a:lnTo>
                    <a:lnTo>
                      <a:pt x="50" y="205"/>
                    </a:lnTo>
                    <a:lnTo>
                      <a:pt x="140" y="223"/>
                    </a:lnTo>
                    <a:lnTo>
                      <a:pt x="273" y="240"/>
                    </a:lnTo>
                    <a:lnTo>
                      <a:pt x="540" y="264"/>
                    </a:lnTo>
                    <a:lnTo>
                      <a:pt x="1027" y="292"/>
                    </a:lnTo>
                    <a:lnTo>
                      <a:pt x="1641" y="316"/>
                    </a:lnTo>
                    <a:lnTo>
                      <a:pt x="2363" y="336"/>
                    </a:lnTo>
                    <a:lnTo>
                      <a:pt x="3174" y="349"/>
                    </a:lnTo>
                    <a:lnTo>
                      <a:pt x="4058" y="356"/>
                    </a:lnTo>
                    <a:lnTo>
                      <a:pt x="4523" y="356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7"/>
              <p:cNvSpPr>
                <a:spLocks/>
              </p:cNvSpPr>
              <p:nvPr/>
            </p:nvSpPr>
            <p:spPr bwMode="auto">
              <a:xfrm>
                <a:off x="1018" y="3147"/>
                <a:ext cx="1806" cy="70"/>
              </a:xfrm>
              <a:custGeom>
                <a:avLst/>
                <a:gdLst>
                  <a:gd name="T0" fmla="*/ 4514 w 9027"/>
                  <a:gd name="T1" fmla="*/ 351 h 351"/>
                  <a:gd name="T2" fmla="*/ 4977 w 9027"/>
                  <a:gd name="T3" fmla="*/ 351 h 351"/>
                  <a:gd name="T4" fmla="*/ 5859 w 9027"/>
                  <a:gd name="T5" fmla="*/ 344 h 351"/>
                  <a:gd name="T6" fmla="*/ 6669 w 9027"/>
                  <a:gd name="T7" fmla="*/ 331 h 351"/>
                  <a:gd name="T8" fmla="*/ 7389 w 9027"/>
                  <a:gd name="T9" fmla="*/ 311 h 351"/>
                  <a:gd name="T10" fmla="*/ 8001 w 9027"/>
                  <a:gd name="T11" fmla="*/ 288 h 351"/>
                  <a:gd name="T12" fmla="*/ 8489 w 9027"/>
                  <a:gd name="T13" fmla="*/ 260 h 351"/>
                  <a:gd name="T14" fmla="*/ 8755 w 9027"/>
                  <a:gd name="T15" fmla="*/ 236 h 351"/>
                  <a:gd name="T16" fmla="*/ 8887 w 9027"/>
                  <a:gd name="T17" fmla="*/ 220 h 351"/>
                  <a:gd name="T18" fmla="*/ 8977 w 9027"/>
                  <a:gd name="T19" fmla="*/ 202 h 351"/>
                  <a:gd name="T20" fmla="*/ 9015 w 9027"/>
                  <a:gd name="T21" fmla="*/ 189 h 351"/>
                  <a:gd name="T22" fmla="*/ 9026 w 9027"/>
                  <a:gd name="T23" fmla="*/ 180 h 351"/>
                  <a:gd name="T24" fmla="*/ 9027 w 9027"/>
                  <a:gd name="T25" fmla="*/ 176 h 351"/>
                  <a:gd name="T26" fmla="*/ 9026 w 9027"/>
                  <a:gd name="T27" fmla="*/ 170 h 351"/>
                  <a:gd name="T28" fmla="*/ 9015 w 9027"/>
                  <a:gd name="T29" fmla="*/ 162 h 351"/>
                  <a:gd name="T30" fmla="*/ 8977 w 9027"/>
                  <a:gd name="T31" fmla="*/ 149 h 351"/>
                  <a:gd name="T32" fmla="*/ 8887 w 9027"/>
                  <a:gd name="T33" fmla="*/ 131 h 351"/>
                  <a:gd name="T34" fmla="*/ 8755 w 9027"/>
                  <a:gd name="T35" fmla="*/ 115 h 351"/>
                  <a:gd name="T36" fmla="*/ 8489 w 9027"/>
                  <a:gd name="T37" fmla="*/ 91 h 351"/>
                  <a:gd name="T38" fmla="*/ 8001 w 9027"/>
                  <a:gd name="T39" fmla="*/ 64 h 351"/>
                  <a:gd name="T40" fmla="*/ 7389 w 9027"/>
                  <a:gd name="T41" fmla="*/ 39 h 351"/>
                  <a:gd name="T42" fmla="*/ 6669 w 9027"/>
                  <a:gd name="T43" fmla="*/ 20 h 351"/>
                  <a:gd name="T44" fmla="*/ 5859 w 9027"/>
                  <a:gd name="T45" fmla="*/ 7 h 351"/>
                  <a:gd name="T46" fmla="*/ 4977 w 9027"/>
                  <a:gd name="T47" fmla="*/ 0 h 351"/>
                  <a:gd name="T48" fmla="*/ 4514 w 9027"/>
                  <a:gd name="T49" fmla="*/ 0 h 351"/>
                  <a:gd name="T50" fmla="*/ 4050 w 9027"/>
                  <a:gd name="T51" fmla="*/ 0 h 351"/>
                  <a:gd name="T52" fmla="*/ 3168 w 9027"/>
                  <a:gd name="T53" fmla="*/ 7 h 351"/>
                  <a:gd name="T54" fmla="*/ 2358 w 9027"/>
                  <a:gd name="T55" fmla="*/ 20 h 351"/>
                  <a:gd name="T56" fmla="*/ 1638 w 9027"/>
                  <a:gd name="T57" fmla="*/ 39 h 351"/>
                  <a:gd name="T58" fmla="*/ 1026 w 9027"/>
                  <a:gd name="T59" fmla="*/ 64 h 351"/>
                  <a:gd name="T60" fmla="*/ 538 w 9027"/>
                  <a:gd name="T61" fmla="*/ 91 h 351"/>
                  <a:gd name="T62" fmla="*/ 272 w 9027"/>
                  <a:gd name="T63" fmla="*/ 115 h 351"/>
                  <a:gd name="T64" fmla="*/ 140 w 9027"/>
                  <a:gd name="T65" fmla="*/ 131 h 351"/>
                  <a:gd name="T66" fmla="*/ 50 w 9027"/>
                  <a:gd name="T67" fmla="*/ 149 h 351"/>
                  <a:gd name="T68" fmla="*/ 12 w 9027"/>
                  <a:gd name="T69" fmla="*/ 162 h 351"/>
                  <a:gd name="T70" fmla="*/ 1 w 9027"/>
                  <a:gd name="T71" fmla="*/ 170 h 351"/>
                  <a:gd name="T72" fmla="*/ 0 w 9027"/>
                  <a:gd name="T73" fmla="*/ 176 h 351"/>
                  <a:gd name="T74" fmla="*/ 1 w 9027"/>
                  <a:gd name="T75" fmla="*/ 180 h 351"/>
                  <a:gd name="T76" fmla="*/ 12 w 9027"/>
                  <a:gd name="T77" fmla="*/ 189 h 351"/>
                  <a:gd name="T78" fmla="*/ 50 w 9027"/>
                  <a:gd name="T79" fmla="*/ 202 h 351"/>
                  <a:gd name="T80" fmla="*/ 140 w 9027"/>
                  <a:gd name="T81" fmla="*/ 220 h 351"/>
                  <a:gd name="T82" fmla="*/ 272 w 9027"/>
                  <a:gd name="T83" fmla="*/ 236 h 351"/>
                  <a:gd name="T84" fmla="*/ 538 w 9027"/>
                  <a:gd name="T85" fmla="*/ 260 h 351"/>
                  <a:gd name="T86" fmla="*/ 1026 w 9027"/>
                  <a:gd name="T87" fmla="*/ 288 h 351"/>
                  <a:gd name="T88" fmla="*/ 1638 w 9027"/>
                  <a:gd name="T89" fmla="*/ 311 h 351"/>
                  <a:gd name="T90" fmla="*/ 2358 w 9027"/>
                  <a:gd name="T91" fmla="*/ 331 h 351"/>
                  <a:gd name="T92" fmla="*/ 3168 w 9027"/>
                  <a:gd name="T93" fmla="*/ 344 h 351"/>
                  <a:gd name="T94" fmla="*/ 4050 w 9027"/>
                  <a:gd name="T95" fmla="*/ 351 h 351"/>
                  <a:gd name="T96" fmla="*/ 4514 w 9027"/>
                  <a:gd name="T9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27" h="351">
                    <a:moveTo>
                      <a:pt x="4514" y="351"/>
                    </a:moveTo>
                    <a:lnTo>
                      <a:pt x="4977" y="351"/>
                    </a:lnTo>
                    <a:lnTo>
                      <a:pt x="5859" y="344"/>
                    </a:lnTo>
                    <a:lnTo>
                      <a:pt x="6669" y="331"/>
                    </a:lnTo>
                    <a:lnTo>
                      <a:pt x="7389" y="311"/>
                    </a:lnTo>
                    <a:lnTo>
                      <a:pt x="8001" y="288"/>
                    </a:lnTo>
                    <a:lnTo>
                      <a:pt x="8489" y="260"/>
                    </a:lnTo>
                    <a:lnTo>
                      <a:pt x="8755" y="236"/>
                    </a:lnTo>
                    <a:lnTo>
                      <a:pt x="8887" y="220"/>
                    </a:lnTo>
                    <a:lnTo>
                      <a:pt x="8977" y="202"/>
                    </a:lnTo>
                    <a:lnTo>
                      <a:pt x="9015" y="189"/>
                    </a:lnTo>
                    <a:lnTo>
                      <a:pt x="9026" y="180"/>
                    </a:lnTo>
                    <a:lnTo>
                      <a:pt x="9027" y="176"/>
                    </a:lnTo>
                    <a:lnTo>
                      <a:pt x="9026" y="170"/>
                    </a:lnTo>
                    <a:lnTo>
                      <a:pt x="9015" y="162"/>
                    </a:lnTo>
                    <a:lnTo>
                      <a:pt x="8977" y="149"/>
                    </a:lnTo>
                    <a:lnTo>
                      <a:pt x="8887" y="131"/>
                    </a:lnTo>
                    <a:lnTo>
                      <a:pt x="8755" y="115"/>
                    </a:lnTo>
                    <a:lnTo>
                      <a:pt x="8489" y="91"/>
                    </a:lnTo>
                    <a:lnTo>
                      <a:pt x="8001" y="64"/>
                    </a:lnTo>
                    <a:lnTo>
                      <a:pt x="7389" y="39"/>
                    </a:lnTo>
                    <a:lnTo>
                      <a:pt x="6669" y="20"/>
                    </a:lnTo>
                    <a:lnTo>
                      <a:pt x="5859" y="7"/>
                    </a:lnTo>
                    <a:lnTo>
                      <a:pt x="4977" y="0"/>
                    </a:lnTo>
                    <a:lnTo>
                      <a:pt x="4514" y="0"/>
                    </a:lnTo>
                    <a:lnTo>
                      <a:pt x="4050" y="0"/>
                    </a:lnTo>
                    <a:lnTo>
                      <a:pt x="3168" y="7"/>
                    </a:lnTo>
                    <a:lnTo>
                      <a:pt x="2358" y="20"/>
                    </a:lnTo>
                    <a:lnTo>
                      <a:pt x="1638" y="39"/>
                    </a:lnTo>
                    <a:lnTo>
                      <a:pt x="1026" y="64"/>
                    </a:lnTo>
                    <a:lnTo>
                      <a:pt x="538" y="91"/>
                    </a:lnTo>
                    <a:lnTo>
                      <a:pt x="272" y="115"/>
                    </a:lnTo>
                    <a:lnTo>
                      <a:pt x="140" y="131"/>
                    </a:lnTo>
                    <a:lnTo>
                      <a:pt x="50" y="149"/>
                    </a:lnTo>
                    <a:lnTo>
                      <a:pt x="12" y="162"/>
                    </a:lnTo>
                    <a:lnTo>
                      <a:pt x="1" y="170"/>
                    </a:lnTo>
                    <a:lnTo>
                      <a:pt x="0" y="176"/>
                    </a:lnTo>
                    <a:lnTo>
                      <a:pt x="1" y="180"/>
                    </a:lnTo>
                    <a:lnTo>
                      <a:pt x="12" y="189"/>
                    </a:lnTo>
                    <a:lnTo>
                      <a:pt x="50" y="202"/>
                    </a:lnTo>
                    <a:lnTo>
                      <a:pt x="140" y="220"/>
                    </a:lnTo>
                    <a:lnTo>
                      <a:pt x="272" y="236"/>
                    </a:lnTo>
                    <a:lnTo>
                      <a:pt x="538" y="260"/>
                    </a:lnTo>
                    <a:lnTo>
                      <a:pt x="1026" y="288"/>
                    </a:lnTo>
                    <a:lnTo>
                      <a:pt x="1638" y="311"/>
                    </a:lnTo>
                    <a:lnTo>
                      <a:pt x="2358" y="331"/>
                    </a:lnTo>
                    <a:lnTo>
                      <a:pt x="3168" y="344"/>
                    </a:lnTo>
                    <a:lnTo>
                      <a:pt x="4050" y="351"/>
                    </a:lnTo>
                    <a:lnTo>
                      <a:pt x="4514" y="351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8"/>
              <p:cNvSpPr>
                <a:spLocks/>
              </p:cNvSpPr>
              <p:nvPr/>
            </p:nvSpPr>
            <p:spPr bwMode="auto">
              <a:xfrm>
                <a:off x="1020" y="3147"/>
                <a:ext cx="1802" cy="69"/>
              </a:xfrm>
              <a:custGeom>
                <a:avLst/>
                <a:gdLst>
                  <a:gd name="T0" fmla="*/ 4506 w 9011"/>
                  <a:gd name="T1" fmla="*/ 347 h 347"/>
                  <a:gd name="T2" fmla="*/ 4968 w 9011"/>
                  <a:gd name="T3" fmla="*/ 347 h 347"/>
                  <a:gd name="T4" fmla="*/ 5848 w 9011"/>
                  <a:gd name="T5" fmla="*/ 340 h 347"/>
                  <a:gd name="T6" fmla="*/ 6656 w 9011"/>
                  <a:gd name="T7" fmla="*/ 327 h 347"/>
                  <a:gd name="T8" fmla="*/ 7376 w 9011"/>
                  <a:gd name="T9" fmla="*/ 308 h 347"/>
                  <a:gd name="T10" fmla="*/ 7987 w 9011"/>
                  <a:gd name="T11" fmla="*/ 285 h 347"/>
                  <a:gd name="T12" fmla="*/ 8472 w 9011"/>
                  <a:gd name="T13" fmla="*/ 257 h 347"/>
                  <a:gd name="T14" fmla="*/ 8739 w 9011"/>
                  <a:gd name="T15" fmla="*/ 233 h 347"/>
                  <a:gd name="T16" fmla="*/ 8870 w 9011"/>
                  <a:gd name="T17" fmla="*/ 217 h 347"/>
                  <a:gd name="T18" fmla="*/ 8961 w 9011"/>
                  <a:gd name="T19" fmla="*/ 200 h 347"/>
                  <a:gd name="T20" fmla="*/ 8998 w 9011"/>
                  <a:gd name="T21" fmla="*/ 187 h 347"/>
                  <a:gd name="T22" fmla="*/ 9010 w 9011"/>
                  <a:gd name="T23" fmla="*/ 178 h 347"/>
                  <a:gd name="T24" fmla="*/ 9011 w 9011"/>
                  <a:gd name="T25" fmla="*/ 174 h 347"/>
                  <a:gd name="T26" fmla="*/ 9010 w 9011"/>
                  <a:gd name="T27" fmla="*/ 169 h 347"/>
                  <a:gd name="T28" fmla="*/ 8998 w 9011"/>
                  <a:gd name="T29" fmla="*/ 160 h 347"/>
                  <a:gd name="T30" fmla="*/ 8961 w 9011"/>
                  <a:gd name="T31" fmla="*/ 147 h 347"/>
                  <a:gd name="T32" fmla="*/ 8870 w 9011"/>
                  <a:gd name="T33" fmla="*/ 130 h 347"/>
                  <a:gd name="T34" fmla="*/ 8739 w 9011"/>
                  <a:gd name="T35" fmla="*/ 114 h 347"/>
                  <a:gd name="T36" fmla="*/ 8472 w 9011"/>
                  <a:gd name="T37" fmla="*/ 90 h 347"/>
                  <a:gd name="T38" fmla="*/ 7987 w 9011"/>
                  <a:gd name="T39" fmla="*/ 63 h 347"/>
                  <a:gd name="T40" fmla="*/ 7376 w 9011"/>
                  <a:gd name="T41" fmla="*/ 39 h 347"/>
                  <a:gd name="T42" fmla="*/ 6656 w 9011"/>
                  <a:gd name="T43" fmla="*/ 20 h 347"/>
                  <a:gd name="T44" fmla="*/ 5848 w 9011"/>
                  <a:gd name="T45" fmla="*/ 7 h 347"/>
                  <a:gd name="T46" fmla="*/ 4968 w 9011"/>
                  <a:gd name="T47" fmla="*/ 0 h 347"/>
                  <a:gd name="T48" fmla="*/ 4506 w 9011"/>
                  <a:gd name="T49" fmla="*/ 0 h 347"/>
                  <a:gd name="T50" fmla="*/ 4043 w 9011"/>
                  <a:gd name="T51" fmla="*/ 0 h 347"/>
                  <a:gd name="T52" fmla="*/ 3163 w 9011"/>
                  <a:gd name="T53" fmla="*/ 7 h 347"/>
                  <a:gd name="T54" fmla="*/ 2355 w 9011"/>
                  <a:gd name="T55" fmla="*/ 20 h 347"/>
                  <a:gd name="T56" fmla="*/ 1635 w 9011"/>
                  <a:gd name="T57" fmla="*/ 39 h 347"/>
                  <a:gd name="T58" fmla="*/ 1024 w 9011"/>
                  <a:gd name="T59" fmla="*/ 63 h 347"/>
                  <a:gd name="T60" fmla="*/ 539 w 9011"/>
                  <a:gd name="T61" fmla="*/ 90 h 347"/>
                  <a:gd name="T62" fmla="*/ 273 w 9011"/>
                  <a:gd name="T63" fmla="*/ 114 h 347"/>
                  <a:gd name="T64" fmla="*/ 141 w 9011"/>
                  <a:gd name="T65" fmla="*/ 130 h 347"/>
                  <a:gd name="T66" fmla="*/ 51 w 9011"/>
                  <a:gd name="T67" fmla="*/ 147 h 347"/>
                  <a:gd name="T68" fmla="*/ 14 w 9011"/>
                  <a:gd name="T69" fmla="*/ 160 h 347"/>
                  <a:gd name="T70" fmla="*/ 1 w 9011"/>
                  <a:gd name="T71" fmla="*/ 169 h 347"/>
                  <a:gd name="T72" fmla="*/ 0 w 9011"/>
                  <a:gd name="T73" fmla="*/ 174 h 347"/>
                  <a:gd name="T74" fmla="*/ 1 w 9011"/>
                  <a:gd name="T75" fmla="*/ 178 h 347"/>
                  <a:gd name="T76" fmla="*/ 14 w 9011"/>
                  <a:gd name="T77" fmla="*/ 187 h 347"/>
                  <a:gd name="T78" fmla="*/ 51 w 9011"/>
                  <a:gd name="T79" fmla="*/ 200 h 347"/>
                  <a:gd name="T80" fmla="*/ 141 w 9011"/>
                  <a:gd name="T81" fmla="*/ 217 h 347"/>
                  <a:gd name="T82" fmla="*/ 273 w 9011"/>
                  <a:gd name="T83" fmla="*/ 233 h 347"/>
                  <a:gd name="T84" fmla="*/ 539 w 9011"/>
                  <a:gd name="T85" fmla="*/ 257 h 347"/>
                  <a:gd name="T86" fmla="*/ 1024 w 9011"/>
                  <a:gd name="T87" fmla="*/ 285 h 347"/>
                  <a:gd name="T88" fmla="*/ 1635 w 9011"/>
                  <a:gd name="T89" fmla="*/ 308 h 347"/>
                  <a:gd name="T90" fmla="*/ 2355 w 9011"/>
                  <a:gd name="T91" fmla="*/ 327 h 347"/>
                  <a:gd name="T92" fmla="*/ 3163 w 9011"/>
                  <a:gd name="T93" fmla="*/ 340 h 347"/>
                  <a:gd name="T94" fmla="*/ 4043 w 9011"/>
                  <a:gd name="T95" fmla="*/ 347 h 347"/>
                  <a:gd name="T96" fmla="*/ 4506 w 9011"/>
                  <a:gd name="T97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11" h="347">
                    <a:moveTo>
                      <a:pt x="4506" y="347"/>
                    </a:moveTo>
                    <a:lnTo>
                      <a:pt x="4968" y="347"/>
                    </a:lnTo>
                    <a:lnTo>
                      <a:pt x="5848" y="340"/>
                    </a:lnTo>
                    <a:lnTo>
                      <a:pt x="6656" y="327"/>
                    </a:lnTo>
                    <a:lnTo>
                      <a:pt x="7376" y="308"/>
                    </a:lnTo>
                    <a:lnTo>
                      <a:pt x="7987" y="285"/>
                    </a:lnTo>
                    <a:lnTo>
                      <a:pt x="8472" y="257"/>
                    </a:lnTo>
                    <a:lnTo>
                      <a:pt x="8739" y="233"/>
                    </a:lnTo>
                    <a:lnTo>
                      <a:pt x="8870" y="217"/>
                    </a:lnTo>
                    <a:lnTo>
                      <a:pt x="8961" y="200"/>
                    </a:lnTo>
                    <a:lnTo>
                      <a:pt x="8998" y="187"/>
                    </a:lnTo>
                    <a:lnTo>
                      <a:pt x="9010" y="178"/>
                    </a:lnTo>
                    <a:lnTo>
                      <a:pt x="9011" y="174"/>
                    </a:lnTo>
                    <a:lnTo>
                      <a:pt x="9010" y="169"/>
                    </a:lnTo>
                    <a:lnTo>
                      <a:pt x="8998" y="160"/>
                    </a:lnTo>
                    <a:lnTo>
                      <a:pt x="8961" y="147"/>
                    </a:lnTo>
                    <a:lnTo>
                      <a:pt x="8870" y="130"/>
                    </a:lnTo>
                    <a:lnTo>
                      <a:pt x="8739" y="114"/>
                    </a:lnTo>
                    <a:lnTo>
                      <a:pt x="8472" y="90"/>
                    </a:lnTo>
                    <a:lnTo>
                      <a:pt x="7987" y="63"/>
                    </a:lnTo>
                    <a:lnTo>
                      <a:pt x="7376" y="39"/>
                    </a:lnTo>
                    <a:lnTo>
                      <a:pt x="6656" y="20"/>
                    </a:lnTo>
                    <a:lnTo>
                      <a:pt x="5848" y="7"/>
                    </a:lnTo>
                    <a:lnTo>
                      <a:pt x="4968" y="0"/>
                    </a:lnTo>
                    <a:lnTo>
                      <a:pt x="4506" y="0"/>
                    </a:lnTo>
                    <a:lnTo>
                      <a:pt x="4043" y="0"/>
                    </a:lnTo>
                    <a:lnTo>
                      <a:pt x="3163" y="7"/>
                    </a:lnTo>
                    <a:lnTo>
                      <a:pt x="2355" y="20"/>
                    </a:lnTo>
                    <a:lnTo>
                      <a:pt x="1635" y="39"/>
                    </a:lnTo>
                    <a:lnTo>
                      <a:pt x="1024" y="63"/>
                    </a:lnTo>
                    <a:lnTo>
                      <a:pt x="539" y="90"/>
                    </a:lnTo>
                    <a:lnTo>
                      <a:pt x="273" y="114"/>
                    </a:lnTo>
                    <a:lnTo>
                      <a:pt x="141" y="130"/>
                    </a:lnTo>
                    <a:lnTo>
                      <a:pt x="51" y="147"/>
                    </a:lnTo>
                    <a:lnTo>
                      <a:pt x="14" y="160"/>
                    </a:lnTo>
                    <a:lnTo>
                      <a:pt x="1" y="169"/>
                    </a:lnTo>
                    <a:lnTo>
                      <a:pt x="0" y="174"/>
                    </a:lnTo>
                    <a:lnTo>
                      <a:pt x="1" y="178"/>
                    </a:lnTo>
                    <a:lnTo>
                      <a:pt x="14" y="187"/>
                    </a:lnTo>
                    <a:lnTo>
                      <a:pt x="51" y="200"/>
                    </a:lnTo>
                    <a:lnTo>
                      <a:pt x="141" y="217"/>
                    </a:lnTo>
                    <a:lnTo>
                      <a:pt x="273" y="233"/>
                    </a:lnTo>
                    <a:lnTo>
                      <a:pt x="539" y="257"/>
                    </a:lnTo>
                    <a:lnTo>
                      <a:pt x="1024" y="285"/>
                    </a:lnTo>
                    <a:lnTo>
                      <a:pt x="1635" y="308"/>
                    </a:lnTo>
                    <a:lnTo>
                      <a:pt x="2355" y="327"/>
                    </a:lnTo>
                    <a:lnTo>
                      <a:pt x="3163" y="340"/>
                    </a:lnTo>
                    <a:lnTo>
                      <a:pt x="4043" y="347"/>
                    </a:lnTo>
                    <a:lnTo>
                      <a:pt x="4506" y="34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9"/>
              <p:cNvSpPr>
                <a:spLocks/>
              </p:cNvSpPr>
              <p:nvPr/>
            </p:nvSpPr>
            <p:spPr bwMode="auto">
              <a:xfrm>
                <a:off x="1022" y="3147"/>
                <a:ext cx="1798" cy="69"/>
              </a:xfrm>
              <a:custGeom>
                <a:avLst/>
                <a:gdLst>
                  <a:gd name="T0" fmla="*/ 4497 w 8993"/>
                  <a:gd name="T1" fmla="*/ 343 h 343"/>
                  <a:gd name="T2" fmla="*/ 4958 w 8993"/>
                  <a:gd name="T3" fmla="*/ 343 h 343"/>
                  <a:gd name="T4" fmla="*/ 5837 w 8993"/>
                  <a:gd name="T5" fmla="*/ 336 h 343"/>
                  <a:gd name="T6" fmla="*/ 6643 w 8993"/>
                  <a:gd name="T7" fmla="*/ 323 h 343"/>
                  <a:gd name="T8" fmla="*/ 7361 w 8993"/>
                  <a:gd name="T9" fmla="*/ 304 h 343"/>
                  <a:gd name="T10" fmla="*/ 7971 w 8993"/>
                  <a:gd name="T11" fmla="*/ 280 h 343"/>
                  <a:gd name="T12" fmla="*/ 8456 w 8993"/>
                  <a:gd name="T13" fmla="*/ 254 h 343"/>
                  <a:gd name="T14" fmla="*/ 8721 w 8993"/>
                  <a:gd name="T15" fmla="*/ 230 h 343"/>
                  <a:gd name="T16" fmla="*/ 8853 w 8993"/>
                  <a:gd name="T17" fmla="*/ 215 h 343"/>
                  <a:gd name="T18" fmla="*/ 8943 w 8993"/>
                  <a:gd name="T19" fmla="*/ 197 h 343"/>
                  <a:gd name="T20" fmla="*/ 8980 w 8993"/>
                  <a:gd name="T21" fmla="*/ 185 h 343"/>
                  <a:gd name="T22" fmla="*/ 8992 w 8993"/>
                  <a:gd name="T23" fmla="*/ 176 h 343"/>
                  <a:gd name="T24" fmla="*/ 8993 w 8993"/>
                  <a:gd name="T25" fmla="*/ 172 h 343"/>
                  <a:gd name="T26" fmla="*/ 8992 w 8993"/>
                  <a:gd name="T27" fmla="*/ 167 h 343"/>
                  <a:gd name="T28" fmla="*/ 8980 w 8993"/>
                  <a:gd name="T29" fmla="*/ 158 h 343"/>
                  <a:gd name="T30" fmla="*/ 8943 w 8993"/>
                  <a:gd name="T31" fmla="*/ 145 h 343"/>
                  <a:gd name="T32" fmla="*/ 8853 w 8993"/>
                  <a:gd name="T33" fmla="*/ 128 h 343"/>
                  <a:gd name="T34" fmla="*/ 8721 w 8993"/>
                  <a:gd name="T35" fmla="*/ 112 h 343"/>
                  <a:gd name="T36" fmla="*/ 8456 w 8993"/>
                  <a:gd name="T37" fmla="*/ 89 h 343"/>
                  <a:gd name="T38" fmla="*/ 7971 w 8993"/>
                  <a:gd name="T39" fmla="*/ 62 h 343"/>
                  <a:gd name="T40" fmla="*/ 7361 w 8993"/>
                  <a:gd name="T41" fmla="*/ 39 h 343"/>
                  <a:gd name="T42" fmla="*/ 6643 w 8993"/>
                  <a:gd name="T43" fmla="*/ 20 h 343"/>
                  <a:gd name="T44" fmla="*/ 5837 w 8993"/>
                  <a:gd name="T45" fmla="*/ 7 h 343"/>
                  <a:gd name="T46" fmla="*/ 4958 w 8993"/>
                  <a:gd name="T47" fmla="*/ 0 h 343"/>
                  <a:gd name="T48" fmla="*/ 4497 w 8993"/>
                  <a:gd name="T49" fmla="*/ 0 h 343"/>
                  <a:gd name="T50" fmla="*/ 4035 w 8993"/>
                  <a:gd name="T51" fmla="*/ 0 h 343"/>
                  <a:gd name="T52" fmla="*/ 3156 w 8993"/>
                  <a:gd name="T53" fmla="*/ 7 h 343"/>
                  <a:gd name="T54" fmla="*/ 2350 w 8993"/>
                  <a:gd name="T55" fmla="*/ 20 h 343"/>
                  <a:gd name="T56" fmla="*/ 1632 w 8993"/>
                  <a:gd name="T57" fmla="*/ 39 h 343"/>
                  <a:gd name="T58" fmla="*/ 1022 w 8993"/>
                  <a:gd name="T59" fmla="*/ 62 h 343"/>
                  <a:gd name="T60" fmla="*/ 537 w 8993"/>
                  <a:gd name="T61" fmla="*/ 89 h 343"/>
                  <a:gd name="T62" fmla="*/ 272 w 8993"/>
                  <a:gd name="T63" fmla="*/ 112 h 343"/>
                  <a:gd name="T64" fmla="*/ 140 w 8993"/>
                  <a:gd name="T65" fmla="*/ 128 h 343"/>
                  <a:gd name="T66" fmla="*/ 51 w 8993"/>
                  <a:gd name="T67" fmla="*/ 145 h 343"/>
                  <a:gd name="T68" fmla="*/ 13 w 8993"/>
                  <a:gd name="T69" fmla="*/ 158 h 343"/>
                  <a:gd name="T70" fmla="*/ 1 w 8993"/>
                  <a:gd name="T71" fmla="*/ 167 h 343"/>
                  <a:gd name="T72" fmla="*/ 0 w 8993"/>
                  <a:gd name="T73" fmla="*/ 172 h 343"/>
                  <a:gd name="T74" fmla="*/ 1 w 8993"/>
                  <a:gd name="T75" fmla="*/ 176 h 343"/>
                  <a:gd name="T76" fmla="*/ 13 w 8993"/>
                  <a:gd name="T77" fmla="*/ 185 h 343"/>
                  <a:gd name="T78" fmla="*/ 51 w 8993"/>
                  <a:gd name="T79" fmla="*/ 197 h 343"/>
                  <a:gd name="T80" fmla="*/ 140 w 8993"/>
                  <a:gd name="T81" fmla="*/ 215 h 343"/>
                  <a:gd name="T82" fmla="*/ 272 w 8993"/>
                  <a:gd name="T83" fmla="*/ 230 h 343"/>
                  <a:gd name="T84" fmla="*/ 537 w 8993"/>
                  <a:gd name="T85" fmla="*/ 254 h 343"/>
                  <a:gd name="T86" fmla="*/ 1022 w 8993"/>
                  <a:gd name="T87" fmla="*/ 280 h 343"/>
                  <a:gd name="T88" fmla="*/ 1632 w 8993"/>
                  <a:gd name="T89" fmla="*/ 304 h 343"/>
                  <a:gd name="T90" fmla="*/ 2350 w 8993"/>
                  <a:gd name="T91" fmla="*/ 323 h 343"/>
                  <a:gd name="T92" fmla="*/ 3156 w 8993"/>
                  <a:gd name="T93" fmla="*/ 336 h 343"/>
                  <a:gd name="T94" fmla="*/ 4035 w 8993"/>
                  <a:gd name="T95" fmla="*/ 343 h 343"/>
                  <a:gd name="T96" fmla="*/ 4497 w 8993"/>
                  <a:gd name="T97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93" h="343">
                    <a:moveTo>
                      <a:pt x="4497" y="343"/>
                    </a:moveTo>
                    <a:lnTo>
                      <a:pt x="4958" y="343"/>
                    </a:lnTo>
                    <a:lnTo>
                      <a:pt x="5837" y="336"/>
                    </a:lnTo>
                    <a:lnTo>
                      <a:pt x="6643" y="323"/>
                    </a:lnTo>
                    <a:lnTo>
                      <a:pt x="7361" y="304"/>
                    </a:lnTo>
                    <a:lnTo>
                      <a:pt x="7971" y="280"/>
                    </a:lnTo>
                    <a:lnTo>
                      <a:pt x="8456" y="254"/>
                    </a:lnTo>
                    <a:lnTo>
                      <a:pt x="8721" y="230"/>
                    </a:lnTo>
                    <a:lnTo>
                      <a:pt x="8853" y="215"/>
                    </a:lnTo>
                    <a:lnTo>
                      <a:pt x="8943" y="197"/>
                    </a:lnTo>
                    <a:lnTo>
                      <a:pt x="8980" y="185"/>
                    </a:lnTo>
                    <a:lnTo>
                      <a:pt x="8992" y="176"/>
                    </a:lnTo>
                    <a:lnTo>
                      <a:pt x="8993" y="172"/>
                    </a:lnTo>
                    <a:lnTo>
                      <a:pt x="8992" y="167"/>
                    </a:lnTo>
                    <a:lnTo>
                      <a:pt x="8980" y="158"/>
                    </a:lnTo>
                    <a:lnTo>
                      <a:pt x="8943" y="145"/>
                    </a:lnTo>
                    <a:lnTo>
                      <a:pt x="8853" y="128"/>
                    </a:lnTo>
                    <a:lnTo>
                      <a:pt x="8721" y="112"/>
                    </a:lnTo>
                    <a:lnTo>
                      <a:pt x="8456" y="89"/>
                    </a:lnTo>
                    <a:lnTo>
                      <a:pt x="7971" y="62"/>
                    </a:lnTo>
                    <a:lnTo>
                      <a:pt x="7361" y="39"/>
                    </a:lnTo>
                    <a:lnTo>
                      <a:pt x="6643" y="20"/>
                    </a:lnTo>
                    <a:lnTo>
                      <a:pt x="5837" y="7"/>
                    </a:lnTo>
                    <a:lnTo>
                      <a:pt x="4958" y="0"/>
                    </a:lnTo>
                    <a:lnTo>
                      <a:pt x="4497" y="0"/>
                    </a:lnTo>
                    <a:lnTo>
                      <a:pt x="4035" y="0"/>
                    </a:lnTo>
                    <a:lnTo>
                      <a:pt x="3156" y="7"/>
                    </a:lnTo>
                    <a:lnTo>
                      <a:pt x="2350" y="20"/>
                    </a:lnTo>
                    <a:lnTo>
                      <a:pt x="1632" y="39"/>
                    </a:lnTo>
                    <a:lnTo>
                      <a:pt x="1022" y="62"/>
                    </a:lnTo>
                    <a:lnTo>
                      <a:pt x="537" y="89"/>
                    </a:lnTo>
                    <a:lnTo>
                      <a:pt x="272" y="112"/>
                    </a:lnTo>
                    <a:lnTo>
                      <a:pt x="140" y="128"/>
                    </a:lnTo>
                    <a:lnTo>
                      <a:pt x="51" y="145"/>
                    </a:lnTo>
                    <a:lnTo>
                      <a:pt x="13" y="158"/>
                    </a:lnTo>
                    <a:lnTo>
                      <a:pt x="1" y="167"/>
                    </a:lnTo>
                    <a:lnTo>
                      <a:pt x="0" y="172"/>
                    </a:lnTo>
                    <a:lnTo>
                      <a:pt x="1" y="176"/>
                    </a:lnTo>
                    <a:lnTo>
                      <a:pt x="13" y="185"/>
                    </a:lnTo>
                    <a:lnTo>
                      <a:pt x="51" y="197"/>
                    </a:lnTo>
                    <a:lnTo>
                      <a:pt x="140" y="215"/>
                    </a:lnTo>
                    <a:lnTo>
                      <a:pt x="272" y="230"/>
                    </a:lnTo>
                    <a:lnTo>
                      <a:pt x="537" y="254"/>
                    </a:lnTo>
                    <a:lnTo>
                      <a:pt x="1022" y="280"/>
                    </a:lnTo>
                    <a:lnTo>
                      <a:pt x="1632" y="304"/>
                    </a:lnTo>
                    <a:lnTo>
                      <a:pt x="2350" y="323"/>
                    </a:lnTo>
                    <a:lnTo>
                      <a:pt x="3156" y="336"/>
                    </a:lnTo>
                    <a:lnTo>
                      <a:pt x="4035" y="343"/>
                    </a:lnTo>
                    <a:lnTo>
                      <a:pt x="4497" y="3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0"/>
              <p:cNvSpPr>
                <a:spLocks/>
              </p:cNvSpPr>
              <p:nvPr/>
            </p:nvSpPr>
            <p:spPr bwMode="auto">
              <a:xfrm>
                <a:off x="1024" y="3148"/>
                <a:ext cx="1795" cy="68"/>
              </a:xfrm>
              <a:custGeom>
                <a:avLst/>
                <a:gdLst>
                  <a:gd name="T0" fmla="*/ 4488 w 8975"/>
                  <a:gd name="T1" fmla="*/ 339 h 339"/>
                  <a:gd name="T2" fmla="*/ 4949 w 8975"/>
                  <a:gd name="T3" fmla="*/ 339 h 339"/>
                  <a:gd name="T4" fmla="*/ 5825 w 8975"/>
                  <a:gd name="T5" fmla="*/ 332 h 339"/>
                  <a:gd name="T6" fmla="*/ 6630 w 8975"/>
                  <a:gd name="T7" fmla="*/ 319 h 339"/>
                  <a:gd name="T8" fmla="*/ 7347 w 8975"/>
                  <a:gd name="T9" fmla="*/ 301 h 339"/>
                  <a:gd name="T10" fmla="*/ 7956 w 8975"/>
                  <a:gd name="T11" fmla="*/ 277 h 339"/>
                  <a:gd name="T12" fmla="*/ 8439 w 8975"/>
                  <a:gd name="T13" fmla="*/ 251 h 339"/>
                  <a:gd name="T14" fmla="*/ 8704 w 8975"/>
                  <a:gd name="T15" fmla="*/ 228 h 339"/>
                  <a:gd name="T16" fmla="*/ 8836 w 8975"/>
                  <a:gd name="T17" fmla="*/ 212 h 339"/>
                  <a:gd name="T18" fmla="*/ 8925 w 8975"/>
                  <a:gd name="T19" fmla="*/ 195 h 339"/>
                  <a:gd name="T20" fmla="*/ 8962 w 8975"/>
                  <a:gd name="T21" fmla="*/ 183 h 339"/>
                  <a:gd name="T22" fmla="*/ 8974 w 8975"/>
                  <a:gd name="T23" fmla="*/ 174 h 339"/>
                  <a:gd name="T24" fmla="*/ 8975 w 8975"/>
                  <a:gd name="T25" fmla="*/ 170 h 339"/>
                  <a:gd name="T26" fmla="*/ 8974 w 8975"/>
                  <a:gd name="T27" fmla="*/ 165 h 339"/>
                  <a:gd name="T28" fmla="*/ 8962 w 8975"/>
                  <a:gd name="T29" fmla="*/ 156 h 339"/>
                  <a:gd name="T30" fmla="*/ 8925 w 8975"/>
                  <a:gd name="T31" fmla="*/ 144 h 339"/>
                  <a:gd name="T32" fmla="*/ 8836 w 8975"/>
                  <a:gd name="T33" fmla="*/ 127 h 339"/>
                  <a:gd name="T34" fmla="*/ 8704 w 8975"/>
                  <a:gd name="T35" fmla="*/ 111 h 339"/>
                  <a:gd name="T36" fmla="*/ 8439 w 8975"/>
                  <a:gd name="T37" fmla="*/ 88 h 339"/>
                  <a:gd name="T38" fmla="*/ 7956 w 8975"/>
                  <a:gd name="T39" fmla="*/ 62 h 339"/>
                  <a:gd name="T40" fmla="*/ 7347 w 8975"/>
                  <a:gd name="T41" fmla="*/ 38 h 339"/>
                  <a:gd name="T42" fmla="*/ 6630 w 8975"/>
                  <a:gd name="T43" fmla="*/ 20 h 339"/>
                  <a:gd name="T44" fmla="*/ 5825 w 8975"/>
                  <a:gd name="T45" fmla="*/ 7 h 339"/>
                  <a:gd name="T46" fmla="*/ 4949 w 8975"/>
                  <a:gd name="T47" fmla="*/ 0 h 339"/>
                  <a:gd name="T48" fmla="*/ 4488 w 8975"/>
                  <a:gd name="T49" fmla="*/ 0 h 339"/>
                  <a:gd name="T50" fmla="*/ 4026 w 8975"/>
                  <a:gd name="T51" fmla="*/ 0 h 339"/>
                  <a:gd name="T52" fmla="*/ 3151 w 8975"/>
                  <a:gd name="T53" fmla="*/ 7 h 339"/>
                  <a:gd name="T54" fmla="*/ 2345 w 8975"/>
                  <a:gd name="T55" fmla="*/ 20 h 339"/>
                  <a:gd name="T56" fmla="*/ 1629 w 8975"/>
                  <a:gd name="T57" fmla="*/ 38 h 339"/>
                  <a:gd name="T58" fmla="*/ 1019 w 8975"/>
                  <a:gd name="T59" fmla="*/ 62 h 339"/>
                  <a:gd name="T60" fmla="*/ 536 w 8975"/>
                  <a:gd name="T61" fmla="*/ 88 h 339"/>
                  <a:gd name="T62" fmla="*/ 271 w 8975"/>
                  <a:gd name="T63" fmla="*/ 111 h 339"/>
                  <a:gd name="T64" fmla="*/ 139 w 8975"/>
                  <a:gd name="T65" fmla="*/ 127 h 339"/>
                  <a:gd name="T66" fmla="*/ 50 w 8975"/>
                  <a:gd name="T67" fmla="*/ 144 h 339"/>
                  <a:gd name="T68" fmla="*/ 13 w 8975"/>
                  <a:gd name="T69" fmla="*/ 156 h 339"/>
                  <a:gd name="T70" fmla="*/ 1 w 8975"/>
                  <a:gd name="T71" fmla="*/ 165 h 339"/>
                  <a:gd name="T72" fmla="*/ 0 w 8975"/>
                  <a:gd name="T73" fmla="*/ 170 h 339"/>
                  <a:gd name="T74" fmla="*/ 1 w 8975"/>
                  <a:gd name="T75" fmla="*/ 174 h 339"/>
                  <a:gd name="T76" fmla="*/ 13 w 8975"/>
                  <a:gd name="T77" fmla="*/ 183 h 339"/>
                  <a:gd name="T78" fmla="*/ 50 w 8975"/>
                  <a:gd name="T79" fmla="*/ 195 h 339"/>
                  <a:gd name="T80" fmla="*/ 139 w 8975"/>
                  <a:gd name="T81" fmla="*/ 212 h 339"/>
                  <a:gd name="T82" fmla="*/ 271 w 8975"/>
                  <a:gd name="T83" fmla="*/ 228 h 339"/>
                  <a:gd name="T84" fmla="*/ 536 w 8975"/>
                  <a:gd name="T85" fmla="*/ 251 h 339"/>
                  <a:gd name="T86" fmla="*/ 1019 w 8975"/>
                  <a:gd name="T87" fmla="*/ 277 h 339"/>
                  <a:gd name="T88" fmla="*/ 1629 w 8975"/>
                  <a:gd name="T89" fmla="*/ 301 h 339"/>
                  <a:gd name="T90" fmla="*/ 2345 w 8975"/>
                  <a:gd name="T91" fmla="*/ 319 h 339"/>
                  <a:gd name="T92" fmla="*/ 3151 w 8975"/>
                  <a:gd name="T93" fmla="*/ 332 h 339"/>
                  <a:gd name="T94" fmla="*/ 4026 w 8975"/>
                  <a:gd name="T95" fmla="*/ 339 h 339"/>
                  <a:gd name="T96" fmla="*/ 4488 w 8975"/>
                  <a:gd name="T97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75" h="339">
                    <a:moveTo>
                      <a:pt x="4488" y="339"/>
                    </a:moveTo>
                    <a:lnTo>
                      <a:pt x="4949" y="339"/>
                    </a:lnTo>
                    <a:lnTo>
                      <a:pt x="5825" y="332"/>
                    </a:lnTo>
                    <a:lnTo>
                      <a:pt x="6630" y="319"/>
                    </a:lnTo>
                    <a:lnTo>
                      <a:pt x="7347" y="301"/>
                    </a:lnTo>
                    <a:lnTo>
                      <a:pt x="7956" y="277"/>
                    </a:lnTo>
                    <a:lnTo>
                      <a:pt x="8439" y="251"/>
                    </a:lnTo>
                    <a:lnTo>
                      <a:pt x="8704" y="228"/>
                    </a:lnTo>
                    <a:lnTo>
                      <a:pt x="8836" y="212"/>
                    </a:lnTo>
                    <a:lnTo>
                      <a:pt x="8925" y="195"/>
                    </a:lnTo>
                    <a:lnTo>
                      <a:pt x="8962" y="183"/>
                    </a:lnTo>
                    <a:lnTo>
                      <a:pt x="8974" y="174"/>
                    </a:lnTo>
                    <a:lnTo>
                      <a:pt x="8975" y="170"/>
                    </a:lnTo>
                    <a:lnTo>
                      <a:pt x="8974" y="165"/>
                    </a:lnTo>
                    <a:lnTo>
                      <a:pt x="8962" y="156"/>
                    </a:lnTo>
                    <a:lnTo>
                      <a:pt x="8925" y="144"/>
                    </a:lnTo>
                    <a:lnTo>
                      <a:pt x="8836" y="127"/>
                    </a:lnTo>
                    <a:lnTo>
                      <a:pt x="8704" y="111"/>
                    </a:lnTo>
                    <a:lnTo>
                      <a:pt x="8439" y="88"/>
                    </a:lnTo>
                    <a:lnTo>
                      <a:pt x="7956" y="62"/>
                    </a:lnTo>
                    <a:lnTo>
                      <a:pt x="7347" y="38"/>
                    </a:lnTo>
                    <a:lnTo>
                      <a:pt x="6630" y="20"/>
                    </a:lnTo>
                    <a:lnTo>
                      <a:pt x="5825" y="7"/>
                    </a:lnTo>
                    <a:lnTo>
                      <a:pt x="4949" y="0"/>
                    </a:lnTo>
                    <a:lnTo>
                      <a:pt x="4488" y="0"/>
                    </a:lnTo>
                    <a:lnTo>
                      <a:pt x="4026" y="0"/>
                    </a:lnTo>
                    <a:lnTo>
                      <a:pt x="3151" y="7"/>
                    </a:lnTo>
                    <a:lnTo>
                      <a:pt x="2345" y="20"/>
                    </a:lnTo>
                    <a:lnTo>
                      <a:pt x="1629" y="38"/>
                    </a:lnTo>
                    <a:lnTo>
                      <a:pt x="1019" y="62"/>
                    </a:lnTo>
                    <a:lnTo>
                      <a:pt x="536" y="88"/>
                    </a:lnTo>
                    <a:lnTo>
                      <a:pt x="271" y="111"/>
                    </a:lnTo>
                    <a:lnTo>
                      <a:pt x="139" y="127"/>
                    </a:lnTo>
                    <a:lnTo>
                      <a:pt x="50" y="144"/>
                    </a:lnTo>
                    <a:lnTo>
                      <a:pt x="13" y="156"/>
                    </a:lnTo>
                    <a:lnTo>
                      <a:pt x="1" y="165"/>
                    </a:lnTo>
                    <a:lnTo>
                      <a:pt x="0" y="170"/>
                    </a:lnTo>
                    <a:lnTo>
                      <a:pt x="1" y="174"/>
                    </a:lnTo>
                    <a:lnTo>
                      <a:pt x="13" y="183"/>
                    </a:lnTo>
                    <a:lnTo>
                      <a:pt x="50" y="195"/>
                    </a:lnTo>
                    <a:lnTo>
                      <a:pt x="139" y="212"/>
                    </a:lnTo>
                    <a:lnTo>
                      <a:pt x="271" y="228"/>
                    </a:lnTo>
                    <a:lnTo>
                      <a:pt x="536" y="251"/>
                    </a:lnTo>
                    <a:lnTo>
                      <a:pt x="1019" y="277"/>
                    </a:lnTo>
                    <a:lnTo>
                      <a:pt x="1629" y="301"/>
                    </a:lnTo>
                    <a:lnTo>
                      <a:pt x="2345" y="319"/>
                    </a:lnTo>
                    <a:lnTo>
                      <a:pt x="3151" y="332"/>
                    </a:lnTo>
                    <a:lnTo>
                      <a:pt x="4026" y="339"/>
                    </a:lnTo>
                    <a:lnTo>
                      <a:pt x="4488" y="33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1"/>
              <p:cNvSpPr>
                <a:spLocks/>
              </p:cNvSpPr>
              <p:nvPr/>
            </p:nvSpPr>
            <p:spPr bwMode="auto">
              <a:xfrm>
                <a:off x="1025" y="3148"/>
                <a:ext cx="1792" cy="67"/>
              </a:xfrm>
              <a:custGeom>
                <a:avLst/>
                <a:gdLst>
                  <a:gd name="T0" fmla="*/ 4479 w 8957"/>
                  <a:gd name="T1" fmla="*/ 335 h 335"/>
                  <a:gd name="T2" fmla="*/ 4939 w 8957"/>
                  <a:gd name="T3" fmla="*/ 335 h 335"/>
                  <a:gd name="T4" fmla="*/ 5813 w 8957"/>
                  <a:gd name="T5" fmla="*/ 328 h 335"/>
                  <a:gd name="T6" fmla="*/ 6617 w 8957"/>
                  <a:gd name="T7" fmla="*/ 316 h 335"/>
                  <a:gd name="T8" fmla="*/ 7332 w 8957"/>
                  <a:gd name="T9" fmla="*/ 297 h 335"/>
                  <a:gd name="T10" fmla="*/ 7940 w 8957"/>
                  <a:gd name="T11" fmla="*/ 274 h 335"/>
                  <a:gd name="T12" fmla="*/ 8423 w 8957"/>
                  <a:gd name="T13" fmla="*/ 248 h 335"/>
                  <a:gd name="T14" fmla="*/ 8687 w 8957"/>
                  <a:gd name="T15" fmla="*/ 225 h 335"/>
                  <a:gd name="T16" fmla="*/ 8818 w 8957"/>
                  <a:gd name="T17" fmla="*/ 210 h 335"/>
                  <a:gd name="T18" fmla="*/ 8908 w 8957"/>
                  <a:gd name="T19" fmla="*/ 193 h 335"/>
                  <a:gd name="T20" fmla="*/ 8945 w 8957"/>
                  <a:gd name="T21" fmla="*/ 180 h 335"/>
                  <a:gd name="T22" fmla="*/ 8956 w 8957"/>
                  <a:gd name="T23" fmla="*/ 172 h 335"/>
                  <a:gd name="T24" fmla="*/ 8957 w 8957"/>
                  <a:gd name="T25" fmla="*/ 168 h 335"/>
                  <a:gd name="T26" fmla="*/ 8956 w 8957"/>
                  <a:gd name="T27" fmla="*/ 163 h 335"/>
                  <a:gd name="T28" fmla="*/ 8945 w 8957"/>
                  <a:gd name="T29" fmla="*/ 154 h 335"/>
                  <a:gd name="T30" fmla="*/ 8908 w 8957"/>
                  <a:gd name="T31" fmla="*/ 142 h 335"/>
                  <a:gd name="T32" fmla="*/ 8818 w 8957"/>
                  <a:gd name="T33" fmla="*/ 125 h 335"/>
                  <a:gd name="T34" fmla="*/ 8687 w 8957"/>
                  <a:gd name="T35" fmla="*/ 110 h 335"/>
                  <a:gd name="T36" fmla="*/ 8423 w 8957"/>
                  <a:gd name="T37" fmla="*/ 87 h 335"/>
                  <a:gd name="T38" fmla="*/ 7940 w 8957"/>
                  <a:gd name="T39" fmla="*/ 61 h 335"/>
                  <a:gd name="T40" fmla="*/ 7332 w 8957"/>
                  <a:gd name="T41" fmla="*/ 38 h 335"/>
                  <a:gd name="T42" fmla="*/ 6617 w 8957"/>
                  <a:gd name="T43" fmla="*/ 20 h 335"/>
                  <a:gd name="T44" fmla="*/ 5813 w 8957"/>
                  <a:gd name="T45" fmla="*/ 7 h 335"/>
                  <a:gd name="T46" fmla="*/ 4939 w 8957"/>
                  <a:gd name="T47" fmla="*/ 0 h 335"/>
                  <a:gd name="T48" fmla="*/ 4479 w 8957"/>
                  <a:gd name="T49" fmla="*/ 0 h 335"/>
                  <a:gd name="T50" fmla="*/ 4018 w 8957"/>
                  <a:gd name="T51" fmla="*/ 0 h 335"/>
                  <a:gd name="T52" fmla="*/ 3144 w 8957"/>
                  <a:gd name="T53" fmla="*/ 7 h 335"/>
                  <a:gd name="T54" fmla="*/ 2340 w 8957"/>
                  <a:gd name="T55" fmla="*/ 20 h 335"/>
                  <a:gd name="T56" fmla="*/ 1625 w 8957"/>
                  <a:gd name="T57" fmla="*/ 38 h 335"/>
                  <a:gd name="T58" fmla="*/ 1017 w 8957"/>
                  <a:gd name="T59" fmla="*/ 61 h 335"/>
                  <a:gd name="T60" fmla="*/ 534 w 8957"/>
                  <a:gd name="T61" fmla="*/ 87 h 335"/>
                  <a:gd name="T62" fmla="*/ 270 w 8957"/>
                  <a:gd name="T63" fmla="*/ 110 h 335"/>
                  <a:gd name="T64" fmla="*/ 139 w 8957"/>
                  <a:gd name="T65" fmla="*/ 125 h 335"/>
                  <a:gd name="T66" fmla="*/ 49 w 8957"/>
                  <a:gd name="T67" fmla="*/ 142 h 335"/>
                  <a:gd name="T68" fmla="*/ 12 w 8957"/>
                  <a:gd name="T69" fmla="*/ 154 h 335"/>
                  <a:gd name="T70" fmla="*/ 1 w 8957"/>
                  <a:gd name="T71" fmla="*/ 163 h 335"/>
                  <a:gd name="T72" fmla="*/ 0 w 8957"/>
                  <a:gd name="T73" fmla="*/ 168 h 335"/>
                  <a:gd name="T74" fmla="*/ 1 w 8957"/>
                  <a:gd name="T75" fmla="*/ 172 h 335"/>
                  <a:gd name="T76" fmla="*/ 12 w 8957"/>
                  <a:gd name="T77" fmla="*/ 180 h 335"/>
                  <a:gd name="T78" fmla="*/ 49 w 8957"/>
                  <a:gd name="T79" fmla="*/ 193 h 335"/>
                  <a:gd name="T80" fmla="*/ 139 w 8957"/>
                  <a:gd name="T81" fmla="*/ 210 h 335"/>
                  <a:gd name="T82" fmla="*/ 270 w 8957"/>
                  <a:gd name="T83" fmla="*/ 225 h 335"/>
                  <a:gd name="T84" fmla="*/ 534 w 8957"/>
                  <a:gd name="T85" fmla="*/ 248 h 335"/>
                  <a:gd name="T86" fmla="*/ 1017 w 8957"/>
                  <a:gd name="T87" fmla="*/ 274 h 335"/>
                  <a:gd name="T88" fmla="*/ 1625 w 8957"/>
                  <a:gd name="T89" fmla="*/ 297 h 335"/>
                  <a:gd name="T90" fmla="*/ 2340 w 8957"/>
                  <a:gd name="T91" fmla="*/ 316 h 335"/>
                  <a:gd name="T92" fmla="*/ 3144 w 8957"/>
                  <a:gd name="T93" fmla="*/ 328 h 335"/>
                  <a:gd name="T94" fmla="*/ 4018 w 8957"/>
                  <a:gd name="T95" fmla="*/ 335 h 335"/>
                  <a:gd name="T96" fmla="*/ 4479 w 8957"/>
                  <a:gd name="T97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57" h="335">
                    <a:moveTo>
                      <a:pt x="4479" y="335"/>
                    </a:moveTo>
                    <a:lnTo>
                      <a:pt x="4939" y="335"/>
                    </a:lnTo>
                    <a:lnTo>
                      <a:pt x="5813" y="328"/>
                    </a:lnTo>
                    <a:lnTo>
                      <a:pt x="6617" y="316"/>
                    </a:lnTo>
                    <a:lnTo>
                      <a:pt x="7332" y="297"/>
                    </a:lnTo>
                    <a:lnTo>
                      <a:pt x="7940" y="274"/>
                    </a:lnTo>
                    <a:lnTo>
                      <a:pt x="8423" y="248"/>
                    </a:lnTo>
                    <a:lnTo>
                      <a:pt x="8687" y="225"/>
                    </a:lnTo>
                    <a:lnTo>
                      <a:pt x="8818" y="210"/>
                    </a:lnTo>
                    <a:lnTo>
                      <a:pt x="8908" y="193"/>
                    </a:lnTo>
                    <a:lnTo>
                      <a:pt x="8945" y="180"/>
                    </a:lnTo>
                    <a:lnTo>
                      <a:pt x="8956" y="172"/>
                    </a:lnTo>
                    <a:lnTo>
                      <a:pt x="8957" y="168"/>
                    </a:lnTo>
                    <a:lnTo>
                      <a:pt x="8956" y="163"/>
                    </a:lnTo>
                    <a:lnTo>
                      <a:pt x="8945" y="154"/>
                    </a:lnTo>
                    <a:lnTo>
                      <a:pt x="8908" y="142"/>
                    </a:lnTo>
                    <a:lnTo>
                      <a:pt x="8818" y="125"/>
                    </a:lnTo>
                    <a:lnTo>
                      <a:pt x="8687" y="110"/>
                    </a:lnTo>
                    <a:lnTo>
                      <a:pt x="8423" y="87"/>
                    </a:lnTo>
                    <a:lnTo>
                      <a:pt x="7940" y="61"/>
                    </a:lnTo>
                    <a:lnTo>
                      <a:pt x="7332" y="38"/>
                    </a:lnTo>
                    <a:lnTo>
                      <a:pt x="6617" y="20"/>
                    </a:lnTo>
                    <a:lnTo>
                      <a:pt x="5813" y="7"/>
                    </a:lnTo>
                    <a:lnTo>
                      <a:pt x="4939" y="0"/>
                    </a:lnTo>
                    <a:lnTo>
                      <a:pt x="4479" y="0"/>
                    </a:lnTo>
                    <a:lnTo>
                      <a:pt x="4018" y="0"/>
                    </a:lnTo>
                    <a:lnTo>
                      <a:pt x="3144" y="7"/>
                    </a:lnTo>
                    <a:lnTo>
                      <a:pt x="2340" y="20"/>
                    </a:lnTo>
                    <a:lnTo>
                      <a:pt x="1625" y="38"/>
                    </a:lnTo>
                    <a:lnTo>
                      <a:pt x="1017" y="61"/>
                    </a:lnTo>
                    <a:lnTo>
                      <a:pt x="534" y="87"/>
                    </a:lnTo>
                    <a:lnTo>
                      <a:pt x="270" y="110"/>
                    </a:lnTo>
                    <a:lnTo>
                      <a:pt x="139" y="125"/>
                    </a:lnTo>
                    <a:lnTo>
                      <a:pt x="49" y="142"/>
                    </a:lnTo>
                    <a:lnTo>
                      <a:pt x="12" y="154"/>
                    </a:lnTo>
                    <a:lnTo>
                      <a:pt x="1" y="163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12" y="180"/>
                    </a:lnTo>
                    <a:lnTo>
                      <a:pt x="49" y="193"/>
                    </a:lnTo>
                    <a:lnTo>
                      <a:pt x="139" y="210"/>
                    </a:lnTo>
                    <a:lnTo>
                      <a:pt x="270" y="225"/>
                    </a:lnTo>
                    <a:lnTo>
                      <a:pt x="534" y="248"/>
                    </a:lnTo>
                    <a:lnTo>
                      <a:pt x="1017" y="274"/>
                    </a:lnTo>
                    <a:lnTo>
                      <a:pt x="1625" y="297"/>
                    </a:lnTo>
                    <a:lnTo>
                      <a:pt x="2340" y="316"/>
                    </a:lnTo>
                    <a:lnTo>
                      <a:pt x="3144" y="328"/>
                    </a:lnTo>
                    <a:lnTo>
                      <a:pt x="4018" y="335"/>
                    </a:lnTo>
                    <a:lnTo>
                      <a:pt x="4479" y="335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2"/>
              <p:cNvSpPr>
                <a:spLocks/>
              </p:cNvSpPr>
              <p:nvPr/>
            </p:nvSpPr>
            <p:spPr bwMode="auto">
              <a:xfrm>
                <a:off x="1027" y="3149"/>
                <a:ext cx="1788" cy="66"/>
              </a:xfrm>
              <a:custGeom>
                <a:avLst/>
                <a:gdLst>
                  <a:gd name="T0" fmla="*/ 4471 w 8941"/>
                  <a:gd name="T1" fmla="*/ 331 h 331"/>
                  <a:gd name="T2" fmla="*/ 4930 w 8941"/>
                  <a:gd name="T3" fmla="*/ 331 h 331"/>
                  <a:gd name="T4" fmla="*/ 5802 w 8941"/>
                  <a:gd name="T5" fmla="*/ 324 h 331"/>
                  <a:gd name="T6" fmla="*/ 6605 w 8941"/>
                  <a:gd name="T7" fmla="*/ 311 h 331"/>
                  <a:gd name="T8" fmla="*/ 7318 w 8941"/>
                  <a:gd name="T9" fmla="*/ 294 h 331"/>
                  <a:gd name="T10" fmla="*/ 7925 w 8941"/>
                  <a:gd name="T11" fmla="*/ 271 h 331"/>
                  <a:gd name="T12" fmla="*/ 8407 w 8941"/>
                  <a:gd name="T13" fmla="*/ 245 h 331"/>
                  <a:gd name="T14" fmla="*/ 8671 w 8941"/>
                  <a:gd name="T15" fmla="*/ 222 h 331"/>
                  <a:gd name="T16" fmla="*/ 8801 w 8941"/>
                  <a:gd name="T17" fmla="*/ 207 h 331"/>
                  <a:gd name="T18" fmla="*/ 8891 w 8941"/>
                  <a:gd name="T19" fmla="*/ 190 h 331"/>
                  <a:gd name="T20" fmla="*/ 8928 w 8941"/>
                  <a:gd name="T21" fmla="*/ 178 h 331"/>
                  <a:gd name="T22" fmla="*/ 8940 w 8941"/>
                  <a:gd name="T23" fmla="*/ 170 h 331"/>
                  <a:gd name="T24" fmla="*/ 8941 w 8941"/>
                  <a:gd name="T25" fmla="*/ 166 h 331"/>
                  <a:gd name="T26" fmla="*/ 8940 w 8941"/>
                  <a:gd name="T27" fmla="*/ 161 h 331"/>
                  <a:gd name="T28" fmla="*/ 8928 w 8941"/>
                  <a:gd name="T29" fmla="*/ 152 h 331"/>
                  <a:gd name="T30" fmla="*/ 8891 w 8941"/>
                  <a:gd name="T31" fmla="*/ 140 h 331"/>
                  <a:gd name="T32" fmla="*/ 8801 w 8941"/>
                  <a:gd name="T33" fmla="*/ 124 h 331"/>
                  <a:gd name="T34" fmla="*/ 8671 w 8941"/>
                  <a:gd name="T35" fmla="*/ 108 h 331"/>
                  <a:gd name="T36" fmla="*/ 8407 w 8941"/>
                  <a:gd name="T37" fmla="*/ 86 h 331"/>
                  <a:gd name="T38" fmla="*/ 7925 w 8941"/>
                  <a:gd name="T39" fmla="*/ 60 h 331"/>
                  <a:gd name="T40" fmla="*/ 7318 w 8941"/>
                  <a:gd name="T41" fmla="*/ 37 h 331"/>
                  <a:gd name="T42" fmla="*/ 6605 w 8941"/>
                  <a:gd name="T43" fmla="*/ 20 h 331"/>
                  <a:gd name="T44" fmla="*/ 5802 w 8941"/>
                  <a:gd name="T45" fmla="*/ 7 h 331"/>
                  <a:gd name="T46" fmla="*/ 4930 w 8941"/>
                  <a:gd name="T47" fmla="*/ 0 h 331"/>
                  <a:gd name="T48" fmla="*/ 4471 w 8941"/>
                  <a:gd name="T49" fmla="*/ 0 h 331"/>
                  <a:gd name="T50" fmla="*/ 4011 w 8941"/>
                  <a:gd name="T51" fmla="*/ 0 h 331"/>
                  <a:gd name="T52" fmla="*/ 3139 w 8941"/>
                  <a:gd name="T53" fmla="*/ 7 h 331"/>
                  <a:gd name="T54" fmla="*/ 2336 w 8941"/>
                  <a:gd name="T55" fmla="*/ 20 h 331"/>
                  <a:gd name="T56" fmla="*/ 1623 w 8941"/>
                  <a:gd name="T57" fmla="*/ 37 h 331"/>
                  <a:gd name="T58" fmla="*/ 1016 w 8941"/>
                  <a:gd name="T59" fmla="*/ 60 h 331"/>
                  <a:gd name="T60" fmla="*/ 535 w 8941"/>
                  <a:gd name="T61" fmla="*/ 86 h 331"/>
                  <a:gd name="T62" fmla="*/ 270 w 8941"/>
                  <a:gd name="T63" fmla="*/ 108 h 331"/>
                  <a:gd name="T64" fmla="*/ 140 w 8941"/>
                  <a:gd name="T65" fmla="*/ 124 h 331"/>
                  <a:gd name="T66" fmla="*/ 50 w 8941"/>
                  <a:gd name="T67" fmla="*/ 140 h 331"/>
                  <a:gd name="T68" fmla="*/ 13 w 8941"/>
                  <a:gd name="T69" fmla="*/ 152 h 331"/>
                  <a:gd name="T70" fmla="*/ 1 w 8941"/>
                  <a:gd name="T71" fmla="*/ 161 h 331"/>
                  <a:gd name="T72" fmla="*/ 0 w 8941"/>
                  <a:gd name="T73" fmla="*/ 166 h 331"/>
                  <a:gd name="T74" fmla="*/ 1 w 8941"/>
                  <a:gd name="T75" fmla="*/ 170 h 331"/>
                  <a:gd name="T76" fmla="*/ 13 w 8941"/>
                  <a:gd name="T77" fmla="*/ 178 h 331"/>
                  <a:gd name="T78" fmla="*/ 50 w 8941"/>
                  <a:gd name="T79" fmla="*/ 190 h 331"/>
                  <a:gd name="T80" fmla="*/ 140 w 8941"/>
                  <a:gd name="T81" fmla="*/ 207 h 331"/>
                  <a:gd name="T82" fmla="*/ 270 w 8941"/>
                  <a:gd name="T83" fmla="*/ 222 h 331"/>
                  <a:gd name="T84" fmla="*/ 535 w 8941"/>
                  <a:gd name="T85" fmla="*/ 245 h 331"/>
                  <a:gd name="T86" fmla="*/ 1016 w 8941"/>
                  <a:gd name="T87" fmla="*/ 271 h 331"/>
                  <a:gd name="T88" fmla="*/ 1623 w 8941"/>
                  <a:gd name="T89" fmla="*/ 294 h 331"/>
                  <a:gd name="T90" fmla="*/ 2336 w 8941"/>
                  <a:gd name="T91" fmla="*/ 311 h 331"/>
                  <a:gd name="T92" fmla="*/ 3139 w 8941"/>
                  <a:gd name="T93" fmla="*/ 324 h 331"/>
                  <a:gd name="T94" fmla="*/ 4011 w 8941"/>
                  <a:gd name="T95" fmla="*/ 331 h 331"/>
                  <a:gd name="T96" fmla="*/ 4471 w 8941"/>
                  <a:gd name="T97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41" h="331">
                    <a:moveTo>
                      <a:pt x="4471" y="331"/>
                    </a:moveTo>
                    <a:lnTo>
                      <a:pt x="4930" y="331"/>
                    </a:lnTo>
                    <a:lnTo>
                      <a:pt x="5802" y="324"/>
                    </a:lnTo>
                    <a:lnTo>
                      <a:pt x="6605" y="311"/>
                    </a:lnTo>
                    <a:lnTo>
                      <a:pt x="7318" y="294"/>
                    </a:lnTo>
                    <a:lnTo>
                      <a:pt x="7925" y="271"/>
                    </a:lnTo>
                    <a:lnTo>
                      <a:pt x="8407" y="245"/>
                    </a:lnTo>
                    <a:lnTo>
                      <a:pt x="8671" y="222"/>
                    </a:lnTo>
                    <a:lnTo>
                      <a:pt x="8801" y="207"/>
                    </a:lnTo>
                    <a:lnTo>
                      <a:pt x="8891" y="190"/>
                    </a:lnTo>
                    <a:lnTo>
                      <a:pt x="8928" y="178"/>
                    </a:lnTo>
                    <a:lnTo>
                      <a:pt x="8940" y="170"/>
                    </a:lnTo>
                    <a:lnTo>
                      <a:pt x="8941" y="166"/>
                    </a:lnTo>
                    <a:lnTo>
                      <a:pt x="8940" y="161"/>
                    </a:lnTo>
                    <a:lnTo>
                      <a:pt x="8928" y="152"/>
                    </a:lnTo>
                    <a:lnTo>
                      <a:pt x="8891" y="140"/>
                    </a:lnTo>
                    <a:lnTo>
                      <a:pt x="8801" y="124"/>
                    </a:lnTo>
                    <a:lnTo>
                      <a:pt x="8671" y="108"/>
                    </a:lnTo>
                    <a:lnTo>
                      <a:pt x="8407" y="86"/>
                    </a:lnTo>
                    <a:lnTo>
                      <a:pt x="7925" y="60"/>
                    </a:lnTo>
                    <a:lnTo>
                      <a:pt x="7318" y="37"/>
                    </a:lnTo>
                    <a:lnTo>
                      <a:pt x="6605" y="20"/>
                    </a:lnTo>
                    <a:lnTo>
                      <a:pt x="5802" y="7"/>
                    </a:lnTo>
                    <a:lnTo>
                      <a:pt x="4930" y="0"/>
                    </a:lnTo>
                    <a:lnTo>
                      <a:pt x="4471" y="0"/>
                    </a:lnTo>
                    <a:lnTo>
                      <a:pt x="4011" y="0"/>
                    </a:lnTo>
                    <a:lnTo>
                      <a:pt x="3139" y="7"/>
                    </a:lnTo>
                    <a:lnTo>
                      <a:pt x="2336" y="20"/>
                    </a:lnTo>
                    <a:lnTo>
                      <a:pt x="1623" y="37"/>
                    </a:lnTo>
                    <a:lnTo>
                      <a:pt x="1016" y="60"/>
                    </a:lnTo>
                    <a:lnTo>
                      <a:pt x="535" y="86"/>
                    </a:lnTo>
                    <a:lnTo>
                      <a:pt x="270" y="108"/>
                    </a:lnTo>
                    <a:lnTo>
                      <a:pt x="140" y="124"/>
                    </a:lnTo>
                    <a:lnTo>
                      <a:pt x="50" y="140"/>
                    </a:lnTo>
                    <a:lnTo>
                      <a:pt x="13" y="152"/>
                    </a:lnTo>
                    <a:lnTo>
                      <a:pt x="1" y="161"/>
                    </a:lnTo>
                    <a:lnTo>
                      <a:pt x="0" y="166"/>
                    </a:lnTo>
                    <a:lnTo>
                      <a:pt x="1" y="170"/>
                    </a:lnTo>
                    <a:lnTo>
                      <a:pt x="13" y="178"/>
                    </a:lnTo>
                    <a:lnTo>
                      <a:pt x="50" y="190"/>
                    </a:lnTo>
                    <a:lnTo>
                      <a:pt x="140" y="207"/>
                    </a:lnTo>
                    <a:lnTo>
                      <a:pt x="270" y="222"/>
                    </a:lnTo>
                    <a:lnTo>
                      <a:pt x="535" y="245"/>
                    </a:lnTo>
                    <a:lnTo>
                      <a:pt x="1016" y="271"/>
                    </a:lnTo>
                    <a:lnTo>
                      <a:pt x="1623" y="294"/>
                    </a:lnTo>
                    <a:lnTo>
                      <a:pt x="2336" y="311"/>
                    </a:lnTo>
                    <a:lnTo>
                      <a:pt x="3139" y="324"/>
                    </a:lnTo>
                    <a:lnTo>
                      <a:pt x="4011" y="331"/>
                    </a:lnTo>
                    <a:lnTo>
                      <a:pt x="4471" y="331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3"/>
              <p:cNvSpPr>
                <a:spLocks/>
              </p:cNvSpPr>
              <p:nvPr/>
            </p:nvSpPr>
            <p:spPr bwMode="auto">
              <a:xfrm>
                <a:off x="1029" y="3149"/>
                <a:ext cx="1784" cy="65"/>
              </a:xfrm>
              <a:custGeom>
                <a:avLst/>
                <a:gdLst>
                  <a:gd name="T0" fmla="*/ 4462 w 8923"/>
                  <a:gd name="T1" fmla="*/ 327 h 327"/>
                  <a:gd name="T2" fmla="*/ 4920 w 8923"/>
                  <a:gd name="T3" fmla="*/ 327 h 327"/>
                  <a:gd name="T4" fmla="*/ 5791 w 8923"/>
                  <a:gd name="T5" fmla="*/ 320 h 327"/>
                  <a:gd name="T6" fmla="*/ 6592 w 8923"/>
                  <a:gd name="T7" fmla="*/ 307 h 327"/>
                  <a:gd name="T8" fmla="*/ 7304 w 8923"/>
                  <a:gd name="T9" fmla="*/ 290 h 327"/>
                  <a:gd name="T10" fmla="*/ 7909 w 8923"/>
                  <a:gd name="T11" fmla="*/ 267 h 327"/>
                  <a:gd name="T12" fmla="*/ 8390 w 8923"/>
                  <a:gd name="T13" fmla="*/ 242 h 327"/>
                  <a:gd name="T14" fmla="*/ 8653 w 8923"/>
                  <a:gd name="T15" fmla="*/ 220 h 327"/>
                  <a:gd name="T16" fmla="*/ 8784 w 8923"/>
                  <a:gd name="T17" fmla="*/ 205 h 327"/>
                  <a:gd name="T18" fmla="*/ 8873 w 8923"/>
                  <a:gd name="T19" fmla="*/ 188 h 327"/>
                  <a:gd name="T20" fmla="*/ 8910 w 8923"/>
                  <a:gd name="T21" fmla="*/ 176 h 327"/>
                  <a:gd name="T22" fmla="*/ 8922 w 8923"/>
                  <a:gd name="T23" fmla="*/ 168 h 327"/>
                  <a:gd name="T24" fmla="*/ 8923 w 8923"/>
                  <a:gd name="T25" fmla="*/ 164 h 327"/>
                  <a:gd name="T26" fmla="*/ 8922 w 8923"/>
                  <a:gd name="T27" fmla="*/ 159 h 327"/>
                  <a:gd name="T28" fmla="*/ 8910 w 8923"/>
                  <a:gd name="T29" fmla="*/ 151 h 327"/>
                  <a:gd name="T30" fmla="*/ 8873 w 8923"/>
                  <a:gd name="T31" fmla="*/ 139 h 327"/>
                  <a:gd name="T32" fmla="*/ 8784 w 8923"/>
                  <a:gd name="T33" fmla="*/ 122 h 327"/>
                  <a:gd name="T34" fmla="*/ 8653 w 8923"/>
                  <a:gd name="T35" fmla="*/ 107 h 327"/>
                  <a:gd name="T36" fmla="*/ 8390 w 8923"/>
                  <a:gd name="T37" fmla="*/ 85 h 327"/>
                  <a:gd name="T38" fmla="*/ 7909 w 8923"/>
                  <a:gd name="T39" fmla="*/ 59 h 327"/>
                  <a:gd name="T40" fmla="*/ 7304 w 8923"/>
                  <a:gd name="T41" fmla="*/ 37 h 327"/>
                  <a:gd name="T42" fmla="*/ 6592 w 8923"/>
                  <a:gd name="T43" fmla="*/ 20 h 327"/>
                  <a:gd name="T44" fmla="*/ 5791 w 8923"/>
                  <a:gd name="T45" fmla="*/ 7 h 327"/>
                  <a:gd name="T46" fmla="*/ 4920 w 8923"/>
                  <a:gd name="T47" fmla="*/ 0 h 327"/>
                  <a:gd name="T48" fmla="*/ 4462 w 8923"/>
                  <a:gd name="T49" fmla="*/ 0 h 327"/>
                  <a:gd name="T50" fmla="*/ 4003 w 8923"/>
                  <a:gd name="T51" fmla="*/ 0 h 327"/>
                  <a:gd name="T52" fmla="*/ 3132 w 8923"/>
                  <a:gd name="T53" fmla="*/ 7 h 327"/>
                  <a:gd name="T54" fmla="*/ 2331 w 8923"/>
                  <a:gd name="T55" fmla="*/ 20 h 327"/>
                  <a:gd name="T56" fmla="*/ 1619 w 8923"/>
                  <a:gd name="T57" fmla="*/ 37 h 327"/>
                  <a:gd name="T58" fmla="*/ 1014 w 8923"/>
                  <a:gd name="T59" fmla="*/ 59 h 327"/>
                  <a:gd name="T60" fmla="*/ 533 w 8923"/>
                  <a:gd name="T61" fmla="*/ 85 h 327"/>
                  <a:gd name="T62" fmla="*/ 270 w 8923"/>
                  <a:gd name="T63" fmla="*/ 107 h 327"/>
                  <a:gd name="T64" fmla="*/ 139 w 8923"/>
                  <a:gd name="T65" fmla="*/ 122 h 327"/>
                  <a:gd name="T66" fmla="*/ 50 w 8923"/>
                  <a:gd name="T67" fmla="*/ 139 h 327"/>
                  <a:gd name="T68" fmla="*/ 13 w 8923"/>
                  <a:gd name="T69" fmla="*/ 151 h 327"/>
                  <a:gd name="T70" fmla="*/ 1 w 8923"/>
                  <a:gd name="T71" fmla="*/ 159 h 327"/>
                  <a:gd name="T72" fmla="*/ 0 w 8923"/>
                  <a:gd name="T73" fmla="*/ 164 h 327"/>
                  <a:gd name="T74" fmla="*/ 1 w 8923"/>
                  <a:gd name="T75" fmla="*/ 168 h 327"/>
                  <a:gd name="T76" fmla="*/ 13 w 8923"/>
                  <a:gd name="T77" fmla="*/ 176 h 327"/>
                  <a:gd name="T78" fmla="*/ 50 w 8923"/>
                  <a:gd name="T79" fmla="*/ 188 h 327"/>
                  <a:gd name="T80" fmla="*/ 139 w 8923"/>
                  <a:gd name="T81" fmla="*/ 205 h 327"/>
                  <a:gd name="T82" fmla="*/ 270 w 8923"/>
                  <a:gd name="T83" fmla="*/ 220 h 327"/>
                  <a:gd name="T84" fmla="*/ 533 w 8923"/>
                  <a:gd name="T85" fmla="*/ 242 h 327"/>
                  <a:gd name="T86" fmla="*/ 1014 w 8923"/>
                  <a:gd name="T87" fmla="*/ 267 h 327"/>
                  <a:gd name="T88" fmla="*/ 1619 w 8923"/>
                  <a:gd name="T89" fmla="*/ 290 h 327"/>
                  <a:gd name="T90" fmla="*/ 2331 w 8923"/>
                  <a:gd name="T91" fmla="*/ 307 h 327"/>
                  <a:gd name="T92" fmla="*/ 3132 w 8923"/>
                  <a:gd name="T93" fmla="*/ 320 h 327"/>
                  <a:gd name="T94" fmla="*/ 4003 w 8923"/>
                  <a:gd name="T95" fmla="*/ 327 h 327"/>
                  <a:gd name="T96" fmla="*/ 4462 w 8923"/>
                  <a:gd name="T97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23" h="327">
                    <a:moveTo>
                      <a:pt x="4462" y="327"/>
                    </a:moveTo>
                    <a:lnTo>
                      <a:pt x="4920" y="327"/>
                    </a:lnTo>
                    <a:lnTo>
                      <a:pt x="5791" y="320"/>
                    </a:lnTo>
                    <a:lnTo>
                      <a:pt x="6592" y="307"/>
                    </a:lnTo>
                    <a:lnTo>
                      <a:pt x="7304" y="290"/>
                    </a:lnTo>
                    <a:lnTo>
                      <a:pt x="7909" y="267"/>
                    </a:lnTo>
                    <a:lnTo>
                      <a:pt x="8390" y="242"/>
                    </a:lnTo>
                    <a:lnTo>
                      <a:pt x="8653" y="220"/>
                    </a:lnTo>
                    <a:lnTo>
                      <a:pt x="8784" y="205"/>
                    </a:lnTo>
                    <a:lnTo>
                      <a:pt x="8873" y="188"/>
                    </a:lnTo>
                    <a:lnTo>
                      <a:pt x="8910" y="176"/>
                    </a:lnTo>
                    <a:lnTo>
                      <a:pt x="8922" y="168"/>
                    </a:lnTo>
                    <a:lnTo>
                      <a:pt x="8923" y="164"/>
                    </a:lnTo>
                    <a:lnTo>
                      <a:pt x="8922" y="159"/>
                    </a:lnTo>
                    <a:lnTo>
                      <a:pt x="8910" y="151"/>
                    </a:lnTo>
                    <a:lnTo>
                      <a:pt x="8873" y="139"/>
                    </a:lnTo>
                    <a:lnTo>
                      <a:pt x="8784" y="122"/>
                    </a:lnTo>
                    <a:lnTo>
                      <a:pt x="8653" y="107"/>
                    </a:lnTo>
                    <a:lnTo>
                      <a:pt x="8390" y="85"/>
                    </a:lnTo>
                    <a:lnTo>
                      <a:pt x="7909" y="59"/>
                    </a:lnTo>
                    <a:lnTo>
                      <a:pt x="7304" y="37"/>
                    </a:lnTo>
                    <a:lnTo>
                      <a:pt x="6592" y="20"/>
                    </a:lnTo>
                    <a:lnTo>
                      <a:pt x="5791" y="7"/>
                    </a:lnTo>
                    <a:lnTo>
                      <a:pt x="4920" y="0"/>
                    </a:lnTo>
                    <a:lnTo>
                      <a:pt x="4462" y="0"/>
                    </a:lnTo>
                    <a:lnTo>
                      <a:pt x="4003" y="0"/>
                    </a:lnTo>
                    <a:lnTo>
                      <a:pt x="3132" y="7"/>
                    </a:lnTo>
                    <a:lnTo>
                      <a:pt x="2331" y="20"/>
                    </a:lnTo>
                    <a:lnTo>
                      <a:pt x="1619" y="37"/>
                    </a:lnTo>
                    <a:lnTo>
                      <a:pt x="1014" y="59"/>
                    </a:lnTo>
                    <a:lnTo>
                      <a:pt x="533" y="85"/>
                    </a:lnTo>
                    <a:lnTo>
                      <a:pt x="270" y="107"/>
                    </a:lnTo>
                    <a:lnTo>
                      <a:pt x="139" y="122"/>
                    </a:lnTo>
                    <a:lnTo>
                      <a:pt x="50" y="139"/>
                    </a:lnTo>
                    <a:lnTo>
                      <a:pt x="13" y="151"/>
                    </a:lnTo>
                    <a:lnTo>
                      <a:pt x="1" y="159"/>
                    </a:lnTo>
                    <a:lnTo>
                      <a:pt x="0" y="164"/>
                    </a:lnTo>
                    <a:lnTo>
                      <a:pt x="1" y="168"/>
                    </a:lnTo>
                    <a:lnTo>
                      <a:pt x="13" y="176"/>
                    </a:lnTo>
                    <a:lnTo>
                      <a:pt x="50" y="188"/>
                    </a:lnTo>
                    <a:lnTo>
                      <a:pt x="139" y="205"/>
                    </a:lnTo>
                    <a:lnTo>
                      <a:pt x="270" y="220"/>
                    </a:lnTo>
                    <a:lnTo>
                      <a:pt x="533" y="242"/>
                    </a:lnTo>
                    <a:lnTo>
                      <a:pt x="1014" y="267"/>
                    </a:lnTo>
                    <a:lnTo>
                      <a:pt x="1619" y="290"/>
                    </a:lnTo>
                    <a:lnTo>
                      <a:pt x="2331" y="307"/>
                    </a:lnTo>
                    <a:lnTo>
                      <a:pt x="3132" y="320"/>
                    </a:lnTo>
                    <a:lnTo>
                      <a:pt x="4003" y="327"/>
                    </a:lnTo>
                    <a:lnTo>
                      <a:pt x="4462" y="3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4"/>
              <p:cNvSpPr>
                <a:spLocks/>
              </p:cNvSpPr>
              <p:nvPr/>
            </p:nvSpPr>
            <p:spPr bwMode="auto">
              <a:xfrm>
                <a:off x="1031" y="3149"/>
                <a:ext cx="1781" cy="65"/>
              </a:xfrm>
              <a:custGeom>
                <a:avLst/>
                <a:gdLst>
                  <a:gd name="T0" fmla="*/ 4453 w 8905"/>
                  <a:gd name="T1" fmla="*/ 323 h 323"/>
                  <a:gd name="T2" fmla="*/ 4910 w 8905"/>
                  <a:gd name="T3" fmla="*/ 323 h 323"/>
                  <a:gd name="T4" fmla="*/ 5779 w 8905"/>
                  <a:gd name="T5" fmla="*/ 316 h 323"/>
                  <a:gd name="T6" fmla="*/ 6579 w 8905"/>
                  <a:gd name="T7" fmla="*/ 303 h 323"/>
                  <a:gd name="T8" fmla="*/ 7289 w 8905"/>
                  <a:gd name="T9" fmla="*/ 286 h 323"/>
                  <a:gd name="T10" fmla="*/ 7893 w 8905"/>
                  <a:gd name="T11" fmla="*/ 264 h 323"/>
                  <a:gd name="T12" fmla="*/ 8373 w 8905"/>
                  <a:gd name="T13" fmla="*/ 239 h 323"/>
                  <a:gd name="T14" fmla="*/ 8636 w 8905"/>
                  <a:gd name="T15" fmla="*/ 217 h 323"/>
                  <a:gd name="T16" fmla="*/ 8767 w 8905"/>
                  <a:gd name="T17" fmla="*/ 202 h 323"/>
                  <a:gd name="T18" fmla="*/ 8855 w 8905"/>
                  <a:gd name="T19" fmla="*/ 186 h 323"/>
                  <a:gd name="T20" fmla="*/ 8892 w 8905"/>
                  <a:gd name="T21" fmla="*/ 174 h 323"/>
                  <a:gd name="T22" fmla="*/ 8904 w 8905"/>
                  <a:gd name="T23" fmla="*/ 166 h 323"/>
                  <a:gd name="T24" fmla="*/ 8905 w 8905"/>
                  <a:gd name="T25" fmla="*/ 162 h 323"/>
                  <a:gd name="T26" fmla="*/ 8904 w 8905"/>
                  <a:gd name="T27" fmla="*/ 157 h 323"/>
                  <a:gd name="T28" fmla="*/ 8892 w 8905"/>
                  <a:gd name="T29" fmla="*/ 149 h 323"/>
                  <a:gd name="T30" fmla="*/ 8855 w 8905"/>
                  <a:gd name="T31" fmla="*/ 137 h 323"/>
                  <a:gd name="T32" fmla="*/ 8767 w 8905"/>
                  <a:gd name="T33" fmla="*/ 121 h 323"/>
                  <a:gd name="T34" fmla="*/ 8636 w 8905"/>
                  <a:gd name="T35" fmla="*/ 106 h 323"/>
                  <a:gd name="T36" fmla="*/ 8373 w 8905"/>
                  <a:gd name="T37" fmla="*/ 84 h 323"/>
                  <a:gd name="T38" fmla="*/ 7893 w 8905"/>
                  <a:gd name="T39" fmla="*/ 59 h 323"/>
                  <a:gd name="T40" fmla="*/ 7289 w 8905"/>
                  <a:gd name="T41" fmla="*/ 36 h 323"/>
                  <a:gd name="T42" fmla="*/ 6579 w 8905"/>
                  <a:gd name="T43" fmla="*/ 19 h 323"/>
                  <a:gd name="T44" fmla="*/ 5779 w 8905"/>
                  <a:gd name="T45" fmla="*/ 7 h 323"/>
                  <a:gd name="T46" fmla="*/ 4910 w 8905"/>
                  <a:gd name="T47" fmla="*/ 0 h 323"/>
                  <a:gd name="T48" fmla="*/ 4453 w 8905"/>
                  <a:gd name="T49" fmla="*/ 0 h 323"/>
                  <a:gd name="T50" fmla="*/ 3995 w 8905"/>
                  <a:gd name="T51" fmla="*/ 0 h 323"/>
                  <a:gd name="T52" fmla="*/ 3126 w 8905"/>
                  <a:gd name="T53" fmla="*/ 7 h 323"/>
                  <a:gd name="T54" fmla="*/ 2326 w 8905"/>
                  <a:gd name="T55" fmla="*/ 19 h 323"/>
                  <a:gd name="T56" fmla="*/ 1616 w 8905"/>
                  <a:gd name="T57" fmla="*/ 36 h 323"/>
                  <a:gd name="T58" fmla="*/ 1012 w 8905"/>
                  <a:gd name="T59" fmla="*/ 59 h 323"/>
                  <a:gd name="T60" fmla="*/ 532 w 8905"/>
                  <a:gd name="T61" fmla="*/ 84 h 323"/>
                  <a:gd name="T62" fmla="*/ 269 w 8905"/>
                  <a:gd name="T63" fmla="*/ 106 h 323"/>
                  <a:gd name="T64" fmla="*/ 138 w 8905"/>
                  <a:gd name="T65" fmla="*/ 121 h 323"/>
                  <a:gd name="T66" fmla="*/ 50 w 8905"/>
                  <a:gd name="T67" fmla="*/ 137 h 323"/>
                  <a:gd name="T68" fmla="*/ 13 w 8905"/>
                  <a:gd name="T69" fmla="*/ 149 h 323"/>
                  <a:gd name="T70" fmla="*/ 1 w 8905"/>
                  <a:gd name="T71" fmla="*/ 157 h 323"/>
                  <a:gd name="T72" fmla="*/ 0 w 8905"/>
                  <a:gd name="T73" fmla="*/ 162 h 323"/>
                  <a:gd name="T74" fmla="*/ 1 w 8905"/>
                  <a:gd name="T75" fmla="*/ 166 h 323"/>
                  <a:gd name="T76" fmla="*/ 13 w 8905"/>
                  <a:gd name="T77" fmla="*/ 174 h 323"/>
                  <a:gd name="T78" fmla="*/ 50 w 8905"/>
                  <a:gd name="T79" fmla="*/ 186 h 323"/>
                  <a:gd name="T80" fmla="*/ 138 w 8905"/>
                  <a:gd name="T81" fmla="*/ 202 h 323"/>
                  <a:gd name="T82" fmla="*/ 269 w 8905"/>
                  <a:gd name="T83" fmla="*/ 217 h 323"/>
                  <a:gd name="T84" fmla="*/ 532 w 8905"/>
                  <a:gd name="T85" fmla="*/ 239 h 323"/>
                  <a:gd name="T86" fmla="*/ 1012 w 8905"/>
                  <a:gd name="T87" fmla="*/ 264 h 323"/>
                  <a:gd name="T88" fmla="*/ 1616 w 8905"/>
                  <a:gd name="T89" fmla="*/ 286 h 323"/>
                  <a:gd name="T90" fmla="*/ 2326 w 8905"/>
                  <a:gd name="T91" fmla="*/ 303 h 323"/>
                  <a:gd name="T92" fmla="*/ 3126 w 8905"/>
                  <a:gd name="T93" fmla="*/ 316 h 323"/>
                  <a:gd name="T94" fmla="*/ 3995 w 8905"/>
                  <a:gd name="T95" fmla="*/ 323 h 323"/>
                  <a:gd name="T96" fmla="*/ 4453 w 8905"/>
                  <a:gd name="T97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05" h="323">
                    <a:moveTo>
                      <a:pt x="4453" y="323"/>
                    </a:moveTo>
                    <a:lnTo>
                      <a:pt x="4910" y="323"/>
                    </a:lnTo>
                    <a:lnTo>
                      <a:pt x="5779" y="316"/>
                    </a:lnTo>
                    <a:lnTo>
                      <a:pt x="6579" y="303"/>
                    </a:lnTo>
                    <a:lnTo>
                      <a:pt x="7289" y="286"/>
                    </a:lnTo>
                    <a:lnTo>
                      <a:pt x="7893" y="264"/>
                    </a:lnTo>
                    <a:lnTo>
                      <a:pt x="8373" y="239"/>
                    </a:lnTo>
                    <a:lnTo>
                      <a:pt x="8636" y="217"/>
                    </a:lnTo>
                    <a:lnTo>
                      <a:pt x="8767" y="202"/>
                    </a:lnTo>
                    <a:lnTo>
                      <a:pt x="8855" y="186"/>
                    </a:lnTo>
                    <a:lnTo>
                      <a:pt x="8892" y="174"/>
                    </a:lnTo>
                    <a:lnTo>
                      <a:pt x="8904" y="166"/>
                    </a:lnTo>
                    <a:lnTo>
                      <a:pt x="8905" y="162"/>
                    </a:lnTo>
                    <a:lnTo>
                      <a:pt x="8904" y="157"/>
                    </a:lnTo>
                    <a:lnTo>
                      <a:pt x="8892" y="149"/>
                    </a:lnTo>
                    <a:lnTo>
                      <a:pt x="8855" y="137"/>
                    </a:lnTo>
                    <a:lnTo>
                      <a:pt x="8767" y="121"/>
                    </a:lnTo>
                    <a:lnTo>
                      <a:pt x="8636" y="106"/>
                    </a:lnTo>
                    <a:lnTo>
                      <a:pt x="8373" y="84"/>
                    </a:lnTo>
                    <a:lnTo>
                      <a:pt x="7893" y="59"/>
                    </a:lnTo>
                    <a:lnTo>
                      <a:pt x="7289" y="36"/>
                    </a:lnTo>
                    <a:lnTo>
                      <a:pt x="6579" y="19"/>
                    </a:lnTo>
                    <a:lnTo>
                      <a:pt x="5779" y="7"/>
                    </a:lnTo>
                    <a:lnTo>
                      <a:pt x="4910" y="0"/>
                    </a:lnTo>
                    <a:lnTo>
                      <a:pt x="4453" y="0"/>
                    </a:lnTo>
                    <a:lnTo>
                      <a:pt x="3995" y="0"/>
                    </a:lnTo>
                    <a:lnTo>
                      <a:pt x="3126" y="7"/>
                    </a:lnTo>
                    <a:lnTo>
                      <a:pt x="2326" y="19"/>
                    </a:lnTo>
                    <a:lnTo>
                      <a:pt x="1616" y="36"/>
                    </a:lnTo>
                    <a:lnTo>
                      <a:pt x="1012" y="59"/>
                    </a:lnTo>
                    <a:lnTo>
                      <a:pt x="532" y="84"/>
                    </a:lnTo>
                    <a:lnTo>
                      <a:pt x="269" y="106"/>
                    </a:lnTo>
                    <a:lnTo>
                      <a:pt x="138" y="121"/>
                    </a:lnTo>
                    <a:lnTo>
                      <a:pt x="50" y="137"/>
                    </a:lnTo>
                    <a:lnTo>
                      <a:pt x="13" y="149"/>
                    </a:lnTo>
                    <a:lnTo>
                      <a:pt x="1" y="157"/>
                    </a:lnTo>
                    <a:lnTo>
                      <a:pt x="0" y="162"/>
                    </a:lnTo>
                    <a:lnTo>
                      <a:pt x="1" y="166"/>
                    </a:lnTo>
                    <a:lnTo>
                      <a:pt x="13" y="174"/>
                    </a:lnTo>
                    <a:lnTo>
                      <a:pt x="50" y="186"/>
                    </a:lnTo>
                    <a:lnTo>
                      <a:pt x="138" y="202"/>
                    </a:lnTo>
                    <a:lnTo>
                      <a:pt x="269" y="217"/>
                    </a:lnTo>
                    <a:lnTo>
                      <a:pt x="532" y="239"/>
                    </a:lnTo>
                    <a:lnTo>
                      <a:pt x="1012" y="264"/>
                    </a:lnTo>
                    <a:lnTo>
                      <a:pt x="1616" y="286"/>
                    </a:lnTo>
                    <a:lnTo>
                      <a:pt x="2326" y="303"/>
                    </a:lnTo>
                    <a:lnTo>
                      <a:pt x="3126" y="316"/>
                    </a:lnTo>
                    <a:lnTo>
                      <a:pt x="3995" y="323"/>
                    </a:lnTo>
                    <a:lnTo>
                      <a:pt x="4453" y="32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5"/>
              <p:cNvSpPr>
                <a:spLocks/>
              </p:cNvSpPr>
              <p:nvPr/>
            </p:nvSpPr>
            <p:spPr bwMode="auto">
              <a:xfrm>
                <a:off x="1032" y="3150"/>
                <a:ext cx="1778" cy="64"/>
              </a:xfrm>
              <a:custGeom>
                <a:avLst/>
                <a:gdLst>
                  <a:gd name="T0" fmla="*/ 4444 w 8887"/>
                  <a:gd name="T1" fmla="*/ 319 h 319"/>
                  <a:gd name="T2" fmla="*/ 4900 w 8887"/>
                  <a:gd name="T3" fmla="*/ 319 h 319"/>
                  <a:gd name="T4" fmla="*/ 5768 w 8887"/>
                  <a:gd name="T5" fmla="*/ 312 h 319"/>
                  <a:gd name="T6" fmla="*/ 6566 w 8887"/>
                  <a:gd name="T7" fmla="*/ 300 h 319"/>
                  <a:gd name="T8" fmla="*/ 7275 w 8887"/>
                  <a:gd name="T9" fmla="*/ 283 h 319"/>
                  <a:gd name="T10" fmla="*/ 7878 w 8887"/>
                  <a:gd name="T11" fmla="*/ 261 h 319"/>
                  <a:gd name="T12" fmla="*/ 8357 w 8887"/>
                  <a:gd name="T13" fmla="*/ 236 h 319"/>
                  <a:gd name="T14" fmla="*/ 8619 w 8887"/>
                  <a:gd name="T15" fmla="*/ 214 h 319"/>
                  <a:gd name="T16" fmla="*/ 8749 w 8887"/>
                  <a:gd name="T17" fmla="*/ 200 h 319"/>
                  <a:gd name="T18" fmla="*/ 8838 w 8887"/>
                  <a:gd name="T19" fmla="*/ 184 h 319"/>
                  <a:gd name="T20" fmla="*/ 8875 w 8887"/>
                  <a:gd name="T21" fmla="*/ 172 h 319"/>
                  <a:gd name="T22" fmla="*/ 8886 w 8887"/>
                  <a:gd name="T23" fmla="*/ 164 h 319"/>
                  <a:gd name="T24" fmla="*/ 8887 w 8887"/>
                  <a:gd name="T25" fmla="*/ 160 h 319"/>
                  <a:gd name="T26" fmla="*/ 8886 w 8887"/>
                  <a:gd name="T27" fmla="*/ 155 h 319"/>
                  <a:gd name="T28" fmla="*/ 8875 w 8887"/>
                  <a:gd name="T29" fmla="*/ 147 h 319"/>
                  <a:gd name="T30" fmla="*/ 8838 w 8887"/>
                  <a:gd name="T31" fmla="*/ 135 h 319"/>
                  <a:gd name="T32" fmla="*/ 8749 w 8887"/>
                  <a:gd name="T33" fmla="*/ 119 h 319"/>
                  <a:gd name="T34" fmla="*/ 8619 w 8887"/>
                  <a:gd name="T35" fmla="*/ 105 h 319"/>
                  <a:gd name="T36" fmla="*/ 8357 w 8887"/>
                  <a:gd name="T37" fmla="*/ 84 h 319"/>
                  <a:gd name="T38" fmla="*/ 7878 w 8887"/>
                  <a:gd name="T39" fmla="*/ 58 h 319"/>
                  <a:gd name="T40" fmla="*/ 7275 w 8887"/>
                  <a:gd name="T41" fmla="*/ 36 h 319"/>
                  <a:gd name="T42" fmla="*/ 6566 w 8887"/>
                  <a:gd name="T43" fmla="*/ 19 h 319"/>
                  <a:gd name="T44" fmla="*/ 5768 w 8887"/>
                  <a:gd name="T45" fmla="*/ 6 h 319"/>
                  <a:gd name="T46" fmla="*/ 4900 w 8887"/>
                  <a:gd name="T47" fmla="*/ 0 h 319"/>
                  <a:gd name="T48" fmla="*/ 4444 w 8887"/>
                  <a:gd name="T49" fmla="*/ 0 h 319"/>
                  <a:gd name="T50" fmla="*/ 3987 w 8887"/>
                  <a:gd name="T51" fmla="*/ 0 h 319"/>
                  <a:gd name="T52" fmla="*/ 3119 w 8887"/>
                  <a:gd name="T53" fmla="*/ 6 h 319"/>
                  <a:gd name="T54" fmla="*/ 2321 w 8887"/>
                  <a:gd name="T55" fmla="*/ 19 h 319"/>
                  <a:gd name="T56" fmla="*/ 1612 w 8887"/>
                  <a:gd name="T57" fmla="*/ 36 h 319"/>
                  <a:gd name="T58" fmla="*/ 1009 w 8887"/>
                  <a:gd name="T59" fmla="*/ 58 h 319"/>
                  <a:gd name="T60" fmla="*/ 530 w 8887"/>
                  <a:gd name="T61" fmla="*/ 84 h 319"/>
                  <a:gd name="T62" fmla="*/ 268 w 8887"/>
                  <a:gd name="T63" fmla="*/ 105 h 319"/>
                  <a:gd name="T64" fmla="*/ 138 w 8887"/>
                  <a:gd name="T65" fmla="*/ 119 h 319"/>
                  <a:gd name="T66" fmla="*/ 49 w 8887"/>
                  <a:gd name="T67" fmla="*/ 135 h 319"/>
                  <a:gd name="T68" fmla="*/ 12 w 8887"/>
                  <a:gd name="T69" fmla="*/ 147 h 319"/>
                  <a:gd name="T70" fmla="*/ 1 w 8887"/>
                  <a:gd name="T71" fmla="*/ 155 h 319"/>
                  <a:gd name="T72" fmla="*/ 0 w 8887"/>
                  <a:gd name="T73" fmla="*/ 160 h 319"/>
                  <a:gd name="T74" fmla="*/ 1 w 8887"/>
                  <a:gd name="T75" fmla="*/ 164 h 319"/>
                  <a:gd name="T76" fmla="*/ 12 w 8887"/>
                  <a:gd name="T77" fmla="*/ 172 h 319"/>
                  <a:gd name="T78" fmla="*/ 49 w 8887"/>
                  <a:gd name="T79" fmla="*/ 184 h 319"/>
                  <a:gd name="T80" fmla="*/ 138 w 8887"/>
                  <a:gd name="T81" fmla="*/ 200 h 319"/>
                  <a:gd name="T82" fmla="*/ 268 w 8887"/>
                  <a:gd name="T83" fmla="*/ 214 h 319"/>
                  <a:gd name="T84" fmla="*/ 530 w 8887"/>
                  <a:gd name="T85" fmla="*/ 236 h 319"/>
                  <a:gd name="T86" fmla="*/ 1009 w 8887"/>
                  <a:gd name="T87" fmla="*/ 261 h 319"/>
                  <a:gd name="T88" fmla="*/ 1612 w 8887"/>
                  <a:gd name="T89" fmla="*/ 283 h 319"/>
                  <a:gd name="T90" fmla="*/ 2321 w 8887"/>
                  <a:gd name="T91" fmla="*/ 300 h 319"/>
                  <a:gd name="T92" fmla="*/ 3119 w 8887"/>
                  <a:gd name="T93" fmla="*/ 312 h 319"/>
                  <a:gd name="T94" fmla="*/ 3987 w 8887"/>
                  <a:gd name="T95" fmla="*/ 319 h 319"/>
                  <a:gd name="T96" fmla="*/ 4444 w 8887"/>
                  <a:gd name="T97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87" h="319">
                    <a:moveTo>
                      <a:pt x="4444" y="319"/>
                    </a:moveTo>
                    <a:lnTo>
                      <a:pt x="4900" y="319"/>
                    </a:lnTo>
                    <a:lnTo>
                      <a:pt x="5768" y="312"/>
                    </a:lnTo>
                    <a:lnTo>
                      <a:pt x="6566" y="300"/>
                    </a:lnTo>
                    <a:lnTo>
                      <a:pt x="7275" y="283"/>
                    </a:lnTo>
                    <a:lnTo>
                      <a:pt x="7878" y="261"/>
                    </a:lnTo>
                    <a:lnTo>
                      <a:pt x="8357" y="236"/>
                    </a:lnTo>
                    <a:lnTo>
                      <a:pt x="8619" y="214"/>
                    </a:lnTo>
                    <a:lnTo>
                      <a:pt x="8749" y="200"/>
                    </a:lnTo>
                    <a:lnTo>
                      <a:pt x="8838" y="184"/>
                    </a:lnTo>
                    <a:lnTo>
                      <a:pt x="8875" y="172"/>
                    </a:lnTo>
                    <a:lnTo>
                      <a:pt x="8886" y="164"/>
                    </a:lnTo>
                    <a:lnTo>
                      <a:pt x="8887" y="160"/>
                    </a:lnTo>
                    <a:lnTo>
                      <a:pt x="8886" y="155"/>
                    </a:lnTo>
                    <a:lnTo>
                      <a:pt x="8875" y="147"/>
                    </a:lnTo>
                    <a:lnTo>
                      <a:pt x="8838" y="135"/>
                    </a:lnTo>
                    <a:lnTo>
                      <a:pt x="8749" y="119"/>
                    </a:lnTo>
                    <a:lnTo>
                      <a:pt x="8619" y="105"/>
                    </a:lnTo>
                    <a:lnTo>
                      <a:pt x="8357" y="84"/>
                    </a:lnTo>
                    <a:lnTo>
                      <a:pt x="7878" y="58"/>
                    </a:lnTo>
                    <a:lnTo>
                      <a:pt x="7275" y="36"/>
                    </a:lnTo>
                    <a:lnTo>
                      <a:pt x="6566" y="19"/>
                    </a:lnTo>
                    <a:lnTo>
                      <a:pt x="5768" y="6"/>
                    </a:lnTo>
                    <a:lnTo>
                      <a:pt x="4900" y="0"/>
                    </a:lnTo>
                    <a:lnTo>
                      <a:pt x="4444" y="0"/>
                    </a:lnTo>
                    <a:lnTo>
                      <a:pt x="3987" y="0"/>
                    </a:lnTo>
                    <a:lnTo>
                      <a:pt x="3119" y="6"/>
                    </a:lnTo>
                    <a:lnTo>
                      <a:pt x="2321" y="19"/>
                    </a:lnTo>
                    <a:lnTo>
                      <a:pt x="1612" y="36"/>
                    </a:lnTo>
                    <a:lnTo>
                      <a:pt x="1009" y="58"/>
                    </a:lnTo>
                    <a:lnTo>
                      <a:pt x="530" y="84"/>
                    </a:lnTo>
                    <a:lnTo>
                      <a:pt x="268" y="105"/>
                    </a:lnTo>
                    <a:lnTo>
                      <a:pt x="138" y="119"/>
                    </a:lnTo>
                    <a:lnTo>
                      <a:pt x="49" y="135"/>
                    </a:lnTo>
                    <a:lnTo>
                      <a:pt x="12" y="147"/>
                    </a:lnTo>
                    <a:lnTo>
                      <a:pt x="1" y="155"/>
                    </a:lnTo>
                    <a:lnTo>
                      <a:pt x="0" y="160"/>
                    </a:lnTo>
                    <a:lnTo>
                      <a:pt x="1" y="164"/>
                    </a:lnTo>
                    <a:lnTo>
                      <a:pt x="12" y="172"/>
                    </a:lnTo>
                    <a:lnTo>
                      <a:pt x="49" y="184"/>
                    </a:lnTo>
                    <a:lnTo>
                      <a:pt x="138" y="200"/>
                    </a:lnTo>
                    <a:lnTo>
                      <a:pt x="268" y="214"/>
                    </a:lnTo>
                    <a:lnTo>
                      <a:pt x="530" y="236"/>
                    </a:lnTo>
                    <a:lnTo>
                      <a:pt x="1009" y="261"/>
                    </a:lnTo>
                    <a:lnTo>
                      <a:pt x="1612" y="283"/>
                    </a:lnTo>
                    <a:lnTo>
                      <a:pt x="2321" y="300"/>
                    </a:lnTo>
                    <a:lnTo>
                      <a:pt x="3119" y="312"/>
                    </a:lnTo>
                    <a:lnTo>
                      <a:pt x="3987" y="319"/>
                    </a:lnTo>
                    <a:lnTo>
                      <a:pt x="4444" y="31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26"/>
              <p:cNvSpPr>
                <a:spLocks/>
              </p:cNvSpPr>
              <p:nvPr/>
            </p:nvSpPr>
            <p:spPr bwMode="auto">
              <a:xfrm>
                <a:off x="1034" y="3150"/>
                <a:ext cx="1774" cy="63"/>
              </a:xfrm>
              <a:custGeom>
                <a:avLst/>
                <a:gdLst>
                  <a:gd name="T0" fmla="*/ 4436 w 8871"/>
                  <a:gd name="T1" fmla="*/ 315 h 315"/>
                  <a:gd name="T2" fmla="*/ 4891 w 8871"/>
                  <a:gd name="T3" fmla="*/ 314 h 315"/>
                  <a:gd name="T4" fmla="*/ 5757 w 8871"/>
                  <a:gd name="T5" fmla="*/ 308 h 315"/>
                  <a:gd name="T6" fmla="*/ 6554 w 8871"/>
                  <a:gd name="T7" fmla="*/ 296 h 315"/>
                  <a:gd name="T8" fmla="*/ 7261 w 8871"/>
                  <a:gd name="T9" fmla="*/ 279 h 315"/>
                  <a:gd name="T10" fmla="*/ 7863 w 8871"/>
                  <a:gd name="T11" fmla="*/ 257 h 315"/>
                  <a:gd name="T12" fmla="*/ 8341 w 8871"/>
                  <a:gd name="T13" fmla="*/ 233 h 315"/>
                  <a:gd name="T14" fmla="*/ 8603 w 8871"/>
                  <a:gd name="T15" fmla="*/ 212 h 315"/>
                  <a:gd name="T16" fmla="*/ 8732 w 8871"/>
                  <a:gd name="T17" fmla="*/ 197 h 315"/>
                  <a:gd name="T18" fmla="*/ 8822 w 8871"/>
                  <a:gd name="T19" fmla="*/ 181 h 315"/>
                  <a:gd name="T20" fmla="*/ 8858 w 8871"/>
                  <a:gd name="T21" fmla="*/ 170 h 315"/>
                  <a:gd name="T22" fmla="*/ 8870 w 8871"/>
                  <a:gd name="T23" fmla="*/ 162 h 315"/>
                  <a:gd name="T24" fmla="*/ 8871 w 8871"/>
                  <a:gd name="T25" fmla="*/ 158 h 315"/>
                  <a:gd name="T26" fmla="*/ 8870 w 8871"/>
                  <a:gd name="T27" fmla="*/ 153 h 315"/>
                  <a:gd name="T28" fmla="*/ 8858 w 8871"/>
                  <a:gd name="T29" fmla="*/ 145 h 315"/>
                  <a:gd name="T30" fmla="*/ 8822 w 8871"/>
                  <a:gd name="T31" fmla="*/ 134 h 315"/>
                  <a:gd name="T32" fmla="*/ 8732 w 8871"/>
                  <a:gd name="T33" fmla="*/ 119 h 315"/>
                  <a:gd name="T34" fmla="*/ 8603 w 8871"/>
                  <a:gd name="T35" fmla="*/ 103 h 315"/>
                  <a:gd name="T36" fmla="*/ 8341 w 8871"/>
                  <a:gd name="T37" fmla="*/ 83 h 315"/>
                  <a:gd name="T38" fmla="*/ 7863 w 8871"/>
                  <a:gd name="T39" fmla="*/ 57 h 315"/>
                  <a:gd name="T40" fmla="*/ 7261 w 8871"/>
                  <a:gd name="T41" fmla="*/ 36 h 315"/>
                  <a:gd name="T42" fmla="*/ 6554 w 8871"/>
                  <a:gd name="T43" fmla="*/ 19 h 315"/>
                  <a:gd name="T44" fmla="*/ 5757 w 8871"/>
                  <a:gd name="T45" fmla="*/ 6 h 315"/>
                  <a:gd name="T46" fmla="*/ 4891 w 8871"/>
                  <a:gd name="T47" fmla="*/ 0 h 315"/>
                  <a:gd name="T48" fmla="*/ 4436 w 8871"/>
                  <a:gd name="T49" fmla="*/ 0 h 315"/>
                  <a:gd name="T50" fmla="*/ 3980 w 8871"/>
                  <a:gd name="T51" fmla="*/ 0 h 315"/>
                  <a:gd name="T52" fmla="*/ 3114 w 8871"/>
                  <a:gd name="T53" fmla="*/ 6 h 315"/>
                  <a:gd name="T54" fmla="*/ 2317 w 8871"/>
                  <a:gd name="T55" fmla="*/ 19 h 315"/>
                  <a:gd name="T56" fmla="*/ 1610 w 8871"/>
                  <a:gd name="T57" fmla="*/ 36 h 315"/>
                  <a:gd name="T58" fmla="*/ 1008 w 8871"/>
                  <a:gd name="T59" fmla="*/ 57 h 315"/>
                  <a:gd name="T60" fmla="*/ 530 w 8871"/>
                  <a:gd name="T61" fmla="*/ 83 h 315"/>
                  <a:gd name="T62" fmla="*/ 268 w 8871"/>
                  <a:gd name="T63" fmla="*/ 103 h 315"/>
                  <a:gd name="T64" fmla="*/ 139 w 8871"/>
                  <a:gd name="T65" fmla="*/ 119 h 315"/>
                  <a:gd name="T66" fmla="*/ 49 w 8871"/>
                  <a:gd name="T67" fmla="*/ 134 h 315"/>
                  <a:gd name="T68" fmla="*/ 13 w 8871"/>
                  <a:gd name="T69" fmla="*/ 145 h 315"/>
                  <a:gd name="T70" fmla="*/ 1 w 8871"/>
                  <a:gd name="T71" fmla="*/ 153 h 315"/>
                  <a:gd name="T72" fmla="*/ 0 w 8871"/>
                  <a:gd name="T73" fmla="*/ 158 h 315"/>
                  <a:gd name="T74" fmla="*/ 1 w 8871"/>
                  <a:gd name="T75" fmla="*/ 162 h 315"/>
                  <a:gd name="T76" fmla="*/ 13 w 8871"/>
                  <a:gd name="T77" fmla="*/ 170 h 315"/>
                  <a:gd name="T78" fmla="*/ 49 w 8871"/>
                  <a:gd name="T79" fmla="*/ 181 h 315"/>
                  <a:gd name="T80" fmla="*/ 139 w 8871"/>
                  <a:gd name="T81" fmla="*/ 197 h 315"/>
                  <a:gd name="T82" fmla="*/ 268 w 8871"/>
                  <a:gd name="T83" fmla="*/ 212 h 315"/>
                  <a:gd name="T84" fmla="*/ 530 w 8871"/>
                  <a:gd name="T85" fmla="*/ 233 h 315"/>
                  <a:gd name="T86" fmla="*/ 1008 w 8871"/>
                  <a:gd name="T87" fmla="*/ 257 h 315"/>
                  <a:gd name="T88" fmla="*/ 1610 w 8871"/>
                  <a:gd name="T89" fmla="*/ 279 h 315"/>
                  <a:gd name="T90" fmla="*/ 2317 w 8871"/>
                  <a:gd name="T91" fmla="*/ 296 h 315"/>
                  <a:gd name="T92" fmla="*/ 3114 w 8871"/>
                  <a:gd name="T93" fmla="*/ 308 h 315"/>
                  <a:gd name="T94" fmla="*/ 3980 w 8871"/>
                  <a:gd name="T95" fmla="*/ 314 h 315"/>
                  <a:gd name="T96" fmla="*/ 4436 w 8871"/>
                  <a:gd name="T97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71" h="315">
                    <a:moveTo>
                      <a:pt x="4436" y="315"/>
                    </a:moveTo>
                    <a:lnTo>
                      <a:pt x="4891" y="314"/>
                    </a:lnTo>
                    <a:lnTo>
                      <a:pt x="5757" y="308"/>
                    </a:lnTo>
                    <a:lnTo>
                      <a:pt x="6554" y="296"/>
                    </a:lnTo>
                    <a:lnTo>
                      <a:pt x="7261" y="279"/>
                    </a:lnTo>
                    <a:lnTo>
                      <a:pt x="7863" y="257"/>
                    </a:lnTo>
                    <a:lnTo>
                      <a:pt x="8341" y="233"/>
                    </a:lnTo>
                    <a:lnTo>
                      <a:pt x="8603" y="212"/>
                    </a:lnTo>
                    <a:lnTo>
                      <a:pt x="8732" y="197"/>
                    </a:lnTo>
                    <a:lnTo>
                      <a:pt x="8822" y="181"/>
                    </a:lnTo>
                    <a:lnTo>
                      <a:pt x="8858" y="170"/>
                    </a:lnTo>
                    <a:lnTo>
                      <a:pt x="8870" y="162"/>
                    </a:lnTo>
                    <a:lnTo>
                      <a:pt x="8871" y="158"/>
                    </a:lnTo>
                    <a:lnTo>
                      <a:pt x="8870" y="153"/>
                    </a:lnTo>
                    <a:lnTo>
                      <a:pt x="8858" y="145"/>
                    </a:lnTo>
                    <a:lnTo>
                      <a:pt x="8822" y="134"/>
                    </a:lnTo>
                    <a:lnTo>
                      <a:pt x="8732" y="119"/>
                    </a:lnTo>
                    <a:lnTo>
                      <a:pt x="8603" y="103"/>
                    </a:lnTo>
                    <a:lnTo>
                      <a:pt x="8341" y="83"/>
                    </a:lnTo>
                    <a:lnTo>
                      <a:pt x="7863" y="57"/>
                    </a:lnTo>
                    <a:lnTo>
                      <a:pt x="7261" y="36"/>
                    </a:lnTo>
                    <a:lnTo>
                      <a:pt x="6554" y="19"/>
                    </a:lnTo>
                    <a:lnTo>
                      <a:pt x="5757" y="6"/>
                    </a:lnTo>
                    <a:lnTo>
                      <a:pt x="4891" y="0"/>
                    </a:lnTo>
                    <a:lnTo>
                      <a:pt x="4436" y="0"/>
                    </a:lnTo>
                    <a:lnTo>
                      <a:pt x="3980" y="0"/>
                    </a:lnTo>
                    <a:lnTo>
                      <a:pt x="3114" y="6"/>
                    </a:lnTo>
                    <a:lnTo>
                      <a:pt x="2317" y="19"/>
                    </a:lnTo>
                    <a:lnTo>
                      <a:pt x="1610" y="36"/>
                    </a:lnTo>
                    <a:lnTo>
                      <a:pt x="1008" y="57"/>
                    </a:lnTo>
                    <a:lnTo>
                      <a:pt x="530" y="83"/>
                    </a:lnTo>
                    <a:lnTo>
                      <a:pt x="268" y="103"/>
                    </a:lnTo>
                    <a:lnTo>
                      <a:pt x="139" y="119"/>
                    </a:lnTo>
                    <a:lnTo>
                      <a:pt x="49" y="134"/>
                    </a:lnTo>
                    <a:lnTo>
                      <a:pt x="13" y="145"/>
                    </a:lnTo>
                    <a:lnTo>
                      <a:pt x="1" y="153"/>
                    </a:lnTo>
                    <a:lnTo>
                      <a:pt x="0" y="158"/>
                    </a:lnTo>
                    <a:lnTo>
                      <a:pt x="1" y="162"/>
                    </a:lnTo>
                    <a:lnTo>
                      <a:pt x="13" y="170"/>
                    </a:lnTo>
                    <a:lnTo>
                      <a:pt x="49" y="181"/>
                    </a:lnTo>
                    <a:lnTo>
                      <a:pt x="139" y="197"/>
                    </a:lnTo>
                    <a:lnTo>
                      <a:pt x="268" y="212"/>
                    </a:lnTo>
                    <a:lnTo>
                      <a:pt x="530" y="233"/>
                    </a:lnTo>
                    <a:lnTo>
                      <a:pt x="1008" y="257"/>
                    </a:lnTo>
                    <a:lnTo>
                      <a:pt x="1610" y="279"/>
                    </a:lnTo>
                    <a:lnTo>
                      <a:pt x="2317" y="296"/>
                    </a:lnTo>
                    <a:lnTo>
                      <a:pt x="3114" y="308"/>
                    </a:lnTo>
                    <a:lnTo>
                      <a:pt x="3980" y="314"/>
                    </a:lnTo>
                    <a:lnTo>
                      <a:pt x="4436" y="31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7"/>
              <p:cNvSpPr>
                <a:spLocks/>
              </p:cNvSpPr>
              <p:nvPr/>
            </p:nvSpPr>
            <p:spPr bwMode="auto">
              <a:xfrm>
                <a:off x="1036" y="3151"/>
                <a:ext cx="1770" cy="62"/>
              </a:xfrm>
              <a:custGeom>
                <a:avLst/>
                <a:gdLst>
                  <a:gd name="T0" fmla="*/ 4427 w 8853"/>
                  <a:gd name="T1" fmla="*/ 311 h 311"/>
                  <a:gd name="T2" fmla="*/ 4881 w 8853"/>
                  <a:gd name="T3" fmla="*/ 310 h 311"/>
                  <a:gd name="T4" fmla="*/ 5746 w 8853"/>
                  <a:gd name="T5" fmla="*/ 304 h 311"/>
                  <a:gd name="T6" fmla="*/ 6540 w 8853"/>
                  <a:gd name="T7" fmla="*/ 292 h 311"/>
                  <a:gd name="T8" fmla="*/ 7246 w 8853"/>
                  <a:gd name="T9" fmla="*/ 276 h 311"/>
                  <a:gd name="T10" fmla="*/ 7848 w 8853"/>
                  <a:gd name="T11" fmla="*/ 254 h 311"/>
                  <a:gd name="T12" fmla="*/ 8325 w 8853"/>
                  <a:gd name="T13" fmla="*/ 230 h 311"/>
                  <a:gd name="T14" fmla="*/ 8586 w 8853"/>
                  <a:gd name="T15" fmla="*/ 209 h 311"/>
                  <a:gd name="T16" fmla="*/ 8715 w 8853"/>
                  <a:gd name="T17" fmla="*/ 195 h 311"/>
                  <a:gd name="T18" fmla="*/ 8803 w 8853"/>
                  <a:gd name="T19" fmla="*/ 179 h 311"/>
                  <a:gd name="T20" fmla="*/ 8840 w 8853"/>
                  <a:gd name="T21" fmla="*/ 168 h 311"/>
                  <a:gd name="T22" fmla="*/ 8852 w 8853"/>
                  <a:gd name="T23" fmla="*/ 160 h 311"/>
                  <a:gd name="T24" fmla="*/ 8853 w 8853"/>
                  <a:gd name="T25" fmla="*/ 156 h 311"/>
                  <a:gd name="T26" fmla="*/ 8852 w 8853"/>
                  <a:gd name="T27" fmla="*/ 151 h 311"/>
                  <a:gd name="T28" fmla="*/ 8840 w 8853"/>
                  <a:gd name="T29" fmla="*/ 143 h 311"/>
                  <a:gd name="T30" fmla="*/ 8803 w 8853"/>
                  <a:gd name="T31" fmla="*/ 132 h 311"/>
                  <a:gd name="T32" fmla="*/ 8715 w 8853"/>
                  <a:gd name="T33" fmla="*/ 117 h 311"/>
                  <a:gd name="T34" fmla="*/ 8586 w 8853"/>
                  <a:gd name="T35" fmla="*/ 102 h 311"/>
                  <a:gd name="T36" fmla="*/ 8325 w 8853"/>
                  <a:gd name="T37" fmla="*/ 82 h 311"/>
                  <a:gd name="T38" fmla="*/ 7848 w 8853"/>
                  <a:gd name="T39" fmla="*/ 57 h 311"/>
                  <a:gd name="T40" fmla="*/ 7246 w 8853"/>
                  <a:gd name="T41" fmla="*/ 35 h 311"/>
                  <a:gd name="T42" fmla="*/ 6540 w 8853"/>
                  <a:gd name="T43" fmla="*/ 19 h 311"/>
                  <a:gd name="T44" fmla="*/ 5746 w 8853"/>
                  <a:gd name="T45" fmla="*/ 7 h 311"/>
                  <a:gd name="T46" fmla="*/ 4881 w 8853"/>
                  <a:gd name="T47" fmla="*/ 0 h 311"/>
                  <a:gd name="T48" fmla="*/ 4427 w 8853"/>
                  <a:gd name="T49" fmla="*/ 0 h 311"/>
                  <a:gd name="T50" fmla="*/ 3972 w 8853"/>
                  <a:gd name="T51" fmla="*/ 0 h 311"/>
                  <a:gd name="T52" fmla="*/ 3107 w 8853"/>
                  <a:gd name="T53" fmla="*/ 7 h 311"/>
                  <a:gd name="T54" fmla="*/ 2313 w 8853"/>
                  <a:gd name="T55" fmla="*/ 19 h 311"/>
                  <a:gd name="T56" fmla="*/ 1607 w 8853"/>
                  <a:gd name="T57" fmla="*/ 35 h 311"/>
                  <a:gd name="T58" fmla="*/ 1005 w 8853"/>
                  <a:gd name="T59" fmla="*/ 57 h 311"/>
                  <a:gd name="T60" fmla="*/ 529 w 8853"/>
                  <a:gd name="T61" fmla="*/ 82 h 311"/>
                  <a:gd name="T62" fmla="*/ 267 w 8853"/>
                  <a:gd name="T63" fmla="*/ 102 h 311"/>
                  <a:gd name="T64" fmla="*/ 138 w 8853"/>
                  <a:gd name="T65" fmla="*/ 117 h 311"/>
                  <a:gd name="T66" fmla="*/ 50 w 8853"/>
                  <a:gd name="T67" fmla="*/ 132 h 311"/>
                  <a:gd name="T68" fmla="*/ 13 w 8853"/>
                  <a:gd name="T69" fmla="*/ 143 h 311"/>
                  <a:gd name="T70" fmla="*/ 1 w 8853"/>
                  <a:gd name="T71" fmla="*/ 151 h 311"/>
                  <a:gd name="T72" fmla="*/ 0 w 8853"/>
                  <a:gd name="T73" fmla="*/ 156 h 311"/>
                  <a:gd name="T74" fmla="*/ 1 w 8853"/>
                  <a:gd name="T75" fmla="*/ 160 h 311"/>
                  <a:gd name="T76" fmla="*/ 13 w 8853"/>
                  <a:gd name="T77" fmla="*/ 168 h 311"/>
                  <a:gd name="T78" fmla="*/ 50 w 8853"/>
                  <a:gd name="T79" fmla="*/ 179 h 311"/>
                  <a:gd name="T80" fmla="*/ 138 w 8853"/>
                  <a:gd name="T81" fmla="*/ 195 h 311"/>
                  <a:gd name="T82" fmla="*/ 267 w 8853"/>
                  <a:gd name="T83" fmla="*/ 209 h 311"/>
                  <a:gd name="T84" fmla="*/ 529 w 8853"/>
                  <a:gd name="T85" fmla="*/ 230 h 311"/>
                  <a:gd name="T86" fmla="*/ 1005 w 8853"/>
                  <a:gd name="T87" fmla="*/ 254 h 311"/>
                  <a:gd name="T88" fmla="*/ 1607 w 8853"/>
                  <a:gd name="T89" fmla="*/ 276 h 311"/>
                  <a:gd name="T90" fmla="*/ 2313 w 8853"/>
                  <a:gd name="T91" fmla="*/ 292 h 311"/>
                  <a:gd name="T92" fmla="*/ 3107 w 8853"/>
                  <a:gd name="T93" fmla="*/ 304 h 311"/>
                  <a:gd name="T94" fmla="*/ 3972 w 8853"/>
                  <a:gd name="T95" fmla="*/ 310 h 311"/>
                  <a:gd name="T96" fmla="*/ 4427 w 8853"/>
                  <a:gd name="T97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53" h="311">
                    <a:moveTo>
                      <a:pt x="4427" y="311"/>
                    </a:moveTo>
                    <a:lnTo>
                      <a:pt x="4881" y="310"/>
                    </a:lnTo>
                    <a:lnTo>
                      <a:pt x="5746" y="304"/>
                    </a:lnTo>
                    <a:lnTo>
                      <a:pt x="6540" y="292"/>
                    </a:lnTo>
                    <a:lnTo>
                      <a:pt x="7246" y="276"/>
                    </a:lnTo>
                    <a:lnTo>
                      <a:pt x="7848" y="254"/>
                    </a:lnTo>
                    <a:lnTo>
                      <a:pt x="8325" y="230"/>
                    </a:lnTo>
                    <a:lnTo>
                      <a:pt x="8586" y="209"/>
                    </a:lnTo>
                    <a:lnTo>
                      <a:pt x="8715" y="195"/>
                    </a:lnTo>
                    <a:lnTo>
                      <a:pt x="8803" y="179"/>
                    </a:lnTo>
                    <a:lnTo>
                      <a:pt x="8840" y="168"/>
                    </a:lnTo>
                    <a:lnTo>
                      <a:pt x="8852" y="160"/>
                    </a:lnTo>
                    <a:lnTo>
                      <a:pt x="8853" y="156"/>
                    </a:lnTo>
                    <a:lnTo>
                      <a:pt x="8852" y="151"/>
                    </a:lnTo>
                    <a:lnTo>
                      <a:pt x="8840" y="143"/>
                    </a:lnTo>
                    <a:lnTo>
                      <a:pt x="8803" y="132"/>
                    </a:lnTo>
                    <a:lnTo>
                      <a:pt x="8715" y="117"/>
                    </a:lnTo>
                    <a:lnTo>
                      <a:pt x="8586" y="102"/>
                    </a:lnTo>
                    <a:lnTo>
                      <a:pt x="8325" y="82"/>
                    </a:lnTo>
                    <a:lnTo>
                      <a:pt x="7848" y="57"/>
                    </a:lnTo>
                    <a:lnTo>
                      <a:pt x="7246" y="35"/>
                    </a:lnTo>
                    <a:lnTo>
                      <a:pt x="6540" y="19"/>
                    </a:lnTo>
                    <a:lnTo>
                      <a:pt x="5746" y="7"/>
                    </a:lnTo>
                    <a:lnTo>
                      <a:pt x="4881" y="0"/>
                    </a:lnTo>
                    <a:lnTo>
                      <a:pt x="4427" y="0"/>
                    </a:lnTo>
                    <a:lnTo>
                      <a:pt x="3972" y="0"/>
                    </a:lnTo>
                    <a:lnTo>
                      <a:pt x="3107" y="7"/>
                    </a:lnTo>
                    <a:lnTo>
                      <a:pt x="2313" y="19"/>
                    </a:lnTo>
                    <a:lnTo>
                      <a:pt x="1607" y="35"/>
                    </a:lnTo>
                    <a:lnTo>
                      <a:pt x="1005" y="57"/>
                    </a:lnTo>
                    <a:lnTo>
                      <a:pt x="529" y="82"/>
                    </a:lnTo>
                    <a:lnTo>
                      <a:pt x="267" y="102"/>
                    </a:lnTo>
                    <a:lnTo>
                      <a:pt x="138" y="117"/>
                    </a:lnTo>
                    <a:lnTo>
                      <a:pt x="50" y="132"/>
                    </a:lnTo>
                    <a:lnTo>
                      <a:pt x="13" y="143"/>
                    </a:lnTo>
                    <a:lnTo>
                      <a:pt x="1" y="151"/>
                    </a:lnTo>
                    <a:lnTo>
                      <a:pt x="0" y="156"/>
                    </a:lnTo>
                    <a:lnTo>
                      <a:pt x="1" y="160"/>
                    </a:lnTo>
                    <a:lnTo>
                      <a:pt x="13" y="168"/>
                    </a:lnTo>
                    <a:lnTo>
                      <a:pt x="50" y="179"/>
                    </a:lnTo>
                    <a:lnTo>
                      <a:pt x="138" y="195"/>
                    </a:lnTo>
                    <a:lnTo>
                      <a:pt x="267" y="209"/>
                    </a:lnTo>
                    <a:lnTo>
                      <a:pt x="529" y="230"/>
                    </a:lnTo>
                    <a:lnTo>
                      <a:pt x="1005" y="254"/>
                    </a:lnTo>
                    <a:lnTo>
                      <a:pt x="1607" y="276"/>
                    </a:lnTo>
                    <a:lnTo>
                      <a:pt x="2313" y="292"/>
                    </a:lnTo>
                    <a:lnTo>
                      <a:pt x="3107" y="304"/>
                    </a:lnTo>
                    <a:lnTo>
                      <a:pt x="3972" y="310"/>
                    </a:lnTo>
                    <a:lnTo>
                      <a:pt x="4427" y="311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1038" y="3151"/>
                <a:ext cx="1767" cy="61"/>
              </a:xfrm>
              <a:custGeom>
                <a:avLst/>
                <a:gdLst>
                  <a:gd name="T0" fmla="*/ 4418 w 8836"/>
                  <a:gd name="T1" fmla="*/ 307 h 307"/>
                  <a:gd name="T2" fmla="*/ 4872 w 8836"/>
                  <a:gd name="T3" fmla="*/ 306 h 307"/>
                  <a:gd name="T4" fmla="*/ 5734 w 8836"/>
                  <a:gd name="T5" fmla="*/ 299 h 307"/>
                  <a:gd name="T6" fmla="*/ 6527 w 8836"/>
                  <a:gd name="T7" fmla="*/ 288 h 307"/>
                  <a:gd name="T8" fmla="*/ 7232 w 8836"/>
                  <a:gd name="T9" fmla="*/ 272 h 307"/>
                  <a:gd name="T10" fmla="*/ 7831 w 8836"/>
                  <a:gd name="T11" fmla="*/ 251 h 307"/>
                  <a:gd name="T12" fmla="*/ 8307 w 8836"/>
                  <a:gd name="T13" fmla="*/ 227 h 307"/>
                  <a:gd name="T14" fmla="*/ 8568 w 8836"/>
                  <a:gd name="T15" fmla="*/ 206 h 307"/>
                  <a:gd name="T16" fmla="*/ 8698 w 8836"/>
                  <a:gd name="T17" fmla="*/ 192 h 307"/>
                  <a:gd name="T18" fmla="*/ 8786 w 8836"/>
                  <a:gd name="T19" fmla="*/ 177 h 307"/>
                  <a:gd name="T20" fmla="*/ 8823 w 8836"/>
                  <a:gd name="T21" fmla="*/ 165 h 307"/>
                  <a:gd name="T22" fmla="*/ 8834 w 8836"/>
                  <a:gd name="T23" fmla="*/ 158 h 307"/>
                  <a:gd name="T24" fmla="*/ 8836 w 8836"/>
                  <a:gd name="T25" fmla="*/ 154 h 307"/>
                  <a:gd name="T26" fmla="*/ 8834 w 8836"/>
                  <a:gd name="T27" fmla="*/ 149 h 307"/>
                  <a:gd name="T28" fmla="*/ 8823 w 8836"/>
                  <a:gd name="T29" fmla="*/ 141 h 307"/>
                  <a:gd name="T30" fmla="*/ 8786 w 8836"/>
                  <a:gd name="T31" fmla="*/ 130 h 307"/>
                  <a:gd name="T32" fmla="*/ 8698 w 8836"/>
                  <a:gd name="T33" fmla="*/ 116 h 307"/>
                  <a:gd name="T34" fmla="*/ 8568 w 8836"/>
                  <a:gd name="T35" fmla="*/ 101 h 307"/>
                  <a:gd name="T36" fmla="*/ 8307 w 8836"/>
                  <a:gd name="T37" fmla="*/ 81 h 307"/>
                  <a:gd name="T38" fmla="*/ 7831 w 8836"/>
                  <a:gd name="T39" fmla="*/ 56 h 307"/>
                  <a:gd name="T40" fmla="*/ 7232 w 8836"/>
                  <a:gd name="T41" fmla="*/ 35 h 307"/>
                  <a:gd name="T42" fmla="*/ 6527 w 8836"/>
                  <a:gd name="T43" fmla="*/ 19 h 307"/>
                  <a:gd name="T44" fmla="*/ 5734 w 8836"/>
                  <a:gd name="T45" fmla="*/ 7 h 307"/>
                  <a:gd name="T46" fmla="*/ 4872 w 8836"/>
                  <a:gd name="T47" fmla="*/ 0 h 307"/>
                  <a:gd name="T48" fmla="*/ 4418 w 8836"/>
                  <a:gd name="T49" fmla="*/ 0 h 307"/>
                  <a:gd name="T50" fmla="*/ 3963 w 8836"/>
                  <a:gd name="T51" fmla="*/ 0 h 307"/>
                  <a:gd name="T52" fmla="*/ 3101 w 8836"/>
                  <a:gd name="T53" fmla="*/ 7 h 307"/>
                  <a:gd name="T54" fmla="*/ 2308 w 8836"/>
                  <a:gd name="T55" fmla="*/ 19 h 307"/>
                  <a:gd name="T56" fmla="*/ 1603 w 8836"/>
                  <a:gd name="T57" fmla="*/ 35 h 307"/>
                  <a:gd name="T58" fmla="*/ 1004 w 8836"/>
                  <a:gd name="T59" fmla="*/ 56 h 307"/>
                  <a:gd name="T60" fmla="*/ 528 w 8836"/>
                  <a:gd name="T61" fmla="*/ 81 h 307"/>
                  <a:gd name="T62" fmla="*/ 267 w 8836"/>
                  <a:gd name="T63" fmla="*/ 101 h 307"/>
                  <a:gd name="T64" fmla="*/ 137 w 8836"/>
                  <a:gd name="T65" fmla="*/ 116 h 307"/>
                  <a:gd name="T66" fmla="*/ 49 w 8836"/>
                  <a:gd name="T67" fmla="*/ 130 h 307"/>
                  <a:gd name="T68" fmla="*/ 12 w 8836"/>
                  <a:gd name="T69" fmla="*/ 141 h 307"/>
                  <a:gd name="T70" fmla="*/ 1 w 8836"/>
                  <a:gd name="T71" fmla="*/ 149 h 307"/>
                  <a:gd name="T72" fmla="*/ 0 w 8836"/>
                  <a:gd name="T73" fmla="*/ 154 h 307"/>
                  <a:gd name="T74" fmla="*/ 1 w 8836"/>
                  <a:gd name="T75" fmla="*/ 158 h 307"/>
                  <a:gd name="T76" fmla="*/ 12 w 8836"/>
                  <a:gd name="T77" fmla="*/ 165 h 307"/>
                  <a:gd name="T78" fmla="*/ 49 w 8836"/>
                  <a:gd name="T79" fmla="*/ 177 h 307"/>
                  <a:gd name="T80" fmla="*/ 137 w 8836"/>
                  <a:gd name="T81" fmla="*/ 192 h 307"/>
                  <a:gd name="T82" fmla="*/ 267 w 8836"/>
                  <a:gd name="T83" fmla="*/ 206 h 307"/>
                  <a:gd name="T84" fmla="*/ 528 w 8836"/>
                  <a:gd name="T85" fmla="*/ 227 h 307"/>
                  <a:gd name="T86" fmla="*/ 1004 w 8836"/>
                  <a:gd name="T87" fmla="*/ 251 h 307"/>
                  <a:gd name="T88" fmla="*/ 1603 w 8836"/>
                  <a:gd name="T89" fmla="*/ 272 h 307"/>
                  <a:gd name="T90" fmla="*/ 2308 w 8836"/>
                  <a:gd name="T91" fmla="*/ 288 h 307"/>
                  <a:gd name="T92" fmla="*/ 3101 w 8836"/>
                  <a:gd name="T93" fmla="*/ 299 h 307"/>
                  <a:gd name="T94" fmla="*/ 3963 w 8836"/>
                  <a:gd name="T95" fmla="*/ 306 h 307"/>
                  <a:gd name="T96" fmla="*/ 4418 w 8836"/>
                  <a:gd name="T97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36" h="307">
                    <a:moveTo>
                      <a:pt x="4418" y="307"/>
                    </a:moveTo>
                    <a:lnTo>
                      <a:pt x="4872" y="306"/>
                    </a:lnTo>
                    <a:lnTo>
                      <a:pt x="5734" y="299"/>
                    </a:lnTo>
                    <a:lnTo>
                      <a:pt x="6527" y="288"/>
                    </a:lnTo>
                    <a:lnTo>
                      <a:pt x="7232" y="272"/>
                    </a:lnTo>
                    <a:lnTo>
                      <a:pt x="7831" y="251"/>
                    </a:lnTo>
                    <a:lnTo>
                      <a:pt x="8307" y="227"/>
                    </a:lnTo>
                    <a:lnTo>
                      <a:pt x="8568" y="206"/>
                    </a:lnTo>
                    <a:lnTo>
                      <a:pt x="8698" y="192"/>
                    </a:lnTo>
                    <a:lnTo>
                      <a:pt x="8786" y="177"/>
                    </a:lnTo>
                    <a:lnTo>
                      <a:pt x="8823" y="165"/>
                    </a:lnTo>
                    <a:lnTo>
                      <a:pt x="8834" y="158"/>
                    </a:lnTo>
                    <a:lnTo>
                      <a:pt x="8836" y="154"/>
                    </a:lnTo>
                    <a:lnTo>
                      <a:pt x="8834" y="149"/>
                    </a:lnTo>
                    <a:lnTo>
                      <a:pt x="8823" y="141"/>
                    </a:lnTo>
                    <a:lnTo>
                      <a:pt x="8786" y="130"/>
                    </a:lnTo>
                    <a:lnTo>
                      <a:pt x="8698" y="116"/>
                    </a:lnTo>
                    <a:lnTo>
                      <a:pt x="8568" y="101"/>
                    </a:lnTo>
                    <a:lnTo>
                      <a:pt x="8307" y="81"/>
                    </a:lnTo>
                    <a:lnTo>
                      <a:pt x="7831" y="56"/>
                    </a:lnTo>
                    <a:lnTo>
                      <a:pt x="7232" y="35"/>
                    </a:lnTo>
                    <a:lnTo>
                      <a:pt x="6527" y="19"/>
                    </a:lnTo>
                    <a:lnTo>
                      <a:pt x="5734" y="7"/>
                    </a:lnTo>
                    <a:lnTo>
                      <a:pt x="4872" y="0"/>
                    </a:lnTo>
                    <a:lnTo>
                      <a:pt x="4418" y="0"/>
                    </a:lnTo>
                    <a:lnTo>
                      <a:pt x="3963" y="0"/>
                    </a:lnTo>
                    <a:lnTo>
                      <a:pt x="3101" y="7"/>
                    </a:lnTo>
                    <a:lnTo>
                      <a:pt x="2308" y="19"/>
                    </a:lnTo>
                    <a:lnTo>
                      <a:pt x="1603" y="35"/>
                    </a:lnTo>
                    <a:lnTo>
                      <a:pt x="1004" y="56"/>
                    </a:lnTo>
                    <a:lnTo>
                      <a:pt x="528" y="81"/>
                    </a:lnTo>
                    <a:lnTo>
                      <a:pt x="267" y="101"/>
                    </a:lnTo>
                    <a:lnTo>
                      <a:pt x="137" y="116"/>
                    </a:lnTo>
                    <a:lnTo>
                      <a:pt x="49" y="130"/>
                    </a:lnTo>
                    <a:lnTo>
                      <a:pt x="12" y="141"/>
                    </a:lnTo>
                    <a:lnTo>
                      <a:pt x="1" y="149"/>
                    </a:lnTo>
                    <a:lnTo>
                      <a:pt x="0" y="154"/>
                    </a:lnTo>
                    <a:lnTo>
                      <a:pt x="1" y="158"/>
                    </a:lnTo>
                    <a:lnTo>
                      <a:pt x="12" y="165"/>
                    </a:lnTo>
                    <a:lnTo>
                      <a:pt x="49" y="177"/>
                    </a:lnTo>
                    <a:lnTo>
                      <a:pt x="137" y="192"/>
                    </a:lnTo>
                    <a:lnTo>
                      <a:pt x="267" y="206"/>
                    </a:lnTo>
                    <a:lnTo>
                      <a:pt x="528" y="227"/>
                    </a:lnTo>
                    <a:lnTo>
                      <a:pt x="1004" y="251"/>
                    </a:lnTo>
                    <a:lnTo>
                      <a:pt x="1603" y="272"/>
                    </a:lnTo>
                    <a:lnTo>
                      <a:pt x="2308" y="288"/>
                    </a:lnTo>
                    <a:lnTo>
                      <a:pt x="3101" y="299"/>
                    </a:lnTo>
                    <a:lnTo>
                      <a:pt x="3963" y="306"/>
                    </a:lnTo>
                    <a:lnTo>
                      <a:pt x="4418" y="30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9"/>
              <p:cNvSpPr>
                <a:spLocks/>
              </p:cNvSpPr>
              <p:nvPr/>
            </p:nvSpPr>
            <p:spPr bwMode="auto">
              <a:xfrm>
                <a:off x="1039" y="3151"/>
                <a:ext cx="1764" cy="61"/>
              </a:xfrm>
              <a:custGeom>
                <a:avLst/>
                <a:gdLst>
                  <a:gd name="T0" fmla="*/ 4409 w 8817"/>
                  <a:gd name="T1" fmla="*/ 303 h 303"/>
                  <a:gd name="T2" fmla="*/ 4862 w 8817"/>
                  <a:gd name="T3" fmla="*/ 302 h 303"/>
                  <a:gd name="T4" fmla="*/ 5723 w 8817"/>
                  <a:gd name="T5" fmla="*/ 296 h 303"/>
                  <a:gd name="T6" fmla="*/ 6513 w 8817"/>
                  <a:gd name="T7" fmla="*/ 284 h 303"/>
                  <a:gd name="T8" fmla="*/ 7217 w 8817"/>
                  <a:gd name="T9" fmla="*/ 269 h 303"/>
                  <a:gd name="T10" fmla="*/ 7815 w 8817"/>
                  <a:gd name="T11" fmla="*/ 248 h 303"/>
                  <a:gd name="T12" fmla="*/ 8291 w 8817"/>
                  <a:gd name="T13" fmla="*/ 223 h 303"/>
                  <a:gd name="T14" fmla="*/ 8551 w 8817"/>
                  <a:gd name="T15" fmla="*/ 203 h 303"/>
                  <a:gd name="T16" fmla="*/ 8681 w 8817"/>
                  <a:gd name="T17" fmla="*/ 190 h 303"/>
                  <a:gd name="T18" fmla="*/ 8768 w 8817"/>
                  <a:gd name="T19" fmla="*/ 174 h 303"/>
                  <a:gd name="T20" fmla="*/ 8805 w 8817"/>
                  <a:gd name="T21" fmla="*/ 163 h 303"/>
                  <a:gd name="T22" fmla="*/ 8816 w 8817"/>
                  <a:gd name="T23" fmla="*/ 156 h 303"/>
                  <a:gd name="T24" fmla="*/ 8817 w 8817"/>
                  <a:gd name="T25" fmla="*/ 152 h 303"/>
                  <a:gd name="T26" fmla="*/ 8816 w 8817"/>
                  <a:gd name="T27" fmla="*/ 147 h 303"/>
                  <a:gd name="T28" fmla="*/ 8805 w 8817"/>
                  <a:gd name="T29" fmla="*/ 140 h 303"/>
                  <a:gd name="T30" fmla="*/ 8768 w 8817"/>
                  <a:gd name="T31" fmla="*/ 128 h 303"/>
                  <a:gd name="T32" fmla="*/ 8681 w 8817"/>
                  <a:gd name="T33" fmla="*/ 114 h 303"/>
                  <a:gd name="T34" fmla="*/ 8551 w 8817"/>
                  <a:gd name="T35" fmla="*/ 99 h 303"/>
                  <a:gd name="T36" fmla="*/ 8291 w 8817"/>
                  <a:gd name="T37" fmla="*/ 80 h 303"/>
                  <a:gd name="T38" fmla="*/ 7815 w 8817"/>
                  <a:gd name="T39" fmla="*/ 55 h 303"/>
                  <a:gd name="T40" fmla="*/ 7217 w 8817"/>
                  <a:gd name="T41" fmla="*/ 34 h 303"/>
                  <a:gd name="T42" fmla="*/ 6513 w 8817"/>
                  <a:gd name="T43" fmla="*/ 18 h 303"/>
                  <a:gd name="T44" fmla="*/ 5723 w 8817"/>
                  <a:gd name="T45" fmla="*/ 7 h 303"/>
                  <a:gd name="T46" fmla="*/ 4862 w 8817"/>
                  <a:gd name="T47" fmla="*/ 0 h 303"/>
                  <a:gd name="T48" fmla="*/ 4409 w 8817"/>
                  <a:gd name="T49" fmla="*/ 0 h 303"/>
                  <a:gd name="T50" fmla="*/ 3955 w 8817"/>
                  <a:gd name="T51" fmla="*/ 0 h 303"/>
                  <a:gd name="T52" fmla="*/ 3094 w 8817"/>
                  <a:gd name="T53" fmla="*/ 7 h 303"/>
                  <a:gd name="T54" fmla="*/ 2304 w 8817"/>
                  <a:gd name="T55" fmla="*/ 18 h 303"/>
                  <a:gd name="T56" fmla="*/ 1600 w 8817"/>
                  <a:gd name="T57" fmla="*/ 34 h 303"/>
                  <a:gd name="T58" fmla="*/ 1002 w 8817"/>
                  <a:gd name="T59" fmla="*/ 55 h 303"/>
                  <a:gd name="T60" fmla="*/ 526 w 8817"/>
                  <a:gd name="T61" fmla="*/ 80 h 303"/>
                  <a:gd name="T62" fmla="*/ 266 w 8817"/>
                  <a:gd name="T63" fmla="*/ 99 h 303"/>
                  <a:gd name="T64" fmla="*/ 136 w 8817"/>
                  <a:gd name="T65" fmla="*/ 114 h 303"/>
                  <a:gd name="T66" fmla="*/ 49 w 8817"/>
                  <a:gd name="T67" fmla="*/ 128 h 303"/>
                  <a:gd name="T68" fmla="*/ 12 w 8817"/>
                  <a:gd name="T69" fmla="*/ 140 h 303"/>
                  <a:gd name="T70" fmla="*/ 1 w 8817"/>
                  <a:gd name="T71" fmla="*/ 147 h 303"/>
                  <a:gd name="T72" fmla="*/ 0 w 8817"/>
                  <a:gd name="T73" fmla="*/ 152 h 303"/>
                  <a:gd name="T74" fmla="*/ 1 w 8817"/>
                  <a:gd name="T75" fmla="*/ 156 h 303"/>
                  <a:gd name="T76" fmla="*/ 12 w 8817"/>
                  <a:gd name="T77" fmla="*/ 163 h 303"/>
                  <a:gd name="T78" fmla="*/ 49 w 8817"/>
                  <a:gd name="T79" fmla="*/ 174 h 303"/>
                  <a:gd name="T80" fmla="*/ 136 w 8817"/>
                  <a:gd name="T81" fmla="*/ 190 h 303"/>
                  <a:gd name="T82" fmla="*/ 266 w 8817"/>
                  <a:gd name="T83" fmla="*/ 203 h 303"/>
                  <a:gd name="T84" fmla="*/ 526 w 8817"/>
                  <a:gd name="T85" fmla="*/ 223 h 303"/>
                  <a:gd name="T86" fmla="*/ 1002 w 8817"/>
                  <a:gd name="T87" fmla="*/ 248 h 303"/>
                  <a:gd name="T88" fmla="*/ 1600 w 8817"/>
                  <a:gd name="T89" fmla="*/ 269 h 303"/>
                  <a:gd name="T90" fmla="*/ 2304 w 8817"/>
                  <a:gd name="T91" fmla="*/ 284 h 303"/>
                  <a:gd name="T92" fmla="*/ 3094 w 8817"/>
                  <a:gd name="T93" fmla="*/ 296 h 303"/>
                  <a:gd name="T94" fmla="*/ 3955 w 8817"/>
                  <a:gd name="T95" fmla="*/ 302 h 303"/>
                  <a:gd name="T96" fmla="*/ 4409 w 8817"/>
                  <a:gd name="T97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17" h="303">
                    <a:moveTo>
                      <a:pt x="4409" y="303"/>
                    </a:moveTo>
                    <a:lnTo>
                      <a:pt x="4862" y="302"/>
                    </a:lnTo>
                    <a:lnTo>
                      <a:pt x="5723" y="296"/>
                    </a:lnTo>
                    <a:lnTo>
                      <a:pt x="6513" y="284"/>
                    </a:lnTo>
                    <a:lnTo>
                      <a:pt x="7217" y="269"/>
                    </a:lnTo>
                    <a:lnTo>
                      <a:pt x="7815" y="248"/>
                    </a:lnTo>
                    <a:lnTo>
                      <a:pt x="8291" y="223"/>
                    </a:lnTo>
                    <a:lnTo>
                      <a:pt x="8551" y="203"/>
                    </a:lnTo>
                    <a:lnTo>
                      <a:pt x="8681" y="190"/>
                    </a:lnTo>
                    <a:lnTo>
                      <a:pt x="8768" y="174"/>
                    </a:lnTo>
                    <a:lnTo>
                      <a:pt x="8805" y="163"/>
                    </a:lnTo>
                    <a:lnTo>
                      <a:pt x="8816" y="156"/>
                    </a:lnTo>
                    <a:lnTo>
                      <a:pt x="8817" y="152"/>
                    </a:lnTo>
                    <a:lnTo>
                      <a:pt x="8816" y="147"/>
                    </a:lnTo>
                    <a:lnTo>
                      <a:pt x="8805" y="140"/>
                    </a:lnTo>
                    <a:lnTo>
                      <a:pt x="8768" y="128"/>
                    </a:lnTo>
                    <a:lnTo>
                      <a:pt x="8681" y="114"/>
                    </a:lnTo>
                    <a:lnTo>
                      <a:pt x="8551" y="99"/>
                    </a:lnTo>
                    <a:lnTo>
                      <a:pt x="8291" y="80"/>
                    </a:lnTo>
                    <a:lnTo>
                      <a:pt x="7815" y="55"/>
                    </a:lnTo>
                    <a:lnTo>
                      <a:pt x="7217" y="34"/>
                    </a:lnTo>
                    <a:lnTo>
                      <a:pt x="6513" y="18"/>
                    </a:lnTo>
                    <a:lnTo>
                      <a:pt x="5723" y="7"/>
                    </a:lnTo>
                    <a:lnTo>
                      <a:pt x="4862" y="0"/>
                    </a:lnTo>
                    <a:lnTo>
                      <a:pt x="4409" y="0"/>
                    </a:lnTo>
                    <a:lnTo>
                      <a:pt x="3955" y="0"/>
                    </a:lnTo>
                    <a:lnTo>
                      <a:pt x="3094" y="7"/>
                    </a:lnTo>
                    <a:lnTo>
                      <a:pt x="2304" y="18"/>
                    </a:lnTo>
                    <a:lnTo>
                      <a:pt x="1600" y="34"/>
                    </a:lnTo>
                    <a:lnTo>
                      <a:pt x="1002" y="55"/>
                    </a:lnTo>
                    <a:lnTo>
                      <a:pt x="526" y="80"/>
                    </a:lnTo>
                    <a:lnTo>
                      <a:pt x="266" y="99"/>
                    </a:lnTo>
                    <a:lnTo>
                      <a:pt x="136" y="114"/>
                    </a:lnTo>
                    <a:lnTo>
                      <a:pt x="49" y="128"/>
                    </a:lnTo>
                    <a:lnTo>
                      <a:pt x="12" y="140"/>
                    </a:lnTo>
                    <a:lnTo>
                      <a:pt x="1" y="147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12" y="163"/>
                    </a:lnTo>
                    <a:lnTo>
                      <a:pt x="49" y="174"/>
                    </a:lnTo>
                    <a:lnTo>
                      <a:pt x="136" y="190"/>
                    </a:lnTo>
                    <a:lnTo>
                      <a:pt x="266" y="203"/>
                    </a:lnTo>
                    <a:lnTo>
                      <a:pt x="526" y="223"/>
                    </a:lnTo>
                    <a:lnTo>
                      <a:pt x="1002" y="248"/>
                    </a:lnTo>
                    <a:lnTo>
                      <a:pt x="1600" y="269"/>
                    </a:lnTo>
                    <a:lnTo>
                      <a:pt x="2304" y="284"/>
                    </a:lnTo>
                    <a:lnTo>
                      <a:pt x="3094" y="296"/>
                    </a:lnTo>
                    <a:lnTo>
                      <a:pt x="3955" y="302"/>
                    </a:lnTo>
                    <a:lnTo>
                      <a:pt x="4409" y="303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1041" y="3152"/>
                <a:ext cx="1760" cy="60"/>
              </a:xfrm>
              <a:custGeom>
                <a:avLst/>
                <a:gdLst>
                  <a:gd name="T0" fmla="*/ 4401 w 8801"/>
                  <a:gd name="T1" fmla="*/ 298 h 298"/>
                  <a:gd name="T2" fmla="*/ 4853 w 8801"/>
                  <a:gd name="T3" fmla="*/ 297 h 298"/>
                  <a:gd name="T4" fmla="*/ 5712 w 8801"/>
                  <a:gd name="T5" fmla="*/ 291 h 298"/>
                  <a:gd name="T6" fmla="*/ 6501 w 8801"/>
                  <a:gd name="T7" fmla="*/ 280 h 298"/>
                  <a:gd name="T8" fmla="*/ 7204 w 8801"/>
                  <a:gd name="T9" fmla="*/ 264 h 298"/>
                  <a:gd name="T10" fmla="*/ 7801 w 8801"/>
                  <a:gd name="T11" fmla="*/ 243 h 298"/>
                  <a:gd name="T12" fmla="*/ 8276 w 8801"/>
                  <a:gd name="T13" fmla="*/ 219 h 298"/>
                  <a:gd name="T14" fmla="*/ 8535 w 8801"/>
                  <a:gd name="T15" fmla="*/ 200 h 298"/>
                  <a:gd name="T16" fmla="*/ 8663 w 8801"/>
                  <a:gd name="T17" fmla="*/ 186 h 298"/>
                  <a:gd name="T18" fmla="*/ 8752 w 8801"/>
                  <a:gd name="T19" fmla="*/ 171 h 298"/>
                  <a:gd name="T20" fmla="*/ 8789 w 8801"/>
                  <a:gd name="T21" fmla="*/ 160 h 298"/>
                  <a:gd name="T22" fmla="*/ 8800 w 8801"/>
                  <a:gd name="T23" fmla="*/ 153 h 298"/>
                  <a:gd name="T24" fmla="*/ 8801 w 8801"/>
                  <a:gd name="T25" fmla="*/ 149 h 298"/>
                  <a:gd name="T26" fmla="*/ 8800 w 8801"/>
                  <a:gd name="T27" fmla="*/ 144 h 298"/>
                  <a:gd name="T28" fmla="*/ 8789 w 8801"/>
                  <a:gd name="T29" fmla="*/ 137 h 298"/>
                  <a:gd name="T30" fmla="*/ 8752 w 8801"/>
                  <a:gd name="T31" fmla="*/ 126 h 298"/>
                  <a:gd name="T32" fmla="*/ 8663 w 8801"/>
                  <a:gd name="T33" fmla="*/ 112 h 298"/>
                  <a:gd name="T34" fmla="*/ 8535 w 8801"/>
                  <a:gd name="T35" fmla="*/ 97 h 298"/>
                  <a:gd name="T36" fmla="*/ 8276 w 8801"/>
                  <a:gd name="T37" fmla="*/ 78 h 298"/>
                  <a:gd name="T38" fmla="*/ 7801 w 8801"/>
                  <a:gd name="T39" fmla="*/ 53 h 298"/>
                  <a:gd name="T40" fmla="*/ 7204 w 8801"/>
                  <a:gd name="T41" fmla="*/ 33 h 298"/>
                  <a:gd name="T42" fmla="*/ 6501 w 8801"/>
                  <a:gd name="T43" fmla="*/ 17 h 298"/>
                  <a:gd name="T44" fmla="*/ 5712 w 8801"/>
                  <a:gd name="T45" fmla="*/ 6 h 298"/>
                  <a:gd name="T46" fmla="*/ 4853 w 8801"/>
                  <a:gd name="T47" fmla="*/ 0 h 298"/>
                  <a:gd name="T48" fmla="*/ 4401 w 8801"/>
                  <a:gd name="T49" fmla="*/ 0 h 298"/>
                  <a:gd name="T50" fmla="*/ 3948 w 8801"/>
                  <a:gd name="T51" fmla="*/ 0 h 298"/>
                  <a:gd name="T52" fmla="*/ 3089 w 8801"/>
                  <a:gd name="T53" fmla="*/ 6 h 298"/>
                  <a:gd name="T54" fmla="*/ 2300 w 8801"/>
                  <a:gd name="T55" fmla="*/ 17 h 298"/>
                  <a:gd name="T56" fmla="*/ 1597 w 8801"/>
                  <a:gd name="T57" fmla="*/ 33 h 298"/>
                  <a:gd name="T58" fmla="*/ 1000 w 8801"/>
                  <a:gd name="T59" fmla="*/ 53 h 298"/>
                  <a:gd name="T60" fmla="*/ 525 w 8801"/>
                  <a:gd name="T61" fmla="*/ 78 h 298"/>
                  <a:gd name="T62" fmla="*/ 266 w 8801"/>
                  <a:gd name="T63" fmla="*/ 97 h 298"/>
                  <a:gd name="T64" fmla="*/ 138 w 8801"/>
                  <a:gd name="T65" fmla="*/ 112 h 298"/>
                  <a:gd name="T66" fmla="*/ 49 w 8801"/>
                  <a:gd name="T67" fmla="*/ 126 h 298"/>
                  <a:gd name="T68" fmla="*/ 12 w 8801"/>
                  <a:gd name="T69" fmla="*/ 137 h 298"/>
                  <a:gd name="T70" fmla="*/ 1 w 8801"/>
                  <a:gd name="T71" fmla="*/ 144 h 298"/>
                  <a:gd name="T72" fmla="*/ 0 w 8801"/>
                  <a:gd name="T73" fmla="*/ 149 h 298"/>
                  <a:gd name="T74" fmla="*/ 1 w 8801"/>
                  <a:gd name="T75" fmla="*/ 153 h 298"/>
                  <a:gd name="T76" fmla="*/ 12 w 8801"/>
                  <a:gd name="T77" fmla="*/ 160 h 298"/>
                  <a:gd name="T78" fmla="*/ 49 w 8801"/>
                  <a:gd name="T79" fmla="*/ 171 h 298"/>
                  <a:gd name="T80" fmla="*/ 138 w 8801"/>
                  <a:gd name="T81" fmla="*/ 186 h 298"/>
                  <a:gd name="T82" fmla="*/ 266 w 8801"/>
                  <a:gd name="T83" fmla="*/ 200 h 298"/>
                  <a:gd name="T84" fmla="*/ 525 w 8801"/>
                  <a:gd name="T85" fmla="*/ 219 h 298"/>
                  <a:gd name="T86" fmla="*/ 1000 w 8801"/>
                  <a:gd name="T87" fmla="*/ 243 h 298"/>
                  <a:gd name="T88" fmla="*/ 1597 w 8801"/>
                  <a:gd name="T89" fmla="*/ 264 h 298"/>
                  <a:gd name="T90" fmla="*/ 2300 w 8801"/>
                  <a:gd name="T91" fmla="*/ 280 h 298"/>
                  <a:gd name="T92" fmla="*/ 3089 w 8801"/>
                  <a:gd name="T93" fmla="*/ 291 h 298"/>
                  <a:gd name="T94" fmla="*/ 3948 w 8801"/>
                  <a:gd name="T95" fmla="*/ 297 h 298"/>
                  <a:gd name="T96" fmla="*/ 4401 w 8801"/>
                  <a:gd name="T97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801" h="298">
                    <a:moveTo>
                      <a:pt x="4401" y="298"/>
                    </a:moveTo>
                    <a:lnTo>
                      <a:pt x="4853" y="297"/>
                    </a:lnTo>
                    <a:lnTo>
                      <a:pt x="5712" y="291"/>
                    </a:lnTo>
                    <a:lnTo>
                      <a:pt x="6501" y="280"/>
                    </a:lnTo>
                    <a:lnTo>
                      <a:pt x="7204" y="264"/>
                    </a:lnTo>
                    <a:lnTo>
                      <a:pt x="7801" y="243"/>
                    </a:lnTo>
                    <a:lnTo>
                      <a:pt x="8276" y="219"/>
                    </a:lnTo>
                    <a:lnTo>
                      <a:pt x="8535" y="200"/>
                    </a:lnTo>
                    <a:lnTo>
                      <a:pt x="8663" y="186"/>
                    </a:lnTo>
                    <a:lnTo>
                      <a:pt x="8752" y="171"/>
                    </a:lnTo>
                    <a:lnTo>
                      <a:pt x="8789" y="160"/>
                    </a:lnTo>
                    <a:lnTo>
                      <a:pt x="8800" y="153"/>
                    </a:lnTo>
                    <a:lnTo>
                      <a:pt x="8801" y="149"/>
                    </a:lnTo>
                    <a:lnTo>
                      <a:pt x="8800" y="144"/>
                    </a:lnTo>
                    <a:lnTo>
                      <a:pt x="8789" y="137"/>
                    </a:lnTo>
                    <a:lnTo>
                      <a:pt x="8752" y="126"/>
                    </a:lnTo>
                    <a:lnTo>
                      <a:pt x="8663" y="112"/>
                    </a:lnTo>
                    <a:lnTo>
                      <a:pt x="8535" y="97"/>
                    </a:lnTo>
                    <a:lnTo>
                      <a:pt x="8276" y="78"/>
                    </a:lnTo>
                    <a:lnTo>
                      <a:pt x="7801" y="53"/>
                    </a:lnTo>
                    <a:lnTo>
                      <a:pt x="7204" y="33"/>
                    </a:lnTo>
                    <a:lnTo>
                      <a:pt x="6501" y="17"/>
                    </a:lnTo>
                    <a:lnTo>
                      <a:pt x="5712" y="6"/>
                    </a:lnTo>
                    <a:lnTo>
                      <a:pt x="4853" y="0"/>
                    </a:lnTo>
                    <a:lnTo>
                      <a:pt x="4401" y="0"/>
                    </a:lnTo>
                    <a:lnTo>
                      <a:pt x="3948" y="0"/>
                    </a:lnTo>
                    <a:lnTo>
                      <a:pt x="3089" y="6"/>
                    </a:lnTo>
                    <a:lnTo>
                      <a:pt x="2300" y="17"/>
                    </a:lnTo>
                    <a:lnTo>
                      <a:pt x="1597" y="33"/>
                    </a:lnTo>
                    <a:lnTo>
                      <a:pt x="1000" y="53"/>
                    </a:lnTo>
                    <a:lnTo>
                      <a:pt x="525" y="78"/>
                    </a:lnTo>
                    <a:lnTo>
                      <a:pt x="266" y="97"/>
                    </a:lnTo>
                    <a:lnTo>
                      <a:pt x="138" y="112"/>
                    </a:lnTo>
                    <a:lnTo>
                      <a:pt x="49" y="126"/>
                    </a:lnTo>
                    <a:lnTo>
                      <a:pt x="12" y="137"/>
                    </a:lnTo>
                    <a:lnTo>
                      <a:pt x="1" y="144"/>
                    </a:lnTo>
                    <a:lnTo>
                      <a:pt x="0" y="149"/>
                    </a:lnTo>
                    <a:lnTo>
                      <a:pt x="1" y="153"/>
                    </a:lnTo>
                    <a:lnTo>
                      <a:pt x="12" y="160"/>
                    </a:lnTo>
                    <a:lnTo>
                      <a:pt x="49" y="171"/>
                    </a:lnTo>
                    <a:lnTo>
                      <a:pt x="138" y="186"/>
                    </a:lnTo>
                    <a:lnTo>
                      <a:pt x="266" y="200"/>
                    </a:lnTo>
                    <a:lnTo>
                      <a:pt x="525" y="219"/>
                    </a:lnTo>
                    <a:lnTo>
                      <a:pt x="1000" y="243"/>
                    </a:lnTo>
                    <a:lnTo>
                      <a:pt x="1597" y="264"/>
                    </a:lnTo>
                    <a:lnTo>
                      <a:pt x="2300" y="280"/>
                    </a:lnTo>
                    <a:lnTo>
                      <a:pt x="3089" y="291"/>
                    </a:lnTo>
                    <a:lnTo>
                      <a:pt x="3948" y="297"/>
                    </a:lnTo>
                    <a:lnTo>
                      <a:pt x="4401" y="298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1043" y="3152"/>
                <a:ext cx="1756" cy="59"/>
              </a:xfrm>
              <a:custGeom>
                <a:avLst/>
                <a:gdLst>
                  <a:gd name="T0" fmla="*/ 4392 w 8783"/>
                  <a:gd name="T1" fmla="*/ 294 h 294"/>
                  <a:gd name="T2" fmla="*/ 4843 w 8783"/>
                  <a:gd name="T3" fmla="*/ 292 h 294"/>
                  <a:gd name="T4" fmla="*/ 5701 w 8783"/>
                  <a:gd name="T5" fmla="*/ 287 h 294"/>
                  <a:gd name="T6" fmla="*/ 6488 w 8783"/>
                  <a:gd name="T7" fmla="*/ 276 h 294"/>
                  <a:gd name="T8" fmla="*/ 7189 w 8783"/>
                  <a:gd name="T9" fmla="*/ 260 h 294"/>
                  <a:gd name="T10" fmla="*/ 7785 w 8783"/>
                  <a:gd name="T11" fmla="*/ 240 h 294"/>
                  <a:gd name="T12" fmla="*/ 8259 w 8783"/>
                  <a:gd name="T13" fmla="*/ 216 h 294"/>
                  <a:gd name="T14" fmla="*/ 8592 w 8783"/>
                  <a:gd name="T15" fmla="*/ 190 h 294"/>
                  <a:gd name="T16" fmla="*/ 8734 w 8783"/>
                  <a:gd name="T17" fmla="*/ 169 h 294"/>
                  <a:gd name="T18" fmla="*/ 8770 w 8783"/>
                  <a:gd name="T19" fmla="*/ 158 h 294"/>
                  <a:gd name="T20" fmla="*/ 8782 w 8783"/>
                  <a:gd name="T21" fmla="*/ 151 h 294"/>
                  <a:gd name="T22" fmla="*/ 8783 w 8783"/>
                  <a:gd name="T23" fmla="*/ 147 h 294"/>
                  <a:gd name="T24" fmla="*/ 8782 w 8783"/>
                  <a:gd name="T25" fmla="*/ 142 h 294"/>
                  <a:gd name="T26" fmla="*/ 8770 w 8783"/>
                  <a:gd name="T27" fmla="*/ 135 h 294"/>
                  <a:gd name="T28" fmla="*/ 8734 w 8783"/>
                  <a:gd name="T29" fmla="*/ 124 h 294"/>
                  <a:gd name="T30" fmla="*/ 8592 w 8783"/>
                  <a:gd name="T31" fmla="*/ 102 h 294"/>
                  <a:gd name="T32" fmla="*/ 8259 w 8783"/>
                  <a:gd name="T33" fmla="*/ 77 h 294"/>
                  <a:gd name="T34" fmla="*/ 7785 w 8783"/>
                  <a:gd name="T35" fmla="*/ 53 h 294"/>
                  <a:gd name="T36" fmla="*/ 7189 w 8783"/>
                  <a:gd name="T37" fmla="*/ 32 h 294"/>
                  <a:gd name="T38" fmla="*/ 6488 w 8783"/>
                  <a:gd name="T39" fmla="*/ 17 h 294"/>
                  <a:gd name="T40" fmla="*/ 5701 w 8783"/>
                  <a:gd name="T41" fmla="*/ 6 h 294"/>
                  <a:gd name="T42" fmla="*/ 4843 w 8783"/>
                  <a:gd name="T43" fmla="*/ 0 h 294"/>
                  <a:gd name="T44" fmla="*/ 4392 w 8783"/>
                  <a:gd name="T45" fmla="*/ 0 h 294"/>
                  <a:gd name="T46" fmla="*/ 3940 w 8783"/>
                  <a:gd name="T47" fmla="*/ 0 h 294"/>
                  <a:gd name="T48" fmla="*/ 3083 w 8783"/>
                  <a:gd name="T49" fmla="*/ 6 h 294"/>
                  <a:gd name="T50" fmla="*/ 2295 w 8783"/>
                  <a:gd name="T51" fmla="*/ 17 h 294"/>
                  <a:gd name="T52" fmla="*/ 1594 w 8783"/>
                  <a:gd name="T53" fmla="*/ 32 h 294"/>
                  <a:gd name="T54" fmla="*/ 998 w 8783"/>
                  <a:gd name="T55" fmla="*/ 53 h 294"/>
                  <a:gd name="T56" fmla="*/ 524 w 8783"/>
                  <a:gd name="T57" fmla="*/ 77 h 294"/>
                  <a:gd name="T58" fmla="*/ 191 w 8783"/>
                  <a:gd name="T59" fmla="*/ 102 h 294"/>
                  <a:gd name="T60" fmla="*/ 49 w 8783"/>
                  <a:gd name="T61" fmla="*/ 124 h 294"/>
                  <a:gd name="T62" fmla="*/ 13 w 8783"/>
                  <a:gd name="T63" fmla="*/ 135 h 294"/>
                  <a:gd name="T64" fmla="*/ 1 w 8783"/>
                  <a:gd name="T65" fmla="*/ 142 h 294"/>
                  <a:gd name="T66" fmla="*/ 0 w 8783"/>
                  <a:gd name="T67" fmla="*/ 147 h 294"/>
                  <a:gd name="T68" fmla="*/ 1 w 8783"/>
                  <a:gd name="T69" fmla="*/ 151 h 294"/>
                  <a:gd name="T70" fmla="*/ 13 w 8783"/>
                  <a:gd name="T71" fmla="*/ 158 h 294"/>
                  <a:gd name="T72" fmla="*/ 49 w 8783"/>
                  <a:gd name="T73" fmla="*/ 169 h 294"/>
                  <a:gd name="T74" fmla="*/ 191 w 8783"/>
                  <a:gd name="T75" fmla="*/ 190 h 294"/>
                  <a:gd name="T76" fmla="*/ 524 w 8783"/>
                  <a:gd name="T77" fmla="*/ 216 h 294"/>
                  <a:gd name="T78" fmla="*/ 998 w 8783"/>
                  <a:gd name="T79" fmla="*/ 240 h 294"/>
                  <a:gd name="T80" fmla="*/ 1594 w 8783"/>
                  <a:gd name="T81" fmla="*/ 260 h 294"/>
                  <a:gd name="T82" fmla="*/ 2295 w 8783"/>
                  <a:gd name="T83" fmla="*/ 276 h 294"/>
                  <a:gd name="T84" fmla="*/ 3083 w 8783"/>
                  <a:gd name="T85" fmla="*/ 287 h 294"/>
                  <a:gd name="T86" fmla="*/ 3940 w 8783"/>
                  <a:gd name="T87" fmla="*/ 292 h 294"/>
                  <a:gd name="T88" fmla="*/ 4392 w 8783"/>
                  <a:gd name="T89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83" h="294">
                    <a:moveTo>
                      <a:pt x="4392" y="294"/>
                    </a:moveTo>
                    <a:lnTo>
                      <a:pt x="4843" y="292"/>
                    </a:lnTo>
                    <a:lnTo>
                      <a:pt x="5701" y="287"/>
                    </a:lnTo>
                    <a:lnTo>
                      <a:pt x="6488" y="276"/>
                    </a:lnTo>
                    <a:lnTo>
                      <a:pt x="7189" y="260"/>
                    </a:lnTo>
                    <a:lnTo>
                      <a:pt x="7785" y="240"/>
                    </a:lnTo>
                    <a:lnTo>
                      <a:pt x="8259" y="216"/>
                    </a:lnTo>
                    <a:lnTo>
                      <a:pt x="8592" y="190"/>
                    </a:lnTo>
                    <a:lnTo>
                      <a:pt x="8734" y="169"/>
                    </a:lnTo>
                    <a:lnTo>
                      <a:pt x="8770" y="158"/>
                    </a:lnTo>
                    <a:lnTo>
                      <a:pt x="8782" y="151"/>
                    </a:lnTo>
                    <a:lnTo>
                      <a:pt x="8783" y="147"/>
                    </a:lnTo>
                    <a:lnTo>
                      <a:pt x="8782" y="142"/>
                    </a:lnTo>
                    <a:lnTo>
                      <a:pt x="8770" y="135"/>
                    </a:lnTo>
                    <a:lnTo>
                      <a:pt x="8734" y="124"/>
                    </a:lnTo>
                    <a:lnTo>
                      <a:pt x="8592" y="102"/>
                    </a:lnTo>
                    <a:lnTo>
                      <a:pt x="8259" y="77"/>
                    </a:lnTo>
                    <a:lnTo>
                      <a:pt x="7785" y="53"/>
                    </a:lnTo>
                    <a:lnTo>
                      <a:pt x="7189" y="32"/>
                    </a:lnTo>
                    <a:lnTo>
                      <a:pt x="6488" y="17"/>
                    </a:lnTo>
                    <a:lnTo>
                      <a:pt x="5701" y="6"/>
                    </a:lnTo>
                    <a:lnTo>
                      <a:pt x="4843" y="0"/>
                    </a:lnTo>
                    <a:lnTo>
                      <a:pt x="4392" y="0"/>
                    </a:lnTo>
                    <a:lnTo>
                      <a:pt x="3940" y="0"/>
                    </a:lnTo>
                    <a:lnTo>
                      <a:pt x="3083" y="6"/>
                    </a:lnTo>
                    <a:lnTo>
                      <a:pt x="2295" y="17"/>
                    </a:lnTo>
                    <a:lnTo>
                      <a:pt x="1594" y="32"/>
                    </a:lnTo>
                    <a:lnTo>
                      <a:pt x="998" y="53"/>
                    </a:lnTo>
                    <a:lnTo>
                      <a:pt x="524" y="77"/>
                    </a:lnTo>
                    <a:lnTo>
                      <a:pt x="191" y="102"/>
                    </a:lnTo>
                    <a:lnTo>
                      <a:pt x="49" y="124"/>
                    </a:lnTo>
                    <a:lnTo>
                      <a:pt x="13" y="135"/>
                    </a:lnTo>
                    <a:lnTo>
                      <a:pt x="1" y="142"/>
                    </a:lnTo>
                    <a:lnTo>
                      <a:pt x="0" y="147"/>
                    </a:lnTo>
                    <a:lnTo>
                      <a:pt x="1" y="151"/>
                    </a:lnTo>
                    <a:lnTo>
                      <a:pt x="13" y="158"/>
                    </a:lnTo>
                    <a:lnTo>
                      <a:pt x="49" y="169"/>
                    </a:lnTo>
                    <a:lnTo>
                      <a:pt x="191" y="190"/>
                    </a:lnTo>
                    <a:lnTo>
                      <a:pt x="524" y="216"/>
                    </a:lnTo>
                    <a:lnTo>
                      <a:pt x="998" y="240"/>
                    </a:lnTo>
                    <a:lnTo>
                      <a:pt x="1594" y="260"/>
                    </a:lnTo>
                    <a:lnTo>
                      <a:pt x="2295" y="276"/>
                    </a:lnTo>
                    <a:lnTo>
                      <a:pt x="3083" y="287"/>
                    </a:lnTo>
                    <a:lnTo>
                      <a:pt x="3940" y="292"/>
                    </a:lnTo>
                    <a:lnTo>
                      <a:pt x="4392" y="294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32"/>
              <p:cNvSpPr>
                <a:spLocks/>
              </p:cNvSpPr>
              <p:nvPr/>
            </p:nvSpPr>
            <p:spPr bwMode="auto">
              <a:xfrm>
                <a:off x="1044" y="3153"/>
                <a:ext cx="1754" cy="58"/>
              </a:xfrm>
              <a:custGeom>
                <a:avLst/>
                <a:gdLst>
                  <a:gd name="T0" fmla="*/ 4384 w 8767"/>
                  <a:gd name="T1" fmla="*/ 289 h 289"/>
                  <a:gd name="T2" fmla="*/ 4834 w 8767"/>
                  <a:gd name="T3" fmla="*/ 288 h 289"/>
                  <a:gd name="T4" fmla="*/ 5690 w 8767"/>
                  <a:gd name="T5" fmla="*/ 283 h 289"/>
                  <a:gd name="T6" fmla="*/ 6476 w 8767"/>
                  <a:gd name="T7" fmla="*/ 272 h 289"/>
                  <a:gd name="T8" fmla="*/ 7176 w 8767"/>
                  <a:gd name="T9" fmla="*/ 257 h 289"/>
                  <a:gd name="T10" fmla="*/ 7771 w 8767"/>
                  <a:gd name="T11" fmla="*/ 237 h 289"/>
                  <a:gd name="T12" fmla="*/ 8243 w 8767"/>
                  <a:gd name="T13" fmla="*/ 213 h 289"/>
                  <a:gd name="T14" fmla="*/ 8575 w 8767"/>
                  <a:gd name="T15" fmla="*/ 188 h 289"/>
                  <a:gd name="T16" fmla="*/ 8717 w 8767"/>
                  <a:gd name="T17" fmla="*/ 166 h 289"/>
                  <a:gd name="T18" fmla="*/ 8754 w 8767"/>
                  <a:gd name="T19" fmla="*/ 156 h 289"/>
                  <a:gd name="T20" fmla="*/ 8766 w 8767"/>
                  <a:gd name="T21" fmla="*/ 149 h 289"/>
                  <a:gd name="T22" fmla="*/ 8767 w 8767"/>
                  <a:gd name="T23" fmla="*/ 145 h 289"/>
                  <a:gd name="T24" fmla="*/ 8766 w 8767"/>
                  <a:gd name="T25" fmla="*/ 140 h 289"/>
                  <a:gd name="T26" fmla="*/ 8754 w 8767"/>
                  <a:gd name="T27" fmla="*/ 133 h 289"/>
                  <a:gd name="T28" fmla="*/ 8717 w 8767"/>
                  <a:gd name="T29" fmla="*/ 122 h 289"/>
                  <a:gd name="T30" fmla="*/ 8575 w 8767"/>
                  <a:gd name="T31" fmla="*/ 101 h 289"/>
                  <a:gd name="T32" fmla="*/ 8243 w 8767"/>
                  <a:gd name="T33" fmla="*/ 76 h 289"/>
                  <a:gd name="T34" fmla="*/ 7771 w 8767"/>
                  <a:gd name="T35" fmla="*/ 52 h 289"/>
                  <a:gd name="T36" fmla="*/ 7176 w 8767"/>
                  <a:gd name="T37" fmla="*/ 33 h 289"/>
                  <a:gd name="T38" fmla="*/ 6476 w 8767"/>
                  <a:gd name="T39" fmla="*/ 17 h 289"/>
                  <a:gd name="T40" fmla="*/ 5690 w 8767"/>
                  <a:gd name="T41" fmla="*/ 6 h 289"/>
                  <a:gd name="T42" fmla="*/ 4834 w 8767"/>
                  <a:gd name="T43" fmla="*/ 0 h 289"/>
                  <a:gd name="T44" fmla="*/ 4384 w 8767"/>
                  <a:gd name="T45" fmla="*/ 0 h 289"/>
                  <a:gd name="T46" fmla="*/ 3933 w 8767"/>
                  <a:gd name="T47" fmla="*/ 0 h 289"/>
                  <a:gd name="T48" fmla="*/ 3077 w 8767"/>
                  <a:gd name="T49" fmla="*/ 6 h 289"/>
                  <a:gd name="T50" fmla="*/ 2291 w 8767"/>
                  <a:gd name="T51" fmla="*/ 17 h 289"/>
                  <a:gd name="T52" fmla="*/ 1591 w 8767"/>
                  <a:gd name="T53" fmla="*/ 33 h 289"/>
                  <a:gd name="T54" fmla="*/ 996 w 8767"/>
                  <a:gd name="T55" fmla="*/ 52 h 289"/>
                  <a:gd name="T56" fmla="*/ 524 w 8767"/>
                  <a:gd name="T57" fmla="*/ 76 h 289"/>
                  <a:gd name="T58" fmla="*/ 192 w 8767"/>
                  <a:gd name="T59" fmla="*/ 101 h 289"/>
                  <a:gd name="T60" fmla="*/ 50 w 8767"/>
                  <a:gd name="T61" fmla="*/ 122 h 289"/>
                  <a:gd name="T62" fmla="*/ 13 w 8767"/>
                  <a:gd name="T63" fmla="*/ 133 h 289"/>
                  <a:gd name="T64" fmla="*/ 1 w 8767"/>
                  <a:gd name="T65" fmla="*/ 140 h 289"/>
                  <a:gd name="T66" fmla="*/ 0 w 8767"/>
                  <a:gd name="T67" fmla="*/ 145 h 289"/>
                  <a:gd name="T68" fmla="*/ 1 w 8767"/>
                  <a:gd name="T69" fmla="*/ 149 h 289"/>
                  <a:gd name="T70" fmla="*/ 13 w 8767"/>
                  <a:gd name="T71" fmla="*/ 156 h 289"/>
                  <a:gd name="T72" fmla="*/ 50 w 8767"/>
                  <a:gd name="T73" fmla="*/ 166 h 289"/>
                  <a:gd name="T74" fmla="*/ 192 w 8767"/>
                  <a:gd name="T75" fmla="*/ 188 h 289"/>
                  <a:gd name="T76" fmla="*/ 524 w 8767"/>
                  <a:gd name="T77" fmla="*/ 213 h 289"/>
                  <a:gd name="T78" fmla="*/ 996 w 8767"/>
                  <a:gd name="T79" fmla="*/ 237 h 289"/>
                  <a:gd name="T80" fmla="*/ 1591 w 8767"/>
                  <a:gd name="T81" fmla="*/ 257 h 289"/>
                  <a:gd name="T82" fmla="*/ 2291 w 8767"/>
                  <a:gd name="T83" fmla="*/ 272 h 289"/>
                  <a:gd name="T84" fmla="*/ 3077 w 8767"/>
                  <a:gd name="T85" fmla="*/ 283 h 289"/>
                  <a:gd name="T86" fmla="*/ 3933 w 8767"/>
                  <a:gd name="T87" fmla="*/ 288 h 289"/>
                  <a:gd name="T88" fmla="*/ 4384 w 8767"/>
                  <a:gd name="T89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67" h="289">
                    <a:moveTo>
                      <a:pt x="4384" y="289"/>
                    </a:moveTo>
                    <a:lnTo>
                      <a:pt x="4834" y="288"/>
                    </a:lnTo>
                    <a:lnTo>
                      <a:pt x="5690" y="283"/>
                    </a:lnTo>
                    <a:lnTo>
                      <a:pt x="6476" y="272"/>
                    </a:lnTo>
                    <a:lnTo>
                      <a:pt x="7176" y="257"/>
                    </a:lnTo>
                    <a:lnTo>
                      <a:pt x="7771" y="237"/>
                    </a:lnTo>
                    <a:lnTo>
                      <a:pt x="8243" y="213"/>
                    </a:lnTo>
                    <a:lnTo>
                      <a:pt x="8575" y="188"/>
                    </a:lnTo>
                    <a:lnTo>
                      <a:pt x="8717" y="166"/>
                    </a:lnTo>
                    <a:lnTo>
                      <a:pt x="8754" y="156"/>
                    </a:lnTo>
                    <a:lnTo>
                      <a:pt x="8766" y="149"/>
                    </a:lnTo>
                    <a:lnTo>
                      <a:pt x="8767" y="145"/>
                    </a:lnTo>
                    <a:lnTo>
                      <a:pt x="8766" y="140"/>
                    </a:lnTo>
                    <a:lnTo>
                      <a:pt x="8754" y="133"/>
                    </a:lnTo>
                    <a:lnTo>
                      <a:pt x="8717" y="122"/>
                    </a:lnTo>
                    <a:lnTo>
                      <a:pt x="8575" y="101"/>
                    </a:lnTo>
                    <a:lnTo>
                      <a:pt x="8243" y="76"/>
                    </a:lnTo>
                    <a:lnTo>
                      <a:pt x="7771" y="52"/>
                    </a:lnTo>
                    <a:lnTo>
                      <a:pt x="7176" y="33"/>
                    </a:lnTo>
                    <a:lnTo>
                      <a:pt x="6476" y="17"/>
                    </a:lnTo>
                    <a:lnTo>
                      <a:pt x="5690" y="6"/>
                    </a:lnTo>
                    <a:lnTo>
                      <a:pt x="4834" y="0"/>
                    </a:lnTo>
                    <a:lnTo>
                      <a:pt x="4384" y="0"/>
                    </a:lnTo>
                    <a:lnTo>
                      <a:pt x="3933" y="0"/>
                    </a:lnTo>
                    <a:lnTo>
                      <a:pt x="3077" y="6"/>
                    </a:lnTo>
                    <a:lnTo>
                      <a:pt x="2291" y="17"/>
                    </a:lnTo>
                    <a:lnTo>
                      <a:pt x="1591" y="33"/>
                    </a:lnTo>
                    <a:lnTo>
                      <a:pt x="996" y="52"/>
                    </a:lnTo>
                    <a:lnTo>
                      <a:pt x="524" y="76"/>
                    </a:lnTo>
                    <a:lnTo>
                      <a:pt x="192" y="101"/>
                    </a:lnTo>
                    <a:lnTo>
                      <a:pt x="50" y="122"/>
                    </a:lnTo>
                    <a:lnTo>
                      <a:pt x="13" y="133"/>
                    </a:lnTo>
                    <a:lnTo>
                      <a:pt x="1" y="140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13" y="156"/>
                    </a:lnTo>
                    <a:lnTo>
                      <a:pt x="50" y="166"/>
                    </a:lnTo>
                    <a:lnTo>
                      <a:pt x="192" y="188"/>
                    </a:lnTo>
                    <a:lnTo>
                      <a:pt x="524" y="213"/>
                    </a:lnTo>
                    <a:lnTo>
                      <a:pt x="996" y="237"/>
                    </a:lnTo>
                    <a:lnTo>
                      <a:pt x="1591" y="257"/>
                    </a:lnTo>
                    <a:lnTo>
                      <a:pt x="2291" y="272"/>
                    </a:lnTo>
                    <a:lnTo>
                      <a:pt x="3077" y="283"/>
                    </a:lnTo>
                    <a:lnTo>
                      <a:pt x="3933" y="288"/>
                    </a:lnTo>
                    <a:lnTo>
                      <a:pt x="4384" y="28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3"/>
              <p:cNvSpPr>
                <a:spLocks/>
              </p:cNvSpPr>
              <p:nvPr/>
            </p:nvSpPr>
            <p:spPr bwMode="auto">
              <a:xfrm>
                <a:off x="1046" y="3153"/>
                <a:ext cx="1750" cy="57"/>
              </a:xfrm>
              <a:custGeom>
                <a:avLst/>
                <a:gdLst>
                  <a:gd name="T0" fmla="*/ 4374 w 8747"/>
                  <a:gd name="T1" fmla="*/ 285 h 285"/>
                  <a:gd name="T2" fmla="*/ 4823 w 8747"/>
                  <a:gd name="T3" fmla="*/ 284 h 285"/>
                  <a:gd name="T4" fmla="*/ 5677 w 8747"/>
                  <a:gd name="T5" fmla="*/ 279 h 285"/>
                  <a:gd name="T6" fmla="*/ 6462 w 8747"/>
                  <a:gd name="T7" fmla="*/ 268 h 285"/>
                  <a:gd name="T8" fmla="*/ 7160 w 8747"/>
                  <a:gd name="T9" fmla="*/ 253 h 285"/>
                  <a:gd name="T10" fmla="*/ 7754 w 8747"/>
                  <a:gd name="T11" fmla="*/ 233 h 285"/>
                  <a:gd name="T12" fmla="*/ 8225 w 8747"/>
                  <a:gd name="T13" fmla="*/ 210 h 285"/>
                  <a:gd name="T14" fmla="*/ 8557 w 8747"/>
                  <a:gd name="T15" fmla="*/ 185 h 285"/>
                  <a:gd name="T16" fmla="*/ 8699 w 8747"/>
                  <a:gd name="T17" fmla="*/ 164 h 285"/>
                  <a:gd name="T18" fmla="*/ 8735 w 8747"/>
                  <a:gd name="T19" fmla="*/ 154 h 285"/>
                  <a:gd name="T20" fmla="*/ 8746 w 8747"/>
                  <a:gd name="T21" fmla="*/ 146 h 285"/>
                  <a:gd name="T22" fmla="*/ 8747 w 8747"/>
                  <a:gd name="T23" fmla="*/ 143 h 285"/>
                  <a:gd name="T24" fmla="*/ 8746 w 8747"/>
                  <a:gd name="T25" fmla="*/ 138 h 285"/>
                  <a:gd name="T26" fmla="*/ 8735 w 8747"/>
                  <a:gd name="T27" fmla="*/ 131 h 285"/>
                  <a:gd name="T28" fmla="*/ 8699 w 8747"/>
                  <a:gd name="T29" fmla="*/ 121 h 285"/>
                  <a:gd name="T30" fmla="*/ 8557 w 8747"/>
                  <a:gd name="T31" fmla="*/ 99 h 285"/>
                  <a:gd name="T32" fmla="*/ 8225 w 8747"/>
                  <a:gd name="T33" fmla="*/ 75 h 285"/>
                  <a:gd name="T34" fmla="*/ 7754 w 8747"/>
                  <a:gd name="T35" fmla="*/ 51 h 285"/>
                  <a:gd name="T36" fmla="*/ 7160 w 8747"/>
                  <a:gd name="T37" fmla="*/ 33 h 285"/>
                  <a:gd name="T38" fmla="*/ 6462 w 8747"/>
                  <a:gd name="T39" fmla="*/ 17 h 285"/>
                  <a:gd name="T40" fmla="*/ 5677 w 8747"/>
                  <a:gd name="T41" fmla="*/ 6 h 285"/>
                  <a:gd name="T42" fmla="*/ 4823 w 8747"/>
                  <a:gd name="T43" fmla="*/ 0 h 285"/>
                  <a:gd name="T44" fmla="*/ 4374 w 8747"/>
                  <a:gd name="T45" fmla="*/ 0 h 285"/>
                  <a:gd name="T46" fmla="*/ 3924 w 8747"/>
                  <a:gd name="T47" fmla="*/ 0 h 285"/>
                  <a:gd name="T48" fmla="*/ 3070 w 8747"/>
                  <a:gd name="T49" fmla="*/ 6 h 285"/>
                  <a:gd name="T50" fmla="*/ 2285 w 8747"/>
                  <a:gd name="T51" fmla="*/ 17 h 285"/>
                  <a:gd name="T52" fmla="*/ 1587 w 8747"/>
                  <a:gd name="T53" fmla="*/ 33 h 285"/>
                  <a:gd name="T54" fmla="*/ 993 w 8747"/>
                  <a:gd name="T55" fmla="*/ 51 h 285"/>
                  <a:gd name="T56" fmla="*/ 522 w 8747"/>
                  <a:gd name="T57" fmla="*/ 75 h 285"/>
                  <a:gd name="T58" fmla="*/ 190 w 8747"/>
                  <a:gd name="T59" fmla="*/ 99 h 285"/>
                  <a:gd name="T60" fmla="*/ 48 w 8747"/>
                  <a:gd name="T61" fmla="*/ 121 h 285"/>
                  <a:gd name="T62" fmla="*/ 12 w 8747"/>
                  <a:gd name="T63" fmla="*/ 131 h 285"/>
                  <a:gd name="T64" fmla="*/ 1 w 8747"/>
                  <a:gd name="T65" fmla="*/ 138 h 285"/>
                  <a:gd name="T66" fmla="*/ 0 w 8747"/>
                  <a:gd name="T67" fmla="*/ 143 h 285"/>
                  <a:gd name="T68" fmla="*/ 1 w 8747"/>
                  <a:gd name="T69" fmla="*/ 146 h 285"/>
                  <a:gd name="T70" fmla="*/ 12 w 8747"/>
                  <a:gd name="T71" fmla="*/ 154 h 285"/>
                  <a:gd name="T72" fmla="*/ 48 w 8747"/>
                  <a:gd name="T73" fmla="*/ 164 h 285"/>
                  <a:gd name="T74" fmla="*/ 190 w 8747"/>
                  <a:gd name="T75" fmla="*/ 185 h 285"/>
                  <a:gd name="T76" fmla="*/ 522 w 8747"/>
                  <a:gd name="T77" fmla="*/ 210 h 285"/>
                  <a:gd name="T78" fmla="*/ 993 w 8747"/>
                  <a:gd name="T79" fmla="*/ 233 h 285"/>
                  <a:gd name="T80" fmla="*/ 1587 w 8747"/>
                  <a:gd name="T81" fmla="*/ 253 h 285"/>
                  <a:gd name="T82" fmla="*/ 2285 w 8747"/>
                  <a:gd name="T83" fmla="*/ 268 h 285"/>
                  <a:gd name="T84" fmla="*/ 3070 w 8747"/>
                  <a:gd name="T85" fmla="*/ 279 h 285"/>
                  <a:gd name="T86" fmla="*/ 3924 w 8747"/>
                  <a:gd name="T87" fmla="*/ 284 h 285"/>
                  <a:gd name="T88" fmla="*/ 4374 w 8747"/>
                  <a:gd name="T8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47" h="285">
                    <a:moveTo>
                      <a:pt x="4374" y="285"/>
                    </a:moveTo>
                    <a:lnTo>
                      <a:pt x="4823" y="284"/>
                    </a:lnTo>
                    <a:lnTo>
                      <a:pt x="5677" y="279"/>
                    </a:lnTo>
                    <a:lnTo>
                      <a:pt x="6462" y="268"/>
                    </a:lnTo>
                    <a:lnTo>
                      <a:pt x="7160" y="253"/>
                    </a:lnTo>
                    <a:lnTo>
                      <a:pt x="7754" y="233"/>
                    </a:lnTo>
                    <a:lnTo>
                      <a:pt x="8225" y="210"/>
                    </a:lnTo>
                    <a:lnTo>
                      <a:pt x="8557" y="185"/>
                    </a:lnTo>
                    <a:lnTo>
                      <a:pt x="8699" y="164"/>
                    </a:lnTo>
                    <a:lnTo>
                      <a:pt x="8735" y="154"/>
                    </a:lnTo>
                    <a:lnTo>
                      <a:pt x="8746" y="146"/>
                    </a:lnTo>
                    <a:lnTo>
                      <a:pt x="8747" y="143"/>
                    </a:lnTo>
                    <a:lnTo>
                      <a:pt x="8746" y="138"/>
                    </a:lnTo>
                    <a:lnTo>
                      <a:pt x="8735" y="131"/>
                    </a:lnTo>
                    <a:lnTo>
                      <a:pt x="8699" y="121"/>
                    </a:lnTo>
                    <a:lnTo>
                      <a:pt x="8557" y="99"/>
                    </a:lnTo>
                    <a:lnTo>
                      <a:pt x="8225" y="75"/>
                    </a:lnTo>
                    <a:lnTo>
                      <a:pt x="7754" y="51"/>
                    </a:lnTo>
                    <a:lnTo>
                      <a:pt x="7160" y="33"/>
                    </a:lnTo>
                    <a:lnTo>
                      <a:pt x="6462" y="17"/>
                    </a:lnTo>
                    <a:lnTo>
                      <a:pt x="5677" y="6"/>
                    </a:lnTo>
                    <a:lnTo>
                      <a:pt x="4823" y="0"/>
                    </a:lnTo>
                    <a:lnTo>
                      <a:pt x="4374" y="0"/>
                    </a:lnTo>
                    <a:lnTo>
                      <a:pt x="3924" y="0"/>
                    </a:lnTo>
                    <a:lnTo>
                      <a:pt x="3070" y="6"/>
                    </a:lnTo>
                    <a:lnTo>
                      <a:pt x="2285" y="17"/>
                    </a:lnTo>
                    <a:lnTo>
                      <a:pt x="1587" y="33"/>
                    </a:lnTo>
                    <a:lnTo>
                      <a:pt x="993" y="51"/>
                    </a:lnTo>
                    <a:lnTo>
                      <a:pt x="522" y="75"/>
                    </a:lnTo>
                    <a:lnTo>
                      <a:pt x="190" y="99"/>
                    </a:lnTo>
                    <a:lnTo>
                      <a:pt x="48" y="121"/>
                    </a:lnTo>
                    <a:lnTo>
                      <a:pt x="12" y="131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1" y="146"/>
                    </a:lnTo>
                    <a:lnTo>
                      <a:pt x="12" y="154"/>
                    </a:lnTo>
                    <a:lnTo>
                      <a:pt x="48" y="164"/>
                    </a:lnTo>
                    <a:lnTo>
                      <a:pt x="190" y="185"/>
                    </a:lnTo>
                    <a:lnTo>
                      <a:pt x="522" y="210"/>
                    </a:lnTo>
                    <a:lnTo>
                      <a:pt x="993" y="233"/>
                    </a:lnTo>
                    <a:lnTo>
                      <a:pt x="1587" y="253"/>
                    </a:lnTo>
                    <a:lnTo>
                      <a:pt x="2285" y="268"/>
                    </a:lnTo>
                    <a:lnTo>
                      <a:pt x="3070" y="279"/>
                    </a:lnTo>
                    <a:lnTo>
                      <a:pt x="3924" y="284"/>
                    </a:lnTo>
                    <a:lnTo>
                      <a:pt x="4374" y="28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34"/>
              <p:cNvSpPr>
                <a:spLocks/>
              </p:cNvSpPr>
              <p:nvPr/>
            </p:nvSpPr>
            <p:spPr bwMode="auto">
              <a:xfrm>
                <a:off x="1048" y="3154"/>
                <a:ext cx="1746" cy="56"/>
              </a:xfrm>
              <a:custGeom>
                <a:avLst/>
                <a:gdLst>
                  <a:gd name="T0" fmla="*/ 4366 w 8731"/>
                  <a:gd name="T1" fmla="*/ 281 h 281"/>
                  <a:gd name="T2" fmla="*/ 4814 w 8731"/>
                  <a:gd name="T3" fmla="*/ 280 h 281"/>
                  <a:gd name="T4" fmla="*/ 5667 w 8731"/>
                  <a:gd name="T5" fmla="*/ 275 h 281"/>
                  <a:gd name="T6" fmla="*/ 6450 w 8731"/>
                  <a:gd name="T7" fmla="*/ 264 h 281"/>
                  <a:gd name="T8" fmla="*/ 7146 w 8731"/>
                  <a:gd name="T9" fmla="*/ 249 h 281"/>
                  <a:gd name="T10" fmla="*/ 7739 w 8731"/>
                  <a:gd name="T11" fmla="*/ 230 h 281"/>
                  <a:gd name="T12" fmla="*/ 8210 w 8731"/>
                  <a:gd name="T13" fmla="*/ 207 h 281"/>
                  <a:gd name="T14" fmla="*/ 8541 w 8731"/>
                  <a:gd name="T15" fmla="*/ 183 h 281"/>
                  <a:gd name="T16" fmla="*/ 8682 w 8731"/>
                  <a:gd name="T17" fmla="*/ 162 h 281"/>
                  <a:gd name="T18" fmla="*/ 8719 w 8731"/>
                  <a:gd name="T19" fmla="*/ 151 h 281"/>
                  <a:gd name="T20" fmla="*/ 8730 w 8731"/>
                  <a:gd name="T21" fmla="*/ 144 h 281"/>
                  <a:gd name="T22" fmla="*/ 8731 w 8731"/>
                  <a:gd name="T23" fmla="*/ 141 h 281"/>
                  <a:gd name="T24" fmla="*/ 8730 w 8731"/>
                  <a:gd name="T25" fmla="*/ 136 h 281"/>
                  <a:gd name="T26" fmla="*/ 8719 w 8731"/>
                  <a:gd name="T27" fmla="*/ 129 h 281"/>
                  <a:gd name="T28" fmla="*/ 8682 w 8731"/>
                  <a:gd name="T29" fmla="*/ 119 h 281"/>
                  <a:gd name="T30" fmla="*/ 8541 w 8731"/>
                  <a:gd name="T31" fmla="*/ 98 h 281"/>
                  <a:gd name="T32" fmla="*/ 8210 w 8731"/>
                  <a:gd name="T33" fmla="*/ 74 h 281"/>
                  <a:gd name="T34" fmla="*/ 7739 w 8731"/>
                  <a:gd name="T35" fmla="*/ 51 h 281"/>
                  <a:gd name="T36" fmla="*/ 7146 w 8731"/>
                  <a:gd name="T37" fmla="*/ 32 h 281"/>
                  <a:gd name="T38" fmla="*/ 6450 w 8731"/>
                  <a:gd name="T39" fmla="*/ 16 h 281"/>
                  <a:gd name="T40" fmla="*/ 5667 w 8731"/>
                  <a:gd name="T41" fmla="*/ 6 h 281"/>
                  <a:gd name="T42" fmla="*/ 4814 w 8731"/>
                  <a:gd name="T43" fmla="*/ 0 h 281"/>
                  <a:gd name="T44" fmla="*/ 4366 w 8731"/>
                  <a:gd name="T45" fmla="*/ 0 h 281"/>
                  <a:gd name="T46" fmla="*/ 3917 w 8731"/>
                  <a:gd name="T47" fmla="*/ 0 h 281"/>
                  <a:gd name="T48" fmla="*/ 3064 w 8731"/>
                  <a:gd name="T49" fmla="*/ 6 h 281"/>
                  <a:gd name="T50" fmla="*/ 2281 w 8731"/>
                  <a:gd name="T51" fmla="*/ 16 h 281"/>
                  <a:gd name="T52" fmla="*/ 1585 w 8731"/>
                  <a:gd name="T53" fmla="*/ 32 h 281"/>
                  <a:gd name="T54" fmla="*/ 992 w 8731"/>
                  <a:gd name="T55" fmla="*/ 51 h 281"/>
                  <a:gd name="T56" fmla="*/ 521 w 8731"/>
                  <a:gd name="T57" fmla="*/ 74 h 281"/>
                  <a:gd name="T58" fmla="*/ 190 w 8731"/>
                  <a:gd name="T59" fmla="*/ 98 h 281"/>
                  <a:gd name="T60" fmla="*/ 49 w 8731"/>
                  <a:gd name="T61" fmla="*/ 119 h 281"/>
                  <a:gd name="T62" fmla="*/ 12 w 8731"/>
                  <a:gd name="T63" fmla="*/ 129 h 281"/>
                  <a:gd name="T64" fmla="*/ 1 w 8731"/>
                  <a:gd name="T65" fmla="*/ 136 h 281"/>
                  <a:gd name="T66" fmla="*/ 0 w 8731"/>
                  <a:gd name="T67" fmla="*/ 141 h 281"/>
                  <a:gd name="T68" fmla="*/ 1 w 8731"/>
                  <a:gd name="T69" fmla="*/ 144 h 281"/>
                  <a:gd name="T70" fmla="*/ 12 w 8731"/>
                  <a:gd name="T71" fmla="*/ 151 h 281"/>
                  <a:gd name="T72" fmla="*/ 49 w 8731"/>
                  <a:gd name="T73" fmla="*/ 162 h 281"/>
                  <a:gd name="T74" fmla="*/ 190 w 8731"/>
                  <a:gd name="T75" fmla="*/ 183 h 281"/>
                  <a:gd name="T76" fmla="*/ 521 w 8731"/>
                  <a:gd name="T77" fmla="*/ 207 h 281"/>
                  <a:gd name="T78" fmla="*/ 992 w 8731"/>
                  <a:gd name="T79" fmla="*/ 230 h 281"/>
                  <a:gd name="T80" fmla="*/ 1585 w 8731"/>
                  <a:gd name="T81" fmla="*/ 249 h 281"/>
                  <a:gd name="T82" fmla="*/ 2281 w 8731"/>
                  <a:gd name="T83" fmla="*/ 264 h 281"/>
                  <a:gd name="T84" fmla="*/ 3064 w 8731"/>
                  <a:gd name="T85" fmla="*/ 275 h 281"/>
                  <a:gd name="T86" fmla="*/ 3917 w 8731"/>
                  <a:gd name="T87" fmla="*/ 280 h 281"/>
                  <a:gd name="T88" fmla="*/ 4366 w 8731"/>
                  <a:gd name="T89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31" h="281">
                    <a:moveTo>
                      <a:pt x="4366" y="281"/>
                    </a:moveTo>
                    <a:lnTo>
                      <a:pt x="4814" y="280"/>
                    </a:lnTo>
                    <a:lnTo>
                      <a:pt x="5667" y="275"/>
                    </a:lnTo>
                    <a:lnTo>
                      <a:pt x="6450" y="264"/>
                    </a:lnTo>
                    <a:lnTo>
                      <a:pt x="7146" y="249"/>
                    </a:lnTo>
                    <a:lnTo>
                      <a:pt x="7739" y="230"/>
                    </a:lnTo>
                    <a:lnTo>
                      <a:pt x="8210" y="207"/>
                    </a:lnTo>
                    <a:lnTo>
                      <a:pt x="8541" y="183"/>
                    </a:lnTo>
                    <a:lnTo>
                      <a:pt x="8682" y="162"/>
                    </a:lnTo>
                    <a:lnTo>
                      <a:pt x="8719" y="151"/>
                    </a:lnTo>
                    <a:lnTo>
                      <a:pt x="8730" y="144"/>
                    </a:lnTo>
                    <a:lnTo>
                      <a:pt x="8731" y="141"/>
                    </a:lnTo>
                    <a:lnTo>
                      <a:pt x="8730" y="136"/>
                    </a:lnTo>
                    <a:lnTo>
                      <a:pt x="8719" y="129"/>
                    </a:lnTo>
                    <a:lnTo>
                      <a:pt x="8682" y="119"/>
                    </a:lnTo>
                    <a:lnTo>
                      <a:pt x="8541" y="98"/>
                    </a:lnTo>
                    <a:lnTo>
                      <a:pt x="8210" y="74"/>
                    </a:lnTo>
                    <a:lnTo>
                      <a:pt x="7739" y="51"/>
                    </a:lnTo>
                    <a:lnTo>
                      <a:pt x="7146" y="32"/>
                    </a:lnTo>
                    <a:lnTo>
                      <a:pt x="6450" y="16"/>
                    </a:lnTo>
                    <a:lnTo>
                      <a:pt x="5667" y="6"/>
                    </a:lnTo>
                    <a:lnTo>
                      <a:pt x="4814" y="0"/>
                    </a:lnTo>
                    <a:lnTo>
                      <a:pt x="4366" y="0"/>
                    </a:lnTo>
                    <a:lnTo>
                      <a:pt x="3917" y="0"/>
                    </a:lnTo>
                    <a:lnTo>
                      <a:pt x="3064" y="6"/>
                    </a:lnTo>
                    <a:lnTo>
                      <a:pt x="2281" y="16"/>
                    </a:lnTo>
                    <a:lnTo>
                      <a:pt x="1585" y="32"/>
                    </a:lnTo>
                    <a:lnTo>
                      <a:pt x="992" y="51"/>
                    </a:lnTo>
                    <a:lnTo>
                      <a:pt x="521" y="74"/>
                    </a:lnTo>
                    <a:lnTo>
                      <a:pt x="190" y="98"/>
                    </a:lnTo>
                    <a:lnTo>
                      <a:pt x="49" y="119"/>
                    </a:lnTo>
                    <a:lnTo>
                      <a:pt x="12" y="129"/>
                    </a:lnTo>
                    <a:lnTo>
                      <a:pt x="1" y="136"/>
                    </a:lnTo>
                    <a:lnTo>
                      <a:pt x="0" y="141"/>
                    </a:lnTo>
                    <a:lnTo>
                      <a:pt x="1" y="144"/>
                    </a:lnTo>
                    <a:lnTo>
                      <a:pt x="12" y="151"/>
                    </a:lnTo>
                    <a:lnTo>
                      <a:pt x="49" y="162"/>
                    </a:lnTo>
                    <a:lnTo>
                      <a:pt x="190" y="183"/>
                    </a:lnTo>
                    <a:lnTo>
                      <a:pt x="521" y="207"/>
                    </a:lnTo>
                    <a:lnTo>
                      <a:pt x="992" y="230"/>
                    </a:lnTo>
                    <a:lnTo>
                      <a:pt x="1585" y="249"/>
                    </a:lnTo>
                    <a:lnTo>
                      <a:pt x="2281" y="264"/>
                    </a:lnTo>
                    <a:lnTo>
                      <a:pt x="3064" y="275"/>
                    </a:lnTo>
                    <a:lnTo>
                      <a:pt x="3917" y="280"/>
                    </a:lnTo>
                    <a:lnTo>
                      <a:pt x="4366" y="281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35"/>
              <p:cNvSpPr>
                <a:spLocks/>
              </p:cNvSpPr>
              <p:nvPr/>
            </p:nvSpPr>
            <p:spPr bwMode="auto">
              <a:xfrm>
                <a:off x="1050" y="3154"/>
                <a:ext cx="1742" cy="55"/>
              </a:xfrm>
              <a:custGeom>
                <a:avLst/>
                <a:gdLst>
                  <a:gd name="T0" fmla="*/ 4357 w 8713"/>
                  <a:gd name="T1" fmla="*/ 277 h 277"/>
                  <a:gd name="T2" fmla="*/ 4805 w 8713"/>
                  <a:gd name="T3" fmla="*/ 276 h 277"/>
                  <a:gd name="T4" fmla="*/ 5654 w 8713"/>
                  <a:gd name="T5" fmla="*/ 271 h 277"/>
                  <a:gd name="T6" fmla="*/ 6437 w 8713"/>
                  <a:gd name="T7" fmla="*/ 261 h 277"/>
                  <a:gd name="T8" fmla="*/ 7132 w 8713"/>
                  <a:gd name="T9" fmla="*/ 245 h 277"/>
                  <a:gd name="T10" fmla="*/ 7723 w 8713"/>
                  <a:gd name="T11" fmla="*/ 227 h 277"/>
                  <a:gd name="T12" fmla="*/ 8193 w 8713"/>
                  <a:gd name="T13" fmla="*/ 204 h 277"/>
                  <a:gd name="T14" fmla="*/ 8524 w 8713"/>
                  <a:gd name="T15" fmla="*/ 180 h 277"/>
                  <a:gd name="T16" fmla="*/ 8665 w 8713"/>
                  <a:gd name="T17" fmla="*/ 159 h 277"/>
                  <a:gd name="T18" fmla="*/ 8701 w 8713"/>
                  <a:gd name="T19" fmla="*/ 149 h 277"/>
                  <a:gd name="T20" fmla="*/ 8712 w 8713"/>
                  <a:gd name="T21" fmla="*/ 142 h 277"/>
                  <a:gd name="T22" fmla="*/ 8713 w 8713"/>
                  <a:gd name="T23" fmla="*/ 139 h 277"/>
                  <a:gd name="T24" fmla="*/ 8712 w 8713"/>
                  <a:gd name="T25" fmla="*/ 134 h 277"/>
                  <a:gd name="T26" fmla="*/ 8701 w 8713"/>
                  <a:gd name="T27" fmla="*/ 128 h 277"/>
                  <a:gd name="T28" fmla="*/ 8665 w 8713"/>
                  <a:gd name="T29" fmla="*/ 117 h 277"/>
                  <a:gd name="T30" fmla="*/ 8524 w 8713"/>
                  <a:gd name="T31" fmla="*/ 97 h 277"/>
                  <a:gd name="T32" fmla="*/ 8193 w 8713"/>
                  <a:gd name="T33" fmla="*/ 72 h 277"/>
                  <a:gd name="T34" fmla="*/ 7723 w 8713"/>
                  <a:gd name="T35" fmla="*/ 50 h 277"/>
                  <a:gd name="T36" fmla="*/ 7132 w 8713"/>
                  <a:gd name="T37" fmla="*/ 32 h 277"/>
                  <a:gd name="T38" fmla="*/ 6437 w 8713"/>
                  <a:gd name="T39" fmla="*/ 16 h 277"/>
                  <a:gd name="T40" fmla="*/ 5654 w 8713"/>
                  <a:gd name="T41" fmla="*/ 6 h 277"/>
                  <a:gd name="T42" fmla="*/ 4805 w 8713"/>
                  <a:gd name="T43" fmla="*/ 0 h 277"/>
                  <a:gd name="T44" fmla="*/ 4357 w 8713"/>
                  <a:gd name="T45" fmla="*/ 0 h 277"/>
                  <a:gd name="T46" fmla="*/ 3908 w 8713"/>
                  <a:gd name="T47" fmla="*/ 0 h 277"/>
                  <a:gd name="T48" fmla="*/ 3059 w 8713"/>
                  <a:gd name="T49" fmla="*/ 6 h 277"/>
                  <a:gd name="T50" fmla="*/ 2276 w 8713"/>
                  <a:gd name="T51" fmla="*/ 16 h 277"/>
                  <a:gd name="T52" fmla="*/ 1581 w 8713"/>
                  <a:gd name="T53" fmla="*/ 32 h 277"/>
                  <a:gd name="T54" fmla="*/ 990 w 8713"/>
                  <a:gd name="T55" fmla="*/ 50 h 277"/>
                  <a:gd name="T56" fmla="*/ 520 w 8713"/>
                  <a:gd name="T57" fmla="*/ 72 h 277"/>
                  <a:gd name="T58" fmla="*/ 189 w 8713"/>
                  <a:gd name="T59" fmla="*/ 97 h 277"/>
                  <a:gd name="T60" fmla="*/ 48 w 8713"/>
                  <a:gd name="T61" fmla="*/ 117 h 277"/>
                  <a:gd name="T62" fmla="*/ 13 w 8713"/>
                  <a:gd name="T63" fmla="*/ 128 h 277"/>
                  <a:gd name="T64" fmla="*/ 1 w 8713"/>
                  <a:gd name="T65" fmla="*/ 134 h 277"/>
                  <a:gd name="T66" fmla="*/ 0 w 8713"/>
                  <a:gd name="T67" fmla="*/ 139 h 277"/>
                  <a:gd name="T68" fmla="*/ 1 w 8713"/>
                  <a:gd name="T69" fmla="*/ 142 h 277"/>
                  <a:gd name="T70" fmla="*/ 13 w 8713"/>
                  <a:gd name="T71" fmla="*/ 149 h 277"/>
                  <a:gd name="T72" fmla="*/ 48 w 8713"/>
                  <a:gd name="T73" fmla="*/ 159 h 277"/>
                  <a:gd name="T74" fmla="*/ 189 w 8713"/>
                  <a:gd name="T75" fmla="*/ 180 h 277"/>
                  <a:gd name="T76" fmla="*/ 520 w 8713"/>
                  <a:gd name="T77" fmla="*/ 204 h 277"/>
                  <a:gd name="T78" fmla="*/ 990 w 8713"/>
                  <a:gd name="T79" fmla="*/ 227 h 277"/>
                  <a:gd name="T80" fmla="*/ 1581 w 8713"/>
                  <a:gd name="T81" fmla="*/ 245 h 277"/>
                  <a:gd name="T82" fmla="*/ 2276 w 8713"/>
                  <a:gd name="T83" fmla="*/ 261 h 277"/>
                  <a:gd name="T84" fmla="*/ 3059 w 8713"/>
                  <a:gd name="T85" fmla="*/ 271 h 277"/>
                  <a:gd name="T86" fmla="*/ 3908 w 8713"/>
                  <a:gd name="T87" fmla="*/ 276 h 277"/>
                  <a:gd name="T88" fmla="*/ 4357 w 8713"/>
                  <a:gd name="T89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713" h="277">
                    <a:moveTo>
                      <a:pt x="4357" y="277"/>
                    </a:moveTo>
                    <a:lnTo>
                      <a:pt x="4805" y="276"/>
                    </a:lnTo>
                    <a:lnTo>
                      <a:pt x="5654" y="271"/>
                    </a:lnTo>
                    <a:lnTo>
                      <a:pt x="6437" y="261"/>
                    </a:lnTo>
                    <a:lnTo>
                      <a:pt x="7132" y="245"/>
                    </a:lnTo>
                    <a:lnTo>
                      <a:pt x="7723" y="227"/>
                    </a:lnTo>
                    <a:lnTo>
                      <a:pt x="8193" y="204"/>
                    </a:lnTo>
                    <a:lnTo>
                      <a:pt x="8524" y="180"/>
                    </a:lnTo>
                    <a:lnTo>
                      <a:pt x="8665" y="159"/>
                    </a:lnTo>
                    <a:lnTo>
                      <a:pt x="8701" y="149"/>
                    </a:lnTo>
                    <a:lnTo>
                      <a:pt x="8712" y="142"/>
                    </a:lnTo>
                    <a:lnTo>
                      <a:pt x="8713" y="139"/>
                    </a:lnTo>
                    <a:lnTo>
                      <a:pt x="8712" y="134"/>
                    </a:lnTo>
                    <a:lnTo>
                      <a:pt x="8701" y="128"/>
                    </a:lnTo>
                    <a:lnTo>
                      <a:pt x="8665" y="117"/>
                    </a:lnTo>
                    <a:lnTo>
                      <a:pt x="8524" y="97"/>
                    </a:lnTo>
                    <a:lnTo>
                      <a:pt x="8193" y="72"/>
                    </a:lnTo>
                    <a:lnTo>
                      <a:pt x="7723" y="50"/>
                    </a:lnTo>
                    <a:lnTo>
                      <a:pt x="7132" y="32"/>
                    </a:lnTo>
                    <a:lnTo>
                      <a:pt x="6437" y="16"/>
                    </a:lnTo>
                    <a:lnTo>
                      <a:pt x="5654" y="6"/>
                    </a:lnTo>
                    <a:lnTo>
                      <a:pt x="4805" y="0"/>
                    </a:lnTo>
                    <a:lnTo>
                      <a:pt x="4357" y="0"/>
                    </a:lnTo>
                    <a:lnTo>
                      <a:pt x="3908" y="0"/>
                    </a:lnTo>
                    <a:lnTo>
                      <a:pt x="3059" y="6"/>
                    </a:lnTo>
                    <a:lnTo>
                      <a:pt x="2276" y="16"/>
                    </a:lnTo>
                    <a:lnTo>
                      <a:pt x="1581" y="32"/>
                    </a:lnTo>
                    <a:lnTo>
                      <a:pt x="990" y="50"/>
                    </a:lnTo>
                    <a:lnTo>
                      <a:pt x="520" y="72"/>
                    </a:lnTo>
                    <a:lnTo>
                      <a:pt x="189" y="97"/>
                    </a:lnTo>
                    <a:lnTo>
                      <a:pt x="48" y="117"/>
                    </a:lnTo>
                    <a:lnTo>
                      <a:pt x="13" y="128"/>
                    </a:lnTo>
                    <a:lnTo>
                      <a:pt x="1" y="134"/>
                    </a:lnTo>
                    <a:lnTo>
                      <a:pt x="0" y="139"/>
                    </a:lnTo>
                    <a:lnTo>
                      <a:pt x="1" y="142"/>
                    </a:lnTo>
                    <a:lnTo>
                      <a:pt x="13" y="149"/>
                    </a:lnTo>
                    <a:lnTo>
                      <a:pt x="48" y="159"/>
                    </a:lnTo>
                    <a:lnTo>
                      <a:pt x="189" y="180"/>
                    </a:lnTo>
                    <a:lnTo>
                      <a:pt x="520" y="204"/>
                    </a:lnTo>
                    <a:lnTo>
                      <a:pt x="990" y="227"/>
                    </a:lnTo>
                    <a:lnTo>
                      <a:pt x="1581" y="245"/>
                    </a:lnTo>
                    <a:lnTo>
                      <a:pt x="2276" y="261"/>
                    </a:lnTo>
                    <a:lnTo>
                      <a:pt x="3059" y="271"/>
                    </a:lnTo>
                    <a:lnTo>
                      <a:pt x="3908" y="276"/>
                    </a:lnTo>
                    <a:lnTo>
                      <a:pt x="4357" y="2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36"/>
              <p:cNvSpPr>
                <a:spLocks/>
              </p:cNvSpPr>
              <p:nvPr/>
            </p:nvSpPr>
            <p:spPr bwMode="auto">
              <a:xfrm>
                <a:off x="1051" y="3154"/>
                <a:ext cx="1740" cy="55"/>
              </a:xfrm>
              <a:custGeom>
                <a:avLst/>
                <a:gdLst>
                  <a:gd name="T0" fmla="*/ 4349 w 8697"/>
                  <a:gd name="T1" fmla="*/ 273 h 273"/>
                  <a:gd name="T2" fmla="*/ 4796 w 8697"/>
                  <a:gd name="T3" fmla="*/ 272 h 273"/>
                  <a:gd name="T4" fmla="*/ 5644 w 8697"/>
                  <a:gd name="T5" fmla="*/ 267 h 273"/>
                  <a:gd name="T6" fmla="*/ 6424 w 8697"/>
                  <a:gd name="T7" fmla="*/ 257 h 273"/>
                  <a:gd name="T8" fmla="*/ 7118 w 8697"/>
                  <a:gd name="T9" fmla="*/ 242 h 273"/>
                  <a:gd name="T10" fmla="*/ 7708 w 8697"/>
                  <a:gd name="T11" fmla="*/ 224 h 273"/>
                  <a:gd name="T12" fmla="*/ 8178 w 8697"/>
                  <a:gd name="T13" fmla="*/ 201 h 273"/>
                  <a:gd name="T14" fmla="*/ 8508 w 8697"/>
                  <a:gd name="T15" fmla="*/ 177 h 273"/>
                  <a:gd name="T16" fmla="*/ 8648 w 8697"/>
                  <a:gd name="T17" fmla="*/ 157 h 273"/>
                  <a:gd name="T18" fmla="*/ 8684 w 8697"/>
                  <a:gd name="T19" fmla="*/ 147 h 273"/>
                  <a:gd name="T20" fmla="*/ 8696 w 8697"/>
                  <a:gd name="T21" fmla="*/ 140 h 273"/>
                  <a:gd name="T22" fmla="*/ 8697 w 8697"/>
                  <a:gd name="T23" fmla="*/ 137 h 273"/>
                  <a:gd name="T24" fmla="*/ 8696 w 8697"/>
                  <a:gd name="T25" fmla="*/ 132 h 273"/>
                  <a:gd name="T26" fmla="*/ 8684 w 8697"/>
                  <a:gd name="T27" fmla="*/ 126 h 273"/>
                  <a:gd name="T28" fmla="*/ 8648 w 8697"/>
                  <a:gd name="T29" fmla="*/ 116 h 273"/>
                  <a:gd name="T30" fmla="*/ 8508 w 8697"/>
                  <a:gd name="T31" fmla="*/ 95 h 273"/>
                  <a:gd name="T32" fmla="*/ 8178 w 8697"/>
                  <a:gd name="T33" fmla="*/ 71 h 273"/>
                  <a:gd name="T34" fmla="*/ 7708 w 8697"/>
                  <a:gd name="T35" fmla="*/ 49 h 273"/>
                  <a:gd name="T36" fmla="*/ 7118 w 8697"/>
                  <a:gd name="T37" fmla="*/ 31 h 273"/>
                  <a:gd name="T38" fmla="*/ 6424 w 8697"/>
                  <a:gd name="T39" fmla="*/ 16 h 273"/>
                  <a:gd name="T40" fmla="*/ 5644 w 8697"/>
                  <a:gd name="T41" fmla="*/ 6 h 273"/>
                  <a:gd name="T42" fmla="*/ 4796 w 8697"/>
                  <a:gd name="T43" fmla="*/ 0 h 273"/>
                  <a:gd name="T44" fmla="*/ 4349 w 8697"/>
                  <a:gd name="T45" fmla="*/ 0 h 273"/>
                  <a:gd name="T46" fmla="*/ 3901 w 8697"/>
                  <a:gd name="T47" fmla="*/ 0 h 273"/>
                  <a:gd name="T48" fmla="*/ 3053 w 8697"/>
                  <a:gd name="T49" fmla="*/ 6 h 273"/>
                  <a:gd name="T50" fmla="*/ 2273 w 8697"/>
                  <a:gd name="T51" fmla="*/ 16 h 273"/>
                  <a:gd name="T52" fmla="*/ 1579 w 8697"/>
                  <a:gd name="T53" fmla="*/ 31 h 273"/>
                  <a:gd name="T54" fmla="*/ 989 w 8697"/>
                  <a:gd name="T55" fmla="*/ 49 h 273"/>
                  <a:gd name="T56" fmla="*/ 519 w 8697"/>
                  <a:gd name="T57" fmla="*/ 71 h 273"/>
                  <a:gd name="T58" fmla="*/ 189 w 8697"/>
                  <a:gd name="T59" fmla="*/ 95 h 273"/>
                  <a:gd name="T60" fmla="*/ 49 w 8697"/>
                  <a:gd name="T61" fmla="*/ 116 h 273"/>
                  <a:gd name="T62" fmla="*/ 13 w 8697"/>
                  <a:gd name="T63" fmla="*/ 126 h 273"/>
                  <a:gd name="T64" fmla="*/ 1 w 8697"/>
                  <a:gd name="T65" fmla="*/ 132 h 273"/>
                  <a:gd name="T66" fmla="*/ 0 w 8697"/>
                  <a:gd name="T67" fmla="*/ 137 h 273"/>
                  <a:gd name="T68" fmla="*/ 1 w 8697"/>
                  <a:gd name="T69" fmla="*/ 140 h 273"/>
                  <a:gd name="T70" fmla="*/ 13 w 8697"/>
                  <a:gd name="T71" fmla="*/ 147 h 273"/>
                  <a:gd name="T72" fmla="*/ 49 w 8697"/>
                  <a:gd name="T73" fmla="*/ 157 h 273"/>
                  <a:gd name="T74" fmla="*/ 189 w 8697"/>
                  <a:gd name="T75" fmla="*/ 177 h 273"/>
                  <a:gd name="T76" fmla="*/ 519 w 8697"/>
                  <a:gd name="T77" fmla="*/ 201 h 273"/>
                  <a:gd name="T78" fmla="*/ 989 w 8697"/>
                  <a:gd name="T79" fmla="*/ 224 h 273"/>
                  <a:gd name="T80" fmla="*/ 1579 w 8697"/>
                  <a:gd name="T81" fmla="*/ 242 h 273"/>
                  <a:gd name="T82" fmla="*/ 2273 w 8697"/>
                  <a:gd name="T83" fmla="*/ 257 h 273"/>
                  <a:gd name="T84" fmla="*/ 3053 w 8697"/>
                  <a:gd name="T85" fmla="*/ 267 h 273"/>
                  <a:gd name="T86" fmla="*/ 3901 w 8697"/>
                  <a:gd name="T87" fmla="*/ 272 h 273"/>
                  <a:gd name="T88" fmla="*/ 4349 w 8697"/>
                  <a:gd name="T89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97" h="273">
                    <a:moveTo>
                      <a:pt x="4349" y="273"/>
                    </a:moveTo>
                    <a:lnTo>
                      <a:pt x="4796" y="272"/>
                    </a:lnTo>
                    <a:lnTo>
                      <a:pt x="5644" y="267"/>
                    </a:lnTo>
                    <a:lnTo>
                      <a:pt x="6424" y="257"/>
                    </a:lnTo>
                    <a:lnTo>
                      <a:pt x="7118" y="242"/>
                    </a:lnTo>
                    <a:lnTo>
                      <a:pt x="7708" y="224"/>
                    </a:lnTo>
                    <a:lnTo>
                      <a:pt x="8178" y="201"/>
                    </a:lnTo>
                    <a:lnTo>
                      <a:pt x="8508" y="177"/>
                    </a:lnTo>
                    <a:lnTo>
                      <a:pt x="8648" y="157"/>
                    </a:lnTo>
                    <a:lnTo>
                      <a:pt x="8684" y="147"/>
                    </a:lnTo>
                    <a:lnTo>
                      <a:pt x="8696" y="140"/>
                    </a:lnTo>
                    <a:lnTo>
                      <a:pt x="8697" y="137"/>
                    </a:lnTo>
                    <a:lnTo>
                      <a:pt x="8696" y="132"/>
                    </a:lnTo>
                    <a:lnTo>
                      <a:pt x="8684" y="126"/>
                    </a:lnTo>
                    <a:lnTo>
                      <a:pt x="8648" y="116"/>
                    </a:lnTo>
                    <a:lnTo>
                      <a:pt x="8508" y="95"/>
                    </a:lnTo>
                    <a:lnTo>
                      <a:pt x="8178" y="71"/>
                    </a:lnTo>
                    <a:lnTo>
                      <a:pt x="7708" y="49"/>
                    </a:lnTo>
                    <a:lnTo>
                      <a:pt x="7118" y="31"/>
                    </a:lnTo>
                    <a:lnTo>
                      <a:pt x="6424" y="16"/>
                    </a:lnTo>
                    <a:lnTo>
                      <a:pt x="5644" y="6"/>
                    </a:lnTo>
                    <a:lnTo>
                      <a:pt x="4796" y="0"/>
                    </a:lnTo>
                    <a:lnTo>
                      <a:pt x="4349" y="0"/>
                    </a:lnTo>
                    <a:lnTo>
                      <a:pt x="3901" y="0"/>
                    </a:lnTo>
                    <a:lnTo>
                      <a:pt x="3053" y="6"/>
                    </a:lnTo>
                    <a:lnTo>
                      <a:pt x="2273" y="16"/>
                    </a:lnTo>
                    <a:lnTo>
                      <a:pt x="1579" y="31"/>
                    </a:lnTo>
                    <a:lnTo>
                      <a:pt x="989" y="49"/>
                    </a:lnTo>
                    <a:lnTo>
                      <a:pt x="519" y="71"/>
                    </a:lnTo>
                    <a:lnTo>
                      <a:pt x="189" y="95"/>
                    </a:lnTo>
                    <a:lnTo>
                      <a:pt x="49" y="116"/>
                    </a:lnTo>
                    <a:lnTo>
                      <a:pt x="13" y="126"/>
                    </a:lnTo>
                    <a:lnTo>
                      <a:pt x="1" y="132"/>
                    </a:lnTo>
                    <a:lnTo>
                      <a:pt x="0" y="137"/>
                    </a:lnTo>
                    <a:lnTo>
                      <a:pt x="1" y="140"/>
                    </a:lnTo>
                    <a:lnTo>
                      <a:pt x="13" y="147"/>
                    </a:lnTo>
                    <a:lnTo>
                      <a:pt x="49" y="157"/>
                    </a:lnTo>
                    <a:lnTo>
                      <a:pt x="189" y="177"/>
                    </a:lnTo>
                    <a:lnTo>
                      <a:pt x="519" y="201"/>
                    </a:lnTo>
                    <a:lnTo>
                      <a:pt x="989" y="224"/>
                    </a:lnTo>
                    <a:lnTo>
                      <a:pt x="1579" y="242"/>
                    </a:lnTo>
                    <a:lnTo>
                      <a:pt x="2273" y="257"/>
                    </a:lnTo>
                    <a:lnTo>
                      <a:pt x="3053" y="267"/>
                    </a:lnTo>
                    <a:lnTo>
                      <a:pt x="3901" y="272"/>
                    </a:lnTo>
                    <a:lnTo>
                      <a:pt x="4349" y="27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7"/>
              <p:cNvSpPr>
                <a:spLocks/>
              </p:cNvSpPr>
              <p:nvPr/>
            </p:nvSpPr>
            <p:spPr bwMode="auto">
              <a:xfrm>
                <a:off x="1053" y="3155"/>
                <a:ext cx="1736" cy="54"/>
              </a:xfrm>
              <a:custGeom>
                <a:avLst/>
                <a:gdLst>
                  <a:gd name="T0" fmla="*/ 4339 w 8677"/>
                  <a:gd name="T1" fmla="*/ 269 h 269"/>
                  <a:gd name="T2" fmla="*/ 4785 w 8677"/>
                  <a:gd name="T3" fmla="*/ 268 h 269"/>
                  <a:gd name="T4" fmla="*/ 5631 w 8677"/>
                  <a:gd name="T5" fmla="*/ 263 h 269"/>
                  <a:gd name="T6" fmla="*/ 6410 w 8677"/>
                  <a:gd name="T7" fmla="*/ 253 h 269"/>
                  <a:gd name="T8" fmla="*/ 7103 w 8677"/>
                  <a:gd name="T9" fmla="*/ 238 h 269"/>
                  <a:gd name="T10" fmla="*/ 7692 w 8677"/>
                  <a:gd name="T11" fmla="*/ 220 h 269"/>
                  <a:gd name="T12" fmla="*/ 8159 w 8677"/>
                  <a:gd name="T13" fmla="*/ 198 h 269"/>
                  <a:gd name="T14" fmla="*/ 8489 w 8677"/>
                  <a:gd name="T15" fmla="*/ 175 h 269"/>
                  <a:gd name="T16" fmla="*/ 8629 w 8677"/>
                  <a:gd name="T17" fmla="*/ 155 h 269"/>
                  <a:gd name="T18" fmla="*/ 8665 w 8677"/>
                  <a:gd name="T19" fmla="*/ 145 h 269"/>
                  <a:gd name="T20" fmla="*/ 8676 w 8677"/>
                  <a:gd name="T21" fmla="*/ 138 h 269"/>
                  <a:gd name="T22" fmla="*/ 8677 w 8677"/>
                  <a:gd name="T23" fmla="*/ 135 h 269"/>
                  <a:gd name="T24" fmla="*/ 8676 w 8677"/>
                  <a:gd name="T25" fmla="*/ 131 h 269"/>
                  <a:gd name="T26" fmla="*/ 8665 w 8677"/>
                  <a:gd name="T27" fmla="*/ 124 h 269"/>
                  <a:gd name="T28" fmla="*/ 8629 w 8677"/>
                  <a:gd name="T29" fmla="*/ 114 h 269"/>
                  <a:gd name="T30" fmla="*/ 8489 w 8677"/>
                  <a:gd name="T31" fmla="*/ 94 h 269"/>
                  <a:gd name="T32" fmla="*/ 8159 w 8677"/>
                  <a:gd name="T33" fmla="*/ 70 h 269"/>
                  <a:gd name="T34" fmla="*/ 7692 w 8677"/>
                  <a:gd name="T35" fmla="*/ 49 h 269"/>
                  <a:gd name="T36" fmla="*/ 7103 w 8677"/>
                  <a:gd name="T37" fmla="*/ 31 h 269"/>
                  <a:gd name="T38" fmla="*/ 6410 w 8677"/>
                  <a:gd name="T39" fmla="*/ 16 h 269"/>
                  <a:gd name="T40" fmla="*/ 5631 w 8677"/>
                  <a:gd name="T41" fmla="*/ 6 h 269"/>
                  <a:gd name="T42" fmla="*/ 4785 w 8677"/>
                  <a:gd name="T43" fmla="*/ 1 h 269"/>
                  <a:gd name="T44" fmla="*/ 4339 w 8677"/>
                  <a:gd name="T45" fmla="*/ 0 h 269"/>
                  <a:gd name="T46" fmla="*/ 3893 w 8677"/>
                  <a:gd name="T47" fmla="*/ 1 h 269"/>
                  <a:gd name="T48" fmla="*/ 3046 w 8677"/>
                  <a:gd name="T49" fmla="*/ 6 h 269"/>
                  <a:gd name="T50" fmla="*/ 2267 w 8677"/>
                  <a:gd name="T51" fmla="*/ 16 h 269"/>
                  <a:gd name="T52" fmla="*/ 1574 w 8677"/>
                  <a:gd name="T53" fmla="*/ 31 h 269"/>
                  <a:gd name="T54" fmla="*/ 985 w 8677"/>
                  <a:gd name="T55" fmla="*/ 49 h 269"/>
                  <a:gd name="T56" fmla="*/ 518 w 8677"/>
                  <a:gd name="T57" fmla="*/ 70 h 269"/>
                  <a:gd name="T58" fmla="*/ 188 w 8677"/>
                  <a:gd name="T59" fmla="*/ 94 h 269"/>
                  <a:gd name="T60" fmla="*/ 48 w 8677"/>
                  <a:gd name="T61" fmla="*/ 114 h 269"/>
                  <a:gd name="T62" fmla="*/ 12 w 8677"/>
                  <a:gd name="T63" fmla="*/ 124 h 269"/>
                  <a:gd name="T64" fmla="*/ 1 w 8677"/>
                  <a:gd name="T65" fmla="*/ 131 h 269"/>
                  <a:gd name="T66" fmla="*/ 0 w 8677"/>
                  <a:gd name="T67" fmla="*/ 135 h 269"/>
                  <a:gd name="T68" fmla="*/ 1 w 8677"/>
                  <a:gd name="T69" fmla="*/ 138 h 269"/>
                  <a:gd name="T70" fmla="*/ 12 w 8677"/>
                  <a:gd name="T71" fmla="*/ 145 h 269"/>
                  <a:gd name="T72" fmla="*/ 48 w 8677"/>
                  <a:gd name="T73" fmla="*/ 155 h 269"/>
                  <a:gd name="T74" fmla="*/ 188 w 8677"/>
                  <a:gd name="T75" fmla="*/ 175 h 269"/>
                  <a:gd name="T76" fmla="*/ 518 w 8677"/>
                  <a:gd name="T77" fmla="*/ 198 h 269"/>
                  <a:gd name="T78" fmla="*/ 985 w 8677"/>
                  <a:gd name="T79" fmla="*/ 220 h 269"/>
                  <a:gd name="T80" fmla="*/ 1574 w 8677"/>
                  <a:gd name="T81" fmla="*/ 238 h 269"/>
                  <a:gd name="T82" fmla="*/ 2267 w 8677"/>
                  <a:gd name="T83" fmla="*/ 253 h 269"/>
                  <a:gd name="T84" fmla="*/ 3046 w 8677"/>
                  <a:gd name="T85" fmla="*/ 263 h 269"/>
                  <a:gd name="T86" fmla="*/ 3893 w 8677"/>
                  <a:gd name="T87" fmla="*/ 268 h 269"/>
                  <a:gd name="T88" fmla="*/ 4339 w 8677"/>
                  <a:gd name="T8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77" h="269">
                    <a:moveTo>
                      <a:pt x="4339" y="269"/>
                    </a:moveTo>
                    <a:lnTo>
                      <a:pt x="4785" y="268"/>
                    </a:lnTo>
                    <a:lnTo>
                      <a:pt x="5631" y="263"/>
                    </a:lnTo>
                    <a:lnTo>
                      <a:pt x="6410" y="253"/>
                    </a:lnTo>
                    <a:lnTo>
                      <a:pt x="7103" y="238"/>
                    </a:lnTo>
                    <a:lnTo>
                      <a:pt x="7692" y="220"/>
                    </a:lnTo>
                    <a:lnTo>
                      <a:pt x="8159" y="198"/>
                    </a:lnTo>
                    <a:lnTo>
                      <a:pt x="8489" y="175"/>
                    </a:lnTo>
                    <a:lnTo>
                      <a:pt x="8629" y="155"/>
                    </a:lnTo>
                    <a:lnTo>
                      <a:pt x="8665" y="145"/>
                    </a:lnTo>
                    <a:lnTo>
                      <a:pt x="8676" y="138"/>
                    </a:lnTo>
                    <a:lnTo>
                      <a:pt x="8677" y="135"/>
                    </a:lnTo>
                    <a:lnTo>
                      <a:pt x="8676" y="131"/>
                    </a:lnTo>
                    <a:lnTo>
                      <a:pt x="8665" y="124"/>
                    </a:lnTo>
                    <a:lnTo>
                      <a:pt x="8629" y="114"/>
                    </a:lnTo>
                    <a:lnTo>
                      <a:pt x="8489" y="94"/>
                    </a:lnTo>
                    <a:lnTo>
                      <a:pt x="8159" y="70"/>
                    </a:lnTo>
                    <a:lnTo>
                      <a:pt x="7692" y="49"/>
                    </a:lnTo>
                    <a:lnTo>
                      <a:pt x="7103" y="31"/>
                    </a:lnTo>
                    <a:lnTo>
                      <a:pt x="6410" y="16"/>
                    </a:lnTo>
                    <a:lnTo>
                      <a:pt x="5631" y="6"/>
                    </a:lnTo>
                    <a:lnTo>
                      <a:pt x="4785" y="1"/>
                    </a:lnTo>
                    <a:lnTo>
                      <a:pt x="4339" y="0"/>
                    </a:lnTo>
                    <a:lnTo>
                      <a:pt x="3893" y="1"/>
                    </a:lnTo>
                    <a:lnTo>
                      <a:pt x="3046" y="6"/>
                    </a:lnTo>
                    <a:lnTo>
                      <a:pt x="2267" y="16"/>
                    </a:lnTo>
                    <a:lnTo>
                      <a:pt x="1574" y="31"/>
                    </a:lnTo>
                    <a:lnTo>
                      <a:pt x="985" y="49"/>
                    </a:lnTo>
                    <a:lnTo>
                      <a:pt x="518" y="70"/>
                    </a:lnTo>
                    <a:lnTo>
                      <a:pt x="188" y="94"/>
                    </a:lnTo>
                    <a:lnTo>
                      <a:pt x="48" y="114"/>
                    </a:lnTo>
                    <a:lnTo>
                      <a:pt x="12" y="124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1" y="138"/>
                    </a:lnTo>
                    <a:lnTo>
                      <a:pt x="12" y="145"/>
                    </a:lnTo>
                    <a:lnTo>
                      <a:pt x="48" y="155"/>
                    </a:lnTo>
                    <a:lnTo>
                      <a:pt x="188" y="175"/>
                    </a:lnTo>
                    <a:lnTo>
                      <a:pt x="518" y="198"/>
                    </a:lnTo>
                    <a:lnTo>
                      <a:pt x="985" y="220"/>
                    </a:lnTo>
                    <a:lnTo>
                      <a:pt x="1574" y="238"/>
                    </a:lnTo>
                    <a:lnTo>
                      <a:pt x="2267" y="253"/>
                    </a:lnTo>
                    <a:lnTo>
                      <a:pt x="3046" y="263"/>
                    </a:lnTo>
                    <a:lnTo>
                      <a:pt x="3893" y="268"/>
                    </a:lnTo>
                    <a:lnTo>
                      <a:pt x="4339" y="26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38"/>
              <p:cNvSpPr>
                <a:spLocks/>
              </p:cNvSpPr>
              <p:nvPr/>
            </p:nvSpPr>
            <p:spPr bwMode="auto">
              <a:xfrm>
                <a:off x="1055" y="3155"/>
                <a:ext cx="1732" cy="53"/>
              </a:xfrm>
              <a:custGeom>
                <a:avLst/>
                <a:gdLst>
                  <a:gd name="T0" fmla="*/ 4331 w 8661"/>
                  <a:gd name="T1" fmla="*/ 265 h 265"/>
                  <a:gd name="T2" fmla="*/ 4775 w 8661"/>
                  <a:gd name="T3" fmla="*/ 264 h 265"/>
                  <a:gd name="T4" fmla="*/ 5621 w 8661"/>
                  <a:gd name="T5" fmla="*/ 259 h 265"/>
                  <a:gd name="T6" fmla="*/ 6398 w 8661"/>
                  <a:gd name="T7" fmla="*/ 249 h 265"/>
                  <a:gd name="T8" fmla="*/ 7089 w 8661"/>
                  <a:gd name="T9" fmla="*/ 234 h 265"/>
                  <a:gd name="T10" fmla="*/ 7677 w 8661"/>
                  <a:gd name="T11" fmla="*/ 217 h 265"/>
                  <a:gd name="T12" fmla="*/ 8144 w 8661"/>
                  <a:gd name="T13" fmla="*/ 195 h 265"/>
                  <a:gd name="T14" fmla="*/ 8472 w 8661"/>
                  <a:gd name="T15" fmla="*/ 172 h 265"/>
                  <a:gd name="T16" fmla="*/ 8613 w 8661"/>
                  <a:gd name="T17" fmla="*/ 153 h 265"/>
                  <a:gd name="T18" fmla="*/ 8649 w 8661"/>
                  <a:gd name="T19" fmla="*/ 143 h 265"/>
                  <a:gd name="T20" fmla="*/ 8660 w 8661"/>
                  <a:gd name="T21" fmla="*/ 136 h 265"/>
                  <a:gd name="T22" fmla="*/ 8661 w 8661"/>
                  <a:gd name="T23" fmla="*/ 133 h 265"/>
                  <a:gd name="T24" fmla="*/ 8660 w 8661"/>
                  <a:gd name="T25" fmla="*/ 129 h 265"/>
                  <a:gd name="T26" fmla="*/ 8649 w 8661"/>
                  <a:gd name="T27" fmla="*/ 122 h 265"/>
                  <a:gd name="T28" fmla="*/ 8613 w 8661"/>
                  <a:gd name="T29" fmla="*/ 112 h 265"/>
                  <a:gd name="T30" fmla="*/ 8472 w 8661"/>
                  <a:gd name="T31" fmla="*/ 94 h 265"/>
                  <a:gd name="T32" fmla="*/ 8144 w 8661"/>
                  <a:gd name="T33" fmla="*/ 69 h 265"/>
                  <a:gd name="T34" fmla="*/ 7677 w 8661"/>
                  <a:gd name="T35" fmla="*/ 48 h 265"/>
                  <a:gd name="T36" fmla="*/ 7089 w 8661"/>
                  <a:gd name="T37" fmla="*/ 30 h 265"/>
                  <a:gd name="T38" fmla="*/ 6398 w 8661"/>
                  <a:gd name="T39" fmla="*/ 15 h 265"/>
                  <a:gd name="T40" fmla="*/ 5621 w 8661"/>
                  <a:gd name="T41" fmla="*/ 6 h 265"/>
                  <a:gd name="T42" fmla="*/ 4775 w 8661"/>
                  <a:gd name="T43" fmla="*/ 1 h 265"/>
                  <a:gd name="T44" fmla="*/ 4331 w 8661"/>
                  <a:gd name="T45" fmla="*/ 0 h 265"/>
                  <a:gd name="T46" fmla="*/ 3886 w 8661"/>
                  <a:gd name="T47" fmla="*/ 1 h 265"/>
                  <a:gd name="T48" fmla="*/ 3040 w 8661"/>
                  <a:gd name="T49" fmla="*/ 6 h 265"/>
                  <a:gd name="T50" fmla="*/ 2263 w 8661"/>
                  <a:gd name="T51" fmla="*/ 15 h 265"/>
                  <a:gd name="T52" fmla="*/ 1572 w 8661"/>
                  <a:gd name="T53" fmla="*/ 30 h 265"/>
                  <a:gd name="T54" fmla="*/ 984 w 8661"/>
                  <a:gd name="T55" fmla="*/ 48 h 265"/>
                  <a:gd name="T56" fmla="*/ 517 w 8661"/>
                  <a:gd name="T57" fmla="*/ 69 h 265"/>
                  <a:gd name="T58" fmla="*/ 189 w 8661"/>
                  <a:gd name="T59" fmla="*/ 94 h 265"/>
                  <a:gd name="T60" fmla="*/ 48 w 8661"/>
                  <a:gd name="T61" fmla="*/ 112 h 265"/>
                  <a:gd name="T62" fmla="*/ 12 w 8661"/>
                  <a:gd name="T63" fmla="*/ 122 h 265"/>
                  <a:gd name="T64" fmla="*/ 1 w 8661"/>
                  <a:gd name="T65" fmla="*/ 129 h 265"/>
                  <a:gd name="T66" fmla="*/ 0 w 8661"/>
                  <a:gd name="T67" fmla="*/ 133 h 265"/>
                  <a:gd name="T68" fmla="*/ 1 w 8661"/>
                  <a:gd name="T69" fmla="*/ 136 h 265"/>
                  <a:gd name="T70" fmla="*/ 12 w 8661"/>
                  <a:gd name="T71" fmla="*/ 143 h 265"/>
                  <a:gd name="T72" fmla="*/ 48 w 8661"/>
                  <a:gd name="T73" fmla="*/ 153 h 265"/>
                  <a:gd name="T74" fmla="*/ 189 w 8661"/>
                  <a:gd name="T75" fmla="*/ 172 h 265"/>
                  <a:gd name="T76" fmla="*/ 517 w 8661"/>
                  <a:gd name="T77" fmla="*/ 195 h 265"/>
                  <a:gd name="T78" fmla="*/ 984 w 8661"/>
                  <a:gd name="T79" fmla="*/ 217 h 265"/>
                  <a:gd name="T80" fmla="*/ 1572 w 8661"/>
                  <a:gd name="T81" fmla="*/ 234 h 265"/>
                  <a:gd name="T82" fmla="*/ 2263 w 8661"/>
                  <a:gd name="T83" fmla="*/ 249 h 265"/>
                  <a:gd name="T84" fmla="*/ 3040 w 8661"/>
                  <a:gd name="T85" fmla="*/ 259 h 265"/>
                  <a:gd name="T86" fmla="*/ 3886 w 8661"/>
                  <a:gd name="T87" fmla="*/ 264 h 265"/>
                  <a:gd name="T88" fmla="*/ 4331 w 8661"/>
                  <a:gd name="T8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61" h="265">
                    <a:moveTo>
                      <a:pt x="4331" y="265"/>
                    </a:moveTo>
                    <a:lnTo>
                      <a:pt x="4775" y="264"/>
                    </a:lnTo>
                    <a:lnTo>
                      <a:pt x="5621" y="259"/>
                    </a:lnTo>
                    <a:lnTo>
                      <a:pt x="6398" y="249"/>
                    </a:lnTo>
                    <a:lnTo>
                      <a:pt x="7089" y="234"/>
                    </a:lnTo>
                    <a:lnTo>
                      <a:pt x="7677" y="217"/>
                    </a:lnTo>
                    <a:lnTo>
                      <a:pt x="8144" y="195"/>
                    </a:lnTo>
                    <a:lnTo>
                      <a:pt x="8472" y="172"/>
                    </a:lnTo>
                    <a:lnTo>
                      <a:pt x="8613" y="153"/>
                    </a:lnTo>
                    <a:lnTo>
                      <a:pt x="8649" y="143"/>
                    </a:lnTo>
                    <a:lnTo>
                      <a:pt x="8660" y="136"/>
                    </a:lnTo>
                    <a:lnTo>
                      <a:pt x="8661" y="133"/>
                    </a:lnTo>
                    <a:lnTo>
                      <a:pt x="8660" y="129"/>
                    </a:lnTo>
                    <a:lnTo>
                      <a:pt x="8649" y="122"/>
                    </a:lnTo>
                    <a:lnTo>
                      <a:pt x="8613" y="112"/>
                    </a:lnTo>
                    <a:lnTo>
                      <a:pt x="8472" y="94"/>
                    </a:lnTo>
                    <a:lnTo>
                      <a:pt x="8144" y="69"/>
                    </a:lnTo>
                    <a:lnTo>
                      <a:pt x="7677" y="48"/>
                    </a:lnTo>
                    <a:lnTo>
                      <a:pt x="7089" y="30"/>
                    </a:lnTo>
                    <a:lnTo>
                      <a:pt x="6398" y="15"/>
                    </a:lnTo>
                    <a:lnTo>
                      <a:pt x="5621" y="6"/>
                    </a:lnTo>
                    <a:lnTo>
                      <a:pt x="4775" y="1"/>
                    </a:lnTo>
                    <a:lnTo>
                      <a:pt x="4331" y="0"/>
                    </a:lnTo>
                    <a:lnTo>
                      <a:pt x="3886" y="1"/>
                    </a:lnTo>
                    <a:lnTo>
                      <a:pt x="3040" y="6"/>
                    </a:lnTo>
                    <a:lnTo>
                      <a:pt x="2263" y="15"/>
                    </a:lnTo>
                    <a:lnTo>
                      <a:pt x="1572" y="30"/>
                    </a:lnTo>
                    <a:lnTo>
                      <a:pt x="984" y="48"/>
                    </a:lnTo>
                    <a:lnTo>
                      <a:pt x="517" y="69"/>
                    </a:lnTo>
                    <a:lnTo>
                      <a:pt x="189" y="94"/>
                    </a:lnTo>
                    <a:lnTo>
                      <a:pt x="48" y="112"/>
                    </a:lnTo>
                    <a:lnTo>
                      <a:pt x="12" y="122"/>
                    </a:lnTo>
                    <a:lnTo>
                      <a:pt x="1" y="129"/>
                    </a:lnTo>
                    <a:lnTo>
                      <a:pt x="0" y="133"/>
                    </a:lnTo>
                    <a:lnTo>
                      <a:pt x="1" y="136"/>
                    </a:lnTo>
                    <a:lnTo>
                      <a:pt x="12" y="143"/>
                    </a:lnTo>
                    <a:lnTo>
                      <a:pt x="48" y="153"/>
                    </a:lnTo>
                    <a:lnTo>
                      <a:pt x="189" y="172"/>
                    </a:lnTo>
                    <a:lnTo>
                      <a:pt x="517" y="195"/>
                    </a:lnTo>
                    <a:lnTo>
                      <a:pt x="984" y="217"/>
                    </a:lnTo>
                    <a:lnTo>
                      <a:pt x="1572" y="234"/>
                    </a:lnTo>
                    <a:lnTo>
                      <a:pt x="2263" y="249"/>
                    </a:lnTo>
                    <a:lnTo>
                      <a:pt x="3040" y="259"/>
                    </a:lnTo>
                    <a:lnTo>
                      <a:pt x="3886" y="264"/>
                    </a:lnTo>
                    <a:lnTo>
                      <a:pt x="4331" y="26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39"/>
              <p:cNvSpPr>
                <a:spLocks/>
              </p:cNvSpPr>
              <p:nvPr/>
            </p:nvSpPr>
            <p:spPr bwMode="auto">
              <a:xfrm>
                <a:off x="1057" y="3156"/>
                <a:ext cx="1728" cy="52"/>
              </a:xfrm>
              <a:custGeom>
                <a:avLst/>
                <a:gdLst>
                  <a:gd name="T0" fmla="*/ 4322 w 8643"/>
                  <a:gd name="T1" fmla="*/ 261 h 261"/>
                  <a:gd name="T2" fmla="*/ 4765 w 8643"/>
                  <a:gd name="T3" fmla="*/ 260 h 261"/>
                  <a:gd name="T4" fmla="*/ 5609 w 8643"/>
                  <a:gd name="T5" fmla="*/ 255 h 261"/>
                  <a:gd name="T6" fmla="*/ 6385 w 8643"/>
                  <a:gd name="T7" fmla="*/ 246 h 261"/>
                  <a:gd name="T8" fmla="*/ 7075 w 8643"/>
                  <a:gd name="T9" fmla="*/ 231 h 261"/>
                  <a:gd name="T10" fmla="*/ 7661 w 8643"/>
                  <a:gd name="T11" fmla="*/ 214 h 261"/>
                  <a:gd name="T12" fmla="*/ 8127 w 8643"/>
                  <a:gd name="T13" fmla="*/ 192 h 261"/>
                  <a:gd name="T14" fmla="*/ 8455 w 8643"/>
                  <a:gd name="T15" fmla="*/ 170 h 261"/>
                  <a:gd name="T16" fmla="*/ 8595 w 8643"/>
                  <a:gd name="T17" fmla="*/ 150 h 261"/>
                  <a:gd name="T18" fmla="*/ 8631 w 8643"/>
                  <a:gd name="T19" fmla="*/ 141 h 261"/>
                  <a:gd name="T20" fmla="*/ 8642 w 8643"/>
                  <a:gd name="T21" fmla="*/ 134 h 261"/>
                  <a:gd name="T22" fmla="*/ 8643 w 8643"/>
                  <a:gd name="T23" fmla="*/ 131 h 261"/>
                  <a:gd name="T24" fmla="*/ 8642 w 8643"/>
                  <a:gd name="T25" fmla="*/ 127 h 261"/>
                  <a:gd name="T26" fmla="*/ 8631 w 8643"/>
                  <a:gd name="T27" fmla="*/ 120 h 261"/>
                  <a:gd name="T28" fmla="*/ 8595 w 8643"/>
                  <a:gd name="T29" fmla="*/ 111 h 261"/>
                  <a:gd name="T30" fmla="*/ 8455 w 8643"/>
                  <a:gd name="T31" fmla="*/ 92 h 261"/>
                  <a:gd name="T32" fmla="*/ 8127 w 8643"/>
                  <a:gd name="T33" fmla="*/ 68 h 261"/>
                  <a:gd name="T34" fmla="*/ 7661 w 8643"/>
                  <a:gd name="T35" fmla="*/ 47 h 261"/>
                  <a:gd name="T36" fmla="*/ 7075 w 8643"/>
                  <a:gd name="T37" fmla="*/ 30 h 261"/>
                  <a:gd name="T38" fmla="*/ 6385 w 8643"/>
                  <a:gd name="T39" fmla="*/ 15 h 261"/>
                  <a:gd name="T40" fmla="*/ 5609 w 8643"/>
                  <a:gd name="T41" fmla="*/ 6 h 261"/>
                  <a:gd name="T42" fmla="*/ 4765 w 8643"/>
                  <a:gd name="T43" fmla="*/ 1 h 261"/>
                  <a:gd name="T44" fmla="*/ 4322 w 8643"/>
                  <a:gd name="T45" fmla="*/ 0 h 261"/>
                  <a:gd name="T46" fmla="*/ 3878 w 8643"/>
                  <a:gd name="T47" fmla="*/ 1 h 261"/>
                  <a:gd name="T48" fmla="*/ 3034 w 8643"/>
                  <a:gd name="T49" fmla="*/ 6 h 261"/>
                  <a:gd name="T50" fmla="*/ 2258 w 8643"/>
                  <a:gd name="T51" fmla="*/ 15 h 261"/>
                  <a:gd name="T52" fmla="*/ 1568 w 8643"/>
                  <a:gd name="T53" fmla="*/ 30 h 261"/>
                  <a:gd name="T54" fmla="*/ 982 w 8643"/>
                  <a:gd name="T55" fmla="*/ 47 h 261"/>
                  <a:gd name="T56" fmla="*/ 516 w 8643"/>
                  <a:gd name="T57" fmla="*/ 68 h 261"/>
                  <a:gd name="T58" fmla="*/ 188 w 8643"/>
                  <a:gd name="T59" fmla="*/ 92 h 261"/>
                  <a:gd name="T60" fmla="*/ 48 w 8643"/>
                  <a:gd name="T61" fmla="*/ 111 h 261"/>
                  <a:gd name="T62" fmla="*/ 12 w 8643"/>
                  <a:gd name="T63" fmla="*/ 120 h 261"/>
                  <a:gd name="T64" fmla="*/ 1 w 8643"/>
                  <a:gd name="T65" fmla="*/ 127 h 261"/>
                  <a:gd name="T66" fmla="*/ 0 w 8643"/>
                  <a:gd name="T67" fmla="*/ 131 h 261"/>
                  <a:gd name="T68" fmla="*/ 1 w 8643"/>
                  <a:gd name="T69" fmla="*/ 134 h 261"/>
                  <a:gd name="T70" fmla="*/ 12 w 8643"/>
                  <a:gd name="T71" fmla="*/ 141 h 261"/>
                  <a:gd name="T72" fmla="*/ 48 w 8643"/>
                  <a:gd name="T73" fmla="*/ 150 h 261"/>
                  <a:gd name="T74" fmla="*/ 188 w 8643"/>
                  <a:gd name="T75" fmla="*/ 170 h 261"/>
                  <a:gd name="T76" fmla="*/ 516 w 8643"/>
                  <a:gd name="T77" fmla="*/ 192 h 261"/>
                  <a:gd name="T78" fmla="*/ 982 w 8643"/>
                  <a:gd name="T79" fmla="*/ 214 h 261"/>
                  <a:gd name="T80" fmla="*/ 1568 w 8643"/>
                  <a:gd name="T81" fmla="*/ 231 h 261"/>
                  <a:gd name="T82" fmla="*/ 2258 w 8643"/>
                  <a:gd name="T83" fmla="*/ 246 h 261"/>
                  <a:gd name="T84" fmla="*/ 3034 w 8643"/>
                  <a:gd name="T85" fmla="*/ 255 h 261"/>
                  <a:gd name="T86" fmla="*/ 3878 w 8643"/>
                  <a:gd name="T87" fmla="*/ 260 h 261"/>
                  <a:gd name="T88" fmla="*/ 4322 w 8643"/>
                  <a:gd name="T89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43" h="261">
                    <a:moveTo>
                      <a:pt x="4322" y="261"/>
                    </a:moveTo>
                    <a:lnTo>
                      <a:pt x="4765" y="260"/>
                    </a:lnTo>
                    <a:lnTo>
                      <a:pt x="5609" y="255"/>
                    </a:lnTo>
                    <a:lnTo>
                      <a:pt x="6385" y="246"/>
                    </a:lnTo>
                    <a:lnTo>
                      <a:pt x="7075" y="231"/>
                    </a:lnTo>
                    <a:lnTo>
                      <a:pt x="7661" y="214"/>
                    </a:lnTo>
                    <a:lnTo>
                      <a:pt x="8127" y="192"/>
                    </a:lnTo>
                    <a:lnTo>
                      <a:pt x="8455" y="170"/>
                    </a:lnTo>
                    <a:lnTo>
                      <a:pt x="8595" y="150"/>
                    </a:lnTo>
                    <a:lnTo>
                      <a:pt x="8631" y="141"/>
                    </a:lnTo>
                    <a:lnTo>
                      <a:pt x="8642" y="134"/>
                    </a:lnTo>
                    <a:lnTo>
                      <a:pt x="8643" y="131"/>
                    </a:lnTo>
                    <a:lnTo>
                      <a:pt x="8642" y="127"/>
                    </a:lnTo>
                    <a:lnTo>
                      <a:pt x="8631" y="120"/>
                    </a:lnTo>
                    <a:lnTo>
                      <a:pt x="8595" y="111"/>
                    </a:lnTo>
                    <a:lnTo>
                      <a:pt x="8455" y="92"/>
                    </a:lnTo>
                    <a:lnTo>
                      <a:pt x="8127" y="68"/>
                    </a:lnTo>
                    <a:lnTo>
                      <a:pt x="7661" y="47"/>
                    </a:lnTo>
                    <a:lnTo>
                      <a:pt x="7075" y="30"/>
                    </a:lnTo>
                    <a:lnTo>
                      <a:pt x="6385" y="15"/>
                    </a:lnTo>
                    <a:lnTo>
                      <a:pt x="5609" y="6"/>
                    </a:lnTo>
                    <a:lnTo>
                      <a:pt x="4765" y="1"/>
                    </a:lnTo>
                    <a:lnTo>
                      <a:pt x="4322" y="0"/>
                    </a:lnTo>
                    <a:lnTo>
                      <a:pt x="3878" y="1"/>
                    </a:lnTo>
                    <a:lnTo>
                      <a:pt x="3034" y="6"/>
                    </a:lnTo>
                    <a:lnTo>
                      <a:pt x="2258" y="15"/>
                    </a:lnTo>
                    <a:lnTo>
                      <a:pt x="1568" y="30"/>
                    </a:lnTo>
                    <a:lnTo>
                      <a:pt x="982" y="47"/>
                    </a:lnTo>
                    <a:lnTo>
                      <a:pt x="516" y="68"/>
                    </a:lnTo>
                    <a:lnTo>
                      <a:pt x="188" y="92"/>
                    </a:lnTo>
                    <a:lnTo>
                      <a:pt x="48" y="111"/>
                    </a:lnTo>
                    <a:lnTo>
                      <a:pt x="12" y="120"/>
                    </a:lnTo>
                    <a:lnTo>
                      <a:pt x="1" y="127"/>
                    </a:lnTo>
                    <a:lnTo>
                      <a:pt x="0" y="131"/>
                    </a:lnTo>
                    <a:lnTo>
                      <a:pt x="1" y="134"/>
                    </a:lnTo>
                    <a:lnTo>
                      <a:pt x="12" y="141"/>
                    </a:lnTo>
                    <a:lnTo>
                      <a:pt x="48" y="150"/>
                    </a:lnTo>
                    <a:lnTo>
                      <a:pt x="188" y="170"/>
                    </a:lnTo>
                    <a:lnTo>
                      <a:pt x="516" y="192"/>
                    </a:lnTo>
                    <a:lnTo>
                      <a:pt x="982" y="214"/>
                    </a:lnTo>
                    <a:lnTo>
                      <a:pt x="1568" y="231"/>
                    </a:lnTo>
                    <a:lnTo>
                      <a:pt x="2258" y="246"/>
                    </a:lnTo>
                    <a:lnTo>
                      <a:pt x="3034" y="255"/>
                    </a:lnTo>
                    <a:lnTo>
                      <a:pt x="3878" y="260"/>
                    </a:lnTo>
                    <a:lnTo>
                      <a:pt x="4322" y="26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40"/>
              <p:cNvSpPr>
                <a:spLocks/>
              </p:cNvSpPr>
              <p:nvPr/>
            </p:nvSpPr>
            <p:spPr bwMode="auto">
              <a:xfrm>
                <a:off x="1058" y="3156"/>
                <a:ext cx="1726" cy="51"/>
              </a:xfrm>
              <a:custGeom>
                <a:avLst/>
                <a:gdLst>
                  <a:gd name="T0" fmla="*/ 4314 w 8627"/>
                  <a:gd name="T1" fmla="*/ 257 h 257"/>
                  <a:gd name="T2" fmla="*/ 4756 w 8627"/>
                  <a:gd name="T3" fmla="*/ 256 h 257"/>
                  <a:gd name="T4" fmla="*/ 5599 w 8627"/>
                  <a:gd name="T5" fmla="*/ 251 h 257"/>
                  <a:gd name="T6" fmla="*/ 6373 w 8627"/>
                  <a:gd name="T7" fmla="*/ 242 h 257"/>
                  <a:gd name="T8" fmla="*/ 7062 w 8627"/>
                  <a:gd name="T9" fmla="*/ 227 h 257"/>
                  <a:gd name="T10" fmla="*/ 7646 w 8627"/>
                  <a:gd name="T11" fmla="*/ 210 h 257"/>
                  <a:gd name="T12" fmla="*/ 8112 w 8627"/>
                  <a:gd name="T13" fmla="*/ 189 h 257"/>
                  <a:gd name="T14" fmla="*/ 8439 w 8627"/>
                  <a:gd name="T15" fmla="*/ 167 h 257"/>
                  <a:gd name="T16" fmla="*/ 8578 w 8627"/>
                  <a:gd name="T17" fmla="*/ 148 h 257"/>
                  <a:gd name="T18" fmla="*/ 8614 w 8627"/>
                  <a:gd name="T19" fmla="*/ 138 h 257"/>
                  <a:gd name="T20" fmla="*/ 8626 w 8627"/>
                  <a:gd name="T21" fmla="*/ 132 h 257"/>
                  <a:gd name="T22" fmla="*/ 8627 w 8627"/>
                  <a:gd name="T23" fmla="*/ 129 h 257"/>
                  <a:gd name="T24" fmla="*/ 8626 w 8627"/>
                  <a:gd name="T25" fmla="*/ 125 h 257"/>
                  <a:gd name="T26" fmla="*/ 8614 w 8627"/>
                  <a:gd name="T27" fmla="*/ 118 h 257"/>
                  <a:gd name="T28" fmla="*/ 8578 w 8627"/>
                  <a:gd name="T29" fmla="*/ 109 h 257"/>
                  <a:gd name="T30" fmla="*/ 8439 w 8627"/>
                  <a:gd name="T31" fmla="*/ 91 h 257"/>
                  <a:gd name="T32" fmla="*/ 8112 w 8627"/>
                  <a:gd name="T33" fmla="*/ 67 h 257"/>
                  <a:gd name="T34" fmla="*/ 7646 w 8627"/>
                  <a:gd name="T35" fmla="*/ 46 h 257"/>
                  <a:gd name="T36" fmla="*/ 7062 w 8627"/>
                  <a:gd name="T37" fmla="*/ 29 h 257"/>
                  <a:gd name="T38" fmla="*/ 6373 w 8627"/>
                  <a:gd name="T39" fmla="*/ 16 h 257"/>
                  <a:gd name="T40" fmla="*/ 5599 w 8627"/>
                  <a:gd name="T41" fmla="*/ 6 h 257"/>
                  <a:gd name="T42" fmla="*/ 4756 w 8627"/>
                  <a:gd name="T43" fmla="*/ 1 h 257"/>
                  <a:gd name="T44" fmla="*/ 4314 w 8627"/>
                  <a:gd name="T45" fmla="*/ 0 h 257"/>
                  <a:gd name="T46" fmla="*/ 3871 w 8627"/>
                  <a:gd name="T47" fmla="*/ 1 h 257"/>
                  <a:gd name="T48" fmla="*/ 3028 w 8627"/>
                  <a:gd name="T49" fmla="*/ 6 h 257"/>
                  <a:gd name="T50" fmla="*/ 2254 w 8627"/>
                  <a:gd name="T51" fmla="*/ 16 h 257"/>
                  <a:gd name="T52" fmla="*/ 1565 w 8627"/>
                  <a:gd name="T53" fmla="*/ 29 h 257"/>
                  <a:gd name="T54" fmla="*/ 981 w 8627"/>
                  <a:gd name="T55" fmla="*/ 46 h 257"/>
                  <a:gd name="T56" fmla="*/ 515 w 8627"/>
                  <a:gd name="T57" fmla="*/ 67 h 257"/>
                  <a:gd name="T58" fmla="*/ 188 w 8627"/>
                  <a:gd name="T59" fmla="*/ 91 h 257"/>
                  <a:gd name="T60" fmla="*/ 49 w 8627"/>
                  <a:gd name="T61" fmla="*/ 109 h 257"/>
                  <a:gd name="T62" fmla="*/ 13 w 8627"/>
                  <a:gd name="T63" fmla="*/ 118 h 257"/>
                  <a:gd name="T64" fmla="*/ 1 w 8627"/>
                  <a:gd name="T65" fmla="*/ 125 h 257"/>
                  <a:gd name="T66" fmla="*/ 0 w 8627"/>
                  <a:gd name="T67" fmla="*/ 129 h 257"/>
                  <a:gd name="T68" fmla="*/ 1 w 8627"/>
                  <a:gd name="T69" fmla="*/ 132 h 257"/>
                  <a:gd name="T70" fmla="*/ 13 w 8627"/>
                  <a:gd name="T71" fmla="*/ 138 h 257"/>
                  <a:gd name="T72" fmla="*/ 49 w 8627"/>
                  <a:gd name="T73" fmla="*/ 148 h 257"/>
                  <a:gd name="T74" fmla="*/ 188 w 8627"/>
                  <a:gd name="T75" fmla="*/ 167 h 257"/>
                  <a:gd name="T76" fmla="*/ 515 w 8627"/>
                  <a:gd name="T77" fmla="*/ 189 h 257"/>
                  <a:gd name="T78" fmla="*/ 981 w 8627"/>
                  <a:gd name="T79" fmla="*/ 210 h 257"/>
                  <a:gd name="T80" fmla="*/ 1565 w 8627"/>
                  <a:gd name="T81" fmla="*/ 227 h 257"/>
                  <a:gd name="T82" fmla="*/ 2254 w 8627"/>
                  <a:gd name="T83" fmla="*/ 242 h 257"/>
                  <a:gd name="T84" fmla="*/ 3028 w 8627"/>
                  <a:gd name="T85" fmla="*/ 251 h 257"/>
                  <a:gd name="T86" fmla="*/ 3871 w 8627"/>
                  <a:gd name="T87" fmla="*/ 256 h 257"/>
                  <a:gd name="T88" fmla="*/ 4314 w 8627"/>
                  <a:gd name="T89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27" h="257">
                    <a:moveTo>
                      <a:pt x="4314" y="257"/>
                    </a:moveTo>
                    <a:lnTo>
                      <a:pt x="4756" y="256"/>
                    </a:lnTo>
                    <a:lnTo>
                      <a:pt x="5599" y="251"/>
                    </a:lnTo>
                    <a:lnTo>
                      <a:pt x="6373" y="242"/>
                    </a:lnTo>
                    <a:lnTo>
                      <a:pt x="7062" y="227"/>
                    </a:lnTo>
                    <a:lnTo>
                      <a:pt x="7646" y="210"/>
                    </a:lnTo>
                    <a:lnTo>
                      <a:pt x="8112" y="189"/>
                    </a:lnTo>
                    <a:lnTo>
                      <a:pt x="8439" y="167"/>
                    </a:lnTo>
                    <a:lnTo>
                      <a:pt x="8578" y="148"/>
                    </a:lnTo>
                    <a:lnTo>
                      <a:pt x="8614" y="138"/>
                    </a:lnTo>
                    <a:lnTo>
                      <a:pt x="8626" y="132"/>
                    </a:lnTo>
                    <a:lnTo>
                      <a:pt x="8627" y="129"/>
                    </a:lnTo>
                    <a:lnTo>
                      <a:pt x="8626" y="125"/>
                    </a:lnTo>
                    <a:lnTo>
                      <a:pt x="8614" y="118"/>
                    </a:lnTo>
                    <a:lnTo>
                      <a:pt x="8578" y="109"/>
                    </a:lnTo>
                    <a:lnTo>
                      <a:pt x="8439" y="91"/>
                    </a:lnTo>
                    <a:lnTo>
                      <a:pt x="8112" y="67"/>
                    </a:lnTo>
                    <a:lnTo>
                      <a:pt x="7646" y="46"/>
                    </a:lnTo>
                    <a:lnTo>
                      <a:pt x="7062" y="29"/>
                    </a:lnTo>
                    <a:lnTo>
                      <a:pt x="6373" y="16"/>
                    </a:lnTo>
                    <a:lnTo>
                      <a:pt x="5599" y="6"/>
                    </a:lnTo>
                    <a:lnTo>
                      <a:pt x="4756" y="1"/>
                    </a:lnTo>
                    <a:lnTo>
                      <a:pt x="4314" y="0"/>
                    </a:lnTo>
                    <a:lnTo>
                      <a:pt x="3871" y="1"/>
                    </a:lnTo>
                    <a:lnTo>
                      <a:pt x="3028" y="6"/>
                    </a:lnTo>
                    <a:lnTo>
                      <a:pt x="2254" y="16"/>
                    </a:lnTo>
                    <a:lnTo>
                      <a:pt x="1565" y="29"/>
                    </a:lnTo>
                    <a:lnTo>
                      <a:pt x="981" y="46"/>
                    </a:lnTo>
                    <a:lnTo>
                      <a:pt x="515" y="67"/>
                    </a:lnTo>
                    <a:lnTo>
                      <a:pt x="188" y="91"/>
                    </a:lnTo>
                    <a:lnTo>
                      <a:pt x="49" y="109"/>
                    </a:lnTo>
                    <a:lnTo>
                      <a:pt x="13" y="118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1" y="132"/>
                    </a:lnTo>
                    <a:lnTo>
                      <a:pt x="13" y="138"/>
                    </a:lnTo>
                    <a:lnTo>
                      <a:pt x="49" y="148"/>
                    </a:lnTo>
                    <a:lnTo>
                      <a:pt x="188" y="167"/>
                    </a:lnTo>
                    <a:lnTo>
                      <a:pt x="515" y="189"/>
                    </a:lnTo>
                    <a:lnTo>
                      <a:pt x="981" y="210"/>
                    </a:lnTo>
                    <a:lnTo>
                      <a:pt x="1565" y="227"/>
                    </a:lnTo>
                    <a:lnTo>
                      <a:pt x="2254" y="242"/>
                    </a:lnTo>
                    <a:lnTo>
                      <a:pt x="3028" y="251"/>
                    </a:lnTo>
                    <a:lnTo>
                      <a:pt x="3871" y="256"/>
                    </a:lnTo>
                    <a:lnTo>
                      <a:pt x="4314" y="257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41"/>
              <p:cNvSpPr>
                <a:spLocks/>
              </p:cNvSpPr>
              <p:nvPr/>
            </p:nvSpPr>
            <p:spPr bwMode="auto">
              <a:xfrm>
                <a:off x="1060" y="3156"/>
                <a:ext cx="1722" cy="51"/>
              </a:xfrm>
              <a:custGeom>
                <a:avLst/>
                <a:gdLst>
                  <a:gd name="T0" fmla="*/ 4304 w 8607"/>
                  <a:gd name="T1" fmla="*/ 253 h 253"/>
                  <a:gd name="T2" fmla="*/ 4745 w 8607"/>
                  <a:gd name="T3" fmla="*/ 252 h 253"/>
                  <a:gd name="T4" fmla="*/ 5586 w 8607"/>
                  <a:gd name="T5" fmla="*/ 247 h 253"/>
                  <a:gd name="T6" fmla="*/ 6359 w 8607"/>
                  <a:gd name="T7" fmla="*/ 238 h 253"/>
                  <a:gd name="T8" fmla="*/ 7045 w 8607"/>
                  <a:gd name="T9" fmla="*/ 224 h 253"/>
                  <a:gd name="T10" fmla="*/ 7630 w 8607"/>
                  <a:gd name="T11" fmla="*/ 207 h 253"/>
                  <a:gd name="T12" fmla="*/ 8094 w 8607"/>
                  <a:gd name="T13" fmla="*/ 186 h 253"/>
                  <a:gd name="T14" fmla="*/ 8420 w 8607"/>
                  <a:gd name="T15" fmla="*/ 164 h 253"/>
                  <a:gd name="T16" fmla="*/ 8559 w 8607"/>
                  <a:gd name="T17" fmla="*/ 146 h 253"/>
                  <a:gd name="T18" fmla="*/ 8595 w 8607"/>
                  <a:gd name="T19" fmla="*/ 136 h 253"/>
                  <a:gd name="T20" fmla="*/ 8606 w 8607"/>
                  <a:gd name="T21" fmla="*/ 130 h 253"/>
                  <a:gd name="T22" fmla="*/ 8607 w 8607"/>
                  <a:gd name="T23" fmla="*/ 127 h 253"/>
                  <a:gd name="T24" fmla="*/ 8606 w 8607"/>
                  <a:gd name="T25" fmla="*/ 123 h 253"/>
                  <a:gd name="T26" fmla="*/ 8595 w 8607"/>
                  <a:gd name="T27" fmla="*/ 116 h 253"/>
                  <a:gd name="T28" fmla="*/ 8559 w 8607"/>
                  <a:gd name="T29" fmla="*/ 107 h 253"/>
                  <a:gd name="T30" fmla="*/ 8420 w 8607"/>
                  <a:gd name="T31" fmla="*/ 89 h 253"/>
                  <a:gd name="T32" fmla="*/ 8094 w 8607"/>
                  <a:gd name="T33" fmla="*/ 66 h 253"/>
                  <a:gd name="T34" fmla="*/ 7630 w 8607"/>
                  <a:gd name="T35" fmla="*/ 46 h 253"/>
                  <a:gd name="T36" fmla="*/ 7045 w 8607"/>
                  <a:gd name="T37" fmla="*/ 29 h 253"/>
                  <a:gd name="T38" fmla="*/ 6359 w 8607"/>
                  <a:gd name="T39" fmla="*/ 16 h 253"/>
                  <a:gd name="T40" fmla="*/ 5586 w 8607"/>
                  <a:gd name="T41" fmla="*/ 6 h 253"/>
                  <a:gd name="T42" fmla="*/ 4745 w 8607"/>
                  <a:gd name="T43" fmla="*/ 1 h 253"/>
                  <a:gd name="T44" fmla="*/ 4304 w 8607"/>
                  <a:gd name="T45" fmla="*/ 0 h 253"/>
                  <a:gd name="T46" fmla="*/ 3862 w 8607"/>
                  <a:gd name="T47" fmla="*/ 1 h 253"/>
                  <a:gd name="T48" fmla="*/ 3021 w 8607"/>
                  <a:gd name="T49" fmla="*/ 6 h 253"/>
                  <a:gd name="T50" fmla="*/ 2248 w 8607"/>
                  <a:gd name="T51" fmla="*/ 16 h 253"/>
                  <a:gd name="T52" fmla="*/ 1562 w 8607"/>
                  <a:gd name="T53" fmla="*/ 29 h 253"/>
                  <a:gd name="T54" fmla="*/ 977 w 8607"/>
                  <a:gd name="T55" fmla="*/ 46 h 253"/>
                  <a:gd name="T56" fmla="*/ 513 w 8607"/>
                  <a:gd name="T57" fmla="*/ 66 h 253"/>
                  <a:gd name="T58" fmla="*/ 187 w 8607"/>
                  <a:gd name="T59" fmla="*/ 89 h 253"/>
                  <a:gd name="T60" fmla="*/ 48 w 8607"/>
                  <a:gd name="T61" fmla="*/ 107 h 253"/>
                  <a:gd name="T62" fmla="*/ 12 w 8607"/>
                  <a:gd name="T63" fmla="*/ 116 h 253"/>
                  <a:gd name="T64" fmla="*/ 1 w 8607"/>
                  <a:gd name="T65" fmla="*/ 123 h 253"/>
                  <a:gd name="T66" fmla="*/ 0 w 8607"/>
                  <a:gd name="T67" fmla="*/ 127 h 253"/>
                  <a:gd name="T68" fmla="*/ 1 w 8607"/>
                  <a:gd name="T69" fmla="*/ 130 h 253"/>
                  <a:gd name="T70" fmla="*/ 12 w 8607"/>
                  <a:gd name="T71" fmla="*/ 136 h 253"/>
                  <a:gd name="T72" fmla="*/ 48 w 8607"/>
                  <a:gd name="T73" fmla="*/ 146 h 253"/>
                  <a:gd name="T74" fmla="*/ 187 w 8607"/>
                  <a:gd name="T75" fmla="*/ 164 h 253"/>
                  <a:gd name="T76" fmla="*/ 513 w 8607"/>
                  <a:gd name="T77" fmla="*/ 186 h 253"/>
                  <a:gd name="T78" fmla="*/ 977 w 8607"/>
                  <a:gd name="T79" fmla="*/ 207 h 253"/>
                  <a:gd name="T80" fmla="*/ 1562 w 8607"/>
                  <a:gd name="T81" fmla="*/ 224 h 253"/>
                  <a:gd name="T82" fmla="*/ 2248 w 8607"/>
                  <a:gd name="T83" fmla="*/ 238 h 253"/>
                  <a:gd name="T84" fmla="*/ 3021 w 8607"/>
                  <a:gd name="T85" fmla="*/ 247 h 253"/>
                  <a:gd name="T86" fmla="*/ 3862 w 8607"/>
                  <a:gd name="T87" fmla="*/ 252 h 253"/>
                  <a:gd name="T88" fmla="*/ 4304 w 8607"/>
                  <a:gd name="T89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07" h="253">
                    <a:moveTo>
                      <a:pt x="4304" y="253"/>
                    </a:moveTo>
                    <a:lnTo>
                      <a:pt x="4745" y="252"/>
                    </a:lnTo>
                    <a:lnTo>
                      <a:pt x="5586" y="247"/>
                    </a:lnTo>
                    <a:lnTo>
                      <a:pt x="6359" y="238"/>
                    </a:lnTo>
                    <a:lnTo>
                      <a:pt x="7045" y="224"/>
                    </a:lnTo>
                    <a:lnTo>
                      <a:pt x="7630" y="207"/>
                    </a:lnTo>
                    <a:lnTo>
                      <a:pt x="8094" y="186"/>
                    </a:lnTo>
                    <a:lnTo>
                      <a:pt x="8420" y="164"/>
                    </a:lnTo>
                    <a:lnTo>
                      <a:pt x="8559" y="146"/>
                    </a:lnTo>
                    <a:lnTo>
                      <a:pt x="8595" y="136"/>
                    </a:lnTo>
                    <a:lnTo>
                      <a:pt x="8606" y="130"/>
                    </a:lnTo>
                    <a:lnTo>
                      <a:pt x="8607" y="127"/>
                    </a:lnTo>
                    <a:lnTo>
                      <a:pt x="8606" y="123"/>
                    </a:lnTo>
                    <a:lnTo>
                      <a:pt x="8595" y="116"/>
                    </a:lnTo>
                    <a:lnTo>
                      <a:pt x="8559" y="107"/>
                    </a:lnTo>
                    <a:lnTo>
                      <a:pt x="8420" y="89"/>
                    </a:lnTo>
                    <a:lnTo>
                      <a:pt x="8094" y="66"/>
                    </a:lnTo>
                    <a:lnTo>
                      <a:pt x="7630" y="46"/>
                    </a:lnTo>
                    <a:lnTo>
                      <a:pt x="7045" y="29"/>
                    </a:lnTo>
                    <a:lnTo>
                      <a:pt x="6359" y="16"/>
                    </a:lnTo>
                    <a:lnTo>
                      <a:pt x="5586" y="6"/>
                    </a:lnTo>
                    <a:lnTo>
                      <a:pt x="4745" y="1"/>
                    </a:lnTo>
                    <a:lnTo>
                      <a:pt x="4304" y="0"/>
                    </a:lnTo>
                    <a:lnTo>
                      <a:pt x="3862" y="1"/>
                    </a:lnTo>
                    <a:lnTo>
                      <a:pt x="3021" y="6"/>
                    </a:lnTo>
                    <a:lnTo>
                      <a:pt x="2248" y="16"/>
                    </a:lnTo>
                    <a:lnTo>
                      <a:pt x="1562" y="29"/>
                    </a:lnTo>
                    <a:lnTo>
                      <a:pt x="977" y="46"/>
                    </a:lnTo>
                    <a:lnTo>
                      <a:pt x="513" y="66"/>
                    </a:lnTo>
                    <a:lnTo>
                      <a:pt x="187" y="89"/>
                    </a:lnTo>
                    <a:lnTo>
                      <a:pt x="48" y="107"/>
                    </a:lnTo>
                    <a:lnTo>
                      <a:pt x="12" y="116"/>
                    </a:lnTo>
                    <a:lnTo>
                      <a:pt x="1" y="123"/>
                    </a:lnTo>
                    <a:lnTo>
                      <a:pt x="0" y="127"/>
                    </a:lnTo>
                    <a:lnTo>
                      <a:pt x="1" y="130"/>
                    </a:lnTo>
                    <a:lnTo>
                      <a:pt x="12" y="136"/>
                    </a:lnTo>
                    <a:lnTo>
                      <a:pt x="48" y="146"/>
                    </a:lnTo>
                    <a:lnTo>
                      <a:pt x="187" y="164"/>
                    </a:lnTo>
                    <a:lnTo>
                      <a:pt x="513" y="186"/>
                    </a:lnTo>
                    <a:lnTo>
                      <a:pt x="977" y="207"/>
                    </a:lnTo>
                    <a:lnTo>
                      <a:pt x="1562" y="224"/>
                    </a:lnTo>
                    <a:lnTo>
                      <a:pt x="2248" y="238"/>
                    </a:lnTo>
                    <a:lnTo>
                      <a:pt x="3021" y="247"/>
                    </a:lnTo>
                    <a:lnTo>
                      <a:pt x="3862" y="252"/>
                    </a:lnTo>
                    <a:lnTo>
                      <a:pt x="4304" y="253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42"/>
              <p:cNvSpPr>
                <a:spLocks/>
              </p:cNvSpPr>
              <p:nvPr/>
            </p:nvSpPr>
            <p:spPr bwMode="auto">
              <a:xfrm>
                <a:off x="1062" y="3157"/>
                <a:ext cx="1718" cy="50"/>
              </a:xfrm>
              <a:custGeom>
                <a:avLst/>
                <a:gdLst>
                  <a:gd name="T0" fmla="*/ 4296 w 8591"/>
                  <a:gd name="T1" fmla="*/ 249 h 249"/>
                  <a:gd name="T2" fmla="*/ 4736 w 8591"/>
                  <a:gd name="T3" fmla="*/ 248 h 249"/>
                  <a:gd name="T4" fmla="*/ 5576 w 8591"/>
                  <a:gd name="T5" fmla="*/ 243 h 249"/>
                  <a:gd name="T6" fmla="*/ 6347 w 8591"/>
                  <a:gd name="T7" fmla="*/ 233 h 249"/>
                  <a:gd name="T8" fmla="*/ 7032 w 8591"/>
                  <a:gd name="T9" fmla="*/ 220 h 249"/>
                  <a:gd name="T10" fmla="*/ 7615 w 8591"/>
                  <a:gd name="T11" fmla="*/ 204 h 249"/>
                  <a:gd name="T12" fmla="*/ 8078 w 8591"/>
                  <a:gd name="T13" fmla="*/ 184 h 249"/>
                  <a:gd name="T14" fmla="*/ 8404 w 8591"/>
                  <a:gd name="T15" fmla="*/ 162 h 249"/>
                  <a:gd name="T16" fmla="*/ 8543 w 8591"/>
                  <a:gd name="T17" fmla="*/ 143 h 249"/>
                  <a:gd name="T18" fmla="*/ 8579 w 8591"/>
                  <a:gd name="T19" fmla="*/ 134 h 249"/>
                  <a:gd name="T20" fmla="*/ 8590 w 8591"/>
                  <a:gd name="T21" fmla="*/ 128 h 249"/>
                  <a:gd name="T22" fmla="*/ 8591 w 8591"/>
                  <a:gd name="T23" fmla="*/ 125 h 249"/>
                  <a:gd name="T24" fmla="*/ 8590 w 8591"/>
                  <a:gd name="T25" fmla="*/ 121 h 249"/>
                  <a:gd name="T26" fmla="*/ 8579 w 8591"/>
                  <a:gd name="T27" fmla="*/ 115 h 249"/>
                  <a:gd name="T28" fmla="*/ 8543 w 8591"/>
                  <a:gd name="T29" fmla="*/ 105 h 249"/>
                  <a:gd name="T30" fmla="*/ 8404 w 8591"/>
                  <a:gd name="T31" fmla="*/ 88 h 249"/>
                  <a:gd name="T32" fmla="*/ 8078 w 8591"/>
                  <a:gd name="T33" fmla="*/ 65 h 249"/>
                  <a:gd name="T34" fmla="*/ 7615 w 8591"/>
                  <a:gd name="T35" fmla="*/ 45 h 249"/>
                  <a:gd name="T36" fmla="*/ 7032 w 8591"/>
                  <a:gd name="T37" fmla="*/ 29 h 249"/>
                  <a:gd name="T38" fmla="*/ 6347 w 8591"/>
                  <a:gd name="T39" fmla="*/ 16 h 249"/>
                  <a:gd name="T40" fmla="*/ 5576 w 8591"/>
                  <a:gd name="T41" fmla="*/ 5 h 249"/>
                  <a:gd name="T42" fmla="*/ 4736 w 8591"/>
                  <a:gd name="T43" fmla="*/ 1 h 249"/>
                  <a:gd name="T44" fmla="*/ 4296 w 8591"/>
                  <a:gd name="T45" fmla="*/ 0 h 249"/>
                  <a:gd name="T46" fmla="*/ 3855 w 8591"/>
                  <a:gd name="T47" fmla="*/ 1 h 249"/>
                  <a:gd name="T48" fmla="*/ 3015 w 8591"/>
                  <a:gd name="T49" fmla="*/ 5 h 249"/>
                  <a:gd name="T50" fmla="*/ 2244 w 8591"/>
                  <a:gd name="T51" fmla="*/ 16 h 249"/>
                  <a:gd name="T52" fmla="*/ 1559 w 8591"/>
                  <a:gd name="T53" fmla="*/ 29 h 249"/>
                  <a:gd name="T54" fmla="*/ 976 w 8591"/>
                  <a:gd name="T55" fmla="*/ 45 h 249"/>
                  <a:gd name="T56" fmla="*/ 513 w 8591"/>
                  <a:gd name="T57" fmla="*/ 65 h 249"/>
                  <a:gd name="T58" fmla="*/ 187 w 8591"/>
                  <a:gd name="T59" fmla="*/ 88 h 249"/>
                  <a:gd name="T60" fmla="*/ 48 w 8591"/>
                  <a:gd name="T61" fmla="*/ 105 h 249"/>
                  <a:gd name="T62" fmla="*/ 12 w 8591"/>
                  <a:gd name="T63" fmla="*/ 115 h 249"/>
                  <a:gd name="T64" fmla="*/ 1 w 8591"/>
                  <a:gd name="T65" fmla="*/ 121 h 249"/>
                  <a:gd name="T66" fmla="*/ 0 w 8591"/>
                  <a:gd name="T67" fmla="*/ 125 h 249"/>
                  <a:gd name="T68" fmla="*/ 1 w 8591"/>
                  <a:gd name="T69" fmla="*/ 128 h 249"/>
                  <a:gd name="T70" fmla="*/ 12 w 8591"/>
                  <a:gd name="T71" fmla="*/ 134 h 249"/>
                  <a:gd name="T72" fmla="*/ 48 w 8591"/>
                  <a:gd name="T73" fmla="*/ 143 h 249"/>
                  <a:gd name="T74" fmla="*/ 187 w 8591"/>
                  <a:gd name="T75" fmla="*/ 162 h 249"/>
                  <a:gd name="T76" fmla="*/ 513 w 8591"/>
                  <a:gd name="T77" fmla="*/ 184 h 249"/>
                  <a:gd name="T78" fmla="*/ 976 w 8591"/>
                  <a:gd name="T79" fmla="*/ 204 h 249"/>
                  <a:gd name="T80" fmla="*/ 1559 w 8591"/>
                  <a:gd name="T81" fmla="*/ 220 h 249"/>
                  <a:gd name="T82" fmla="*/ 2244 w 8591"/>
                  <a:gd name="T83" fmla="*/ 233 h 249"/>
                  <a:gd name="T84" fmla="*/ 3015 w 8591"/>
                  <a:gd name="T85" fmla="*/ 243 h 249"/>
                  <a:gd name="T86" fmla="*/ 3855 w 8591"/>
                  <a:gd name="T87" fmla="*/ 248 h 249"/>
                  <a:gd name="T88" fmla="*/ 4296 w 8591"/>
                  <a:gd name="T8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591" h="249">
                    <a:moveTo>
                      <a:pt x="4296" y="249"/>
                    </a:moveTo>
                    <a:lnTo>
                      <a:pt x="4736" y="248"/>
                    </a:lnTo>
                    <a:lnTo>
                      <a:pt x="5576" y="243"/>
                    </a:lnTo>
                    <a:lnTo>
                      <a:pt x="6347" y="233"/>
                    </a:lnTo>
                    <a:lnTo>
                      <a:pt x="7032" y="220"/>
                    </a:lnTo>
                    <a:lnTo>
                      <a:pt x="7615" y="204"/>
                    </a:lnTo>
                    <a:lnTo>
                      <a:pt x="8078" y="184"/>
                    </a:lnTo>
                    <a:lnTo>
                      <a:pt x="8404" y="162"/>
                    </a:lnTo>
                    <a:lnTo>
                      <a:pt x="8543" y="143"/>
                    </a:lnTo>
                    <a:lnTo>
                      <a:pt x="8579" y="134"/>
                    </a:lnTo>
                    <a:lnTo>
                      <a:pt x="8590" y="128"/>
                    </a:lnTo>
                    <a:lnTo>
                      <a:pt x="8591" y="125"/>
                    </a:lnTo>
                    <a:lnTo>
                      <a:pt x="8590" y="121"/>
                    </a:lnTo>
                    <a:lnTo>
                      <a:pt x="8579" y="115"/>
                    </a:lnTo>
                    <a:lnTo>
                      <a:pt x="8543" y="105"/>
                    </a:lnTo>
                    <a:lnTo>
                      <a:pt x="8404" y="88"/>
                    </a:lnTo>
                    <a:lnTo>
                      <a:pt x="8078" y="65"/>
                    </a:lnTo>
                    <a:lnTo>
                      <a:pt x="7615" y="45"/>
                    </a:lnTo>
                    <a:lnTo>
                      <a:pt x="7032" y="29"/>
                    </a:lnTo>
                    <a:lnTo>
                      <a:pt x="6347" y="16"/>
                    </a:lnTo>
                    <a:lnTo>
                      <a:pt x="5576" y="5"/>
                    </a:lnTo>
                    <a:lnTo>
                      <a:pt x="4736" y="1"/>
                    </a:lnTo>
                    <a:lnTo>
                      <a:pt x="4296" y="0"/>
                    </a:lnTo>
                    <a:lnTo>
                      <a:pt x="3855" y="1"/>
                    </a:lnTo>
                    <a:lnTo>
                      <a:pt x="3015" y="5"/>
                    </a:lnTo>
                    <a:lnTo>
                      <a:pt x="2244" y="16"/>
                    </a:lnTo>
                    <a:lnTo>
                      <a:pt x="1559" y="29"/>
                    </a:lnTo>
                    <a:lnTo>
                      <a:pt x="976" y="45"/>
                    </a:lnTo>
                    <a:lnTo>
                      <a:pt x="513" y="65"/>
                    </a:lnTo>
                    <a:lnTo>
                      <a:pt x="187" y="88"/>
                    </a:lnTo>
                    <a:lnTo>
                      <a:pt x="48" y="105"/>
                    </a:lnTo>
                    <a:lnTo>
                      <a:pt x="12" y="115"/>
                    </a:lnTo>
                    <a:lnTo>
                      <a:pt x="1" y="121"/>
                    </a:lnTo>
                    <a:lnTo>
                      <a:pt x="0" y="125"/>
                    </a:lnTo>
                    <a:lnTo>
                      <a:pt x="1" y="128"/>
                    </a:lnTo>
                    <a:lnTo>
                      <a:pt x="12" y="134"/>
                    </a:lnTo>
                    <a:lnTo>
                      <a:pt x="48" y="143"/>
                    </a:lnTo>
                    <a:lnTo>
                      <a:pt x="187" y="162"/>
                    </a:lnTo>
                    <a:lnTo>
                      <a:pt x="513" y="184"/>
                    </a:lnTo>
                    <a:lnTo>
                      <a:pt x="976" y="204"/>
                    </a:lnTo>
                    <a:lnTo>
                      <a:pt x="1559" y="220"/>
                    </a:lnTo>
                    <a:lnTo>
                      <a:pt x="2244" y="233"/>
                    </a:lnTo>
                    <a:lnTo>
                      <a:pt x="3015" y="243"/>
                    </a:lnTo>
                    <a:lnTo>
                      <a:pt x="3855" y="248"/>
                    </a:lnTo>
                    <a:lnTo>
                      <a:pt x="4296" y="249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43"/>
              <p:cNvSpPr>
                <a:spLocks/>
              </p:cNvSpPr>
              <p:nvPr/>
            </p:nvSpPr>
            <p:spPr bwMode="auto">
              <a:xfrm>
                <a:off x="1064" y="3157"/>
                <a:ext cx="1714" cy="49"/>
              </a:xfrm>
              <a:custGeom>
                <a:avLst/>
                <a:gdLst>
                  <a:gd name="T0" fmla="*/ 4287 w 8573"/>
                  <a:gd name="T1" fmla="*/ 245 h 245"/>
                  <a:gd name="T2" fmla="*/ 4727 w 8573"/>
                  <a:gd name="T3" fmla="*/ 244 h 245"/>
                  <a:gd name="T4" fmla="*/ 5564 w 8573"/>
                  <a:gd name="T5" fmla="*/ 239 h 245"/>
                  <a:gd name="T6" fmla="*/ 6334 w 8573"/>
                  <a:gd name="T7" fmla="*/ 229 h 245"/>
                  <a:gd name="T8" fmla="*/ 7017 w 8573"/>
                  <a:gd name="T9" fmla="*/ 217 h 245"/>
                  <a:gd name="T10" fmla="*/ 7599 w 8573"/>
                  <a:gd name="T11" fmla="*/ 200 h 245"/>
                  <a:gd name="T12" fmla="*/ 8061 w 8573"/>
                  <a:gd name="T13" fmla="*/ 181 h 245"/>
                  <a:gd name="T14" fmla="*/ 8387 w 8573"/>
                  <a:gd name="T15" fmla="*/ 159 h 245"/>
                  <a:gd name="T16" fmla="*/ 8526 w 8573"/>
                  <a:gd name="T17" fmla="*/ 141 h 245"/>
                  <a:gd name="T18" fmla="*/ 8561 w 8573"/>
                  <a:gd name="T19" fmla="*/ 132 h 245"/>
                  <a:gd name="T20" fmla="*/ 8572 w 8573"/>
                  <a:gd name="T21" fmla="*/ 126 h 245"/>
                  <a:gd name="T22" fmla="*/ 8573 w 8573"/>
                  <a:gd name="T23" fmla="*/ 123 h 245"/>
                  <a:gd name="T24" fmla="*/ 8572 w 8573"/>
                  <a:gd name="T25" fmla="*/ 119 h 245"/>
                  <a:gd name="T26" fmla="*/ 8561 w 8573"/>
                  <a:gd name="T27" fmla="*/ 113 h 245"/>
                  <a:gd name="T28" fmla="*/ 8526 w 8573"/>
                  <a:gd name="T29" fmla="*/ 104 h 245"/>
                  <a:gd name="T30" fmla="*/ 8387 w 8573"/>
                  <a:gd name="T31" fmla="*/ 87 h 245"/>
                  <a:gd name="T32" fmla="*/ 8061 w 8573"/>
                  <a:gd name="T33" fmla="*/ 64 h 245"/>
                  <a:gd name="T34" fmla="*/ 7599 w 8573"/>
                  <a:gd name="T35" fmla="*/ 44 h 245"/>
                  <a:gd name="T36" fmla="*/ 7017 w 8573"/>
                  <a:gd name="T37" fmla="*/ 28 h 245"/>
                  <a:gd name="T38" fmla="*/ 6334 w 8573"/>
                  <a:gd name="T39" fmla="*/ 15 h 245"/>
                  <a:gd name="T40" fmla="*/ 5564 w 8573"/>
                  <a:gd name="T41" fmla="*/ 5 h 245"/>
                  <a:gd name="T42" fmla="*/ 4727 w 8573"/>
                  <a:gd name="T43" fmla="*/ 1 h 245"/>
                  <a:gd name="T44" fmla="*/ 4287 w 8573"/>
                  <a:gd name="T45" fmla="*/ 0 h 245"/>
                  <a:gd name="T46" fmla="*/ 3846 w 8573"/>
                  <a:gd name="T47" fmla="*/ 1 h 245"/>
                  <a:gd name="T48" fmla="*/ 3009 w 8573"/>
                  <a:gd name="T49" fmla="*/ 5 h 245"/>
                  <a:gd name="T50" fmla="*/ 2239 w 8573"/>
                  <a:gd name="T51" fmla="*/ 15 h 245"/>
                  <a:gd name="T52" fmla="*/ 1556 w 8573"/>
                  <a:gd name="T53" fmla="*/ 28 h 245"/>
                  <a:gd name="T54" fmla="*/ 974 w 8573"/>
                  <a:gd name="T55" fmla="*/ 44 h 245"/>
                  <a:gd name="T56" fmla="*/ 512 w 8573"/>
                  <a:gd name="T57" fmla="*/ 64 h 245"/>
                  <a:gd name="T58" fmla="*/ 186 w 8573"/>
                  <a:gd name="T59" fmla="*/ 87 h 245"/>
                  <a:gd name="T60" fmla="*/ 47 w 8573"/>
                  <a:gd name="T61" fmla="*/ 104 h 245"/>
                  <a:gd name="T62" fmla="*/ 12 w 8573"/>
                  <a:gd name="T63" fmla="*/ 113 h 245"/>
                  <a:gd name="T64" fmla="*/ 1 w 8573"/>
                  <a:gd name="T65" fmla="*/ 119 h 245"/>
                  <a:gd name="T66" fmla="*/ 0 w 8573"/>
                  <a:gd name="T67" fmla="*/ 123 h 245"/>
                  <a:gd name="T68" fmla="*/ 1 w 8573"/>
                  <a:gd name="T69" fmla="*/ 126 h 245"/>
                  <a:gd name="T70" fmla="*/ 12 w 8573"/>
                  <a:gd name="T71" fmla="*/ 132 h 245"/>
                  <a:gd name="T72" fmla="*/ 47 w 8573"/>
                  <a:gd name="T73" fmla="*/ 141 h 245"/>
                  <a:gd name="T74" fmla="*/ 186 w 8573"/>
                  <a:gd name="T75" fmla="*/ 159 h 245"/>
                  <a:gd name="T76" fmla="*/ 512 w 8573"/>
                  <a:gd name="T77" fmla="*/ 181 h 245"/>
                  <a:gd name="T78" fmla="*/ 974 w 8573"/>
                  <a:gd name="T79" fmla="*/ 200 h 245"/>
                  <a:gd name="T80" fmla="*/ 1556 w 8573"/>
                  <a:gd name="T81" fmla="*/ 217 h 245"/>
                  <a:gd name="T82" fmla="*/ 2239 w 8573"/>
                  <a:gd name="T83" fmla="*/ 229 h 245"/>
                  <a:gd name="T84" fmla="*/ 3009 w 8573"/>
                  <a:gd name="T85" fmla="*/ 239 h 245"/>
                  <a:gd name="T86" fmla="*/ 3846 w 8573"/>
                  <a:gd name="T87" fmla="*/ 244 h 245"/>
                  <a:gd name="T88" fmla="*/ 4287 w 8573"/>
                  <a:gd name="T8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573" h="245">
                    <a:moveTo>
                      <a:pt x="4287" y="245"/>
                    </a:moveTo>
                    <a:lnTo>
                      <a:pt x="4727" y="244"/>
                    </a:lnTo>
                    <a:lnTo>
                      <a:pt x="5564" y="239"/>
                    </a:lnTo>
                    <a:lnTo>
                      <a:pt x="6334" y="229"/>
                    </a:lnTo>
                    <a:lnTo>
                      <a:pt x="7017" y="217"/>
                    </a:lnTo>
                    <a:lnTo>
                      <a:pt x="7599" y="200"/>
                    </a:lnTo>
                    <a:lnTo>
                      <a:pt x="8061" y="181"/>
                    </a:lnTo>
                    <a:lnTo>
                      <a:pt x="8387" y="159"/>
                    </a:lnTo>
                    <a:lnTo>
                      <a:pt x="8526" y="141"/>
                    </a:lnTo>
                    <a:lnTo>
                      <a:pt x="8561" y="132"/>
                    </a:lnTo>
                    <a:lnTo>
                      <a:pt x="8572" y="126"/>
                    </a:lnTo>
                    <a:lnTo>
                      <a:pt x="8573" y="123"/>
                    </a:lnTo>
                    <a:lnTo>
                      <a:pt x="8572" y="119"/>
                    </a:lnTo>
                    <a:lnTo>
                      <a:pt x="8561" y="113"/>
                    </a:lnTo>
                    <a:lnTo>
                      <a:pt x="8526" y="104"/>
                    </a:lnTo>
                    <a:lnTo>
                      <a:pt x="8387" y="87"/>
                    </a:lnTo>
                    <a:lnTo>
                      <a:pt x="8061" y="64"/>
                    </a:lnTo>
                    <a:lnTo>
                      <a:pt x="7599" y="44"/>
                    </a:lnTo>
                    <a:lnTo>
                      <a:pt x="7017" y="28"/>
                    </a:lnTo>
                    <a:lnTo>
                      <a:pt x="6334" y="15"/>
                    </a:lnTo>
                    <a:lnTo>
                      <a:pt x="5564" y="5"/>
                    </a:lnTo>
                    <a:lnTo>
                      <a:pt x="4727" y="1"/>
                    </a:lnTo>
                    <a:lnTo>
                      <a:pt x="4287" y="0"/>
                    </a:lnTo>
                    <a:lnTo>
                      <a:pt x="3846" y="1"/>
                    </a:lnTo>
                    <a:lnTo>
                      <a:pt x="3009" y="5"/>
                    </a:lnTo>
                    <a:lnTo>
                      <a:pt x="2239" y="15"/>
                    </a:lnTo>
                    <a:lnTo>
                      <a:pt x="1556" y="28"/>
                    </a:lnTo>
                    <a:lnTo>
                      <a:pt x="974" y="44"/>
                    </a:lnTo>
                    <a:lnTo>
                      <a:pt x="512" y="64"/>
                    </a:lnTo>
                    <a:lnTo>
                      <a:pt x="186" y="87"/>
                    </a:lnTo>
                    <a:lnTo>
                      <a:pt x="47" y="104"/>
                    </a:lnTo>
                    <a:lnTo>
                      <a:pt x="12" y="113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12" y="132"/>
                    </a:lnTo>
                    <a:lnTo>
                      <a:pt x="47" y="141"/>
                    </a:lnTo>
                    <a:lnTo>
                      <a:pt x="186" y="159"/>
                    </a:lnTo>
                    <a:lnTo>
                      <a:pt x="512" y="181"/>
                    </a:lnTo>
                    <a:lnTo>
                      <a:pt x="974" y="200"/>
                    </a:lnTo>
                    <a:lnTo>
                      <a:pt x="1556" y="217"/>
                    </a:lnTo>
                    <a:lnTo>
                      <a:pt x="2239" y="229"/>
                    </a:lnTo>
                    <a:lnTo>
                      <a:pt x="3009" y="239"/>
                    </a:lnTo>
                    <a:lnTo>
                      <a:pt x="3846" y="244"/>
                    </a:lnTo>
                    <a:lnTo>
                      <a:pt x="4287" y="245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44"/>
              <p:cNvSpPr>
                <a:spLocks/>
              </p:cNvSpPr>
              <p:nvPr/>
            </p:nvSpPr>
            <p:spPr bwMode="auto">
              <a:xfrm>
                <a:off x="1065" y="3158"/>
                <a:ext cx="1712" cy="48"/>
              </a:xfrm>
              <a:custGeom>
                <a:avLst/>
                <a:gdLst>
                  <a:gd name="T0" fmla="*/ 4279 w 8557"/>
                  <a:gd name="T1" fmla="*/ 241 h 241"/>
                  <a:gd name="T2" fmla="*/ 4718 w 8557"/>
                  <a:gd name="T3" fmla="*/ 240 h 241"/>
                  <a:gd name="T4" fmla="*/ 5554 w 8557"/>
                  <a:gd name="T5" fmla="*/ 235 h 241"/>
                  <a:gd name="T6" fmla="*/ 6322 w 8557"/>
                  <a:gd name="T7" fmla="*/ 226 h 241"/>
                  <a:gd name="T8" fmla="*/ 7004 w 8557"/>
                  <a:gd name="T9" fmla="*/ 213 h 241"/>
                  <a:gd name="T10" fmla="*/ 7585 w 8557"/>
                  <a:gd name="T11" fmla="*/ 197 h 241"/>
                  <a:gd name="T12" fmla="*/ 8046 w 8557"/>
                  <a:gd name="T13" fmla="*/ 178 h 241"/>
                  <a:gd name="T14" fmla="*/ 8371 w 8557"/>
                  <a:gd name="T15" fmla="*/ 157 h 241"/>
                  <a:gd name="T16" fmla="*/ 8508 w 8557"/>
                  <a:gd name="T17" fmla="*/ 139 h 241"/>
                  <a:gd name="T18" fmla="*/ 8544 w 8557"/>
                  <a:gd name="T19" fmla="*/ 130 h 241"/>
                  <a:gd name="T20" fmla="*/ 8556 w 8557"/>
                  <a:gd name="T21" fmla="*/ 124 h 241"/>
                  <a:gd name="T22" fmla="*/ 8557 w 8557"/>
                  <a:gd name="T23" fmla="*/ 121 h 241"/>
                  <a:gd name="T24" fmla="*/ 8556 w 8557"/>
                  <a:gd name="T25" fmla="*/ 117 h 241"/>
                  <a:gd name="T26" fmla="*/ 8544 w 8557"/>
                  <a:gd name="T27" fmla="*/ 111 h 241"/>
                  <a:gd name="T28" fmla="*/ 8508 w 8557"/>
                  <a:gd name="T29" fmla="*/ 102 h 241"/>
                  <a:gd name="T30" fmla="*/ 8371 w 8557"/>
                  <a:gd name="T31" fmla="*/ 85 h 241"/>
                  <a:gd name="T32" fmla="*/ 8046 w 8557"/>
                  <a:gd name="T33" fmla="*/ 63 h 241"/>
                  <a:gd name="T34" fmla="*/ 7585 w 8557"/>
                  <a:gd name="T35" fmla="*/ 45 h 241"/>
                  <a:gd name="T36" fmla="*/ 7004 w 8557"/>
                  <a:gd name="T37" fmla="*/ 28 h 241"/>
                  <a:gd name="T38" fmla="*/ 6322 w 8557"/>
                  <a:gd name="T39" fmla="*/ 15 h 241"/>
                  <a:gd name="T40" fmla="*/ 5554 w 8557"/>
                  <a:gd name="T41" fmla="*/ 5 h 241"/>
                  <a:gd name="T42" fmla="*/ 4718 w 8557"/>
                  <a:gd name="T43" fmla="*/ 1 h 241"/>
                  <a:gd name="T44" fmla="*/ 4279 w 8557"/>
                  <a:gd name="T45" fmla="*/ 0 h 241"/>
                  <a:gd name="T46" fmla="*/ 3839 w 8557"/>
                  <a:gd name="T47" fmla="*/ 1 h 241"/>
                  <a:gd name="T48" fmla="*/ 3003 w 8557"/>
                  <a:gd name="T49" fmla="*/ 5 h 241"/>
                  <a:gd name="T50" fmla="*/ 2235 w 8557"/>
                  <a:gd name="T51" fmla="*/ 15 h 241"/>
                  <a:gd name="T52" fmla="*/ 1553 w 8557"/>
                  <a:gd name="T53" fmla="*/ 28 h 241"/>
                  <a:gd name="T54" fmla="*/ 972 w 8557"/>
                  <a:gd name="T55" fmla="*/ 45 h 241"/>
                  <a:gd name="T56" fmla="*/ 511 w 8557"/>
                  <a:gd name="T57" fmla="*/ 63 h 241"/>
                  <a:gd name="T58" fmla="*/ 186 w 8557"/>
                  <a:gd name="T59" fmla="*/ 85 h 241"/>
                  <a:gd name="T60" fmla="*/ 49 w 8557"/>
                  <a:gd name="T61" fmla="*/ 102 h 241"/>
                  <a:gd name="T62" fmla="*/ 13 w 8557"/>
                  <a:gd name="T63" fmla="*/ 111 h 241"/>
                  <a:gd name="T64" fmla="*/ 1 w 8557"/>
                  <a:gd name="T65" fmla="*/ 117 h 241"/>
                  <a:gd name="T66" fmla="*/ 0 w 8557"/>
                  <a:gd name="T67" fmla="*/ 121 h 241"/>
                  <a:gd name="T68" fmla="*/ 1 w 8557"/>
                  <a:gd name="T69" fmla="*/ 124 h 241"/>
                  <a:gd name="T70" fmla="*/ 13 w 8557"/>
                  <a:gd name="T71" fmla="*/ 130 h 241"/>
                  <a:gd name="T72" fmla="*/ 49 w 8557"/>
                  <a:gd name="T73" fmla="*/ 139 h 241"/>
                  <a:gd name="T74" fmla="*/ 186 w 8557"/>
                  <a:gd name="T75" fmla="*/ 157 h 241"/>
                  <a:gd name="T76" fmla="*/ 511 w 8557"/>
                  <a:gd name="T77" fmla="*/ 178 h 241"/>
                  <a:gd name="T78" fmla="*/ 972 w 8557"/>
                  <a:gd name="T79" fmla="*/ 197 h 241"/>
                  <a:gd name="T80" fmla="*/ 1553 w 8557"/>
                  <a:gd name="T81" fmla="*/ 213 h 241"/>
                  <a:gd name="T82" fmla="*/ 2235 w 8557"/>
                  <a:gd name="T83" fmla="*/ 226 h 241"/>
                  <a:gd name="T84" fmla="*/ 3003 w 8557"/>
                  <a:gd name="T85" fmla="*/ 235 h 241"/>
                  <a:gd name="T86" fmla="*/ 3839 w 8557"/>
                  <a:gd name="T87" fmla="*/ 240 h 241"/>
                  <a:gd name="T88" fmla="*/ 4279 w 8557"/>
                  <a:gd name="T8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557" h="241">
                    <a:moveTo>
                      <a:pt x="4279" y="241"/>
                    </a:moveTo>
                    <a:lnTo>
                      <a:pt x="4718" y="240"/>
                    </a:lnTo>
                    <a:lnTo>
                      <a:pt x="5554" y="235"/>
                    </a:lnTo>
                    <a:lnTo>
                      <a:pt x="6322" y="226"/>
                    </a:lnTo>
                    <a:lnTo>
                      <a:pt x="7004" y="213"/>
                    </a:lnTo>
                    <a:lnTo>
                      <a:pt x="7585" y="197"/>
                    </a:lnTo>
                    <a:lnTo>
                      <a:pt x="8046" y="178"/>
                    </a:lnTo>
                    <a:lnTo>
                      <a:pt x="8371" y="157"/>
                    </a:lnTo>
                    <a:lnTo>
                      <a:pt x="8508" y="139"/>
                    </a:lnTo>
                    <a:lnTo>
                      <a:pt x="8544" y="130"/>
                    </a:lnTo>
                    <a:lnTo>
                      <a:pt x="8556" y="124"/>
                    </a:lnTo>
                    <a:lnTo>
                      <a:pt x="8557" y="121"/>
                    </a:lnTo>
                    <a:lnTo>
                      <a:pt x="8556" y="117"/>
                    </a:lnTo>
                    <a:lnTo>
                      <a:pt x="8544" y="111"/>
                    </a:lnTo>
                    <a:lnTo>
                      <a:pt x="8508" y="102"/>
                    </a:lnTo>
                    <a:lnTo>
                      <a:pt x="8371" y="85"/>
                    </a:lnTo>
                    <a:lnTo>
                      <a:pt x="8046" y="63"/>
                    </a:lnTo>
                    <a:lnTo>
                      <a:pt x="7585" y="45"/>
                    </a:lnTo>
                    <a:lnTo>
                      <a:pt x="7004" y="28"/>
                    </a:lnTo>
                    <a:lnTo>
                      <a:pt x="6322" y="15"/>
                    </a:lnTo>
                    <a:lnTo>
                      <a:pt x="5554" y="5"/>
                    </a:lnTo>
                    <a:lnTo>
                      <a:pt x="4718" y="1"/>
                    </a:lnTo>
                    <a:lnTo>
                      <a:pt x="4279" y="0"/>
                    </a:lnTo>
                    <a:lnTo>
                      <a:pt x="3839" y="1"/>
                    </a:lnTo>
                    <a:lnTo>
                      <a:pt x="3003" y="5"/>
                    </a:lnTo>
                    <a:lnTo>
                      <a:pt x="2235" y="15"/>
                    </a:lnTo>
                    <a:lnTo>
                      <a:pt x="1553" y="28"/>
                    </a:lnTo>
                    <a:lnTo>
                      <a:pt x="972" y="45"/>
                    </a:lnTo>
                    <a:lnTo>
                      <a:pt x="511" y="63"/>
                    </a:lnTo>
                    <a:lnTo>
                      <a:pt x="186" y="85"/>
                    </a:lnTo>
                    <a:lnTo>
                      <a:pt x="49" y="102"/>
                    </a:lnTo>
                    <a:lnTo>
                      <a:pt x="13" y="111"/>
                    </a:lnTo>
                    <a:lnTo>
                      <a:pt x="1" y="117"/>
                    </a:lnTo>
                    <a:lnTo>
                      <a:pt x="0" y="121"/>
                    </a:lnTo>
                    <a:lnTo>
                      <a:pt x="1" y="124"/>
                    </a:lnTo>
                    <a:lnTo>
                      <a:pt x="13" y="130"/>
                    </a:lnTo>
                    <a:lnTo>
                      <a:pt x="49" y="139"/>
                    </a:lnTo>
                    <a:lnTo>
                      <a:pt x="186" y="157"/>
                    </a:lnTo>
                    <a:lnTo>
                      <a:pt x="511" y="178"/>
                    </a:lnTo>
                    <a:lnTo>
                      <a:pt x="972" y="197"/>
                    </a:lnTo>
                    <a:lnTo>
                      <a:pt x="1553" y="213"/>
                    </a:lnTo>
                    <a:lnTo>
                      <a:pt x="2235" y="226"/>
                    </a:lnTo>
                    <a:lnTo>
                      <a:pt x="3003" y="235"/>
                    </a:lnTo>
                    <a:lnTo>
                      <a:pt x="3839" y="240"/>
                    </a:lnTo>
                    <a:lnTo>
                      <a:pt x="4279" y="24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5"/>
              <p:cNvSpPr>
                <a:spLocks/>
              </p:cNvSpPr>
              <p:nvPr/>
            </p:nvSpPr>
            <p:spPr bwMode="auto">
              <a:xfrm>
                <a:off x="1067" y="3158"/>
                <a:ext cx="1708" cy="47"/>
              </a:xfrm>
              <a:custGeom>
                <a:avLst/>
                <a:gdLst>
                  <a:gd name="T0" fmla="*/ 4269 w 8537"/>
                  <a:gd name="T1" fmla="*/ 236 h 236"/>
                  <a:gd name="T2" fmla="*/ 5139 w 8537"/>
                  <a:gd name="T3" fmla="*/ 235 h 236"/>
                  <a:gd name="T4" fmla="*/ 6306 w 8537"/>
                  <a:gd name="T5" fmla="*/ 222 h 236"/>
                  <a:gd name="T6" fmla="*/ 6988 w 8537"/>
                  <a:gd name="T7" fmla="*/ 209 h 236"/>
                  <a:gd name="T8" fmla="*/ 7567 w 8537"/>
                  <a:gd name="T9" fmla="*/ 194 h 236"/>
                  <a:gd name="T10" fmla="*/ 8028 w 8537"/>
                  <a:gd name="T11" fmla="*/ 175 h 236"/>
                  <a:gd name="T12" fmla="*/ 8351 w 8537"/>
                  <a:gd name="T13" fmla="*/ 153 h 236"/>
                  <a:gd name="T14" fmla="*/ 8490 w 8537"/>
                  <a:gd name="T15" fmla="*/ 136 h 236"/>
                  <a:gd name="T16" fmla="*/ 8525 w 8537"/>
                  <a:gd name="T17" fmla="*/ 128 h 236"/>
                  <a:gd name="T18" fmla="*/ 8536 w 8537"/>
                  <a:gd name="T19" fmla="*/ 122 h 236"/>
                  <a:gd name="T20" fmla="*/ 8537 w 8537"/>
                  <a:gd name="T21" fmla="*/ 119 h 236"/>
                  <a:gd name="T22" fmla="*/ 8536 w 8537"/>
                  <a:gd name="T23" fmla="*/ 115 h 236"/>
                  <a:gd name="T24" fmla="*/ 8525 w 8537"/>
                  <a:gd name="T25" fmla="*/ 109 h 236"/>
                  <a:gd name="T26" fmla="*/ 8490 w 8537"/>
                  <a:gd name="T27" fmla="*/ 100 h 236"/>
                  <a:gd name="T28" fmla="*/ 8351 w 8537"/>
                  <a:gd name="T29" fmla="*/ 84 h 236"/>
                  <a:gd name="T30" fmla="*/ 8028 w 8537"/>
                  <a:gd name="T31" fmla="*/ 62 h 236"/>
                  <a:gd name="T32" fmla="*/ 7567 w 8537"/>
                  <a:gd name="T33" fmla="*/ 44 h 236"/>
                  <a:gd name="T34" fmla="*/ 6988 w 8537"/>
                  <a:gd name="T35" fmla="*/ 27 h 236"/>
                  <a:gd name="T36" fmla="*/ 6306 w 8537"/>
                  <a:gd name="T37" fmla="*/ 15 h 236"/>
                  <a:gd name="T38" fmla="*/ 5139 w 8537"/>
                  <a:gd name="T39" fmla="*/ 2 h 236"/>
                  <a:gd name="T40" fmla="*/ 4269 w 8537"/>
                  <a:gd name="T41" fmla="*/ 0 h 236"/>
                  <a:gd name="T42" fmla="*/ 3398 w 8537"/>
                  <a:gd name="T43" fmla="*/ 2 h 236"/>
                  <a:gd name="T44" fmla="*/ 2231 w 8537"/>
                  <a:gd name="T45" fmla="*/ 15 h 236"/>
                  <a:gd name="T46" fmla="*/ 1549 w 8537"/>
                  <a:gd name="T47" fmla="*/ 27 h 236"/>
                  <a:gd name="T48" fmla="*/ 970 w 8537"/>
                  <a:gd name="T49" fmla="*/ 44 h 236"/>
                  <a:gd name="T50" fmla="*/ 509 w 8537"/>
                  <a:gd name="T51" fmla="*/ 62 h 236"/>
                  <a:gd name="T52" fmla="*/ 186 w 8537"/>
                  <a:gd name="T53" fmla="*/ 84 h 236"/>
                  <a:gd name="T54" fmla="*/ 47 w 8537"/>
                  <a:gd name="T55" fmla="*/ 100 h 236"/>
                  <a:gd name="T56" fmla="*/ 12 w 8537"/>
                  <a:gd name="T57" fmla="*/ 109 h 236"/>
                  <a:gd name="T58" fmla="*/ 1 w 8537"/>
                  <a:gd name="T59" fmla="*/ 115 h 236"/>
                  <a:gd name="T60" fmla="*/ 0 w 8537"/>
                  <a:gd name="T61" fmla="*/ 119 h 236"/>
                  <a:gd name="T62" fmla="*/ 1 w 8537"/>
                  <a:gd name="T63" fmla="*/ 122 h 236"/>
                  <a:gd name="T64" fmla="*/ 12 w 8537"/>
                  <a:gd name="T65" fmla="*/ 128 h 236"/>
                  <a:gd name="T66" fmla="*/ 47 w 8537"/>
                  <a:gd name="T67" fmla="*/ 136 h 236"/>
                  <a:gd name="T68" fmla="*/ 186 w 8537"/>
                  <a:gd name="T69" fmla="*/ 153 h 236"/>
                  <a:gd name="T70" fmla="*/ 509 w 8537"/>
                  <a:gd name="T71" fmla="*/ 175 h 236"/>
                  <a:gd name="T72" fmla="*/ 970 w 8537"/>
                  <a:gd name="T73" fmla="*/ 194 h 236"/>
                  <a:gd name="T74" fmla="*/ 1549 w 8537"/>
                  <a:gd name="T75" fmla="*/ 209 h 236"/>
                  <a:gd name="T76" fmla="*/ 2231 w 8537"/>
                  <a:gd name="T77" fmla="*/ 222 h 236"/>
                  <a:gd name="T78" fmla="*/ 3398 w 8537"/>
                  <a:gd name="T79" fmla="*/ 235 h 236"/>
                  <a:gd name="T80" fmla="*/ 4269 w 8537"/>
                  <a:gd name="T81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537" h="236">
                    <a:moveTo>
                      <a:pt x="4269" y="236"/>
                    </a:moveTo>
                    <a:lnTo>
                      <a:pt x="5139" y="235"/>
                    </a:lnTo>
                    <a:lnTo>
                      <a:pt x="6306" y="222"/>
                    </a:lnTo>
                    <a:lnTo>
                      <a:pt x="6988" y="209"/>
                    </a:lnTo>
                    <a:lnTo>
                      <a:pt x="7567" y="194"/>
                    </a:lnTo>
                    <a:lnTo>
                      <a:pt x="8028" y="175"/>
                    </a:lnTo>
                    <a:lnTo>
                      <a:pt x="8351" y="153"/>
                    </a:lnTo>
                    <a:lnTo>
                      <a:pt x="8490" y="136"/>
                    </a:lnTo>
                    <a:lnTo>
                      <a:pt x="8525" y="128"/>
                    </a:lnTo>
                    <a:lnTo>
                      <a:pt x="8536" y="122"/>
                    </a:lnTo>
                    <a:lnTo>
                      <a:pt x="8537" y="119"/>
                    </a:lnTo>
                    <a:lnTo>
                      <a:pt x="8536" y="115"/>
                    </a:lnTo>
                    <a:lnTo>
                      <a:pt x="8525" y="109"/>
                    </a:lnTo>
                    <a:lnTo>
                      <a:pt x="8490" y="100"/>
                    </a:lnTo>
                    <a:lnTo>
                      <a:pt x="8351" y="84"/>
                    </a:lnTo>
                    <a:lnTo>
                      <a:pt x="8028" y="62"/>
                    </a:lnTo>
                    <a:lnTo>
                      <a:pt x="7567" y="44"/>
                    </a:lnTo>
                    <a:lnTo>
                      <a:pt x="6988" y="27"/>
                    </a:lnTo>
                    <a:lnTo>
                      <a:pt x="6306" y="15"/>
                    </a:lnTo>
                    <a:lnTo>
                      <a:pt x="5139" y="2"/>
                    </a:lnTo>
                    <a:lnTo>
                      <a:pt x="4269" y="0"/>
                    </a:lnTo>
                    <a:lnTo>
                      <a:pt x="3398" y="2"/>
                    </a:lnTo>
                    <a:lnTo>
                      <a:pt x="2231" y="15"/>
                    </a:lnTo>
                    <a:lnTo>
                      <a:pt x="1549" y="27"/>
                    </a:lnTo>
                    <a:lnTo>
                      <a:pt x="970" y="44"/>
                    </a:lnTo>
                    <a:lnTo>
                      <a:pt x="509" y="62"/>
                    </a:lnTo>
                    <a:lnTo>
                      <a:pt x="186" y="84"/>
                    </a:lnTo>
                    <a:lnTo>
                      <a:pt x="47" y="100"/>
                    </a:lnTo>
                    <a:lnTo>
                      <a:pt x="12" y="109"/>
                    </a:lnTo>
                    <a:lnTo>
                      <a:pt x="1" y="115"/>
                    </a:lnTo>
                    <a:lnTo>
                      <a:pt x="0" y="119"/>
                    </a:lnTo>
                    <a:lnTo>
                      <a:pt x="1" y="122"/>
                    </a:lnTo>
                    <a:lnTo>
                      <a:pt x="12" y="128"/>
                    </a:lnTo>
                    <a:lnTo>
                      <a:pt x="47" y="136"/>
                    </a:lnTo>
                    <a:lnTo>
                      <a:pt x="186" y="153"/>
                    </a:lnTo>
                    <a:lnTo>
                      <a:pt x="509" y="175"/>
                    </a:lnTo>
                    <a:lnTo>
                      <a:pt x="970" y="194"/>
                    </a:lnTo>
                    <a:lnTo>
                      <a:pt x="1549" y="209"/>
                    </a:lnTo>
                    <a:lnTo>
                      <a:pt x="2231" y="222"/>
                    </a:lnTo>
                    <a:lnTo>
                      <a:pt x="3398" y="235"/>
                    </a:lnTo>
                    <a:lnTo>
                      <a:pt x="4269" y="23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46"/>
              <p:cNvSpPr>
                <a:spLocks/>
              </p:cNvSpPr>
              <p:nvPr/>
            </p:nvSpPr>
            <p:spPr bwMode="auto">
              <a:xfrm>
                <a:off x="1069" y="3158"/>
                <a:ext cx="1704" cy="47"/>
              </a:xfrm>
              <a:custGeom>
                <a:avLst/>
                <a:gdLst>
                  <a:gd name="T0" fmla="*/ 4261 w 8520"/>
                  <a:gd name="T1" fmla="*/ 232 h 232"/>
                  <a:gd name="T2" fmla="*/ 5129 w 8520"/>
                  <a:gd name="T3" fmla="*/ 231 h 232"/>
                  <a:gd name="T4" fmla="*/ 6294 w 8520"/>
                  <a:gd name="T5" fmla="*/ 218 h 232"/>
                  <a:gd name="T6" fmla="*/ 6975 w 8520"/>
                  <a:gd name="T7" fmla="*/ 206 h 232"/>
                  <a:gd name="T8" fmla="*/ 7553 w 8520"/>
                  <a:gd name="T9" fmla="*/ 191 h 232"/>
                  <a:gd name="T10" fmla="*/ 8013 w 8520"/>
                  <a:gd name="T11" fmla="*/ 172 h 232"/>
                  <a:gd name="T12" fmla="*/ 8335 w 8520"/>
                  <a:gd name="T13" fmla="*/ 150 h 232"/>
                  <a:gd name="T14" fmla="*/ 8473 w 8520"/>
                  <a:gd name="T15" fmla="*/ 134 h 232"/>
                  <a:gd name="T16" fmla="*/ 8509 w 8520"/>
                  <a:gd name="T17" fmla="*/ 126 h 232"/>
                  <a:gd name="T18" fmla="*/ 8520 w 8520"/>
                  <a:gd name="T19" fmla="*/ 120 h 232"/>
                  <a:gd name="T20" fmla="*/ 8520 w 8520"/>
                  <a:gd name="T21" fmla="*/ 117 h 232"/>
                  <a:gd name="T22" fmla="*/ 8520 w 8520"/>
                  <a:gd name="T23" fmla="*/ 113 h 232"/>
                  <a:gd name="T24" fmla="*/ 8509 w 8520"/>
                  <a:gd name="T25" fmla="*/ 107 h 232"/>
                  <a:gd name="T26" fmla="*/ 8473 w 8520"/>
                  <a:gd name="T27" fmla="*/ 99 h 232"/>
                  <a:gd name="T28" fmla="*/ 8335 w 8520"/>
                  <a:gd name="T29" fmla="*/ 82 h 232"/>
                  <a:gd name="T30" fmla="*/ 8013 w 8520"/>
                  <a:gd name="T31" fmla="*/ 61 h 232"/>
                  <a:gd name="T32" fmla="*/ 7553 w 8520"/>
                  <a:gd name="T33" fmla="*/ 43 h 232"/>
                  <a:gd name="T34" fmla="*/ 6975 w 8520"/>
                  <a:gd name="T35" fmla="*/ 27 h 232"/>
                  <a:gd name="T36" fmla="*/ 6294 w 8520"/>
                  <a:gd name="T37" fmla="*/ 15 h 232"/>
                  <a:gd name="T38" fmla="*/ 5129 w 8520"/>
                  <a:gd name="T39" fmla="*/ 2 h 232"/>
                  <a:gd name="T40" fmla="*/ 4261 w 8520"/>
                  <a:gd name="T41" fmla="*/ 0 h 232"/>
                  <a:gd name="T42" fmla="*/ 3392 w 8520"/>
                  <a:gd name="T43" fmla="*/ 2 h 232"/>
                  <a:gd name="T44" fmla="*/ 2227 w 8520"/>
                  <a:gd name="T45" fmla="*/ 15 h 232"/>
                  <a:gd name="T46" fmla="*/ 1546 w 8520"/>
                  <a:gd name="T47" fmla="*/ 27 h 232"/>
                  <a:gd name="T48" fmla="*/ 968 w 8520"/>
                  <a:gd name="T49" fmla="*/ 43 h 232"/>
                  <a:gd name="T50" fmla="*/ 508 w 8520"/>
                  <a:gd name="T51" fmla="*/ 61 h 232"/>
                  <a:gd name="T52" fmla="*/ 186 w 8520"/>
                  <a:gd name="T53" fmla="*/ 82 h 232"/>
                  <a:gd name="T54" fmla="*/ 48 w 8520"/>
                  <a:gd name="T55" fmla="*/ 99 h 232"/>
                  <a:gd name="T56" fmla="*/ 12 w 8520"/>
                  <a:gd name="T57" fmla="*/ 107 h 232"/>
                  <a:gd name="T58" fmla="*/ 1 w 8520"/>
                  <a:gd name="T59" fmla="*/ 113 h 232"/>
                  <a:gd name="T60" fmla="*/ 0 w 8520"/>
                  <a:gd name="T61" fmla="*/ 117 h 232"/>
                  <a:gd name="T62" fmla="*/ 1 w 8520"/>
                  <a:gd name="T63" fmla="*/ 120 h 232"/>
                  <a:gd name="T64" fmla="*/ 12 w 8520"/>
                  <a:gd name="T65" fmla="*/ 126 h 232"/>
                  <a:gd name="T66" fmla="*/ 48 w 8520"/>
                  <a:gd name="T67" fmla="*/ 134 h 232"/>
                  <a:gd name="T68" fmla="*/ 186 w 8520"/>
                  <a:gd name="T69" fmla="*/ 150 h 232"/>
                  <a:gd name="T70" fmla="*/ 508 w 8520"/>
                  <a:gd name="T71" fmla="*/ 172 h 232"/>
                  <a:gd name="T72" fmla="*/ 968 w 8520"/>
                  <a:gd name="T73" fmla="*/ 191 h 232"/>
                  <a:gd name="T74" fmla="*/ 1546 w 8520"/>
                  <a:gd name="T75" fmla="*/ 206 h 232"/>
                  <a:gd name="T76" fmla="*/ 2227 w 8520"/>
                  <a:gd name="T77" fmla="*/ 218 h 232"/>
                  <a:gd name="T78" fmla="*/ 3392 w 8520"/>
                  <a:gd name="T79" fmla="*/ 231 h 232"/>
                  <a:gd name="T80" fmla="*/ 4261 w 8520"/>
                  <a:gd name="T81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520" h="232">
                    <a:moveTo>
                      <a:pt x="4261" y="232"/>
                    </a:moveTo>
                    <a:lnTo>
                      <a:pt x="5129" y="231"/>
                    </a:lnTo>
                    <a:lnTo>
                      <a:pt x="6294" y="218"/>
                    </a:lnTo>
                    <a:lnTo>
                      <a:pt x="6975" y="206"/>
                    </a:lnTo>
                    <a:lnTo>
                      <a:pt x="7553" y="191"/>
                    </a:lnTo>
                    <a:lnTo>
                      <a:pt x="8013" y="172"/>
                    </a:lnTo>
                    <a:lnTo>
                      <a:pt x="8335" y="150"/>
                    </a:lnTo>
                    <a:lnTo>
                      <a:pt x="8473" y="134"/>
                    </a:lnTo>
                    <a:lnTo>
                      <a:pt x="8509" y="126"/>
                    </a:lnTo>
                    <a:lnTo>
                      <a:pt x="8520" y="120"/>
                    </a:lnTo>
                    <a:lnTo>
                      <a:pt x="8520" y="117"/>
                    </a:lnTo>
                    <a:lnTo>
                      <a:pt x="8520" y="113"/>
                    </a:lnTo>
                    <a:lnTo>
                      <a:pt x="8509" y="107"/>
                    </a:lnTo>
                    <a:lnTo>
                      <a:pt x="8473" y="99"/>
                    </a:lnTo>
                    <a:lnTo>
                      <a:pt x="8335" y="82"/>
                    </a:lnTo>
                    <a:lnTo>
                      <a:pt x="8013" y="61"/>
                    </a:lnTo>
                    <a:lnTo>
                      <a:pt x="7553" y="43"/>
                    </a:lnTo>
                    <a:lnTo>
                      <a:pt x="6975" y="27"/>
                    </a:lnTo>
                    <a:lnTo>
                      <a:pt x="6294" y="15"/>
                    </a:lnTo>
                    <a:lnTo>
                      <a:pt x="5129" y="2"/>
                    </a:lnTo>
                    <a:lnTo>
                      <a:pt x="4261" y="0"/>
                    </a:lnTo>
                    <a:lnTo>
                      <a:pt x="3392" y="2"/>
                    </a:lnTo>
                    <a:lnTo>
                      <a:pt x="2227" y="15"/>
                    </a:lnTo>
                    <a:lnTo>
                      <a:pt x="1546" y="27"/>
                    </a:lnTo>
                    <a:lnTo>
                      <a:pt x="968" y="43"/>
                    </a:lnTo>
                    <a:lnTo>
                      <a:pt x="508" y="61"/>
                    </a:lnTo>
                    <a:lnTo>
                      <a:pt x="186" y="82"/>
                    </a:lnTo>
                    <a:lnTo>
                      <a:pt x="48" y="99"/>
                    </a:lnTo>
                    <a:lnTo>
                      <a:pt x="12" y="107"/>
                    </a:lnTo>
                    <a:lnTo>
                      <a:pt x="1" y="113"/>
                    </a:lnTo>
                    <a:lnTo>
                      <a:pt x="0" y="117"/>
                    </a:lnTo>
                    <a:lnTo>
                      <a:pt x="1" y="120"/>
                    </a:lnTo>
                    <a:lnTo>
                      <a:pt x="12" y="126"/>
                    </a:lnTo>
                    <a:lnTo>
                      <a:pt x="48" y="134"/>
                    </a:lnTo>
                    <a:lnTo>
                      <a:pt x="186" y="150"/>
                    </a:lnTo>
                    <a:lnTo>
                      <a:pt x="508" y="172"/>
                    </a:lnTo>
                    <a:lnTo>
                      <a:pt x="968" y="191"/>
                    </a:lnTo>
                    <a:lnTo>
                      <a:pt x="1546" y="206"/>
                    </a:lnTo>
                    <a:lnTo>
                      <a:pt x="2227" y="218"/>
                    </a:lnTo>
                    <a:lnTo>
                      <a:pt x="3392" y="231"/>
                    </a:lnTo>
                    <a:lnTo>
                      <a:pt x="4261" y="232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47"/>
              <p:cNvSpPr>
                <a:spLocks/>
              </p:cNvSpPr>
              <p:nvPr/>
            </p:nvSpPr>
            <p:spPr bwMode="auto">
              <a:xfrm>
                <a:off x="1071" y="3159"/>
                <a:ext cx="1700" cy="45"/>
              </a:xfrm>
              <a:custGeom>
                <a:avLst/>
                <a:gdLst>
                  <a:gd name="T0" fmla="*/ 4252 w 8503"/>
                  <a:gd name="T1" fmla="*/ 228 h 228"/>
                  <a:gd name="T2" fmla="*/ 5118 w 8503"/>
                  <a:gd name="T3" fmla="*/ 227 h 228"/>
                  <a:gd name="T4" fmla="*/ 6281 w 8503"/>
                  <a:gd name="T5" fmla="*/ 214 h 228"/>
                  <a:gd name="T6" fmla="*/ 6960 w 8503"/>
                  <a:gd name="T7" fmla="*/ 202 h 228"/>
                  <a:gd name="T8" fmla="*/ 7537 w 8503"/>
                  <a:gd name="T9" fmla="*/ 186 h 228"/>
                  <a:gd name="T10" fmla="*/ 7995 w 8503"/>
                  <a:gd name="T11" fmla="*/ 169 h 228"/>
                  <a:gd name="T12" fmla="*/ 8318 w 8503"/>
                  <a:gd name="T13" fmla="*/ 148 h 228"/>
                  <a:gd name="T14" fmla="*/ 8456 w 8503"/>
                  <a:gd name="T15" fmla="*/ 132 h 228"/>
                  <a:gd name="T16" fmla="*/ 8491 w 8503"/>
                  <a:gd name="T17" fmla="*/ 123 h 228"/>
                  <a:gd name="T18" fmla="*/ 8502 w 8503"/>
                  <a:gd name="T19" fmla="*/ 118 h 228"/>
                  <a:gd name="T20" fmla="*/ 8503 w 8503"/>
                  <a:gd name="T21" fmla="*/ 115 h 228"/>
                  <a:gd name="T22" fmla="*/ 8502 w 8503"/>
                  <a:gd name="T23" fmla="*/ 111 h 228"/>
                  <a:gd name="T24" fmla="*/ 8491 w 8503"/>
                  <a:gd name="T25" fmla="*/ 105 h 228"/>
                  <a:gd name="T26" fmla="*/ 8456 w 8503"/>
                  <a:gd name="T27" fmla="*/ 97 h 228"/>
                  <a:gd name="T28" fmla="*/ 8318 w 8503"/>
                  <a:gd name="T29" fmla="*/ 81 h 228"/>
                  <a:gd name="T30" fmla="*/ 7995 w 8503"/>
                  <a:gd name="T31" fmla="*/ 60 h 228"/>
                  <a:gd name="T32" fmla="*/ 7537 w 8503"/>
                  <a:gd name="T33" fmla="*/ 42 h 228"/>
                  <a:gd name="T34" fmla="*/ 6960 w 8503"/>
                  <a:gd name="T35" fmla="*/ 26 h 228"/>
                  <a:gd name="T36" fmla="*/ 6281 w 8503"/>
                  <a:gd name="T37" fmla="*/ 15 h 228"/>
                  <a:gd name="T38" fmla="*/ 5118 w 8503"/>
                  <a:gd name="T39" fmla="*/ 3 h 228"/>
                  <a:gd name="T40" fmla="*/ 4252 w 8503"/>
                  <a:gd name="T41" fmla="*/ 0 h 228"/>
                  <a:gd name="T42" fmla="*/ 3385 w 8503"/>
                  <a:gd name="T43" fmla="*/ 3 h 228"/>
                  <a:gd name="T44" fmla="*/ 2222 w 8503"/>
                  <a:gd name="T45" fmla="*/ 15 h 228"/>
                  <a:gd name="T46" fmla="*/ 1543 w 8503"/>
                  <a:gd name="T47" fmla="*/ 26 h 228"/>
                  <a:gd name="T48" fmla="*/ 966 w 8503"/>
                  <a:gd name="T49" fmla="*/ 42 h 228"/>
                  <a:gd name="T50" fmla="*/ 508 w 8503"/>
                  <a:gd name="T51" fmla="*/ 60 h 228"/>
                  <a:gd name="T52" fmla="*/ 185 w 8503"/>
                  <a:gd name="T53" fmla="*/ 81 h 228"/>
                  <a:gd name="T54" fmla="*/ 47 w 8503"/>
                  <a:gd name="T55" fmla="*/ 97 h 228"/>
                  <a:gd name="T56" fmla="*/ 12 w 8503"/>
                  <a:gd name="T57" fmla="*/ 105 h 228"/>
                  <a:gd name="T58" fmla="*/ 1 w 8503"/>
                  <a:gd name="T59" fmla="*/ 111 h 228"/>
                  <a:gd name="T60" fmla="*/ 0 w 8503"/>
                  <a:gd name="T61" fmla="*/ 115 h 228"/>
                  <a:gd name="T62" fmla="*/ 1 w 8503"/>
                  <a:gd name="T63" fmla="*/ 118 h 228"/>
                  <a:gd name="T64" fmla="*/ 12 w 8503"/>
                  <a:gd name="T65" fmla="*/ 123 h 228"/>
                  <a:gd name="T66" fmla="*/ 47 w 8503"/>
                  <a:gd name="T67" fmla="*/ 132 h 228"/>
                  <a:gd name="T68" fmla="*/ 185 w 8503"/>
                  <a:gd name="T69" fmla="*/ 148 h 228"/>
                  <a:gd name="T70" fmla="*/ 508 w 8503"/>
                  <a:gd name="T71" fmla="*/ 169 h 228"/>
                  <a:gd name="T72" fmla="*/ 966 w 8503"/>
                  <a:gd name="T73" fmla="*/ 186 h 228"/>
                  <a:gd name="T74" fmla="*/ 1543 w 8503"/>
                  <a:gd name="T75" fmla="*/ 202 h 228"/>
                  <a:gd name="T76" fmla="*/ 2222 w 8503"/>
                  <a:gd name="T77" fmla="*/ 214 h 228"/>
                  <a:gd name="T78" fmla="*/ 3385 w 8503"/>
                  <a:gd name="T79" fmla="*/ 227 h 228"/>
                  <a:gd name="T80" fmla="*/ 4252 w 8503"/>
                  <a:gd name="T81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503" h="228">
                    <a:moveTo>
                      <a:pt x="4252" y="228"/>
                    </a:moveTo>
                    <a:lnTo>
                      <a:pt x="5118" y="227"/>
                    </a:lnTo>
                    <a:lnTo>
                      <a:pt x="6281" y="214"/>
                    </a:lnTo>
                    <a:lnTo>
                      <a:pt x="6960" y="202"/>
                    </a:lnTo>
                    <a:lnTo>
                      <a:pt x="7537" y="186"/>
                    </a:lnTo>
                    <a:lnTo>
                      <a:pt x="7995" y="169"/>
                    </a:lnTo>
                    <a:lnTo>
                      <a:pt x="8318" y="148"/>
                    </a:lnTo>
                    <a:lnTo>
                      <a:pt x="8456" y="132"/>
                    </a:lnTo>
                    <a:lnTo>
                      <a:pt x="8491" y="123"/>
                    </a:lnTo>
                    <a:lnTo>
                      <a:pt x="8502" y="118"/>
                    </a:lnTo>
                    <a:lnTo>
                      <a:pt x="8503" y="115"/>
                    </a:lnTo>
                    <a:lnTo>
                      <a:pt x="8502" y="111"/>
                    </a:lnTo>
                    <a:lnTo>
                      <a:pt x="8491" y="105"/>
                    </a:lnTo>
                    <a:lnTo>
                      <a:pt x="8456" y="97"/>
                    </a:lnTo>
                    <a:lnTo>
                      <a:pt x="8318" y="81"/>
                    </a:lnTo>
                    <a:lnTo>
                      <a:pt x="7995" y="60"/>
                    </a:lnTo>
                    <a:lnTo>
                      <a:pt x="7537" y="42"/>
                    </a:lnTo>
                    <a:lnTo>
                      <a:pt x="6960" y="26"/>
                    </a:lnTo>
                    <a:lnTo>
                      <a:pt x="6281" y="15"/>
                    </a:lnTo>
                    <a:lnTo>
                      <a:pt x="5118" y="3"/>
                    </a:lnTo>
                    <a:lnTo>
                      <a:pt x="4252" y="0"/>
                    </a:lnTo>
                    <a:lnTo>
                      <a:pt x="3385" y="3"/>
                    </a:lnTo>
                    <a:lnTo>
                      <a:pt x="2222" y="15"/>
                    </a:lnTo>
                    <a:lnTo>
                      <a:pt x="1543" y="26"/>
                    </a:lnTo>
                    <a:lnTo>
                      <a:pt x="966" y="42"/>
                    </a:lnTo>
                    <a:lnTo>
                      <a:pt x="508" y="60"/>
                    </a:lnTo>
                    <a:lnTo>
                      <a:pt x="185" y="81"/>
                    </a:lnTo>
                    <a:lnTo>
                      <a:pt x="47" y="97"/>
                    </a:lnTo>
                    <a:lnTo>
                      <a:pt x="12" y="105"/>
                    </a:lnTo>
                    <a:lnTo>
                      <a:pt x="1" y="111"/>
                    </a:lnTo>
                    <a:lnTo>
                      <a:pt x="0" y="115"/>
                    </a:lnTo>
                    <a:lnTo>
                      <a:pt x="1" y="118"/>
                    </a:lnTo>
                    <a:lnTo>
                      <a:pt x="12" y="123"/>
                    </a:lnTo>
                    <a:lnTo>
                      <a:pt x="47" y="132"/>
                    </a:lnTo>
                    <a:lnTo>
                      <a:pt x="185" y="148"/>
                    </a:lnTo>
                    <a:lnTo>
                      <a:pt x="508" y="169"/>
                    </a:lnTo>
                    <a:lnTo>
                      <a:pt x="966" y="186"/>
                    </a:lnTo>
                    <a:lnTo>
                      <a:pt x="1543" y="202"/>
                    </a:lnTo>
                    <a:lnTo>
                      <a:pt x="2222" y="214"/>
                    </a:lnTo>
                    <a:lnTo>
                      <a:pt x="3385" y="227"/>
                    </a:lnTo>
                    <a:lnTo>
                      <a:pt x="4252" y="228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8"/>
              <p:cNvSpPr>
                <a:spLocks/>
              </p:cNvSpPr>
              <p:nvPr/>
            </p:nvSpPr>
            <p:spPr bwMode="auto">
              <a:xfrm>
                <a:off x="1072" y="3159"/>
                <a:ext cx="1698" cy="45"/>
              </a:xfrm>
              <a:custGeom>
                <a:avLst/>
                <a:gdLst>
                  <a:gd name="T0" fmla="*/ 4244 w 8486"/>
                  <a:gd name="T1" fmla="*/ 223 h 223"/>
                  <a:gd name="T2" fmla="*/ 5109 w 8486"/>
                  <a:gd name="T3" fmla="*/ 222 h 223"/>
                  <a:gd name="T4" fmla="*/ 6269 w 8486"/>
                  <a:gd name="T5" fmla="*/ 209 h 223"/>
                  <a:gd name="T6" fmla="*/ 6946 w 8486"/>
                  <a:gd name="T7" fmla="*/ 198 h 223"/>
                  <a:gd name="T8" fmla="*/ 7523 w 8486"/>
                  <a:gd name="T9" fmla="*/ 182 h 223"/>
                  <a:gd name="T10" fmla="*/ 7980 w 8486"/>
                  <a:gd name="T11" fmla="*/ 165 h 223"/>
                  <a:gd name="T12" fmla="*/ 8302 w 8486"/>
                  <a:gd name="T13" fmla="*/ 144 h 223"/>
                  <a:gd name="T14" fmla="*/ 8440 w 8486"/>
                  <a:gd name="T15" fmla="*/ 128 h 223"/>
                  <a:gd name="T16" fmla="*/ 8474 w 8486"/>
                  <a:gd name="T17" fmla="*/ 120 h 223"/>
                  <a:gd name="T18" fmla="*/ 8486 w 8486"/>
                  <a:gd name="T19" fmla="*/ 115 h 223"/>
                  <a:gd name="T20" fmla="*/ 8486 w 8486"/>
                  <a:gd name="T21" fmla="*/ 112 h 223"/>
                  <a:gd name="T22" fmla="*/ 8486 w 8486"/>
                  <a:gd name="T23" fmla="*/ 108 h 223"/>
                  <a:gd name="T24" fmla="*/ 8474 w 8486"/>
                  <a:gd name="T25" fmla="*/ 103 h 223"/>
                  <a:gd name="T26" fmla="*/ 8440 w 8486"/>
                  <a:gd name="T27" fmla="*/ 94 h 223"/>
                  <a:gd name="T28" fmla="*/ 8302 w 8486"/>
                  <a:gd name="T29" fmla="*/ 79 h 223"/>
                  <a:gd name="T30" fmla="*/ 7980 w 8486"/>
                  <a:gd name="T31" fmla="*/ 58 h 223"/>
                  <a:gd name="T32" fmla="*/ 7523 w 8486"/>
                  <a:gd name="T33" fmla="*/ 41 h 223"/>
                  <a:gd name="T34" fmla="*/ 6946 w 8486"/>
                  <a:gd name="T35" fmla="*/ 25 h 223"/>
                  <a:gd name="T36" fmla="*/ 6269 w 8486"/>
                  <a:gd name="T37" fmla="*/ 13 h 223"/>
                  <a:gd name="T38" fmla="*/ 5109 w 8486"/>
                  <a:gd name="T39" fmla="*/ 2 h 223"/>
                  <a:gd name="T40" fmla="*/ 4244 w 8486"/>
                  <a:gd name="T41" fmla="*/ 0 h 223"/>
                  <a:gd name="T42" fmla="*/ 3378 w 8486"/>
                  <a:gd name="T43" fmla="*/ 2 h 223"/>
                  <a:gd name="T44" fmla="*/ 2218 w 8486"/>
                  <a:gd name="T45" fmla="*/ 13 h 223"/>
                  <a:gd name="T46" fmla="*/ 1541 w 8486"/>
                  <a:gd name="T47" fmla="*/ 25 h 223"/>
                  <a:gd name="T48" fmla="*/ 964 w 8486"/>
                  <a:gd name="T49" fmla="*/ 41 h 223"/>
                  <a:gd name="T50" fmla="*/ 507 w 8486"/>
                  <a:gd name="T51" fmla="*/ 58 h 223"/>
                  <a:gd name="T52" fmla="*/ 185 w 8486"/>
                  <a:gd name="T53" fmla="*/ 79 h 223"/>
                  <a:gd name="T54" fmla="*/ 47 w 8486"/>
                  <a:gd name="T55" fmla="*/ 94 h 223"/>
                  <a:gd name="T56" fmla="*/ 13 w 8486"/>
                  <a:gd name="T57" fmla="*/ 103 h 223"/>
                  <a:gd name="T58" fmla="*/ 1 w 8486"/>
                  <a:gd name="T59" fmla="*/ 108 h 223"/>
                  <a:gd name="T60" fmla="*/ 0 w 8486"/>
                  <a:gd name="T61" fmla="*/ 112 h 223"/>
                  <a:gd name="T62" fmla="*/ 1 w 8486"/>
                  <a:gd name="T63" fmla="*/ 115 h 223"/>
                  <a:gd name="T64" fmla="*/ 13 w 8486"/>
                  <a:gd name="T65" fmla="*/ 120 h 223"/>
                  <a:gd name="T66" fmla="*/ 47 w 8486"/>
                  <a:gd name="T67" fmla="*/ 128 h 223"/>
                  <a:gd name="T68" fmla="*/ 185 w 8486"/>
                  <a:gd name="T69" fmla="*/ 144 h 223"/>
                  <a:gd name="T70" fmla="*/ 507 w 8486"/>
                  <a:gd name="T71" fmla="*/ 165 h 223"/>
                  <a:gd name="T72" fmla="*/ 964 w 8486"/>
                  <a:gd name="T73" fmla="*/ 182 h 223"/>
                  <a:gd name="T74" fmla="*/ 1541 w 8486"/>
                  <a:gd name="T75" fmla="*/ 198 h 223"/>
                  <a:gd name="T76" fmla="*/ 2218 w 8486"/>
                  <a:gd name="T77" fmla="*/ 209 h 223"/>
                  <a:gd name="T78" fmla="*/ 3378 w 8486"/>
                  <a:gd name="T79" fmla="*/ 222 h 223"/>
                  <a:gd name="T80" fmla="*/ 4244 w 8486"/>
                  <a:gd name="T81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486" h="223">
                    <a:moveTo>
                      <a:pt x="4244" y="223"/>
                    </a:moveTo>
                    <a:lnTo>
                      <a:pt x="5109" y="222"/>
                    </a:lnTo>
                    <a:lnTo>
                      <a:pt x="6269" y="209"/>
                    </a:lnTo>
                    <a:lnTo>
                      <a:pt x="6946" y="198"/>
                    </a:lnTo>
                    <a:lnTo>
                      <a:pt x="7523" y="182"/>
                    </a:lnTo>
                    <a:lnTo>
                      <a:pt x="7980" y="165"/>
                    </a:lnTo>
                    <a:lnTo>
                      <a:pt x="8302" y="144"/>
                    </a:lnTo>
                    <a:lnTo>
                      <a:pt x="8440" y="128"/>
                    </a:lnTo>
                    <a:lnTo>
                      <a:pt x="8474" y="120"/>
                    </a:lnTo>
                    <a:lnTo>
                      <a:pt x="8486" y="115"/>
                    </a:lnTo>
                    <a:lnTo>
                      <a:pt x="8486" y="112"/>
                    </a:lnTo>
                    <a:lnTo>
                      <a:pt x="8486" y="108"/>
                    </a:lnTo>
                    <a:lnTo>
                      <a:pt x="8474" y="103"/>
                    </a:lnTo>
                    <a:lnTo>
                      <a:pt x="8440" y="94"/>
                    </a:lnTo>
                    <a:lnTo>
                      <a:pt x="8302" y="79"/>
                    </a:lnTo>
                    <a:lnTo>
                      <a:pt x="7980" y="58"/>
                    </a:lnTo>
                    <a:lnTo>
                      <a:pt x="7523" y="41"/>
                    </a:lnTo>
                    <a:lnTo>
                      <a:pt x="6946" y="25"/>
                    </a:lnTo>
                    <a:lnTo>
                      <a:pt x="6269" y="13"/>
                    </a:lnTo>
                    <a:lnTo>
                      <a:pt x="5109" y="2"/>
                    </a:lnTo>
                    <a:lnTo>
                      <a:pt x="4244" y="0"/>
                    </a:lnTo>
                    <a:lnTo>
                      <a:pt x="3378" y="2"/>
                    </a:lnTo>
                    <a:lnTo>
                      <a:pt x="2218" y="13"/>
                    </a:lnTo>
                    <a:lnTo>
                      <a:pt x="1541" y="25"/>
                    </a:lnTo>
                    <a:lnTo>
                      <a:pt x="964" y="41"/>
                    </a:lnTo>
                    <a:lnTo>
                      <a:pt x="507" y="58"/>
                    </a:lnTo>
                    <a:lnTo>
                      <a:pt x="185" y="79"/>
                    </a:lnTo>
                    <a:lnTo>
                      <a:pt x="47" y="94"/>
                    </a:lnTo>
                    <a:lnTo>
                      <a:pt x="13" y="103"/>
                    </a:lnTo>
                    <a:lnTo>
                      <a:pt x="1" y="108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13" y="120"/>
                    </a:lnTo>
                    <a:lnTo>
                      <a:pt x="47" y="128"/>
                    </a:lnTo>
                    <a:lnTo>
                      <a:pt x="185" y="144"/>
                    </a:lnTo>
                    <a:lnTo>
                      <a:pt x="507" y="165"/>
                    </a:lnTo>
                    <a:lnTo>
                      <a:pt x="964" y="182"/>
                    </a:lnTo>
                    <a:lnTo>
                      <a:pt x="1541" y="198"/>
                    </a:lnTo>
                    <a:lnTo>
                      <a:pt x="2218" y="209"/>
                    </a:lnTo>
                    <a:lnTo>
                      <a:pt x="3378" y="222"/>
                    </a:lnTo>
                    <a:lnTo>
                      <a:pt x="4244" y="22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49"/>
              <p:cNvSpPr>
                <a:spLocks/>
              </p:cNvSpPr>
              <p:nvPr/>
            </p:nvSpPr>
            <p:spPr bwMode="auto">
              <a:xfrm>
                <a:off x="1074" y="3160"/>
                <a:ext cx="1694" cy="43"/>
              </a:xfrm>
              <a:custGeom>
                <a:avLst/>
                <a:gdLst>
                  <a:gd name="T0" fmla="*/ 4235 w 8469"/>
                  <a:gd name="T1" fmla="*/ 218 h 218"/>
                  <a:gd name="T2" fmla="*/ 5098 w 8469"/>
                  <a:gd name="T3" fmla="*/ 217 h 218"/>
                  <a:gd name="T4" fmla="*/ 6256 w 8469"/>
                  <a:gd name="T5" fmla="*/ 206 h 218"/>
                  <a:gd name="T6" fmla="*/ 6932 w 8469"/>
                  <a:gd name="T7" fmla="*/ 194 h 218"/>
                  <a:gd name="T8" fmla="*/ 7507 w 8469"/>
                  <a:gd name="T9" fmla="*/ 179 h 218"/>
                  <a:gd name="T10" fmla="*/ 7963 w 8469"/>
                  <a:gd name="T11" fmla="*/ 162 h 218"/>
                  <a:gd name="T12" fmla="*/ 8285 w 8469"/>
                  <a:gd name="T13" fmla="*/ 142 h 218"/>
                  <a:gd name="T14" fmla="*/ 8421 w 8469"/>
                  <a:gd name="T15" fmla="*/ 126 h 218"/>
                  <a:gd name="T16" fmla="*/ 8456 w 8469"/>
                  <a:gd name="T17" fmla="*/ 118 h 218"/>
                  <a:gd name="T18" fmla="*/ 8468 w 8469"/>
                  <a:gd name="T19" fmla="*/ 113 h 218"/>
                  <a:gd name="T20" fmla="*/ 8469 w 8469"/>
                  <a:gd name="T21" fmla="*/ 110 h 218"/>
                  <a:gd name="T22" fmla="*/ 8468 w 8469"/>
                  <a:gd name="T23" fmla="*/ 106 h 218"/>
                  <a:gd name="T24" fmla="*/ 8456 w 8469"/>
                  <a:gd name="T25" fmla="*/ 101 h 218"/>
                  <a:gd name="T26" fmla="*/ 8421 w 8469"/>
                  <a:gd name="T27" fmla="*/ 93 h 218"/>
                  <a:gd name="T28" fmla="*/ 8285 w 8469"/>
                  <a:gd name="T29" fmla="*/ 77 h 218"/>
                  <a:gd name="T30" fmla="*/ 7963 w 8469"/>
                  <a:gd name="T31" fmla="*/ 57 h 218"/>
                  <a:gd name="T32" fmla="*/ 7507 w 8469"/>
                  <a:gd name="T33" fmla="*/ 40 h 218"/>
                  <a:gd name="T34" fmla="*/ 6932 w 8469"/>
                  <a:gd name="T35" fmla="*/ 25 h 218"/>
                  <a:gd name="T36" fmla="*/ 6256 w 8469"/>
                  <a:gd name="T37" fmla="*/ 13 h 218"/>
                  <a:gd name="T38" fmla="*/ 5098 w 8469"/>
                  <a:gd name="T39" fmla="*/ 2 h 218"/>
                  <a:gd name="T40" fmla="*/ 4235 w 8469"/>
                  <a:gd name="T41" fmla="*/ 0 h 218"/>
                  <a:gd name="T42" fmla="*/ 3371 w 8469"/>
                  <a:gd name="T43" fmla="*/ 2 h 218"/>
                  <a:gd name="T44" fmla="*/ 2213 w 8469"/>
                  <a:gd name="T45" fmla="*/ 13 h 218"/>
                  <a:gd name="T46" fmla="*/ 1537 w 8469"/>
                  <a:gd name="T47" fmla="*/ 25 h 218"/>
                  <a:gd name="T48" fmla="*/ 962 w 8469"/>
                  <a:gd name="T49" fmla="*/ 40 h 218"/>
                  <a:gd name="T50" fmla="*/ 506 w 8469"/>
                  <a:gd name="T51" fmla="*/ 57 h 218"/>
                  <a:gd name="T52" fmla="*/ 184 w 8469"/>
                  <a:gd name="T53" fmla="*/ 77 h 218"/>
                  <a:gd name="T54" fmla="*/ 48 w 8469"/>
                  <a:gd name="T55" fmla="*/ 93 h 218"/>
                  <a:gd name="T56" fmla="*/ 13 w 8469"/>
                  <a:gd name="T57" fmla="*/ 101 h 218"/>
                  <a:gd name="T58" fmla="*/ 2 w 8469"/>
                  <a:gd name="T59" fmla="*/ 106 h 218"/>
                  <a:gd name="T60" fmla="*/ 0 w 8469"/>
                  <a:gd name="T61" fmla="*/ 110 h 218"/>
                  <a:gd name="T62" fmla="*/ 2 w 8469"/>
                  <a:gd name="T63" fmla="*/ 113 h 218"/>
                  <a:gd name="T64" fmla="*/ 13 w 8469"/>
                  <a:gd name="T65" fmla="*/ 118 h 218"/>
                  <a:gd name="T66" fmla="*/ 48 w 8469"/>
                  <a:gd name="T67" fmla="*/ 126 h 218"/>
                  <a:gd name="T68" fmla="*/ 184 w 8469"/>
                  <a:gd name="T69" fmla="*/ 142 h 218"/>
                  <a:gd name="T70" fmla="*/ 506 w 8469"/>
                  <a:gd name="T71" fmla="*/ 162 h 218"/>
                  <a:gd name="T72" fmla="*/ 962 w 8469"/>
                  <a:gd name="T73" fmla="*/ 179 h 218"/>
                  <a:gd name="T74" fmla="*/ 1537 w 8469"/>
                  <a:gd name="T75" fmla="*/ 194 h 218"/>
                  <a:gd name="T76" fmla="*/ 2213 w 8469"/>
                  <a:gd name="T77" fmla="*/ 206 h 218"/>
                  <a:gd name="T78" fmla="*/ 3371 w 8469"/>
                  <a:gd name="T79" fmla="*/ 217 h 218"/>
                  <a:gd name="T80" fmla="*/ 4235 w 8469"/>
                  <a:gd name="T81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469" h="218">
                    <a:moveTo>
                      <a:pt x="4235" y="218"/>
                    </a:moveTo>
                    <a:lnTo>
                      <a:pt x="5098" y="217"/>
                    </a:lnTo>
                    <a:lnTo>
                      <a:pt x="6256" y="206"/>
                    </a:lnTo>
                    <a:lnTo>
                      <a:pt x="6932" y="194"/>
                    </a:lnTo>
                    <a:lnTo>
                      <a:pt x="7507" y="179"/>
                    </a:lnTo>
                    <a:lnTo>
                      <a:pt x="7963" y="162"/>
                    </a:lnTo>
                    <a:lnTo>
                      <a:pt x="8285" y="142"/>
                    </a:lnTo>
                    <a:lnTo>
                      <a:pt x="8421" y="126"/>
                    </a:lnTo>
                    <a:lnTo>
                      <a:pt x="8456" y="118"/>
                    </a:lnTo>
                    <a:lnTo>
                      <a:pt x="8468" y="113"/>
                    </a:lnTo>
                    <a:lnTo>
                      <a:pt x="8469" y="110"/>
                    </a:lnTo>
                    <a:lnTo>
                      <a:pt x="8468" y="106"/>
                    </a:lnTo>
                    <a:lnTo>
                      <a:pt x="8456" y="101"/>
                    </a:lnTo>
                    <a:lnTo>
                      <a:pt x="8421" y="93"/>
                    </a:lnTo>
                    <a:lnTo>
                      <a:pt x="8285" y="77"/>
                    </a:lnTo>
                    <a:lnTo>
                      <a:pt x="7963" y="57"/>
                    </a:lnTo>
                    <a:lnTo>
                      <a:pt x="7507" y="40"/>
                    </a:lnTo>
                    <a:lnTo>
                      <a:pt x="6932" y="25"/>
                    </a:lnTo>
                    <a:lnTo>
                      <a:pt x="6256" y="13"/>
                    </a:lnTo>
                    <a:lnTo>
                      <a:pt x="5098" y="2"/>
                    </a:lnTo>
                    <a:lnTo>
                      <a:pt x="4235" y="0"/>
                    </a:lnTo>
                    <a:lnTo>
                      <a:pt x="3371" y="2"/>
                    </a:lnTo>
                    <a:lnTo>
                      <a:pt x="2213" y="13"/>
                    </a:lnTo>
                    <a:lnTo>
                      <a:pt x="1537" y="25"/>
                    </a:lnTo>
                    <a:lnTo>
                      <a:pt x="962" y="40"/>
                    </a:lnTo>
                    <a:lnTo>
                      <a:pt x="506" y="57"/>
                    </a:lnTo>
                    <a:lnTo>
                      <a:pt x="184" y="77"/>
                    </a:lnTo>
                    <a:lnTo>
                      <a:pt x="48" y="93"/>
                    </a:lnTo>
                    <a:lnTo>
                      <a:pt x="13" y="101"/>
                    </a:lnTo>
                    <a:lnTo>
                      <a:pt x="2" y="106"/>
                    </a:lnTo>
                    <a:lnTo>
                      <a:pt x="0" y="110"/>
                    </a:lnTo>
                    <a:lnTo>
                      <a:pt x="2" y="113"/>
                    </a:lnTo>
                    <a:lnTo>
                      <a:pt x="13" y="118"/>
                    </a:lnTo>
                    <a:lnTo>
                      <a:pt x="48" y="126"/>
                    </a:lnTo>
                    <a:lnTo>
                      <a:pt x="184" y="142"/>
                    </a:lnTo>
                    <a:lnTo>
                      <a:pt x="506" y="162"/>
                    </a:lnTo>
                    <a:lnTo>
                      <a:pt x="962" y="179"/>
                    </a:lnTo>
                    <a:lnTo>
                      <a:pt x="1537" y="194"/>
                    </a:lnTo>
                    <a:lnTo>
                      <a:pt x="2213" y="206"/>
                    </a:lnTo>
                    <a:lnTo>
                      <a:pt x="3371" y="217"/>
                    </a:lnTo>
                    <a:lnTo>
                      <a:pt x="4235" y="218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50"/>
              <p:cNvSpPr>
                <a:spLocks/>
              </p:cNvSpPr>
              <p:nvPr/>
            </p:nvSpPr>
            <p:spPr bwMode="auto">
              <a:xfrm>
                <a:off x="1076" y="3160"/>
                <a:ext cx="1690" cy="43"/>
              </a:xfrm>
              <a:custGeom>
                <a:avLst/>
                <a:gdLst>
                  <a:gd name="T0" fmla="*/ 4225 w 8449"/>
                  <a:gd name="T1" fmla="*/ 214 h 214"/>
                  <a:gd name="T2" fmla="*/ 5086 w 8449"/>
                  <a:gd name="T3" fmla="*/ 213 h 214"/>
                  <a:gd name="T4" fmla="*/ 6603 w 8449"/>
                  <a:gd name="T5" fmla="*/ 197 h 214"/>
                  <a:gd name="T6" fmla="*/ 7489 w 8449"/>
                  <a:gd name="T7" fmla="*/ 175 h 214"/>
                  <a:gd name="T8" fmla="*/ 7946 w 8449"/>
                  <a:gd name="T9" fmla="*/ 159 h 214"/>
                  <a:gd name="T10" fmla="*/ 8266 w 8449"/>
                  <a:gd name="T11" fmla="*/ 139 h 214"/>
                  <a:gd name="T12" fmla="*/ 8403 w 8449"/>
                  <a:gd name="T13" fmla="*/ 124 h 214"/>
                  <a:gd name="T14" fmla="*/ 8438 w 8449"/>
                  <a:gd name="T15" fmla="*/ 116 h 214"/>
                  <a:gd name="T16" fmla="*/ 8449 w 8449"/>
                  <a:gd name="T17" fmla="*/ 111 h 214"/>
                  <a:gd name="T18" fmla="*/ 8449 w 8449"/>
                  <a:gd name="T19" fmla="*/ 108 h 214"/>
                  <a:gd name="T20" fmla="*/ 8449 w 8449"/>
                  <a:gd name="T21" fmla="*/ 104 h 214"/>
                  <a:gd name="T22" fmla="*/ 8438 w 8449"/>
                  <a:gd name="T23" fmla="*/ 99 h 214"/>
                  <a:gd name="T24" fmla="*/ 8403 w 8449"/>
                  <a:gd name="T25" fmla="*/ 91 h 214"/>
                  <a:gd name="T26" fmla="*/ 8266 w 8449"/>
                  <a:gd name="T27" fmla="*/ 76 h 214"/>
                  <a:gd name="T28" fmla="*/ 7946 w 8449"/>
                  <a:gd name="T29" fmla="*/ 56 h 214"/>
                  <a:gd name="T30" fmla="*/ 7489 w 8449"/>
                  <a:gd name="T31" fmla="*/ 39 h 214"/>
                  <a:gd name="T32" fmla="*/ 6603 w 8449"/>
                  <a:gd name="T33" fmla="*/ 18 h 214"/>
                  <a:gd name="T34" fmla="*/ 5086 w 8449"/>
                  <a:gd name="T35" fmla="*/ 2 h 214"/>
                  <a:gd name="T36" fmla="*/ 4225 w 8449"/>
                  <a:gd name="T37" fmla="*/ 0 h 214"/>
                  <a:gd name="T38" fmla="*/ 3363 w 8449"/>
                  <a:gd name="T39" fmla="*/ 2 h 214"/>
                  <a:gd name="T40" fmla="*/ 1846 w 8449"/>
                  <a:gd name="T41" fmla="*/ 18 h 214"/>
                  <a:gd name="T42" fmla="*/ 960 w 8449"/>
                  <a:gd name="T43" fmla="*/ 39 h 214"/>
                  <a:gd name="T44" fmla="*/ 503 w 8449"/>
                  <a:gd name="T45" fmla="*/ 56 h 214"/>
                  <a:gd name="T46" fmla="*/ 183 w 8449"/>
                  <a:gd name="T47" fmla="*/ 76 h 214"/>
                  <a:gd name="T48" fmla="*/ 46 w 8449"/>
                  <a:gd name="T49" fmla="*/ 91 h 214"/>
                  <a:gd name="T50" fmla="*/ 11 w 8449"/>
                  <a:gd name="T51" fmla="*/ 99 h 214"/>
                  <a:gd name="T52" fmla="*/ 0 w 8449"/>
                  <a:gd name="T53" fmla="*/ 104 h 214"/>
                  <a:gd name="T54" fmla="*/ 0 w 8449"/>
                  <a:gd name="T55" fmla="*/ 108 h 214"/>
                  <a:gd name="T56" fmla="*/ 0 w 8449"/>
                  <a:gd name="T57" fmla="*/ 111 h 214"/>
                  <a:gd name="T58" fmla="*/ 11 w 8449"/>
                  <a:gd name="T59" fmla="*/ 116 h 214"/>
                  <a:gd name="T60" fmla="*/ 46 w 8449"/>
                  <a:gd name="T61" fmla="*/ 124 h 214"/>
                  <a:gd name="T62" fmla="*/ 183 w 8449"/>
                  <a:gd name="T63" fmla="*/ 139 h 214"/>
                  <a:gd name="T64" fmla="*/ 503 w 8449"/>
                  <a:gd name="T65" fmla="*/ 159 h 214"/>
                  <a:gd name="T66" fmla="*/ 960 w 8449"/>
                  <a:gd name="T67" fmla="*/ 175 h 214"/>
                  <a:gd name="T68" fmla="*/ 1846 w 8449"/>
                  <a:gd name="T69" fmla="*/ 197 h 214"/>
                  <a:gd name="T70" fmla="*/ 3363 w 8449"/>
                  <a:gd name="T71" fmla="*/ 213 h 214"/>
                  <a:gd name="T72" fmla="*/ 4225 w 8449"/>
                  <a:gd name="T73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49" h="214">
                    <a:moveTo>
                      <a:pt x="4225" y="214"/>
                    </a:moveTo>
                    <a:lnTo>
                      <a:pt x="5086" y="213"/>
                    </a:lnTo>
                    <a:lnTo>
                      <a:pt x="6603" y="197"/>
                    </a:lnTo>
                    <a:lnTo>
                      <a:pt x="7489" y="175"/>
                    </a:lnTo>
                    <a:lnTo>
                      <a:pt x="7946" y="159"/>
                    </a:lnTo>
                    <a:lnTo>
                      <a:pt x="8266" y="139"/>
                    </a:lnTo>
                    <a:lnTo>
                      <a:pt x="8403" y="124"/>
                    </a:lnTo>
                    <a:lnTo>
                      <a:pt x="8438" y="116"/>
                    </a:lnTo>
                    <a:lnTo>
                      <a:pt x="8449" y="111"/>
                    </a:lnTo>
                    <a:lnTo>
                      <a:pt x="8449" y="108"/>
                    </a:lnTo>
                    <a:lnTo>
                      <a:pt x="8449" y="104"/>
                    </a:lnTo>
                    <a:lnTo>
                      <a:pt x="8438" y="99"/>
                    </a:lnTo>
                    <a:lnTo>
                      <a:pt x="8403" y="91"/>
                    </a:lnTo>
                    <a:lnTo>
                      <a:pt x="8266" y="76"/>
                    </a:lnTo>
                    <a:lnTo>
                      <a:pt x="7946" y="56"/>
                    </a:lnTo>
                    <a:lnTo>
                      <a:pt x="7489" y="39"/>
                    </a:lnTo>
                    <a:lnTo>
                      <a:pt x="6603" y="18"/>
                    </a:lnTo>
                    <a:lnTo>
                      <a:pt x="5086" y="2"/>
                    </a:lnTo>
                    <a:lnTo>
                      <a:pt x="4225" y="0"/>
                    </a:lnTo>
                    <a:lnTo>
                      <a:pt x="3363" y="2"/>
                    </a:lnTo>
                    <a:lnTo>
                      <a:pt x="1846" y="18"/>
                    </a:lnTo>
                    <a:lnTo>
                      <a:pt x="960" y="39"/>
                    </a:lnTo>
                    <a:lnTo>
                      <a:pt x="503" y="56"/>
                    </a:lnTo>
                    <a:lnTo>
                      <a:pt x="183" y="76"/>
                    </a:lnTo>
                    <a:lnTo>
                      <a:pt x="46" y="91"/>
                    </a:lnTo>
                    <a:lnTo>
                      <a:pt x="11" y="99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0" y="111"/>
                    </a:lnTo>
                    <a:lnTo>
                      <a:pt x="11" y="116"/>
                    </a:lnTo>
                    <a:lnTo>
                      <a:pt x="46" y="124"/>
                    </a:lnTo>
                    <a:lnTo>
                      <a:pt x="183" y="139"/>
                    </a:lnTo>
                    <a:lnTo>
                      <a:pt x="503" y="159"/>
                    </a:lnTo>
                    <a:lnTo>
                      <a:pt x="960" y="175"/>
                    </a:lnTo>
                    <a:lnTo>
                      <a:pt x="1846" y="197"/>
                    </a:lnTo>
                    <a:lnTo>
                      <a:pt x="3363" y="213"/>
                    </a:lnTo>
                    <a:lnTo>
                      <a:pt x="4225" y="214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51"/>
              <p:cNvSpPr>
                <a:spLocks/>
              </p:cNvSpPr>
              <p:nvPr/>
            </p:nvSpPr>
            <p:spPr bwMode="auto">
              <a:xfrm>
                <a:off x="1078" y="3161"/>
                <a:ext cx="1686" cy="42"/>
              </a:xfrm>
              <a:custGeom>
                <a:avLst/>
                <a:gdLst>
                  <a:gd name="T0" fmla="*/ 4217 w 8433"/>
                  <a:gd name="T1" fmla="*/ 210 h 210"/>
                  <a:gd name="T2" fmla="*/ 5076 w 8433"/>
                  <a:gd name="T3" fmla="*/ 209 h 210"/>
                  <a:gd name="T4" fmla="*/ 6589 w 8433"/>
                  <a:gd name="T5" fmla="*/ 193 h 210"/>
                  <a:gd name="T6" fmla="*/ 7475 w 8433"/>
                  <a:gd name="T7" fmla="*/ 172 h 210"/>
                  <a:gd name="T8" fmla="*/ 7930 w 8433"/>
                  <a:gd name="T9" fmla="*/ 156 h 210"/>
                  <a:gd name="T10" fmla="*/ 8250 w 8433"/>
                  <a:gd name="T11" fmla="*/ 136 h 210"/>
                  <a:gd name="T12" fmla="*/ 8386 w 8433"/>
                  <a:gd name="T13" fmla="*/ 121 h 210"/>
                  <a:gd name="T14" fmla="*/ 8421 w 8433"/>
                  <a:gd name="T15" fmla="*/ 114 h 210"/>
                  <a:gd name="T16" fmla="*/ 8432 w 8433"/>
                  <a:gd name="T17" fmla="*/ 109 h 210"/>
                  <a:gd name="T18" fmla="*/ 8433 w 8433"/>
                  <a:gd name="T19" fmla="*/ 106 h 210"/>
                  <a:gd name="T20" fmla="*/ 8432 w 8433"/>
                  <a:gd name="T21" fmla="*/ 102 h 210"/>
                  <a:gd name="T22" fmla="*/ 8421 w 8433"/>
                  <a:gd name="T23" fmla="*/ 97 h 210"/>
                  <a:gd name="T24" fmla="*/ 8386 w 8433"/>
                  <a:gd name="T25" fmla="*/ 89 h 210"/>
                  <a:gd name="T26" fmla="*/ 8250 w 8433"/>
                  <a:gd name="T27" fmla="*/ 74 h 210"/>
                  <a:gd name="T28" fmla="*/ 7930 w 8433"/>
                  <a:gd name="T29" fmla="*/ 55 h 210"/>
                  <a:gd name="T30" fmla="*/ 7475 w 8433"/>
                  <a:gd name="T31" fmla="*/ 39 h 210"/>
                  <a:gd name="T32" fmla="*/ 6589 w 8433"/>
                  <a:gd name="T33" fmla="*/ 17 h 210"/>
                  <a:gd name="T34" fmla="*/ 5076 w 8433"/>
                  <a:gd name="T35" fmla="*/ 2 h 210"/>
                  <a:gd name="T36" fmla="*/ 4217 w 8433"/>
                  <a:gd name="T37" fmla="*/ 0 h 210"/>
                  <a:gd name="T38" fmla="*/ 3357 w 8433"/>
                  <a:gd name="T39" fmla="*/ 2 h 210"/>
                  <a:gd name="T40" fmla="*/ 1844 w 8433"/>
                  <a:gd name="T41" fmla="*/ 17 h 210"/>
                  <a:gd name="T42" fmla="*/ 958 w 8433"/>
                  <a:gd name="T43" fmla="*/ 39 h 210"/>
                  <a:gd name="T44" fmla="*/ 504 w 8433"/>
                  <a:gd name="T45" fmla="*/ 55 h 210"/>
                  <a:gd name="T46" fmla="*/ 183 w 8433"/>
                  <a:gd name="T47" fmla="*/ 74 h 210"/>
                  <a:gd name="T48" fmla="*/ 47 w 8433"/>
                  <a:gd name="T49" fmla="*/ 89 h 210"/>
                  <a:gd name="T50" fmla="*/ 12 w 8433"/>
                  <a:gd name="T51" fmla="*/ 97 h 210"/>
                  <a:gd name="T52" fmla="*/ 1 w 8433"/>
                  <a:gd name="T53" fmla="*/ 102 h 210"/>
                  <a:gd name="T54" fmla="*/ 0 w 8433"/>
                  <a:gd name="T55" fmla="*/ 106 h 210"/>
                  <a:gd name="T56" fmla="*/ 1 w 8433"/>
                  <a:gd name="T57" fmla="*/ 109 h 210"/>
                  <a:gd name="T58" fmla="*/ 12 w 8433"/>
                  <a:gd name="T59" fmla="*/ 114 h 210"/>
                  <a:gd name="T60" fmla="*/ 47 w 8433"/>
                  <a:gd name="T61" fmla="*/ 121 h 210"/>
                  <a:gd name="T62" fmla="*/ 183 w 8433"/>
                  <a:gd name="T63" fmla="*/ 136 h 210"/>
                  <a:gd name="T64" fmla="*/ 504 w 8433"/>
                  <a:gd name="T65" fmla="*/ 156 h 210"/>
                  <a:gd name="T66" fmla="*/ 958 w 8433"/>
                  <a:gd name="T67" fmla="*/ 172 h 210"/>
                  <a:gd name="T68" fmla="*/ 1844 w 8433"/>
                  <a:gd name="T69" fmla="*/ 193 h 210"/>
                  <a:gd name="T70" fmla="*/ 3357 w 8433"/>
                  <a:gd name="T71" fmla="*/ 209 h 210"/>
                  <a:gd name="T72" fmla="*/ 4217 w 8433"/>
                  <a:gd name="T7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433" h="210">
                    <a:moveTo>
                      <a:pt x="4217" y="210"/>
                    </a:moveTo>
                    <a:lnTo>
                      <a:pt x="5076" y="209"/>
                    </a:lnTo>
                    <a:lnTo>
                      <a:pt x="6589" y="193"/>
                    </a:lnTo>
                    <a:lnTo>
                      <a:pt x="7475" y="172"/>
                    </a:lnTo>
                    <a:lnTo>
                      <a:pt x="7930" y="156"/>
                    </a:lnTo>
                    <a:lnTo>
                      <a:pt x="8250" y="136"/>
                    </a:lnTo>
                    <a:lnTo>
                      <a:pt x="8386" y="121"/>
                    </a:lnTo>
                    <a:lnTo>
                      <a:pt x="8421" y="114"/>
                    </a:lnTo>
                    <a:lnTo>
                      <a:pt x="8432" y="109"/>
                    </a:lnTo>
                    <a:lnTo>
                      <a:pt x="8433" y="106"/>
                    </a:lnTo>
                    <a:lnTo>
                      <a:pt x="8432" y="102"/>
                    </a:lnTo>
                    <a:lnTo>
                      <a:pt x="8421" y="97"/>
                    </a:lnTo>
                    <a:lnTo>
                      <a:pt x="8386" y="89"/>
                    </a:lnTo>
                    <a:lnTo>
                      <a:pt x="8250" y="74"/>
                    </a:lnTo>
                    <a:lnTo>
                      <a:pt x="7930" y="55"/>
                    </a:lnTo>
                    <a:lnTo>
                      <a:pt x="7475" y="39"/>
                    </a:lnTo>
                    <a:lnTo>
                      <a:pt x="6589" y="17"/>
                    </a:lnTo>
                    <a:lnTo>
                      <a:pt x="5076" y="2"/>
                    </a:lnTo>
                    <a:lnTo>
                      <a:pt x="4217" y="0"/>
                    </a:lnTo>
                    <a:lnTo>
                      <a:pt x="3357" y="2"/>
                    </a:lnTo>
                    <a:lnTo>
                      <a:pt x="1844" y="17"/>
                    </a:lnTo>
                    <a:lnTo>
                      <a:pt x="958" y="39"/>
                    </a:lnTo>
                    <a:lnTo>
                      <a:pt x="504" y="55"/>
                    </a:lnTo>
                    <a:lnTo>
                      <a:pt x="183" y="74"/>
                    </a:lnTo>
                    <a:lnTo>
                      <a:pt x="47" y="89"/>
                    </a:lnTo>
                    <a:lnTo>
                      <a:pt x="12" y="97"/>
                    </a:lnTo>
                    <a:lnTo>
                      <a:pt x="1" y="102"/>
                    </a:lnTo>
                    <a:lnTo>
                      <a:pt x="0" y="106"/>
                    </a:lnTo>
                    <a:lnTo>
                      <a:pt x="1" y="109"/>
                    </a:lnTo>
                    <a:lnTo>
                      <a:pt x="12" y="114"/>
                    </a:lnTo>
                    <a:lnTo>
                      <a:pt x="47" y="121"/>
                    </a:lnTo>
                    <a:lnTo>
                      <a:pt x="183" y="136"/>
                    </a:lnTo>
                    <a:lnTo>
                      <a:pt x="504" y="156"/>
                    </a:lnTo>
                    <a:lnTo>
                      <a:pt x="958" y="172"/>
                    </a:lnTo>
                    <a:lnTo>
                      <a:pt x="1844" y="193"/>
                    </a:lnTo>
                    <a:lnTo>
                      <a:pt x="3357" y="209"/>
                    </a:lnTo>
                    <a:lnTo>
                      <a:pt x="4217" y="21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52"/>
              <p:cNvSpPr>
                <a:spLocks/>
              </p:cNvSpPr>
              <p:nvPr/>
            </p:nvSpPr>
            <p:spPr bwMode="auto">
              <a:xfrm>
                <a:off x="1080" y="3161"/>
                <a:ext cx="1683" cy="41"/>
              </a:xfrm>
              <a:custGeom>
                <a:avLst/>
                <a:gdLst>
                  <a:gd name="T0" fmla="*/ 4208 w 8415"/>
                  <a:gd name="T1" fmla="*/ 206 h 206"/>
                  <a:gd name="T2" fmla="*/ 5066 w 8415"/>
                  <a:gd name="T3" fmla="*/ 205 h 206"/>
                  <a:gd name="T4" fmla="*/ 6575 w 8415"/>
                  <a:gd name="T5" fmla="*/ 190 h 206"/>
                  <a:gd name="T6" fmla="*/ 7459 w 8415"/>
                  <a:gd name="T7" fmla="*/ 169 h 206"/>
                  <a:gd name="T8" fmla="*/ 7913 w 8415"/>
                  <a:gd name="T9" fmla="*/ 153 h 206"/>
                  <a:gd name="T10" fmla="*/ 8233 w 8415"/>
                  <a:gd name="T11" fmla="*/ 134 h 206"/>
                  <a:gd name="T12" fmla="*/ 8369 w 8415"/>
                  <a:gd name="T13" fmla="*/ 119 h 206"/>
                  <a:gd name="T14" fmla="*/ 8412 w 8415"/>
                  <a:gd name="T15" fmla="*/ 109 h 206"/>
                  <a:gd name="T16" fmla="*/ 8415 w 8415"/>
                  <a:gd name="T17" fmla="*/ 104 h 206"/>
                  <a:gd name="T18" fmla="*/ 8412 w 8415"/>
                  <a:gd name="T19" fmla="*/ 98 h 206"/>
                  <a:gd name="T20" fmla="*/ 8369 w 8415"/>
                  <a:gd name="T21" fmla="*/ 88 h 206"/>
                  <a:gd name="T22" fmla="*/ 8233 w 8415"/>
                  <a:gd name="T23" fmla="*/ 73 h 206"/>
                  <a:gd name="T24" fmla="*/ 7913 w 8415"/>
                  <a:gd name="T25" fmla="*/ 54 h 206"/>
                  <a:gd name="T26" fmla="*/ 7459 w 8415"/>
                  <a:gd name="T27" fmla="*/ 38 h 206"/>
                  <a:gd name="T28" fmla="*/ 6575 w 8415"/>
                  <a:gd name="T29" fmla="*/ 17 h 206"/>
                  <a:gd name="T30" fmla="*/ 5066 w 8415"/>
                  <a:gd name="T31" fmla="*/ 2 h 206"/>
                  <a:gd name="T32" fmla="*/ 4208 w 8415"/>
                  <a:gd name="T33" fmla="*/ 0 h 206"/>
                  <a:gd name="T34" fmla="*/ 3349 w 8415"/>
                  <a:gd name="T35" fmla="*/ 2 h 206"/>
                  <a:gd name="T36" fmla="*/ 1840 w 8415"/>
                  <a:gd name="T37" fmla="*/ 17 h 206"/>
                  <a:gd name="T38" fmla="*/ 956 w 8415"/>
                  <a:gd name="T39" fmla="*/ 38 h 206"/>
                  <a:gd name="T40" fmla="*/ 502 w 8415"/>
                  <a:gd name="T41" fmla="*/ 54 h 206"/>
                  <a:gd name="T42" fmla="*/ 182 w 8415"/>
                  <a:gd name="T43" fmla="*/ 73 h 206"/>
                  <a:gd name="T44" fmla="*/ 46 w 8415"/>
                  <a:gd name="T45" fmla="*/ 88 h 206"/>
                  <a:gd name="T46" fmla="*/ 3 w 8415"/>
                  <a:gd name="T47" fmla="*/ 98 h 206"/>
                  <a:gd name="T48" fmla="*/ 0 w 8415"/>
                  <a:gd name="T49" fmla="*/ 104 h 206"/>
                  <a:gd name="T50" fmla="*/ 3 w 8415"/>
                  <a:gd name="T51" fmla="*/ 109 h 206"/>
                  <a:gd name="T52" fmla="*/ 46 w 8415"/>
                  <a:gd name="T53" fmla="*/ 119 h 206"/>
                  <a:gd name="T54" fmla="*/ 182 w 8415"/>
                  <a:gd name="T55" fmla="*/ 134 h 206"/>
                  <a:gd name="T56" fmla="*/ 502 w 8415"/>
                  <a:gd name="T57" fmla="*/ 153 h 206"/>
                  <a:gd name="T58" fmla="*/ 956 w 8415"/>
                  <a:gd name="T59" fmla="*/ 169 h 206"/>
                  <a:gd name="T60" fmla="*/ 1840 w 8415"/>
                  <a:gd name="T61" fmla="*/ 190 h 206"/>
                  <a:gd name="T62" fmla="*/ 3349 w 8415"/>
                  <a:gd name="T63" fmla="*/ 205 h 206"/>
                  <a:gd name="T64" fmla="*/ 4208 w 8415"/>
                  <a:gd name="T65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415" h="206">
                    <a:moveTo>
                      <a:pt x="4208" y="206"/>
                    </a:moveTo>
                    <a:lnTo>
                      <a:pt x="5066" y="205"/>
                    </a:lnTo>
                    <a:lnTo>
                      <a:pt x="6575" y="190"/>
                    </a:lnTo>
                    <a:lnTo>
                      <a:pt x="7459" y="169"/>
                    </a:lnTo>
                    <a:lnTo>
                      <a:pt x="7913" y="153"/>
                    </a:lnTo>
                    <a:lnTo>
                      <a:pt x="8233" y="134"/>
                    </a:lnTo>
                    <a:lnTo>
                      <a:pt x="8369" y="119"/>
                    </a:lnTo>
                    <a:lnTo>
                      <a:pt x="8412" y="109"/>
                    </a:lnTo>
                    <a:lnTo>
                      <a:pt x="8415" y="104"/>
                    </a:lnTo>
                    <a:lnTo>
                      <a:pt x="8412" y="98"/>
                    </a:lnTo>
                    <a:lnTo>
                      <a:pt x="8369" y="88"/>
                    </a:lnTo>
                    <a:lnTo>
                      <a:pt x="8233" y="73"/>
                    </a:lnTo>
                    <a:lnTo>
                      <a:pt x="7913" y="54"/>
                    </a:lnTo>
                    <a:lnTo>
                      <a:pt x="7459" y="38"/>
                    </a:lnTo>
                    <a:lnTo>
                      <a:pt x="6575" y="17"/>
                    </a:lnTo>
                    <a:lnTo>
                      <a:pt x="5066" y="2"/>
                    </a:lnTo>
                    <a:lnTo>
                      <a:pt x="4208" y="0"/>
                    </a:lnTo>
                    <a:lnTo>
                      <a:pt x="3349" y="2"/>
                    </a:lnTo>
                    <a:lnTo>
                      <a:pt x="1840" y="17"/>
                    </a:lnTo>
                    <a:lnTo>
                      <a:pt x="956" y="38"/>
                    </a:lnTo>
                    <a:lnTo>
                      <a:pt x="502" y="54"/>
                    </a:lnTo>
                    <a:lnTo>
                      <a:pt x="182" y="73"/>
                    </a:lnTo>
                    <a:lnTo>
                      <a:pt x="46" y="88"/>
                    </a:lnTo>
                    <a:lnTo>
                      <a:pt x="3" y="98"/>
                    </a:lnTo>
                    <a:lnTo>
                      <a:pt x="0" y="104"/>
                    </a:lnTo>
                    <a:lnTo>
                      <a:pt x="3" y="109"/>
                    </a:lnTo>
                    <a:lnTo>
                      <a:pt x="46" y="119"/>
                    </a:lnTo>
                    <a:lnTo>
                      <a:pt x="182" y="134"/>
                    </a:lnTo>
                    <a:lnTo>
                      <a:pt x="502" y="153"/>
                    </a:lnTo>
                    <a:lnTo>
                      <a:pt x="956" y="169"/>
                    </a:lnTo>
                    <a:lnTo>
                      <a:pt x="1840" y="190"/>
                    </a:lnTo>
                    <a:lnTo>
                      <a:pt x="3349" y="205"/>
                    </a:lnTo>
                    <a:lnTo>
                      <a:pt x="4208" y="206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53"/>
              <p:cNvSpPr>
                <a:spLocks/>
              </p:cNvSpPr>
              <p:nvPr/>
            </p:nvSpPr>
            <p:spPr bwMode="auto">
              <a:xfrm>
                <a:off x="1081" y="3162"/>
                <a:ext cx="1680" cy="40"/>
              </a:xfrm>
              <a:custGeom>
                <a:avLst/>
                <a:gdLst>
                  <a:gd name="T0" fmla="*/ 4200 w 8399"/>
                  <a:gd name="T1" fmla="*/ 201 h 201"/>
                  <a:gd name="T2" fmla="*/ 5056 w 8399"/>
                  <a:gd name="T3" fmla="*/ 200 h 201"/>
                  <a:gd name="T4" fmla="*/ 6562 w 8399"/>
                  <a:gd name="T5" fmla="*/ 185 h 201"/>
                  <a:gd name="T6" fmla="*/ 7445 w 8399"/>
                  <a:gd name="T7" fmla="*/ 165 h 201"/>
                  <a:gd name="T8" fmla="*/ 7897 w 8399"/>
                  <a:gd name="T9" fmla="*/ 149 h 201"/>
                  <a:gd name="T10" fmla="*/ 8216 w 8399"/>
                  <a:gd name="T11" fmla="*/ 130 h 201"/>
                  <a:gd name="T12" fmla="*/ 8352 w 8399"/>
                  <a:gd name="T13" fmla="*/ 116 h 201"/>
                  <a:gd name="T14" fmla="*/ 8395 w 8399"/>
                  <a:gd name="T15" fmla="*/ 106 h 201"/>
                  <a:gd name="T16" fmla="*/ 8399 w 8399"/>
                  <a:gd name="T17" fmla="*/ 101 h 201"/>
                  <a:gd name="T18" fmla="*/ 8395 w 8399"/>
                  <a:gd name="T19" fmla="*/ 95 h 201"/>
                  <a:gd name="T20" fmla="*/ 8352 w 8399"/>
                  <a:gd name="T21" fmla="*/ 85 h 201"/>
                  <a:gd name="T22" fmla="*/ 8216 w 8399"/>
                  <a:gd name="T23" fmla="*/ 71 h 201"/>
                  <a:gd name="T24" fmla="*/ 7897 w 8399"/>
                  <a:gd name="T25" fmla="*/ 52 h 201"/>
                  <a:gd name="T26" fmla="*/ 7445 w 8399"/>
                  <a:gd name="T27" fmla="*/ 36 h 201"/>
                  <a:gd name="T28" fmla="*/ 6562 w 8399"/>
                  <a:gd name="T29" fmla="*/ 16 h 201"/>
                  <a:gd name="T30" fmla="*/ 5056 w 8399"/>
                  <a:gd name="T31" fmla="*/ 1 h 201"/>
                  <a:gd name="T32" fmla="*/ 4200 w 8399"/>
                  <a:gd name="T33" fmla="*/ 0 h 201"/>
                  <a:gd name="T34" fmla="*/ 3343 w 8399"/>
                  <a:gd name="T35" fmla="*/ 1 h 201"/>
                  <a:gd name="T36" fmla="*/ 1837 w 8399"/>
                  <a:gd name="T37" fmla="*/ 16 h 201"/>
                  <a:gd name="T38" fmla="*/ 954 w 8399"/>
                  <a:gd name="T39" fmla="*/ 36 h 201"/>
                  <a:gd name="T40" fmla="*/ 502 w 8399"/>
                  <a:gd name="T41" fmla="*/ 52 h 201"/>
                  <a:gd name="T42" fmla="*/ 183 w 8399"/>
                  <a:gd name="T43" fmla="*/ 71 h 201"/>
                  <a:gd name="T44" fmla="*/ 47 w 8399"/>
                  <a:gd name="T45" fmla="*/ 85 h 201"/>
                  <a:gd name="T46" fmla="*/ 5 w 8399"/>
                  <a:gd name="T47" fmla="*/ 95 h 201"/>
                  <a:gd name="T48" fmla="*/ 0 w 8399"/>
                  <a:gd name="T49" fmla="*/ 101 h 201"/>
                  <a:gd name="T50" fmla="*/ 5 w 8399"/>
                  <a:gd name="T51" fmla="*/ 106 h 201"/>
                  <a:gd name="T52" fmla="*/ 47 w 8399"/>
                  <a:gd name="T53" fmla="*/ 116 h 201"/>
                  <a:gd name="T54" fmla="*/ 183 w 8399"/>
                  <a:gd name="T55" fmla="*/ 130 h 201"/>
                  <a:gd name="T56" fmla="*/ 502 w 8399"/>
                  <a:gd name="T57" fmla="*/ 149 h 201"/>
                  <a:gd name="T58" fmla="*/ 954 w 8399"/>
                  <a:gd name="T59" fmla="*/ 165 h 201"/>
                  <a:gd name="T60" fmla="*/ 1837 w 8399"/>
                  <a:gd name="T61" fmla="*/ 185 h 201"/>
                  <a:gd name="T62" fmla="*/ 3343 w 8399"/>
                  <a:gd name="T63" fmla="*/ 200 h 201"/>
                  <a:gd name="T64" fmla="*/ 4200 w 8399"/>
                  <a:gd name="T65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99" h="201">
                    <a:moveTo>
                      <a:pt x="4200" y="201"/>
                    </a:moveTo>
                    <a:lnTo>
                      <a:pt x="5056" y="200"/>
                    </a:lnTo>
                    <a:lnTo>
                      <a:pt x="6562" y="185"/>
                    </a:lnTo>
                    <a:lnTo>
                      <a:pt x="7445" y="165"/>
                    </a:lnTo>
                    <a:lnTo>
                      <a:pt x="7897" y="149"/>
                    </a:lnTo>
                    <a:lnTo>
                      <a:pt x="8216" y="130"/>
                    </a:lnTo>
                    <a:lnTo>
                      <a:pt x="8352" y="116"/>
                    </a:lnTo>
                    <a:lnTo>
                      <a:pt x="8395" y="106"/>
                    </a:lnTo>
                    <a:lnTo>
                      <a:pt x="8399" y="101"/>
                    </a:lnTo>
                    <a:lnTo>
                      <a:pt x="8395" y="95"/>
                    </a:lnTo>
                    <a:lnTo>
                      <a:pt x="8352" y="85"/>
                    </a:lnTo>
                    <a:lnTo>
                      <a:pt x="8216" y="71"/>
                    </a:lnTo>
                    <a:lnTo>
                      <a:pt x="7897" y="52"/>
                    </a:lnTo>
                    <a:lnTo>
                      <a:pt x="7445" y="36"/>
                    </a:lnTo>
                    <a:lnTo>
                      <a:pt x="6562" y="16"/>
                    </a:lnTo>
                    <a:lnTo>
                      <a:pt x="5056" y="1"/>
                    </a:lnTo>
                    <a:lnTo>
                      <a:pt x="4200" y="0"/>
                    </a:lnTo>
                    <a:lnTo>
                      <a:pt x="3343" y="1"/>
                    </a:lnTo>
                    <a:lnTo>
                      <a:pt x="1837" y="16"/>
                    </a:lnTo>
                    <a:lnTo>
                      <a:pt x="954" y="36"/>
                    </a:lnTo>
                    <a:lnTo>
                      <a:pt x="502" y="52"/>
                    </a:lnTo>
                    <a:lnTo>
                      <a:pt x="183" y="71"/>
                    </a:lnTo>
                    <a:lnTo>
                      <a:pt x="47" y="85"/>
                    </a:lnTo>
                    <a:lnTo>
                      <a:pt x="5" y="95"/>
                    </a:lnTo>
                    <a:lnTo>
                      <a:pt x="0" y="101"/>
                    </a:lnTo>
                    <a:lnTo>
                      <a:pt x="5" y="106"/>
                    </a:lnTo>
                    <a:lnTo>
                      <a:pt x="47" y="116"/>
                    </a:lnTo>
                    <a:lnTo>
                      <a:pt x="183" y="130"/>
                    </a:lnTo>
                    <a:lnTo>
                      <a:pt x="502" y="149"/>
                    </a:lnTo>
                    <a:lnTo>
                      <a:pt x="954" y="165"/>
                    </a:lnTo>
                    <a:lnTo>
                      <a:pt x="1837" y="185"/>
                    </a:lnTo>
                    <a:lnTo>
                      <a:pt x="3343" y="200"/>
                    </a:lnTo>
                    <a:lnTo>
                      <a:pt x="4200" y="201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54"/>
              <p:cNvSpPr>
                <a:spLocks/>
              </p:cNvSpPr>
              <p:nvPr/>
            </p:nvSpPr>
            <p:spPr bwMode="auto">
              <a:xfrm>
                <a:off x="1083" y="3162"/>
                <a:ext cx="1676" cy="39"/>
              </a:xfrm>
              <a:custGeom>
                <a:avLst/>
                <a:gdLst>
                  <a:gd name="T0" fmla="*/ 4190 w 8379"/>
                  <a:gd name="T1" fmla="*/ 197 h 197"/>
                  <a:gd name="T2" fmla="*/ 5044 w 8379"/>
                  <a:gd name="T3" fmla="*/ 196 h 197"/>
                  <a:gd name="T4" fmla="*/ 6548 w 8379"/>
                  <a:gd name="T5" fmla="*/ 181 h 197"/>
                  <a:gd name="T6" fmla="*/ 7428 w 8379"/>
                  <a:gd name="T7" fmla="*/ 161 h 197"/>
                  <a:gd name="T8" fmla="*/ 7880 w 8379"/>
                  <a:gd name="T9" fmla="*/ 146 h 197"/>
                  <a:gd name="T10" fmla="*/ 8197 w 8379"/>
                  <a:gd name="T11" fmla="*/ 128 h 197"/>
                  <a:gd name="T12" fmla="*/ 8333 w 8379"/>
                  <a:gd name="T13" fmla="*/ 114 h 197"/>
                  <a:gd name="T14" fmla="*/ 8376 w 8379"/>
                  <a:gd name="T15" fmla="*/ 104 h 197"/>
                  <a:gd name="T16" fmla="*/ 8379 w 8379"/>
                  <a:gd name="T17" fmla="*/ 99 h 197"/>
                  <a:gd name="T18" fmla="*/ 8376 w 8379"/>
                  <a:gd name="T19" fmla="*/ 93 h 197"/>
                  <a:gd name="T20" fmla="*/ 8333 w 8379"/>
                  <a:gd name="T21" fmla="*/ 83 h 197"/>
                  <a:gd name="T22" fmla="*/ 8197 w 8379"/>
                  <a:gd name="T23" fmla="*/ 69 h 197"/>
                  <a:gd name="T24" fmla="*/ 7880 w 8379"/>
                  <a:gd name="T25" fmla="*/ 51 h 197"/>
                  <a:gd name="T26" fmla="*/ 7428 w 8379"/>
                  <a:gd name="T27" fmla="*/ 35 h 197"/>
                  <a:gd name="T28" fmla="*/ 6548 w 8379"/>
                  <a:gd name="T29" fmla="*/ 16 h 197"/>
                  <a:gd name="T30" fmla="*/ 5044 w 8379"/>
                  <a:gd name="T31" fmla="*/ 1 h 197"/>
                  <a:gd name="T32" fmla="*/ 4190 w 8379"/>
                  <a:gd name="T33" fmla="*/ 0 h 197"/>
                  <a:gd name="T34" fmla="*/ 3336 w 8379"/>
                  <a:gd name="T35" fmla="*/ 1 h 197"/>
                  <a:gd name="T36" fmla="*/ 1831 w 8379"/>
                  <a:gd name="T37" fmla="*/ 16 h 197"/>
                  <a:gd name="T38" fmla="*/ 951 w 8379"/>
                  <a:gd name="T39" fmla="*/ 35 h 197"/>
                  <a:gd name="T40" fmla="*/ 499 w 8379"/>
                  <a:gd name="T41" fmla="*/ 51 h 197"/>
                  <a:gd name="T42" fmla="*/ 182 w 8379"/>
                  <a:gd name="T43" fmla="*/ 69 h 197"/>
                  <a:gd name="T44" fmla="*/ 46 w 8379"/>
                  <a:gd name="T45" fmla="*/ 83 h 197"/>
                  <a:gd name="T46" fmla="*/ 3 w 8379"/>
                  <a:gd name="T47" fmla="*/ 93 h 197"/>
                  <a:gd name="T48" fmla="*/ 0 w 8379"/>
                  <a:gd name="T49" fmla="*/ 99 h 197"/>
                  <a:gd name="T50" fmla="*/ 3 w 8379"/>
                  <a:gd name="T51" fmla="*/ 104 h 197"/>
                  <a:gd name="T52" fmla="*/ 46 w 8379"/>
                  <a:gd name="T53" fmla="*/ 114 h 197"/>
                  <a:gd name="T54" fmla="*/ 182 w 8379"/>
                  <a:gd name="T55" fmla="*/ 128 h 197"/>
                  <a:gd name="T56" fmla="*/ 499 w 8379"/>
                  <a:gd name="T57" fmla="*/ 146 h 197"/>
                  <a:gd name="T58" fmla="*/ 951 w 8379"/>
                  <a:gd name="T59" fmla="*/ 161 h 197"/>
                  <a:gd name="T60" fmla="*/ 1831 w 8379"/>
                  <a:gd name="T61" fmla="*/ 181 h 197"/>
                  <a:gd name="T62" fmla="*/ 3336 w 8379"/>
                  <a:gd name="T63" fmla="*/ 196 h 197"/>
                  <a:gd name="T64" fmla="*/ 4190 w 8379"/>
                  <a:gd name="T6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79" h="197">
                    <a:moveTo>
                      <a:pt x="4190" y="197"/>
                    </a:moveTo>
                    <a:lnTo>
                      <a:pt x="5044" y="196"/>
                    </a:lnTo>
                    <a:lnTo>
                      <a:pt x="6548" y="181"/>
                    </a:lnTo>
                    <a:lnTo>
                      <a:pt x="7428" y="161"/>
                    </a:lnTo>
                    <a:lnTo>
                      <a:pt x="7880" y="146"/>
                    </a:lnTo>
                    <a:lnTo>
                      <a:pt x="8197" y="128"/>
                    </a:lnTo>
                    <a:lnTo>
                      <a:pt x="8333" y="114"/>
                    </a:lnTo>
                    <a:lnTo>
                      <a:pt x="8376" y="104"/>
                    </a:lnTo>
                    <a:lnTo>
                      <a:pt x="8379" y="99"/>
                    </a:lnTo>
                    <a:lnTo>
                      <a:pt x="8376" y="93"/>
                    </a:lnTo>
                    <a:lnTo>
                      <a:pt x="8333" y="83"/>
                    </a:lnTo>
                    <a:lnTo>
                      <a:pt x="8197" y="69"/>
                    </a:lnTo>
                    <a:lnTo>
                      <a:pt x="7880" y="51"/>
                    </a:lnTo>
                    <a:lnTo>
                      <a:pt x="7428" y="35"/>
                    </a:lnTo>
                    <a:lnTo>
                      <a:pt x="6548" y="16"/>
                    </a:lnTo>
                    <a:lnTo>
                      <a:pt x="5044" y="1"/>
                    </a:lnTo>
                    <a:lnTo>
                      <a:pt x="4190" y="0"/>
                    </a:lnTo>
                    <a:lnTo>
                      <a:pt x="3336" y="1"/>
                    </a:lnTo>
                    <a:lnTo>
                      <a:pt x="1831" y="16"/>
                    </a:lnTo>
                    <a:lnTo>
                      <a:pt x="951" y="35"/>
                    </a:lnTo>
                    <a:lnTo>
                      <a:pt x="499" y="51"/>
                    </a:lnTo>
                    <a:lnTo>
                      <a:pt x="182" y="69"/>
                    </a:lnTo>
                    <a:lnTo>
                      <a:pt x="46" y="83"/>
                    </a:lnTo>
                    <a:lnTo>
                      <a:pt x="3" y="93"/>
                    </a:lnTo>
                    <a:lnTo>
                      <a:pt x="0" y="99"/>
                    </a:lnTo>
                    <a:lnTo>
                      <a:pt x="3" y="104"/>
                    </a:lnTo>
                    <a:lnTo>
                      <a:pt x="46" y="114"/>
                    </a:lnTo>
                    <a:lnTo>
                      <a:pt x="182" y="128"/>
                    </a:lnTo>
                    <a:lnTo>
                      <a:pt x="499" y="146"/>
                    </a:lnTo>
                    <a:lnTo>
                      <a:pt x="951" y="161"/>
                    </a:lnTo>
                    <a:lnTo>
                      <a:pt x="1831" y="181"/>
                    </a:lnTo>
                    <a:lnTo>
                      <a:pt x="3336" y="196"/>
                    </a:lnTo>
                    <a:lnTo>
                      <a:pt x="4190" y="197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55"/>
              <p:cNvSpPr>
                <a:spLocks/>
              </p:cNvSpPr>
              <p:nvPr/>
            </p:nvSpPr>
            <p:spPr bwMode="auto">
              <a:xfrm>
                <a:off x="1085" y="3162"/>
                <a:ext cx="1672" cy="39"/>
              </a:xfrm>
              <a:custGeom>
                <a:avLst/>
                <a:gdLst>
                  <a:gd name="T0" fmla="*/ 4182 w 8363"/>
                  <a:gd name="T1" fmla="*/ 193 h 193"/>
                  <a:gd name="T2" fmla="*/ 5033 w 8363"/>
                  <a:gd name="T3" fmla="*/ 192 h 193"/>
                  <a:gd name="T4" fmla="*/ 6535 w 8363"/>
                  <a:gd name="T5" fmla="*/ 178 h 193"/>
                  <a:gd name="T6" fmla="*/ 7414 w 8363"/>
                  <a:gd name="T7" fmla="*/ 158 h 193"/>
                  <a:gd name="T8" fmla="*/ 7864 w 8363"/>
                  <a:gd name="T9" fmla="*/ 143 h 193"/>
                  <a:gd name="T10" fmla="*/ 8181 w 8363"/>
                  <a:gd name="T11" fmla="*/ 125 h 193"/>
                  <a:gd name="T12" fmla="*/ 8317 w 8363"/>
                  <a:gd name="T13" fmla="*/ 111 h 193"/>
                  <a:gd name="T14" fmla="*/ 8359 w 8363"/>
                  <a:gd name="T15" fmla="*/ 102 h 193"/>
                  <a:gd name="T16" fmla="*/ 8363 w 8363"/>
                  <a:gd name="T17" fmla="*/ 97 h 193"/>
                  <a:gd name="T18" fmla="*/ 8359 w 8363"/>
                  <a:gd name="T19" fmla="*/ 91 h 193"/>
                  <a:gd name="T20" fmla="*/ 8317 w 8363"/>
                  <a:gd name="T21" fmla="*/ 82 h 193"/>
                  <a:gd name="T22" fmla="*/ 8181 w 8363"/>
                  <a:gd name="T23" fmla="*/ 68 h 193"/>
                  <a:gd name="T24" fmla="*/ 7864 w 8363"/>
                  <a:gd name="T25" fmla="*/ 50 h 193"/>
                  <a:gd name="T26" fmla="*/ 7414 w 8363"/>
                  <a:gd name="T27" fmla="*/ 35 h 193"/>
                  <a:gd name="T28" fmla="*/ 6535 w 8363"/>
                  <a:gd name="T29" fmla="*/ 15 h 193"/>
                  <a:gd name="T30" fmla="*/ 5033 w 8363"/>
                  <a:gd name="T31" fmla="*/ 1 h 193"/>
                  <a:gd name="T32" fmla="*/ 4182 w 8363"/>
                  <a:gd name="T33" fmla="*/ 0 h 193"/>
                  <a:gd name="T34" fmla="*/ 3330 w 8363"/>
                  <a:gd name="T35" fmla="*/ 1 h 193"/>
                  <a:gd name="T36" fmla="*/ 1828 w 8363"/>
                  <a:gd name="T37" fmla="*/ 15 h 193"/>
                  <a:gd name="T38" fmla="*/ 949 w 8363"/>
                  <a:gd name="T39" fmla="*/ 35 h 193"/>
                  <a:gd name="T40" fmla="*/ 499 w 8363"/>
                  <a:gd name="T41" fmla="*/ 50 h 193"/>
                  <a:gd name="T42" fmla="*/ 182 w 8363"/>
                  <a:gd name="T43" fmla="*/ 68 h 193"/>
                  <a:gd name="T44" fmla="*/ 46 w 8363"/>
                  <a:gd name="T45" fmla="*/ 82 h 193"/>
                  <a:gd name="T46" fmla="*/ 4 w 8363"/>
                  <a:gd name="T47" fmla="*/ 91 h 193"/>
                  <a:gd name="T48" fmla="*/ 0 w 8363"/>
                  <a:gd name="T49" fmla="*/ 97 h 193"/>
                  <a:gd name="T50" fmla="*/ 4 w 8363"/>
                  <a:gd name="T51" fmla="*/ 102 h 193"/>
                  <a:gd name="T52" fmla="*/ 46 w 8363"/>
                  <a:gd name="T53" fmla="*/ 111 h 193"/>
                  <a:gd name="T54" fmla="*/ 182 w 8363"/>
                  <a:gd name="T55" fmla="*/ 125 h 193"/>
                  <a:gd name="T56" fmla="*/ 499 w 8363"/>
                  <a:gd name="T57" fmla="*/ 143 h 193"/>
                  <a:gd name="T58" fmla="*/ 949 w 8363"/>
                  <a:gd name="T59" fmla="*/ 158 h 193"/>
                  <a:gd name="T60" fmla="*/ 1828 w 8363"/>
                  <a:gd name="T61" fmla="*/ 178 h 193"/>
                  <a:gd name="T62" fmla="*/ 3330 w 8363"/>
                  <a:gd name="T63" fmla="*/ 192 h 193"/>
                  <a:gd name="T64" fmla="*/ 4182 w 8363"/>
                  <a:gd name="T65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63" h="193">
                    <a:moveTo>
                      <a:pt x="4182" y="193"/>
                    </a:moveTo>
                    <a:lnTo>
                      <a:pt x="5033" y="192"/>
                    </a:lnTo>
                    <a:lnTo>
                      <a:pt x="6535" y="178"/>
                    </a:lnTo>
                    <a:lnTo>
                      <a:pt x="7414" y="158"/>
                    </a:lnTo>
                    <a:lnTo>
                      <a:pt x="7864" y="143"/>
                    </a:lnTo>
                    <a:lnTo>
                      <a:pt x="8181" y="125"/>
                    </a:lnTo>
                    <a:lnTo>
                      <a:pt x="8317" y="111"/>
                    </a:lnTo>
                    <a:lnTo>
                      <a:pt x="8359" y="102"/>
                    </a:lnTo>
                    <a:lnTo>
                      <a:pt x="8363" y="97"/>
                    </a:lnTo>
                    <a:lnTo>
                      <a:pt x="8359" y="91"/>
                    </a:lnTo>
                    <a:lnTo>
                      <a:pt x="8317" y="82"/>
                    </a:lnTo>
                    <a:lnTo>
                      <a:pt x="8181" y="68"/>
                    </a:lnTo>
                    <a:lnTo>
                      <a:pt x="7864" y="50"/>
                    </a:lnTo>
                    <a:lnTo>
                      <a:pt x="7414" y="35"/>
                    </a:lnTo>
                    <a:lnTo>
                      <a:pt x="6535" y="15"/>
                    </a:lnTo>
                    <a:lnTo>
                      <a:pt x="5033" y="1"/>
                    </a:lnTo>
                    <a:lnTo>
                      <a:pt x="4182" y="0"/>
                    </a:lnTo>
                    <a:lnTo>
                      <a:pt x="3330" y="1"/>
                    </a:lnTo>
                    <a:lnTo>
                      <a:pt x="1828" y="15"/>
                    </a:lnTo>
                    <a:lnTo>
                      <a:pt x="949" y="35"/>
                    </a:lnTo>
                    <a:lnTo>
                      <a:pt x="499" y="50"/>
                    </a:lnTo>
                    <a:lnTo>
                      <a:pt x="182" y="68"/>
                    </a:lnTo>
                    <a:lnTo>
                      <a:pt x="46" y="82"/>
                    </a:lnTo>
                    <a:lnTo>
                      <a:pt x="4" y="91"/>
                    </a:lnTo>
                    <a:lnTo>
                      <a:pt x="0" y="97"/>
                    </a:lnTo>
                    <a:lnTo>
                      <a:pt x="4" y="102"/>
                    </a:lnTo>
                    <a:lnTo>
                      <a:pt x="46" y="111"/>
                    </a:lnTo>
                    <a:lnTo>
                      <a:pt x="182" y="125"/>
                    </a:lnTo>
                    <a:lnTo>
                      <a:pt x="499" y="143"/>
                    </a:lnTo>
                    <a:lnTo>
                      <a:pt x="949" y="158"/>
                    </a:lnTo>
                    <a:lnTo>
                      <a:pt x="1828" y="178"/>
                    </a:lnTo>
                    <a:lnTo>
                      <a:pt x="3330" y="192"/>
                    </a:lnTo>
                    <a:lnTo>
                      <a:pt x="4182" y="1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56"/>
              <p:cNvSpPr>
                <a:spLocks/>
              </p:cNvSpPr>
              <p:nvPr/>
            </p:nvSpPr>
            <p:spPr bwMode="auto">
              <a:xfrm>
                <a:off x="1087" y="3163"/>
                <a:ext cx="1669" cy="38"/>
              </a:xfrm>
              <a:custGeom>
                <a:avLst/>
                <a:gdLst>
                  <a:gd name="T0" fmla="*/ 4173 w 8345"/>
                  <a:gd name="T1" fmla="*/ 189 h 189"/>
                  <a:gd name="T2" fmla="*/ 5023 w 8345"/>
                  <a:gd name="T3" fmla="*/ 188 h 189"/>
                  <a:gd name="T4" fmla="*/ 6521 w 8345"/>
                  <a:gd name="T5" fmla="*/ 174 h 189"/>
                  <a:gd name="T6" fmla="*/ 7397 w 8345"/>
                  <a:gd name="T7" fmla="*/ 155 h 189"/>
                  <a:gd name="T8" fmla="*/ 7847 w 8345"/>
                  <a:gd name="T9" fmla="*/ 140 h 189"/>
                  <a:gd name="T10" fmla="*/ 8164 w 8345"/>
                  <a:gd name="T11" fmla="*/ 122 h 189"/>
                  <a:gd name="T12" fmla="*/ 8299 w 8345"/>
                  <a:gd name="T13" fmla="*/ 109 h 189"/>
                  <a:gd name="T14" fmla="*/ 8342 w 8345"/>
                  <a:gd name="T15" fmla="*/ 100 h 189"/>
                  <a:gd name="T16" fmla="*/ 8345 w 8345"/>
                  <a:gd name="T17" fmla="*/ 95 h 189"/>
                  <a:gd name="T18" fmla="*/ 8342 w 8345"/>
                  <a:gd name="T19" fmla="*/ 89 h 189"/>
                  <a:gd name="T20" fmla="*/ 8299 w 8345"/>
                  <a:gd name="T21" fmla="*/ 80 h 189"/>
                  <a:gd name="T22" fmla="*/ 8164 w 8345"/>
                  <a:gd name="T23" fmla="*/ 66 h 189"/>
                  <a:gd name="T24" fmla="*/ 7847 w 8345"/>
                  <a:gd name="T25" fmla="*/ 49 h 189"/>
                  <a:gd name="T26" fmla="*/ 7397 w 8345"/>
                  <a:gd name="T27" fmla="*/ 34 h 189"/>
                  <a:gd name="T28" fmla="*/ 6521 w 8345"/>
                  <a:gd name="T29" fmla="*/ 15 h 189"/>
                  <a:gd name="T30" fmla="*/ 5023 w 8345"/>
                  <a:gd name="T31" fmla="*/ 1 h 189"/>
                  <a:gd name="T32" fmla="*/ 4173 w 8345"/>
                  <a:gd name="T33" fmla="*/ 0 h 189"/>
                  <a:gd name="T34" fmla="*/ 3322 w 8345"/>
                  <a:gd name="T35" fmla="*/ 1 h 189"/>
                  <a:gd name="T36" fmla="*/ 1824 w 8345"/>
                  <a:gd name="T37" fmla="*/ 15 h 189"/>
                  <a:gd name="T38" fmla="*/ 948 w 8345"/>
                  <a:gd name="T39" fmla="*/ 34 h 189"/>
                  <a:gd name="T40" fmla="*/ 498 w 8345"/>
                  <a:gd name="T41" fmla="*/ 49 h 189"/>
                  <a:gd name="T42" fmla="*/ 181 w 8345"/>
                  <a:gd name="T43" fmla="*/ 66 h 189"/>
                  <a:gd name="T44" fmla="*/ 46 w 8345"/>
                  <a:gd name="T45" fmla="*/ 80 h 189"/>
                  <a:gd name="T46" fmla="*/ 3 w 8345"/>
                  <a:gd name="T47" fmla="*/ 89 h 189"/>
                  <a:gd name="T48" fmla="*/ 0 w 8345"/>
                  <a:gd name="T49" fmla="*/ 95 h 189"/>
                  <a:gd name="T50" fmla="*/ 3 w 8345"/>
                  <a:gd name="T51" fmla="*/ 100 h 189"/>
                  <a:gd name="T52" fmla="*/ 46 w 8345"/>
                  <a:gd name="T53" fmla="*/ 109 h 189"/>
                  <a:gd name="T54" fmla="*/ 181 w 8345"/>
                  <a:gd name="T55" fmla="*/ 122 h 189"/>
                  <a:gd name="T56" fmla="*/ 498 w 8345"/>
                  <a:gd name="T57" fmla="*/ 140 h 189"/>
                  <a:gd name="T58" fmla="*/ 948 w 8345"/>
                  <a:gd name="T59" fmla="*/ 155 h 189"/>
                  <a:gd name="T60" fmla="*/ 1824 w 8345"/>
                  <a:gd name="T61" fmla="*/ 174 h 189"/>
                  <a:gd name="T62" fmla="*/ 3322 w 8345"/>
                  <a:gd name="T63" fmla="*/ 188 h 189"/>
                  <a:gd name="T64" fmla="*/ 4173 w 8345"/>
                  <a:gd name="T65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45" h="189">
                    <a:moveTo>
                      <a:pt x="4173" y="189"/>
                    </a:moveTo>
                    <a:lnTo>
                      <a:pt x="5023" y="188"/>
                    </a:lnTo>
                    <a:lnTo>
                      <a:pt x="6521" y="174"/>
                    </a:lnTo>
                    <a:lnTo>
                      <a:pt x="7397" y="155"/>
                    </a:lnTo>
                    <a:lnTo>
                      <a:pt x="7847" y="140"/>
                    </a:lnTo>
                    <a:lnTo>
                      <a:pt x="8164" y="122"/>
                    </a:lnTo>
                    <a:lnTo>
                      <a:pt x="8299" y="109"/>
                    </a:lnTo>
                    <a:lnTo>
                      <a:pt x="8342" y="100"/>
                    </a:lnTo>
                    <a:lnTo>
                      <a:pt x="8345" y="95"/>
                    </a:lnTo>
                    <a:lnTo>
                      <a:pt x="8342" y="89"/>
                    </a:lnTo>
                    <a:lnTo>
                      <a:pt x="8299" y="80"/>
                    </a:lnTo>
                    <a:lnTo>
                      <a:pt x="8164" y="66"/>
                    </a:lnTo>
                    <a:lnTo>
                      <a:pt x="7847" y="49"/>
                    </a:lnTo>
                    <a:lnTo>
                      <a:pt x="7397" y="34"/>
                    </a:lnTo>
                    <a:lnTo>
                      <a:pt x="6521" y="15"/>
                    </a:lnTo>
                    <a:lnTo>
                      <a:pt x="5023" y="1"/>
                    </a:lnTo>
                    <a:lnTo>
                      <a:pt x="4173" y="0"/>
                    </a:lnTo>
                    <a:lnTo>
                      <a:pt x="3322" y="1"/>
                    </a:lnTo>
                    <a:lnTo>
                      <a:pt x="1824" y="15"/>
                    </a:lnTo>
                    <a:lnTo>
                      <a:pt x="948" y="34"/>
                    </a:lnTo>
                    <a:lnTo>
                      <a:pt x="498" y="49"/>
                    </a:lnTo>
                    <a:lnTo>
                      <a:pt x="181" y="66"/>
                    </a:lnTo>
                    <a:lnTo>
                      <a:pt x="46" y="80"/>
                    </a:lnTo>
                    <a:lnTo>
                      <a:pt x="3" y="89"/>
                    </a:lnTo>
                    <a:lnTo>
                      <a:pt x="0" y="95"/>
                    </a:lnTo>
                    <a:lnTo>
                      <a:pt x="3" y="100"/>
                    </a:lnTo>
                    <a:lnTo>
                      <a:pt x="46" y="109"/>
                    </a:lnTo>
                    <a:lnTo>
                      <a:pt x="181" y="122"/>
                    </a:lnTo>
                    <a:lnTo>
                      <a:pt x="498" y="140"/>
                    </a:lnTo>
                    <a:lnTo>
                      <a:pt x="948" y="155"/>
                    </a:lnTo>
                    <a:lnTo>
                      <a:pt x="1824" y="174"/>
                    </a:lnTo>
                    <a:lnTo>
                      <a:pt x="3322" y="188"/>
                    </a:lnTo>
                    <a:lnTo>
                      <a:pt x="4173" y="189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57"/>
              <p:cNvSpPr>
                <a:spLocks/>
              </p:cNvSpPr>
              <p:nvPr/>
            </p:nvSpPr>
            <p:spPr bwMode="auto">
              <a:xfrm>
                <a:off x="1088" y="3163"/>
                <a:ext cx="1666" cy="37"/>
              </a:xfrm>
              <a:custGeom>
                <a:avLst/>
                <a:gdLst>
                  <a:gd name="T0" fmla="*/ 4165 w 8329"/>
                  <a:gd name="T1" fmla="*/ 185 h 185"/>
                  <a:gd name="T2" fmla="*/ 5013 w 8329"/>
                  <a:gd name="T3" fmla="*/ 184 h 185"/>
                  <a:gd name="T4" fmla="*/ 6508 w 8329"/>
                  <a:gd name="T5" fmla="*/ 170 h 185"/>
                  <a:gd name="T6" fmla="*/ 7382 w 8329"/>
                  <a:gd name="T7" fmla="*/ 151 h 185"/>
                  <a:gd name="T8" fmla="*/ 7831 w 8329"/>
                  <a:gd name="T9" fmla="*/ 137 h 185"/>
                  <a:gd name="T10" fmla="*/ 8148 w 8329"/>
                  <a:gd name="T11" fmla="*/ 120 h 185"/>
                  <a:gd name="T12" fmla="*/ 8282 w 8329"/>
                  <a:gd name="T13" fmla="*/ 107 h 185"/>
                  <a:gd name="T14" fmla="*/ 8325 w 8329"/>
                  <a:gd name="T15" fmla="*/ 98 h 185"/>
                  <a:gd name="T16" fmla="*/ 8329 w 8329"/>
                  <a:gd name="T17" fmla="*/ 93 h 185"/>
                  <a:gd name="T18" fmla="*/ 8325 w 8329"/>
                  <a:gd name="T19" fmla="*/ 87 h 185"/>
                  <a:gd name="T20" fmla="*/ 8282 w 8329"/>
                  <a:gd name="T21" fmla="*/ 78 h 185"/>
                  <a:gd name="T22" fmla="*/ 8148 w 8329"/>
                  <a:gd name="T23" fmla="*/ 65 h 185"/>
                  <a:gd name="T24" fmla="*/ 7831 w 8329"/>
                  <a:gd name="T25" fmla="*/ 48 h 185"/>
                  <a:gd name="T26" fmla="*/ 7382 w 8329"/>
                  <a:gd name="T27" fmla="*/ 33 h 185"/>
                  <a:gd name="T28" fmla="*/ 6508 w 8329"/>
                  <a:gd name="T29" fmla="*/ 15 h 185"/>
                  <a:gd name="T30" fmla="*/ 5013 w 8329"/>
                  <a:gd name="T31" fmla="*/ 1 h 185"/>
                  <a:gd name="T32" fmla="*/ 4165 w 8329"/>
                  <a:gd name="T33" fmla="*/ 0 h 185"/>
                  <a:gd name="T34" fmla="*/ 3316 w 8329"/>
                  <a:gd name="T35" fmla="*/ 1 h 185"/>
                  <a:gd name="T36" fmla="*/ 1821 w 8329"/>
                  <a:gd name="T37" fmla="*/ 15 h 185"/>
                  <a:gd name="T38" fmla="*/ 947 w 8329"/>
                  <a:gd name="T39" fmla="*/ 33 h 185"/>
                  <a:gd name="T40" fmla="*/ 498 w 8329"/>
                  <a:gd name="T41" fmla="*/ 48 h 185"/>
                  <a:gd name="T42" fmla="*/ 181 w 8329"/>
                  <a:gd name="T43" fmla="*/ 65 h 185"/>
                  <a:gd name="T44" fmla="*/ 47 w 8329"/>
                  <a:gd name="T45" fmla="*/ 78 h 185"/>
                  <a:gd name="T46" fmla="*/ 4 w 8329"/>
                  <a:gd name="T47" fmla="*/ 87 h 185"/>
                  <a:gd name="T48" fmla="*/ 0 w 8329"/>
                  <a:gd name="T49" fmla="*/ 93 h 185"/>
                  <a:gd name="T50" fmla="*/ 4 w 8329"/>
                  <a:gd name="T51" fmla="*/ 98 h 185"/>
                  <a:gd name="T52" fmla="*/ 47 w 8329"/>
                  <a:gd name="T53" fmla="*/ 107 h 185"/>
                  <a:gd name="T54" fmla="*/ 181 w 8329"/>
                  <a:gd name="T55" fmla="*/ 120 h 185"/>
                  <a:gd name="T56" fmla="*/ 498 w 8329"/>
                  <a:gd name="T57" fmla="*/ 137 h 185"/>
                  <a:gd name="T58" fmla="*/ 947 w 8329"/>
                  <a:gd name="T59" fmla="*/ 151 h 185"/>
                  <a:gd name="T60" fmla="*/ 1821 w 8329"/>
                  <a:gd name="T61" fmla="*/ 170 h 185"/>
                  <a:gd name="T62" fmla="*/ 3316 w 8329"/>
                  <a:gd name="T63" fmla="*/ 184 h 185"/>
                  <a:gd name="T64" fmla="*/ 4165 w 8329"/>
                  <a:gd name="T65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29" h="185">
                    <a:moveTo>
                      <a:pt x="4165" y="185"/>
                    </a:moveTo>
                    <a:lnTo>
                      <a:pt x="5013" y="184"/>
                    </a:lnTo>
                    <a:lnTo>
                      <a:pt x="6508" y="170"/>
                    </a:lnTo>
                    <a:lnTo>
                      <a:pt x="7382" y="151"/>
                    </a:lnTo>
                    <a:lnTo>
                      <a:pt x="7831" y="137"/>
                    </a:lnTo>
                    <a:lnTo>
                      <a:pt x="8148" y="120"/>
                    </a:lnTo>
                    <a:lnTo>
                      <a:pt x="8282" y="107"/>
                    </a:lnTo>
                    <a:lnTo>
                      <a:pt x="8325" y="98"/>
                    </a:lnTo>
                    <a:lnTo>
                      <a:pt x="8329" y="93"/>
                    </a:lnTo>
                    <a:lnTo>
                      <a:pt x="8325" y="87"/>
                    </a:lnTo>
                    <a:lnTo>
                      <a:pt x="8282" y="78"/>
                    </a:lnTo>
                    <a:lnTo>
                      <a:pt x="8148" y="65"/>
                    </a:lnTo>
                    <a:lnTo>
                      <a:pt x="7831" y="48"/>
                    </a:lnTo>
                    <a:lnTo>
                      <a:pt x="7382" y="33"/>
                    </a:lnTo>
                    <a:lnTo>
                      <a:pt x="6508" y="15"/>
                    </a:lnTo>
                    <a:lnTo>
                      <a:pt x="5013" y="1"/>
                    </a:lnTo>
                    <a:lnTo>
                      <a:pt x="4165" y="0"/>
                    </a:lnTo>
                    <a:lnTo>
                      <a:pt x="3316" y="1"/>
                    </a:lnTo>
                    <a:lnTo>
                      <a:pt x="1821" y="15"/>
                    </a:lnTo>
                    <a:lnTo>
                      <a:pt x="947" y="33"/>
                    </a:lnTo>
                    <a:lnTo>
                      <a:pt x="498" y="48"/>
                    </a:lnTo>
                    <a:lnTo>
                      <a:pt x="181" y="65"/>
                    </a:lnTo>
                    <a:lnTo>
                      <a:pt x="47" y="78"/>
                    </a:lnTo>
                    <a:lnTo>
                      <a:pt x="4" y="87"/>
                    </a:lnTo>
                    <a:lnTo>
                      <a:pt x="0" y="93"/>
                    </a:lnTo>
                    <a:lnTo>
                      <a:pt x="4" y="98"/>
                    </a:lnTo>
                    <a:lnTo>
                      <a:pt x="47" y="107"/>
                    </a:lnTo>
                    <a:lnTo>
                      <a:pt x="181" y="120"/>
                    </a:lnTo>
                    <a:lnTo>
                      <a:pt x="498" y="137"/>
                    </a:lnTo>
                    <a:lnTo>
                      <a:pt x="947" y="151"/>
                    </a:lnTo>
                    <a:lnTo>
                      <a:pt x="1821" y="170"/>
                    </a:lnTo>
                    <a:lnTo>
                      <a:pt x="3316" y="184"/>
                    </a:lnTo>
                    <a:lnTo>
                      <a:pt x="4165" y="185"/>
                    </a:lnTo>
                    <a:close/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58"/>
              <p:cNvSpPr>
                <a:spLocks/>
              </p:cNvSpPr>
              <p:nvPr/>
            </p:nvSpPr>
            <p:spPr bwMode="auto">
              <a:xfrm>
                <a:off x="1090" y="3164"/>
                <a:ext cx="1662" cy="36"/>
              </a:xfrm>
              <a:custGeom>
                <a:avLst/>
                <a:gdLst>
                  <a:gd name="T0" fmla="*/ 4155 w 8309"/>
                  <a:gd name="T1" fmla="*/ 181 h 181"/>
                  <a:gd name="T2" fmla="*/ 5001 w 8309"/>
                  <a:gd name="T3" fmla="*/ 180 h 181"/>
                  <a:gd name="T4" fmla="*/ 6492 w 8309"/>
                  <a:gd name="T5" fmla="*/ 167 h 181"/>
                  <a:gd name="T6" fmla="*/ 7366 w 8309"/>
                  <a:gd name="T7" fmla="*/ 148 h 181"/>
                  <a:gd name="T8" fmla="*/ 7814 w 8309"/>
                  <a:gd name="T9" fmla="*/ 134 h 181"/>
                  <a:gd name="T10" fmla="*/ 8130 w 8309"/>
                  <a:gd name="T11" fmla="*/ 117 h 181"/>
                  <a:gd name="T12" fmla="*/ 8263 w 8309"/>
                  <a:gd name="T13" fmla="*/ 104 h 181"/>
                  <a:gd name="T14" fmla="*/ 8306 w 8309"/>
                  <a:gd name="T15" fmla="*/ 95 h 181"/>
                  <a:gd name="T16" fmla="*/ 8309 w 8309"/>
                  <a:gd name="T17" fmla="*/ 91 h 181"/>
                  <a:gd name="T18" fmla="*/ 8306 w 8309"/>
                  <a:gd name="T19" fmla="*/ 85 h 181"/>
                  <a:gd name="T20" fmla="*/ 8263 w 8309"/>
                  <a:gd name="T21" fmla="*/ 76 h 181"/>
                  <a:gd name="T22" fmla="*/ 8130 w 8309"/>
                  <a:gd name="T23" fmla="*/ 64 h 181"/>
                  <a:gd name="T24" fmla="*/ 7814 w 8309"/>
                  <a:gd name="T25" fmla="*/ 47 h 181"/>
                  <a:gd name="T26" fmla="*/ 7366 w 8309"/>
                  <a:gd name="T27" fmla="*/ 33 h 181"/>
                  <a:gd name="T28" fmla="*/ 6492 w 8309"/>
                  <a:gd name="T29" fmla="*/ 15 h 181"/>
                  <a:gd name="T30" fmla="*/ 5001 w 8309"/>
                  <a:gd name="T31" fmla="*/ 1 h 181"/>
                  <a:gd name="T32" fmla="*/ 4155 w 8309"/>
                  <a:gd name="T33" fmla="*/ 0 h 181"/>
                  <a:gd name="T34" fmla="*/ 3308 w 8309"/>
                  <a:gd name="T35" fmla="*/ 1 h 181"/>
                  <a:gd name="T36" fmla="*/ 1817 w 8309"/>
                  <a:gd name="T37" fmla="*/ 15 h 181"/>
                  <a:gd name="T38" fmla="*/ 943 w 8309"/>
                  <a:gd name="T39" fmla="*/ 33 h 181"/>
                  <a:gd name="T40" fmla="*/ 495 w 8309"/>
                  <a:gd name="T41" fmla="*/ 47 h 181"/>
                  <a:gd name="T42" fmla="*/ 179 w 8309"/>
                  <a:gd name="T43" fmla="*/ 64 h 181"/>
                  <a:gd name="T44" fmla="*/ 46 w 8309"/>
                  <a:gd name="T45" fmla="*/ 76 h 181"/>
                  <a:gd name="T46" fmla="*/ 3 w 8309"/>
                  <a:gd name="T47" fmla="*/ 85 h 181"/>
                  <a:gd name="T48" fmla="*/ 0 w 8309"/>
                  <a:gd name="T49" fmla="*/ 91 h 181"/>
                  <a:gd name="T50" fmla="*/ 3 w 8309"/>
                  <a:gd name="T51" fmla="*/ 95 h 181"/>
                  <a:gd name="T52" fmla="*/ 46 w 8309"/>
                  <a:gd name="T53" fmla="*/ 104 h 181"/>
                  <a:gd name="T54" fmla="*/ 179 w 8309"/>
                  <a:gd name="T55" fmla="*/ 117 h 181"/>
                  <a:gd name="T56" fmla="*/ 495 w 8309"/>
                  <a:gd name="T57" fmla="*/ 134 h 181"/>
                  <a:gd name="T58" fmla="*/ 943 w 8309"/>
                  <a:gd name="T59" fmla="*/ 148 h 181"/>
                  <a:gd name="T60" fmla="*/ 1817 w 8309"/>
                  <a:gd name="T61" fmla="*/ 167 h 181"/>
                  <a:gd name="T62" fmla="*/ 3308 w 8309"/>
                  <a:gd name="T63" fmla="*/ 180 h 181"/>
                  <a:gd name="T64" fmla="*/ 4155 w 8309"/>
                  <a:gd name="T65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309" h="181">
                    <a:moveTo>
                      <a:pt x="4155" y="181"/>
                    </a:moveTo>
                    <a:lnTo>
                      <a:pt x="5001" y="180"/>
                    </a:lnTo>
                    <a:lnTo>
                      <a:pt x="6492" y="167"/>
                    </a:lnTo>
                    <a:lnTo>
                      <a:pt x="7366" y="148"/>
                    </a:lnTo>
                    <a:lnTo>
                      <a:pt x="7814" y="134"/>
                    </a:lnTo>
                    <a:lnTo>
                      <a:pt x="8130" y="117"/>
                    </a:lnTo>
                    <a:lnTo>
                      <a:pt x="8263" y="104"/>
                    </a:lnTo>
                    <a:lnTo>
                      <a:pt x="8306" y="95"/>
                    </a:lnTo>
                    <a:lnTo>
                      <a:pt x="8309" y="91"/>
                    </a:lnTo>
                    <a:lnTo>
                      <a:pt x="8306" y="85"/>
                    </a:lnTo>
                    <a:lnTo>
                      <a:pt x="8263" y="76"/>
                    </a:lnTo>
                    <a:lnTo>
                      <a:pt x="8130" y="64"/>
                    </a:lnTo>
                    <a:lnTo>
                      <a:pt x="7814" y="47"/>
                    </a:lnTo>
                    <a:lnTo>
                      <a:pt x="7366" y="33"/>
                    </a:lnTo>
                    <a:lnTo>
                      <a:pt x="6492" y="15"/>
                    </a:lnTo>
                    <a:lnTo>
                      <a:pt x="5001" y="1"/>
                    </a:lnTo>
                    <a:lnTo>
                      <a:pt x="4155" y="0"/>
                    </a:lnTo>
                    <a:lnTo>
                      <a:pt x="3308" y="1"/>
                    </a:lnTo>
                    <a:lnTo>
                      <a:pt x="1817" y="15"/>
                    </a:lnTo>
                    <a:lnTo>
                      <a:pt x="943" y="33"/>
                    </a:lnTo>
                    <a:lnTo>
                      <a:pt x="495" y="47"/>
                    </a:lnTo>
                    <a:lnTo>
                      <a:pt x="179" y="64"/>
                    </a:lnTo>
                    <a:lnTo>
                      <a:pt x="46" y="76"/>
                    </a:lnTo>
                    <a:lnTo>
                      <a:pt x="3" y="85"/>
                    </a:lnTo>
                    <a:lnTo>
                      <a:pt x="0" y="91"/>
                    </a:lnTo>
                    <a:lnTo>
                      <a:pt x="3" y="95"/>
                    </a:lnTo>
                    <a:lnTo>
                      <a:pt x="46" y="104"/>
                    </a:lnTo>
                    <a:lnTo>
                      <a:pt x="179" y="117"/>
                    </a:lnTo>
                    <a:lnTo>
                      <a:pt x="495" y="134"/>
                    </a:lnTo>
                    <a:lnTo>
                      <a:pt x="943" y="148"/>
                    </a:lnTo>
                    <a:lnTo>
                      <a:pt x="1817" y="167"/>
                    </a:lnTo>
                    <a:lnTo>
                      <a:pt x="3308" y="180"/>
                    </a:lnTo>
                    <a:lnTo>
                      <a:pt x="4155" y="181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9"/>
              <p:cNvSpPr>
                <a:spLocks/>
              </p:cNvSpPr>
              <p:nvPr/>
            </p:nvSpPr>
            <p:spPr bwMode="auto">
              <a:xfrm>
                <a:off x="1092" y="3164"/>
                <a:ext cx="1658" cy="35"/>
              </a:xfrm>
              <a:custGeom>
                <a:avLst/>
                <a:gdLst>
                  <a:gd name="T0" fmla="*/ 4147 w 8293"/>
                  <a:gd name="T1" fmla="*/ 177 h 177"/>
                  <a:gd name="T2" fmla="*/ 4991 w 8293"/>
                  <a:gd name="T3" fmla="*/ 176 h 177"/>
                  <a:gd name="T4" fmla="*/ 6480 w 8293"/>
                  <a:gd name="T5" fmla="*/ 163 h 177"/>
                  <a:gd name="T6" fmla="*/ 7351 w 8293"/>
                  <a:gd name="T7" fmla="*/ 145 h 177"/>
                  <a:gd name="T8" fmla="*/ 7798 w 8293"/>
                  <a:gd name="T9" fmla="*/ 131 h 177"/>
                  <a:gd name="T10" fmla="*/ 8113 w 8293"/>
                  <a:gd name="T11" fmla="*/ 115 h 177"/>
                  <a:gd name="T12" fmla="*/ 8247 w 8293"/>
                  <a:gd name="T13" fmla="*/ 102 h 177"/>
                  <a:gd name="T14" fmla="*/ 8289 w 8293"/>
                  <a:gd name="T15" fmla="*/ 93 h 177"/>
                  <a:gd name="T16" fmla="*/ 8293 w 8293"/>
                  <a:gd name="T17" fmla="*/ 89 h 177"/>
                  <a:gd name="T18" fmla="*/ 8289 w 8293"/>
                  <a:gd name="T19" fmla="*/ 83 h 177"/>
                  <a:gd name="T20" fmla="*/ 8247 w 8293"/>
                  <a:gd name="T21" fmla="*/ 75 h 177"/>
                  <a:gd name="T22" fmla="*/ 8113 w 8293"/>
                  <a:gd name="T23" fmla="*/ 62 h 177"/>
                  <a:gd name="T24" fmla="*/ 7798 w 8293"/>
                  <a:gd name="T25" fmla="*/ 46 h 177"/>
                  <a:gd name="T26" fmla="*/ 7351 w 8293"/>
                  <a:gd name="T27" fmla="*/ 32 h 177"/>
                  <a:gd name="T28" fmla="*/ 6480 w 8293"/>
                  <a:gd name="T29" fmla="*/ 15 h 177"/>
                  <a:gd name="T30" fmla="*/ 4991 w 8293"/>
                  <a:gd name="T31" fmla="*/ 1 h 177"/>
                  <a:gd name="T32" fmla="*/ 4147 w 8293"/>
                  <a:gd name="T33" fmla="*/ 0 h 177"/>
                  <a:gd name="T34" fmla="*/ 3302 w 8293"/>
                  <a:gd name="T35" fmla="*/ 1 h 177"/>
                  <a:gd name="T36" fmla="*/ 1813 w 8293"/>
                  <a:gd name="T37" fmla="*/ 15 h 177"/>
                  <a:gd name="T38" fmla="*/ 942 w 8293"/>
                  <a:gd name="T39" fmla="*/ 32 h 177"/>
                  <a:gd name="T40" fmla="*/ 495 w 8293"/>
                  <a:gd name="T41" fmla="*/ 46 h 177"/>
                  <a:gd name="T42" fmla="*/ 180 w 8293"/>
                  <a:gd name="T43" fmla="*/ 62 h 177"/>
                  <a:gd name="T44" fmla="*/ 46 w 8293"/>
                  <a:gd name="T45" fmla="*/ 75 h 177"/>
                  <a:gd name="T46" fmla="*/ 4 w 8293"/>
                  <a:gd name="T47" fmla="*/ 83 h 177"/>
                  <a:gd name="T48" fmla="*/ 0 w 8293"/>
                  <a:gd name="T49" fmla="*/ 89 h 177"/>
                  <a:gd name="T50" fmla="*/ 4 w 8293"/>
                  <a:gd name="T51" fmla="*/ 93 h 177"/>
                  <a:gd name="T52" fmla="*/ 46 w 8293"/>
                  <a:gd name="T53" fmla="*/ 102 h 177"/>
                  <a:gd name="T54" fmla="*/ 180 w 8293"/>
                  <a:gd name="T55" fmla="*/ 115 h 177"/>
                  <a:gd name="T56" fmla="*/ 495 w 8293"/>
                  <a:gd name="T57" fmla="*/ 131 h 177"/>
                  <a:gd name="T58" fmla="*/ 942 w 8293"/>
                  <a:gd name="T59" fmla="*/ 145 h 177"/>
                  <a:gd name="T60" fmla="*/ 1813 w 8293"/>
                  <a:gd name="T61" fmla="*/ 163 h 177"/>
                  <a:gd name="T62" fmla="*/ 3302 w 8293"/>
                  <a:gd name="T63" fmla="*/ 176 h 177"/>
                  <a:gd name="T64" fmla="*/ 4147 w 8293"/>
                  <a:gd name="T65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93" h="177">
                    <a:moveTo>
                      <a:pt x="4147" y="177"/>
                    </a:moveTo>
                    <a:lnTo>
                      <a:pt x="4991" y="176"/>
                    </a:lnTo>
                    <a:lnTo>
                      <a:pt x="6480" y="163"/>
                    </a:lnTo>
                    <a:lnTo>
                      <a:pt x="7351" y="145"/>
                    </a:lnTo>
                    <a:lnTo>
                      <a:pt x="7798" y="131"/>
                    </a:lnTo>
                    <a:lnTo>
                      <a:pt x="8113" y="115"/>
                    </a:lnTo>
                    <a:lnTo>
                      <a:pt x="8247" y="102"/>
                    </a:lnTo>
                    <a:lnTo>
                      <a:pt x="8289" y="93"/>
                    </a:lnTo>
                    <a:lnTo>
                      <a:pt x="8293" y="89"/>
                    </a:lnTo>
                    <a:lnTo>
                      <a:pt x="8289" y="83"/>
                    </a:lnTo>
                    <a:lnTo>
                      <a:pt x="8247" y="75"/>
                    </a:lnTo>
                    <a:lnTo>
                      <a:pt x="8113" y="62"/>
                    </a:lnTo>
                    <a:lnTo>
                      <a:pt x="7798" y="46"/>
                    </a:lnTo>
                    <a:lnTo>
                      <a:pt x="7351" y="32"/>
                    </a:lnTo>
                    <a:lnTo>
                      <a:pt x="6480" y="15"/>
                    </a:lnTo>
                    <a:lnTo>
                      <a:pt x="4991" y="1"/>
                    </a:lnTo>
                    <a:lnTo>
                      <a:pt x="4147" y="0"/>
                    </a:lnTo>
                    <a:lnTo>
                      <a:pt x="3302" y="1"/>
                    </a:lnTo>
                    <a:lnTo>
                      <a:pt x="1813" y="15"/>
                    </a:lnTo>
                    <a:lnTo>
                      <a:pt x="942" y="32"/>
                    </a:lnTo>
                    <a:lnTo>
                      <a:pt x="495" y="46"/>
                    </a:lnTo>
                    <a:lnTo>
                      <a:pt x="180" y="62"/>
                    </a:lnTo>
                    <a:lnTo>
                      <a:pt x="46" y="75"/>
                    </a:lnTo>
                    <a:lnTo>
                      <a:pt x="4" y="83"/>
                    </a:lnTo>
                    <a:lnTo>
                      <a:pt x="0" y="89"/>
                    </a:lnTo>
                    <a:lnTo>
                      <a:pt x="4" y="93"/>
                    </a:lnTo>
                    <a:lnTo>
                      <a:pt x="46" y="102"/>
                    </a:lnTo>
                    <a:lnTo>
                      <a:pt x="180" y="115"/>
                    </a:lnTo>
                    <a:lnTo>
                      <a:pt x="495" y="131"/>
                    </a:lnTo>
                    <a:lnTo>
                      <a:pt x="942" y="145"/>
                    </a:lnTo>
                    <a:lnTo>
                      <a:pt x="1813" y="163"/>
                    </a:lnTo>
                    <a:lnTo>
                      <a:pt x="3302" y="176"/>
                    </a:lnTo>
                    <a:lnTo>
                      <a:pt x="4147" y="177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60"/>
              <p:cNvSpPr>
                <a:spLocks/>
              </p:cNvSpPr>
              <p:nvPr/>
            </p:nvSpPr>
            <p:spPr bwMode="auto">
              <a:xfrm>
                <a:off x="1094" y="3164"/>
                <a:ext cx="1655" cy="35"/>
              </a:xfrm>
              <a:custGeom>
                <a:avLst/>
                <a:gdLst>
                  <a:gd name="T0" fmla="*/ 4138 w 8275"/>
                  <a:gd name="T1" fmla="*/ 173 h 173"/>
                  <a:gd name="T2" fmla="*/ 4981 w 8275"/>
                  <a:gd name="T3" fmla="*/ 172 h 173"/>
                  <a:gd name="T4" fmla="*/ 6466 w 8275"/>
                  <a:gd name="T5" fmla="*/ 158 h 173"/>
                  <a:gd name="T6" fmla="*/ 7336 w 8275"/>
                  <a:gd name="T7" fmla="*/ 142 h 173"/>
                  <a:gd name="T8" fmla="*/ 7782 w 8275"/>
                  <a:gd name="T9" fmla="*/ 128 h 173"/>
                  <a:gd name="T10" fmla="*/ 8095 w 8275"/>
                  <a:gd name="T11" fmla="*/ 112 h 173"/>
                  <a:gd name="T12" fmla="*/ 8230 w 8275"/>
                  <a:gd name="T13" fmla="*/ 100 h 173"/>
                  <a:gd name="T14" fmla="*/ 8272 w 8275"/>
                  <a:gd name="T15" fmla="*/ 91 h 173"/>
                  <a:gd name="T16" fmla="*/ 8275 w 8275"/>
                  <a:gd name="T17" fmla="*/ 87 h 173"/>
                  <a:gd name="T18" fmla="*/ 8272 w 8275"/>
                  <a:gd name="T19" fmla="*/ 82 h 173"/>
                  <a:gd name="T20" fmla="*/ 8230 w 8275"/>
                  <a:gd name="T21" fmla="*/ 73 h 173"/>
                  <a:gd name="T22" fmla="*/ 8095 w 8275"/>
                  <a:gd name="T23" fmla="*/ 61 h 173"/>
                  <a:gd name="T24" fmla="*/ 7782 w 8275"/>
                  <a:gd name="T25" fmla="*/ 45 h 173"/>
                  <a:gd name="T26" fmla="*/ 7336 w 8275"/>
                  <a:gd name="T27" fmla="*/ 31 h 173"/>
                  <a:gd name="T28" fmla="*/ 6466 w 8275"/>
                  <a:gd name="T29" fmla="*/ 15 h 173"/>
                  <a:gd name="T30" fmla="*/ 4981 w 8275"/>
                  <a:gd name="T31" fmla="*/ 1 h 173"/>
                  <a:gd name="T32" fmla="*/ 4138 w 8275"/>
                  <a:gd name="T33" fmla="*/ 0 h 173"/>
                  <a:gd name="T34" fmla="*/ 3294 w 8275"/>
                  <a:gd name="T35" fmla="*/ 1 h 173"/>
                  <a:gd name="T36" fmla="*/ 1809 w 8275"/>
                  <a:gd name="T37" fmla="*/ 15 h 173"/>
                  <a:gd name="T38" fmla="*/ 939 w 8275"/>
                  <a:gd name="T39" fmla="*/ 31 h 173"/>
                  <a:gd name="T40" fmla="*/ 493 w 8275"/>
                  <a:gd name="T41" fmla="*/ 45 h 173"/>
                  <a:gd name="T42" fmla="*/ 180 w 8275"/>
                  <a:gd name="T43" fmla="*/ 61 h 173"/>
                  <a:gd name="T44" fmla="*/ 45 w 8275"/>
                  <a:gd name="T45" fmla="*/ 73 h 173"/>
                  <a:gd name="T46" fmla="*/ 3 w 8275"/>
                  <a:gd name="T47" fmla="*/ 82 h 173"/>
                  <a:gd name="T48" fmla="*/ 0 w 8275"/>
                  <a:gd name="T49" fmla="*/ 87 h 173"/>
                  <a:gd name="T50" fmla="*/ 3 w 8275"/>
                  <a:gd name="T51" fmla="*/ 91 h 173"/>
                  <a:gd name="T52" fmla="*/ 45 w 8275"/>
                  <a:gd name="T53" fmla="*/ 100 h 173"/>
                  <a:gd name="T54" fmla="*/ 180 w 8275"/>
                  <a:gd name="T55" fmla="*/ 112 h 173"/>
                  <a:gd name="T56" fmla="*/ 493 w 8275"/>
                  <a:gd name="T57" fmla="*/ 128 h 173"/>
                  <a:gd name="T58" fmla="*/ 939 w 8275"/>
                  <a:gd name="T59" fmla="*/ 142 h 173"/>
                  <a:gd name="T60" fmla="*/ 1809 w 8275"/>
                  <a:gd name="T61" fmla="*/ 158 h 173"/>
                  <a:gd name="T62" fmla="*/ 3294 w 8275"/>
                  <a:gd name="T63" fmla="*/ 172 h 173"/>
                  <a:gd name="T64" fmla="*/ 4138 w 8275"/>
                  <a:gd name="T6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75" h="173">
                    <a:moveTo>
                      <a:pt x="4138" y="173"/>
                    </a:moveTo>
                    <a:lnTo>
                      <a:pt x="4981" y="172"/>
                    </a:lnTo>
                    <a:lnTo>
                      <a:pt x="6466" y="158"/>
                    </a:lnTo>
                    <a:lnTo>
                      <a:pt x="7336" y="142"/>
                    </a:lnTo>
                    <a:lnTo>
                      <a:pt x="7782" y="128"/>
                    </a:lnTo>
                    <a:lnTo>
                      <a:pt x="8095" y="112"/>
                    </a:lnTo>
                    <a:lnTo>
                      <a:pt x="8230" y="100"/>
                    </a:lnTo>
                    <a:lnTo>
                      <a:pt x="8272" y="91"/>
                    </a:lnTo>
                    <a:lnTo>
                      <a:pt x="8275" y="87"/>
                    </a:lnTo>
                    <a:lnTo>
                      <a:pt x="8272" y="82"/>
                    </a:lnTo>
                    <a:lnTo>
                      <a:pt x="8230" y="73"/>
                    </a:lnTo>
                    <a:lnTo>
                      <a:pt x="8095" y="61"/>
                    </a:lnTo>
                    <a:lnTo>
                      <a:pt x="7782" y="45"/>
                    </a:lnTo>
                    <a:lnTo>
                      <a:pt x="7336" y="31"/>
                    </a:lnTo>
                    <a:lnTo>
                      <a:pt x="6466" y="15"/>
                    </a:lnTo>
                    <a:lnTo>
                      <a:pt x="4981" y="1"/>
                    </a:lnTo>
                    <a:lnTo>
                      <a:pt x="4138" y="0"/>
                    </a:lnTo>
                    <a:lnTo>
                      <a:pt x="3294" y="1"/>
                    </a:lnTo>
                    <a:lnTo>
                      <a:pt x="1809" y="15"/>
                    </a:lnTo>
                    <a:lnTo>
                      <a:pt x="939" y="31"/>
                    </a:lnTo>
                    <a:lnTo>
                      <a:pt x="493" y="45"/>
                    </a:lnTo>
                    <a:lnTo>
                      <a:pt x="180" y="61"/>
                    </a:lnTo>
                    <a:lnTo>
                      <a:pt x="45" y="73"/>
                    </a:lnTo>
                    <a:lnTo>
                      <a:pt x="3" y="82"/>
                    </a:lnTo>
                    <a:lnTo>
                      <a:pt x="0" y="87"/>
                    </a:lnTo>
                    <a:lnTo>
                      <a:pt x="3" y="91"/>
                    </a:lnTo>
                    <a:lnTo>
                      <a:pt x="45" y="100"/>
                    </a:lnTo>
                    <a:lnTo>
                      <a:pt x="180" y="112"/>
                    </a:lnTo>
                    <a:lnTo>
                      <a:pt x="493" y="128"/>
                    </a:lnTo>
                    <a:lnTo>
                      <a:pt x="939" y="142"/>
                    </a:lnTo>
                    <a:lnTo>
                      <a:pt x="1809" y="158"/>
                    </a:lnTo>
                    <a:lnTo>
                      <a:pt x="3294" y="172"/>
                    </a:lnTo>
                    <a:lnTo>
                      <a:pt x="4138" y="173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61"/>
              <p:cNvSpPr>
                <a:spLocks/>
              </p:cNvSpPr>
              <p:nvPr/>
            </p:nvSpPr>
            <p:spPr bwMode="auto">
              <a:xfrm>
                <a:off x="1095" y="3165"/>
                <a:ext cx="1652" cy="34"/>
              </a:xfrm>
              <a:custGeom>
                <a:avLst/>
                <a:gdLst>
                  <a:gd name="T0" fmla="*/ 4130 w 8259"/>
                  <a:gd name="T1" fmla="*/ 169 h 169"/>
                  <a:gd name="T2" fmla="*/ 4971 w 8259"/>
                  <a:gd name="T3" fmla="*/ 168 h 169"/>
                  <a:gd name="T4" fmla="*/ 6453 w 8259"/>
                  <a:gd name="T5" fmla="*/ 154 h 169"/>
                  <a:gd name="T6" fmla="*/ 7320 w 8259"/>
                  <a:gd name="T7" fmla="*/ 138 h 169"/>
                  <a:gd name="T8" fmla="*/ 7765 w 8259"/>
                  <a:gd name="T9" fmla="*/ 125 h 169"/>
                  <a:gd name="T10" fmla="*/ 8079 w 8259"/>
                  <a:gd name="T11" fmla="*/ 109 h 169"/>
                  <a:gd name="T12" fmla="*/ 8212 w 8259"/>
                  <a:gd name="T13" fmla="*/ 97 h 169"/>
                  <a:gd name="T14" fmla="*/ 8255 w 8259"/>
                  <a:gd name="T15" fmla="*/ 89 h 169"/>
                  <a:gd name="T16" fmla="*/ 8259 w 8259"/>
                  <a:gd name="T17" fmla="*/ 85 h 169"/>
                  <a:gd name="T18" fmla="*/ 8255 w 8259"/>
                  <a:gd name="T19" fmla="*/ 80 h 169"/>
                  <a:gd name="T20" fmla="*/ 8212 w 8259"/>
                  <a:gd name="T21" fmla="*/ 71 h 169"/>
                  <a:gd name="T22" fmla="*/ 8079 w 8259"/>
                  <a:gd name="T23" fmla="*/ 59 h 169"/>
                  <a:gd name="T24" fmla="*/ 7765 w 8259"/>
                  <a:gd name="T25" fmla="*/ 44 h 169"/>
                  <a:gd name="T26" fmla="*/ 7320 w 8259"/>
                  <a:gd name="T27" fmla="*/ 31 h 169"/>
                  <a:gd name="T28" fmla="*/ 6453 w 8259"/>
                  <a:gd name="T29" fmla="*/ 14 h 169"/>
                  <a:gd name="T30" fmla="*/ 4971 w 8259"/>
                  <a:gd name="T31" fmla="*/ 1 h 169"/>
                  <a:gd name="T32" fmla="*/ 4130 w 8259"/>
                  <a:gd name="T33" fmla="*/ 0 h 169"/>
                  <a:gd name="T34" fmla="*/ 3288 w 8259"/>
                  <a:gd name="T35" fmla="*/ 1 h 169"/>
                  <a:gd name="T36" fmla="*/ 1806 w 8259"/>
                  <a:gd name="T37" fmla="*/ 14 h 169"/>
                  <a:gd name="T38" fmla="*/ 939 w 8259"/>
                  <a:gd name="T39" fmla="*/ 31 h 169"/>
                  <a:gd name="T40" fmla="*/ 494 w 8259"/>
                  <a:gd name="T41" fmla="*/ 44 h 169"/>
                  <a:gd name="T42" fmla="*/ 180 w 8259"/>
                  <a:gd name="T43" fmla="*/ 59 h 169"/>
                  <a:gd name="T44" fmla="*/ 47 w 8259"/>
                  <a:gd name="T45" fmla="*/ 71 h 169"/>
                  <a:gd name="T46" fmla="*/ 4 w 8259"/>
                  <a:gd name="T47" fmla="*/ 80 h 169"/>
                  <a:gd name="T48" fmla="*/ 0 w 8259"/>
                  <a:gd name="T49" fmla="*/ 85 h 169"/>
                  <a:gd name="T50" fmla="*/ 4 w 8259"/>
                  <a:gd name="T51" fmla="*/ 89 h 169"/>
                  <a:gd name="T52" fmla="*/ 47 w 8259"/>
                  <a:gd name="T53" fmla="*/ 97 h 169"/>
                  <a:gd name="T54" fmla="*/ 180 w 8259"/>
                  <a:gd name="T55" fmla="*/ 109 h 169"/>
                  <a:gd name="T56" fmla="*/ 494 w 8259"/>
                  <a:gd name="T57" fmla="*/ 125 h 169"/>
                  <a:gd name="T58" fmla="*/ 939 w 8259"/>
                  <a:gd name="T59" fmla="*/ 138 h 169"/>
                  <a:gd name="T60" fmla="*/ 1806 w 8259"/>
                  <a:gd name="T61" fmla="*/ 154 h 169"/>
                  <a:gd name="T62" fmla="*/ 3288 w 8259"/>
                  <a:gd name="T63" fmla="*/ 168 h 169"/>
                  <a:gd name="T64" fmla="*/ 4130 w 8259"/>
                  <a:gd name="T65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59" h="169">
                    <a:moveTo>
                      <a:pt x="4130" y="169"/>
                    </a:moveTo>
                    <a:lnTo>
                      <a:pt x="4971" y="168"/>
                    </a:lnTo>
                    <a:lnTo>
                      <a:pt x="6453" y="154"/>
                    </a:lnTo>
                    <a:lnTo>
                      <a:pt x="7320" y="138"/>
                    </a:lnTo>
                    <a:lnTo>
                      <a:pt x="7765" y="125"/>
                    </a:lnTo>
                    <a:lnTo>
                      <a:pt x="8079" y="109"/>
                    </a:lnTo>
                    <a:lnTo>
                      <a:pt x="8212" y="97"/>
                    </a:lnTo>
                    <a:lnTo>
                      <a:pt x="8255" y="89"/>
                    </a:lnTo>
                    <a:lnTo>
                      <a:pt x="8259" y="85"/>
                    </a:lnTo>
                    <a:lnTo>
                      <a:pt x="8255" y="80"/>
                    </a:lnTo>
                    <a:lnTo>
                      <a:pt x="8212" y="71"/>
                    </a:lnTo>
                    <a:lnTo>
                      <a:pt x="8079" y="59"/>
                    </a:lnTo>
                    <a:lnTo>
                      <a:pt x="7765" y="44"/>
                    </a:lnTo>
                    <a:lnTo>
                      <a:pt x="7320" y="31"/>
                    </a:lnTo>
                    <a:lnTo>
                      <a:pt x="6453" y="14"/>
                    </a:lnTo>
                    <a:lnTo>
                      <a:pt x="4971" y="1"/>
                    </a:lnTo>
                    <a:lnTo>
                      <a:pt x="4130" y="0"/>
                    </a:lnTo>
                    <a:lnTo>
                      <a:pt x="3288" y="1"/>
                    </a:lnTo>
                    <a:lnTo>
                      <a:pt x="1806" y="14"/>
                    </a:lnTo>
                    <a:lnTo>
                      <a:pt x="939" y="31"/>
                    </a:lnTo>
                    <a:lnTo>
                      <a:pt x="494" y="44"/>
                    </a:lnTo>
                    <a:lnTo>
                      <a:pt x="180" y="59"/>
                    </a:lnTo>
                    <a:lnTo>
                      <a:pt x="47" y="71"/>
                    </a:lnTo>
                    <a:lnTo>
                      <a:pt x="4" y="80"/>
                    </a:lnTo>
                    <a:lnTo>
                      <a:pt x="0" y="85"/>
                    </a:lnTo>
                    <a:lnTo>
                      <a:pt x="4" y="89"/>
                    </a:lnTo>
                    <a:lnTo>
                      <a:pt x="47" y="97"/>
                    </a:lnTo>
                    <a:lnTo>
                      <a:pt x="180" y="109"/>
                    </a:lnTo>
                    <a:lnTo>
                      <a:pt x="494" y="125"/>
                    </a:lnTo>
                    <a:lnTo>
                      <a:pt x="939" y="138"/>
                    </a:lnTo>
                    <a:lnTo>
                      <a:pt x="1806" y="154"/>
                    </a:lnTo>
                    <a:lnTo>
                      <a:pt x="3288" y="168"/>
                    </a:lnTo>
                    <a:lnTo>
                      <a:pt x="4130" y="169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62"/>
              <p:cNvSpPr>
                <a:spLocks/>
              </p:cNvSpPr>
              <p:nvPr/>
            </p:nvSpPr>
            <p:spPr bwMode="auto">
              <a:xfrm>
                <a:off x="1097" y="3165"/>
                <a:ext cx="1648" cy="33"/>
              </a:xfrm>
              <a:custGeom>
                <a:avLst/>
                <a:gdLst>
                  <a:gd name="T0" fmla="*/ 4120 w 8239"/>
                  <a:gd name="T1" fmla="*/ 165 h 165"/>
                  <a:gd name="T2" fmla="*/ 4959 w 8239"/>
                  <a:gd name="T3" fmla="*/ 164 h 165"/>
                  <a:gd name="T4" fmla="*/ 6438 w 8239"/>
                  <a:gd name="T5" fmla="*/ 151 h 165"/>
                  <a:gd name="T6" fmla="*/ 7304 w 8239"/>
                  <a:gd name="T7" fmla="*/ 135 h 165"/>
                  <a:gd name="T8" fmla="*/ 7748 w 8239"/>
                  <a:gd name="T9" fmla="*/ 122 h 165"/>
                  <a:gd name="T10" fmla="*/ 8061 w 8239"/>
                  <a:gd name="T11" fmla="*/ 107 h 165"/>
                  <a:gd name="T12" fmla="*/ 8194 w 8239"/>
                  <a:gd name="T13" fmla="*/ 95 h 165"/>
                  <a:gd name="T14" fmla="*/ 8236 w 8239"/>
                  <a:gd name="T15" fmla="*/ 87 h 165"/>
                  <a:gd name="T16" fmla="*/ 8239 w 8239"/>
                  <a:gd name="T17" fmla="*/ 83 h 165"/>
                  <a:gd name="T18" fmla="*/ 8236 w 8239"/>
                  <a:gd name="T19" fmla="*/ 78 h 165"/>
                  <a:gd name="T20" fmla="*/ 8194 w 8239"/>
                  <a:gd name="T21" fmla="*/ 70 h 165"/>
                  <a:gd name="T22" fmla="*/ 8061 w 8239"/>
                  <a:gd name="T23" fmla="*/ 58 h 165"/>
                  <a:gd name="T24" fmla="*/ 7748 w 8239"/>
                  <a:gd name="T25" fmla="*/ 44 h 165"/>
                  <a:gd name="T26" fmla="*/ 7304 w 8239"/>
                  <a:gd name="T27" fmla="*/ 30 h 165"/>
                  <a:gd name="T28" fmla="*/ 6438 w 8239"/>
                  <a:gd name="T29" fmla="*/ 14 h 165"/>
                  <a:gd name="T30" fmla="*/ 4959 w 8239"/>
                  <a:gd name="T31" fmla="*/ 1 h 165"/>
                  <a:gd name="T32" fmla="*/ 4120 w 8239"/>
                  <a:gd name="T33" fmla="*/ 0 h 165"/>
                  <a:gd name="T34" fmla="*/ 3280 w 8239"/>
                  <a:gd name="T35" fmla="*/ 1 h 165"/>
                  <a:gd name="T36" fmla="*/ 1801 w 8239"/>
                  <a:gd name="T37" fmla="*/ 14 h 165"/>
                  <a:gd name="T38" fmla="*/ 935 w 8239"/>
                  <a:gd name="T39" fmla="*/ 30 h 165"/>
                  <a:gd name="T40" fmla="*/ 491 w 8239"/>
                  <a:gd name="T41" fmla="*/ 44 h 165"/>
                  <a:gd name="T42" fmla="*/ 178 w 8239"/>
                  <a:gd name="T43" fmla="*/ 58 h 165"/>
                  <a:gd name="T44" fmla="*/ 45 w 8239"/>
                  <a:gd name="T45" fmla="*/ 70 h 165"/>
                  <a:gd name="T46" fmla="*/ 3 w 8239"/>
                  <a:gd name="T47" fmla="*/ 78 h 165"/>
                  <a:gd name="T48" fmla="*/ 0 w 8239"/>
                  <a:gd name="T49" fmla="*/ 83 h 165"/>
                  <a:gd name="T50" fmla="*/ 3 w 8239"/>
                  <a:gd name="T51" fmla="*/ 87 h 165"/>
                  <a:gd name="T52" fmla="*/ 45 w 8239"/>
                  <a:gd name="T53" fmla="*/ 95 h 165"/>
                  <a:gd name="T54" fmla="*/ 178 w 8239"/>
                  <a:gd name="T55" fmla="*/ 107 h 165"/>
                  <a:gd name="T56" fmla="*/ 491 w 8239"/>
                  <a:gd name="T57" fmla="*/ 122 h 165"/>
                  <a:gd name="T58" fmla="*/ 935 w 8239"/>
                  <a:gd name="T59" fmla="*/ 135 h 165"/>
                  <a:gd name="T60" fmla="*/ 1801 w 8239"/>
                  <a:gd name="T61" fmla="*/ 151 h 165"/>
                  <a:gd name="T62" fmla="*/ 3280 w 8239"/>
                  <a:gd name="T63" fmla="*/ 164 h 165"/>
                  <a:gd name="T64" fmla="*/ 4120 w 8239"/>
                  <a:gd name="T65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39" h="165">
                    <a:moveTo>
                      <a:pt x="4120" y="165"/>
                    </a:moveTo>
                    <a:lnTo>
                      <a:pt x="4959" y="164"/>
                    </a:lnTo>
                    <a:lnTo>
                      <a:pt x="6438" y="151"/>
                    </a:lnTo>
                    <a:lnTo>
                      <a:pt x="7304" y="135"/>
                    </a:lnTo>
                    <a:lnTo>
                      <a:pt x="7748" y="122"/>
                    </a:lnTo>
                    <a:lnTo>
                      <a:pt x="8061" y="107"/>
                    </a:lnTo>
                    <a:lnTo>
                      <a:pt x="8194" y="95"/>
                    </a:lnTo>
                    <a:lnTo>
                      <a:pt x="8236" y="87"/>
                    </a:lnTo>
                    <a:lnTo>
                      <a:pt x="8239" y="83"/>
                    </a:lnTo>
                    <a:lnTo>
                      <a:pt x="8236" y="78"/>
                    </a:lnTo>
                    <a:lnTo>
                      <a:pt x="8194" y="70"/>
                    </a:lnTo>
                    <a:lnTo>
                      <a:pt x="8061" y="58"/>
                    </a:lnTo>
                    <a:lnTo>
                      <a:pt x="7748" y="44"/>
                    </a:lnTo>
                    <a:lnTo>
                      <a:pt x="7304" y="30"/>
                    </a:lnTo>
                    <a:lnTo>
                      <a:pt x="6438" y="14"/>
                    </a:lnTo>
                    <a:lnTo>
                      <a:pt x="4959" y="1"/>
                    </a:lnTo>
                    <a:lnTo>
                      <a:pt x="4120" y="0"/>
                    </a:lnTo>
                    <a:lnTo>
                      <a:pt x="3280" y="1"/>
                    </a:lnTo>
                    <a:lnTo>
                      <a:pt x="1801" y="14"/>
                    </a:lnTo>
                    <a:lnTo>
                      <a:pt x="935" y="30"/>
                    </a:lnTo>
                    <a:lnTo>
                      <a:pt x="491" y="44"/>
                    </a:lnTo>
                    <a:lnTo>
                      <a:pt x="178" y="58"/>
                    </a:lnTo>
                    <a:lnTo>
                      <a:pt x="45" y="70"/>
                    </a:lnTo>
                    <a:lnTo>
                      <a:pt x="3" y="78"/>
                    </a:lnTo>
                    <a:lnTo>
                      <a:pt x="0" y="83"/>
                    </a:lnTo>
                    <a:lnTo>
                      <a:pt x="3" y="87"/>
                    </a:lnTo>
                    <a:lnTo>
                      <a:pt x="45" y="95"/>
                    </a:lnTo>
                    <a:lnTo>
                      <a:pt x="178" y="107"/>
                    </a:lnTo>
                    <a:lnTo>
                      <a:pt x="491" y="122"/>
                    </a:lnTo>
                    <a:lnTo>
                      <a:pt x="935" y="135"/>
                    </a:lnTo>
                    <a:lnTo>
                      <a:pt x="1801" y="151"/>
                    </a:lnTo>
                    <a:lnTo>
                      <a:pt x="3280" y="164"/>
                    </a:lnTo>
                    <a:lnTo>
                      <a:pt x="4120" y="16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63"/>
              <p:cNvSpPr>
                <a:spLocks/>
              </p:cNvSpPr>
              <p:nvPr/>
            </p:nvSpPr>
            <p:spPr bwMode="auto">
              <a:xfrm>
                <a:off x="1099" y="3166"/>
                <a:ext cx="1644" cy="32"/>
              </a:xfrm>
              <a:custGeom>
                <a:avLst/>
                <a:gdLst>
                  <a:gd name="T0" fmla="*/ 4112 w 8223"/>
                  <a:gd name="T1" fmla="*/ 161 h 161"/>
                  <a:gd name="T2" fmla="*/ 4950 w 8223"/>
                  <a:gd name="T3" fmla="*/ 160 h 161"/>
                  <a:gd name="T4" fmla="*/ 6426 w 8223"/>
                  <a:gd name="T5" fmla="*/ 147 h 161"/>
                  <a:gd name="T6" fmla="*/ 7289 w 8223"/>
                  <a:gd name="T7" fmla="*/ 132 h 161"/>
                  <a:gd name="T8" fmla="*/ 7732 w 8223"/>
                  <a:gd name="T9" fmla="*/ 119 h 161"/>
                  <a:gd name="T10" fmla="*/ 8044 w 8223"/>
                  <a:gd name="T11" fmla="*/ 104 h 161"/>
                  <a:gd name="T12" fmla="*/ 8177 w 8223"/>
                  <a:gd name="T13" fmla="*/ 93 h 161"/>
                  <a:gd name="T14" fmla="*/ 8219 w 8223"/>
                  <a:gd name="T15" fmla="*/ 85 h 161"/>
                  <a:gd name="T16" fmla="*/ 8223 w 8223"/>
                  <a:gd name="T17" fmla="*/ 81 h 161"/>
                  <a:gd name="T18" fmla="*/ 8219 w 8223"/>
                  <a:gd name="T19" fmla="*/ 76 h 161"/>
                  <a:gd name="T20" fmla="*/ 8177 w 8223"/>
                  <a:gd name="T21" fmla="*/ 68 h 161"/>
                  <a:gd name="T22" fmla="*/ 8044 w 8223"/>
                  <a:gd name="T23" fmla="*/ 57 h 161"/>
                  <a:gd name="T24" fmla="*/ 7732 w 8223"/>
                  <a:gd name="T25" fmla="*/ 43 h 161"/>
                  <a:gd name="T26" fmla="*/ 7289 w 8223"/>
                  <a:gd name="T27" fmla="*/ 29 h 161"/>
                  <a:gd name="T28" fmla="*/ 6426 w 8223"/>
                  <a:gd name="T29" fmla="*/ 14 h 161"/>
                  <a:gd name="T30" fmla="*/ 4950 w 8223"/>
                  <a:gd name="T31" fmla="*/ 1 h 161"/>
                  <a:gd name="T32" fmla="*/ 4112 w 8223"/>
                  <a:gd name="T33" fmla="*/ 0 h 161"/>
                  <a:gd name="T34" fmla="*/ 3273 w 8223"/>
                  <a:gd name="T35" fmla="*/ 1 h 161"/>
                  <a:gd name="T36" fmla="*/ 1797 w 8223"/>
                  <a:gd name="T37" fmla="*/ 14 h 161"/>
                  <a:gd name="T38" fmla="*/ 934 w 8223"/>
                  <a:gd name="T39" fmla="*/ 29 h 161"/>
                  <a:gd name="T40" fmla="*/ 491 w 8223"/>
                  <a:gd name="T41" fmla="*/ 43 h 161"/>
                  <a:gd name="T42" fmla="*/ 179 w 8223"/>
                  <a:gd name="T43" fmla="*/ 57 h 161"/>
                  <a:gd name="T44" fmla="*/ 46 w 8223"/>
                  <a:gd name="T45" fmla="*/ 68 h 161"/>
                  <a:gd name="T46" fmla="*/ 4 w 8223"/>
                  <a:gd name="T47" fmla="*/ 76 h 161"/>
                  <a:gd name="T48" fmla="*/ 0 w 8223"/>
                  <a:gd name="T49" fmla="*/ 81 h 161"/>
                  <a:gd name="T50" fmla="*/ 4 w 8223"/>
                  <a:gd name="T51" fmla="*/ 85 h 161"/>
                  <a:gd name="T52" fmla="*/ 46 w 8223"/>
                  <a:gd name="T53" fmla="*/ 93 h 161"/>
                  <a:gd name="T54" fmla="*/ 179 w 8223"/>
                  <a:gd name="T55" fmla="*/ 104 h 161"/>
                  <a:gd name="T56" fmla="*/ 491 w 8223"/>
                  <a:gd name="T57" fmla="*/ 119 h 161"/>
                  <a:gd name="T58" fmla="*/ 934 w 8223"/>
                  <a:gd name="T59" fmla="*/ 132 h 161"/>
                  <a:gd name="T60" fmla="*/ 1797 w 8223"/>
                  <a:gd name="T61" fmla="*/ 147 h 161"/>
                  <a:gd name="T62" fmla="*/ 3273 w 8223"/>
                  <a:gd name="T63" fmla="*/ 160 h 161"/>
                  <a:gd name="T64" fmla="*/ 4112 w 8223"/>
                  <a:gd name="T65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23" h="161">
                    <a:moveTo>
                      <a:pt x="4112" y="161"/>
                    </a:moveTo>
                    <a:lnTo>
                      <a:pt x="4950" y="160"/>
                    </a:lnTo>
                    <a:lnTo>
                      <a:pt x="6426" y="147"/>
                    </a:lnTo>
                    <a:lnTo>
                      <a:pt x="7289" y="132"/>
                    </a:lnTo>
                    <a:lnTo>
                      <a:pt x="7732" y="119"/>
                    </a:lnTo>
                    <a:lnTo>
                      <a:pt x="8044" y="104"/>
                    </a:lnTo>
                    <a:lnTo>
                      <a:pt x="8177" y="93"/>
                    </a:lnTo>
                    <a:lnTo>
                      <a:pt x="8219" y="85"/>
                    </a:lnTo>
                    <a:lnTo>
                      <a:pt x="8223" y="81"/>
                    </a:lnTo>
                    <a:lnTo>
                      <a:pt x="8219" y="76"/>
                    </a:lnTo>
                    <a:lnTo>
                      <a:pt x="8177" y="68"/>
                    </a:lnTo>
                    <a:lnTo>
                      <a:pt x="8044" y="57"/>
                    </a:lnTo>
                    <a:lnTo>
                      <a:pt x="7732" y="43"/>
                    </a:lnTo>
                    <a:lnTo>
                      <a:pt x="7289" y="29"/>
                    </a:lnTo>
                    <a:lnTo>
                      <a:pt x="6426" y="14"/>
                    </a:lnTo>
                    <a:lnTo>
                      <a:pt x="4950" y="1"/>
                    </a:lnTo>
                    <a:lnTo>
                      <a:pt x="4112" y="0"/>
                    </a:lnTo>
                    <a:lnTo>
                      <a:pt x="3273" y="1"/>
                    </a:lnTo>
                    <a:lnTo>
                      <a:pt x="1797" y="14"/>
                    </a:lnTo>
                    <a:lnTo>
                      <a:pt x="934" y="29"/>
                    </a:lnTo>
                    <a:lnTo>
                      <a:pt x="491" y="43"/>
                    </a:lnTo>
                    <a:lnTo>
                      <a:pt x="179" y="57"/>
                    </a:lnTo>
                    <a:lnTo>
                      <a:pt x="46" y="68"/>
                    </a:lnTo>
                    <a:lnTo>
                      <a:pt x="4" y="76"/>
                    </a:lnTo>
                    <a:lnTo>
                      <a:pt x="0" y="81"/>
                    </a:lnTo>
                    <a:lnTo>
                      <a:pt x="4" y="85"/>
                    </a:lnTo>
                    <a:lnTo>
                      <a:pt x="46" y="93"/>
                    </a:lnTo>
                    <a:lnTo>
                      <a:pt x="179" y="104"/>
                    </a:lnTo>
                    <a:lnTo>
                      <a:pt x="491" y="119"/>
                    </a:lnTo>
                    <a:lnTo>
                      <a:pt x="934" y="132"/>
                    </a:lnTo>
                    <a:lnTo>
                      <a:pt x="1797" y="147"/>
                    </a:lnTo>
                    <a:lnTo>
                      <a:pt x="3273" y="160"/>
                    </a:lnTo>
                    <a:lnTo>
                      <a:pt x="4112" y="16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64"/>
              <p:cNvSpPr>
                <a:spLocks/>
              </p:cNvSpPr>
              <p:nvPr/>
            </p:nvSpPr>
            <p:spPr bwMode="auto">
              <a:xfrm>
                <a:off x="1101" y="3166"/>
                <a:ext cx="1641" cy="31"/>
              </a:xfrm>
              <a:custGeom>
                <a:avLst/>
                <a:gdLst>
                  <a:gd name="T0" fmla="*/ 4103 w 8205"/>
                  <a:gd name="T1" fmla="*/ 157 h 157"/>
                  <a:gd name="T2" fmla="*/ 4939 w 8205"/>
                  <a:gd name="T3" fmla="*/ 156 h 157"/>
                  <a:gd name="T4" fmla="*/ 6412 w 8205"/>
                  <a:gd name="T5" fmla="*/ 143 h 157"/>
                  <a:gd name="T6" fmla="*/ 7273 w 8205"/>
                  <a:gd name="T7" fmla="*/ 128 h 157"/>
                  <a:gd name="T8" fmla="*/ 7716 w 8205"/>
                  <a:gd name="T9" fmla="*/ 116 h 157"/>
                  <a:gd name="T10" fmla="*/ 8027 w 8205"/>
                  <a:gd name="T11" fmla="*/ 102 h 157"/>
                  <a:gd name="T12" fmla="*/ 8160 w 8205"/>
                  <a:gd name="T13" fmla="*/ 90 h 157"/>
                  <a:gd name="T14" fmla="*/ 8202 w 8205"/>
                  <a:gd name="T15" fmla="*/ 83 h 157"/>
                  <a:gd name="T16" fmla="*/ 8205 w 8205"/>
                  <a:gd name="T17" fmla="*/ 79 h 157"/>
                  <a:gd name="T18" fmla="*/ 8202 w 8205"/>
                  <a:gd name="T19" fmla="*/ 74 h 157"/>
                  <a:gd name="T20" fmla="*/ 8160 w 8205"/>
                  <a:gd name="T21" fmla="*/ 66 h 157"/>
                  <a:gd name="T22" fmla="*/ 8027 w 8205"/>
                  <a:gd name="T23" fmla="*/ 55 h 157"/>
                  <a:gd name="T24" fmla="*/ 7716 w 8205"/>
                  <a:gd name="T25" fmla="*/ 42 h 157"/>
                  <a:gd name="T26" fmla="*/ 7273 w 8205"/>
                  <a:gd name="T27" fmla="*/ 28 h 157"/>
                  <a:gd name="T28" fmla="*/ 6412 w 8205"/>
                  <a:gd name="T29" fmla="*/ 13 h 157"/>
                  <a:gd name="T30" fmla="*/ 4939 w 8205"/>
                  <a:gd name="T31" fmla="*/ 1 h 157"/>
                  <a:gd name="T32" fmla="*/ 4103 w 8205"/>
                  <a:gd name="T33" fmla="*/ 0 h 157"/>
                  <a:gd name="T34" fmla="*/ 3266 w 8205"/>
                  <a:gd name="T35" fmla="*/ 1 h 157"/>
                  <a:gd name="T36" fmla="*/ 1793 w 8205"/>
                  <a:gd name="T37" fmla="*/ 13 h 157"/>
                  <a:gd name="T38" fmla="*/ 932 w 8205"/>
                  <a:gd name="T39" fmla="*/ 28 h 157"/>
                  <a:gd name="T40" fmla="*/ 489 w 8205"/>
                  <a:gd name="T41" fmla="*/ 42 h 157"/>
                  <a:gd name="T42" fmla="*/ 178 w 8205"/>
                  <a:gd name="T43" fmla="*/ 55 h 157"/>
                  <a:gd name="T44" fmla="*/ 45 w 8205"/>
                  <a:gd name="T45" fmla="*/ 66 h 157"/>
                  <a:gd name="T46" fmla="*/ 3 w 8205"/>
                  <a:gd name="T47" fmla="*/ 74 h 157"/>
                  <a:gd name="T48" fmla="*/ 0 w 8205"/>
                  <a:gd name="T49" fmla="*/ 79 h 157"/>
                  <a:gd name="T50" fmla="*/ 3 w 8205"/>
                  <a:gd name="T51" fmla="*/ 83 h 157"/>
                  <a:gd name="T52" fmla="*/ 45 w 8205"/>
                  <a:gd name="T53" fmla="*/ 90 h 157"/>
                  <a:gd name="T54" fmla="*/ 178 w 8205"/>
                  <a:gd name="T55" fmla="*/ 102 h 157"/>
                  <a:gd name="T56" fmla="*/ 489 w 8205"/>
                  <a:gd name="T57" fmla="*/ 116 h 157"/>
                  <a:gd name="T58" fmla="*/ 932 w 8205"/>
                  <a:gd name="T59" fmla="*/ 128 h 157"/>
                  <a:gd name="T60" fmla="*/ 1793 w 8205"/>
                  <a:gd name="T61" fmla="*/ 143 h 157"/>
                  <a:gd name="T62" fmla="*/ 3266 w 8205"/>
                  <a:gd name="T63" fmla="*/ 156 h 157"/>
                  <a:gd name="T64" fmla="*/ 4103 w 8205"/>
                  <a:gd name="T6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05" h="157">
                    <a:moveTo>
                      <a:pt x="4103" y="157"/>
                    </a:moveTo>
                    <a:lnTo>
                      <a:pt x="4939" y="156"/>
                    </a:lnTo>
                    <a:lnTo>
                      <a:pt x="6412" y="143"/>
                    </a:lnTo>
                    <a:lnTo>
                      <a:pt x="7273" y="128"/>
                    </a:lnTo>
                    <a:lnTo>
                      <a:pt x="7716" y="116"/>
                    </a:lnTo>
                    <a:lnTo>
                      <a:pt x="8027" y="102"/>
                    </a:lnTo>
                    <a:lnTo>
                      <a:pt x="8160" y="90"/>
                    </a:lnTo>
                    <a:lnTo>
                      <a:pt x="8202" y="83"/>
                    </a:lnTo>
                    <a:lnTo>
                      <a:pt x="8205" y="79"/>
                    </a:lnTo>
                    <a:lnTo>
                      <a:pt x="8202" y="74"/>
                    </a:lnTo>
                    <a:lnTo>
                      <a:pt x="8160" y="66"/>
                    </a:lnTo>
                    <a:lnTo>
                      <a:pt x="8027" y="55"/>
                    </a:lnTo>
                    <a:lnTo>
                      <a:pt x="7716" y="42"/>
                    </a:lnTo>
                    <a:lnTo>
                      <a:pt x="7273" y="28"/>
                    </a:lnTo>
                    <a:lnTo>
                      <a:pt x="6412" y="13"/>
                    </a:lnTo>
                    <a:lnTo>
                      <a:pt x="4939" y="1"/>
                    </a:lnTo>
                    <a:lnTo>
                      <a:pt x="4103" y="0"/>
                    </a:lnTo>
                    <a:lnTo>
                      <a:pt x="3266" y="1"/>
                    </a:lnTo>
                    <a:lnTo>
                      <a:pt x="1793" y="13"/>
                    </a:lnTo>
                    <a:lnTo>
                      <a:pt x="932" y="28"/>
                    </a:lnTo>
                    <a:lnTo>
                      <a:pt x="489" y="42"/>
                    </a:lnTo>
                    <a:lnTo>
                      <a:pt x="178" y="55"/>
                    </a:lnTo>
                    <a:lnTo>
                      <a:pt x="45" y="66"/>
                    </a:lnTo>
                    <a:lnTo>
                      <a:pt x="3" y="74"/>
                    </a:lnTo>
                    <a:lnTo>
                      <a:pt x="0" y="79"/>
                    </a:lnTo>
                    <a:lnTo>
                      <a:pt x="3" y="83"/>
                    </a:lnTo>
                    <a:lnTo>
                      <a:pt x="45" y="90"/>
                    </a:lnTo>
                    <a:lnTo>
                      <a:pt x="178" y="102"/>
                    </a:lnTo>
                    <a:lnTo>
                      <a:pt x="489" y="116"/>
                    </a:lnTo>
                    <a:lnTo>
                      <a:pt x="932" y="128"/>
                    </a:lnTo>
                    <a:lnTo>
                      <a:pt x="1793" y="143"/>
                    </a:lnTo>
                    <a:lnTo>
                      <a:pt x="3266" y="156"/>
                    </a:lnTo>
                    <a:lnTo>
                      <a:pt x="4103" y="157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5"/>
              <p:cNvSpPr>
                <a:spLocks/>
              </p:cNvSpPr>
              <p:nvPr/>
            </p:nvSpPr>
            <p:spPr bwMode="auto">
              <a:xfrm>
                <a:off x="1102" y="3167"/>
                <a:ext cx="1638" cy="30"/>
              </a:xfrm>
              <a:custGeom>
                <a:avLst/>
                <a:gdLst>
                  <a:gd name="T0" fmla="*/ 4095 w 8189"/>
                  <a:gd name="T1" fmla="*/ 152 h 152"/>
                  <a:gd name="T2" fmla="*/ 4929 w 8189"/>
                  <a:gd name="T3" fmla="*/ 151 h 152"/>
                  <a:gd name="T4" fmla="*/ 6399 w 8189"/>
                  <a:gd name="T5" fmla="*/ 139 h 152"/>
                  <a:gd name="T6" fmla="*/ 7259 w 8189"/>
                  <a:gd name="T7" fmla="*/ 124 h 152"/>
                  <a:gd name="T8" fmla="*/ 7700 w 8189"/>
                  <a:gd name="T9" fmla="*/ 112 h 152"/>
                  <a:gd name="T10" fmla="*/ 8011 w 8189"/>
                  <a:gd name="T11" fmla="*/ 98 h 152"/>
                  <a:gd name="T12" fmla="*/ 8144 w 8189"/>
                  <a:gd name="T13" fmla="*/ 87 h 152"/>
                  <a:gd name="T14" fmla="*/ 8185 w 8189"/>
                  <a:gd name="T15" fmla="*/ 80 h 152"/>
                  <a:gd name="T16" fmla="*/ 8189 w 8189"/>
                  <a:gd name="T17" fmla="*/ 76 h 152"/>
                  <a:gd name="T18" fmla="*/ 8185 w 8189"/>
                  <a:gd name="T19" fmla="*/ 71 h 152"/>
                  <a:gd name="T20" fmla="*/ 8144 w 8189"/>
                  <a:gd name="T21" fmla="*/ 64 h 152"/>
                  <a:gd name="T22" fmla="*/ 8011 w 8189"/>
                  <a:gd name="T23" fmla="*/ 53 h 152"/>
                  <a:gd name="T24" fmla="*/ 7700 w 8189"/>
                  <a:gd name="T25" fmla="*/ 40 h 152"/>
                  <a:gd name="T26" fmla="*/ 7259 w 8189"/>
                  <a:gd name="T27" fmla="*/ 27 h 152"/>
                  <a:gd name="T28" fmla="*/ 6399 w 8189"/>
                  <a:gd name="T29" fmla="*/ 12 h 152"/>
                  <a:gd name="T30" fmla="*/ 4929 w 8189"/>
                  <a:gd name="T31" fmla="*/ 1 h 152"/>
                  <a:gd name="T32" fmla="*/ 4095 w 8189"/>
                  <a:gd name="T33" fmla="*/ 0 h 152"/>
                  <a:gd name="T34" fmla="*/ 3260 w 8189"/>
                  <a:gd name="T35" fmla="*/ 1 h 152"/>
                  <a:gd name="T36" fmla="*/ 1790 w 8189"/>
                  <a:gd name="T37" fmla="*/ 12 h 152"/>
                  <a:gd name="T38" fmla="*/ 930 w 8189"/>
                  <a:gd name="T39" fmla="*/ 27 h 152"/>
                  <a:gd name="T40" fmla="*/ 489 w 8189"/>
                  <a:gd name="T41" fmla="*/ 40 h 152"/>
                  <a:gd name="T42" fmla="*/ 178 w 8189"/>
                  <a:gd name="T43" fmla="*/ 53 h 152"/>
                  <a:gd name="T44" fmla="*/ 45 w 8189"/>
                  <a:gd name="T45" fmla="*/ 64 h 152"/>
                  <a:gd name="T46" fmla="*/ 4 w 8189"/>
                  <a:gd name="T47" fmla="*/ 71 h 152"/>
                  <a:gd name="T48" fmla="*/ 0 w 8189"/>
                  <a:gd name="T49" fmla="*/ 76 h 152"/>
                  <a:gd name="T50" fmla="*/ 4 w 8189"/>
                  <a:gd name="T51" fmla="*/ 80 h 152"/>
                  <a:gd name="T52" fmla="*/ 45 w 8189"/>
                  <a:gd name="T53" fmla="*/ 87 h 152"/>
                  <a:gd name="T54" fmla="*/ 178 w 8189"/>
                  <a:gd name="T55" fmla="*/ 98 h 152"/>
                  <a:gd name="T56" fmla="*/ 489 w 8189"/>
                  <a:gd name="T57" fmla="*/ 112 h 152"/>
                  <a:gd name="T58" fmla="*/ 930 w 8189"/>
                  <a:gd name="T59" fmla="*/ 124 h 152"/>
                  <a:gd name="T60" fmla="*/ 1790 w 8189"/>
                  <a:gd name="T61" fmla="*/ 139 h 152"/>
                  <a:gd name="T62" fmla="*/ 3260 w 8189"/>
                  <a:gd name="T63" fmla="*/ 151 h 152"/>
                  <a:gd name="T64" fmla="*/ 4095 w 8189"/>
                  <a:gd name="T65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89" h="152">
                    <a:moveTo>
                      <a:pt x="4095" y="152"/>
                    </a:moveTo>
                    <a:lnTo>
                      <a:pt x="4929" y="151"/>
                    </a:lnTo>
                    <a:lnTo>
                      <a:pt x="6399" y="139"/>
                    </a:lnTo>
                    <a:lnTo>
                      <a:pt x="7259" y="124"/>
                    </a:lnTo>
                    <a:lnTo>
                      <a:pt x="7700" y="112"/>
                    </a:lnTo>
                    <a:lnTo>
                      <a:pt x="8011" y="98"/>
                    </a:lnTo>
                    <a:lnTo>
                      <a:pt x="8144" y="87"/>
                    </a:lnTo>
                    <a:lnTo>
                      <a:pt x="8185" y="80"/>
                    </a:lnTo>
                    <a:lnTo>
                      <a:pt x="8189" y="76"/>
                    </a:lnTo>
                    <a:lnTo>
                      <a:pt x="8185" y="71"/>
                    </a:lnTo>
                    <a:lnTo>
                      <a:pt x="8144" y="64"/>
                    </a:lnTo>
                    <a:lnTo>
                      <a:pt x="8011" y="53"/>
                    </a:lnTo>
                    <a:lnTo>
                      <a:pt x="7700" y="40"/>
                    </a:lnTo>
                    <a:lnTo>
                      <a:pt x="7259" y="27"/>
                    </a:lnTo>
                    <a:lnTo>
                      <a:pt x="6399" y="12"/>
                    </a:lnTo>
                    <a:lnTo>
                      <a:pt x="4929" y="1"/>
                    </a:lnTo>
                    <a:lnTo>
                      <a:pt x="4095" y="0"/>
                    </a:lnTo>
                    <a:lnTo>
                      <a:pt x="3260" y="1"/>
                    </a:lnTo>
                    <a:lnTo>
                      <a:pt x="1790" y="12"/>
                    </a:lnTo>
                    <a:lnTo>
                      <a:pt x="930" y="27"/>
                    </a:lnTo>
                    <a:lnTo>
                      <a:pt x="489" y="40"/>
                    </a:lnTo>
                    <a:lnTo>
                      <a:pt x="178" y="53"/>
                    </a:lnTo>
                    <a:lnTo>
                      <a:pt x="45" y="64"/>
                    </a:lnTo>
                    <a:lnTo>
                      <a:pt x="4" y="71"/>
                    </a:lnTo>
                    <a:lnTo>
                      <a:pt x="0" y="76"/>
                    </a:lnTo>
                    <a:lnTo>
                      <a:pt x="4" y="80"/>
                    </a:lnTo>
                    <a:lnTo>
                      <a:pt x="45" y="87"/>
                    </a:lnTo>
                    <a:lnTo>
                      <a:pt x="178" y="98"/>
                    </a:lnTo>
                    <a:lnTo>
                      <a:pt x="489" y="112"/>
                    </a:lnTo>
                    <a:lnTo>
                      <a:pt x="930" y="124"/>
                    </a:lnTo>
                    <a:lnTo>
                      <a:pt x="1790" y="139"/>
                    </a:lnTo>
                    <a:lnTo>
                      <a:pt x="3260" y="151"/>
                    </a:lnTo>
                    <a:lnTo>
                      <a:pt x="4095" y="152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66"/>
              <p:cNvSpPr>
                <a:spLocks/>
              </p:cNvSpPr>
              <p:nvPr/>
            </p:nvSpPr>
            <p:spPr bwMode="auto">
              <a:xfrm>
                <a:off x="1104" y="3167"/>
                <a:ext cx="1634" cy="30"/>
              </a:xfrm>
              <a:custGeom>
                <a:avLst/>
                <a:gdLst>
                  <a:gd name="T0" fmla="*/ 4086 w 8171"/>
                  <a:gd name="T1" fmla="*/ 148 h 148"/>
                  <a:gd name="T2" fmla="*/ 4918 w 8171"/>
                  <a:gd name="T3" fmla="*/ 147 h 148"/>
                  <a:gd name="T4" fmla="*/ 6384 w 8171"/>
                  <a:gd name="T5" fmla="*/ 135 h 148"/>
                  <a:gd name="T6" fmla="*/ 7243 w 8171"/>
                  <a:gd name="T7" fmla="*/ 121 h 148"/>
                  <a:gd name="T8" fmla="*/ 7683 w 8171"/>
                  <a:gd name="T9" fmla="*/ 108 h 148"/>
                  <a:gd name="T10" fmla="*/ 7994 w 8171"/>
                  <a:gd name="T11" fmla="*/ 95 h 148"/>
                  <a:gd name="T12" fmla="*/ 8125 w 8171"/>
                  <a:gd name="T13" fmla="*/ 85 h 148"/>
                  <a:gd name="T14" fmla="*/ 8167 w 8171"/>
                  <a:gd name="T15" fmla="*/ 78 h 148"/>
                  <a:gd name="T16" fmla="*/ 8171 w 8171"/>
                  <a:gd name="T17" fmla="*/ 74 h 148"/>
                  <a:gd name="T18" fmla="*/ 8167 w 8171"/>
                  <a:gd name="T19" fmla="*/ 69 h 148"/>
                  <a:gd name="T20" fmla="*/ 8125 w 8171"/>
                  <a:gd name="T21" fmla="*/ 62 h 148"/>
                  <a:gd name="T22" fmla="*/ 7994 w 8171"/>
                  <a:gd name="T23" fmla="*/ 51 h 148"/>
                  <a:gd name="T24" fmla="*/ 7683 w 8171"/>
                  <a:gd name="T25" fmla="*/ 38 h 148"/>
                  <a:gd name="T26" fmla="*/ 7243 w 8171"/>
                  <a:gd name="T27" fmla="*/ 26 h 148"/>
                  <a:gd name="T28" fmla="*/ 6384 w 8171"/>
                  <a:gd name="T29" fmla="*/ 12 h 148"/>
                  <a:gd name="T30" fmla="*/ 4918 w 8171"/>
                  <a:gd name="T31" fmla="*/ 1 h 148"/>
                  <a:gd name="T32" fmla="*/ 4086 w 8171"/>
                  <a:gd name="T33" fmla="*/ 0 h 148"/>
                  <a:gd name="T34" fmla="*/ 3253 w 8171"/>
                  <a:gd name="T35" fmla="*/ 1 h 148"/>
                  <a:gd name="T36" fmla="*/ 1787 w 8171"/>
                  <a:gd name="T37" fmla="*/ 12 h 148"/>
                  <a:gd name="T38" fmla="*/ 928 w 8171"/>
                  <a:gd name="T39" fmla="*/ 26 h 148"/>
                  <a:gd name="T40" fmla="*/ 488 w 8171"/>
                  <a:gd name="T41" fmla="*/ 38 h 148"/>
                  <a:gd name="T42" fmla="*/ 177 w 8171"/>
                  <a:gd name="T43" fmla="*/ 51 h 148"/>
                  <a:gd name="T44" fmla="*/ 46 w 8171"/>
                  <a:gd name="T45" fmla="*/ 62 h 148"/>
                  <a:gd name="T46" fmla="*/ 4 w 8171"/>
                  <a:gd name="T47" fmla="*/ 69 h 148"/>
                  <a:gd name="T48" fmla="*/ 0 w 8171"/>
                  <a:gd name="T49" fmla="*/ 74 h 148"/>
                  <a:gd name="T50" fmla="*/ 4 w 8171"/>
                  <a:gd name="T51" fmla="*/ 78 h 148"/>
                  <a:gd name="T52" fmla="*/ 46 w 8171"/>
                  <a:gd name="T53" fmla="*/ 85 h 148"/>
                  <a:gd name="T54" fmla="*/ 177 w 8171"/>
                  <a:gd name="T55" fmla="*/ 95 h 148"/>
                  <a:gd name="T56" fmla="*/ 488 w 8171"/>
                  <a:gd name="T57" fmla="*/ 108 h 148"/>
                  <a:gd name="T58" fmla="*/ 928 w 8171"/>
                  <a:gd name="T59" fmla="*/ 121 h 148"/>
                  <a:gd name="T60" fmla="*/ 1787 w 8171"/>
                  <a:gd name="T61" fmla="*/ 135 h 148"/>
                  <a:gd name="T62" fmla="*/ 3253 w 8171"/>
                  <a:gd name="T63" fmla="*/ 147 h 148"/>
                  <a:gd name="T64" fmla="*/ 4086 w 8171"/>
                  <a:gd name="T6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171" h="148">
                    <a:moveTo>
                      <a:pt x="4086" y="148"/>
                    </a:moveTo>
                    <a:lnTo>
                      <a:pt x="4918" y="147"/>
                    </a:lnTo>
                    <a:lnTo>
                      <a:pt x="6384" y="135"/>
                    </a:lnTo>
                    <a:lnTo>
                      <a:pt x="7243" y="121"/>
                    </a:lnTo>
                    <a:lnTo>
                      <a:pt x="7683" y="108"/>
                    </a:lnTo>
                    <a:lnTo>
                      <a:pt x="7994" y="95"/>
                    </a:lnTo>
                    <a:lnTo>
                      <a:pt x="8125" y="85"/>
                    </a:lnTo>
                    <a:lnTo>
                      <a:pt x="8167" y="78"/>
                    </a:lnTo>
                    <a:lnTo>
                      <a:pt x="8171" y="74"/>
                    </a:lnTo>
                    <a:lnTo>
                      <a:pt x="8167" y="69"/>
                    </a:lnTo>
                    <a:lnTo>
                      <a:pt x="8125" y="62"/>
                    </a:lnTo>
                    <a:lnTo>
                      <a:pt x="7994" y="51"/>
                    </a:lnTo>
                    <a:lnTo>
                      <a:pt x="7683" y="38"/>
                    </a:lnTo>
                    <a:lnTo>
                      <a:pt x="7243" y="26"/>
                    </a:lnTo>
                    <a:lnTo>
                      <a:pt x="6384" y="12"/>
                    </a:lnTo>
                    <a:lnTo>
                      <a:pt x="4918" y="1"/>
                    </a:lnTo>
                    <a:lnTo>
                      <a:pt x="4086" y="0"/>
                    </a:lnTo>
                    <a:lnTo>
                      <a:pt x="3253" y="1"/>
                    </a:lnTo>
                    <a:lnTo>
                      <a:pt x="1787" y="12"/>
                    </a:lnTo>
                    <a:lnTo>
                      <a:pt x="928" y="26"/>
                    </a:lnTo>
                    <a:lnTo>
                      <a:pt x="488" y="38"/>
                    </a:lnTo>
                    <a:lnTo>
                      <a:pt x="177" y="51"/>
                    </a:lnTo>
                    <a:lnTo>
                      <a:pt x="46" y="62"/>
                    </a:lnTo>
                    <a:lnTo>
                      <a:pt x="4" y="69"/>
                    </a:lnTo>
                    <a:lnTo>
                      <a:pt x="0" y="74"/>
                    </a:lnTo>
                    <a:lnTo>
                      <a:pt x="4" y="78"/>
                    </a:lnTo>
                    <a:lnTo>
                      <a:pt x="46" y="85"/>
                    </a:lnTo>
                    <a:lnTo>
                      <a:pt x="177" y="95"/>
                    </a:lnTo>
                    <a:lnTo>
                      <a:pt x="488" y="108"/>
                    </a:lnTo>
                    <a:lnTo>
                      <a:pt x="928" y="121"/>
                    </a:lnTo>
                    <a:lnTo>
                      <a:pt x="1787" y="135"/>
                    </a:lnTo>
                    <a:lnTo>
                      <a:pt x="3253" y="147"/>
                    </a:lnTo>
                    <a:lnTo>
                      <a:pt x="4086" y="14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67"/>
              <p:cNvSpPr>
                <a:spLocks/>
              </p:cNvSpPr>
              <p:nvPr/>
            </p:nvSpPr>
            <p:spPr bwMode="auto">
              <a:xfrm>
                <a:off x="1106" y="3167"/>
                <a:ext cx="1630" cy="29"/>
              </a:xfrm>
              <a:custGeom>
                <a:avLst/>
                <a:gdLst>
                  <a:gd name="T0" fmla="*/ 4077 w 8153"/>
                  <a:gd name="T1" fmla="*/ 143 h 143"/>
                  <a:gd name="T2" fmla="*/ 4908 w 8153"/>
                  <a:gd name="T3" fmla="*/ 142 h 143"/>
                  <a:gd name="T4" fmla="*/ 6370 w 8153"/>
                  <a:gd name="T5" fmla="*/ 131 h 143"/>
                  <a:gd name="T6" fmla="*/ 7477 w 8153"/>
                  <a:gd name="T7" fmla="*/ 112 h 143"/>
                  <a:gd name="T8" fmla="*/ 7976 w 8153"/>
                  <a:gd name="T9" fmla="*/ 93 h 143"/>
                  <a:gd name="T10" fmla="*/ 8108 w 8153"/>
                  <a:gd name="T11" fmla="*/ 83 h 143"/>
                  <a:gd name="T12" fmla="*/ 8149 w 8153"/>
                  <a:gd name="T13" fmla="*/ 75 h 143"/>
                  <a:gd name="T14" fmla="*/ 8153 w 8153"/>
                  <a:gd name="T15" fmla="*/ 72 h 143"/>
                  <a:gd name="T16" fmla="*/ 8149 w 8153"/>
                  <a:gd name="T17" fmla="*/ 67 h 143"/>
                  <a:gd name="T18" fmla="*/ 8108 w 8153"/>
                  <a:gd name="T19" fmla="*/ 60 h 143"/>
                  <a:gd name="T20" fmla="*/ 7976 w 8153"/>
                  <a:gd name="T21" fmla="*/ 50 h 143"/>
                  <a:gd name="T22" fmla="*/ 7477 w 8153"/>
                  <a:gd name="T23" fmla="*/ 31 h 143"/>
                  <a:gd name="T24" fmla="*/ 6370 w 8153"/>
                  <a:gd name="T25" fmla="*/ 12 h 143"/>
                  <a:gd name="T26" fmla="*/ 4908 w 8153"/>
                  <a:gd name="T27" fmla="*/ 1 h 143"/>
                  <a:gd name="T28" fmla="*/ 4077 w 8153"/>
                  <a:gd name="T29" fmla="*/ 0 h 143"/>
                  <a:gd name="T30" fmla="*/ 3245 w 8153"/>
                  <a:gd name="T31" fmla="*/ 1 h 143"/>
                  <a:gd name="T32" fmla="*/ 1783 w 8153"/>
                  <a:gd name="T33" fmla="*/ 12 h 143"/>
                  <a:gd name="T34" fmla="*/ 676 w 8153"/>
                  <a:gd name="T35" fmla="*/ 31 h 143"/>
                  <a:gd name="T36" fmla="*/ 177 w 8153"/>
                  <a:gd name="T37" fmla="*/ 50 h 143"/>
                  <a:gd name="T38" fmla="*/ 45 w 8153"/>
                  <a:gd name="T39" fmla="*/ 60 h 143"/>
                  <a:gd name="T40" fmla="*/ 4 w 8153"/>
                  <a:gd name="T41" fmla="*/ 67 h 143"/>
                  <a:gd name="T42" fmla="*/ 0 w 8153"/>
                  <a:gd name="T43" fmla="*/ 72 h 143"/>
                  <a:gd name="T44" fmla="*/ 4 w 8153"/>
                  <a:gd name="T45" fmla="*/ 75 h 143"/>
                  <a:gd name="T46" fmla="*/ 45 w 8153"/>
                  <a:gd name="T47" fmla="*/ 83 h 143"/>
                  <a:gd name="T48" fmla="*/ 177 w 8153"/>
                  <a:gd name="T49" fmla="*/ 93 h 143"/>
                  <a:gd name="T50" fmla="*/ 676 w 8153"/>
                  <a:gd name="T51" fmla="*/ 112 h 143"/>
                  <a:gd name="T52" fmla="*/ 1783 w 8153"/>
                  <a:gd name="T53" fmla="*/ 131 h 143"/>
                  <a:gd name="T54" fmla="*/ 3245 w 8153"/>
                  <a:gd name="T55" fmla="*/ 142 h 143"/>
                  <a:gd name="T56" fmla="*/ 4077 w 8153"/>
                  <a:gd name="T5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53" h="143">
                    <a:moveTo>
                      <a:pt x="4077" y="143"/>
                    </a:moveTo>
                    <a:lnTo>
                      <a:pt x="4908" y="142"/>
                    </a:lnTo>
                    <a:lnTo>
                      <a:pt x="6370" y="131"/>
                    </a:lnTo>
                    <a:lnTo>
                      <a:pt x="7477" y="112"/>
                    </a:lnTo>
                    <a:lnTo>
                      <a:pt x="7976" y="93"/>
                    </a:lnTo>
                    <a:lnTo>
                      <a:pt x="8108" y="83"/>
                    </a:lnTo>
                    <a:lnTo>
                      <a:pt x="8149" y="75"/>
                    </a:lnTo>
                    <a:lnTo>
                      <a:pt x="8153" y="72"/>
                    </a:lnTo>
                    <a:lnTo>
                      <a:pt x="8149" y="67"/>
                    </a:lnTo>
                    <a:lnTo>
                      <a:pt x="8108" y="60"/>
                    </a:lnTo>
                    <a:lnTo>
                      <a:pt x="7976" y="50"/>
                    </a:lnTo>
                    <a:lnTo>
                      <a:pt x="7477" y="31"/>
                    </a:lnTo>
                    <a:lnTo>
                      <a:pt x="6370" y="12"/>
                    </a:lnTo>
                    <a:lnTo>
                      <a:pt x="4908" y="1"/>
                    </a:lnTo>
                    <a:lnTo>
                      <a:pt x="4077" y="0"/>
                    </a:lnTo>
                    <a:lnTo>
                      <a:pt x="3245" y="1"/>
                    </a:lnTo>
                    <a:lnTo>
                      <a:pt x="1783" y="12"/>
                    </a:lnTo>
                    <a:lnTo>
                      <a:pt x="676" y="31"/>
                    </a:lnTo>
                    <a:lnTo>
                      <a:pt x="177" y="50"/>
                    </a:lnTo>
                    <a:lnTo>
                      <a:pt x="45" y="60"/>
                    </a:lnTo>
                    <a:lnTo>
                      <a:pt x="4" y="67"/>
                    </a:lnTo>
                    <a:lnTo>
                      <a:pt x="0" y="72"/>
                    </a:lnTo>
                    <a:lnTo>
                      <a:pt x="4" y="75"/>
                    </a:lnTo>
                    <a:lnTo>
                      <a:pt x="45" y="83"/>
                    </a:lnTo>
                    <a:lnTo>
                      <a:pt x="177" y="93"/>
                    </a:lnTo>
                    <a:lnTo>
                      <a:pt x="676" y="112"/>
                    </a:lnTo>
                    <a:lnTo>
                      <a:pt x="1783" y="131"/>
                    </a:lnTo>
                    <a:lnTo>
                      <a:pt x="3245" y="142"/>
                    </a:lnTo>
                    <a:lnTo>
                      <a:pt x="4077" y="143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68"/>
              <p:cNvSpPr>
                <a:spLocks/>
              </p:cNvSpPr>
              <p:nvPr/>
            </p:nvSpPr>
            <p:spPr bwMode="auto">
              <a:xfrm>
                <a:off x="1108" y="3168"/>
                <a:ext cx="1627" cy="28"/>
              </a:xfrm>
              <a:custGeom>
                <a:avLst/>
                <a:gdLst>
                  <a:gd name="T0" fmla="*/ 4068 w 8135"/>
                  <a:gd name="T1" fmla="*/ 139 h 139"/>
                  <a:gd name="T2" fmla="*/ 4897 w 8135"/>
                  <a:gd name="T3" fmla="*/ 138 h 139"/>
                  <a:gd name="T4" fmla="*/ 6357 w 8135"/>
                  <a:gd name="T5" fmla="*/ 128 h 139"/>
                  <a:gd name="T6" fmla="*/ 7461 w 8135"/>
                  <a:gd name="T7" fmla="*/ 109 h 139"/>
                  <a:gd name="T8" fmla="*/ 7958 w 8135"/>
                  <a:gd name="T9" fmla="*/ 90 h 139"/>
                  <a:gd name="T10" fmla="*/ 8090 w 8135"/>
                  <a:gd name="T11" fmla="*/ 80 h 139"/>
                  <a:gd name="T12" fmla="*/ 8132 w 8135"/>
                  <a:gd name="T13" fmla="*/ 73 h 139"/>
                  <a:gd name="T14" fmla="*/ 8135 w 8135"/>
                  <a:gd name="T15" fmla="*/ 70 h 139"/>
                  <a:gd name="T16" fmla="*/ 8132 w 8135"/>
                  <a:gd name="T17" fmla="*/ 65 h 139"/>
                  <a:gd name="T18" fmla="*/ 8090 w 8135"/>
                  <a:gd name="T19" fmla="*/ 59 h 139"/>
                  <a:gd name="T20" fmla="*/ 7958 w 8135"/>
                  <a:gd name="T21" fmla="*/ 49 h 139"/>
                  <a:gd name="T22" fmla="*/ 7461 w 8135"/>
                  <a:gd name="T23" fmla="*/ 31 h 139"/>
                  <a:gd name="T24" fmla="*/ 6357 w 8135"/>
                  <a:gd name="T25" fmla="*/ 11 h 139"/>
                  <a:gd name="T26" fmla="*/ 4897 w 8135"/>
                  <a:gd name="T27" fmla="*/ 1 h 139"/>
                  <a:gd name="T28" fmla="*/ 4068 w 8135"/>
                  <a:gd name="T29" fmla="*/ 0 h 139"/>
                  <a:gd name="T30" fmla="*/ 3238 w 8135"/>
                  <a:gd name="T31" fmla="*/ 1 h 139"/>
                  <a:gd name="T32" fmla="*/ 1778 w 8135"/>
                  <a:gd name="T33" fmla="*/ 11 h 139"/>
                  <a:gd name="T34" fmla="*/ 674 w 8135"/>
                  <a:gd name="T35" fmla="*/ 31 h 139"/>
                  <a:gd name="T36" fmla="*/ 177 w 8135"/>
                  <a:gd name="T37" fmla="*/ 49 h 139"/>
                  <a:gd name="T38" fmla="*/ 45 w 8135"/>
                  <a:gd name="T39" fmla="*/ 59 h 139"/>
                  <a:gd name="T40" fmla="*/ 3 w 8135"/>
                  <a:gd name="T41" fmla="*/ 65 h 139"/>
                  <a:gd name="T42" fmla="*/ 0 w 8135"/>
                  <a:gd name="T43" fmla="*/ 70 h 139"/>
                  <a:gd name="T44" fmla="*/ 3 w 8135"/>
                  <a:gd name="T45" fmla="*/ 73 h 139"/>
                  <a:gd name="T46" fmla="*/ 45 w 8135"/>
                  <a:gd name="T47" fmla="*/ 80 h 139"/>
                  <a:gd name="T48" fmla="*/ 177 w 8135"/>
                  <a:gd name="T49" fmla="*/ 90 h 139"/>
                  <a:gd name="T50" fmla="*/ 674 w 8135"/>
                  <a:gd name="T51" fmla="*/ 109 h 139"/>
                  <a:gd name="T52" fmla="*/ 1778 w 8135"/>
                  <a:gd name="T53" fmla="*/ 128 h 139"/>
                  <a:gd name="T54" fmla="*/ 3238 w 8135"/>
                  <a:gd name="T55" fmla="*/ 138 h 139"/>
                  <a:gd name="T56" fmla="*/ 4068 w 8135"/>
                  <a:gd name="T5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35" h="139">
                    <a:moveTo>
                      <a:pt x="4068" y="139"/>
                    </a:moveTo>
                    <a:lnTo>
                      <a:pt x="4897" y="138"/>
                    </a:lnTo>
                    <a:lnTo>
                      <a:pt x="6357" y="128"/>
                    </a:lnTo>
                    <a:lnTo>
                      <a:pt x="7461" y="109"/>
                    </a:lnTo>
                    <a:lnTo>
                      <a:pt x="7958" y="90"/>
                    </a:lnTo>
                    <a:lnTo>
                      <a:pt x="8090" y="80"/>
                    </a:lnTo>
                    <a:lnTo>
                      <a:pt x="8132" y="73"/>
                    </a:lnTo>
                    <a:lnTo>
                      <a:pt x="8135" y="70"/>
                    </a:lnTo>
                    <a:lnTo>
                      <a:pt x="8132" y="65"/>
                    </a:lnTo>
                    <a:lnTo>
                      <a:pt x="8090" y="59"/>
                    </a:lnTo>
                    <a:lnTo>
                      <a:pt x="7958" y="49"/>
                    </a:lnTo>
                    <a:lnTo>
                      <a:pt x="7461" y="31"/>
                    </a:lnTo>
                    <a:lnTo>
                      <a:pt x="6357" y="11"/>
                    </a:lnTo>
                    <a:lnTo>
                      <a:pt x="4897" y="1"/>
                    </a:lnTo>
                    <a:lnTo>
                      <a:pt x="4068" y="0"/>
                    </a:lnTo>
                    <a:lnTo>
                      <a:pt x="3238" y="1"/>
                    </a:lnTo>
                    <a:lnTo>
                      <a:pt x="1778" y="11"/>
                    </a:lnTo>
                    <a:lnTo>
                      <a:pt x="674" y="31"/>
                    </a:lnTo>
                    <a:lnTo>
                      <a:pt x="177" y="49"/>
                    </a:lnTo>
                    <a:lnTo>
                      <a:pt x="45" y="59"/>
                    </a:lnTo>
                    <a:lnTo>
                      <a:pt x="3" y="65"/>
                    </a:lnTo>
                    <a:lnTo>
                      <a:pt x="0" y="70"/>
                    </a:lnTo>
                    <a:lnTo>
                      <a:pt x="3" y="73"/>
                    </a:lnTo>
                    <a:lnTo>
                      <a:pt x="45" y="80"/>
                    </a:lnTo>
                    <a:lnTo>
                      <a:pt x="177" y="90"/>
                    </a:lnTo>
                    <a:lnTo>
                      <a:pt x="674" y="109"/>
                    </a:lnTo>
                    <a:lnTo>
                      <a:pt x="1778" y="128"/>
                    </a:lnTo>
                    <a:lnTo>
                      <a:pt x="3238" y="138"/>
                    </a:lnTo>
                    <a:lnTo>
                      <a:pt x="4068" y="13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69"/>
              <p:cNvSpPr>
                <a:spLocks/>
              </p:cNvSpPr>
              <p:nvPr/>
            </p:nvSpPr>
            <p:spPr bwMode="auto">
              <a:xfrm>
                <a:off x="1109" y="3168"/>
                <a:ext cx="1624" cy="27"/>
              </a:xfrm>
              <a:custGeom>
                <a:avLst/>
                <a:gdLst>
                  <a:gd name="T0" fmla="*/ 4060 w 8119"/>
                  <a:gd name="T1" fmla="*/ 135 h 135"/>
                  <a:gd name="T2" fmla="*/ 4887 w 8119"/>
                  <a:gd name="T3" fmla="*/ 134 h 135"/>
                  <a:gd name="T4" fmla="*/ 6344 w 8119"/>
                  <a:gd name="T5" fmla="*/ 124 h 135"/>
                  <a:gd name="T6" fmla="*/ 7446 w 8119"/>
                  <a:gd name="T7" fmla="*/ 106 h 135"/>
                  <a:gd name="T8" fmla="*/ 7942 w 8119"/>
                  <a:gd name="T9" fmla="*/ 88 h 135"/>
                  <a:gd name="T10" fmla="*/ 8074 w 8119"/>
                  <a:gd name="T11" fmla="*/ 78 h 135"/>
                  <a:gd name="T12" fmla="*/ 8115 w 8119"/>
                  <a:gd name="T13" fmla="*/ 71 h 135"/>
                  <a:gd name="T14" fmla="*/ 8119 w 8119"/>
                  <a:gd name="T15" fmla="*/ 68 h 135"/>
                  <a:gd name="T16" fmla="*/ 8115 w 8119"/>
                  <a:gd name="T17" fmla="*/ 63 h 135"/>
                  <a:gd name="T18" fmla="*/ 8074 w 8119"/>
                  <a:gd name="T19" fmla="*/ 57 h 135"/>
                  <a:gd name="T20" fmla="*/ 7942 w 8119"/>
                  <a:gd name="T21" fmla="*/ 47 h 135"/>
                  <a:gd name="T22" fmla="*/ 7446 w 8119"/>
                  <a:gd name="T23" fmla="*/ 30 h 135"/>
                  <a:gd name="T24" fmla="*/ 6344 w 8119"/>
                  <a:gd name="T25" fmla="*/ 11 h 135"/>
                  <a:gd name="T26" fmla="*/ 4887 w 8119"/>
                  <a:gd name="T27" fmla="*/ 1 h 135"/>
                  <a:gd name="T28" fmla="*/ 4060 w 8119"/>
                  <a:gd name="T29" fmla="*/ 0 h 135"/>
                  <a:gd name="T30" fmla="*/ 3232 w 8119"/>
                  <a:gd name="T31" fmla="*/ 1 h 135"/>
                  <a:gd name="T32" fmla="*/ 1775 w 8119"/>
                  <a:gd name="T33" fmla="*/ 11 h 135"/>
                  <a:gd name="T34" fmla="*/ 673 w 8119"/>
                  <a:gd name="T35" fmla="*/ 30 h 135"/>
                  <a:gd name="T36" fmla="*/ 177 w 8119"/>
                  <a:gd name="T37" fmla="*/ 47 h 135"/>
                  <a:gd name="T38" fmla="*/ 45 w 8119"/>
                  <a:gd name="T39" fmla="*/ 57 h 135"/>
                  <a:gd name="T40" fmla="*/ 4 w 8119"/>
                  <a:gd name="T41" fmla="*/ 63 h 135"/>
                  <a:gd name="T42" fmla="*/ 0 w 8119"/>
                  <a:gd name="T43" fmla="*/ 68 h 135"/>
                  <a:gd name="T44" fmla="*/ 4 w 8119"/>
                  <a:gd name="T45" fmla="*/ 71 h 135"/>
                  <a:gd name="T46" fmla="*/ 45 w 8119"/>
                  <a:gd name="T47" fmla="*/ 78 h 135"/>
                  <a:gd name="T48" fmla="*/ 177 w 8119"/>
                  <a:gd name="T49" fmla="*/ 88 h 135"/>
                  <a:gd name="T50" fmla="*/ 673 w 8119"/>
                  <a:gd name="T51" fmla="*/ 106 h 135"/>
                  <a:gd name="T52" fmla="*/ 1775 w 8119"/>
                  <a:gd name="T53" fmla="*/ 124 h 135"/>
                  <a:gd name="T54" fmla="*/ 3232 w 8119"/>
                  <a:gd name="T55" fmla="*/ 134 h 135"/>
                  <a:gd name="T56" fmla="*/ 4060 w 8119"/>
                  <a:gd name="T57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19" h="135">
                    <a:moveTo>
                      <a:pt x="4060" y="135"/>
                    </a:moveTo>
                    <a:lnTo>
                      <a:pt x="4887" y="134"/>
                    </a:lnTo>
                    <a:lnTo>
                      <a:pt x="6344" y="124"/>
                    </a:lnTo>
                    <a:lnTo>
                      <a:pt x="7446" y="106"/>
                    </a:lnTo>
                    <a:lnTo>
                      <a:pt x="7942" y="88"/>
                    </a:lnTo>
                    <a:lnTo>
                      <a:pt x="8074" y="78"/>
                    </a:lnTo>
                    <a:lnTo>
                      <a:pt x="8115" y="71"/>
                    </a:lnTo>
                    <a:lnTo>
                      <a:pt x="8119" y="68"/>
                    </a:lnTo>
                    <a:lnTo>
                      <a:pt x="8115" y="63"/>
                    </a:lnTo>
                    <a:lnTo>
                      <a:pt x="8074" y="57"/>
                    </a:lnTo>
                    <a:lnTo>
                      <a:pt x="7942" y="47"/>
                    </a:lnTo>
                    <a:lnTo>
                      <a:pt x="7446" y="30"/>
                    </a:lnTo>
                    <a:lnTo>
                      <a:pt x="6344" y="11"/>
                    </a:lnTo>
                    <a:lnTo>
                      <a:pt x="4887" y="1"/>
                    </a:lnTo>
                    <a:lnTo>
                      <a:pt x="4060" y="0"/>
                    </a:lnTo>
                    <a:lnTo>
                      <a:pt x="3232" y="1"/>
                    </a:lnTo>
                    <a:lnTo>
                      <a:pt x="1775" y="11"/>
                    </a:lnTo>
                    <a:lnTo>
                      <a:pt x="673" y="30"/>
                    </a:lnTo>
                    <a:lnTo>
                      <a:pt x="177" y="47"/>
                    </a:lnTo>
                    <a:lnTo>
                      <a:pt x="45" y="57"/>
                    </a:lnTo>
                    <a:lnTo>
                      <a:pt x="4" y="63"/>
                    </a:lnTo>
                    <a:lnTo>
                      <a:pt x="0" y="68"/>
                    </a:lnTo>
                    <a:lnTo>
                      <a:pt x="4" y="71"/>
                    </a:lnTo>
                    <a:lnTo>
                      <a:pt x="45" y="78"/>
                    </a:lnTo>
                    <a:lnTo>
                      <a:pt x="177" y="88"/>
                    </a:lnTo>
                    <a:lnTo>
                      <a:pt x="673" y="106"/>
                    </a:lnTo>
                    <a:lnTo>
                      <a:pt x="1775" y="124"/>
                    </a:lnTo>
                    <a:lnTo>
                      <a:pt x="3232" y="134"/>
                    </a:lnTo>
                    <a:lnTo>
                      <a:pt x="4060" y="135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70"/>
              <p:cNvSpPr>
                <a:spLocks/>
              </p:cNvSpPr>
              <p:nvPr/>
            </p:nvSpPr>
            <p:spPr bwMode="auto">
              <a:xfrm>
                <a:off x="1111" y="3169"/>
                <a:ext cx="1620" cy="26"/>
              </a:xfrm>
              <a:custGeom>
                <a:avLst/>
                <a:gdLst>
                  <a:gd name="T0" fmla="*/ 4051 w 8101"/>
                  <a:gd name="T1" fmla="*/ 131 h 131"/>
                  <a:gd name="T2" fmla="*/ 4876 w 8101"/>
                  <a:gd name="T3" fmla="*/ 130 h 131"/>
                  <a:gd name="T4" fmla="*/ 6330 w 8101"/>
                  <a:gd name="T5" fmla="*/ 120 h 131"/>
                  <a:gd name="T6" fmla="*/ 7430 w 8101"/>
                  <a:gd name="T7" fmla="*/ 103 h 131"/>
                  <a:gd name="T8" fmla="*/ 7925 w 8101"/>
                  <a:gd name="T9" fmla="*/ 85 h 131"/>
                  <a:gd name="T10" fmla="*/ 8056 w 8101"/>
                  <a:gd name="T11" fmla="*/ 76 h 131"/>
                  <a:gd name="T12" fmla="*/ 8098 w 8101"/>
                  <a:gd name="T13" fmla="*/ 69 h 131"/>
                  <a:gd name="T14" fmla="*/ 8101 w 8101"/>
                  <a:gd name="T15" fmla="*/ 66 h 131"/>
                  <a:gd name="T16" fmla="*/ 8098 w 8101"/>
                  <a:gd name="T17" fmla="*/ 62 h 131"/>
                  <a:gd name="T18" fmla="*/ 8056 w 8101"/>
                  <a:gd name="T19" fmla="*/ 55 h 131"/>
                  <a:gd name="T20" fmla="*/ 7925 w 8101"/>
                  <a:gd name="T21" fmla="*/ 46 h 131"/>
                  <a:gd name="T22" fmla="*/ 7430 w 8101"/>
                  <a:gd name="T23" fmla="*/ 29 h 131"/>
                  <a:gd name="T24" fmla="*/ 6330 w 8101"/>
                  <a:gd name="T25" fmla="*/ 11 h 131"/>
                  <a:gd name="T26" fmla="*/ 4876 w 8101"/>
                  <a:gd name="T27" fmla="*/ 1 h 131"/>
                  <a:gd name="T28" fmla="*/ 4051 w 8101"/>
                  <a:gd name="T29" fmla="*/ 0 h 131"/>
                  <a:gd name="T30" fmla="*/ 3225 w 8101"/>
                  <a:gd name="T31" fmla="*/ 1 h 131"/>
                  <a:gd name="T32" fmla="*/ 1771 w 8101"/>
                  <a:gd name="T33" fmla="*/ 11 h 131"/>
                  <a:gd name="T34" fmla="*/ 672 w 8101"/>
                  <a:gd name="T35" fmla="*/ 29 h 131"/>
                  <a:gd name="T36" fmla="*/ 176 w 8101"/>
                  <a:gd name="T37" fmla="*/ 46 h 131"/>
                  <a:gd name="T38" fmla="*/ 45 w 8101"/>
                  <a:gd name="T39" fmla="*/ 55 h 131"/>
                  <a:gd name="T40" fmla="*/ 4 w 8101"/>
                  <a:gd name="T41" fmla="*/ 62 h 131"/>
                  <a:gd name="T42" fmla="*/ 0 w 8101"/>
                  <a:gd name="T43" fmla="*/ 66 h 131"/>
                  <a:gd name="T44" fmla="*/ 4 w 8101"/>
                  <a:gd name="T45" fmla="*/ 69 h 131"/>
                  <a:gd name="T46" fmla="*/ 45 w 8101"/>
                  <a:gd name="T47" fmla="*/ 76 h 131"/>
                  <a:gd name="T48" fmla="*/ 176 w 8101"/>
                  <a:gd name="T49" fmla="*/ 85 h 131"/>
                  <a:gd name="T50" fmla="*/ 672 w 8101"/>
                  <a:gd name="T51" fmla="*/ 103 h 131"/>
                  <a:gd name="T52" fmla="*/ 1771 w 8101"/>
                  <a:gd name="T53" fmla="*/ 120 h 131"/>
                  <a:gd name="T54" fmla="*/ 3225 w 8101"/>
                  <a:gd name="T55" fmla="*/ 130 h 131"/>
                  <a:gd name="T56" fmla="*/ 4051 w 8101"/>
                  <a:gd name="T5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01" h="131">
                    <a:moveTo>
                      <a:pt x="4051" y="131"/>
                    </a:moveTo>
                    <a:lnTo>
                      <a:pt x="4876" y="130"/>
                    </a:lnTo>
                    <a:lnTo>
                      <a:pt x="6330" y="120"/>
                    </a:lnTo>
                    <a:lnTo>
                      <a:pt x="7430" y="103"/>
                    </a:lnTo>
                    <a:lnTo>
                      <a:pt x="7925" y="85"/>
                    </a:lnTo>
                    <a:lnTo>
                      <a:pt x="8056" y="76"/>
                    </a:lnTo>
                    <a:lnTo>
                      <a:pt x="8098" y="69"/>
                    </a:lnTo>
                    <a:lnTo>
                      <a:pt x="8101" y="66"/>
                    </a:lnTo>
                    <a:lnTo>
                      <a:pt x="8098" y="62"/>
                    </a:lnTo>
                    <a:lnTo>
                      <a:pt x="8056" y="55"/>
                    </a:lnTo>
                    <a:lnTo>
                      <a:pt x="7925" y="46"/>
                    </a:lnTo>
                    <a:lnTo>
                      <a:pt x="7430" y="29"/>
                    </a:lnTo>
                    <a:lnTo>
                      <a:pt x="6330" y="11"/>
                    </a:lnTo>
                    <a:lnTo>
                      <a:pt x="4876" y="1"/>
                    </a:lnTo>
                    <a:lnTo>
                      <a:pt x="4051" y="0"/>
                    </a:lnTo>
                    <a:lnTo>
                      <a:pt x="3225" y="1"/>
                    </a:lnTo>
                    <a:lnTo>
                      <a:pt x="1771" y="11"/>
                    </a:lnTo>
                    <a:lnTo>
                      <a:pt x="672" y="29"/>
                    </a:lnTo>
                    <a:lnTo>
                      <a:pt x="176" y="46"/>
                    </a:lnTo>
                    <a:lnTo>
                      <a:pt x="45" y="55"/>
                    </a:lnTo>
                    <a:lnTo>
                      <a:pt x="4" y="62"/>
                    </a:lnTo>
                    <a:lnTo>
                      <a:pt x="0" y="66"/>
                    </a:lnTo>
                    <a:lnTo>
                      <a:pt x="4" y="69"/>
                    </a:lnTo>
                    <a:lnTo>
                      <a:pt x="45" y="76"/>
                    </a:lnTo>
                    <a:lnTo>
                      <a:pt x="176" y="85"/>
                    </a:lnTo>
                    <a:lnTo>
                      <a:pt x="672" y="103"/>
                    </a:lnTo>
                    <a:lnTo>
                      <a:pt x="1771" y="120"/>
                    </a:lnTo>
                    <a:lnTo>
                      <a:pt x="3225" y="130"/>
                    </a:lnTo>
                    <a:lnTo>
                      <a:pt x="4051" y="131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71"/>
              <p:cNvSpPr>
                <a:spLocks/>
              </p:cNvSpPr>
              <p:nvPr/>
            </p:nvSpPr>
            <p:spPr bwMode="auto">
              <a:xfrm>
                <a:off x="1113" y="3169"/>
                <a:ext cx="1616" cy="25"/>
              </a:xfrm>
              <a:custGeom>
                <a:avLst/>
                <a:gdLst>
                  <a:gd name="T0" fmla="*/ 4042 w 8083"/>
                  <a:gd name="T1" fmla="*/ 127 h 127"/>
                  <a:gd name="T2" fmla="*/ 4866 w 8083"/>
                  <a:gd name="T3" fmla="*/ 126 h 127"/>
                  <a:gd name="T4" fmla="*/ 6316 w 8083"/>
                  <a:gd name="T5" fmla="*/ 117 h 127"/>
                  <a:gd name="T6" fmla="*/ 7413 w 8083"/>
                  <a:gd name="T7" fmla="*/ 100 h 127"/>
                  <a:gd name="T8" fmla="*/ 7908 w 8083"/>
                  <a:gd name="T9" fmla="*/ 82 h 127"/>
                  <a:gd name="T10" fmla="*/ 8038 w 8083"/>
                  <a:gd name="T11" fmla="*/ 73 h 127"/>
                  <a:gd name="T12" fmla="*/ 8079 w 8083"/>
                  <a:gd name="T13" fmla="*/ 67 h 127"/>
                  <a:gd name="T14" fmla="*/ 8083 w 8083"/>
                  <a:gd name="T15" fmla="*/ 64 h 127"/>
                  <a:gd name="T16" fmla="*/ 8079 w 8083"/>
                  <a:gd name="T17" fmla="*/ 60 h 127"/>
                  <a:gd name="T18" fmla="*/ 8038 w 8083"/>
                  <a:gd name="T19" fmla="*/ 53 h 127"/>
                  <a:gd name="T20" fmla="*/ 7908 w 8083"/>
                  <a:gd name="T21" fmla="*/ 44 h 127"/>
                  <a:gd name="T22" fmla="*/ 7413 w 8083"/>
                  <a:gd name="T23" fmla="*/ 28 h 127"/>
                  <a:gd name="T24" fmla="*/ 6316 w 8083"/>
                  <a:gd name="T25" fmla="*/ 10 h 127"/>
                  <a:gd name="T26" fmla="*/ 4866 w 8083"/>
                  <a:gd name="T27" fmla="*/ 1 h 127"/>
                  <a:gd name="T28" fmla="*/ 4042 w 8083"/>
                  <a:gd name="T29" fmla="*/ 0 h 127"/>
                  <a:gd name="T30" fmla="*/ 3217 w 8083"/>
                  <a:gd name="T31" fmla="*/ 1 h 127"/>
                  <a:gd name="T32" fmla="*/ 1767 w 8083"/>
                  <a:gd name="T33" fmla="*/ 10 h 127"/>
                  <a:gd name="T34" fmla="*/ 670 w 8083"/>
                  <a:gd name="T35" fmla="*/ 28 h 127"/>
                  <a:gd name="T36" fmla="*/ 175 w 8083"/>
                  <a:gd name="T37" fmla="*/ 44 h 127"/>
                  <a:gd name="T38" fmla="*/ 45 w 8083"/>
                  <a:gd name="T39" fmla="*/ 53 h 127"/>
                  <a:gd name="T40" fmla="*/ 4 w 8083"/>
                  <a:gd name="T41" fmla="*/ 60 h 127"/>
                  <a:gd name="T42" fmla="*/ 0 w 8083"/>
                  <a:gd name="T43" fmla="*/ 64 h 127"/>
                  <a:gd name="T44" fmla="*/ 4 w 8083"/>
                  <a:gd name="T45" fmla="*/ 67 h 127"/>
                  <a:gd name="T46" fmla="*/ 45 w 8083"/>
                  <a:gd name="T47" fmla="*/ 73 h 127"/>
                  <a:gd name="T48" fmla="*/ 175 w 8083"/>
                  <a:gd name="T49" fmla="*/ 82 h 127"/>
                  <a:gd name="T50" fmla="*/ 670 w 8083"/>
                  <a:gd name="T51" fmla="*/ 100 h 127"/>
                  <a:gd name="T52" fmla="*/ 1767 w 8083"/>
                  <a:gd name="T53" fmla="*/ 117 h 127"/>
                  <a:gd name="T54" fmla="*/ 3217 w 8083"/>
                  <a:gd name="T55" fmla="*/ 126 h 127"/>
                  <a:gd name="T56" fmla="*/ 4042 w 8083"/>
                  <a:gd name="T5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83" h="127">
                    <a:moveTo>
                      <a:pt x="4042" y="127"/>
                    </a:moveTo>
                    <a:lnTo>
                      <a:pt x="4866" y="126"/>
                    </a:lnTo>
                    <a:lnTo>
                      <a:pt x="6316" y="117"/>
                    </a:lnTo>
                    <a:lnTo>
                      <a:pt x="7413" y="100"/>
                    </a:lnTo>
                    <a:lnTo>
                      <a:pt x="7908" y="82"/>
                    </a:lnTo>
                    <a:lnTo>
                      <a:pt x="8038" y="73"/>
                    </a:lnTo>
                    <a:lnTo>
                      <a:pt x="8079" y="67"/>
                    </a:lnTo>
                    <a:lnTo>
                      <a:pt x="8083" y="64"/>
                    </a:lnTo>
                    <a:lnTo>
                      <a:pt x="8079" y="60"/>
                    </a:lnTo>
                    <a:lnTo>
                      <a:pt x="8038" y="53"/>
                    </a:lnTo>
                    <a:lnTo>
                      <a:pt x="7908" y="44"/>
                    </a:lnTo>
                    <a:lnTo>
                      <a:pt x="7413" y="28"/>
                    </a:lnTo>
                    <a:lnTo>
                      <a:pt x="6316" y="10"/>
                    </a:lnTo>
                    <a:lnTo>
                      <a:pt x="4866" y="1"/>
                    </a:lnTo>
                    <a:lnTo>
                      <a:pt x="4042" y="0"/>
                    </a:lnTo>
                    <a:lnTo>
                      <a:pt x="3217" y="1"/>
                    </a:lnTo>
                    <a:lnTo>
                      <a:pt x="1767" y="10"/>
                    </a:lnTo>
                    <a:lnTo>
                      <a:pt x="670" y="28"/>
                    </a:lnTo>
                    <a:lnTo>
                      <a:pt x="175" y="44"/>
                    </a:lnTo>
                    <a:lnTo>
                      <a:pt x="45" y="53"/>
                    </a:lnTo>
                    <a:lnTo>
                      <a:pt x="4" y="60"/>
                    </a:lnTo>
                    <a:lnTo>
                      <a:pt x="0" y="64"/>
                    </a:lnTo>
                    <a:lnTo>
                      <a:pt x="4" y="67"/>
                    </a:lnTo>
                    <a:lnTo>
                      <a:pt x="45" y="73"/>
                    </a:lnTo>
                    <a:lnTo>
                      <a:pt x="175" y="82"/>
                    </a:lnTo>
                    <a:lnTo>
                      <a:pt x="670" y="100"/>
                    </a:lnTo>
                    <a:lnTo>
                      <a:pt x="1767" y="117"/>
                    </a:lnTo>
                    <a:lnTo>
                      <a:pt x="3217" y="126"/>
                    </a:lnTo>
                    <a:lnTo>
                      <a:pt x="4042" y="127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2"/>
              <p:cNvSpPr>
                <a:spLocks/>
              </p:cNvSpPr>
              <p:nvPr/>
            </p:nvSpPr>
            <p:spPr bwMode="auto">
              <a:xfrm>
                <a:off x="1115" y="3169"/>
                <a:ext cx="1613" cy="25"/>
              </a:xfrm>
              <a:custGeom>
                <a:avLst/>
                <a:gdLst>
                  <a:gd name="T0" fmla="*/ 4033 w 8065"/>
                  <a:gd name="T1" fmla="*/ 123 h 123"/>
                  <a:gd name="T2" fmla="*/ 4855 w 8065"/>
                  <a:gd name="T3" fmla="*/ 122 h 123"/>
                  <a:gd name="T4" fmla="*/ 6302 w 8065"/>
                  <a:gd name="T5" fmla="*/ 113 h 123"/>
                  <a:gd name="T6" fmla="*/ 7397 w 8065"/>
                  <a:gd name="T7" fmla="*/ 96 h 123"/>
                  <a:gd name="T8" fmla="*/ 7890 w 8065"/>
                  <a:gd name="T9" fmla="*/ 80 h 123"/>
                  <a:gd name="T10" fmla="*/ 8021 w 8065"/>
                  <a:gd name="T11" fmla="*/ 71 h 123"/>
                  <a:gd name="T12" fmla="*/ 8062 w 8065"/>
                  <a:gd name="T13" fmla="*/ 65 h 123"/>
                  <a:gd name="T14" fmla="*/ 8065 w 8065"/>
                  <a:gd name="T15" fmla="*/ 62 h 123"/>
                  <a:gd name="T16" fmla="*/ 8062 w 8065"/>
                  <a:gd name="T17" fmla="*/ 58 h 123"/>
                  <a:gd name="T18" fmla="*/ 8021 w 8065"/>
                  <a:gd name="T19" fmla="*/ 52 h 123"/>
                  <a:gd name="T20" fmla="*/ 7890 w 8065"/>
                  <a:gd name="T21" fmla="*/ 43 h 123"/>
                  <a:gd name="T22" fmla="*/ 7397 w 8065"/>
                  <a:gd name="T23" fmla="*/ 27 h 123"/>
                  <a:gd name="T24" fmla="*/ 6302 w 8065"/>
                  <a:gd name="T25" fmla="*/ 10 h 123"/>
                  <a:gd name="T26" fmla="*/ 4855 w 8065"/>
                  <a:gd name="T27" fmla="*/ 1 h 123"/>
                  <a:gd name="T28" fmla="*/ 4033 w 8065"/>
                  <a:gd name="T29" fmla="*/ 0 h 123"/>
                  <a:gd name="T30" fmla="*/ 3210 w 8065"/>
                  <a:gd name="T31" fmla="*/ 1 h 123"/>
                  <a:gd name="T32" fmla="*/ 1763 w 8065"/>
                  <a:gd name="T33" fmla="*/ 10 h 123"/>
                  <a:gd name="T34" fmla="*/ 668 w 8065"/>
                  <a:gd name="T35" fmla="*/ 27 h 123"/>
                  <a:gd name="T36" fmla="*/ 175 w 8065"/>
                  <a:gd name="T37" fmla="*/ 43 h 123"/>
                  <a:gd name="T38" fmla="*/ 44 w 8065"/>
                  <a:gd name="T39" fmla="*/ 52 h 123"/>
                  <a:gd name="T40" fmla="*/ 3 w 8065"/>
                  <a:gd name="T41" fmla="*/ 58 h 123"/>
                  <a:gd name="T42" fmla="*/ 0 w 8065"/>
                  <a:gd name="T43" fmla="*/ 62 h 123"/>
                  <a:gd name="T44" fmla="*/ 3 w 8065"/>
                  <a:gd name="T45" fmla="*/ 65 h 123"/>
                  <a:gd name="T46" fmla="*/ 44 w 8065"/>
                  <a:gd name="T47" fmla="*/ 71 h 123"/>
                  <a:gd name="T48" fmla="*/ 175 w 8065"/>
                  <a:gd name="T49" fmla="*/ 80 h 123"/>
                  <a:gd name="T50" fmla="*/ 668 w 8065"/>
                  <a:gd name="T51" fmla="*/ 96 h 123"/>
                  <a:gd name="T52" fmla="*/ 1763 w 8065"/>
                  <a:gd name="T53" fmla="*/ 113 h 123"/>
                  <a:gd name="T54" fmla="*/ 3210 w 8065"/>
                  <a:gd name="T55" fmla="*/ 122 h 123"/>
                  <a:gd name="T56" fmla="*/ 4033 w 8065"/>
                  <a:gd name="T5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65" h="123">
                    <a:moveTo>
                      <a:pt x="4033" y="123"/>
                    </a:moveTo>
                    <a:lnTo>
                      <a:pt x="4855" y="122"/>
                    </a:lnTo>
                    <a:lnTo>
                      <a:pt x="6302" y="113"/>
                    </a:lnTo>
                    <a:lnTo>
                      <a:pt x="7397" y="96"/>
                    </a:lnTo>
                    <a:lnTo>
                      <a:pt x="7890" y="80"/>
                    </a:lnTo>
                    <a:lnTo>
                      <a:pt x="8021" y="71"/>
                    </a:lnTo>
                    <a:lnTo>
                      <a:pt x="8062" y="65"/>
                    </a:lnTo>
                    <a:lnTo>
                      <a:pt x="8065" y="62"/>
                    </a:lnTo>
                    <a:lnTo>
                      <a:pt x="8062" y="58"/>
                    </a:lnTo>
                    <a:lnTo>
                      <a:pt x="8021" y="52"/>
                    </a:lnTo>
                    <a:lnTo>
                      <a:pt x="7890" y="43"/>
                    </a:lnTo>
                    <a:lnTo>
                      <a:pt x="7397" y="27"/>
                    </a:lnTo>
                    <a:lnTo>
                      <a:pt x="6302" y="10"/>
                    </a:lnTo>
                    <a:lnTo>
                      <a:pt x="4855" y="1"/>
                    </a:lnTo>
                    <a:lnTo>
                      <a:pt x="4033" y="0"/>
                    </a:lnTo>
                    <a:lnTo>
                      <a:pt x="3210" y="1"/>
                    </a:lnTo>
                    <a:lnTo>
                      <a:pt x="1763" y="10"/>
                    </a:lnTo>
                    <a:lnTo>
                      <a:pt x="668" y="27"/>
                    </a:lnTo>
                    <a:lnTo>
                      <a:pt x="175" y="43"/>
                    </a:lnTo>
                    <a:lnTo>
                      <a:pt x="44" y="52"/>
                    </a:lnTo>
                    <a:lnTo>
                      <a:pt x="3" y="58"/>
                    </a:lnTo>
                    <a:lnTo>
                      <a:pt x="0" y="62"/>
                    </a:lnTo>
                    <a:lnTo>
                      <a:pt x="3" y="65"/>
                    </a:lnTo>
                    <a:lnTo>
                      <a:pt x="44" y="71"/>
                    </a:lnTo>
                    <a:lnTo>
                      <a:pt x="175" y="80"/>
                    </a:lnTo>
                    <a:lnTo>
                      <a:pt x="668" y="96"/>
                    </a:lnTo>
                    <a:lnTo>
                      <a:pt x="1763" y="113"/>
                    </a:lnTo>
                    <a:lnTo>
                      <a:pt x="3210" y="122"/>
                    </a:lnTo>
                    <a:lnTo>
                      <a:pt x="4033" y="123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73"/>
              <p:cNvSpPr>
                <a:spLocks/>
              </p:cNvSpPr>
              <p:nvPr/>
            </p:nvSpPr>
            <p:spPr bwMode="auto">
              <a:xfrm>
                <a:off x="1116" y="3170"/>
                <a:ext cx="1610" cy="24"/>
              </a:xfrm>
              <a:custGeom>
                <a:avLst/>
                <a:gdLst>
                  <a:gd name="T0" fmla="*/ 4025 w 8049"/>
                  <a:gd name="T1" fmla="*/ 119 h 119"/>
                  <a:gd name="T2" fmla="*/ 4845 w 8049"/>
                  <a:gd name="T3" fmla="*/ 118 h 119"/>
                  <a:gd name="T4" fmla="*/ 6290 w 8049"/>
                  <a:gd name="T5" fmla="*/ 109 h 119"/>
                  <a:gd name="T6" fmla="*/ 7382 w 8049"/>
                  <a:gd name="T7" fmla="*/ 92 h 119"/>
                  <a:gd name="T8" fmla="*/ 7874 w 8049"/>
                  <a:gd name="T9" fmla="*/ 77 h 119"/>
                  <a:gd name="T10" fmla="*/ 8004 w 8049"/>
                  <a:gd name="T11" fmla="*/ 69 h 119"/>
                  <a:gd name="T12" fmla="*/ 8045 w 8049"/>
                  <a:gd name="T13" fmla="*/ 63 h 119"/>
                  <a:gd name="T14" fmla="*/ 8049 w 8049"/>
                  <a:gd name="T15" fmla="*/ 60 h 119"/>
                  <a:gd name="T16" fmla="*/ 8045 w 8049"/>
                  <a:gd name="T17" fmla="*/ 56 h 119"/>
                  <a:gd name="T18" fmla="*/ 8004 w 8049"/>
                  <a:gd name="T19" fmla="*/ 50 h 119"/>
                  <a:gd name="T20" fmla="*/ 7874 w 8049"/>
                  <a:gd name="T21" fmla="*/ 42 h 119"/>
                  <a:gd name="T22" fmla="*/ 7382 w 8049"/>
                  <a:gd name="T23" fmla="*/ 26 h 119"/>
                  <a:gd name="T24" fmla="*/ 6290 w 8049"/>
                  <a:gd name="T25" fmla="*/ 10 h 119"/>
                  <a:gd name="T26" fmla="*/ 4845 w 8049"/>
                  <a:gd name="T27" fmla="*/ 1 h 119"/>
                  <a:gd name="T28" fmla="*/ 4025 w 8049"/>
                  <a:gd name="T29" fmla="*/ 0 h 119"/>
                  <a:gd name="T30" fmla="*/ 3204 w 8049"/>
                  <a:gd name="T31" fmla="*/ 1 h 119"/>
                  <a:gd name="T32" fmla="*/ 1760 w 8049"/>
                  <a:gd name="T33" fmla="*/ 10 h 119"/>
                  <a:gd name="T34" fmla="*/ 667 w 8049"/>
                  <a:gd name="T35" fmla="*/ 26 h 119"/>
                  <a:gd name="T36" fmla="*/ 175 w 8049"/>
                  <a:gd name="T37" fmla="*/ 42 h 119"/>
                  <a:gd name="T38" fmla="*/ 45 w 8049"/>
                  <a:gd name="T39" fmla="*/ 50 h 119"/>
                  <a:gd name="T40" fmla="*/ 4 w 8049"/>
                  <a:gd name="T41" fmla="*/ 56 h 119"/>
                  <a:gd name="T42" fmla="*/ 0 w 8049"/>
                  <a:gd name="T43" fmla="*/ 60 h 119"/>
                  <a:gd name="T44" fmla="*/ 4 w 8049"/>
                  <a:gd name="T45" fmla="*/ 63 h 119"/>
                  <a:gd name="T46" fmla="*/ 45 w 8049"/>
                  <a:gd name="T47" fmla="*/ 69 h 119"/>
                  <a:gd name="T48" fmla="*/ 175 w 8049"/>
                  <a:gd name="T49" fmla="*/ 77 h 119"/>
                  <a:gd name="T50" fmla="*/ 667 w 8049"/>
                  <a:gd name="T51" fmla="*/ 92 h 119"/>
                  <a:gd name="T52" fmla="*/ 1760 w 8049"/>
                  <a:gd name="T53" fmla="*/ 109 h 119"/>
                  <a:gd name="T54" fmla="*/ 3204 w 8049"/>
                  <a:gd name="T55" fmla="*/ 118 h 119"/>
                  <a:gd name="T56" fmla="*/ 4025 w 804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49" h="119">
                    <a:moveTo>
                      <a:pt x="4025" y="119"/>
                    </a:moveTo>
                    <a:lnTo>
                      <a:pt x="4845" y="118"/>
                    </a:lnTo>
                    <a:lnTo>
                      <a:pt x="6290" y="109"/>
                    </a:lnTo>
                    <a:lnTo>
                      <a:pt x="7382" y="92"/>
                    </a:lnTo>
                    <a:lnTo>
                      <a:pt x="7874" y="77"/>
                    </a:lnTo>
                    <a:lnTo>
                      <a:pt x="8004" y="69"/>
                    </a:lnTo>
                    <a:lnTo>
                      <a:pt x="8045" y="63"/>
                    </a:lnTo>
                    <a:lnTo>
                      <a:pt x="8049" y="60"/>
                    </a:lnTo>
                    <a:lnTo>
                      <a:pt x="8045" y="56"/>
                    </a:lnTo>
                    <a:lnTo>
                      <a:pt x="8004" y="50"/>
                    </a:lnTo>
                    <a:lnTo>
                      <a:pt x="7874" y="42"/>
                    </a:lnTo>
                    <a:lnTo>
                      <a:pt x="7382" y="26"/>
                    </a:lnTo>
                    <a:lnTo>
                      <a:pt x="6290" y="10"/>
                    </a:lnTo>
                    <a:lnTo>
                      <a:pt x="4845" y="1"/>
                    </a:lnTo>
                    <a:lnTo>
                      <a:pt x="4025" y="0"/>
                    </a:lnTo>
                    <a:lnTo>
                      <a:pt x="3204" y="1"/>
                    </a:lnTo>
                    <a:lnTo>
                      <a:pt x="1760" y="10"/>
                    </a:lnTo>
                    <a:lnTo>
                      <a:pt x="667" y="26"/>
                    </a:lnTo>
                    <a:lnTo>
                      <a:pt x="175" y="42"/>
                    </a:lnTo>
                    <a:lnTo>
                      <a:pt x="45" y="50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4" y="63"/>
                    </a:lnTo>
                    <a:lnTo>
                      <a:pt x="45" y="69"/>
                    </a:lnTo>
                    <a:lnTo>
                      <a:pt x="175" y="77"/>
                    </a:lnTo>
                    <a:lnTo>
                      <a:pt x="667" y="92"/>
                    </a:lnTo>
                    <a:lnTo>
                      <a:pt x="1760" y="109"/>
                    </a:lnTo>
                    <a:lnTo>
                      <a:pt x="3204" y="118"/>
                    </a:lnTo>
                    <a:lnTo>
                      <a:pt x="4025" y="119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74"/>
              <p:cNvSpPr>
                <a:spLocks/>
              </p:cNvSpPr>
              <p:nvPr/>
            </p:nvSpPr>
            <p:spPr bwMode="auto">
              <a:xfrm>
                <a:off x="1118" y="3170"/>
                <a:ext cx="1606" cy="23"/>
              </a:xfrm>
              <a:custGeom>
                <a:avLst/>
                <a:gdLst>
                  <a:gd name="T0" fmla="*/ 4016 w 8031"/>
                  <a:gd name="T1" fmla="*/ 115 h 115"/>
                  <a:gd name="T2" fmla="*/ 4834 w 8031"/>
                  <a:gd name="T3" fmla="*/ 114 h 115"/>
                  <a:gd name="T4" fmla="*/ 6275 w 8031"/>
                  <a:gd name="T5" fmla="*/ 105 h 115"/>
                  <a:gd name="T6" fmla="*/ 7366 w 8031"/>
                  <a:gd name="T7" fmla="*/ 89 h 115"/>
                  <a:gd name="T8" fmla="*/ 7857 w 8031"/>
                  <a:gd name="T9" fmla="*/ 75 h 115"/>
                  <a:gd name="T10" fmla="*/ 7986 w 8031"/>
                  <a:gd name="T11" fmla="*/ 66 h 115"/>
                  <a:gd name="T12" fmla="*/ 8028 w 8031"/>
                  <a:gd name="T13" fmla="*/ 61 h 115"/>
                  <a:gd name="T14" fmla="*/ 8031 w 8031"/>
                  <a:gd name="T15" fmla="*/ 58 h 115"/>
                  <a:gd name="T16" fmla="*/ 8028 w 8031"/>
                  <a:gd name="T17" fmla="*/ 54 h 115"/>
                  <a:gd name="T18" fmla="*/ 7986 w 8031"/>
                  <a:gd name="T19" fmla="*/ 48 h 115"/>
                  <a:gd name="T20" fmla="*/ 7857 w 8031"/>
                  <a:gd name="T21" fmla="*/ 40 h 115"/>
                  <a:gd name="T22" fmla="*/ 7366 w 8031"/>
                  <a:gd name="T23" fmla="*/ 25 h 115"/>
                  <a:gd name="T24" fmla="*/ 6275 w 8031"/>
                  <a:gd name="T25" fmla="*/ 9 h 115"/>
                  <a:gd name="T26" fmla="*/ 4834 w 8031"/>
                  <a:gd name="T27" fmla="*/ 1 h 115"/>
                  <a:gd name="T28" fmla="*/ 4016 w 8031"/>
                  <a:gd name="T29" fmla="*/ 0 h 115"/>
                  <a:gd name="T30" fmla="*/ 3197 w 8031"/>
                  <a:gd name="T31" fmla="*/ 1 h 115"/>
                  <a:gd name="T32" fmla="*/ 1756 w 8031"/>
                  <a:gd name="T33" fmla="*/ 9 h 115"/>
                  <a:gd name="T34" fmla="*/ 665 w 8031"/>
                  <a:gd name="T35" fmla="*/ 25 h 115"/>
                  <a:gd name="T36" fmla="*/ 174 w 8031"/>
                  <a:gd name="T37" fmla="*/ 40 h 115"/>
                  <a:gd name="T38" fmla="*/ 45 w 8031"/>
                  <a:gd name="T39" fmla="*/ 48 h 115"/>
                  <a:gd name="T40" fmla="*/ 3 w 8031"/>
                  <a:gd name="T41" fmla="*/ 54 h 115"/>
                  <a:gd name="T42" fmla="*/ 0 w 8031"/>
                  <a:gd name="T43" fmla="*/ 58 h 115"/>
                  <a:gd name="T44" fmla="*/ 3 w 8031"/>
                  <a:gd name="T45" fmla="*/ 61 h 115"/>
                  <a:gd name="T46" fmla="*/ 45 w 8031"/>
                  <a:gd name="T47" fmla="*/ 66 h 115"/>
                  <a:gd name="T48" fmla="*/ 174 w 8031"/>
                  <a:gd name="T49" fmla="*/ 75 h 115"/>
                  <a:gd name="T50" fmla="*/ 665 w 8031"/>
                  <a:gd name="T51" fmla="*/ 89 h 115"/>
                  <a:gd name="T52" fmla="*/ 1756 w 8031"/>
                  <a:gd name="T53" fmla="*/ 105 h 115"/>
                  <a:gd name="T54" fmla="*/ 3197 w 8031"/>
                  <a:gd name="T55" fmla="*/ 114 h 115"/>
                  <a:gd name="T56" fmla="*/ 4016 w 8031"/>
                  <a:gd name="T5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31" h="115">
                    <a:moveTo>
                      <a:pt x="4016" y="115"/>
                    </a:moveTo>
                    <a:lnTo>
                      <a:pt x="4834" y="114"/>
                    </a:lnTo>
                    <a:lnTo>
                      <a:pt x="6275" y="105"/>
                    </a:lnTo>
                    <a:lnTo>
                      <a:pt x="7366" y="89"/>
                    </a:lnTo>
                    <a:lnTo>
                      <a:pt x="7857" y="75"/>
                    </a:lnTo>
                    <a:lnTo>
                      <a:pt x="7986" y="66"/>
                    </a:lnTo>
                    <a:lnTo>
                      <a:pt x="8028" y="61"/>
                    </a:lnTo>
                    <a:lnTo>
                      <a:pt x="8031" y="58"/>
                    </a:lnTo>
                    <a:lnTo>
                      <a:pt x="8028" y="54"/>
                    </a:lnTo>
                    <a:lnTo>
                      <a:pt x="7986" y="48"/>
                    </a:lnTo>
                    <a:lnTo>
                      <a:pt x="7857" y="40"/>
                    </a:lnTo>
                    <a:lnTo>
                      <a:pt x="7366" y="25"/>
                    </a:lnTo>
                    <a:lnTo>
                      <a:pt x="6275" y="9"/>
                    </a:lnTo>
                    <a:lnTo>
                      <a:pt x="4834" y="1"/>
                    </a:lnTo>
                    <a:lnTo>
                      <a:pt x="4016" y="0"/>
                    </a:lnTo>
                    <a:lnTo>
                      <a:pt x="3197" y="1"/>
                    </a:lnTo>
                    <a:lnTo>
                      <a:pt x="1756" y="9"/>
                    </a:lnTo>
                    <a:lnTo>
                      <a:pt x="665" y="25"/>
                    </a:lnTo>
                    <a:lnTo>
                      <a:pt x="174" y="40"/>
                    </a:lnTo>
                    <a:lnTo>
                      <a:pt x="45" y="48"/>
                    </a:lnTo>
                    <a:lnTo>
                      <a:pt x="3" y="54"/>
                    </a:lnTo>
                    <a:lnTo>
                      <a:pt x="0" y="58"/>
                    </a:lnTo>
                    <a:lnTo>
                      <a:pt x="3" y="61"/>
                    </a:lnTo>
                    <a:lnTo>
                      <a:pt x="45" y="66"/>
                    </a:lnTo>
                    <a:lnTo>
                      <a:pt x="174" y="75"/>
                    </a:lnTo>
                    <a:lnTo>
                      <a:pt x="665" y="89"/>
                    </a:lnTo>
                    <a:lnTo>
                      <a:pt x="1756" y="105"/>
                    </a:lnTo>
                    <a:lnTo>
                      <a:pt x="3197" y="114"/>
                    </a:lnTo>
                    <a:lnTo>
                      <a:pt x="4016" y="11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75"/>
              <p:cNvSpPr>
                <a:spLocks/>
              </p:cNvSpPr>
              <p:nvPr/>
            </p:nvSpPr>
            <p:spPr bwMode="auto">
              <a:xfrm>
                <a:off x="1120" y="3171"/>
                <a:ext cx="1602" cy="22"/>
              </a:xfrm>
              <a:custGeom>
                <a:avLst/>
                <a:gdLst>
                  <a:gd name="T0" fmla="*/ 4007 w 8013"/>
                  <a:gd name="T1" fmla="*/ 111 h 111"/>
                  <a:gd name="T2" fmla="*/ 4824 w 8013"/>
                  <a:gd name="T3" fmla="*/ 110 h 111"/>
                  <a:gd name="T4" fmla="*/ 6261 w 8013"/>
                  <a:gd name="T5" fmla="*/ 102 h 111"/>
                  <a:gd name="T6" fmla="*/ 7349 w 8013"/>
                  <a:gd name="T7" fmla="*/ 86 h 111"/>
                  <a:gd name="T8" fmla="*/ 7839 w 8013"/>
                  <a:gd name="T9" fmla="*/ 72 h 111"/>
                  <a:gd name="T10" fmla="*/ 7969 w 8013"/>
                  <a:gd name="T11" fmla="*/ 64 h 111"/>
                  <a:gd name="T12" fmla="*/ 8009 w 8013"/>
                  <a:gd name="T13" fmla="*/ 59 h 111"/>
                  <a:gd name="T14" fmla="*/ 8013 w 8013"/>
                  <a:gd name="T15" fmla="*/ 56 h 111"/>
                  <a:gd name="T16" fmla="*/ 8009 w 8013"/>
                  <a:gd name="T17" fmla="*/ 52 h 111"/>
                  <a:gd name="T18" fmla="*/ 7969 w 8013"/>
                  <a:gd name="T19" fmla="*/ 47 h 111"/>
                  <a:gd name="T20" fmla="*/ 7839 w 8013"/>
                  <a:gd name="T21" fmla="*/ 39 h 111"/>
                  <a:gd name="T22" fmla="*/ 7349 w 8013"/>
                  <a:gd name="T23" fmla="*/ 25 h 111"/>
                  <a:gd name="T24" fmla="*/ 6261 w 8013"/>
                  <a:gd name="T25" fmla="*/ 9 h 111"/>
                  <a:gd name="T26" fmla="*/ 4824 w 8013"/>
                  <a:gd name="T27" fmla="*/ 1 h 111"/>
                  <a:gd name="T28" fmla="*/ 4007 w 8013"/>
                  <a:gd name="T29" fmla="*/ 0 h 111"/>
                  <a:gd name="T30" fmla="*/ 3190 w 8013"/>
                  <a:gd name="T31" fmla="*/ 1 h 111"/>
                  <a:gd name="T32" fmla="*/ 1752 w 8013"/>
                  <a:gd name="T33" fmla="*/ 9 h 111"/>
                  <a:gd name="T34" fmla="*/ 664 w 8013"/>
                  <a:gd name="T35" fmla="*/ 25 h 111"/>
                  <a:gd name="T36" fmla="*/ 174 w 8013"/>
                  <a:gd name="T37" fmla="*/ 39 h 111"/>
                  <a:gd name="T38" fmla="*/ 44 w 8013"/>
                  <a:gd name="T39" fmla="*/ 47 h 111"/>
                  <a:gd name="T40" fmla="*/ 4 w 8013"/>
                  <a:gd name="T41" fmla="*/ 52 h 111"/>
                  <a:gd name="T42" fmla="*/ 0 w 8013"/>
                  <a:gd name="T43" fmla="*/ 56 h 111"/>
                  <a:gd name="T44" fmla="*/ 4 w 8013"/>
                  <a:gd name="T45" fmla="*/ 59 h 111"/>
                  <a:gd name="T46" fmla="*/ 44 w 8013"/>
                  <a:gd name="T47" fmla="*/ 64 h 111"/>
                  <a:gd name="T48" fmla="*/ 174 w 8013"/>
                  <a:gd name="T49" fmla="*/ 72 h 111"/>
                  <a:gd name="T50" fmla="*/ 664 w 8013"/>
                  <a:gd name="T51" fmla="*/ 86 h 111"/>
                  <a:gd name="T52" fmla="*/ 1752 w 8013"/>
                  <a:gd name="T53" fmla="*/ 102 h 111"/>
                  <a:gd name="T54" fmla="*/ 3190 w 8013"/>
                  <a:gd name="T55" fmla="*/ 110 h 111"/>
                  <a:gd name="T56" fmla="*/ 4007 w 8013"/>
                  <a:gd name="T5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13" h="111">
                    <a:moveTo>
                      <a:pt x="4007" y="111"/>
                    </a:moveTo>
                    <a:lnTo>
                      <a:pt x="4824" y="110"/>
                    </a:lnTo>
                    <a:lnTo>
                      <a:pt x="6261" y="102"/>
                    </a:lnTo>
                    <a:lnTo>
                      <a:pt x="7349" y="86"/>
                    </a:lnTo>
                    <a:lnTo>
                      <a:pt x="7839" y="72"/>
                    </a:lnTo>
                    <a:lnTo>
                      <a:pt x="7969" y="64"/>
                    </a:lnTo>
                    <a:lnTo>
                      <a:pt x="8009" y="59"/>
                    </a:lnTo>
                    <a:lnTo>
                      <a:pt x="8013" y="56"/>
                    </a:lnTo>
                    <a:lnTo>
                      <a:pt x="8009" y="52"/>
                    </a:lnTo>
                    <a:lnTo>
                      <a:pt x="7969" y="47"/>
                    </a:lnTo>
                    <a:lnTo>
                      <a:pt x="7839" y="39"/>
                    </a:lnTo>
                    <a:lnTo>
                      <a:pt x="7349" y="25"/>
                    </a:lnTo>
                    <a:lnTo>
                      <a:pt x="6261" y="9"/>
                    </a:lnTo>
                    <a:lnTo>
                      <a:pt x="4824" y="1"/>
                    </a:lnTo>
                    <a:lnTo>
                      <a:pt x="4007" y="0"/>
                    </a:lnTo>
                    <a:lnTo>
                      <a:pt x="3190" y="1"/>
                    </a:lnTo>
                    <a:lnTo>
                      <a:pt x="1752" y="9"/>
                    </a:lnTo>
                    <a:lnTo>
                      <a:pt x="664" y="25"/>
                    </a:lnTo>
                    <a:lnTo>
                      <a:pt x="174" y="39"/>
                    </a:lnTo>
                    <a:lnTo>
                      <a:pt x="44" y="47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4" y="59"/>
                    </a:lnTo>
                    <a:lnTo>
                      <a:pt x="44" y="64"/>
                    </a:lnTo>
                    <a:lnTo>
                      <a:pt x="174" y="72"/>
                    </a:lnTo>
                    <a:lnTo>
                      <a:pt x="664" y="86"/>
                    </a:lnTo>
                    <a:lnTo>
                      <a:pt x="1752" y="102"/>
                    </a:lnTo>
                    <a:lnTo>
                      <a:pt x="3190" y="110"/>
                    </a:lnTo>
                    <a:lnTo>
                      <a:pt x="4007" y="11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76"/>
              <p:cNvSpPr>
                <a:spLocks/>
              </p:cNvSpPr>
              <p:nvPr/>
            </p:nvSpPr>
            <p:spPr bwMode="auto">
              <a:xfrm>
                <a:off x="1122" y="3171"/>
                <a:ext cx="1599" cy="21"/>
              </a:xfrm>
              <a:custGeom>
                <a:avLst/>
                <a:gdLst>
                  <a:gd name="T0" fmla="*/ 3998 w 7995"/>
                  <a:gd name="T1" fmla="*/ 107 h 107"/>
                  <a:gd name="T2" fmla="*/ 4812 w 7995"/>
                  <a:gd name="T3" fmla="*/ 106 h 107"/>
                  <a:gd name="T4" fmla="*/ 6247 w 7995"/>
                  <a:gd name="T5" fmla="*/ 98 h 107"/>
                  <a:gd name="T6" fmla="*/ 7332 w 7995"/>
                  <a:gd name="T7" fmla="*/ 83 h 107"/>
                  <a:gd name="T8" fmla="*/ 7822 w 7995"/>
                  <a:gd name="T9" fmla="*/ 69 h 107"/>
                  <a:gd name="T10" fmla="*/ 7951 w 7995"/>
                  <a:gd name="T11" fmla="*/ 62 h 107"/>
                  <a:gd name="T12" fmla="*/ 7992 w 7995"/>
                  <a:gd name="T13" fmla="*/ 57 h 107"/>
                  <a:gd name="T14" fmla="*/ 7995 w 7995"/>
                  <a:gd name="T15" fmla="*/ 54 h 107"/>
                  <a:gd name="T16" fmla="*/ 7992 w 7995"/>
                  <a:gd name="T17" fmla="*/ 50 h 107"/>
                  <a:gd name="T18" fmla="*/ 7951 w 7995"/>
                  <a:gd name="T19" fmla="*/ 45 h 107"/>
                  <a:gd name="T20" fmla="*/ 7822 w 7995"/>
                  <a:gd name="T21" fmla="*/ 37 h 107"/>
                  <a:gd name="T22" fmla="*/ 7332 w 7995"/>
                  <a:gd name="T23" fmla="*/ 24 h 107"/>
                  <a:gd name="T24" fmla="*/ 6247 w 7995"/>
                  <a:gd name="T25" fmla="*/ 9 h 107"/>
                  <a:gd name="T26" fmla="*/ 4812 w 7995"/>
                  <a:gd name="T27" fmla="*/ 1 h 107"/>
                  <a:gd name="T28" fmla="*/ 3998 w 7995"/>
                  <a:gd name="T29" fmla="*/ 0 h 107"/>
                  <a:gd name="T30" fmla="*/ 3183 w 7995"/>
                  <a:gd name="T31" fmla="*/ 1 h 107"/>
                  <a:gd name="T32" fmla="*/ 1748 w 7995"/>
                  <a:gd name="T33" fmla="*/ 9 h 107"/>
                  <a:gd name="T34" fmla="*/ 663 w 7995"/>
                  <a:gd name="T35" fmla="*/ 24 h 107"/>
                  <a:gd name="T36" fmla="*/ 174 w 7995"/>
                  <a:gd name="T37" fmla="*/ 37 h 107"/>
                  <a:gd name="T38" fmla="*/ 44 w 7995"/>
                  <a:gd name="T39" fmla="*/ 45 h 107"/>
                  <a:gd name="T40" fmla="*/ 3 w 7995"/>
                  <a:gd name="T41" fmla="*/ 50 h 107"/>
                  <a:gd name="T42" fmla="*/ 0 w 7995"/>
                  <a:gd name="T43" fmla="*/ 54 h 107"/>
                  <a:gd name="T44" fmla="*/ 3 w 7995"/>
                  <a:gd name="T45" fmla="*/ 57 h 107"/>
                  <a:gd name="T46" fmla="*/ 44 w 7995"/>
                  <a:gd name="T47" fmla="*/ 62 h 107"/>
                  <a:gd name="T48" fmla="*/ 174 w 7995"/>
                  <a:gd name="T49" fmla="*/ 69 h 107"/>
                  <a:gd name="T50" fmla="*/ 663 w 7995"/>
                  <a:gd name="T51" fmla="*/ 83 h 107"/>
                  <a:gd name="T52" fmla="*/ 1748 w 7995"/>
                  <a:gd name="T53" fmla="*/ 98 h 107"/>
                  <a:gd name="T54" fmla="*/ 3183 w 7995"/>
                  <a:gd name="T55" fmla="*/ 106 h 107"/>
                  <a:gd name="T56" fmla="*/ 3998 w 7995"/>
                  <a:gd name="T5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995" h="107">
                    <a:moveTo>
                      <a:pt x="3998" y="107"/>
                    </a:moveTo>
                    <a:lnTo>
                      <a:pt x="4812" y="106"/>
                    </a:lnTo>
                    <a:lnTo>
                      <a:pt x="6247" y="98"/>
                    </a:lnTo>
                    <a:lnTo>
                      <a:pt x="7332" y="83"/>
                    </a:lnTo>
                    <a:lnTo>
                      <a:pt x="7822" y="69"/>
                    </a:lnTo>
                    <a:lnTo>
                      <a:pt x="7951" y="62"/>
                    </a:lnTo>
                    <a:lnTo>
                      <a:pt x="7992" y="57"/>
                    </a:lnTo>
                    <a:lnTo>
                      <a:pt x="7995" y="54"/>
                    </a:lnTo>
                    <a:lnTo>
                      <a:pt x="7992" y="50"/>
                    </a:lnTo>
                    <a:lnTo>
                      <a:pt x="7951" y="45"/>
                    </a:lnTo>
                    <a:lnTo>
                      <a:pt x="7822" y="37"/>
                    </a:lnTo>
                    <a:lnTo>
                      <a:pt x="7332" y="24"/>
                    </a:lnTo>
                    <a:lnTo>
                      <a:pt x="6247" y="9"/>
                    </a:lnTo>
                    <a:lnTo>
                      <a:pt x="4812" y="1"/>
                    </a:lnTo>
                    <a:lnTo>
                      <a:pt x="3998" y="0"/>
                    </a:lnTo>
                    <a:lnTo>
                      <a:pt x="3183" y="1"/>
                    </a:lnTo>
                    <a:lnTo>
                      <a:pt x="1748" y="9"/>
                    </a:lnTo>
                    <a:lnTo>
                      <a:pt x="663" y="24"/>
                    </a:lnTo>
                    <a:lnTo>
                      <a:pt x="174" y="37"/>
                    </a:lnTo>
                    <a:lnTo>
                      <a:pt x="44" y="45"/>
                    </a:lnTo>
                    <a:lnTo>
                      <a:pt x="3" y="50"/>
                    </a:lnTo>
                    <a:lnTo>
                      <a:pt x="0" y="54"/>
                    </a:lnTo>
                    <a:lnTo>
                      <a:pt x="3" y="57"/>
                    </a:lnTo>
                    <a:lnTo>
                      <a:pt x="44" y="62"/>
                    </a:lnTo>
                    <a:lnTo>
                      <a:pt x="174" y="69"/>
                    </a:lnTo>
                    <a:lnTo>
                      <a:pt x="663" y="83"/>
                    </a:lnTo>
                    <a:lnTo>
                      <a:pt x="1748" y="98"/>
                    </a:lnTo>
                    <a:lnTo>
                      <a:pt x="3183" y="106"/>
                    </a:lnTo>
                    <a:lnTo>
                      <a:pt x="3998" y="107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77"/>
              <p:cNvSpPr>
                <a:spLocks/>
              </p:cNvSpPr>
              <p:nvPr/>
            </p:nvSpPr>
            <p:spPr bwMode="auto">
              <a:xfrm>
                <a:off x="1123" y="3171"/>
                <a:ext cx="1596" cy="21"/>
              </a:xfrm>
              <a:custGeom>
                <a:avLst/>
                <a:gdLst>
                  <a:gd name="T0" fmla="*/ 3990 w 7979"/>
                  <a:gd name="T1" fmla="*/ 103 h 103"/>
                  <a:gd name="T2" fmla="*/ 4802 w 7979"/>
                  <a:gd name="T3" fmla="*/ 102 h 103"/>
                  <a:gd name="T4" fmla="*/ 6235 w 7979"/>
                  <a:gd name="T5" fmla="*/ 94 h 103"/>
                  <a:gd name="T6" fmla="*/ 7317 w 7979"/>
                  <a:gd name="T7" fmla="*/ 80 h 103"/>
                  <a:gd name="T8" fmla="*/ 7805 w 7979"/>
                  <a:gd name="T9" fmla="*/ 67 h 103"/>
                  <a:gd name="T10" fmla="*/ 7935 w 7979"/>
                  <a:gd name="T11" fmla="*/ 59 h 103"/>
                  <a:gd name="T12" fmla="*/ 7975 w 7979"/>
                  <a:gd name="T13" fmla="*/ 54 h 103"/>
                  <a:gd name="T14" fmla="*/ 7979 w 7979"/>
                  <a:gd name="T15" fmla="*/ 52 h 103"/>
                  <a:gd name="T16" fmla="*/ 7975 w 7979"/>
                  <a:gd name="T17" fmla="*/ 48 h 103"/>
                  <a:gd name="T18" fmla="*/ 7935 w 7979"/>
                  <a:gd name="T19" fmla="*/ 43 h 103"/>
                  <a:gd name="T20" fmla="*/ 7805 w 7979"/>
                  <a:gd name="T21" fmla="*/ 36 h 103"/>
                  <a:gd name="T22" fmla="*/ 7317 w 7979"/>
                  <a:gd name="T23" fmla="*/ 23 h 103"/>
                  <a:gd name="T24" fmla="*/ 6235 w 7979"/>
                  <a:gd name="T25" fmla="*/ 8 h 103"/>
                  <a:gd name="T26" fmla="*/ 4802 w 7979"/>
                  <a:gd name="T27" fmla="*/ 1 h 103"/>
                  <a:gd name="T28" fmla="*/ 3990 w 7979"/>
                  <a:gd name="T29" fmla="*/ 0 h 103"/>
                  <a:gd name="T30" fmla="*/ 3177 w 7979"/>
                  <a:gd name="T31" fmla="*/ 1 h 103"/>
                  <a:gd name="T32" fmla="*/ 1744 w 7979"/>
                  <a:gd name="T33" fmla="*/ 8 h 103"/>
                  <a:gd name="T34" fmla="*/ 662 w 7979"/>
                  <a:gd name="T35" fmla="*/ 23 h 103"/>
                  <a:gd name="T36" fmla="*/ 174 w 7979"/>
                  <a:gd name="T37" fmla="*/ 36 h 103"/>
                  <a:gd name="T38" fmla="*/ 44 w 7979"/>
                  <a:gd name="T39" fmla="*/ 43 h 103"/>
                  <a:gd name="T40" fmla="*/ 4 w 7979"/>
                  <a:gd name="T41" fmla="*/ 48 h 103"/>
                  <a:gd name="T42" fmla="*/ 0 w 7979"/>
                  <a:gd name="T43" fmla="*/ 52 h 103"/>
                  <a:gd name="T44" fmla="*/ 4 w 7979"/>
                  <a:gd name="T45" fmla="*/ 54 h 103"/>
                  <a:gd name="T46" fmla="*/ 44 w 7979"/>
                  <a:gd name="T47" fmla="*/ 59 h 103"/>
                  <a:gd name="T48" fmla="*/ 174 w 7979"/>
                  <a:gd name="T49" fmla="*/ 67 h 103"/>
                  <a:gd name="T50" fmla="*/ 662 w 7979"/>
                  <a:gd name="T51" fmla="*/ 80 h 103"/>
                  <a:gd name="T52" fmla="*/ 1744 w 7979"/>
                  <a:gd name="T53" fmla="*/ 94 h 103"/>
                  <a:gd name="T54" fmla="*/ 3177 w 7979"/>
                  <a:gd name="T55" fmla="*/ 102 h 103"/>
                  <a:gd name="T56" fmla="*/ 3990 w 7979"/>
                  <a:gd name="T5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979" h="103">
                    <a:moveTo>
                      <a:pt x="3990" y="103"/>
                    </a:moveTo>
                    <a:lnTo>
                      <a:pt x="4802" y="102"/>
                    </a:lnTo>
                    <a:lnTo>
                      <a:pt x="6235" y="94"/>
                    </a:lnTo>
                    <a:lnTo>
                      <a:pt x="7317" y="80"/>
                    </a:lnTo>
                    <a:lnTo>
                      <a:pt x="7805" y="67"/>
                    </a:lnTo>
                    <a:lnTo>
                      <a:pt x="7935" y="59"/>
                    </a:lnTo>
                    <a:lnTo>
                      <a:pt x="7975" y="54"/>
                    </a:lnTo>
                    <a:lnTo>
                      <a:pt x="7979" y="52"/>
                    </a:lnTo>
                    <a:lnTo>
                      <a:pt x="7975" y="48"/>
                    </a:lnTo>
                    <a:lnTo>
                      <a:pt x="7935" y="43"/>
                    </a:lnTo>
                    <a:lnTo>
                      <a:pt x="7805" y="36"/>
                    </a:lnTo>
                    <a:lnTo>
                      <a:pt x="7317" y="23"/>
                    </a:lnTo>
                    <a:lnTo>
                      <a:pt x="6235" y="8"/>
                    </a:lnTo>
                    <a:lnTo>
                      <a:pt x="4802" y="1"/>
                    </a:lnTo>
                    <a:lnTo>
                      <a:pt x="3990" y="0"/>
                    </a:lnTo>
                    <a:lnTo>
                      <a:pt x="3177" y="1"/>
                    </a:lnTo>
                    <a:lnTo>
                      <a:pt x="1744" y="8"/>
                    </a:lnTo>
                    <a:lnTo>
                      <a:pt x="662" y="23"/>
                    </a:lnTo>
                    <a:lnTo>
                      <a:pt x="174" y="36"/>
                    </a:lnTo>
                    <a:lnTo>
                      <a:pt x="44" y="43"/>
                    </a:lnTo>
                    <a:lnTo>
                      <a:pt x="4" y="48"/>
                    </a:lnTo>
                    <a:lnTo>
                      <a:pt x="0" y="52"/>
                    </a:lnTo>
                    <a:lnTo>
                      <a:pt x="4" y="54"/>
                    </a:lnTo>
                    <a:lnTo>
                      <a:pt x="44" y="59"/>
                    </a:lnTo>
                    <a:lnTo>
                      <a:pt x="174" y="67"/>
                    </a:lnTo>
                    <a:lnTo>
                      <a:pt x="662" y="80"/>
                    </a:lnTo>
                    <a:lnTo>
                      <a:pt x="1744" y="94"/>
                    </a:lnTo>
                    <a:lnTo>
                      <a:pt x="3177" y="102"/>
                    </a:lnTo>
                    <a:lnTo>
                      <a:pt x="3990" y="10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78"/>
              <p:cNvSpPr>
                <a:spLocks/>
              </p:cNvSpPr>
              <p:nvPr/>
            </p:nvSpPr>
            <p:spPr bwMode="auto">
              <a:xfrm>
                <a:off x="1125" y="3172"/>
                <a:ext cx="1592" cy="20"/>
              </a:xfrm>
              <a:custGeom>
                <a:avLst/>
                <a:gdLst>
                  <a:gd name="T0" fmla="*/ 3981 w 7961"/>
                  <a:gd name="T1" fmla="*/ 99 h 99"/>
                  <a:gd name="T2" fmla="*/ 4792 w 7961"/>
                  <a:gd name="T3" fmla="*/ 98 h 99"/>
                  <a:gd name="T4" fmla="*/ 6221 w 7961"/>
                  <a:gd name="T5" fmla="*/ 91 h 99"/>
                  <a:gd name="T6" fmla="*/ 7301 w 7961"/>
                  <a:gd name="T7" fmla="*/ 77 h 99"/>
                  <a:gd name="T8" fmla="*/ 7788 w 7961"/>
                  <a:gd name="T9" fmla="*/ 64 h 99"/>
                  <a:gd name="T10" fmla="*/ 7917 w 7961"/>
                  <a:gd name="T11" fmla="*/ 57 h 99"/>
                  <a:gd name="T12" fmla="*/ 7958 w 7961"/>
                  <a:gd name="T13" fmla="*/ 52 h 99"/>
                  <a:gd name="T14" fmla="*/ 7961 w 7961"/>
                  <a:gd name="T15" fmla="*/ 50 h 99"/>
                  <a:gd name="T16" fmla="*/ 7958 w 7961"/>
                  <a:gd name="T17" fmla="*/ 46 h 99"/>
                  <a:gd name="T18" fmla="*/ 7917 w 7961"/>
                  <a:gd name="T19" fmla="*/ 42 h 99"/>
                  <a:gd name="T20" fmla="*/ 7788 w 7961"/>
                  <a:gd name="T21" fmla="*/ 35 h 99"/>
                  <a:gd name="T22" fmla="*/ 7301 w 7961"/>
                  <a:gd name="T23" fmla="*/ 22 h 99"/>
                  <a:gd name="T24" fmla="*/ 6221 w 7961"/>
                  <a:gd name="T25" fmla="*/ 8 h 99"/>
                  <a:gd name="T26" fmla="*/ 4792 w 7961"/>
                  <a:gd name="T27" fmla="*/ 1 h 99"/>
                  <a:gd name="T28" fmla="*/ 3981 w 7961"/>
                  <a:gd name="T29" fmla="*/ 0 h 99"/>
                  <a:gd name="T30" fmla="*/ 3169 w 7961"/>
                  <a:gd name="T31" fmla="*/ 1 h 99"/>
                  <a:gd name="T32" fmla="*/ 1740 w 7961"/>
                  <a:gd name="T33" fmla="*/ 8 h 99"/>
                  <a:gd name="T34" fmla="*/ 660 w 7961"/>
                  <a:gd name="T35" fmla="*/ 22 h 99"/>
                  <a:gd name="T36" fmla="*/ 173 w 7961"/>
                  <a:gd name="T37" fmla="*/ 35 h 99"/>
                  <a:gd name="T38" fmla="*/ 45 w 7961"/>
                  <a:gd name="T39" fmla="*/ 42 h 99"/>
                  <a:gd name="T40" fmla="*/ 3 w 7961"/>
                  <a:gd name="T41" fmla="*/ 46 h 99"/>
                  <a:gd name="T42" fmla="*/ 0 w 7961"/>
                  <a:gd name="T43" fmla="*/ 50 h 99"/>
                  <a:gd name="T44" fmla="*/ 3 w 7961"/>
                  <a:gd name="T45" fmla="*/ 52 h 99"/>
                  <a:gd name="T46" fmla="*/ 45 w 7961"/>
                  <a:gd name="T47" fmla="*/ 57 h 99"/>
                  <a:gd name="T48" fmla="*/ 173 w 7961"/>
                  <a:gd name="T49" fmla="*/ 64 h 99"/>
                  <a:gd name="T50" fmla="*/ 660 w 7961"/>
                  <a:gd name="T51" fmla="*/ 77 h 99"/>
                  <a:gd name="T52" fmla="*/ 1740 w 7961"/>
                  <a:gd name="T53" fmla="*/ 91 h 99"/>
                  <a:gd name="T54" fmla="*/ 3169 w 7961"/>
                  <a:gd name="T55" fmla="*/ 98 h 99"/>
                  <a:gd name="T56" fmla="*/ 3981 w 7961"/>
                  <a:gd name="T5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961" h="99">
                    <a:moveTo>
                      <a:pt x="3981" y="99"/>
                    </a:moveTo>
                    <a:lnTo>
                      <a:pt x="4792" y="98"/>
                    </a:lnTo>
                    <a:lnTo>
                      <a:pt x="6221" y="91"/>
                    </a:lnTo>
                    <a:lnTo>
                      <a:pt x="7301" y="77"/>
                    </a:lnTo>
                    <a:lnTo>
                      <a:pt x="7788" y="64"/>
                    </a:lnTo>
                    <a:lnTo>
                      <a:pt x="7917" y="57"/>
                    </a:lnTo>
                    <a:lnTo>
                      <a:pt x="7958" y="52"/>
                    </a:lnTo>
                    <a:lnTo>
                      <a:pt x="7961" y="50"/>
                    </a:lnTo>
                    <a:lnTo>
                      <a:pt x="7958" y="46"/>
                    </a:lnTo>
                    <a:lnTo>
                      <a:pt x="7917" y="42"/>
                    </a:lnTo>
                    <a:lnTo>
                      <a:pt x="7788" y="35"/>
                    </a:lnTo>
                    <a:lnTo>
                      <a:pt x="7301" y="22"/>
                    </a:lnTo>
                    <a:lnTo>
                      <a:pt x="6221" y="8"/>
                    </a:lnTo>
                    <a:lnTo>
                      <a:pt x="4792" y="1"/>
                    </a:lnTo>
                    <a:lnTo>
                      <a:pt x="3981" y="0"/>
                    </a:lnTo>
                    <a:lnTo>
                      <a:pt x="3169" y="1"/>
                    </a:lnTo>
                    <a:lnTo>
                      <a:pt x="1740" y="8"/>
                    </a:lnTo>
                    <a:lnTo>
                      <a:pt x="660" y="22"/>
                    </a:lnTo>
                    <a:lnTo>
                      <a:pt x="173" y="35"/>
                    </a:lnTo>
                    <a:lnTo>
                      <a:pt x="45" y="42"/>
                    </a:lnTo>
                    <a:lnTo>
                      <a:pt x="3" y="46"/>
                    </a:lnTo>
                    <a:lnTo>
                      <a:pt x="0" y="50"/>
                    </a:lnTo>
                    <a:lnTo>
                      <a:pt x="3" y="52"/>
                    </a:lnTo>
                    <a:lnTo>
                      <a:pt x="45" y="57"/>
                    </a:lnTo>
                    <a:lnTo>
                      <a:pt x="173" y="64"/>
                    </a:lnTo>
                    <a:lnTo>
                      <a:pt x="660" y="77"/>
                    </a:lnTo>
                    <a:lnTo>
                      <a:pt x="1740" y="91"/>
                    </a:lnTo>
                    <a:lnTo>
                      <a:pt x="3169" y="98"/>
                    </a:lnTo>
                    <a:lnTo>
                      <a:pt x="3981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79"/>
              <p:cNvSpPr>
                <a:spLocks/>
              </p:cNvSpPr>
              <p:nvPr/>
            </p:nvSpPr>
            <p:spPr bwMode="auto">
              <a:xfrm>
                <a:off x="1127" y="3172"/>
                <a:ext cx="1588" cy="19"/>
              </a:xfrm>
              <a:custGeom>
                <a:avLst/>
                <a:gdLst>
                  <a:gd name="T0" fmla="*/ 3972 w 7943"/>
                  <a:gd name="T1" fmla="*/ 95 h 95"/>
                  <a:gd name="T2" fmla="*/ 4781 w 7943"/>
                  <a:gd name="T3" fmla="*/ 94 h 95"/>
                  <a:gd name="T4" fmla="*/ 6207 w 7943"/>
                  <a:gd name="T5" fmla="*/ 87 h 95"/>
                  <a:gd name="T6" fmla="*/ 7285 w 7943"/>
                  <a:gd name="T7" fmla="*/ 74 h 95"/>
                  <a:gd name="T8" fmla="*/ 7771 w 7943"/>
                  <a:gd name="T9" fmla="*/ 61 h 95"/>
                  <a:gd name="T10" fmla="*/ 7929 w 7943"/>
                  <a:gd name="T11" fmla="*/ 53 h 95"/>
                  <a:gd name="T12" fmla="*/ 7943 w 7943"/>
                  <a:gd name="T13" fmla="*/ 48 h 95"/>
                  <a:gd name="T14" fmla="*/ 7929 w 7943"/>
                  <a:gd name="T15" fmla="*/ 42 h 95"/>
                  <a:gd name="T16" fmla="*/ 7771 w 7943"/>
                  <a:gd name="T17" fmla="*/ 33 h 95"/>
                  <a:gd name="T18" fmla="*/ 7285 w 7943"/>
                  <a:gd name="T19" fmla="*/ 21 h 95"/>
                  <a:gd name="T20" fmla="*/ 6207 w 7943"/>
                  <a:gd name="T21" fmla="*/ 9 h 95"/>
                  <a:gd name="T22" fmla="*/ 4781 w 7943"/>
                  <a:gd name="T23" fmla="*/ 1 h 95"/>
                  <a:gd name="T24" fmla="*/ 3972 w 7943"/>
                  <a:gd name="T25" fmla="*/ 0 h 95"/>
                  <a:gd name="T26" fmla="*/ 3162 w 7943"/>
                  <a:gd name="T27" fmla="*/ 1 h 95"/>
                  <a:gd name="T28" fmla="*/ 1736 w 7943"/>
                  <a:gd name="T29" fmla="*/ 9 h 95"/>
                  <a:gd name="T30" fmla="*/ 658 w 7943"/>
                  <a:gd name="T31" fmla="*/ 21 h 95"/>
                  <a:gd name="T32" fmla="*/ 172 w 7943"/>
                  <a:gd name="T33" fmla="*/ 33 h 95"/>
                  <a:gd name="T34" fmla="*/ 14 w 7943"/>
                  <a:gd name="T35" fmla="*/ 42 h 95"/>
                  <a:gd name="T36" fmla="*/ 0 w 7943"/>
                  <a:gd name="T37" fmla="*/ 48 h 95"/>
                  <a:gd name="T38" fmla="*/ 14 w 7943"/>
                  <a:gd name="T39" fmla="*/ 53 h 95"/>
                  <a:gd name="T40" fmla="*/ 172 w 7943"/>
                  <a:gd name="T41" fmla="*/ 61 h 95"/>
                  <a:gd name="T42" fmla="*/ 658 w 7943"/>
                  <a:gd name="T43" fmla="*/ 74 h 95"/>
                  <a:gd name="T44" fmla="*/ 1736 w 7943"/>
                  <a:gd name="T45" fmla="*/ 87 h 95"/>
                  <a:gd name="T46" fmla="*/ 3162 w 7943"/>
                  <a:gd name="T47" fmla="*/ 94 h 95"/>
                  <a:gd name="T48" fmla="*/ 3972 w 7943"/>
                  <a:gd name="T4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43" h="95">
                    <a:moveTo>
                      <a:pt x="3972" y="95"/>
                    </a:moveTo>
                    <a:lnTo>
                      <a:pt x="4781" y="94"/>
                    </a:lnTo>
                    <a:lnTo>
                      <a:pt x="6207" y="87"/>
                    </a:lnTo>
                    <a:lnTo>
                      <a:pt x="7285" y="74"/>
                    </a:lnTo>
                    <a:lnTo>
                      <a:pt x="7771" y="61"/>
                    </a:lnTo>
                    <a:lnTo>
                      <a:pt x="7929" y="53"/>
                    </a:lnTo>
                    <a:lnTo>
                      <a:pt x="7943" y="48"/>
                    </a:lnTo>
                    <a:lnTo>
                      <a:pt x="7929" y="42"/>
                    </a:lnTo>
                    <a:lnTo>
                      <a:pt x="7771" y="33"/>
                    </a:lnTo>
                    <a:lnTo>
                      <a:pt x="7285" y="21"/>
                    </a:lnTo>
                    <a:lnTo>
                      <a:pt x="6207" y="9"/>
                    </a:lnTo>
                    <a:lnTo>
                      <a:pt x="4781" y="1"/>
                    </a:lnTo>
                    <a:lnTo>
                      <a:pt x="3972" y="0"/>
                    </a:lnTo>
                    <a:lnTo>
                      <a:pt x="3162" y="1"/>
                    </a:lnTo>
                    <a:lnTo>
                      <a:pt x="1736" y="9"/>
                    </a:lnTo>
                    <a:lnTo>
                      <a:pt x="658" y="21"/>
                    </a:lnTo>
                    <a:lnTo>
                      <a:pt x="172" y="33"/>
                    </a:lnTo>
                    <a:lnTo>
                      <a:pt x="14" y="42"/>
                    </a:lnTo>
                    <a:lnTo>
                      <a:pt x="0" y="48"/>
                    </a:lnTo>
                    <a:lnTo>
                      <a:pt x="14" y="53"/>
                    </a:lnTo>
                    <a:lnTo>
                      <a:pt x="172" y="61"/>
                    </a:lnTo>
                    <a:lnTo>
                      <a:pt x="658" y="74"/>
                    </a:lnTo>
                    <a:lnTo>
                      <a:pt x="1736" y="87"/>
                    </a:lnTo>
                    <a:lnTo>
                      <a:pt x="3162" y="94"/>
                    </a:lnTo>
                    <a:lnTo>
                      <a:pt x="3972" y="95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80"/>
              <p:cNvSpPr>
                <a:spLocks/>
              </p:cNvSpPr>
              <p:nvPr/>
            </p:nvSpPr>
            <p:spPr bwMode="auto">
              <a:xfrm>
                <a:off x="1129" y="3173"/>
                <a:ext cx="1585" cy="18"/>
              </a:xfrm>
              <a:custGeom>
                <a:avLst/>
                <a:gdLst>
                  <a:gd name="T0" fmla="*/ 3963 w 7925"/>
                  <a:gd name="T1" fmla="*/ 91 h 91"/>
                  <a:gd name="T2" fmla="*/ 4770 w 7925"/>
                  <a:gd name="T3" fmla="*/ 90 h 91"/>
                  <a:gd name="T4" fmla="*/ 6193 w 7925"/>
                  <a:gd name="T5" fmla="*/ 83 h 91"/>
                  <a:gd name="T6" fmla="*/ 7269 w 7925"/>
                  <a:gd name="T7" fmla="*/ 70 h 91"/>
                  <a:gd name="T8" fmla="*/ 7754 w 7925"/>
                  <a:gd name="T9" fmla="*/ 59 h 91"/>
                  <a:gd name="T10" fmla="*/ 7912 w 7925"/>
                  <a:gd name="T11" fmla="*/ 50 h 91"/>
                  <a:gd name="T12" fmla="*/ 7925 w 7925"/>
                  <a:gd name="T13" fmla="*/ 46 h 91"/>
                  <a:gd name="T14" fmla="*/ 7912 w 7925"/>
                  <a:gd name="T15" fmla="*/ 40 h 91"/>
                  <a:gd name="T16" fmla="*/ 7754 w 7925"/>
                  <a:gd name="T17" fmla="*/ 32 h 91"/>
                  <a:gd name="T18" fmla="*/ 7269 w 7925"/>
                  <a:gd name="T19" fmla="*/ 20 h 91"/>
                  <a:gd name="T20" fmla="*/ 6193 w 7925"/>
                  <a:gd name="T21" fmla="*/ 8 h 91"/>
                  <a:gd name="T22" fmla="*/ 4770 w 7925"/>
                  <a:gd name="T23" fmla="*/ 1 h 91"/>
                  <a:gd name="T24" fmla="*/ 3963 w 7925"/>
                  <a:gd name="T25" fmla="*/ 0 h 91"/>
                  <a:gd name="T26" fmla="*/ 3155 w 7925"/>
                  <a:gd name="T27" fmla="*/ 1 h 91"/>
                  <a:gd name="T28" fmla="*/ 1732 w 7925"/>
                  <a:gd name="T29" fmla="*/ 8 h 91"/>
                  <a:gd name="T30" fmla="*/ 656 w 7925"/>
                  <a:gd name="T31" fmla="*/ 20 h 91"/>
                  <a:gd name="T32" fmla="*/ 171 w 7925"/>
                  <a:gd name="T33" fmla="*/ 32 h 91"/>
                  <a:gd name="T34" fmla="*/ 13 w 7925"/>
                  <a:gd name="T35" fmla="*/ 40 h 91"/>
                  <a:gd name="T36" fmla="*/ 0 w 7925"/>
                  <a:gd name="T37" fmla="*/ 46 h 91"/>
                  <a:gd name="T38" fmla="*/ 13 w 7925"/>
                  <a:gd name="T39" fmla="*/ 50 h 91"/>
                  <a:gd name="T40" fmla="*/ 171 w 7925"/>
                  <a:gd name="T41" fmla="*/ 59 h 91"/>
                  <a:gd name="T42" fmla="*/ 656 w 7925"/>
                  <a:gd name="T43" fmla="*/ 70 h 91"/>
                  <a:gd name="T44" fmla="*/ 1732 w 7925"/>
                  <a:gd name="T45" fmla="*/ 83 h 91"/>
                  <a:gd name="T46" fmla="*/ 3155 w 7925"/>
                  <a:gd name="T47" fmla="*/ 90 h 91"/>
                  <a:gd name="T48" fmla="*/ 3963 w 7925"/>
                  <a:gd name="T4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25" h="91">
                    <a:moveTo>
                      <a:pt x="3963" y="91"/>
                    </a:moveTo>
                    <a:lnTo>
                      <a:pt x="4770" y="90"/>
                    </a:lnTo>
                    <a:lnTo>
                      <a:pt x="6193" y="83"/>
                    </a:lnTo>
                    <a:lnTo>
                      <a:pt x="7269" y="70"/>
                    </a:lnTo>
                    <a:lnTo>
                      <a:pt x="7754" y="59"/>
                    </a:lnTo>
                    <a:lnTo>
                      <a:pt x="7912" y="50"/>
                    </a:lnTo>
                    <a:lnTo>
                      <a:pt x="7925" y="46"/>
                    </a:lnTo>
                    <a:lnTo>
                      <a:pt x="7912" y="40"/>
                    </a:lnTo>
                    <a:lnTo>
                      <a:pt x="7754" y="32"/>
                    </a:lnTo>
                    <a:lnTo>
                      <a:pt x="7269" y="20"/>
                    </a:lnTo>
                    <a:lnTo>
                      <a:pt x="6193" y="8"/>
                    </a:lnTo>
                    <a:lnTo>
                      <a:pt x="4770" y="1"/>
                    </a:lnTo>
                    <a:lnTo>
                      <a:pt x="3963" y="0"/>
                    </a:lnTo>
                    <a:lnTo>
                      <a:pt x="3155" y="1"/>
                    </a:lnTo>
                    <a:lnTo>
                      <a:pt x="1732" y="8"/>
                    </a:lnTo>
                    <a:lnTo>
                      <a:pt x="656" y="20"/>
                    </a:lnTo>
                    <a:lnTo>
                      <a:pt x="171" y="32"/>
                    </a:lnTo>
                    <a:lnTo>
                      <a:pt x="13" y="40"/>
                    </a:lnTo>
                    <a:lnTo>
                      <a:pt x="0" y="46"/>
                    </a:lnTo>
                    <a:lnTo>
                      <a:pt x="13" y="50"/>
                    </a:lnTo>
                    <a:lnTo>
                      <a:pt x="171" y="59"/>
                    </a:lnTo>
                    <a:lnTo>
                      <a:pt x="656" y="70"/>
                    </a:lnTo>
                    <a:lnTo>
                      <a:pt x="1732" y="83"/>
                    </a:lnTo>
                    <a:lnTo>
                      <a:pt x="3155" y="90"/>
                    </a:lnTo>
                    <a:lnTo>
                      <a:pt x="3963" y="9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1"/>
              <p:cNvSpPr>
                <a:spLocks/>
              </p:cNvSpPr>
              <p:nvPr/>
            </p:nvSpPr>
            <p:spPr bwMode="auto">
              <a:xfrm>
                <a:off x="1130" y="3173"/>
                <a:ext cx="1582" cy="17"/>
              </a:xfrm>
              <a:custGeom>
                <a:avLst/>
                <a:gdLst>
                  <a:gd name="T0" fmla="*/ 3955 w 7909"/>
                  <a:gd name="T1" fmla="*/ 86 h 86"/>
                  <a:gd name="T2" fmla="*/ 4760 w 7909"/>
                  <a:gd name="T3" fmla="*/ 86 h 86"/>
                  <a:gd name="T4" fmla="*/ 6179 w 7909"/>
                  <a:gd name="T5" fmla="*/ 80 h 86"/>
                  <a:gd name="T6" fmla="*/ 7253 w 7909"/>
                  <a:gd name="T7" fmla="*/ 67 h 86"/>
                  <a:gd name="T8" fmla="*/ 7737 w 7909"/>
                  <a:gd name="T9" fmla="*/ 56 h 86"/>
                  <a:gd name="T10" fmla="*/ 7895 w 7909"/>
                  <a:gd name="T11" fmla="*/ 48 h 86"/>
                  <a:gd name="T12" fmla="*/ 7909 w 7909"/>
                  <a:gd name="T13" fmla="*/ 44 h 86"/>
                  <a:gd name="T14" fmla="*/ 7895 w 7909"/>
                  <a:gd name="T15" fmla="*/ 39 h 86"/>
                  <a:gd name="T16" fmla="*/ 7737 w 7909"/>
                  <a:gd name="T17" fmla="*/ 30 h 86"/>
                  <a:gd name="T18" fmla="*/ 7253 w 7909"/>
                  <a:gd name="T19" fmla="*/ 19 h 86"/>
                  <a:gd name="T20" fmla="*/ 6179 w 7909"/>
                  <a:gd name="T21" fmla="*/ 8 h 86"/>
                  <a:gd name="T22" fmla="*/ 4760 w 7909"/>
                  <a:gd name="T23" fmla="*/ 1 h 86"/>
                  <a:gd name="T24" fmla="*/ 3955 w 7909"/>
                  <a:gd name="T25" fmla="*/ 0 h 86"/>
                  <a:gd name="T26" fmla="*/ 3149 w 7909"/>
                  <a:gd name="T27" fmla="*/ 1 h 86"/>
                  <a:gd name="T28" fmla="*/ 1730 w 7909"/>
                  <a:gd name="T29" fmla="*/ 8 h 86"/>
                  <a:gd name="T30" fmla="*/ 656 w 7909"/>
                  <a:gd name="T31" fmla="*/ 19 h 86"/>
                  <a:gd name="T32" fmla="*/ 172 w 7909"/>
                  <a:gd name="T33" fmla="*/ 30 h 86"/>
                  <a:gd name="T34" fmla="*/ 14 w 7909"/>
                  <a:gd name="T35" fmla="*/ 39 h 86"/>
                  <a:gd name="T36" fmla="*/ 0 w 7909"/>
                  <a:gd name="T37" fmla="*/ 44 h 86"/>
                  <a:gd name="T38" fmla="*/ 14 w 7909"/>
                  <a:gd name="T39" fmla="*/ 48 h 86"/>
                  <a:gd name="T40" fmla="*/ 172 w 7909"/>
                  <a:gd name="T41" fmla="*/ 56 h 86"/>
                  <a:gd name="T42" fmla="*/ 656 w 7909"/>
                  <a:gd name="T43" fmla="*/ 67 h 86"/>
                  <a:gd name="T44" fmla="*/ 1730 w 7909"/>
                  <a:gd name="T45" fmla="*/ 80 h 86"/>
                  <a:gd name="T46" fmla="*/ 3149 w 7909"/>
                  <a:gd name="T47" fmla="*/ 86 h 86"/>
                  <a:gd name="T48" fmla="*/ 3955 w 7909"/>
                  <a:gd name="T4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09" h="86">
                    <a:moveTo>
                      <a:pt x="3955" y="86"/>
                    </a:moveTo>
                    <a:lnTo>
                      <a:pt x="4760" y="86"/>
                    </a:lnTo>
                    <a:lnTo>
                      <a:pt x="6179" y="80"/>
                    </a:lnTo>
                    <a:lnTo>
                      <a:pt x="7253" y="67"/>
                    </a:lnTo>
                    <a:lnTo>
                      <a:pt x="7737" y="56"/>
                    </a:lnTo>
                    <a:lnTo>
                      <a:pt x="7895" y="48"/>
                    </a:lnTo>
                    <a:lnTo>
                      <a:pt x="7909" y="44"/>
                    </a:lnTo>
                    <a:lnTo>
                      <a:pt x="7895" y="39"/>
                    </a:lnTo>
                    <a:lnTo>
                      <a:pt x="7737" y="30"/>
                    </a:lnTo>
                    <a:lnTo>
                      <a:pt x="7253" y="19"/>
                    </a:lnTo>
                    <a:lnTo>
                      <a:pt x="6179" y="8"/>
                    </a:lnTo>
                    <a:lnTo>
                      <a:pt x="4760" y="1"/>
                    </a:lnTo>
                    <a:lnTo>
                      <a:pt x="3955" y="0"/>
                    </a:lnTo>
                    <a:lnTo>
                      <a:pt x="3149" y="1"/>
                    </a:lnTo>
                    <a:lnTo>
                      <a:pt x="1730" y="8"/>
                    </a:lnTo>
                    <a:lnTo>
                      <a:pt x="656" y="19"/>
                    </a:lnTo>
                    <a:lnTo>
                      <a:pt x="172" y="30"/>
                    </a:lnTo>
                    <a:lnTo>
                      <a:pt x="14" y="39"/>
                    </a:lnTo>
                    <a:lnTo>
                      <a:pt x="0" y="44"/>
                    </a:lnTo>
                    <a:lnTo>
                      <a:pt x="14" y="48"/>
                    </a:lnTo>
                    <a:lnTo>
                      <a:pt x="172" y="56"/>
                    </a:lnTo>
                    <a:lnTo>
                      <a:pt x="656" y="67"/>
                    </a:lnTo>
                    <a:lnTo>
                      <a:pt x="1730" y="80"/>
                    </a:lnTo>
                    <a:lnTo>
                      <a:pt x="3149" y="86"/>
                    </a:lnTo>
                    <a:lnTo>
                      <a:pt x="3955" y="86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82"/>
              <p:cNvSpPr>
                <a:spLocks/>
              </p:cNvSpPr>
              <p:nvPr/>
            </p:nvSpPr>
            <p:spPr bwMode="auto">
              <a:xfrm>
                <a:off x="1132" y="3173"/>
                <a:ext cx="1578" cy="17"/>
              </a:xfrm>
              <a:custGeom>
                <a:avLst/>
                <a:gdLst>
                  <a:gd name="T0" fmla="*/ 3946 w 7891"/>
                  <a:gd name="T1" fmla="*/ 82 h 82"/>
                  <a:gd name="T2" fmla="*/ 4750 w 7891"/>
                  <a:gd name="T3" fmla="*/ 82 h 82"/>
                  <a:gd name="T4" fmla="*/ 6166 w 7891"/>
                  <a:gd name="T5" fmla="*/ 75 h 82"/>
                  <a:gd name="T6" fmla="*/ 7237 w 7891"/>
                  <a:gd name="T7" fmla="*/ 64 h 82"/>
                  <a:gd name="T8" fmla="*/ 7719 w 7891"/>
                  <a:gd name="T9" fmla="*/ 54 h 82"/>
                  <a:gd name="T10" fmla="*/ 7877 w 7891"/>
                  <a:gd name="T11" fmla="*/ 46 h 82"/>
                  <a:gd name="T12" fmla="*/ 7891 w 7891"/>
                  <a:gd name="T13" fmla="*/ 42 h 82"/>
                  <a:gd name="T14" fmla="*/ 7877 w 7891"/>
                  <a:gd name="T15" fmla="*/ 37 h 82"/>
                  <a:gd name="T16" fmla="*/ 7719 w 7891"/>
                  <a:gd name="T17" fmla="*/ 29 h 82"/>
                  <a:gd name="T18" fmla="*/ 7237 w 7891"/>
                  <a:gd name="T19" fmla="*/ 19 h 82"/>
                  <a:gd name="T20" fmla="*/ 6166 w 7891"/>
                  <a:gd name="T21" fmla="*/ 8 h 82"/>
                  <a:gd name="T22" fmla="*/ 4750 w 7891"/>
                  <a:gd name="T23" fmla="*/ 1 h 82"/>
                  <a:gd name="T24" fmla="*/ 3946 w 7891"/>
                  <a:gd name="T25" fmla="*/ 0 h 82"/>
                  <a:gd name="T26" fmla="*/ 3141 w 7891"/>
                  <a:gd name="T27" fmla="*/ 1 h 82"/>
                  <a:gd name="T28" fmla="*/ 1725 w 7891"/>
                  <a:gd name="T29" fmla="*/ 8 h 82"/>
                  <a:gd name="T30" fmla="*/ 654 w 7891"/>
                  <a:gd name="T31" fmla="*/ 19 h 82"/>
                  <a:gd name="T32" fmla="*/ 172 w 7891"/>
                  <a:gd name="T33" fmla="*/ 29 h 82"/>
                  <a:gd name="T34" fmla="*/ 14 w 7891"/>
                  <a:gd name="T35" fmla="*/ 37 h 82"/>
                  <a:gd name="T36" fmla="*/ 0 w 7891"/>
                  <a:gd name="T37" fmla="*/ 42 h 82"/>
                  <a:gd name="T38" fmla="*/ 14 w 7891"/>
                  <a:gd name="T39" fmla="*/ 46 h 82"/>
                  <a:gd name="T40" fmla="*/ 172 w 7891"/>
                  <a:gd name="T41" fmla="*/ 54 h 82"/>
                  <a:gd name="T42" fmla="*/ 654 w 7891"/>
                  <a:gd name="T43" fmla="*/ 64 h 82"/>
                  <a:gd name="T44" fmla="*/ 1725 w 7891"/>
                  <a:gd name="T45" fmla="*/ 75 h 82"/>
                  <a:gd name="T46" fmla="*/ 3141 w 7891"/>
                  <a:gd name="T47" fmla="*/ 82 h 82"/>
                  <a:gd name="T48" fmla="*/ 3946 w 7891"/>
                  <a:gd name="T4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91" h="82">
                    <a:moveTo>
                      <a:pt x="3946" y="82"/>
                    </a:moveTo>
                    <a:lnTo>
                      <a:pt x="4750" y="82"/>
                    </a:lnTo>
                    <a:lnTo>
                      <a:pt x="6166" y="75"/>
                    </a:lnTo>
                    <a:lnTo>
                      <a:pt x="7237" y="64"/>
                    </a:lnTo>
                    <a:lnTo>
                      <a:pt x="7719" y="54"/>
                    </a:lnTo>
                    <a:lnTo>
                      <a:pt x="7877" y="46"/>
                    </a:lnTo>
                    <a:lnTo>
                      <a:pt x="7891" y="42"/>
                    </a:lnTo>
                    <a:lnTo>
                      <a:pt x="7877" y="37"/>
                    </a:lnTo>
                    <a:lnTo>
                      <a:pt x="7719" y="29"/>
                    </a:lnTo>
                    <a:lnTo>
                      <a:pt x="7237" y="19"/>
                    </a:lnTo>
                    <a:lnTo>
                      <a:pt x="6166" y="8"/>
                    </a:lnTo>
                    <a:lnTo>
                      <a:pt x="4750" y="1"/>
                    </a:lnTo>
                    <a:lnTo>
                      <a:pt x="3946" y="0"/>
                    </a:lnTo>
                    <a:lnTo>
                      <a:pt x="3141" y="1"/>
                    </a:lnTo>
                    <a:lnTo>
                      <a:pt x="1725" y="8"/>
                    </a:lnTo>
                    <a:lnTo>
                      <a:pt x="654" y="19"/>
                    </a:lnTo>
                    <a:lnTo>
                      <a:pt x="172" y="29"/>
                    </a:lnTo>
                    <a:lnTo>
                      <a:pt x="14" y="37"/>
                    </a:lnTo>
                    <a:lnTo>
                      <a:pt x="0" y="42"/>
                    </a:lnTo>
                    <a:lnTo>
                      <a:pt x="14" y="46"/>
                    </a:lnTo>
                    <a:lnTo>
                      <a:pt x="172" y="54"/>
                    </a:lnTo>
                    <a:lnTo>
                      <a:pt x="654" y="64"/>
                    </a:lnTo>
                    <a:lnTo>
                      <a:pt x="1725" y="75"/>
                    </a:lnTo>
                    <a:lnTo>
                      <a:pt x="3141" y="82"/>
                    </a:lnTo>
                    <a:lnTo>
                      <a:pt x="3946" y="82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83"/>
              <p:cNvSpPr>
                <a:spLocks/>
              </p:cNvSpPr>
              <p:nvPr/>
            </p:nvSpPr>
            <p:spPr bwMode="auto">
              <a:xfrm>
                <a:off x="1134" y="3174"/>
                <a:ext cx="1575" cy="15"/>
              </a:xfrm>
              <a:custGeom>
                <a:avLst/>
                <a:gdLst>
                  <a:gd name="T0" fmla="*/ 3938 w 7875"/>
                  <a:gd name="T1" fmla="*/ 77 h 77"/>
                  <a:gd name="T2" fmla="*/ 4740 w 7875"/>
                  <a:gd name="T3" fmla="*/ 77 h 77"/>
                  <a:gd name="T4" fmla="*/ 6153 w 7875"/>
                  <a:gd name="T5" fmla="*/ 70 h 77"/>
                  <a:gd name="T6" fmla="*/ 7222 w 7875"/>
                  <a:gd name="T7" fmla="*/ 60 h 77"/>
                  <a:gd name="T8" fmla="*/ 7703 w 7875"/>
                  <a:gd name="T9" fmla="*/ 50 h 77"/>
                  <a:gd name="T10" fmla="*/ 7860 w 7875"/>
                  <a:gd name="T11" fmla="*/ 43 h 77"/>
                  <a:gd name="T12" fmla="*/ 7875 w 7875"/>
                  <a:gd name="T13" fmla="*/ 39 h 77"/>
                  <a:gd name="T14" fmla="*/ 7860 w 7875"/>
                  <a:gd name="T15" fmla="*/ 34 h 77"/>
                  <a:gd name="T16" fmla="*/ 7703 w 7875"/>
                  <a:gd name="T17" fmla="*/ 27 h 77"/>
                  <a:gd name="T18" fmla="*/ 7222 w 7875"/>
                  <a:gd name="T19" fmla="*/ 17 h 77"/>
                  <a:gd name="T20" fmla="*/ 6153 w 7875"/>
                  <a:gd name="T21" fmla="*/ 7 h 77"/>
                  <a:gd name="T22" fmla="*/ 4740 w 7875"/>
                  <a:gd name="T23" fmla="*/ 1 h 77"/>
                  <a:gd name="T24" fmla="*/ 3938 w 7875"/>
                  <a:gd name="T25" fmla="*/ 0 h 77"/>
                  <a:gd name="T26" fmla="*/ 3135 w 7875"/>
                  <a:gd name="T27" fmla="*/ 1 h 77"/>
                  <a:gd name="T28" fmla="*/ 1722 w 7875"/>
                  <a:gd name="T29" fmla="*/ 7 h 77"/>
                  <a:gd name="T30" fmla="*/ 653 w 7875"/>
                  <a:gd name="T31" fmla="*/ 17 h 77"/>
                  <a:gd name="T32" fmla="*/ 172 w 7875"/>
                  <a:gd name="T33" fmla="*/ 27 h 77"/>
                  <a:gd name="T34" fmla="*/ 15 w 7875"/>
                  <a:gd name="T35" fmla="*/ 34 h 77"/>
                  <a:gd name="T36" fmla="*/ 0 w 7875"/>
                  <a:gd name="T37" fmla="*/ 39 h 77"/>
                  <a:gd name="T38" fmla="*/ 15 w 7875"/>
                  <a:gd name="T39" fmla="*/ 43 h 77"/>
                  <a:gd name="T40" fmla="*/ 172 w 7875"/>
                  <a:gd name="T41" fmla="*/ 50 h 77"/>
                  <a:gd name="T42" fmla="*/ 653 w 7875"/>
                  <a:gd name="T43" fmla="*/ 60 h 77"/>
                  <a:gd name="T44" fmla="*/ 1722 w 7875"/>
                  <a:gd name="T45" fmla="*/ 70 h 77"/>
                  <a:gd name="T46" fmla="*/ 3135 w 7875"/>
                  <a:gd name="T47" fmla="*/ 77 h 77"/>
                  <a:gd name="T48" fmla="*/ 3938 w 7875"/>
                  <a:gd name="T4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75" h="77">
                    <a:moveTo>
                      <a:pt x="3938" y="77"/>
                    </a:moveTo>
                    <a:lnTo>
                      <a:pt x="4740" y="77"/>
                    </a:lnTo>
                    <a:lnTo>
                      <a:pt x="6153" y="70"/>
                    </a:lnTo>
                    <a:lnTo>
                      <a:pt x="7222" y="60"/>
                    </a:lnTo>
                    <a:lnTo>
                      <a:pt x="7703" y="50"/>
                    </a:lnTo>
                    <a:lnTo>
                      <a:pt x="7860" y="43"/>
                    </a:lnTo>
                    <a:lnTo>
                      <a:pt x="7875" y="39"/>
                    </a:lnTo>
                    <a:lnTo>
                      <a:pt x="7860" y="34"/>
                    </a:lnTo>
                    <a:lnTo>
                      <a:pt x="7703" y="27"/>
                    </a:lnTo>
                    <a:lnTo>
                      <a:pt x="7222" y="17"/>
                    </a:lnTo>
                    <a:lnTo>
                      <a:pt x="6153" y="7"/>
                    </a:lnTo>
                    <a:lnTo>
                      <a:pt x="4740" y="1"/>
                    </a:lnTo>
                    <a:lnTo>
                      <a:pt x="3938" y="0"/>
                    </a:lnTo>
                    <a:lnTo>
                      <a:pt x="3135" y="1"/>
                    </a:lnTo>
                    <a:lnTo>
                      <a:pt x="1722" y="7"/>
                    </a:lnTo>
                    <a:lnTo>
                      <a:pt x="653" y="17"/>
                    </a:lnTo>
                    <a:lnTo>
                      <a:pt x="172" y="27"/>
                    </a:lnTo>
                    <a:lnTo>
                      <a:pt x="15" y="34"/>
                    </a:lnTo>
                    <a:lnTo>
                      <a:pt x="0" y="39"/>
                    </a:lnTo>
                    <a:lnTo>
                      <a:pt x="15" y="43"/>
                    </a:lnTo>
                    <a:lnTo>
                      <a:pt x="172" y="50"/>
                    </a:lnTo>
                    <a:lnTo>
                      <a:pt x="653" y="60"/>
                    </a:lnTo>
                    <a:lnTo>
                      <a:pt x="1722" y="70"/>
                    </a:lnTo>
                    <a:lnTo>
                      <a:pt x="3135" y="77"/>
                    </a:lnTo>
                    <a:lnTo>
                      <a:pt x="3938" y="77"/>
                    </a:ln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84"/>
              <p:cNvSpPr>
                <a:spLocks/>
              </p:cNvSpPr>
              <p:nvPr/>
            </p:nvSpPr>
            <p:spPr bwMode="auto">
              <a:xfrm>
                <a:off x="1136" y="3174"/>
                <a:ext cx="1571" cy="15"/>
              </a:xfrm>
              <a:custGeom>
                <a:avLst/>
                <a:gdLst>
                  <a:gd name="T0" fmla="*/ 3928 w 7855"/>
                  <a:gd name="T1" fmla="*/ 73 h 73"/>
                  <a:gd name="T2" fmla="*/ 4728 w 7855"/>
                  <a:gd name="T3" fmla="*/ 73 h 73"/>
                  <a:gd name="T4" fmla="*/ 6138 w 7855"/>
                  <a:gd name="T5" fmla="*/ 67 h 73"/>
                  <a:gd name="T6" fmla="*/ 7205 w 7855"/>
                  <a:gd name="T7" fmla="*/ 57 h 73"/>
                  <a:gd name="T8" fmla="*/ 7685 w 7855"/>
                  <a:gd name="T9" fmla="*/ 47 h 73"/>
                  <a:gd name="T10" fmla="*/ 7842 w 7855"/>
                  <a:gd name="T11" fmla="*/ 41 h 73"/>
                  <a:gd name="T12" fmla="*/ 7855 w 7855"/>
                  <a:gd name="T13" fmla="*/ 37 h 73"/>
                  <a:gd name="T14" fmla="*/ 7842 w 7855"/>
                  <a:gd name="T15" fmla="*/ 32 h 73"/>
                  <a:gd name="T16" fmla="*/ 7685 w 7855"/>
                  <a:gd name="T17" fmla="*/ 25 h 73"/>
                  <a:gd name="T18" fmla="*/ 7205 w 7855"/>
                  <a:gd name="T19" fmla="*/ 16 h 73"/>
                  <a:gd name="T20" fmla="*/ 6138 w 7855"/>
                  <a:gd name="T21" fmla="*/ 6 h 73"/>
                  <a:gd name="T22" fmla="*/ 4728 w 7855"/>
                  <a:gd name="T23" fmla="*/ 1 h 73"/>
                  <a:gd name="T24" fmla="*/ 3928 w 7855"/>
                  <a:gd name="T25" fmla="*/ 0 h 73"/>
                  <a:gd name="T26" fmla="*/ 3127 w 7855"/>
                  <a:gd name="T27" fmla="*/ 1 h 73"/>
                  <a:gd name="T28" fmla="*/ 1717 w 7855"/>
                  <a:gd name="T29" fmla="*/ 6 h 73"/>
                  <a:gd name="T30" fmla="*/ 650 w 7855"/>
                  <a:gd name="T31" fmla="*/ 16 h 73"/>
                  <a:gd name="T32" fmla="*/ 170 w 7855"/>
                  <a:gd name="T33" fmla="*/ 25 h 73"/>
                  <a:gd name="T34" fmla="*/ 13 w 7855"/>
                  <a:gd name="T35" fmla="*/ 32 h 73"/>
                  <a:gd name="T36" fmla="*/ 0 w 7855"/>
                  <a:gd name="T37" fmla="*/ 37 h 73"/>
                  <a:gd name="T38" fmla="*/ 13 w 7855"/>
                  <a:gd name="T39" fmla="*/ 41 h 73"/>
                  <a:gd name="T40" fmla="*/ 170 w 7855"/>
                  <a:gd name="T41" fmla="*/ 47 h 73"/>
                  <a:gd name="T42" fmla="*/ 650 w 7855"/>
                  <a:gd name="T43" fmla="*/ 57 h 73"/>
                  <a:gd name="T44" fmla="*/ 1717 w 7855"/>
                  <a:gd name="T45" fmla="*/ 67 h 73"/>
                  <a:gd name="T46" fmla="*/ 3127 w 7855"/>
                  <a:gd name="T47" fmla="*/ 73 h 73"/>
                  <a:gd name="T48" fmla="*/ 3928 w 7855"/>
                  <a:gd name="T4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55" h="73">
                    <a:moveTo>
                      <a:pt x="3928" y="73"/>
                    </a:moveTo>
                    <a:lnTo>
                      <a:pt x="4728" y="73"/>
                    </a:lnTo>
                    <a:lnTo>
                      <a:pt x="6138" y="67"/>
                    </a:lnTo>
                    <a:lnTo>
                      <a:pt x="7205" y="57"/>
                    </a:lnTo>
                    <a:lnTo>
                      <a:pt x="7685" y="47"/>
                    </a:lnTo>
                    <a:lnTo>
                      <a:pt x="7842" y="41"/>
                    </a:lnTo>
                    <a:lnTo>
                      <a:pt x="7855" y="37"/>
                    </a:lnTo>
                    <a:lnTo>
                      <a:pt x="7842" y="32"/>
                    </a:lnTo>
                    <a:lnTo>
                      <a:pt x="7685" y="25"/>
                    </a:lnTo>
                    <a:lnTo>
                      <a:pt x="7205" y="16"/>
                    </a:lnTo>
                    <a:lnTo>
                      <a:pt x="6138" y="6"/>
                    </a:lnTo>
                    <a:lnTo>
                      <a:pt x="4728" y="1"/>
                    </a:lnTo>
                    <a:lnTo>
                      <a:pt x="3928" y="0"/>
                    </a:lnTo>
                    <a:lnTo>
                      <a:pt x="3127" y="1"/>
                    </a:lnTo>
                    <a:lnTo>
                      <a:pt x="1717" y="6"/>
                    </a:lnTo>
                    <a:lnTo>
                      <a:pt x="650" y="16"/>
                    </a:lnTo>
                    <a:lnTo>
                      <a:pt x="170" y="25"/>
                    </a:lnTo>
                    <a:lnTo>
                      <a:pt x="13" y="32"/>
                    </a:lnTo>
                    <a:lnTo>
                      <a:pt x="0" y="37"/>
                    </a:lnTo>
                    <a:lnTo>
                      <a:pt x="13" y="41"/>
                    </a:lnTo>
                    <a:lnTo>
                      <a:pt x="170" y="47"/>
                    </a:lnTo>
                    <a:lnTo>
                      <a:pt x="650" y="57"/>
                    </a:lnTo>
                    <a:lnTo>
                      <a:pt x="1717" y="67"/>
                    </a:lnTo>
                    <a:lnTo>
                      <a:pt x="3127" y="73"/>
                    </a:lnTo>
                    <a:lnTo>
                      <a:pt x="3928" y="73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5"/>
              <p:cNvSpPr>
                <a:spLocks/>
              </p:cNvSpPr>
              <p:nvPr/>
            </p:nvSpPr>
            <p:spPr bwMode="auto">
              <a:xfrm>
                <a:off x="1137" y="3175"/>
                <a:ext cx="1568" cy="13"/>
              </a:xfrm>
              <a:custGeom>
                <a:avLst/>
                <a:gdLst>
                  <a:gd name="T0" fmla="*/ 3920 w 7839"/>
                  <a:gd name="T1" fmla="*/ 68 h 68"/>
                  <a:gd name="T2" fmla="*/ 4718 w 7839"/>
                  <a:gd name="T3" fmla="*/ 68 h 68"/>
                  <a:gd name="T4" fmla="*/ 6125 w 7839"/>
                  <a:gd name="T5" fmla="*/ 63 h 68"/>
                  <a:gd name="T6" fmla="*/ 7189 w 7839"/>
                  <a:gd name="T7" fmla="*/ 54 h 68"/>
                  <a:gd name="T8" fmla="*/ 7668 w 7839"/>
                  <a:gd name="T9" fmla="*/ 45 h 68"/>
                  <a:gd name="T10" fmla="*/ 7825 w 7839"/>
                  <a:gd name="T11" fmla="*/ 38 h 68"/>
                  <a:gd name="T12" fmla="*/ 7839 w 7839"/>
                  <a:gd name="T13" fmla="*/ 35 h 68"/>
                  <a:gd name="T14" fmla="*/ 7825 w 7839"/>
                  <a:gd name="T15" fmla="*/ 30 h 68"/>
                  <a:gd name="T16" fmla="*/ 7668 w 7839"/>
                  <a:gd name="T17" fmla="*/ 24 h 68"/>
                  <a:gd name="T18" fmla="*/ 7189 w 7839"/>
                  <a:gd name="T19" fmla="*/ 15 h 68"/>
                  <a:gd name="T20" fmla="*/ 6125 w 7839"/>
                  <a:gd name="T21" fmla="*/ 6 h 68"/>
                  <a:gd name="T22" fmla="*/ 4718 w 7839"/>
                  <a:gd name="T23" fmla="*/ 1 h 68"/>
                  <a:gd name="T24" fmla="*/ 3920 w 7839"/>
                  <a:gd name="T25" fmla="*/ 0 h 68"/>
                  <a:gd name="T26" fmla="*/ 3121 w 7839"/>
                  <a:gd name="T27" fmla="*/ 1 h 68"/>
                  <a:gd name="T28" fmla="*/ 1714 w 7839"/>
                  <a:gd name="T29" fmla="*/ 6 h 68"/>
                  <a:gd name="T30" fmla="*/ 650 w 7839"/>
                  <a:gd name="T31" fmla="*/ 15 h 68"/>
                  <a:gd name="T32" fmla="*/ 171 w 7839"/>
                  <a:gd name="T33" fmla="*/ 24 h 68"/>
                  <a:gd name="T34" fmla="*/ 14 w 7839"/>
                  <a:gd name="T35" fmla="*/ 30 h 68"/>
                  <a:gd name="T36" fmla="*/ 0 w 7839"/>
                  <a:gd name="T37" fmla="*/ 35 h 68"/>
                  <a:gd name="T38" fmla="*/ 14 w 7839"/>
                  <a:gd name="T39" fmla="*/ 38 h 68"/>
                  <a:gd name="T40" fmla="*/ 171 w 7839"/>
                  <a:gd name="T41" fmla="*/ 45 h 68"/>
                  <a:gd name="T42" fmla="*/ 650 w 7839"/>
                  <a:gd name="T43" fmla="*/ 54 h 68"/>
                  <a:gd name="T44" fmla="*/ 1714 w 7839"/>
                  <a:gd name="T45" fmla="*/ 63 h 68"/>
                  <a:gd name="T46" fmla="*/ 3121 w 7839"/>
                  <a:gd name="T47" fmla="*/ 68 h 68"/>
                  <a:gd name="T48" fmla="*/ 3920 w 7839"/>
                  <a:gd name="T4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39" h="68">
                    <a:moveTo>
                      <a:pt x="3920" y="68"/>
                    </a:moveTo>
                    <a:lnTo>
                      <a:pt x="4718" y="68"/>
                    </a:lnTo>
                    <a:lnTo>
                      <a:pt x="6125" y="63"/>
                    </a:lnTo>
                    <a:lnTo>
                      <a:pt x="7189" y="54"/>
                    </a:lnTo>
                    <a:lnTo>
                      <a:pt x="7668" y="45"/>
                    </a:lnTo>
                    <a:lnTo>
                      <a:pt x="7825" y="38"/>
                    </a:lnTo>
                    <a:lnTo>
                      <a:pt x="7839" y="35"/>
                    </a:lnTo>
                    <a:lnTo>
                      <a:pt x="7825" y="30"/>
                    </a:lnTo>
                    <a:lnTo>
                      <a:pt x="7668" y="24"/>
                    </a:lnTo>
                    <a:lnTo>
                      <a:pt x="7189" y="15"/>
                    </a:lnTo>
                    <a:lnTo>
                      <a:pt x="6125" y="6"/>
                    </a:lnTo>
                    <a:lnTo>
                      <a:pt x="4718" y="1"/>
                    </a:lnTo>
                    <a:lnTo>
                      <a:pt x="3920" y="0"/>
                    </a:lnTo>
                    <a:lnTo>
                      <a:pt x="3121" y="1"/>
                    </a:lnTo>
                    <a:lnTo>
                      <a:pt x="1714" y="6"/>
                    </a:lnTo>
                    <a:lnTo>
                      <a:pt x="650" y="15"/>
                    </a:lnTo>
                    <a:lnTo>
                      <a:pt x="171" y="24"/>
                    </a:lnTo>
                    <a:lnTo>
                      <a:pt x="14" y="30"/>
                    </a:lnTo>
                    <a:lnTo>
                      <a:pt x="0" y="35"/>
                    </a:lnTo>
                    <a:lnTo>
                      <a:pt x="14" y="38"/>
                    </a:lnTo>
                    <a:lnTo>
                      <a:pt x="171" y="45"/>
                    </a:lnTo>
                    <a:lnTo>
                      <a:pt x="650" y="54"/>
                    </a:lnTo>
                    <a:lnTo>
                      <a:pt x="1714" y="63"/>
                    </a:lnTo>
                    <a:lnTo>
                      <a:pt x="3121" y="68"/>
                    </a:lnTo>
                    <a:lnTo>
                      <a:pt x="3920" y="68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86"/>
              <p:cNvSpPr>
                <a:spLocks/>
              </p:cNvSpPr>
              <p:nvPr/>
            </p:nvSpPr>
            <p:spPr bwMode="auto">
              <a:xfrm>
                <a:off x="1139" y="3175"/>
                <a:ext cx="1564" cy="13"/>
              </a:xfrm>
              <a:custGeom>
                <a:avLst/>
                <a:gdLst>
                  <a:gd name="T0" fmla="*/ 3911 w 7821"/>
                  <a:gd name="T1" fmla="*/ 64 h 64"/>
                  <a:gd name="T2" fmla="*/ 4708 w 7821"/>
                  <a:gd name="T3" fmla="*/ 64 h 64"/>
                  <a:gd name="T4" fmla="*/ 6111 w 7821"/>
                  <a:gd name="T5" fmla="*/ 59 h 64"/>
                  <a:gd name="T6" fmla="*/ 7172 w 7821"/>
                  <a:gd name="T7" fmla="*/ 51 h 64"/>
                  <a:gd name="T8" fmla="*/ 7651 w 7821"/>
                  <a:gd name="T9" fmla="*/ 42 h 64"/>
                  <a:gd name="T10" fmla="*/ 7807 w 7821"/>
                  <a:gd name="T11" fmla="*/ 36 h 64"/>
                  <a:gd name="T12" fmla="*/ 7821 w 7821"/>
                  <a:gd name="T13" fmla="*/ 33 h 64"/>
                  <a:gd name="T14" fmla="*/ 7807 w 7821"/>
                  <a:gd name="T15" fmla="*/ 29 h 64"/>
                  <a:gd name="T16" fmla="*/ 7651 w 7821"/>
                  <a:gd name="T17" fmla="*/ 23 h 64"/>
                  <a:gd name="T18" fmla="*/ 7172 w 7821"/>
                  <a:gd name="T19" fmla="*/ 14 h 64"/>
                  <a:gd name="T20" fmla="*/ 6111 w 7821"/>
                  <a:gd name="T21" fmla="*/ 6 h 64"/>
                  <a:gd name="T22" fmla="*/ 4708 w 7821"/>
                  <a:gd name="T23" fmla="*/ 1 h 64"/>
                  <a:gd name="T24" fmla="*/ 3911 w 7821"/>
                  <a:gd name="T25" fmla="*/ 0 h 64"/>
                  <a:gd name="T26" fmla="*/ 3113 w 7821"/>
                  <a:gd name="T27" fmla="*/ 1 h 64"/>
                  <a:gd name="T28" fmla="*/ 1710 w 7821"/>
                  <a:gd name="T29" fmla="*/ 6 h 64"/>
                  <a:gd name="T30" fmla="*/ 649 w 7821"/>
                  <a:gd name="T31" fmla="*/ 14 h 64"/>
                  <a:gd name="T32" fmla="*/ 170 w 7821"/>
                  <a:gd name="T33" fmla="*/ 23 h 64"/>
                  <a:gd name="T34" fmla="*/ 14 w 7821"/>
                  <a:gd name="T35" fmla="*/ 29 h 64"/>
                  <a:gd name="T36" fmla="*/ 0 w 7821"/>
                  <a:gd name="T37" fmla="*/ 33 h 64"/>
                  <a:gd name="T38" fmla="*/ 14 w 7821"/>
                  <a:gd name="T39" fmla="*/ 36 h 64"/>
                  <a:gd name="T40" fmla="*/ 170 w 7821"/>
                  <a:gd name="T41" fmla="*/ 42 h 64"/>
                  <a:gd name="T42" fmla="*/ 649 w 7821"/>
                  <a:gd name="T43" fmla="*/ 51 h 64"/>
                  <a:gd name="T44" fmla="*/ 1710 w 7821"/>
                  <a:gd name="T45" fmla="*/ 59 h 64"/>
                  <a:gd name="T46" fmla="*/ 3113 w 7821"/>
                  <a:gd name="T47" fmla="*/ 64 h 64"/>
                  <a:gd name="T48" fmla="*/ 3911 w 7821"/>
                  <a:gd name="T4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21" h="64">
                    <a:moveTo>
                      <a:pt x="3911" y="64"/>
                    </a:moveTo>
                    <a:lnTo>
                      <a:pt x="4708" y="64"/>
                    </a:lnTo>
                    <a:lnTo>
                      <a:pt x="6111" y="59"/>
                    </a:lnTo>
                    <a:lnTo>
                      <a:pt x="7172" y="51"/>
                    </a:lnTo>
                    <a:lnTo>
                      <a:pt x="7651" y="42"/>
                    </a:lnTo>
                    <a:lnTo>
                      <a:pt x="7807" y="36"/>
                    </a:lnTo>
                    <a:lnTo>
                      <a:pt x="7821" y="33"/>
                    </a:lnTo>
                    <a:lnTo>
                      <a:pt x="7807" y="29"/>
                    </a:lnTo>
                    <a:lnTo>
                      <a:pt x="7651" y="23"/>
                    </a:lnTo>
                    <a:lnTo>
                      <a:pt x="7172" y="14"/>
                    </a:lnTo>
                    <a:lnTo>
                      <a:pt x="6111" y="6"/>
                    </a:lnTo>
                    <a:lnTo>
                      <a:pt x="4708" y="1"/>
                    </a:lnTo>
                    <a:lnTo>
                      <a:pt x="3911" y="0"/>
                    </a:lnTo>
                    <a:lnTo>
                      <a:pt x="3113" y="1"/>
                    </a:lnTo>
                    <a:lnTo>
                      <a:pt x="1710" y="6"/>
                    </a:lnTo>
                    <a:lnTo>
                      <a:pt x="649" y="14"/>
                    </a:lnTo>
                    <a:lnTo>
                      <a:pt x="170" y="23"/>
                    </a:lnTo>
                    <a:lnTo>
                      <a:pt x="14" y="29"/>
                    </a:lnTo>
                    <a:lnTo>
                      <a:pt x="0" y="33"/>
                    </a:lnTo>
                    <a:lnTo>
                      <a:pt x="14" y="36"/>
                    </a:lnTo>
                    <a:lnTo>
                      <a:pt x="170" y="42"/>
                    </a:lnTo>
                    <a:lnTo>
                      <a:pt x="649" y="51"/>
                    </a:lnTo>
                    <a:lnTo>
                      <a:pt x="1710" y="59"/>
                    </a:lnTo>
                    <a:lnTo>
                      <a:pt x="3113" y="64"/>
                    </a:lnTo>
                    <a:lnTo>
                      <a:pt x="3911" y="64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87"/>
              <p:cNvSpPr>
                <a:spLocks/>
              </p:cNvSpPr>
              <p:nvPr/>
            </p:nvSpPr>
            <p:spPr bwMode="auto">
              <a:xfrm>
                <a:off x="1141" y="3176"/>
                <a:ext cx="1561" cy="12"/>
              </a:xfrm>
              <a:custGeom>
                <a:avLst/>
                <a:gdLst>
                  <a:gd name="T0" fmla="*/ 3903 w 7805"/>
                  <a:gd name="T1" fmla="*/ 60 h 60"/>
                  <a:gd name="T2" fmla="*/ 4698 w 7805"/>
                  <a:gd name="T3" fmla="*/ 60 h 60"/>
                  <a:gd name="T4" fmla="*/ 6099 w 7805"/>
                  <a:gd name="T5" fmla="*/ 55 h 60"/>
                  <a:gd name="T6" fmla="*/ 7157 w 7805"/>
                  <a:gd name="T7" fmla="*/ 47 h 60"/>
                  <a:gd name="T8" fmla="*/ 7635 w 7805"/>
                  <a:gd name="T9" fmla="*/ 40 h 60"/>
                  <a:gd name="T10" fmla="*/ 7791 w 7805"/>
                  <a:gd name="T11" fmla="*/ 34 h 60"/>
                  <a:gd name="T12" fmla="*/ 7805 w 7805"/>
                  <a:gd name="T13" fmla="*/ 31 h 60"/>
                  <a:gd name="T14" fmla="*/ 7791 w 7805"/>
                  <a:gd name="T15" fmla="*/ 27 h 60"/>
                  <a:gd name="T16" fmla="*/ 7635 w 7805"/>
                  <a:gd name="T17" fmla="*/ 21 h 60"/>
                  <a:gd name="T18" fmla="*/ 7157 w 7805"/>
                  <a:gd name="T19" fmla="*/ 13 h 60"/>
                  <a:gd name="T20" fmla="*/ 6099 w 7805"/>
                  <a:gd name="T21" fmla="*/ 5 h 60"/>
                  <a:gd name="T22" fmla="*/ 4698 w 7805"/>
                  <a:gd name="T23" fmla="*/ 1 h 60"/>
                  <a:gd name="T24" fmla="*/ 3903 w 7805"/>
                  <a:gd name="T25" fmla="*/ 0 h 60"/>
                  <a:gd name="T26" fmla="*/ 3107 w 7805"/>
                  <a:gd name="T27" fmla="*/ 1 h 60"/>
                  <a:gd name="T28" fmla="*/ 1706 w 7805"/>
                  <a:gd name="T29" fmla="*/ 5 h 60"/>
                  <a:gd name="T30" fmla="*/ 648 w 7805"/>
                  <a:gd name="T31" fmla="*/ 13 h 60"/>
                  <a:gd name="T32" fmla="*/ 170 w 7805"/>
                  <a:gd name="T33" fmla="*/ 21 h 60"/>
                  <a:gd name="T34" fmla="*/ 14 w 7805"/>
                  <a:gd name="T35" fmla="*/ 27 h 60"/>
                  <a:gd name="T36" fmla="*/ 0 w 7805"/>
                  <a:gd name="T37" fmla="*/ 31 h 60"/>
                  <a:gd name="T38" fmla="*/ 14 w 7805"/>
                  <a:gd name="T39" fmla="*/ 34 h 60"/>
                  <a:gd name="T40" fmla="*/ 170 w 7805"/>
                  <a:gd name="T41" fmla="*/ 40 h 60"/>
                  <a:gd name="T42" fmla="*/ 648 w 7805"/>
                  <a:gd name="T43" fmla="*/ 47 h 60"/>
                  <a:gd name="T44" fmla="*/ 1706 w 7805"/>
                  <a:gd name="T45" fmla="*/ 55 h 60"/>
                  <a:gd name="T46" fmla="*/ 3107 w 7805"/>
                  <a:gd name="T47" fmla="*/ 60 h 60"/>
                  <a:gd name="T48" fmla="*/ 3903 w 7805"/>
                  <a:gd name="T4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05" h="60">
                    <a:moveTo>
                      <a:pt x="3903" y="60"/>
                    </a:moveTo>
                    <a:lnTo>
                      <a:pt x="4698" y="60"/>
                    </a:lnTo>
                    <a:lnTo>
                      <a:pt x="6099" y="55"/>
                    </a:lnTo>
                    <a:lnTo>
                      <a:pt x="7157" y="47"/>
                    </a:lnTo>
                    <a:lnTo>
                      <a:pt x="7635" y="40"/>
                    </a:lnTo>
                    <a:lnTo>
                      <a:pt x="7791" y="34"/>
                    </a:lnTo>
                    <a:lnTo>
                      <a:pt x="7805" y="31"/>
                    </a:lnTo>
                    <a:lnTo>
                      <a:pt x="7791" y="27"/>
                    </a:lnTo>
                    <a:lnTo>
                      <a:pt x="7635" y="21"/>
                    </a:lnTo>
                    <a:lnTo>
                      <a:pt x="7157" y="13"/>
                    </a:lnTo>
                    <a:lnTo>
                      <a:pt x="6099" y="5"/>
                    </a:lnTo>
                    <a:lnTo>
                      <a:pt x="4698" y="1"/>
                    </a:lnTo>
                    <a:lnTo>
                      <a:pt x="3903" y="0"/>
                    </a:lnTo>
                    <a:lnTo>
                      <a:pt x="3107" y="1"/>
                    </a:lnTo>
                    <a:lnTo>
                      <a:pt x="1706" y="5"/>
                    </a:lnTo>
                    <a:lnTo>
                      <a:pt x="648" y="13"/>
                    </a:lnTo>
                    <a:lnTo>
                      <a:pt x="170" y="21"/>
                    </a:lnTo>
                    <a:lnTo>
                      <a:pt x="14" y="27"/>
                    </a:lnTo>
                    <a:lnTo>
                      <a:pt x="0" y="31"/>
                    </a:lnTo>
                    <a:lnTo>
                      <a:pt x="14" y="34"/>
                    </a:lnTo>
                    <a:lnTo>
                      <a:pt x="170" y="40"/>
                    </a:lnTo>
                    <a:lnTo>
                      <a:pt x="648" y="47"/>
                    </a:lnTo>
                    <a:lnTo>
                      <a:pt x="1706" y="55"/>
                    </a:lnTo>
                    <a:lnTo>
                      <a:pt x="3107" y="60"/>
                    </a:lnTo>
                    <a:lnTo>
                      <a:pt x="3903" y="6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88"/>
              <p:cNvSpPr>
                <a:spLocks/>
              </p:cNvSpPr>
              <p:nvPr/>
            </p:nvSpPr>
            <p:spPr bwMode="auto">
              <a:xfrm>
                <a:off x="1143" y="3176"/>
                <a:ext cx="1557" cy="11"/>
              </a:xfrm>
              <a:custGeom>
                <a:avLst/>
                <a:gdLst>
                  <a:gd name="T0" fmla="*/ 3893 w 7785"/>
                  <a:gd name="T1" fmla="*/ 56 h 56"/>
                  <a:gd name="T2" fmla="*/ 5455 w 7785"/>
                  <a:gd name="T3" fmla="*/ 55 h 56"/>
                  <a:gd name="T4" fmla="*/ 7140 w 7785"/>
                  <a:gd name="T5" fmla="*/ 44 h 56"/>
                  <a:gd name="T6" fmla="*/ 7617 w 7785"/>
                  <a:gd name="T7" fmla="*/ 37 h 56"/>
                  <a:gd name="T8" fmla="*/ 7772 w 7785"/>
                  <a:gd name="T9" fmla="*/ 32 h 56"/>
                  <a:gd name="T10" fmla="*/ 7785 w 7785"/>
                  <a:gd name="T11" fmla="*/ 29 h 56"/>
                  <a:gd name="T12" fmla="*/ 7772 w 7785"/>
                  <a:gd name="T13" fmla="*/ 25 h 56"/>
                  <a:gd name="T14" fmla="*/ 7617 w 7785"/>
                  <a:gd name="T15" fmla="*/ 20 h 56"/>
                  <a:gd name="T16" fmla="*/ 7140 w 7785"/>
                  <a:gd name="T17" fmla="*/ 12 h 56"/>
                  <a:gd name="T18" fmla="*/ 5455 w 7785"/>
                  <a:gd name="T19" fmla="*/ 2 h 56"/>
                  <a:gd name="T20" fmla="*/ 3893 w 7785"/>
                  <a:gd name="T21" fmla="*/ 0 h 56"/>
                  <a:gd name="T22" fmla="*/ 2330 w 7785"/>
                  <a:gd name="T23" fmla="*/ 2 h 56"/>
                  <a:gd name="T24" fmla="*/ 645 w 7785"/>
                  <a:gd name="T25" fmla="*/ 12 h 56"/>
                  <a:gd name="T26" fmla="*/ 168 w 7785"/>
                  <a:gd name="T27" fmla="*/ 20 h 56"/>
                  <a:gd name="T28" fmla="*/ 13 w 7785"/>
                  <a:gd name="T29" fmla="*/ 25 h 56"/>
                  <a:gd name="T30" fmla="*/ 0 w 7785"/>
                  <a:gd name="T31" fmla="*/ 29 h 56"/>
                  <a:gd name="T32" fmla="*/ 13 w 7785"/>
                  <a:gd name="T33" fmla="*/ 32 h 56"/>
                  <a:gd name="T34" fmla="*/ 168 w 7785"/>
                  <a:gd name="T35" fmla="*/ 37 h 56"/>
                  <a:gd name="T36" fmla="*/ 645 w 7785"/>
                  <a:gd name="T37" fmla="*/ 44 h 56"/>
                  <a:gd name="T38" fmla="*/ 2330 w 7785"/>
                  <a:gd name="T39" fmla="*/ 55 h 56"/>
                  <a:gd name="T40" fmla="*/ 3893 w 7785"/>
                  <a:gd name="T4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85" h="56">
                    <a:moveTo>
                      <a:pt x="3893" y="56"/>
                    </a:moveTo>
                    <a:lnTo>
                      <a:pt x="5455" y="55"/>
                    </a:lnTo>
                    <a:lnTo>
                      <a:pt x="7140" y="44"/>
                    </a:lnTo>
                    <a:lnTo>
                      <a:pt x="7617" y="37"/>
                    </a:lnTo>
                    <a:lnTo>
                      <a:pt x="7772" y="32"/>
                    </a:lnTo>
                    <a:lnTo>
                      <a:pt x="7785" y="29"/>
                    </a:lnTo>
                    <a:lnTo>
                      <a:pt x="7772" y="25"/>
                    </a:lnTo>
                    <a:lnTo>
                      <a:pt x="7617" y="20"/>
                    </a:lnTo>
                    <a:lnTo>
                      <a:pt x="7140" y="12"/>
                    </a:lnTo>
                    <a:lnTo>
                      <a:pt x="5455" y="2"/>
                    </a:lnTo>
                    <a:lnTo>
                      <a:pt x="3893" y="0"/>
                    </a:lnTo>
                    <a:lnTo>
                      <a:pt x="2330" y="2"/>
                    </a:lnTo>
                    <a:lnTo>
                      <a:pt x="645" y="12"/>
                    </a:lnTo>
                    <a:lnTo>
                      <a:pt x="168" y="20"/>
                    </a:lnTo>
                    <a:lnTo>
                      <a:pt x="13" y="25"/>
                    </a:lnTo>
                    <a:lnTo>
                      <a:pt x="0" y="29"/>
                    </a:lnTo>
                    <a:lnTo>
                      <a:pt x="13" y="32"/>
                    </a:lnTo>
                    <a:lnTo>
                      <a:pt x="168" y="37"/>
                    </a:lnTo>
                    <a:lnTo>
                      <a:pt x="645" y="44"/>
                    </a:lnTo>
                    <a:lnTo>
                      <a:pt x="2330" y="55"/>
                    </a:lnTo>
                    <a:lnTo>
                      <a:pt x="3893" y="56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89"/>
              <p:cNvSpPr>
                <a:spLocks/>
              </p:cNvSpPr>
              <p:nvPr/>
            </p:nvSpPr>
            <p:spPr bwMode="auto">
              <a:xfrm>
                <a:off x="1144" y="3177"/>
                <a:ext cx="1554" cy="10"/>
              </a:xfrm>
              <a:custGeom>
                <a:avLst/>
                <a:gdLst>
                  <a:gd name="T0" fmla="*/ 3885 w 7769"/>
                  <a:gd name="T1" fmla="*/ 51 h 51"/>
                  <a:gd name="T2" fmla="*/ 5442 w 7769"/>
                  <a:gd name="T3" fmla="*/ 50 h 51"/>
                  <a:gd name="T4" fmla="*/ 7125 w 7769"/>
                  <a:gd name="T5" fmla="*/ 40 h 51"/>
                  <a:gd name="T6" fmla="*/ 7601 w 7769"/>
                  <a:gd name="T7" fmla="*/ 33 h 51"/>
                  <a:gd name="T8" fmla="*/ 7756 w 7769"/>
                  <a:gd name="T9" fmla="*/ 28 h 51"/>
                  <a:gd name="T10" fmla="*/ 7769 w 7769"/>
                  <a:gd name="T11" fmla="*/ 26 h 51"/>
                  <a:gd name="T12" fmla="*/ 7756 w 7769"/>
                  <a:gd name="T13" fmla="*/ 22 h 51"/>
                  <a:gd name="T14" fmla="*/ 7601 w 7769"/>
                  <a:gd name="T15" fmla="*/ 17 h 51"/>
                  <a:gd name="T16" fmla="*/ 7125 w 7769"/>
                  <a:gd name="T17" fmla="*/ 11 h 51"/>
                  <a:gd name="T18" fmla="*/ 5442 w 7769"/>
                  <a:gd name="T19" fmla="*/ 1 h 51"/>
                  <a:gd name="T20" fmla="*/ 3885 w 7769"/>
                  <a:gd name="T21" fmla="*/ 0 h 51"/>
                  <a:gd name="T22" fmla="*/ 2327 w 7769"/>
                  <a:gd name="T23" fmla="*/ 1 h 51"/>
                  <a:gd name="T24" fmla="*/ 644 w 7769"/>
                  <a:gd name="T25" fmla="*/ 11 h 51"/>
                  <a:gd name="T26" fmla="*/ 168 w 7769"/>
                  <a:gd name="T27" fmla="*/ 17 h 51"/>
                  <a:gd name="T28" fmla="*/ 13 w 7769"/>
                  <a:gd name="T29" fmla="*/ 22 h 51"/>
                  <a:gd name="T30" fmla="*/ 0 w 7769"/>
                  <a:gd name="T31" fmla="*/ 26 h 51"/>
                  <a:gd name="T32" fmla="*/ 13 w 7769"/>
                  <a:gd name="T33" fmla="*/ 28 h 51"/>
                  <a:gd name="T34" fmla="*/ 168 w 7769"/>
                  <a:gd name="T35" fmla="*/ 33 h 51"/>
                  <a:gd name="T36" fmla="*/ 644 w 7769"/>
                  <a:gd name="T37" fmla="*/ 40 h 51"/>
                  <a:gd name="T38" fmla="*/ 2327 w 7769"/>
                  <a:gd name="T39" fmla="*/ 50 h 51"/>
                  <a:gd name="T40" fmla="*/ 3885 w 7769"/>
                  <a:gd name="T4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69" h="51">
                    <a:moveTo>
                      <a:pt x="3885" y="51"/>
                    </a:moveTo>
                    <a:lnTo>
                      <a:pt x="5442" y="50"/>
                    </a:lnTo>
                    <a:lnTo>
                      <a:pt x="7125" y="40"/>
                    </a:lnTo>
                    <a:lnTo>
                      <a:pt x="7601" y="33"/>
                    </a:lnTo>
                    <a:lnTo>
                      <a:pt x="7756" y="28"/>
                    </a:lnTo>
                    <a:lnTo>
                      <a:pt x="7769" y="26"/>
                    </a:lnTo>
                    <a:lnTo>
                      <a:pt x="7756" y="22"/>
                    </a:lnTo>
                    <a:lnTo>
                      <a:pt x="7601" y="17"/>
                    </a:lnTo>
                    <a:lnTo>
                      <a:pt x="7125" y="11"/>
                    </a:lnTo>
                    <a:lnTo>
                      <a:pt x="5442" y="1"/>
                    </a:lnTo>
                    <a:lnTo>
                      <a:pt x="3885" y="0"/>
                    </a:lnTo>
                    <a:lnTo>
                      <a:pt x="2327" y="1"/>
                    </a:lnTo>
                    <a:lnTo>
                      <a:pt x="644" y="11"/>
                    </a:lnTo>
                    <a:lnTo>
                      <a:pt x="168" y="17"/>
                    </a:lnTo>
                    <a:lnTo>
                      <a:pt x="13" y="22"/>
                    </a:lnTo>
                    <a:lnTo>
                      <a:pt x="0" y="26"/>
                    </a:lnTo>
                    <a:lnTo>
                      <a:pt x="13" y="28"/>
                    </a:lnTo>
                    <a:lnTo>
                      <a:pt x="168" y="33"/>
                    </a:lnTo>
                    <a:lnTo>
                      <a:pt x="644" y="40"/>
                    </a:lnTo>
                    <a:lnTo>
                      <a:pt x="2327" y="50"/>
                    </a:lnTo>
                    <a:lnTo>
                      <a:pt x="3885" y="51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90"/>
              <p:cNvSpPr>
                <a:spLocks/>
              </p:cNvSpPr>
              <p:nvPr/>
            </p:nvSpPr>
            <p:spPr bwMode="auto">
              <a:xfrm>
                <a:off x="1146" y="3177"/>
                <a:ext cx="1550" cy="9"/>
              </a:xfrm>
              <a:custGeom>
                <a:avLst/>
                <a:gdLst>
                  <a:gd name="T0" fmla="*/ 3876 w 7751"/>
                  <a:gd name="T1" fmla="*/ 47 h 47"/>
                  <a:gd name="T2" fmla="*/ 5430 w 7751"/>
                  <a:gd name="T3" fmla="*/ 46 h 47"/>
                  <a:gd name="T4" fmla="*/ 7109 w 7751"/>
                  <a:gd name="T5" fmla="*/ 37 h 47"/>
                  <a:gd name="T6" fmla="*/ 7582 w 7751"/>
                  <a:gd name="T7" fmla="*/ 31 h 47"/>
                  <a:gd name="T8" fmla="*/ 7738 w 7751"/>
                  <a:gd name="T9" fmla="*/ 26 h 47"/>
                  <a:gd name="T10" fmla="*/ 7751 w 7751"/>
                  <a:gd name="T11" fmla="*/ 24 h 47"/>
                  <a:gd name="T12" fmla="*/ 7738 w 7751"/>
                  <a:gd name="T13" fmla="*/ 20 h 47"/>
                  <a:gd name="T14" fmla="*/ 7582 w 7751"/>
                  <a:gd name="T15" fmla="*/ 16 h 47"/>
                  <a:gd name="T16" fmla="*/ 7109 w 7751"/>
                  <a:gd name="T17" fmla="*/ 10 h 47"/>
                  <a:gd name="T18" fmla="*/ 5430 w 7751"/>
                  <a:gd name="T19" fmla="*/ 1 h 47"/>
                  <a:gd name="T20" fmla="*/ 3876 w 7751"/>
                  <a:gd name="T21" fmla="*/ 0 h 47"/>
                  <a:gd name="T22" fmla="*/ 2321 w 7751"/>
                  <a:gd name="T23" fmla="*/ 1 h 47"/>
                  <a:gd name="T24" fmla="*/ 642 w 7751"/>
                  <a:gd name="T25" fmla="*/ 10 h 47"/>
                  <a:gd name="T26" fmla="*/ 169 w 7751"/>
                  <a:gd name="T27" fmla="*/ 16 h 47"/>
                  <a:gd name="T28" fmla="*/ 13 w 7751"/>
                  <a:gd name="T29" fmla="*/ 20 h 47"/>
                  <a:gd name="T30" fmla="*/ 0 w 7751"/>
                  <a:gd name="T31" fmla="*/ 24 h 47"/>
                  <a:gd name="T32" fmla="*/ 13 w 7751"/>
                  <a:gd name="T33" fmla="*/ 26 h 47"/>
                  <a:gd name="T34" fmla="*/ 169 w 7751"/>
                  <a:gd name="T35" fmla="*/ 31 h 47"/>
                  <a:gd name="T36" fmla="*/ 642 w 7751"/>
                  <a:gd name="T37" fmla="*/ 37 h 47"/>
                  <a:gd name="T38" fmla="*/ 2321 w 7751"/>
                  <a:gd name="T39" fmla="*/ 46 h 47"/>
                  <a:gd name="T40" fmla="*/ 3876 w 7751"/>
                  <a:gd name="T4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51" h="47">
                    <a:moveTo>
                      <a:pt x="3876" y="47"/>
                    </a:moveTo>
                    <a:lnTo>
                      <a:pt x="5430" y="46"/>
                    </a:lnTo>
                    <a:lnTo>
                      <a:pt x="7109" y="37"/>
                    </a:lnTo>
                    <a:lnTo>
                      <a:pt x="7582" y="31"/>
                    </a:lnTo>
                    <a:lnTo>
                      <a:pt x="7738" y="26"/>
                    </a:lnTo>
                    <a:lnTo>
                      <a:pt x="7751" y="24"/>
                    </a:lnTo>
                    <a:lnTo>
                      <a:pt x="7738" y="20"/>
                    </a:lnTo>
                    <a:lnTo>
                      <a:pt x="7582" y="16"/>
                    </a:lnTo>
                    <a:lnTo>
                      <a:pt x="7109" y="10"/>
                    </a:lnTo>
                    <a:lnTo>
                      <a:pt x="5430" y="1"/>
                    </a:lnTo>
                    <a:lnTo>
                      <a:pt x="3876" y="0"/>
                    </a:lnTo>
                    <a:lnTo>
                      <a:pt x="2321" y="1"/>
                    </a:lnTo>
                    <a:lnTo>
                      <a:pt x="642" y="10"/>
                    </a:lnTo>
                    <a:lnTo>
                      <a:pt x="169" y="16"/>
                    </a:lnTo>
                    <a:lnTo>
                      <a:pt x="13" y="20"/>
                    </a:lnTo>
                    <a:lnTo>
                      <a:pt x="0" y="24"/>
                    </a:lnTo>
                    <a:lnTo>
                      <a:pt x="13" y="26"/>
                    </a:lnTo>
                    <a:lnTo>
                      <a:pt x="169" y="31"/>
                    </a:lnTo>
                    <a:lnTo>
                      <a:pt x="642" y="37"/>
                    </a:lnTo>
                    <a:lnTo>
                      <a:pt x="2321" y="46"/>
                    </a:lnTo>
                    <a:lnTo>
                      <a:pt x="3876" y="47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91"/>
              <p:cNvSpPr>
                <a:spLocks/>
              </p:cNvSpPr>
              <p:nvPr/>
            </p:nvSpPr>
            <p:spPr bwMode="auto">
              <a:xfrm>
                <a:off x="1148" y="3177"/>
                <a:ext cx="1547" cy="9"/>
              </a:xfrm>
              <a:custGeom>
                <a:avLst/>
                <a:gdLst>
                  <a:gd name="T0" fmla="*/ 3868 w 7735"/>
                  <a:gd name="T1" fmla="*/ 43 h 43"/>
                  <a:gd name="T2" fmla="*/ 5418 w 7735"/>
                  <a:gd name="T3" fmla="*/ 42 h 43"/>
                  <a:gd name="T4" fmla="*/ 7093 w 7735"/>
                  <a:gd name="T5" fmla="*/ 34 h 43"/>
                  <a:gd name="T6" fmla="*/ 7680 w 7735"/>
                  <a:gd name="T7" fmla="*/ 26 h 43"/>
                  <a:gd name="T8" fmla="*/ 7735 w 7735"/>
                  <a:gd name="T9" fmla="*/ 22 h 43"/>
                  <a:gd name="T10" fmla="*/ 7680 w 7735"/>
                  <a:gd name="T11" fmla="*/ 17 h 43"/>
                  <a:gd name="T12" fmla="*/ 7093 w 7735"/>
                  <a:gd name="T13" fmla="*/ 9 h 43"/>
                  <a:gd name="T14" fmla="*/ 5418 w 7735"/>
                  <a:gd name="T15" fmla="*/ 1 h 43"/>
                  <a:gd name="T16" fmla="*/ 3868 w 7735"/>
                  <a:gd name="T17" fmla="*/ 0 h 43"/>
                  <a:gd name="T18" fmla="*/ 2317 w 7735"/>
                  <a:gd name="T19" fmla="*/ 1 h 43"/>
                  <a:gd name="T20" fmla="*/ 642 w 7735"/>
                  <a:gd name="T21" fmla="*/ 9 h 43"/>
                  <a:gd name="T22" fmla="*/ 55 w 7735"/>
                  <a:gd name="T23" fmla="*/ 17 h 43"/>
                  <a:gd name="T24" fmla="*/ 0 w 7735"/>
                  <a:gd name="T25" fmla="*/ 22 h 43"/>
                  <a:gd name="T26" fmla="*/ 55 w 7735"/>
                  <a:gd name="T27" fmla="*/ 26 h 43"/>
                  <a:gd name="T28" fmla="*/ 642 w 7735"/>
                  <a:gd name="T29" fmla="*/ 34 h 43"/>
                  <a:gd name="T30" fmla="*/ 2317 w 7735"/>
                  <a:gd name="T31" fmla="*/ 42 h 43"/>
                  <a:gd name="T32" fmla="*/ 3868 w 7735"/>
                  <a:gd name="T3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35" h="43">
                    <a:moveTo>
                      <a:pt x="3868" y="43"/>
                    </a:moveTo>
                    <a:lnTo>
                      <a:pt x="5418" y="42"/>
                    </a:lnTo>
                    <a:lnTo>
                      <a:pt x="7093" y="34"/>
                    </a:lnTo>
                    <a:lnTo>
                      <a:pt x="7680" y="26"/>
                    </a:lnTo>
                    <a:lnTo>
                      <a:pt x="7735" y="22"/>
                    </a:lnTo>
                    <a:lnTo>
                      <a:pt x="7680" y="17"/>
                    </a:lnTo>
                    <a:lnTo>
                      <a:pt x="7093" y="9"/>
                    </a:lnTo>
                    <a:lnTo>
                      <a:pt x="5418" y="1"/>
                    </a:lnTo>
                    <a:lnTo>
                      <a:pt x="3868" y="0"/>
                    </a:lnTo>
                    <a:lnTo>
                      <a:pt x="2317" y="1"/>
                    </a:lnTo>
                    <a:lnTo>
                      <a:pt x="642" y="9"/>
                    </a:lnTo>
                    <a:lnTo>
                      <a:pt x="55" y="17"/>
                    </a:lnTo>
                    <a:lnTo>
                      <a:pt x="0" y="22"/>
                    </a:lnTo>
                    <a:lnTo>
                      <a:pt x="55" y="26"/>
                    </a:lnTo>
                    <a:lnTo>
                      <a:pt x="642" y="34"/>
                    </a:lnTo>
                    <a:lnTo>
                      <a:pt x="2317" y="42"/>
                    </a:lnTo>
                    <a:lnTo>
                      <a:pt x="3868" y="43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92"/>
              <p:cNvSpPr>
                <a:spLocks/>
              </p:cNvSpPr>
              <p:nvPr/>
            </p:nvSpPr>
            <p:spPr bwMode="auto">
              <a:xfrm>
                <a:off x="1150" y="3178"/>
                <a:ext cx="1543" cy="8"/>
              </a:xfrm>
              <a:custGeom>
                <a:avLst/>
                <a:gdLst>
                  <a:gd name="T0" fmla="*/ 3858 w 7715"/>
                  <a:gd name="T1" fmla="*/ 39 h 39"/>
                  <a:gd name="T2" fmla="*/ 5405 w 7715"/>
                  <a:gd name="T3" fmla="*/ 38 h 39"/>
                  <a:gd name="T4" fmla="*/ 7076 w 7715"/>
                  <a:gd name="T5" fmla="*/ 31 h 39"/>
                  <a:gd name="T6" fmla="*/ 7662 w 7715"/>
                  <a:gd name="T7" fmla="*/ 24 h 39"/>
                  <a:gd name="T8" fmla="*/ 7715 w 7715"/>
                  <a:gd name="T9" fmla="*/ 20 h 39"/>
                  <a:gd name="T10" fmla="*/ 7662 w 7715"/>
                  <a:gd name="T11" fmla="*/ 15 h 39"/>
                  <a:gd name="T12" fmla="*/ 7076 w 7715"/>
                  <a:gd name="T13" fmla="*/ 8 h 39"/>
                  <a:gd name="T14" fmla="*/ 5405 w 7715"/>
                  <a:gd name="T15" fmla="*/ 1 h 39"/>
                  <a:gd name="T16" fmla="*/ 3858 w 7715"/>
                  <a:gd name="T17" fmla="*/ 0 h 39"/>
                  <a:gd name="T18" fmla="*/ 2310 w 7715"/>
                  <a:gd name="T19" fmla="*/ 1 h 39"/>
                  <a:gd name="T20" fmla="*/ 639 w 7715"/>
                  <a:gd name="T21" fmla="*/ 8 h 39"/>
                  <a:gd name="T22" fmla="*/ 53 w 7715"/>
                  <a:gd name="T23" fmla="*/ 15 h 39"/>
                  <a:gd name="T24" fmla="*/ 0 w 7715"/>
                  <a:gd name="T25" fmla="*/ 20 h 39"/>
                  <a:gd name="T26" fmla="*/ 53 w 7715"/>
                  <a:gd name="T27" fmla="*/ 24 h 39"/>
                  <a:gd name="T28" fmla="*/ 639 w 7715"/>
                  <a:gd name="T29" fmla="*/ 31 h 39"/>
                  <a:gd name="T30" fmla="*/ 2310 w 7715"/>
                  <a:gd name="T31" fmla="*/ 38 h 39"/>
                  <a:gd name="T32" fmla="*/ 3858 w 7715"/>
                  <a:gd name="T3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15" h="39">
                    <a:moveTo>
                      <a:pt x="3858" y="39"/>
                    </a:moveTo>
                    <a:lnTo>
                      <a:pt x="5405" y="38"/>
                    </a:lnTo>
                    <a:lnTo>
                      <a:pt x="7076" y="31"/>
                    </a:lnTo>
                    <a:lnTo>
                      <a:pt x="7662" y="24"/>
                    </a:lnTo>
                    <a:lnTo>
                      <a:pt x="7715" y="20"/>
                    </a:lnTo>
                    <a:lnTo>
                      <a:pt x="7662" y="15"/>
                    </a:lnTo>
                    <a:lnTo>
                      <a:pt x="7076" y="8"/>
                    </a:lnTo>
                    <a:lnTo>
                      <a:pt x="5405" y="1"/>
                    </a:lnTo>
                    <a:lnTo>
                      <a:pt x="3858" y="0"/>
                    </a:lnTo>
                    <a:lnTo>
                      <a:pt x="2310" y="1"/>
                    </a:lnTo>
                    <a:lnTo>
                      <a:pt x="639" y="8"/>
                    </a:lnTo>
                    <a:lnTo>
                      <a:pt x="53" y="15"/>
                    </a:lnTo>
                    <a:lnTo>
                      <a:pt x="0" y="20"/>
                    </a:lnTo>
                    <a:lnTo>
                      <a:pt x="53" y="24"/>
                    </a:lnTo>
                    <a:lnTo>
                      <a:pt x="639" y="31"/>
                    </a:lnTo>
                    <a:lnTo>
                      <a:pt x="2310" y="38"/>
                    </a:lnTo>
                    <a:lnTo>
                      <a:pt x="3858" y="39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3"/>
              <p:cNvSpPr>
                <a:spLocks/>
              </p:cNvSpPr>
              <p:nvPr/>
            </p:nvSpPr>
            <p:spPr bwMode="auto">
              <a:xfrm>
                <a:off x="1151" y="3178"/>
                <a:ext cx="1540" cy="7"/>
              </a:xfrm>
              <a:custGeom>
                <a:avLst/>
                <a:gdLst>
                  <a:gd name="T0" fmla="*/ 3850 w 7699"/>
                  <a:gd name="T1" fmla="*/ 35 h 35"/>
                  <a:gd name="T2" fmla="*/ 5394 w 7699"/>
                  <a:gd name="T3" fmla="*/ 34 h 35"/>
                  <a:gd name="T4" fmla="*/ 7061 w 7699"/>
                  <a:gd name="T5" fmla="*/ 28 h 35"/>
                  <a:gd name="T6" fmla="*/ 7645 w 7699"/>
                  <a:gd name="T7" fmla="*/ 21 h 35"/>
                  <a:gd name="T8" fmla="*/ 7699 w 7699"/>
                  <a:gd name="T9" fmla="*/ 18 h 35"/>
                  <a:gd name="T10" fmla="*/ 7645 w 7699"/>
                  <a:gd name="T11" fmla="*/ 13 h 35"/>
                  <a:gd name="T12" fmla="*/ 7061 w 7699"/>
                  <a:gd name="T13" fmla="*/ 7 h 35"/>
                  <a:gd name="T14" fmla="*/ 5394 w 7699"/>
                  <a:gd name="T15" fmla="*/ 1 h 35"/>
                  <a:gd name="T16" fmla="*/ 3850 w 7699"/>
                  <a:gd name="T17" fmla="*/ 0 h 35"/>
                  <a:gd name="T18" fmla="*/ 2305 w 7699"/>
                  <a:gd name="T19" fmla="*/ 1 h 35"/>
                  <a:gd name="T20" fmla="*/ 638 w 7699"/>
                  <a:gd name="T21" fmla="*/ 7 h 35"/>
                  <a:gd name="T22" fmla="*/ 54 w 7699"/>
                  <a:gd name="T23" fmla="*/ 13 h 35"/>
                  <a:gd name="T24" fmla="*/ 0 w 7699"/>
                  <a:gd name="T25" fmla="*/ 18 h 35"/>
                  <a:gd name="T26" fmla="*/ 54 w 7699"/>
                  <a:gd name="T27" fmla="*/ 21 h 35"/>
                  <a:gd name="T28" fmla="*/ 638 w 7699"/>
                  <a:gd name="T29" fmla="*/ 28 h 35"/>
                  <a:gd name="T30" fmla="*/ 2305 w 7699"/>
                  <a:gd name="T31" fmla="*/ 34 h 35"/>
                  <a:gd name="T32" fmla="*/ 3850 w 7699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99" h="35">
                    <a:moveTo>
                      <a:pt x="3850" y="35"/>
                    </a:moveTo>
                    <a:lnTo>
                      <a:pt x="5394" y="34"/>
                    </a:lnTo>
                    <a:lnTo>
                      <a:pt x="7061" y="28"/>
                    </a:lnTo>
                    <a:lnTo>
                      <a:pt x="7645" y="21"/>
                    </a:lnTo>
                    <a:lnTo>
                      <a:pt x="7699" y="18"/>
                    </a:lnTo>
                    <a:lnTo>
                      <a:pt x="7645" y="13"/>
                    </a:lnTo>
                    <a:lnTo>
                      <a:pt x="7061" y="7"/>
                    </a:lnTo>
                    <a:lnTo>
                      <a:pt x="5394" y="1"/>
                    </a:lnTo>
                    <a:lnTo>
                      <a:pt x="3850" y="0"/>
                    </a:lnTo>
                    <a:lnTo>
                      <a:pt x="2305" y="1"/>
                    </a:lnTo>
                    <a:lnTo>
                      <a:pt x="638" y="7"/>
                    </a:lnTo>
                    <a:lnTo>
                      <a:pt x="54" y="13"/>
                    </a:lnTo>
                    <a:lnTo>
                      <a:pt x="0" y="18"/>
                    </a:lnTo>
                    <a:lnTo>
                      <a:pt x="54" y="21"/>
                    </a:lnTo>
                    <a:lnTo>
                      <a:pt x="638" y="28"/>
                    </a:lnTo>
                    <a:lnTo>
                      <a:pt x="2305" y="34"/>
                    </a:lnTo>
                    <a:lnTo>
                      <a:pt x="3850" y="35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94"/>
              <p:cNvSpPr>
                <a:spLocks/>
              </p:cNvSpPr>
              <p:nvPr/>
            </p:nvSpPr>
            <p:spPr bwMode="auto">
              <a:xfrm>
                <a:off x="1153" y="3179"/>
                <a:ext cx="1536" cy="6"/>
              </a:xfrm>
              <a:custGeom>
                <a:avLst/>
                <a:gdLst>
                  <a:gd name="T0" fmla="*/ 3841 w 7681"/>
                  <a:gd name="T1" fmla="*/ 31 h 31"/>
                  <a:gd name="T2" fmla="*/ 5378 w 7681"/>
                  <a:gd name="T3" fmla="*/ 30 h 31"/>
                  <a:gd name="T4" fmla="*/ 7043 w 7681"/>
                  <a:gd name="T5" fmla="*/ 24 h 31"/>
                  <a:gd name="T6" fmla="*/ 7628 w 7681"/>
                  <a:gd name="T7" fmla="*/ 19 h 31"/>
                  <a:gd name="T8" fmla="*/ 7681 w 7681"/>
                  <a:gd name="T9" fmla="*/ 16 h 31"/>
                  <a:gd name="T10" fmla="*/ 7628 w 7681"/>
                  <a:gd name="T11" fmla="*/ 12 h 31"/>
                  <a:gd name="T12" fmla="*/ 7043 w 7681"/>
                  <a:gd name="T13" fmla="*/ 6 h 31"/>
                  <a:gd name="T14" fmla="*/ 5378 w 7681"/>
                  <a:gd name="T15" fmla="*/ 0 h 31"/>
                  <a:gd name="T16" fmla="*/ 3841 w 7681"/>
                  <a:gd name="T17" fmla="*/ 0 h 31"/>
                  <a:gd name="T18" fmla="*/ 2303 w 7681"/>
                  <a:gd name="T19" fmla="*/ 0 h 31"/>
                  <a:gd name="T20" fmla="*/ 638 w 7681"/>
                  <a:gd name="T21" fmla="*/ 6 h 31"/>
                  <a:gd name="T22" fmla="*/ 54 w 7681"/>
                  <a:gd name="T23" fmla="*/ 12 h 31"/>
                  <a:gd name="T24" fmla="*/ 0 w 7681"/>
                  <a:gd name="T25" fmla="*/ 16 h 31"/>
                  <a:gd name="T26" fmla="*/ 54 w 7681"/>
                  <a:gd name="T27" fmla="*/ 19 h 31"/>
                  <a:gd name="T28" fmla="*/ 638 w 7681"/>
                  <a:gd name="T29" fmla="*/ 24 h 31"/>
                  <a:gd name="T30" fmla="*/ 2303 w 7681"/>
                  <a:gd name="T31" fmla="*/ 30 h 31"/>
                  <a:gd name="T32" fmla="*/ 3841 w 7681"/>
                  <a:gd name="T3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81" h="31">
                    <a:moveTo>
                      <a:pt x="3841" y="31"/>
                    </a:moveTo>
                    <a:lnTo>
                      <a:pt x="5378" y="30"/>
                    </a:lnTo>
                    <a:lnTo>
                      <a:pt x="7043" y="24"/>
                    </a:lnTo>
                    <a:lnTo>
                      <a:pt x="7628" y="19"/>
                    </a:lnTo>
                    <a:lnTo>
                      <a:pt x="7681" y="16"/>
                    </a:lnTo>
                    <a:lnTo>
                      <a:pt x="7628" y="12"/>
                    </a:lnTo>
                    <a:lnTo>
                      <a:pt x="7043" y="6"/>
                    </a:lnTo>
                    <a:lnTo>
                      <a:pt x="5378" y="0"/>
                    </a:lnTo>
                    <a:lnTo>
                      <a:pt x="3841" y="0"/>
                    </a:lnTo>
                    <a:lnTo>
                      <a:pt x="2303" y="0"/>
                    </a:lnTo>
                    <a:lnTo>
                      <a:pt x="638" y="6"/>
                    </a:lnTo>
                    <a:lnTo>
                      <a:pt x="54" y="12"/>
                    </a:lnTo>
                    <a:lnTo>
                      <a:pt x="0" y="16"/>
                    </a:lnTo>
                    <a:lnTo>
                      <a:pt x="54" y="19"/>
                    </a:lnTo>
                    <a:lnTo>
                      <a:pt x="638" y="24"/>
                    </a:lnTo>
                    <a:lnTo>
                      <a:pt x="2303" y="30"/>
                    </a:lnTo>
                    <a:lnTo>
                      <a:pt x="3841" y="3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95"/>
              <p:cNvSpPr>
                <a:spLocks/>
              </p:cNvSpPr>
              <p:nvPr/>
            </p:nvSpPr>
            <p:spPr bwMode="auto">
              <a:xfrm>
                <a:off x="975" y="1987"/>
                <a:ext cx="1892" cy="1196"/>
              </a:xfrm>
              <a:custGeom>
                <a:avLst/>
                <a:gdLst>
                  <a:gd name="T0" fmla="*/ 9463 w 9463"/>
                  <a:gd name="T1" fmla="*/ 5677 h 5980"/>
                  <a:gd name="T2" fmla="*/ 9463 w 9463"/>
                  <a:gd name="T3" fmla="*/ 5678 h 5980"/>
                  <a:gd name="T4" fmla="*/ 9463 w 9463"/>
                  <a:gd name="T5" fmla="*/ 5678 h 5980"/>
                  <a:gd name="T6" fmla="*/ 9461 w 9463"/>
                  <a:gd name="T7" fmla="*/ 5716 h 5980"/>
                  <a:gd name="T8" fmla="*/ 9449 w 9463"/>
                  <a:gd name="T9" fmla="*/ 5767 h 5980"/>
                  <a:gd name="T10" fmla="*/ 9435 w 9463"/>
                  <a:gd name="T11" fmla="*/ 5798 h 5980"/>
                  <a:gd name="T12" fmla="*/ 9407 w 9463"/>
                  <a:gd name="T13" fmla="*/ 5840 h 5980"/>
                  <a:gd name="T14" fmla="*/ 9356 w 9463"/>
                  <a:gd name="T15" fmla="*/ 5887 h 5980"/>
                  <a:gd name="T16" fmla="*/ 9288 w 9463"/>
                  <a:gd name="T17" fmla="*/ 5924 h 5980"/>
                  <a:gd name="T18" fmla="*/ 9204 w 9463"/>
                  <a:gd name="T19" fmla="*/ 5952 h 5980"/>
                  <a:gd name="T20" fmla="*/ 9104 w 9463"/>
                  <a:gd name="T21" fmla="*/ 5970 h 5980"/>
                  <a:gd name="T22" fmla="*/ 8989 w 9463"/>
                  <a:gd name="T23" fmla="*/ 5979 h 5980"/>
                  <a:gd name="T24" fmla="*/ 8925 w 9463"/>
                  <a:gd name="T25" fmla="*/ 5980 h 5980"/>
                  <a:gd name="T26" fmla="*/ 533 w 9463"/>
                  <a:gd name="T27" fmla="*/ 5980 h 5980"/>
                  <a:gd name="T28" fmla="*/ 469 w 9463"/>
                  <a:gd name="T29" fmla="*/ 5979 h 5980"/>
                  <a:gd name="T30" fmla="*/ 354 w 9463"/>
                  <a:gd name="T31" fmla="*/ 5968 h 5980"/>
                  <a:gd name="T32" fmla="*/ 255 w 9463"/>
                  <a:gd name="T33" fmla="*/ 5948 h 5980"/>
                  <a:gd name="T34" fmla="*/ 173 w 9463"/>
                  <a:gd name="T35" fmla="*/ 5918 h 5980"/>
                  <a:gd name="T36" fmla="*/ 107 w 9463"/>
                  <a:gd name="T37" fmla="*/ 5879 h 5980"/>
                  <a:gd name="T38" fmla="*/ 57 w 9463"/>
                  <a:gd name="T39" fmla="*/ 5831 h 5980"/>
                  <a:gd name="T40" fmla="*/ 22 w 9463"/>
                  <a:gd name="T41" fmla="*/ 5774 h 5980"/>
                  <a:gd name="T42" fmla="*/ 3 w 9463"/>
                  <a:gd name="T43" fmla="*/ 5709 h 5980"/>
                  <a:gd name="T44" fmla="*/ 0 w 9463"/>
                  <a:gd name="T45" fmla="*/ 5673 h 5980"/>
                  <a:gd name="T46" fmla="*/ 0 w 9463"/>
                  <a:gd name="T47" fmla="*/ 5673 h 5980"/>
                  <a:gd name="T48" fmla="*/ 0 w 9463"/>
                  <a:gd name="T49" fmla="*/ 5672 h 5980"/>
                  <a:gd name="T50" fmla="*/ 0 w 9463"/>
                  <a:gd name="T51" fmla="*/ 5659 h 5980"/>
                  <a:gd name="T52" fmla="*/ 0 w 9463"/>
                  <a:gd name="T53" fmla="*/ 5646 h 5980"/>
                  <a:gd name="T54" fmla="*/ 0 w 9463"/>
                  <a:gd name="T55" fmla="*/ 5366 h 5980"/>
                  <a:gd name="T56" fmla="*/ 0 w 9463"/>
                  <a:gd name="T57" fmla="*/ 5366 h 5980"/>
                  <a:gd name="T58" fmla="*/ 0 w 9463"/>
                  <a:gd name="T59" fmla="*/ 5345 h 5980"/>
                  <a:gd name="T60" fmla="*/ 4 w 9463"/>
                  <a:gd name="T61" fmla="*/ 5299 h 5980"/>
                  <a:gd name="T62" fmla="*/ 19 w 9463"/>
                  <a:gd name="T63" fmla="*/ 5227 h 5980"/>
                  <a:gd name="T64" fmla="*/ 36 w 9463"/>
                  <a:gd name="T65" fmla="*/ 5176 h 5980"/>
                  <a:gd name="T66" fmla="*/ 1899 w 9463"/>
                  <a:gd name="T67" fmla="*/ 196 h 5980"/>
                  <a:gd name="T68" fmla="*/ 1913 w 9463"/>
                  <a:gd name="T69" fmla="*/ 156 h 5980"/>
                  <a:gd name="T70" fmla="*/ 1930 w 9463"/>
                  <a:gd name="T71" fmla="*/ 101 h 5980"/>
                  <a:gd name="T72" fmla="*/ 1943 w 9463"/>
                  <a:gd name="T73" fmla="*/ 71 h 5980"/>
                  <a:gd name="T74" fmla="*/ 1961 w 9463"/>
                  <a:gd name="T75" fmla="*/ 44 h 5980"/>
                  <a:gd name="T76" fmla="*/ 1987 w 9463"/>
                  <a:gd name="T77" fmla="*/ 23 h 5980"/>
                  <a:gd name="T78" fmla="*/ 2023 w 9463"/>
                  <a:gd name="T79" fmla="*/ 8 h 5980"/>
                  <a:gd name="T80" fmla="*/ 2072 w 9463"/>
                  <a:gd name="T81" fmla="*/ 1 h 5980"/>
                  <a:gd name="T82" fmla="*/ 2102 w 9463"/>
                  <a:gd name="T83" fmla="*/ 0 h 5980"/>
                  <a:gd name="T84" fmla="*/ 7357 w 9463"/>
                  <a:gd name="T85" fmla="*/ 0 h 5980"/>
                  <a:gd name="T86" fmla="*/ 7388 w 9463"/>
                  <a:gd name="T87" fmla="*/ 1 h 5980"/>
                  <a:gd name="T88" fmla="*/ 7438 w 9463"/>
                  <a:gd name="T89" fmla="*/ 14 h 5980"/>
                  <a:gd name="T90" fmla="*/ 7479 w 9463"/>
                  <a:gd name="T91" fmla="*/ 38 h 5980"/>
                  <a:gd name="T92" fmla="*/ 7507 w 9463"/>
                  <a:gd name="T93" fmla="*/ 69 h 5980"/>
                  <a:gd name="T94" fmla="*/ 7539 w 9463"/>
                  <a:gd name="T95" fmla="*/ 123 h 5980"/>
                  <a:gd name="T96" fmla="*/ 7563 w 9463"/>
                  <a:gd name="T97" fmla="*/ 197 h 5980"/>
                  <a:gd name="T98" fmla="*/ 7573 w 9463"/>
                  <a:gd name="T99" fmla="*/ 226 h 5980"/>
                  <a:gd name="T100" fmla="*/ 9423 w 9463"/>
                  <a:gd name="T101" fmla="*/ 5176 h 5980"/>
                  <a:gd name="T102" fmla="*/ 9441 w 9463"/>
                  <a:gd name="T103" fmla="*/ 5231 h 5980"/>
                  <a:gd name="T104" fmla="*/ 9458 w 9463"/>
                  <a:gd name="T105" fmla="*/ 5305 h 5980"/>
                  <a:gd name="T106" fmla="*/ 9463 w 9463"/>
                  <a:gd name="T107" fmla="*/ 5350 h 5980"/>
                  <a:gd name="T108" fmla="*/ 9463 w 9463"/>
                  <a:gd name="T109" fmla="*/ 5371 h 5980"/>
                  <a:gd name="T110" fmla="*/ 9463 w 9463"/>
                  <a:gd name="T111" fmla="*/ 5677 h 5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463" h="5980">
                    <a:moveTo>
                      <a:pt x="9463" y="5677"/>
                    </a:moveTo>
                    <a:lnTo>
                      <a:pt x="9463" y="5678"/>
                    </a:lnTo>
                    <a:lnTo>
                      <a:pt x="9463" y="5678"/>
                    </a:lnTo>
                    <a:lnTo>
                      <a:pt x="9461" y="5716"/>
                    </a:lnTo>
                    <a:lnTo>
                      <a:pt x="9449" y="5767"/>
                    </a:lnTo>
                    <a:lnTo>
                      <a:pt x="9435" y="5798"/>
                    </a:lnTo>
                    <a:lnTo>
                      <a:pt x="9407" y="5840"/>
                    </a:lnTo>
                    <a:lnTo>
                      <a:pt x="9356" y="5887"/>
                    </a:lnTo>
                    <a:lnTo>
                      <a:pt x="9288" y="5924"/>
                    </a:lnTo>
                    <a:lnTo>
                      <a:pt x="9204" y="5952"/>
                    </a:lnTo>
                    <a:lnTo>
                      <a:pt x="9104" y="5970"/>
                    </a:lnTo>
                    <a:lnTo>
                      <a:pt x="8989" y="5979"/>
                    </a:lnTo>
                    <a:lnTo>
                      <a:pt x="8925" y="5980"/>
                    </a:lnTo>
                    <a:lnTo>
                      <a:pt x="533" y="5980"/>
                    </a:lnTo>
                    <a:lnTo>
                      <a:pt x="469" y="5979"/>
                    </a:lnTo>
                    <a:lnTo>
                      <a:pt x="354" y="5968"/>
                    </a:lnTo>
                    <a:lnTo>
                      <a:pt x="255" y="5948"/>
                    </a:lnTo>
                    <a:lnTo>
                      <a:pt x="173" y="5918"/>
                    </a:lnTo>
                    <a:lnTo>
                      <a:pt x="107" y="5879"/>
                    </a:lnTo>
                    <a:lnTo>
                      <a:pt x="57" y="5831"/>
                    </a:lnTo>
                    <a:lnTo>
                      <a:pt x="22" y="5774"/>
                    </a:lnTo>
                    <a:lnTo>
                      <a:pt x="3" y="5709"/>
                    </a:lnTo>
                    <a:lnTo>
                      <a:pt x="0" y="5673"/>
                    </a:lnTo>
                    <a:lnTo>
                      <a:pt x="0" y="5673"/>
                    </a:lnTo>
                    <a:lnTo>
                      <a:pt x="0" y="5672"/>
                    </a:lnTo>
                    <a:lnTo>
                      <a:pt x="0" y="5659"/>
                    </a:lnTo>
                    <a:lnTo>
                      <a:pt x="0" y="5646"/>
                    </a:lnTo>
                    <a:lnTo>
                      <a:pt x="0" y="5366"/>
                    </a:lnTo>
                    <a:lnTo>
                      <a:pt x="0" y="5366"/>
                    </a:lnTo>
                    <a:lnTo>
                      <a:pt x="0" y="5345"/>
                    </a:lnTo>
                    <a:lnTo>
                      <a:pt x="4" y="5299"/>
                    </a:lnTo>
                    <a:lnTo>
                      <a:pt x="19" y="5227"/>
                    </a:lnTo>
                    <a:lnTo>
                      <a:pt x="36" y="5176"/>
                    </a:lnTo>
                    <a:lnTo>
                      <a:pt x="1899" y="196"/>
                    </a:lnTo>
                    <a:lnTo>
                      <a:pt x="1913" y="156"/>
                    </a:lnTo>
                    <a:lnTo>
                      <a:pt x="1930" y="101"/>
                    </a:lnTo>
                    <a:lnTo>
                      <a:pt x="1943" y="71"/>
                    </a:lnTo>
                    <a:lnTo>
                      <a:pt x="1961" y="44"/>
                    </a:lnTo>
                    <a:lnTo>
                      <a:pt x="1987" y="23"/>
                    </a:lnTo>
                    <a:lnTo>
                      <a:pt x="2023" y="8"/>
                    </a:lnTo>
                    <a:lnTo>
                      <a:pt x="2072" y="1"/>
                    </a:lnTo>
                    <a:lnTo>
                      <a:pt x="2102" y="0"/>
                    </a:lnTo>
                    <a:lnTo>
                      <a:pt x="7357" y="0"/>
                    </a:lnTo>
                    <a:lnTo>
                      <a:pt x="7388" y="1"/>
                    </a:lnTo>
                    <a:lnTo>
                      <a:pt x="7438" y="14"/>
                    </a:lnTo>
                    <a:lnTo>
                      <a:pt x="7479" y="38"/>
                    </a:lnTo>
                    <a:lnTo>
                      <a:pt x="7507" y="69"/>
                    </a:lnTo>
                    <a:lnTo>
                      <a:pt x="7539" y="123"/>
                    </a:lnTo>
                    <a:lnTo>
                      <a:pt x="7563" y="197"/>
                    </a:lnTo>
                    <a:lnTo>
                      <a:pt x="7573" y="226"/>
                    </a:lnTo>
                    <a:lnTo>
                      <a:pt x="9423" y="5176"/>
                    </a:lnTo>
                    <a:lnTo>
                      <a:pt x="9441" y="5231"/>
                    </a:lnTo>
                    <a:lnTo>
                      <a:pt x="9458" y="5305"/>
                    </a:lnTo>
                    <a:lnTo>
                      <a:pt x="9463" y="5350"/>
                    </a:lnTo>
                    <a:lnTo>
                      <a:pt x="9463" y="5371"/>
                    </a:lnTo>
                    <a:lnTo>
                      <a:pt x="9463" y="5677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96"/>
              <p:cNvSpPr>
                <a:spLocks/>
              </p:cNvSpPr>
              <p:nvPr/>
            </p:nvSpPr>
            <p:spPr bwMode="auto">
              <a:xfrm>
                <a:off x="975" y="1987"/>
                <a:ext cx="1892" cy="1134"/>
              </a:xfrm>
              <a:custGeom>
                <a:avLst/>
                <a:gdLst>
                  <a:gd name="T0" fmla="*/ 2102 w 9463"/>
                  <a:gd name="T1" fmla="*/ 0 h 5672"/>
                  <a:gd name="T2" fmla="*/ 7357 w 9463"/>
                  <a:gd name="T3" fmla="*/ 0 h 5672"/>
                  <a:gd name="T4" fmla="*/ 7388 w 9463"/>
                  <a:gd name="T5" fmla="*/ 1 h 5672"/>
                  <a:gd name="T6" fmla="*/ 7438 w 9463"/>
                  <a:gd name="T7" fmla="*/ 14 h 5672"/>
                  <a:gd name="T8" fmla="*/ 7479 w 9463"/>
                  <a:gd name="T9" fmla="*/ 38 h 5672"/>
                  <a:gd name="T10" fmla="*/ 7507 w 9463"/>
                  <a:gd name="T11" fmla="*/ 69 h 5672"/>
                  <a:gd name="T12" fmla="*/ 7539 w 9463"/>
                  <a:gd name="T13" fmla="*/ 123 h 5672"/>
                  <a:gd name="T14" fmla="*/ 7563 w 9463"/>
                  <a:gd name="T15" fmla="*/ 197 h 5672"/>
                  <a:gd name="T16" fmla="*/ 7573 w 9463"/>
                  <a:gd name="T17" fmla="*/ 226 h 5672"/>
                  <a:gd name="T18" fmla="*/ 9423 w 9463"/>
                  <a:gd name="T19" fmla="*/ 5176 h 5672"/>
                  <a:gd name="T20" fmla="*/ 9434 w 9463"/>
                  <a:gd name="T21" fmla="*/ 5207 h 5672"/>
                  <a:gd name="T22" fmla="*/ 9451 w 9463"/>
                  <a:gd name="T23" fmla="*/ 5268 h 5672"/>
                  <a:gd name="T24" fmla="*/ 9461 w 9463"/>
                  <a:gd name="T25" fmla="*/ 5323 h 5672"/>
                  <a:gd name="T26" fmla="*/ 9463 w 9463"/>
                  <a:gd name="T27" fmla="*/ 5374 h 5672"/>
                  <a:gd name="T28" fmla="*/ 9459 w 9463"/>
                  <a:gd name="T29" fmla="*/ 5422 h 5672"/>
                  <a:gd name="T30" fmla="*/ 9447 w 9463"/>
                  <a:gd name="T31" fmla="*/ 5464 h 5672"/>
                  <a:gd name="T32" fmla="*/ 9428 w 9463"/>
                  <a:gd name="T33" fmla="*/ 5503 h 5672"/>
                  <a:gd name="T34" fmla="*/ 9403 w 9463"/>
                  <a:gd name="T35" fmla="*/ 5538 h 5672"/>
                  <a:gd name="T36" fmla="*/ 9371 w 9463"/>
                  <a:gd name="T37" fmla="*/ 5568 h 5672"/>
                  <a:gd name="T38" fmla="*/ 9332 w 9463"/>
                  <a:gd name="T39" fmla="*/ 5594 h 5672"/>
                  <a:gd name="T40" fmla="*/ 9287 w 9463"/>
                  <a:gd name="T41" fmla="*/ 5617 h 5672"/>
                  <a:gd name="T42" fmla="*/ 9236 w 9463"/>
                  <a:gd name="T43" fmla="*/ 5635 h 5672"/>
                  <a:gd name="T44" fmla="*/ 9147 w 9463"/>
                  <a:gd name="T45" fmla="*/ 5657 h 5672"/>
                  <a:gd name="T46" fmla="*/ 9007 w 9463"/>
                  <a:gd name="T47" fmla="*/ 5671 h 5672"/>
                  <a:gd name="T48" fmla="*/ 8925 w 9463"/>
                  <a:gd name="T49" fmla="*/ 5672 h 5672"/>
                  <a:gd name="T50" fmla="*/ 533 w 9463"/>
                  <a:gd name="T51" fmla="*/ 5672 h 5672"/>
                  <a:gd name="T52" fmla="*/ 450 w 9463"/>
                  <a:gd name="T53" fmla="*/ 5671 h 5672"/>
                  <a:gd name="T54" fmla="*/ 342 w 9463"/>
                  <a:gd name="T55" fmla="*/ 5659 h 5672"/>
                  <a:gd name="T56" fmla="*/ 278 w 9463"/>
                  <a:gd name="T57" fmla="*/ 5647 h 5672"/>
                  <a:gd name="T58" fmla="*/ 220 w 9463"/>
                  <a:gd name="T59" fmla="*/ 5629 h 5672"/>
                  <a:gd name="T60" fmla="*/ 169 w 9463"/>
                  <a:gd name="T61" fmla="*/ 5609 h 5672"/>
                  <a:gd name="T62" fmla="*/ 124 w 9463"/>
                  <a:gd name="T63" fmla="*/ 5584 h 5672"/>
                  <a:gd name="T64" fmla="*/ 87 w 9463"/>
                  <a:gd name="T65" fmla="*/ 5555 h 5672"/>
                  <a:gd name="T66" fmla="*/ 57 w 9463"/>
                  <a:gd name="T67" fmla="*/ 5523 h 5672"/>
                  <a:gd name="T68" fmla="*/ 33 w 9463"/>
                  <a:gd name="T69" fmla="*/ 5487 h 5672"/>
                  <a:gd name="T70" fmla="*/ 15 w 9463"/>
                  <a:gd name="T71" fmla="*/ 5448 h 5672"/>
                  <a:gd name="T72" fmla="*/ 4 w 9463"/>
                  <a:gd name="T73" fmla="*/ 5405 h 5672"/>
                  <a:gd name="T74" fmla="*/ 0 w 9463"/>
                  <a:gd name="T75" fmla="*/ 5360 h 5672"/>
                  <a:gd name="T76" fmla="*/ 2 w 9463"/>
                  <a:gd name="T77" fmla="*/ 5311 h 5672"/>
                  <a:gd name="T78" fmla="*/ 11 w 9463"/>
                  <a:gd name="T79" fmla="*/ 5259 h 5672"/>
                  <a:gd name="T80" fmla="*/ 26 w 9463"/>
                  <a:gd name="T81" fmla="*/ 5204 h 5672"/>
                  <a:gd name="T82" fmla="*/ 36 w 9463"/>
                  <a:gd name="T83" fmla="*/ 5176 h 5672"/>
                  <a:gd name="T84" fmla="*/ 1899 w 9463"/>
                  <a:gd name="T85" fmla="*/ 196 h 5672"/>
                  <a:gd name="T86" fmla="*/ 1913 w 9463"/>
                  <a:gd name="T87" fmla="*/ 156 h 5672"/>
                  <a:gd name="T88" fmla="*/ 1930 w 9463"/>
                  <a:gd name="T89" fmla="*/ 101 h 5672"/>
                  <a:gd name="T90" fmla="*/ 1943 w 9463"/>
                  <a:gd name="T91" fmla="*/ 71 h 5672"/>
                  <a:gd name="T92" fmla="*/ 1961 w 9463"/>
                  <a:gd name="T93" fmla="*/ 44 h 5672"/>
                  <a:gd name="T94" fmla="*/ 1987 w 9463"/>
                  <a:gd name="T95" fmla="*/ 23 h 5672"/>
                  <a:gd name="T96" fmla="*/ 2023 w 9463"/>
                  <a:gd name="T97" fmla="*/ 8 h 5672"/>
                  <a:gd name="T98" fmla="*/ 2072 w 9463"/>
                  <a:gd name="T99" fmla="*/ 1 h 5672"/>
                  <a:gd name="T100" fmla="*/ 2102 w 9463"/>
                  <a:gd name="T101" fmla="*/ 0 h 5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463" h="5672">
                    <a:moveTo>
                      <a:pt x="2102" y="0"/>
                    </a:moveTo>
                    <a:lnTo>
                      <a:pt x="7357" y="0"/>
                    </a:lnTo>
                    <a:lnTo>
                      <a:pt x="7388" y="1"/>
                    </a:lnTo>
                    <a:lnTo>
                      <a:pt x="7438" y="14"/>
                    </a:lnTo>
                    <a:lnTo>
                      <a:pt x="7479" y="38"/>
                    </a:lnTo>
                    <a:lnTo>
                      <a:pt x="7507" y="69"/>
                    </a:lnTo>
                    <a:lnTo>
                      <a:pt x="7539" y="123"/>
                    </a:lnTo>
                    <a:lnTo>
                      <a:pt x="7563" y="197"/>
                    </a:lnTo>
                    <a:lnTo>
                      <a:pt x="7573" y="226"/>
                    </a:lnTo>
                    <a:lnTo>
                      <a:pt x="9423" y="5176"/>
                    </a:lnTo>
                    <a:lnTo>
                      <a:pt x="9434" y="5207"/>
                    </a:lnTo>
                    <a:lnTo>
                      <a:pt x="9451" y="5268"/>
                    </a:lnTo>
                    <a:lnTo>
                      <a:pt x="9461" y="5323"/>
                    </a:lnTo>
                    <a:lnTo>
                      <a:pt x="9463" y="5374"/>
                    </a:lnTo>
                    <a:lnTo>
                      <a:pt x="9459" y="5422"/>
                    </a:lnTo>
                    <a:lnTo>
                      <a:pt x="9447" y="5464"/>
                    </a:lnTo>
                    <a:lnTo>
                      <a:pt x="9428" y="5503"/>
                    </a:lnTo>
                    <a:lnTo>
                      <a:pt x="9403" y="5538"/>
                    </a:lnTo>
                    <a:lnTo>
                      <a:pt x="9371" y="5568"/>
                    </a:lnTo>
                    <a:lnTo>
                      <a:pt x="9332" y="5594"/>
                    </a:lnTo>
                    <a:lnTo>
                      <a:pt x="9287" y="5617"/>
                    </a:lnTo>
                    <a:lnTo>
                      <a:pt x="9236" y="5635"/>
                    </a:lnTo>
                    <a:lnTo>
                      <a:pt x="9147" y="5657"/>
                    </a:lnTo>
                    <a:lnTo>
                      <a:pt x="9007" y="5671"/>
                    </a:lnTo>
                    <a:lnTo>
                      <a:pt x="8925" y="5672"/>
                    </a:lnTo>
                    <a:lnTo>
                      <a:pt x="533" y="5672"/>
                    </a:lnTo>
                    <a:lnTo>
                      <a:pt x="450" y="5671"/>
                    </a:lnTo>
                    <a:lnTo>
                      <a:pt x="342" y="5659"/>
                    </a:lnTo>
                    <a:lnTo>
                      <a:pt x="278" y="5647"/>
                    </a:lnTo>
                    <a:lnTo>
                      <a:pt x="220" y="5629"/>
                    </a:lnTo>
                    <a:lnTo>
                      <a:pt x="169" y="5609"/>
                    </a:lnTo>
                    <a:lnTo>
                      <a:pt x="124" y="5584"/>
                    </a:lnTo>
                    <a:lnTo>
                      <a:pt x="87" y="5555"/>
                    </a:lnTo>
                    <a:lnTo>
                      <a:pt x="57" y="5523"/>
                    </a:lnTo>
                    <a:lnTo>
                      <a:pt x="33" y="5487"/>
                    </a:lnTo>
                    <a:lnTo>
                      <a:pt x="15" y="5448"/>
                    </a:lnTo>
                    <a:lnTo>
                      <a:pt x="4" y="5405"/>
                    </a:lnTo>
                    <a:lnTo>
                      <a:pt x="0" y="5360"/>
                    </a:lnTo>
                    <a:lnTo>
                      <a:pt x="2" y="5311"/>
                    </a:lnTo>
                    <a:lnTo>
                      <a:pt x="11" y="5259"/>
                    </a:lnTo>
                    <a:lnTo>
                      <a:pt x="26" y="5204"/>
                    </a:lnTo>
                    <a:lnTo>
                      <a:pt x="36" y="5176"/>
                    </a:lnTo>
                    <a:lnTo>
                      <a:pt x="1899" y="196"/>
                    </a:lnTo>
                    <a:lnTo>
                      <a:pt x="1913" y="156"/>
                    </a:lnTo>
                    <a:lnTo>
                      <a:pt x="1930" y="101"/>
                    </a:lnTo>
                    <a:lnTo>
                      <a:pt x="1943" y="71"/>
                    </a:lnTo>
                    <a:lnTo>
                      <a:pt x="1961" y="44"/>
                    </a:lnTo>
                    <a:lnTo>
                      <a:pt x="1987" y="23"/>
                    </a:lnTo>
                    <a:lnTo>
                      <a:pt x="2023" y="8"/>
                    </a:lnTo>
                    <a:lnTo>
                      <a:pt x="2072" y="1"/>
                    </a:lnTo>
                    <a:lnTo>
                      <a:pt x="2102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97"/>
              <p:cNvSpPr>
                <a:spLocks/>
              </p:cNvSpPr>
              <p:nvPr/>
            </p:nvSpPr>
            <p:spPr bwMode="auto">
              <a:xfrm>
                <a:off x="1059" y="1987"/>
                <a:ext cx="1295" cy="830"/>
              </a:xfrm>
              <a:custGeom>
                <a:avLst/>
                <a:gdLst>
                  <a:gd name="T0" fmla="*/ 1683 w 6479"/>
                  <a:gd name="T1" fmla="*/ 0 h 4151"/>
                  <a:gd name="T2" fmla="*/ 6479 w 6479"/>
                  <a:gd name="T3" fmla="*/ 0 h 4151"/>
                  <a:gd name="T4" fmla="*/ 0 w 6479"/>
                  <a:gd name="T5" fmla="*/ 4151 h 4151"/>
                  <a:gd name="T6" fmla="*/ 1480 w 6479"/>
                  <a:gd name="T7" fmla="*/ 196 h 4151"/>
                  <a:gd name="T8" fmla="*/ 1494 w 6479"/>
                  <a:gd name="T9" fmla="*/ 156 h 4151"/>
                  <a:gd name="T10" fmla="*/ 1511 w 6479"/>
                  <a:gd name="T11" fmla="*/ 101 h 4151"/>
                  <a:gd name="T12" fmla="*/ 1524 w 6479"/>
                  <a:gd name="T13" fmla="*/ 71 h 4151"/>
                  <a:gd name="T14" fmla="*/ 1542 w 6479"/>
                  <a:gd name="T15" fmla="*/ 44 h 4151"/>
                  <a:gd name="T16" fmla="*/ 1568 w 6479"/>
                  <a:gd name="T17" fmla="*/ 23 h 4151"/>
                  <a:gd name="T18" fmla="*/ 1604 w 6479"/>
                  <a:gd name="T19" fmla="*/ 8 h 4151"/>
                  <a:gd name="T20" fmla="*/ 1653 w 6479"/>
                  <a:gd name="T21" fmla="*/ 1 h 4151"/>
                  <a:gd name="T22" fmla="*/ 1683 w 6479"/>
                  <a:gd name="T23" fmla="*/ 0 h 4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79" h="4151">
                    <a:moveTo>
                      <a:pt x="1683" y="0"/>
                    </a:moveTo>
                    <a:lnTo>
                      <a:pt x="6479" y="0"/>
                    </a:lnTo>
                    <a:lnTo>
                      <a:pt x="0" y="4151"/>
                    </a:lnTo>
                    <a:lnTo>
                      <a:pt x="1480" y="196"/>
                    </a:lnTo>
                    <a:lnTo>
                      <a:pt x="1494" y="156"/>
                    </a:lnTo>
                    <a:lnTo>
                      <a:pt x="1511" y="101"/>
                    </a:lnTo>
                    <a:lnTo>
                      <a:pt x="1524" y="71"/>
                    </a:lnTo>
                    <a:lnTo>
                      <a:pt x="1542" y="44"/>
                    </a:lnTo>
                    <a:lnTo>
                      <a:pt x="1568" y="23"/>
                    </a:lnTo>
                    <a:lnTo>
                      <a:pt x="1604" y="8"/>
                    </a:lnTo>
                    <a:lnTo>
                      <a:pt x="1653" y="1"/>
                    </a:lnTo>
                    <a:lnTo>
                      <a:pt x="1683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8"/>
              <p:cNvSpPr>
                <a:spLocks/>
              </p:cNvSpPr>
              <p:nvPr/>
            </p:nvSpPr>
            <p:spPr bwMode="auto">
              <a:xfrm>
                <a:off x="1153" y="2022"/>
                <a:ext cx="1536" cy="937"/>
              </a:xfrm>
              <a:custGeom>
                <a:avLst/>
                <a:gdLst>
                  <a:gd name="T0" fmla="*/ 1479 w 7679"/>
                  <a:gd name="T1" fmla="*/ 0 h 4685"/>
                  <a:gd name="T2" fmla="*/ 6218 w 7679"/>
                  <a:gd name="T3" fmla="*/ 0 h 4685"/>
                  <a:gd name="T4" fmla="*/ 7679 w 7679"/>
                  <a:gd name="T5" fmla="*/ 4685 h 4685"/>
                  <a:gd name="T6" fmla="*/ 0 w 7679"/>
                  <a:gd name="T7" fmla="*/ 4685 h 4685"/>
                  <a:gd name="T8" fmla="*/ 1479 w 7679"/>
                  <a:gd name="T9" fmla="*/ 0 h 4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79" h="4685">
                    <a:moveTo>
                      <a:pt x="1479" y="0"/>
                    </a:moveTo>
                    <a:lnTo>
                      <a:pt x="6218" y="0"/>
                    </a:lnTo>
                    <a:lnTo>
                      <a:pt x="7679" y="4685"/>
                    </a:lnTo>
                    <a:lnTo>
                      <a:pt x="0" y="4685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99"/>
              <p:cNvSpPr>
                <a:spLocks/>
              </p:cNvSpPr>
              <p:nvPr/>
            </p:nvSpPr>
            <p:spPr bwMode="auto">
              <a:xfrm>
                <a:off x="1160" y="2027"/>
                <a:ext cx="1522" cy="926"/>
              </a:xfrm>
              <a:custGeom>
                <a:avLst/>
                <a:gdLst>
                  <a:gd name="T0" fmla="*/ 1462 w 7607"/>
                  <a:gd name="T1" fmla="*/ 0 h 4632"/>
                  <a:gd name="T2" fmla="*/ 6162 w 7607"/>
                  <a:gd name="T3" fmla="*/ 0 h 4632"/>
                  <a:gd name="T4" fmla="*/ 7607 w 7607"/>
                  <a:gd name="T5" fmla="*/ 4632 h 4632"/>
                  <a:gd name="T6" fmla="*/ 0 w 7607"/>
                  <a:gd name="T7" fmla="*/ 4632 h 4632"/>
                  <a:gd name="T8" fmla="*/ 1462 w 7607"/>
                  <a:gd name="T9" fmla="*/ 0 h 4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07" h="4632">
                    <a:moveTo>
                      <a:pt x="1462" y="0"/>
                    </a:moveTo>
                    <a:lnTo>
                      <a:pt x="6162" y="0"/>
                    </a:lnTo>
                    <a:lnTo>
                      <a:pt x="7607" y="4632"/>
                    </a:lnTo>
                    <a:lnTo>
                      <a:pt x="0" y="4632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00"/>
              <p:cNvSpPr>
                <a:spLocks/>
              </p:cNvSpPr>
              <p:nvPr/>
            </p:nvSpPr>
            <p:spPr bwMode="auto">
              <a:xfrm>
                <a:off x="1160" y="2027"/>
                <a:ext cx="1522" cy="926"/>
              </a:xfrm>
              <a:custGeom>
                <a:avLst/>
                <a:gdLst>
                  <a:gd name="T0" fmla="*/ 1462 w 7607"/>
                  <a:gd name="T1" fmla="*/ 0 h 4632"/>
                  <a:gd name="T2" fmla="*/ 6162 w 7607"/>
                  <a:gd name="T3" fmla="*/ 0 h 4632"/>
                  <a:gd name="T4" fmla="*/ 7607 w 7607"/>
                  <a:gd name="T5" fmla="*/ 4632 h 4632"/>
                  <a:gd name="T6" fmla="*/ 0 w 7607"/>
                  <a:gd name="T7" fmla="*/ 4632 h 4632"/>
                  <a:gd name="T8" fmla="*/ 1462 w 7607"/>
                  <a:gd name="T9" fmla="*/ 0 h 4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07" h="4632">
                    <a:moveTo>
                      <a:pt x="1462" y="0"/>
                    </a:moveTo>
                    <a:lnTo>
                      <a:pt x="6162" y="0"/>
                    </a:lnTo>
                    <a:lnTo>
                      <a:pt x="7607" y="4632"/>
                    </a:lnTo>
                    <a:lnTo>
                      <a:pt x="0" y="4632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01"/>
              <p:cNvSpPr>
                <a:spLocks/>
              </p:cNvSpPr>
              <p:nvPr/>
            </p:nvSpPr>
            <p:spPr bwMode="auto">
              <a:xfrm>
                <a:off x="1160" y="2027"/>
                <a:ext cx="1522" cy="926"/>
              </a:xfrm>
              <a:custGeom>
                <a:avLst/>
                <a:gdLst>
                  <a:gd name="T0" fmla="*/ 1462 w 7607"/>
                  <a:gd name="T1" fmla="*/ 0 h 4632"/>
                  <a:gd name="T2" fmla="*/ 6162 w 7607"/>
                  <a:gd name="T3" fmla="*/ 0 h 4632"/>
                  <a:gd name="T4" fmla="*/ 7607 w 7607"/>
                  <a:gd name="T5" fmla="*/ 4632 h 4632"/>
                  <a:gd name="T6" fmla="*/ 0 w 7607"/>
                  <a:gd name="T7" fmla="*/ 4632 h 4632"/>
                  <a:gd name="T8" fmla="*/ 1462 w 7607"/>
                  <a:gd name="T9" fmla="*/ 0 h 4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07" h="4632">
                    <a:moveTo>
                      <a:pt x="1462" y="0"/>
                    </a:moveTo>
                    <a:lnTo>
                      <a:pt x="6162" y="0"/>
                    </a:lnTo>
                    <a:lnTo>
                      <a:pt x="7607" y="4632"/>
                    </a:lnTo>
                    <a:lnTo>
                      <a:pt x="0" y="4632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rgbClr val="E4D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02"/>
              <p:cNvSpPr>
                <a:spLocks/>
              </p:cNvSpPr>
              <p:nvPr/>
            </p:nvSpPr>
            <p:spPr bwMode="auto">
              <a:xfrm>
                <a:off x="2323" y="2120"/>
                <a:ext cx="125" cy="349"/>
              </a:xfrm>
              <a:custGeom>
                <a:avLst/>
                <a:gdLst>
                  <a:gd name="T0" fmla="*/ 495 w 628"/>
                  <a:gd name="T1" fmla="*/ 0 h 1743"/>
                  <a:gd name="T2" fmla="*/ 466 w 628"/>
                  <a:gd name="T3" fmla="*/ 148 h 1743"/>
                  <a:gd name="T4" fmla="*/ 399 w 628"/>
                  <a:gd name="T5" fmla="*/ 444 h 1743"/>
                  <a:gd name="T6" fmla="*/ 361 w 628"/>
                  <a:gd name="T7" fmla="*/ 590 h 1743"/>
                  <a:gd name="T8" fmla="*/ 323 w 628"/>
                  <a:gd name="T9" fmla="*/ 727 h 1743"/>
                  <a:gd name="T10" fmla="*/ 240 w 628"/>
                  <a:gd name="T11" fmla="*/ 999 h 1743"/>
                  <a:gd name="T12" fmla="*/ 149 w 628"/>
                  <a:gd name="T13" fmla="*/ 1271 h 1743"/>
                  <a:gd name="T14" fmla="*/ 51 w 628"/>
                  <a:gd name="T15" fmla="*/ 1543 h 1743"/>
                  <a:gd name="T16" fmla="*/ 0 w 628"/>
                  <a:gd name="T17" fmla="*/ 1679 h 1743"/>
                  <a:gd name="T18" fmla="*/ 116 w 628"/>
                  <a:gd name="T19" fmla="*/ 1711 h 1743"/>
                  <a:gd name="T20" fmla="*/ 231 w 628"/>
                  <a:gd name="T21" fmla="*/ 1743 h 1743"/>
                  <a:gd name="T22" fmla="*/ 281 w 628"/>
                  <a:gd name="T23" fmla="*/ 1603 h 1743"/>
                  <a:gd name="T24" fmla="*/ 377 w 628"/>
                  <a:gd name="T25" fmla="*/ 1323 h 1743"/>
                  <a:gd name="T26" fmla="*/ 466 w 628"/>
                  <a:gd name="T27" fmla="*/ 1044 h 1743"/>
                  <a:gd name="T28" fmla="*/ 546 w 628"/>
                  <a:gd name="T29" fmla="*/ 763 h 1743"/>
                  <a:gd name="T30" fmla="*/ 582 w 628"/>
                  <a:gd name="T31" fmla="*/ 622 h 1743"/>
                  <a:gd name="T32" fmla="*/ 606 w 628"/>
                  <a:gd name="T33" fmla="*/ 523 h 1743"/>
                  <a:gd name="T34" fmla="*/ 628 w 628"/>
                  <a:gd name="T35" fmla="*/ 423 h 1743"/>
                  <a:gd name="T36" fmla="*/ 495 w 628"/>
                  <a:gd name="T37" fmla="*/ 0 h 1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8" h="1743">
                    <a:moveTo>
                      <a:pt x="495" y="0"/>
                    </a:moveTo>
                    <a:lnTo>
                      <a:pt x="466" y="148"/>
                    </a:lnTo>
                    <a:lnTo>
                      <a:pt x="399" y="444"/>
                    </a:lnTo>
                    <a:lnTo>
                      <a:pt x="361" y="590"/>
                    </a:lnTo>
                    <a:lnTo>
                      <a:pt x="323" y="727"/>
                    </a:lnTo>
                    <a:lnTo>
                      <a:pt x="240" y="999"/>
                    </a:lnTo>
                    <a:lnTo>
                      <a:pt x="149" y="1271"/>
                    </a:lnTo>
                    <a:lnTo>
                      <a:pt x="51" y="1543"/>
                    </a:lnTo>
                    <a:lnTo>
                      <a:pt x="0" y="1679"/>
                    </a:lnTo>
                    <a:lnTo>
                      <a:pt x="116" y="1711"/>
                    </a:lnTo>
                    <a:lnTo>
                      <a:pt x="231" y="1743"/>
                    </a:lnTo>
                    <a:lnTo>
                      <a:pt x="281" y="1603"/>
                    </a:lnTo>
                    <a:lnTo>
                      <a:pt x="377" y="1323"/>
                    </a:lnTo>
                    <a:lnTo>
                      <a:pt x="466" y="1044"/>
                    </a:lnTo>
                    <a:lnTo>
                      <a:pt x="546" y="763"/>
                    </a:lnTo>
                    <a:lnTo>
                      <a:pt x="582" y="622"/>
                    </a:lnTo>
                    <a:lnTo>
                      <a:pt x="606" y="523"/>
                    </a:lnTo>
                    <a:lnTo>
                      <a:pt x="628" y="423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03"/>
              <p:cNvSpPr>
                <a:spLocks/>
              </p:cNvSpPr>
              <p:nvPr/>
            </p:nvSpPr>
            <p:spPr bwMode="auto">
              <a:xfrm>
                <a:off x="2357" y="2435"/>
                <a:ext cx="253" cy="288"/>
              </a:xfrm>
              <a:custGeom>
                <a:avLst/>
                <a:gdLst>
                  <a:gd name="T0" fmla="*/ 241 w 1265"/>
                  <a:gd name="T1" fmla="*/ 0 h 1441"/>
                  <a:gd name="T2" fmla="*/ 289 w 1265"/>
                  <a:gd name="T3" fmla="*/ 94 h 1441"/>
                  <a:gd name="T4" fmla="*/ 394 w 1265"/>
                  <a:gd name="T5" fmla="*/ 272 h 1441"/>
                  <a:gd name="T6" fmla="*/ 483 w 1265"/>
                  <a:gd name="T7" fmla="*/ 407 h 1441"/>
                  <a:gd name="T8" fmla="*/ 593 w 1265"/>
                  <a:gd name="T9" fmla="*/ 552 h 1441"/>
                  <a:gd name="T10" fmla="*/ 724 w 1265"/>
                  <a:gd name="T11" fmla="*/ 706 h 1441"/>
                  <a:gd name="T12" fmla="*/ 880 w 1265"/>
                  <a:gd name="T13" fmla="*/ 868 h 1441"/>
                  <a:gd name="T14" fmla="*/ 1063 w 1265"/>
                  <a:gd name="T15" fmla="*/ 1036 h 1441"/>
                  <a:gd name="T16" fmla="*/ 1166 w 1265"/>
                  <a:gd name="T17" fmla="*/ 1121 h 1441"/>
                  <a:gd name="T18" fmla="*/ 1265 w 1265"/>
                  <a:gd name="T19" fmla="*/ 1441 h 1441"/>
                  <a:gd name="T20" fmla="*/ 1187 w 1265"/>
                  <a:gd name="T21" fmla="*/ 1388 h 1441"/>
                  <a:gd name="T22" fmla="*/ 1041 w 1265"/>
                  <a:gd name="T23" fmla="*/ 1285 h 1441"/>
                  <a:gd name="T24" fmla="*/ 973 w 1265"/>
                  <a:gd name="T25" fmla="*/ 1233 h 1441"/>
                  <a:gd name="T26" fmla="*/ 862 w 1265"/>
                  <a:gd name="T27" fmla="*/ 1142 h 1441"/>
                  <a:gd name="T28" fmla="*/ 668 w 1265"/>
                  <a:gd name="T29" fmla="*/ 961 h 1441"/>
                  <a:gd name="T30" fmla="*/ 503 w 1265"/>
                  <a:gd name="T31" fmla="*/ 787 h 1441"/>
                  <a:gd name="T32" fmla="*/ 365 w 1265"/>
                  <a:gd name="T33" fmla="*/ 622 h 1441"/>
                  <a:gd name="T34" fmla="*/ 251 w 1265"/>
                  <a:gd name="T35" fmla="*/ 467 h 1441"/>
                  <a:gd name="T36" fmla="*/ 157 w 1265"/>
                  <a:gd name="T37" fmla="*/ 324 h 1441"/>
                  <a:gd name="T38" fmla="*/ 51 w 1265"/>
                  <a:gd name="T39" fmla="*/ 134 h 1441"/>
                  <a:gd name="T40" fmla="*/ 0 w 1265"/>
                  <a:gd name="T41" fmla="*/ 33 h 1441"/>
                  <a:gd name="T42" fmla="*/ 119 w 1265"/>
                  <a:gd name="T43" fmla="*/ 16 h 1441"/>
                  <a:gd name="T44" fmla="*/ 241 w 1265"/>
                  <a:gd name="T45" fmla="*/ 0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5" h="1441">
                    <a:moveTo>
                      <a:pt x="241" y="0"/>
                    </a:moveTo>
                    <a:lnTo>
                      <a:pt x="289" y="94"/>
                    </a:lnTo>
                    <a:lnTo>
                      <a:pt x="394" y="272"/>
                    </a:lnTo>
                    <a:lnTo>
                      <a:pt x="483" y="407"/>
                    </a:lnTo>
                    <a:lnTo>
                      <a:pt x="593" y="552"/>
                    </a:lnTo>
                    <a:lnTo>
                      <a:pt x="724" y="706"/>
                    </a:lnTo>
                    <a:lnTo>
                      <a:pt x="880" y="868"/>
                    </a:lnTo>
                    <a:lnTo>
                      <a:pt x="1063" y="1036"/>
                    </a:lnTo>
                    <a:lnTo>
                      <a:pt x="1166" y="1121"/>
                    </a:lnTo>
                    <a:lnTo>
                      <a:pt x="1265" y="1441"/>
                    </a:lnTo>
                    <a:lnTo>
                      <a:pt x="1187" y="1388"/>
                    </a:lnTo>
                    <a:lnTo>
                      <a:pt x="1041" y="1285"/>
                    </a:lnTo>
                    <a:lnTo>
                      <a:pt x="973" y="1233"/>
                    </a:lnTo>
                    <a:lnTo>
                      <a:pt x="862" y="1142"/>
                    </a:lnTo>
                    <a:lnTo>
                      <a:pt x="668" y="961"/>
                    </a:lnTo>
                    <a:lnTo>
                      <a:pt x="503" y="787"/>
                    </a:lnTo>
                    <a:lnTo>
                      <a:pt x="365" y="622"/>
                    </a:lnTo>
                    <a:lnTo>
                      <a:pt x="251" y="467"/>
                    </a:lnTo>
                    <a:lnTo>
                      <a:pt x="157" y="324"/>
                    </a:lnTo>
                    <a:lnTo>
                      <a:pt x="51" y="134"/>
                    </a:lnTo>
                    <a:lnTo>
                      <a:pt x="0" y="33"/>
                    </a:lnTo>
                    <a:lnTo>
                      <a:pt x="119" y="16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04"/>
              <p:cNvSpPr>
                <a:spLocks/>
              </p:cNvSpPr>
              <p:nvPr/>
            </p:nvSpPr>
            <p:spPr bwMode="auto">
              <a:xfrm>
                <a:off x="1234" y="2317"/>
                <a:ext cx="1262" cy="636"/>
              </a:xfrm>
              <a:custGeom>
                <a:avLst/>
                <a:gdLst>
                  <a:gd name="T0" fmla="*/ 6244 w 6310"/>
                  <a:gd name="T1" fmla="*/ 0 h 3184"/>
                  <a:gd name="T2" fmla="*/ 6063 w 6310"/>
                  <a:gd name="T3" fmla="*/ 133 h 3184"/>
                  <a:gd name="T4" fmla="*/ 5686 w 6310"/>
                  <a:gd name="T5" fmla="*/ 397 h 3184"/>
                  <a:gd name="T6" fmla="*/ 5291 w 6310"/>
                  <a:gd name="T7" fmla="*/ 656 h 3184"/>
                  <a:gd name="T8" fmla="*/ 4873 w 6310"/>
                  <a:gd name="T9" fmla="*/ 911 h 3184"/>
                  <a:gd name="T10" fmla="*/ 4656 w 6310"/>
                  <a:gd name="T11" fmla="*/ 1035 h 3184"/>
                  <a:gd name="T12" fmla="*/ 4404 w 6310"/>
                  <a:gd name="T13" fmla="*/ 1177 h 3184"/>
                  <a:gd name="T14" fmla="*/ 3881 w 6310"/>
                  <a:gd name="T15" fmla="*/ 1453 h 3184"/>
                  <a:gd name="T16" fmla="*/ 3336 w 6310"/>
                  <a:gd name="T17" fmla="*/ 1724 h 3184"/>
                  <a:gd name="T18" fmla="*/ 2772 w 6310"/>
                  <a:gd name="T19" fmla="*/ 1993 h 3184"/>
                  <a:gd name="T20" fmla="*/ 2187 w 6310"/>
                  <a:gd name="T21" fmla="*/ 2258 h 3184"/>
                  <a:gd name="T22" fmla="*/ 1584 w 6310"/>
                  <a:gd name="T23" fmla="*/ 2521 h 3184"/>
                  <a:gd name="T24" fmla="*/ 649 w 6310"/>
                  <a:gd name="T25" fmla="*/ 2917 h 3184"/>
                  <a:gd name="T26" fmla="*/ 0 w 6310"/>
                  <a:gd name="T27" fmla="*/ 3184 h 3184"/>
                  <a:gd name="T28" fmla="*/ 476 w 6310"/>
                  <a:gd name="T29" fmla="*/ 3184 h 3184"/>
                  <a:gd name="T30" fmla="*/ 1084 w 6310"/>
                  <a:gd name="T31" fmla="*/ 2930 h 3184"/>
                  <a:gd name="T32" fmla="*/ 1963 w 6310"/>
                  <a:gd name="T33" fmla="*/ 2554 h 3184"/>
                  <a:gd name="T34" fmla="*/ 2531 w 6310"/>
                  <a:gd name="T35" fmla="*/ 2302 h 3184"/>
                  <a:gd name="T36" fmla="*/ 3081 w 6310"/>
                  <a:gd name="T37" fmla="*/ 2050 h 3184"/>
                  <a:gd name="T38" fmla="*/ 3614 w 6310"/>
                  <a:gd name="T39" fmla="*/ 1796 h 3184"/>
                  <a:gd name="T40" fmla="*/ 4129 w 6310"/>
                  <a:gd name="T41" fmla="*/ 1537 h 3184"/>
                  <a:gd name="T42" fmla="*/ 4625 w 6310"/>
                  <a:gd name="T43" fmla="*/ 1274 h 3184"/>
                  <a:gd name="T44" fmla="*/ 4864 w 6310"/>
                  <a:gd name="T45" fmla="*/ 1141 h 3184"/>
                  <a:gd name="T46" fmla="*/ 5059 w 6310"/>
                  <a:gd name="T47" fmla="*/ 1029 h 3184"/>
                  <a:gd name="T48" fmla="*/ 5437 w 6310"/>
                  <a:gd name="T49" fmla="*/ 800 h 3184"/>
                  <a:gd name="T50" fmla="*/ 5798 w 6310"/>
                  <a:gd name="T51" fmla="*/ 566 h 3184"/>
                  <a:gd name="T52" fmla="*/ 6144 w 6310"/>
                  <a:gd name="T53" fmla="*/ 330 h 3184"/>
                  <a:gd name="T54" fmla="*/ 6310 w 6310"/>
                  <a:gd name="T55" fmla="*/ 211 h 3184"/>
                  <a:gd name="T56" fmla="*/ 6244 w 6310"/>
                  <a:gd name="T57" fmla="*/ 0 h 3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310" h="3184">
                    <a:moveTo>
                      <a:pt x="6244" y="0"/>
                    </a:moveTo>
                    <a:lnTo>
                      <a:pt x="6063" y="133"/>
                    </a:lnTo>
                    <a:lnTo>
                      <a:pt x="5686" y="397"/>
                    </a:lnTo>
                    <a:lnTo>
                      <a:pt x="5291" y="656"/>
                    </a:lnTo>
                    <a:lnTo>
                      <a:pt x="4873" y="911"/>
                    </a:lnTo>
                    <a:lnTo>
                      <a:pt x="4656" y="1035"/>
                    </a:lnTo>
                    <a:lnTo>
                      <a:pt x="4404" y="1177"/>
                    </a:lnTo>
                    <a:lnTo>
                      <a:pt x="3881" y="1453"/>
                    </a:lnTo>
                    <a:lnTo>
                      <a:pt x="3336" y="1724"/>
                    </a:lnTo>
                    <a:lnTo>
                      <a:pt x="2772" y="1993"/>
                    </a:lnTo>
                    <a:lnTo>
                      <a:pt x="2187" y="2258"/>
                    </a:lnTo>
                    <a:lnTo>
                      <a:pt x="1584" y="2521"/>
                    </a:lnTo>
                    <a:lnTo>
                      <a:pt x="649" y="2917"/>
                    </a:lnTo>
                    <a:lnTo>
                      <a:pt x="0" y="3184"/>
                    </a:lnTo>
                    <a:lnTo>
                      <a:pt x="476" y="3184"/>
                    </a:lnTo>
                    <a:lnTo>
                      <a:pt x="1084" y="2930"/>
                    </a:lnTo>
                    <a:lnTo>
                      <a:pt x="1963" y="2554"/>
                    </a:lnTo>
                    <a:lnTo>
                      <a:pt x="2531" y="2302"/>
                    </a:lnTo>
                    <a:lnTo>
                      <a:pt x="3081" y="2050"/>
                    </a:lnTo>
                    <a:lnTo>
                      <a:pt x="3614" y="1796"/>
                    </a:lnTo>
                    <a:lnTo>
                      <a:pt x="4129" y="1537"/>
                    </a:lnTo>
                    <a:lnTo>
                      <a:pt x="4625" y="1274"/>
                    </a:lnTo>
                    <a:lnTo>
                      <a:pt x="4864" y="1141"/>
                    </a:lnTo>
                    <a:lnTo>
                      <a:pt x="5059" y="1029"/>
                    </a:lnTo>
                    <a:lnTo>
                      <a:pt x="5437" y="800"/>
                    </a:lnTo>
                    <a:lnTo>
                      <a:pt x="5798" y="566"/>
                    </a:lnTo>
                    <a:lnTo>
                      <a:pt x="6144" y="330"/>
                    </a:lnTo>
                    <a:lnTo>
                      <a:pt x="6310" y="211"/>
                    </a:lnTo>
                    <a:lnTo>
                      <a:pt x="62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05"/>
              <p:cNvSpPr>
                <a:spLocks/>
              </p:cNvSpPr>
              <p:nvPr/>
            </p:nvSpPr>
            <p:spPr bwMode="auto">
              <a:xfrm>
                <a:off x="2245" y="2027"/>
                <a:ext cx="227" cy="926"/>
              </a:xfrm>
              <a:custGeom>
                <a:avLst/>
                <a:gdLst>
                  <a:gd name="T0" fmla="*/ 1135 w 1135"/>
                  <a:gd name="T1" fmla="*/ 4632 h 4632"/>
                  <a:gd name="T2" fmla="*/ 896 w 1135"/>
                  <a:gd name="T3" fmla="*/ 3471 h 4632"/>
                  <a:gd name="T4" fmla="*/ 657 w 1135"/>
                  <a:gd name="T5" fmla="*/ 2308 h 4632"/>
                  <a:gd name="T6" fmla="*/ 421 w 1135"/>
                  <a:gd name="T7" fmla="*/ 1154 h 4632"/>
                  <a:gd name="T8" fmla="*/ 185 w 1135"/>
                  <a:gd name="T9" fmla="*/ 0 h 4632"/>
                  <a:gd name="T10" fmla="*/ 0 w 1135"/>
                  <a:gd name="T11" fmla="*/ 0 h 4632"/>
                  <a:gd name="T12" fmla="*/ 209 w 1135"/>
                  <a:gd name="T13" fmla="*/ 1154 h 4632"/>
                  <a:gd name="T14" fmla="*/ 416 w 1135"/>
                  <a:gd name="T15" fmla="*/ 2308 h 4632"/>
                  <a:gd name="T16" fmla="*/ 627 w 1135"/>
                  <a:gd name="T17" fmla="*/ 3471 h 4632"/>
                  <a:gd name="T18" fmla="*/ 838 w 1135"/>
                  <a:gd name="T19" fmla="*/ 4632 h 4632"/>
                  <a:gd name="T20" fmla="*/ 1135 w 1135"/>
                  <a:gd name="T21" fmla="*/ 4632 h 4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5" h="4632">
                    <a:moveTo>
                      <a:pt x="1135" y="4632"/>
                    </a:moveTo>
                    <a:lnTo>
                      <a:pt x="896" y="3471"/>
                    </a:lnTo>
                    <a:lnTo>
                      <a:pt x="657" y="2308"/>
                    </a:lnTo>
                    <a:lnTo>
                      <a:pt x="421" y="1154"/>
                    </a:lnTo>
                    <a:lnTo>
                      <a:pt x="185" y="0"/>
                    </a:lnTo>
                    <a:lnTo>
                      <a:pt x="0" y="0"/>
                    </a:lnTo>
                    <a:lnTo>
                      <a:pt x="209" y="1154"/>
                    </a:lnTo>
                    <a:lnTo>
                      <a:pt x="416" y="2308"/>
                    </a:lnTo>
                    <a:lnTo>
                      <a:pt x="627" y="3471"/>
                    </a:lnTo>
                    <a:lnTo>
                      <a:pt x="838" y="4632"/>
                    </a:lnTo>
                    <a:lnTo>
                      <a:pt x="1135" y="46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6"/>
              <p:cNvSpPr>
                <a:spLocks/>
              </p:cNvSpPr>
              <p:nvPr/>
            </p:nvSpPr>
            <p:spPr bwMode="auto">
              <a:xfrm>
                <a:off x="1317" y="2424"/>
                <a:ext cx="1210" cy="33"/>
              </a:xfrm>
              <a:custGeom>
                <a:avLst/>
                <a:gdLst>
                  <a:gd name="T0" fmla="*/ 5999 w 6050"/>
                  <a:gd name="T1" fmla="*/ 0 h 164"/>
                  <a:gd name="T2" fmla="*/ 52 w 6050"/>
                  <a:gd name="T3" fmla="*/ 0 h 164"/>
                  <a:gd name="T4" fmla="*/ 0 w 6050"/>
                  <a:gd name="T5" fmla="*/ 164 h 164"/>
                  <a:gd name="T6" fmla="*/ 6050 w 6050"/>
                  <a:gd name="T7" fmla="*/ 164 h 164"/>
                  <a:gd name="T8" fmla="*/ 5999 w 6050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50" h="164">
                    <a:moveTo>
                      <a:pt x="5999" y="0"/>
                    </a:moveTo>
                    <a:lnTo>
                      <a:pt x="52" y="0"/>
                    </a:lnTo>
                    <a:lnTo>
                      <a:pt x="0" y="164"/>
                    </a:lnTo>
                    <a:lnTo>
                      <a:pt x="6050" y="164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07"/>
              <p:cNvSpPr>
                <a:spLocks/>
              </p:cNvSpPr>
              <p:nvPr/>
            </p:nvSpPr>
            <p:spPr bwMode="auto">
              <a:xfrm>
                <a:off x="2204" y="2344"/>
                <a:ext cx="280" cy="194"/>
              </a:xfrm>
              <a:custGeom>
                <a:avLst/>
                <a:gdLst>
                  <a:gd name="T0" fmla="*/ 603 w 1401"/>
                  <a:gd name="T1" fmla="*/ 0 h 968"/>
                  <a:gd name="T2" fmla="*/ 637 w 1401"/>
                  <a:gd name="T3" fmla="*/ 0 h 968"/>
                  <a:gd name="T4" fmla="*/ 705 w 1401"/>
                  <a:gd name="T5" fmla="*/ 5 h 968"/>
                  <a:gd name="T6" fmla="*/ 805 w 1401"/>
                  <a:gd name="T7" fmla="*/ 20 h 968"/>
                  <a:gd name="T8" fmla="*/ 933 w 1401"/>
                  <a:gd name="T9" fmla="*/ 57 h 968"/>
                  <a:gd name="T10" fmla="*/ 1052 w 1401"/>
                  <a:gd name="T11" fmla="*/ 110 h 968"/>
                  <a:gd name="T12" fmla="*/ 1159 w 1401"/>
                  <a:gd name="T13" fmla="*/ 175 h 968"/>
                  <a:gd name="T14" fmla="*/ 1229 w 1401"/>
                  <a:gd name="T15" fmla="*/ 232 h 968"/>
                  <a:gd name="T16" fmla="*/ 1270 w 1401"/>
                  <a:gd name="T17" fmla="*/ 274 h 968"/>
                  <a:gd name="T18" fmla="*/ 1307 w 1401"/>
                  <a:gd name="T19" fmla="*/ 317 h 968"/>
                  <a:gd name="T20" fmla="*/ 1338 w 1401"/>
                  <a:gd name="T21" fmla="*/ 363 h 968"/>
                  <a:gd name="T22" fmla="*/ 1363 w 1401"/>
                  <a:gd name="T23" fmla="*/ 410 h 968"/>
                  <a:gd name="T24" fmla="*/ 1383 w 1401"/>
                  <a:gd name="T25" fmla="*/ 458 h 968"/>
                  <a:gd name="T26" fmla="*/ 1390 w 1401"/>
                  <a:gd name="T27" fmla="*/ 484 h 968"/>
                  <a:gd name="T28" fmla="*/ 1396 w 1401"/>
                  <a:gd name="T29" fmla="*/ 508 h 968"/>
                  <a:gd name="T30" fmla="*/ 1401 w 1401"/>
                  <a:gd name="T31" fmla="*/ 557 h 968"/>
                  <a:gd name="T32" fmla="*/ 1399 w 1401"/>
                  <a:gd name="T33" fmla="*/ 604 h 968"/>
                  <a:gd name="T34" fmla="*/ 1390 w 1401"/>
                  <a:gd name="T35" fmla="*/ 650 h 968"/>
                  <a:gd name="T36" fmla="*/ 1375 w 1401"/>
                  <a:gd name="T37" fmla="*/ 693 h 968"/>
                  <a:gd name="T38" fmla="*/ 1352 w 1401"/>
                  <a:gd name="T39" fmla="*/ 735 h 968"/>
                  <a:gd name="T40" fmla="*/ 1322 w 1401"/>
                  <a:gd name="T41" fmla="*/ 773 h 968"/>
                  <a:gd name="T42" fmla="*/ 1288 w 1401"/>
                  <a:gd name="T43" fmla="*/ 809 h 968"/>
                  <a:gd name="T44" fmla="*/ 1247 w 1401"/>
                  <a:gd name="T45" fmla="*/ 841 h 968"/>
                  <a:gd name="T46" fmla="*/ 1201 w 1401"/>
                  <a:gd name="T47" fmla="*/ 871 h 968"/>
                  <a:gd name="T48" fmla="*/ 1151 w 1401"/>
                  <a:gd name="T49" fmla="*/ 898 h 968"/>
                  <a:gd name="T50" fmla="*/ 1094 w 1401"/>
                  <a:gd name="T51" fmla="*/ 920 h 968"/>
                  <a:gd name="T52" fmla="*/ 1034 w 1401"/>
                  <a:gd name="T53" fmla="*/ 938 h 968"/>
                  <a:gd name="T54" fmla="*/ 970 w 1401"/>
                  <a:gd name="T55" fmla="*/ 952 h 968"/>
                  <a:gd name="T56" fmla="*/ 901 w 1401"/>
                  <a:gd name="T57" fmla="*/ 962 h 968"/>
                  <a:gd name="T58" fmla="*/ 829 w 1401"/>
                  <a:gd name="T59" fmla="*/ 967 h 968"/>
                  <a:gd name="T60" fmla="*/ 791 w 1401"/>
                  <a:gd name="T61" fmla="*/ 968 h 968"/>
                  <a:gd name="T62" fmla="*/ 754 w 1401"/>
                  <a:gd name="T63" fmla="*/ 967 h 968"/>
                  <a:gd name="T64" fmla="*/ 680 w 1401"/>
                  <a:gd name="T65" fmla="*/ 962 h 968"/>
                  <a:gd name="T66" fmla="*/ 571 w 1401"/>
                  <a:gd name="T67" fmla="*/ 946 h 968"/>
                  <a:gd name="T68" fmla="*/ 435 w 1401"/>
                  <a:gd name="T69" fmla="*/ 909 h 968"/>
                  <a:gd name="T70" fmla="*/ 313 w 1401"/>
                  <a:gd name="T71" fmla="*/ 858 h 968"/>
                  <a:gd name="T72" fmla="*/ 231 w 1401"/>
                  <a:gd name="T73" fmla="*/ 809 h 968"/>
                  <a:gd name="T74" fmla="*/ 182 w 1401"/>
                  <a:gd name="T75" fmla="*/ 773 h 968"/>
                  <a:gd name="T76" fmla="*/ 137 w 1401"/>
                  <a:gd name="T77" fmla="*/ 735 h 968"/>
                  <a:gd name="T78" fmla="*/ 99 w 1401"/>
                  <a:gd name="T79" fmla="*/ 693 h 968"/>
                  <a:gd name="T80" fmla="*/ 65 w 1401"/>
                  <a:gd name="T81" fmla="*/ 650 h 968"/>
                  <a:gd name="T82" fmla="*/ 39 w 1401"/>
                  <a:gd name="T83" fmla="*/ 604 h 968"/>
                  <a:gd name="T84" fmla="*/ 18 w 1401"/>
                  <a:gd name="T85" fmla="*/ 557 h 968"/>
                  <a:gd name="T86" fmla="*/ 6 w 1401"/>
                  <a:gd name="T87" fmla="*/ 508 h 968"/>
                  <a:gd name="T88" fmla="*/ 2 w 1401"/>
                  <a:gd name="T89" fmla="*/ 484 h 968"/>
                  <a:gd name="T90" fmla="*/ 0 w 1401"/>
                  <a:gd name="T91" fmla="*/ 458 h 968"/>
                  <a:gd name="T92" fmla="*/ 1 w 1401"/>
                  <a:gd name="T93" fmla="*/ 410 h 968"/>
                  <a:gd name="T94" fmla="*/ 8 w 1401"/>
                  <a:gd name="T95" fmla="*/ 363 h 968"/>
                  <a:gd name="T96" fmla="*/ 22 w 1401"/>
                  <a:gd name="T97" fmla="*/ 317 h 968"/>
                  <a:gd name="T98" fmla="*/ 42 w 1401"/>
                  <a:gd name="T99" fmla="*/ 274 h 968"/>
                  <a:gd name="T100" fmla="*/ 67 w 1401"/>
                  <a:gd name="T101" fmla="*/ 232 h 968"/>
                  <a:gd name="T102" fmla="*/ 98 w 1401"/>
                  <a:gd name="T103" fmla="*/ 194 h 968"/>
                  <a:gd name="T104" fmla="*/ 134 w 1401"/>
                  <a:gd name="T105" fmla="*/ 158 h 968"/>
                  <a:gd name="T106" fmla="*/ 175 w 1401"/>
                  <a:gd name="T107" fmla="*/ 125 h 968"/>
                  <a:gd name="T108" fmla="*/ 221 w 1401"/>
                  <a:gd name="T109" fmla="*/ 95 h 968"/>
                  <a:gd name="T110" fmla="*/ 270 w 1401"/>
                  <a:gd name="T111" fmla="*/ 70 h 968"/>
                  <a:gd name="T112" fmla="*/ 323 w 1401"/>
                  <a:gd name="T113" fmla="*/ 47 h 968"/>
                  <a:gd name="T114" fmla="*/ 380 w 1401"/>
                  <a:gd name="T115" fmla="*/ 29 h 968"/>
                  <a:gd name="T116" fmla="*/ 440 w 1401"/>
                  <a:gd name="T117" fmla="*/ 14 h 968"/>
                  <a:gd name="T118" fmla="*/ 503 w 1401"/>
                  <a:gd name="T119" fmla="*/ 5 h 968"/>
                  <a:gd name="T120" fmla="*/ 569 w 1401"/>
                  <a:gd name="T121" fmla="*/ 0 h 968"/>
                  <a:gd name="T122" fmla="*/ 603 w 1401"/>
                  <a:gd name="T123" fmla="*/ 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01" h="968">
                    <a:moveTo>
                      <a:pt x="603" y="0"/>
                    </a:moveTo>
                    <a:lnTo>
                      <a:pt x="637" y="0"/>
                    </a:lnTo>
                    <a:lnTo>
                      <a:pt x="705" y="5"/>
                    </a:lnTo>
                    <a:lnTo>
                      <a:pt x="805" y="20"/>
                    </a:lnTo>
                    <a:lnTo>
                      <a:pt x="933" y="57"/>
                    </a:lnTo>
                    <a:lnTo>
                      <a:pt x="1052" y="110"/>
                    </a:lnTo>
                    <a:lnTo>
                      <a:pt x="1159" y="175"/>
                    </a:lnTo>
                    <a:lnTo>
                      <a:pt x="1229" y="232"/>
                    </a:lnTo>
                    <a:lnTo>
                      <a:pt x="1270" y="274"/>
                    </a:lnTo>
                    <a:lnTo>
                      <a:pt x="1307" y="317"/>
                    </a:lnTo>
                    <a:lnTo>
                      <a:pt x="1338" y="363"/>
                    </a:lnTo>
                    <a:lnTo>
                      <a:pt x="1363" y="410"/>
                    </a:lnTo>
                    <a:lnTo>
                      <a:pt x="1383" y="458"/>
                    </a:lnTo>
                    <a:lnTo>
                      <a:pt x="1390" y="484"/>
                    </a:lnTo>
                    <a:lnTo>
                      <a:pt x="1396" y="508"/>
                    </a:lnTo>
                    <a:lnTo>
                      <a:pt x="1401" y="557"/>
                    </a:lnTo>
                    <a:lnTo>
                      <a:pt x="1399" y="604"/>
                    </a:lnTo>
                    <a:lnTo>
                      <a:pt x="1390" y="650"/>
                    </a:lnTo>
                    <a:lnTo>
                      <a:pt x="1375" y="693"/>
                    </a:lnTo>
                    <a:lnTo>
                      <a:pt x="1352" y="735"/>
                    </a:lnTo>
                    <a:lnTo>
                      <a:pt x="1322" y="773"/>
                    </a:lnTo>
                    <a:lnTo>
                      <a:pt x="1288" y="809"/>
                    </a:lnTo>
                    <a:lnTo>
                      <a:pt x="1247" y="841"/>
                    </a:lnTo>
                    <a:lnTo>
                      <a:pt x="1201" y="871"/>
                    </a:lnTo>
                    <a:lnTo>
                      <a:pt x="1151" y="898"/>
                    </a:lnTo>
                    <a:lnTo>
                      <a:pt x="1094" y="920"/>
                    </a:lnTo>
                    <a:lnTo>
                      <a:pt x="1034" y="938"/>
                    </a:lnTo>
                    <a:lnTo>
                      <a:pt x="970" y="952"/>
                    </a:lnTo>
                    <a:lnTo>
                      <a:pt x="901" y="962"/>
                    </a:lnTo>
                    <a:lnTo>
                      <a:pt x="829" y="967"/>
                    </a:lnTo>
                    <a:lnTo>
                      <a:pt x="791" y="968"/>
                    </a:lnTo>
                    <a:lnTo>
                      <a:pt x="754" y="967"/>
                    </a:lnTo>
                    <a:lnTo>
                      <a:pt x="680" y="962"/>
                    </a:lnTo>
                    <a:lnTo>
                      <a:pt x="571" y="946"/>
                    </a:lnTo>
                    <a:lnTo>
                      <a:pt x="435" y="909"/>
                    </a:lnTo>
                    <a:lnTo>
                      <a:pt x="313" y="858"/>
                    </a:lnTo>
                    <a:lnTo>
                      <a:pt x="231" y="809"/>
                    </a:lnTo>
                    <a:lnTo>
                      <a:pt x="182" y="773"/>
                    </a:lnTo>
                    <a:lnTo>
                      <a:pt x="137" y="735"/>
                    </a:lnTo>
                    <a:lnTo>
                      <a:pt x="99" y="693"/>
                    </a:lnTo>
                    <a:lnTo>
                      <a:pt x="65" y="650"/>
                    </a:lnTo>
                    <a:lnTo>
                      <a:pt x="39" y="604"/>
                    </a:lnTo>
                    <a:lnTo>
                      <a:pt x="18" y="557"/>
                    </a:lnTo>
                    <a:lnTo>
                      <a:pt x="6" y="508"/>
                    </a:lnTo>
                    <a:lnTo>
                      <a:pt x="2" y="484"/>
                    </a:lnTo>
                    <a:lnTo>
                      <a:pt x="0" y="458"/>
                    </a:lnTo>
                    <a:lnTo>
                      <a:pt x="1" y="410"/>
                    </a:lnTo>
                    <a:lnTo>
                      <a:pt x="8" y="363"/>
                    </a:lnTo>
                    <a:lnTo>
                      <a:pt x="22" y="317"/>
                    </a:lnTo>
                    <a:lnTo>
                      <a:pt x="42" y="274"/>
                    </a:lnTo>
                    <a:lnTo>
                      <a:pt x="67" y="232"/>
                    </a:lnTo>
                    <a:lnTo>
                      <a:pt x="98" y="194"/>
                    </a:lnTo>
                    <a:lnTo>
                      <a:pt x="134" y="158"/>
                    </a:lnTo>
                    <a:lnTo>
                      <a:pt x="175" y="125"/>
                    </a:lnTo>
                    <a:lnTo>
                      <a:pt x="221" y="95"/>
                    </a:lnTo>
                    <a:lnTo>
                      <a:pt x="270" y="70"/>
                    </a:lnTo>
                    <a:lnTo>
                      <a:pt x="323" y="47"/>
                    </a:lnTo>
                    <a:lnTo>
                      <a:pt x="380" y="29"/>
                    </a:lnTo>
                    <a:lnTo>
                      <a:pt x="440" y="14"/>
                    </a:lnTo>
                    <a:lnTo>
                      <a:pt x="503" y="5"/>
                    </a:lnTo>
                    <a:lnTo>
                      <a:pt x="569" y="0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08"/>
              <p:cNvSpPr>
                <a:spLocks/>
              </p:cNvSpPr>
              <p:nvPr/>
            </p:nvSpPr>
            <p:spPr bwMode="auto">
              <a:xfrm>
                <a:off x="2249" y="2375"/>
                <a:ext cx="189" cy="131"/>
              </a:xfrm>
              <a:custGeom>
                <a:avLst/>
                <a:gdLst>
                  <a:gd name="T0" fmla="*/ 408 w 945"/>
                  <a:gd name="T1" fmla="*/ 0 h 653"/>
                  <a:gd name="T2" fmla="*/ 455 w 945"/>
                  <a:gd name="T3" fmla="*/ 2 h 653"/>
                  <a:gd name="T4" fmla="*/ 546 w 945"/>
                  <a:gd name="T5" fmla="*/ 14 h 653"/>
                  <a:gd name="T6" fmla="*/ 633 w 945"/>
                  <a:gd name="T7" fmla="*/ 39 h 653"/>
                  <a:gd name="T8" fmla="*/ 714 w 945"/>
                  <a:gd name="T9" fmla="*/ 75 h 653"/>
                  <a:gd name="T10" fmla="*/ 786 w 945"/>
                  <a:gd name="T11" fmla="*/ 119 h 653"/>
                  <a:gd name="T12" fmla="*/ 846 w 945"/>
                  <a:gd name="T13" fmla="*/ 171 h 653"/>
                  <a:gd name="T14" fmla="*/ 895 w 945"/>
                  <a:gd name="T15" fmla="*/ 229 h 653"/>
                  <a:gd name="T16" fmla="*/ 929 w 945"/>
                  <a:gd name="T17" fmla="*/ 293 h 653"/>
                  <a:gd name="T18" fmla="*/ 938 w 945"/>
                  <a:gd name="T19" fmla="*/ 327 h 653"/>
                  <a:gd name="T20" fmla="*/ 942 w 945"/>
                  <a:gd name="T21" fmla="*/ 343 h 653"/>
                  <a:gd name="T22" fmla="*/ 945 w 945"/>
                  <a:gd name="T23" fmla="*/ 376 h 653"/>
                  <a:gd name="T24" fmla="*/ 941 w 945"/>
                  <a:gd name="T25" fmla="*/ 423 h 653"/>
                  <a:gd name="T26" fmla="*/ 918 w 945"/>
                  <a:gd name="T27" fmla="*/ 482 h 653"/>
                  <a:gd name="T28" fmla="*/ 878 w 945"/>
                  <a:gd name="T29" fmla="*/ 534 h 653"/>
                  <a:gd name="T30" fmla="*/ 824 w 945"/>
                  <a:gd name="T31" fmla="*/ 579 h 653"/>
                  <a:gd name="T32" fmla="*/ 756 w 945"/>
                  <a:gd name="T33" fmla="*/ 613 h 653"/>
                  <a:gd name="T34" fmla="*/ 675 w 945"/>
                  <a:gd name="T35" fmla="*/ 638 h 653"/>
                  <a:gd name="T36" fmla="*/ 583 w 945"/>
                  <a:gd name="T37" fmla="*/ 652 h 653"/>
                  <a:gd name="T38" fmla="*/ 534 w 945"/>
                  <a:gd name="T39" fmla="*/ 653 h 653"/>
                  <a:gd name="T40" fmla="*/ 485 w 945"/>
                  <a:gd name="T41" fmla="*/ 652 h 653"/>
                  <a:gd name="T42" fmla="*/ 388 w 945"/>
                  <a:gd name="T43" fmla="*/ 638 h 653"/>
                  <a:gd name="T44" fmla="*/ 298 w 945"/>
                  <a:gd name="T45" fmla="*/ 613 h 653"/>
                  <a:gd name="T46" fmla="*/ 216 w 945"/>
                  <a:gd name="T47" fmla="*/ 579 h 653"/>
                  <a:gd name="T48" fmla="*/ 144 w 945"/>
                  <a:gd name="T49" fmla="*/ 534 h 653"/>
                  <a:gd name="T50" fmla="*/ 83 w 945"/>
                  <a:gd name="T51" fmla="*/ 482 h 653"/>
                  <a:gd name="T52" fmla="*/ 38 w 945"/>
                  <a:gd name="T53" fmla="*/ 423 h 653"/>
                  <a:gd name="T54" fmla="*/ 9 w 945"/>
                  <a:gd name="T55" fmla="*/ 360 h 653"/>
                  <a:gd name="T56" fmla="*/ 3 w 945"/>
                  <a:gd name="T57" fmla="*/ 327 h 653"/>
                  <a:gd name="T58" fmla="*/ 0 w 945"/>
                  <a:gd name="T59" fmla="*/ 293 h 653"/>
                  <a:gd name="T60" fmla="*/ 8 w 945"/>
                  <a:gd name="T61" fmla="*/ 229 h 653"/>
                  <a:gd name="T62" fmla="*/ 34 w 945"/>
                  <a:gd name="T63" fmla="*/ 171 h 653"/>
                  <a:gd name="T64" fmla="*/ 76 w 945"/>
                  <a:gd name="T65" fmla="*/ 119 h 653"/>
                  <a:gd name="T66" fmla="*/ 130 w 945"/>
                  <a:gd name="T67" fmla="*/ 75 h 653"/>
                  <a:gd name="T68" fmla="*/ 198 w 945"/>
                  <a:gd name="T69" fmla="*/ 39 h 653"/>
                  <a:gd name="T70" fmla="*/ 275 w 945"/>
                  <a:gd name="T71" fmla="*/ 14 h 653"/>
                  <a:gd name="T72" fmla="*/ 361 w 945"/>
                  <a:gd name="T73" fmla="*/ 2 h 653"/>
                  <a:gd name="T74" fmla="*/ 408 w 945"/>
                  <a:gd name="T75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5" h="653">
                    <a:moveTo>
                      <a:pt x="408" y="0"/>
                    </a:moveTo>
                    <a:lnTo>
                      <a:pt x="455" y="2"/>
                    </a:lnTo>
                    <a:lnTo>
                      <a:pt x="546" y="14"/>
                    </a:lnTo>
                    <a:lnTo>
                      <a:pt x="633" y="39"/>
                    </a:lnTo>
                    <a:lnTo>
                      <a:pt x="714" y="75"/>
                    </a:lnTo>
                    <a:lnTo>
                      <a:pt x="786" y="119"/>
                    </a:lnTo>
                    <a:lnTo>
                      <a:pt x="846" y="171"/>
                    </a:lnTo>
                    <a:lnTo>
                      <a:pt x="895" y="229"/>
                    </a:lnTo>
                    <a:lnTo>
                      <a:pt x="929" y="293"/>
                    </a:lnTo>
                    <a:lnTo>
                      <a:pt x="938" y="327"/>
                    </a:lnTo>
                    <a:lnTo>
                      <a:pt x="942" y="343"/>
                    </a:lnTo>
                    <a:lnTo>
                      <a:pt x="945" y="376"/>
                    </a:lnTo>
                    <a:lnTo>
                      <a:pt x="941" y="423"/>
                    </a:lnTo>
                    <a:lnTo>
                      <a:pt x="918" y="482"/>
                    </a:lnTo>
                    <a:lnTo>
                      <a:pt x="878" y="534"/>
                    </a:lnTo>
                    <a:lnTo>
                      <a:pt x="824" y="579"/>
                    </a:lnTo>
                    <a:lnTo>
                      <a:pt x="756" y="613"/>
                    </a:lnTo>
                    <a:lnTo>
                      <a:pt x="675" y="638"/>
                    </a:lnTo>
                    <a:lnTo>
                      <a:pt x="583" y="652"/>
                    </a:lnTo>
                    <a:lnTo>
                      <a:pt x="534" y="653"/>
                    </a:lnTo>
                    <a:lnTo>
                      <a:pt x="485" y="652"/>
                    </a:lnTo>
                    <a:lnTo>
                      <a:pt x="388" y="638"/>
                    </a:lnTo>
                    <a:lnTo>
                      <a:pt x="298" y="613"/>
                    </a:lnTo>
                    <a:lnTo>
                      <a:pt x="216" y="579"/>
                    </a:lnTo>
                    <a:lnTo>
                      <a:pt x="144" y="534"/>
                    </a:lnTo>
                    <a:lnTo>
                      <a:pt x="83" y="482"/>
                    </a:lnTo>
                    <a:lnTo>
                      <a:pt x="38" y="423"/>
                    </a:lnTo>
                    <a:lnTo>
                      <a:pt x="9" y="360"/>
                    </a:lnTo>
                    <a:lnTo>
                      <a:pt x="3" y="327"/>
                    </a:lnTo>
                    <a:lnTo>
                      <a:pt x="0" y="293"/>
                    </a:lnTo>
                    <a:lnTo>
                      <a:pt x="8" y="229"/>
                    </a:lnTo>
                    <a:lnTo>
                      <a:pt x="34" y="171"/>
                    </a:lnTo>
                    <a:lnTo>
                      <a:pt x="76" y="119"/>
                    </a:lnTo>
                    <a:lnTo>
                      <a:pt x="130" y="75"/>
                    </a:lnTo>
                    <a:lnTo>
                      <a:pt x="198" y="39"/>
                    </a:lnTo>
                    <a:lnTo>
                      <a:pt x="275" y="14"/>
                    </a:lnTo>
                    <a:lnTo>
                      <a:pt x="361" y="2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8E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09"/>
              <p:cNvSpPr>
                <a:spLocks/>
              </p:cNvSpPr>
              <p:nvPr/>
            </p:nvSpPr>
            <p:spPr bwMode="auto">
              <a:xfrm>
                <a:off x="1506" y="2430"/>
                <a:ext cx="583" cy="194"/>
              </a:xfrm>
              <a:custGeom>
                <a:avLst/>
                <a:gdLst>
                  <a:gd name="T0" fmla="*/ 2778 w 2916"/>
                  <a:gd name="T1" fmla="*/ 970 h 970"/>
                  <a:gd name="T2" fmla="*/ 2847 w 2916"/>
                  <a:gd name="T3" fmla="*/ 903 h 970"/>
                  <a:gd name="T4" fmla="*/ 2916 w 2916"/>
                  <a:gd name="T5" fmla="*/ 834 h 970"/>
                  <a:gd name="T6" fmla="*/ 2548 w 2916"/>
                  <a:gd name="T7" fmla="*/ 730 h 970"/>
                  <a:gd name="T8" fmla="*/ 1830 w 2916"/>
                  <a:gd name="T9" fmla="*/ 522 h 970"/>
                  <a:gd name="T10" fmla="*/ 1479 w 2916"/>
                  <a:gd name="T11" fmla="*/ 418 h 970"/>
                  <a:gd name="T12" fmla="*/ 1142 w 2916"/>
                  <a:gd name="T13" fmla="*/ 315 h 970"/>
                  <a:gd name="T14" fmla="*/ 485 w 2916"/>
                  <a:gd name="T15" fmla="*/ 104 h 970"/>
                  <a:gd name="T16" fmla="*/ 163 w 2916"/>
                  <a:gd name="T17" fmla="*/ 0 h 970"/>
                  <a:gd name="T18" fmla="*/ 83 w 2916"/>
                  <a:gd name="T19" fmla="*/ 68 h 970"/>
                  <a:gd name="T20" fmla="*/ 0 w 2916"/>
                  <a:gd name="T21" fmla="*/ 136 h 970"/>
                  <a:gd name="T22" fmla="*/ 323 w 2916"/>
                  <a:gd name="T23" fmla="*/ 241 h 970"/>
                  <a:gd name="T24" fmla="*/ 988 w 2916"/>
                  <a:gd name="T25" fmla="*/ 450 h 970"/>
                  <a:gd name="T26" fmla="*/ 1329 w 2916"/>
                  <a:gd name="T27" fmla="*/ 553 h 970"/>
                  <a:gd name="T28" fmla="*/ 1684 w 2916"/>
                  <a:gd name="T29" fmla="*/ 658 h 970"/>
                  <a:gd name="T30" fmla="*/ 2408 w 2916"/>
                  <a:gd name="T31" fmla="*/ 866 h 970"/>
                  <a:gd name="T32" fmla="*/ 2778 w 2916"/>
                  <a:gd name="T33" fmla="*/ 970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16" h="970">
                    <a:moveTo>
                      <a:pt x="2778" y="970"/>
                    </a:moveTo>
                    <a:lnTo>
                      <a:pt x="2847" y="903"/>
                    </a:lnTo>
                    <a:lnTo>
                      <a:pt x="2916" y="834"/>
                    </a:lnTo>
                    <a:lnTo>
                      <a:pt x="2548" y="730"/>
                    </a:lnTo>
                    <a:lnTo>
                      <a:pt x="1830" y="522"/>
                    </a:lnTo>
                    <a:lnTo>
                      <a:pt x="1479" y="418"/>
                    </a:lnTo>
                    <a:lnTo>
                      <a:pt x="1142" y="315"/>
                    </a:lnTo>
                    <a:lnTo>
                      <a:pt x="485" y="104"/>
                    </a:lnTo>
                    <a:lnTo>
                      <a:pt x="163" y="0"/>
                    </a:lnTo>
                    <a:lnTo>
                      <a:pt x="83" y="68"/>
                    </a:lnTo>
                    <a:lnTo>
                      <a:pt x="0" y="136"/>
                    </a:lnTo>
                    <a:lnTo>
                      <a:pt x="323" y="241"/>
                    </a:lnTo>
                    <a:lnTo>
                      <a:pt x="988" y="450"/>
                    </a:lnTo>
                    <a:lnTo>
                      <a:pt x="1329" y="553"/>
                    </a:lnTo>
                    <a:lnTo>
                      <a:pt x="1684" y="658"/>
                    </a:lnTo>
                    <a:lnTo>
                      <a:pt x="2408" y="866"/>
                    </a:lnTo>
                    <a:lnTo>
                      <a:pt x="2778" y="9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10"/>
              <p:cNvSpPr>
                <a:spLocks/>
              </p:cNvSpPr>
              <p:nvPr/>
            </p:nvSpPr>
            <p:spPr bwMode="auto">
              <a:xfrm>
                <a:off x="1247" y="2574"/>
                <a:ext cx="291" cy="104"/>
              </a:xfrm>
              <a:custGeom>
                <a:avLst/>
                <a:gdLst>
                  <a:gd name="T0" fmla="*/ 0 w 1455"/>
                  <a:gd name="T1" fmla="*/ 523 h 523"/>
                  <a:gd name="T2" fmla="*/ 739 w 1455"/>
                  <a:gd name="T3" fmla="*/ 338 h 523"/>
                  <a:gd name="T4" fmla="*/ 1455 w 1455"/>
                  <a:gd name="T5" fmla="*/ 152 h 523"/>
                  <a:gd name="T6" fmla="*/ 1424 w 1455"/>
                  <a:gd name="T7" fmla="*/ 76 h 523"/>
                  <a:gd name="T8" fmla="*/ 1393 w 1455"/>
                  <a:gd name="T9" fmla="*/ 0 h 523"/>
                  <a:gd name="T10" fmla="*/ 734 w 1455"/>
                  <a:gd name="T11" fmla="*/ 172 h 523"/>
                  <a:gd name="T12" fmla="*/ 56 w 1455"/>
                  <a:gd name="T13" fmla="*/ 345 h 523"/>
                  <a:gd name="T14" fmla="*/ 0 w 1455"/>
                  <a:gd name="T15" fmla="*/ 523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5" h="523">
                    <a:moveTo>
                      <a:pt x="0" y="523"/>
                    </a:moveTo>
                    <a:lnTo>
                      <a:pt x="739" y="338"/>
                    </a:lnTo>
                    <a:lnTo>
                      <a:pt x="1455" y="152"/>
                    </a:lnTo>
                    <a:lnTo>
                      <a:pt x="1424" y="76"/>
                    </a:lnTo>
                    <a:lnTo>
                      <a:pt x="1393" y="0"/>
                    </a:lnTo>
                    <a:lnTo>
                      <a:pt x="734" y="172"/>
                    </a:lnTo>
                    <a:lnTo>
                      <a:pt x="56" y="345"/>
                    </a:lnTo>
                    <a:lnTo>
                      <a:pt x="0" y="5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11"/>
              <p:cNvSpPr>
                <a:spLocks/>
              </p:cNvSpPr>
              <p:nvPr/>
            </p:nvSpPr>
            <p:spPr bwMode="auto">
              <a:xfrm>
                <a:off x="1210" y="2756"/>
                <a:ext cx="299" cy="146"/>
              </a:xfrm>
              <a:custGeom>
                <a:avLst/>
                <a:gdLst>
                  <a:gd name="T0" fmla="*/ 1303 w 1494"/>
                  <a:gd name="T1" fmla="*/ 729 h 729"/>
                  <a:gd name="T2" fmla="*/ 1398 w 1494"/>
                  <a:gd name="T3" fmla="*/ 661 h 729"/>
                  <a:gd name="T4" fmla="*/ 1494 w 1494"/>
                  <a:gd name="T5" fmla="*/ 593 h 729"/>
                  <a:gd name="T6" fmla="*/ 1124 w 1494"/>
                  <a:gd name="T7" fmla="*/ 445 h 729"/>
                  <a:gd name="T8" fmla="*/ 408 w 1494"/>
                  <a:gd name="T9" fmla="*/ 148 h 729"/>
                  <a:gd name="T10" fmla="*/ 61 w 1494"/>
                  <a:gd name="T11" fmla="*/ 0 h 729"/>
                  <a:gd name="T12" fmla="*/ 0 w 1494"/>
                  <a:gd name="T13" fmla="*/ 195 h 729"/>
                  <a:gd name="T14" fmla="*/ 316 w 1494"/>
                  <a:gd name="T15" fmla="*/ 329 h 729"/>
                  <a:gd name="T16" fmla="*/ 968 w 1494"/>
                  <a:gd name="T17" fmla="*/ 595 h 729"/>
                  <a:gd name="T18" fmla="*/ 1303 w 1494"/>
                  <a:gd name="T19" fmla="*/ 729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4" h="729">
                    <a:moveTo>
                      <a:pt x="1303" y="729"/>
                    </a:moveTo>
                    <a:lnTo>
                      <a:pt x="1398" y="661"/>
                    </a:lnTo>
                    <a:lnTo>
                      <a:pt x="1494" y="593"/>
                    </a:lnTo>
                    <a:lnTo>
                      <a:pt x="1124" y="445"/>
                    </a:lnTo>
                    <a:lnTo>
                      <a:pt x="408" y="148"/>
                    </a:lnTo>
                    <a:lnTo>
                      <a:pt x="61" y="0"/>
                    </a:lnTo>
                    <a:lnTo>
                      <a:pt x="0" y="195"/>
                    </a:lnTo>
                    <a:lnTo>
                      <a:pt x="316" y="329"/>
                    </a:lnTo>
                    <a:lnTo>
                      <a:pt x="968" y="595"/>
                    </a:lnTo>
                    <a:lnTo>
                      <a:pt x="1303" y="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12"/>
              <p:cNvSpPr>
                <a:spLocks/>
              </p:cNvSpPr>
              <p:nvPr/>
            </p:nvSpPr>
            <p:spPr bwMode="auto">
              <a:xfrm>
                <a:off x="1230" y="2671"/>
                <a:ext cx="355" cy="125"/>
              </a:xfrm>
              <a:custGeom>
                <a:avLst/>
                <a:gdLst>
                  <a:gd name="T0" fmla="*/ 0 w 1777"/>
                  <a:gd name="T1" fmla="*/ 473 h 625"/>
                  <a:gd name="T2" fmla="*/ 27 w 1777"/>
                  <a:gd name="T3" fmla="*/ 549 h 625"/>
                  <a:gd name="T4" fmla="*/ 58 w 1777"/>
                  <a:gd name="T5" fmla="*/ 625 h 625"/>
                  <a:gd name="T6" fmla="*/ 497 w 1777"/>
                  <a:gd name="T7" fmla="*/ 506 h 625"/>
                  <a:gd name="T8" fmla="*/ 1357 w 1777"/>
                  <a:gd name="T9" fmla="*/ 270 h 625"/>
                  <a:gd name="T10" fmla="*/ 1777 w 1777"/>
                  <a:gd name="T11" fmla="*/ 152 h 625"/>
                  <a:gd name="T12" fmla="*/ 1740 w 1777"/>
                  <a:gd name="T13" fmla="*/ 76 h 625"/>
                  <a:gd name="T14" fmla="*/ 1705 w 1777"/>
                  <a:gd name="T15" fmla="*/ 0 h 625"/>
                  <a:gd name="T16" fmla="*/ 1288 w 1777"/>
                  <a:gd name="T17" fmla="*/ 118 h 625"/>
                  <a:gd name="T18" fmla="*/ 436 w 1777"/>
                  <a:gd name="T19" fmla="*/ 354 h 625"/>
                  <a:gd name="T20" fmla="*/ 0 w 1777"/>
                  <a:gd name="T21" fmla="*/ 473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7" h="625">
                    <a:moveTo>
                      <a:pt x="0" y="473"/>
                    </a:moveTo>
                    <a:lnTo>
                      <a:pt x="27" y="549"/>
                    </a:lnTo>
                    <a:lnTo>
                      <a:pt x="58" y="625"/>
                    </a:lnTo>
                    <a:lnTo>
                      <a:pt x="497" y="506"/>
                    </a:lnTo>
                    <a:lnTo>
                      <a:pt x="1357" y="270"/>
                    </a:lnTo>
                    <a:lnTo>
                      <a:pt x="1777" y="152"/>
                    </a:lnTo>
                    <a:lnTo>
                      <a:pt x="1740" y="76"/>
                    </a:lnTo>
                    <a:lnTo>
                      <a:pt x="1705" y="0"/>
                    </a:lnTo>
                    <a:lnTo>
                      <a:pt x="1288" y="118"/>
                    </a:lnTo>
                    <a:lnTo>
                      <a:pt x="436" y="354"/>
                    </a:lnTo>
                    <a:lnTo>
                      <a:pt x="0" y="4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13"/>
              <p:cNvSpPr>
                <a:spLocks/>
              </p:cNvSpPr>
              <p:nvPr/>
            </p:nvSpPr>
            <p:spPr bwMode="auto">
              <a:xfrm>
                <a:off x="1293" y="2484"/>
                <a:ext cx="122" cy="48"/>
              </a:xfrm>
              <a:custGeom>
                <a:avLst/>
                <a:gdLst>
                  <a:gd name="T0" fmla="*/ 0 w 607"/>
                  <a:gd name="T1" fmla="*/ 242 h 242"/>
                  <a:gd name="T2" fmla="*/ 294 w 607"/>
                  <a:gd name="T3" fmla="*/ 203 h 242"/>
                  <a:gd name="T4" fmla="*/ 587 w 607"/>
                  <a:gd name="T5" fmla="*/ 163 h 242"/>
                  <a:gd name="T6" fmla="*/ 597 w 607"/>
                  <a:gd name="T7" fmla="*/ 82 h 242"/>
                  <a:gd name="T8" fmla="*/ 607 w 607"/>
                  <a:gd name="T9" fmla="*/ 0 h 242"/>
                  <a:gd name="T10" fmla="*/ 331 w 607"/>
                  <a:gd name="T11" fmla="*/ 38 h 242"/>
                  <a:gd name="T12" fmla="*/ 52 w 607"/>
                  <a:gd name="T13" fmla="*/ 76 h 242"/>
                  <a:gd name="T14" fmla="*/ 0 w 607"/>
                  <a:gd name="T15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7" h="242">
                    <a:moveTo>
                      <a:pt x="0" y="242"/>
                    </a:moveTo>
                    <a:lnTo>
                      <a:pt x="294" y="203"/>
                    </a:lnTo>
                    <a:lnTo>
                      <a:pt x="587" y="163"/>
                    </a:lnTo>
                    <a:lnTo>
                      <a:pt x="597" y="82"/>
                    </a:lnTo>
                    <a:lnTo>
                      <a:pt x="607" y="0"/>
                    </a:lnTo>
                    <a:lnTo>
                      <a:pt x="331" y="38"/>
                    </a:lnTo>
                    <a:lnTo>
                      <a:pt x="52" y="76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4"/>
              <p:cNvSpPr>
                <a:spLocks/>
              </p:cNvSpPr>
              <p:nvPr/>
            </p:nvSpPr>
            <p:spPr bwMode="auto">
              <a:xfrm>
                <a:off x="1334" y="2161"/>
                <a:ext cx="384" cy="290"/>
              </a:xfrm>
              <a:custGeom>
                <a:avLst/>
                <a:gdLst>
                  <a:gd name="T0" fmla="*/ 0 w 1923"/>
                  <a:gd name="T1" fmla="*/ 1298 h 1450"/>
                  <a:gd name="T2" fmla="*/ 19 w 1923"/>
                  <a:gd name="T3" fmla="*/ 1375 h 1450"/>
                  <a:gd name="T4" fmla="*/ 37 w 1923"/>
                  <a:gd name="T5" fmla="*/ 1450 h 1450"/>
                  <a:gd name="T6" fmla="*/ 296 w 1923"/>
                  <a:gd name="T7" fmla="*/ 1289 h 1450"/>
                  <a:gd name="T8" fmla="*/ 797 w 1923"/>
                  <a:gd name="T9" fmla="*/ 965 h 1450"/>
                  <a:gd name="T10" fmla="*/ 1037 w 1923"/>
                  <a:gd name="T11" fmla="*/ 802 h 1450"/>
                  <a:gd name="T12" fmla="*/ 1268 w 1923"/>
                  <a:gd name="T13" fmla="*/ 641 h 1450"/>
                  <a:gd name="T14" fmla="*/ 1709 w 1923"/>
                  <a:gd name="T15" fmla="*/ 315 h 1450"/>
                  <a:gd name="T16" fmla="*/ 1923 w 1923"/>
                  <a:gd name="T17" fmla="*/ 152 h 1450"/>
                  <a:gd name="T18" fmla="*/ 1896 w 1923"/>
                  <a:gd name="T19" fmla="*/ 76 h 1450"/>
                  <a:gd name="T20" fmla="*/ 1871 w 1923"/>
                  <a:gd name="T21" fmla="*/ 0 h 1450"/>
                  <a:gd name="T22" fmla="*/ 1660 w 1923"/>
                  <a:gd name="T23" fmla="*/ 162 h 1450"/>
                  <a:gd name="T24" fmla="*/ 1220 w 1923"/>
                  <a:gd name="T25" fmla="*/ 488 h 1450"/>
                  <a:gd name="T26" fmla="*/ 992 w 1923"/>
                  <a:gd name="T27" fmla="*/ 650 h 1450"/>
                  <a:gd name="T28" fmla="*/ 754 w 1923"/>
                  <a:gd name="T29" fmla="*/ 813 h 1450"/>
                  <a:gd name="T30" fmla="*/ 256 w 1923"/>
                  <a:gd name="T31" fmla="*/ 1137 h 1450"/>
                  <a:gd name="T32" fmla="*/ 0 w 1923"/>
                  <a:gd name="T33" fmla="*/ 1298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3" h="1450">
                    <a:moveTo>
                      <a:pt x="0" y="1298"/>
                    </a:moveTo>
                    <a:lnTo>
                      <a:pt x="19" y="1375"/>
                    </a:lnTo>
                    <a:lnTo>
                      <a:pt x="37" y="1450"/>
                    </a:lnTo>
                    <a:lnTo>
                      <a:pt x="296" y="1289"/>
                    </a:lnTo>
                    <a:lnTo>
                      <a:pt x="797" y="965"/>
                    </a:lnTo>
                    <a:lnTo>
                      <a:pt x="1037" y="802"/>
                    </a:lnTo>
                    <a:lnTo>
                      <a:pt x="1268" y="641"/>
                    </a:lnTo>
                    <a:lnTo>
                      <a:pt x="1709" y="315"/>
                    </a:lnTo>
                    <a:lnTo>
                      <a:pt x="1923" y="152"/>
                    </a:lnTo>
                    <a:lnTo>
                      <a:pt x="1896" y="76"/>
                    </a:lnTo>
                    <a:lnTo>
                      <a:pt x="1871" y="0"/>
                    </a:lnTo>
                    <a:lnTo>
                      <a:pt x="1660" y="162"/>
                    </a:lnTo>
                    <a:lnTo>
                      <a:pt x="1220" y="488"/>
                    </a:lnTo>
                    <a:lnTo>
                      <a:pt x="992" y="650"/>
                    </a:lnTo>
                    <a:lnTo>
                      <a:pt x="754" y="813"/>
                    </a:lnTo>
                    <a:lnTo>
                      <a:pt x="256" y="1137"/>
                    </a:lnTo>
                    <a:lnTo>
                      <a:pt x="0" y="12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15"/>
              <p:cNvSpPr>
                <a:spLocks/>
              </p:cNvSpPr>
              <p:nvPr/>
            </p:nvSpPr>
            <p:spPr bwMode="auto">
              <a:xfrm>
                <a:off x="1369" y="2258"/>
                <a:ext cx="202" cy="60"/>
              </a:xfrm>
              <a:custGeom>
                <a:avLst/>
                <a:gdLst>
                  <a:gd name="T0" fmla="*/ 817 w 1009"/>
                  <a:gd name="T1" fmla="*/ 303 h 303"/>
                  <a:gd name="T2" fmla="*/ 913 w 1009"/>
                  <a:gd name="T3" fmla="*/ 230 h 303"/>
                  <a:gd name="T4" fmla="*/ 1009 w 1009"/>
                  <a:gd name="T5" fmla="*/ 158 h 303"/>
                  <a:gd name="T6" fmla="*/ 527 w 1009"/>
                  <a:gd name="T7" fmla="*/ 79 h 303"/>
                  <a:gd name="T8" fmla="*/ 54 w 1009"/>
                  <a:gd name="T9" fmla="*/ 0 h 303"/>
                  <a:gd name="T10" fmla="*/ 0 w 1009"/>
                  <a:gd name="T11" fmla="*/ 171 h 303"/>
                  <a:gd name="T12" fmla="*/ 405 w 1009"/>
                  <a:gd name="T13" fmla="*/ 236 h 303"/>
                  <a:gd name="T14" fmla="*/ 817 w 1009"/>
                  <a:gd name="T15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9" h="303">
                    <a:moveTo>
                      <a:pt x="817" y="303"/>
                    </a:moveTo>
                    <a:lnTo>
                      <a:pt x="913" y="230"/>
                    </a:lnTo>
                    <a:lnTo>
                      <a:pt x="1009" y="158"/>
                    </a:lnTo>
                    <a:lnTo>
                      <a:pt x="527" y="79"/>
                    </a:lnTo>
                    <a:lnTo>
                      <a:pt x="54" y="0"/>
                    </a:lnTo>
                    <a:lnTo>
                      <a:pt x="0" y="171"/>
                    </a:lnTo>
                    <a:lnTo>
                      <a:pt x="405" y="236"/>
                    </a:lnTo>
                    <a:lnTo>
                      <a:pt x="817" y="3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16"/>
              <p:cNvSpPr>
                <a:spLocks/>
              </p:cNvSpPr>
              <p:nvPr/>
            </p:nvSpPr>
            <p:spPr bwMode="auto">
              <a:xfrm>
                <a:off x="1422" y="2027"/>
                <a:ext cx="116" cy="98"/>
              </a:xfrm>
              <a:custGeom>
                <a:avLst/>
                <a:gdLst>
                  <a:gd name="T0" fmla="*/ 0 w 581"/>
                  <a:gd name="T1" fmla="*/ 490 h 490"/>
                  <a:gd name="T2" fmla="*/ 149 w 581"/>
                  <a:gd name="T3" fmla="*/ 368 h 490"/>
                  <a:gd name="T4" fmla="*/ 439 w 581"/>
                  <a:gd name="T5" fmla="*/ 122 h 490"/>
                  <a:gd name="T6" fmla="*/ 581 w 581"/>
                  <a:gd name="T7" fmla="*/ 0 h 490"/>
                  <a:gd name="T8" fmla="*/ 385 w 581"/>
                  <a:gd name="T9" fmla="*/ 0 h 490"/>
                  <a:gd name="T10" fmla="*/ 230 w 581"/>
                  <a:gd name="T11" fmla="*/ 132 h 490"/>
                  <a:gd name="T12" fmla="*/ 72 w 581"/>
                  <a:gd name="T13" fmla="*/ 263 h 490"/>
                  <a:gd name="T14" fmla="*/ 0 w 581"/>
                  <a:gd name="T15" fmla="*/ 4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1" h="490">
                    <a:moveTo>
                      <a:pt x="0" y="490"/>
                    </a:moveTo>
                    <a:lnTo>
                      <a:pt x="149" y="368"/>
                    </a:lnTo>
                    <a:lnTo>
                      <a:pt x="439" y="122"/>
                    </a:lnTo>
                    <a:lnTo>
                      <a:pt x="581" y="0"/>
                    </a:lnTo>
                    <a:lnTo>
                      <a:pt x="385" y="0"/>
                    </a:lnTo>
                    <a:lnTo>
                      <a:pt x="230" y="132"/>
                    </a:lnTo>
                    <a:lnTo>
                      <a:pt x="72" y="263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17"/>
              <p:cNvSpPr>
                <a:spLocks/>
              </p:cNvSpPr>
              <p:nvPr/>
            </p:nvSpPr>
            <p:spPr bwMode="auto">
              <a:xfrm>
                <a:off x="1340" y="2351"/>
                <a:ext cx="109" cy="46"/>
              </a:xfrm>
              <a:custGeom>
                <a:avLst/>
                <a:gdLst>
                  <a:gd name="T0" fmla="*/ 343 w 547"/>
                  <a:gd name="T1" fmla="*/ 230 h 230"/>
                  <a:gd name="T2" fmla="*/ 444 w 547"/>
                  <a:gd name="T3" fmla="*/ 157 h 230"/>
                  <a:gd name="T4" fmla="*/ 547 w 547"/>
                  <a:gd name="T5" fmla="*/ 84 h 230"/>
                  <a:gd name="T6" fmla="*/ 299 w 547"/>
                  <a:gd name="T7" fmla="*/ 42 h 230"/>
                  <a:gd name="T8" fmla="*/ 55 w 547"/>
                  <a:gd name="T9" fmla="*/ 0 h 230"/>
                  <a:gd name="T10" fmla="*/ 0 w 547"/>
                  <a:gd name="T11" fmla="*/ 172 h 230"/>
                  <a:gd name="T12" fmla="*/ 171 w 547"/>
                  <a:gd name="T13" fmla="*/ 201 h 230"/>
                  <a:gd name="T14" fmla="*/ 343 w 547"/>
                  <a:gd name="T1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7" h="230">
                    <a:moveTo>
                      <a:pt x="343" y="230"/>
                    </a:moveTo>
                    <a:lnTo>
                      <a:pt x="444" y="157"/>
                    </a:lnTo>
                    <a:lnTo>
                      <a:pt x="547" y="84"/>
                    </a:lnTo>
                    <a:lnTo>
                      <a:pt x="299" y="42"/>
                    </a:lnTo>
                    <a:lnTo>
                      <a:pt x="55" y="0"/>
                    </a:lnTo>
                    <a:lnTo>
                      <a:pt x="0" y="172"/>
                    </a:lnTo>
                    <a:lnTo>
                      <a:pt x="171" y="201"/>
                    </a:lnTo>
                    <a:lnTo>
                      <a:pt x="343" y="2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18"/>
              <p:cNvSpPr>
                <a:spLocks/>
              </p:cNvSpPr>
              <p:nvPr/>
            </p:nvSpPr>
            <p:spPr bwMode="auto">
              <a:xfrm>
                <a:off x="1828" y="2027"/>
                <a:ext cx="231" cy="184"/>
              </a:xfrm>
              <a:custGeom>
                <a:avLst/>
                <a:gdLst>
                  <a:gd name="T0" fmla="*/ 0 w 1158"/>
                  <a:gd name="T1" fmla="*/ 843 h 920"/>
                  <a:gd name="T2" fmla="*/ 83 w 1158"/>
                  <a:gd name="T3" fmla="*/ 882 h 920"/>
                  <a:gd name="T4" fmla="*/ 166 w 1158"/>
                  <a:gd name="T5" fmla="*/ 920 h 920"/>
                  <a:gd name="T6" fmla="*/ 299 w 1158"/>
                  <a:gd name="T7" fmla="*/ 805 h 920"/>
                  <a:gd name="T8" fmla="*/ 556 w 1158"/>
                  <a:gd name="T9" fmla="*/ 575 h 920"/>
                  <a:gd name="T10" fmla="*/ 804 w 1158"/>
                  <a:gd name="T11" fmla="*/ 345 h 920"/>
                  <a:gd name="T12" fmla="*/ 1042 w 1158"/>
                  <a:gd name="T13" fmla="*/ 115 h 920"/>
                  <a:gd name="T14" fmla="*/ 1158 w 1158"/>
                  <a:gd name="T15" fmla="*/ 0 h 920"/>
                  <a:gd name="T16" fmla="*/ 926 w 1158"/>
                  <a:gd name="T17" fmla="*/ 0 h 920"/>
                  <a:gd name="T18" fmla="*/ 818 w 1158"/>
                  <a:gd name="T19" fmla="*/ 106 h 920"/>
                  <a:gd name="T20" fmla="*/ 594 w 1158"/>
                  <a:gd name="T21" fmla="*/ 317 h 920"/>
                  <a:gd name="T22" fmla="*/ 363 w 1158"/>
                  <a:gd name="T23" fmla="*/ 527 h 920"/>
                  <a:gd name="T24" fmla="*/ 123 w 1158"/>
                  <a:gd name="T25" fmla="*/ 738 h 920"/>
                  <a:gd name="T26" fmla="*/ 0 w 1158"/>
                  <a:gd name="T27" fmla="*/ 843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58" h="920">
                    <a:moveTo>
                      <a:pt x="0" y="843"/>
                    </a:moveTo>
                    <a:lnTo>
                      <a:pt x="83" y="882"/>
                    </a:lnTo>
                    <a:lnTo>
                      <a:pt x="166" y="920"/>
                    </a:lnTo>
                    <a:lnTo>
                      <a:pt x="299" y="805"/>
                    </a:lnTo>
                    <a:lnTo>
                      <a:pt x="556" y="575"/>
                    </a:lnTo>
                    <a:lnTo>
                      <a:pt x="804" y="345"/>
                    </a:lnTo>
                    <a:lnTo>
                      <a:pt x="1042" y="115"/>
                    </a:lnTo>
                    <a:lnTo>
                      <a:pt x="1158" y="0"/>
                    </a:lnTo>
                    <a:lnTo>
                      <a:pt x="926" y="0"/>
                    </a:lnTo>
                    <a:lnTo>
                      <a:pt x="818" y="106"/>
                    </a:lnTo>
                    <a:lnTo>
                      <a:pt x="594" y="317"/>
                    </a:lnTo>
                    <a:lnTo>
                      <a:pt x="363" y="527"/>
                    </a:lnTo>
                    <a:lnTo>
                      <a:pt x="123" y="738"/>
                    </a:lnTo>
                    <a:lnTo>
                      <a:pt x="0" y="8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19"/>
              <p:cNvSpPr>
                <a:spLocks/>
              </p:cNvSpPr>
              <p:nvPr/>
            </p:nvSpPr>
            <p:spPr bwMode="auto">
              <a:xfrm>
                <a:off x="1494" y="2276"/>
                <a:ext cx="362" cy="37"/>
              </a:xfrm>
              <a:custGeom>
                <a:avLst/>
                <a:gdLst>
                  <a:gd name="T0" fmla="*/ 1809 w 1809"/>
                  <a:gd name="T1" fmla="*/ 183 h 183"/>
                  <a:gd name="T2" fmla="*/ 1805 w 1809"/>
                  <a:gd name="T3" fmla="*/ 91 h 183"/>
                  <a:gd name="T4" fmla="*/ 1804 w 1809"/>
                  <a:gd name="T5" fmla="*/ 0 h 183"/>
                  <a:gd name="T6" fmla="*/ 276 w 1809"/>
                  <a:gd name="T7" fmla="*/ 0 h 183"/>
                  <a:gd name="T8" fmla="*/ 139 w 1809"/>
                  <a:gd name="T9" fmla="*/ 91 h 183"/>
                  <a:gd name="T10" fmla="*/ 0 w 1809"/>
                  <a:gd name="T11" fmla="*/ 183 h 183"/>
                  <a:gd name="T12" fmla="*/ 1809 w 1809"/>
                  <a:gd name="T1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9" h="183">
                    <a:moveTo>
                      <a:pt x="1809" y="183"/>
                    </a:moveTo>
                    <a:lnTo>
                      <a:pt x="1805" y="91"/>
                    </a:lnTo>
                    <a:lnTo>
                      <a:pt x="1804" y="0"/>
                    </a:lnTo>
                    <a:lnTo>
                      <a:pt x="276" y="0"/>
                    </a:lnTo>
                    <a:lnTo>
                      <a:pt x="139" y="91"/>
                    </a:lnTo>
                    <a:lnTo>
                      <a:pt x="0" y="183"/>
                    </a:lnTo>
                    <a:lnTo>
                      <a:pt x="1809" y="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20"/>
              <p:cNvSpPr>
                <a:spLocks/>
              </p:cNvSpPr>
              <p:nvPr/>
            </p:nvSpPr>
            <p:spPr bwMode="auto">
              <a:xfrm>
                <a:off x="1822" y="2276"/>
                <a:ext cx="508" cy="47"/>
              </a:xfrm>
              <a:custGeom>
                <a:avLst/>
                <a:gdLst>
                  <a:gd name="T0" fmla="*/ 2539 w 2539"/>
                  <a:gd name="T1" fmla="*/ 235 h 235"/>
                  <a:gd name="T2" fmla="*/ 2533 w 2539"/>
                  <a:gd name="T3" fmla="*/ 142 h 235"/>
                  <a:gd name="T4" fmla="*/ 2528 w 2539"/>
                  <a:gd name="T5" fmla="*/ 49 h 235"/>
                  <a:gd name="T6" fmla="*/ 1904 w 2539"/>
                  <a:gd name="T7" fmla="*/ 37 h 235"/>
                  <a:gd name="T8" fmla="*/ 1283 w 2539"/>
                  <a:gd name="T9" fmla="*/ 25 h 235"/>
                  <a:gd name="T10" fmla="*/ 662 w 2539"/>
                  <a:gd name="T11" fmla="*/ 13 h 235"/>
                  <a:gd name="T12" fmla="*/ 41 w 2539"/>
                  <a:gd name="T13" fmla="*/ 0 h 235"/>
                  <a:gd name="T14" fmla="*/ 21 w 2539"/>
                  <a:gd name="T15" fmla="*/ 93 h 235"/>
                  <a:gd name="T16" fmla="*/ 0 w 2539"/>
                  <a:gd name="T17" fmla="*/ 186 h 235"/>
                  <a:gd name="T18" fmla="*/ 632 w 2539"/>
                  <a:gd name="T19" fmla="*/ 199 h 235"/>
                  <a:gd name="T20" fmla="*/ 1265 w 2539"/>
                  <a:gd name="T21" fmla="*/ 210 h 235"/>
                  <a:gd name="T22" fmla="*/ 1901 w 2539"/>
                  <a:gd name="T23" fmla="*/ 223 h 235"/>
                  <a:gd name="T24" fmla="*/ 2539 w 2539"/>
                  <a:gd name="T25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9" h="235">
                    <a:moveTo>
                      <a:pt x="2539" y="235"/>
                    </a:moveTo>
                    <a:lnTo>
                      <a:pt x="2533" y="142"/>
                    </a:lnTo>
                    <a:lnTo>
                      <a:pt x="2528" y="49"/>
                    </a:lnTo>
                    <a:lnTo>
                      <a:pt x="1904" y="37"/>
                    </a:lnTo>
                    <a:lnTo>
                      <a:pt x="1283" y="25"/>
                    </a:lnTo>
                    <a:lnTo>
                      <a:pt x="662" y="13"/>
                    </a:lnTo>
                    <a:lnTo>
                      <a:pt x="41" y="0"/>
                    </a:lnTo>
                    <a:lnTo>
                      <a:pt x="21" y="93"/>
                    </a:lnTo>
                    <a:lnTo>
                      <a:pt x="0" y="186"/>
                    </a:lnTo>
                    <a:lnTo>
                      <a:pt x="632" y="199"/>
                    </a:lnTo>
                    <a:lnTo>
                      <a:pt x="1265" y="210"/>
                    </a:lnTo>
                    <a:lnTo>
                      <a:pt x="1901" y="223"/>
                    </a:lnTo>
                    <a:lnTo>
                      <a:pt x="2539" y="2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21"/>
              <p:cNvSpPr>
                <a:spLocks/>
              </p:cNvSpPr>
              <p:nvPr/>
            </p:nvSpPr>
            <p:spPr bwMode="auto">
              <a:xfrm>
                <a:off x="1933" y="2303"/>
                <a:ext cx="51" cy="144"/>
              </a:xfrm>
              <a:custGeom>
                <a:avLst/>
                <a:gdLst>
                  <a:gd name="T0" fmla="*/ 0 w 258"/>
                  <a:gd name="T1" fmla="*/ 721 h 721"/>
                  <a:gd name="T2" fmla="*/ 130 w 258"/>
                  <a:gd name="T3" fmla="*/ 705 h 721"/>
                  <a:gd name="T4" fmla="*/ 258 w 258"/>
                  <a:gd name="T5" fmla="*/ 689 h 721"/>
                  <a:gd name="T6" fmla="*/ 252 w 258"/>
                  <a:gd name="T7" fmla="*/ 345 h 721"/>
                  <a:gd name="T8" fmla="*/ 247 w 258"/>
                  <a:gd name="T9" fmla="*/ 0 h 721"/>
                  <a:gd name="T10" fmla="*/ 125 w 258"/>
                  <a:gd name="T11" fmla="*/ 27 h 721"/>
                  <a:gd name="T12" fmla="*/ 4 w 258"/>
                  <a:gd name="T13" fmla="*/ 54 h 721"/>
                  <a:gd name="T14" fmla="*/ 1 w 258"/>
                  <a:gd name="T15" fmla="*/ 388 h 721"/>
                  <a:gd name="T16" fmla="*/ 0 w 258"/>
                  <a:gd name="T17" fmla="*/ 72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721">
                    <a:moveTo>
                      <a:pt x="0" y="721"/>
                    </a:moveTo>
                    <a:lnTo>
                      <a:pt x="130" y="705"/>
                    </a:lnTo>
                    <a:lnTo>
                      <a:pt x="258" y="689"/>
                    </a:lnTo>
                    <a:lnTo>
                      <a:pt x="252" y="345"/>
                    </a:lnTo>
                    <a:lnTo>
                      <a:pt x="247" y="0"/>
                    </a:lnTo>
                    <a:lnTo>
                      <a:pt x="125" y="27"/>
                    </a:lnTo>
                    <a:lnTo>
                      <a:pt x="4" y="54"/>
                    </a:lnTo>
                    <a:lnTo>
                      <a:pt x="1" y="388"/>
                    </a:lnTo>
                    <a:lnTo>
                      <a:pt x="0" y="7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22"/>
              <p:cNvSpPr>
                <a:spLocks/>
              </p:cNvSpPr>
              <p:nvPr/>
            </p:nvSpPr>
            <p:spPr bwMode="auto">
              <a:xfrm>
                <a:off x="2089" y="2300"/>
                <a:ext cx="63" cy="144"/>
              </a:xfrm>
              <a:custGeom>
                <a:avLst/>
                <a:gdLst>
                  <a:gd name="T0" fmla="*/ 54 w 311"/>
                  <a:gd name="T1" fmla="*/ 720 h 720"/>
                  <a:gd name="T2" fmla="*/ 181 w 311"/>
                  <a:gd name="T3" fmla="*/ 704 h 720"/>
                  <a:gd name="T4" fmla="*/ 311 w 311"/>
                  <a:gd name="T5" fmla="*/ 687 h 720"/>
                  <a:gd name="T6" fmla="*/ 273 w 311"/>
                  <a:gd name="T7" fmla="*/ 344 h 720"/>
                  <a:gd name="T8" fmla="*/ 238 w 311"/>
                  <a:gd name="T9" fmla="*/ 0 h 720"/>
                  <a:gd name="T10" fmla="*/ 119 w 311"/>
                  <a:gd name="T11" fmla="*/ 26 h 720"/>
                  <a:gd name="T12" fmla="*/ 0 w 311"/>
                  <a:gd name="T13" fmla="*/ 52 h 720"/>
                  <a:gd name="T14" fmla="*/ 26 w 311"/>
                  <a:gd name="T15" fmla="*/ 386 h 720"/>
                  <a:gd name="T16" fmla="*/ 54 w 311"/>
                  <a:gd name="T17" fmla="*/ 72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720">
                    <a:moveTo>
                      <a:pt x="54" y="720"/>
                    </a:moveTo>
                    <a:lnTo>
                      <a:pt x="181" y="704"/>
                    </a:lnTo>
                    <a:lnTo>
                      <a:pt x="311" y="687"/>
                    </a:lnTo>
                    <a:lnTo>
                      <a:pt x="273" y="344"/>
                    </a:lnTo>
                    <a:lnTo>
                      <a:pt x="238" y="0"/>
                    </a:lnTo>
                    <a:lnTo>
                      <a:pt x="119" y="26"/>
                    </a:lnTo>
                    <a:lnTo>
                      <a:pt x="0" y="52"/>
                    </a:lnTo>
                    <a:lnTo>
                      <a:pt x="26" y="386"/>
                    </a:lnTo>
                    <a:lnTo>
                      <a:pt x="54" y="7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23"/>
              <p:cNvSpPr>
                <a:spLocks/>
              </p:cNvSpPr>
              <p:nvPr/>
            </p:nvSpPr>
            <p:spPr bwMode="auto">
              <a:xfrm>
                <a:off x="1485" y="2027"/>
                <a:ext cx="488" cy="96"/>
              </a:xfrm>
              <a:custGeom>
                <a:avLst/>
                <a:gdLst>
                  <a:gd name="T0" fmla="*/ 2298 w 2438"/>
                  <a:gd name="T1" fmla="*/ 481 h 481"/>
                  <a:gd name="T2" fmla="*/ 2370 w 2438"/>
                  <a:gd name="T3" fmla="*/ 408 h 481"/>
                  <a:gd name="T4" fmla="*/ 2438 w 2438"/>
                  <a:gd name="T5" fmla="*/ 335 h 481"/>
                  <a:gd name="T6" fmla="*/ 1855 w 2438"/>
                  <a:gd name="T7" fmla="*/ 251 h 481"/>
                  <a:gd name="T8" fmla="*/ 1283 w 2438"/>
                  <a:gd name="T9" fmla="*/ 167 h 481"/>
                  <a:gd name="T10" fmla="*/ 735 w 2438"/>
                  <a:gd name="T11" fmla="*/ 84 h 481"/>
                  <a:gd name="T12" fmla="*/ 197 w 2438"/>
                  <a:gd name="T13" fmla="*/ 0 h 481"/>
                  <a:gd name="T14" fmla="*/ 176 w 2438"/>
                  <a:gd name="T15" fmla="*/ 0 h 481"/>
                  <a:gd name="T16" fmla="*/ 88 w 2438"/>
                  <a:gd name="T17" fmla="*/ 72 h 481"/>
                  <a:gd name="T18" fmla="*/ 0 w 2438"/>
                  <a:gd name="T19" fmla="*/ 143 h 481"/>
                  <a:gd name="T20" fmla="*/ 556 w 2438"/>
                  <a:gd name="T21" fmla="*/ 228 h 481"/>
                  <a:gd name="T22" fmla="*/ 1123 w 2438"/>
                  <a:gd name="T23" fmla="*/ 312 h 481"/>
                  <a:gd name="T24" fmla="*/ 1705 w 2438"/>
                  <a:gd name="T25" fmla="*/ 397 h 481"/>
                  <a:gd name="T26" fmla="*/ 2298 w 2438"/>
                  <a:gd name="T27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38" h="481">
                    <a:moveTo>
                      <a:pt x="2298" y="481"/>
                    </a:moveTo>
                    <a:lnTo>
                      <a:pt x="2370" y="408"/>
                    </a:lnTo>
                    <a:lnTo>
                      <a:pt x="2438" y="335"/>
                    </a:lnTo>
                    <a:lnTo>
                      <a:pt x="1855" y="251"/>
                    </a:lnTo>
                    <a:lnTo>
                      <a:pt x="1283" y="167"/>
                    </a:lnTo>
                    <a:lnTo>
                      <a:pt x="735" y="84"/>
                    </a:lnTo>
                    <a:lnTo>
                      <a:pt x="197" y="0"/>
                    </a:lnTo>
                    <a:lnTo>
                      <a:pt x="176" y="0"/>
                    </a:lnTo>
                    <a:lnTo>
                      <a:pt x="88" y="72"/>
                    </a:lnTo>
                    <a:lnTo>
                      <a:pt x="0" y="143"/>
                    </a:lnTo>
                    <a:lnTo>
                      <a:pt x="556" y="228"/>
                    </a:lnTo>
                    <a:lnTo>
                      <a:pt x="1123" y="312"/>
                    </a:lnTo>
                    <a:lnTo>
                      <a:pt x="1705" y="397"/>
                    </a:lnTo>
                    <a:lnTo>
                      <a:pt x="2298" y="4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24"/>
              <p:cNvSpPr>
                <a:spLocks/>
              </p:cNvSpPr>
              <p:nvPr/>
            </p:nvSpPr>
            <p:spPr bwMode="auto">
              <a:xfrm>
                <a:off x="1783" y="2027"/>
                <a:ext cx="84" cy="62"/>
              </a:xfrm>
              <a:custGeom>
                <a:avLst/>
                <a:gdLst>
                  <a:gd name="T0" fmla="*/ 0 w 420"/>
                  <a:gd name="T1" fmla="*/ 247 h 308"/>
                  <a:gd name="T2" fmla="*/ 97 w 420"/>
                  <a:gd name="T3" fmla="*/ 278 h 308"/>
                  <a:gd name="T4" fmla="*/ 194 w 420"/>
                  <a:gd name="T5" fmla="*/ 308 h 308"/>
                  <a:gd name="T6" fmla="*/ 309 w 420"/>
                  <a:gd name="T7" fmla="*/ 154 h 308"/>
                  <a:gd name="T8" fmla="*/ 420 w 420"/>
                  <a:gd name="T9" fmla="*/ 0 h 308"/>
                  <a:gd name="T10" fmla="*/ 186 w 420"/>
                  <a:gd name="T11" fmla="*/ 0 h 308"/>
                  <a:gd name="T12" fmla="*/ 95 w 420"/>
                  <a:gd name="T13" fmla="*/ 123 h 308"/>
                  <a:gd name="T14" fmla="*/ 0 w 420"/>
                  <a:gd name="T15" fmla="*/ 2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0" h="308">
                    <a:moveTo>
                      <a:pt x="0" y="247"/>
                    </a:moveTo>
                    <a:lnTo>
                      <a:pt x="97" y="278"/>
                    </a:lnTo>
                    <a:lnTo>
                      <a:pt x="194" y="308"/>
                    </a:lnTo>
                    <a:lnTo>
                      <a:pt x="309" y="154"/>
                    </a:lnTo>
                    <a:lnTo>
                      <a:pt x="420" y="0"/>
                    </a:lnTo>
                    <a:lnTo>
                      <a:pt x="186" y="0"/>
                    </a:lnTo>
                    <a:lnTo>
                      <a:pt x="95" y="123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25"/>
              <p:cNvSpPr>
                <a:spLocks/>
              </p:cNvSpPr>
              <p:nvPr/>
            </p:nvSpPr>
            <p:spPr bwMode="auto">
              <a:xfrm>
                <a:off x="1863" y="2696"/>
                <a:ext cx="558" cy="80"/>
              </a:xfrm>
              <a:custGeom>
                <a:avLst/>
                <a:gdLst>
                  <a:gd name="T0" fmla="*/ 2787 w 2787"/>
                  <a:gd name="T1" fmla="*/ 400 h 400"/>
                  <a:gd name="T2" fmla="*/ 2764 w 2787"/>
                  <a:gd name="T3" fmla="*/ 319 h 400"/>
                  <a:gd name="T4" fmla="*/ 2742 w 2787"/>
                  <a:gd name="T5" fmla="*/ 236 h 400"/>
                  <a:gd name="T6" fmla="*/ 1357 w 2787"/>
                  <a:gd name="T7" fmla="*/ 118 h 400"/>
                  <a:gd name="T8" fmla="*/ 0 w 2787"/>
                  <a:gd name="T9" fmla="*/ 0 h 400"/>
                  <a:gd name="T10" fmla="*/ 2 w 2787"/>
                  <a:gd name="T11" fmla="*/ 82 h 400"/>
                  <a:gd name="T12" fmla="*/ 3 w 2787"/>
                  <a:gd name="T13" fmla="*/ 164 h 400"/>
                  <a:gd name="T14" fmla="*/ 1382 w 2787"/>
                  <a:gd name="T15" fmla="*/ 282 h 400"/>
                  <a:gd name="T16" fmla="*/ 2787 w 2787"/>
                  <a:gd name="T17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87" h="400">
                    <a:moveTo>
                      <a:pt x="2787" y="400"/>
                    </a:moveTo>
                    <a:lnTo>
                      <a:pt x="2764" y="319"/>
                    </a:lnTo>
                    <a:lnTo>
                      <a:pt x="2742" y="236"/>
                    </a:lnTo>
                    <a:lnTo>
                      <a:pt x="1357" y="118"/>
                    </a:lnTo>
                    <a:lnTo>
                      <a:pt x="0" y="0"/>
                    </a:lnTo>
                    <a:lnTo>
                      <a:pt x="2" y="82"/>
                    </a:lnTo>
                    <a:lnTo>
                      <a:pt x="3" y="164"/>
                    </a:lnTo>
                    <a:lnTo>
                      <a:pt x="1382" y="282"/>
                    </a:lnTo>
                    <a:lnTo>
                      <a:pt x="2787" y="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6"/>
              <p:cNvSpPr>
                <a:spLocks/>
              </p:cNvSpPr>
              <p:nvPr/>
            </p:nvSpPr>
            <p:spPr bwMode="auto">
              <a:xfrm>
                <a:off x="1632" y="2801"/>
                <a:ext cx="819" cy="95"/>
              </a:xfrm>
              <a:custGeom>
                <a:avLst/>
                <a:gdLst>
                  <a:gd name="T0" fmla="*/ 4096 w 4096"/>
                  <a:gd name="T1" fmla="*/ 475 h 475"/>
                  <a:gd name="T2" fmla="*/ 4074 w 4096"/>
                  <a:gd name="T3" fmla="*/ 394 h 475"/>
                  <a:gd name="T4" fmla="*/ 4053 w 4096"/>
                  <a:gd name="T5" fmla="*/ 312 h 475"/>
                  <a:gd name="T6" fmla="*/ 3021 w 4096"/>
                  <a:gd name="T7" fmla="*/ 234 h 475"/>
                  <a:gd name="T8" fmla="*/ 2004 w 4096"/>
                  <a:gd name="T9" fmla="*/ 156 h 475"/>
                  <a:gd name="T10" fmla="*/ 1003 w 4096"/>
                  <a:gd name="T11" fmla="*/ 78 h 475"/>
                  <a:gd name="T12" fmla="*/ 13 w 4096"/>
                  <a:gd name="T13" fmla="*/ 0 h 475"/>
                  <a:gd name="T14" fmla="*/ 6 w 4096"/>
                  <a:gd name="T15" fmla="*/ 83 h 475"/>
                  <a:gd name="T16" fmla="*/ 0 w 4096"/>
                  <a:gd name="T17" fmla="*/ 165 h 475"/>
                  <a:gd name="T18" fmla="*/ 1004 w 4096"/>
                  <a:gd name="T19" fmla="*/ 243 h 475"/>
                  <a:gd name="T20" fmla="*/ 2021 w 4096"/>
                  <a:gd name="T21" fmla="*/ 320 h 475"/>
                  <a:gd name="T22" fmla="*/ 3053 w 4096"/>
                  <a:gd name="T23" fmla="*/ 398 h 475"/>
                  <a:gd name="T24" fmla="*/ 4096 w 4096"/>
                  <a:gd name="T25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96" h="475">
                    <a:moveTo>
                      <a:pt x="4096" y="475"/>
                    </a:moveTo>
                    <a:lnTo>
                      <a:pt x="4074" y="394"/>
                    </a:lnTo>
                    <a:lnTo>
                      <a:pt x="4053" y="312"/>
                    </a:lnTo>
                    <a:lnTo>
                      <a:pt x="3021" y="234"/>
                    </a:lnTo>
                    <a:lnTo>
                      <a:pt x="2004" y="156"/>
                    </a:lnTo>
                    <a:lnTo>
                      <a:pt x="1003" y="78"/>
                    </a:lnTo>
                    <a:lnTo>
                      <a:pt x="13" y="0"/>
                    </a:lnTo>
                    <a:lnTo>
                      <a:pt x="6" y="83"/>
                    </a:lnTo>
                    <a:lnTo>
                      <a:pt x="0" y="165"/>
                    </a:lnTo>
                    <a:lnTo>
                      <a:pt x="1004" y="243"/>
                    </a:lnTo>
                    <a:lnTo>
                      <a:pt x="2021" y="320"/>
                    </a:lnTo>
                    <a:lnTo>
                      <a:pt x="3053" y="398"/>
                    </a:lnTo>
                    <a:lnTo>
                      <a:pt x="4096" y="4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27"/>
              <p:cNvSpPr>
                <a:spLocks/>
              </p:cNvSpPr>
              <p:nvPr/>
            </p:nvSpPr>
            <p:spPr bwMode="auto">
              <a:xfrm>
                <a:off x="1781" y="2718"/>
                <a:ext cx="291" cy="129"/>
              </a:xfrm>
              <a:custGeom>
                <a:avLst/>
                <a:gdLst>
                  <a:gd name="T0" fmla="*/ 0 w 1456"/>
                  <a:gd name="T1" fmla="*/ 584 h 644"/>
                  <a:gd name="T2" fmla="*/ 176 w 1456"/>
                  <a:gd name="T3" fmla="*/ 615 h 644"/>
                  <a:gd name="T4" fmla="*/ 356 w 1456"/>
                  <a:gd name="T5" fmla="*/ 644 h 644"/>
                  <a:gd name="T6" fmla="*/ 639 w 1456"/>
                  <a:gd name="T7" fmla="*/ 499 h 644"/>
                  <a:gd name="T8" fmla="*/ 1189 w 1456"/>
                  <a:gd name="T9" fmla="*/ 207 h 644"/>
                  <a:gd name="T10" fmla="*/ 1456 w 1456"/>
                  <a:gd name="T11" fmla="*/ 61 h 644"/>
                  <a:gd name="T12" fmla="*/ 1283 w 1456"/>
                  <a:gd name="T13" fmla="*/ 31 h 644"/>
                  <a:gd name="T14" fmla="*/ 1114 w 1456"/>
                  <a:gd name="T15" fmla="*/ 0 h 644"/>
                  <a:gd name="T16" fmla="*/ 843 w 1456"/>
                  <a:gd name="T17" fmla="*/ 146 h 644"/>
                  <a:gd name="T18" fmla="*/ 286 w 1456"/>
                  <a:gd name="T19" fmla="*/ 438 h 644"/>
                  <a:gd name="T20" fmla="*/ 0 w 1456"/>
                  <a:gd name="T21" fmla="*/ 584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56" h="644">
                    <a:moveTo>
                      <a:pt x="0" y="584"/>
                    </a:moveTo>
                    <a:lnTo>
                      <a:pt x="176" y="615"/>
                    </a:lnTo>
                    <a:lnTo>
                      <a:pt x="356" y="644"/>
                    </a:lnTo>
                    <a:lnTo>
                      <a:pt x="639" y="499"/>
                    </a:lnTo>
                    <a:lnTo>
                      <a:pt x="1189" y="207"/>
                    </a:lnTo>
                    <a:lnTo>
                      <a:pt x="1456" y="61"/>
                    </a:lnTo>
                    <a:lnTo>
                      <a:pt x="1283" y="31"/>
                    </a:lnTo>
                    <a:lnTo>
                      <a:pt x="1114" y="0"/>
                    </a:lnTo>
                    <a:lnTo>
                      <a:pt x="843" y="146"/>
                    </a:lnTo>
                    <a:lnTo>
                      <a:pt x="286" y="438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28"/>
              <p:cNvSpPr>
                <a:spLocks/>
              </p:cNvSpPr>
              <p:nvPr/>
            </p:nvSpPr>
            <p:spPr bwMode="auto">
              <a:xfrm>
                <a:off x="1582" y="2536"/>
                <a:ext cx="320" cy="159"/>
              </a:xfrm>
              <a:custGeom>
                <a:avLst/>
                <a:gdLst>
                  <a:gd name="T0" fmla="*/ 0 w 1599"/>
                  <a:gd name="T1" fmla="*/ 641 h 793"/>
                  <a:gd name="T2" fmla="*/ 37 w 1599"/>
                  <a:gd name="T3" fmla="*/ 717 h 793"/>
                  <a:gd name="T4" fmla="*/ 74 w 1599"/>
                  <a:gd name="T5" fmla="*/ 793 h 793"/>
                  <a:gd name="T6" fmla="*/ 467 w 1599"/>
                  <a:gd name="T7" fmla="*/ 633 h 793"/>
                  <a:gd name="T8" fmla="*/ 1230 w 1599"/>
                  <a:gd name="T9" fmla="*/ 312 h 793"/>
                  <a:gd name="T10" fmla="*/ 1599 w 1599"/>
                  <a:gd name="T11" fmla="*/ 152 h 793"/>
                  <a:gd name="T12" fmla="*/ 1554 w 1599"/>
                  <a:gd name="T13" fmla="*/ 76 h 793"/>
                  <a:gd name="T14" fmla="*/ 1511 w 1599"/>
                  <a:gd name="T15" fmla="*/ 0 h 793"/>
                  <a:gd name="T16" fmla="*/ 1146 w 1599"/>
                  <a:gd name="T17" fmla="*/ 160 h 793"/>
                  <a:gd name="T18" fmla="*/ 389 w 1599"/>
                  <a:gd name="T19" fmla="*/ 481 h 793"/>
                  <a:gd name="T20" fmla="*/ 0 w 1599"/>
                  <a:gd name="T21" fmla="*/ 641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9" h="793">
                    <a:moveTo>
                      <a:pt x="0" y="641"/>
                    </a:moveTo>
                    <a:lnTo>
                      <a:pt x="37" y="717"/>
                    </a:lnTo>
                    <a:lnTo>
                      <a:pt x="74" y="793"/>
                    </a:lnTo>
                    <a:lnTo>
                      <a:pt x="467" y="633"/>
                    </a:lnTo>
                    <a:lnTo>
                      <a:pt x="1230" y="312"/>
                    </a:lnTo>
                    <a:lnTo>
                      <a:pt x="1599" y="152"/>
                    </a:lnTo>
                    <a:lnTo>
                      <a:pt x="1554" y="76"/>
                    </a:lnTo>
                    <a:lnTo>
                      <a:pt x="1511" y="0"/>
                    </a:lnTo>
                    <a:lnTo>
                      <a:pt x="1146" y="160"/>
                    </a:lnTo>
                    <a:lnTo>
                      <a:pt x="389" y="481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29"/>
              <p:cNvSpPr>
                <a:spLocks/>
              </p:cNvSpPr>
              <p:nvPr/>
            </p:nvSpPr>
            <p:spPr bwMode="auto">
              <a:xfrm>
                <a:off x="2578" y="2665"/>
                <a:ext cx="23" cy="29"/>
              </a:xfrm>
              <a:custGeom>
                <a:avLst/>
                <a:gdLst>
                  <a:gd name="T0" fmla="*/ 0 w 115"/>
                  <a:gd name="T1" fmla="*/ 110 h 141"/>
                  <a:gd name="T2" fmla="*/ 56 w 115"/>
                  <a:gd name="T3" fmla="*/ 125 h 141"/>
                  <a:gd name="T4" fmla="*/ 115 w 115"/>
                  <a:gd name="T5" fmla="*/ 141 h 141"/>
                  <a:gd name="T6" fmla="*/ 71 w 115"/>
                  <a:gd name="T7" fmla="*/ 0 h 141"/>
                  <a:gd name="T8" fmla="*/ 36 w 115"/>
                  <a:gd name="T9" fmla="*/ 54 h 141"/>
                  <a:gd name="T10" fmla="*/ 0 w 115"/>
                  <a:gd name="T11" fmla="*/ 11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141">
                    <a:moveTo>
                      <a:pt x="0" y="110"/>
                    </a:moveTo>
                    <a:lnTo>
                      <a:pt x="56" y="125"/>
                    </a:lnTo>
                    <a:lnTo>
                      <a:pt x="115" y="141"/>
                    </a:lnTo>
                    <a:lnTo>
                      <a:pt x="71" y="0"/>
                    </a:lnTo>
                    <a:lnTo>
                      <a:pt x="36" y="54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30"/>
              <p:cNvSpPr>
                <a:spLocks/>
              </p:cNvSpPr>
              <p:nvPr/>
            </p:nvSpPr>
            <p:spPr bwMode="auto">
              <a:xfrm>
                <a:off x="2556" y="2679"/>
                <a:ext cx="126" cy="274"/>
              </a:xfrm>
              <a:custGeom>
                <a:avLst/>
                <a:gdLst>
                  <a:gd name="T0" fmla="*/ 199 w 627"/>
                  <a:gd name="T1" fmla="*/ 0 h 1371"/>
                  <a:gd name="T2" fmla="*/ 0 w 627"/>
                  <a:gd name="T3" fmla="*/ 12 h 1371"/>
                  <a:gd name="T4" fmla="*/ 135 w 627"/>
                  <a:gd name="T5" fmla="*/ 356 h 1371"/>
                  <a:gd name="T6" fmla="*/ 272 w 627"/>
                  <a:gd name="T7" fmla="*/ 701 h 1371"/>
                  <a:gd name="T8" fmla="*/ 409 w 627"/>
                  <a:gd name="T9" fmla="*/ 1036 h 1371"/>
                  <a:gd name="T10" fmla="*/ 550 w 627"/>
                  <a:gd name="T11" fmla="*/ 1371 h 1371"/>
                  <a:gd name="T12" fmla="*/ 627 w 627"/>
                  <a:gd name="T13" fmla="*/ 1371 h 1371"/>
                  <a:gd name="T14" fmla="*/ 199 w 627"/>
                  <a:gd name="T15" fmla="*/ 0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7" h="1371">
                    <a:moveTo>
                      <a:pt x="199" y="0"/>
                    </a:moveTo>
                    <a:lnTo>
                      <a:pt x="0" y="12"/>
                    </a:lnTo>
                    <a:lnTo>
                      <a:pt x="135" y="356"/>
                    </a:lnTo>
                    <a:lnTo>
                      <a:pt x="272" y="701"/>
                    </a:lnTo>
                    <a:lnTo>
                      <a:pt x="409" y="1036"/>
                    </a:lnTo>
                    <a:lnTo>
                      <a:pt x="550" y="1371"/>
                    </a:lnTo>
                    <a:lnTo>
                      <a:pt x="627" y="1371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31"/>
              <p:cNvSpPr>
                <a:spLocks/>
              </p:cNvSpPr>
              <p:nvPr/>
            </p:nvSpPr>
            <p:spPr bwMode="auto">
              <a:xfrm>
                <a:off x="2428" y="2864"/>
                <a:ext cx="236" cy="38"/>
              </a:xfrm>
              <a:custGeom>
                <a:avLst/>
                <a:gdLst>
                  <a:gd name="T0" fmla="*/ 1129 w 1181"/>
                  <a:gd name="T1" fmla="*/ 0 h 188"/>
                  <a:gd name="T2" fmla="*/ 564 w 1181"/>
                  <a:gd name="T3" fmla="*/ 12 h 188"/>
                  <a:gd name="T4" fmla="*/ 0 w 1181"/>
                  <a:gd name="T5" fmla="*/ 23 h 188"/>
                  <a:gd name="T6" fmla="*/ 20 w 1181"/>
                  <a:gd name="T7" fmla="*/ 106 h 188"/>
                  <a:gd name="T8" fmla="*/ 43 w 1181"/>
                  <a:gd name="T9" fmla="*/ 188 h 188"/>
                  <a:gd name="T10" fmla="*/ 612 w 1181"/>
                  <a:gd name="T11" fmla="*/ 176 h 188"/>
                  <a:gd name="T12" fmla="*/ 1181 w 1181"/>
                  <a:gd name="T13" fmla="*/ 164 h 188"/>
                  <a:gd name="T14" fmla="*/ 1129 w 1181"/>
                  <a:gd name="T15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1" h="188">
                    <a:moveTo>
                      <a:pt x="1129" y="0"/>
                    </a:moveTo>
                    <a:lnTo>
                      <a:pt x="564" y="12"/>
                    </a:lnTo>
                    <a:lnTo>
                      <a:pt x="0" y="23"/>
                    </a:lnTo>
                    <a:lnTo>
                      <a:pt x="20" y="106"/>
                    </a:lnTo>
                    <a:lnTo>
                      <a:pt x="43" y="188"/>
                    </a:lnTo>
                    <a:lnTo>
                      <a:pt x="612" y="176"/>
                    </a:lnTo>
                    <a:lnTo>
                      <a:pt x="1181" y="164"/>
                    </a:lnTo>
                    <a:lnTo>
                      <a:pt x="11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332"/>
              <p:cNvSpPr>
                <a:spLocks/>
              </p:cNvSpPr>
              <p:nvPr/>
            </p:nvSpPr>
            <p:spPr bwMode="auto">
              <a:xfrm>
                <a:off x="2389" y="2665"/>
                <a:ext cx="217" cy="111"/>
              </a:xfrm>
              <a:custGeom>
                <a:avLst/>
                <a:gdLst>
                  <a:gd name="T0" fmla="*/ 1015 w 1087"/>
                  <a:gd name="T1" fmla="*/ 0 h 552"/>
                  <a:gd name="T2" fmla="*/ 514 w 1087"/>
                  <a:gd name="T3" fmla="*/ 162 h 552"/>
                  <a:gd name="T4" fmla="*/ 0 w 1087"/>
                  <a:gd name="T5" fmla="*/ 324 h 552"/>
                  <a:gd name="T6" fmla="*/ 26 w 1087"/>
                  <a:gd name="T7" fmla="*/ 439 h 552"/>
                  <a:gd name="T8" fmla="*/ 53 w 1087"/>
                  <a:gd name="T9" fmla="*/ 552 h 552"/>
                  <a:gd name="T10" fmla="*/ 577 w 1087"/>
                  <a:gd name="T11" fmla="*/ 392 h 552"/>
                  <a:gd name="T12" fmla="*/ 1087 w 1087"/>
                  <a:gd name="T13" fmla="*/ 230 h 552"/>
                  <a:gd name="T14" fmla="*/ 1015 w 1087"/>
                  <a:gd name="T15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7" h="552">
                    <a:moveTo>
                      <a:pt x="1015" y="0"/>
                    </a:moveTo>
                    <a:lnTo>
                      <a:pt x="514" y="162"/>
                    </a:lnTo>
                    <a:lnTo>
                      <a:pt x="0" y="324"/>
                    </a:lnTo>
                    <a:lnTo>
                      <a:pt x="26" y="439"/>
                    </a:lnTo>
                    <a:lnTo>
                      <a:pt x="53" y="552"/>
                    </a:lnTo>
                    <a:lnTo>
                      <a:pt x="577" y="392"/>
                    </a:lnTo>
                    <a:lnTo>
                      <a:pt x="1087" y="230"/>
                    </a:lnTo>
                    <a:lnTo>
                      <a:pt x="10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33"/>
              <p:cNvSpPr>
                <a:spLocks/>
              </p:cNvSpPr>
              <p:nvPr/>
            </p:nvSpPr>
            <p:spPr bwMode="auto">
              <a:xfrm>
                <a:off x="1732" y="2830"/>
                <a:ext cx="130" cy="123"/>
              </a:xfrm>
              <a:custGeom>
                <a:avLst/>
                <a:gdLst>
                  <a:gd name="T0" fmla="*/ 336 w 651"/>
                  <a:gd name="T1" fmla="*/ 618 h 618"/>
                  <a:gd name="T2" fmla="*/ 495 w 651"/>
                  <a:gd name="T3" fmla="*/ 344 h 618"/>
                  <a:gd name="T4" fmla="*/ 651 w 651"/>
                  <a:gd name="T5" fmla="*/ 71 h 618"/>
                  <a:gd name="T6" fmla="*/ 510 w 651"/>
                  <a:gd name="T7" fmla="*/ 36 h 618"/>
                  <a:gd name="T8" fmla="*/ 373 w 651"/>
                  <a:gd name="T9" fmla="*/ 0 h 618"/>
                  <a:gd name="T10" fmla="*/ 190 w 651"/>
                  <a:gd name="T11" fmla="*/ 309 h 618"/>
                  <a:gd name="T12" fmla="*/ 0 w 651"/>
                  <a:gd name="T13" fmla="*/ 618 h 618"/>
                  <a:gd name="T14" fmla="*/ 336 w 651"/>
                  <a:gd name="T15" fmla="*/ 618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1" h="618">
                    <a:moveTo>
                      <a:pt x="336" y="618"/>
                    </a:moveTo>
                    <a:lnTo>
                      <a:pt x="495" y="344"/>
                    </a:lnTo>
                    <a:lnTo>
                      <a:pt x="651" y="71"/>
                    </a:lnTo>
                    <a:lnTo>
                      <a:pt x="510" y="36"/>
                    </a:lnTo>
                    <a:lnTo>
                      <a:pt x="373" y="0"/>
                    </a:lnTo>
                    <a:lnTo>
                      <a:pt x="190" y="309"/>
                    </a:lnTo>
                    <a:lnTo>
                      <a:pt x="0" y="618"/>
                    </a:lnTo>
                    <a:lnTo>
                      <a:pt x="336" y="6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34"/>
              <p:cNvSpPr>
                <a:spLocks/>
              </p:cNvSpPr>
              <p:nvPr/>
            </p:nvSpPr>
            <p:spPr bwMode="auto">
              <a:xfrm>
                <a:off x="2031" y="2590"/>
                <a:ext cx="364" cy="36"/>
              </a:xfrm>
              <a:custGeom>
                <a:avLst/>
                <a:gdLst>
                  <a:gd name="T0" fmla="*/ 1789 w 1821"/>
                  <a:gd name="T1" fmla="*/ 181 h 181"/>
                  <a:gd name="T2" fmla="*/ 1806 w 1821"/>
                  <a:gd name="T3" fmla="*/ 90 h 181"/>
                  <a:gd name="T4" fmla="*/ 1821 w 1821"/>
                  <a:gd name="T5" fmla="*/ 0 h 181"/>
                  <a:gd name="T6" fmla="*/ 925 w 1821"/>
                  <a:gd name="T7" fmla="*/ 0 h 181"/>
                  <a:gd name="T8" fmla="*/ 31 w 1821"/>
                  <a:gd name="T9" fmla="*/ 0 h 181"/>
                  <a:gd name="T10" fmla="*/ 16 w 1821"/>
                  <a:gd name="T11" fmla="*/ 90 h 181"/>
                  <a:gd name="T12" fmla="*/ 0 w 1821"/>
                  <a:gd name="T13" fmla="*/ 181 h 181"/>
                  <a:gd name="T14" fmla="*/ 1789 w 1821"/>
                  <a:gd name="T15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1" h="181">
                    <a:moveTo>
                      <a:pt x="1789" y="181"/>
                    </a:moveTo>
                    <a:lnTo>
                      <a:pt x="1806" y="90"/>
                    </a:lnTo>
                    <a:lnTo>
                      <a:pt x="1821" y="0"/>
                    </a:lnTo>
                    <a:lnTo>
                      <a:pt x="925" y="0"/>
                    </a:lnTo>
                    <a:lnTo>
                      <a:pt x="31" y="0"/>
                    </a:lnTo>
                    <a:lnTo>
                      <a:pt x="16" y="90"/>
                    </a:lnTo>
                    <a:lnTo>
                      <a:pt x="0" y="181"/>
                    </a:lnTo>
                    <a:lnTo>
                      <a:pt x="1789" y="1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35"/>
              <p:cNvSpPr>
                <a:spLocks/>
              </p:cNvSpPr>
              <p:nvPr/>
            </p:nvSpPr>
            <p:spPr bwMode="auto">
              <a:xfrm>
                <a:off x="2403" y="2248"/>
                <a:ext cx="70" cy="36"/>
              </a:xfrm>
              <a:custGeom>
                <a:avLst/>
                <a:gdLst>
                  <a:gd name="T0" fmla="*/ 0 w 349"/>
                  <a:gd name="T1" fmla="*/ 0 h 183"/>
                  <a:gd name="T2" fmla="*/ 29 w 349"/>
                  <a:gd name="T3" fmla="*/ 91 h 183"/>
                  <a:gd name="T4" fmla="*/ 59 w 349"/>
                  <a:gd name="T5" fmla="*/ 183 h 183"/>
                  <a:gd name="T6" fmla="*/ 349 w 349"/>
                  <a:gd name="T7" fmla="*/ 172 h 183"/>
                  <a:gd name="T8" fmla="*/ 295 w 349"/>
                  <a:gd name="T9" fmla="*/ 1 h 183"/>
                  <a:gd name="T10" fmla="*/ 147 w 349"/>
                  <a:gd name="T11" fmla="*/ 0 h 183"/>
                  <a:gd name="T12" fmla="*/ 0 w 349"/>
                  <a:gd name="T1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183">
                    <a:moveTo>
                      <a:pt x="0" y="0"/>
                    </a:moveTo>
                    <a:lnTo>
                      <a:pt x="29" y="91"/>
                    </a:lnTo>
                    <a:lnTo>
                      <a:pt x="59" y="183"/>
                    </a:lnTo>
                    <a:lnTo>
                      <a:pt x="349" y="172"/>
                    </a:lnTo>
                    <a:lnTo>
                      <a:pt x="295" y="1"/>
                    </a:lnTo>
                    <a:lnTo>
                      <a:pt x="1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36"/>
              <p:cNvSpPr>
                <a:spLocks/>
              </p:cNvSpPr>
              <p:nvPr/>
            </p:nvSpPr>
            <p:spPr bwMode="auto">
              <a:xfrm>
                <a:off x="1684" y="2729"/>
                <a:ext cx="283" cy="87"/>
              </a:xfrm>
              <a:custGeom>
                <a:avLst/>
                <a:gdLst>
                  <a:gd name="T0" fmla="*/ 902 w 1419"/>
                  <a:gd name="T1" fmla="*/ 0 h 433"/>
                  <a:gd name="T2" fmla="*/ 1160 w 1419"/>
                  <a:gd name="T3" fmla="*/ 22 h 433"/>
                  <a:gd name="T4" fmla="*/ 1419 w 1419"/>
                  <a:gd name="T5" fmla="*/ 45 h 433"/>
                  <a:gd name="T6" fmla="*/ 1052 w 1419"/>
                  <a:gd name="T7" fmla="*/ 239 h 433"/>
                  <a:gd name="T8" fmla="*/ 676 w 1419"/>
                  <a:gd name="T9" fmla="*/ 433 h 433"/>
                  <a:gd name="T10" fmla="*/ 338 w 1419"/>
                  <a:gd name="T11" fmla="*/ 408 h 433"/>
                  <a:gd name="T12" fmla="*/ 0 w 1419"/>
                  <a:gd name="T13" fmla="*/ 381 h 433"/>
                  <a:gd name="T14" fmla="*/ 457 w 1419"/>
                  <a:gd name="T15" fmla="*/ 191 h 433"/>
                  <a:gd name="T16" fmla="*/ 902 w 1419"/>
                  <a:gd name="T17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9" h="433">
                    <a:moveTo>
                      <a:pt x="902" y="0"/>
                    </a:moveTo>
                    <a:lnTo>
                      <a:pt x="1160" y="22"/>
                    </a:lnTo>
                    <a:lnTo>
                      <a:pt x="1419" y="45"/>
                    </a:lnTo>
                    <a:lnTo>
                      <a:pt x="1052" y="239"/>
                    </a:lnTo>
                    <a:lnTo>
                      <a:pt x="676" y="433"/>
                    </a:lnTo>
                    <a:lnTo>
                      <a:pt x="338" y="408"/>
                    </a:lnTo>
                    <a:lnTo>
                      <a:pt x="0" y="381"/>
                    </a:lnTo>
                    <a:lnTo>
                      <a:pt x="457" y="191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8E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337"/>
              <p:cNvSpPr>
                <a:spLocks/>
              </p:cNvSpPr>
              <p:nvPr/>
            </p:nvSpPr>
            <p:spPr bwMode="auto">
              <a:xfrm>
                <a:off x="1384" y="2313"/>
                <a:ext cx="550" cy="111"/>
              </a:xfrm>
              <a:custGeom>
                <a:avLst/>
                <a:gdLst>
                  <a:gd name="T0" fmla="*/ 845 w 2747"/>
                  <a:gd name="T1" fmla="*/ 0 h 557"/>
                  <a:gd name="T2" fmla="*/ 639 w 2747"/>
                  <a:gd name="T3" fmla="*/ 138 h 557"/>
                  <a:gd name="T4" fmla="*/ 217 w 2747"/>
                  <a:gd name="T5" fmla="*/ 417 h 557"/>
                  <a:gd name="T6" fmla="*/ 0 w 2747"/>
                  <a:gd name="T7" fmla="*/ 557 h 557"/>
                  <a:gd name="T8" fmla="*/ 1370 w 2747"/>
                  <a:gd name="T9" fmla="*/ 557 h 557"/>
                  <a:gd name="T10" fmla="*/ 2743 w 2747"/>
                  <a:gd name="T11" fmla="*/ 557 h 557"/>
                  <a:gd name="T12" fmla="*/ 2744 w 2747"/>
                  <a:gd name="T13" fmla="*/ 283 h 557"/>
                  <a:gd name="T14" fmla="*/ 2747 w 2747"/>
                  <a:gd name="T15" fmla="*/ 11 h 557"/>
                  <a:gd name="T16" fmla="*/ 1796 w 2747"/>
                  <a:gd name="T17" fmla="*/ 6 h 557"/>
                  <a:gd name="T18" fmla="*/ 845 w 2747"/>
                  <a:gd name="T19" fmla="*/ 0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47" h="557">
                    <a:moveTo>
                      <a:pt x="845" y="0"/>
                    </a:moveTo>
                    <a:lnTo>
                      <a:pt x="639" y="138"/>
                    </a:lnTo>
                    <a:lnTo>
                      <a:pt x="217" y="417"/>
                    </a:lnTo>
                    <a:lnTo>
                      <a:pt x="0" y="557"/>
                    </a:lnTo>
                    <a:lnTo>
                      <a:pt x="1370" y="557"/>
                    </a:lnTo>
                    <a:lnTo>
                      <a:pt x="2743" y="557"/>
                    </a:lnTo>
                    <a:lnTo>
                      <a:pt x="2744" y="283"/>
                    </a:lnTo>
                    <a:lnTo>
                      <a:pt x="2747" y="11"/>
                    </a:lnTo>
                    <a:lnTo>
                      <a:pt x="1796" y="6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8E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38"/>
              <p:cNvSpPr>
                <a:spLocks/>
              </p:cNvSpPr>
              <p:nvPr/>
            </p:nvSpPr>
            <p:spPr bwMode="auto">
              <a:xfrm>
                <a:off x="1278" y="2516"/>
                <a:ext cx="208" cy="110"/>
              </a:xfrm>
              <a:custGeom>
                <a:avLst/>
                <a:gdLst>
                  <a:gd name="T0" fmla="*/ 0 w 1040"/>
                  <a:gd name="T1" fmla="*/ 329 h 547"/>
                  <a:gd name="T2" fmla="*/ 138 w 1040"/>
                  <a:gd name="T3" fmla="*/ 438 h 547"/>
                  <a:gd name="T4" fmla="*/ 279 w 1040"/>
                  <a:gd name="T5" fmla="*/ 547 h 547"/>
                  <a:gd name="T6" fmla="*/ 662 w 1040"/>
                  <a:gd name="T7" fmla="*/ 444 h 547"/>
                  <a:gd name="T8" fmla="*/ 1040 w 1040"/>
                  <a:gd name="T9" fmla="*/ 341 h 547"/>
                  <a:gd name="T10" fmla="*/ 850 w 1040"/>
                  <a:gd name="T11" fmla="*/ 171 h 547"/>
                  <a:gd name="T12" fmla="*/ 666 w 1040"/>
                  <a:gd name="T13" fmla="*/ 0 h 547"/>
                  <a:gd name="T14" fmla="*/ 373 w 1040"/>
                  <a:gd name="T15" fmla="*/ 40 h 547"/>
                  <a:gd name="T16" fmla="*/ 79 w 1040"/>
                  <a:gd name="T17" fmla="*/ 79 h 547"/>
                  <a:gd name="T18" fmla="*/ 0 w 1040"/>
                  <a:gd name="T19" fmla="*/ 329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0" h="547">
                    <a:moveTo>
                      <a:pt x="0" y="329"/>
                    </a:moveTo>
                    <a:lnTo>
                      <a:pt x="138" y="438"/>
                    </a:lnTo>
                    <a:lnTo>
                      <a:pt x="279" y="547"/>
                    </a:lnTo>
                    <a:lnTo>
                      <a:pt x="662" y="444"/>
                    </a:lnTo>
                    <a:lnTo>
                      <a:pt x="1040" y="341"/>
                    </a:lnTo>
                    <a:lnTo>
                      <a:pt x="850" y="171"/>
                    </a:lnTo>
                    <a:lnTo>
                      <a:pt x="666" y="0"/>
                    </a:lnTo>
                    <a:lnTo>
                      <a:pt x="373" y="40"/>
                    </a:lnTo>
                    <a:lnTo>
                      <a:pt x="79" y="79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8E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39"/>
              <p:cNvSpPr>
                <a:spLocks/>
              </p:cNvSpPr>
              <p:nvPr/>
            </p:nvSpPr>
            <p:spPr bwMode="auto">
              <a:xfrm>
                <a:off x="1982" y="2316"/>
                <a:ext cx="116" cy="108"/>
              </a:xfrm>
              <a:custGeom>
                <a:avLst/>
                <a:gdLst>
                  <a:gd name="T0" fmla="*/ 0 w 579"/>
                  <a:gd name="T1" fmla="*/ 0 h 542"/>
                  <a:gd name="T2" fmla="*/ 4 w 579"/>
                  <a:gd name="T3" fmla="*/ 270 h 542"/>
                  <a:gd name="T4" fmla="*/ 9 w 579"/>
                  <a:gd name="T5" fmla="*/ 542 h 542"/>
                  <a:gd name="T6" fmla="*/ 579 w 579"/>
                  <a:gd name="T7" fmla="*/ 542 h 542"/>
                  <a:gd name="T8" fmla="*/ 560 w 579"/>
                  <a:gd name="T9" fmla="*/ 275 h 542"/>
                  <a:gd name="T10" fmla="*/ 538 w 579"/>
                  <a:gd name="T11" fmla="*/ 10 h 542"/>
                  <a:gd name="T12" fmla="*/ 268 w 579"/>
                  <a:gd name="T13" fmla="*/ 5 h 542"/>
                  <a:gd name="T14" fmla="*/ 0 w 579"/>
                  <a:gd name="T15" fmla="*/ 0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542">
                    <a:moveTo>
                      <a:pt x="0" y="0"/>
                    </a:moveTo>
                    <a:lnTo>
                      <a:pt x="4" y="270"/>
                    </a:lnTo>
                    <a:lnTo>
                      <a:pt x="9" y="542"/>
                    </a:lnTo>
                    <a:lnTo>
                      <a:pt x="579" y="542"/>
                    </a:lnTo>
                    <a:lnTo>
                      <a:pt x="560" y="275"/>
                    </a:lnTo>
                    <a:lnTo>
                      <a:pt x="538" y="10"/>
                    </a:lnTo>
                    <a:lnTo>
                      <a:pt x="26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40"/>
              <p:cNvSpPr>
                <a:spLocks/>
              </p:cNvSpPr>
              <p:nvPr/>
            </p:nvSpPr>
            <p:spPr bwMode="auto">
              <a:xfrm>
                <a:off x="1398" y="2145"/>
                <a:ext cx="274" cy="90"/>
              </a:xfrm>
              <a:custGeom>
                <a:avLst/>
                <a:gdLst>
                  <a:gd name="T0" fmla="*/ 1369 w 1369"/>
                  <a:gd name="T1" fmla="*/ 217 h 450"/>
                  <a:gd name="T2" fmla="*/ 1215 w 1369"/>
                  <a:gd name="T3" fmla="*/ 334 h 450"/>
                  <a:gd name="T4" fmla="*/ 1058 w 1369"/>
                  <a:gd name="T5" fmla="*/ 450 h 450"/>
                  <a:gd name="T6" fmla="*/ 523 w 1369"/>
                  <a:gd name="T7" fmla="*/ 362 h 450"/>
                  <a:gd name="T8" fmla="*/ 0 w 1369"/>
                  <a:gd name="T9" fmla="*/ 273 h 450"/>
                  <a:gd name="T10" fmla="*/ 86 w 1369"/>
                  <a:gd name="T11" fmla="*/ 0 h 450"/>
                  <a:gd name="T12" fmla="*/ 719 w 1369"/>
                  <a:gd name="T13" fmla="*/ 109 h 450"/>
                  <a:gd name="T14" fmla="*/ 1369 w 1369"/>
                  <a:gd name="T15" fmla="*/ 217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9" h="450">
                    <a:moveTo>
                      <a:pt x="1369" y="217"/>
                    </a:moveTo>
                    <a:lnTo>
                      <a:pt x="1215" y="334"/>
                    </a:lnTo>
                    <a:lnTo>
                      <a:pt x="1058" y="450"/>
                    </a:lnTo>
                    <a:lnTo>
                      <a:pt x="523" y="362"/>
                    </a:lnTo>
                    <a:lnTo>
                      <a:pt x="0" y="273"/>
                    </a:lnTo>
                    <a:lnTo>
                      <a:pt x="86" y="0"/>
                    </a:lnTo>
                    <a:lnTo>
                      <a:pt x="719" y="109"/>
                    </a:lnTo>
                    <a:lnTo>
                      <a:pt x="1369" y="217"/>
                    </a:lnTo>
                    <a:close/>
                  </a:path>
                </a:pathLst>
              </a:custGeom>
              <a:solidFill>
                <a:srgbClr val="D4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41"/>
              <p:cNvSpPr>
                <a:spLocks/>
              </p:cNvSpPr>
              <p:nvPr/>
            </p:nvSpPr>
            <p:spPr bwMode="auto">
              <a:xfrm>
                <a:off x="1202" y="2796"/>
                <a:ext cx="36" cy="26"/>
              </a:xfrm>
              <a:custGeom>
                <a:avLst/>
                <a:gdLst>
                  <a:gd name="T0" fmla="*/ 41 w 179"/>
                  <a:gd name="T1" fmla="*/ 0 h 131"/>
                  <a:gd name="T2" fmla="*/ 110 w 179"/>
                  <a:gd name="T3" fmla="*/ 28 h 131"/>
                  <a:gd name="T4" fmla="*/ 179 w 179"/>
                  <a:gd name="T5" fmla="*/ 58 h 131"/>
                  <a:gd name="T6" fmla="*/ 90 w 179"/>
                  <a:gd name="T7" fmla="*/ 94 h 131"/>
                  <a:gd name="T8" fmla="*/ 0 w 179"/>
                  <a:gd name="T9" fmla="*/ 131 h 131"/>
                  <a:gd name="T10" fmla="*/ 41 w 179"/>
                  <a:gd name="T1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31">
                    <a:moveTo>
                      <a:pt x="41" y="0"/>
                    </a:moveTo>
                    <a:lnTo>
                      <a:pt x="110" y="28"/>
                    </a:lnTo>
                    <a:lnTo>
                      <a:pt x="179" y="58"/>
                    </a:lnTo>
                    <a:lnTo>
                      <a:pt x="90" y="94"/>
                    </a:lnTo>
                    <a:lnTo>
                      <a:pt x="0" y="13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4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42"/>
              <p:cNvSpPr>
                <a:spLocks/>
              </p:cNvSpPr>
              <p:nvPr/>
            </p:nvSpPr>
            <p:spPr bwMode="auto">
              <a:xfrm>
                <a:off x="1886" y="2108"/>
                <a:ext cx="400" cy="144"/>
              </a:xfrm>
              <a:custGeom>
                <a:avLst/>
                <a:gdLst>
                  <a:gd name="T0" fmla="*/ 0 w 1999"/>
                  <a:gd name="T1" fmla="*/ 410 h 721"/>
                  <a:gd name="T2" fmla="*/ 118 w 1999"/>
                  <a:gd name="T3" fmla="*/ 308 h 721"/>
                  <a:gd name="T4" fmla="*/ 348 w 1999"/>
                  <a:gd name="T5" fmla="*/ 103 h 721"/>
                  <a:gd name="T6" fmla="*/ 459 w 1999"/>
                  <a:gd name="T7" fmla="*/ 0 h 721"/>
                  <a:gd name="T8" fmla="*/ 1175 w 1999"/>
                  <a:gd name="T9" fmla="*/ 116 h 721"/>
                  <a:gd name="T10" fmla="*/ 1909 w 1999"/>
                  <a:gd name="T11" fmla="*/ 232 h 721"/>
                  <a:gd name="T12" fmla="*/ 1954 w 1999"/>
                  <a:gd name="T13" fmla="*/ 477 h 721"/>
                  <a:gd name="T14" fmla="*/ 1999 w 1999"/>
                  <a:gd name="T15" fmla="*/ 721 h 721"/>
                  <a:gd name="T16" fmla="*/ 982 w 1999"/>
                  <a:gd name="T17" fmla="*/ 566 h 721"/>
                  <a:gd name="T18" fmla="*/ 0 w 1999"/>
                  <a:gd name="T19" fmla="*/ 41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9" h="721">
                    <a:moveTo>
                      <a:pt x="0" y="410"/>
                    </a:moveTo>
                    <a:lnTo>
                      <a:pt x="118" y="308"/>
                    </a:lnTo>
                    <a:lnTo>
                      <a:pt x="348" y="103"/>
                    </a:lnTo>
                    <a:lnTo>
                      <a:pt x="459" y="0"/>
                    </a:lnTo>
                    <a:lnTo>
                      <a:pt x="1175" y="116"/>
                    </a:lnTo>
                    <a:lnTo>
                      <a:pt x="1909" y="232"/>
                    </a:lnTo>
                    <a:lnTo>
                      <a:pt x="1954" y="477"/>
                    </a:lnTo>
                    <a:lnTo>
                      <a:pt x="1999" y="721"/>
                    </a:lnTo>
                    <a:lnTo>
                      <a:pt x="982" y="566"/>
                    </a:lnTo>
                    <a:lnTo>
                      <a:pt x="0" y="410"/>
                    </a:lnTo>
                    <a:close/>
                  </a:path>
                </a:pathLst>
              </a:custGeom>
              <a:solidFill>
                <a:srgbClr val="D4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43"/>
              <p:cNvSpPr>
                <a:spLocks/>
              </p:cNvSpPr>
              <p:nvPr/>
            </p:nvSpPr>
            <p:spPr bwMode="auto">
              <a:xfrm>
                <a:off x="1370" y="2265"/>
                <a:ext cx="25" cy="23"/>
              </a:xfrm>
              <a:custGeom>
                <a:avLst/>
                <a:gdLst>
                  <a:gd name="T0" fmla="*/ 126 w 126"/>
                  <a:gd name="T1" fmla="*/ 15 h 115"/>
                  <a:gd name="T2" fmla="*/ 82 w 126"/>
                  <a:gd name="T3" fmla="*/ 7 h 115"/>
                  <a:gd name="T4" fmla="*/ 37 w 126"/>
                  <a:gd name="T5" fmla="*/ 0 h 115"/>
                  <a:gd name="T6" fmla="*/ 0 w 126"/>
                  <a:gd name="T7" fmla="*/ 115 h 115"/>
                  <a:gd name="T8" fmla="*/ 63 w 126"/>
                  <a:gd name="T9" fmla="*/ 65 h 115"/>
                  <a:gd name="T10" fmla="*/ 126 w 126"/>
                  <a:gd name="T11" fmla="*/ 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15">
                    <a:moveTo>
                      <a:pt x="126" y="15"/>
                    </a:moveTo>
                    <a:lnTo>
                      <a:pt x="82" y="7"/>
                    </a:lnTo>
                    <a:lnTo>
                      <a:pt x="37" y="0"/>
                    </a:lnTo>
                    <a:lnTo>
                      <a:pt x="0" y="115"/>
                    </a:lnTo>
                    <a:lnTo>
                      <a:pt x="63" y="65"/>
                    </a:lnTo>
                    <a:lnTo>
                      <a:pt x="12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44"/>
              <p:cNvSpPr>
                <a:spLocks/>
              </p:cNvSpPr>
              <p:nvPr/>
            </p:nvSpPr>
            <p:spPr bwMode="auto">
              <a:xfrm>
                <a:off x="1702" y="2220"/>
                <a:ext cx="589" cy="65"/>
              </a:xfrm>
              <a:custGeom>
                <a:avLst/>
                <a:gdLst>
                  <a:gd name="T0" fmla="*/ 2946 w 2946"/>
                  <a:gd name="T1" fmla="*/ 325 h 325"/>
                  <a:gd name="T2" fmla="*/ 2206 w 2946"/>
                  <a:gd name="T3" fmla="*/ 313 h 325"/>
                  <a:gd name="T4" fmla="*/ 1469 w 2946"/>
                  <a:gd name="T5" fmla="*/ 303 h 325"/>
                  <a:gd name="T6" fmla="*/ 734 w 2946"/>
                  <a:gd name="T7" fmla="*/ 293 h 325"/>
                  <a:gd name="T8" fmla="*/ 0 w 2946"/>
                  <a:gd name="T9" fmla="*/ 282 h 325"/>
                  <a:gd name="T10" fmla="*/ 415 w 2946"/>
                  <a:gd name="T11" fmla="*/ 141 h 325"/>
                  <a:gd name="T12" fmla="*/ 820 w 2946"/>
                  <a:gd name="T13" fmla="*/ 0 h 325"/>
                  <a:gd name="T14" fmla="*/ 1865 w 2946"/>
                  <a:gd name="T15" fmla="*/ 162 h 325"/>
                  <a:gd name="T16" fmla="*/ 2946 w 2946"/>
                  <a:gd name="T17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6" h="325">
                    <a:moveTo>
                      <a:pt x="2946" y="325"/>
                    </a:moveTo>
                    <a:lnTo>
                      <a:pt x="2206" y="313"/>
                    </a:lnTo>
                    <a:lnTo>
                      <a:pt x="1469" y="303"/>
                    </a:lnTo>
                    <a:lnTo>
                      <a:pt x="734" y="293"/>
                    </a:lnTo>
                    <a:lnTo>
                      <a:pt x="0" y="282"/>
                    </a:lnTo>
                    <a:lnTo>
                      <a:pt x="415" y="141"/>
                    </a:lnTo>
                    <a:lnTo>
                      <a:pt x="820" y="0"/>
                    </a:lnTo>
                    <a:lnTo>
                      <a:pt x="1865" y="162"/>
                    </a:lnTo>
                    <a:lnTo>
                      <a:pt x="2946" y="325"/>
                    </a:lnTo>
                    <a:close/>
                  </a:path>
                </a:pathLst>
              </a:custGeom>
              <a:solidFill>
                <a:srgbClr val="D4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45"/>
              <p:cNvSpPr>
                <a:spLocks/>
              </p:cNvSpPr>
              <p:nvPr/>
            </p:nvSpPr>
            <p:spPr bwMode="auto">
              <a:xfrm>
                <a:off x="1160" y="2027"/>
                <a:ext cx="1030" cy="926"/>
              </a:xfrm>
              <a:custGeom>
                <a:avLst/>
                <a:gdLst>
                  <a:gd name="T0" fmla="*/ 912 w 5150"/>
                  <a:gd name="T1" fmla="*/ 1743 h 4632"/>
                  <a:gd name="T2" fmla="*/ 966 w 5150"/>
                  <a:gd name="T3" fmla="*/ 1681 h 4632"/>
                  <a:gd name="T4" fmla="*/ 1079 w 5150"/>
                  <a:gd name="T5" fmla="*/ 1561 h 4632"/>
                  <a:gd name="T6" fmla="*/ 1138 w 5150"/>
                  <a:gd name="T7" fmla="*/ 1503 h 4632"/>
                  <a:gd name="T8" fmla="*/ 1193 w 5150"/>
                  <a:gd name="T9" fmla="*/ 1447 h 4632"/>
                  <a:gd name="T10" fmla="*/ 1310 w 5150"/>
                  <a:gd name="T11" fmla="*/ 1337 h 4632"/>
                  <a:gd name="T12" fmla="*/ 1431 w 5150"/>
                  <a:gd name="T13" fmla="*/ 1230 h 4632"/>
                  <a:gd name="T14" fmla="*/ 1557 w 5150"/>
                  <a:gd name="T15" fmla="*/ 1125 h 4632"/>
                  <a:gd name="T16" fmla="*/ 1689 w 5150"/>
                  <a:gd name="T17" fmla="*/ 1025 h 4632"/>
                  <a:gd name="T18" fmla="*/ 1825 w 5150"/>
                  <a:gd name="T19" fmla="*/ 926 h 4632"/>
                  <a:gd name="T20" fmla="*/ 1968 w 5150"/>
                  <a:gd name="T21" fmla="*/ 831 h 4632"/>
                  <a:gd name="T22" fmla="*/ 2118 w 5150"/>
                  <a:gd name="T23" fmla="*/ 740 h 4632"/>
                  <a:gd name="T24" fmla="*/ 2195 w 5150"/>
                  <a:gd name="T25" fmla="*/ 696 h 4632"/>
                  <a:gd name="T26" fmla="*/ 2330 w 5150"/>
                  <a:gd name="T27" fmla="*/ 618 h 4632"/>
                  <a:gd name="T28" fmla="*/ 2635 w 5150"/>
                  <a:gd name="T29" fmla="*/ 448 h 4632"/>
                  <a:gd name="T30" fmla="*/ 2972 w 5150"/>
                  <a:gd name="T31" fmla="*/ 270 h 4632"/>
                  <a:gd name="T32" fmla="*/ 3327 w 5150"/>
                  <a:gd name="T33" fmla="*/ 89 h 4632"/>
                  <a:gd name="T34" fmla="*/ 3508 w 5150"/>
                  <a:gd name="T35" fmla="*/ 0 h 4632"/>
                  <a:gd name="T36" fmla="*/ 5150 w 5150"/>
                  <a:gd name="T37" fmla="*/ 0 h 4632"/>
                  <a:gd name="T38" fmla="*/ 4972 w 5150"/>
                  <a:gd name="T39" fmla="*/ 99 h 4632"/>
                  <a:gd name="T40" fmla="*/ 4744 w 5150"/>
                  <a:gd name="T41" fmla="*/ 220 h 4632"/>
                  <a:gd name="T42" fmla="*/ 4586 w 5150"/>
                  <a:gd name="T43" fmla="*/ 298 h 4632"/>
                  <a:gd name="T44" fmla="*/ 4498 w 5150"/>
                  <a:gd name="T45" fmla="*/ 337 h 4632"/>
                  <a:gd name="T46" fmla="*/ 4396 w 5150"/>
                  <a:gd name="T47" fmla="*/ 383 h 4632"/>
                  <a:gd name="T48" fmla="*/ 4194 w 5150"/>
                  <a:gd name="T49" fmla="*/ 483 h 4632"/>
                  <a:gd name="T50" fmla="*/ 3996 w 5150"/>
                  <a:gd name="T51" fmla="*/ 591 h 4632"/>
                  <a:gd name="T52" fmla="*/ 3801 w 5150"/>
                  <a:gd name="T53" fmla="*/ 705 h 4632"/>
                  <a:gd name="T54" fmla="*/ 3612 w 5150"/>
                  <a:gd name="T55" fmla="*/ 827 h 4632"/>
                  <a:gd name="T56" fmla="*/ 3428 w 5150"/>
                  <a:gd name="T57" fmla="*/ 956 h 4632"/>
                  <a:gd name="T58" fmla="*/ 3252 w 5150"/>
                  <a:gd name="T59" fmla="*/ 1091 h 4632"/>
                  <a:gd name="T60" fmla="*/ 3081 w 5150"/>
                  <a:gd name="T61" fmla="*/ 1232 h 4632"/>
                  <a:gd name="T62" fmla="*/ 2999 w 5150"/>
                  <a:gd name="T63" fmla="*/ 1306 h 4632"/>
                  <a:gd name="T64" fmla="*/ 2915 w 5150"/>
                  <a:gd name="T65" fmla="*/ 1383 h 4632"/>
                  <a:gd name="T66" fmla="*/ 2755 w 5150"/>
                  <a:gd name="T67" fmla="*/ 1544 h 4632"/>
                  <a:gd name="T68" fmla="*/ 2607 w 5150"/>
                  <a:gd name="T69" fmla="*/ 1709 h 4632"/>
                  <a:gd name="T70" fmla="*/ 2473 w 5150"/>
                  <a:gd name="T71" fmla="*/ 1881 h 4632"/>
                  <a:gd name="T72" fmla="*/ 2353 w 5150"/>
                  <a:gd name="T73" fmla="*/ 2058 h 4632"/>
                  <a:gd name="T74" fmla="*/ 2275 w 5150"/>
                  <a:gd name="T75" fmla="*/ 2197 h 4632"/>
                  <a:gd name="T76" fmla="*/ 2229 w 5150"/>
                  <a:gd name="T77" fmla="*/ 2291 h 4632"/>
                  <a:gd name="T78" fmla="*/ 2188 w 5150"/>
                  <a:gd name="T79" fmla="*/ 2386 h 4632"/>
                  <a:gd name="T80" fmla="*/ 2151 w 5150"/>
                  <a:gd name="T81" fmla="*/ 2484 h 4632"/>
                  <a:gd name="T82" fmla="*/ 2119 w 5150"/>
                  <a:gd name="T83" fmla="*/ 2583 h 4632"/>
                  <a:gd name="T84" fmla="*/ 2093 w 5150"/>
                  <a:gd name="T85" fmla="*/ 2683 h 4632"/>
                  <a:gd name="T86" fmla="*/ 2083 w 5150"/>
                  <a:gd name="T87" fmla="*/ 2735 h 4632"/>
                  <a:gd name="T88" fmla="*/ 2070 w 5150"/>
                  <a:gd name="T89" fmla="*/ 2802 h 4632"/>
                  <a:gd name="T90" fmla="*/ 2038 w 5150"/>
                  <a:gd name="T91" fmla="*/ 2934 h 4632"/>
                  <a:gd name="T92" fmla="*/ 2002 w 5150"/>
                  <a:gd name="T93" fmla="*/ 3067 h 4632"/>
                  <a:gd name="T94" fmla="*/ 1961 w 5150"/>
                  <a:gd name="T95" fmla="*/ 3198 h 4632"/>
                  <a:gd name="T96" fmla="*/ 1914 w 5150"/>
                  <a:gd name="T97" fmla="*/ 3329 h 4632"/>
                  <a:gd name="T98" fmla="*/ 1862 w 5150"/>
                  <a:gd name="T99" fmla="*/ 3459 h 4632"/>
                  <a:gd name="T100" fmla="*/ 1805 w 5150"/>
                  <a:gd name="T101" fmla="*/ 3589 h 4632"/>
                  <a:gd name="T102" fmla="*/ 1742 w 5150"/>
                  <a:gd name="T103" fmla="*/ 3717 h 4632"/>
                  <a:gd name="T104" fmla="*/ 1709 w 5150"/>
                  <a:gd name="T105" fmla="*/ 3781 h 4632"/>
                  <a:gd name="T106" fmla="*/ 1649 w 5150"/>
                  <a:gd name="T107" fmla="*/ 3889 h 4632"/>
                  <a:gd name="T108" fmla="*/ 1517 w 5150"/>
                  <a:gd name="T109" fmla="*/ 4105 h 4632"/>
                  <a:gd name="T110" fmla="*/ 1367 w 5150"/>
                  <a:gd name="T111" fmla="*/ 4317 h 4632"/>
                  <a:gd name="T112" fmla="*/ 1201 w 5150"/>
                  <a:gd name="T113" fmla="*/ 4528 h 4632"/>
                  <a:gd name="T114" fmla="*/ 1112 w 5150"/>
                  <a:gd name="T115" fmla="*/ 4632 h 4632"/>
                  <a:gd name="T116" fmla="*/ 0 w 5150"/>
                  <a:gd name="T117" fmla="*/ 4632 h 4632"/>
                  <a:gd name="T118" fmla="*/ 912 w 5150"/>
                  <a:gd name="T119" fmla="*/ 1743 h 4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50" h="4632">
                    <a:moveTo>
                      <a:pt x="912" y="1743"/>
                    </a:moveTo>
                    <a:lnTo>
                      <a:pt x="966" y="1681"/>
                    </a:lnTo>
                    <a:lnTo>
                      <a:pt x="1079" y="1561"/>
                    </a:lnTo>
                    <a:lnTo>
                      <a:pt x="1138" y="1503"/>
                    </a:lnTo>
                    <a:lnTo>
                      <a:pt x="1193" y="1447"/>
                    </a:lnTo>
                    <a:lnTo>
                      <a:pt x="1310" y="1337"/>
                    </a:lnTo>
                    <a:lnTo>
                      <a:pt x="1431" y="1230"/>
                    </a:lnTo>
                    <a:lnTo>
                      <a:pt x="1557" y="1125"/>
                    </a:lnTo>
                    <a:lnTo>
                      <a:pt x="1689" y="1025"/>
                    </a:lnTo>
                    <a:lnTo>
                      <a:pt x="1825" y="926"/>
                    </a:lnTo>
                    <a:lnTo>
                      <a:pt x="1968" y="831"/>
                    </a:lnTo>
                    <a:lnTo>
                      <a:pt x="2118" y="740"/>
                    </a:lnTo>
                    <a:lnTo>
                      <a:pt x="2195" y="696"/>
                    </a:lnTo>
                    <a:lnTo>
                      <a:pt x="2330" y="618"/>
                    </a:lnTo>
                    <a:lnTo>
                      <a:pt x="2635" y="448"/>
                    </a:lnTo>
                    <a:lnTo>
                      <a:pt x="2972" y="270"/>
                    </a:lnTo>
                    <a:lnTo>
                      <a:pt x="3327" y="89"/>
                    </a:lnTo>
                    <a:lnTo>
                      <a:pt x="3508" y="0"/>
                    </a:lnTo>
                    <a:lnTo>
                      <a:pt x="5150" y="0"/>
                    </a:lnTo>
                    <a:lnTo>
                      <a:pt x="4972" y="99"/>
                    </a:lnTo>
                    <a:lnTo>
                      <a:pt x="4744" y="220"/>
                    </a:lnTo>
                    <a:lnTo>
                      <a:pt x="4586" y="298"/>
                    </a:lnTo>
                    <a:lnTo>
                      <a:pt x="4498" y="337"/>
                    </a:lnTo>
                    <a:lnTo>
                      <a:pt x="4396" y="383"/>
                    </a:lnTo>
                    <a:lnTo>
                      <a:pt x="4194" y="483"/>
                    </a:lnTo>
                    <a:lnTo>
                      <a:pt x="3996" y="591"/>
                    </a:lnTo>
                    <a:lnTo>
                      <a:pt x="3801" y="705"/>
                    </a:lnTo>
                    <a:lnTo>
                      <a:pt x="3612" y="827"/>
                    </a:lnTo>
                    <a:lnTo>
                      <a:pt x="3428" y="956"/>
                    </a:lnTo>
                    <a:lnTo>
                      <a:pt x="3252" y="1091"/>
                    </a:lnTo>
                    <a:lnTo>
                      <a:pt x="3081" y="1232"/>
                    </a:lnTo>
                    <a:lnTo>
                      <a:pt x="2999" y="1306"/>
                    </a:lnTo>
                    <a:lnTo>
                      <a:pt x="2915" y="1383"/>
                    </a:lnTo>
                    <a:lnTo>
                      <a:pt x="2755" y="1544"/>
                    </a:lnTo>
                    <a:lnTo>
                      <a:pt x="2607" y="1709"/>
                    </a:lnTo>
                    <a:lnTo>
                      <a:pt x="2473" y="1881"/>
                    </a:lnTo>
                    <a:lnTo>
                      <a:pt x="2353" y="2058"/>
                    </a:lnTo>
                    <a:lnTo>
                      <a:pt x="2275" y="2197"/>
                    </a:lnTo>
                    <a:lnTo>
                      <a:pt x="2229" y="2291"/>
                    </a:lnTo>
                    <a:lnTo>
                      <a:pt x="2188" y="2386"/>
                    </a:lnTo>
                    <a:lnTo>
                      <a:pt x="2151" y="2484"/>
                    </a:lnTo>
                    <a:lnTo>
                      <a:pt x="2119" y="2583"/>
                    </a:lnTo>
                    <a:lnTo>
                      <a:pt x="2093" y="2683"/>
                    </a:lnTo>
                    <a:lnTo>
                      <a:pt x="2083" y="2735"/>
                    </a:lnTo>
                    <a:lnTo>
                      <a:pt x="2070" y="2802"/>
                    </a:lnTo>
                    <a:lnTo>
                      <a:pt x="2038" y="2934"/>
                    </a:lnTo>
                    <a:lnTo>
                      <a:pt x="2002" y="3067"/>
                    </a:lnTo>
                    <a:lnTo>
                      <a:pt x="1961" y="3198"/>
                    </a:lnTo>
                    <a:lnTo>
                      <a:pt x="1914" y="3329"/>
                    </a:lnTo>
                    <a:lnTo>
                      <a:pt x="1862" y="3459"/>
                    </a:lnTo>
                    <a:lnTo>
                      <a:pt x="1805" y="3589"/>
                    </a:lnTo>
                    <a:lnTo>
                      <a:pt x="1742" y="3717"/>
                    </a:lnTo>
                    <a:lnTo>
                      <a:pt x="1709" y="3781"/>
                    </a:lnTo>
                    <a:lnTo>
                      <a:pt x="1649" y="3889"/>
                    </a:lnTo>
                    <a:lnTo>
                      <a:pt x="1517" y="4105"/>
                    </a:lnTo>
                    <a:lnTo>
                      <a:pt x="1367" y="4317"/>
                    </a:lnTo>
                    <a:lnTo>
                      <a:pt x="1201" y="4528"/>
                    </a:lnTo>
                    <a:lnTo>
                      <a:pt x="1112" y="4632"/>
                    </a:lnTo>
                    <a:lnTo>
                      <a:pt x="0" y="4632"/>
                    </a:lnTo>
                    <a:lnTo>
                      <a:pt x="912" y="17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46"/>
              <p:cNvSpPr>
                <a:spLocks/>
              </p:cNvSpPr>
              <p:nvPr/>
            </p:nvSpPr>
            <p:spPr bwMode="auto">
              <a:xfrm>
                <a:off x="1160" y="2027"/>
                <a:ext cx="968" cy="926"/>
              </a:xfrm>
              <a:custGeom>
                <a:avLst/>
                <a:gdLst>
                  <a:gd name="T0" fmla="*/ 879 w 4837"/>
                  <a:gd name="T1" fmla="*/ 4535 h 4632"/>
                  <a:gd name="T2" fmla="*/ 1197 w 4837"/>
                  <a:gd name="T3" fmla="*/ 4132 h 4632"/>
                  <a:gd name="T4" fmla="*/ 1401 w 4837"/>
                  <a:gd name="T5" fmla="*/ 3816 h 4632"/>
                  <a:gd name="T6" fmla="*/ 1506 w 4837"/>
                  <a:gd name="T7" fmla="*/ 3623 h 4632"/>
                  <a:gd name="T8" fmla="*/ 1629 w 4837"/>
                  <a:gd name="T9" fmla="*/ 3357 h 4632"/>
                  <a:gd name="T10" fmla="*/ 1731 w 4837"/>
                  <a:gd name="T11" fmla="*/ 3084 h 4632"/>
                  <a:gd name="T12" fmla="*/ 1811 w 4837"/>
                  <a:gd name="T13" fmla="*/ 2805 h 4632"/>
                  <a:gd name="T14" fmla="*/ 1844 w 4837"/>
                  <a:gd name="T15" fmla="*/ 2664 h 4632"/>
                  <a:gd name="T16" fmla="*/ 1931 w 4837"/>
                  <a:gd name="T17" fmla="*/ 2394 h 4632"/>
                  <a:gd name="T18" fmla="*/ 2047 w 4837"/>
                  <a:gd name="T19" fmla="*/ 2141 h 4632"/>
                  <a:gd name="T20" fmla="*/ 2189 w 4837"/>
                  <a:gd name="T21" fmla="*/ 1904 h 4632"/>
                  <a:gd name="T22" fmla="*/ 2354 w 4837"/>
                  <a:gd name="T23" fmla="*/ 1682 h 4632"/>
                  <a:gd name="T24" fmla="*/ 2538 w 4837"/>
                  <a:gd name="T25" fmla="*/ 1475 h 4632"/>
                  <a:gd name="T26" fmla="*/ 2791 w 4837"/>
                  <a:gd name="T27" fmla="*/ 1233 h 4632"/>
                  <a:gd name="T28" fmla="*/ 3120 w 4837"/>
                  <a:gd name="T29" fmla="*/ 966 h 4632"/>
                  <a:gd name="T30" fmla="*/ 3431 w 4837"/>
                  <a:gd name="T31" fmla="*/ 746 h 4632"/>
                  <a:gd name="T32" fmla="*/ 3862 w 4837"/>
                  <a:gd name="T33" fmla="*/ 481 h 4632"/>
                  <a:gd name="T34" fmla="*/ 4299 w 4837"/>
                  <a:gd name="T35" fmla="*/ 249 h 4632"/>
                  <a:gd name="T36" fmla="*/ 4732 w 4837"/>
                  <a:gd name="T37" fmla="*/ 46 h 4632"/>
                  <a:gd name="T38" fmla="*/ 3755 w 4837"/>
                  <a:gd name="T39" fmla="*/ 0 h 4632"/>
                  <a:gd name="T40" fmla="*/ 3438 w 4837"/>
                  <a:gd name="T41" fmla="*/ 147 h 4632"/>
                  <a:gd name="T42" fmla="*/ 3015 w 4837"/>
                  <a:gd name="T43" fmla="*/ 366 h 4632"/>
                  <a:gd name="T44" fmla="*/ 2598 w 4837"/>
                  <a:gd name="T45" fmla="*/ 609 h 4632"/>
                  <a:gd name="T46" fmla="*/ 2189 w 4837"/>
                  <a:gd name="T47" fmla="*/ 879 h 4632"/>
                  <a:gd name="T48" fmla="*/ 1992 w 4837"/>
                  <a:gd name="T49" fmla="*/ 1022 h 4632"/>
                  <a:gd name="T50" fmla="*/ 1613 w 4837"/>
                  <a:gd name="T51" fmla="*/ 1326 h 4632"/>
                  <a:gd name="T52" fmla="*/ 1259 w 4837"/>
                  <a:gd name="T53" fmla="*/ 1659 h 4632"/>
                  <a:gd name="T54" fmla="*/ 939 w 4837"/>
                  <a:gd name="T55" fmla="*/ 2025 h 4632"/>
                  <a:gd name="T56" fmla="*/ 729 w 4837"/>
                  <a:gd name="T57" fmla="*/ 2325 h 4632"/>
                  <a:gd name="T58" fmla="*/ 257 w 4837"/>
                  <a:gd name="T59" fmla="*/ 3986 h 4632"/>
                  <a:gd name="T60" fmla="*/ 548 w 4837"/>
                  <a:gd name="T61" fmla="*/ 3660 h 4632"/>
                  <a:gd name="T62" fmla="*/ 742 w 4837"/>
                  <a:gd name="T63" fmla="*/ 3404 h 4632"/>
                  <a:gd name="T64" fmla="*/ 627 w 4837"/>
                  <a:gd name="T65" fmla="*/ 3691 h 4632"/>
                  <a:gd name="T66" fmla="*/ 435 w 4837"/>
                  <a:gd name="T67" fmla="*/ 4053 h 4632"/>
                  <a:gd name="T68" fmla="*/ 338 w 4837"/>
                  <a:gd name="T69" fmla="*/ 4202 h 4632"/>
                  <a:gd name="T70" fmla="*/ 155 w 4837"/>
                  <a:gd name="T71" fmla="*/ 4446 h 4632"/>
                  <a:gd name="T72" fmla="*/ 3 w 4837"/>
                  <a:gd name="T73" fmla="*/ 4620 h 4632"/>
                  <a:gd name="T74" fmla="*/ 791 w 4837"/>
                  <a:gd name="T75" fmla="*/ 4632 h 4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37" h="4632">
                    <a:moveTo>
                      <a:pt x="791" y="4632"/>
                    </a:moveTo>
                    <a:lnTo>
                      <a:pt x="879" y="4535"/>
                    </a:lnTo>
                    <a:lnTo>
                      <a:pt x="1044" y="4336"/>
                    </a:lnTo>
                    <a:lnTo>
                      <a:pt x="1197" y="4132"/>
                    </a:lnTo>
                    <a:lnTo>
                      <a:pt x="1337" y="3923"/>
                    </a:lnTo>
                    <a:lnTo>
                      <a:pt x="1401" y="3816"/>
                    </a:lnTo>
                    <a:lnTo>
                      <a:pt x="1437" y="3752"/>
                    </a:lnTo>
                    <a:lnTo>
                      <a:pt x="1506" y="3623"/>
                    </a:lnTo>
                    <a:lnTo>
                      <a:pt x="1569" y="3491"/>
                    </a:lnTo>
                    <a:lnTo>
                      <a:pt x="1629" y="3357"/>
                    </a:lnTo>
                    <a:lnTo>
                      <a:pt x="1682" y="3222"/>
                    </a:lnTo>
                    <a:lnTo>
                      <a:pt x="1731" y="3084"/>
                    </a:lnTo>
                    <a:lnTo>
                      <a:pt x="1774" y="2945"/>
                    </a:lnTo>
                    <a:lnTo>
                      <a:pt x="1811" y="2805"/>
                    </a:lnTo>
                    <a:lnTo>
                      <a:pt x="1827" y="2734"/>
                    </a:lnTo>
                    <a:lnTo>
                      <a:pt x="1844" y="2664"/>
                    </a:lnTo>
                    <a:lnTo>
                      <a:pt x="1884" y="2526"/>
                    </a:lnTo>
                    <a:lnTo>
                      <a:pt x="1931" y="2394"/>
                    </a:lnTo>
                    <a:lnTo>
                      <a:pt x="1986" y="2265"/>
                    </a:lnTo>
                    <a:lnTo>
                      <a:pt x="2047" y="2141"/>
                    </a:lnTo>
                    <a:lnTo>
                      <a:pt x="2115" y="2020"/>
                    </a:lnTo>
                    <a:lnTo>
                      <a:pt x="2189" y="1904"/>
                    </a:lnTo>
                    <a:lnTo>
                      <a:pt x="2269" y="1791"/>
                    </a:lnTo>
                    <a:lnTo>
                      <a:pt x="2354" y="1682"/>
                    </a:lnTo>
                    <a:lnTo>
                      <a:pt x="2444" y="1578"/>
                    </a:lnTo>
                    <a:lnTo>
                      <a:pt x="2538" y="1475"/>
                    </a:lnTo>
                    <a:lnTo>
                      <a:pt x="2637" y="1376"/>
                    </a:lnTo>
                    <a:lnTo>
                      <a:pt x="2791" y="1233"/>
                    </a:lnTo>
                    <a:lnTo>
                      <a:pt x="3008" y="1052"/>
                    </a:lnTo>
                    <a:lnTo>
                      <a:pt x="3120" y="966"/>
                    </a:lnTo>
                    <a:lnTo>
                      <a:pt x="3223" y="891"/>
                    </a:lnTo>
                    <a:lnTo>
                      <a:pt x="3431" y="746"/>
                    </a:lnTo>
                    <a:lnTo>
                      <a:pt x="3645" y="609"/>
                    </a:lnTo>
                    <a:lnTo>
                      <a:pt x="3862" y="481"/>
                    </a:lnTo>
                    <a:lnTo>
                      <a:pt x="4080" y="361"/>
                    </a:lnTo>
                    <a:lnTo>
                      <a:pt x="4299" y="249"/>
                    </a:lnTo>
                    <a:lnTo>
                      <a:pt x="4517" y="144"/>
                    </a:lnTo>
                    <a:lnTo>
                      <a:pt x="4732" y="46"/>
                    </a:lnTo>
                    <a:lnTo>
                      <a:pt x="4837" y="0"/>
                    </a:lnTo>
                    <a:lnTo>
                      <a:pt x="3755" y="0"/>
                    </a:lnTo>
                    <a:lnTo>
                      <a:pt x="3649" y="47"/>
                    </a:lnTo>
                    <a:lnTo>
                      <a:pt x="3438" y="147"/>
                    </a:lnTo>
                    <a:lnTo>
                      <a:pt x="3226" y="254"/>
                    </a:lnTo>
                    <a:lnTo>
                      <a:pt x="3015" y="366"/>
                    </a:lnTo>
                    <a:lnTo>
                      <a:pt x="2806" y="484"/>
                    </a:lnTo>
                    <a:lnTo>
                      <a:pt x="2598" y="609"/>
                    </a:lnTo>
                    <a:lnTo>
                      <a:pt x="2393" y="741"/>
                    </a:lnTo>
                    <a:lnTo>
                      <a:pt x="2189" y="879"/>
                    </a:lnTo>
                    <a:lnTo>
                      <a:pt x="2089" y="951"/>
                    </a:lnTo>
                    <a:lnTo>
                      <a:pt x="1992" y="1022"/>
                    </a:lnTo>
                    <a:lnTo>
                      <a:pt x="1799" y="1171"/>
                    </a:lnTo>
                    <a:lnTo>
                      <a:pt x="1613" y="1326"/>
                    </a:lnTo>
                    <a:lnTo>
                      <a:pt x="1432" y="1488"/>
                    </a:lnTo>
                    <a:lnTo>
                      <a:pt x="1259" y="1659"/>
                    </a:lnTo>
                    <a:lnTo>
                      <a:pt x="1095" y="1838"/>
                    </a:lnTo>
                    <a:lnTo>
                      <a:pt x="939" y="2025"/>
                    </a:lnTo>
                    <a:lnTo>
                      <a:pt x="795" y="2222"/>
                    </a:lnTo>
                    <a:lnTo>
                      <a:pt x="729" y="2325"/>
                    </a:lnTo>
                    <a:lnTo>
                      <a:pt x="179" y="4065"/>
                    </a:lnTo>
                    <a:lnTo>
                      <a:pt x="257" y="3986"/>
                    </a:lnTo>
                    <a:lnTo>
                      <a:pt x="407" y="3825"/>
                    </a:lnTo>
                    <a:lnTo>
                      <a:pt x="548" y="3660"/>
                    </a:lnTo>
                    <a:lnTo>
                      <a:pt x="680" y="3490"/>
                    </a:lnTo>
                    <a:lnTo>
                      <a:pt x="742" y="3404"/>
                    </a:lnTo>
                    <a:lnTo>
                      <a:pt x="707" y="3501"/>
                    </a:lnTo>
                    <a:lnTo>
                      <a:pt x="627" y="3691"/>
                    </a:lnTo>
                    <a:lnTo>
                      <a:pt x="537" y="3875"/>
                    </a:lnTo>
                    <a:lnTo>
                      <a:pt x="435" y="4053"/>
                    </a:lnTo>
                    <a:lnTo>
                      <a:pt x="379" y="4140"/>
                    </a:lnTo>
                    <a:lnTo>
                      <a:pt x="338" y="4202"/>
                    </a:lnTo>
                    <a:lnTo>
                      <a:pt x="250" y="4326"/>
                    </a:lnTo>
                    <a:lnTo>
                      <a:pt x="155" y="4446"/>
                    </a:lnTo>
                    <a:lnTo>
                      <a:pt x="56" y="4563"/>
                    </a:lnTo>
                    <a:lnTo>
                      <a:pt x="3" y="4620"/>
                    </a:lnTo>
                    <a:lnTo>
                      <a:pt x="0" y="4632"/>
                    </a:lnTo>
                    <a:lnTo>
                      <a:pt x="791" y="4632"/>
                    </a:lnTo>
                    <a:close/>
                  </a:path>
                </a:pathLst>
              </a:custGeom>
              <a:solidFill>
                <a:srgbClr val="68A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47"/>
              <p:cNvSpPr>
                <a:spLocks/>
              </p:cNvSpPr>
              <p:nvPr/>
            </p:nvSpPr>
            <p:spPr bwMode="auto">
              <a:xfrm>
                <a:off x="1314" y="2427"/>
                <a:ext cx="342" cy="406"/>
              </a:xfrm>
              <a:custGeom>
                <a:avLst/>
                <a:gdLst>
                  <a:gd name="T0" fmla="*/ 63 w 1711"/>
                  <a:gd name="T1" fmla="*/ 0 h 2032"/>
                  <a:gd name="T2" fmla="*/ 150 w 1711"/>
                  <a:gd name="T3" fmla="*/ 36 h 2032"/>
                  <a:gd name="T4" fmla="*/ 355 w 1711"/>
                  <a:gd name="T5" fmla="*/ 130 h 2032"/>
                  <a:gd name="T6" fmla="*/ 525 w 1711"/>
                  <a:gd name="T7" fmla="*/ 225 h 2032"/>
                  <a:gd name="T8" fmla="*/ 642 w 1711"/>
                  <a:gd name="T9" fmla="*/ 298 h 2032"/>
                  <a:gd name="T10" fmla="*/ 760 w 1711"/>
                  <a:gd name="T11" fmla="*/ 381 h 2032"/>
                  <a:gd name="T12" fmla="*/ 878 w 1711"/>
                  <a:gd name="T13" fmla="*/ 476 h 2032"/>
                  <a:gd name="T14" fmla="*/ 936 w 1711"/>
                  <a:gd name="T15" fmla="*/ 527 h 2032"/>
                  <a:gd name="T16" fmla="*/ 1003 w 1711"/>
                  <a:gd name="T17" fmla="*/ 588 h 2032"/>
                  <a:gd name="T18" fmla="*/ 1134 w 1711"/>
                  <a:gd name="T19" fmla="*/ 720 h 2032"/>
                  <a:gd name="T20" fmla="*/ 1258 w 1711"/>
                  <a:gd name="T21" fmla="*/ 869 h 2032"/>
                  <a:gd name="T22" fmla="*/ 1373 w 1711"/>
                  <a:gd name="T23" fmla="*/ 1034 h 2032"/>
                  <a:gd name="T24" fmla="*/ 1426 w 1711"/>
                  <a:gd name="T25" fmla="*/ 1123 h 2032"/>
                  <a:gd name="T26" fmla="*/ 1452 w 1711"/>
                  <a:gd name="T27" fmla="*/ 1169 h 2032"/>
                  <a:gd name="T28" fmla="*/ 1502 w 1711"/>
                  <a:gd name="T29" fmla="*/ 1265 h 2032"/>
                  <a:gd name="T30" fmla="*/ 1547 w 1711"/>
                  <a:gd name="T31" fmla="*/ 1366 h 2032"/>
                  <a:gd name="T32" fmla="*/ 1590 w 1711"/>
                  <a:gd name="T33" fmla="*/ 1471 h 2032"/>
                  <a:gd name="T34" fmla="*/ 1627 w 1711"/>
                  <a:gd name="T35" fmla="*/ 1581 h 2032"/>
                  <a:gd name="T36" fmla="*/ 1658 w 1711"/>
                  <a:gd name="T37" fmla="*/ 1697 h 2032"/>
                  <a:gd name="T38" fmla="*/ 1684 w 1711"/>
                  <a:gd name="T39" fmla="*/ 1817 h 2032"/>
                  <a:gd name="T40" fmla="*/ 1704 w 1711"/>
                  <a:gd name="T41" fmla="*/ 1942 h 2032"/>
                  <a:gd name="T42" fmla="*/ 1711 w 1711"/>
                  <a:gd name="T43" fmla="*/ 2008 h 2032"/>
                  <a:gd name="T44" fmla="*/ 1558 w 1711"/>
                  <a:gd name="T45" fmla="*/ 2020 h 2032"/>
                  <a:gd name="T46" fmla="*/ 1408 w 1711"/>
                  <a:gd name="T47" fmla="*/ 2032 h 2032"/>
                  <a:gd name="T48" fmla="*/ 1403 w 1711"/>
                  <a:gd name="T49" fmla="*/ 1971 h 2032"/>
                  <a:gd name="T50" fmla="*/ 1386 w 1711"/>
                  <a:gd name="T51" fmla="*/ 1853 h 2032"/>
                  <a:gd name="T52" fmla="*/ 1365 w 1711"/>
                  <a:gd name="T53" fmla="*/ 1740 h 2032"/>
                  <a:gd name="T54" fmla="*/ 1337 w 1711"/>
                  <a:gd name="T55" fmla="*/ 1631 h 2032"/>
                  <a:gd name="T56" fmla="*/ 1305 w 1711"/>
                  <a:gd name="T57" fmla="*/ 1528 h 2032"/>
                  <a:gd name="T58" fmla="*/ 1268 w 1711"/>
                  <a:gd name="T59" fmla="*/ 1429 h 2032"/>
                  <a:gd name="T60" fmla="*/ 1227 w 1711"/>
                  <a:gd name="T61" fmla="*/ 1335 h 2032"/>
                  <a:gd name="T62" fmla="*/ 1183 w 1711"/>
                  <a:gd name="T63" fmla="*/ 1244 h 2032"/>
                  <a:gd name="T64" fmla="*/ 1159 w 1711"/>
                  <a:gd name="T65" fmla="*/ 1201 h 2032"/>
                  <a:gd name="T66" fmla="*/ 1111 w 1711"/>
                  <a:gd name="T67" fmla="*/ 1118 h 2032"/>
                  <a:gd name="T68" fmla="*/ 1007 w 1711"/>
                  <a:gd name="T69" fmla="*/ 964 h 2032"/>
                  <a:gd name="T70" fmla="*/ 893 w 1711"/>
                  <a:gd name="T71" fmla="*/ 825 h 2032"/>
                  <a:gd name="T72" fmla="*/ 773 w 1711"/>
                  <a:gd name="T73" fmla="*/ 702 h 2032"/>
                  <a:gd name="T74" fmla="*/ 710 w 1711"/>
                  <a:gd name="T75" fmla="*/ 645 h 2032"/>
                  <a:gd name="T76" fmla="*/ 665 w 1711"/>
                  <a:gd name="T77" fmla="*/ 605 h 2032"/>
                  <a:gd name="T78" fmla="*/ 573 w 1711"/>
                  <a:gd name="T79" fmla="*/ 530 h 2032"/>
                  <a:gd name="T80" fmla="*/ 481 w 1711"/>
                  <a:gd name="T81" fmla="*/ 462 h 2032"/>
                  <a:gd name="T82" fmla="*/ 387 w 1711"/>
                  <a:gd name="T83" fmla="*/ 402 h 2032"/>
                  <a:gd name="T84" fmla="*/ 251 w 1711"/>
                  <a:gd name="T85" fmla="*/ 322 h 2032"/>
                  <a:gd name="T86" fmla="*/ 78 w 1711"/>
                  <a:gd name="T87" fmla="*/ 234 h 2032"/>
                  <a:gd name="T88" fmla="*/ 0 w 1711"/>
                  <a:gd name="T89" fmla="*/ 200 h 2032"/>
                  <a:gd name="T90" fmla="*/ 63 w 1711"/>
                  <a:gd name="T91" fmla="*/ 0 h 2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11" h="2032">
                    <a:moveTo>
                      <a:pt x="63" y="0"/>
                    </a:moveTo>
                    <a:lnTo>
                      <a:pt x="150" y="36"/>
                    </a:lnTo>
                    <a:lnTo>
                      <a:pt x="355" y="130"/>
                    </a:lnTo>
                    <a:lnTo>
                      <a:pt x="525" y="225"/>
                    </a:lnTo>
                    <a:lnTo>
                      <a:pt x="642" y="298"/>
                    </a:lnTo>
                    <a:lnTo>
                      <a:pt x="760" y="381"/>
                    </a:lnTo>
                    <a:lnTo>
                      <a:pt x="878" y="476"/>
                    </a:lnTo>
                    <a:lnTo>
                      <a:pt x="936" y="527"/>
                    </a:lnTo>
                    <a:lnTo>
                      <a:pt x="1003" y="588"/>
                    </a:lnTo>
                    <a:lnTo>
                      <a:pt x="1134" y="720"/>
                    </a:lnTo>
                    <a:lnTo>
                      <a:pt x="1258" y="869"/>
                    </a:lnTo>
                    <a:lnTo>
                      <a:pt x="1373" y="1034"/>
                    </a:lnTo>
                    <a:lnTo>
                      <a:pt x="1426" y="1123"/>
                    </a:lnTo>
                    <a:lnTo>
                      <a:pt x="1452" y="1169"/>
                    </a:lnTo>
                    <a:lnTo>
                      <a:pt x="1502" y="1265"/>
                    </a:lnTo>
                    <a:lnTo>
                      <a:pt x="1547" y="1366"/>
                    </a:lnTo>
                    <a:lnTo>
                      <a:pt x="1590" y="1471"/>
                    </a:lnTo>
                    <a:lnTo>
                      <a:pt x="1627" y="1581"/>
                    </a:lnTo>
                    <a:lnTo>
                      <a:pt x="1658" y="1697"/>
                    </a:lnTo>
                    <a:lnTo>
                      <a:pt x="1684" y="1817"/>
                    </a:lnTo>
                    <a:lnTo>
                      <a:pt x="1704" y="1942"/>
                    </a:lnTo>
                    <a:lnTo>
                      <a:pt x="1711" y="2008"/>
                    </a:lnTo>
                    <a:lnTo>
                      <a:pt x="1558" y="2020"/>
                    </a:lnTo>
                    <a:lnTo>
                      <a:pt x="1408" y="2032"/>
                    </a:lnTo>
                    <a:lnTo>
                      <a:pt x="1403" y="1971"/>
                    </a:lnTo>
                    <a:lnTo>
                      <a:pt x="1386" y="1853"/>
                    </a:lnTo>
                    <a:lnTo>
                      <a:pt x="1365" y="1740"/>
                    </a:lnTo>
                    <a:lnTo>
                      <a:pt x="1337" y="1631"/>
                    </a:lnTo>
                    <a:lnTo>
                      <a:pt x="1305" y="1528"/>
                    </a:lnTo>
                    <a:lnTo>
                      <a:pt x="1268" y="1429"/>
                    </a:lnTo>
                    <a:lnTo>
                      <a:pt x="1227" y="1335"/>
                    </a:lnTo>
                    <a:lnTo>
                      <a:pt x="1183" y="1244"/>
                    </a:lnTo>
                    <a:lnTo>
                      <a:pt x="1159" y="1201"/>
                    </a:lnTo>
                    <a:lnTo>
                      <a:pt x="1111" y="1118"/>
                    </a:lnTo>
                    <a:lnTo>
                      <a:pt x="1007" y="964"/>
                    </a:lnTo>
                    <a:lnTo>
                      <a:pt x="893" y="825"/>
                    </a:lnTo>
                    <a:lnTo>
                      <a:pt x="773" y="702"/>
                    </a:lnTo>
                    <a:lnTo>
                      <a:pt x="710" y="645"/>
                    </a:lnTo>
                    <a:lnTo>
                      <a:pt x="665" y="605"/>
                    </a:lnTo>
                    <a:lnTo>
                      <a:pt x="573" y="530"/>
                    </a:lnTo>
                    <a:lnTo>
                      <a:pt x="481" y="462"/>
                    </a:lnTo>
                    <a:lnTo>
                      <a:pt x="387" y="402"/>
                    </a:lnTo>
                    <a:lnTo>
                      <a:pt x="251" y="322"/>
                    </a:lnTo>
                    <a:lnTo>
                      <a:pt x="78" y="234"/>
                    </a:lnTo>
                    <a:lnTo>
                      <a:pt x="0" y="20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48"/>
              <p:cNvSpPr>
                <a:spLocks/>
              </p:cNvSpPr>
              <p:nvPr/>
            </p:nvSpPr>
            <p:spPr bwMode="auto">
              <a:xfrm>
                <a:off x="1415" y="2112"/>
                <a:ext cx="899" cy="176"/>
              </a:xfrm>
              <a:custGeom>
                <a:avLst/>
                <a:gdLst>
                  <a:gd name="T0" fmla="*/ 4491 w 4491"/>
                  <a:gd name="T1" fmla="*/ 880 h 880"/>
                  <a:gd name="T2" fmla="*/ 4479 w 4491"/>
                  <a:gd name="T3" fmla="*/ 798 h 880"/>
                  <a:gd name="T4" fmla="*/ 4468 w 4491"/>
                  <a:gd name="T5" fmla="*/ 716 h 880"/>
                  <a:gd name="T6" fmla="*/ 3699 w 4491"/>
                  <a:gd name="T7" fmla="*/ 600 h 880"/>
                  <a:gd name="T8" fmla="*/ 2211 w 4491"/>
                  <a:gd name="T9" fmla="*/ 366 h 880"/>
                  <a:gd name="T10" fmla="*/ 1491 w 4491"/>
                  <a:gd name="T11" fmla="*/ 248 h 880"/>
                  <a:gd name="T12" fmla="*/ 761 w 4491"/>
                  <a:gd name="T13" fmla="*/ 125 h 880"/>
                  <a:gd name="T14" fmla="*/ 53 w 4491"/>
                  <a:gd name="T15" fmla="*/ 0 h 880"/>
                  <a:gd name="T16" fmla="*/ 0 w 4491"/>
                  <a:gd name="T17" fmla="*/ 165 h 880"/>
                  <a:gd name="T18" fmla="*/ 720 w 4491"/>
                  <a:gd name="T19" fmla="*/ 290 h 880"/>
                  <a:gd name="T20" fmla="*/ 1460 w 4491"/>
                  <a:gd name="T21" fmla="*/ 413 h 880"/>
                  <a:gd name="T22" fmla="*/ 2195 w 4491"/>
                  <a:gd name="T23" fmla="*/ 531 h 880"/>
                  <a:gd name="T24" fmla="*/ 3711 w 4491"/>
                  <a:gd name="T25" fmla="*/ 763 h 880"/>
                  <a:gd name="T26" fmla="*/ 4491 w 4491"/>
                  <a:gd name="T27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91" h="880">
                    <a:moveTo>
                      <a:pt x="4491" y="880"/>
                    </a:moveTo>
                    <a:lnTo>
                      <a:pt x="4479" y="798"/>
                    </a:lnTo>
                    <a:lnTo>
                      <a:pt x="4468" y="716"/>
                    </a:lnTo>
                    <a:lnTo>
                      <a:pt x="3699" y="600"/>
                    </a:lnTo>
                    <a:lnTo>
                      <a:pt x="2211" y="366"/>
                    </a:lnTo>
                    <a:lnTo>
                      <a:pt x="1491" y="248"/>
                    </a:lnTo>
                    <a:lnTo>
                      <a:pt x="761" y="125"/>
                    </a:lnTo>
                    <a:lnTo>
                      <a:pt x="53" y="0"/>
                    </a:lnTo>
                    <a:lnTo>
                      <a:pt x="0" y="165"/>
                    </a:lnTo>
                    <a:lnTo>
                      <a:pt x="720" y="290"/>
                    </a:lnTo>
                    <a:lnTo>
                      <a:pt x="1460" y="413"/>
                    </a:lnTo>
                    <a:lnTo>
                      <a:pt x="2195" y="531"/>
                    </a:lnTo>
                    <a:lnTo>
                      <a:pt x="3711" y="763"/>
                    </a:lnTo>
                    <a:lnTo>
                      <a:pt x="4491" y="8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349"/>
              <p:cNvSpPr>
                <a:spLocks/>
              </p:cNvSpPr>
              <p:nvPr/>
            </p:nvSpPr>
            <p:spPr bwMode="auto">
              <a:xfrm>
                <a:off x="1865" y="2979"/>
                <a:ext cx="112" cy="67"/>
              </a:xfrm>
              <a:custGeom>
                <a:avLst/>
                <a:gdLst>
                  <a:gd name="T0" fmla="*/ 281 w 561"/>
                  <a:gd name="T1" fmla="*/ 333 h 333"/>
                  <a:gd name="T2" fmla="*/ 309 w 561"/>
                  <a:gd name="T3" fmla="*/ 332 h 333"/>
                  <a:gd name="T4" fmla="*/ 364 w 561"/>
                  <a:gd name="T5" fmla="*/ 326 h 333"/>
                  <a:gd name="T6" fmla="*/ 414 w 561"/>
                  <a:gd name="T7" fmla="*/ 314 h 333"/>
                  <a:gd name="T8" fmla="*/ 459 w 561"/>
                  <a:gd name="T9" fmla="*/ 295 h 333"/>
                  <a:gd name="T10" fmla="*/ 497 w 561"/>
                  <a:gd name="T11" fmla="*/ 273 h 333"/>
                  <a:gd name="T12" fmla="*/ 528 w 561"/>
                  <a:gd name="T13" fmla="*/ 246 h 333"/>
                  <a:gd name="T14" fmla="*/ 550 w 561"/>
                  <a:gd name="T15" fmla="*/ 216 h 333"/>
                  <a:gd name="T16" fmla="*/ 561 w 561"/>
                  <a:gd name="T17" fmla="*/ 184 h 333"/>
                  <a:gd name="T18" fmla="*/ 561 w 561"/>
                  <a:gd name="T19" fmla="*/ 167 h 333"/>
                  <a:gd name="T20" fmla="*/ 561 w 561"/>
                  <a:gd name="T21" fmla="*/ 150 h 333"/>
                  <a:gd name="T22" fmla="*/ 550 w 561"/>
                  <a:gd name="T23" fmla="*/ 117 h 333"/>
                  <a:gd name="T24" fmla="*/ 528 w 561"/>
                  <a:gd name="T25" fmla="*/ 88 h 333"/>
                  <a:gd name="T26" fmla="*/ 497 w 561"/>
                  <a:gd name="T27" fmla="*/ 61 h 333"/>
                  <a:gd name="T28" fmla="*/ 459 w 561"/>
                  <a:gd name="T29" fmla="*/ 38 h 333"/>
                  <a:gd name="T30" fmla="*/ 414 w 561"/>
                  <a:gd name="T31" fmla="*/ 21 h 333"/>
                  <a:gd name="T32" fmla="*/ 364 w 561"/>
                  <a:gd name="T33" fmla="*/ 9 h 333"/>
                  <a:gd name="T34" fmla="*/ 309 w 561"/>
                  <a:gd name="T35" fmla="*/ 1 h 333"/>
                  <a:gd name="T36" fmla="*/ 281 w 561"/>
                  <a:gd name="T37" fmla="*/ 0 h 333"/>
                  <a:gd name="T38" fmla="*/ 252 w 561"/>
                  <a:gd name="T39" fmla="*/ 1 h 333"/>
                  <a:gd name="T40" fmla="*/ 197 w 561"/>
                  <a:gd name="T41" fmla="*/ 9 h 333"/>
                  <a:gd name="T42" fmla="*/ 147 w 561"/>
                  <a:gd name="T43" fmla="*/ 21 h 333"/>
                  <a:gd name="T44" fmla="*/ 102 w 561"/>
                  <a:gd name="T45" fmla="*/ 38 h 333"/>
                  <a:gd name="T46" fmla="*/ 64 w 561"/>
                  <a:gd name="T47" fmla="*/ 61 h 333"/>
                  <a:gd name="T48" fmla="*/ 33 w 561"/>
                  <a:gd name="T49" fmla="*/ 88 h 333"/>
                  <a:gd name="T50" fmla="*/ 11 w 561"/>
                  <a:gd name="T51" fmla="*/ 117 h 333"/>
                  <a:gd name="T52" fmla="*/ 0 w 561"/>
                  <a:gd name="T53" fmla="*/ 150 h 333"/>
                  <a:gd name="T54" fmla="*/ 0 w 561"/>
                  <a:gd name="T55" fmla="*/ 167 h 333"/>
                  <a:gd name="T56" fmla="*/ 0 w 561"/>
                  <a:gd name="T57" fmla="*/ 184 h 333"/>
                  <a:gd name="T58" fmla="*/ 11 w 561"/>
                  <a:gd name="T59" fmla="*/ 216 h 333"/>
                  <a:gd name="T60" fmla="*/ 33 w 561"/>
                  <a:gd name="T61" fmla="*/ 246 h 333"/>
                  <a:gd name="T62" fmla="*/ 64 w 561"/>
                  <a:gd name="T63" fmla="*/ 273 h 333"/>
                  <a:gd name="T64" fmla="*/ 102 w 561"/>
                  <a:gd name="T65" fmla="*/ 295 h 333"/>
                  <a:gd name="T66" fmla="*/ 147 w 561"/>
                  <a:gd name="T67" fmla="*/ 314 h 333"/>
                  <a:gd name="T68" fmla="*/ 197 w 561"/>
                  <a:gd name="T69" fmla="*/ 326 h 333"/>
                  <a:gd name="T70" fmla="*/ 252 w 561"/>
                  <a:gd name="T71" fmla="*/ 332 h 333"/>
                  <a:gd name="T72" fmla="*/ 281 w 561"/>
                  <a:gd name="T73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1" h="333">
                    <a:moveTo>
                      <a:pt x="281" y="333"/>
                    </a:moveTo>
                    <a:lnTo>
                      <a:pt x="309" y="332"/>
                    </a:lnTo>
                    <a:lnTo>
                      <a:pt x="364" y="326"/>
                    </a:lnTo>
                    <a:lnTo>
                      <a:pt x="414" y="314"/>
                    </a:lnTo>
                    <a:lnTo>
                      <a:pt x="459" y="295"/>
                    </a:lnTo>
                    <a:lnTo>
                      <a:pt x="497" y="273"/>
                    </a:lnTo>
                    <a:lnTo>
                      <a:pt x="528" y="246"/>
                    </a:lnTo>
                    <a:lnTo>
                      <a:pt x="550" y="216"/>
                    </a:lnTo>
                    <a:lnTo>
                      <a:pt x="561" y="184"/>
                    </a:lnTo>
                    <a:lnTo>
                      <a:pt x="561" y="167"/>
                    </a:lnTo>
                    <a:lnTo>
                      <a:pt x="561" y="150"/>
                    </a:lnTo>
                    <a:lnTo>
                      <a:pt x="550" y="117"/>
                    </a:lnTo>
                    <a:lnTo>
                      <a:pt x="528" y="88"/>
                    </a:lnTo>
                    <a:lnTo>
                      <a:pt x="497" y="61"/>
                    </a:lnTo>
                    <a:lnTo>
                      <a:pt x="459" y="38"/>
                    </a:lnTo>
                    <a:lnTo>
                      <a:pt x="414" y="21"/>
                    </a:lnTo>
                    <a:lnTo>
                      <a:pt x="364" y="9"/>
                    </a:lnTo>
                    <a:lnTo>
                      <a:pt x="309" y="1"/>
                    </a:lnTo>
                    <a:lnTo>
                      <a:pt x="281" y="0"/>
                    </a:lnTo>
                    <a:lnTo>
                      <a:pt x="252" y="1"/>
                    </a:lnTo>
                    <a:lnTo>
                      <a:pt x="197" y="9"/>
                    </a:lnTo>
                    <a:lnTo>
                      <a:pt x="147" y="21"/>
                    </a:lnTo>
                    <a:lnTo>
                      <a:pt x="102" y="38"/>
                    </a:lnTo>
                    <a:lnTo>
                      <a:pt x="64" y="61"/>
                    </a:lnTo>
                    <a:lnTo>
                      <a:pt x="33" y="88"/>
                    </a:lnTo>
                    <a:lnTo>
                      <a:pt x="11" y="117"/>
                    </a:lnTo>
                    <a:lnTo>
                      <a:pt x="0" y="150"/>
                    </a:lnTo>
                    <a:lnTo>
                      <a:pt x="0" y="167"/>
                    </a:lnTo>
                    <a:lnTo>
                      <a:pt x="0" y="184"/>
                    </a:lnTo>
                    <a:lnTo>
                      <a:pt x="11" y="216"/>
                    </a:lnTo>
                    <a:lnTo>
                      <a:pt x="33" y="246"/>
                    </a:lnTo>
                    <a:lnTo>
                      <a:pt x="64" y="273"/>
                    </a:lnTo>
                    <a:lnTo>
                      <a:pt x="102" y="295"/>
                    </a:lnTo>
                    <a:lnTo>
                      <a:pt x="147" y="314"/>
                    </a:lnTo>
                    <a:lnTo>
                      <a:pt x="197" y="326"/>
                    </a:lnTo>
                    <a:lnTo>
                      <a:pt x="252" y="332"/>
                    </a:lnTo>
                    <a:lnTo>
                      <a:pt x="281" y="33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350"/>
              <p:cNvSpPr>
                <a:spLocks/>
              </p:cNvSpPr>
              <p:nvPr/>
            </p:nvSpPr>
            <p:spPr bwMode="auto">
              <a:xfrm>
                <a:off x="1729" y="1847"/>
                <a:ext cx="384" cy="676"/>
              </a:xfrm>
              <a:custGeom>
                <a:avLst/>
                <a:gdLst>
                  <a:gd name="T0" fmla="*/ 959 w 1917"/>
                  <a:gd name="T1" fmla="*/ 0 h 3379"/>
                  <a:gd name="T2" fmla="*/ 909 w 1917"/>
                  <a:gd name="T3" fmla="*/ 1 h 3379"/>
                  <a:gd name="T4" fmla="*/ 813 w 1917"/>
                  <a:gd name="T5" fmla="*/ 10 h 3379"/>
                  <a:gd name="T6" fmla="*/ 719 w 1917"/>
                  <a:gd name="T7" fmla="*/ 30 h 3379"/>
                  <a:gd name="T8" fmla="*/ 629 w 1917"/>
                  <a:gd name="T9" fmla="*/ 57 h 3379"/>
                  <a:gd name="T10" fmla="*/ 543 w 1917"/>
                  <a:gd name="T11" fmla="*/ 93 h 3379"/>
                  <a:gd name="T12" fmla="*/ 461 w 1917"/>
                  <a:gd name="T13" fmla="*/ 139 h 3379"/>
                  <a:gd name="T14" fmla="*/ 385 w 1917"/>
                  <a:gd name="T15" fmla="*/ 190 h 3379"/>
                  <a:gd name="T16" fmla="*/ 314 w 1917"/>
                  <a:gd name="T17" fmla="*/ 248 h 3379"/>
                  <a:gd name="T18" fmla="*/ 248 w 1917"/>
                  <a:gd name="T19" fmla="*/ 313 h 3379"/>
                  <a:gd name="T20" fmla="*/ 190 w 1917"/>
                  <a:gd name="T21" fmla="*/ 384 h 3379"/>
                  <a:gd name="T22" fmla="*/ 138 w 1917"/>
                  <a:gd name="T23" fmla="*/ 461 h 3379"/>
                  <a:gd name="T24" fmla="*/ 94 w 1917"/>
                  <a:gd name="T25" fmla="*/ 542 h 3379"/>
                  <a:gd name="T26" fmla="*/ 58 w 1917"/>
                  <a:gd name="T27" fmla="*/ 629 h 3379"/>
                  <a:gd name="T28" fmla="*/ 29 w 1917"/>
                  <a:gd name="T29" fmla="*/ 718 h 3379"/>
                  <a:gd name="T30" fmla="*/ 11 w 1917"/>
                  <a:gd name="T31" fmla="*/ 812 h 3379"/>
                  <a:gd name="T32" fmla="*/ 1 w 1917"/>
                  <a:gd name="T33" fmla="*/ 908 h 3379"/>
                  <a:gd name="T34" fmla="*/ 0 w 1917"/>
                  <a:gd name="T35" fmla="*/ 958 h 3379"/>
                  <a:gd name="T36" fmla="*/ 1 w 1917"/>
                  <a:gd name="T37" fmla="*/ 1002 h 3379"/>
                  <a:gd name="T38" fmla="*/ 11 w 1917"/>
                  <a:gd name="T39" fmla="*/ 1097 h 3379"/>
                  <a:gd name="T40" fmla="*/ 31 w 1917"/>
                  <a:gd name="T41" fmla="*/ 1195 h 3379"/>
                  <a:gd name="T42" fmla="*/ 57 w 1917"/>
                  <a:gd name="T43" fmla="*/ 1286 h 3379"/>
                  <a:gd name="T44" fmla="*/ 73 w 1917"/>
                  <a:gd name="T45" fmla="*/ 1326 h 3379"/>
                  <a:gd name="T46" fmla="*/ 959 w 1917"/>
                  <a:gd name="T47" fmla="*/ 3379 h 3379"/>
                  <a:gd name="T48" fmla="*/ 1848 w 1917"/>
                  <a:gd name="T49" fmla="*/ 1315 h 3379"/>
                  <a:gd name="T50" fmla="*/ 1862 w 1917"/>
                  <a:gd name="T51" fmla="*/ 1279 h 3379"/>
                  <a:gd name="T52" fmla="*/ 1888 w 1917"/>
                  <a:gd name="T53" fmla="*/ 1193 h 3379"/>
                  <a:gd name="T54" fmla="*/ 1906 w 1917"/>
                  <a:gd name="T55" fmla="*/ 1096 h 3379"/>
                  <a:gd name="T56" fmla="*/ 1916 w 1917"/>
                  <a:gd name="T57" fmla="*/ 1002 h 3379"/>
                  <a:gd name="T58" fmla="*/ 1917 w 1917"/>
                  <a:gd name="T59" fmla="*/ 958 h 3379"/>
                  <a:gd name="T60" fmla="*/ 1916 w 1917"/>
                  <a:gd name="T61" fmla="*/ 908 h 3379"/>
                  <a:gd name="T62" fmla="*/ 1906 w 1917"/>
                  <a:gd name="T63" fmla="*/ 812 h 3379"/>
                  <a:gd name="T64" fmla="*/ 1888 w 1917"/>
                  <a:gd name="T65" fmla="*/ 718 h 3379"/>
                  <a:gd name="T66" fmla="*/ 1859 w 1917"/>
                  <a:gd name="T67" fmla="*/ 629 h 3379"/>
                  <a:gd name="T68" fmla="*/ 1823 w 1917"/>
                  <a:gd name="T69" fmla="*/ 542 h 3379"/>
                  <a:gd name="T70" fmla="*/ 1779 w 1917"/>
                  <a:gd name="T71" fmla="*/ 461 h 3379"/>
                  <a:gd name="T72" fmla="*/ 1727 w 1917"/>
                  <a:gd name="T73" fmla="*/ 384 h 3379"/>
                  <a:gd name="T74" fmla="*/ 1669 w 1917"/>
                  <a:gd name="T75" fmla="*/ 313 h 3379"/>
                  <a:gd name="T76" fmla="*/ 1603 w 1917"/>
                  <a:gd name="T77" fmla="*/ 248 h 3379"/>
                  <a:gd name="T78" fmla="*/ 1532 w 1917"/>
                  <a:gd name="T79" fmla="*/ 190 h 3379"/>
                  <a:gd name="T80" fmla="*/ 1456 w 1917"/>
                  <a:gd name="T81" fmla="*/ 139 h 3379"/>
                  <a:gd name="T82" fmla="*/ 1374 w 1917"/>
                  <a:gd name="T83" fmla="*/ 93 h 3379"/>
                  <a:gd name="T84" fmla="*/ 1288 w 1917"/>
                  <a:gd name="T85" fmla="*/ 57 h 3379"/>
                  <a:gd name="T86" fmla="*/ 1198 w 1917"/>
                  <a:gd name="T87" fmla="*/ 30 h 3379"/>
                  <a:gd name="T88" fmla="*/ 1104 w 1917"/>
                  <a:gd name="T89" fmla="*/ 10 h 3379"/>
                  <a:gd name="T90" fmla="*/ 1008 w 1917"/>
                  <a:gd name="T91" fmla="*/ 1 h 3379"/>
                  <a:gd name="T92" fmla="*/ 959 w 1917"/>
                  <a:gd name="T93" fmla="*/ 0 h 3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17" h="3379">
                    <a:moveTo>
                      <a:pt x="959" y="0"/>
                    </a:moveTo>
                    <a:lnTo>
                      <a:pt x="909" y="1"/>
                    </a:lnTo>
                    <a:lnTo>
                      <a:pt x="813" y="10"/>
                    </a:lnTo>
                    <a:lnTo>
                      <a:pt x="719" y="30"/>
                    </a:lnTo>
                    <a:lnTo>
                      <a:pt x="629" y="57"/>
                    </a:lnTo>
                    <a:lnTo>
                      <a:pt x="543" y="93"/>
                    </a:lnTo>
                    <a:lnTo>
                      <a:pt x="461" y="139"/>
                    </a:lnTo>
                    <a:lnTo>
                      <a:pt x="385" y="190"/>
                    </a:lnTo>
                    <a:lnTo>
                      <a:pt x="314" y="248"/>
                    </a:lnTo>
                    <a:lnTo>
                      <a:pt x="248" y="313"/>
                    </a:lnTo>
                    <a:lnTo>
                      <a:pt x="190" y="384"/>
                    </a:lnTo>
                    <a:lnTo>
                      <a:pt x="138" y="461"/>
                    </a:lnTo>
                    <a:lnTo>
                      <a:pt x="94" y="542"/>
                    </a:lnTo>
                    <a:lnTo>
                      <a:pt x="58" y="629"/>
                    </a:lnTo>
                    <a:lnTo>
                      <a:pt x="29" y="718"/>
                    </a:lnTo>
                    <a:lnTo>
                      <a:pt x="11" y="812"/>
                    </a:lnTo>
                    <a:lnTo>
                      <a:pt x="1" y="908"/>
                    </a:lnTo>
                    <a:lnTo>
                      <a:pt x="0" y="958"/>
                    </a:lnTo>
                    <a:lnTo>
                      <a:pt x="1" y="1002"/>
                    </a:lnTo>
                    <a:lnTo>
                      <a:pt x="11" y="1097"/>
                    </a:lnTo>
                    <a:lnTo>
                      <a:pt x="31" y="1195"/>
                    </a:lnTo>
                    <a:lnTo>
                      <a:pt x="57" y="1286"/>
                    </a:lnTo>
                    <a:lnTo>
                      <a:pt x="73" y="1326"/>
                    </a:lnTo>
                    <a:lnTo>
                      <a:pt x="959" y="3379"/>
                    </a:lnTo>
                    <a:lnTo>
                      <a:pt x="1848" y="1315"/>
                    </a:lnTo>
                    <a:lnTo>
                      <a:pt x="1862" y="1279"/>
                    </a:lnTo>
                    <a:lnTo>
                      <a:pt x="1888" y="1193"/>
                    </a:lnTo>
                    <a:lnTo>
                      <a:pt x="1906" y="1096"/>
                    </a:lnTo>
                    <a:lnTo>
                      <a:pt x="1916" y="1002"/>
                    </a:lnTo>
                    <a:lnTo>
                      <a:pt x="1917" y="958"/>
                    </a:lnTo>
                    <a:lnTo>
                      <a:pt x="1916" y="908"/>
                    </a:lnTo>
                    <a:lnTo>
                      <a:pt x="1906" y="812"/>
                    </a:lnTo>
                    <a:lnTo>
                      <a:pt x="1888" y="718"/>
                    </a:lnTo>
                    <a:lnTo>
                      <a:pt x="1859" y="629"/>
                    </a:lnTo>
                    <a:lnTo>
                      <a:pt x="1823" y="542"/>
                    </a:lnTo>
                    <a:lnTo>
                      <a:pt x="1779" y="461"/>
                    </a:lnTo>
                    <a:lnTo>
                      <a:pt x="1727" y="384"/>
                    </a:lnTo>
                    <a:lnTo>
                      <a:pt x="1669" y="313"/>
                    </a:lnTo>
                    <a:lnTo>
                      <a:pt x="1603" y="248"/>
                    </a:lnTo>
                    <a:lnTo>
                      <a:pt x="1532" y="190"/>
                    </a:lnTo>
                    <a:lnTo>
                      <a:pt x="1456" y="139"/>
                    </a:lnTo>
                    <a:lnTo>
                      <a:pt x="1374" y="93"/>
                    </a:lnTo>
                    <a:lnTo>
                      <a:pt x="1288" y="57"/>
                    </a:lnTo>
                    <a:lnTo>
                      <a:pt x="1198" y="30"/>
                    </a:lnTo>
                    <a:lnTo>
                      <a:pt x="1104" y="10"/>
                    </a:lnTo>
                    <a:lnTo>
                      <a:pt x="1008" y="1"/>
                    </a:ln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DF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51"/>
              <p:cNvSpPr>
                <a:spLocks/>
              </p:cNvSpPr>
              <p:nvPr/>
            </p:nvSpPr>
            <p:spPr bwMode="auto">
              <a:xfrm>
                <a:off x="1900" y="2473"/>
                <a:ext cx="42" cy="50"/>
              </a:xfrm>
              <a:custGeom>
                <a:avLst/>
                <a:gdLst>
                  <a:gd name="T0" fmla="*/ 213 w 213"/>
                  <a:gd name="T1" fmla="*/ 0 h 248"/>
                  <a:gd name="T2" fmla="*/ 0 w 213"/>
                  <a:gd name="T3" fmla="*/ 0 h 248"/>
                  <a:gd name="T4" fmla="*/ 107 w 213"/>
                  <a:gd name="T5" fmla="*/ 248 h 248"/>
                  <a:gd name="T6" fmla="*/ 107 w 213"/>
                  <a:gd name="T7" fmla="*/ 248 h 248"/>
                  <a:gd name="T8" fmla="*/ 213 w 213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248">
                    <a:moveTo>
                      <a:pt x="213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07" y="248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91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52"/>
              <p:cNvSpPr>
                <a:spLocks/>
              </p:cNvSpPr>
              <p:nvPr/>
            </p:nvSpPr>
            <p:spPr bwMode="auto">
              <a:xfrm>
                <a:off x="1897" y="2467"/>
                <a:ext cx="48" cy="50"/>
              </a:xfrm>
              <a:custGeom>
                <a:avLst/>
                <a:gdLst>
                  <a:gd name="T0" fmla="*/ 241 w 241"/>
                  <a:gd name="T1" fmla="*/ 0 h 248"/>
                  <a:gd name="T2" fmla="*/ 0 w 241"/>
                  <a:gd name="T3" fmla="*/ 0 h 248"/>
                  <a:gd name="T4" fmla="*/ 107 w 241"/>
                  <a:gd name="T5" fmla="*/ 248 h 248"/>
                  <a:gd name="T6" fmla="*/ 134 w 241"/>
                  <a:gd name="T7" fmla="*/ 248 h 248"/>
                  <a:gd name="T8" fmla="*/ 241 w 24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48">
                    <a:moveTo>
                      <a:pt x="241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34" y="248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53"/>
              <p:cNvSpPr>
                <a:spLocks/>
              </p:cNvSpPr>
              <p:nvPr/>
            </p:nvSpPr>
            <p:spPr bwMode="auto">
              <a:xfrm>
                <a:off x="1894" y="2461"/>
                <a:ext cx="54" cy="49"/>
              </a:xfrm>
              <a:custGeom>
                <a:avLst/>
                <a:gdLst>
                  <a:gd name="T0" fmla="*/ 267 w 267"/>
                  <a:gd name="T1" fmla="*/ 0 h 248"/>
                  <a:gd name="T2" fmla="*/ 0 w 267"/>
                  <a:gd name="T3" fmla="*/ 0 h 248"/>
                  <a:gd name="T4" fmla="*/ 107 w 267"/>
                  <a:gd name="T5" fmla="*/ 248 h 248"/>
                  <a:gd name="T6" fmla="*/ 160 w 267"/>
                  <a:gd name="T7" fmla="*/ 248 h 248"/>
                  <a:gd name="T8" fmla="*/ 267 w 26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48">
                    <a:moveTo>
                      <a:pt x="267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60" y="248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54"/>
              <p:cNvSpPr>
                <a:spLocks/>
              </p:cNvSpPr>
              <p:nvPr/>
            </p:nvSpPr>
            <p:spPr bwMode="auto">
              <a:xfrm>
                <a:off x="1892" y="2455"/>
                <a:ext cx="58" cy="49"/>
              </a:xfrm>
              <a:custGeom>
                <a:avLst/>
                <a:gdLst>
                  <a:gd name="T0" fmla="*/ 293 w 293"/>
                  <a:gd name="T1" fmla="*/ 0 h 247"/>
                  <a:gd name="T2" fmla="*/ 0 w 293"/>
                  <a:gd name="T3" fmla="*/ 0 h 247"/>
                  <a:gd name="T4" fmla="*/ 106 w 293"/>
                  <a:gd name="T5" fmla="*/ 247 h 247"/>
                  <a:gd name="T6" fmla="*/ 187 w 293"/>
                  <a:gd name="T7" fmla="*/ 247 h 247"/>
                  <a:gd name="T8" fmla="*/ 293 w 29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247">
                    <a:moveTo>
                      <a:pt x="293" y="0"/>
                    </a:moveTo>
                    <a:lnTo>
                      <a:pt x="0" y="0"/>
                    </a:lnTo>
                    <a:lnTo>
                      <a:pt x="106" y="247"/>
                    </a:lnTo>
                    <a:lnTo>
                      <a:pt x="187" y="247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55"/>
              <p:cNvSpPr>
                <a:spLocks/>
              </p:cNvSpPr>
              <p:nvPr/>
            </p:nvSpPr>
            <p:spPr bwMode="auto">
              <a:xfrm>
                <a:off x="1889" y="2449"/>
                <a:ext cx="64" cy="49"/>
              </a:xfrm>
              <a:custGeom>
                <a:avLst/>
                <a:gdLst>
                  <a:gd name="T0" fmla="*/ 321 w 321"/>
                  <a:gd name="T1" fmla="*/ 0 h 247"/>
                  <a:gd name="T2" fmla="*/ 0 w 321"/>
                  <a:gd name="T3" fmla="*/ 0 h 247"/>
                  <a:gd name="T4" fmla="*/ 107 w 321"/>
                  <a:gd name="T5" fmla="*/ 247 h 247"/>
                  <a:gd name="T6" fmla="*/ 214 w 321"/>
                  <a:gd name="T7" fmla="*/ 247 h 247"/>
                  <a:gd name="T8" fmla="*/ 321 w 32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247">
                    <a:moveTo>
                      <a:pt x="321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214" y="247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56"/>
              <p:cNvSpPr>
                <a:spLocks/>
              </p:cNvSpPr>
              <p:nvPr/>
            </p:nvSpPr>
            <p:spPr bwMode="auto">
              <a:xfrm>
                <a:off x="1886" y="2442"/>
                <a:ext cx="70" cy="50"/>
              </a:xfrm>
              <a:custGeom>
                <a:avLst/>
                <a:gdLst>
                  <a:gd name="T0" fmla="*/ 347 w 347"/>
                  <a:gd name="T1" fmla="*/ 0 h 248"/>
                  <a:gd name="T2" fmla="*/ 0 w 347"/>
                  <a:gd name="T3" fmla="*/ 0 h 248"/>
                  <a:gd name="T4" fmla="*/ 107 w 347"/>
                  <a:gd name="T5" fmla="*/ 248 h 248"/>
                  <a:gd name="T6" fmla="*/ 240 w 347"/>
                  <a:gd name="T7" fmla="*/ 248 h 248"/>
                  <a:gd name="T8" fmla="*/ 347 w 34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248">
                    <a:moveTo>
                      <a:pt x="347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240" y="248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57"/>
              <p:cNvSpPr>
                <a:spLocks/>
              </p:cNvSpPr>
              <p:nvPr/>
            </p:nvSpPr>
            <p:spPr bwMode="auto">
              <a:xfrm>
                <a:off x="1884" y="2436"/>
                <a:ext cx="75" cy="50"/>
              </a:xfrm>
              <a:custGeom>
                <a:avLst/>
                <a:gdLst>
                  <a:gd name="T0" fmla="*/ 375 w 375"/>
                  <a:gd name="T1" fmla="*/ 0 h 248"/>
                  <a:gd name="T2" fmla="*/ 0 w 375"/>
                  <a:gd name="T3" fmla="*/ 0 h 248"/>
                  <a:gd name="T4" fmla="*/ 107 w 375"/>
                  <a:gd name="T5" fmla="*/ 248 h 248"/>
                  <a:gd name="T6" fmla="*/ 268 w 375"/>
                  <a:gd name="T7" fmla="*/ 248 h 248"/>
                  <a:gd name="T8" fmla="*/ 375 w 375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5" h="248">
                    <a:moveTo>
                      <a:pt x="375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268" y="248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58"/>
              <p:cNvSpPr>
                <a:spLocks/>
              </p:cNvSpPr>
              <p:nvPr/>
            </p:nvSpPr>
            <p:spPr bwMode="auto">
              <a:xfrm>
                <a:off x="1881" y="2430"/>
                <a:ext cx="80" cy="50"/>
              </a:xfrm>
              <a:custGeom>
                <a:avLst/>
                <a:gdLst>
                  <a:gd name="T0" fmla="*/ 401 w 401"/>
                  <a:gd name="T1" fmla="*/ 0 h 249"/>
                  <a:gd name="T2" fmla="*/ 0 w 401"/>
                  <a:gd name="T3" fmla="*/ 0 h 249"/>
                  <a:gd name="T4" fmla="*/ 107 w 401"/>
                  <a:gd name="T5" fmla="*/ 249 h 249"/>
                  <a:gd name="T6" fmla="*/ 294 w 401"/>
                  <a:gd name="T7" fmla="*/ 249 h 249"/>
                  <a:gd name="T8" fmla="*/ 401 w 40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249">
                    <a:moveTo>
                      <a:pt x="401" y="0"/>
                    </a:moveTo>
                    <a:lnTo>
                      <a:pt x="0" y="0"/>
                    </a:lnTo>
                    <a:lnTo>
                      <a:pt x="107" y="249"/>
                    </a:lnTo>
                    <a:lnTo>
                      <a:pt x="294" y="249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59"/>
              <p:cNvSpPr>
                <a:spLocks/>
              </p:cNvSpPr>
              <p:nvPr/>
            </p:nvSpPr>
            <p:spPr bwMode="auto">
              <a:xfrm>
                <a:off x="1878" y="2424"/>
                <a:ext cx="86" cy="49"/>
              </a:xfrm>
              <a:custGeom>
                <a:avLst/>
                <a:gdLst>
                  <a:gd name="T0" fmla="*/ 427 w 427"/>
                  <a:gd name="T1" fmla="*/ 0 h 249"/>
                  <a:gd name="T2" fmla="*/ 0 w 427"/>
                  <a:gd name="T3" fmla="*/ 0 h 249"/>
                  <a:gd name="T4" fmla="*/ 107 w 427"/>
                  <a:gd name="T5" fmla="*/ 249 h 249"/>
                  <a:gd name="T6" fmla="*/ 320 w 427"/>
                  <a:gd name="T7" fmla="*/ 249 h 249"/>
                  <a:gd name="T8" fmla="*/ 427 w 427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249">
                    <a:moveTo>
                      <a:pt x="427" y="0"/>
                    </a:moveTo>
                    <a:lnTo>
                      <a:pt x="0" y="0"/>
                    </a:lnTo>
                    <a:lnTo>
                      <a:pt x="107" y="249"/>
                    </a:lnTo>
                    <a:lnTo>
                      <a:pt x="320" y="249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60"/>
              <p:cNvSpPr>
                <a:spLocks/>
              </p:cNvSpPr>
              <p:nvPr/>
            </p:nvSpPr>
            <p:spPr bwMode="auto">
              <a:xfrm>
                <a:off x="1876" y="2418"/>
                <a:ext cx="91" cy="49"/>
              </a:xfrm>
              <a:custGeom>
                <a:avLst/>
                <a:gdLst>
                  <a:gd name="T0" fmla="*/ 455 w 455"/>
                  <a:gd name="T1" fmla="*/ 0 h 248"/>
                  <a:gd name="T2" fmla="*/ 0 w 455"/>
                  <a:gd name="T3" fmla="*/ 0 h 248"/>
                  <a:gd name="T4" fmla="*/ 107 w 455"/>
                  <a:gd name="T5" fmla="*/ 248 h 248"/>
                  <a:gd name="T6" fmla="*/ 348 w 455"/>
                  <a:gd name="T7" fmla="*/ 248 h 248"/>
                  <a:gd name="T8" fmla="*/ 455 w 455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248">
                    <a:moveTo>
                      <a:pt x="455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348" y="248"/>
                    </a:lnTo>
                    <a:lnTo>
                      <a:pt x="455" y="0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361"/>
              <p:cNvSpPr>
                <a:spLocks/>
              </p:cNvSpPr>
              <p:nvPr/>
            </p:nvSpPr>
            <p:spPr bwMode="auto">
              <a:xfrm>
                <a:off x="1873" y="2411"/>
                <a:ext cx="96" cy="50"/>
              </a:xfrm>
              <a:custGeom>
                <a:avLst/>
                <a:gdLst>
                  <a:gd name="T0" fmla="*/ 481 w 481"/>
                  <a:gd name="T1" fmla="*/ 0 h 247"/>
                  <a:gd name="T2" fmla="*/ 0 w 481"/>
                  <a:gd name="T3" fmla="*/ 0 h 247"/>
                  <a:gd name="T4" fmla="*/ 107 w 481"/>
                  <a:gd name="T5" fmla="*/ 247 h 247"/>
                  <a:gd name="T6" fmla="*/ 374 w 481"/>
                  <a:gd name="T7" fmla="*/ 247 h 247"/>
                  <a:gd name="T8" fmla="*/ 481 w 48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1" h="247">
                    <a:moveTo>
                      <a:pt x="481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374" y="247"/>
                    </a:lnTo>
                    <a:lnTo>
                      <a:pt x="481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362"/>
              <p:cNvSpPr>
                <a:spLocks/>
              </p:cNvSpPr>
              <p:nvPr/>
            </p:nvSpPr>
            <p:spPr bwMode="auto">
              <a:xfrm>
                <a:off x="1870" y="2405"/>
                <a:ext cx="102" cy="50"/>
              </a:xfrm>
              <a:custGeom>
                <a:avLst/>
                <a:gdLst>
                  <a:gd name="T0" fmla="*/ 507 w 507"/>
                  <a:gd name="T1" fmla="*/ 0 h 248"/>
                  <a:gd name="T2" fmla="*/ 0 w 507"/>
                  <a:gd name="T3" fmla="*/ 0 h 248"/>
                  <a:gd name="T4" fmla="*/ 107 w 507"/>
                  <a:gd name="T5" fmla="*/ 248 h 248"/>
                  <a:gd name="T6" fmla="*/ 400 w 507"/>
                  <a:gd name="T7" fmla="*/ 248 h 248"/>
                  <a:gd name="T8" fmla="*/ 507 w 50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248">
                    <a:moveTo>
                      <a:pt x="507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400" y="2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363"/>
              <p:cNvSpPr>
                <a:spLocks/>
              </p:cNvSpPr>
              <p:nvPr/>
            </p:nvSpPr>
            <p:spPr bwMode="auto">
              <a:xfrm>
                <a:off x="1868" y="2399"/>
                <a:ext cx="107" cy="50"/>
              </a:xfrm>
              <a:custGeom>
                <a:avLst/>
                <a:gdLst>
                  <a:gd name="T0" fmla="*/ 535 w 535"/>
                  <a:gd name="T1" fmla="*/ 0 h 248"/>
                  <a:gd name="T2" fmla="*/ 0 w 535"/>
                  <a:gd name="T3" fmla="*/ 0 h 248"/>
                  <a:gd name="T4" fmla="*/ 107 w 535"/>
                  <a:gd name="T5" fmla="*/ 248 h 248"/>
                  <a:gd name="T6" fmla="*/ 428 w 535"/>
                  <a:gd name="T7" fmla="*/ 248 h 248"/>
                  <a:gd name="T8" fmla="*/ 535 w 535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5" h="248">
                    <a:moveTo>
                      <a:pt x="535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428" y="24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364"/>
              <p:cNvSpPr>
                <a:spLocks/>
              </p:cNvSpPr>
              <p:nvPr/>
            </p:nvSpPr>
            <p:spPr bwMode="auto">
              <a:xfrm>
                <a:off x="1865" y="2393"/>
                <a:ext cx="112" cy="49"/>
              </a:xfrm>
              <a:custGeom>
                <a:avLst/>
                <a:gdLst>
                  <a:gd name="T0" fmla="*/ 561 w 561"/>
                  <a:gd name="T1" fmla="*/ 0 h 248"/>
                  <a:gd name="T2" fmla="*/ 0 w 561"/>
                  <a:gd name="T3" fmla="*/ 0 h 248"/>
                  <a:gd name="T4" fmla="*/ 107 w 561"/>
                  <a:gd name="T5" fmla="*/ 248 h 248"/>
                  <a:gd name="T6" fmla="*/ 454 w 561"/>
                  <a:gd name="T7" fmla="*/ 248 h 248"/>
                  <a:gd name="T8" fmla="*/ 561 w 56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1" h="248">
                    <a:moveTo>
                      <a:pt x="561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454" y="248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365"/>
              <p:cNvSpPr>
                <a:spLocks/>
              </p:cNvSpPr>
              <p:nvPr/>
            </p:nvSpPr>
            <p:spPr bwMode="auto">
              <a:xfrm>
                <a:off x="1862" y="2387"/>
                <a:ext cx="118" cy="49"/>
              </a:xfrm>
              <a:custGeom>
                <a:avLst/>
                <a:gdLst>
                  <a:gd name="T0" fmla="*/ 587 w 587"/>
                  <a:gd name="T1" fmla="*/ 0 h 248"/>
                  <a:gd name="T2" fmla="*/ 0 w 587"/>
                  <a:gd name="T3" fmla="*/ 0 h 248"/>
                  <a:gd name="T4" fmla="*/ 106 w 587"/>
                  <a:gd name="T5" fmla="*/ 248 h 248"/>
                  <a:gd name="T6" fmla="*/ 481 w 587"/>
                  <a:gd name="T7" fmla="*/ 248 h 248"/>
                  <a:gd name="T8" fmla="*/ 587 w 58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7" h="248">
                    <a:moveTo>
                      <a:pt x="587" y="0"/>
                    </a:moveTo>
                    <a:lnTo>
                      <a:pt x="0" y="0"/>
                    </a:lnTo>
                    <a:lnTo>
                      <a:pt x="106" y="248"/>
                    </a:lnTo>
                    <a:lnTo>
                      <a:pt x="481" y="2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366"/>
              <p:cNvSpPr>
                <a:spLocks/>
              </p:cNvSpPr>
              <p:nvPr/>
            </p:nvSpPr>
            <p:spPr bwMode="auto">
              <a:xfrm>
                <a:off x="1860" y="2381"/>
                <a:ext cx="123" cy="49"/>
              </a:xfrm>
              <a:custGeom>
                <a:avLst/>
                <a:gdLst>
                  <a:gd name="T0" fmla="*/ 615 w 615"/>
                  <a:gd name="T1" fmla="*/ 0 h 247"/>
                  <a:gd name="T2" fmla="*/ 0 w 615"/>
                  <a:gd name="T3" fmla="*/ 0 h 247"/>
                  <a:gd name="T4" fmla="*/ 107 w 615"/>
                  <a:gd name="T5" fmla="*/ 247 h 247"/>
                  <a:gd name="T6" fmla="*/ 508 w 615"/>
                  <a:gd name="T7" fmla="*/ 247 h 247"/>
                  <a:gd name="T8" fmla="*/ 615 w 61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" h="247">
                    <a:moveTo>
                      <a:pt x="615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508" y="2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367"/>
              <p:cNvSpPr>
                <a:spLocks/>
              </p:cNvSpPr>
              <p:nvPr/>
            </p:nvSpPr>
            <p:spPr bwMode="auto">
              <a:xfrm>
                <a:off x="1857" y="2374"/>
                <a:ext cx="128" cy="50"/>
              </a:xfrm>
              <a:custGeom>
                <a:avLst/>
                <a:gdLst>
                  <a:gd name="T0" fmla="*/ 641 w 641"/>
                  <a:gd name="T1" fmla="*/ 0 h 247"/>
                  <a:gd name="T2" fmla="*/ 0 w 641"/>
                  <a:gd name="T3" fmla="*/ 0 h 247"/>
                  <a:gd name="T4" fmla="*/ 107 w 641"/>
                  <a:gd name="T5" fmla="*/ 247 h 247"/>
                  <a:gd name="T6" fmla="*/ 534 w 641"/>
                  <a:gd name="T7" fmla="*/ 247 h 247"/>
                  <a:gd name="T8" fmla="*/ 641 w 64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" h="247">
                    <a:moveTo>
                      <a:pt x="641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534" y="247"/>
                    </a:lnTo>
                    <a:lnTo>
                      <a:pt x="641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368"/>
              <p:cNvSpPr>
                <a:spLocks/>
              </p:cNvSpPr>
              <p:nvPr/>
            </p:nvSpPr>
            <p:spPr bwMode="auto">
              <a:xfrm>
                <a:off x="1854" y="2368"/>
                <a:ext cx="134" cy="50"/>
              </a:xfrm>
              <a:custGeom>
                <a:avLst/>
                <a:gdLst>
                  <a:gd name="T0" fmla="*/ 668 w 668"/>
                  <a:gd name="T1" fmla="*/ 0 h 249"/>
                  <a:gd name="T2" fmla="*/ 0 w 668"/>
                  <a:gd name="T3" fmla="*/ 0 h 249"/>
                  <a:gd name="T4" fmla="*/ 106 w 668"/>
                  <a:gd name="T5" fmla="*/ 249 h 249"/>
                  <a:gd name="T6" fmla="*/ 561 w 668"/>
                  <a:gd name="T7" fmla="*/ 249 h 249"/>
                  <a:gd name="T8" fmla="*/ 668 w 668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249">
                    <a:moveTo>
                      <a:pt x="668" y="0"/>
                    </a:moveTo>
                    <a:lnTo>
                      <a:pt x="0" y="0"/>
                    </a:lnTo>
                    <a:lnTo>
                      <a:pt x="106" y="249"/>
                    </a:lnTo>
                    <a:lnTo>
                      <a:pt x="561" y="24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369"/>
              <p:cNvSpPr>
                <a:spLocks/>
              </p:cNvSpPr>
              <p:nvPr/>
            </p:nvSpPr>
            <p:spPr bwMode="auto">
              <a:xfrm>
                <a:off x="1852" y="2362"/>
                <a:ext cx="139" cy="50"/>
              </a:xfrm>
              <a:custGeom>
                <a:avLst/>
                <a:gdLst>
                  <a:gd name="T0" fmla="*/ 695 w 695"/>
                  <a:gd name="T1" fmla="*/ 0 h 249"/>
                  <a:gd name="T2" fmla="*/ 0 w 695"/>
                  <a:gd name="T3" fmla="*/ 0 h 249"/>
                  <a:gd name="T4" fmla="*/ 107 w 695"/>
                  <a:gd name="T5" fmla="*/ 249 h 249"/>
                  <a:gd name="T6" fmla="*/ 588 w 695"/>
                  <a:gd name="T7" fmla="*/ 249 h 249"/>
                  <a:gd name="T8" fmla="*/ 695 w 695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5" h="249">
                    <a:moveTo>
                      <a:pt x="695" y="0"/>
                    </a:moveTo>
                    <a:lnTo>
                      <a:pt x="0" y="0"/>
                    </a:lnTo>
                    <a:lnTo>
                      <a:pt x="107" y="249"/>
                    </a:lnTo>
                    <a:lnTo>
                      <a:pt x="588" y="249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370"/>
              <p:cNvSpPr>
                <a:spLocks/>
              </p:cNvSpPr>
              <p:nvPr/>
            </p:nvSpPr>
            <p:spPr bwMode="auto">
              <a:xfrm>
                <a:off x="1849" y="2356"/>
                <a:ext cx="144" cy="49"/>
              </a:xfrm>
              <a:custGeom>
                <a:avLst/>
                <a:gdLst>
                  <a:gd name="T0" fmla="*/ 720 w 720"/>
                  <a:gd name="T1" fmla="*/ 0 h 249"/>
                  <a:gd name="T2" fmla="*/ 0 w 720"/>
                  <a:gd name="T3" fmla="*/ 0 h 249"/>
                  <a:gd name="T4" fmla="*/ 107 w 720"/>
                  <a:gd name="T5" fmla="*/ 249 h 249"/>
                  <a:gd name="T6" fmla="*/ 613 w 720"/>
                  <a:gd name="T7" fmla="*/ 249 h 249"/>
                  <a:gd name="T8" fmla="*/ 720 w 720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249">
                    <a:moveTo>
                      <a:pt x="720" y="0"/>
                    </a:moveTo>
                    <a:lnTo>
                      <a:pt x="0" y="0"/>
                    </a:lnTo>
                    <a:lnTo>
                      <a:pt x="107" y="249"/>
                    </a:lnTo>
                    <a:lnTo>
                      <a:pt x="613" y="249"/>
                    </a:lnTo>
                    <a:lnTo>
                      <a:pt x="720" y="0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371"/>
              <p:cNvSpPr>
                <a:spLocks/>
              </p:cNvSpPr>
              <p:nvPr/>
            </p:nvSpPr>
            <p:spPr bwMode="auto">
              <a:xfrm>
                <a:off x="1846" y="2349"/>
                <a:ext cx="150" cy="50"/>
              </a:xfrm>
              <a:custGeom>
                <a:avLst/>
                <a:gdLst>
                  <a:gd name="T0" fmla="*/ 748 w 748"/>
                  <a:gd name="T1" fmla="*/ 0 h 248"/>
                  <a:gd name="T2" fmla="*/ 0 w 748"/>
                  <a:gd name="T3" fmla="*/ 0 h 248"/>
                  <a:gd name="T4" fmla="*/ 107 w 748"/>
                  <a:gd name="T5" fmla="*/ 248 h 248"/>
                  <a:gd name="T6" fmla="*/ 641 w 748"/>
                  <a:gd name="T7" fmla="*/ 248 h 248"/>
                  <a:gd name="T8" fmla="*/ 748 w 748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248">
                    <a:moveTo>
                      <a:pt x="748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641" y="248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72"/>
              <p:cNvSpPr>
                <a:spLocks/>
              </p:cNvSpPr>
              <p:nvPr/>
            </p:nvSpPr>
            <p:spPr bwMode="auto">
              <a:xfrm>
                <a:off x="1844" y="2343"/>
                <a:ext cx="154" cy="50"/>
              </a:xfrm>
              <a:custGeom>
                <a:avLst/>
                <a:gdLst>
                  <a:gd name="T0" fmla="*/ 774 w 774"/>
                  <a:gd name="T1" fmla="*/ 0 h 247"/>
                  <a:gd name="T2" fmla="*/ 0 w 774"/>
                  <a:gd name="T3" fmla="*/ 0 h 247"/>
                  <a:gd name="T4" fmla="*/ 107 w 774"/>
                  <a:gd name="T5" fmla="*/ 247 h 247"/>
                  <a:gd name="T6" fmla="*/ 667 w 774"/>
                  <a:gd name="T7" fmla="*/ 247 h 247"/>
                  <a:gd name="T8" fmla="*/ 774 w 77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4" h="247">
                    <a:moveTo>
                      <a:pt x="774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667" y="247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373"/>
              <p:cNvSpPr>
                <a:spLocks/>
              </p:cNvSpPr>
              <p:nvPr/>
            </p:nvSpPr>
            <p:spPr bwMode="auto">
              <a:xfrm>
                <a:off x="1841" y="2337"/>
                <a:ext cx="160" cy="50"/>
              </a:xfrm>
              <a:custGeom>
                <a:avLst/>
                <a:gdLst>
                  <a:gd name="T0" fmla="*/ 800 w 800"/>
                  <a:gd name="T1" fmla="*/ 0 h 247"/>
                  <a:gd name="T2" fmla="*/ 0 w 800"/>
                  <a:gd name="T3" fmla="*/ 0 h 247"/>
                  <a:gd name="T4" fmla="*/ 107 w 800"/>
                  <a:gd name="T5" fmla="*/ 247 h 247"/>
                  <a:gd name="T6" fmla="*/ 693 w 800"/>
                  <a:gd name="T7" fmla="*/ 247 h 247"/>
                  <a:gd name="T8" fmla="*/ 800 w 800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0" h="247">
                    <a:moveTo>
                      <a:pt x="800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693" y="247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374"/>
              <p:cNvSpPr>
                <a:spLocks/>
              </p:cNvSpPr>
              <p:nvPr/>
            </p:nvSpPr>
            <p:spPr bwMode="auto">
              <a:xfrm>
                <a:off x="1838" y="2331"/>
                <a:ext cx="166" cy="50"/>
              </a:xfrm>
              <a:custGeom>
                <a:avLst/>
                <a:gdLst>
                  <a:gd name="T0" fmla="*/ 828 w 828"/>
                  <a:gd name="T1" fmla="*/ 0 h 248"/>
                  <a:gd name="T2" fmla="*/ 0 w 828"/>
                  <a:gd name="T3" fmla="*/ 0 h 248"/>
                  <a:gd name="T4" fmla="*/ 107 w 828"/>
                  <a:gd name="T5" fmla="*/ 248 h 248"/>
                  <a:gd name="T6" fmla="*/ 721 w 828"/>
                  <a:gd name="T7" fmla="*/ 248 h 248"/>
                  <a:gd name="T8" fmla="*/ 828 w 828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8" h="248">
                    <a:moveTo>
                      <a:pt x="828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721" y="248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375"/>
              <p:cNvSpPr>
                <a:spLocks/>
              </p:cNvSpPr>
              <p:nvPr/>
            </p:nvSpPr>
            <p:spPr bwMode="auto">
              <a:xfrm>
                <a:off x="1836" y="2325"/>
                <a:ext cx="170" cy="49"/>
              </a:xfrm>
              <a:custGeom>
                <a:avLst/>
                <a:gdLst>
                  <a:gd name="T0" fmla="*/ 853 w 853"/>
                  <a:gd name="T1" fmla="*/ 0 h 248"/>
                  <a:gd name="T2" fmla="*/ 0 w 853"/>
                  <a:gd name="T3" fmla="*/ 0 h 248"/>
                  <a:gd name="T4" fmla="*/ 107 w 853"/>
                  <a:gd name="T5" fmla="*/ 248 h 248"/>
                  <a:gd name="T6" fmla="*/ 746 w 853"/>
                  <a:gd name="T7" fmla="*/ 248 h 248"/>
                  <a:gd name="T8" fmla="*/ 853 w 853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3" h="248">
                    <a:moveTo>
                      <a:pt x="853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746" y="248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76"/>
              <p:cNvSpPr>
                <a:spLocks/>
              </p:cNvSpPr>
              <p:nvPr/>
            </p:nvSpPr>
            <p:spPr bwMode="auto">
              <a:xfrm>
                <a:off x="1833" y="2319"/>
                <a:ext cx="176" cy="49"/>
              </a:xfrm>
              <a:custGeom>
                <a:avLst/>
                <a:gdLst>
                  <a:gd name="T0" fmla="*/ 879 w 879"/>
                  <a:gd name="T1" fmla="*/ 0 h 248"/>
                  <a:gd name="T2" fmla="*/ 0 w 879"/>
                  <a:gd name="T3" fmla="*/ 0 h 248"/>
                  <a:gd name="T4" fmla="*/ 107 w 879"/>
                  <a:gd name="T5" fmla="*/ 248 h 248"/>
                  <a:gd name="T6" fmla="*/ 772 w 879"/>
                  <a:gd name="T7" fmla="*/ 248 h 248"/>
                  <a:gd name="T8" fmla="*/ 879 w 879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9" h="248">
                    <a:moveTo>
                      <a:pt x="879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772" y="248"/>
                    </a:lnTo>
                    <a:lnTo>
                      <a:pt x="879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77"/>
              <p:cNvSpPr>
                <a:spLocks/>
              </p:cNvSpPr>
              <p:nvPr/>
            </p:nvSpPr>
            <p:spPr bwMode="auto">
              <a:xfrm>
                <a:off x="1830" y="2312"/>
                <a:ext cx="182" cy="50"/>
              </a:xfrm>
              <a:custGeom>
                <a:avLst/>
                <a:gdLst>
                  <a:gd name="T0" fmla="*/ 907 w 907"/>
                  <a:gd name="T1" fmla="*/ 0 h 248"/>
                  <a:gd name="T2" fmla="*/ 0 w 907"/>
                  <a:gd name="T3" fmla="*/ 0 h 248"/>
                  <a:gd name="T4" fmla="*/ 107 w 907"/>
                  <a:gd name="T5" fmla="*/ 248 h 248"/>
                  <a:gd name="T6" fmla="*/ 800 w 907"/>
                  <a:gd name="T7" fmla="*/ 248 h 248"/>
                  <a:gd name="T8" fmla="*/ 907 w 90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7" h="248">
                    <a:moveTo>
                      <a:pt x="907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800" y="248"/>
                    </a:lnTo>
                    <a:lnTo>
                      <a:pt x="907" y="0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78"/>
              <p:cNvSpPr>
                <a:spLocks/>
              </p:cNvSpPr>
              <p:nvPr/>
            </p:nvSpPr>
            <p:spPr bwMode="auto">
              <a:xfrm>
                <a:off x="1828" y="2306"/>
                <a:ext cx="186" cy="50"/>
              </a:xfrm>
              <a:custGeom>
                <a:avLst/>
                <a:gdLst>
                  <a:gd name="T0" fmla="*/ 933 w 933"/>
                  <a:gd name="T1" fmla="*/ 0 h 248"/>
                  <a:gd name="T2" fmla="*/ 0 w 933"/>
                  <a:gd name="T3" fmla="*/ 0 h 248"/>
                  <a:gd name="T4" fmla="*/ 107 w 933"/>
                  <a:gd name="T5" fmla="*/ 248 h 248"/>
                  <a:gd name="T6" fmla="*/ 826 w 933"/>
                  <a:gd name="T7" fmla="*/ 248 h 248"/>
                  <a:gd name="T8" fmla="*/ 933 w 933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248">
                    <a:moveTo>
                      <a:pt x="933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826" y="248"/>
                    </a:lnTo>
                    <a:lnTo>
                      <a:pt x="933" y="0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79"/>
              <p:cNvSpPr>
                <a:spLocks/>
              </p:cNvSpPr>
              <p:nvPr/>
            </p:nvSpPr>
            <p:spPr bwMode="auto">
              <a:xfrm>
                <a:off x="1825" y="2300"/>
                <a:ext cx="192" cy="50"/>
              </a:xfrm>
              <a:custGeom>
                <a:avLst/>
                <a:gdLst>
                  <a:gd name="T0" fmla="*/ 959 w 959"/>
                  <a:gd name="T1" fmla="*/ 0 h 249"/>
                  <a:gd name="T2" fmla="*/ 0 w 959"/>
                  <a:gd name="T3" fmla="*/ 0 h 249"/>
                  <a:gd name="T4" fmla="*/ 106 w 959"/>
                  <a:gd name="T5" fmla="*/ 249 h 249"/>
                  <a:gd name="T6" fmla="*/ 853 w 959"/>
                  <a:gd name="T7" fmla="*/ 249 h 249"/>
                  <a:gd name="T8" fmla="*/ 959 w 959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9" h="249">
                    <a:moveTo>
                      <a:pt x="959" y="0"/>
                    </a:moveTo>
                    <a:lnTo>
                      <a:pt x="0" y="0"/>
                    </a:lnTo>
                    <a:lnTo>
                      <a:pt x="106" y="249"/>
                    </a:lnTo>
                    <a:lnTo>
                      <a:pt x="853" y="249"/>
                    </a:ln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380"/>
              <p:cNvSpPr>
                <a:spLocks/>
              </p:cNvSpPr>
              <p:nvPr/>
            </p:nvSpPr>
            <p:spPr bwMode="auto">
              <a:xfrm>
                <a:off x="1822" y="2294"/>
                <a:ext cx="198" cy="49"/>
              </a:xfrm>
              <a:custGeom>
                <a:avLst/>
                <a:gdLst>
                  <a:gd name="T0" fmla="*/ 987 w 987"/>
                  <a:gd name="T1" fmla="*/ 0 h 248"/>
                  <a:gd name="T2" fmla="*/ 0 w 987"/>
                  <a:gd name="T3" fmla="*/ 0 h 248"/>
                  <a:gd name="T4" fmla="*/ 107 w 987"/>
                  <a:gd name="T5" fmla="*/ 248 h 248"/>
                  <a:gd name="T6" fmla="*/ 880 w 987"/>
                  <a:gd name="T7" fmla="*/ 248 h 248"/>
                  <a:gd name="T8" fmla="*/ 987 w 98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7" h="248">
                    <a:moveTo>
                      <a:pt x="987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880" y="248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381"/>
              <p:cNvSpPr>
                <a:spLocks/>
              </p:cNvSpPr>
              <p:nvPr/>
            </p:nvSpPr>
            <p:spPr bwMode="auto">
              <a:xfrm>
                <a:off x="1820" y="2288"/>
                <a:ext cx="202" cy="49"/>
              </a:xfrm>
              <a:custGeom>
                <a:avLst/>
                <a:gdLst>
                  <a:gd name="T0" fmla="*/ 1013 w 1013"/>
                  <a:gd name="T1" fmla="*/ 0 h 248"/>
                  <a:gd name="T2" fmla="*/ 0 w 1013"/>
                  <a:gd name="T3" fmla="*/ 0 h 248"/>
                  <a:gd name="T4" fmla="*/ 107 w 1013"/>
                  <a:gd name="T5" fmla="*/ 248 h 248"/>
                  <a:gd name="T6" fmla="*/ 906 w 1013"/>
                  <a:gd name="T7" fmla="*/ 248 h 248"/>
                  <a:gd name="T8" fmla="*/ 1013 w 1013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3" h="248">
                    <a:moveTo>
                      <a:pt x="1013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906" y="248"/>
                    </a:lnTo>
                    <a:lnTo>
                      <a:pt x="1013" y="0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382"/>
              <p:cNvSpPr>
                <a:spLocks/>
              </p:cNvSpPr>
              <p:nvPr/>
            </p:nvSpPr>
            <p:spPr bwMode="auto">
              <a:xfrm>
                <a:off x="1817" y="2281"/>
                <a:ext cx="208" cy="50"/>
              </a:xfrm>
              <a:custGeom>
                <a:avLst/>
                <a:gdLst>
                  <a:gd name="T0" fmla="*/ 1040 w 1040"/>
                  <a:gd name="T1" fmla="*/ 0 h 248"/>
                  <a:gd name="T2" fmla="*/ 0 w 1040"/>
                  <a:gd name="T3" fmla="*/ 0 h 248"/>
                  <a:gd name="T4" fmla="*/ 106 w 1040"/>
                  <a:gd name="T5" fmla="*/ 248 h 248"/>
                  <a:gd name="T6" fmla="*/ 933 w 1040"/>
                  <a:gd name="T7" fmla="*/ 248 h 248"/>
                  <a:gd name="T8" fmla="*/ 1040 w 1040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0" h="248">
                    <a:moveTo>
                      <a:pt x="1040" y="0"/>
                    </a:moveTo>
                    <a:lnTo>
                      <a:pt x="0" y="0"/>
                    </a:lnTo>
                    <a:lnTo>
                      <a:pt x="106" y="248"/>
                    </a:lnTo>
                    <a:lnTo>
                      <a:pt x="933" y="248"/>
                    </a:lnTo>
                    <a:lnTo>
                      <a:pt x="1040" y="0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383"/>
              <p:cNvSpPr>
                <a:spLocks/>
              </p:cNvSpPr>
              <p:nvPr/>
            </p:nvSpPr>
            <p:spPr bwMode="auto">
              <a:xfrm>
                <a:off x="1814" y="2275"/>
                <a:ext cx="214" cy="50"/>
              </a:xfrm>
              <a:custGeom>
                <a:avLst/>
                <a:gdLst>
                  <a:gd name="T0" fmla="*/ 1067 w 1067"/>
                  <a:gd name="T1" fmla="*/ 0 h 248"/>
                  <a:gd name="T2" fmla="*/ 0 w 1067"/>
                  <a:gd name="T3" fmla="*/ 0 h 248"/>
                  <a:gd name="T4" fmla="*/ 107 w 1067"/>
                  <a:gd name="T5" fmla="*/ 248 h 248"/>
                  <a:gd name="T6" fmla="*/ 960 w 1067"/>
                  <a:gd name="T7" fmla="*/ 248 h 248"/>
                  <a:gd name="T8" fmla="*/ 1067 w 106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7" h="248">
                    <a:moveTo>
                      <a:pt x="1067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960" y="248"/>
                    </a:lnTo>
                    <a:lnTo>
                      <a:pt x="1067" y="0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384"/>
              <p:cNvSpPr>
                <a:spLocks/>
              </p:cNvSpPr>
              <p:nvPr/>
            </p:nvSpPr>
            <p:spPr bwMode="auto">
              <a:xfrm>
                <a:off x="1812" y="2269"/>
                <a:ext cx="218" cy="50"/>
              </a:xfrm>
              <a:custGeom>
                <a:avLst/>
                <a:gdLst>
                  <a:gd name="T0" fmla="*/ 1093 w 1093"/>
                  <a:gd name="T1" fmla="*/ 0 h 247"/>
                  <a:gd name="T2" fmla="*/ 0 w 1093"/>
                  <a:gd name="T3" fmla="*/ 0 h 247"/>
                  <a:gd name="T4" fmla="*/ 107 w 1093"/>
                  <a:gd name="T5" fmla="*/ 247 h 247"/>
                  <a:gd name="T6" fmla="*/ 986 w 1093"/>
                  <a:gd name="T7" fmla="*/ 247 h 247"/>
                  <a:gd name="T8" fmla="*/ 1093 w 109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3" h="247">
                    <a:moveTo>
                      <a:pt x="1093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986" y="247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385"/>
              <p:cNvSpPr>
                <a:spLocks/>
              </p:cNvSpPr>
              <p:nvPr/>
            </p:nvSpPr>
            <p:spPr bwMode="auto">
              <a:xfrm>
                <a:off x="1809" y="2263"/>
                <a:ext cx="224" cy="49"/>
              </a:xfrm>
              <a:custGeom>
                <a:avLst/>
                <a:gdLst>
                  <a:gd name="T0" fmla="*/ 1121 w 1121"/>
                  <a:gd name="T1" fmla="*/ 0 h 247"/>
                  <a:gd name="T2" fmla="*/ 0 w 1121"/>
                  <a:gd name="T3" fmla="*/ 0 h 247"/>
                  <a:gd name="T4" fmla="*/ 107 w 1121"/>
                  <a:gd name="T5" fmla="*/ 247 h 247"/>
                  <a:gd name="T6" fmla="*/ 1014 w 1121"/>
                  <a:gd name="T7" fmla="*/ 247 h 247"/>
                  <a:gd name="T8" fmla="*/ 1121 w 112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247">
                    <a:moveTo>
                      <a:pt x="1121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1014" y="247"/>
                    </a:lnTo>
                    <a:lnTo>
                      <a:pt x="1121" y="0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386"/>
              <p:cNvSpPr>
                <a:spLocks/>
              </p:cNvSpPr>
              <p:nvPr/>
            </p:nvSpPr>
            <p:spPr bwMode="auto">
              <a:xfrm>
                <a:off x="1806" y="2257"/>
                <a:ext cx="230" cy="49"/>
              </a:xfrm>
              <a:custGeom>
                <a:avLst/>
                <a:gdLst>
                  <a:gd name="T0" fmla="*/ 1147 w 1147"/>
                  <a:gd name="T1" fmla="*/ 0 h 248"/>
                  <a:gd name="T2" fmla="*/ 0 w 1147"/>
                  <a:gd name="T3" fmla="*/ 0 h 248"/>
                  <a:gd name="T4" fmla="*/ 107 w 1147"/>
                  <a:gd name="T5" fmla="*/ 248 h 248"/>
                  <a:gd name="T6" fmla="*/ 1040 w 1147"/>
                  <a:gd name="T7" fmla="*/ 248 h 248"/>
                  <a:gd name="T8" fmla="*/ 1147 w 114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7" h="248">
                    <a:moveTo>
                      <a:pt x="1147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040" y="248"/>
                    </a:lnTo>
                    <a:lnTo>
                      <a:pt x="1147" y="0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387"/>
              <p:cNvSpPr>
                <a:spLocks/>
              </p:cNvSpPr>
              <p:nvPr/>
            </p:nvSpPr>
            <p:spPr bwMode="auto">
              <a:xfrm>
                <a:off x="1804" y="2250"/>
                <a:ext cx="234" cy="50"/>
              </a:xfrm>
              <a:custGeom>
                <a:avLst/>
                <a:gdLst>
                  <a:gd name="T0" fmla="*/ 1173 w 1173"/>
                  <a:gd name="T1" fmla="*/ 0 h 249"/>
                  <a:gd name="T2" fmla="*/ 0 w 1173"/>
                  <a:gd name="T3" fmla="*/ 0 h 249"/>
                  <a:gd name="T4" fmla="*/ 107 w 1173"/>
                  <a:gd name="T5" fmla="*/ 249 h 249"/>
                  <a:gd name="T6" fmla="*/ 1066 w 1173"/>
                  <a:gd name="T7" fmla="*/ 249 h 249"/>
                  <a:gd name="T8" fmla="*/ 1173 w 1173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3" h="249">
                    <a:moveTo>
                      <a:pt x="1173" y="0"/>
                    </a:moveTo>
                    <a:lnTo>
                      <a:pt x="0" y="0"/>
                    </a:lnTo>
                    <a:lnTo>
                      <a:pt x="107" y="249"/>
                    </a:lnTo>
                    <a:lnTo>
                      <a:pt x="1066" y="249"/>
                    </a:lnTo>
                    <a:lnTo>
                      <a:pt x="1173" y="0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388"/>
              <p:cNvSpPr>
                <a:spLocks/>
              </p:cNvSpPr>
              <p:nvPr/>
            </p:nvSpPr>
            <p:spPr bwMode="auto">
              <a:xfrm>
                <a:off x="1801" y="2244"/>
                <a:ext cx="240" cy="50"/>
              </a:xfrm>
              <a:custGeom>
                <a:avLst/>
                <a:gdLst>
                  <a:gd name="T0" fmla="*/ 1201 w 1201"/>
                  <a:gd name="T1" fmla="*/ 0 h 249"/>
                  <a:gd name="T2" fmla="*/ 0 w 1201"/>
                  <a:gd name="T3" fmla="*/ 0 h 249"/>
                  <a:gd name="T4" fmla="*/ 107 w 1201"/>
                  <a:gd name="T5" fmla="*/ 249 h 249"/>
                  <a:gd name="T6" fmla="*/ 1094 w 1201"/>
                  <a:gd name="T7" fmla="*/ 249 h 249"/>
                  <a:gd name="T8" fmla="*/ 1201 w 120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1" h="249">
                    <a:moveTo>
                      <a:pt x="1201" y="0"/>
                    </a:moveTo>
                    <a:lnTo>
                      <a:pt x="0" y="0"/>
                    </a:lnTo>
                    <a:lnTo>
                      <a:pt x="107" y="249"/>
                    </a:lnTo>
                    <a:lnTo>
                      <a:pt x="1094" y="249"/>
                    </a:lnTo>
                    <a:lnTo>
                      <a:pt x="1201" y="0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389"/>
              <p:cNvSpPr>
                <a:spLocks/>
              </p:cNvSpPr>
              <p:nvPr/>
            </p:nvSpPr>
            <p:spPr bwMode="auto">
              <a:xfrm>
                <a:off x="1798" y="2238"/>
                <a:ext cx="246" cy="50"/>
              </a:xfrm>
              <a:custGeom>
                <a:avLst/>
                <a:gdLst>
                  <a:gd name="T0" fmla="*/ 1227 w 1227"/>
                  <a:gd name="T1" fmla="*/ 0 h 249"/>
                  <a:gd name="T2" fmla="*/ 0 w 1227"/>
                  <a:gd name="T3" fmla="*/ 0 h 249"/>
                  <a:gd name="T4" fmla="*/ 107 w 1227"/>
                  <a:gd name="T5" fmla="*/ 249 h 249"/>
                  <a:gd name="T6" fmla="*/ 1120 w 1227"/>
                  <a:gd name="T7" fmla="*/ 249 h 249"/>
                  <a:gd name="T8" fmla="*/ 1227 w 1227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7" h="249">
                    <a:moveTo>
                      <a:pt x="1227" y="0"/>
                    </a:moveTo>
                    <a:lnTo>
                      <a:pt x="0" y="0"/>
                    </a:lnTo>
                    <a:lnTo>
                      <a:pt x="107" y="249"/>
                    </a:lnTo>
                    <a:lnTo>
                      <a:pt x="1120" y="249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90"/>
              <p:cNvSpPr>
                <a:spLocks/>
              </p:cNvSpPr>
              <p:nvPr/>
            </p:nvSpPr>
            <p:spPr bwMode="auto">
              <a:xfrm>
                <a:off x="1796" y="2232"/>
                <a:ext cx="250" cy="49"/>
              </a:xfrm>
              <a:custGeom>
                <a:avLst/>
                <a:gdLst>
                  <a:gd name="T0" fmla="*/ 1253 w 1253"/>
                  <a:gd name="T1" fmla="*/ 0 h 247"/>
                  <a:gd name="T2" fmla="*/ 0 w 1253"/>
                  <a:gd name="T3" fmla="*/ 0 h 247"/>
                  <a:gd name="T4" fmla="*/ 107 w 1253"/>
                  <a:gd name="T5" fmla="*/ 247 h 247"/>
                  <a:gd name="T6" fmla="*/ 1147 w 1253"/>
                  <a:gd name="T7" fmla="*/ 247 h 247"/>
                  <a:gd name="T8" fmla="*/ 1253 w 125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3" h="247">
                    <a:moveTo>
                      <a:pt x="1253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1147" y="247"/>
                    </a:lnTo>
                    <a:lnTo>
                      <a:pt x="1253" y="0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91"/>
              <p:cNvSpPr>
                <a:spLocks/>
              </p:cNvSpPr>
              <p:nvPr/>
            </p:nvSpPr>
            <p:spPr bwMode="auto">
              <a:xfrm>
                <a:off x="1793" y="2226"/>
                <a:ext cx="256" cy="49"/>
              </a:xfrm>
              <a:custGeom>
                <a:avLst/>
                <a:gdLst>
                  <a:gd name="T0" fmla="*/ 1281 w 1281"/>
                  <a:gd name="T1" fmla="*/ 0 h 247"/>
                  <a:gd name="T2" fmla="*/ 0 w 1281"/>
                  <a:gd name="T3" fmla="*/ 0 h 247"/>
                  <a:gd name="T4" fmla="*/ 107 w 1281"/>
                  <a:gd name="T5" fmla="*/ 247 h 247"/>
                  <a:gd name="T6" fmla="*/ 1174 w 1281"/>
                  <a:gd name="T7" fmla="*/ 247 h 247"/>
                  <a:gd name="T8" fmla="*/ 1281 w 128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1" h="247">
                    <a:moveTo>
                      <a:pt x="1281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1174" y="247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92"/>
              <p:cNvSpPr>
                <a:spLocks/>
              </p:cNvSpPr>
              <p:nvPr/>
            </p:nvSpPr>
            <p:spPr bwMode="auto">
              <a:xfrm>
                <a:off x="1790" y="2220"/>
                <a:ext cx="262" cy="49"/>
              </a:xfrm>
              <a:custGeom>
                <a:avLst/>
                <a:gdLst>
                  <a:gd name="T0" fmla="*/ 1307 w 1307"/>
                  <a:gd name="T1" fmla="*/ 0 h 248"/>
                  <a:gd name="T2" fmla="*/ 0 w 1307"/>
                  <a:gd name="T3" fmla="*/ 0 h 248"/>
                  <a:gd name="T4" fmla="*/ 107 w 1307"/>
                  <a:gd name="T5" fmla="*/ 248 h 248"/>
                  <a:gd name="T6" fmla="*/ 1200 w 1307"/>
                  <a:gd name="T7" fmla="*/ 248 h 248"/>
                  <a:gd name="T8" fmla="*/ 1307 w 130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7" h="248">
                    <a:moveTo>
                      <a:pt x="1307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200" y="248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393"/>
              <p:cNvSpPr>
                <a:spLocks/>
              </p:cNvSpPr>
              <p:nvPr/>
            </p:nvSpPr>
            <p:spPr bwMode="auto">
              <a:xfrm>
                <a:off x="1788" y="2213"/>
                <a:ext cx="266" cy="50"/>
              </a:xfrm>
              <a:custGeom>
                <a:avLst/>
                <a:gdLst>
                  <a:gd name="T0" fmla="*/ 1333 w 1333"/>
                  <a:gd name="T1" fmla="*/ 0 h 248"/>
                  <a:gd name="T2" fmla="*/ 0 w 1333"/>
                  <a:gd name="T3" fmla="*/ 0 h 248"/>
                  <a:gd name="T4" fmla="*/ 106 w 1333"/>
                  <a:gd name="T5" fmla="*/ 248 h 248"/>
                  <a:gd name="T6" fmla="*/ 1227 w 1333"/>
                  <a:gd name="T7" fmla="*/ 248 h 248"/>
                  <a:gd name="T8" fmla="*/ 1333 w 1333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3" h="248">
                    <a:moveTo>
                      <a:pt x="1333" y="0"/>
                    </a:moveTo>
                    <a:lnTo>
                      <a:pt x="0" y="0"/>
                    </a:lnTo>
                    <a:lnTo>
                      <a:pt x="106" y="248"/>
                    </a:lnTo>
                    <a:lnTo>
                      <a:pt x="1227" y="248"/>
                    </a:lnTo>
                    <a:lnTo>
                      <a:pt x="1333" y="0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394"/>
              <p:cNvSpPr>
                <a:spLocks/>
              </p:cNvSpPr>
              <p:nvPr/>
            </p:nvSpPr>
            <p:spPr bwMode="auto">
              <a:xfrm>
                <a:off x="1785" y="2207"/>
                <a:ext cx="272" cy="50"/>
              </a:xfrm>
              <a:custGeom>
                <a:avLst/>
                <a:gdLst>
                  <a:gd name="T0" fmla="*/ 1361 w 1361"/>
                  <a:gd name="T1" fmla="*/ 0 h 248"/>
                  <a:gd name="T2" fmla="*/ 0 w 1361"/>
                  <a:gd name="T3" fmla="*/ 0 h 248"/>
                  <a:gd name="T4" fmla="*/ 107 w 1361"/>
                  <a:gd name="T5" fmla="*/ 248 h 248"/>
                  <a:gd name="T6" fmla="*/ 1254 w 1361"/>
                  <a:gd name="T7" fmla="*/ 248 h 248"/>
                  <a:gd name="T8" fmla="*/ 1361 w 136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1" h="248">
                    <a:moveTo>
                      <a:pt x="1361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254" y="248"/>
                    </a:lnTo>
                    <a:lnTo>
                      <a:pt x="1361" y="0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95"/>
              <p:cNvSpPr>
                <a:spLocks/>
              </p:cNvSpPr>
              <p:nvPr/>
            </p:nvSpPr>
            <p:spPr bwMode="auto">
              <a:xfrm>
                <a:off x="1782" y="2201"/>
                <a:ext cx="278" cy="50"/>
              </a:xfrm>
              <a:custGeom>
                <a:avLst/>
                <a:gdLst>
                  <a:gd name="T0" fmla="*/ 1387 w 1387"/>
                  <a:gd name="T1" fmla="*/ 0 h 248"/>
                  <a:gd name="T2" fmla="*/ 0 w 1387"/>
                  <a:gd name="T3" fmla="*/ 0 h 248"/>
                  <a:gd name="T4" fmla="*/ 107 w 1387"/>
                  <a:gd name="T5" fmla="*/ 248 h 248"/>
                  <a:gd name="T6" fmla="*/ 1280 w 1387"/>
                  <a:gd name="T7" fmla="*/ 248 h 248"/>
                  <a:gd name="T8" fmla="*/ 1387 w 138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7" h="248">
                    <a:moveTo>
                      <a:pt x="1387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280" y="248"/>
                    </a:lnTo>
                    <a:lnTo>
                      <a:pt x="1387" y="0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396"/>
              <p:cNvSpPr>
                <a:spLocks/>
              </p:cNvSpPr>
              <p:nvPr/>
            </p:nvSpPr>
            <p:spPr bwMode="auto">
              <a:xfrm>
                <a:off x="1780" y="2195"/>
                <a:ext cx="283" cy="49"/>
              </a:xfrm>
              <a:custGeom>
                <a:avLst/>
                <a:gdLst>
                  <a:gd name="T0" fmla="*/ 1415 w 1415"/>
                  <a:gd name="T1" fmla="*/ 0 h 247"/>
                  <a:gd name="T2" fmla="*/ 0 w 1415"/>
                  <a:gd name="T3" fmla="*/ 0 h 247"/>
                  <a:gd name="T4" fmla="*/ 107 w 1415"/>
                  <a:gd name="T5" fmla="*/ 247 h 247"/>
                  <a:gd name="T6" fmla="*/ 1308 w 1415"/>
                  <a:gd name="T7" fmla="*/ 247 h 247"/>
                  <a:gd name="T8" fmla="*/ 1415 w 141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5" h="247">
                    <a:moveTo>
                      <a:pt x="1415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1308" y="247"/>
                    </a:lnTo>
                    <a:lnTo>
                      <a:pt x="1415" y="0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397"/>
              <p:cNvSpPr>
                <a:spLocks/>
              </p:cNvSpPr>
              <p:nvPr/>
            </p:nvSpPr>
            <p:spPr bwMode="auto">
              <a:xfrm>
                <a:off x="1777" y="2189"/>
                <a:ext cx="288" cy="49"/>
              </a:xfrm>
              <a:custGeom>
                <a:avLst/>
                <a:gdLst>
                  <a:gd name="T0" fmla="*/ 1441 w 1441"/>
                  <a:gd name="T1" fmla="*/ 0 h 249"/>
                  <a:gd name="T2" fmla="*/ 0 w 1441"/>
                  <a:gd name="T3" fmla="*/ 0 h 249"/>
                  <a:gd name="T4" fmla="*/ 107 w 1441"/>
                  <a:gd name="T5" fmla="*/ 249 h 249"/>
                  <a:gd name="T6" fmla="*/ 1334 w 1441"/>
                  <a:gd name="T7" fmla="*/ 249 h 249"/>
                  <a:gd name="T8" fmla="*/ 1441 w 144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1" h="249">
                    <a:moveTo>
                      <a:pt x="1441" y="0"/>
                    </a:moveTo>
                    <a:lnTo>
                      <a:pt x="0" y="0"/>
                    </a:lnTo>
                    <a:lnTo>
                      <a:pt x="107" y="249"/>
                    </a:lnTo>
                    <a:lnTo>
                      <a:pt x="1334" y="249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398"/>
              <p:cNvSpPr>
                <a:spLocks/>
              </p:cNvSpPr>
              <p:nvPr/>
            </p:nvSpPr>
            <p:spPr bwMode="auto">
              <a:xfrm>
                <a:off x="1774" y="2182"/>
                <a:ext cx="294" cy="50"/>
              </a:xfrm>
              <a:custGeom>
                <a:avLst/>
                <a:gdLst>
                  <a:gd name="T0" fmla="*/ 1467 w 1467"/>
                  <a:gd name="T1" fmla="*/ 0 h 249"/>
                  <a:gd name="T2" fmla="*/ 0 w 1467"/>
                  <a:gd name="T3" fmla="*/ 0 h 249"/>
                  <a:gd name="T4" fmla="*/ 107 w 1467"/>
                  <a:gd name="T5" fmla="*/ 249 h 249"/>
                  <a:gd name="T6" fmla="*/ 1360 w 1467"/>
                  <a:gd name="T7" fmla="*/ 249 h 249"/>
                  <a:gd name="T8" fmla="*/ 1467 w 1467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7" h="249">
                    <a:moveTo>
                      <a:pt x="1467" y="0"/>
                    </a:moveTo>
                    <a:lnTo>
                      <a:pt x="0" y="0"/>
                    </a:lnTo>
                    <a:lnTo>
                      <a:pt x="107" y="249"/>
                    </a:lnTo>
                    <a:lnTo>
                      <a:pt x="1360" y="249"/>
                    </a:lnTo>
                    <a:lnTo>
                      <a:pt x="1467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99"/>
              <p:cNvSpPr>
                <a:spLocks/>
              </p:cNvSpPr>
              <p:nvPr/>
            </p:nvSpPr>
            <p:spPr bwMode="auto">
              <a:xfrm>
                <a:off x="1772" y="2176"/>
                <a:ext cx="299" cy="50"/>
              </a:xfrm>
              <a:custGeom>
                <a:avLst/>
                <a:gdLst>
                  <a:gd name="T0" fmla="*/ 1495 w 1495"/>
                  <a:gd name="T1" fmla="*/ 0 h 249"/>
                  <a:gd name="T2" fmla="*/ 0 w 1495"/>
                  <a:gd name="T3" fmla="*/ 0 h 249"/>
                  <a:gd name="T4" fmla="*/ 107 w 1495"/>
                  <a:gd name="T5" fmla="*/ 249 h 249"/>
                  <a:gd name="T6" fmla="*/ 1388 w 1495"/>
                  <a:gd name="T7" fmla="*/ 249 h 249"/>
                  <a:gd name="T8" fmla="*/ 1495 w 1495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5" h="249">
                    <a:moveTo>
                      <a:pt x="1495" y="0"/>
                    </a:moveTo>
                    <a:lnTo>
                      <a:pt x="0" y="0"/>
                    </a:lnTo>
                    <a:lnTo>
                      <a:pt x="107" y="249"/>
                    </a:lnTo>
                    <a:lnTo>
                      <a:pt x="1388" y="249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400"/>
              <p:cNvSpPr>
                <a:spLocks/>
              </p:cNvSpPr>
              <p:nvPr/>
            </p:nvSpPr>
            <p:spPr bwMode="auto">
              <a:xfrm>
                <a:off x="1769" y="2170"/>
                <a:ext cx="304" cy="50"/>
              </a:xfrm>
              <a:custGeom>
                <a:avLst/>
                <a:gdLst>
                  <a:gd name="T0" fmla="*/ 1521 w 1521"/>
                  <a:gd name="T1" fmla="*/ 0 h 248"/>
                  <a:gd name="T2" fmla="*/ 0 w 1521"/>
                  <a:gd name="T3" fmla="*/ 0 h 248"/>
                  <a:gd name="T4" fmla="*/ 107 w 1521"/>
                  <a:gd name="T5" fmla="*/ 248 h 248"/>
                  <a:gd name="T6" fmla="*/ 1414 w 1521"/>
                  <a:gd name="T7" fmla="*/ 248 h 248"/>
                  <a:gd name="T8" fmla="*/ 1521 w 152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1" h="248">
                    <a:moveTo>
                      <a:pt x="1521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414" y="248"/>
                    </a:lnTo>
                    <a:lnTo>
                      <a:pt x="1521" y="0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401"/>
              <p:cNvSpPr>
                <a:spLocks/>
              </p:cNvSpPr>
              <p:nvPr/>
            </p:nvSpPr>
            <p:spPr bwMode="auto">
              <a:xfrm>
                <a:off x="1766" y="2164"/>
                <a:ext cx="310" cy="49"/>
              </a:xfrm>
              <a:custGeom>
                <a:avLst/>
                <a:gdLst>
                  <a:gd name="T0" fmla="*/ 1547 w 1547"/>
                  <a:gd name="T1" fmla="*/ 0 h 248"/>
                  <a:gd name="T2" fmla="*/ 0 w 1547"/>
                  <a:gd name="T3" fmla="*/ 0 h 248"/>
                  <a:gd name="T4" fmla="*/ 107 w 1547"/>
                  <a:gd name="T5" fmla="*/ 248 h 248"/>
                  <a:gd name="T6" fmla="*/ 1440 w 1547"/>
                  <a:gd name="T7" fmla="*/ 248 h 248"/>
                  <a:gd name="T8" fmla="*/ 1547 w 154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248">
                    <a:moveTo>
                      <a:pt x="1547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440" y="248"/>
                    </a:lnTo>
                    <a:lnTo>
                      <a:pt x="1547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402"/>
              <p:cNvSpPr>
                <a:spLocks/>
              </p:cNvSpPr>
              <p:nvPr/>
            </p:nvSpPr>
            <p:spPr bwMode="auto">
              <a:xfrm>
                <a:off x="1764" y="2158"/>
                <a:ext cx="315" cy="49"/>
              </a:xfrm>
              <a:custGeom>
                <a:avLst/>
                <a:gdLst>
                  <a:gd name="T0" fmla="*/ 1575 w 1575"/>
                  <a:gd name="T1" fmla="*/ 0 h 247"/>
                  <a:gd name="T2" fmla="*/ 0 w 1575"/>
                  <a:gd name="T3" fmla="*/ 0 h 247"/>
                  <a:gd name="T4" fmla="*/ 107 w 1575"/>
                  <a:gd name="T5" fmla="*/ 247 h 247"/>
                  <a:gd name="T6" fmla="*/ 1468 w 1575"/>
                  <a:gd name="T7" fmla="*/ 247 h 247"/>
                  <a:gd name="T8" fmla="*/ 1575 w 157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5" h="247">
                    <a:moveTo>
                      <a:pt x="1575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1468" y="247"/>
                    </a:ln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403"/>
              <p:cNvSpPr>
                <a:spLocks/>
              </p:cNvSpPr>
              <p:nvPr/>
            </p:nvSpPr>
            <p:spPr bwMode="auto">
              <a:xfrm>
                <a:off x="1761" y="2152"/>
                <a:ext cx="320" cy="49"/>
              </a:xfrm>
              <a:custGeom>
                <a:avLst/>
                <a:gdLst>
                  <a:gd name="T0" fmla="*/ 1601 w 1601"/>
                  <a:gd name="T1" fmla="*/ 0 h 247"/>
                  <a:gd name="T2" fmla="*/ 0 w 1601"/>
                  <a:gd name="T3" fmla="*/ 0 h 247"/>
                  <a:gd name="T4" fmla="*/ 107 w 1601"/>
                  <a:gd name="T5" fmla="*/ 247 h 247"/>
                  <a:gd name="T6" fmla="*/ 1494 w 1601"/>
                  <a:gd name="T7" fmla="*/ 247 h 247"/>
                  <a:gd name="T8" fmla="*/ 1601 w 160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1" h="247">
                    <a:moveTo>
                      <a:pt x="1601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1494" y="247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404"/>
              <p:cNvSpPr>
                <a:spLocks/>
              </p:cNvSpPr>
              <p:nvPr/>
            </p:nvSpPr>
            <p:spPr bwMode="auto">
              <a:xfrm>
                <a:off x="1758" y="2145"/>
                <a:ext cx="326" cy="50"/>
              </a:xfrm>
              <a:custGeom>
                <a:avLst/>
                <a:gdLst>
                  <a:gd name="T0" fmla="*/ 1627 w 1627"/>
                  <a:gd name="T1" fmla="*/ 0 h 248"/>
                  <a:gd name="T2" fmla="*/ 0 w 1627"/>
                  <a:gd name="T3" fmla="*/ 0 h 248"/>
                  <a:gd name="T4" fmla="*/ 106 w 1627"/>
                  <a:gd name="T5" fmla="*/ 248 h 248"/>
                  <a:gd name="T6" fmla="*/ 1521 w 1627"/>
                  <a:gd name="T7" fmla="*/ 248 h 248"/>
                  <a:gd name="T8" fmla="*/ 1627 w 162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7" h="248">
                    <a:moveTo>
                      <a:pt x="1627" y="0"/>
                    </a:moveTo>
                    <a:lnTo>
                      <a:pt x="0" y="0"/>
                    </a:lnTo>
                    <a:lnTo>
                      <a:pt x="106" y="248"/>
                    </a:lnTo>
                    <a:lnTo>
                      <a:pt x="1521" y="248"/>
                    </a:lnTo>
                    <a:lnTo>
                      <a:pt x="1627" y="0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405"/>
              <p:cNvSpPr>
                <a:spLocks/>
              </p:cNvSpPr>
              <p:nvPr/>
            </p:nvSpPr>
            <p:spPr bwMode="auto">
              <a:xfrm>
                <a:off x="1756" y="2139"/>
                <a:ext cx="331" cy="50"/>
              </a:xfrm>
              <a:custGeom>
                <a:avLst/>
                <a:gdLst>
                  <a:gd name="T0" fmla="*/ 1655 w 1655"/>
                  <a:gd name="T1" fmla="*/ 0 h 248"/>
                  <a:gd name="T2" fmla="*/ 0 w 1655"/>
                  <a:gd name="T3" fmla="*/ 0 h 248"/>
                  <a:gd name="T4" fmla="*/ 107 w 1655"/>
                  <a:gd name="T5" fmla="*/ 248 h 248"/>
                  <a:gd name="T6" fmla="*/ 1548 w 1655"/>
                  <a:gd name="T7" fmla="*/ 248 h 248"/>
                  <a:gd name="T8" fmla="*/ 1655 w 1655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5" h="248">
                    <a:moveTo>
                      <a:pt x="1655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548" y="248"/>
                    </a:lnTo>
                    <a:lnTo>
                      <a:pt x="1655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607"/>
            <p:cNvGrpSpPr>
              <a:grpSpLocks/>
            </p:cNvGrpSpPr>
            <p:nvPr/>
          </p:nvGrpSpPr>
          <p:grpSpPr bwMode="auto">
            <a:xfrm>
              <a:off x="2744788" y="2933701"/>
              <a:ext cx="609600" cy="571500"/>
              <a:chOff x="1729" y="1848"/>
              <a:chExt cx="384" cy="360"/>
            </a:xfrm>
          </p:grpSpPr>
          <p:sp>
            <p:nvSpPr>
              <p:cNvPr id="209" name="Freeform 407"/>
              <p:cNvSpPr>
                <a:spLocks/>
              </p:cNvSpPr>
              <p:nvPr/>
            </p:nvSpPr>
            <p:spPr bwMode="auto">
              <a:xfrm>
                <a:off x="1753" y="2133"/>
                <a:ext cx="336" cy="50"/>
              </a:xfrm>
              <a:custGeom>
                <a:avLst/>
                <a:gdLst>
                  <a:gd name="T0" fmla="*/ 1681 w 1681"/>
                  <a:gd name="T1" fmla="*/ 0 h 248"/>
                  <a:gd name="T2" fmla="*/ 0 w 1681"/>
                  <a:gd name="T3" fmla="*/ 0 h 248"/>
                  <a:gd name="T4" fmla="*/ 107 w 1681"/>
                  <a:gd name="T5" fmla="*/ 248 h 248"/>
                  <a:gd name="T6" fmla="*/ 1574 w 1681"/>
                  <a:gd name="T7" fmla="*/ 248 h 248"/>
                  <a:gd name="T8" fmla="*/ 1681 w 168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1" h="248">
                    <a:moveTo>
                      <a:pt x="1681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574" y="248"/>
                    </a:lnTo>
                    <a:lnTo>
                      <a:pt x="1681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408"/>
              <p:cNvSpPr>
                <a:spLocks/>
              </p:cNvSpPr>
              <p:nvPr/>
            </p:nvSpPr>
            <p:spPr bwMode="auto">
              <a:xfrm>
                <a:off x="1750" y="2127"/>
                <a:ext cx="342" cy="49"/>
              </a:xfrm>
              <a:custGeom>
                <a:avLst/>
                <a:gdLst>
                  <a:gd name="T0" fmla="*/ 1708 w 1708"/>
                  <a:gd name="T1" fmla="*/ 0 h 249"/>
                  <a:gd name="T2" fmla="*/ 0 w 1708"/>
                  <a:gd name="T3" fmla="*/ 0 h 249"/>
                  <a:gd name="T4" fmla="*/ 106 w 1708"/>
                  <a:gd name="T5" fmla="*/ 249 h 249"/>
                  <a:gd name="T6" fmla="*/ 1601 w 1708"/>
                  <a:gd name="T7" fmla="*/ 249 h 249"/>
                  <a:gd name="T8" fmla="*/ 1708 w 1708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8" h="249">
                    <a:moveTo>
                      <a:pt x="1708" y="0"/>
                    </a:moveTo>
                    <a:lnTo>
                      <a:pt x="0" y="0"/>
                    </a:lnTo>
                    <a:lnTo>
                      <a:pt x="106" y="249"/>
                    </a:lnTo>
                    <a:lnTo>
                      <a:pt x="1601" y="249"/>
                    </a:lnTo>
                    <a:lnTo>
                      <a:pt x="1708" y="0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409"/>
              <p:cNvSpPr>
                <a:spLocks/>
              </p:cNvSpPr>
              <p:nvPr/>
            </p:nvSpPr>
            <p:spPr bwMode="auto">
              <a:xfrm>
                <a:off x="1748" y="2121"/>
                <a:ext cx="347" cy="49"/>
              </a:xfrm>
              <a:custGeom>
                <a:avLst/>
                <a:gdLst>
                  <a:gd name="T0" fmla="*/ 1735 w 1735"/>
                  <a:gd name="T1" fmla="*/ 0 h 248"/>
                  <a:gd name="T2" fmla="*/ 0 w 1735"/>
                  <a:gd name="T3" fmla="*/ 0 h 248"/>
                  <a:gd name="T4" fmla="*/ 107 w 1735"/>
                  <a:gd name="T5" fmla="*/ 248 h 248"/>
                  <a:gd name="T6" fmla="*/ 1628 w 1735"/>
                  <a:gd name="T7" fmla="*/ 248 h 248"/>
                  <a:gd name="T8" fmla="*/ 1735 w 1735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5" h="248">
                    <a:moveTo>
                      <a:pt x="1735" y="0"/>
                    </a:moveTo>
                    <a:lnTo>
                      <a:pt x="0" y="0"/>
                    </a:lnTo>
                    <a:lnTo>
                      <a:pt x="107" y="248"/>
                    </a:lnTo>
                    <a:lnTo>
                      <a:pt x="1628" y="248"/>
                    </a:lnTo>
                    <a:lnTo>
                      <a:pt x="1735" y="0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410"/>
              <p:cNvSpPr>
                <a:spLocks/>
              </p:cNvSpPr>
              <p:nvPr/>
            </p:nvSpPr>
            <p:spPr bwMode="auto">
              <a:xfrm>
                <a:off x="1745" y="2114"/>
                <a:ext cx="352" cy="50"/>
              </a:xfrm>
              <a:custGeom>
                <a:avLst/>
                <a:gdLst>
                  <a:gd name="T0" fmla="*/ 1760 w 1760"/>
                  <a:gd name="T1" fmla="*/ 0 h 249"/>
                  <a:gd name="T2" fmla="*/ 0 w 1760"/>
                  <a:gd name="T3" fmla="*/ 0 h 249"/>
                  <a:gd name="T4" fmla="*/ 107 w 1760"/>
                  <a:gd name="T5" fmla="*/ 247 h 249"/>
                  <a:gd name="T6" fmla="*/ 1653 w 1760"/>
                  <a:gd name="T7" fmla="*/ 249 h 249"/>
                  <a:gd name="T8" fmla="*/ 1760 w 1760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0" h="249">
                    <a:moveTo>
                      <a:pt x="1760" y="0"/>
                    </a:moveTo>
                    <a:lnTo>
                      <a:pt x="0" y="0"/>
                    </a:lnTo>
                    <a:lnTo>
                      <a:pt x="107" y="247"/>
                    </a:lnTo>
                    <a:lnTo>
                      <a:pt x="1653" y="249"/>
                    </a:lnTo>
                    <a:lnTo>
                      <a:pt x="1760" y="0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411"/>
              <p:cNvSpPr>
                <a:spLocks/>
              </p:cNvSpPr>
              <p:nvPr/>
            </p:nvSpPr>
            <p:spPr bwMode="auto">
              <a:xfrm>
                <a:off x="1742" y="2108"/>
                <a:ext cx="358" cy="50"/>
              </a:xfrm>
              <a:custGeom>
                <a:avLst/>
                <a:gdLst>
                  <a:gd name="T0" fmla="*/ 1787 w 1787"/>
                  <a:gd name="T1" fmla="*/ 0 h 248"/>
                  <a:gd name="T2" fmla="*/ 0 w 1787"/>
                  <a:gd name="T3" fmla="*/ 0 h 248"/>
                  <a:gd name="T4" fmla="*/ 4 w 1787"/>
                  <a:gd name="T5" fmla="*/ 10 h 248"/>
                  <a:gd name="T6" fmla="*/ 8 w 1787"/>
                  <a:gd name="T7" fmla="*/ 20 h 248"/>
                  <a:gd name="T8" fmla="*/ 106 w 1787"/>
                  <a:gd name="T9" fmla="*/ 248 h 248"/>
                  <a:gd name="T10" fmla="*/ 1680 w 1787"/>
                  <a:gd name="T11" fmla="*/ 248 h 248"/>
                  <a:gd name="T12" fmla="*/ 1783 w 1787"/>
                  <a:gd name="T13" fmla="*/ 9 h 248"/>
                  <a:gd name="T14" fmla="*/ 1785 w 1787"/>
                  <a:gd name="T15" fmla="*/ 5 h 248"/>
                  <a:gd name="T16" fmla="*/ 1787 w 1787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7" h="248">
                    <a:moveTo>
                      <a:pt x="1787" y="0"/>
                    </a:moveTo>
                    <a:lnTo>
                      <a:pt x="0" y="0"/>
                    </a:lnTo>
                    <a:lnTo>
                      <a:pt x="4" y="10"/>
                    </a:lnTo>
                    <a:lnTo>
                      <a:pt x="8" y="20"/>
                    </a:lnTo>
                    <a:lnTo>
                      <a:pt x="106" y="248"/>
                    </a:lnTo>
                    <a:lnTo>
                      <a:pt x="1680" y="248"/>
                    </a:lnTo>
                    <a:lnTo>
                      <a:pt x="1783" y="9"/>
                    </a:lnTo>
                    <a:lnTo>
                      <a:pt x="1785" y="5"/>
                    </a:lnTo>
                    <a:lnTo>
                      <a:pt x="1787" y="0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412"/>
              <p:cNvSpPr>
                <a:spLocks/>
              </p:cNvSpPr>
              <p:nvPr/>
            </p:nvSpPr>
            <p:spPr bwMode="auto">
              <a:xfrm>
                <a:off x="1740" y="2102"/>
                <a:ext cx="362" cy="50"/>
              </a:xfrm>
              <a:custGeom>
                <a:avLst/>
                <a:gdLst>
                  <a:gd name="T0" fmla="*/ 1809 w 1809"/>
                  <a:gd name="T1" fmla="*/ 0 h 248"/>
                  <a:gd name="T2" fmla="*/ 0 w 1809"/>
                  <a:gd name="T3" fmla="*/ 0 h 248"/>
                  <a:gd name="T4" fmla="*/ 9 w 1809"/>
                  <a:gd name="T5" fmla="*/ 27 h 248"/>
                  <a:gd name="T6" fmla="*/ 19 w 1809"/>
                  <a:gd name="T7" fmla="*/ 51 h 248"/>
                  <a:gd name="T8" fmla="*/ 104 w 1809"/>
                  <a:gd name="T9" fmla="*/ 248 h 248"/>
                  <a:gd name="T10" fmla="*/ 1704 w 1809"/>
                  <a:gd name="T11" fmla="*/ 248 h 248"/>
                  <a:gd name="T12" fmla="*/ 1794 w 1809"/>
                  <a:gd name="T13" fmla="*/ 40 h 248"/>
                  <a:gd name="T14" fmla="*/ 1802 w 1809"/>
                  <a:gd name="T15" fmla="*/ 22 h 248"/>
                  <a:gd name="T16" fmla="*/ 1809 w 1809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9" h="248">
                    <a:moveTo>
                      <a:pt x="1809" y="0"/>
                    </a:moveTo>
                    <a:lnTo>
                      <a:pt x="0" y="0"/>
                    </a:lnTo>
                    <a:lnTo>
                      <a:pt x="9" y="27"/>
                    </a:lnTo>
                    <a:lnTo>
                      <a:pt x="19" y="51"/>
                    </a:lnTo>
                    <a:lnTo>
                      <a:pt x="104" y="248"/>
                    </a:lnTo>
                    <a:lnTo>
                      <a:pt x="1704" y="248"/>
                    </a:lnTo>
                    <a:lnTo>
                      <a:pt x="1794" y="40"/>
                    </a:lnTo>
                    <a:lnTo>
                      <a:pt x="1802" y="22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413"/>
              <p:cNvSpPr>
                <a:spLocks/>
              </p:cNvSpPr>
              <p:nvPr/>
            </p:nvSpPr>
            <p:spPr bwMode="auto">
              <a:xfrm>
                <a:off x="1738" y="2096"/>
                <a:ext cx="366" cy="49"/>
              </a:xfrm>
              <a:custGeom>
                <a:avLst/>
                <a:gdLst>
                  <a:gd name="T0" fmla="*/ 1829 w 1829"/>
                  <a:gd name="T1" fmla="*/ 0 h 248"/>
                  <a:gd name="T2" fmla="*/ 0 w 1829"/>
                  <a:gd name="T3" fmla="*/ 0 h 248"/>
                  <a:gd name="T4" fmla="*/ 13 w 1829"/>
                  <a:gd name="T5" fmla="*/ 43 h 248"/>
                  <a:gd name="T6" fmla="*/ 29 w 1829"/>
                  <a:gd name="T7" fmla="*/ 82 h 248"/>
                  <a:gd name="T8" fmla="*/ 101 w 1829"/>
                  <a:gd name="T9" fmla="*/ 248 h 248"/>
                  <a:gd name="T10" fmla="*/ 1727 w 1829"/>
                  <a:gd name="T11" fmla="*/ 248 h 248"/>
                  <a:gd name="T12" fmla="*/ 1804 w 1829"/>
                  <a:gd name="T13" fmla="*/ 71 h 248"/>
                  <a:gd name="T14" fmla="*/ 1817 w 1829"/>
                  <a:gd name="T15" fmla="*/ 38 h 248"/>
                  <a:gd name="T16" fmla="*/ 1829 w 1829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9" h="248">
                    <a:moveTo>
                      <a:pt x="1829" y="0"/>
                    </a:moveTo>
                    <a:lnTo>
                      <a:pt x="0" y="0"/>
                    </a:lnTo>
                    <a:lnTo>
                      <a:pt x="13" y="43"/>
                    </a:lnTo>
                    <a:lnTo>
                      <a:pt x="29" y="82"/>
                    </a:lnTo>
                    <a:lnTo>
                      <a:pt x="101" y="248"/>
                    </a:lnTo>
                    <a:lnTo>
                      <a:pt x="1727" y="248"/>
                    </a:lnTo>
                    <a:lnTo>
                      <a:pt x="1804" y="71"/>
                    </a:lnTo>
                    <a:lnTo>
                      <a:pt x="1817" y="38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414"/>
              <p:cNvSpPr>
                <a:spLocks/>
              </p:cNvSpPr>
              <p:nvPr/>
            </p:nvSpPr>
            <p:spPr bwMode="auto">
              <a:xfrm>
                <a:off x="1737" y="2090"/>
                <a:ext cx="369" cy="49"/>
              </a:xfrm>
              <a:custGeom>
                <a:avLst/>
                <a:gdLst>
                  <a:gd name="T0" fmla="*/ 1845 w 1845"/>
                  <a:gd name="T1" fmla="*/ 0 h 248"/>
                  <a:gd name="T2" fmla="*/ 0 w 1845"/>
                  <a:gd name="T3" fmla="*/ 0 h 248"/>
                  <a:gd name="T4" fmla="*/ 17 w 1845"/>
                  <a:gd name="T5" fmla="*/ 60 h 248"/>
                  <a:gd name="T6" fmla="*/ 37 w 1845"/>
                  <a:gd name="T7" fmla="*/ 113 h 248"/>
                  <a:gd name="T8" fmla="*/ 95 w 1845"/>
                  <a:gd name="T9" fmla="*/ 248 h 248"/>
                  <a:gd name="T10" fmla="*/ 1749 w 1845"/>
                  <a:gd name="T11" fmla="*/ 248 h 248"/>
                  <a:gd name="T12" fmla="*/ 1812 w 1845"/>
                  <a:gd name="T13" fmla="*/ 102 h 248"/>
                  <a:gd name="T14" fmla="*/ 1830 w 1845"/>
                  <a:gd name="T15" fmla="*/ 56 h 248"/>
                  <a:gd name="T16" fmla="*/ 1845 w 1845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5" h="248">
                    <a:moveTo>
                      <a:pt x="1845" y="0"/>
                    </a:moveTo>
                    <a:lnTo>
                      <a:pt x="0" y="0"/>
                    </a:lnTo>
                    <a:lnTo>
                      <a:pt x="17" y="60"/>
                    </a:lnTo>
                    <a:lnTo>
                      <a:pt x="37" y="113"/>
                    </a:lnTo>
                    <a:lnTo>
                      <a:pt x="95" y="248"/>
                    </a:lnTo>
                    <a:lnTo>
                      <a:pt x="1749" y="248"/>
                    </a:lnTo>
                    <a:lnTo>
                      <a:pt x="1812" y="102"/>
                    </a:lnTo>
                    <a:lnTo>
                      <a:pt x="1830" y="56"/>
                    </a:lnTo>
                    <a:lnTo>
                      <a:pt x="1845" y="0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415"/>
              <p:cNvSpPr>
                <a:spLocks/>
              </p:cNvSpPr>
              <p:nvPr/>
            </p:nvSpPr>
            <p:spPr bwMode="auto">
              <a:xfrm>
                <a:off x="1735" y="2084"/>
                <a:ext cx="372" cy="49"/>
              </a:xfrm>
              <a:custGeom>
                <a:avLst/>
                <a:gdLst>
                  <a:gd name="T0" fmla="*/ 1862 w 1862"/>
                  <a:gd name="T1" fmla="*/ 0 h 247"/>
                  <a:gd name="T2" fmla="*/ 0 w 1862"/>
                  <a:gd name="T3" fmla="*/ 0 h 247"/>
                  <a:gd name="T4" fmla="*/ 10 w 1862"/>
                  <a:gd name="T5" fmla="*/ 39 h 247"/>
                  <a:gd name="T6" fmla="*/ 32 w 1862"/>
                  <a:gd name="T7" fmla="*/ 111 h 247"/>
                  <a:gd name="T8" fmla="*/ 45 w 1862"/>
                  <a:gd name="T9" fmla="*/ 143 h 247"/>
                  <a:gd name="T10" fmla="*/ 90 w 1862"/>
                  <a:gd name="T11" fmla="*/ 247 h 247"/>
                  <a:gd name="T12" fmla="*/ 1770 w 1862"/>
                  <a:gd name="T13" fmla="*/ 247 h 247"/>
                  <a:gd name="T14" fmla="*/ 1820 w 1862"/>
                  <a:gd name="T15" fmla="*/ 132 h 247"/>
                  <a:gd name="T16" fmla="*/ 1832 w 1862"/>
                  <a:gd name="T17" fmla="*/ 104 h 247"/>
                  <a:gd name="T18" fmla="*/ 1852 w 1862"/>
                  <a:gd name="T19" fmla="*/ 37 h 247"/>
                  <a:gd name="T20" fmla="*/ 1862 w 1862"/>
                  <a:gd name="T2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2" h="247">
                    <a:moveTo>
                      <a:pt x="1862" y="0"/>
                    </a:moveTo>
                    <a:lnTo>
                      <a:pt x="0" y="0"/>
                    </a:lnTo>
                    <a:lnTo>
                      <a:pt x="10" y="39"/>
                    </a:lnTo>
                    <a:lnTo>
                      <a:pt x="32" y="111"/>
                    </a:lnTo>
                    <a:lnTo>
                      <a:pt x="45" y="143"/>
                    </a:lnTo>
                    <a:lnTo>
                      <a:pt x="90" y="247"/>
                    </a:lnTo>
                    <a:lnTo>
                      <a:pt x="1770" y="247"/>
                    </a:lnTo>
                    <a:lnTo>
                      <a:pt x="1820" y="132"/>
                    </a:lnTo>
                    <a:lnTo>
                      <a:pt x="1832" y="104"/>
                    </a:lnTo>
                    <a:lnTo>
                      <a:pt x="1852" y="37"/>
                    </a:lnTo>
                    <a:lnTo>
                      <a:pt x="1862" y="0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416"/>
              <p:cNvSpPr>
                <a:spLocks/>
              </p:cNvSpPr>
              <p:nvPr/>
            </p:nvSpPr>
            <p:spPr bwMode="auto">
              <a:xfrm>
                <a:off x="1734" y="2077"/>
                <a:ext cx="375" cy="50"/>
              </a:xfrm>
              <a:custGeom>
                <a:avLst/>
                <a:gdLst>
                  <a:gd name="T0" fmla="*/ 1875 w 1875"/>
                  <a:gd name="T1" fmla="*/ 0 h 248"/>
                  <a:gd name="T2" fmla="*/ 0 w 1875"/>
                  <a:gd name="T3" fmla="*/ 0 h 248"/>
                  <a:gd name="T4" fmla="*/ 11 w 1875"/>
                  <a:gd name="T5" fmla="*/ 47 h 248"/>
                  <a:gd name="T6" fmla="*/ 36 w 1875"/>
                  <a:gd name="T7" fmla="*/ 135 h 248"/>
                  <a:gd name="T8" fmla="*/ 52 w 1875"/>
                  <a:gd name="T9" fmla="*/ 174 h 248"/>
                  <a:gd name="T10" fmla="*/ 84 w 1875"/>
                  <a:gd name="T11" fmla="*/ 248 h 248"/>
                  <a:gd name="T12" fmla="*/ 1790 w 1875"/>
                  <a:gd name="T13" fmla="*/ 248 h 248"/>
                  <a:gd name="T14" fmla="*/ 1827 w 1875"/>
                  <a:gd name="T15" fmla="*/ 163 h 248"/>
                  <a:gd name="T16" fmla="*/ 1841 w 1875"/>
                  <a:gd name="T17" fmla="*/ 129 h 248"/>
                  <a:gd name="T18" fmla="*/ 1866 w 1875"/>
                  <a:gd name="T19" fmla="*/ 45 h 248"/>
                  <a:gd name="T20" fmla="*/ 1875 w 1875"/>
                  <a:gd name="T21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5" h="248">
                    <a:moveTo>
                      <a:pt x="1875" y="0"/>
                    </a:moveTo>
                    <a:lnTo>
                      <a:pt x="0" y="0"/>
                    </a:lnTo>
                    <a:lnTo>
                      <a:pt x="11" y="47"/>
                    </a:lnTo>
                    <a:lnTo>
                      <a:pt x="36" y="135"/>
                    </a:lnTo>
                    <a:lnTo>
                      <a:pt x="52" y="174"/>
                    </a:lnTo>
                    <a:lnTo>
                      <a:pt x="84" y="248"/>
                    </a:lnTo>
                    <a:lnTo>
                      <a:pt x="1790" y="248"/>
                    </a:lnTo>
                    <a:lnTo>
                      <a:pt x="1827" y="163"/>
                    </a:lnTo>
                    <a:lnTo>
                      <a:pt x="1841" y="129"/>
                    </a:lnTo>
                    <a:lnTo>
                      <a:pt x="1866" y="45"/>
                    </a:lnTo>
                    <a:lnTo>
                      <a:pt x="1875" y="0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417"/>
              <p:cNvSpPr>
                <a:spLocks/>
              </p:cNvSpPr>
              <p:nvPr/>
            </p:nvSpPr>
            <p:spPr bwMode="auto">
              <a:xfrm>
                <a:off x="1733" y="2071"/>
                <a:ext cx="377" cy="50"/>
              </a:xfrm>
              <a:custGeom>
                <a:avLst/>
                <a:gdLst>
                  <a:gd name="T0" fmla="*/ 1886 w 1886"/>
                  <a:gd name="T1" fmla="*/ 0 h 248"/>
                  <a:gd name="T2" fmla="*/ 0 w 1886"/>
                  <a:gd name="T3" fmla="*/ 0 h 248"/>
                  <a:gd name="T4" fmla="*/ 10 w 1886"/>
                  <a:gd name="T5" fmla="*/ 55 h 248"/>
                  <a:gd name="T6" fmla="*/ 39 w 1886"/>
                  <a:gd name="T7" fmla="*/ 159 h 248"/>
                  <a:gd name="T8" fmla="*/ 57 w 1886"/>
                  <a:gd name="T9" fmla="*/ 205 h 248"/>
                  <a:gd name="T10" fmla="*/ 75 w 1886"/>
                  <a:gd name="T11" fmla="*/ 248 h 248"/>
                  <a:gd name="T12" fmla="*/ 1809 w 1886"/>
                  <a:gd name="T13" fmla="*/ 248 h 248"/>
                  <a:gd name="T14" fmla="*/ 1832 w 1886"/>
                  <a:gd name="T15" fmla="*/ 194 h 248"/>
                  <a:gd name="T16" fmla="*/ 1848 w 1886"/>
                  <a:gd name="T17" fmla="*/ 154 h 248"/>
                  <a:gd name="T18" fmla="*/ 1876 w 1886"/>
                  <a:gd name="T19" fmla="*/ 53 h 248"/>
                  <a:gd name="T20" fmla="*/ 1886 w 1886"/>
                  <a:gd name="T21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6" h="248">
                    <a:moveTo>
                      <a:pt x="1886" y="0"/>
                    </a:moveTo>
                    <a:lnTo>
                      <a:pt x="0" y="0"/>
                    </a:lnTo>
                    <a:lnTo>
                      <a:pt x="10" y="55"/>
                    </a:lnTo>
                    <a:lnTo>
                      <a:pt x="39" y="159"/>
                    </a:lnTo>
                    <a:lnTo>
                      <a:pt x="57" y="205"/>
                    </a:lnTo>
                    <a:lnTo>
                      <a:pt x="75" y="248"/>
                    </a:lnTo>
                    <a:lnTo>
                      <a:pt x="1809" y="248"/>
                    </a:lnTo>
                    <a:lnTo>
                      <a:pt x="1832" y="194"/>
                    </a:lnTo>
                    <a:lnTo>
                      <a:pt x="1848" y="154"/>
                    </a:lnTo>
                    <a:lnTo>
                      <a:pt x="1876" y="53"/>
                    </a:lnTo>
                    <a:lnTo>
                      <a:pt x="1886" y="0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418"/>
              <p:cNvSpPr>
                <a:spLocks/>
              </p:cNvSpPr>
              <p:nvPr/>
            </p:nvSpPr>
            <p:spPr bwMode="auto">
              <a:xfrm>
                <a:off x="1732" y="2065"/>
                <a:ext cx="379" cy="50"/>
              </a:xfrm>
              <a:custGeom>
                <a:avLst/>
                <a:gdLst>
                  <a:gd name="T0" fmla="*/ 1895 w 1895"/>
                  <a:gd name="T1" fmla="*/ 0 h 249"/>
                  <a:gd name="T2" fmla="*/ 0 w 1895"/>
                  <a:gd name="T3" fmla="*/ 0 h 249"/>
                  <a:gd name="T4" fmla="*/ 10 w 1895"/>
                  <a:gd name="T5" fmla="*/ 64 h 249"/>
                  <a:gd name="T6" fmla="*/ 42 w 1895"/>
                  <a:gd name="T7" fmla="*/ 185 h 249"/>
                  <a:gd name="T8" fmla="*/ 62 w 1895"/>
                  <a:gd name="T9" fmla="*/ 237 h 249"/>
                  <a:gd name="T10" fmla="*/ 67 w 1895"/>
                  <a:gd name="T11" fmla="*/ 249 h 249"/>
                  <a:gd name="T12" fmla="*/ 1827 w 1895"/>
                  <a:gd name="T13" fmla="*/ 249 h 249"/>
                  <a:gd name="T14" fmla="*/ 1837 w 1895"/>
                  <a:gd name="T15" fmla="*/ 226 h 249"/>
                  <a:gd name="T16" fmla="*/ 1855 w 1895"/>
                  <a:gd name="T17" fmla="*/ 180 h 249"/>
                  <a:gd name="T18" fmla="*/ 1885 w 1895"/>
                  <a:gd name="T19" fmla="*/ 63 h 249"/>
                  <a:gd name="T20" fmla="*/ 1895 w 1895"/>
                  <a:gd name="T2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95" h="249">
                    <a:moveTo>
                      <a:pt x="1895" y="0"/>
                    </a:moveTo>
                    <a:lnTo>
                      <a:pt x="0" y="0"/>
                    </a:lnTo>
                    <a:lnTo>
                      <a:pt x="10" y="64"/>
                    </a:lnTo>
                    <a:lnTo>
                      <a:pt x="42" y="185"/>
                    </a:lnTo>
                    <a:lnTo>
                      <a:pt x="62" y="237"/>
                    </a:lnTo>
                    <a:lnTo>
                      <a:pt x="67" y="249"/>
                    </a:lnTo>
                    <a:lnTo>
                      <a:pt x="1827" y="249"/>
                    </a:lnTo>
                    <a:lnTo>
                      <a:pt x="1837" y="226"/>
                    </a:lnTo>
                    <a:lnTo>
                      <a:pt x="1855" y="180"/>
                    </a:lnTo>
                    <a:lnTo>
                      <a:pt x="1885" y="63"/>
                    </a:lnTo>
                    <a:lnTo>
                      <a:pt x="1895" y="0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419"/>
              <p:cNvSpPr>
                <a:spLocks/>
              </p:cNvSpPr>
              <p:nvPr/>
            </p:nvSpPr>
            <p:spPr bwMode="auto">
              <a:xfrm>
                <a:off x="1731" y="2059"/>
                <a:ext cx="380" cy="49"/>
              </a:xfrm>
              <a:custGeom>
                <a:avLst/>
                <a:gdLst>
                  <a:gd name="T0" fmla="*/ 1903 w 1903"/>
                  <a:gd name="T1" fmla="*/ 0 h 249"/>
                  <a:gd name="T2" fmla="*/ 0 w 1903"/>
                  <a:gd name="T3" fmla="*/ 0 h 249"/>
                  <a:gd name="T4" fmla="*/ 8 w 1903"/>
                  <a:gd name="T5" fmla="*/ 65 h 249"/>
                  <a:gd name="T6" fmla="*/ 39 w 1903"/>
                  <a:gd name="T7" fmla="*/ 192 h 249"/>
                  <a:gd name="T8" fmla="*/ 58 w 1903"/>
                  <a:gd name="T9" fmla="*/ 249 h 249"/>
                  <a:gd name="T10" fmla="*/ 1845 w 1903"/>
                  <a:gd name="T11" fmla="*/ 249 h 249"/>
                  <a:gd name="T12" fmla="*/ 1864 w 1903"/>
                  <a:gd name="T13" fmla="*/ 196 h 249"/>
                  <a:gd name="T14" fmla="*/ 1894 w 1903"/>
                  <a:gd name="T15" fmla="*/ 67 h 249"/>
                  <a:gd name="T16" fmla="*/ 1903 w 1903"/>
                  <a:gd name="T1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3" h="249">
                    <a:moveTo>
                      <a:pt x="1903" y="0"/>
                    </a:moveTo>
                    <a:lnTo>
                      <a:pt x="0" y="0"/>
                    </a:lnTo>
                    <a:lnTo>
                      <a:pt x="8" y="65"/>
                    </a:lnTo>
                    <a:lnTo>
                      <a:pt x="39" y="192"/>
                    </a:lnTo>
                    <a:lnTo>
                      <a:pt x="58" y="249"/>
                    </a:lnTo>
                    <a:lnTo>
                      <a:pt x="1845" y="249"/>
                    </a:lnTo>
                    <a:lnTo>
                      <a:pt x="1864" y="196"/>
                    </a:lnTo>
                    <a:lnTo>
                      <a:pt x="1894" y="67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420"/>
              <p:cNvSpPr>
                <a:spLocks/>
              </p:cNvSpPr>
              <p:nvPr/>
            </p:nvSpPr>
            <p:spPr bwMode="auto">
              <a:xfrm>
                <a:off x="1730" y="2052"/>
                <a:ext cx="382" cy="50"/>
              </a:xfrm>
              <a:custGeom>
                <a:avLst/>
                <a:gdLst>
                  <a:gd name="T0" fmla="*/ 1909 w 1909"/>
                  <a:gd name="T1" fmla="*/ 0 h 248"/>
                  <a:gd name="T2" fmla="*/ 0 w 1909"/>
                  <a:gd name="T3" fmla="*/ 0 h 248"/>
                  <a:gd name="T4" fmla="*/ 6 w 1909"/>
                  <a:gd name="T5" fmla="*/ 63 h 248"/>
                  <a:gd name="T6" fmla="*/ 32 w 1909"/>
                  <a:gd name="T7" fmla="*/ 191 h 248"/>
                  <a:gd name="T8" fmla="*/ 50 w 1909"/>
                  <a:gd name="T9" fmla="*/ 248 h 248"/>
                  <a:gd name="T10" fmla="*/ 1859 w 1909"/>
                  <a:gd name="T11" fmla="*/ 248 h 248"/>
                  <a:gd name="T12" fmla="*/ 1876 w 1909"/>
                  <a:gd name="T13" fmla="*/ 193 h 248"/>
                  <a:gd name="T14" fmla="*/ 1903 w 1909"/>
                  <a:gd name="T15" fmla="*/ 64 h 248"/>
                  <a:gd name="T16" fmla="*/ 1909 w 1909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9" h="248">
                    <a:moveTo>
                      <a:pt x="1909" y="0"/>
                    </a:moveTo>
                    <a:lnTo>
                      <a:pt x="0" y="0"/>
                    </a:lnTo>
                    <a:lnTo>
                      <a:pt x="6" y="63"/>
                    </a:lnTo>
                    <a:lnTo>
                      <a:pt x="32" y="191"/>
                    </a:lnTo>
                    <a:lnTo>
                      <a:pt x="50" y="248"/>
                    </a:lnTo>
                    <a:lnTo>
                      <a:pt x="1859" y="248"/>
                    </a:lnTo>
                    <a:lnTo>
                      <a:pt x="1876" y="193"/>
                    </a:lnTo>
                    <a:lnTo>
                      <a:pt x="1903" y="64"/>
                    </a:lnTo>
                    <a:lnTo>
                      <a:pt x="1909" y="0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421"/>
              <p:cNvSpPr>
                <a:spLocks/>
              </p:cNvSpPr>
              <p:nvPr/>
            </p:nvSpPr>
            <p:spPr bwMode="auto">
              <a:xfrm>
                <a:off x="1730" y="2046"/>
                <a:ext cx="383" cy="50"/>
              </a:xfrm>
              <a:custGeom>
                <a:avLst/>
                <a:gdLst>
                  <a:gd name="T0" fmla="*/ 1915 w 1915"/>
                  <a:gd name="T1" fmla="*/ 0 h 247"/>
                  <a:gd name="T2" fmla="*/ 0 w 1915"/>
                  <a:gd name="T3" fmla="*/ 0 h 247"/>
                  <a:gd name="T4" fmla="*/ 5 w 1915"/>
                  <a:gd name="T5" fmla="*/ 60 h 247"/>
                  <a:gd name="T6" fmla="*/ 26 w 1915"/>
                  <a:gd name="T7" fmla="*/ 188 h 247"/>
                  <a:gd name="T8" fmla="*/ 43 w 1915"/>
                  <a:gd name="T9" fmla="*/ 247 h 247"/>
                  <a:gd name="T10" fmla="*/ 1872 w 1915"/>
                  <a:gd name="T11" fmla="*/ 247 h 247"/>
                  <a:gd name="T12" fmla="*/ 1888 w 1915"/>
                  <a:gd name="T13" fmla="*/ 189 h 247"/>
                  <a:gd name="T14" fmla="*/ 1910 w 1915"/>
                  <a:gd name="T15" fmla="*/ 61 h 247"/>
                  <a:gd name="T16" fmla="*/ 1915 w 1915"/>
                  <a:gd name="T17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5" h="247">
                    <a:moveTo>
                      <a:pt x="1915" y="0"/>
                    </a:moveTo>
                    <a:lnTo>
                      <a:pt x="0" y="0"/>
                    </a:lnTo>
                    <a:lnTo>
                      <a:pt x="5" y="60"/>
                    </a:lnTo>
                    <a:lnTo>
                      <a:pt x="26" y="188"/>
                    </a:lnTo>
                    <a:lnTo>
                      <a:pt x="43" y="247"/>
                    </a:lnTo>
                    <a:lnTo>
                      <a:pt x="1872" y="247"/>
                    </a:lnTo>
                    <a:lnTo>
                      <a:pt x="1888" y="189"/>
                    </a:lnTo>
                    <a:lnTo>
                      <a:pt x="1910" y="61"/>
                    </a:lnTo>
                    <a:lnTo>
                      <a:pt x="1915" y="0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422"/>
              <p:cNvSpPr>
                <a:spLocks/>
              </p:cNvSpPr>
              <p:nvPr/>
            </p:nvSpPr>
            <p:spPr bwMode="auto">
              <a:xfrm>
                <a:off x="1729" y="2040"/>
                <a:ext cx="384" cy="50"/>
              </a:xfrm>
              <a:custGeom>
                <a:avLst/>
                <a:gdLst>
                  <a:gd name="T0" fmla="*/ 1917 w 1917"/>
                  <a:gd name="T1" fmla="*/ 0 h 247"/>
                  <a:gd name="T2" fmla="*/ 0 w 1917"/>
                  <a:gd name="T3" fmla="*/ 0 h 247"/>
                  <a:gd name="T4" fmla="*/ 3 w 1917"/>
                  <a:gd name="T5" fmla="*/ 57 h 247"/>
                  <a:gd name="T6" fmla="*/ 21 w 1917"/>
                  <a:gd name="T7" fmla="*/ 185 h 247"/>
                  <a:gd name="T8" fmla="*/ 36 w 1917"/>
                  <a:gd name="T9" fmla="*/ 247 h 247"/>
                  <a:gd name="T10" fmla="*/ 1881 w 1917"/>
                  <a:gd name="T11" fmla="*/ 247 h 247"/>
                  <a:gd name="T12" fmla="*/ 1896 w 1917"/>
                  <a:gd name="T13" fmla="*/ 187 h 247"/>
                  <a:gd name="T14" fmla="*/ 1914 w 1917"/>
                  <a:gd name="T15" fmla="*/ 58 h 247"/>
                  <a:gd name="T16" fmla="*/ 1917 w 1917"/>
                  <a:gd name="T17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7" h="247">
                    <a:moveTo>
                      <a:pt x="1917" y="0"/>
                    </a:moveTo>
                    <a:lnTo>
                      <a:pt x="0" y="0"/>
                    </a:lnTo>
                    <a:lnTo>
                      <a:pt x="3" y="57"/>
                    </a:lnTo>
                    <a:lnTo>
                      <a:pt x="21" y="185"/>
                    </a:lnTo>
                    <a:lnTo>
                      <a:pt x="36" y="247"/>
                    </a:lnTo>
                    <a:lnTo>
                      <a:pt x="1881" y="247"/>
                    </a:lnTo>
                    <a:lnTo>
                      <a:pt x="1896" y="187"/>
                    </a:lnTo>
                    <a:lnTo>
                      <a:pt x="1914" y="58"/>
                    </a:lnTo>
                    <a:lnTo>
                      <a:pt x="1917" y="0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423"/>
              <p:cNvSpPr>
                <a:spLocks/>
              </p:cNvSpPr>
              <p:nvPr/>
            </p:nvSpPr>
            <p:spPr bwMode="auto">
              <a:xfrm>
                <a:off x="1729" y="2034"/>
                <a:ext cx="384" cy="50"/>
              </a:xfrm>
              <a:custGeom>
                <a:avLst/>
                <a:gdLst>
                  <a:gd name="T0" fmla="*/ 1916 w 1917"/>
                  <a:gd name="T1" fmla="*/ 0 h 248"/>
                  <a:gd name="T2" fmla="*/ 1 w 1917"/>
                  <a:gd name="T3" fmla="*/ 0 h 248"/>
                  <a:gd name="T4" fmla="*/ 0 w 1917"/>
                  <a:gd name="T5" fmla="*/ 11 h 248"/>
                  <a:gd name="T6" fmla="*/ 0 w 1917"/>
                  <a:gd name="T7" fmla="*/ 23 h 248"/>
                  <a:gd name="T8" fmla="*/ 2 w 1917"/>
                  <a:gd name="T9" fmla="*/ 75 h 248"/>
                  <a:gd name="T10" fmla="*/ 16 w 1917"/>
                  <a:gd name="T11" fmla="*/ 190 h 248"/>
                  <a:gd name="T12" fmla="*/ 28 w 1917"/>
                  <a:gd name="T13" fmla="*/ 248 h 248"/>
                  <a:gd name="T14" fmla="*/ 1890 w 1917"/>
                  <a:gd name="T15" fmla="*/ 248 h 248"/>
                  <a:gd name="T16" fmla="*/ 1901 w 1917"/>
                  <a:gd name="T17" fmla="*/ 191 h 248"/>
                  <a:gd name="T18" fmla="*/ 1915 w 1917"/>
                  <a:gd name="T19" fmla="*/ 75 h 248"/>
                  <a:gd name="T20" fmla="*/ 1917 w 1917"/>
                  <a:gd name="T21" fmla="*/ 23 h 248"/>
                  <a:gd name="T22" fmla="*/ 1917 w 1917"/>
                  <a:gd name="T23" fmla="*/ 11 h 248"/>
                  <a:gd name="T24" fmla="*/ 1916 w 1917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7" h="248">
                    <a:moveTo>
                      <a:pt x="1916" y="0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2" y="75"/>
                    </a:lnTo>
                    <a:lnTo>
                      <a:pt x="16" y="190"/>
                    </a:lnTo>
                    <a:lnTo>
                      <a:pt x="28" y="248"/>
                    </a:lnTo>
                    <a:lnTo>
                      <a:pt x="1890" y="248"/>
                    </a:lnTo>
                    <a:lnTo>
                      <a:pt x="1901" y="191"/>
                    </a:lnTo>
                    <a:lnTo>
                      <a:pt x="1915" y="75"/>
                    </a:lnTo>
                    <a:lnTo>
                      <a:pt x="1917" y="23"/>
                    </a:lnTo>
                    <a:lnTo>
                      <a:pt x="1917" y="11"/>
                    </a:lnTo>
                    <a:lnTo>
                      <a:pt x="1916" y="0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424"/>
              <p:cNvSpPr>
                <a:spLocks/>
              </p:cNvSpPr>
              <p:nvPr/>
            </p:nvSpPr>
            <p:spPr bwMode="auto">
              <a:xfrm>
                <a:off x="1729" y="2028"/>
                <a:ext cx="384" cy="49"/>
              </a:xfrm>
              <a:custGeom>
                <a:avLst/>
                <a:gdLst>
                  <a:gd name="T0" fmla="*/ 1915 w 1917"/>
                  <a:gd name="T1" fmla="*/ 0 h 248"/>
                  <a:gd name="T2" fmla="*/ 2 w 1917"/>
                  <a:gd name="T3" fmla="*/ 0 h 248"/>
                  <a:gd name="T4" fmla="*/ 1 w 1917"/>
                  <a:gd name="T5" fmla="*/ 27 h 248"/>
                  <a:gd name="T6" fmla="*/ 0 w 1917"/>
                  <a:gd name="T7" fmla="*/ 54 h 248"/>
                  <a:gd name="T8" fmla="*/ 1 w 1917"/>
                  <a:gd name="T9" fmla="*/ 99 h 248"/>
                  <a:gd name="T10" fmla="*/ 12 w 1917"/>
                  <a:gd name="T11" fmla="*/ 197 h 248"/>
                  <a:gd name="T12" fmla="*/ 21 w 1917"/>
                  <a:gd name="T13" fmla="*/ 248 h 248"/>
                  <a:gd name="T14" fmla="*/ 1896 w 1917"/>
                  <a:gd name="T15" fmla="*/ 248 h 248"/>
                  <a:gd name="T16" fmla="*/ 1905 w 1917"/>
                  <a:gd name="T17" fmla="*/ 197 h 248"/>
                  <a:gd name="T18" fmla="*/ 1916 w 1917"/>
                  <a:gd name="T19" fmla="*/ 99 h 248"/>
                  <a:gd name="T20" fmla="*/ 1917 w 1917"/>
                  <a:gd name="T21" fmla="*/ 54 h 248"/>
                  <a:gd name="T22" fmla="*/ 1916 w 1917"/>
                  <a:gd name="T23" fmla="*/ 27 h 248"/>
                  <a:gd name="T24" fmla="*/ 1915 w 1917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7" h="248">
                    <a:moveTo>
                      <a:pt x="1915" y="0"/>
                    </a:moveTo>
                    <a:lnTo>
                      <a:pt x="2" y="0"/>
                    </a:lnTo>
                    <a:lnTo>
                      <a:pt x="1" y="27"/>
                    </a:lnTo>
                    <a:lnTo>
                      <a:pt x="0" y="54"/>
                    </a:lnTo>
                    <a:lnTo>
                      <a:pt x="1" y="99"/>
                    </a:lnTo>
                    <a:lnTo>
                      <a:pt x="12" y="197"/>
                    </a:lnTo>
                    <a:lnTo>
                      <a:pt x="21" y="248"/>
                    </a:lnTo>
                    <a:lnTo>
                      <a:pt x="1896" y="248"/>
                    </a:lnTo>
                    <a:lnTo>
                      <a:pt x="1905" y="197"/>
                    </a:lnTo>
                    <a:lnTo>
                      <a:pt x="1916" y="99"/>
                    </a:lnTo>
                    <a:lnTo>
                      <a:pt x="1917" y="54"/>
                    </a:lnTo>
                    <a:lnTo>
                      <a:pt x="1916" y="27"/>
                    </a:lnTo>
                    <a:lnTo>
                      <a:pt x="1915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425"/>
              <p:cNvSpPr>
                <a:spLocks/>
              </p:cNvSpPr>
              <p:nvPr/>
            </p:nvSpPr>
            <p:spPr bwMode="auto">
              <a:xfrm>
                <a:off x="1729" y="2022"/>
                <a:ext cx="384" cy="49"/>
              </a:xfrm>
              <a:custGeom>
                <a:avLst/>
                <a:gdLst>
                  <a:gd name="T0" fmla="*/ 1913 w 1917"/>
                  <a:gd name="T1" fmla="*/ 0 h 248"/>
                  <a:gd name="T2" fmla="*/ 4 w 1917"/>
                  <a:gd name="T3" fmla="*/ 0 h 248"/>
                  <a:gd name="T4" fmla="*/ 1 w 1917"/>
                  <a:gd name="T5" fmla="*/ 42 h 248"/>
                  <a:gd name="T6" fmla="*/ 0 w 1917"/>
                  <a:gd name="T7" fmla="*/ 85 h 248"/>
                  <a:gd name="T8" fmla="*/ 1 w 1917"/>
                  <a:gd name="T9" fmla="*/ 123 h 248"/>
                  <a:gd name="T10" fmla="*/ 9 w 1917"/>
                  <a:gd name="T11" fmla="*/ 205 h 248"/>
                  <a:gd name="T12" fmla="*/ 16 w 1917"/>
                  <a:gd name="T13" fmla="*/ 248 h 248"/>
                  <a:gd name="T14" fmla="*/ 1902 w 1917"/>
                  <a:gd name="T15" fmla="*/ 248 h 248"/>
                  <a:gd name="T16" fmla="*/ 1908 w 1917"/>
                  <a:gd name="T17" fmla="*/ 206 h 248"/>
                  <a:gd name="T18" fmla="*/ 1916 w 1917"/>
                  <a:gd name="T19" fmla="*/ 123 h 248"/>
                  <a:gd name="T20" fmla="*/ 1917 w 1917"/>
                  <a:gd name="T21" fmla="*/ 85 h 248"/>
                  <a:gd name="T22" fmla="*/ 1916 w 1917"/>
                  <a:gd name="T23" fmla="*/ 42 h 248"/>
                  <a:gd name="T24" fmla="*/ 1913 w 1917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7" h="248">
                    <a:moveTo>
                      <a:pt x="1913" y="0"/>
                    </a:moveTo>
                    <a:lnTo>
                      <a:pt x="4" y="0"/>
                    </a:lnTo>
                    <a:lnTo>
                      <a:pt x="1" y="42"/>
                    </a:lnTo>
                    <a:lnTo>
                      <a:pt x="0" y="85"/>
                    </a:lnTo>
                    <a:lnTo>
                      <a:pt x="1" y="123"/>
                    </a:lnTo>
                    <a:lnTo>
                      <a:pt x="9" y="205"/>
                    </a:lnTo>
                    <a:lnTo>
                      <a:pt x="16" y="248"/>
                    </a:lnTo>
                    <a:lnTo>
                      <a:pt x="1902" y="248"/>
                    </a:lnTo>
                    <a:lnTo>
                      <a:pt x="1908" y="206"/>
                    </a:lnTo>
                    <a:lnTo>
                      <a:pt x="1916" y="123"/>
                    </a:lnTo>
                    <a:lnTo>
                      <a:pt x="1917" y="85"/>
                    </a:lnTo>
                    <a:lnTo>
                      <a:pt x="1916" y="42"/>
                    </a:lnTo>
                    <a:lnTo>
                      <a:pt x="1913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426"/>
              <p:cNvSpPr>
                <a:spLocks/>
              </p:cNvSpPr>
              <p:nvPr/>
            </p:nvSpPr>
            <p:spPr bwMode="auto">
              <a:xfrm>
                <a:off x="1729" y="2015"/>
                <a:ext cx="384" cy="50"/>
              </a:xfrm>
              <a:custGeom>
                <a:avLst/>
                <a:gdLst>
                  <a:gd name="T0" fmla="*/ 1910 w 1917"/>
                  <a:gd name="T1" fmla="*/ 0 h 248"/>
                  <a:gd name="T2" fmla="*/ 7 w 1917"/>
                  <a:gd name="T3" fmla="*/ 0 h 248"/>
                  <a:gd name="T4" fmla="*/ 2 w 1917"/>
                  <a:gd name="T5" fmla="*/ 57 h 248"/>
                  <a:gd name="T6" fmla="*/ 0 w 1917"/>
                  <a:gd name="T7" fmla="*/ 116 h 248"/>
                  <a:gd name="T8" fmla="*/ 2 w 1917"/>
                  <a:gd name="T9" fmla="*/ 179 h 248"/>
                  <a:gd name="T10" fmla="*/ 11 w 1917"/>
                  <a:gd name="T11" fmla="*/ 248 h 248"/>
                  <a:gd name="T12" fmla="*/ 1906 w 1917"/>
                  <a:gd name="T13" fmla="*/ 248 h 248"/>
                  <a:gd name="T14" fmla="*/ 1915 w 1917"/>
                  <a:gd name="T15" fmla="*/ 179 h 248"/>
                  <a:gd name="T16" fmla="*/ 1917 w 1917"/>
                  <a:gd name="T17" fmla="*/ 116 h 248"/>
                  <a:gd name="T18" fmla="*/ 1915 w 1917"/>
                  <a:gd name="T19" fmla="*/ 57 h 248"/>
                  <a:gd name="T20" fmla="*/ 1910 w 1917"/>
                  <a:gd name="T21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17" h="248">
                    <a:moveTo>
                      <a:pt x="1910" y="0"/>
                    </a:moveTo>
                    <a:lnTo>
                      <a:pt x="7" y="0"/>
                    </a:lnTo>
                    <a:lnTo>
                      <a:pt x="2" y="57"/>
                    </a:lnTo>
                    <a:lnTo>
                      <a:pt x="0" y="116"/>
                    </a:lnTo>
                    <a:lnTo>
                      <a:pt x="2" y="179"/>
                    </a:lnTo>
                    <a:lnTo>
                      <a:pt x="11" y="248"/>
                    </a:lnTo>
                    <a:lnTo>
                      <a:pt x="1906" y="248"/>
                    </a:lnTo>
                    <a:lnTo>
                      <a:pt x="1915" y="179"/>
                    </a:lnTo>
                    <a:lnTo>
                      <a:pt x="1917" y="116"/>
                    </a:lnTo>
                    <a:lnTo>
                      <a:pt x="1915" y="57"/>
                    </a:lnTo>
                    <a:lnTo>
                      <a:pt x="1910" y="0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427"/>
              <p:cNvSpPr>
                <a:spLocks/>
              </p:cNvSpPr>
              <p:nvPr/>
            </p:nvSpPr>
            <p:spPr bwMode="auto">
              <a:xfrm>
                <a:off x="1729" y="2009"/>
                <a:ext cx="384" cy="50"/>
              </a:xfrm>
              <a:custGeom>
                <a:avLst/>
                <a:gdLst>
                  <a:gd name="T0" fmla="*/ 1906 w 1917"/>
                  <a:gd name="T1" fmla="*/ 0 h 248"/>
                  <a:gd name="T2" fmla="*/ 11 w 1917"/>
                  <a:gd name="T3" fmla="*/ 0 h 248"/>
                  <a:gd name="T4" fmla="*/ 6 w 1917"/>
                  <a:gd name="T5" fmla="*/ 37 h 248"/>
                  <a:gd name="T6" fmla="*/ 1 w 1917"/>
                  <a:gd name="T7" fmla="*/ 110 h 248"/>
                  <a:gd name="T8" fmla="*/ 0 w 1917"/>
                  <a:gd name="T9" fmla="*/ 147 h 248"/>
                  <a:gd name="T10" fmla="*/ 2 w 1917"/>
                  <a:gd name="T11" fmla="*/ 195 h 248"/>
                  <a:gd name="T12" fmla="*/ 7 w 1917"/>
                  <a:gd name="T13" fmla="*/ 248 h 248"/>
                  <a:gd name="T14" fmla="*/ 1910 w 1917"/>
                  <a:gd name="T15" fmla="*/ 248 h 248"/>
                  <a:gd name="T16" fmla="*/ 1915 w 1917"/>
                  <a:gd name="T17" fmla="*/ 196 h 248"/>
                  <a:gd name="T18" fmla="*/ 1917 w 1917"/>
                  <a:gd name="T19" fmla="*/ 147 h 248"/>
                  <a:gd name="T20" fmla="*/ 1916 w 1917"/>
                  <a:gd name="T21" fmla="*/ 110 h 248"/>
                  <a:gd name="T22" fmla="*/ 1911 w 1917"/>
                  <a:gd name="T23" fmla="*/ 37 h 248"/>
                  <a:gd name="T24" fmla="*/ 1906 w 1917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7" h="248">
                    <a:moveTo>
                      <a:pt x="1906" y="0"/>
                    </a:moveTo>
                    <a:lnTo>
                      <a:pt x="11" y="0"/>
                    </a:lnTo>
                    <a:lnTo>
                      <a:pt x="6" y="37"/>
                    </a:lnTo>
                    <a:lnTo>
                      <a:pt x="1" y="110"/>
                    </a:lnTo>
                    <a:lnTo>
                      <a:pt x="0" y="147"/>
                    </a:lnTo>
                    <a:lnTo>
                      <a:pt x="2" y="195"/>
                    </a:lnTo>
                    <a:lnTo>
                      <a:pt x="7" y="248"/>
                    </a:lnTo>
                    <a:lnTo>
                      <a:pt x="1910" y="248"/>
                    </a:lnTo>
                    <a:lnTo>
                      <a:pt x="1915" y="196"/>
                    </a:lnTo>
                    <a:lnTo>
                      <a:pt x="1917" y="147"/>
                    </a:lnTo>
                    <a:lnTo>
                      <a:pt x="1916" y="110"/>
                    </a:lnTo>
                    <a:lnTo>
                      <a:pt x="1911" y="37"/>
                    </a:lnTo>
                    <a:lnTo>
                      <a:pt x="1906" y="0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428"/>
              <p:cNvSpPr>
                <a:spLocks/>
              </p:cNvSpPr>
              <p:nvPr/>
            </p:nvSpPr>
            <p:spPr bwMode="auto">
              <a:xfrm>
                <a:off x="1729" y="2003"/>
                <a:ext cx="384" cy="50"/>
              </a:xfrm>
              <a:custGeom>
                <a:avLst/>
                <a:gdLst>
                  <a:gd name="T0" fmla="*/ 1900 w 1917"/>
                  <a:gd name="T1" fmla="*/ 0 h 249"/>
                  <a:gd name="T2" fmla="*/ 17 w 1917"/>
                  <a:gd name="T3" fmla="*/ 0 h 249"/>
                  <a:gd name="T4" fmla="*/ 9 w 1917"/>
                  <a:gd name="T5" fmla="*/ 44 h 249"/>
                  <a:gd name="T6" fmla="*/ 1 w 1917"/>
                  <a:gd name="T7" fmla="*/ 132 h 249"/>
                  <a:gd name="T8" fmla="*/ 0 w 1917"/>
                  <a:gd name="T9" fmla="*/ 178 h 249"/>
                  <a:gd name="T10" fmla="*/ 1 w 1917"/>
                  <a:gd name="T11" fmla="*/ 212 h 249"/>
                  <a:gd name="T12" fmla="*/ 4 w 1917"/>
                  <a:gd name="T13" fmla="*/ 249 h 249"/>
                  <a:gd name="T14" fmla="*/ 1913 w 1917"/>
                  <a:gd name="T15" fmla="*/ 249 h 249"/>
                  <a:gd name="T16" fmla="*/ 1916 w 1917"/>
                  <a:gd name="T17" fmla="*/ 212 h 249"/>
                  <a:gd name="T18" fmla="*/ 1917 w 1917"/>
                  <a:gd name="T19" fmla="*/ 178 h 249"/>
                  <a:gd name="T20" fmla="*/ 1916 w 1917"/>
                  <a:gd name="T21" fmla="*/ 132 h 249"/>
                  <a:gd name="T22" fmla="*/ 1908 w 1917"/>
                  <a:gd name="T23" fmla="*/ 44 h 249"/>
                  <a:gd name="T24" fmla="*/ 1900 w 1917"/>
                  <a:gd name="T25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7" h="249">
                    <a:moveTo>
                      <a:pt x="1900" y="0"/>
                    </a:moveTo>
                    <a:lnTo>
                      <a:pt x="17" y="0"/>
                    </a:lnTo>
                    <a:lnTo>
                      <a:pt x="9" y="44"/>
                    </a:lnTo>
                    <a:lnTo>
                      <a:pt x="1" y="132"/>
                    </a:lnTo>
                    <a:lnTo>
                      <a:pt x="0" y="178"/>
                    </a:lnTo>
                    <a:lnTo>
                      <a:pt x="1" y="212"/>
                    </a:lnTo>
                    <a:lnTo>
                      <a:pt x="4" y="249"/>
                    </a:lnTo>
                    <a:lnTo>
                      <a:pt x="1913" y="249"/>
                    </a:lnTo>
                    <a:lnTo>
                      <a:pt x="1916" y="212"/>
                    </a:lnTo>
                    <a:lnTo>
                      <a:pt x="1917" y="178"/>
                    </a:lnTo>
                    <a:lnTo>
                      <a:pt x="1916" y="132"/>
                    </a:lnTo>
                    <a:lnTo>
                      <a:pt x="1908" y="44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429"/>
              <p:cNvSpPr>
                <a:spLocks/>
              </p:cNvSpPr>
              <p:nvPr/>
            </p:nvSpPr>
            <p:spPr bwMode="auto">
              <a:xfrm>
                <a:off x="1729" y="1997"/>
                <a:ext cx="384" cy="50"/>
              </a:xfrm>
              <a:custGeom>
                <a:avLst/>
                <a:gdLst>
                  <a:gd name="T0" fmla="*/ 1894 w 1917"/>
                  <a:gd name="T1" fmla="*/ 0 h 249"/>
                  <a:gd name="T2" fmla="*/ 23 w 1917"/>
                  <a:gd name="T3" fmla="*/ 0 h 249"/>
                  <a:gd name="T4" fmla="*/ 13 w 1917"/>
                  <a:gd name="T5" fmla="*/ 51 h 249"/>
                  <a:gd name="T6" fmla="*/ 1 w 1917"/>
                  <a:gd name="T7" fmla="*/ 155 h 249"/>
                  <a:gd name="T8" fmla="*/ 0 w 1917"/>
                  <a:gd name="T9" fmla="*/ 209 h 249"/>
                  <a:gd name="T10" fmla="*/ 1 w 1917"/>
                  <a:gd name="T11" fmla="*/ 228 h 249"/>
                  <a:gd name="T12" fmla="*/ 1 w 1917"/>
                  <a:gd name="T13" fmla="*/ 249 h 249"/>
                  <a:gd name="T14" fmla="*/ 1915 w 1917"/>
                  <a:gd name="T15" fmla="*/ 249 h 249"/>
                  <a:gd name="T16" fmla="*/ 1916 w 1917"/>
                  <a:gd name="T17" fmla="*/ 228 h 249"/>
                  <a:gd name="T18" fmla="*/ 1917 w 1917"/>
                  <a:gd name="T19" fmla="*/ 209 h 249"/>
                  <a:gd name="T20" fmla="*/ 1916 w 1917"/>
                  <a:gd name="T21" fmla="*/ 155 h 249"/>
                  <a:gd name="T22" fmla="*/ 1904 w 1917"/>
                  <a:gd name="T23" fmla="*/ 51 h 249"/>
                  <a:gd name="T24" fmla="*/ 1894 w 1917"/>
                  <a:gd name="T25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7" h="249">
                    <a:moveTo>
                      <a:pt x="1894" y="0"/>
                    </a:moveTo>
                    <a:lnTo>
                      <a:pt x="23" y="0"/>
                    </a:lnTo>
                    <a:lnTo>
                      <a:pt x="13" y="51"/>
                    </a:lnTo>
                    <a:lnTo>
                      <a:pt x="1" y="155"/>
                    </a:lnTo>
                    <a:lnTo>
                      <a:pt x="0" y="209"/>
                    </a:lnTo>
                    <a:lnTo>
                      <a:pt x="1" y="228"/>
                    </a:lnTo>
                    <a:lnTo>
                      <a:pt x="1" y="249"/>
                    </a:lnTo>
                    <a:lnTo>
                      <a:pt x="1915" y="249"/>
                    </a:lnTo>
                    <a:lnTo>
                      <a:pt x="1916" y="228"/>
                    </a:lnTo>
                    <a:lnTo>
                      <a:pt x="1917" y="209"/>
                    </a:lnTo>
                    <a:lnTo>
                      <a:pt x="1916" y="155"/>
                    </a:lnTo>
                    <a:lnTo>
                      <a:pt x="1904" y="51"/>
                    </a:lnTo>
                    <a:lnTo>
                      <a:pt x="1894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430"/>
              <p:cNvSpPr>
                <a:spLocks/>
              </p:cNvSpPr>
              <p:nvPr/>
            </p:nvSpPr>
            <p:spPr bwMode="auto">
              <a:xfrm>
                <a:off x="1729" y="1991"/>
                <a:ext cx="384" cy="49"/>
              </a:xfrm>
              <a:custGeom>
                <a:avLst/>
                <a:gdLst>
                  <a:gd name="T0" fmla="*/ 1887 w 1917"/>
                  <a:gd name="T1" fmla="*/ 0 h 248"/>
                  <a:gd name="T2" fmla="*/ 31 w 1917"/>
                  <a:gd name="T3" fmla="*/ 0 h 248"/>
                  <a:gd name="T4" fmla="*/ 17 w 1917"/>
                  <a:gd name="T5" fmla="*/ 59 h 248"/>
                  <a:gd name="T6" fmla="*/ 2 w 1917"/>
                  <a:gd name="T7" fmla="*/ 178 h 248"/>
                  <a:gd name="T8" fmla="*/ 0 w 1917"/>
                  <a:gd name="T9" fmla="*/ 240 h 248"/>
                  <a:gd name="T10" fmla="*/ 0 w 1917"/>
                  <a:gd name="T11" fmla="*/ 244 h 248"/>
                  <a:gd name="T12" fmla="*/ 0 w 1917"/>
                  <a:gd name="T13" fmla="*/ 248 h 248"/>
                  <a:gd name="T14" fmla="*/ 1917 w 1917"/>
                  <a:gd name="T15" fmla="*/ 248 h 248"/>
                  <a:gd name="T16" fmla="*/ 1917 w 1917"/>
                  <a:gd name="T17" fmla="*/ 244 h 248"/>
                  <a:gd name="T18" fmla="*/ 1917 w 1917"/>
                  <a:gd name="T19" fmla="*/ 240 h 248"/>
                  <a:gd name="T20" fmla="*/ 1915 w 1917"/>
                  <a:gd name="T21" fmla="*/ 178 h 248"/>
                  <a:gd name="T22" fmla="*/ 1900 w 1917"/>
                  <a:gd name="T23" fmla="*/ 59 h 248"/>
                  <a:gd name="T24" fmla="*/ 1887 w 1917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7" h="248">
                    <a:moveTo>
                      <a:pt x="1887" y="0"/>
                    </a:moveTo>
                    <a:lnTo>
                      <a:pt x="31" y="0"/>
                    </a:lnTo>
                    <a:lnTo>
                      <a:pt x="17" y="59"/>
                    </a:lnTo>
                    <a:lnTo>
                      <a:pt x="2" y="178"/>
                    </a:lnTo>
                    <a:lnTo>
                      <a:pt x="0" y="240"/>
                    </a:lnTo>
                    <a:lnTo>
                      <a:pt x="0" y="244"/>
                    </a:lnTo>
                    <a:lnTo>
                      <a:pt x="0" y="248"/>
                    </a:lnTo>
                    <a:lnTo>
                      <a:pt x="1917" y="248"/>
                    </a:lnTo>
                    <a:lnTo>
                      <a:pt x="1917" y="244"/>
                    </a:lnTo>
                    <a:lnTo>
                      <a:pt x="1917" y="240"/>
                    </a:lnTo>
                    <a:lnTo>
                      <a:pt x="1915" y="178"/>
                    </a:lnTo>
                    <a:lnTo>
                      <a:pt x="1900" y="59"/>
                    </a:lnTo>
                    <a:lnTo>
                      <a:pt x="1887" y="0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431"/>
              <p:cNvSpPr>
                <a:spLocks/>
              </p:cNvSpPr>
              <p:nvPr/>
            </p:nvSpPr>
            <p:spPr bwMode="auto">
              <a:xfrm>
                <a:off x="1730" y="1984"/>
                <a:ext cx="383" cy="50"/>
              </a:xfrm>
              <a:custGeom>
                <a:avLst/>
                <a:gdLst>
                  <a:gd name="T0" fmla="*/ 1877 w 1915"/>
                  <a:gd name="T1" fmla="*/ 0 h 248"/>
                  <a:gd name="T2" fmla="*/ 38 w 1915"/>
                  <a:gd name="T3" fmla="*/ 0 h 248"/>
                  <a:gd name="T4" fmla="*/ 21 w 1915"/>
                  <a:gd name="T5" fmla="*/ 60 h 248"/>
                  <a:gd name="T6" fmla="*/ 3 w 1915"/>
                  <a:gd name="T7" fmla="*/ 184 h 248"/>
                  <a:gd name="T8" fmla="*/ 0 w 1915"/>
                  <a:gd name="T9" fmla="*/ 248 h 248"/>
                  <a:gd name="T10" fmla="*/ 1915 w 1915"/>
                  <a:gd name="T11" fmla="*/ 248 h 248"/>
                  <a:gd name="T12" fmla="*/ 1912 w 1915"/>
                  <a:gd name="T13" fmla="*/ 184 h 248"/>
                  <a:gd name="T14" fmla="*/ 1894 w 1915"/>
                  <a:gd name="T15" fmla="*/ 60 h 248"/>
                  <a:gd name="T16" fmla="*/ 1877 w 1915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5" h="248">
                    <a:moveTo>
                      <a:pt x="1877" y="0"/>
                    </a:moveTo>
                    <a:lnTo>
                      <a:pt x="38" y="0"/>
                    </a:lnTo>
                    <a:lnTo>
                      <a:pt x="21" y="60"/>
                    </a:lnTo>
                    <a:lnTo>
                      <a:pt x="3" y="184"/>
                    </a:lnTo>
                    <a:lnTo>
                      <a:pt x="0" y="248"/>
                    </a:lnTo>
                    <a:lnTo>
                      <a:pt x="1915" y="248"/>
                    </a:lnTo>
                    <a:lnTo>
                      <a:pt x="1912" y="184"/>
                    </a:lnTo>
                    <a:lnTo>
                      <a:pt x="1894" y="60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432"/>
              <p:cNvSpPr>
                <a:spLocks/>
              </p:cNvSpPr>
              <p:nvPr/>
            </p:nvSpPr>
            <p:spPr bwMode="auto">
              <a:xfrm>
                <a:off x="1730" y="1978"/>
                <a:ext cx="382" cy="50"/>
              </a:xfrm>
              <a:custGeom>
                <a:avLst/>
                <a:gdLst>
                  <a:gd name="T0" fmla="*/ 1866 w 1913"/>
                  <a:gd name="T1" fmla="*/ 0 h 248"/>
                  <a:gd name="T2" fmla="*/ 47 w 1913"/>
                  <a:gd name="T3" fmla="*/ 0 h 248"/>
                  <a:gd name="T4" fmla="*/ 29 w 1913"/>
                  <a:gd name="T5" fmla="*/ 60 h 248"/>
                  <a:gd name="T6" fmla="*/ 5 w 1913"/>
                  <a:gd name="T7" fmla="*/ 184 h 248"/>
                  <a:gd name="T8" fmla="*/ 0 w 1913"/>
                  <a:gd name="T9" fmla="*/ 248 h 248"/>
                  <a:gd name="T10" fmla="*/ 1913 w 1913"/>
                  <a:gd name="T11" fmla="*/ 248 h 248"/>
                  <a:gd name="T12" fmla="*/ 1908 w 1913"/>
                  <a:gd name="T13" fmla="*/ 184 h 248"/>
                  <a:gd name="T14" fmla="*/ 1885 w 1913"/>
                  <a:gd name="T15" fmla="*/ 60 h 248"/>
                  <a:gd name="T16" fmla="*/ 1866 w 1913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13" h="248">
                    <a:moveTo>
                      <a:pt x="1866" y="0"/>
                    </a:moveTo>
                    <a:lnTo>
                      <a:pt x="47" y="0"/>
                    </a:lnTo>
                    <a:lnTo>
                      <a:pt x="29" y="60"/>
                    </a:lnTo>
                    <a:lnTo>
                      <a:pt x="5" y="184"/>
                    </a:lnTo>
                    <a:lnTo>
                      <a:pt x="0" y="248"/>
                    </a:lnTo>
                    <a:lnTo>
                      <a:pt x="1913" y="248"/>
                    </a:lnTo>
                    <a:lnTo>
                      <a:pt x="1908" y="184"/>
                    </a:lnTo>
                    <a:lnTo>
                      <a:pt x="1885" y="60"/>
                    </a:lnTo>
                    <a:lnTo>
                      <a:pt x="1866" y="0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433"/>
              <p:cNvSpPr>
                <a:spLocks/>
              </p:cNvSpPr>
              <p:nvPr/>
            </p:nvSpPr>
            <p:spPr bwMode="auto">
              <a:xfrm>
                <a:off x="1730" y="1972"/>
                <a:ext cx="382" cy="50"/>
              </a:xfrm>
              <a:custGeom>
                <a:avLst/>
                <a:gdLst>
                  <a:gd name="T0" fmla="*/ 1854 w 1909"/>
                  <a:gd name="T1" fmla="*/ 0 h 247"/>
                  <a:gd name="T2" fmla="*/ 55 w 1909"/>
                  <a:gd name="T3" fmla="*/ 0 h 247"/>
                  <a:gd name="T4" fmla="*/ 35 w 1909"/>
                  <a:gd name="T5" fmla="*/ 59 h 247"/>
                  <a:gd name="T6" fmla="*/ 7 w 1909"/>
                  <a:gd name="T7" fmla="*/ 183 h 247"/>
                  <a:gd name="T8" fmla="*/ 0 w 1909"/>
                  <a:gd name="T9" fmla="*/ 247 h 247"/>
                  <a:gd name="T10" fmla="*/ 1909 w 1909"/>
                  <a:gd name="T11" fmla="*/ 247 h 247"/>
                  <a:gd name="T12" fmla="*/ 1902 w 1909"/>
                  <a:gd name="T13" fmla="*/ 183 h 247"/>
                  <a:gd name="T14" fmla="*/ 1874 w 1909"/>
                  <a:gd name="T15" fmla="*/ 59 h 247"/>
                  <a:gd name="T16" fmla="*/ 1854 w 1909"/>
                  <a:gd name="T17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9" h="247">
                    <a:moveTo>
                      <a:pt x="1854" y="0"/>
                    </a:moveTo>
                    <a:lnTo>
                      <a:pt x="55" y="0"/>
                    </a:lnTo>
                    <a:lnTo>
                      <a:pt x="35" y="59"/>
                    </a:lnTo>
                    <a:lnTo>
                      <a:pt x="7" y="183"/>
                    </a:lnTo>
                    <a:lnTo>
                      <a:pt x="0" y="247"/>
                    </a:lnTo>
                    <a:lnTo>
                      <a:pt x="1909" y="247"/>
                    </a:lnTo>
                    <a:lnTo>
                      <a:pt x="1902" y="183"/>
                    </a:lnTo>
                    <a:lnTo>
                      <a:pt x="1874" y="5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434"/>
              <p:cNvSpPr>
                <a:spLocks/>
              </p:cNvSpPr>
              <p:nvPr/>
            </p:nvSpPr>
            <p:spPr bwMode="auto">
              <a:xfrm>
                <a:off x="1731" y="1966"/>
                <a:ext cx="380" cy="49"/>
              </a:xfrm>
              <a:custGeom>
                <a:avLst/>
                <a:gdLst>
                  <a:gd name="T0" fmla="*/ 1838 w 1903"/>
                  <a:gd name="T1" fmla="*/ 0 h 247"/>
                  <a:gd name="T2" fmla="*/ 65 w 1903"/>
                  <a:gd name="T3" fmla="*/ 0 h 247"/>
                  <a:gd name="T4" fmla="*/ 42 w 1903"/>
                  <a:gd name="T5" fmla="*/ 58 h 247"/>
                  <a:gd name="T6" fmla="*/ 9 w 1903"/>
                  <a:gd name="T7" fmla="*/ 183 h 247"/>
                  <a:gd name="T8" fmla="*/ 0 w 1903"/>
                  <a:gd name="T9" fmla="*/ 247 h 247"/>
                  <a:gd name="T10" fmla="*/ 1903 w 1903"/>
                  <a:gd name="T11" fmla="*/ 247 h 247"/>
                  <a:gd name="T12" fmla="*/ 1894 w 1903"/>
                  <a:gd name="T13" fmla="*/ 183 h 247"/>
                  <a:gd name="T14" fmla="*/ 1861 w 1903"/>
                  <a:gd name="T15" fmla="*/ 58 h 247"/>
                  <a:gd name="T16" fmla="*/ 1838 w 1903"/>
                  <a:gd name="T17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3" h="247">
                    <a:moveTo>
                      <a:pt x="1838" y="0"/>
                    </a:moveTo>
                    <a:lnTo>
                      <a:pt x="65" y="0"/>
                    </a:lnTo>
                    <a:lnTo>
                      <a:pt x="42" y="58"/>
                    </a:lnTo>
                    <a:lnTo>
                      <a:pt x="9" y="183"/>
                    </a:lnTo>
                    <a:lnTo>
                      <a:pt x="0" y="247"/>
                    </a:lnTo>
                    <a:lnTo>
                      <a:pt x="1903" y="247"/>
                    </a:lnTo>
                    <a:lnTo>
                      <a:pt x="1894" y="183"/>
                    </a:lnTo>
                    <a:lnTo>
                      <a:pt x="1861" y="58"/>
                    </a:lnTo>
                    <a:lnTo>
                      <a:pt x="1838" y="0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435"/>
              <p:cNvSpPr>
                <a:spLocks/>
              </p:cNvSpPr>
              <p:nvPr/>
            </p:nvSpPr>
            <p:spPr bwMode="auto">
              <a:xfrm>
                <a:off x="1732" y="1960"/>
                <a:ext cx="379" cy="49"/>
              </a:xfrm>
              <a:custGeom>
                <a:avLst/>
                <a:gdLst>
                  <a:gd name="T0" fmla="*/ 1821 w 1895"/>
                  <a:gd name="T1" fmla="*/ 0 h 248"/>
                  <a:gd name="T2" fmla="*/ 74 w 1895"/>
                  <a:gd name="T3" fmla="*/ 0 h 248"/>
                  <a:gd name="T4" fmla="*/ 48 w 1895"/>
                  <a:gd name="T5" fmla="*/ 59 h 248"/>
                  <a:gd name="T6" fmla="*/ 11 w 1895"/>
                  <a:gd name="T7" fmla="*/ 183 h 248"/>
                  <a:gd name="T8" fmla="*/ 0 w 1895"/>
                  <a:gd name="T9" fmla="*/ 248 h 248"/>
                  <a:gd name="T10" fmla="*/ 1895 w 1895"/>
                  <a:gd name="T11" fmla="*/ 248 h 248"/>
                  <a:gd name="T12" fmla="*/ 1884 w 1895"/>
                  <a:gd name="T13" fmla="*/ 183 h 248"/>
                  <a:gd name="T14" fmla="*/ 1847 w 1895"/>
                  <a:gd name="T15" fmla="*/ 59 h 248"/>
                  <a:gd name="T16" fmla="*/ 1821 w 1895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95" h="248">
                    <a:moveTo>
                      <a:pt x="1821" y="0"/>
                    </a:moveTo>
                    <a:lnTo>
                      <a:pt x="74" y="0"/>
                    </a:lnTo>
                    <a:lnTo>
                      <a:pt x="48" y="59"/>
                    </a:lnTo>
                    <a:lnTo>
                      <a:pt x="11" y="183"/>
                    </a:lnTo>
                    <a:lnTo>
                      <a:pt x="0" y="248"/>
                    </a:lnTo>
                    <a:lnTo>
                      <a:pt x="1895" y="248"/>
                    </a:lnTo>
                    <a:lnTo>
                      <a:pt x="1884" y="183"/>
                    </a:lnTo>
                    <a:lnTo>
                      <a:pt x="1847" y="59"/>
                    </a:lnTo>
                    <a:lnTo>
                      <a:pt x="1821" y="0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436"/>
              <p:cNvSpPr>
                <a:spLocks/>
              </p:cNvSpPr>
              <p:nvPr/>
            </p:nvSpPr>
            <p:spPr bwMode="auto">
              <a:xfrm>
                <a:off x="1733" y="1954"/>
                <a:ext cx="377" cy="49"/>
              </a:xfrm>
              <a:custGeom>
                <a:avLst/>
                <a:gdLst>
                  <a:gd name="T0" fmla="*/ 1802 w 1885"/>
                  <a:gd name="T1" fmla="*/ 0 h 248"/>
                  <a:gd name="T2" fmla="*/ 83 w 1885"/>
                  <a:gd name="T3" fmla="*/ 0 h 248"/>
                  <a:gd name="T4" fmla="*/ 56 w 1885"/>
                  <a:gd name="T5" fmla="*/ 59 h 248"/>
                  <a:gd name="T6" fmla="*/ 15 w 1885"/>
                  <a:gd name="T7" fmla="*/ 183 h 248"/>
                  <a:gd name="T8" fmla="*/ 0 w 1885"/>
                  <a:gd name="T9" fmla="*/ 248 h 248"/>
                  <a:gd name="T10" fmla="*/ 1885 w 1885"/>
                  <a:gd name="T11" fmla="*/ 248 h 248"/>
                  <a:gd name="T12" fmla="*/ 1871 w 1885"/>
                  <a:gd name="T13" fmla="*/ 183 h 248"/>
                  <a:gd name="T14" fmla="*/ 1829 w 1885"/>
                  <a:gd name="T15" fmla="*/ 59 h 248"/>
                  <a:gd name="T16" fmla="*/ 1802 w 1885"/>
                  <a:gd name="T1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5" h="248">
                    <a:moveTo>
                      <a:pt x="1802" y="0"/>
                    </a:moveTo>
                    <a:lnTo>
                      <a:pt x="83" y="0"/>
                    </a:lnTo>
                    <a:lnTo>
                      <a:pt x="56" y="59"/>
                    </a:lnTo>
                    <a:lnTo>
                      <a:pt x="15" y="183"/>
                    </a:lnTo>
                    <a:lnTo>
                      <a:pt x="0" y="248"/>
                    </a:lnTo>
                    <a:lnTo>
                      <a:pt x="1885" y="248"/>
                    </a:lnTo>
                    <a:lnTo>
                      <a:pt x="1871" y="183"/>
                    </a:lnTo>
                    <a:lnTo>
                      <a:pt x="1829" y="59"/>
                    </a:lnTo>
                    <a:lnTo>
                      <a:pt x="1802" y="0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437"/>
              <p:cNvSpPr>
                <a:spLocks/>
              </p:cNvSpPr>
              <p:nvPr/>
            </p:nvSpPr>
            <p:spPr bwMode="auto">
              <a:xfrm>
                <a:off x="1734" y="1947"/>
                <a:ext cx="374" cy="50"/>
              </a:xfrm>
              <a:custGeom>
                <a:avLst/>
                <a:gdLst>
                  <a:gd name="T0" fmla="*/ 1778 w 1871"/>
                  <a:gd name="T1" fmla="*/ 0 h 249"/>
                  <a:gd name="T2" fmla="*/ 93 w 1871"/>
                  <a:gd name="T3" fmla="*/ 0 h 249"/>
                  <a:gd name="T4" fmla="*/ 62 w 1871"/>
                  <a:gd name="T5" fmla="*/ 59 h 249"/>
                  <a:gd name="T6" fmla="*/ 16 w 1871"/>
                  <a:gd name="T7" fmla="*/ 183 h 249"/>
                  <a:gd name="T8" fmla="*/ 0 w 1871"/>
                  <a:gd name="T9" fmla="*/ 249 h 249"/>
                  <a:gd name="T10" fmla="*/ 1871 w 1871"/>
                  <a:gd name="T11" fmla="*/ 249 h 249"/>
                  <a:gd name="T12" fmla="*/ 1855 w 1871"/>
                  <a:gd name="T13" fmla="*/ 183 h 249"/>
                  <a:gd name="T14" fmla="*/ 1809 w 1871"/>
                  <a:gd name="T15" fmla="*/ 59 h 249"/>
                  <a:gd name="T16" fmla="*/ 1778 w 1871"/>
                  <a:gd name="T1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1" h="249">
                    <a:moveTo>
                      <a:pt x="1778" y="0"/>
                    </a:moveTo>
                    <a:lnTo>
                      <a:pt x="93" y="0"/>
                    </a:lnTo>
                    <a:lnTo>
                      <a:pt x="62" y="59"/>
                    </a:lnTo>
                    <a:lnTo>
                      <a:pt x="16" y="183"/>
                    </a:lnTo>
                    <a:lnTo>
                      <a:pt x="0" y="249"/>
                    </a:lnTo>
                    <a:lnTo>
                      <a:pt x="1871" y="249"/>
                    </a:lnTo>
                    <a:lnTo>
                      <a:pt x="1855" y="183"/>
                    </a:lnTo>
                    <a:lnTo>
                      <a:pt x="1809" y="59"/>
                    </a:lnTo>
                    <a:lnTo>
                      <a:pt x="1778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438"/>
              <p:cNvSpPr>
                <a:spLocks/>
              </p:cNvSpPr>
              <p:nvPr/>
            </p:nvSpPr>
            <p:spPr bwMode="auto">
              <a:xfrm>
                <a:off x="1736" y="1941"/>
                <a:ext cx="371" cy="50"/>
              </a:xfrm>
              <a:custGeom>
                <a:avLst/>
                <a:gdLst>
                  <a:gd name="T0" fmla="*/ 1753 w 1856"/>
                  <a:gd name="T1" fmla="*/ 0 h 249"/>
                  <a:gd name="T2" fmla="*/ 102 w 1856"/>
                  <a:gd name="T3" fmla="*/ 0 h 249"/>
                  <a:gd name="T4" fmla="*/ 69 w 1856"/>
                  <a:gd name="T5" fmla="*/ 59 h 249"/>
                  <a:gd name="T6" fmla="*/ 29 w 1856"/>
                  <a:gd name="T7" fmla="*/ 152 h 249"/>
                  <a:gd name="T8" fmla="*/ 8 w 1856"/>
                  <a:gd name="T9" fmla="*/ 216 h 249"/>
                  <a:gd name="T10" fmla="*/ 0 w 1856"/>
                  <a:gd name="T11" fmla="*/ 249 h 249"/>
                  <a:gd name="T12" fmla="*/ 1856 w 1856"/>
                  <a:gd name="T13" fmla="*/ 249 h 249"/>
                  <a:gd name="T14" fmla="*/ 1847 w 1856"/>
                  <a:gd name="T15" fmla="*/ 216 h 249"/>
                  <a:gd name="T16" fmla="*/ 1826 w 1856"/>
                  <a:gd name="T17" fmla="*/ 152 h 249"/>
                  <a:gd name="T18" fmla="*/ 1786 w 1856"/>
                  <a:gd name="T19" fmla="*/ 59 h 249"/>
                  <a:gd name="T20" fmla="*/ 1753 w 1856"/>
                  <a:gd name="T2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56" h="249">
                    <a:moveTo>
                      <a:pt x="1753" y="0"/>
                    </a:moveTo>
                    <a:lnTo>
                      <a:pt x="102" y="0"/>
                    </a:lnTo>
                    <a:lnTo>
                      <a:pt x="69" y="59"/>
                    </a:lnTo>
                    <a:lnTo>
                      <a:pt x="29" y="152"/>
                    </a:lnTo>
                    <a:lnTo>
                      <a:pt x="8" y="216"/>
                    </a:lnTo>
                    <a:lnTo>
                      <a:pt x="0" y="249"/>
                    </a:lnTo>
                    <a:lnTo>
                      <a:pt x="1856" y="249"/>
                    </a:lnTo>
                    <a:lnTo>
                      <a:pt x="1847" y="216"/>
                    </a:lnTo>
                    <a:lnTo>
                      <a:pt x="1826" y="152"/>
                    </a:lnTo>
                    <a:lnTo>
                      <a:pt x="1786" y="59"/>
                    </a:lnTo>
                    <a:lnTo>
                      <a:pt x="1753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439"/>
              <p:cNvSpPr>
                <a:spLocks/>
              </p:cNvSpPr>
              <p:nvPr/>
            </p:nvSpPr>
            <p:spPr bwMode="auto">
              <a:xfrm>
                <a:off x="1737" y="1935"/>
                <a:ext cx="368" cy="50"/>
              </a:xfrm>
              <a:custGeom>
                <a:avLst/>
                <a:gdLst>
                  <a:gd name="T0" fmla="*/ 1726 w 1839"/>
                  <a:gd name="T1" fmla="*/ 0 h 248"/>
                  <a:gd name="T2" fmla="*/ 113 w 1839"/>
                  <a:gd name="T3" fmla="*/ 0 h 248"/>
                  <a:gd name="T4" fmla="*/ 95 w 1839"/>
                  <a:gd name="T5" fmla="*/ 28 h 248"/>
                  <a:gd name="T6" fmla="*/ 62 w 1839"/>
                  <a:gd name="T7" fmla="*/ 88 h 248"/>
                  <a:gd name="T8" fmla="*/ 34 w 1839"/>
                  <a:gd name="T9" fmla="*/ 151 h 248"/>
                  <a:gd name="T10" fmla="*/ 10 w 1839"/>
                  <a:gd name="T11" fmla="*/ 214 h 248"/>
                  <a:gd name="T12" fmla="*/ 0 w 1839"/>
                  <a:gd name="T13" fmla="*/ 248 h 248"/>
                  <a:gd name="T14" fmla="*/ 1839 w 1839"/>
                  <a:gd name="T15" fmla="*/ 248 h 248"/>
                  <a:gd name="T16" fmla="*/ 1829 w 1839"/>
                  <a:gd name="T17" fmla="*/ 214 h 248"/>
                  <a:gd name="T18" fmla="*/ 1805 w 1839"/>
                  <a:gd name="T19" fmla="*/ 151 h 248"/>
                  <a:gd name="T20" fmla="*/ 1777 w 1839"/>
                  <a:gd name="T21" fmla="*/ 88 h 248"/>
                  <a:gd name="T22" fmla="*/ 1744 w 1839"/>
                  <a:gd name="T23" fmla="*/ 28 h 248"/>
                  <a:gd name="T24" fmla="*/ 1726 w 1839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9" h="248">
                    <a:moveTo>
                      <a:pt x="1726" y="0"/>
                    </a:moveTo>
                    <a:lnTo>
                      <a:pt x="113" y="0"/>
                    </a:lnTo>
                    <a:lnTo>
                      <a:pt x="95" y="28"/>
                    </a:lnTo>
                    <a:lnTo>
                      <a:pt x="62" y="88"/>
                    </a:lnTo>
                    <a:lnTo>
                      <a:pt x="34" y="151"/>
                    </a:lnTo>
                    <a:lnTo>
                      <a:pt x="10" y="214"/>
                    </a:lnTo>
                    <a:lnTo>
                      <a:pt x="0" y="248"/>
                    </a:lnTo>
                    <a:lnTo>
                      <a:pt x="1839" y="248"/>
                    </a:lnTo>
                    <a:lnTo>
                      <a:pt x="1829" y="214"/>
                    </a:lnTo>
                    <a:lnTo>
                      <a:pt x="1805" y="151"/>
                    </a:lnTo>
                    <a:lnTo>
                      <a:pt x="1777" y="88"/>
                    </a:lnTo>
                    <a:lnTo>
                      <a:pt x="1744" y="28"/>
                    </a:lnTo>
                    <a:lnTo>
                      <a:pt x="1726" y="0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440"/>
              <p:cNvSpPr>
                <a:spLocks/>
              </p:cNvSpPr>
              <p:nvPr/>
            </p:nvSpPr>
            <p:spPr bwMode="auto">
              <a:xfrm>
                <a:off x="1739" y="1929"/>
                <a:ext cx="364" cy="49"/>
              </a:xfrm>
              <a:custGeom>
                <a:avLst/>
                <a:gdLst>
                  <a:gd name="T0" fmla="*/ 1696 w 1821"/>
                  <a:gd name="T1" fmla="*/ 0 h 247"/>
                  <a:gd name="T2" fmla="*/ 125 w 1821"/>
                  <a:gd name="T3" fmla="*/ 0 h 247"/>
                  <a:gd name="T4" fmla="*/ 106 w 1821"/>
                  <a:gd name="T5" fmla="*/ 29 h 247"/>
                  <a:gd name="T6" fmla="*/ 70 w 1821"/>
                  <a:gd name="T7" fmla="*/ 88 h 247"/>
                  <a:gd name="T8" fmla="*/ 39 w 1821"/>
                  <a:gd name="T9" fmla="*/ 150 h 247"/>
                  <a:gd name="T10" fmla="*/ 12 w 1821"/>
                  <a:gd name="T11" fmla="*/ 215 h 247"/>
                  <a:gd name="T12" fmla="*/ 0 w 1821"/>
                  <a:gd name="T13" fmla="*/ 247 h 247"/>
                  <a:gd name="T14" fmla="*/ 1821 w 1821"/>
                  <a:gd name="T15" fmla="*/ 247 h 247"/>
                  <a:gd name="T16" fmla="*/ 1809 w 1821"/>
                  <a:gd name="T17" fmla="*/ 215 h 247"/>
                  <a:gd name="T18" fmla="*/ 1782 w 1821"/>
                  <a:gd name="T19" fmla="*/ 150 h 247"/>
                  <a:gd name="T20" fmla="*/ 1751 w 1821"/>
                  <a:gd name="T21" fmla="*/ 88 h 247"/>
                  <a:gd name="T22" fmla="*/ 1715 w 1821"/>
                  <a:gd name="T23" fmla="*/ 29 h 247"/>
                  <a:gd name="T24" fmla="*/ 1696 w 1821"/>
                  <a:gd name="T25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21" h="247">
                    <a:moveTo>
                      <a:pt x="1696" y="0"/>
                    </a:moveTo>
                    <a:lnTo>
                      <a:pt x="125" y="0"/>
                    </a:lnTo>
                    <a:lnTo>
                      <a:pt x="106" y="29"/>
                    </a:lnTo>
                    <a:lnTo>
                      <a:pt x="70" y="88"/>
                    </a:lnTo>
                    <a:lnTo>
                      <a:pt x="39" y="150"/>
                    </a:lnTo>
                    <a:lnTo>
                      <a:pt x="12" y="215"/>
                    </a:lnTo>
                    <a:lnTo>
                      <a:pt x="0" y="247"/>
                    </a:lnTo>
                    <a:lnTo>
                      <a:pt x="1821" y="247"/>
                    </a:lnTo>
                    <a:lnTo>
                      <a:pt x="1809" y="215"/>
                    </a:lnTo>
                    <a:lnTo>
                      <a:pt x="1782" y="150"/>
                    </a:lnTo>
                    <a:lnTo>
                      <a:pt x="1751" y="88"/>
                    </a:lnTo>
                    <a:lnTo>
                      <a:pt x="1715" y="29"/>
                    </a:lnTo>
                    <a:lnTo>
                      <a:pt x="1696" y="0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441"/>
              <p:cNvSpPr>
                <a:spLocks/>
              </p:cNvSpPr>
              <p:nvPr/>
            </p:nvSpPr>
            <p:spPr bwMode="auto">
              <a:xfrm>
                <a:off x="1741" y="1923"/>
                <a:ext cx="360" cy="49"/>
              </a:xfrm>
              <a:custGeom>
                <a:avLst/>
                <a:gdLst>
                  <a:gd name="T0" fmla="*/ 1662 w 1799"/>
                  <a:gd name="T1" fmla="*/ 0 h 248"/>
                  <a:gd name="T2" fmla="*/ 137 w 1799"/>
                  <a:gd name="T3" fmla="*/ 0 h 248"/>
                  <a:gd name="T4" fmla="*/ 115 w 1799"/>
                  <a:gd name="T5" fmla="*/ 29 h 248"/>
                  <a:gd name="T6" fmla="*/ 77 w 1799"/>
                  <a:gd name="T7" fmla="*/ 87 h 248"/>
                  <a:gd name="T8" fmla="*/ 42 w 1799"/>
                  <a:gd name="T9" fmla="*/ 150 h 248"/>
                  <a:gd name="T10" fmla="*/ 13 w 1799"/>
                  <a:gd name="T11" fmla="*/ 215 h 248"/>
                  <a:gd name="T12" fmla="*/ 0 w 1799"/>
                  <a:gd name="T13" fmla="*/ 248 h 248"/>
                  <a:gd name="T14" fmla="*/ 1799 w 1799"/>
                  <a:gd name="T15" fmla="*/ 248 h 248"/>
                  <a:gd name="T16" fmla="*/ 1786 w 1799"/>
                  <a:gd name="T17" fmla="*/ 215 h 248"/>
                  <a:gd name="T18" fmla="*/ 1757 w 1799"/>
                  <a:gd name="T19" fmla="*/ 150 h 248"/>
                  <a:gd name="T20" fmla="*/ 1722 w 1799"/>
                  <a:gd name="T21" fmla="*/ 87 h 248"/>
                  <a:gd name="T22" fmla="*/ 1684 w 1799"/>
                  <a:gd name="T23" fmla="*/ 29 h 248"/>
                  <a:gd name="T24" fmla="*/ 1662 w 1799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9" h="248">
                    <a:moveTo>
                      <a:pt x="1662" y="0"/>
                    </a:moveTo>
                    <a:lnTo>
                      <a:pt x="137" y="0"/>
                    </a:lnTo>
                    <a:lnTo>
                      <a:pt x="115" y="29"/>
                    </a:lnTo>
                    <a:lnTo>
                      <a:pt x="77" y="87"/>
                    </a:lnTo>
                    <a:lnTo>
                      <a:pt x="42" y="150"/>
                    </a:lnTo>
                    <a:lnTo>
                      <a:pt x="13" y="215"/>
                    </a:lnTo>
                    <a:lnTo>
                      <a:pt x="0" y="248"/>
                    </a:lnTo>
                    <a:lnTo>
                      <a:pt x="1799" y="248"/>
                    </a:lnTo>
                    <a:lnTo>
                      <a:pt x="1786" y="215"/>
                    </a:lnTo>
                    <a:lnTo>
                      <a:pt x="1757" y="150"/>
                    </a:lnTo>
                    <a:lnTo>
                      <a:pt x="1722" y="87"/>
                    </a:lnTo>
                    <a:lnTo>
                      <a:pt x="1684" y="29"/>
                    </a:lnTo>
                    <a:lnTo>
                      <a:pt x="1662" y="0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442"/>
              <p:cNvSpPr>
                <a:spLocks/>
              </p:cNvSpPr>
              <p:nvPr/>
            </p:nvSpPr>
            <p:spPr bwMode="auto">
              <a:xfrm>
                <a:off x="1744" y="1916"/>
                <a:ext cx="354" cy="50"/>
              </a:xfrm>
              <a:custGeom>
                <a:avLst/>
                <a:gdLst>
                  <a:gd name="T0" fmla="*/ 1625 w 1773"/>
                  <a:gd name="T1" fmla="*/ 0 h 248"/>
                  <a:gd name="T2" fmla="*/ 148 w 1773"/>
                  <a:gd name="T3" fmla="*/ 0 h 248"/>
                  <a:gd name="T4" fmla="*/ 125 w 1773"/>
                  <a:gd name="T5" fmla="*/ 28 h 248"/>
                  <a:gd name="T6" fmla="*/ 84 w 1773"/>
                  <a:gd name="T7" fmla="*/ 88 h 248"/>
                  <a:gd name="T8" fmla="*/ 46 w 1773"/>
                  <a:gd name="T9" fmla="*/ 149 h 248"/>
                  <a:gd name="T10" fmla="*/ 14 w 1773"/>
                  <a:gd name="T11" fmla="*/ 214 h 248"/>
                  <a:gd name="T12" fmla="*/ 0 w 1773"/>
                  <a:gd name="T13" fmla="*/ 248 h 248"/>
                  <a:gd name="T14" fmla="*/ 1773 w 1773"/>
                  <a:gd name="T15" fmla="*/ 248 h 248"/>
                  <a:gd name="T16" fmla="*/ 1759 w 1773"/>
                  <a:gd name="T17" fmla="*/ 214 h 248"/>
                  <a:gd name="T18" fmla="*/ 1727 w 1773"/>
                  <a:gd name="T19" fmla="*/ 149 h 248"/>
                  <a:gd name="T20" fmla="*/ 1689 w 1773"/>
                  <a:gd name="T21" fmla="*/ 88 h 248"/>
                  <a:gd name="T22" fmla="*/ 1648 w 1773"/>
                  <a:gd name="T23" fmla="*/ 28 h 248"/>
                  <a:gd name="T24" fmla="*/ 1625 w 1773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73" h="248">
                    <a:moveTo>
                      <a:pt x="1625" y="0"/>
                    </a:moveTo>
                    <a:lnTo>
                      <a:pt x="148" y="0"/>
                    </a:lnTo>
                    <a:lnTo>
                      <a:pt x="125" y="28"/>
                    </a:lnTo>
                    <a:lnTo>
                      <a:pt x="84" y="88"/>
                    </a:lnTo>
                    <a:lnTo>
                      <a:pt x="46" y="149"/>
                    </a:lnTo>
                    <a:lnTo>
                      <a:pt x="14" y="214"/>
                    </a:lnTo>
                    <a:lnTo>
                      <a:pt x="0" y="248"/>
                    </a:lnTo>
                    <a:lnTo>
                      <a:pt x="1773" y="248"/>
                    </a:lnTo>
                    <a:lnTo>
                      <a:pt x="1759" y="214"/>
                    </a:lnTo>
                    <a:lnTo>
                      <a:pt x="1727" y="149"/>
                    </a:lnTo>
                    <a:lnTo>
                      <a:pt x="1689" y="88"/>
                    </a:lnTo>
                    <a:lnTo>
                      <a:pt x="1648" y="28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443"/>
              <p:cNvSpPr>
                <a:spLocks/>
              </p:cNvSpPr>
              <p:nvPr/>
            </p:nvSpPr>
            <p:spPr bwMode="auto">
              <a:xfrm>
                <a:off x="1746" y="1910"/>
                <a:ext cx="350" cy="50"/>
              </a:xfrm>
              <a:custGeom>
                <a:avLst/>
                <a:gdLst>
                  <a:gd name="T0" fmla="*/ 1585 w 1747"/>
                  <a:gd name="T1" fmla="*/ 0 h 248"/>
                  <a:gd name="T2" fmla="*/ 161 w 1747"/>
                  <a:gd name="T3" fmla="*/ 0 h 248"/>
                  <a:gd name="T4" fmla="*/ 138 w 1747"/>
                  <a:gd name="T5" fmla="*/ 28 h 248"/>
                  <a:gd name="T6" fmla="*/ 92 w 1747"/>
                  <a:gd name="T7" fmla="*/ 87 h 248"/>
                  <a:gd name="T8" fmla="*/ 51 w 1747"/>
                  <a:gd name="T9" fmla="*/ 148 h 248"/>
                  <a:gd name="T10" fmla="*/ 15 w 1747"/>
                  <a:gd name="T11" fmla="*/ 214 h 248"/>
                  <a:gd name="T12" fmla="*/ 0 w 1747"/>
                  <a:gd name="T13" fmla="*/ 248 h 248"/>
                  <a:gd name="T14" fmla="*/ 1747 w 1747"/>
                  <a:gd name="T15" fmla="*/ 248 h 248"/>
                  <a:gd name="T16" fmla="*/ 1732 w 1747"/>
                  <a:gd name="T17" fmla="*/ 214 h 248"/>
                  <a:gd name="T18" fmla="*/ 1696 w 1747"/>
                  <a:gd name="T19" fmla="*/ 148 h 248"/>
                  <a:gd name="T20" fmla="*/ 1655 w 1747"/>
                  <a:gd name="T21" fmla="*/ 87 h 248"/>
                  <a:gd name="T22" fmla="*/ 1609 w 1747"/>
                  <a:gd name="T23" fmla="*/ 28 h 248"/>
                  <a:gd name="T24" fmla="*/ 1585 w 1747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7" h="248">
                    <a:moveTo>
                      <a:pt x="1585" y="0"/>
                    </a:moveTo>
                    <a:lnTo>
                      <a:pt x="161" y="0"/>
                    </a:lnTo>
                    <a:lnTo>
                      <a:pt x="138" y="28"/>
                    </a:lnTo>
                    <a:lnTo>
                      <a:pt x="92" y="87"/>
                    </a:lnTo>
                    <a:lnTo>
                      <a:pt x="51" y="148"/>
                    </a:lnTo>
                    <a:lnTo>
                      <a:pt x="15" y="214"/>
                    </a:lnTo>
                    <a:lnTo>
                      <a:pt x="0" y="248"/>
                    </a:lnTo>
                    <a:lnTo>
                      <a:pt x="1747" y="248"/>
                    </a:lnTo>
                    <a:lnTo>
                      <a:pt x="1732" y="214"/>
                    </a:lnTo>
                    <a:lnTo>
                      <a:pt x="1696" y="148"/>
                    </a:lnTo>
                    <a:lnTo>
                      <a:pt x="1655" y="87"/>
                    </a:lnTo>
                    <a:lnTo>
                      <a:pt x="1609" y="28"/>
                    </a:lnTo>
                    <a:lnTo>
                      <a:pt x="1585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444"/>
              <p:cNvSpPr>
                <a:spLocks/>
              </p:cNvSpPr>
              <p:nvPr/>
            </p:nvSpPr>
            <p:spPr bwMode="auto">
              <a:xfrm>
                <a:off x="1749" y="1904"/>
                <a:ext cx="344" cy="50"/>
              </a:xfrm>
              <a:custGeom>
                <a:avLst/>
                <a:gdLst>
                  <a:gd name="T0" fmla="*/ 1542 w 1719"/>
                  <a:gd name="T1" fmla="*/ 0 h 248"/>
                  <a:gd name="T2" fmla="*/ 177 w 1719"/>
                  <a:gd name="T3" fmla="*/ 0 h 248"/>
                  <a:gd name="T4" fmla="*/ 150 w 1719"/>
                  <a:gd name="T5" fmla="*/ 27 h 248"/>
                  <a:gd name="T6" fmla="*/ 102 w 1719"/>
                  <a:gd name="T7" fmla="*/ 86 h 248"/>
                  <a:gd name="T8" fmla="*/ 57 w 1719"/>
                  <a:gd name="T9" fmla="*/ 148 h 248"/>
                  <a:gd name="T10" fmla="*/ 18 w 1719"/>
                  <a:gd name="T11" fmla="*/ 214 h 248"/>
                  <a:gd name="T12" fmla="*/ 0 w 1719"/>
                  <a:gd name="T13" fmla="*/ 248 h 248"/>
                  <a:gd name="T14" fmla="*/ 1719 w 1719"/>
                  <a:gd name="T15" fmla="*/ 248 h 248"/>
                  <a:gd name="T16" fmla="*/ 1701 w 1719"/>
                  <a:gd name="T17" fmla="*/ 214 h 248"/>
                  <a:gd name="T18" fmla="*/ 1662 w 1719"/>
                  <a:gd name="T19" fmla="*/ 148 h 248"/>
                  <a:gd name="T20" fmla="*/ 1617 w 1719"/>
                  <a:gd name="T21" fmla="*/ 86 h 248"/>
                  <a:gd name="T22" fmla="*/ 1569 w 1719"/>
                  <a:gd name="T23" fmla="*/ 27 h 248"/>
                  <a:gd name="T24" fmla="*/ 1542 w 1719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9" h="248">
                    <a:moveTo>
                      <a:pt x="1542" y="0"/>
                    </a:moveTo>
                    <a:lnTo>
                      <a:pt x="177" y="0"/>
                    </a:lnTo>
                    <a:lnTo>
                      <a:pt x="150" y="27"/>
                    </a:lnTo>
                    <a:lnTo>
                      <a:pt x="102" y="86"/>
                    </a:lnTo>
                    <a:lnTo>
                      <a:pt x="57" y="148"/>
                    </a:lnTo>
                    <a:lnTo>
                      <a:pt x="18" y="214"/>
                    </a:lnTo>
                    <a:lnTo>
                      <a:pt x="0" y="248"/>
                    </a:lnTo>
                    <a:lnTo>
                      <a:pt x="1719" y="248"/>
                    </a:lnTo>
                    <a:lnTo>
                      <a:pt x="1701" y="214"/>
                    </a:lnTo>
                    <a:lnTo>
                      <a:pt x="1662" y="148"/>
                    </a:lnTo>
                    <a:lnTo>
                      <a:pt x="1617" y="86"/>
                    </a:lnTo>
                    <a:lnTo>
                      <a:pt x="1569" y="27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445"/>
              <p:cNvSpPr>
                <a:spLocks/>
              </p:cNvSpPr>
              <p:nvPr/>
            </p:nvSpPr>
            <p:spPr bwMode="auto">
              <a:xfrm>
                <a:off x="1752" y="1898"/>
                <a:ext cx="338" cy="49"/>
              </a:xfrm>
              <a:custGeom>
                <a:avLst/>
                <a:gdLst>
                  <a:gd name="T0" fmla="*/ 1494 w 1687"/>
                  <a:gd name="T1" fmla="*/ 0 h 247"/>
                  <a:gd name="T2" fmla="*/ 193 w 1687"/>
                  <a:gd name="T3" fmla="*/ 0 h 247"/>
                  <a:gd name="T4" fmla="*/ 164 w 1687"/>
                  <a:gd name="T5" fmla="*/ 26 h 247"/>
                  <a:gd name="T6" fmla="*/ 111 w 1687"/>
                  <a:gd name="T7" fmla="*/ 84 h 247"/>
                  <a:gd name="T8" fmla="*/ 62 w 1687"/>
                  <a:gd name="T9" fmla="*/ 147 h 247"/>
                  <a:gd name="T10" fmla="*/ 19 w 1687"/>
                  <a:gd name="T11" fmla="*/ 212 h 247"/>
                  <a:gd name="T12" fmla="*/ 0 w 1687"/>
                  <a:gd name="T13" fmla="*/ 247 h 247"/>
                  <a:gd name="T14" fmla="*/ 1687 w 1687"/>
                  <a:gd name="T15" fmla="*/ 247 h 247"/>
                  <a:gd name="T16" fmla="*/ 1668 w 1687"/>
                  <a:gd name="T17" fmla="*/ 212 h 247"/>
                  <a:gd name="T18" fmla="*/ 1625 w 1687"/>
                  <a:gd name="T19" fmla="*/ 147 h 247"/>
                  <a:gd name="T20" fmla="*/ 1576 w 1687"/>
                  <a:gd name="T21" fmla="*/ 84 h 247"/>
                  <a:gd name="T22" fmla="*/ 1523 w 1687"/>
                  <a:gd name="T23" fmla="*/ 26 h 247"/>
                  <a:gd name="T24" fmla="*/ 1494 w 1687"/>
                  <a:gd name="T25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7" h="247">
                    <a:moveTo>
                      <a:pt x="1494" y="0"/>
                    </a:moveTo>
                    <a:lnTo>
                      <a:pt x="193" y="0"/>
                    </a:lnTo>
                    <a:lnTo>
                      <a:pt x="164" y="26"/>
                    </a:lnTo>
                    <a:lnTo>
                      <a:pt x="111" y="84"/>
                    </a:lnTo>
                    <a:lnTo>
                      <a:pt x="62" y="147"/>
                    </a:lnTo>
                    <a:lnTo>
                      <a:pt x="19" y="212"/>
                    </a:lnTo>
                    <a:lnTo>
                      <a:pt x="0" y="247"/>
                    </a:lnTo>
                    <a:lnTo>
                      <a:pt x="1687" y="247"/>
                    </a:lnTo>
                    <a:lnTo>
                      <a:pt x="1668" y="212"/>
                    </a:lnTo>
                    <a:lnTo>
                      <a:pt x="1625" y="147"/>
                    </a:lnTo>
                    <a:lnTo>
                      <a:pt x="1576" y="84"/>
                    </a:lnTo>
                    <a:lnTo>
                      <a:pt x="1523" y="26"/>
                    </a:lnTo>
                    <a:lnTo>
                      <a:pt x="1494" y="0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446"/>
              <p:cNvSpPr>
                <a:spLocks/>
              </p:cNvSpPr>
              <p:nvPr/>
            </p:nvSpPr>
            <p:spPr bwMode="auto">
              <a:xfrm>
                <a:off x="1756" y="1892"/>
                <a:ext cx="330" cy="49"/>
              </a:xfrm>
              <a:custGeom>
                <a:avLst/>
                <a:gdLst>
                  <a:gd name="T0" fmla="*/ 1441 w 1651"/>
                  <a:gd name="T1" fmla="*/ 0 h 248"/>
                  <a:gd name="T2" fmla="*/ 210 w 1651"/>
                  <a:gd name="T3" fmla="*/ 0 h 248"/>
                  <a:gd name="T4" fmla="*/ 179 w 1651"/>
                  <a:gd name="T5" fmla="*/ 26 h 248"/>
                  <a:gd name="T6" fmla="*/ 122 w 1651"/>
                  <a:gd name="T7" fmla="*/ 83 h 248"/>
                  <a:gd name="T8" fmla="*/ 68 w 1651"/>
                  <a:gd name="T9" fmla="*/ 146 h 248"/>
                  <a:gd name="T10" fmla="*/ 21 w 1651"/>
                  <a:gd name="T11" fmla="*/ 213 h 248"/>
                  <a:gd name="T12" fmla="*/ 0 w 1651"/>
                  <a:gd name="T13" fmla="*/ 248 h 248"/>
                  <a:gd name="T14" fmla="*/ 1651 w 1651"/>
                  <a:gd name="T15" fmla="*/ 248 h 248"/>
                  <a:gd name="T16" fmla="*/ 1630 w 1651"/>
                  <a:gd name="T17" fmla="*/ 213 h 248"/>
                  <a:gd name="T18" fmla="*/ 1583 w 1651"/>
                  <a:gd name="T19" fmla="*/ 146 h 248"/>
                  <a:gd name="T20" fmla="*/ 1529 w 1651"/>
                  <a:gd name="T21" fmla="*/ 83 h 248"/>
                  <a:gd name="T22" fmla="*/ 1472 w 1651"/>
                  <a:gd name="T23" fmla="*/ 26 h 248"/>
                  <a:gd name="T24" fmla="*/ 1441 w 1651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1" h="248">
                    <a:moveTo>
                      <a:pt x="1441" y="0"/>
                    </a:moveTo>
                    <a:lnTo>
                      <a:pt x="210" y="0"/>
                    </a:lnTo>
                    <a:lnTo>
                      <a:pt x="179" y="26"/>
                    </a:lnTo>
                    <a:lnTo>
                      <a:pt x="122" y="83"/>
                    </a:lnTo>
                    <a:lnTo>
                      <a:pt x="68" y="146"/>
                    </a:lnTo>
                    <a:lnTo>
                      <a:pt x="21" y="213"/>
                    </a:lnTo>
                    <a:lnTo>
                      <a:pt x="0" y="248"/>
                    </a:lnTo>
                    <a:lnTo>
                      <a:pt x="1651" y="248"/>
                    </a:lnTo>
                    <a:lnTo>
                      <a:pt x="1630" y="213"/>
                    </a:lnTo>
                    <a:lnTo>
                      <a:pt x="1583" y="146"/>
                    </a:lnTo>
                    <a:lnTo>
                      <a:pt x="1529" y="83"/>
                    </a:lnTo>
                    <a:lnTo>
                      <a:pt x="1472" y="26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447"/>
              <p:cNvSpPr>
                <a:spLocks/>
              </p:cNvSpPr>
              <p:nvPr/>
            </p:nvSpPr>
            <p:spPr bwMode="auto">
              <a:xfrm>
                <a:off x="1760" y="1885"/>
                <a:ext cx="322" cy="50"/>
              </a:xfrm>
              <a:custGeom>
                <a:avLst/>
                <a:gdLst>
                  <a:gd name="T0" fmla="*/ 1383 w 1613"/>
                  <a:gd name="T1" fmla="*/ 0 h 249"/>
                  <a:gd name="T2" fmla="*/ 230 w 1613"/>
                  <a:gd name="T3" fmla="*/ 0 h 249"/>
                  <a:gd name="T4" fmla="*/ 196 w 1613"/>
                  <a:gd name="T5" fmla="*/ 27 h 249"/>
                  <a:gd name="T6" fmla="*/ 133 w 1613"/>
                  <a:gd name="T7" fmla="*/ 83 h 249"/>
                  <a:gd name="T8" fmla="*/ 76 w 1613"/>
                  <a:gd name="T9" fmla="*/ 146 h 249"/>
                  <a:gd name="T10" fmla="*/ 23 w 1613"/>
                  <a:gd name="T11" fmla="*/ 213 h 249"/>
                  <a:gd name="T12" fmla="*/ 0 w 1613"/>
                  <a:gd name="T13" fmla="*/ 249 h 249"/>
                  <a:gd name="T14" fmla="*/ 1613 w 1613"/>
                  <a:gd name="T15" fmla="*/ 249 h 249"/>
                  <a:gd name="T16" fmla="*/ 1590 w 1613"/>
                  <a:gd name="T17" fmla="*/ 213 h 249"/>
                  <a:gd name="T18" fmla="*/ 1537 w 1613"/>
                  <a:gd name="T19" fmla="*/ 146 h 249"/>
                  <a:gd name="T20" fmla="*/ 1480 w 1613"/>
                  <a:gd name="T21" fmla="*/ 83 h 249"/>
                  <a:gd name="T22" fmla="*/ 1417 w 1613"/>
                  <a:gd name="T23" fmla="*/ 27 h 249"/>
                  <a:gd name="T24" fmla="*/ 1383 w 1613"/>
                  <a:gd name="T25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3" h="249">
                    <a:moveTo>
                      <a:pt x="1383" y="0"/>
                    </a:moveTo>
                    <a:lnTo>
                      <a:pt x="230" y="0"/>
                    </a:lnTo>
                    <a:lnTo>
                      <a:pt x="196" y="27"/>
                    </a:lnTo>
                    <a:lnTo>
                      <a:pt x="133" y="83"/>
                    </a:lnTo>
                    <a:lnTo>
                      <a:pt x="76" y="146"/>
                    </a:lnTo>
                    <a:lnTo>
                      <a:pt x="23" y="213"/>
                    </a:lnTo>
                    <a:lnTo>
                      <a:pt x="0" y="249"/>
                    </a:lnTo>
                    <a:lnTo>
                      <a:pt x="1613" y="249"/>
                    </a:lnTo>
                    <a:lnTo>
                      <a:pt x="1590" y="213"/>
                    </a:lnTo>
                    <a:lnTo>
                      <a:pt x="1537" y="146"/>
                    </a:lnTo>
                    <a:lnTo>
                      <a:pt x="1480" y="83"/>
                    </a:lnTo>
                    <a:lnTo>
                      <a:pt x="1417" y="27"/>
                    </a:ln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448"/>
              <p:cNvSpPr>
                <a:spLocks/>
              </p:cNvSpPr>
              <p:nvPr/>
            </p:nvSpPr>
            <p:spPr bwMode="auto">
              <a:xfrm>
                <a:off x="1764" y="1879"/>
                <a:ext cx="314" cy="50"/>
              </a:xfrm>
              <a:custGeom>
                <a:avLst/>
                <a:gdLst>
                  <a:gd name="T0" fmla="*/ 1320 w 1573"/>
                  <a:gd name="T1" fmla="*/ 0 h 249"/>
                  <a:gd name="T2" fmla="*/ 253 w 1573"/>
                  <a:gd name="T3" fmla="*/ 0 h 249"/>
                  <a:gd name="T4" fmla="*/ 217 w 1573"/>
                  <a:gd name="T5" fmla="*/ 26 h 249"/>
                  <a:gd name="T6" fmla="*/ 147 w 1573"/>
                  <a:gd name="T7" fmla="*/ 82 h 249"/>
                  <a:gd name="T8" fmla="*/ 85 w 1573"/>
                  <a:gd name="T9" fmla="*/ 144 h 249"/>
                  <a:gd name="T10" fmla="*/ 27 w 1573"/>
                  <a:gd name="T11" fmla="*/ 212 h 249"/>
                  <a:gd name="T12" fmla="*/ 0 w 1573"/>
                  <a:gd name="T13" fmla="*/ 249 h 249"/>
                  <a:gd name="T14" fmla="*/ 1573 w 1573"/>
                  <a:gd name="T15" fmla="*/ 249 h 249"/>
                  <a:gd name="T16" fmla="*/ 1546 w 1573"/>
                  <a:gd name="T17" fmla="*/ 212 h 249"/>
                  <a:gd name="T18" fmla="*/ 1488 w 1573"/>
                  <a:gd name="T19" fmla="*/ 144 h 249"/>
                  <a:gd name="T20" fmla="*/ 1426 w 1573"/>
                  <a:gd name="T21" fmla="*/ 82 h 249"/>
                  <a:gd name="T22" fmla="*/ 1356 w 1573"/>
                  <a:gd name="T23" fmla="*/ 26 h 249"/>
                  <a:gd name="T24" fmla="*/ 1320 w 1573"/>
                  <a:gd name="T25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3" h="249">
                    <a:moveTo>
                      <a:pt x="1320" y="0"/>
                    </a:moveTo>
                    <a:lnTo>
                      <a:pt x="253" y="0"/>
                    </a:lnTo>
                    <a:lnTo>
                      <a:pt x="217" y="26"/>
                    </a:lnTo>
                    <a:lnTo>
                      <a:pt x="147" y="82"/>
                    </a:lnTo>
                    <a:lnTo>
                      <a:pt x="85" y="144"/>
                    </a:lnTo>
                    <a:lnTo>
                      <a:pt x="27" y="212"/>
                    </a:lnTo>
                    <a:lnTo>
                      <a:pt x="0" y="249"/>
                    </a:lnTo>
                    <a:lnTo>
                      <a:pt x="1573" y="249"/>
                    </a:lnTo>
                    <a:lnTo>
                      <a:pt x="1546" y="212"/>
                    </a:lnTo>
                    <a:lnTo>
                      <a:pt x="1488" y="144"/>
                    </a:lnTo>
                    <a:lnTo>
                      <a:pt x="1426" y="82"/>
                    </a:lnTo>
                    <a:lnTo>
                      <a:pt x="1356" y="26"/>
                    </a:lnTo>
                    <a:lnTo>
                      <a:pt x="1320" y="0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449"/>
              <p:cNvSpPr>
                <a:spLocks/>
              </p:cNvSpPr>
              <p:nvPr/>
            </p:nvSpPr>
            <p:spPr bwMode="auto">
              <a:xfrm>
                <a:off x="1768" y="1873"/>
                <a:ext cx="306" cy="50"/>
              </a:xfrm>
              <a:custGeom>
                <a:avLst/>
                <a:gdLst>
                  <a:gd name="T0" fmla="*/ 1248 w 1527"/>
                  <a:gd name="T1" fmla="*/ 0 h 248"/>
                  <a:gd name="T2" fmla="*/ 279 w 1527"/>
                  <a:gd name="T3" fmla="*/ 0 h 248"/>
                  <a:gd name="T4" fmla="*/ 239 w 1527"/>
                  <a:gd name="T5" fmla="*/ 25 h 248"/>
                  <a:gd name="T6" fmla="*/ 163 w 1527"/>
                  <a:gd name="T7" fmla="*/ 80 h 248"/>
                  <a:gd name="T8" fmla="*/ 93 w 1527"/>
                  <a:gd name="T9" fmla="*/ 143 h 248"/>
                  <a:gd name="T10" fmla="*/ 30 w 1527"/>
                  <a:gd name="T11" fmla="*/ 212 h 248"/>
                  <a:gd name="T12" fmla="*/ 0 w 1527"/>
                  <a:gd name="T13" fmla="*/ 248 h 248"/>
                  <a:gd name="T14" fmla="*/ 1527 w 1527"/>
                  <a:gd name="T15" fmla="*/ 248 h 248"/>
                  <a:gd name="T16" fmla="*/ 1497 w 1527"/>
                  <a:gd name="T17" fmla="*/ 212 h 248"/>
                  <a:gd name="T18" fmla="*/ 1434 w 1527"/>
                  <a:gd name="T19" fmla="*/ 143 h 248"/>
                  <a:gd name="T20" fmla="*/ 1364 w 1527"/>
                  <a:gd name="T21" fmla="*/ 80 h 248"/>
                  <a:gd name="T22" fmla="*/ 1288 w 1527"/>
                  <a:gd name="T23" fmla="*/ 25 h 248"/>
                  <a:gd name="T24" fmla="*/ 1248 w 1527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7" h="248">
                    <a:moveTo>
                      <a:pt x="1248" y="0"/>
                    </a:moveTo>
                    <a:lnTo>
                      <a:pt x="279" y="0"/>
                    </a:lnTo>
                    <a:lnTo>
                      <a:pt x="239" y="25"/>
                    </a:lnTo>
                    <a:lnTo>
                      <a:pt x="163" y="80"/>
                    </a:lnTo>
                    <a:lnTo>
                      <a:pt x="93" y="143"/>
                    </a:lnTo>
                    <a:lnTo>
                      <a:pt x="30" y="212"/>
                    </a:lnTo>
                    <a:lnTo>
                      <a:pt x="0" y="248"/>
                    </a:lnTo>
                    <a:lnTo>
                      <a:pt x="1527" y="248"/>
                    </a:lnTo>
                    <a:lnTo>
                      <a:pt x="1497" y="212"/>
                    </a:lnTo>
                    <a:lnTo>
                      <a:pt x="1434" y="143"/>
                    </a:lnTo>
                    <a:lnTo>
                      <a:pt x="1364" y="80"/>
                    </a:lnTo>
                    <a:lnTo>
                      <a:pt x="1288" y="25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450"/>
              <p:cNvSpPr>
                <a:spLocks/>
              </p:cNvSpPr>
              <p:nvPr/>
            </p:nvSpPr>
            <p:spPr bwMode="auto">
              <a:xfrm>
                <a:off x="1773" y="1867"/>
                <a:ext cx="296" cy="49"/>
              </a:xfrm>
              <a:custGeom>
                <a:avLst/>
                <a:gdLst>
                  <a:gd name="T0" fmla="*/ 1165 w 1477"/>
                  <a:gd name="T1" fmla="*/ 0 h 248"/>
                  <a:gd name="T2" fmla="*/ 312 w 1477"/>
                  <a:gd name="T3" fmla="*/ 0 h 248"/>
                  <a:gd name="T4" fmla="*/ 267 w 1477"/>
                  <a:gd name="T5" fmla="*/ 24 h 248"/>
                  <a:gd name="T6" fmla="*/ 183 w 1477"/>
                  <a:gd name="T7" fmla="*/ 78 h 248"/>
                  <a:gd name="T8" fmla="*/ 103 w 1477"/>
                  <a:gd name="T9" fmla="*/ 140 h 248"/>
                  <a:gd name="T10" fmla="*/ 32 w 1477"/>
                  <a:gd name="T11" fmla="*/ 210 h 248"/>
                  <a:gd name="T12" fmla="*/ 0 w 1477"/>
                  <a:gd name="T13" fmla="*/ 248 h 248"/>
                  <a:gd name="T14" fmla="*/ 1477 w 1477"/>
                  <a:gd name="T15" fmla="*/ 248 h 248"/>
                  <a:gd name="T16" fmla="*/ 1445 w 1477"/>
                  <a:gd name="T17" fmla="*/ 210 h 248"/>
                  <a:gd name="T18" fmla="*/ 1374 w 1477"/>
                  <a:gd name="T19" fmla="*/ 140 h 248"/>
                  <a:gd name="T20" fmla="*/ 1294 w 1477"/>
                  <a:gd name="T21" fmla="*/ 78 h 248"/>
                  <a:gd name="T22" fmla="*/ 1210 w 1477"/>
                  <a:gd name="T23" fmla="*/ 24 h 248"/>
                  <a:gd name="T24" fmla="*/ 1165 w 1477"/>
                  <a:gd name="T25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7" h="248">
                    <a:moveTo>
                      <a:pt x="1165" y="0"/>
                    </a:moveTo>
                    <a:lnTo>
                      <a:pt x="312" y="0"/>
                    </a:lnTo>
                    <a:lnTo>
                      <a:pt x="267" y="24"/>
                    </a:lnTo>
                    <a:lnTo>
                      <a:pt x="183" y="78"/>
                    </a:lnTo>
                    <a:lnTo>
                      <a:pt x="103" y="140"/>
                    </a:lnTo>
                    <a:lnTo>
                      <a:pt x="32" y="210"/>
                    </a:lnTo>
                    <a:lnTo>
                      <a:pt x="0" y="248"/>
                    </a:lnTo>
                    <a:lnTo>
                      <a:pt x="1477" y="248"/>
                    </a:lnTo>
                    <a:lnTo>
                      <a:pt x="1445" y="210"/>
                    </a:lnTo>
                    <a:lnTo>
                      <a:pt x="1374" y="140"/>
                    </a:lnTo>
                    <a:lnTo>
                      <a:pt x="1294" y="78"/>
                    </a:lnTo>
                    <a:lnTo>
                      <a:pt x="1210" y="24"/>
                    </a:lnTo>
                    <a:lnTo>
                      <a:pt x="1165" y="0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451"/>
              <p:cNvSpPr>
                <a:spLocks/>
              </p:cNvSpPr>
              <p:nvPr/>
            </p:nvSpPr>
            <p:spPr bwMode="auto">
              <a:xfrm>
                <a:off x="1779" y="1861"/>
                <a:ext cx="285" cy="49"/>
              </a:xfrm>
              <a:custGeom>
                <a:avLst/>
                <a:gdLst>
                  <a:gd name="T0" fmla="*/ 1070 w 1425"/>
                  <a:gd name="T1" fmla="*/ 0 h 247"/>
                  <a:gd name="T2" fmla="*/ 355 w 1425"/>
                  <a:gd name="T3" fmla="*/ 0 h 247"/>
                  <a:gd name="T4" fmla="*/ 305 w 1425"/>
                  <a:gd name="T5" fmla="*/ 21 h 247"/>
                  <a:gd name="T6" fmla="*/ 208 w 1425"/>
                  <a:gd name="T7" fmla="*/ 74 h 247"/>
                  <a:gd name="T8" fmla="*/ 119 w 1425"/>
                  <a:gd name="T9" fmla="*/ 136 h 247"/>
                  <a:gd name="T10" fmla="*/ 37 w 1425"/>
                  <a:gd name="T11" fmla="*/ 208 h 247"/>
                  <a:gd name="T12" fmla="*/ 0 w 1425"/>
                  <a:gd name="T13" fmla="*/ 247 h 247"/>
                  <a:gd name="T14" fmla="*/ 1425 w 1425"/>
                  <a:gd name="T15" fmla="*/ 247 h 247"/>
                  <a:gd name="T16" fmla="*/ 1388 w 1425"/>
                  <a:gd name="T17" fmla="*/ 208 h 247"/>
                  <a:gd name="T18" fmla="*/ 1307 w 1425"/>
                  <a:gd name="T19" fmla="*/ 136 h 247"/>
                  <a:gd name="T20" fmla="*/ 1217 w 1425"/>
                  <a:gd name="T21" fmla="*/ 74 h 247"/>
                  <a:gd name="T22" fmla="*/ 1121 w 1425"/>
                  <a:gd name="T23" fmla="*/ 21 h 247"/>
                  <a:gd name="T24" fmla="*/ 1070 w 1425"/>
                  <a:gd name="T25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5" h="247">
                    <a:moveTo>
                      <a:pt x="1070" y="0"/>
                    </a:moveTo>
                    <a:lnTo>
                      <a:pt x="355" y="0"/>
                    </a:lnTo>
                    <a:lnTo>
                      <a:pt x="305" y="21"/>
                    </a:lnTo>
                    <a:lnTo>
                      <a:pt x="208" y="74"/>
                    </a:lnTo>
                    <a:lnTo>
                      <a:pt x="119" y="136"/>
                    </a:lnTo>
                    <a:lnTo>
                      <a:pt x="37" y="208"/>
                    </a:lnTo>
                    <a:lnTo>
                      <a:pt x="0" y="247"/>
                    </a:lnTo>
                    <a:lnTo>
                      <a:pt x="1425" y="247"/>
                    </a:lnTo>
                    <a:lnTo>
                      <a:pt x="1388" y="208"/>
                    </a:lnTo>
                    <a:lnTo>
                      <a:pt x="1307" y="136"/>
                    </a:lnTo>
                    <a:lnTo>
                      <a:pt x="1217" y="74"/>
                    </a:lnTo>
                    <a:lnTo>
                      <a:pt x="1121" y="21"/>
                    </a:lnTo>
                    <a:lnTo>
                      <a:pt x="1070" y="0"/>
                    </a:lnTo>
                    <a:close/>
                  </a:path>
                </a:pathLst>
              </a:cu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452"/>
              <p:cNvSpPr>
                <a:spLocks/>
              </p:cNvSpPr>
              <p:nvPr/>
            </p:nvSpPr>
            <p:spPr bwMode="auto">
              <a:xfrm>
                <a:off x="1784" y="1855"/>
                <a:ext cx="274" cy="49"/>
              </a:xfrm>
              <a:custGeom>
                <a:avLst/>
                <a:gdLst>
                  <a:gd name="T0" fmla="*/ 952 w 1366"/>
                  <a:gd name="T1" fmla="*/ 0 h 247"/>
                  <a:gd name="T2" fmla="*/ 415 w 1366"/>
                  <a:gd name="T3" fmla="*/ 0 h 247"/>
                  <a:gd name="T4" fmla="*/ 356 w 1366"/>
                  <a:gd name="T5" fmla="*/ 18 h 247"/>
                  <a:gd name="T6" fmla="*/ 244 w 1366"/>
                  <a:gd name="T7" fmla="*/ 68 h 247"/>
                  <a:gd name="T8" fmla="*/ 139 w 1366"/>
                  <a:gd name="T9" fmla="*/ 130 h 247"/>
                  <a:gd name="T10" fmla="*/ 44 w 1366"/>
                  <a:gd name="T11" fmla="*/ 205 h 247"/>
                  <a:gd name="T12" fmla="*/ 0 w 1366"/>
                  <a:gd name="T13" fmla="*/ 247 h 247"/>
                  <a:gd name="T14" fmla="*/ 1366 w 1366"/>
                  <a:gd name="T15" fmla="*/ 247 h 247"/>
                  <a:gd name="T16" fmla="*/ 1323 w 1366"/>
                  <a:gd name="T17" fmla="*/ 205 h 247"/>
                  <a:gd name="T18" fmla="*/ 1228 w 1366"/>
                  <a:gd name="T19" fmla="*/ 130 h 247"/>
                  <a:gd name="T20" fmla="*/ 1123 w 1366"/>
                  <a:gd name="T21" fmla="*/ 68 h 247"/>
                  <a:gd name="T22" fmla="*/ 1011 w 1366"/>
                  <a:gd name="T23" fmla="*/ 18 h 247"/>
                  <a:gd name="T24" fmla="*/ 952 w 1366"/>
                  <a:gd name="T25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6" h="247">
                    <a:moveTo>
                      <a:pt x="952" y="0"/>
                    </a:moveTo>
                    <a:lnTo>
                      <a:pt x="415" y="0"/>
                    </a:lnTo>
                    <a:lnTo>
                      <a:pt x="356" y="18"/>
                    </a:lnTo>
                    <a:lnTo>
                      <a:pt x="244" y="68"/>
                    </a:lnTo>
                    <a:lnTo>
                      <a:pt x="139" y="130"/>
                    </a:lnTo>
                    <a:lnTo>
                      <a:pt x="44" y="205"/>
                    </a:lnTo>
                    <a:lnTo>
                      <a:pt x="0" y="247"/>
                    </a:lnTo>
                    <a:lnTo>
                      <a:pt x="1366" y="247"/>
                    </a:lnTo>
                    <a:lnTo>
                      <a:pt x="1323" y="205"/>
                    </a:lnTo>
                    <a:lnTo>
                      <a:pt x="1228" y="130"/>
                    </a:lnTo>
                    <a:lnTo>
                      <a:pt x="1123" y="68"/>
                    </a:lnTo>
                    <a:lnTo>
                      <a:pt x="1011" y="18"/>
                    </a:lnTo>
                    <a:lnTo>
                      <a:pt x="952" y="0"/>
                    </a:lnTo>
                    <a:close/>
                  </a:path>
                </a:pathLst>
              </a:custGeom>
              <a:solidFill>
                <a:srgbClr val="DE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453"/>
              <p:cNvSpPr>
                <a:spLocks/>
              </p:cNvSpPr>
              <p:nvPr/>
            </p:nvSpPr>
            <p:spPr bwMode="auto">
              <a:xfrm>
                <a:off x="1791" y="1848"/>
                <a:ext cx="260" cy="50"/>
              </a:xfrm>
              <a:custGeom>
                <a:avLst/>
                <a:gdLst>
                  <a:gd name="T0" fmla="*/ 768 w 1301"/>
                  <a:gd name="T1" fmla="*/ 0 h 248"/>
                  <a:gd name="T2" fmla="*/ 533 w 1301"/>
                  <a:gd name="T3" fmla="*/ 0 h 248"/>
                  <a:gd name="T4" fmla="*/ 495 w 1301"/>
                  <a:gd name="T5" fmla="*/ 5 h 248"/>
                  <a:gd name="T6" fmla="*/ 420 w 1301"/>
                  <a:gd name="T7" fmla="*/ 21 h 248"/>
                  <a:gd name="T8" fmla="*/ 347 w 1301"/>
                  <a:gd name="T9" fmla="*/ 41 h 248"/>
                  <a:gd name="T10" fmla="*/ 277 w 1301"/>
                  <a:gd name="T11" fmla="*/ 68 h 248"/>
                  <a:gd name="T12" fmla="*/ 210 w 1301"/>
                  <a:gd name="T13" fmla="*/ 100 h 248"/>
                  <a:gd name="T14" fmla="*/ 146 w 1301"/>
                  <a:gd name="T15" fmla="*/ 136 h 248"/>
                  <a:gd name="T16" fmla="*/ 84 w 1301"/>
                  <a:gd name="T17" fmla="*/ 178 h 248"/>
                  <a:gd name="T18" fmla="*/ 27 w 1301"/>
                  <a:gd name="T19" fmla="*/ 223 h 248"/>
                  <a:gd name="T20" fmla="*/ 0 w 1301"/>
                  <a:gd name="T21" fmla="*/ 248 h 248"/>
                  <a:gd name="T22" fmla="*/ 1301 w 1301"/>
                  <a:gd name="T23" fmla="*/ 248 h 248"/>
                  <a:gd name="T24" fmla="*/ 1274 w 1301"/>
                  <a:gd name="T25" fmla="*/ 223 h 248"/>
                  <a:gd name="T26" fmla="*/ 1217 w 1301"/>
                  <a:gd name="T27" fmla="*/ 178 h 248"/>
                  <a:gd name="T28" fmla="*/ 1155 w 1301"/>
                  <a:gd name="T29" fmla="*/ 136 h 248"/>
                  <a:gd name="T30" fmla="*/ 1091 w 1301"/>
                  <a:gd name="T31" fmla="*/ 100 h 248"/>
                  <a:gd name="T32" fmla="*/ 1024 w 1301"/>
                  <a:gd name="T33" fmla="*/ 68 h 248"/>
                  <a:gd name="T34" fmla="*/ 954 w 1301"/>
                  <a:gd name="T35" fmla="*/ 41 h 248"/>
                  <a:gd name="T36" fmla="*/ 881 w 1301"/>
                  <a:gd name="T37" fmla="*/ 21 h 248"/>
                  <a:gd name="T38" fmla="*/ 806 w 1301"/>
                  <a:gd name="T39" fmla="*/ 5 h 248"/>
                  <a:gd name="T40" fmla="*/ 768 w 1301"/>
                  <a:gd name="T41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1" h="248">
                    <a:moveTo>
                      <a:pt x="768" y="0"/>
                    </a:moveTo>
                    <a:lnTo>
                      <a:pt x="533" y="0"/>
                    </a:lnTo>
                    <a:lnTo>
                      <a:pt x="495" y="5"/>
                    </a:lnTo>
                    <a:lnTo>
                      <a:pt x="420" y="21"/>
                    </a:lnTo>
                    <a:lnTo>
                      <a:pt x="347" y="41"/>
                    </a:lnTo>
                    <a:lnTo>
                      <a:pt x="277" y="68"/>
                    </a:lnTo>
                    <a:lnTo>
                      <a:pt x="210" y="100"/>
                    </a:lnTo>
                    <a:lnTo>
                      <a:pt x="146" y="136"/>
                    </a:lnTo>
                    <a:lnTo>
                      <a:pt x="84" y="178"/>
                    </a:lnTo>
                    <a:lnTo>
                      <a:pt x="27" y="223"/>
                    </a:lnTo>
                    <a:lnTo>
                      <a:pt x="0" y="248"/>
                    </a:lnTo>
                    <a:lnTo>
                      <a:pt x="1301" y="248"/>
                    </a:lnTo>
                    <a:lnTo>
                      <a:pt x="1274" y="223"/>
                    </a:lnTo>
                    <a:lnTo>
                      <a:pt x="1217" y="178"/>
                    </a:lnTo>
                    <a:lnTo>
                      <a:pt x="1155" y="136"/>
                    </a:lnTo>
                    <a:lnTo>
                      <a:pt x="1091" y="100"/>
                    </a:lnTo>
                    <a:lnTo>
                      <a:pt x="1024" y="68"/>
                    </a:lnTo>
                    <a:lnTo>
                      <a:pt x="954" y="41"/>
                    </a:lnTo>
                    <a:lnTo>
                      <a:pt x="881" y="21"/>
                    </a:lnTo>
                    <a:lnTo>
                      <a:pt x="806" y="5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DF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454"/>
              <p:cNvSpPr>
                <a:spLocks/>
              </p:cNvSpPr>
              <p:nvPr/>
            </p:nvSpPr>
            <p:spPr bwMode="auto">
              <a:xfrm>
                <a:off x="1752" y="1869"/>
                <a:ext cx="338" cy="339"/>
              </a:xfrm>
              <a:custGeom>
                <a:avLst/>
                <a:gdLst>
                  <a:gd name="T0" fmla="*/ 890 w 1693"/>
                  <a:gd name="T1" fmla="*/ 1693 h 1694"/>
                  <a:gd name="T2" fmla="*/ 1058 w 1693"/>
                  <a:gd name="T3" fmla="*/ 1668 h 1694"/>
                  <a:gd name="T4" fmla="*/ 1213 w 1693"/>
                  <a:gd name="T5" fmla="*/ 1610 h 1694"/>
                  <a:gd name="T6" fmla="*/ 1353 w 1693"/>
                  <a:gd name="T7" fmla="*/ 1526 h 1694"/>
                  <a:gd name="T8" fmla="*/ 1473 w 1693"/>
                  <a:gd name="T9" fmla="*/ 1416 h 1694"/>
                  <a:gd name="T10" fmla="*/ 1571 w 1693"/>
                  <a:gd name="T11" fmla="*/ 1285 h 1694"/>
                  <a:gd name="T12" fmla="*/ 1642 w 1693"/>
                  <a:gd name="T13" fmla="*/ 1137 h 1694"/>
                  <a:gd name="T14" fmla="*/ 1684 w 1693"/>
                  <a:gd name="T15" fmla="*/ 976 h 1694"/>
                  <a:gd name="T16" fmla="*/ 1693 w 1693"/>
                  <a:gd name="T17" fmla="*/ 847 h 1694"/>
                  <a:gd name="T18" fmla="*/ 1684 w 1693"/>
                  <a:gd name="T19" fmla="*/ 718 h 1694"/>
                  <a:gd name="T20" fmla="*/ 1642 w 1693"/>
                  <a:gd name="T21" fmla="*/ 556 h 1694"/>
                  <a:gd name="T22" fmla="*/ 1571 w 1693"/>
                  <a:gd name="T23" fmla="*/ 408 h 1694"/>
                  <a:gd name="T24" fmla="*/ 1473 w 1693"/>
                  <a:gd name="T25" fmla="*/ 278 h 1694"/>
                  <a:gd name="T26" fmla="*/ 1353 w 1693"/>
                  <a:gd name="T27" fmla="*/ 168 h 1694"/>
                  <a:gd name="T28" fmla="*/ 1213 w 1693"/>
                  <a:gd name="T29" fmla="*/ 83 h 1694"/>
                  <a:gd name="T30" fmla="*/ 1058 w 1693"/>
                  <a:gd name="T31" fmla="*/ 27 h 1694"/>
                  <a:gd name="T32" fmla="*/ 890 w 1693"/>
                  <a:gd name="T33" fmla="*/ 1 h 1694"/>
                  <a:gd name="T34" fmla="*/ 803 w 1693"/>
                  <a:gd name="T35" fmla="*/ 1 h 1694"/>
                  <a:gd name="T36" fmla="*/ 635 w 1693"/>
                  <a:gd name="T37" fmla="*/ 27 h 1694"/>
                  <a:gd name="T38" fmla="*/ 480 w 1693"/>
                  <a:gd name="T39" fmla="*/ 83 h 1694"/>
                  <a:gd name="T40" fmla="*/ 340 w 1693"/>
                  <a:gd name="T41" fmla="*/ 168 h 1694"/>
                  <a:gd name="T42" fmla="*/ 220 w 1693"/>
                  <a:gd name="T43" fmla="*/ 278 h 1694"/>
                  <a:gd name="T44" fmla="*/ 122 w 1693"/>
                  <a:gd name="T45" fmla="*/ 408 h 1694"/>
                  <a:gd name="T46" fmla="*/ 51 w 1693"/>
                  <a:gd name="T47" fmla="*/ 556 h 1694"/>
                  <a:gd name="T48" fmla="*/ 9 w 1693"/>
                  <a:gd name="T49" fmla="*/ 718 h 1694"/>
                  <a:gd name="T50" fmla="*/ 0 w 1693"/>
                  <a:gd name="T51" fmla="*/ 847 h 1694"/>
                  <a:gd name="T52" fmla="*/ 9 w 1693"/>
                  <a:gd name="T53" fmla="*/ 976 h 1694"/>
                  <a:gd name="T54" fmla="*/ 51 w 1693"/>
                  <a:gd name="T55" fmla="*/ 1137 h 1694"/>
                  <a:gd name="T56" fmla="*/ 122 w 1693"/>
                  <a:gd name="T57" fmla="*/ 1285 h 1694"/>
                  <a:gd name="T58" fmla="*/ 220 w 1693"/>
                  <a:gd name="T59" fmla="*/ 1416 h 1694"/>
                  <a:gd name="T60" fmla="*/ 340 w 1693"/>
                  <a:gd name="T61" fmla="*/ 1526 h 1694"/>
                  <a:gd name="T62" fmla="*/ 480 w 1693"/>
                  <a:gd name="T63" fmla="*/ 1610 h 1694"/>
                  <a:gd name="T64" fmla="*/ 635 w 1693"/>
                  <a:gd name="T65" fmla="*/ 1668 h 1694"/>
                  <a:gd name="T66" fmla="*/ 803 w 1693"/>
                  <a:gd name="T67" fmla="*/ 1693 h 1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3" h="1694">
                    <a:moveTo>
                      <a:pt x="847" y="1694"/>
                    </a:moveTo>
                    <a:lnTo>
                      <a:pt x="890" y="1693"/>
                    </a:lnTo>
                    <a:lnTo>
                      <a:pt x="975" y="1684"/>
                    </a:lnTo>
                    <a:lnTo>
                      <a:pt x="1058" y="1668"/>
                    </a:lnTo>
                    <a:lnTo>
                      <a:pt x="1137" y="1643"/>
                    </a:lnTo>
                    <a:lnTo>
                      <a:pt x="1213" y="1610"/>
                    </a:lnTo>
                    <a:lnTo>
                      <a:pt x="1285" y="1571"/>
                    </a:lnTo>
                    <a:lnTo>
                      <a:pt x="1353" y="1526"/>
                    </a:lnTo>
                    <a:lnTo>
                      <a:pt x="1416" y="1473"/>
                    </a:lnTo>
                    <a:lnTo>
                      <a:pt x="1473" y="1416"/>
                    </a:lnTo>
                    <a:lnTo>
                      <a:pt x="1525" y="1353"/>
                    </a:lnTo>
                    <a:lnTo>
                      <a:pt x="1571" y="1285"/>
                    </a:lnTo>
                    <a:lnTo>
                      <a:pt x="1610" y="1213"/>
                    </a:lnTo>
                    <a:lnTo>
                      <a:pt x="1642" y="1137"/>
                    </a:lnTo>
                    <a:lnTo>
                      <a:pt x="1668" y="1058"/>
                    </a:lnTo>
                    <a:lnTo>
                      <a:pt x="1684" y="976"/>
                    </a:lnTo>
                    <a:lnTo>
                      <a:pt x="1692" y="891"/>
                    </a:lnTo>
                    <a:lnTo>
                      <a:pt x="1693" y="847"/>
                    </a:lnTo>
                    <a:lnTo>
                      <a:pt x="1692" y="803"/>
                    </a:lnTo>
                    <a:lnTo>
                      <a:pt x="1684" y="718"/>
                    </a:lnTo>
                    <a:lnTo>
                      <a:pt x="1668" y="636"/>
                    </a:lnTo>
                    <a:lnTo>
                      <a:pt x="1642" y="556"/>
                    </a:lnTo>
                    <a:lnTo>
                      <a:pt x="1610" y="480"/>
                    </a:lnTo>
                    <a:lnTo>
                      <a:pt x="1571" y="408"/>
                    </a:lnTo>
                    <a:lnTo>
                      <a:pt x="1525" y="341"/>
                    </a:lnTo>
                    <a:lnTo>
                      <a:pt x="1473" y="278"/>
                    </a:lnTo>
                    <a:lnTo>
                      <a:pt x="1416" y="221"/>
                    </a:lnTo>
                    <a:lnTo>
                      <a:pt x="1353" y="168"/>
                    </a:lnTo>
                    <a:lnTo>
                      <a:pt x="1285" y="123"/>
                    </a:lnTo>
                    <a:lnTo>
                      <a:pt x="1213" y="83"/>
                    </a:lnTo>
                    <a:lnTo>
                      <a:pt x="1137" y="51"/>
                    </a:lnTo>
                    <a:lnTo>
                      <a:pt x="1058" y="27"/>
                    </a:lnTo>
                    <a:lnTo>
                      <a:pt x="975" y="9"/>
                    </a:lnTo>
                    <a:lnTo>
                      <a:pt x="890" y="1"/>
                    </a:lnTo>
                    <a:lnTo>
                      <a:pt x="847" y="0"/>
                    </a:lnTo>
                    <a:lnTo>
                      <a:pt x="803" y="1"/>
                    </a:lnTo>
                    <a:lnTo>
                      <a:pt x="718" y="9"/>
                    </a:lnTo>
                    <a:lnTo>
                      <a:pt x="635" y="27"/>
                    </a:lnTo>
                    <a:lnTo>
                      <a:pt x="556" y="51"/>
                    </a:lnTo>
                    <a:lnTo>
                      <a:pt x="480" y="83"/>
                    </a:lnTo>
                    <a:lnTo>
                      <a:pt x="408" y="123"/>
                    </a:lnTo>
                    <a:lnTo>
                      <a:pt x="340" y="168"/>
                    </a:lnTo>
                    <a:lnTo>
                      <a:pt x="277" y="221"/>
                    </a:lnTo>
                    <a:lnTo>
                      <a:pt x="220" y="278"/>
                    </a:lnTo>
                    <a:lnTo>
                      <a:pt x="168" y="341"/>
                    </a:lnTo>
                    <a:lnTo>
                      <a:pt x="122" y="408"/>
                    </a:lnTo>
                    <a:lnTo>
                      <a:pt x="83" y="480"/>
                    </a:lnTo>
                    <a:lnTo>
                      <a:pt x="51" y="556"/>
                    </a:lnTo>
                    <a:lnTo>
                      <a:pt x="26" y="636"/>
                    </a:lnTo>
                    <a:lnTo>
                      <a:pt x="9" y="718"/>
                    </a:lnTo>
                    <a:lnTo>
                      <a:pt x="1" y="803"/>
                    </a:lnTo>
                    <a:lnTo>
                      <a:pt x="0" y="847"/>
                    </a:lnTo>
                    <a:lnTo>
                      <a:pt x="1" y="891"/>
                    </a:lnTo>
                    <a:lnTo>
                      <a:pt x="9" y="976"/>
                    </a:lnTo>
                    <a:lnTo>
                      <a:pt x="26" y="1058"/>
                    </a:lnTo>
                    <a:lnTo>
                      <a:pt x="51" y="1137"/>
                    </a:lnTo>
                    <a:lnTo>
                      <a:pt x="83" y="1213"/>
                    </a:lnTo>
                    <a:lnTo>
                      <a:pt x="122" y="1285"/>
                    </a:lnTo>
                    <a:lnTo>
                      <a:pt x="168" y="1353"/>
                    </a:lnTo>
                    <a:lnTo>
                      <a:pt x="220" y="1416"/>
                    </a:lnTo>
                    <a:lnTo>
                      <a:pt x="277" y="1473"/>
                    </a:lnTo>
                    <a:lnTo>
                      <a:pt x="340" y="1526"/>
                    </a:lnTo>
                    <a:lnTo>
                      <a:pt x="408" y="1571"/>
                    </a:lnTo>
                    <a:lnTo>
                      <a:pt x="480" y="1610"/>
                    </a:lnTo>
                    <a:lnTo>
                      <a:pt x="556" y="1643"/>
                    </a:lnTo>
                    <a:lnTo>
                      <a:pt x="635" y="1668"/>
                    </a:lnTo>
                    <a:lnTo>
                      <a:pt x="718" y="1684"/>
                    </a:lnTo>
                    <a:lnTo>
                      <a:pt x="803" y="1693"/>
                    </a:lnTo>
                    <a:lnTo>
                      <a:pt x="847" y="1694"/>
                    </a:lnTo>
                    <a:close/>
                  </a:path>
                </a:pathLst>
              </a:custGeom>
              <a:solidFill>
                <a:srgbClr val="F26D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455"/>
              <p:cNvSpPr>
                <a:spLocks/>
              </p:cNvSpPr>
              <p:nvPr/>
            </p:nvSpPr>
            <p:spPr bwMode="auto">
              <a:xfrm>
                <a:off x="1832" y="1869"/>
                <a:ext cx="178" cy="25"/>
              </a:xfrm>
              <a:custGeom>
                <a:avLst/>
                <a:gdLst>
                  <a:gd name="T0" fmla="*/ 887 w 887"/>
                  <a:gd name="T1" fmla="*/ 125 h 125"/>
                  <a:gd name="T2" fmla="*/ 0 w 887"/>
                  <a:gd name="T3" fmla="*/ 125 h 125"/>
                  <a:gd name="T4" fmla="*/ 49 w 887"/>
                  <a:gd name="T5" fmla="*/ 96 h 125"/>
                  <a:gd name="T6" fmla="*/ 154 w 887"/>
                  <a:gd name="T7" fmla="*/ 50 h 125"/>
                  <a:gd name="T8" fmla="*/ 265 w 887"/>
                  <a:gd name="T9" fmla="*/ 18 h 125"/>
                  <a:gd name="T10" fmla="*/ 382 w 887"/>
                  <a:gd name="T11" fmla="*/ 2 h 125"/>
                  <a:gd name="T12" fmla="*/ 442 w 887"/>
                  <a:gd name="T13" fmla="*/ 0 h 125"/>
                  <a:gd name="T14" fmla="*/ 445 w 887"/>
                  <a:gd name="T15" fmla="*/ 0 h 125"/>
                  <a:gd name="T16" fmla="*/ 505 w 887"/>
                  <a:gd name="T17" fmla="*/ 2 h 125"/>
                  <a:gd name="T18" fmla="*/ 622 w 887"/>
                  <a:gd name="T19" fmla="*/ 18 h 125"/>
                  <a:gd name="T20" fmla="*/ 733 w 887"/>
                  <a:gd name="T21" fmla="*/ 50 h 125"/>
                  <a:gd name="T22" fmla="*/ 838 w 887"/>
                  <a:gd name="T23" fmla="*/ 96 h 125"/>
                  <a:gd name="T24" fmla="*/ 887 w 887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7" h="125">
                    <a:moveTo>
                      <a:pt x="887" y="125"/>
                    </a:moveTo>
                    <a:lnTo>
                      <a:pt x="0" y="125"/>
                    </a:lnTo>
                    <a:lnTo>
                      <a:pt x="49" y="96"/>
                    </a:lnTo>
                    <a:lnTo>
                      <a:pt x="154" y="50"/>
                    </a:lnTo>
                    <a:lnTo>
                      <a:pt x="265" y="18"/>
                    </a:lnTo>
                    <a:lnTo>
                      <a:pt x="382" y="2"/>
                    </a:lnTo>
                    <a:lnTo>
                      <a:pt x="442" y="0"/>
                    </a:lnTo>
                    <a:lnTo>
                      <a:pt x="445" y="0"/>
                    </a:lnTo>
                    <a:lnTo>
                      <a:pt x="505" y="2"/>
                    </a:lnTo>
                    <a:lnTo>
                      <a:pt x="622" y="18"/>
                    </a:lnTo>
                    <a:lnTo>
                      <a:pt x="733" y="50"/>
                    </a:lnTo>
                    <a:lnTo>
                      <a:pt x="838" y="96"/>
                    </a:lnTo>
                    <a:lnTo>
                      <a:pt x="887" y="125"/>
                    </a:lnTo>
                    <a:close/>
                  </a:path>
                </a:pathLst>
              </a:custGeom>
              <a:solidFill>
                <a:srgbClr val="91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456"/>
              <p:cNvSpPr>
                <a:spLocks/>
              </p:cNvSpPr>
              <p:nvPr/>
            </p:nvSpPr>
            <p:spPr bwMode="auto">
              <a:xfrm>
                <a:off x="1827" y="1872"/>
                <a:ext cx="188" cy="26"/>
              </a:xfrm>
              <a:custGeom>
                <a:avLst/>
                <a:gdLst>
                  <a:gd name="T0" fmla="*/ 937 w 937"/>
                  <a:gd name="T1" fmla="*/ 127 h 127"/>
                  <a:gd name="T2" fmla="*/ 0 w 937"/>
                  <a:gd name="T3" fmla="*/ 127 h 127"/>
                  <a:gd name="T4" fmla="*/ 35 w 937"/>
                  <a:gd name="T5" fmla="*/ 104 h 127"/>
                  <a:gd name="T6" fmla="*/ 108 w 937"/>
                  <a:gd name="T7" fmla="*/ 65 h 127"/>
                  <a:gd name="T8" fmla="*/ 184 w 937"/>
                  <a:gd name="T9" fmla="*/ 34 h 127"/>
                  <a:gd name="T10" fmla="*/ 264 w 937"/>
                  <a:gd name="T11" fmla="*/ 9 h 127"/>
                  <a:gd name="T12" fmla="*/ 306 w 937"/>
                  <a:gd name="T13" fmla="*/ 0 h 127"/>
                  <a:gd name="T14" fmla="*/ 631 w 937"/>
                  <a:gd name="T15" fmla="*/ 0 h 127"/>
                  <a:gd name="T16" fmla="*/ 673 w 937"/>
                  <a:gd name="T17" fmla="*/ 9 h 127"/>
                  <a:gd name="T18" fmla="*/ 753 w 937"/>
                  <a:gd name="T19" fmla="*/ 34 h 127"/>
                  <a:gd name="T20" fmla="*/ 829 w 937"/>
                  <a:gd name="T21" fmla="*/ 65 h 127"/>
                  <a:gd name="T22" fmla="*/ 902 w 937"/>
                  <a:gd name="T23" fmla="*/ 104 h 127"/>
                  <a:gd name="T24" fmla="*/ 937 w 937"/>
                  <a:gd name="T2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7" h="127">
                    <a:moveTo>
                      <a:pt x="937" y="127"/>
                    </a:moveTo>
                    <a:lnTo>
                      <a:pt x="0" y="127"/>
                    </a:lnTo>
                    <a:lnTo>
                      <a:pt x="35" y="104"/>
                    </a:lnTo>
                    <a:lnTo>
                      <a:pt x="108" y="65"/>
                    </a:lnTo>
                    <a:lnTo>
                      <a:pt x="184" y="34"/>
                    </a:lnTo>
                    <a:lnTo>
                      <a:pt x="264" y="9"/>
                    </a:lnTo>
                    <a:lnTo>
                      <a:pt x="306" y="0"/>
                    </a:lnTo>
                    <a:lnTo>
                      <a:pt x="631" y="0"/>
                    </a:lnTo>
                    <a:lnTo>
                      <a:pt x="673" y="9"/>
                    </a:lnTo>
                    <a:lnTo>
                      <a:pt x="753" y="34"/>
                    </a:lnTo>
                    <a:lnTo>
                      <a:pt x="829" y="65"/>
                    </a:lnTo>
                    <a:lnTo>
                      <a:pt x="902" y="104"/>
                    </a:lnTo>
                    <a:lnTo>
                      <a:pt x="937" y="127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457"/>
              <p:cNvSpPr>
                <a:spLocks/>
              </p:cNvSpPr>
              <p:nvPr/>
            </p:nvSpPr>
            <p:spPr bwMode="auto">
              <a:xfrm>
                <a:off x="1823" y="1876"/>
                <a:ext cx="196" cy="25"/>
              </a:xfrm>
              <a:custGeom>
                <a:avLst/>
                <a:gdLst>
                  <a:gd name="T0" fmla="*/ 983 w 983"/>
                  <a:gd name="T1" fmla="*/ 125 h 125"/>
                  <a:gd name="T2" fmla="*/ 0 w 983"/>
                  <a:gd name="T3" fmla="*/ 125 h 125"/>
                  <a:gd name="T4" fmla="*/ 30 w 983"/>
                  <a:gd name="T5" fmla="*/ 104 h 125"/>
                  <a:gd name="T6" fmla="*/ 93 w 983"/>
                  <a:gd name="T7" fmla="*/ 67 h 125"/>
                  <a:gd name="T8" fmla="*/ 159 w 983"/>
                  <a:gd name="T9" fmla="*/ 36 h 125"/>
                  <a:gd name="T10" fmla="*/ 227 w 983"/>
                  <a:gd name="T11" fmla="*/ 10 h 125"/>
                  <a:gd name="T12" fmla="*/ 262 w 983"/>
                  <a:gd name="T13" fmla="*/ 0 h 125"/>
                  <a:gd name="T14" fmla="*/ 721 w 983"/>
                  <a:gd name="T15" fmla="*/ 0 h 125"/>
                  <a:gd name="T16" fmla="*/ 756 w 983"/>
                  <a:gd name="T17" fmla="*/ 10 h 125"/>
                  <a:gd name="T18" fmla="*/ 824 w 983"/>
                  <a:gd name="T19" fmla="*/ 36 h 125"/>
                  <a:gd name="T20" fmla="*/ 890 w 983"/>
                  <a:gd name="T21" fmla="*/ 67 h 125"/>
                  <a:gd name="T22" fmla="*/ 953 w 983"/>
                  <a:gd name="T23" fmla="*/ 104 h 125"/>
                  <a:gd name="T24" fmla="*/ 983 w 983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3" h="125">
                    <a:moveTo>
                      <a:pt x="983" y="125"/>
                    </a:moveTo>
                    <a:lnTo>
                      <a:pt x="0" y="125"/>
                    </a:lnTo>
                    <a:lnTo>
                      <a:pt x="30" y="104"/>
                    </a:lnTo>
                    <a:lnTo>
                      <a:pt x="93" y="67"/>
                    </a:lnTo>
                    <a:lnTo>
                      <a:pt x="159" y="36"/>
                    </a:lnTo>
                    <a:lnTo>
                      <a:pt x="227" y="10"/>
                    </a:lnTo>
                    <a:lnTo>
                      <a:pt x="262" y="0"/>
                    </a:lnTo>
                    <a:lnTo>
                      <a:pt x="721" y="0"/>
                    </a:lnTo>
                    <a:lnTo>
                      <a:pt x="756" y="10"/>
                    </a:lnTo>
                    <a:lnTo>
                      <a:pt x="824" y="36"/>
                    </a:lnTo>
                    <a:lnTo>
                      <a:pt x="890" y="67"/>
                    </a:lnTo>
                    <a:lnTo>
                      <a:pt x="953" y="104"/>
                    </a:lnTo>
                    <a:lnTo>
                      <a:pt x="983" y="125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458"/>
              <p:cNvSpPr>
                <a:spLocks/>
              </p:cNvSpPr>
              <p:nvPr/>
            </p:nvSpPr>
            <p:spPr bwMode="auto">
              <a:xfrm>
                <a:off x="1819" y="1879"/>
                <a:ext cx="205" cy="25"/>
              </a:xfrm>
              <a:custGeom>
                <a:avLst/>
                <a:gdLst>
                  <a:gd name="T0" fmla="*/ 1025 w 1025"/>
                  <a:gd name="T1" fmla="*/ 125 h 125"/>
                  <a:gd name="T2" fmla="*/ 0 w 1025"/>
                  <a:gd name="T3" fmla="*/ 125 h 125"/>
                  <a:gd name="T4" fmla="*/ 26 w 1025"/>
                  <a:gd name="T5" fmla="*/ 106 h 125"/>
                  <a:gd name="T6" fmla="*/ 83 w 1025"/>
                  <a:gd name="T7" fmla="*/ 70 h 125"/>
                  <a:gd name="T8" fmla="*/ 140 w 1025"/>
                  <a:gd name="T9" fmla="*/ 38 h 125"/>
                  <a:gd name="T10" fmla="*/ 202 w 1025"/>
                  <a:gd name="T11" fmla="*/ 11 h 125"/>
                  <a:gd name="T12" fmla="*/ 234 w 1025"/>
                  <a:gd name="T13" fmla="*/ 0 h 125"/>
                  <a:gd name="T14" fmla="*/ 791 w 1025"/>
                  <a:gd name="T15" fmla="*/ 0 h 125"/>
                  <a:gd name="T16" fmla="*/ 823 w 1025"/>
                  <a:gd name="T17" fmla="*/ 11 h 125"/>
                  <a:gd name="T18" fmla="*/ 885 w 1025"/>
                  <a:gd name="T19" fmla="*/ 38 h 125"/>
                  <a:gd name="T20" fmla="*/ 942 w 1025"/>
                  <a:gd name="T21" fmla="*/ 70 h 125"/>
                  <a:gd name="T22" fmla="*/ 999 w 1025"/>
                  <a:gd name="T23" fmla="*/ 106 h 125"/>
                  <a:gd name="T24" fmla="*/ 1025 w 1025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5" h="125">
                    <a:moveTo>
                      <a:pt x="1025" y="125"/>
                    </a:moveTo>
                    <a:lnTo>
                      <a:pt x="0" y="125"/>
                    </a:lnTo>
                    <a:lnTo>
                      <a:pt x="26" y="106"/>
                    </a:lnTo>
                    <a:lnTo>
                      <a:pt x="83" y="70"/>
                    </a:lnTo>
                    <a:lnTo>
                      <a:pt x="140" y="38"/>
                    </a:lnTo>
                    <a:lnTo>
                      <a:pt x="202" y="11"/>
                    </a:lnTo>
                    <a:lnTo>
                      <a:pt x="234" y="0"/>
                    </a:lnTo>
                    <a:lnTo>
                      <a:pt x="791" y="0"/>
                    </a:lnTo>
                    <a:lnTo>
                      <a:pt x="823" y="11"/>
                    </a:lnTo>
                    <a:lnTo>
                      <a:pt x="885" y="38"/>
                    </a:lnTo>
                    <a:lnTo>
                      <a:pt x="942" y="70"/>
                    </a:lnTo>
                    <a:lnTo>
                      <a:pt x="999" y="106"/>
                    </a:lnTo>
                    <a:lnTo>
                      <a:pt x="1025" y="125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459"/>
              <p:cNvSpPr>
                <a:spLocks/>
              </p:cNvSpPr>
              <p:nvPr/>
            </p:nvSpPr>
            <p:spPr bwMode="auto">
              <a:xfrm>
                <a:off x="1815" y="1882"/>
                <a:ext cx="213" cy="25"/>
              </a:xfrm>
              <a:custGeom>
                <a:avLst/>
                <a:gdLst>
                  <a:gd name="T0" fmla="*/ 1065 w 1065"/>
                  <a:gd name="T1" fmla="*/ 126 h 126"/>
                  <a:gd name="T2" fmla="*/ 0 w 1065"/>
                  <a:gd name="T3" fmla="*/ 126 h 126"/>
                  <a:gd name="T4" fmla="*/ 50 w 1065"/>
                  <a:gd name="T5" fmla="*/ 89 h 126"/>
                  <a:gd name="T6" fmla="*/ 155 w 1065"/>
                  <a:gd name="T7" fmla="*/ 25 h 126"/>
                  <a:gd name="T8" fmla="*/ 213 w 1065"/>
                  <a:gd name="T9" fmla="*/ 0 h 126"/>
                  <a:gd name="T10" fmla="*/ 852 w 1065"/>
                  <a:gd name="T11" fmla="*/ 0 h 126"/>
                  <a:gd name="T12" fmla="*/ 910 w 1065"/>
                  <a:gd name="T13" fmla="*/ 25 h 126"/>
                  <a:gd name="T14" fmla="*/ 1016 w 1065"/>
                  <a:gd name="T15" fmla="*/ 89 h 126"/>
                  <a:gd name="T16" fmla="*/ 1065 w 1065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5" h="126">
                    <a:moveTo>
                      <a:pt x="1065" y="126"/>
                    </a:moveTo>
                    <a:lnTo>
                      <a:pt x="0" y="126"/>
                    </a:lnTo>
                    <a:lnTo>
                      <a:pt x="50" y="89"/>
                    </a:lnTo>
                    <a:lnTo>
                      <a:pt x="155" y="25"/>
                    </a:lnTo>
                    <a:lnTo>
                      <a:pt x="213" y="0"/>
                    </a:lnTo>
                    <a:lnTo>
                      <a:pt x="852" y="0"/>
                    </a:lnTo>
                    <a:lnTo>
                      <a:pt x="910" y="25"/>
                    </a:lnTo>
                    <a:lnTo>
                      <a:pt x="1016" y="89"/>
                    </a:lnTo>
                    <a:lnTo>
                      <a:pt x="1065" y="126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460"/>
              <p:cNvSpPr>
                <a:spLocks/>
              </p:cNvSpPr>
              <p:nvPr/>
            </p:nvSpPr>
            <p:spPr bwMode="auto">
              <a:xfrm>
                <a:off x="1811" y="1885"/>
                <a:ext cx="220" cy="25"/>
              </a:xfrm>
              <a:custGeom>
                <a:avLst/>
                <a:gdLst>
                  <a:gd name="T0" fmla="*/ 1101 w 1101"/>
                  <a:gd name="T1" fmla="*/ 126 h 126"/>
                  <a:gd name="T2" fmla="*/ 0 w 1101"/>
                  <a:gd name="T3" fmla="*/ 126 h 126"/>
                  <a:gd name="T4" fmla="*/ 44 w 1101"/>
                  <a:gd name="T5" fmla="*/ 89 h 126"/>
                  <a:gd name="T6" fmla="*/ 141 w 1101"/>
                  <a:gd name="T7" fmla="*/ 27 h 126"/>
                  <a:gd name="T8" fmla="*/ 195 w 1101"/>
                  <a:gd name="T9" fmla="*/ 0 h 126"/>
                  <a:gd name="T10" fmla="*/ 906 w 1101"/>
                  <a:gd name="T11" fmla="*/ 0 h 126"/>
                  <a:gd name="T12" fmla="*/ 960 w 1101"/>
                  <a:gd name="T13" fmla="*/ 27 h 126"/>
                  <a:gd name="T14" fmla="*/ 1057 w 1101"/>
                  <a:gd name="T15" fmla="*/ 89 h 126"/>
                  <a:gd name="T16" fmla="*/ 1101 w 1101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1" h="126">
                    <a:moveTo>
                      <a:pt x="1101" y="126"/>
                    </a:moveTo>
                    <a:lnTo>
                      <a:pt x="0" y="126"/>
                    </a:lnTo>
                    <a:lnTo>
                      <a:pt x="44" y="89"/>
                    </a:lnTo>
                    <a:lnTo>
                      <a:pt x="141" y="27"/>
                    </a:lnTo>
                    <a:lnTo>
                      <a:pt x="195" y="0"/>
                    </a:lnTo>
                    <a:lnTo>
                      <a:pt x="906" y="0"/>
                    </a:lnTo>
                    <a:lnTo>
                      <a:pt x="960" y="27"/>
                    </a:lnTo>
                    <a:lnTo>
                      <a:pt x="1057" y="89"/>
                    </a:lnTo>
                    <a:lnTo>
                      <a:pt x="1101" y="126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461"/>
              <p:cNvSpPr>
                <a:spLocks/>
              </p:cNvSpPr>
              <p:nvPr/>
            </p:nvSpPr>
            <p:spPr bwMode="auto">
              <a:xfrm>
                <a:off x="1807" y="1888"/>
                <a:ext cx="228" cy="25"/>
              </a:xfrm>
              <a:custGeom>
                <a:avLst/>
                <a:gdLst>
                  <a:gd name="T0" fmla="*/ 1139 w 1139"/>
                  <a:gd name="T1" fmla="*/ 126 h 126"/>
                  <a:gd name="T2" fmla="*/ 0 w 1139"/>
                  <a:gd name="T3" fmla="*/ 126 h 126"/>
                  <a:gd name="T4" fmla="*/ 42 w 1139"/>
                  <a:gd name="T5" fmla="*/ 90 h 126"/>
                  <a:gd name="T6" fmla="*/ 133 w 1139"/>
                  <a:gd name="T7" fmla="*/ 26 h 126"/>
                  <a:gd name="T8" fmla="*/ 181 w 1139"/>
                  <a:gd name="T9" fmla="*/ 0 h 126"/>
                  <a:gd name="T10" fmla="*/ 958 w 1139"/>
                  <a:gd name="T11" fmla="*/ 0 h 126"/>
                  <a:gd name="T12" fmla="*/ 1006 w 1139"/>
                  <a:gd name="T13" fmla="*/ 26 h 126"/>
                  <a:gd name="T14" fmla="*/ 1097 w 1139"/>
                  <a:gd name="T15" fmla="*/ 90 h 126"/>
                  <a:gd name="T16" fmla="*/ 1139 w 1139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9" h="126">
                    <a:moveTo>
                      <a:pt x="1139" y="126"/>
                    </a:moveTo>
                    <a:lnTo>
                      <a:pt x="0" y="126"/>
                    </a:lnTo>
                    <a:lnTo>
                      <a:pt x="42" y="90"/>
                    </a:lnTo>
                    <a:lnTo>
                      <a:pt x="133" y="26"/>
                    </a:lnTo>
                    <a:lnTo>
                      <a:pt x="181" y="0"/>
                    </a:lnTo>
                    <a:lnTo>
                      <a:pt x="958" y="0"/>
                    </a:lnTo>
                    <a:lnTo>
                      <a:pt x="1006" y="26"/>
                    </a:lnTo>
                    <a:lnTo>
                      <a:pt x="1097" y="90"/>
                    </a:lnTo>
                    <a:lnTo>
                      <a:pt x="1139" y="126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462"/>
              <p:cNvSpPr>
                <a:spLocks/>
              </p:cNvSpPr>
              <p:nvPr/>
            </p:nvSpPr>
            <p:spPr bwMode="auto">
              <a:xfrm>
                <a:off x="1804" y="1891"/>
                <a:ext cx="234" cy="25"/>
              </a:xfrm>
              <a:custGeom>
                <a:avLst/>
                <a:gdLst>
                  <a:gd name="T0" fmla="*/ 1171 w 1171"/>
                  <a:gd name="T1" fmla="*/ 125 h 125"/>
                  <a:gd name="T2" fmla="*/ 0 w 1171"/>
                  <a:gd name="T3" fmla="*/ 125 h 125"/>
                  <a:gd name="T4" fmla="*/ 39 w 1171"/>
                  <a:gd name="T5" fmla="*/ 89 h 125"/>
                  <a:gd name="T6" fmla="*/ 123 w 1171"/>
                  <a:gd name="T7" fmla="*/ 26 h 125"/>
                  <a:gd name="T8" fmla="*/ 168 w 1171"/>
                  <a:gd name="T9" fmla="*/ 0 h 125"/>
                  <a:gd name="T10" fmla="*/ 1003 w 1171"/>
                  <a:gd name="T11" fmla="*/ 0 h 125"/>
                  <a:gd name="T12" fmla="*/ 1048 w 1171"/>
                  <a:gd name="T13" fmla="*/ 26 h 125"/>
                  <a:gd name="T14" fmla="*/ 1132 w 1171"/>
                  <a:gd name="T15" fmla="*/ 89 h 125"/>
                  <a:gd name="T16" fmla="*/ 1171 w 1171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1" h="125">
                    <a:moveTo>
                      <a:pt x="1171" y="125"/>
                    </a:moveTo>
                    <a:lnTo>
                      <a:pt x="0" y="125"/>
                    </a:lnTo>
                    <a:lnTo>
                      <a:pt x="39" y="89"/>
                    </a:lnTo>
                    <a:lnTo>
                      <a:pt x="123" y="26"/>
                    </a:lnTo>
                    <a:lnTo>
                      <a:pt x="168" y="0"/>
                    </a:lnTo>
                    <a:lnTo>
                      <a:pt x="1003" y="0"/>
                    </a:lnTo>
                    <a:lnTo>
                      <a:pt x="1048" y="26"/>
                    </a:lnTo>
                    <a:lnTo>
                      <a:pt x="1132" y="89"/>
                    </a:lnTo>
                    <a:lnTo>
                      <a:pt x="1171" y="125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463"/>
              <p:cNvSpPr>
                <a:spLocks/>
              </p:cNvSpPr>
              <p:nvPr/>
            </p:nvSpPr>
            <p:spPr bwMode="auto">
              <a:xfrm>
                <a:off x="1801" y="1894"/>
                <a:ext cx="240" cy="25"/>
              </a:xfrm>
              <a:custGeom>
                <a:avLst/>
                <a:gdLst>
                  <a:gd name="T0" fmla="*/ 1203 w 1203"/>
                  <a:gd name="T1" fmla="*/ 126 h 126"/>
                  <a:gd name="T2" fmla="*/ 0 w 1203"/>
                  <a:gd name="T3" fmla="*/ 126 h 126"/>
                  <a:gd name="T4" fmla="*/ 36 w 1203"/>
                  <a:gd name="T5" fmla="*/ 91 h 126"/>
                  <a:gd name="T6" fmla="*/ 115 w 1203"/>
                  <a:gd name="T7" fmla="*/ 28 h 126"/>
                  <a:gd name="T8" fmla="*/ 158 w 1203"/>
                  <a:gd name="T9" fmla="*/ 0 h 126"/>
                  <a:gd name="T10" fmla="*/ 1045 w 1203"/>
                  <a:gd name="T11" fmla="*/ 0 h 126"/>
                  <a:gd name="T12" fmla="*/ 1088 w 1203"/>
                  <a:gd name="T13" fmla="*/ 28 h 126"/>
                  <a:gd name="T14" fmla="*/ 1167 w 1203"/>
                  <a:gd name="T15" fmla="*/ 91 h 126"/>
                  <a:gd name="T16" fmla="*/ 1203 w 1203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3" h="126">
                    <a:moveTo>
                      <a:pt x="1203" y="126"/>
                    </a:moveTo>
                    <a:lnTo>
                      <a:pt x="0" y="126"/>
                    </a:lnTo>
                    <a:lnTo>
                      <a:pt x="36" y="91"/>
                    </a:lnTo>
                    <a:lnTo>
                      <a:pt x="115" y="28"/>
                    </a:lnTo>
                    <a:lnTo>
                      <a:pt x="158" y="0"/>
                    </a:lnTo>
                    <a:lnTo>
                      <a:pt x="1045" y="0"/>
                    </a:lnTo>
                    <a:lnTo>
                      <a:pt x="1088" y="28"/>
                    </a:lnTo>
                    <a:lnTo>
                      <a:pt x="1167" y="91"/>
                    </a:lnTo>
                    <a:lnTo>
                      <a:pt x="1203" y="126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464"/>
              <p:cNvSpPr>
                <a:spLocks/>
              </p:cNvSpPr>
              <p:nvPr/>
            </p:nvSpPr>
            <p:spPr bwMode="auto">
              <a:xfrm>
                <a:off x="1798" y="1897"/>
                <a:ext cx="246" cy="26"/>
              </a:xfrm>
              <a:custGeom>
                <a:avLst/>
                <a:gdLst>
                  <a:gd name="T0" fmla="*/ 1233 w 1233"/>
                  <a:gd name="T1" fmla="*/ 125 h 126"/>
                  <a:gd name="T2" fmla="*/ 0 w 1233"/>
                  <a:gd name="T3" fmla="*/ 126 h 126"/>
                  <a:gd name="T4" fmla="*/ 34 w 1233"/>
                  <a:gd name="T5" fmla="*/ 91 h 126"/>
                  <a:gd name="T6" fmla="*/ 109 w 1233"/>
                  <a:gd name="T7" fmla="*/ 27 h 126"/>
                  <a:gd name="T8" fmla="*/ 149 w 1233"/>
                  <a:gd name="T9" fmla="*/ 0 h 126"/>
                  <a:gd name="T10" fmla="*/ 1084 w 1233"/>
                  <a:gd name="T11" fmla="*/ 0 h 126"/>
                  <a:gd name="T12" fmla="*/ 1124 w 1233"/>
                  <a:gd name="T13" fmla="*/ 27 h 126"/>
                  <a:gd name="T14" fmla="*/ 1199 w 1233"/>
                  <a:gd name="T15" fmla="*/ 91 h 126"/>
                  <a:gd name="T16" fmla="*/ 1233 w 1233"/>
                  <a:gd name="T1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3" h="126">
                    <a:moveTo>
                      <a:pt x="1233" y="125"/>
                    </a:moveTo>
                    <a:lnTo>
                      <a:pt x="0" y="126"/>
                    </a:lnTo>
                    <a:lnTo>
                      <a:pt x="34" y="91"/>
                    </a:lnTo>
                    <a:lnTo>
                      <a:pt x="109" y="27"/>
                    </a:lnTo>
                    <a:lnTo>
                      <a:pt x="149" y="0"/>
                    </a:lnTo>
                    <a:lnTo>
                      <a:pt x="1084" y="0"/>
                    </a:lnTo>
                    <a:lnTo>
                      <a:pt x="1124" y="27"/>
                    </a:lnTo>
                    <a:lnTo>
                      <a:pt x="1199" y="91"/>
                    </a:lnTo>
                    <a:lnTo>
                      <a:pt x="1233" y="125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465"/>
              <p:cNvSpPr>
                <a:spLocks/>
              </p:cNvSpPr>
              <p:nvPr/>
            </p:nvSpPr>
            <p:spPr bwMode="auto">
              <a:xfrm>
                <a:off x="1795" y="1901"/>
                <a:ext cx="252" cy="25"/>
              </a:xfrm>
              <a:custGeom>
                <a:avLst/>
                <a:gdLst>
                  <a:gd name="T0" fmla="*/ 1262 w 1262"/>
                  <a:gd name="T1" fmla="*/ 125 h 125"/>
                  <a:gd name="T2" fmla="*/ 0 w 1262"/>
                  <a:gd name="T3" fmla="*/ 125 h 125"/>
                  <a:gd name="T4" fmla="*/ 31 w 1262"/>
                  <a:gd name="T5" fmla="*/ 90 h 125"/>
                  <a:gd name="T6" fmla="*/ 102 w 1262"/>
                  <a:gd name="T7" fmla="*/ 28 h 125"/>
                  <a:gd name="T8" fmla="*/ 139 w 1262"/>
                  <a:gd name="T9" fmla="*/ 0 h 125"/>
                  <a:gd name="T10" fmla="*/ 1122 w 1262"/>
                  <a:gd name="T11" fmla="*/ 0 h 125"/>
                  <a:gd name="T12" fmla="*/ 1159 w 1262"/>
                  <a:gd name="T13" fmla="*/ 28 h 125"/>
                  <a:gd name="T14" fmla="*/ 1230 w 1262"/>
                  <a:gd name="T15" fmla="*/ 90 h 125"/>
                  <a:gd name="T16" fmla="*/ 1262 w 1262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2" h="125">
                    <a:moveTo>
                      <a:pt x="1262" y="125"/>
                    </a:moveTo>
                    <a:lnTo>
                      <a:pt x="0" y="125"/>
                    </a:lnTo>
                    <a:lnTo>
                      <a:pt x="31" y="90"/>
                    </a:lnTo>
                    <a:lnTo>
                      <a:pt x="102" y="28"/>
                    </a:lnTo>
                    <a:lnTo>
                      <a:pt x="139" y="0"/>
                    </a:lnTo>
                    <a:lnTo>
                      <a:pt x="1122" y="0"/>
                    </a:lnTo>
                    <a:lnTo>
                      <a:pt x="1159" y="28"/>
                    </a:lnTo>
                    <a:lnTo>
                      <a:pt x="1230" y="90"/>
                    </a:lnTo>
                    <a:lnTo>
                      <a:pt x="1262" y="125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466"/>
              <p:cNvSpPr>
                <a:spLocks/>
              </p:cNvSpPr>
              <p:nvPr/>
            </p:nvSpPr>
            <p:spPr bwMode="auto">
              <a:xfrm>
                <a:off x="1792" y="1904"/>
                <a:ext cx="258" cy="25"/>
              </a:xfrm>
              <a:custGeom>
                <a:avLst/>
                <a:gdLst>
                  <a:gd name="T0" fmla="*/ 1289 w 1289"/>
                  <a:gd name="T1" fmla="*/ 126 h 126"/>
                  <a:gd name="T2" fmla="*/ 0 w 1289"/>
                  <a:gd name="T3" fmla="*/ 126 h 126"/>
                  <a:gd name="T4" fmla="*/ 30 w 1289"/>
                  <a:gd name="T5" fmla="*/ 92 h 126"/>
                  <a:gd name="T6" fmla="*/ 97 w 1289"/>
                  <a:gd name="T7" fmla="*/ 28 h 126"/>
                  <a:gd name="T8" fmla="*/ 133 w 1289"/>
                  <a:gd name="T9" fmla="*/ 0 h 126"/>
                  <a:gd name="T10" fmla="*/ 1156 w 1289"/>
                  <a:gd name="T11" fmla="*/ 0 h 126"/>
                  <a:gd name="T12" fmla="*/ 1192 w 1289"/>
                  <a:gd name="T13" fmla="*/ 28 h 126"/>
                  <a:gd name="T14" fmla="*/ 1259 w 1289"/>
                  <a:gd name="T15" fmla="*/ 92 h 126"/>
                  <a:gd name="T16" fmla="*/ 1289 w 1289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9" h="126">
                    <a:moveTo>
                      <a:pt x="1289" y="126"/>
                    </a:moveTo>
                    <a:lnTo>
                      <a:pt x="0" y="126"/>
                    </a:lnTo>
                    <a:lnTo>
                      <a:pt x="30" y="92"/>
                    </a:lnTo>
                    <a:lnTo>
                      <a:pt x="97" y="28"/>
                    </a:lnTo>
                    <a:lnTo>
                      <a:pt x="133" y="0"/>
                    </a:lnTo>
                    <a:lnTo>
                      <a:pt x="1156" y="0"/>
                    </a:lnTo>
                    <a:lnTo>
                      <a:pt x="1192" y="28"/>
                    </a:lnTo>
                    <a:lnTo>
                      <a:pt x="1259" y="92"/>
                    </a:lnTo>
                    <a:lnTo>
                      <a:pt x="1289" y="126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467"/>
              <p:cNvSpPr>
                <a:spLocks/>
              </p:cNvSpPr>
              <p:nvPr/>
            </p:nvSpPr>
            <p:spPr bwMode="auto">
              <a:xfrm>
                <a:off x="1790" y="1907"/>
                <a:ext cx="263" cy="25"/>
              </a:xfrm>
              <a:custGeom>
                <a:avLst/>
                <a:gdLst>
                  <a:gd name="T0" fmla="*/ 1315 w 1315"/>
                  <a:gd name="T1" fmla="*/ 125 h 125"/>
                  <a:gd name="T2" fmla="*/ 0 w 1315"/>
                  <a:gd name="T3" fmla="*/ 125 h 125"/>
                  <a:gd name="T4" fmla="*/ 29 w 1315"/>
                  <a:gd name="T5" fmla="*/ 91 h 125"/>
                  <a:gd name="T6" fmla="*/ 91 w 1315"/>
                  <a:gd name="T7" fmla="*/ 29 h 125"/>
                  <a:gd name="T8" fmla="*/ 125 w 1315"/>
                  <a:gd name="T9" fmla="*/ 0 h 125"/>
                  <a:gd name="T10" fmla="*/ 1190 w 1315"/>
                  <a:gd name="T11" fmla="*/ 0 h 125"/>
                  <a:gd name="T12" fmla="*/ 1224 w 1315"/>
                  <a:gd name="T13" fmla="*/ 29 h 125"/>
                  <a:gd name="T14" fmla="*/ 1286 w 1315"/>
                  <a:gd name="T15" fmla="*/ 91 h 125"/>
                  <a:gd name="T16" fmla="*/ 1315 w 1315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5" h="125">
                    <a:moveTo>
                      <a:pt x="1315" y="125"/>
                    </a:moveTo>
                    <a:lnTo>
                      <a:pt x="0" y="125"/>
                    </a:lnTo>
                    <a:lnTo>
                      <a:pt x="29" y="91"/>
                    </a:lnTo>
                    <a:lnTo>
                      <a:pt x="91" y="29"/>
                    </a:lnTo>
                    <a:lnTo>
                      <a:pt x="125" y="0"/>
                    </a:lnTo>
                    <a:lnTo>
                      <a:pt x="1190" y="0"/>
                    </a:lnTo>
                    <a:lnTo>
                      <a:pt x="1224" y="29"/>
                    </a:lnTo>
                    <a:lnTo>
                      <a:pt x="1286" y="91"/>
                    </a:lnTo>
                    <a:lnTo>
                      <a:pt x="1315" y="125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468"/>
              <p:cNvSpPr>
                <a:spLocks/>
              </p:cNvSpPr>
              <p:nvPr/>
            </p:nvSpPr>
            <p:spPr bwMode="auto">
              <a:xfrm>
                <a:off x="1787" y="1910"/>
                <a:ext cx="268" cy="25"/>
              </a:xfrm>
              <a:custGeom>
                <a:avLst/>
                <a:gdLst>
                  <a:gd name="T0" fmla="*/ 1341 w 1341"/>
                  <a:gd name="T1" fmla="*/ 126 h 126"/>
                  <a:gd name="T2" fmla="*/ 0 w 1341"/>
                  <a:gd name="T3" fmla="*/ 126 h 126"/>
                  <a:gd name="T4" fmla="*/ 27 w 1341"/>
                  <a:gd name="T5" fmla="*/ 92 h 126"/>
                  <a:gd name="T6" fmla="*/ 87 w 1341"/>
                  <a:gd name="T7" fmla="*/ 29 h 126"/>
                  <a:gd name="T8" fmla="*/ 120 w 1341"/>
                  <a:gd name="T9" fmla="*/ 0 h 126"/>
                  <a:gd name="T10" fmla="*/ 1221 w 1341"/>
                  <a:gd name="T11" fmla="*/ 0 h 126"/>
                  <a:gd name="T12" fmla="*/ 1254 w 1341"/>
                  <a:gd name="T13" fmla="*/ 29 h 126"/>
                  <a:gd name="T14" fmla="*/ 1314 w 1341"/>
                  <a:gd name="T15" fmla="*/ 92 h 126"/>
                  <a:gd name="T16" fmla="*/ 1341 w 1341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1" h="126">
                    <a:moveTo>
                      <a:pt x="1341" y="126"/>
                    </a:moveTo>
                    <a:lnTo>
                      <a:pt x="0" y="126"/>
                    </a:lnTo>
                    <a:lnTo>
                      <a:pt x="27" y="92"/>
                    </a:lnTo>
                    <a:lnTo>
                      <a:pt x="87" y="29"/>
                    </a:lnTo>
                    <a:lnTo>
                      <a:pt x="120" y="0"/>
                    </a:lnTo>
                    <a:lnTo>
                      <a:pt x="1221" y="0"/>
                    </a:lnTo>
                    <a:lnTo>
                      <a:pt x="1254" y="29"/>
                    </a:lnTo>
                    <a:lnTo>
                      <a:pt x="1314" y="92"/>
                    </a:lnTo>
                    <a:lnTo>
                      <a:pt x="1341" y="126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469"/>
              <p:cNvSpPr>
                <a:spLocks/>
              </p:cNvSpPr>
              <p:nvPr/>
            </p:nvSpPr>
            <p:spPr bwMode="auto">
              <a:xfrm>
                <a:off x="1785" y="1913"/>
                <a:ext cx="273" cy="25"/>
              </a:xfrm>
              <a:custGeom>
                <a:avLst/>
                <a:gdLst>
                  <a:gd name="T0" fmla="*/ 1365 w 1365"/>
                  <a:gd name="T1" fmla="*/ 125 h 125"/>
                  <a:gd name="T2" fmla="*/ 0 w 1365"/>
                  <a:gd name="T3" fmla="*/ 125 h 125"/>
                  <a:gd name="T4" fmla="*/ 26 w 1365"/>
                  <a:gd name="T5" fmla="*/ 91 h 125"/>
                  <a:gd name="T6" fmla="*/ 83 w 1365"/>
                  <a:gd name="T7" fmla="*/ 28 h 125"/>
                  <a:gd name="T8" fmla="*/ 114 w 1365"/>
                  <a:gd name="T9" fmla="*/ 0 h 125"/>
                  <a:gd name="T10" fmla="*/ 1251 w 1365"/>
                  <a:gd name="T11" fmla="*/ 0 h 125"/>
                  <a:gd name="T12" fmla="*/ 1282 w 1365"/>
                  <a:gd name="T13" fmla="*/ 28 h 125"/>
                  <a:gd name="T14" fmla="*/ 1339 w 1365"/>
                  <a:gd name="T15" fmla="*/ 91 h 125"/>
                  <a:gd name="T16" fmla="*/ 1365 w 1365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5" h="125">
                    <a:moveTo>
                      <a:pt x="1365" y="125"/>
                    </a:moveTo>
                    <a:lnTo>
                      <a:pt x="0" y="125"/>
                    </a:lnTo>
                    <a:lnTo>
                      <a:pt x="26" y="91"/>
                    </a:lnTo>
                    <a:lnTo>
                      <a:pt x="83" y="28"/>
                    </a:lnTo>
                    <a:lnTo>
                      <a:pt x="114" y="0"/>
                    </a:lnTo>
                    <a:lnTo>
                      <a:pt x="1251" y="0"/>
                    </a:lnTo>
                    <a:lnTo>
                      <a:pt x="1282" y="28"/>
                    </a:lnTo>
                    <a:lnTo>
                      <a:pt x="1339" y="91"/>
                    </a:lnTo>
                    <a:lnTo>
                      <a:pt x="1365" y="125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470"/>
              <p:cNvSpPr>
                <a:spLocks/>
              </p:cNvSpPr>
              <p:nvPr/>
            </p:nvSpPr>
            <p:spPr bwMode="auto">
              <a:xfrm>
                <a:off x="1782" y="1916"/>
                <a:ext cx="278" cy="25"/>
              </a:xfrm>
              <a:custGeom>
                <a:avLst/>
                <a:gdLst>
                  <a:gd name="T0" fmla="*/ 1387 w 1387"/>
                  <a:gd name="T1" fmla="*/ 126 h 126"/>
                  <a:gd name="T2" fmla="*/ 0 w 1387"/>
                  <a:gd name="T3" fmla="*/ 126 h 126"/>
                  <a:gd name="T4" fmla="*/ 24 w 1387"/>
                  <a:gd name="T5" fmla="*/ 92 h 126"/>
                  <a:gd name="T6" fmla="*/ 79 w 1387"/>
                  <a:gd name="T7" fmla="*/ 29 h 126"/>
                  <a:gd name="T8" fmla="*/ 108 w 1387"/>
                  <a:gd name="T9" fmla="*/ 0 h 126"/>
                  <a:gd name="T10" fmla="*/ 1279 w 1387"/>
                  <a:gd name="T11" fmla="*/ 0 h 126"/>
                  <a:gd name="T12" fmla="*/ 1308 w 1387"/>
                  <a:gd name="T13" fmla="*/ 29 h 126"/>
                  <a:gd name="T14" fmla="*/ 1363 w 1387"/>
                  <a:gd name="T15" fmla="*/ 92 h 126"/>
                  <a:gd name="T16" fmla="*/ 1387 w 1387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7" h="126">
                    <a:moveTo>
                      <a:pt x="1387" y="126"/>
                    </a:moveTo>
                    <a:lnTo>
                      <a:pt x="0" y="126"/>
                    </a:lnTo>
                    <a:lnTo>
                      <a:pt x="24" y="92"/>
                    </a:lnTo>
                    <a:lnTo>
                      <a:pt x="79" y="29"/>
                    </a:lnTo>
                    <a:lnTo>
                      <a:pt x="108" y="0"/>
                    </a:lnTo>
                    <a:lnTo>
                      <a:pt x="1279" y="0"/>
                    </a:lnTo>
                    <a:lnTo>
                      <a:pt x="1308" y="29"/>
                    </a:lnTo>
                    <a:lnTo>
                      <a:pt x="1363" y="92"/>
                    </a:lnTo>
                    <a:lnTo>
                      <a:pt x="1387" y="126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471"/>
              <p:cNvSpPr>
                <a:spLocks/>
              </p:cNvSpPr>
              <p:nvPr/>
            </p:nvSpPr>
            <p:spPr bwMode="auto">
              <a:xfrm>
                <a:off x="1780" y="1919"/>
                <a:ext cx="282" cy="25"/>
              </a:xfrm>
              <a:custGeom>
                <a:avLst/>
                <a:gdLst>
                  <a:gd name="T0" fmla="*/ 1407 w 1407"/>
                  <a:gd name="T1" fmla="*/ 125 h 125"/>
                  <a:gd name="T2" fmla="*/ 0 w 1407"/>
                  <a:gd name="T3" fmla="*/ 125 h 125"/>
                  <a:gd name="T4" fmla="*/ 22 w 1407"/>
                  <a:gd name="T5" fmla="*/ 92 h 125"/>
                  <a:gd name="T6" fmla="*/ 74 w 1407"/>
                  <a:gd name="T7" fmla="*/ 28 h 125"/>
                  <a:gd name="T8" fmla="*/ 102 w 1407"/>
                  <a:gd name="T9" fmla="*/ 0 h 125"/>
                  <a:gd name="T10" fmla="*/ 1305 w 1407"/>
                  <a:gd name="T11" fmla="*/ 0 h 125"/>
                  <a:gd name="T12" fmla="*/ 1333 w 1407"/>
                  <a:gd name="T13" fmla="*/ 28 h 125"/>
                  <a:gd name="T14" fmla="*/ 1385 w 1407"/>
                  <a:gd name="T15" fmla="*/ 92 h 125"/>
                  <a:gd name="T16" fmla="*/ 1407 w 140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7" h="125">
                    <a:moveTo>
                      <a:pt x="1407" y="125"/>
                    </a:moveTo>
                    <a:lnTo>
                      <a:pt x="0" y="125"/>
                    </a:lnTo>
                    <a:lnTo>
                      <a:pt x="22" y="92"/>
                    </a:lnTo>
                    <a:lnTo>
                      <a:pt x="74" y="28"/>
                    </a:lnTo>
                    <a:lnTo>
                      <a:pt x="102" y="0"/>
                    </a:lnTo>
                    <a:lnTo>
                      <a:pt x="1305" y="0"/>
                    </a:lnTo>
                    <a:lnTo>
                      <a:pt x="1333" y="28"/>
                    </a:lnTo>
                    <a:lnTo>
                      <a:pt x="1385" y="92"/>
                    </a:lnTo>
                    <a:lnTo>
                      <a:pt x="1407" y="125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472"/>
              <p:cNvSpPr>
                <a:spLocks/>
              </p:cNvSpPr>
              <p:nvPr/>
            </p:nvSpPr>
            <p:spPr bwMode="auto">
              <a:xfrm>
                <a:off x="1778" y="1922"/>
                <a:ext cx="286" cy="25"/>
              </a:xfrm>
              <a:custGeom>
                <a:avLst/>
                <a:gdLst>
                  <a:gd name="T0" fmla="*/ 1429 w 1429"/>
                  <a:gd name="T1" fmla="*/ 125 h 125"/>
                  <a:gd name="T2" fmla="*/ 0 w 1429"/>
                  <a:gd name="T3" fmla="*/ 125 h 125"/>
                  <a:gd name="T4" fmla="*/ 22 w 1429"/>
                  <a:gd name="T5" fmla="*/ 92 h 125"/>
                  <a:gd name="T6" fmla="*/ 71 w 1429"/>
                  <a:gd name="T7" fmla="*/ 30 h 125"/>
                  <a:gd name="T8" fmla="*/ 98 w 1429"/>
                  <a:gd name="T9" fmla="*/ 0 h 125"/>
                  <a:gd name="T10" fmla="*/ 1331 w 1429"/>
                  <a:gd name="T11" fmla="*/ 0 h 125"/>
                  <a:gd name="T12" fmla="*/ 1358 w 1429"/>
                  <a:gd name="T13" fmla="*/ 30 h 125"/>
                  <a:gd name="T14" fmla="*/ 1407 w 1429"/>
                  <a:gd name="T15" fmla="*/ 92 h 125"/>
                  <a:gd name="T16" fmla="*/ 1429 w 142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9" h="125">
                    <a:moveTo>
                      <a:pt x="1429" y="125"/>
                    </a:moveTo>
                    <a:lnTo>
                      <a:pt x="0" y="125"/>
                    </a:lnTo>
                    <a:lnTo>
                      <a:pt x="22" y="92"/>
                    </a:lnTo>
                    <a:lnTo>
                      <a:pt x="71" y="30"/>
                    </a:lnTo>
                    <a:lnTo>
                      <a:pt x="98" y="0"/>
                    </a:lnTo>
                    <a:lnTo>
                      <a:pt x="1331" y="0"/>
                    </a:lnTo>
                    <a:lnTo>
                      <a:pt x="1358" y="30"/>
                    </a:lnTo>
                    <a:lnTo>
                      <a:pt x="1407" y="92"/>
                    </a:lnTo>
                    <a:lnTo>
                      <a:pt x="1429" y="125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473"/>
              <p:cNvSpPr>
                <a:spLocks/>
              </p:cNvSpPr>
              <p:nvPr/>
            </p:nvSpPr>
            <p:spPr bwMode="auto">
              <a:xfrm>
                <a:off x="1776" y="1926"/>
                <a:ext cx="290" cy="25"/>
              </a:xfrm>
              <a:custGeom>
                <a:avLst/>
                <a:gdLst>
                  <a:gd name="T0" fmla="*/ 1449 w 1449"/>
                  <a:gd name="T1" fmla="*/ 126 h 126"/>
                  <a:gd name="T2" fmla="*/ 0 w 1449"/>
                  <a:gd name="T3" fmla="*/ 126 h 126"/>
                  <a:gd name="T4" fmla="*/ 22 w 1449"/>
                  <a:gd name="T5" fmla="*/ 92 h 126"/>
                  <a:gd name="T6" fmla="*/ 68 w 1449"/>
                  <a:gd name="T7" fmla="*/ 29 h 126"/>
                  <a:gd name="T8" fmla="*/ 94 w 1449"/>
                  <a:gd name="T9" fmla="*/ 0 h 126"/>
                  <a:gd name="T10" fmla="*/ 1356 w 1449"/>
                  <a:gd name="T11" fmla="*/ 0 h 126"/>
                  <a:gd name="T12" fmla="*/ 1381 w 1449"/>
                  <a:gd name="T13" fmla="*/ 29 h 126"/>
                  <a:gd name="T14" fmla="*/ 1427 w 1449"/>
                  <a:gd name="T15" fmla="*/ 92 h 126"/>
                  <a:gd name="T16" fmla="*/ 1449 w 1449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9" h="126">
                    <a:moveTo>
                      <a:pt x="1449" y="126"/>
                    </a:moveTo>
                    <a:lnTo>
                      <a:pt x="0" y="126"/>
                    </a:lnTo>
                    <a:lnTo>
                      <a:pt x="22" y="92"/>
                    </a:lnTo>
                    <a:lnTo>
                      <a:pt x="68" y="29"/>
                    </a:lnTo>
                    <a:lnTo>
                      <a:pt x="94" y="0"/>
                    </a:lnTo>
                    <a:lnTo>
                      <a:pt x="1356" y="0"/>
                    </a:lnTo>
                    <a:lnTo>
                      <a:pt x="1381" y="29"/>
                    </a:lnTo>
                    <a:lnTo>
                      <a:pt x="1427" y="92"/>
                    </a:lnTo>
                    <a:lnTo>
                      <a:pt x="1449" y="126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474"/>
              <p:cNvSpPr>
                <a:spLocks/>
              </p:cNvSpPr>
              <p:nvPr/>
            </p:nvSpPr>
            <p:spPr bwMode="auto">
              <a:xfrm>
                <a:off x="1774" y="1929"/>
                <a:ext cx="294" cy="25"/>
              </a:xfrm>
              <a:custGeom>
                <a:avLst/>
                <a:gdLst>
                  <a:gd name="T0" fmla="*/ 1467 w 1467"/>
                  <a:gd name="T1" fmla="*/ 125 h 125"/>
                  <a:gd name="T2" fmla="*/ 0 w 1467"/>
                  <a:gd name="T3" fmla="*/ 125 h 125"/>
                  <a:gd name="T4" fmla="*/ 20 w 1467"/>
                  <a:gd name="T5" fmla="*/ 92 h 125"/>
                  <a:gd name="T6" fmla="*/ 64 w 1467"/>
                  <a:gd name="T7" fmla="*/ 30 h 125"/>
                  <a:gd name="T8" fmla="*/ 89 w 1467"/>
                  <a:gd name="T9" fmla="*/ 0 h 125"/>
                  <a:gd name="T10" fmla="*/ 1378 w 1467"/>
                  <a:gd name="T11" fmla="*/ 0 h 125"/>
                  <a:gd name="T12" fmla="*/ 1403 w 1467"/>
                  <a:gd name="T13" fmla="*/ 30 h 125"/>
                  <a:gd name="T14" fmla="*/ 1447 w 1467"/>
                  <a:gd name="T15" fmla="*/ 92 h 125"/>
                  <a:gd name="T16" fmla="*/ 1467 w 146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7" h="125">
                    <a:moveTo>
                      <a:pt x="1467" y="125"/>
                    </a:moveTo>
                    <a:lnTo>
                      <a:pt x="0" y="125"/>
                    </a:lnTo>
                    <a:lnTo>
                      <a:pt x="20" y="92"/>
                    </a:lnTo>
                    <a:lnTo>
                      <a:pt x="64" y="30"/>
                    </a:lnTo>
                    <a:lnTo>
                      <a:pt x="89" y="0"/>
                    </a:lnTo>
                    <a:lnTo>
                      <a:pt x="1378" y="0"/>
                    </a:lnTo>
                    <a:lnTo>
                      <a:pt x="1403" y="30"/>
                    </a:lnTo>
                    <a:lnTo>
                      <a:pt x="1447" y="92"/>
                    </a:lnTo>
                    <a:lnTo>
                      <a:pt x="1467" y="125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475"/>
              <p:cNvSpPr>
                <a:spLocks/>
              </p:cNvSpPr>
              <p:nvPr/>
            </p:nvSpPr>
            <p:spPr bwMode="auto">
              <a:xfrm>
                <a:off x="1773" y="1932"/>
                <a:ext cx="296" cy="25"/>
              </a:xfrm>
              <a:custGeom>
                <a:avLst/>
                <a:gdLst>
                  <a:gd name="T0" fmla="*/ 1483 w 1483"/>
                  <a:gd name="T1" fmla="*/ 126 h 126"/>
                  <a:gd name="T2" fmla="*/ 0 w 1483"/>
                  <a:gd name="T3" fmla="*/ 126 h 126"/>
                  <a:gd name="T4" fmla="*/ 18 w 1483"/>
                  <a:gd name="T5" fmla="*/ 93 h 126"/>
                  <a:gd name="T6" fmla="*/ 60 w 1483"/>
                  <a:gd name="T7" fmla="*/ 30 h 126"/>
                  <a:gd name="T8" fmla="*/ 84 w 1483"/>
                  <a:gd name="T9" fmla="*/ 0 h 126"/>
                  <a:gd name="T10" fmla="*/ 1399 w 1483"/>
                  <a:gd name="T11" fmla="*/ 0 h 126"/>
                  <a:gd name="T12" fmla="*/ 1423 w 1483"/>
                  <a:gd name="T13" fmla="*/ 30 h 126"/>
                  <a:gd name="T14" fmla="*/ 1465 w 1483"/>
                  <a:gd name="T15" fmla="*/ 93 h 126"/>
                  <a:gd name="T16" fmla="*/ 1483 w 1483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3" h="126">
                    <a:moveTo>
                      <a:pt x="1483" y="126"/>
                    </a:moveTo>
                    <a:lnTo>
                      <a:pt x="0" y="126"/>
                    </a:lnTo>
                    <a:lnTo>
                      <a:pt x="18" y="93"/>
                    </a:lnTo>
                    <a:lnTo>
                      <a:pt x="60" y="30"/>
                    </a:lnTo>
                    <a:lnTo>
                      <a:pt x="84" y="0"/>
                    </a:lnTo>
                    <a:lnTo>
                      <a:pt x="1399" y="0"/>
                    </a:lnTo>
                    <a:lnTo>
                      <a:pt x="1423" y="30"/>
                    </a:lnTo>
                    <a:lnTo>
                      <a:pt x="1465" y="93"/>
                    </a:lnTo>
                    <a:lnTo>
                      <a:pt x="1483" y="126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476"/>
              <p:cNvSpPr>
                <a:spLocks/>
              </p:cNvSpPr>
              <p:nvPr/>
            </p:nvSpPr>
            <p:spPr bwMode="auto">
              <a:xfrm>
                <a:off x="1771" y="1935"/>
                <a:ext cx="300" cy="25"/>
              </a:xfrm>
              <a:custGeom>
                <a:avLst/>
                <a:gdLst>
                  <a:gd name="T0" fmla="*/ 1501 w 1501"/>
                  <a:gd name="T1" fmla="*/ 125 h 125"/>
                  <a:gd name="T2" fmla="*/ 0 w 1501"/>
                  <a:gd name="T3" fmla="*/ 125 h 125"/>
                  <a:gd name="T4" fmla="*/ 18 w 1501"/>
                  <a:gd name="T5" fmla="*/ 92 h 125"/>
                  <a:gd name="T6" fmla="*/ 58 w 1501"/>
                  <a:gd name="T7" fmla="*/ 29 h 125"/>
                  <a:gd name="T8" fmla="*/ 80 w 1501"/>
                  <a:gd name="T9" fmla="*/ 0 h 125"/>
                  <a:gd name="T10" fmla="*/ 1421 w 1501"/>
                  <a:gd name="T11" fmla="*/ 0 h 125"/>
                  <a:gd name="T12" fmla="*/ 1443 w 1501"/>
                  <a:gd name="T13" fmla="*/ 29 h 125"/>
                  <a:gd name="T14" fmla="*/ 1483 w 1501"/>
                  <a:gd name="T15" fmla="*/ 92 h 125"/>
                  <a:gd name="T16" fmla="*/ 1501 w 1501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1" h="125">
                    <a:moveTo>
                      <a:pt x="1501" y="125"/>
                    </a:moveTo>
                    <a:lnTo>
                      <a:pt x="0" y="125"/>
                    </a:lnTo>
                    <a:lnTo>
                      <a:pt x="18" y="92"/>
                    </a:lnTo>
                    <a:lnTo>
                      <a:pt x="58" y="29"/>
                    </a:lnTo>
                    <a:lnTo>
                      <a:pt x="80" y="0"/>
                    </a:lnTo>
                    <a:lnTo>
                      <a:pt x="1421" y="0"/>
                    </a:lnTo>
                    <a:lnTo>
                      <a:pt x="1443" y="29"/>
                    </a:lnTo>
                    <a:lnTo>
                      <a:pt x="1483" y="92"/>
                    </a:lnTo>
                    <a:lnTo>
                      <a:pt x="1501" y="125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477"/>
              <p:cNvSpPr>
                <a:spLocks/>
              </p:cNvSpPr>
              <p:nvPr/>
            </p:nvSpPr>
            <p:spPr bwMode="auto">
              <a:xfrm>
                <a:off x="1769" y="1938"/>
                <a:ext cx="304" cy="25"/>
              </a:xfrm>
              <a:custGeom>
                <a:avLst/>
                <a:gdLst>
                  <a:gd name="T0" fmla="*/ 1517 w 1517"/>
                  <a:gd name="T1" fmla="*/ 126 h 126"/>
                  <a:gd name="T2" fmla="*/ 0 w 1517"/>
                  <a:gd name="T3" fmla="*/ 126 h 126"/>
                  <a:gd name="T4" fmla="*/ 17 w 1517"/>
                  <a:gd name="T5" fmla="*/ 94 h 126"/>
                  <a:gd name="T6" fmla="*/ 56 w 1517"/>
                  <a:gd name="T7" fmla="*/ 31 h 126"/>
                  <a:gd name="T8" fmla="*/ 76 w 1517"/>
                  <a:gd name="T9" fmla="*/ 0 h 126"/>
                  <a:gd name="T10" fmla="*/ 1441 w 1517"/>
                  <a:gd name="T11" fmla="*/ 0 h 126"/>
                  <a:gd name="T12" fmla="*/ 1461 w 1517"/>
                  <a:gd name="T13" fmla="*/ 31 h 126"/>
                  <a:gd name="T14" fmla="*/ 1500 w 1517"/>
                  <a:gd name="T15" fmla="*/ 94 h 126"/>
                  <a:gd name="T16" fmla="*/ 1517 w 1517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7" h="126">
                    <a:moveTo>
                      <a:pt x="1517" y="126"/>
                    </a:moveTo>
                    <a:lnTo>
                      <a:pt x="0" y="126"/>
                    </a:lnTo>
                    <a:lnTo>
                      <a:pt x="17" y="94"/>
                    </a:lnTo>
                    <a:lnTo>
                      <a:pt x="56" y="31"/>
                    </a:lnTo>
                    <a:lnTo>
                      <a:pt x="76" y="0"/>
                    </a:lnTo>
                    <a:lnTo>
                      <a:pt x="1441" y="0"/>
                    </a:lnTo>
                    <a:lnTo>
                      <a:pt x="1461" y="31"/>
                    </a:lnTo>
                    <a:lnTo>
                      <a:pt x="1500" y="94"/>
                    </a:lnTo>
                    <a:lnTo>
                      <a:pt x="1517" y="126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478"/>
              <p:cNvSpPr>
                <a:spLocks/>
              </p:cNvSpPr>
              <p:nvPr/>
            </p:nvSpPr>
            <p:spPr bwMode="auto">
              <a:xfrm>
                <a:off x="1768" y="1941"/>
                <a:ext cx="306" cy="25"/>
              </a:xfrm>
              <a:custGeom>
                <a:avLst/>
                <a:gdLst>
                  <a:gd name="T0" fmla="*/ 1533 w 1533"/>
                  <a:gd name="T1" fmla="*/ 125 h 125"/>
                  <a:gd name="T2" fmla="*/ 0 w 1533"/>
                  <a:gd name="T3" fmla="*/ 125 h 125"/>
                  <a:gd name="T4" fmla="*/ 16 w 1533"/>
                  <a:gd name="T5" fmla="*/ 92 h 125"/>
                  <a:gd name="T6" fmla="*/ 53 w 1533"/>
                  <a:gd name="T7" fmla="*/ 29 h 125"/>
                  <a:gd name="T8" fmla="*/ 73 w 1533"/>
                  <a:gd name="T9" fmla="*/ 0 h 125"/>
                  <a:gd name="T10" fmla="*/ 1460 w 1533"/>
                  <a:gd name="T11" fmla="*/ 0 h 125"/>
                  <a:gd name="T12" fmla="*/ 1480 w 1533"/>
                  <a:gd name="T13" fmla="*/ 29 h 125"/>
                  <a:gd name="T14" fmla="*/ 1517 w 1533"/>
                  <a:gd name="T15" fmla="*/ 92 h 125"/>
                  <a:gd name="T16" fmla="*/ 1533 w 1533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3" h="125">
                    <a:moveTo>
                      <a:pt x="1533" y="125"/>
                    </a:moveTo>
                    <a:lnTo>
                      <a:pt x="0" y="125"/>
                    </a:lnTo>
                    <a:lnTo>
                      <a:pt x="16" y="92"/>
                    </a:lnTo>
                    <a:lnTo>
                      <a:pt x="53" y="29"/>
                    </a:lnTo>
                    <a:lnTo>
                      <a:pt x="73" y="0"/>
                    </a:lnTo>
                    <a:lnTo>
                      <a:pt x="1460" y="0"/>
                    </a:lnTo>
                    <a:lnTo>
                      <a:pt x="1480" y="29"/>
                    </a:lnTo>
                    <a:lnTo>
                      <a:pt x="1517" y="92"/>
                    </a:lnTo>
                    <a:lnTo>
                      <a:pt x="1533" y="125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479"/>
              <p:cNvSpPr>
                <a:spLocks/>
              </p:cNvSpPr>
              <p:nvPr/>
            </p:nvSpPr>
            <p:spPr bwMode="auto">
              <a:xfrm>
                <a:off x="1766" y="1944"/>
                <a:ext cx="310" cy="25"/>
              </a:xfrm>
              <a:custGeom>
                <a:avLst/>
                <a:gdLst>
                  <a:gd name="T0" fmla="*/ 1547 w 1547"/>
                  <a:gd name="T1" fmla="*/ 125 h 125"/>
                  <a:gd name="T2" fmla="*/ 0 w 1547"/>
                  <a:gd name="T3" fmla="*/ 125 h 125"/>
                  <a:gd name="T4" fmla="*/ 15 w 1547"/>
                  <a:gd name="T5" fmla="*/ 92 h 125"/>
                  <a:gd name="T6" fmla="*/ 50 w 1547"/>
                  <a:gd name="T7" fmla="*/ 30 h 125"/>
                  <a:gd name="T8" fmla="*/ 70 w 1547"/>
                  <a:gd name="T9" fmla="*/ 0 h 125"/>
                  <a:gd name="T10" fmla="*/ 1477 w 1547"/>
                  <a:gd name="T11" fmla="*/ 0 h 125"/>
                  <a:gd name="T12" fmla="*/ 1497 w 1547"/>
                  <a:gd name="T13" fmla="*/ 30 h 125"/>
                  <a:gd name="T14" fmla="*/ 1532 w 1547"/>
                  <a:gd name="T15" fmla="*/ 92 h 125"/>
                  <a:gd name="T16" fmla="*/ 1547 w 154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7" h="125">
                    <a:moveTo>
                      <a:pt x="1547" y="125"/>
                    </a:moveTo>
                    <a:lnTo>
                      <a:pt x="0" y="125"/>
                    </a:lnTo>
                    <a:lnTo>
                      <a:pt x="15" y="92"/>
                    </a:lnTo>
                    <a:lnTo>
                      <a:pt x="50" y="30"/>
                    </a:lnTo>
                    <a:lnTo>
                      <a:pt x="70" y="0"/>
                    </a:lnTo>
                    <a:lnTo>
                      <a:pt x="1477" y="0"/>
                    </a:lnTo>
                    <a:lnTo>
                      <a:pt x="1497" y="30"/>
                    </a:lnTo>
                    <a:lnTo>
                      <a:pt x="1532" y="92"/>
                    </a:lnTo>
                    <a:lnTo>
                      <a:pt x="1547" y="125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480"/>
              <p:cNvSpPr>
                <a:spLocks/>
              </p:cNvSpPr>
              <p:nvPr/>
            </p:nvSpPr>
            <p:spPr bwMode="auto">
              <a:xfrm>
                <a:off x="1765" y="1947"/>
                <a:ext cx="312" cy="26"/>
              </a:xfrm>
              <a:custGeom>
                <a:avLst/>
                <a:gdLst>
                  <a:gd name="T0" fmla="*/ 1560 w 1560"/>
                  <a:gd name="T1" fmla="*/ 126 h 126"/>
                  <a:gd name="T2" fmla="*/ 0 w 1560"/>
                  <a:gd name="T3" fmla="*/ 126 h 126"/>
                  <a:gd name="T4" fmla="*/ 14 w 1560"/>
                  <a:gd name="T5" fmla="*/ 94 h 126"/>
                  <a:gd name="T6" fmla="*/ 47 w 1560"/>
                  <a:gd name="T7" fmla="*/ 30 h 126"/>
                  <a:gd name="T8" fmla="*/ 65 w 1560"/>
                  <a:gd name="T9" fmla="*/ 0 h 126"/>
                  <a:gd name="T10" fmla="*/ 1494 w 1560"/>
                  <a:gd name="T11" fmla="*/ 0 h 126"/>
                  <a:gd name="T12" fmla="*/ 1512 w 1560"/>
                  <a:gd name="T13" fmla="*/ 30 h 126"/>
                  <a:gd name="T14" fmla="*/ 1545 w 1560"/>
                  <a:gd name="T15" fmla="*/ 94 h 126"/>
                  <a:gd name="T16" fmla="*/ 1560 w 1560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0" h="126">
                    <a:moveTo>
                      <a:pt x="1560" y="126"/>
                    </a:moveTo>
                    <a:lnTo>
                      <a:pt x="0" y="126"/>
                    </a:lnTo>
                    <a:lnTo>
                      <a:pt x="14" y="94"/>
                    </a:lnTo>
                    <a:lnTo>
                      <a:pt x="47" y="30"/>
                    </a:lnTo>
                    <a:lnTo>
                      <a:pt x="65" y="0"/>
                    </a:lnTo>
                    <a:lnTo>
                      <a:pt x="1494" y="0"/>
                    </a:lnTo>
                    <a:lnTo>
                      <a:pt x="1512" y="30"/>
                    </a:lnTo>
                    <a:lnTo>
                      <a:pt x="1545" y="94"/>
                    </a:lnTo>
                    <a:lnTo>
                      <a:pt x="1560" y="126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481"/>
              <p:cNvSpPr>
                <a:spLocks/>
              </p:cNvSpPr>
              <p:nvPr/>
            </p:nvSpPr>
            <p:spPr bwMode="auto">
              <a:xfrm>
                <a:off x="1764" y="1951"/>
                <a:ext cx="315" cy="25"/>
              </a:xfrm>
              <a:custGeom>
                <a:avLst/>
                <a:gdLst>
                  <a:gd name="T0" fmla="*/ 1575 w 1575"/>
                  <a:gd name="T1" fmla="*/ 126 h 126"/>
                  <a:gd name="T2" fmla="*/ 0 w 1575"/>
                  <a:gd name="T3" fmla="*/ 126 h 126"/>
                  <a:gd name="T4" fmla="*/ 15 w 1575"/>
                  <a:gd name="T5" fmla="*/ 93 h 126"/>
                  <a:gd name="T6" fmla="*/ 46 w 1575"/>
                  <a:gd name="T7" fmla="*/ 31 h 126"/>
                  <a:gd name="T8" fmla="*/ 63 w 1575"/>
                  <a:gd name="T9" fmla="*/ 0 h 126"/>
                  <a:gd name="T10" fmla="*/ 1511 w 1575"/>
                  <a:gd name="T11" fmla="*/ 0 h 126"/>
                  <a:gd name="T12" fmla="*/ 1529 w 1575"/>
                  <a:gd name="T13" fmla="*/ 31 h 126"/>
                  <a:gd name="T14" fmla="*/ 1560 w 1575"/>
                  <a:gd name="T15" fmla="*/ 93 h 126"/>
                  <a:gd name="T16" fmla="*/ 1575 w 1575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5" h="126">
                    <a:moveTo>
                      <a:pt x="1575" y="126"/>
                    </a:moveTo>
                    <a:lnTo>
                      <a:pt x="0" y="126"/>
                    </a:lnTo>
                    <a:lnTo>
                      <a:pt x="15" y="93"/>
                    </a:lnTo>
                    <a:lnTo>
                      <a:pt x="46" y="31"/>
                    </a:lnTo>
                    <a:lnTo>
                      <a:pt x="63" y="0"/>
                    </a:lnTo>
                    <a:lnTo>
                      <a:pt x="1511" y="0"/>
                    </a:lnTo>
                    <a:lnTo>
                      <a:pt x="1529" y="31"/>
                    </a:lnTo>
                    <a:lnTo>
                      <a:pt x="1560" y="93"/>
                    </a:lnTo>
                    <a:lnTo>
                      <a:pt x="1575" y="126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482"/>
              <p:cNvSpPr>
                <a:spLocks/>
              </p:cNvSpPr>
              <p:nvPr/>
            </p:nvSpPr>
            <p:spPr bwMode="auto">
              <a:xfrm>
                <a:off x="1763" y="1954"/>
                <a:ext cx="317" cy="25"/>
              </a:xfrm>
              <a:custGeom>
                <a:avLst/>
                <a:gdLst>
                  <a:gd name="T0" fmla="*/ 1585 w 1585"/>
                  <a:gd name="T1" fmla="*/ 126 h 126"/>
                  <a:gd name="T2" fmla="*/ 0 w 1585"/>
                  <a:gd name="T3" fmla="*/ 126 h 126"/>
                  <a:gd name="T4" fmla="*/ 13 w 1585"/>
                  <a:gd name="T5" fmla="*/ 93 h 126"/>
                  <a:gd name="T6" fmla="*/ 42 w 1585"/>
                  <a:gd name="T7" fmla="*/ 30 h 126"/>
                  <a:gd name="T8" fmla="*/ 59 w 1585"/>
                  <a:gd name="T9" fmla="*/ 0 h 126"/>
                  <a:gd name="T10" fmla="*/ 1526 w 1585"/>
                  <a:gd name="T11" fmla="*/ 0 h 126"/>
                  <a:gd name="T12" fmla="*/ 1543 w 1585"/>
                  <a:gd name="T13" fmla="*/ 30 h 126"/>
                  <a:gd name="T14" fmla="*/ 1573 w 1585"/>
                  <a:gd name="T15" fmla="*/ 93 h 126"/>
                  <a:gd name="T16" fmla="*/ 1585 w 1585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5" h="126">
                    <a:moveTo>
                      <a:pt x="1585" y="126"/>
                    </a:moveTo>
                    <a:lnTo>
                      <a:pt x="0" y="126"/>
                    </a:lnTo>
                    <a:lnTo>
                      <a:pt x="13" y="93"/>
                    </a:lnTo>
                    <a:lnTo>
                      <a:pt x="42" y="30"/>
                    </a:lnTo>
                    <a:lnTo>
                      <a:pt x="59" y="0"/>
                    </a:lnTo>
                    <a:lnTo>
                      <a:pt x="1526" y="0"/>
                    </a:lnTo>
                    <a:lnTo>
                      <a:pt x="1543" y="30"/>
                    </a:lnTo>
                    <a:lnTo>
                      <a:pt x="1573" y="93"/>
                    </a:lnTo>
                    <a:lnTo>
                      <a:pt x="1585" y="126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483"/>
              <p:cNvSpPr>
                <a:spLocks/>
              </p:cNvSpPr>
              <p:nvPr/>
            </p:nvSpPr>
            <p:spPr bwMode="auto">
              <a:xfrm>
                <a:off x="1761" y="1957"/>
                <a:ext cx="320" cy="25"/>
              </a:xfrm>
              <a:custGeom>
                <a:avLst/>
                <a:gdLst>
                  <a:gd name="T0" fmla="*/ 1597 w 1597"/>
                  <a:gd name="T1" fmla="*/ 125 h 125"/>
                  <a:gd name="T2" fmla="*/ 0 w 1597"/>
                  <a:gd name="T3" fmla="*/ 125 h 125"/>
                  <a:gd name="T4" fmla="*/ 12 w 1597"/>
                  <a:gd name="T5" fmla="*/ 92 h 125"/>
                  <a:gd name="T6" fmla="*/ 40 w 1597"/>
                  <a:gd name="T7" fmla="*/ 29 h 125"/>
                  <a:gd name="T8" fmla="*/ 57 w 1597"/>
                  <a:gd name="T9" fmla="*/ 0 h 125"/>
                  <a:gd name="T10" fmla="*/ 1540 w 1597"/>
                  <a:gd name="T11" fmla="*/ 0 h 125"/>
                  <a:gd name="T12" fmla="*/ 1557 w 1597"/>
                  <a:gd name="T13" fmla="*/ 29 h 125"/>
                  <a:gd name="T14" fmla="*/ 1585 w 1597"/>
                  <a:gd name="T15" fmla="*/ 92 h 125"/>
                  <a:gd name="T16" fmla="*/ 1597 w 159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7" h="125">
                    <a:moveTo>
                      <a:pt x="1597" y="125"/>
                    </a:moveTo>
                    <a:lnTo>
                      <a:pt x="0" y="125"/>
                    </a:lnTo>
                    <a:lnTo>
                      <a:pt x="12" y="92"/>
                    </a:lnTo>
                    <a:lnTo>
                      <a:pt x="40" y="29"/>
                    </a:lnTo>
                    <a:lnTo>
                      <a:pt x="57" y="0"/>
                    </a:lnTo>
                    <a:lnTo>
                      <a:pt x="1540" y="0"/>
                    </a:lnTo>
                    <a:lnTo>
                      <a:pt x="1557" y="29"/>
                    </a:lnTo>
                    <a:lnTo>
                      <a:pt x="1585" y="92"/>
                    </a:lnTo>
                    <a:lnTo>
                      <a:pt x="1597" y="125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484"/>
              <p:cNvSpPr>
                <a:spLocks/>
              </p:cNvSpPr>
              <p:nvPr/>
            </p:nvSpPr>
            <p:spPr bwMode="auto">
              <a:xfrm>
                <a:off x="1760" y="1960"/>
                <a:ext cx="322" cy="25"/>
              </a:xfrm>
              <a:custGeom>
                <a:avLst/>
                <a:gdLst>
                  <a:gd name="T0" fmla="*/ 1607 w 1607"/>
                  <a:gd name="T1" fmla="*/ 125 h 125"/>
                  <a:gd name="T2" fmla="*/ 0 w 1607"/>
                  <a:gd name="T3" fmla="*/ 125 h 125"/>
                  <a:gd name="T4" fmla="*/ 11 w 1607"/>
                  <a:gd name="T5" fmla="*/ 94 h 125"/>
                  <a:gd name="T6" fmla="*/ 38 w 1607"/>
                  <a:gd name="T7" fmla="*/ 31 h 125"/>
                  <a:gd name="T8" fmla="*/ 53 w 1607"/>
                  <a:gd name="T9" fmla="*/ 0 h 125"/>
                  <a:gd name="T10" fmla="*/ 1554 w 1607"/>
                  <a:gd name="T11" fmla="*/ 0 h 125"/>
                  <a:gd name="T12" fmla="*/ 1569 w 1607"/>
                  <a:gd name="T13" fmla="*/ 31 h 125"/>
                  <a:gd name="T14" fmla="*/ 1596 w 1607"/>
                  <a:gd name="T15" fmla="*/ 94 h 125"/>
                  <a:gd name="T16" fmla="*/ 1607 w 160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7" h="125">
                    <a:moveTo>
                      <a:pt x="1607" y="125"/>
                    </a:moveTo>
                    <a:lnTo>
                      <a:pt x="0" y="125"/>
                    </a:lnTo>
                    <a:lnTo>
                      <a:pt x="11" y="94"/>
                    </a:lnTo>
                    <a:lnTo>
                      <a:pt x="38" y="31"/>
                    </a:lnTo>
                    <a:lnTo>
                      <a:pt x="53" y="0"/>
                    </a:lnTo>
                    <a:lnTo>
                      <a:pt x="1554" y="0"/>
                    </a:lnTo>
                    <a:lnTo>
                      <a:pt x="1569" y="31"/>
                    </a:lnTo>
                    <a:lnTo>
                      <a:pt x="1596" y="94"/>
                    </a:lnTo>
                    <a:lnTo>
                      <a:pt x="1607" y="125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485"/>
              <p:cNvSpPr>
                <a:spLocks/>
              </p:cNvSpPr>
              <p:nvPr/>
            </p:nvSpPr>
            <p:spPr bwMode="auto">
              <a:xfrm>
                <a:off x="1759" y="1963"/>
                <a:ext cx="324" cy="25"/>
              </a:xfrm>
              <a:custGeom>
                <a:avLst/>
                <a:gdLst>
                  <a:gd name="T0" fmla="*/ 1617 w 1617"/>
                  <a:gd name="T1" fmla="*/ 127 h 127"/>
                  <a:gd name="T2" fmla="*/ 0 w 1617"/>
                  <a:gd name="T3" fmla="*/ 127 h 127"/>
                  <a:gd name="T4" fmla="*/ 10 w 1617"/>
                  <a:gd name="T5" fmla="*/ 94 h 127"/>
                  <a:gd name="T6" fmla="*/ 36 w 1617"/>
                  <a:gd name="T7" fmla="*/ 31 h 127"/>
                  <a:gd name="T8" fmla="*/ 50 w 1617"/>
                  <a:gd name="T9" fmla="*/ 0 h 127"/>
                  <a:gd name="T10" fmla="*/ 1567 w 1617"/>
                  <a:gd name="T11" fmla="*/ 0 h 127"/>
                  <a:gd name="T12" fmla="*/ 1581 w 1617"/>
                  <a:gd name="T13" fmla="*/ 31 h 127"/>
                  <a:gd name="T14" fmla="*/ 1607 w 1617"/>
                  <a:gd name="T15" fmla="*/ 94 h 127"/>
                  <a:gd name="T16" fmla="*/ 1617 w 1617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7" h="127">
                    <a:moveTo>
                      <a:pt x="1617" y="127"/>
                    </a:moveTo>
                    <a:lnTo>
                      <a:pt x="0" y="127"/>
                    </a:lnTo>
                    <a:lnTo>
                      <a:pt x="10" y="94"/>
                    </a:lnTo>
                    <a:lnTo>
                      <a:pt x="36" y="31"/>
                    </a:lnTo>
                    <a:lnTo>
                      <a:pt x="50" y="0"/>
                    </a:lnTo>
                    <a:lnTo>
                      <a:pt x="1567" y="0"/>
                    </a:lnTo>
                    <a:lnTo>
                      <a:pt x="1581" y="31"/>
                    </a:lnTo>
                    <a:lnTo>
                      <a:pt x="1607" y="94"/>
                    </a:lnTo>
                    <a:lnTo>
                      <a:pt x="1617" y="127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486"/>
              <p:cNvSpPr>
                <a:spLocks/>
              </p:cNvSpPr>
              <p:nvPr/>
            </p:nvSpPr>
            <p:spPr bwMode="auto">
              <a:xfrm>
                <a:off x="1758" y="1966"/>
                <a:ext cx="326" cy="25"/>
              </a:xfrm>
              <a:custGeom>
                <a:avLst/>
                <a:gdLst>
                  <a:gd name="T0" fmla="*/ 1627 w 1627"/>
                  <a:gd name="T1" fmla="*/ 125 h 125"/>
                  <a:gd name="T2" fmla="*/ 0 w 1627"/>
                  <a:gd name="T3" fmla="*/ 125 h 125"/>
                  <a:gd name="T4" fmla="*/ 10 w 1627"/>
                  <a:gd name="T5" fmla="*/ 92 h 125"/>
                  <a:gd name="T6" fmla="*/ 34 w 1627"/>
                  <a:gd name="T7" fmla="*/ 30 h 125"/>
                  <a:gd name="T8" fmla="*/ 47 w 1627"/>
                  <a:gd name="T9" fmla="*/ 0 h 125"/>
                  <a:gd name="T10" fmla="*/ 1580 w 1627"/>
                  <a:gd name="T11" fmla="*/ 0 h 125"/>
                  <a:gd name="T12" fmla="*/ 1594 w 1627"/>
                  <a:gd name="T13" fmla="*/ 30 h 125"/>
                  <a:gd name="T14" fmla="*/ 1617 w 1627"/>
                  <a:gd name="T15" fmla="*/ 92 h 125"/>
                  <a:gd name="T16" fmla="*/ 1627 w 162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7" h="125">
                    <a:moveTo>
                      <a:pt x="1627" y="125"/>
                    </a:moveTo>
                    <a:lnTo>
                      <a:pt x="0" y="125"/>
                    </a:lnTo>
                    <a:lnTo>
                      <a:pt x="10" y="92"/>
                    </a:lnTo>
                    <a:lnTo>
                      <a:pt x="34" y="30"/>
                    </a:lnTo>
                    <a:lnTo>
                      <a:pt x="47" y="0"/>
                    </a:lnTo>
                    <a:lnTo>
                      <a:pt x="1580" y="0"/>
                    </a:lnTo>
                    <a:lnTo>
                      <a:pt x="1594" y="30"/>
                    </a:lnTo>
                    <a:lnTo>
                      <a:pt x="1617" y="92"/>
                    </a:lnTo>
                    <a:lnTo>
                      <a:pt x="1627" y="125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487"/>
              <p:cNvSpPr>
                <a:spLocks/>
              </p:cNvSpPr>
              <p:nvPr/>
            </p:nvSpPr>
            <p:spPr bwMode="auto">
              <a:xfrm>
                <a:off x="1757" y="1969"/>
                <a:ext cx="328" cy="26"/>
              </a:xfrm>
              <a:custGeom>
                <a:avLst/>
                <a:gdLst>
                  <a:gd name="T0" fmla="*/ 1637 w 1637"/>
                  <a:gd name="T1" fmla="*/ 126 h 126"/>
                  <a:gd name="T2" fmla="*/ 0 w 1637"/>
                  <a:gd name="T3" fmla="*/ 126 h 126"/>
                  <a:gd name="T4" fmla="*/ 10 w 1637"/>
                  <a:gd name="T5" fmla="*/ 94 h 126"/>
                  <a:gd name="T6" fmla="*/ 32 w 1637"/>
                  <a:gd name="T7" fmla="*/ 30 h 126"/>
                  <a:gd name="T8" fmla="*/ 45 w 1637"/>
                  <a:gd name="T9" fmla="*/ 0 h 126"/>
                  <a:gd name="T10" fmla="*/ 1592 w 1637"/>
                  <a:gd name="T11" fmla="*/ 0 h 126"/>
                  <a:gd name="T12" fmla="*/ 1605 w 1637"/>
                  <a:gd name="T13" fmla="*/ 30 h 126"/>
                  <a:gd name="T14" fmla="*/ 1627 w 1637"/>
                  <a:gd name="T15" fmla="*/ 94 h 126"/>
                  <a:gd name="T16" fmla="*/ 1637 w 1637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7" h="126">
                    <a:moveTo>
                      <a:pt x="1637" y="126"/>
                    </a:moveTo>
                    <a:lnTo>
                      <a:pt x="0" y="126"/>
                    </a:lnTo>
                    <a:lnTo>
                      <a:pt x="10" y="94"/>
                    </a:lnTo>
                    <a:lnTo>
                      <a:pt x="32" y="30"/>
                    </a:lnTo>
                    <a:lnTo>
                      <a:pt x="45" y="0"/>
                    </a:lnTo>
                    <a:lnTo>
                      <a:pt x="1592" y="0"/>
                    </a:lnTo>
                    <a:lnTo>
                      <a:pt x="1605" y="30"/>
                    </a:lnTo>
                    <a:lnTo>
                      <a:pt x="1627" y="94"/>
                    </a:lnTo>
                    <a:lnTo>
                      <a:pt x="1637" y="126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488"/>
              <p:cNvSpPr>
                <a:spLocks/>
              </p:cNvSpPr>
              <p:nvPr/>
            </p:nvSpPr>
            <p:spPr bwMode="auto">
              <a:xfrm>
                <a:off x="1757" y="1973"/>
                <a:ext cx="329" cy="25"/>
              </a:xfrm>
              <a:custGeom>
                <a:avLst/>
                <a:gdLst>
                  <a:gd name="T0" fmla="*/ 1645 w 1645"/>
                  <a:gd name="T1" fmla="*/ 125 h 125"/>
                  <a:gd name="T2" fmla="*/ 0 w 1645"/>
                  <a:gd name="T3" fmla="*/ 125 h 125"/>
                  <a:gd name="T4" fmla="*/ 9 w 1645"/>
                  <a:gd name="T5" fmla="*/ 93 h 125"/>
                  <a:gd name="T6" fmla="*/ 30 w 1645"/>
                  <a:gd name="T7" fmla="*/ 31 h 125"/>
                  <a:gd name="T8" fmla="*/ 43 w 1645"/>
                  <a:gd name="T9" fmla="*/ 0 h 125"/>
                  <a:gd name="T10" fmla="*/ 1603 w 1645"/>
                  <a:gd name="T11" fmla="*/ 0 h 125"/>
                  <a:gd name="T12" fmla="*/ 1615 w 1645"/>
                  <a:gd name="T13" fmla="*/ 31 h 125"/>
                  <a:gd name="T14" fmla="*/ 1636 w 1645"/>
                  <a:gd name="T15" fmla="*/ 93 h 125"/>
                  <a:gd name="T16" fmla="*/ 1645 w 1645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5" h="125">
                    <a:moveTo>
                      <a:pt x="1645" y="125"/>
                    </a:moveTo>
                    <a:lnTo>
                      <a:pt x="0" y="125"/>
                    </a:lnTo>
                    <a:lnTo>
                      <a:pt x="9" y="93"/>
                    </a:lnTo>
                    <a:lnTo>
                      <a:pt x="30" y="31"/>
                    </a:lnTo>
                    <a:lnTo>
                      <a:pt x="43" y="0"/>
                    </a:lnTo>
                    <a:lnTo>
                      <a:pt x="1603" y="0"/>
                    </a:lnTo>
                    <a:lnTo>
                      <a:pt x="1615" y="31"/>
                    </a:lnTo>
                    <a:lnTo>
                      <a:pt x="1636" y="93"/>
                    </a:lnTo>
                    <a:lnTo>
                      <a:pt x="1645" y="125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489"/>
              <p:cNvSpPr>
                <a:spLocks/>
              </p:cNvSpPr>
              <p:nvPr/>
            </p:nvSpPr>
            <p:spPr bwMode="auto">
              <a:xfrm>
                <a:off x="1756" y="1976"/>
                <a:ext cx="330" cy="25"/>
              </a:xfrm>
              <a:custGeom>
                <a:avLst/>
                <a:gdLst>
                  <a:gd name="T0" fmla="*/ 1653 w 1653"/>
                  <a:gd name="T1" fmla="*/ 126 h 126"/>
                  <a:gd name="T2" fmla="*/ 0 w 1653"/>
                  <a:gd name="T3" fmla="*/ 126 h 126"/>
                  <a:gd name="T4" fmla="*/ 8 w 1653"/>
                  <a:gd name="T5" fmla="*/ 94 h 126"/>
                  <a:gd name="T6" fmla="*/ 28 w 1653"/>
                  <a:gd name="T7" fmla="*/ 31 h 126"/>
                  <a:gd name="T8" fmla="*/ 40 w 1653"/>
                  <a:gd name="T9" fmla="*/ 0 h 126"/>
                  <a:gd name="T10" fmla="*/ 1613 w 1653"/>
                  <a:gd name="T11" fmla="*/ 0 h 126"/>
                  <a:gd name="T12" fmla="*/ 1625 w 1653"/>
                  <a:gd name="T13" fmla="*/ 31 h 126"/>
                  <a:gd name="T14" fmla="*/ 1645 w 1653"/>
                  <a:gd name="T15" fmla="*/ 94 h 126"/>
                  <a:gd name="T16" fmla="*/ 1653 w 1653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3" h="126">
                    <a:moveTo>
                      <a:pt x="1653" y="126"/>
                    </a:moveTo>
                    <a:lnTo>
                      <a:pt x="0" y="126"/>
                    </a:lnTo>
                    <a:lnTo>
                      <a:pt x="8" y="94"/>
                    </a:lnTo>
                    <a:lnTo>
                      <a:pt x="28" y="31"/>
                    </a:lnTo>
                    <a:lnTo>
                      <a:pt x="40" y="0"/>
                    </a:lnTo>
                    <a:lnTo>
                      <a:pt x="1613" y="0"/>
                    </a:lnTo>
                    <a:lnTo>
                      <a:pt x="1625" y="31"/>
                    </a:lnTo>
                    <a:lnTo>
                      <a:pt x="1645" y="94"/>
                    </a:lnTo>
                    <a:lnTo>
                      <a:pt x="1653" y="126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490"/>
              <p:cNvSpPr>
                <a:spLocks/>
              </p:cNvSpPr>
              <p:nvPr/>
            </p:nvSpPr>
            <p:spPr bwMode="auto">
              <a:xfrm>
                <a:off x="1755" y="1979"/>
                <a:ext cx="332" cy="25"/>
              </a:xfrm>
              <a:custGeom>
                <a:avLst/>
                <a:gdLst>
                  <a:gd name="T0" fmla="*/ 1659 w 1659"/>
                  <a:gd name="T1" fmla="*/ 125 h 125"/>
                  <a:gd name="T2" fmla="*/ 0 w 1659"/>
                  <a:gd name="T3" fmla="*/ 125 h 125"/>
                  <a:gd name="T4" fmla="*/ 7 w 1659"/>
                  <a:gd name="T5" fmla="*/ 92 h 125"/>
                  <a:gd name="T6" fmla="*/ 26 w 1659"/>
                  <a:gd name="T7" fmla="*/ 29 h 125"/>
                  <a:gd name="T8" fmla="*/ 37 w 1659"/>
                  <a:gd name="T9" fmla="*/ 0 h 125"/>
                  <a:gd name="T10" fmla="*/ 1622 w 1659"/>
                  <a:gd name="T11" fmla="*/ 0 h 125"/>
                  <a:gd name="T12" fmla="*/ 1633 w 1659"/>
                  <a:gd name="T13" fmla="*/ 29 h 125"/>
                  <a:gd name="T14" fmla="*/ 1652 w 1659"/>
                  <a:gd name="T15" fmla="*/ 92 h 125"/>
                  <a:gd name="T16" fmla="*/ 1659 w 165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9" h="125">
                    <a:moveTo>
                      <a:pt x="1659" y="125"/>
                    </a:moveTo>
                    <a:lnTo>
                      <a:pt x="0" y="125"/>
                    </a:lnTo>
                    <a:lnTo>
                      <a:pt x="7" y="92"/>
                    </a:lnTo>
                    <a:lnTo>
                      <a:pt x="26" y="29"/>
                    </a:lnTo>
                    <a:lnTo>
                      <a:pt x="37" y="0"/>
                    </a:lnTo>
                    <a:lnTo>
                      <a:pt x="1622" y="0"/>
                    </a:lnTo>
                    <a:lnTo>
                      <a:pt x="1633" y="29"/>
                    </a:lnTo>
                    <a:lnTo>
                      <a:pt x="1652" y="92"/>
                    </a:lnTo>
                    <a:lnTo>
                      <a:pt x="1659" y="125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491"/>
              <p:cNvSpPr>
                <a:spLocks/>
              </p:cNvSpPr>
              <p:nvPr/>
            </p:nvSpPr>
            <p:spPr bwMode="auto">
              <a:xfrm>
                <a:off x="1755" y="1982"/>
                <a:ext cx="333" cy="25"/>
              </a:xfrm>
              <a:custGeom>
                <a:avLst/>
                <a:gdLst>
                  <a:gd name="T0" fmla="*/ 1665 w 1665"/>
                  <a:gd name="T1" fmla="*/ 125 h 125"/>
                  <a:gd name="T2" fmla="*/ 0 w 1665"/>
                  <a:gd name="T3" fmla="*/ 125 h 125"/>
                  <a:gd name="T4" fmla="*/ 6 w 1665"/>
                  <a:gd name="T5" fmla="*/ 94 h 125"/>
                  <a:gd name="T6" fmla="*/ 24 w 1665"/>
                  <a:gd name="T7" fmla="*/ 31 h 125"/>
                  <a:gd name="T8" fmla="*/ 34 w 1665"/>
                  <a:gd name="T9" fmla="*/ 0 h 125"/>
                  <a:gd name="T10" fmla="*/ 1631 w 1665"/>
                  <a:gd name="T11" fmla="*/ 0 h 125"/>
                  <a:gd name="T12" fmla="*/ 1641 w 1665"/>
                  <a:gd name="T13" fmla="*/ 31 h 125"/>
                  <a:gd name="T14" fmla="*/ 1659 w 1665"/>
                  <a:gd name="T15" fmla="*/ 94 h 125"/>
                  <a:gd name="T16" fmla="*/ 1665 w 1665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5" h="125">
                    <a:moveTo>
                      <a:pt x="1665" y="125"/>
                    </a:moveTo>
                    <a:lnTo>
                      <a:pt x="0" y="125"/>
                    </a:lnTo>
                    <a:lnTo>
                      <a:pt x="6" y="94"/>
                    </a:lnTo>
                    <a:lnTo>
                      <a:pt x="24" y="31"/>
                    </a:lnTo>
                    <a:lnTo>
                      <a:pt x="34" y="0"/>
                    </a:lnTo>
                    <a:lnTo>
                      <a:pt x="1631" y="0"/>
                    </a:lnTo>
                    <a:lnTo>
                      <a:pt x="1641" y="31"/>
                    </a:lnTo>
                    <a:lnTo>
                      <a:pt x="1659" y="94"/>
                    </a:lnTo>
                    <a:lnTo>
                      <a:pt x="1665" y="125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492"/>
              <p:cNvSpPr>
                <a:spLocks/>
              </p:cNvSpPr>
              <p:nvPr/>
            </p:nvSpPr>
            <p:spPr bwMode="auto">
              <a:xfrm>
                <a:off x="1754" y="1985"/>
                <a:ext cx="334" cy="25"/>
              </a:xfrm>
              <a:custGeom>
                <a:avLst/>
                <a:gdLst>
                  <a:gd name="T0" fmla="*/ 1671 w 1671"/>
                  <a:gd name="T1" fmla="*/ 126 h 126"/>
                  <a:gd name="T2" fmla="*/ 0 w 1671"/>
                  <a:gd name="T3" fmla="*/ 126 h 126"/>
                  <a:gd name="T4" fmla="*/ 6 w 1671"/>
                  <a:gd name="T5" fmla="*/ 94 h 126"/>
                  <a:gd name="T6" fmla="*/ 22 w 1671"/>
                  <a:gd name="T7" fmla="*/ 31 h 126"/>
                  <a:gd name="T8" fmla="*/ 32 w 1671"/>
                  <a:gd name="T9" fmla="*/ 0 h 126"/>
                  <a:gd name="T10" fmla="*/ 1639 w 1671"/>
                  <a:gd name="T11" fmla="*/ 0 h 126"/>
                  <a:gd name="T12" fmla="*/ 1649 w 1671"/>
                  <a:gd name="T13" fmla="*/ 31 h 126"/>
                  <a:gd name="T14" fmla="*/ 1665 w 1671"/>
                  <a:gd name="T15" fmla="*/ 94 h 126"/>
                  <a:gd name="T16" fmla="*/ 1671 w 1671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1" h="126">
                    <a:moveTo>
                      <a:pt x="1671" y="126"/>
                    </a:moveTo>
                    <a:lnTo>
                      <a:pt x="0" y="126"/>
                    </a:lnTo>
                    <a:lnTo>
                      <a:pt x="6" y="94"/>
                    </a:lnTo>
                    <a:lnTo>
                      <a:pt x="22" y="31"/>
                    </a:lnTo>
                    <a:lnTo>
                      <a:pt x="32" y="0"/>
                    </a:lnTo>
                    <a:lnTo>
                      <a:pt x="1639" y="0"/>
                    </a:lnTo>
                    <a:lnTo>
                      <a:pt x="1649" y="31"/>
                    </a:lnTo>
                    <a:lnTo>
                      <a:pt x="1665" y="94"/>
                    </a:lnTo>
                    <a:lnTo>
                      <a:pt x="1671" y="126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493"/>
              <p:cNvSpPr>
                <a:spLocks/>
              </p:cNvSpPr>
              <p:nvPr/>
            </p:nvSpPr>
            <p:spPr bwMode="auto">
              <a:xfrm>
                <a:off x="1754" y="1988"/>
                <a:ext cx="335" cy="25"/>
              </a:xfrm>
              <a:custGeom>
                <a:avLst/>
                <a:gdLst>
                  <a:gd name="T0" fmla="*/ 1675 w 1675"/>
                  <a:gd name="T1" fmla="*/ 125 h 125"/>
                  <a:gd name="T2" fmla="*/ 0 w 1675"/>
                  <a:gd name="T3" fmla="*/ 125 h 125"/>
                  <a:gd name="T4" fmla="*/ 5 w 1675"/>
                  <a:gd name="T5" fmla="*/ 93 h 125"/>
                  <a:gd name="T6" fmla="*/ 19 w 1675"/>
                  <a:gd name="T7" fmla="*/ 31 h 125"/>
                  <a:gd name="T8" fmla="*/ 29 w 1675"/>
                  <a:gd name="T9" fmla="*/ 0 h 125"/>
                  <a:gd name="T10" fmla="*/ 1646 w 1675"/>
                  <a:gd name="T11" fmla="*/ 0 h 125"/>
                  <a:gd name="T12" fmla="*/ 1656 w 1675"/>
                  <a:gd name="T13" fmla="*/ 31 h 125"/>
                  <a:gd name="T14" fmla="*/ 1670 w 1675"/>
                  <a:gd name="T15" fmla="*/ 93 h 125"/>
                  <a:gd name="T16" fmla="*/ 1675 w 1675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5" h="125">
                    <a:moveTo>
                      <a:pt x="1675" y="125"/>
                    </a:moveTo>
                    <a:lnTo>
                      <a:pt x="0" y="125"/>
                    </a:lnTo>
                    <a:lnTo>
                      <a:pt x="5" y="93"/>
                    </a:lnTo>
                    <a:lnTo>
                      <a:pt x="19" y="31"/>
                    </a:lnTo>
                    <a:lnTo>
                      <a:pt x="29" y="0"/>
                    </a:lnTo>
                    <a:lnTo>
                      <a:pt x="1646" y="0"/>
                    </a:lnTo>
                    <a:lnTo>
                      <a:pt x="1656" y="31"/>
                    </a:lnTo>
                    <a:lnTo>
                      <a:pt x="1670" y="93"/>
                    </a:lnTo>
                    <a:lnTo>
                      <a:pt x="1675" y="125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494"/>
              <p:cNvSpPr>
                <a:spLocks/>
              </p:cNvSpPr>
              <p:nvPr/>
            </p:nvSpPr>
            <p:spPr bwMode="auto">
              <a:xfrm>
                <a:off x="1753" y="1991"/>
                <a:ext cx="336" cy="26"/>
              </a:xfrm>
              <a:custGeom>
                <a:avLst/>
                <a:gdLst>
                  <a:gd name="T0" fmla="*/ 1679 w 1679"/>
                  <a:gd name="T1" fmla="*/ 126 h 126"/>
                  <a:gd name="T2" fmla="*/ 0 w 1679"/>
                  <a:gd name="T3" fmla="*/ 126 h 126"/>
                  <a:gd name="T4" fmla="*/ 4 w 1679"/>
                  <a:gd name="T5" fmla="*/ 93 h 126"/>
                  <a:gd name="T6" fmla="*/ 17 w 1679"/>
                  <a:gd name="T7" fmla="*/ 30 h 126"/>
                  <a:gd name="T8" fmla="*/ 26 w 1679"/>
                  <a:gd name="T9" fmla="*/ 0 h 126"/>
                  <a:gd name="T10" fmla="*/ 1653 w 1679"/>
                  <a:gd name="T11" fmla="*/ 0 h 126"/>
                  <a:gd name="T12" fmla="*/ 1662 w 1679"/>
                  <a:gd name="T13" fmla="*/ 30 h 126"/>
                  <a:gd name="T14" fmla="*/ 1675 w 1679"/>
                  <a:gd name="T15" fmla="*/ 93 h 126"/>
                  <a:gd name="T16" fmla="*/ 1679 w 1679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9" h="126">
                    <a:moveTo>
                      <a:pt x="1679" y="126"/>
                    </a:moveTo>
                    <a:lnTo>
                      <a:pt x="0" y="126"/>
                    </a:lnTo>
                    <a:lnTo>
                      <a:pt x="4" y="93"/>
                    </a:lnTo>
                    <a:lnTo>
                      <a:pt x="17" y="30"/>
                    </a:lnTo>
                    <a:lnTo>
                      <a:pt x="26" y="0"/>
                    </a:lnTo>
                    <a:lnTo>
                      <a:pt x="1653" y="0"/>
                    </a:lnTo>
                    <a:lnTo>
                      <a:pt x="1662" y="30"/>
                    </a:lnTo>
                    <a:lnTo>
                      <a:pt x="1675" y="93"/>
                    </a:lnTo>
                    <a:lnTo>
                      <a:pt x="1679" y="126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495"/>
              <p:cNvSpPr>
                <a:spLocks/>
              </p:cNvSpPr>
              <p:nvPr/>
            </p:nvSpPr>
            <p:spPr bwMode="auto">
              <a:xfrm>
                <a:off x="1753" y="1995"/>
                <a:ext cx="336" cy="25"/>
              </a:xfrm>
              <a:custGeom>
                <a:avLst/>
                <a:gdLst>
                  <a:gd name="T0" fmla="*/ 1683 w 1683"/>
                  <a:gd name="T1" fmla="*/ 125 h 125"/>
                  <a:gd name="T2" fmla="*/ 0 w 1683"/>
                  <a:gd name="T3" fmla="*/ 125 h 125"/>
                  <a:gd name="T4" fmla="*/ 4 w 1683"/>
                  <a:gd name="T5" fmla="*/ 93 h 125"/>
                  <a:gd name="T6" fmla="*/ 15 w 1683"/>
                  <a:gd name="T7" fmla="*/ 31 h 125"/>
                  <a:gd name="T8" fmla="*/ 23 w 1683"/>
                  <a:gd name="T9" fmla="*/ 0 h 125"/>
                  <a:gd name="T10" fmla="*/ 1660 w 1683"/>
                  <a:gd name="T11" fmla="*/ 0 h 125"/>
                  <a:gd name="T12" fmla="*/ 1668 w 1683"/>
                  <a:gd name="T13" fmla="*/ 31 h 125"/>
                  <a:gd name="T14" fmla="*/ 1679 w 1683"/>
                  <a:gd name="T15" fmla="*/ 93 h 125"/>
                  <a:gd name="T16" fmla="*/ 1683 w 1683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3" h="125">
                    <a:moveTo>
                      <a:pt x="1683" y="125"/>
                    </a:moveTo>
                    <a:lnTo>
                      <a:pt x="0" y="125"/>
                    </a:lnTo>
                    <a:lnTo>
                      <a:pt x="4" y="93"/>
                    </a:lnTo>
                    <a:lnTo>
                      <a:pt x="15" y="31"/>
                    </a:lnTo>
                    <a:lnTo>
                      <a:pt x="23" y="0"/>
                    </a:lnTo>
                    <a:lnTo>
                      <a:pt x="1660" y="0"/>
                    </a:lnTo>
                    <a:lnTo>
                      <a:pt x="1668" y="31"/>
                    </a:lnTo>
                    <a:lnTo>
                      <a:pt x="1679" y="93"/>
                    </a:lnTo>
                    <a:lnTo>
                      <a:pt x="1683" y="125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496"/>
              <p:cNvSpPr>
                <a:spLocks/>
              </p:cNvSpPr>
              <p:nvPr/>
            </p:nvSpPr>
            <p:spPr bwMode="auto">
              <a:xfrm>
                <a:off x="1752" y="1998"/>
                <a:ext cx="338" cy="25"/>
              </a:xfrm>
              <a:custGeom>
                <a:avLst/>
                <a:gdLst>
                  <a:gd name="T0" fmla="*/ 1687 w 1687"/>
                  <a:gd name="T1" fmla="*/ 125 h 125"/>
                  <a:gd name="T2" fmla="*/ 0 w 1687"/>
                  <a:gd name="T3" fmla="*/ 125 h 125"/>
                  <a:gd name="T4" fmla="*/ 8 w 1687"/>
                  <a:gd name="T5" fmla="*/ 62 h 125"/>
                  <a:gd name="T6" fmla="*/ 21 w 1687"/>
                  <a:gd name="T7" fmla="*/ 0 h 125"/>
                  <a:gd name="T8" fmla="*/ 1666 w 1687"/>
                  <a:gd name="T9" fmla="*/ 0 h 125"/>
                  <a:gd name="T10" fmla="*/ 1673 w 1687"/>
                  <a:gd name="T11" fmla="*/ 31 h 125"/>
                  <a:gd name="T12" fmla="*/ 1683 w 1687"/>
                  <a:gd name="T13" fmla="*/ 94 h 125"/>
                  <a:gd name="T14" fmla="*/ 1687 w 1687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87" h="125">
                    <a:moveTo>
                      <a:pt x="1687" y="125"/>
                    </a:moveTo>
                    <a:lnTo>
                      <a:pt x="0" y="125"/>
                    </a:lnTo>
                    <a:lnTo>
                      <a:pt x="8" y="62"/>
                    </a:lnTo>
                    <a:lnTo>
                      <a:pt x="21" y="0"/>
                    </a:lnTo>
                    <a:lnTo>
                      <a:pt x="1666" y="0"/>
                    </a:lnTo>
                    <a:lnTo>
                      <a:pt x="1673" y="31"/>
                    </a:lnTo>
                    <a:lnTo>
                      <a:pt x="1683" y="94"/>
                    </a:lnTo>
                    <a:lnTo>
                      <a:pt x="1687" y="125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497"/>
              <p:cNvSpPr>
                <a:spLocks/>
              </p:cNvSpPr>
              <p:nvPr/>
            </p:nvSpPr>
            <p:spPr bwMode="auto">
              <a:xfrm>
                <a:off x="1752" y="2001"/>
                <a:ext cx="338" cy="25"/>
              </a:xfrm>
              <a:custGeom>
                <a:avLst/>
                <a:gdLst>
                  <a:gd name="T0" fmla="*/ 1689 w 1689"/>
                  <a:gd name="T1" fmla="*/ 125 h 125"/>
                  <a:gd name="T2" fmla="*/ 0 w 1689"/>
                  <a:gd name="T3" fmla="*/ 125 h 125"/>
                  <a:gd name="T4" fmla="*/ 6 w 1689"/>
                  <a:gd name="T5" fmla="*/ 61 h 125"/>
                  <a:gd name="T6" fmla="*/ 18 w 1689"/>
                  <a:gd name="T7" fmla="*/ 0 h 125"/>
                  <a:gd name="T8" fmla="*/ 1671 w 1689"/>
                  <a:gd name="T9" fmla="*/ 0 h 125"/>
                  <a:gd name="T10" fmla="*/ 1683 w 1689"/>
                  <a:gd name="T11" fmla="*/ 61 h 125"/>
                  <a:gd name="T12" fmla="*/ 1689 w 1689"/>
                  <a:gd name="T1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125">
                    <a:moveTo>
                      <a:pt x="1689" y="125"/>
                    </a:moveTo>
                    <a:lnTo>
                      <a:pt x="0" y="125"/>
                    </a:lnTo>
                    <a:lnTo>
                      <a:pt x="6" y="61"/>
                    </a:lnTo>
                    <a:lnTo>
                      <a:pt x="18" y="0"/>
                    </a:lnTo>
                    <a:lnTo>
                      <a:pt x="1671" y="0"/>
                    </a:lnTo>
                    <a:lnTo>
                      <a:pt x="1683" y="61"/>
                    </a:lnTo>
                    <a:lnTo>
                      <a:pt x="1689" y="125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498"/>
              <p:cNvSpPr>
                <a:spLocks/>
              </p:cNvSpPr>
              <p:nvPr/>
            </p:nvSpPr>
            <p:spPr bwMode="auto">
              <a:xfrm>
                <a:off x="1752" y="2004"/>
                <a:ext cx="338" cy="25"/>
              </a:xfrm>
              <a:custGeom>
                <a:avLst/>
                <a:gdLst>
                  <a:gd name="T0" fmla="*/ 1691 w 1691"/>
                  <a:gd name="T1" fmla="*/ 126 h 126"/>
                  <a:gd name="T2" fmla="*/ 0 w 1691"/>
                  <a:gd name="T3" fmla="*/ 126 h 126"/>
                  <a:gd name="T4" fmla="*/ 5 w 1691"/>
                  <a:gd name="T5" fmla="*/ 63 h 126"/>
                  <a:gd name="T6" fmla="*/ 16 w 1691"/>
                  <a:gd name="T7" fmla="*/ 0 h 126"/>
                  <a:gd name="T8" fmla="*/ 1675 w 1691"/>
                  <a:gd name="T9" fmla="*/ 0 h 126"/>
                  <a:gd name="T10" fmla="*/ 1686 w 1691"/>
                  <a:gd name="T11" fmla="*/ 63 h 126"/>
                  <a:gd name="T12" fmla="*/ 1691 w 1691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126">
                    <a:moveTo>
                      <a:pt x="1691" y="126"/>
                    </a:moveTo>
                    <a:lnTo>
                      <a:pt x="0" y="126"/>
                    </a:lnTo>
                    <a:lnTo>
                      <a:pt x="5" y="63"/>
                    </a:lnTo>
                    <a:lnTo>
                      <a:pt x="16" y="0"/>
                    </a:lnTo>
                    <a:lnTo>
                      <a:pt x="1675" y="0"/>
                    </a:lnTo>
                    <a:lnTo>
                      <a:pt x="1686" y="63"/>
                    </a:lnTo>
                    <a:lnTo>
                      <a:pt x="1691" y="126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499"/>
              <p:cNvSpPr>
                <a:spLocks/>
              </p:cNvSpPr>
              <p:nvPr/>
            </p:nvSpPr>
            <p:spPr bwMode="auto">
              <a:xfrm>
                <a:off x="1752" y="2007"/>
                <a:ext cx="338" cy="25"/>
              </a:xfrm>
              <a:custGeom>
                <a:avLst/>
                <a:gdLst>
                  <a:gd name="T0" fmla="*/ 1693 w 1693"/>
                  <a:gd name="T1" fmla="*/ 126 h 126"/>
                  <a:gd name="T2" fmla="*/ 0 w 1693"/>
                  <a:gd name="T3" fmla="*/ 126 h 126"/>
                  <a:gd name="T4" fmla="*/ 4 w 1693"/>
                  <a:gd name="T5" fmla="*/ 62 h 126"/>
                  <a:gd name="T6" fmla="*/ 14 w 1693"/>
                  <a:gd name="T7" fmla="*/ 0 h 126"/>
                  <a:gd name="T8" fmla="*/ 1679 w 1693"/>
                  <a:gd name="T9" fmla="*/ 0 h 126"/>
                  <a:gd name="T10" fmla="*/ 1689 w 1693"/>
                  <a:gd name="T11" fmla="*/ 62 h 126"/>
                  <a:gd name="T12" fmla="*/ 1693 w 1693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26">
                    <a:moveTo>
                      <a:pt x="1693" y="126"/>
                    </a:moveTo>
                    <a:lnTo>
                      <a:pt x="0" y="126"/>
                    </a:lnTo>
                    <a:lnTo>
                      <a:pt x="4" y="62"/>
                    </a:lnTo>
                    <a:lnTo>
                      <a:pt x="14" y="0"/>
                    </a:lnTo>
                    <a:lnTo>
                      <a:pt x="1679" y="0"/>
                    </a:lnTo>
                    <a:lnTo>
                      <a:pt x="1689" y="62"/>
                    </a:lnTo>
                    <a:lnTo>
                      <a:pt x="1693" y="126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500"/>
              <p:cNvSpPr>
                <a:spLocks/>
              </p:cNvSpPr>
              <p:nvPr/>
            </p:nvSpPr>
            <p:spPr bwMode="auto">
              <a:xfrm>
                <a:off x="1752" y="2010"/>
                <a:ext cx="338" cy="25"/>
              </a:xfrm>
              <a:custGeom>
                <a:avLst/>
                <a:gdLst>
                  <a:gd name="T0" fmla="*/ 1693 w 1693"/>
                  <a:gd name="T1" fmla="*/ 125 h 125"/>
                  <a:gd name="T2" fmla="*/ 0 w 1693"/>
                  <a:gd name="T3" fmla="*/ 125 h 125"/>
                  <a:gd name="T4" fmla="*/ 3 w 1693"/>
                  <a:gd name="T5" fmla="*/ 61 h 125"/>
                  <a:gd name="T6" fmla="*/ 11 w 1693"/>
                  <a:gd name="T7" fmla="*/ 0 h 125"/>
                  <a:gd name="T8" fmla="*/ 1682 w 1693"/>
                  <a:gd name="T9" fmla="*/ 0 h 125"/>
                  <a:gd name="T10" fmla="*/ 1690 w 1693"/>
                  <a:gd name="T11" fmla="*/ 61 h 125"/>
                  <a:gd name="T12" fmla="*/ 1693 w 1693"/>
                  <a:gd name="T1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25">
                    <a:moveTo>
                      <a:pt x="1693" y="125"/>
                    </a:moveTo>
                    <a:lnTo>
                      <a:pt x="0" y="125"/>
                    </a:lnTo>
                    <a:lnTo>
                      <a:pt x="3" y="61"/>
                    </a:lnTo>
                    <a:lnTo>
                      <a:pt x="11" y="0"/>
                    </a:lnTo>
                    <a:lnTo>
                      <a:pt x="1682" y="0"/>
                    </a:lnTo>
                    <a:lnTo>
                      <a:pt x="1690" y="61"/>
                    </a:lnTo>
                    <a:lnTo>
                      <a:pt x="1693" y="125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501"/>
              <p:cNvSpPr>
                <a:spLocks/>
              </p:cNvSpPr>
              <p:nvPr/>
            </p:nvSpPr>
            <p:spPr bwMode="auto">
              <a:xfrm>
                <a:off x="1752" y="2013"/>
                <a:ext cx="338" cy="25"/>
              </a:xfrm>
              <a:custGeom>
                <a:avLst/>
                <a:gdLst>
                  <a:gd name="T0" fmla="*/ 1693 w 1693"/>
                  <a:gd name="T1" fmla="*/ 126 h 126"/>
                  <a:gd name="T2" fmla="*/ 0 w 1693"/>
                  <a:gd name="T3" fmla="*/ 126 h 126"/>
                  <a:gd name="T4" fmla="*/ 1 w 1693"/>
                  <a:gd name="T5" fmla="*/ 62 h 126"/>
                  <a:gd name="T6" fmla="*/ 9 w 1693"/>
                  <a:gd name="T7" fmla="*/ 0 h 126"/>
                  <a:gd name="T8" fmla="*/ 1684 w 1693"/>
                  <a:gd name="T9" fmla="*/ 0 h 126"/>
                  <a:gd name="T10" fmla="*/ 1692 w 1693"/>
                  <a:gd name="T11" fmla="*/ 62 h 126"/>
                  <a:gd name="T12" fmla="*/ 1693 w 1693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26">
                    <a:moveTo>
                      <a:pt x="1693" y="126"/>
                    </a:moveTo>
                    <a:lnTo>
                      <a:pt x="0" y="126"/>
                    </a:lnTo>
                    <a:lnTo>
                      <a:pt x="1" y="62"/>
                    </a:lnTo>
                    <a:lnTo>
                      <a:pt x="9" y="0"/>
                    </a:lnTo>
                    <a:lnTo>
                      <a:pt x="1684" y="0"/>
                    </a:lnTo>
                    <a:lnTo>
                      <a:pt x="1692" y="62"/>
                    </a:lnTo>
                    <a:lnTo>
                      <a:pt x="1693" y="126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502"/>
              <p:cNvSpPr>
                <a:spLocks/>
              </p:cNvSpPr>
              <p:nvPr/>
            </p:nvSpPr>
            <p:spPr bwMode="auto">
              <a:xfrm>
                <a:off x="1752" y="2016"/>
                <a:ext cx="338" cy="26"/>
              </a:xfrm>
              <a:custGeom>
                <a:avLst/>
                <a:gdLst>
                  <a:gd name="T0" fmla="*/ 1693 w 1693"/>
                  <a:gd name="T1" fmla="*/ 126 h 126"/>
                  <a:gd name="T2" fmla="*/ 0 w 1693"/>
                  <a:gd name="T3" fmla="*/ 126 h 126"/>
                  <a:gd name="T4" fmla="*/ 0 w 1693"/>
                  <a:gd name="T5" fmla="*/ 118 h 126"/>
                  <a:gd name="T6" fmla="*/ 0 w 1693"/>
                  <a:gd name="T7" fmla="*/ 111 h 126"/>
                  <a:gd name="T8" fmla="*/ 1 w 1693"/>
                  <a:gd name="T9" fmla="*/ 55 h 126"/>
                  <a:gd name="T10" fmla="*/ 7 w 1693"/>
                  <a:gd name="T11" fmla="*/ 0 h 126"/>
                  <a:gd name="T12" fmla="*/ 1686 w 1693"/>
                  <a:gd name="T13" fmla="*/ 0 h 126"/>
                  <a:gd name="T14" fmla="*/ 1692 w 1693"/>
                  <a:gd name="T15" fmla="*/ 55 h 126"/>
                  <a:gd name="T16" fmla="*/ 1693 w 1693"/>
                  <a:gd name="T17" fmla="*/ 111 h 126"/>
                  <a:gd name="T18" fmla="*/ 1693 w 1693"/>
                  <a:gd name="T19" fmla="*/ 118 h 126"/>
                  <a:gd name="T20" fmla="*/ 1693 w 1693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26">
                    <a:moveTo>
                      <a:pt x="1693" y="126"/>
                    </a:moveTo>
                    <a:lnTo>
                      <a:pt x="0" y="126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1" y="55"/>
                    </a:lnTo>
                    <a:lnTo>
                      <a:pt x="7" y="0"/>
                    </a:lnTo>
                    <a:lnTo>
                      <a:pt x="1686" y="0"/>
                    </a:lnTo>
                    <a:lnTo>
                      <a:pt x="1692" y="55"/>
                    </a:lnTo>
                    <a:lnTo>
                      <a:pt x="1693" y="111"/>
                    </a:lnTo>
                    <a:lnTo>
                      <a:pt x="1693" y="118"/>
                    </a:lnTo>
                    <a:lnTo>
                      <a:pt x="1693" y="126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503"/>
              <p:cNvSpPr>
                <a:spLocks/>
              </p:cNvSpPr>
              <p:nvPr/>
            </p:nvSpPr>
            <p:spPr bwMode="auto">
              <a:xfrm>
                <a:off x="1752" y="2020"/>
                <a:ext cx="338" cy="25"/>
              </a:xfrm>
              <a:custGeom>
                <a:avLst/>
                <a:gdLst>
                  <a:gd name="T0" fmla="*/ 1693 w 1693"/>
                  <a:gd name="T1" fmla="*/ 125 h 125"/>
                  <a:gd name="T2" fmla="*/ 0 w 1693"/>
                  <a:gd name="T3" fmla="*/ 125 h 125"/>
                  <a:gd name="T4" fmla="*/ 0 w 1693"/>
                  <a:gd name="T5" fmla="*/ 110 h 125"/>
                  <a:gd name="T6" fmla="*/ 0 w 1693"/>
                  <a:gd name="T7" fmla="*/ 95 h 125"/>
                  <a:gd name="T8" fmla="*/ 1 w 1693"/>
                  <a:gd name="T9" fmla="*/ 47 h 125"/>
                  <a:gd name="T10" fmla="*/ 5 w 1693"/>
                  <a:gd name="T11" fmla="*/ 0 h 125"/>
                  <a:gd name="T12" fmla="*/ 1688 w 1693"/>
                  <a:gd name="T13" fmla="*/ 0 h 125"/>
                  <a:gd name="T14" fmla="*/ 1692 w 1693"/>
                  <a:gd name="T15" fmla="*/ 47 h 125"/>
                  <a:gd name="T16" fmla="*/ 1693 w 1693"/>
                  <a:gd name="T17" fmla="*/ 95 h 125"/>
                  <a:gd name="T18" fmla="*/ 1693 w 1693"/>
                  <a:gd name="T19" fmla="*/ 110 h 125"/>
                  <a:gd name="T20" fmla="*/ 1693 w 1693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25">
                    <a:moveTo>
                      <a:pt x="1693" y="125"/>
                    </a:moveTo>
                    <a:lnTo>
                      <a:pt x="0" y="125"/>
                    </a:lnTo>
                    <a:lnTo>
                      <a:pt x="0" y="110"/>
                    </a:lnTo>
                    <a:lnTo>
                      <a:pt x="0" y="95"/>
                    </a:lnTo>
                    <a:lnTo>
                      <a:pt x="1" y="47"/>
                    </a:lnTo>
                    <a:lnTo>
                      <a:pt x="5" y="0"/>
                    </a:lnTo>
                    <a:lnTo>
                      <a:pt x="1688" y="0"/>
                    </a:lnTo>
                    <a:lnTo>
                      <a:pt x="1692" y="47"/>
                    </a:lnTo>
                    <a:lnTo>
                      <a:pt x="1693" y="95"/>
                    </a:lnTo>
                    <a:lnTo>
                      <a:pt x="1693" y="110"/>
                    </a:lnTo>
                    <a:lnTo>
                      <a:pt x="1693" y="125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504"/>
              <p:cNvSpPr>
                <a:spLocks/>
              </p:cNvSpPr>
              <p:nvPr/>
            </p:nvSpPr>
            <p:spPr bwMode="auto">
              <a:xfrm>
                <a:off x="1752" y="2023"/>
                <a:ext cx="338" cy="25"/>
              </a:xfrm>
              <a:custGeom>
                <a:avLst/>
                <a:gdLst>
                  <a:gd name="T0" fmla="*/ 1692 w 1693"/>
                  <a:gd name="T1" fmla="*/ 126 h 126"/>
                  <a:gd name="T2" fmla="*/ 1 w 1693"/>
                  <a:gd name="T3" fmla="*/ 126 h 126"/>
                  <a:gd name="T4" fmla="*/ 0 w 1693"/>
                  <a:gd name="T5" fmla="*/ 103 h 126"/>
                  <a:gd name="T6" fmla="*/ 0 w 1693"/>
                  <a:gd name="T7" fmla="*/ 80 h 126"/>
                  <a:gd name="T8" fmla="*/ 0 w 1693"/>
                  <a:gd name="T9" fmla="*/ 40 h 126"/>
                  <a:gd name="T10" fmla="*/ 3 w 1693"/>
                  <a:gd name="T11" fmla="*/ 0 h 126"/>
                  <a:gd name="T12" fmla="*/ 1690 w 1693"/>
                  <a:gd name="T13" fmla="*/ 0 h 126"/>
                  <a:gd name="T14" fmla="*/ 1693 w 1693"/>
                  <a:gd name="T15" fmla="*/ 40 h 126"/>
                  <a:gd name="T16" fmla="*/ 1693 w 1693"/>
                  <a:gd name="T17" fmla="*/ 80 h 126"/>
                  <a:gd name="T18" fmla="*/ 1693 w 1693"/>
                  <a:gd name="T19" fmla="*/ 103 h 126"/>
                  <a:gd name="T20" fmla="*/ 1692 w 1693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26">
                    <a:moveTo>
                      <a:pt x="1692" y="126"/>
                    </a:moveTo>
                    <a:lnTo>
                      <a:pt x="1" y="126"/>
                    </a:lnTo>
                    <a:lnTo>
                      <a:pt x="0" y="103"/>
                    </a:lnTo>
                    <a:lnTo>
                      <a:pt x="0" y="80"/>
                    </a:lnTo>
                    <a:lnTo>
                      <a:pt x="0" y="40"/>
                    </a:lnTo>
                    <a:lnTo>
                      <a:pt x="3" y="0"/>
                    </a:lnTo>
                    <a:lnTo>
                      <a:pt x="1690" y="0"/>
                    </a:lnTo>
                    <a:lnTo>
                      <a:pt x="1693" y="40"/>
                    </a:lnTo>
                    <a:lnTo>
                      <a:pt x="1693" y="80"/>
                    </a:lnTo>
                    <a:lnTo>
                      <a:pt x="1693" y="103"/>
                    </a:lnTo>
                    <a:lnTo>
                      <a:pt x="1692" y="126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505"/>
              <p:cNvSpPr>
                <a:spLocks/>
              </p:cNvSpPr>
              <p:nvPr/>
            </p:nvSpPr>
            <p:spPr bwMode="auto">
              <a:xfrm>
                <a:off x="1752" y="2026"/>
                <a:ext cx="338" cy="25"/>
              </a:xfrm>
              <a:custGeom>
                <a:avLst/>
                <a:gdLst>
                  <a:gd name="T0" fmla="*/ 1691 w 1693"/>
                  <a:gd name="T1" fmla="*/ 125 h 125"/>
                  <a:gd name="T2" fmla="*/ 2 w 1693"/>
                  <a:gd name="T3" fmla="*/ 125 h 125"/>
                  <a:gd name="T4" fmla="*/ 0 w 1693"/>
                  <a:gd name="T5" fmla="*/ 95 h 125"/>
                  <a:gd name="T6" fmla="*/ 0 w 1693"/>
                  <a:gd name="T7" fmla="*/ 64 h 125"/>
                  <a:gd name="T8" fmla="*/ 0 w 1693"/>
                  <a:gd name="T9" fmla="*/ 32 h 125"/>
                  <a:gd name="T10" fmla="*/ 2 w 1693"/>
                  <a:gd name="T11" fmla="*/ 0 h 125"/>
                  <a:gd name="T12" fmla="*/ 1691 w 1693"/>
                  <a:gd name="T13" fmla="*/ 0 h 125"/>
                  <a:gd name="T14" fmla="*/ 1693 w 1693"/>
                  <a:gd name="T15" fmla="*/ 32 h 125"/>
                  <a:gd name="T16" fmla="*/ 1693 w 1693"/>
                  <a:gd name="T17" fmla="*/ 64 h 125"/>
                  <a:gd name="T18" fmla="*/ 1693 w 1693"/>
                  <a:gd name="T19" fmla="*/ 95 h 125"/>
                  <a:gd name="T20" fmla="*/ 1691 w 1693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25">
                    <a:moveTo>
                      <a:pt x="1691" y="125"/>
                    </a:moveTo>
                    <a:lnTo>
                      <a:pt x="2" y="125"/>
                    </a:lnTo>
                    <a:lnTo>
                      <a:pt x="0" y="95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2" y="0"/>
                    </a:lnTo>
                    <a:lnTo>
                      <a:pt x="1691" y="0"/>
                    </a:lnTo>
                    <a:lnTo>
                      <a:pt x="1693" y="32"/>
                    </a:lnTo>
                    <a:lnTo>
                      <a:pt x="1693" y="64"/>
                    </a:lnTo>
                    <a:lnTo>
                      <a:pt x="1693" y="95"/>
                    </a:lnTo>
                    <a:lnTo>
                      <a:pt x="1691" y="125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506"/>
              <p:cNvSpPr>
                <a:spLocks/>
              </p:cNvSpPr>
              <p:nvPr/>
            </p:nvSpPr>
            <p:spPr bwMode="auto">
              <a:xfrm>
                <a:off x="1752" y="2029"/>
                <a:ext cx="338" cy="25"/>
              </a:xfrm>
              <a:custGeom>
                <a:avLst/>
                <a:gdLst>
                  <a:gd name="T0" fmla="*/ 1690 w 1693"/>
                  <a:gd name="T1" fmla="*/ 127 h 127"/>
                  <a:gd name="T2" fmla="*/ 3 w 1693"/>
                  <a:gd name="T3" fmla="*/ 127 h 127"/>
                  <a:gd name="T4" fmla="*/ 0 w 1693"/>
                  <a:gd name="T5" fmla="*/ 88 h 127"/>
                  <a:gd name="T6" fmla="*/ 0 w 1693"/>
                  <a:gd name="T7" fmla="*/ 49 h 127"/>
                  <a:gd name="T8" fmla="*/ 0 w 1693"/>
                  <a:gd name="T9" fmla="*/ 25 h 127"/>
                  <a:gd name="T10" fmla="*/ 1 w 1693"/>
                  <a:gd name="T11" fmla="*/ 0 h 127"/>
                  <a:gd name="T12" fmla="*/ 1692 w 1693"/>
                  <a:gd name="T13" fmla="*/ 0 h 127"/>
                  <a:gd name="T14" fmla="*/ 1693 w 1693"/>
                  <a:gd name="T15" fmla="*/ 25 h 127"/>
                  <a:gd name="T16" fmla="*/ 1693 w 1693"/>
                  <a:gd name="T17" fmla="*/ 49 h 127"/>
                  <a:gd name="T18" fmla="*/ 1693 w 1693"/>
                  <a:gd name="T19" fmla="*/ 88 h 127"/>
                  <a:gd name="T20" fmla="*/ 1690 w 1693"/>
                  <a:gd name="T2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27">
                    <a:moveTo>
                      <a:pt x="1690" y="127"/>
                    </a:moveTo>
                    <a:lnTo>
                      <a:pt x="3" y="127"/>
                    </a:lnTo>
                    <a:lnTo>
                      <a:pt x="0" y="88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1" y="0"/>
                    </a:lnTo>
                    <a:lnTo>
                      <a:pt x="1692" y="0"/>
                    </a:lnTo>
                    <a:lnTo>
                      <a:pt x="1693" y="25"/>
                    </a:lnTo>
                    <a:lnTo>
                      <a:pt x="1693" y="49"/>
                    </a:lnTo>
                    <a:lnTo>
                      <a:pt x="1693" y="88"/>
                    </a:lnTo>
                    <a:lnTo>
                      <a:pt x="1690" y="127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507"/>
              <p:cNvSpPr>
                <a:spLocks/>
              </p:cNvSpPr>
              <p:nvPr/>
            </p:nvSpPr>
            <p:spPr bwMode="auto">
              <a:xfrm>
                <a:off x="1752" y="2032"/>
                <a:ext cx="338" cy="25"/>
              </a:xfrm>
              <a:custGeom>
                <a:avLst/>
                <a:gdLst>
                  <a:gd name="T0" fmla="*/ 1688 w 1693"/>
                  <a:gd name="T1" fmla="*/ 125 h 125"/>
                  <a:gd name="T2" fmla="*/ 5 w 1693"/>
                  <a:gd name="T3" fmla="*/ 125 h 125"/>
                  <a:gd name="T4" fmla="*/ 1 w 1693"/>
                  <a:gd name="T5" fmla="*/ 79 h 125"/>
                  <a:gd name="T6" fmla="*/ 0 w 1693"/>
                  <a:gd name="T7" fmla="*/ 32 h 125"/>
                  <a:gd name="T8" fmla="*/ 0 w 1693"/>
                  <a:gd name="T9" fmla="*/ 15 h 125"/>
                  <a:gd name="T10" fmla="*/ 0 w 1693"/>
                  <a:gd name="T11" fmla="*/ 0 h 125"/>
                  <a:gd name="T12" fmla="*/ 1693 w 1693"/>
                  <a:gd name="T13" fmla="*/ 0 h 125"/>
                  <a:gd name="T14" fmla="*/ 1693 w 1693"/>
                  <a:gd name="T15" fmla="*/ 15 h 125"/>
                  <a:gd name="T16" fmla="*/ 1693 w 1693"/>
                  <a:gd name="T17" fmla="*/ 32 h 125"/>
                  <a:gd name="T18" fmla="*/ 1692 w 1693"/>
                  <a:gd name="T19" fmla="*/ 79 h 125"/>
                  <a:gd name="T20" fmla="*/ 1688 w 1693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25">
                    <a:moveTo>
                      <a:pt x="1688" y="125"/>
                    </a:moveTo>
                    <a:lnTo>
                      <a:pt x="5" y="125"/>
                    </a:lnTo>
                    <a:lnTo>
                      <a:pt x="1" y="79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2" y="79"/>
                    </a:lnTo>
                    <a:lnTo>
                      <a:pt x="1688" y="125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508"/>
              <p:cNvSpPr>
                <a:spLocks/>
              </p:cNvSpPr>
              <p:nvPr/>
            </p:nvSpPr>
            <p:spPr bwMode="auto">
              <a:xfrm>
                <a:off x="1752" y="2035"/>
                <a:ext cx="338" cy="25"/>
              </a:xfrm>
              <a:custGeom>
                <a:avLst/>
                <a:gdLst>
                  <a:gd name="T0" fmla="*/ 1686 w 1693"/>
                  <a:gd name="T1" fmla="*/ 126 h 126"/>
                  <a:gd name="T2" fmla="*/ 7 w 1693"/>
                  <a:gd name="T3" fmla="*/ 126 h 126"/>
                  <a:gd name="T4" fmla="*/ 1 w 1693"/>
                  <a:gd name="T5" fmla="*/ 72 h 126"/>
                  <a:gd name="T6" fmla="*/ 0 w 1693"/>
                  <a:gd name="T7" fmla="*/ 17 h 126"/>
                  <a:gd name="T8" fmla="*/ 0 w 1693"/>
                  <a:gd name="T9" fmla="*/ 8 h 126"/>
                  <a:gd name="T10" fmla="*/ 0 w 1693"/>
                  <a:gd name="T11" fmla="*/ 0 h 126"/>
                  <a:gd name="T12" fmla="*/ 1693 w 1693"/>
                  <a:gd name="T13" fmla="*/ 0 h 126"/>
                  <a:gd name="T14" fmla="*/ 1693 w 1693"/>
                  <a:gd name="T15" fmla="*/ 8 h 126"/>
                  <a:gd name="T16" fmla="*/ 1693 w 1693"/>
                  <a:gd name="T17" fmla="*/ 17 h 126"/>
                  <a:gd name="T18" fmla="*/ 1692 w 1693"/>
                  <a:gd name="T19" fmla="*/ 72 h 126"/>
                  <a:gd name="T20" fmla="*/ 1686 w 1693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26">
                    <a:moveTo>
                      <a:pt x="1686" y="126"/>
                    </a:moveTo>
                    <a:lnTo>
                      <a:pt x="7" y="126"/>
                    </a:lnTo>
                    <a:lnTo>
                      <a:pt x="1" y="72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2" y="72"/>
                    </a:lnTo>
                    <a:lnTo>
                      <a:pt x="1686" y="126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509"/>
              <p:cNvSpPr>
                <a:spLocks/>
              </p:cNvSpPr>
              <p:nvPr/>
            </p:nvSpPr>
            <p:spPr bwMode="auto">
              <a:xfrm>
                <a:off x="1752" y="2038"/>
                <a:ext cx="338" cy="25"/>
              </a:xfrm>
              <a:custGeom>
                <a:avLst/>
                <a:gdLst>
                  <a:gd name="T0" fmla="*/ 1684 w 1693"/>
                  <a:gd name="T1" fmla="*/ 125 h 125"/>
                  <a:gd name="T2" fmla="*/ 9 w 1693"/>
                  <a:gd name="T3" fmla="*/ 125 h 125"/>
                  <a:gd name="T4" fmla="*/ 1 w 1693"/>
                  <a:gd name="T5" fmla="*/ 64 h 125"/>
                  <a:gd name="T6" fmla="*/ 0 w 1693"/>
                  <a:gd name="T7" fmla="*/ 1 h 125"/>
                  <a:gd name="T8" fmla="*/ 0 w 1693"/>
                  <a:gd name="T9" fmla="*/ 0 h 125"/>
                  <a:gd name="T10" fmla="*/ 1693 w 1693"/>
                  <a:gd name="T11" fmla="*/ 0 h 125"/>
                  <a:gd name="T12" fmla="*/ 1693 w 1693"/>
                  <a:gd name="T13" fmla="*/ 1 h 125"/>
                  <a:gd name="T14" fmla="*/ 1692 w 1693"/>
                  <a:gd name="T15" fmla="*/ 64 h 125"/>
                  <a:gd name="T16" fmla="*/ 1684 w 1693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125">
                    <a:moveTo>
                      <a:pt x="1684" y="125"/>
                    </a:moveTo>
                    <a:lnTo>
                      <a:pt x="9" y="125"/>
                    </a:lnTo>
                    <a:lnTo>
                      <a:pt x="1" y="6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"/>
                    </a:lnTo>
                    <a:lnTo>
                      <a:pt x="1692" y="64"/>
                    </a:lnTo>
                    <a:lnTo>
                      <a:pt x="1684" y="125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510"/>
              <p:cNvSpPr>
                <a:spLocks/>
              </p:cNvSpPr>
              <p:nvPr/>
            </p:nvSpPr>
            <p:spPr bwMode="auto">
              <a:xfrm>
                <a:off x="1752" y="2041"/>
                <a:ext cx="338" cy="25"/>
              </a:xfrm>
              <a:custGeom>
                <a:avLst/>
                <a:gdLst>
                  <a:gd name="T0" fmla="*/ 1682 w 1693"/>
                  <a:gd name="T1" fmla="*/ 125 h 125"/>
                  <a:gd name="T2" fmla="*/ 11 w 1693"/>
                  <a:gd name="T3" fmla="*/ 125 h 125"/>
                  <a:gd name="T4" fmla="*/ 3 w 1693"/>
                  <a:gd name="T5" fmla="*/ 64 h 125"/>
                  <a:gd name="T6" fmla="*/ 0 w 1693"/>
                  <a:gd name="T7" fmla="*/ 0 h 125"/>
                  <a:gd name="T8" fmla="*/ 1693 w 1693"/>
                  <a:gd name="T9" fmla="*/ 0 h 125"/>
                  <a:gd name="T10" fmla="*/ 1690 w 1693"/>
                  <a:gd name="T11" fmla="*/ 64 h 125"/>
                  <a:gd name="T12" fmla="*/ 1682 w 1693"/>
                  <a:gd name="T1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25">
                    <a:moveTo>
                      <a:pt x="1682" y="125"/>
                    </a:moveTo>
                    <a:lnTo>
                      <a:pt x="11" y="125"/>
                    </a:lnTo>
                    <a:lnTo>
                      <a:pt x="3" y="64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0" y="64"/>
                    </a:lnTo>
                    <a:lnTo>
                      <a:pt x="1682" y="125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511"/>
              <p:cNvSpPr>
                <a:spLocks/>
              </p:cNvSpPr>
              <p:nvPr/>
            </p:nvSpPr>
            <p:spPr bwMode="auto">
              <a:xfrm>
                <a:off x="1752" y="2045"/>
                <a:ext cx="338" cy="25"/>
              </a:xfrm>
              <a:custGeom>
                <a:avLst/>
                <a:gdLst>
                  <a:gd name="T0" fmla="*/ 1679 w 1693"/>
                  <a:gd name="T1" fmla="*/ 126 h 126"/>
                  <a:gd name="T2" fmla="*/ 14 w 1693"/>
                  <a:gd name="T3" fmla="*/ 126 h 126"/>
                  <a:gd name="T4" fmla="*/ 4 w 1693"/>
                  <a:gd name="T5" fmla="*/ 64 h 126"/>
                  <a:gd name="T6" fmla="*/ 0 w 1693"/>
                  <a:gd name="T7" fmla="*/ 0 h 126"/>
                  <a:gd name="T8" fmla="*/ 1693 w 1693"/>
                  <a:gd name="T9" fmla="*/ 0 h 126"/>
                  <a:gd name="T10" fmla="*/ 1689 w 1693"/>
                  <a:gd name="T11" fmla="*/ 64 h 126"/>
                  <a:gd name="T12" fmla="*/ 1679 w 1693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26">
                    <a:moveTo>
                      <a:pt x="1679" y="126"/>
                    </a:moveTo>
                    <a:lnTo>
                      <a:pt x="14" y="126"/>
                    </a:lnTo>
                    <a:lnTo>
                      <a:pt x="4" y="64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89" y="64"/>
                    </a:lnTo>
                    <a:lnTo>
                      <a:pt x="1679" y="126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512"/>
              <p:cNvSpPr>
                <a:spLocks/>
              </p:cNvSpPr>
              <p:nvPr/>
            </p:nvSpPr>
            <p:spPr bwMode="auto">
              <a:xfrm>
                <a:off x="1752" y="2048"/>
                <a:ext cx="338" cy="25"/>
              </a:xfrm>
              <a:custGeom>
                <a:avLst/>
                <a:gdLst>
                  <a:gd name="T0" fmla="*/ 1675 w 1691"/>
                  <a:gd name="T1" fmla="*/ 125 h 125"/>
                  <a:gd name="T2" fmla="*/ 16 w 1691"/>
                  <a:gd name="T3" fmla="*/ 125 h 125"/>
                  <a:gd name="T4" fmla="*/ 5 w 1691"/>
                  <a:gd name="T5" fmla="*/ 64 h 125"/>
                  <a:gd name="T6" fmla="*/ 0 w 1691"/>
                  <a:gd name="T7" fmla="*/ 0 h 125"/>
                  <a:gd name="T8" fmla="*/ 1691 w 1691"/>
                  <a:gd name="T9" fmla="*/ 0 h 125"/>
                  <a:gd name="T10" fmla="*/ 1686 w 1691"/>
                  <a:gd name="T11" fmla="*/ 64 h 125"/>
                  <a:gd name="T12" fmla="*/ 1675 w 1691"/>
                  <a:gd name="T1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125">
                    <a:moveTo>
                      <a:pt x="1675" y="125"/>
                    </a:moveTo>
                    <a:lnTo>
                      <a:pt x="16" y="125"/>
                    </a:lnTo>
                    <a:lnTo>
                      <a:pt x="5" y="64"/>
                    </a:lnTo>
                    <a:lnTo>
                      <a:pt x="0" y="0"/>
                    </a:lnTo>
                    <a:lnTo>
                      <a:pt x="1691" y="0"/>
                    </a:lnTo>
                    <a:lnTo>
                      <a:pt x="1686" y="64"/>
                    </a:lnTo>
                    <a:lnTo>
                      <a:pt x="1675" y="125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513"/>
              <p:cNvSpPr>
                <a:spLocks/>
              </p:cNvSpPr>
              <p:nvPr/>
            </p:nvSpPr>
            <p:spPr bwMode="auto">
              <a:xfrm>
                <a:off x="1752" y="2051"/>
                <a:ext cx="338" cy="25"/>
              </a:xfrm>
              <a:custGeom>
                <a:avLst/>
                <a:gdLst>
                  <a:gd name="T0" fmla="*/ 1671 w 1689"/>
                  <a:gd name="T1" fmla="*/ 126 h 126"/>
                  <a:gd name="T2" fmla="*/ 18 w 1689"/>
                  <a:gd name="T3" fmla="*/ 126 h 126"/>
                  <a:gd name="T4" fmla="*/ 6 w 1689"/>
                  <a:gd name="T5" fmla="*/ 64 h 126"/>
                  <a:gd name="T6" fmla="*/ 0 w 1689"/>
                  <a:gd name="T7" fmla="*/ 0 h 126"/>
                  <a:gd name="T8" fmla="*/ 1689 w 1689"/>
                  <a:gd name="T9" fmla="*/ 0 h 126"/>
                  <a:gd name="T10" fmla="*/ 1683 w 1689"/>
                  <a:gd name="T11" fmla="*/ 64 h 126"/>
                  <a:gd name="T12" fmla="*/ 1671 w 1689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126">
                    <a:moveTo>
                      <a:pt x="1671" y="126"/>
                    </a:moveTo>
                    <a:lnTo>
                      <a:pt x="18" y="126"/>
                    </a:lnTo>
                    <a:lnTo>
                      <a:pt x="6" y="64"/>
                    </a:lnTo>
                    <a:lnTo>
                      <a:pt x="0" y="0"/>
                    </a:lnTo>
                    <a:lnTo>
                      <a:pt x="1689" y="0"/>
                    </a:lnTo>
                    <a:lnTo>
                      <a:pt x="1683" y="64"/>
                    </a:lnTo>
                    <a:lnTo>
                      <a:pt x="1671" y="126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514"/>
              <p:cNvSpPr>
                <a:spLocks/>
              </p:cNvSpPr>
              <p:nvPr/>
            </p:nvSpPr>
            <p:spPr bwMode="auto">
              <a:xfrm>
                <a:off x="1752" y="2054"/>
                <a:ext cx="338" cy="25"/>
              </a:xfrm>
              <a:custGeom>
                <a:avLst/>
                <a:gdLst>
                  <a:gd name="T0" fmla="*/ 1666 w 1687"/>
                  <a:gd name="T1" fmla="*/ 125 h 125"/>
                  <a:gd name="T2" fmla="*/ 21 w 1687"/>
                  <a:gd name="T3" fmla="*/ 125 h 125"/>
                  <a:gd name="T4" fmla="*/ 7 w 1687"/>
                  <a:gd name="T5" fmla="*/ 63 h 125"/>
                  <a:gd name="T6" fmla="*/ 0 w 1687"/>
                  <a:gd name="T7" fmla="*/ 0 h 125"/>
                  <a:gd name="T8" fmla="*/ 1687 w 1687"/>
                  <a:gd name="T9" fmla="*/ 0 h 125"/>
                  <a:gd name="T10" fmla="*/ 1680 w 1687"/>
                  <a:gd name="T11" fmla="*/ 63 h 125"/>
                  <a:gd name="T12" fmla="*/ 1666 w 1687"/>
                  <a:gd name="T1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125">
                    <a:moveTo>
                      <a:pt x="1666" y="125"/>
                    </a:moveTo>
                    <a:lnTo>
                      <a:pt x="21" y="125"/>
                    </a:lnTo>
                    <a:lnTo>
                      <a:pt x="7" y="63"/>
                    </a:lnTo>
                    <a:lnTo>
                      <a:pt x="0" y="0"/>
                    </a:lnTo>
                    <a:lnTo>
                      <a:pt x="1687" y="0"/>
                    </a:lnTo>
                    <a:lnTo>
                      <a:pt x="1680" y="63"/>
                    </a:lnTo>
                    <a:lnTo>
                      <a:pt x="1666" y="125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515"/>
              <p:cNvSpPr>
                <a:spLocks/>
              </p:cNvSpPr>
              <p:nvPr/>
            </p:nvSpPr>
            <p:spPr bwMode="auto">
              <a:xfrm>
                <a:off x="1753" y="2057"/>
                <a:ext cx="336" cy="25"/>
              </a:xfrm>
              <a:custGeom>
                <a:avLst/>
                <a:gdLst>
                  <a:gd name="T0" fmla="*/ 1661 w 1683"/>
                  <a:gd name="T1" fmla="*/ 125 h 125"/>
                  <a:gd name="T2" fmla="*/ 22 w 1683"/>
                  <a:gd name="T3" fmla="*/ 125 h 125"/>
                  <a:gd name="T4" fmla="*/ 15 w 1683"/>
                  <a:gd name="T5" fmla="*/ 95 h 125"/>
                  <a:gd name="T6" fmla="*/ 4 w 1683"/>
                  <a:gd name="T7" fmla="*/ 32 h 125"/>
                  <a:gd name="T8" fmla="*/ 0 w 1683"/>
                  <a:gd name="T9" fmla="*/ 0 h 125"/>
                  <a:gd name="T10" fmla="*/ 1683 w 1683"/>
                  <a:gd name="T11" fmla="*/ 0 h 125"/>
                  <a:gd name="T12" fmla="*/ 1679 w 1683"/>
                  <a:gd name="T13" fmla="*/ 32 h 125"/>
                  <a:gd name="T14" fmla="*/ 1668 w 1683"/>
                  <a:gd name="T15" fmla="*/ 95 h 125"/>
                  <a:gd name="T16" fmla="*/ 1661 w 1683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3" h="125">
                    <a:moveTo>
                      <a:pt x="1661" y="125"/>
                    </a:moveTo>
                    <a:lnTo>
                      <a:pt x="22" y="125"/>
                    </a:lnTo>
                    <a:lnTo>
                      <a:pt x="15" y="95"/>
                    </a:lnTo>
                    <a:lnTo>
                      <a:pt x="4" y="32"/>
                    </a:lnTo>
                    <a:lnTo>
                      <a:pt x="0" y="0"/>
                    </a:lnTo>
                    <a:lnTo>
                      <a:pt x="1683" y="0"/>
                    </a:lnTo>
                    <a:lnTo>
                      <a:pt x="1679" y="32"/>
                    </a:lnTo>
                    <a:lnTo>
                      <a:pt x="1668" y="95"/>
                    </a:lnTo>
                    <a:lnTo>
                      <a:pt x="1661" y="125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516"/>
              <p:cNvSpPr>
                <a:spLocks/>
              </p:cNvSpPr>
              <p:nvPr/>
            </p:nvSpPr>
            <p:spPr bwMode="auto">
              <a:xfrm>
                <a:off x="1753" y="2060"/>
                <a:ext cx="336" cy="25"/>
              </a:xfrm>
              <a:custGeom>
                <a:avLst/>
                <a:gdLst>
                  <a:gd name="T0" fmla="*/ 1654 w 1681"/>
                  <a:gd name="T1" fmla="*/ 125 h 125"/>
                  <a:gd name="T2" fmla="*/ 27 w 1681"/>
                  <a:gd name="T3" fmla="*/ 125 h 125"/>
                  <a:gd name="T4" fmla="*/ 17 w 1681"/>
                  <a:gd name="T5" fmla="*/ 94 h 125"/>
                  <a:gd name="T6" fmla="*/ 5 w 1681"/>
                  <a:gd name="T7" fmla="*/ 31 h 125"/>
                  <a:gd name="T8" fmla="*/ 0 w 1681"/>
                  <a:gd name="T9" fmla="*/ 0 h 125"/>
                  <a:gd name="T10" fmla="*/ 1681 w 1681"/>
                  <a:gd name="T11" fmla="*/ 0 h 125"/>
                  <a:gd name="T12" fmla="*/ 1676 w 1681"/>
                  <a:gd name="T13" fmla="*/ 31 h 125"/>
                  <a:gd name="T14" fmla="*/ 1664 w 1681"/>
                  <a:gd name="T15" fmla="*/ 94 h 125"/>
                  <a:gd name="T16" fmla="*/ 1654 w 1681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1" h="125">
                    <a:moveTo>
                      <a:pt x="1654" y="125"/>
                    </a:moveTo>
                    <a:lnTo>
                      <a:pt x="27" y="125"/>
                    </a:lnTo>
                    <a:lnTo>
                      <a:pt x="17" y="94"/>
                    </a:lnTo>
                    <a:lnTo>
                      <a:pt x="5" y="31"/>
                    </a:lnTo>
                    <a:lnTo>
                      <a:pt x="0" y="0"/>
                    </a:lnTo>
                    <a:lnTo>
                      <a:pt x="1681" y="0"/>
                    </a:lnTo>
                    <a:lnTo>
                      <a:pt x="1676" y="31"/>
                    </a:lnTo>
                    <a:lnTo>
                      <a:pt x="1664" y="94"/>
                    </a:lnTo>
                    <a:lnTo>
                      <a:pt x="1654" y="125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517"/>
              <p:cNvSpPr>
                <a:spLocks/>
              </p:cNvSpPr>
              <p:nvPr/>
            </p:nvSpPr>
            <p:spPr bwMode="auto">
              <a:xfrm>
                <a:off x="1754" y="2063"/>
                <a:ext cx="335" cy="25"/>
              </a:xfrm>
              <a:custGeom>
                <a:avLst/>
                <a:gdLst>
                  <a:gd name="T0" fmla="*/ 1647 w 1675"/>
                  <a:gd name="T1" fmla="*/ 125 h 125"/>
                  <a:gd name="T2" fmla="*/ 28 w 1675"/>
                  <a:gd name="T3" fmla="*/ 125 h 125"/>
                  <a:gd name="T4" fmla="*/ 18 w 1675"/>
                  <a:gd name="T5" fmla="*/ 94 h 125"/>
                  <a:gd name="T6" fmla="*/ 5 w 1675"/>
                  <a:gd name="T7" fmla="*/ 32 h 125"/>
                  <a:gd name="T8" fmla="*/ 0 w 1675"/>
                  <a:gd name="T9" fmla="*/ 0 h 125"/>
                  <a:gd name="T10" fmla="*/ 1675 w 1675"/>
                  <a:gd name="T11" fmla="*/ 0 h 125"/>
                  <a:gd name="T12" fmla="*/ 1670 w 1675"/>
                  <a:gd name="T13" fmla="*/ 32 h 125"/>
                  <a:gd name="T14" fmla="*/ 1657 w 1675"/>
                  <a:gd name="T15" fmla="*/ 94 h 125"/>
                  <a:gd name="T16" fmla="*/ 1647 w 1675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5" h="125">
                    <a:moveTo>
                      <a:pt x="1647" y="125"/>
                    </a:moveTo>
                    <a:lnTo>
                      <a:pt x="28" y="125"/>
                    </a:lnTo>
                    <a:lnTo>
                      <a:pt x="18" y="94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1675" y="0"/>
                    </a:lnTo>
                    <a:lnTo>
                      <a:pt x="1670" y="32"/>
                    </a:lnTo>
                    <a:lnTo>
                      <a:pt x="1657" y="94"/>
                    </a:lnTo>
                    <a:lnTo>
                      <a:pt x="1647" y="125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518"/>
              <p:cNvSpPr>
                <a:spLocks/>
              </p:cNvSpPr>
              <p:nvPr/>
            </p:nvSpPr>
            <p:spPr bwMode="auto">
              <a:xfrm>
                <a:off x="1754" y="2066"/>
                <a:ext cx="334" cy="26"/>
              </a:xfrm>
              <a:custGeom>
                <a:avLst/>
                <a:gdLst>
                  <a:gd name="T0" fmla="*/ 1640 w 1671"/>
                  <a:gd name="T1" fmla="*/ 126 h 126"/>
                  <a:gd name="T2" fmla="*/ 31 w 1671"/>
                  <a:gd name="T3" fmla="*/ 126 h 126"/>
                  <a:gd name="T4" fmla="*/ 22 w 1671"/>
                  <a:gd name="T5" fmla="*/ 96 h 126"/>
                  <a:gd name="T6" fmla="*/ 6 w 1671"/>
                  <a:gd name="T7" fmla="*/ 33 h 126"/>
                  <a:gd name="T8" fmla="*/ 0 w 1671"/>
                  <a:gd name="T9" fmla="*/ 0 h 126"/>
                  <a:gd name="T10" fmla="*/ 1671 w 1671"/>
                  <a:gd name="T11" fmla="*/ 0 h 126"/>
                  <a:gd name="T12" fmla="*/ 1665 w 1671"/>
                  <a:gd name="T13" fmla="*/ 33 h 126"/>
                  <a:gd name="T14" fmla="*/ 1649 w 1671"/>
                  <a:gd name="T15" fmla="*/ 96 h 126"/>
                  <a:gd name="T16" fmla="*/ 1640 w 1671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1" h="126">
                    <a:moveTo>
                      <a:pt x="1640" y="126"/>
                    </a:moveTo>
                    <a:lnTo>
                      <a:pt x="31" y="126"/>
                    </a:lnTo>
                    <a:lnTo>
                      <a:pt x="22" y="96"/>
                    </a:lnTo>
                    <a:lnTo>
                      <a:pt x="6" y="33"/>
                    </a:lnTo>
                    <a:lnTo>
                      <a:pt x="0" y="0"/>
                    </a:lnTo>
                    <a:lnTo>
                      <a:pt x="1671" y="0"/>
                    </a:lnTo>
                    <a:lnTo>
                      <a:pt x="1665" y="33"/>
                    </a:lnTo>
                    <a:lnTo>
                      <a:pt x="1649" y="96"/>
                    </a:lnTo>
                    <a:lnTo>
                      <a:pt x="1640" y="126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519"/>
              <p:cNvSpPr>
                <a:spLocks/>
              </p:cNvSpPr>
              <p:nvPr/>
            </p:nvSpPr>
            <p:spPr bwMode="auto">
              <a:xfrm>
                <a:off x="1755" y="2070"/>
                <a:ext cx="333" cy="25"/>
              </a:xfrm>
              <a:custGeom>
                <a:avLst/>
                <a:gdLst>
                  <a:gd name="T0" fmla="*/ 1632 w 1665"/>
                  <a:gd name="T1" fmla="*/ 125 h 125"/>
                  <a:gd name="T2" fmla="*/ 33 w 1665"/>
                  <a:gd name="T3" fmla="*/ 125 h 125"/>
                  <a:gd name="T4" fmla="*/ 23 w 1665"/>
                  <a:gd name="T5" fmla="*/ 94 h 125"/>
                  <a:gd name="T6" fmla="*/ 6 w 1665"/>
                  <a:gd name="T7" fmla="*/ 32 h 125"/>
                  <a:gd name="T8" fmla="*/ 0 w 1665"/>
                  <a:gd name="T9" fmla="*/ 0 h 125"/>
                  <a:gd name="T10" fmla="*/ 1665 w 1665"/>
                  <a:gd name="T11" fmla="*/ 0 h 125"/>
                  <a:gd name="T12" fmla="*/ 1659 w 1665"/>
                  <a:gd name="T13" fmla="*/ 32 h 125"/>
                  <a:gd name="T14" fmla="*/ 1642 w 1665"/>
                  <a:gd name="T15" fmla="*/ 94 h 125"/>
                  <a:gd name="T16" fmla="*/ 1632 w 1665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5" h="125">
                    <a:moveTo>
                      <a:pt x="1632" y="125"/>
                    </a:moveTo>
                    <a:lnTo>
                      <a:pt x="33" y="125"/>
                    </a:lnTo>
                    <a:lnTo>
                      <a:pt x="23" y="94"/>
                    </a:lnTo>
                    <a:lnTo>
                      <a:pt x="6" y="32"/>
                    </a:lnTo>
                    <a:lnTo>
                      <a:pt x="0" y="0"/>
                    </a:lnTo>
                    <a:lnTo>
                      <a:pt x="1665" y="0"/>
                    </a:lnTo>
                    <a:lnTo>
                      <a:pt x="1659" y="32"/>
                    </a:lnTo>
                    <a:lnTo>
                      <a:pt x="1642" y="94"/>
                    </a:lnTo>
                    <a:lnTo>
                      <a:pt x="1632" y="125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520"/>
              <p:cNvSpPr>
                <a:spLocks/>
              </p:cNvSpPr>
              <p:nvPr/>
            </p:nvSpPr>
            <p:spPr bwMode="auto">
              <a:xfrm>
                <a:off x="1755" y="2073"/>
                <a:ext cx="332" cy="25"/>
              </a:xfrm>
              <a:custGeom>
                <a:avLst/>
                <a:gdLst>
                  <a:gd name="T0" fmla="*/ 1623 w 1659"/>
                  <a:gd name="T1" fmla="*/ 126 h 126"/>
                  <a:gd name="T2" fmla="*/ 36 w 1659"/>
                  <a:gd name="T3" fmla="*/ 126 h 126"/>
                  <a:gd name="T4" fmla="*/ 25 w 1659"/>
                  <a:gd name="T5" fmla="*/ 95 h 126"/>
                  <a:gd name="T6" fmla="*/ 6 w 1659"/>
                  <a:gd name="T7" fmla="*/ 32 h 126"/>
                  <a:gd name="T8" fmla="*/ 0 w 1659"/>
                  <a:gd name="T9" fmla="*/ 0 h 126"/>
                  <a:gd name="T10" fmla="*/ 1659 w 1659"/>
                  <a:gd name="T11" fmla="*/ 0 h 126"/>
                  <a:gd name="T12" fmla="*/ 1653 w 1659"/>
                  <a:gd name="T13" fmla="*/ 32 h 126"/>
                  <a:gd name="T14" fmla="*/ 1634 w 1659"/>
                  <a:gd name="T15" fmla="*/ 95 h 126"/>
                  <a:gd name="T16" fmla="*/ 1623 w 1659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9" h="126">
                    <a:moveTo>
                      <a:pt x="1623" y="126"/>
                    </a:moveTo>
                    <a:lnTo>
                      <a:pt x="36" y="126"/>
                    </a:lnTo>
                    <a:lnTo>
                      <a:pt x="25" y="95"/>
                    </a:lnTo>
                    <a:lnTo>
                      <a:pt x="6" y="32"/>
                    </a:lnTo>
                    <a:lnTo>
                      <a:pt x="0" y="0"/>
                    </a:lnTo>
                    <a:lnTo>
                      <a:pt x="1659" y="0"/>
                    </a:lnTo>
                    <a:lnTo>
                      <a:pt x="1653" y="32"/>
                    </a:lnTo>
                    <a:lnTo>
                      <a:pt x="1634" y="95"/>
                    </a:lnTo>
                    <a:lnTo>
                      <a:pt x="1623" y="126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521"/>
              <p:cNvSpPr>
                <a:spLocks/>
              </p:cNvSpPr>
              <p:nvPr/>
            </p:nvSpPr>
            <p:spPr bwMode="auto">
              <a:xfrm>
                <a:off x="1756" y="2076"/>
                <a:ext cx="330" cy="25"/>
              </a:xfrm>
              <a:custGeom>
                <a:avLst/>
                <a:gdLst>
                  <a:gd name="T0" fmla="*/ 1614 w 1653"/>
                  <a:gd name="T1" fmla="*/ 125 h 125"/>
                  <a:gd name="T2" fmla="*/ 39 w 1653"/>
                  <a:gd name="T3" fmla="*/ 125 h 125"/>
                  <a:gd name="T4" fmla="*/ 27 w 1653"/>
                  <a:gd name="T5" fmla="*/ 94 h 125"/>
                  <a:gd name="T6" fmla="*/ 7 w 1653"/>
                  <a:gd name="T7" fmla="*/ 31 h 125"/>
                  <a:gd name="T8" fmla="*/ 0 w 1653"/>
                  <a:gd name="T9" fmla="*/ 0 h 125"/>
                  <a:gd name="T10" fmla="*/ 1653 w 1653"/>
                  <a:gd name="T11" fmla="*/ 0 h 125"/>
                  <a:gd name="T12" fmla="*/ 1646 w 1653"/>
                  <a:gd name="T13" fmla="*/ 31 h 125"/>
                  <a:gd name="T14" fmla="*/ 1626 w 1653"/>
                  <a:gd name="T15" fmla="*/ 94 h 125"/>
                  <a:gd name="T16" fmla="*/ 1614 w 1653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3" h="125">
                    <a:moveTo>
                      <a:pt x="1614" y="125"/>
                    </a:moveTo>
                    <a:lnTo>
                      <a:pt x="39" y="125"/>
                    </a:lnTo>
                    <a:lnTo>
                      <a:pt x="27" y="94"/>
                    </a:lnTo>
                    <a:lnTo>
                      <a:pt x="7" y="31"/>
                    </a:lnTo>
                    <a:lnTo>
                      <a:pt x="0" y="0"/>
                    </a:lnTo>
                    <a:lnTo>
                      <a:pt x="1653" y="0"/>
                    </a:lnTo>
                    <a:lnTo>
                      <a:pt x="1646" y="31"/>
                    </a:lnTo>
                    <a:lnTo>
                      <a:pt x="1626" y="94"/>
                    </a:lnTo>
                    <a:lnTo>
                      <a:pt x="1614" y="125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522"/>
              <p:cNvSpPr>
                <a:spLocks/>
              </p:cNvSpPr>
              <p:nvPr/>
            </p:nvSpPr>
            <p:spPr bwMode="auto">
              <a:xfrm>
                <a:off x="1756" y="2079"/>
                <a:ext cx="330" cy="25"/>
              </a:xfrm>
              <a:custGeom>
                <a:avLst/>
                <a:gdLst>
                  <a:gd name="T0" fmla="*/ 1605 w 1646"/>
                  <a:gd name="T1" fmla="*/ 125 h 125"/>
                  <a:gd name="T2" fmla="*/ 42 w 1646"/>
                  <a:gd name="T3" fmla="*/ 125 h 125"/>
                  <a:gd name="T4" fmla="*/ 30 w 1646"/>
                  <a:gd name="T5" fmla="*/ 96 h 125"/>
                  <a:gd name="T6" fmla="*/ 10 w 1646"/>
                  <a:gd name="T7" fmla="*/ 33 h 125"/>
                  <a:gd name="T8" fmla="*/ 0 w 1646"/>
                  <a:gd name="T9" fmla="*/ 0 h 125"/>
                  <a:gd name="T10" fmla="*/ 1646 w 1646"/>
                  <a:gd name="T11" fmla="*/ 0 h 125"/>
                  <a:gd name="T12" fmla="*/ 1637 w 1646"/>
                  <a:gd name="T13" fmla="*/ 33 h 125"/>
                  <a:gd name="T14" fmla="*/ 1617 w 1646"/>
                  <a:gd name="T15" fmla="*/ 96 h 125"/>
                  <a:gd name="T16" fmla="*/ 1605 w 1646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6" h="125">
                    <a:moveTo>
                      <a:pt x="1605" y="125"/>
                    </a:moveTo>
                    <a:lnTo>
                      <a:pt x="42" y="125"/>
                    </a:lnTo>
                    <a:lnTo>
                      <a:pt x="30" y="96"/>
                    </a:lnTo>
                    <a:lnTo>
                      <a:pt x="10" y="33"/>
                    </a:lnTo>
                    <a:lnTo>
                      <a:pt x="0" y="0"/>
                    </a:lnTo>
                    <a:lnTo>
                      <a:pt x="1646" y="0"/>
                    </a:lnTo>
                    <a:lnTo>
                      <a:pt x="1637" y="33"/>
                    </a:lnTo>
                    <a:lnTo>
                      <a:pt x="1617" y="96"/>
                    </a:lnTo>
                    <a:lnTo>
                      <a:pt x="1605" y="125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523"/>
              <p:cNvSpPr>
                <a:spLocks/>
              </p:cNvSpPr>
              <p:nvPr/>
            </p:nvSpPr>
            <p:spPr bwMode="auto">
              <a:xfrm>
                <a:off x="1757" y="2082"/>
                <a:ext cx="328" cy="25"/>
              </a:xfrm>
              <a:custGeom>
                <a:avLst/>
                <a:gdLst>
                  <a:gd name="T0" fmla="*/ 1594 w 1639"/>
                  <a:gd name="T1" fmla="*/ 127 h 127"/>
                  <a:gd name="T2" fmla="*/ 45 w 1639"/>
                  <a:gd name="T3" fmla="*/ 127 h 127"/>
                  <a:gd name="T4" fmla="*/ 32 w 1639"/>
                  <a:gd name="T5" fmla="*/ 96 h 127"/>
                  <a:gd name="T6" fmla="*/ 10 w 1639"/>
                  <a:gd name="T7" fmla="*/ 33 h 127"/>
                  <a:gd name="T8" fmla="*/ 0 w 1639"/>
                  <a:gd name="T9" fmla="*/ 0 h 127"/>
                  <a:gd name="T10" fmla="*/ 1639 w 1639"/>
                  <a:gd name="T11" fmla="*/ 0 h 127"/>
                  <a:gd name="T12" fmla="*/ 1629 w 1639"/>
                  <a:gd name="T13" fmla="*/ 33 h 127"/>
                  <a:gd name="T14" fmla="*/ 1607 w 1639"/>
                  <a:gd name="T15" fmla="*/ 96 h 127"/>
                  <a:gd name="T16" fmla="*/ 1594 w 1639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9" h="127">
                    <a:moveTo>
                      <a:pt x="1594" y="127"/>
                    </a:moveTo>
                    <a:lnTo>
                      <a:pt x="45" y="127"/>
                    </a:lnTo>
                    <a:lnTo>
                      <a:pt x="32" y="96"/>
                    </a:lnTo>
                    <a:lnTo>
                      <a:pt x="10" y="33"/>
                    </a:lnTo>
                    <a:lnTo>
                      <a:pt x="0" y="0"/>
                    </a:lnTo>
                    <a:lnTo>
                      <a:pt x="1639" y="0"/>
                    </a:lnTo>
                    <a:lnTo>
                      <a:pt x="1629" y="33"/>
                    </a:lnTo>
                    <a:lnTo>
                      <a:pt x="1607" y="96"/>
                    </a:lnTo>
                    <a:lnTo>
                      <a:pt x="1594" y="127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524"/>
              <p:cNvSpPr>
                <a:spLocks/>
              </p:cNvSpPr>
              <p:nvPr/>
            </p:nvSpPr>
            <p:spPr bwMode="auto">
              <a:xfrm>
                <a:off x="1758" y="2085"/>
                <a:ext cx="326" cy="25"/>
              </a:xfrm>
              <a:custGeom>
                <a:avLst/>
                <a:gdLst>
                  <a:gd name="T0" fmla="*/ 1581 w 1627"/>
                  <a:gd name="T1" fmla="*/ 125 h 125"/>
                  <a:gd name="T2" fmla="*/ 46 w 1627"/>
                  <a:gd name="T3" fmla="*/ 125 h 125"/>
                  <a:gd name="T4" fmla="*/ 32 w 1627"/>
                  <a:gd name="T5" fmla="*/ 94 h 125"/>
                  <a:gd name="T6" fmla="*/ 9 w 1627"/>
                  <a:gd name="T7" fmla="*/ 32 h 125"/>
                  <a:gd name="T8" fmla="*/ 0 w 1627"/>
                  <a:gd name="T9" fmla="*/ 0 h 125"/>
                  <a:gd name="T10" fmla="*/ 1627 w 1627"/>
                  <a:gd name="T11" fmla="*/ 0 h 125"/>
                  <a:gd name="T12" fmla="*/ 1618 w 1627"/>
                  <a:gd name="T13" fmla="*/ 32 h 125"/>
                  <a:gd name="T14" fmla="*/ 1595 w 1627"/>
                  <a:gd name="T15" fmla="*/ 94 h 125"/>
                  <a:gd name="T16" fmla="*/ 1581 w 162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7" h="125">
                    <a:moveTo>
                      <a:pt x="1581" y="125"/>
                    </a:moveTo>
                    <a:lnTo>
                      <a:pt x="46" y="125"/>
                    </a:lnTo>
                    <a:lnTo>
                      <a:pt x="32" y="94"/>
                    </a:lnTo>
                    <a:lnTo>
                      <a:pt x="9" y="32"/>
                    </a:lnTo>
                    <a:lnTo>
                      <a:pt x="0" y="0"/>
                    </a:lnTo>
                    <a:lnTo>
                      <a:pt x="1627" y="0"/>
                    </a:lnTo>
                    <a:lnTo>
                      <a:pt x="1618" y="32"/>
                    </a:lnTo>
                    <a:lnTo>
                      <a:pt x="1595" y="94"/>
                    </a:lnTo>
                    <a:lnTo>
                      <a:pt x="1581" y="125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525"/>
              <p:cNvSpPr>
                <a:spLocks/>
              </p:cNvSpPr>
              <p:nvPr/>
            </p:nvSpPr>
            <p:spPr bwMode="auto">
              <a:xfrm>
                <a:off x="1759" y="2088"/>
                <a:ext cx="324" cy="26"/>
              </a:xfrm>
              <a:custGeom>
                <a:avLst/>
                <a:gdLst>
                  <a:gd name="T0" fmla="*/ 1569 w 1619"/>
                  <a:gd name="T1" fmla="*/ 126 h 126"/>
                  <a:gd name="T2" fmla="*/ 50 w 1619"/>
                  <a:gd name="T3" fmla="*/ 126 h 126"/>
                  <a:gd name="T4" fmla="*/ 36 w 1619"/>
                  <a:gd name="T5" fmla="*/ 96 h 126"/>
                  <a:gd name="T6" fmla="*/ 10 w 1619"/>
                  <a:gd name="T7" fmla="*/ 32 h 126"/>
                  <a:gd name="T8" fmla="*/ 0 w 1619"/>
                  <a:gd name="T9" fmla="*/ 0 h 126"/>
                  <a:gd name="T10" fmla="*/ 1619 w 1619"/>
                  <a:gd name="T11" fmla="*/ 0 h 126"/>
                  <a:gd name="T12" fmla="*/ 1609 w 1619"/>
                  <a:gd name="T13" fmla="*/ 32 h 126"/>
                  <a:gd name="T14" fmla="*/ 1583 w 1619"/>
                  <a:gd name="T15" fmla="*/ 96 h 126"/>
                  <a:gd name="T16" fmla="*/ 1569 w 1619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9" h="126">
                    <a:moveTo>
                      <a:pt x="1569" y="126"/>
                    </a:moveTo>
                    <a:lnTo>
                      <a:pt x="50" y="126"/>
                    </a:lnTo>
                    <a:lnTo>
                      <a:pt x="36" y="96"/>
                    </a:lnTo>
                    <a:lnTo>
                      <a:pt x="10" y="32"/>
                    </a:lnTo>
                    <a:lnTo>
                      <a:pt x="0" y="0"/>
                    </a:lnTo>
                    <a:lnTo>
                      <a:pt x="1619" y="0"/>
                    </a:lnTo>
                    <a:lnTo>
                      <a:pt x="1609" y="32"/>
                    </a:lnTo>
                    <a:lnTo>
                      <a:pt x="1583" y="96"/>
                    </a:lnTo>
                    <a:lnTo>
                      <a:pt x="1569" y="126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526"/>
              <p:cNvSpPr>
                <a:spLocks/>
              </p:cNvSpPr>
              <p:nvPr/>
            </p:nvSpPr>
            <p:spPr bwMode="auto">
              <a:xfrm>
                <a:off x="1760" y="2092"/>
                <a:ext cx="322" cy="25"/>
              </a:xfrm>
              <a:custGeom>
                <a:avLst/>
                <a:gdLst>
                  <a:gd name="T0" fmla="*/ 1557 w 1609"/>
                  <a:gd name="T1" fmla="*/ 125 h 125"/>
                  <a:gd name="T2" fmla="*/ 52 w 1609"/>
                  <a:gd name="T3" fmla="*/ 125 h 125"/>
                  <a:gd name="T4" fmla="*/ 38 w 1609"/>
                  <a:gd name="T5" fmla="*/ 95 h 125"/>
                  <a:gd name="T6" fmla="*/ 11 w 1609"/>
                  <a:gd name="T7" fmla="*/ 33 h 125"/>
                  <a:gd name="T8" fmla="*/ 0 w 1609"/>
                  <a:gd name="T9" fmla="*/ 0 h 125"/>
                  <a:gd name="T10" fmla="*/ 1609 w 1609"/>
                  <a:gd name="T11" fmla="*/ 0 h 125"/>
                  <a:gd name="T12" fmla="*/ 1598 w 1609"/>
                  <a:gd name="T13" fmla="*/ 33 h 125"/>
                  <a:gd name="T14" fmla="*/ 1571 w 1609"/>
                  <a:gd name="T15" fmla="*/ 95 h 125"/>
                  <a:gd name="T16" fmla="*/ 1557 w 160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9" h="125">
                    <a:moveTo>
                      <a:pt x="1557" y="125"/>
                    </a:moveTo>
                    <a:lnTo>
                      <a:pt x="52" y="125"/>
                    </a:lnTo>
                    <a:lnTo>
                      <a:pt x="38" y="95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1609" y="0"/>
                    </a:lnTo>
                    <a:lnTo>
                      <a:pt x="1598" y="33"/>
                    </a:lnTo>
                    <a:lnTo>
                      <a:pt x="1571" y="95"/>
                    </a:lnTo>
                    <a:lnTo>
                      <a:pt x="1557" y="125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527"/>
              <p:cNvSpPr>
                <a:spLocks/>
              </p:cNvSpPr>
              <p:nvPr/>
            </p:nvSpPr>
            <p:spPr bwMode="auto">
              <a:xfrm>
                <a:off x="1761" y="2095"/>
                <a:ext cx="320" cy="25"/>
              </a:xfrm>
              <a:custGeom>
                <a:avLst/>
                <a:gdLst>
                  <a:gd name="T0" fmla="*/ 1543 w 1599"/>
                  <a:gd name="T1" fmla="*/ 127 h 127"/>
                  <a:gd name="T2" fmla="*/ 57 w 1599"/>
                  <a:gd name="T3" fmla="*/ 127 h 127"/>
                  <a:gd name="T4" fmla="*/ 40 w 1599"/>
                  <a:gd name="T5" fmla="*/ 96 h 127"/>
                  <a:gd name="T6" fmla="*/ 12 w 1599"/>
                  <a:gd name="T7" fmla="*/ 33 h 127"/>
                  <a:gd name="T8" fmla="*/ 0 w 1599"/>
                  <a:gd name="T9" fmla="*/ 0 h 127"/>
                  <a:gd name="T10" fmla="*/ 1599 w 1599"/>
                  <a:gd name="T11" fmla="*/ 0 h 127"/>
                  <a:gd name="T12" fmla="*/ 1587 w 1599"/>
                  <a:gd name="T13" fmla="*/ 33 h 127"/>
                  <a:gd name="T14" fmla="*/ 1559 w 1599"/>
                  <a:gd name="T15" fmla="*/ 96 h 127"/>
                  <a:gd name="T16" fmla="*/ 1543 w 1599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9" h="127">
                    <a:moveTo>
                      <a:pt x="1543" y="127"/>
                    </a:moveTo>
                    <a:lnTo>
                      <a:pt x="57" y="127"/>
                    </a:lnTo>
                    <a:lnTo>
                      <a:pt x="40" y="96"/>
                    </a:lnTo>
                    <a:lnTo>
                      <a:pt x="12" y="33"/>
                    </a:lnTo>
                    <a:lnTo>
                      <a:pt x="0" y="0"/>
                    </a:lnTo>
                    <a:lnTo>
                      <a:pt x="1599" y="0"/>
                    </a:lnTo>
                    <a:lnTo>
                      <a:pt x="1587" y="33"/>
                    </a:lnTo>
                    <a:lnTo>
                      <a:pt x="1559" y="96"/>
                    </a:lnTo>
                    <a:lnTo>
                      <a:pt x="1543" y="127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528"/>
              <p:cNvSpPr>
                <a:spLocks/>
              </p:cNvSpPr>
              <p:nvPr/>
            </p:nvSpPr>
            <p:spPr bwMode="auto">
              <a:xfrm>
                <a:off x="1762" y="2098"/>
                <a:ext cx="318" cy="25"/>
              </a:xfrm>
              <a:custGeom>
                <a:avLst/>
                <a:gdLst>
                  <a:gd name="T0" fmla="*/ 1528 w 1587"/>
                  <a:gd name="T1" fmla="*/ 125 h 125"/>
                  <a:gd name="T2" fmla="*/ 59 w 1587"/>
                  <a:gd name="T3" fmla="*/ 125 h 125"/>
                  <a:gd name="T4" fmla="*/ 42 w 1587"/>
                  <a:gd name="T5" fmla="*/ 94 h 125"/>
                  <a:gd name="T6" fmla="*/ 12 w 1587"/>
                  <a:gd name="T7" fmla="*/ 31 h 125"/>
                  <a:gd name="T8" fmla="*/ 0 w 1587"/>
                  <a:gd name="T9" fmla="*/ 0 h 125"/>
                  <a:gd name="T10" fmla="*/ 1587 w 1587"/>
                  <a:gd name="T11" fmla="*/ 0 h 125"/>
                  <a:gd name="T12" fmla="*/ 1575 w 1587"/>
                  <a:gd name="T13" fmla="*/ 31 h 125"/>
                  <a:gd name="T14" fmla="*/ 1545 w 1587"/>
                  <a:gd name="T15" fmla="*/ 94 h 125"/>
                  <a:gd name="T16" fmla="*/ 1528 w 158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7" h="125">
                    <a:moveTo>
                      <a:pt x="1528" y="125"/>
                    </a:moveTo>
                    <a:lnTo>
                      <a:pt x="59" y="125"/>
                    </a:lnTo>
                    <a:lnTo>
                      <a:pt x="42" y="94"/>
                    </a:lnTo>
                    <a:lnTo>
                      <a:pt x="12" y="31"/>
                    </a:lnTo>
                    <a:lnTo>
                      <a:pt x="0" y="0"/>
                    </a:lnTo>
                    <a:lnTo>
                      <a:pt x="1587" y="0"/>
                    </a:lnTo>
                    <a:lnTo>
                      <a:pt x="1575" y="31"/>
                    </a:lnTo>
                    <a:lnTo>
                      <a:pt x="1545" y="94"/>
                    </a:lnTo>
                    <a:lnTo>
                      <a:pt x="1528" y="125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529"/>
              <p:cNvSpPr>
                <a:spLocks/>
              </p:cNvSpPr>
              <p:nvPr/>
            </p:nvSpPr>
            <p:spPr bwMode="auto">
              <a:xfrm>
                <a:off x="1763" y="2101"/>
                <a:ext cx="316" cy="25"/>
              </a:xfrm>
              <a:custGeom>
                <a:avLst/>
                <a:gdLst>
                  <a:gd name="T0" fmla="*/ 1514 w 1577"/>
                  <a:gd name="T1" fmla="*/ 125 h 125"/>
                  <a:gd name="T2" fmla="*/ 63 w 1577"/>
                  <a:gd name="T3" fmla="*/ 125 h 125"/>
                  <a:gd name="T4" fmla="*/ 46 w 1577"/>
                  <a:gd name="T5" fmla="*/ 96 h 125"/>
                  <a:gd name="T6" fmla="*/ 15 w 1577"/>
                  <a:gd name="T7" fmla="*/ 33 h 125"/>
                  <a:gd name="T8" fmla="*/ 0 w 1577"/>
                  <a:gd name="T9" fmla="*/ 0 h 125"/>
                  <a:gd name="T10" fmla="*/ 1577 w 1577"/>
                  <a:gd name="T11" fmla="*/ 0 h 125"/>
                  <a:gd name="T12" fmla="*/ 1562 w 1577"/>
                  <a:gd name="T13" fmla="*/ 33 h 125"/>
                  <a:gd name="T14" fmla="*/ 1532 w 1577"/>
                  <a:gd name="T15" fmla="*/ 96 h 125"/>
                  <a:gd name="T16" fmla="*/ 1514 w 157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7" h="125">
                    <a:moveTo>
                      <a:pt x="1514" y="125"/>
                    </a:moveTo>
                    <a:lnTo>
                      <a:pt x="63" y="125"/>
                    </a:lnTo>
                    <a:lnTo>
                      <a:pt x="46" y="96"/>
                    </a:lnTo>
                    <a:lnTo>
                      <a:pt x="15" y="33"/>
                    </a:lnTo>
                    <a:lnTo>
                      <a:pt x="0" y="0"/>
                    </a:lnTo>
                    <a:lnTo>
                      <a:pt x="1577" y="0"/>
                    </a:lnTo>
                    <a:lnTo>
                      <a:pt x="1562" y="33"/>
                    </a:lnTo>
                    <a:lnTo>
                      <a:pt x="1532" y="96"/>
                    </a:lnTo>
                    <a:lnTo>
                      <a:pt x="1514" y="125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530"/>
              <p:cNvSpPr>
                <a:spLocks/>
              </p:cNvSpPr>
              <p:nvPr/>
            </p:nvSpPr>
            <p:spPr bwMode="auto">
              <a:xfrm>
                <a:off x="1765" y="2104"/>
                <a:ext cx="312" cy="25"/>
              </a:xfrm>
              <a:custGeom>
                <a:avLst/>
                <a:gdLst>
                  <a:gd name="T0" fmla="*/ 1497 w 1563"/>
                  <a:gd name="T1" fmla="*/ 126 h 126"/>
                  <a:gd name="T2" fmla="*/ 66 w 1563"/>
                  <a:gd name="T3" fmla="*/ 126 h 126"/>
                  <a:gd name="T4" fmla="*/ 48 w 1563"/>
                  <a:gd name="T5" fmla="*/ 96 h 126"/>
                  <a:gd name="T6" fmla="*/ 15 w 1563"/>
                  <a:gd name="T7" fmla="*/ 33 h 126"/>
                  <a:gd name="T8" fmla="*/ 0 w 1563"/>
                  <a:gd name="T9" fmla="*/ 0 h 126"/>
                  <a:gd name="T10" fmla="*/ 1563 w 1563"/>
                  <a:gd name="T11" fmla="*/ 0 h 126"/>
                  <a:gd name="T12" fmla="*/ 1548 w 1563"/>
                  <a:gd name="T13" fmla="*/ 33 h 126"/>
                  <a:gd name="T14" fmla="*/ 1515 w 1563"/>
                  <a:gd name="T15" fmla="*/ 96 h 126"/>
                  <a:gd name="T16" fmla="*/ 1497 w 1563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3" h="126">
                    <a:moveTo>
                      <a:pt x="1497" y="126"/>
                    </a:moveTo>
                    <a:lnTo>
                      <a:pt x="66" y="126"/>
                    </a:lnTo>
                    <a:lnTo>
                      <a:pt x="48" y="96"/>
                    </a:lnTo>
                    <a:lnTo>
                      <a:pt x="15" y="33"/>
                    </a:lnTo>
                    <a:lnTo>
                      <a:pt x="0" y="0"/>
                    </a:lnTo>
                    <a:lnTo>
                      <a:pt x="1563" y="0"/>
                    </a:lnTo>
                    <a:lnTo>
                      <a:pt x="1548" y="33"/>
                    </a:lnTo>
                    <a:lnTo>
                      <a:pt x="1515" y="96"/>
                    </a:lnTo>
                    <a:lnTo>
                      <a:pt x="1497" y="126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531"/>
              <p:cNvSpPr>
                <a:spLocks/>
              </p:cNvSpPr>
              <p:nvPr/>
            </p:nvSpPr>
            <p:spPr bwMode="auto">
              <a:xfrm>
                <a:off x="1766" y="2107"/>
                <a:ext cx="310" cy="25"/>
              </a:xfrm>
              <a:custGeom>
                <a:avLst/>
                <a:gdLst>
                  <a:gd name="T0" fmla="*/ 1481 w 1549"/>
                  <a:gd name="T1" fmla="*/ 126 h 126"/>
                  <a:gd name="T2" fmla="*/ 68 w 1549"/>
                  <a:gd name="T3" fmla="*/ 126 h 126"/>
                  <a:gd name="T4" fmla="*/ 50 w 1549"/>
                  <a:gd name="T5" fmla="*/ 95 h 126"/>
                  <a:gd name="T6" fmla="*/ 15 w 1549"/>
                  <a:gd name="T7" fmla="*/ 33 h 126"/>
                  <a:gd name="T8" fmla="*/ 0 w 1549"/>
                  <a:gd name="T9" fmla="*/ 0 h 126"/>
                  <a:gd name="T10" fmla="*/ 1549 w 1549"/>
                  <a:gd name="T11" fmla="*/ 0 h 126"/>
                  <a:gd name="T12" fmla="*/ 1534 w 1549"/>
                  <a:gd name="T13" fmla="*/ 33 h 126"/>
                  <a:gd name="T14" fmla="*/ 1499 w 1549"/>
                  <a:gd name="T15" fmla="*/ 95 h 126"/>
                  <a:gd name="T16" fmla="*/ 1481 w 1549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26">
                    <a:moveTo>
                      <a:pt x="1481" y="126"/>
                    </a:moveTo>
                    <a:lnTo>
                      <a:pt x="68" y="126"/>
                    </a:lnTo>
                    <a:lnTo>
                      <a:pt x="50" y="95"/>
                    </a:lnTo>
                    <a:lnTo>
                      <a:pt x="15" y="33"/>
                    </a:lnTo>
                    <a:lnTo>
                      <a:pt x="0" y="0"/>
                    </a:lnTo>
                    <a:lnTo>
                      <a:pt x="1549" y="0"/>
                    </a:lnTo>
                    <a:lnTo>
                      <a:pt x="1534" y="33"/>
                    </a:lnTo>
                    <a:lnTo>
                      <a:pt x="1499" y="95"/>
                    </a:lnTo>
                    <a:lnTo>
                      <a:pt x="1481" y="126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532"/>
              <p:cNvSpPr>
                <a:spLocks/>
              </p:cNvSpPr>
              <p:nvPr/>
            </p:nvSpPr>
            <p:spPr bwMode="auto">
              <a:xfrm>
                <a:off x="1768" y="2110"/>
                <a:ext cx="307" cy="26"/>
              </a:xfrm>
              <a:custGeom>
                <a:avLst/>
                <a:gdLst>
                  <a:gd name="T0" fmla="*/ 1462 w 1535"/>
                  <a:gd name="T1" fmla="*/ 126 h 126"/>
                  <a:gd name="T2" fmla="*/ 73 w 1535"/>
                  <a:gd name="T3" fmla="*/ 126 h 126"/>
                  <a:gd name="T4" fmla="*/ 52 w 1535"/>
                  <a:gd name="T5" fmla="*/ 96 h 126"/>
                  <a:gd name="T6" fmla="*/ 16 w 1535"/>
                  <a:gd name="T7" fmla="*/ 32 h 126"/>
                  <a:gd name="T8" fmla="*/ 0 w 1535"/>
                  <a:gd name="T9" fmla="*/ 0 h 126"/>
                  <a:gd name="T10" fmla="*/ 1535 w 1535"/>
                  <a:gd name="T11" fmla="*/ 0 h 126"/>
                  <a:gd name="T12" fmla="*/ 1519 w 1535"/>
                  <a:gd name="T13" fmla="*/ 32 h 126"/>
                  <a:gd name="T14" fmla="*/ 1483 w 1535"/>
                  <a:gd name="T15" fmla="*/ 96 h 126"/>
                  <a:gd name="T16" fmla="*/ 1462 w 1535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5" h="126">
                    <a:moveTo>
                      <a:pt x="1462" y="126"/>
                    </a:moveTo>
                    <a:lnTo>
                      <a:pt x="73" y="126"/>
                    </a:lnTo>
                    <a:lnTo>
                      <a:pt x="52" y="96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1535" y="0"/>
                    </a:lnTo>
                    <a:lnTo>
                      <a:pt x="1519" y="32"/>
                    </a:lnTo>
                    <a:lnTo>
                      <a:pt x="1483" y="96"/>
                    </a:lnTo>
                    <a:lnTo>
                      <a:pt x="1462" y="126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533"/>
              <p:cNvSpPr>
                <a:spLocks/>
              </p:cNvSpPr>
              <p:nvPr/>
            </p:nvSpPr>
            <p:spPr bwMode="auto">
              <a:xfrm>
                <a:off x="1769" y="2114"/>
                <a:ext cx="304" cy="25"/>
              </a:xfrm>
              <a:custGeom>
                <a:avLst/>
                <a:gdLst>
                  <a:gd name="T0" fmla="*/ 1443 w 1519"/>
                  <a:gd name="T1" fmla="*/ 125 h 125"/>
                  <a:gd name="T2" fmla="*/ 76 w 1519"/>
                  <a:gd name="T3" fmla="*/ 125 h 125"/>
                  <a:gd name="T4" fmla="*/ 55 w 1519"/>
                  <a:gd name="T5" fmla="*/ 95 h 125"/>
                  <a:gd name="T6" fmla="*/ 17 w 1519"/>
                  <a:gd name="T7" fmla="*/ 33 h 125"/>
                  <a:gd name="T8" fmla="*/ 0 w 1519"/>
                  <a:gd name="T9" fmla="*/ 0 h 125"/>
                  <a:gd name="T10" fmla="*/ 1519 w 1519"/>
                  <a:gd name="T11" fmla="*/ 0 h 125"/>
                  <a:gd name="T12" fmla="*/ 1503 w 1519"/>
                  <a:gd name="T13" fmla="*/ 33 h 125"/>
                  <a:gd name="T14" fmla="*/ 1465 w 1519"/>
                  <a:gd name="T15" fmla="*/ 95 h 125"/>
                  <a:gd name="T16" fmla="*/ 1443 w 151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9" h="125">
                    <a:moveTo>
                      <a:pt x="1443" y="125"/>
                    </a:moveTo>
                    <a:lnTo>
                      <a:pt x="76" y="125"/>
                    </a:lnTo>
                    <a:lnTo>
                      <a:pt x="55" y="95"/>
                    </a:lnTo>
                    <a:lnTo>
                      <a:pt x="17" y="33"/>
                    </a:lnTo>
                    <a:lnTo>
                      <a:pt x="0" y="0"/>
                    </a:lnTo>
                    <a:lnTo>
                      <a:pt x="1519" y="0"/>
                    </a:lnTo>
                    <a:lnTo>
                      <a:pt x="1503" y="33"/>
                    </a:lnTo>
                    <a:lnTo>
                      <a:pt x="1465" y="95"/>
                    </a:lnTo>
                    <a:lnTo>
                      <a:pt x="1443" y="125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534"/>
              <p:cNvSpPr>
                <a:spLocks/>
              </p:cNvSpPr>
              <p:nvPr/>
            </p:nvSpPr>
            <p:spPr bwMode="auto">
              <a:xfrm>
                <a:off x="1771" y="2117"/>
                <a:ext cx="301" cy="25"/>
              </a:xfrm>
              <a:custGeom>
                <a:avLst/>
                <a:gdLst>
                  <a:gd name="T0" fmla="*/ 1425 w 1505"/>
                  <a:gd name="T1" fmla="*/ 125 h 125"/>
                  <a:gd name="T2" fmla="*/ 80 w 1505"/>
                  <a:gd name="T3" fmla="*/ 125 h 125"/>
                  <a:gd name="T4" fmla="*/ 59 w 1505"/>
                  <a:gd name="T5" fmla="*/ 96 h 125"/>
                  <a:gd name="T6" fmla="*/ 19 w 1505"/>
                  <a:gd name="T7" fmla="*/ 33 h 125"/>
                  <a:gd name="T8" fmla="*/ 0 w 1505"/>
                  <a:gd name="T9" fmla="*/ 0 h 125"/>
                  <a:gd name="T10" fmla="*/ 1505 w 1505"/>
                  <a:gd name="T11" fmla="*/ 0 h 125"/>
                  <a:gd name="T12" fmla="*/ 1486 w 1505"/>
                  <a:gd name="T13" fmla="*/ 33 h 125"/>
                  <a:gd name="T14" fmla="*/ 1446 w 1505"/>
                  <a:gd name="T15" fmla="*/ 96 h 125"/>
                  <a:gd name="T16" fmla="*/ 1425 w 1505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5" h="125">
                    <a:moveTo>
                      <a:pt x="1425" y="125"/>
                    </a:moveTo>
                    <a:lnTo>
                      <a:pt x="80" y="125"/>
                    </a:lnTo>
                    <a:lnTo>
                      <a:pt x="59" y="96"/>
                    </a:lnTo>
                    <a:lnTo>
                      <a:pt x="19" y="33"/>
                    </a:lnTo>
                    <a:lnTo>
                      <a:pt x="0" y="0"/>
                    </a:lnTo>
                    <a:lnTo>
                      <a:pt x="1505" y="0"/>
                    </a:lnTo>
                    <a:lnTo>
                      <a:pt x="1486" y="33"/>
                    </a:lnTo>
                    <a:lnTo>
                      <a:pt x="1446" y="96"/>
                    </a:lnTo>
                    <a:lnTo>
                      <a:pt x="1425" y="125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535"/>
              <p:cNvSpPr>
                <a:spLocks/>
              </p:cNvSpPr>
              <p:nvPr/>
            </p:nvSpPr>
            <p:spPr bwMode="auto">
              <a:xfrm>
                <a:off x="1772" y="2120"/>
                <a:ext cx="298" cy="25"/>
              </a:xfrm>
              <a:custGeom>
                <a:avLst/>
                <a:gdLst>
                  <a:gd name="T0" fmla="*/ 1404 w 1489"/>
                  <a:gd name="T1" fmla="*/ 125 h 125"/>
                  <a:gd name="T2" fmla="*/ 85 w 1489"/>
                  <a:gd name="T3" fmla="*/ 125 h 125"/>
                  <a:gd name="T4" fmla="*/ 62 w 1489"/>
                  <a:gd name="T5" fmla="*/ 96 h 125"/>
                  <a:gd name="T6" fmla="*/ 20 w 1489"/>
                  <a:gd name="T7" fmla="*/ 32 h 125"/>
                  <a:gd name="T8" fmla="*/ 0 w 1489"/>
                  <a:gd name="T9" fmla="*/ 0 h 125"/>
                  <a:gd name="T10" fmla="*/ 1489 w 1489"/>
                  <a:gd name="T11" fmla="*/ 0 h 125"/>
                  <a:gd name="T12" fmla="*/ 1469 w 1489"/>
                  <a:gd name="T13" fmla="*/ 32 h 125"/>
                  <a:gd name="T14" fmla="*/ 1427 w 1489"/>
                  <a:gd name="T15" fmla="*/ 96 h 125"/>
                  <a:gd name="T16" fmla="*/ 1404 w 148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9" h="125">
                    <a:moveTo>
                      <a:pt x="1404" y="125"/>
                    </a:moveTo>
                    <a:lnTo>
                      <a:pt x="85" y="125"/>
                    </a:lnTo>
                    <a:lnTo>
                      <a:pt x="62" y="96"/>
                    </a:lnTo>
                    <a:lnTo>
                      <a:pt x="20" y="32"/>
                    </a:lnTo>
                    <a:lnTo>
                      <a:pt x="0" y="0"/>
                    </a:lnTo>
                    <a:lnTo>
                      <a:pt x="1489" y="0"/>
                    </a:lnTo>
                    <a:lnTo>
                      <a:pt x="1469" y="32"/>
                    </a:lnTo>
                    <a:lnTo>
                      <a:pt x="1427" y="96"/>
                    </a:lnTo>
                    <a:lnTo>
                      <a:pt x="1404" y="125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536"/>
              <p:cNvSpPr>
                <a:spLocks/>
              </p:cNvSpPr>
              <p:nvPr/>
            </p:nvSpPr>
            <p:spPr bwMode="auto">
              <a:xfrm>
                <a:off x="1774" y="2123"/>
                <a:ext cx="294" cy="25"/>
              </a:xfrm>
              <a:custGeom>
                <a:avLst/>
                <a:gdLst>
                  <a:gd name="T0" fmla="*/ 1381 w 1469"/>
                  <a:gd name="T1" fmla="*/ 125 h 125"/>
                  <a:gd name="T2" fmla="*/ 88 w 1469"/>
                  <a:gd name="T3" fmla="*/ 125 h 125"/>
                  <a:gd name="T4" fmla="*/ 63 w 1469"/>
                  <a:gd name="T5" fmla="*/ 96 h 125"/>
                  <a:gd name="T6" fmla="*/ 19 w 1469"/>
                  <a:gd name="T7" fmla="*/ 33 h 125"/>
                  <a:gd name="T8" fmla="*/ 0 w 1469"/>
                  <a:gd name="T9" fmla="*/ 0 h 125"/>
                  <a:gd name="T10" fmla="*/ 1469 w 1469"/>
                  <a:gd name="T11" fmla="*/ 0 h 125"/>
                  <a:gd name="T12" fmla="*/ 1450 w 1469"/>
                  <a:gd name="T13" fmla="*/ 33 h 125"/>
                  <a:gd name="T14" fmla="*/ 1406 w 1469"/>
                  <a:gd name="T15" fmla="*/ 96 h 125"/>
                  <a:gd name="T16" fmla="*/ 1381 w 146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9" h="125">
                    <a:moveTo>
                      <a:pt x="1381" y="125"/>
                    </a:moveTo>
                    <a:lnTo>
                      <a:pt x="88" y="125"/>
                    </a:lnTo>
                    <a:lnTo>
                      <a:pt x="63" y="96"/>
                    </a:lnTo>
                    <a:lnTo>
                      <a:pt x="19" y="33"/>
                    </a:lnTo>
                    <a:lnTo>
                      <a:pt x="0" y="0"/>
                    </a:lnTo>
                    <a:lnTo>
                      <a:pt x="1469" y="0"/>
                    </a:lnTo>
                    <a:lnTo>
                      <a:pt x="1450" y="33"/>
                    </a:lnTo>
                    <a:lnTo>
                      <a:pt x="1406" y="96"/>
                    </a:lnTo>
                    <a:lnTo>
                      <a:pt x="1381" y="125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537"/>
              <p:cNvSpPr>
                <a:spLocks/>
              </p:cNvSpPr>
              <p:nvPr/>
            </p:nvSpPr>
            <p:spPr bwMode="auto">
              <a:xfrm>
                <a:off x="1776" y="2126"/>
                <a:ext cx="290" cy="25"/>
              </a:xfrm>
              <a:custGeom>
                <a:avLst/>
                <a:gdLst>
                  <a:gd name="T0" fmla="*/ 1359 w 1451"/>
                  <a:gd name="T1" fmla="*/ 126 h 126"/>
                  <a:gd name="T2" fmla="*/ 92 w 1451"/>
                  <a:gd name="T3" fmla="*/ 126 h 126"/>
                  <a:gd name="T4" fmla="*/ 67 w 1451"/>
                  <a:gd name="T5" fmla="*/ 96 h 126"/>
                  <a:gd name="T6" fmla="*/ 21 w 1451"/>
                  <a:gd name="T7" fmla="*/ 33 h 126"/>
                  <a:gd name="T8" fmla="*/ 0 w 1451"/>
                  <a:gd name="T9" fmla="*/ 0 h 126"/>
                  <a:gd name="T10" fmla="*/ 1451 w 1451"/>
                  <a:gd name="T11" fmla="*/ 0 h 126"/>
                  <a:gd name="T12" fmla="*/ 1431 w 1451"/>
                  <a:gd name="T13" fmla="*/ 33 h 126"/>
                  <a:gd name="T14" fmla="*/ 1384 w 1451"/>
                  <a:gd name="T15" fmla="*/ 96 h 126"/>
                  <a:gd name="T16" fmla="*/ 1359 w 1451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1" h="126">
                    <a:moveTo>
                      <a:pt x="1359" y="126"/>
                    </a:moveTo>
                    <a:lnTo>
                      <a:pt x="92" y="126"/>
                    </a:lnTo>
                    <a:lnTo>
                      <a:pt x="67" y="96"/>
                    </a:lnTo>
                    <a:lnTo>
                      <a:pt x="21" y="33"/>
                    </a:lnTo>
                    <a:lnTo>
                      <a:pt x="0" y="0"/>
                    </a:lnTo>
                    <a:lnTo>
                      <a:pt x="1451" y="0"/>
                    </a:lnTo>
                    <a:lnTo>
                      <a:pt x="1431" y="33"/>
                    </a:lnTo>
                    <a:lnTo>
                      <a:pt x="1384" y="96"/>
                    </a:lnTo>
                    <a:lnTo>
                      <a:pt x="1359" y="126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538"/>
              <p:cNvSpPr>
                <a:spLocks/>
              </p:cNvSpPr>
              <p:nvPr/>
            </p:nvSpPr>
            <p:spPr bwMode="auto">
              <a:xfrm>
                <a:off x="1778" y="2129"/>
                <a:ext cx="286" cy="25"/>
              </a:xfrm>
              <a:custGeom>
                <a:avLst/>
                <a:gdLst>
                  <a:gd name="T0" fmla="*/ 1335 w 1433"/>
                  <a:gd name="T1" fmla="*/ 125 h 125"/>
                  <a:gd name="T2" fmla="*/ 98 w 1433"/>
                  <a:gd name="T3" fmla="*/ 125 h 125"/>
                  <a:gd name="T4" fmla="*/ 71 w 1433"/>
                  <a:gd name="T5" fmla="*/ 96 h 125"/>
                  <a:gd name="T6" fmla="*/ 23 w 1433"/>
                  <a:gd name="T7" fmla="*/ 33 h 125"/>
                  <a:gd name="T8" fmla="*/ 0 w 1433"/>
                  <a:gd name="T9" fmla="*/ 0 h 125"/>
                  <a:gd name="T10" fmla="*/ 1433 w 1433"/>
                  <a:gd name="T11" fmla="*/ 0 h 125"/>
                  <a:gd name="T12" fmla="*/ 1410 w 1433"/>
                  <a:gd name="T13" fmla="*/ 33 h 125"/>
                  <a:gd name="T14" fmla="*/ 1362 w 1433"/>
                  <a:gd name="T15" fmla="*/ 96 h 125"/>
                  <a:gd name="T16" fmla="*/ 1335 w 1433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3" h="125">
                    <a:moveTo>
                      <a:pt x="1335" y="125"/>
                    </a:moveTo>
                    <a:lnTo>
                      <a:pt x="98" y="125"/>
                    </a:lnTo>
                    <a:lnTo>
                      <a:pt x="71" y="96"/>
                    </a:lnTo>
                    <a:lnTo>
                      <a:pt x="23" y="33"/>
                    </a:lnTo>
                    <a:lnTo>
                      <a:pt x="0" y="0"/>
                    </a:lnTo>
                    <a:lnTo>
                      <a:pt x="1433" y="0"/>
                    </a:lnTo>
                    <a:lnTo>
                      <a:pt x="1410" y="33"/>
                    </a:lnTo>
                    <a:lnTo>
                      <a:pt x="1362" y="96"/>
                    </a:lnTo>
                    <a:lnTo>
                      <a:pt x="1335" y="125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539"/>
              <p:cNvSpPr>
                <a:spLocks/>
              </p:cNvSpPr>
              <p:nvPr/>
            </p:nvSpPr>
            <p:spPr bwMode="auto">
              <a:xfrm>
                <a:off x="1780" y="2132"/>
                <a:ext cx="282" cy="25"/>
              </a:xfrm>
              <a:custGeom>
                <a:avLst/>
                <a:gdLst>
                  <a:gd name="T0" fmla="*/ 1310 w 1413"/>
                  <a:gd name="T1" fmla="*/ 126 h 126"/>
                  <a:gd name="T2" fmla="*/ 103 w 1413"/>
                  <a:gd name="T3" fmla="*/ 126 h 126"/>
                  <a:gd name="T4" fmla="*/ 74 w 1413"/>
                  <a:gd name="T5" fmla="*/ 97 h 126"/>
                  <a:gd name="T6" fmla="*/ 24 w 1413"/>
                  <a:gd name="T7" fmla="*/ 34 h 126"/>
                  <a:gd name="T8" fmla="*/ 0 w 1413"/>
                  <a:gd name="T9" fmla="*/ 0 h 126"/>
                  <a:gd name="T10" fmla="*/ 1413 w 1413"/>
                  <a:gd name="T11" fmla="*/ 0 h 126"/>
                  <a:gd name="T12" fmla="*/ 1389 w 1413"/>
                  <a:gd name="T13" fmla="*/ 34 h 126"/>
                  <a:gd name="T14" fmla="*/ 1339 w 1413"/>
                  <a:gd name="T15" fmla="*/ 97 h 126"/>
                  <a:gd name="T16" fmla="*/ 1310 w 1413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3" h="126">
                    <a:moveTo>
                      <a:pt x="1310" y="126"/>
                    </a:moveTo>
                    <a:lnTo>
                      <a:pt x="103" y="126"/>
                    </a:lnTo>
                    <a:lnTo>
                      <a:pt x="74" y="97"/>
                    </a:lnTo>
                    <a:lnTo>
                      <a:pt x="24" y="34"/>
                    </a:lnTo>
                    <a:lnTo>
                      <a:pt x="0" y="0"/>
                    </a:lnTo>
                    <a:lnTo>
                      <a:pt x="1413" y="0"/>
                    </a:lnTo>
                    <a:lnTo>
                      <a:pt x="1389" y="34"/>
                    </a:lnTo>
                    <a:lnTo>
                      <a:pt x="1339" y="97"/>
                    </a:lnTo>
                    <a:lnTo>
                      <a:pt x="1310" y="126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540"/>
              <p:cNvSpPr>
                <a:spLocks/>
              </p:cNvSpPr>
              <p:nvPr/>
            </p:nvSpPr>
            <p:spPr bwMode="auto">
              <a:xfrm>
                <a:off x="1782" y="2136"/>
                <a:ext cx="278" cy="25"/>
              </a:xfrm>
              <a:custGeom>
                <a:avLst/>
                <a:gdLst>
                  <a:gd name="T0" fmla="*/ 1282 w 1389"/>
                  <a:gd name="T1" fmla="*/ 125 h 125"/>
                  <a:gd name="T2" fmla="*/ 107 w 1389"/>
                  <a:gd name="T3" fmla="*/ 125 h 125"/>
                  <a:gd name="T4" fmla="*/ 77 w 1389"/>
                  <a:gd name="T5" fmla="*/ 95 h 125"/>
                  <a:gd name="T6" fmla="*/ 23 w 1389"/>
                  <a:gd name="T7" fmla="*/ 33 h 125"/>
                  <a:gd name="T8" fmla="*/ 0 w 1389"/>
                  <a:gd name="T9" fmla="*/ 0 h 125"/>
                  <a:gd name="T10" fmla="*/ 1389 w 1389"/>
                  <a:gd name="T11" fmla="*/ 0 h 125"/>
                  <a:gd name="T12" fmla="*/ 1366 w 1389"/>
                  <a:gd name="T13" fmla="*/ 33 h 125"/>
                  <a:gd name="T14" fmla="*/ 1312 w 1389"/>
                  <a:gd name="T15" fmla="*/ 95 h 125"/>
                  <a:gd name="T16" fmla="*/ 1282 w 138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9" h="125">
                    <a:moveTo>
                      <a:pt x="1282" y="125"/>
                    </a:moveTo>
                    <a:lnTo>
                      <a:pt x="107" y="125"/>
                    </a:lnTo>
                    <a:lnTo>
                      <a:pt x="77" y="95"/>
                    </a:lnTo>
                    <a:lnTo>
                      <a:pt x="23" y="33"/>
                    </a:lnTo>
                    <a:lnTo>
                      <a:pt x="0" y="0"/>
                    </a:lnTo>
                    <a:lnTo>
                      <a:pt x="1389" y="0"/>
                    </a:lnTo>
                    <a:lnTo>
                      <a:pt x="1366" y="33"/>
                    </a:lnTo>
                    <a:lnTo>
                      <a:pt x="1312" y="95"/>
                    </a:lnTo>
                    <a:lnTo>
                      <a:pt x="1282" y="125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541"/>
              <p:cNvSpPr>
                <a:spLocks/>
              </p:cNvSpPr>
              <p:nvPr/>
            </p:nvSpPr>
            <p:spPr bwMode="auto">
              <a:xfrm>
                <a:off x="1784" y="2139"/>
                <a:ext cx="274" cy="25"/>
              </a:xfrm>
              <a:custGeom>
                <a:avLst/>
                <a:gdLst>
                  <a:gd name="T0" fmla="*/ 1255 w 1367"/>
                  <a:gd name="T1" fmla="*/ 125 h 125"/>
                  <a:gd name="T2" fmla="*/ 112 w 1367"/>
                  <a:gd name="T3" fmla="*/ 125 h 125"/>
                  <a:gd name="T4" fmla="*/ 81 w 1367"/>
                  <a:gd name="T5" fmla="*/ 97 h 125"/>
                  <a:gd name="T6" fmla="*/ 25 w 1367"/>
                  <a:gd name="T7" fmla="*/ 34 h 125"/>
                  <a:gd name="T8" fmla="*/ 0 w 1367"/>
                  <a:gd name="T9" fmla="*/ 0 h 125"/>
                  <a:gd name="T10" fmla="*/ 1367 w 1367"/>
                  <a:gd name="T11" fmla="*/ 0 h 125"/>
                  <a:gd name="T12" fmla="*/ 1342 w 1367"/>
                  <a:gd name="T13" fmla="*/ 34 h 125"/>
                  <a:gd name="T14" fmla="*/ 1286 w 1367"/>
                  <a:gd name="T15" fmla="*/ 97 h 125"/>
                  <a:gd name="T16" fmla="*/ 1255 w 136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7" h="125">
                    <a:moveTo>
                      <a:pt x="1255" y="125"/>
                    </a:moveTo>
                    <a:lnTo>
                      <a:pt x="112" y="125"/>
                    </a:lnTo>
                    <a:lnTo>
                      <a:pt x="81" y="97"/>
                    </a:lnTo>
                    <a:lnTo>
                      <a:pt x="25" y="34"/>
                    </a:lnTo>
                    <a:lnTo>
                      <a:pt x="0" y="0"/>
                    </a:lnTo>
                    <a:lnTo>
                      <a:pt x="1367" y="0"/>
                    </a:lnTo>
                    <a:lnTo>
                      <a:pt x="1342" y="34"/>
                    </a:lnTo>
                    <a:lnTo>
                      <a:pt x="1286" y="97"/>
                    </a:lnTo>
                    <a:lnTo>
                      <a:pt x="1255" y="125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542"/>
              <p:cNvSpPr>
                <a:spLocks/>
              </p:cNvSpPr>
              <p:nvPr/>
            </p:nvSpPr>
            <p:spPr bwMode="auto">
              <a:xfrm>
                <a:off x="1787" y="2142"/>
                <a:ext cx="269" cy="25"/>
              </a:xfrm>
              <a:custGeom>
                <a:avLst/>
                <a:gdLst>
                  <a:gd name="T0" fmla="*/ 1226 w 1345"/>
                  <a:gd name="T1" fmla="*/ 126 h 126"/>
                  <a:gd name="T2" fmla="*/ 119 w 1345"/>
                  <a:gd name="T3" fmla="*/ 126 h 126"/>
                  <a:gd name="T4" fmla="*/ 87 w 1345"/>
                  <a:gd name="T5" fmla="*/ 97 h 126"/>
                  <a:gd name="T6" fmla="*/ 27 w 1345"/>
                  <a:gd name="T7" fmla="*/ 34 h 126"/>
                  <a:gd name="T8" fmla="*/ 0 w 1345"/>
                  <a:gd name="T9" fmla="*/ 0 h 126"/>
                  <a:gd name="T10" fmla="*/ 1345 w 1345"/>
                  <a:gd name="T11" fmla="*/ 0 h 126"/>
                  <a:gd name="T12" fmla="*/ 1318 w 1345"/>
                  <a:gd name="T13" fmla="*/ 34 h 126"/>
                  <a:gd name="T14" fmla="*/ 1258 w 1345"/>
                  <a:gd name="T15" fmla="*/ 97 h 126"/>
                  <a:gd name="T16" fmla="*/ 1226 w 1345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5" h="126">
                    <a:moveTo>
                      <a:pt x="1226" y="126"/>
                    </a:moveTo>
                    <a:lnTo>
                      <a:pt x="119" y="126"/>
                    </a:lnTo>
                    <a:lnTo>
                      <a:pt x="87" y="97"/>
                    </a:lnTo>
                    <a:lnTo>
                      <a:pt x="27" y="34"/>
                    </a:lnTo>
                    <a:lnTo>
                      <a:pt x="0" y="0"/>
                    </a:lnTo>
                    <a:lnTo>
                      <a:pt x="1345" y="0"/>
                    </a:lnTo>
                    <a:lnTo>
                      <a:pt x="1318" y="34"/>
                    </a:lnTo>
                    <a:lnTo>
                      <a:pt x="1258" y="97"/>
                    </a:lnTo>
                    <a:lnTo>
                      <a:pt x="1226" y="126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543"/>
              <p:cNvSpPr>
                <a:spLocks/>
              </p:cNvSpPr>
              <p:nvPr/>
            </p:nvSpPr>
            <p:spPr bwMode="auto">
              <a:xfrm>
                <a:off x="1789" y="2145"/>
                <a:ext cx="264" cy="25"/>
              </a:xfrm>
              <a:custGeom>
                <a:avLst/>
                <a:gdLst>
                  <a:gd name="T0" fmla="*/ 1195 w 1319"/>
                  <a:gd name="T1" fmla="*/ 125 h 125"/>
                  <a:gd name="T2" fmla="*/ 124 w 1319"/>
                  <a:gd name="T3" fmla="*/ 125 h 125"/>
                  <a:gd name="T4" fmla="*/ 90 w 1319"/>
                  <a:gd name="T5" fmla="*/ 98 h 125"/>
                  <a:gd name="T6" fmla="*/ 29 w 1319"/>
                  <a:gd name="T7" fmla="*/ 34 h 125"/>
                  <a:gd name="T8" fmla="*/ 0 w 1319"/>
                  <a:gd name="T9" fmla="*/ 0 h 125"/>
                  <a:gd name="T10" fmla="*/ 1319 w 1319"/>
                  <a:gd name="T11" fmla="*/ 0 h 125"/>
                  <a:gd name="T12" fmla="*/ 1291 w 1319"/>
                  <a:gd name="T13" fmla="*/ 34 h 125"/>
                  <a:gd name="T14" fmla="*/ 1229 w 1319"/>
                  <a:gd name="T15" fmla="*/ 98 h 125"/>
                  <a:gd name="T16" fmla="*/ 1195 w 131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9" h="125">
                    <a:moveTo>
                      <a:pt x="1195" y="125"/>
                    </a:moveTo>
                    <a:lnTo>
                      <a:pt x="124" y="125"/>
                    </a:lnTo>
                    <a:lnTo>
                      <a:pt x="90" y="98"/>
                    </a:lnTo>
                    <a:lnTo>
                      <a:pt x="29" y="34"/>
                    </a:lnTo>
                    <a:lnTo>
                      <a:pt x="0" y="0"/>
                    </a:lnTo>
                    <a:lnTo>
                      <a:pt x="1319" y="0"/>
                    </a:lnTo>
                    <a:lnTo>
                      <a:pt x="1291" y="34"/>
                    </a:lnTo>
                    <a:lnTo>
                      <a:pt x="1229" y="98"/>
                    </a:lnTo>
                    <a:lnTo>
                      <a:pt x="1195" y="125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544"/>
              <p:cNvSpPr>
                <a:spLocks/>
              </p:cNvSpPr>
              <p:nvPr/>
            </p:nvSpPr>
            <p:spPr bwMode="auto">
              <a:xfrm>
                <a:off x="1792" y="2148"/>
                <a:ext cx="258" cy="25"/>
              </a:xfrm>
              <a:custGeom>
                <a:avLst/>
                <a:gdLst>
                  <a:gd name="T0" fmla="*/ 1161 w 1293"/>
                  <a:gd name="T1" fmla="*/ 127 h 127"/>
                  <a:gd name="T2" fmla="*/ 132 w 1293"/>
                  <a:gd name="T3" fmla="*/ 127 h 127"/>
                  <a:gd name="T4" fmla="*/ 96 w 1293"/>
                  <a:gd name="T5" fmla="*/ 98 h 127"/>
                  <a:gd name="T6" fmla="*/ 30 w 1293"/>
                  <a:gd name="T7" fmla="*/ 35 h 127"/>
                  <a:gd name="T8" fmla="*/ 0 w 1293"/>
                  <a:gd name="T9" fmla="*/ 0 h 127"/>
                  <a:gd name="T10" fmla="*/ 1293 w 1293"/>
                  <a:gd name="T11" fmla="*/ 0 h 127"/>
                  <a:gd name="T12" fmla="*/ 1263 w 1293"/>
                  <a:gd name="T13" fmla="*/ 35 h 127"/>
                  <a:gd name="T14" fmla="*/ 1197 w 1293"/>
                  <a:gd name="T15" fmla="*/ 98 h 127"/>
                  <a:gd name="T16" fmla="*/ 1161 w 129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3" h="127">
                    <a:moveTo>
                      <a:pt x="1161" y="127"/>
                    </a:moveTo>
                    <a:lnTo>
                      <a:pt x="132" y="127"/>
                    </a:lnTo>
                    <a:lnTo>
                      <a:pt x="96" y="98"/>
                    </a:lnTo>
                    <a:lnTo>
                      <a:pt x="30" y="35"/>
                    </a:lnTo>
                    <a:lnTo>
                      <a:pt x="0" y="0"/>
                    </a:lnTo>
                    <a:lnTo>
                      <a:pt x="1293" y="0"/>
                    </a:lnTo>
                    <a:lnTo>
                      <a:pt x="1263" y="35"/>
                    </a:lnTo>
                    <a:lnTo>
                      <a:pt x="1197" y="98"/>
                    </a:lnTo>
                    <a:lnTo>
                      <a:pt x="1161" y="127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545"/>
              <p:cNvSpPr>
                <a:spLocks/>
              </p:cNvSpPr>
              <p:nvPr/>
            </p:nvSpPr>
            <p:spPr bwMode="auto">
              <a:xfrm>
                <a:off x="1794" y="2151"/>
                <a:ext cx="254" cy="25"/>
              </a:xfrm>
              <a:custGeom>
                <a:avLst/>
                <a:gdLst>
                  <a:gd name="T0" fmla="*/ 1128 w 1267"/>
                  <a:gd name="T1" fmla="*/ 125 h 125"/>
                  <a:gd name="T2" fmla="*/ 139 w 1267"/>
                  <a:gd name="T3" fmla="*/ 125 h 125"/>
                  <a:gd name="T4" fmla="*/ 102 w 1267"/>
                  <a:gd name="T5" fmla="*/ 96 h 125"/>
                  <a:gd name="T6" fmla="*/ 32 w 1267"/>
                  <a:gd name="T7" fmla="*/ 34 h 125"/>
                  <a:gd name="T8" fmla="*/ 0 w 1267"/>
                  <a:gd name="T9" fmla="*/ 0 h 125"/>
                  <a:gd name="T10" fmla="*/ 1267 w 1267"/>
                  <a:gd name="T11" fmla="*/ 0 h 125"/>
                  <a:gd name="T12" fmla="*/ 1235 w 1267"/>
                  <a:gd name="T13" fmla="*/ 34 h 125"/>
                  <a:gd name="T14" fmla="*/ 1165 w 1267"/>
                  <a:gd name="T15" fmla="*/ 96 h 125"/>
                  <a:gd name="T16" fmla="*/ 1128 w 126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7" h="125">
                    <a:moveTo>
                      <a:pt x="1128" y="125"/>
                    </a:moveTo>
                    <a:lnTo>
                      <a:pt x="139" y="125"/>
                    </a:lnTo>
                    <a:lnTo>
                      <a:pt x="102" y="96"/>
                    </a:lnTo>
                    <a:lnTo>
                      <a:pt x="32" y="34"/>
                    </a:lnTo>
                    <a:lnTo>
                      <a:pt x="0" y="0"/>
                    </a:lnTo>
                    <a:lnTo>
                      <a:pt x="1267" y="0"/>
                    </a:lnTo>
                    <a:lnTo>
                      <a:pt x="1235" y="34"/>
                    </a:lnTo>
                    <a:lnTo>
                      <a:pt x="1165" y="96"/>
                    </a:lnTo>
                    <a:lnTo>
                      <a:pt x="1128" y="125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546"/>
              <p:cNvSpPr>
                <a:spLocks/>
              </p:cNvSpPr>
              <p:nvPr/>
            </p:nvSpPr>
            <p:spPr bwMode="auto">
              <a:xfrm>
                <a:off x="1797" y="2154"/>
                <a:ext cx="248" cy="25"/>
              </a:xfrm>
              <a:custGeom>
                <a:avLst/>
                <a:gdLst>
                  <a:gd name="T0" fmla="*/ 1090 w 1237"/>
                  <a:gd name="T1" fmla="*/ 126 h 126"/>
                  <a:gd name="T2" fmla="*/ 147 w 1237"/>
                  <a:gd name="T3" fmla="*/ 126 h 126"/>
                  <a:gd name="T4" fmla="*/ 107 w 1237"/>
                  <a:gd name="T5" fmla="*/ 98 h 126"/>
                  <a:gd name="T6" fmla="*/ 34 w 1237"/>
                  <a:gd name="T7" fmla="*/ 35 h 126"/>
                  <a:gd name="T8" fmla="*/ 0 w 1237"/>
                  <a:gd name="T9" fmla="*/ 0 h 126"/>
                  <a:gd name="T10" fmla="*/ 1237 w 1237"/>
                  <a:gd name="T11" fmla="*/ 0 h 126"/>
                  <a:gd name="T12" fmla="*/ 1203 w 1237"/>
                  <a:gd name="T13" fmla="*/ 35 h 126"/>
                  <a:gd name="T14" fmla="*/ 1130 w 1237"/>
                  <a:gd name="T15" fmla="*/ 98 h 126"/>
                  <a:gd name="T16" fmla="*/ 1090 w 1237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7" h="126">
                    <a:moveTo>
                      <a:pt x="1090" y="126"/>
                    </a:moveTo>
                    <a:lnTo>
                      <a:pt x="147" y="126"/>
                    </a:lnTo>
                    <a:lnTo>
                      <a:pt x="107" y="98"/>
                    </a:lnTo>
                    <a:lnTo>
                      <a:pt x="34" y="35"/>
                    </a:lnTo>
                    <a:lnTo>
                      <a:pt x="0" y="0"/>
                    </a:lnTo>
                    <a:lnTo>
                      <a:pt x="1237" y="0"/>
                    </a:lnTo>
                    <a:lnTo>
                      <a:pt x="1203" y="35"/>
                    </a:lnTo>
                    <a:lnTo>
                      <a:pt x="1130" y="98"/>
                    </a:lnTo>
                    <a:lnTo>
                      <a:pt x="1090" y="126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547"/>
              <p:cNvSpPr>
                <a:spLocks/>
              </p:cNvSpPr>
              <p:nvPr/>
            </p:nvSpPr>
            <p:spPr bwMode="auto">
              <a:xfrm>
                <a:off x="1800" y="2157"/>
                <a:ext cx="242" cy="25"/>
              </a:xfrm>
              <a:custGeom>
                <a:avLst/>
                <a:gdLst>
                  <a:gd name="T0" fmla="*/ 1052 w 1209"/>
                  <a:gd name="T1" fmla="*/ 125 h 125"/>
                  <a:gd name="T2" fmla="*/ 157 w 1209"/>
                  <a:gd name="T3" fmla="*/ 125 h 125"/>
                  <a:gd name="T4" fmla="*/ 115 w 1209"/>
                  <a:gd name="T5" fmla="*/ 98 h 125"/>
                  <a:gd name="T6" fmla="*/ 36 w 1209"/>
                  <a:gd name="T7" fmla="*/ 35 h 125"/>
                  <a:gd name="T8" fmla="*/ 0 w 1209"/>
                  <a:gd name="T9" fmla="*/ 0 h 125"/>
                  <a:gd name="T10" fmla="*/ 1209 w 1209"/>
                  <a:gd name="T11" fmla="*/ 0 h 125"/>
                  <a:gd name="T12" fmla="*/ 1173 w 1209"/>
                  <a:gd name="T13" fmla="*/ 35 h 125"/>
                  <a:gd name="T14" fmla="*/ 1094 w 1209"/>
                  <a:gd name="T15" fmla="*/ 98 h 125"/>
                  <a:gd name="T16" fmla="*/ 1052 w 120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9" h="125">
                    <a:moveTo>
                      <a:pt x="1052" y="125"/>
                    </a:moveTo>
                    <a:lnTo>
                      <a:pt x="157" y="125"/>
                    </a:lnTo>
                    <a:lnTo>
                      <a:pt x="115" y="98"/>
                    </a:lnTo>
                    <a:lnTo>
                      <a:pt x="36" y="35"/>
                    </a:lnTo>
                    <a:lnTo>
                      <a:pt x="0" y="0"/>
                    </a:lnTo>
                    <a:lnTo>
                      <a:pt x="1209" y="0"/>
                    </a:lnTo>
                    <a:lnTo>
                      <a:pt x="1173" y="35"/>
                    </a:lnTo>
                    <a:lnTo>
                      <a:pt x="1094" y="98"/>
                    </a:lnTo>
                    <a:lnTo>
                      <a:pt x="1052" y="125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548"/>
              <p:cNvSpPr>
                <a:spLocks/>
              </p:cNvSpPr>
              <p:nvPr/>
            </p:nvSpPr>
            <p:spPr bwMode="auto">
              <a:xfrm>
                <a:off x="1804" y="2160"/>
                <a:ext cx="235" cy="26"/>
              </a:xfrm>
              <a:custGeom>
                <a:avLst/>
                <a:gdLst>
                  <a:gd name="T0" fmla="*/ 1009 w 1175"/>
                  <a:gd name="T1" fmla="*/ 126 h 126"/>
                  <a:gd name="T2" fmla="*/ 166 w 1175"/>
                  <a:gd name="T3" fmla="*/ 126 h 126"/>
                  <a:gd name="T4" fmla="*/ 121 w 1175"/>
                  <a:gd name="T5" fmla="*/ 99 h 126"/>
                  <a:gd name="T6" fmla="*/ 38 w 1175"/>
                  <a:gd name="T7" fmla="*/ 36 h 126"/>
                  <a:gd name="T8" fmla="*/ 0 w 1175"/>
                  <a:gd name="T9" fmla="*/ 0 h 126"/>
                  <a:gd name="T10" fmla="*/ 1175 w 1175"/>
                  <a:gd name="T11" fmla="*/ 0 h 126"/>
                  <a:gd name="T12" fmla="*/ 1137 w 1175"/>
                  <a:gd name="T13" fmla="*/ 36 h 126"/>
                  <a:gd name="T14" fmla="*/ 1054 w 1175"/>
                  <a:gd name="T15" fmla="*/ 99 h 126"/>
                  <a:gd name="T16" fmla="*/ 1009 w 1175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5" h="126">
                    <a:moveTo>
                      <a:pt x="1009" y="126"/>
                    </a:moveTo>
                    <a:lnTo>
                      <a:pt x="166" y="126"/>
                    </a:lnTo>
                    <a:lnTo>
                      <a:pt x="121" y="99"/>
                    </a:lnTo>
                    <a:lnTo>
                      <a:pt x="38" y="36"/>
                    </a:lnTo>
                    <a:lnTo>
                      <a:pt x="0" y="0"/>
                    </a:lnTo>
                    <a:lnTo>
                      <a:pt x="1175" y="0"/>
                    </a:lnTo>
                    <a:lnTo>
                      <a:pt x="1137" y="36"/>
                    </a:lnTo>
                    <a:lnTo>
                      <a:pt x="1054" y="99"/>
                    </a:lnTo>
                    <a:lnTo>
                      <a:pt x="1009" y="126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549"/>
              <p:cNvSpPr>
                <a:spLocks/>
              </p:cNvSpPr>
              <p:nvPr/>
            </p:nvSpPr>
            <p:spPr bwMode="auto">
              <a:xfrm>
                <a:off x="1807" y="2164"/>
                <a:ext cx="228" cy="25"/>
              </a:xfrm>
              <a:custGeom>
                <a:avLst/>
                <a:gdLst>
                  <a:gd name="T0" fmla="*/ 964 w 1143"/>
                  <a:gd name="T1" fmla="*/ 126 h 126"/>
                  <a:gd name="T2" fmla="*/ 179 w 1143"/>
                  <a:gd name="T3" fmla="*/ 126 h 126"/>
                  <a:gd name="T4" fmla="*/ 131 w 1143"/>
                  <a:gd name="T5" fmla="*/ 99 h 126"/>
                  <a:gd name="T6" fmla="*/ 41 w 1143"/>
                  <a:gd name="T7" fmla="*/ 36 h 126"/>
                  <a:gd name="T8" fmla="*/ 0 w 1143"/>
                  <a:gd name="T9" fmla="*/ 0 h 126"/>
                  <a:gd name="T10" fmla="*/ 1143 w 1143"/>
                  <a:gd name="T11" fmla="*/ 0 h 126"/>
                  <a:gd name="T12" fmla="*/ 1102 w 1143"/>
                  <a:gd name="T13" fmla="*/ 36 h 126"/>
                  <a:gd name="T14" fmla="*/ 1012 w 1143"/>
                  <a:gd name="T15" fmla="*/ 99 h 126"/>
                  <a:gd name="T16" fmla="*/ 964 w 1143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126">
                    <a:moveTo>
                      <a:pt x="964" y="126"/>
                    </a:moveTo>
                    <a:lnTo>
                      <a:pt x="179" y="126"/>
                    </a:lnTo>
                    <a:lnTo>
                      <a:pt x="131" y="99"/>
                    </a:lnTo>
                    <a:lnTo>
                      <a:pt x="41" y="36"/>
                    </a:lnTo>
                    <a:lnTo>
                      <a:pt x="0" y="0"/>
                    </a:lnTo>
                    <a:lnTo>
                      <a:pt x="1143" y="0"/>
                    </a:lnTo>
                    <a:lnTo>
                      <a:pt x="1102" y="36"/>
                    </a:lnTo>
                    <a:lnTo>
                      <a:pt x="1012" y="99"/>
                    </a:lnTo>
                    <a:lnTo>
                      <a:pt x="964" y="126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550"/>
              <p:cNvSpPr>
                <a:spLocks/>
              </p:cNvSpPr>
              <p:nvPr/>
            </p:nvSpPr>
            <p:spPr bwMode="auto">
              <a:xfrm>
                <a:off x="1810" y="2167"/>
                <a:ext cx="222" cy="25"/>
              </a:xfrm>
              <a:custGeom>
                <a:avLst/>
                <a:gdLst>
                  <a:gd name="T0" fmla="*/ 915 w 1107"/>
                  <a:gd name="T1" fmla="*/ 125 h 125"/>
                  <a:gd name="T2" fmla="*/ 192 w 1107"/>
                  <a:gd name="T3" fmla="*/ 125 h 125"/>
                  <a:gd name="T4" fmla="*/ 140 w 1107"/>
                  <a:gd name="T5" fmla="*/ 100 h 125"/>
                  <a:gd name="T6" fmla="*/ 44 w 1107"/>
                  <a:gd name="T7" fmla="*/ 37 h 125"/>
                  <a:gd name="T8" fmla="*/ 0 w 1107"/>
                  <a:gd name="T9" fmla="*/ 0 h 125"/>
                  <a:gd name="T10" fmla="*/ 1107 w 1107"/>
                  <a:gd name="T11" fmla="*/ 0 h 125"/>
                  <a:gd name="T12" fmla="*/ 1063 w 1107"/>
                  <a:gd name="T13" fmla="*/ 37 h 125"/>
                  <a:gd name="T14" fmla="*/ 967 w 1107"/>
                  <a:gd name="T15" fmla="*/ 100 h 125"/>
                  <a:gd name="T16" fmla="*/ 915 w 110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7" h="125">
                    <a:moveTo>
                      <a:pt x="915" y="125"/>
                    </a:moveTo>
                    <a:lnTo>
                      <a:pt x="192" y="125"/>
                    </a:lnTo>
                    <a:lnTo>
                      <a:pt x="140" y="100"/>
                    </a:lnTo>
                    <a:lnTo>
                      <a:pt x="44" y="37"/>
                    </a:lnTo>
                    <a:lnTo>
                      <a:pt x="0" y="0"/>
                    </a:lnTo>
                    <a:lnTo>
                      <a:pt x="1107" y="0"/>
                    </a:lnTo>
                    <a:lnTo>
                      <a:pt x="1063" y="37"/>
                    </a:lnTo>
                    <a:lnTo>
                      <a:pt x="967" y="100"/>
                    </a:lnTo>
                    <a:lnTo>
                      <a:pt x="915" y="125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551"/>
              <p:cNvSpPr>
                <a:spLocks/>
              </p:cNvSpPr>
              <p:nvPr/>
            </p:nvSpPr>
            <p:spPr bwMode="auto">
              <a:xfrm>
                <a:off x="1814" y="2170"/>
                <a:ext cx="214" cy="25"/>
              </a:xfrm>
              <a:custGeom>
                <a:avLst/>
                <a:gdLst>
                  <a:gd name="T0" fmla="*/ 861 w 1071"/>
                  <a:gd name="T1" fmla="*/ 126 h 126"/>
                  <a:gd name="T2" fmla="*/ 210 w 1071"/>
                  <a:gd name="T3" fmla="*/ 126 h 126"/>
                  <a:gd name="T4" fmla="*/ 153 w 1071"/>
                  <a:gd name="T5" fmla="*/ 101 h 126"/>
                  <a:gd name="T6" fmla="*/ 48 w 1071"/>
                  <a:gd name="T7" fmla="*/ 38 h 126"/>
                  <a:gd name="T8" fmla="*/ 0 w 1071"/>
                  <a:gd name="T9" fmla="*/ 0 h 126"/>
                  <a:gd name="T10" fmla="*/ 1071 w 1071"/>
                  <a:gd name="T11" fmla="*/ 0 h 126"/>
                  <a:gd name="T12" fmla="*/ 1023 w 1071"/>
                  <a:gd name="T13" fmla="*/ 38 h 126"/>
                  <a:gd name="T14" fmla="*/ 918 w 1071"/>
                  <a:gd name="T15" fmla="*/ 101 h 126"/>
                  <a:gd name="T16" fmla="*/ 861 w 1071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1" h="126">
                    <a:moveTo>
                      <a:pt x="861" y="126"/>
                    </a:moveTo>
                    <a:lnTo>
                      <a:pt x="210" y="126"/>
                    </a:lnTo>
                    <a:lnTo>
                      <a:pt x="153" y="101"/>
                    </a:lnTo>
                    <a:lnTo>
                      <a:pt x="48" y="38"/>
                    </a:lnTo>
                    <a:lnTo>
                      <a:pt x="0" y="0"/>
                    </a:lnTo>
                    <a:lnTo>
                      <a:pt x="1071" y="0"/>
                    </a:lnTo>
                    <a:lnTo>
                      <a:pt x="1023" y="38"/>
                    </a:lnTo>
                    <a:lnTo>
                      <a:pt x="918" y="101"/>
                    </a:lnTo>
                    <a:lnTo>
                      <a:pt x="861" y="126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552"/>
              <p:cNvSpPr>
                <a:spLocks/>
              </p:cNvSpPr>
              <p:nvPr/>
            </p:nvSpPr>
            <p:spPr bwMode="auto">
              <a:xfrm>
                <a:off x="1818" y="2173"/>
                <a:ext cx="206" cy="25"/>
              </a:xfrm>
              <a:custGeom>
                <a:avLst/>
                <a:gdLst>
                  <a:gd name="T0" fmla="*/ 801 w 1031"/>
                  <a:gd name="T1" fmla="*/ 126 h 126"/>
                  <a:gd name="T2" fmla="*/ 230 w 1031"/>
                  <a:gd name="T3" fmla="*/ 126 h 126"/>
                  <a:gd name="T4" fmla="*/ 199 w 1031"/>
                  <a:gd name="T5" fmla="*/ 114 h 126"/>
                  <a:gd name="T6" fmla="*/ 138 w 1031"/>
                  <a:gd name="T7" fmla="*/ 87 h 126"/>
                  <a:gd name="T8" fmla="*/ 81 w 1031"/>
                  <a:gd name="T9" fmla="*/ 55 h 126"/>
                  <a:gd name="T10" fmla="*/ 26 w 1031"/>
                  <a:gd name="T11" fmla="*/ 19 h 126"/>
                  <a:gd name="T12" fmla="*/ 0 w 1031"/>
                  <a:gd name="T13" fmla="*/ 0 h 126"/>
                  <a:gd name="T14" fmla="*/ 1031 w 1031"/>
                  <a:gd name="T15" fmla="*/ 0 h 126"/>
                  <a:gd name="T16" fmla="*/ 1005 w 1031"/>
                  <a:gd name="T17" fmla="*/ 19 h 126"/>
                  <a:gd name="T18" fmla="*/ 950 w 1031"/>
                  <a:gd name="T19" fmla="*/ 55 h 126"/>
                  <a:gd name="T20" fmla="*/ 893 w 1031"/>
                  <a:gd name="T21" fmla="*/ 87 h 126"/>
                  <a:gd name="T22" fmla="*/ 832 w 1031"/>
                  <a:gd name="T23" fmla="*/ 114 h 126"/>
                  <a:gd name="T24" fmla="*/ 801 w 1031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1" h="126">
                    <a:moveTo>
                      <a:pt x="801" y="126"/>
                    </a:moveTo>
                    <a:lnTo>
                      <a:pt x="230" y="126"/>
                    </a:lnTo>
                    <a:lnTo>
                      <a:pt x="199" y="114"/>
                    </a:lnTo>
                    <a:lnTo>
                      <a:pt x="138" y="87"/>
                    </a:lnTo>
                    <a:lnTo>
                      <a:pt x="81" y="55"/>
                    </a:lnTo>
                    <a:lnTo>
                      <a:pt x="26" y="19"/>
                    </a:lnTo>
                    <a:lnTo>
                      <a:pt x="0" y="0"/>
                    </a:lnTo>
                    <a:lnTo>
                      <a:pt x="1031" y="0"/>
                    </a:lnTo>
                    <a:lnTo>
                      <a:pt x="1005" y="19"/>
                    </a:lnTo>
                    <a:lnTo>
                      <a:pt x="950" y="55"/>
                    </a:lnTo>
                    <a:lnTo>
                      <a:pt x="893" y="87"/>
                    </a:lnTo>
                    <a:lnTo>
                      <a:pt x="832" y="114"/>
                    </a:lnTo>
                    <a:lnTo>
                      <a:pt x="801" y="126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553"/>
              <p:cNvSpPr>
                <a:spLocks/>
              </p:cNvSpPr>
              <p:nvPr/>
            </p:nvSpPr>
            <p:spPr bwMode="auto">
              <a:xfrm>
                <a:off x="1822" y="2176"/>
                <a:ext cx="198" cy="25"/>
              </a:xfrm>
              <a:custGeom>
                <a:avLst/>
                <a:gdLst>
                  <a:gd name="T0" fmla="*/ 732 w 989"/>
                  <a:gd name="T1" fmla="*/ 126 h 126"/>
                  <a:gd name="T2" fmla="*/ 257 w 989"/>
                  <a:gd name="T3" fmla="*/ 126 h 126"/>
                  <a:gd name="T4" fmla="*/ 222 w 989"/>
                  <a:gd name="T5" fmla="*/ 114 h 126"/>
                  <a:gd name="T6" fmla="*/ 155 w 989"/>
                  <a:gd name="T7" fmla="*/ 89 h 126"/>
                  <a:gd name="T8" fmla="*/ 91 w 989"/>
                  <a:gd name="T9" fmla="*/ 57 h 126"/>
                  <a:gd name="T10" fmla="*/ 29 w 989"/>
                  <a:gd name="T11" fmla="*/ 20 h 126"/>
                  <a:gd name="T12" fmla="*/ 0 w 989"/>
                  <a:gd name="T13" fmla="*/ 0 h 126"/>
                  <a:gd name="T14" fmla="*/ 989 w 989"/>
                  <a:gd name="T15" fmla="*/ 0 h 126"/>
                  <a:gd name="T16" fmla="*/ 960 w 989"/>
                  <a:gd name="T17" fmla="*/ 20 h 126"/>
                  <a:gd name="T18" fmla="*/ 898 w 989"/>
                  <a:gd name="T19" fmla="*/ 57 h 126"/>
                  <a:gd name="T20" fmla="*/ 834 w 989"/>
                  <a:gd name="T21" fmla="*/ 89 h 126"/>
                  <a:gd name="T22" fmla="*/ 767 w 989"/>
                  <a:gd name="T23" fmla="*/ 114 h 126"/>
                  <a:gd name="T24" fmla="*/ 732 w 989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9" h="126">
                    <a:moveTo>
                      <a:pt x="732" y="126"/>
                    </a:moveTo>
                    <a:lnTo>
                      <a:pt x="257" y="126"/>
                    </a:lnTo>
                    <a:lnTo>
                      <a:pt x="222" y="114"/>
                    </a:lnTo>
                    <a:lnTo>
                      <a:pt x="155" y="89"/>
                    </a:lnTo>
                    <a:lnTo>
                      <a:pt x="91" y="57"/>
                    </a:lnTo>
                    <a:lnTo>
                      <a:pt x="29" y="20"/>
                    </a:lnTo>
                    <a:lnTo>
                      <a:pt x="0" y="0"/>
                    </a:lnTo>
                    <a:lnTo>
                      <a:pt x="989" y="0"/>
                    </a:lnTo>
                    <a:lnTo>
                      <a:pt x="960" y="20"/>
                    </a:lnTo>
                    <a:lnTo>
                      <a:pt x="898" y="57"/>
                    </a:lnTo>
                    <a:lnTo>
                      <a:pt x="834" y="89"/>
                    </a:lnTo>
                    <a:lnTo>
                      <a:pt x="767" y="114"/>
                    </a:lnTo>
                    <a:lnTo>
                      <a:pt x="732" y="126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554"/>
              <p:cNvSpPr>
                <a:spLocks/>
              </p:cNvSpPr>
              <p:nvPr/>
            </p:nvSpPr>
            <p:spPr bwMode="auto">
              <a:xfrm>
                <a:off x="1827" y="2179"/>
                <a:ext cx="188" cy="25"/>
              </a:xfrm>
              <a:custGeom>
                <a:avLst/>
                <a:gdLst>
                  <a:gd name="T0" fmla="*/ 646 w 943"/>
                  <a:gd name="T1" fmla="*/ 125 h 125"/>
                  <a:gd name="T2" fmla="*/ 297 w 943"/>
                  <a:gd name="T3" fmla="*/ 125 h 125"/>
                  <a:gd name="T4" fmla="*/ 257 w 943"/>
                  <a:gd name="T5" fmla="*/ 116 h 125"/>
                  <a:gd name="T6" fmla="*/ 179 w 943"/>
                  <a:gd name="T7" fmla="*/ 91 h 125"/>
                  <a:gd name="T8" fmla="*/ 104 w 943"/>
                  <a:gd name="T9" fmla="*/ 59 h 125"/>
                  <a:gd name="T10" fmla="*/ 33 w 943"/>
                  <a:gd name="T11" fmla="*/ 21 h 125"/>
                  <a:gd name="T12" fmla="*/ 0 w 943"/>
                  <a:gd name="T13" fmla="*/ 0 h 125"/>
                  <a:gd name="T14" fmla="*/ 943 w 943"/>
                  <a:gd name="T15" fmla="*/ 0 h 125"/>
                  <a:gd name="T16" fmla="*/ 910 w 943"/>
                  <a:gd name="T17" fmla="*/ 21 h 125"/>
                  <a:gd name="T18" fmla="*/ 839 w 943"/>
                  <a:gd name="T19" fmla="*/ 59 h 125"/>
                  <a:gd name="T20" fmla="*/ 764 w 943"/>
                  <a:gd name="T21" fmla="*/ 91 h 125"/>
                  <a:gd name="T22" fmla="*/ 686 w 943"/>
                  <a:gd name="T23" fmla="*/ 116 h 125"/>
                  <a:gd name="T24" fmla="*/ 646 w 943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3" h="125">
                    <a:moveTo>
                      <a:pt x="646" y="125"/>
                    </a:moveTo>
                    <a:lnTo>
                      <a:pt x="297" y="125"/>
                    </a:lnTo>
                    <a:lnTo>
                      <a:pt x="257" y="116"/>
                    </a:lnTo>
                    <a:lnTo>
                      <a:pt x="179" y="91"/>
                    </a:lnTo>
                    <a:lnTo>
                      <a:pt x="104" y="59"/>
                    </a:lnTo>
                    <a:lnTo>
                      <a:pt x="33" y="21"/>
                    </a:lnTo>
                    <a:lnTo>
                      <a:pt x="0" y="0"/>
                    </a:lnTo>
                    <a:lnTo>
                      <a:pt x="943" y="0"/>
                    </a:lnTo>
                    <a:lnTo>
                      <a:pt x="910" y="21"/>
                    </a:lnTo>
                    <a:lnTo>
                      <a:pt x="839" y="59"/>
                    </a:lnTo>
                    <a:lnTo>
                      <a:pt x="764" y="91"/>
                    </a:lnTo>
                    <a:lnTo>
                      <a:pt x="686" y="116"/>
                    </a:lnTo>
                    <a:lnTo>
                      <a:pt x="646" y="125"/>
                    </a:lnTo>
                    <a:close/>
                  </a:path>
                </a:pathLst>
              </a:cu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555"/>
              <p:cNvSpPr>
                <a:spLocks/>
              </p:cNvSpPr>
              <p:nvPr/>
            </p:nvSpPr>
            <p:spPr bwMode="auto">
              <a:xfrm>
                <a:off x="1831" y="2182"/>
                <a:ext cx="180" cy="25"/>
              </a:xfrm>
              <a:custGeom>
                <a:avLst/>
                <a:gdLst>
                  <a:gd name="T0" fmla="*/ 513 w 897"/>
                  <a:gd name="T1" fmla="*/ 125 h 125"/>
                  <a:gd name="T2" fmla="*/ 384 w 897"/>
                  <a:gd name="T3" fmla="*/ 125 h 125"/>
                  <a:gd name="T4" fmla="*/ 331 w 897"/>
                  <a:gd name="T5" fmla="*/ 120 h 125"/>
                  <a:gd name="T6" fmla="*/ 231 w 897"/>
                  <a:gd name="T7" fmla="*/ 101 h 125"/>
                  <a:gd name="T8" fmla="*/ 134 w 897"/>
                  <a:gd name="T9" fmla="*/ 69 h 125"/>
                  <a:gd name="T10" fmla="*/ 44 w 897"/>
                  <a:gd name="T11" fmla="*/ 26 h 125"/>
                  <a:gd name="T12" fmla="*/ 0 w 897"/>
                  <a:gd name="T13" fmla="*/ 0 h 125"/>
                  <a:gd name="T14" fmla="*/ 897 w 897"/>
                  <a:gd name="T15" fmla="*/ 0 h 125"/>
                  <a:gd name="T16" fmla="*/ 853 w 897"/>
                  <a:gd name="T17" fmla="*/ 26 h 125"/>
                  <a:gd name="T18" fmla="*/ 763 w 897"/>
                  <a:gd name="T19" fmla="*/ 69 h 125"/>
                  <a:gd name="T20" fmla="*/ 666 w 897"/>
                  <a:gd name="T21" fmla="*/ 101 h 125"/>
                  <a:gd name="T22" fmla="*/ 566 w 897"/>
                  <a:gd name="T23" fmla="*/ 120 h 125"/>
                  <a:gd name="T24" fmla="*/ 513 w 897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7" h="125">
                    <a:moveTo>
                      <a:pt x="513" y="125"/>
                    </a:moveTo>
                    <a:lnTo>
                      <a:pt x="384" y="125"/>
                    </a:lnTo>
                    <a:lnTo>
                      <a:pt x="331" y="120"/>
                    </a:lnTo>
                    <a:lnTo>
                      <a:pt x="231" y="101"/>
                    </a:lnTo>
                    <a:lnTo>
                      <a:pt x="134" y="69"/>
                    </a:lnTo>
                    <a:lnTo>
                      <a:pt x="44" y="26"/>
                    </a:lnTo>
                    <a:lnTo>
                      <a:pt x="0" y="0"/>
                    </a:lnTo>
                    <a:lnTo>
                      <a:pt x="897" y="0"/>
                    </a:lnTo>
                    <a:lnTo>
                      <a:pt x="853" y="26"/>
                    </a:lnTo>
                    <a:lnTo>
                      <a:pt x="763" y="69"/>
                    </a:lnTo>
                    <a:lnTo>
                      <a:pt x="666" y="101"/>
                    </a:lnTo>
                    <a:lnTo>
                      <a:pt x="566" y="120"/>
                    </a:lnTo>
                    <a:lnTo>
                      <a:pt x="513" y="125"/>
                    </a:lnTo>
                    <a:close/>
                  </a:path>
                </a:pathLst>
              </a:custGeom>
              <a:solidFill>
                <a:srgbClr val="DE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556"/>
              <p:cNvSpPr>
                <a:spLocks/>
              </p:cNvSpPr>
              <p:nvPr/>
            </p:nvSpPr>
            <p:spPr bwMode="auto">
              <a:xfrm>
                <a:off x="1837" y="2185"/>
                <a:ext cx="168" cy="23"/>
              </a:xfrm>
              <a:custGeom>
                <a:avLst/>
                <a:gdLst>
                  <a:gd name="T0" fmla="*/ 0 w 843"/>
                  <a:gd name="T1" fmla="*/ 0 h 113"/>
                  <a:gd name="T2" fmla="*/ 843 w 843"/>
                  <a:gd name="T3" fmla="*/ 0 h 113"/>
                  <a:gd name="T4" fmla="*/ 796 w 843"/>
                  <a:gd name="T5" fmla="*/ 26 h 113"/>
                  <a:gd name="T6" fmla="*/ 696 w 843"/>
                  <a:gd name="T7" fmla="*/ 68 h 113"/>
                  <a:gd name="T8" fmla="*/ 590 w 843"/>
                  <a:gd name="T9" fmla="*/ 97 h 113"/>
                  <a:gd name="T10" fmla="*/ 479 w 843"/>
                  <a:gd name="T11" fmla="*/ 111 h 113"/>
                  <a:gd name="T12" fmla="*/ 422 w 843"/>
                  <a:gd name="T13" fmla="*/ 113 h 113"/>
                  <a:gd name="T14" fmla="*/ 364 w 843"/>
                  <a:gd name="T15" fmla="*/ 111 h 113"/>
                  <a:gd name="T16" fmla="*/ 253 w 843"/>
                  <a:gd name="T17" fmla="*/ 97 h 113"/>
                  <a:gd name="T18" fmla="*/ 147 w 843"/>
                  <a:gd name="T19" fmla="*/ 68 h 113"/>
                  <a:gd name="T20" fmla="*/ 47 w 843"/>
                  <a:gd name="T21" fmla="*/ 26 h 113"/>
                  <a:gd name="T22" fmla="*/ 0 w 843"/>
                  <a:gd name="T2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3" h="113">
                    <a:moveTo>
                      <a:pt x="0" y="0"/>
                    </a:moveTo>
                    <a:lnTo>
                      <a:pt x="843" y="0"/>
                    </a:lnTo>
                    <a:lnTo>
                      <a:pt x="796" y="26"/>
                    </a:lnTo>
                    <a:lnTo>
                      <a:pt x="696" y="68"/>
                    </a:lnTo>
                    <a:lnTo>
                      <a:pt x="590" y="97"/>
                    </a:lnTo>
                    <a:lnTo>
                      <a:pt x="479" y="111"/>
                    </a:lnTo>
                    <a:lnTo>
                      <a:pt x="422" y="113"/>
                    </a:lnTo>
                    <a:lnTo>
                      <a:pt x="364" y="111"/>
                    </a:lnTo>
                    <a:lnTo>
                      <a:pt x="253" y="97"/>
                    </a:lnTo>
                    <a:lnTo>
                      <a:pt x="147" y="68"/>
                    </a:lnTo>
                    <a:lnTo>
                      <a:pt x="47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557"/>
              <p:cNvSpPr>
                <a:spLocks/>
              </p:cNvSpPr>
              <p:nvPr/>
            </p:nvSpPr>
            <p:spPr bwMode="auto">
              <a:xfrm>
                <a:off x="1832" y="1869"/>
                <a:ext cx="178" cy="25"/>
              </a:xfrm>
              <a:custGeom>
                <a:avLst/>
                <a:gdLst>
                  <a:gd name="T0" fmla="*/ 887 w 887"/>
                  <a:gd name="T1" fmla="*/ 125 h 125"/>
                  <a:gd name="T2" fmla="*/ 0 w 887"/>
                  <a:gd name="T3" fmla="*/ 125 h 125"/>
                  <a:gd name="T4" fmla="*/ 49 w 887"/>
                  <a:gd name="T5" fmla="*/ 96 h 125"/>
                  <a:gd name="T6" fmla="*/ 154 w 887"/>
                  <a:gd name="T7" fmla="*/ 50 h 125"/>
                  <a:gd name="T8" fmla="*/ 265 w 887"/>
                  <a:gd name="T9" fmla="*/ 18 h 125"/>
                  <a:gd name="T10" fmla="*/ 382 w 887"/>
                  <a:gd name="T11" fmla="*/ 2 h 125"/>
                  <a:gd name="T12" fmla="*/ 442 w 887"/>
                  <a:gd name="T13" fmla="*/ 0 h 125"/>
                  <a:gd name="T14" fmla="*/ 445 w 887"/>
                  <a:gd name="T15" fmla="*/ 0 h 125"/>
                  <a:gd name="T16" fmla="*/ 505 w 887"/>
                  <a:gd name="T17" fmla="*/ 2 h 125"/>
                  <a:gd name="T18" fmla="*/ 622 w 887"/>
                  <a:gd name="T19" fmla="*/ 18 h 125"/>
                  <a:gd name="T20" fmla="*/ 733 w 887"/>
                  <a:gd name="T21" fmla="*/ 50 h 125"/>
                  <a:gd name="T22" fmla="*/ 838 w 887"/>
                  <a:gd name="T23" fmla="*/ 96 h 125"/>
                  <a:gd name="T24" fmla="*/ 887 w 887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7" h="125">
                    <a:moveTo>
                      <a:pt x="887" y="125"/>
                    </a:moveTo>
                    <a:lnTo>
                      <a:pt x="0" y="125"/>
                    </a:lnTo>
                    <a:lnTo>
                      <a:pt x="49" y="96"/>
                    </a:lnTo>
                    <a:lnTo>
                      <a:pt x="154" y="50"/>
                    </a:lnTo>
                    <a:lnTo>
                      <a:pt x="265" y="18"/>
                    </a:lnTo>
                    <a:lnTo>
                      <a:pt x="382" y="2"/>
                    </a:lnTo>
                    <a:lnTo>
                      <a:pt x="442" y="0"/>
                    </a:lnTo>
                    <a:lnTo>
                      <a:pt x="445" y="0"/>
                    </a:lnTo>
                    <a:lnTo>
                      <a:pt x="505" y="2"/>
                    </a:lnTo>
                    <a:lnTo>
                      <a:pt x="622" y="18"/>
                    </a:lnTo>
                    <a:lnTo>
                      <a:pt x="733" y="50"/>
                    </a:lnTo>
                    <a:lnTo>
                      <a:pt x="838" y="96"/>
                    </a:lnTo>
                    <a:lnTo>
                      <a:pt x="887" y="125"/>
                    </a:lnTo>
                    <a:close/>
                  </a:path>
                </a:pathLst>
              </a:custGeom>
              <a:solidFill>
                <a:srgbClr val="91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558"/>
              <p:cNvSpPr>
                <a:spLocks/>
              </p:cNvSpPr>
              <p:nvPr/>
            </p:nvSpPr>
            <p:spPr bwMode="auto">
              <a:xfrm>
                <a:off x="1832" y="1872"/>
                <a:ext cx="178" cy="22"/>
              </a:xfrm>
              <a:custGeom>
                <a:avLst/>
                <a:gdLst>
                  <a:gd name="T0" fmla="*/ 281 w 887"/>
                  <a:gd name="T1" fmla="*/ 0 h 110"/>
                  <a:gd name="T2" fmla="*/ 606 w 887"/>
                  <a:gd name="T3" fmla="*/ 0 h 110"/>
                  <a:gd name="T4" fmla="*/ 644 w 887"/>
                  <a:gd name="T5" fmla="*/ 8 h 110"/>
                  <a:gd name="T6" fmla="*/ 718 w 887"/>
                  <a:gd name="T7" fmla="*/ 30 h 110"/>
                  <a:gd name="T8" fmla="*/ 788 w 887"/>
                  <a:gd name="T9" fmla="*/ 58 h 110"/>
                  <a:gd name="T10" fmla="*/ 856 w 887"/>
                  <a:gd name="T11" fmla="*/ 92 h 110"/>
                  <a:gd name="T12" fmla="*/ 887 w 887"/>
                  <a:gd name="T13" fmla="*/ 110 h 110"/>
                  <a:gd name="T14" fmla="*/ 0 w 887"/>
                  <a:gd name="T15" fmla="*/ 110 h 110"/>
                  <a:gd name="T16" fmla="*/ 31 w 887"/>
                  <a:gd name="T17" fmla="*/ 92 h 110"/>
                  <a:gd name="T18" fmla="*/ 99 w 887"/>
                  <a:gd name="T19" fmla="*/ 58 h 110"/>
                  <a:gd name="T20" fmla="*/ 169 w 887"/>
                  <a:gd name="T21" fmla="*/ 30 h 110"/>
                  <a:gd name="T22" fmla="*/ 243 w 887"/>
                  <a:gd name="T23" fmla="*/ 8 h 110"/>
                  <a:gd name="T24" fmla="*/ 281 w 887"/>
                  <a:gd name="T2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7" h="110">
                    <a:moveTo>
                      <a:pt x="281" y="0"/>
                    </a:moveTo>
                    <a:lnTo>
                      <a:pt x="606" y="0"/>
                    </a:lnTo>
                    <a:lnTo>
                      <a:pt x="644" y="8"/>
                    </a:lnTo>
                    <a:lnTo>
                      <a:pt x="718" y="30"/>
                    </a:lnTo>
                    <a:lnTo>
                      <a:pt x="788" y="58"/>
                    </a:lnTo>
                    <a:lnTo>
                      <a:pt x="856" y="92"/>
                    </a:lnTo>
                    <a:lnTo>
                      <a:pt x="887" y="110"/>
                    </a:lnTo>
                    <a:lnTo>
                      <a:pt x="0" y="110"/>
                    </a:lnTo>
                    <a:lnTo>
                      <a:pt x="31" y="92"/>
                    </a:lnTo>
                    <a:lnTo>
                      <a:pt x="99" y="58"/>
                    </a:lnTo>
                    <a:lnTo>
                      <a:pt x="169" y="30"/>
                    </a:lnTo>
                    <a:lnTo>
                      <a:pt x="243" y="8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559"/>
              <p:cNvSpPr>
                <a:spLocks/>
              </p:cNvSpPr>
              <p:nvPr/>
            </p:nvSpPr>
            <p:spPr bwMode="auto">
              <a:xfrm>
                <a:off x="1832" y="1876"/>
                <a:ext cx="178" cy="18"/>
              </a:xfrm>
              <a:custGeom>
                <a:avLst/>
                <a:gdLst>
                  <a:gd name="T0" fmla="*/ 214 w 887"/>
                  <a:gd name="T1" fmla="*/ 0 h 93"/>
                  <a:gd name="T2" fmla="*/ 673 w 887"/>
                  <a:gd name="T3" fmla="*/ 0 h 93"/>
                  <a:gd name="T4" fmla="*/ 729 w 887"/>
                  <a:gd name="T5" fmla="*/ 17 h 93"/>
                  <a:gd name="T6" fmla="*/ 837 w 887"/>
                  <a:gd name="T7" fmla="*/ 64 h 93"/>
                  <a:gd name="T8" fmla="*/ 887 w 887"/>
                  <a:gd name="T9" fmla="*/ 93 h 93"/>
                  <a:gd name="T10" fmla="*/ 0 w 887"/>
                  <a:gd name="T11" fmla="*/ 93 h 93"/>
                  <a:gd name="T12" fmla="*/ 50 w 887"/>
                  <a:gd name="T13" fmla="*/ 64 h 93"/>
                  <a:gd name="T14" fmla="*/ 158 w 887"/>
                  <a:gd name="T15" fmla="*/ 17 h 93"/>
                  <a:gd name="T16" fmla="*/ 214 w 887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7" h="93">
                    <a:moveTo>
                      <a:pt x="214" y="0"/>
                    </a:moveTo>
                    <a:lnTo>
                      <a:pt x="673" y="0"/>
                    </a:lnTo>
                    <a:lnTo>
                      <a:pt x="729" y="17"/>
                    </a:lnTo>
                    <a:lnTo>
                      <a:pt x="837" y="64"/>
                    </a:lnTo>
                    <a:lnTo>
                      <a:pt x="887" y="93"/>
                    </a:lnTo>
                    <a:lnTo>
                      <a:pt x="0" y="93"/>
                    </a:lnTo>
                    <a:lnTo>
                      <a:pt x="50" y="64"/>
                    </a:lnTo>
                    <a:lnTo>
                      <a:pt x="158" y="17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560"/>
              <p:cNvSpPr>
                <a:spLocks/>
              </p:cNvSpPr>
              <p:nvPr/>
            </p:nvSpPr>
            <p:spPr bwMode="auto">
              <a:xfrm>
                <a:off x="1832" y="1879"/>
                <a:ext cx="178" cy="15"/>
              </a:xfrm>
              <a:custGeom>
                <a:avLst/>
                <a:gdLst>
                  <a:gd name="T0" fmla="*/ 165 w 887"/>
                  <a:gd name="T1" fmla="*/ 0 h 78"/>
                  <a:gd name="T2" fmla="*/ 722 w 887"/>
                  <a:gd name="T3" fmla="*/ 0 h 78"/>
                  <a:gd name="T4" fmla="*/ 765 w 887"/>
                  <a:gd name="T5" fmla="*/ 15 h 78"/>
                  <a:gd name="T6" fmla="*/ 848 w 887"/>
                  <a:gd name="T7" fmla="*/ 56 h 78"/>
                  <a:gd name="T8" fmla="*/ 887 w 887"/>
                  <a:gd name="T9" fmla="*/ 78 h 78"/>
                  <a:gd name="T10" fmla="*/ 0 w 887"/>
                  <a:gd name="T11" fmla="*/ 78 h 78"/>
                  <a:gd name="T12" fmla="*/ 39 w 887"/>
                  <a:gd name="T13" fmla="*/ 56 h 78"/>
                  <a:gd name="T14" fmla="*/ 122 w 887"/>
                  <a:gd name="T15" fmla="*/ 15 h 78"/>
                  <a:gd name="T16" fmla="*/ 165 w 887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7" h="78">
                    <a:moveTo>
                      <a:pt x="165" y="0"/>
                    </a:moveTo>
                    <a:lnTo>
                      <a:pt x="722" y="0"/>
                    </a:lnTo>
                    <a:lnTo>
                      <a:pt x="765" y="15"/>
                    </a:lnTo>
                    <a:lnTo>
                      <a:pt x="848" y="56"/>
                    </a:lnTo>
                    <a:lnTo>
                      <a:pt x="887" y="78"/>
                    </a:lnTo>
                    <a:lnTo>
                      <a:pt x="0" y="78"/>
                    </a:lnTo>
                    <a:lnTo>
                      <a:pt x="39" y="56"/>
                    </a:lnTo>
                    <a:lnTo>
                      <a:pt x="122" y="1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561"/>
              <p:cNvSpPr>
                <a:spLocks/>
              </p:cNvSpPr>
              <p:nvPr/>
            </p:nvSpPr>
            <p:spPr bwMode="auto">
              <a:xfrm>
                <a:off x="1832" y="1882"/>
                <a:ext cx="178" cy="12"/>
              </a:xfrm>
              <a:custGeom>
                <a:avLst/>
                <a:gdLst>
                  <a:gd name="T0" fmla="*/ 123 w 887"/>
                  <a:gd name="T1" fmla="*/ 0 h 63"/>
                  <a:gd name="T2" fmla="*/ 764 w 887"/>
                  <a:gd name="T3" fmla="*/ 0 h 63"/>
                  <a:gd name="T4" fmla="*/ 796 w 887"/>
                  <a:gd name="T5" fmla="*/ 14 h 63"/>
                  <a:gd name="T6" fmla="*/ 858 w 887"/>
                  <a:gd name="T7" fmla="*/ 46 h 63"/>
                  <a:gd name="T8" fmla="*/ 887 w 887"/>
                  <a:gd name="T9" fmla="*/ 63 h 63"/>
                  <a:gd name="T10" fmla="*/ 0 w 887"/>
                  <a:gd name="T11" fmla="*/ 63 h 63"/>
                  <a:gd name="T12" fmla="*/ 29 w 887"/>
                  <a:gd name="T13" fmla="*/ 46 h 63"/>
                  <a:gd name="T14" fmla="*/ 91 w 887"/>
                  <a:gd name="T15" fmla="*/ 14 h 63"/>
                  <a:gd name="T16" fmla="*/ 123 w 887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7" h="63">
                    <a:moveTo>
                      <a:pt x="123" y="0"/>
                    </a:moveTo>
                    <a:lnTo>
                      <a:pt x="764" y="0"/>
                    </a:lnTo>
                    <a:lnTo>
                      <a:pt x="796" y="14"/>
                    </a:lnTo>
                    <a:lnTo>
                      <a:pt x="858" y="46"/>
                    </a:lnTo>
                    <a:lnTo>
                      <a:pt x="887" y="63"/>
                    </a:lnTo>
                    <a:lnTo>
                      <a:pt x="0" y="63"/>
                    </a:lnTo>
                    <a:lnTo>
                      <a:pt x="29" y="46"/>
                    </a:lnTo>
                    <a:lnTo>
                      <a:pt x="91" y="14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562"/>
              <p:cNvSpPr>
                <a:spLocks/>
              </p:cNvSpPr>
              <p:nvPr/>
            </p:nvSpPr>
            <p:spPr bwMode="auto">
              <a:xfrm>
                <a:off x="1832" y="1885"/>
                <a:ext cx="178" cy="9"/>
              </a:xfrm>
              <a:custGeom>
                <a:avLst/>
                <a:gdLst>
                  <a:gd name="T0" fmla="*/ 87 w 887"/>
                  <a:gd name="T1" fmla="*/ 0 h 47"/>
                  <a:gd name="T2" fmla="*/ 799 w 887"/>
                  <a:gd name="T3" fmla="*/ 0 h 47"/>
                  <a:gd name="T4" fmla="*/ 844 w 887"/>
                  <a:gd name="T5" fmla="*/ 23 h 47"/>
                  <a:gd name="T6" fmla="*/ 887 w 887"/>
                  <a:gd name="T7" fmla="*/ 47 h 47"/>
                  <a:gd name="T8" fmla="*/ 0 w 887"/>
                  <a:gd name="T9" fmla="*/ 47 h 47"/>
                  <a:gd name="T10" fmla="*/ 43 w 887"/>
                  <a:gd name="T11" fmla="*/ 23 h 47"/>
                  <a:gd name="T12" fmla="*/ 87 w 88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47">
                    <a:moveTo>
                      <a:pt x="87" y="0"/>
                    </a:moveTo>
                    <a:lnTo>
                      <a:pt x="799" y="0"/>
                    </a:lnTo>
                    <a:lnTo>
                      <a:pt x="844" y="23"/>
                    </a:lnTo>
                    <a:lnTo>
                      <a:pt x="887" y="47"/>
                    </a:lnTo>
                    <a:lnTo>
                      <a:pt x="0" y="47"/>
                    </a:lnTo>
                    <a:lnTo>
                      <a:pt x="43" y="23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563"/>
              <p:cNvSpPr>
                <a:spLocks/>
              </p:cNvSpPr>
              <p:nvPr/>
            </p:nvSpPr>
            <p:spPr bwMode="auto">
              <a:xfrm>
                <a:off x="1832" y="1888"/>
                <a:ext cx="178" cy="6"/>
              </a:xfrm>
              <a:custGeom>
                <a:avLst/>
                <a:gdLst>
                  <a:gd name="T0" fmla="*/ 55 w 887"/>
                  <a:gd name="T1" fmla="*/ 0 h 31"/>
                  <a:gd name="T2" fmla="*/ 832 w 887"/>
                  <a:gd name="T3" fmla="*/ 0 h 31"/>
                  <a:gd name="T4" fmla="*/ 860 w 887"/>
                  <a:gd name="T5" fmla="*/ 15 h 31"/>
                  <a:gd name="T6" fmla="*/ 887 w 887"/>
                  <a:gd name="T7" fmla="*/ 31 h 31"/>
                  <a:gd name="T8" fmla="*/ 0 w 887"/>
                  <a:gd name="T9" fmla="*/ 31 h 31"/>
                  <a:gd name="T10" fmla="*/ 27 w 887"/>
                  <a:gd name="T11" fmla="*/ 15 h 31"/>
                  <a:gd name="T12" fmla="*/ 55 w 88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31">
                    <a:moveTo>
                      <a:pt x="55" y="0"/>
                    </a:moveTo>
                    <a:lnTo>
                      <a:pt x="832" y="0"/>
                    </a:lnTo>
                    <a:lnTo>
                      <a:pt x="860" y="15"/>
                    </a:lnTo>
                    <a:lnTo>
                      <a:pt x="887" y="31"/>
                    </a:lnTo>
                    <a:lnTo>
                      <a:pt x="0" y="31"/>
                    </a:lnTo>
                    <a:lnTo>
                      <a:pt x="27" y="1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564"/>
              <p:cNvSpPr>
                <a:spLocks/>
              </p:cNvSpPr>
              <p:nvPr/>
            </p:nvSpPr>
            <p:spPr bwMode="auto">
              <a:xfrm>
                <a:off x="1832" y="1891"/>
                <a:ext cx="178" cy="3"/>
              </a:xfrm>
              <a:custGeom>
                <a:avLst/>
                <a:gdLst>
                  <a:gd name="T0" fmla="*/ 26 w 887"/>
                  <a:gd name="T1" fmla="*/ 0 h 15"/>
                  <a:gd name="T2" fmla="*/ 861 w 887"/>
                  <a:gd name="T3" fmla="*/ 0 h 15"/>
                  <a:gd name="T4" fmla="*/ 874 w 887"/>
                  <a:gd name="T5" fmla="*/ 7 h 15"/>
                  <a:gd name="T6" fmla="*/ 887 w 887"/>
                  <a:gd name="T7" fmla="*/ 15 h 15"/>
                  <a:gd name="T8" fmla="*/ 0 w 887"/>
                  <a:gd name="T9" fmla="*/ 15 h 15"/>
                  <a:gd name="T10" fmla="*/ 13 w 887"/>
                  <a:gd name="T11" fmla="*/ 7 h 15"/>
                  <a:gd name="T12" fmla="*/ 26 w 88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15">
                    <a:moveTo>
                      <a:pt x="26" y="0"/>
                    </a:moveTo>
                    <a:lnTo>
                      <a:pt x="861" y="0"/>
                    </a:lnTo>
                    <a:lnTo>
                      <a:pt x="874" y="7"/>
                    </a:lnTo>
                    <a:lnTo>
                      <a:pt x="887" y="15"/>
                    </a:lnTo>
                    <a:lnTo>
                      <a:pt x="0" y="15"/>
                    </a:lnTo>
                    <a:lnTo>
                      <a:pt x="13" y="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Rectangle 565"/>
              <p:cNvSpPr>
                <a:spLocks noChangeArrowheads="1"/>
              </p:cNvSpPr>
              <p:nvPr/>
            </p:nvSpPr>
            <p:spPr bwMode="auto">
              <a:xfrm>
                <a:off x="1832" y="1894"/>
                <a:ext cx="178" cy="1"/>
              </a:xfrm>
              <a:prstGeom prst="rect">
                <a:avLst/>
              </a:pr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566"/>
              <p:cNvSpPr>
                <a:spLocks/>
              </p:cNvSpPr>
              <p:nvPr/>
            </p:nvSpPr>
            <p:spPr bwMode="auto">
              <a:xfrm>
                <a:off x="1832" y="1872"/>
                <a:ext cx="178" cy="22"/>
              </a:xfrm>
              <a:custGeom>
                <a:avLst/>
                <a:gdLst>
                  <a:gd name="T0" fmla="*/ 887 w 887"/>
                  <a:gd name="T1" fmla="*/ 110 h 110"/>
                  <a:gd name="T2" fmla="*/ 0 w 887"/>
                  <a:gd name="T3" fmla="*/ 110 h 110"/>
                  <a:gd name="T4" fmla="*/ 31 w 887"/>
                  <a:gd name="T5" fmla="*/ 92 h 110"/>
                  <a:gd name="T6" fmla="*/ 99 w 887"/>
                  <a:gd name="T7" fmla="*/ 58 h 110"/>
                  <a:gd name="T8" fmla="*/ 169 w 887"/>
                  <a:gd name="T9" fmla="*/ 30 h 110"/>
                  <a:gd name="T10" fmla="*/ 243 w 887"/>
                  <a:gd name="T11" fmla="*/ 8 h 110"/>
                  <a:gd name="T12" fmla="*/ 281 w 887"/>
                  <a:gd name="T13" fmla="*/ 0 h 110"/>
                  <a:gd name="T14" fmla="*/ 606 w 887"/>
                  <a:gd name="T15" fmla="*/ 0 h 110"/>
                  <a:gd name="T16" fmla="*/ 644 w 887"/>
                  <a:gd name="T17" fmla="*/ 8 h 110"/>
                  <a:gd name="T18" fmla="*/ 718 w 887"/>
                  <a:gd name="T19" fmla="*/ 30 h 110"/>
                  <a:gd name="T20" fmla="*/ 788 w 887"/>
                  <a:gd name="T21" fmla="*/ 58 h 110"/>
                  <a:gd name="T22" fmla="*/ 856 w 887"/>
                  <a:gd name="T23" fmla="*/ 92 h 110"/>
                  <a:gd name="T24" fmla="*/ 887 w 887"/>
                  <a:gd name="T2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7" h="110">
                    <a:moveTo>
                      <a:pt x="887" y="110"/>
                    </a:moveTo>
                    <a:lnTo>
                      <a:pt x="0" y="110"/>
                    </a:lnTo>
                    <a:lnTo>
                      <a:pt x="31" y="92"/>
                    </a:lnTo>
                    <a:lnTo>
                      <a:pt x="99" y="58"/>
                    </a:lnTo>
                    <a:lnTo>
                      <a:pt x="169" y="30"/>
                    </a:lnTo>
                    <a:lnTo>
                      <a:pt x="243" y="8"/>
                    </a:lnTo>
                    <a:lnTo>
                      <a:pt x="281" y="0"/>
                    </a:lnTo>
                    <a:lnTo>
                      <a:pt x="606" y="0"/>
                    </a:lnTo>
                    <a:lnTo>
                      <a:pt x="644" y="8"/>
                    </a:lnTo>
                    <a:lnTo>
                      <a:pt x="718" y="30"/>
                    </a:lnTo>
                    <a:lnTo>
                      <a:pt x="788" y="58"/>
                    </a:lnTo>
                    <a:lnTo>
                      <a:pt x="856" y="92"/>
                    </a:lnTo>
                    <a:lnTo>
                      <a:pt x="887" y="110"/>
                    </a:lnTo>
                    <a:close/>
                  </a:path>
                </a:pathLst>
              </a:custGeom>
              <a:solidFill>
                <a:srgbClr val="91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567"/>
              <p:cNvSpPr>
                <a:spLocks/>
              </p:cNvSpPr>
              <p:nvPr/>
            </p:nvSpPr>
            <p:spPr bwMode="auto">
              <a:xfrm>
                <a:off x="1827" y="1872"/>
                <a:ext cx="188" cy="26"/>
              </a:xfrm>
              <a:custGeom>
                <a:avLst/>
                <a:gdLst>
                  <a:gd name="T0" fmla="*/ 937 w 937"/>
                  <a:gd name="T1" fmla="*/ 127 h 127"/>
                  <a:gd name="T2" fmla="*/ 0 w 937"/>
                  <a:gd name="T3" fmla="*/ 127 h 127"/>
                  <a:gd name="T4" fmla="*/ 35 w 937"/>
                  <a:gd name="T5" fmla="*/ 104 h 127"/>
                  <a:gd name="T6" fmla="*/ 108 w 937"/>
                  <a:gd name="T7" fmla="*/ 65 h 127"/>
                  <a:gd name="T8" fmla="*/ 184 w 937"/>
                  <a:gd name="T9" fmla="*/ 34 h 127"/>
                  <a:gd name="T10" fmla="*/ 264 w 937"/>
                  <a:gd name="T11" fmla="*/ 9 h 127"/>
                  <a:gd name="T12" fmla="*/ 306 w 937"/>
                  <a:gd name="T13" fmla="*/ 0 h 127"/>
                  <a:gd name="T14" fmla="*/ 631 w 937"/>
                  <a:gd name="T15" fmla="*/ 0 h 127"/>
                  <a:gd name="T16" fmla="*/ 673 w 937"/>
                  <a:gd name="T17" fmla="*/ 9 h 127"/>
                  <a:gd name="T18" fmla="*/ 753 w 937"/>
                  <a:gd name="T19" fmla="*/ 34 h 127"/>
                  <a:gd name="T20" fmla="*/ 829 w 937"/>
                  <a:gd name="T21" fmla="*/ 65 h 127"/>
                  <a:gd name="T22" fmla="*/ 902 w 937"/>
                  <a:gd name="T23" fmla="*/ 104 h 127"/>
                  <a:gd name="T24" fmla="*/ 937 w 937"/>
                  <a:gd name="T2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7" h="127">
                    <a:moveTo>
                      <a:pt x="937" y="127"/>
                    </a:moveTo>
                    <a:lnTo>
                      <a:pt x="0" y="127"/>
                    </a:lnTo>
                    <a:lnTo>
                      <a:pt x="35" y="104"/>
                    </a:lnTo>
                    <a:lnTo>
                      <a:pt x="108" y="65"/>
                    </a:lnTo>
                    <a:lnTo>
                      <a:pt x="184" y="34"/>
                    </a:lnTo>
                    <a:lnTo>
                      <a:pt x="264" y="9"/>
                    </a:lnTo>
                    <a:lnTo>
                      <a:pt x="306" y="0"/>
                    </a:lnTo>
                    <a:lnTo>
                      <a:pt x="631" y="0"/>
                    </a:lnTo>
                    <a:lnTo>
                      <a:pt x="673" y="9"/>
                    </a:lnTo>
                    <a:lnTo>
                      <a:pt x="753" y="34"/>
                    </a:lnTo>
                    <a:lnTo>
                      <a:pt x="829" y="65"/>
                    </a:lnTo>
                    <a:lnTo>
                      <a:pt x="902" y="104"/>
                    </a:lnTo>
                    <a:lnTo>
                      <a:pt x="937" y="127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568"/>
              <p:cNvSpPr>
                <a:spLocks/>
              </p:cNvSpPr>
              <p:nvPr/>
            </p:nvSpPr>
            <p:spPr bwMode="auto">
              <a:xfrm>
                <a:off x="1827" y="1876"/>
                <a:ext cx="188" cy="22"/>
              </a:xfrm>
              <a:custGeom>
                <a:avLst/>
                <a:gdLst>
                  <a:gd name="T0" fmla="*/ 239 w 937"/>
                  <a:gd name="T1" fmla="*/ 0 h 110"/>
                  <a:gd name="T2" fmla="*/ 698 w 937"/>
                  <a:gd name="T3" fmla="*/ 0 h 110"/>
                  <a:gd name="T4" fmla="*/ 730 w 937"/>
                  <a:gd name="T5" fmla="*/ 9 h 110"/>
                  <a:gd name="T6" fmla="*/ 792 w 937"/>
                  <a:gd name="T7" fmla="*/ 32 h 110"/>
                  <a:gd name="T8" fmla="*/ 852 w 937"/>
                  <a:gd name="T9" fmla="*/ 59 h 110"/>
                  <a:gd name="T10" fmla="*/ 909 w 937"/>
                  <a:gd name="T11" fmla="*/ 91 h 110"/>
                  <a:gd name="T12" fmla="*/ 937 w 937"/>
                  <a:gd name="T13" fmla="*/ 110 h 110"/>
                  <a:gd name="T14" fmla="*/ 0 w 937"/>
                  <a:gd name="T15" fmla="*/ 110 h 110"/>
                  <a:gd name="T16" fmla="*/ 28 w 937"/>
                  <a:gd name="T17" fmla="*/ 91 h 110"/>
                  <a:gd name="T18" fmla="*/ 85 w 937"/>
                  <a:gd name="T19" fmla="*/ 59 h 110"/>
                  <a:gd name="T20" fmla="*/ 145 w 937"/>
                  <a:gd name="T21" fmla="*/ 32 h 110"/>
                  <a:gd name="T22" fmla="*/ 207 w 937"/>
                  <a:gd name="T23" fmla="*/ 9 h 110"/>
                  <a:gd name="T24" fmla="*/ 239 w 937"/>
                  <a:gd name="T2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7" h="110">
                    <a:moveTo>
                      <a:pt x="239" y="0"/>
                    </a:moveTo>
                    <a:lnTo>
                      <a:pt x="698" y="0"/>
                    </a:lnTo>
                    <a:lnTo>
                      <a:pt x="730" y="9"/>
                    </a:lnTo>
                    <a:lnTo>
                      <a:pt x="792" y="32"/>
                    </a:lnTo>
                    <a:lnTo>
                      <a:pt x="852" y="59"/>
                    </a:lnTo>
                    <a:lnTo>
                      <a:pt x="909" y="91"/>
                    </a:lnTo>
                    <a:lnTo>
                      <a:pt x="937" y="110"/>
                    </a:lnTo>
                    <a:lnTo>
                      <a:pt x="0" y="110"/>
                    </a:lnTo>
                    <a:lnTo>
                      <a:pt x="28" y="91"/>
                    </a:lnTo>
                    <a:lnTo>
                      <a:pt x="85" y="59"/>
                    </a:lnTo>
                    <a:lnTo>
                      <a:pt x="145" y="32"/>
                    </a:lnTo>
                    <a:lnTo>
                      <a:pt x="207" y="9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569"/>
              <p:cNvSpPr>
                <a:spLocks/>
              </p:cNvSpPr>
              <p:nvPr/>
            </p:nvSpPr>
            <p:spPr bwMode="auto">
              <a:xfrm>
                <a:off x="1827" y="1879"/>
                <a:ext cx="188" cy="19"/>
              </a:xfrm>
              <a:custGeom>
                <a:avLst/>
                <a:gdLst>
                  <a:gd name="T0" fmla="*/ 190 w 937"/>
                  <a:gd name="T1" fmla="*/ 0 h 95"/>
                  <a:gd name="T2" fmla="*/ 747 w 937"/>
                  <a:gd name="T3" fmla="*/ 0 h 95"/>
                  <a:gd name="T4" fmla="*/ 797 w 937"/>
                  <a:gd name="T5" fmla="*/ 19 h 95"/>
                  <a:gd name="T6" fmla="*/ 892 w 937"/>
                  <a:gd name="T7" fmla="*/ 66 h 95"/>
                  <a:gd name="T8" fmla="*/ 937 w 937"/>
                  <a:gd name="T9" fmla="*/ 95 h 95"/>
                  <a:gd name="T10" fmla="*/ 0 w 937"/>
                  <a:gd name="T11" fmla="*/ 95 h 95"/>
                  <a:gd name="T12" fmla="*/ 45 w 937"/>
                  <a:gd name="T13" fmla="*/ 66 h 95"/>
                  <a:gd name="T14" fmla="*/ 140 w 937"/>
                  <a:gd name="T15" fmla="*/ 19 h 95"/>
                  <a:gd name="T16" fmla="*/ 190 w 93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7" h="95">
                    <a:moveTo>
                      <a:pt x="190" y="0"/>
                    </a:moveTo>
                    <a:lnTo>
                      <a:pt x="747" y="0"/>
                    </a:lnTo>
                    <a:lnTo>
                      <a:pt x="797" y="19"/>
                    </a:lnTo>
                    <a:lnTo>
                      <a:pt x="892" y="66"/>
                    </a:lnTo>
                    <a:lnTo>
                      <a:pt x="937" y="95"/>
                    </a:lnTo>
                    <a:lnTo>
                      <a:pt x="0" y="95"/>
                    </a:lnTo>
                    <a:lnTo>
                      <a:pt x="45" y="66"/>
                    </a:lnTo>
                    <a:lnTo>
                      <a:pt x="140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570"/>
              <p:cNvSpPr>
                <a:spLocks/>
              </p:cNvSpPr>
              <p:nvPr/>
            </p:nvSpPr>
            <p:spPr bwMode="auto">
              <a:xfrm>
                <a:off x="1827" y="1882"/>
                <a:ext cx="188" cy="16"/>
              </a:xfrm>
              <a:custGeom>
                <a:avLst/>
                <a:gdLst>
                  <a:gd name="T0" fmla="*/ 149 w 937"/>
                  <a:gd name="T1" fmla="*/ 0 h 80"/>
                  <a:gd name="T2" fmla="*/ 788 w 937"/>
                  <a:gd name="T3" fmla="*/ 0 h 80"/>
                  <a:gd name="T4" fmla="*/ 827 w 937"/>
                  <a:gd name="T5" fmla="*/ 17 h 80"/>
                  <a:gd name="T6" fmla="*/ 901 w 937"/>
                  <a:gd name="T7" fmla="*/ 57 h 80"/>
                  <a:gd name="T8" fmla="*/ 937 w 937"/>
                  <a:gd name="T9" fmla="*/ 80 h 80"/>
                  <a:gd name="T10" fmla="*/ 0 w 937"/>
                  <a:gd name="T11" fmla="*/ 80 h 80"/>
                  <a:gd name="T12" fmla="*/ 36 w 937"/>
                  <a:gd name="T13" fmla="*/ 57 h 80"/>
                  <a:gd name="T14" fmla="*/ 110 w 937"/>
                  <a:gd name="T15" fmla="*/ 17 h 80"/>
                  <a:gd name="T16" fmla="*/ 149 w 937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7" h="80">
                    <a:moveTo>
                      <a:pt x="149" y="0"/>
                    </a:moveTo>
                    <a:lnTo>
                      <a:pt x="788" y="0"/>
                    </a:lnTo>
                    <a:lnTo>
                      <a:pt x="827" y="17"/>
                    </a:lnTo>
                    <a:lnTo>
                      <a:pt x="901" y="57"/>
                    </a:lnTo>
                    <a:lnTo>
                      <a:pt x="937" y="80"/>
                    </a:lnTo>
                    <a:lnTo>
                      <a:pt x="0" y="80"/>
                    </a:lnTo>
                    <a:lnTo>
                      <a:pt x="36" y="57"/>
                    </a:lnTo>
                    <a:lnTo>
                      <a:pt x="110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571"/>
              <p:cNvSpPr>
                <a:spLocks/>
              </p:cNvSpPr>
              <p:nvPr/>
            </p:nvSpPr>
            <p:spPr bwMode="auto">
              <a:xfrm>
                <a:off x="1827" y="1885"/>
                <a:ext cx="188" cy="13"/>
              </a:xfrm>
              <a:custGeom>
                <a:avLst/>
                <a:gdLst>
                  <a:gd name="T0" fmla="*/ 113 w 937"/>
                  <a:gd name="T1" fmla="*/ 0 h 64"/>
                  <a:gd name="T2" fmla="*/ 824 w 937"/>
                  <a:gd name="T3" fmla="*/ 0 h 64"/>
                  <a:gd name="T4" fmla="*/ 854 w 937"/>
                  <a:gd name="T5" fmla="*/ 14 h 64"/>
                  <a:gd name="T6" fmla="*/ 909 w 937"/>
                  <a:gd name="T7" fmla="*/ 46 h 64"/>
                  <a:gd name="T8" fmla="*/ 937 w 937"/>
                  <a:gd name="T9" fmla="*/ 64 h 64"/>
                  <a:gd name="T10" fmla="*/ 0 w 937"/>
                  <a:gd name="T11" fmla="*/ 64 h 64"/>
                  <a:gd name="T12" fmla="*/ 28 w 937"/>
                  <a:gd name="T13" fmla="*/ 46 h 64"/>
                  <a:gd name="T14" fmla="*/ 83 w 937"/>
                  <a:gd name="T15" fmla="*/ 14 h 64"/>
                  <a:gd name="T16" fmla="*/ 113 w 937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7" h="64">
                    <a:moveTo>
                      <a:pt x="113" y="0"/>
                    </a:moveTo>
                    <a:lnTo>
                      <a:pt x="824" y="0"/>
                    </a:lnTo>
                    <a:lnTo>
                      <a:pt x="854" y="14"/>
                    </a:lnTo>
                    <a:lnTo>
                      <a:pt x="909" y="46"/>
                    </a:lnTo>
                    <a:lnTo>
                      <a:pt x="937" y="64"/>
                    </a:lnTo>
                    <a:lnTo>
                      <a:pt x="0" y="64"/>
                    </a:lnTo>
                    <a:lnTo>
                      <a:pt x="28" y="46"/>
                    </a:lnTo>
                    <a:lnTo>
                      <a:pt x="83" y="14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572"/>
              <p:cNvSpPr>
                <a:spLocks/>
              </p:cNvSpPr>
              <p:nvPr/>
            </p:nvSpPr>
            <p:spPr bwMode="auto">
              <a:xfrm>
                <a:off x="1827" y="1888"/>
                <a:ext cx="188" cy="10"/>
              </a:xfrm>
              <a:custGeom>
                <a:avLst/>
                <a:gdLst>
                  <a:gd name="T0" fmla="*/ 80 w 937"/>
                  <a:gd name="T1" fmla="*/ 0 h 48"/>
                  <a:gd name="T2" fmla="*/ 857 w 937"/>
                  <a:gd name="T3" fmla="*/ 0 h 48"/>
                  <a:gd name="T4" fmla="*/ 898 w 937"/>
                  <a:gd name="T5" fmla="*/ 22 h 48"/>
                  <a:gd name="T6" fmla="*/ 937 w 937"/>
                  <a:gd name="T7" fmla="*/ 48 h 48"/>
                  <a:gd name="T8" fmla="*/ 0 w 937"/>
                  <a:gd name="T9" fmla="*/ 48 h 48"/>
                  <a:gd name="T10" fmla="*/ 39 w 937"/>
                  <a:gd name="T11" fmla="*/ 22 h 48"/>
                  <a:gd name="T12" fmla="*/ 80 w 937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7" h="48">
                    <a:moveTo>
                      <a:pt x="80" y="0"/>
                    </a:moveTo>
                    <a:lnTo>
                      <a:pt x="857" y="0"/>
                    </a:lnTo>
                    <a:lnTo>
                      <a:pt x="898" y="22"/>
                    </a:lnTo>
                    <a:lnTo>
                      <a:pt x="937" y="48"/>
                    </a:lnTo>
                    <a:lnTo>
                      <a:pt x="0" y="48"/>
                    </a:lnTo>
                    <a:lnTo>
                      <a:pt x="39" y="22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573"/>
              <p:cNvSpPr>
                <a:spLocks/>
              </p:cNvSpPr>
              <p:nvPr/>
            </p:nvSpPr>
            <p:spPr bwMode="auto">
              <a:xfrm>
                <a:off x="1827" y="1891"/>
                <a:ext cx="188" cy="7"/>
              </a:xfrm>
              <a:custGeom>
                <a:avLst/>
                <a:gdLst>
                  <a:gd name="T0" fmla="*/ 51 w 937"/>
                  <a:gd name="T1" fmla="*/ 0 h 32"/>
                  <a:gd name="T2" fmla="*/ 886 w 937"/>
                  <a:gd name="T3" fmla="*/ 0 h 32"/>
                  <a:gd name="T4" fmla="*/ 911 w 937"/>
                  <a:gd name="T5" fmla="*/ 15 h 32"/>
                  <a:gd name="T6" fmla="*/ 937 w 937"/>
                  <a:gd name="T7" fmla="*/ 32 h 32"/>
                  <a:gd name="T8" fmla="*/ 0 w 937"/>
                  <a:gd name="T9" fmla="*/ 32 h 32"/>
                  <a:gd name="T10" fmla="*/ 26 w 937"/>
                  <a:gd name="T11" fmla="*/ 15 h 32"/>
                  <a:gd name="T12" fmla="*/ 51 w 93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7" h="32">
                    <a:moveTo>
                      <a:pt x="51" y="0"/>
                    </a:moveTo>
                    <a:lnTo>
                      <a:pt x="886" y="0"/>
                    </a:lnTo>
                    <a:lnTo>
                      <a:pt x="911" y="15"/>
                    </a:lnTo>
                    <a:lnTo>
                      <a:pt x="937" y="32"/>
                    </a:lnTo>
                    <a:lnTo>
                      <a:pt x="0" y="32"/>
                    </a:lnTo>
                    <a:lnTo>
                      <a:pt x="26" y="15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574"/>
              <p:cNvSpPr>
                <a:spLocks/>
              </p:cNvSpPr>
              <p:nvPr/>
            </p:nvSpPr>
            <p:spPr bwMode="auto">
              <a:xfrm>
                <a:off x="1827" y="1894"/>
                <a:ext cx="188" cy="4"/>
              </a:xfrm>
              <a:custGeom>
                <a:avLst/>
                <a:gdLst>
                  <a:gd name="T0" fmla="*/ 25 w 937"/>
                  <a:gd name="T1" fmla="*/ 0 h 17"/>
                  <a:gd name="T2" fmla="*/ 912 w 937"/>
                  <a:gd name="T3" fmla="*/ 0 h 17"/>
                  <a:gd name="T4" fmla="*/ 925 w 937"/>
                  <a:gd name="T5" fmla="*/ 8 h 17"/>
                  <a:gd name="T6" fmla="*/ 937 w 937"/>
                  <a:gd name="T7" fmla="*/ 17 h 17"/>
                  <a:gd name="T8" fmla="*/ 0 w 937"/>
                  <a:gd name="T9" fmla="*/ 17 h 17"/>
                  <a:gd name="T10" fmla="*/ 12 w 937"/>
                  <a:gd name="T11" fmla="*/ 8 h 17"/>
                  <a:gd name="T12" fmla="*/ 25 w 93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7" h="17">
                    <a:moveTo>
                      <a:pt x="25" y="0"/>
                    </a:moveTo>
                    <a:lnTo>
                      <a:pt x="912" y="0"/>
                    </a:lnTo>
                    <a:lnTo>
                      <a:pt x="925" y="8"/>
                    </a:lnTo>
                    <a:lnTo>
                      <a:pt x="937" y="17"/>
                    </a:lnTo>
                    <a:lnTo>
                      <a:pt x="0" y="17"/>
                    </a:lnTo>
                    <a:lnTo>
                      <a:pt x="12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575"/>
              <p:cNvSpPr>
                <a:spLocks/>
              </p:cNvSpPr>
              <p:nvPr/>
            </p:nvSpPr>
            <p:spPr bwMode="auto">
              <a:xfrm>
                <a:off x="1827" y="1897"/>
                <a:ext cx="188" cy="1"/>
              </a:xfrm>
              <a:custGeom>
                <a:avLst/>
                <a:gdLst>
                  <a:gd name="T0" fmla="*/ 1 w 937"/>
                  <a:gd name="T1" fmla="*/ 0 h 1"/>
                  <a:gd name="T2" fmla="*/ 936 w 937"/>
                  <a:gd name="T3" fmla="*/ 0 h 1"/>
                  <a:gd name="T4" fmla="*/ 937 w 937"/>
                  <a:gd name="T5" fmla="*/ 1 h 1"/>
                  <a:gd name="T6" fmla="*/ 0 w 937"/>
                  <a:gd name="T7" fmla="*/ 1 h 1"/>
                  <a:gd name="T8" fmla="*/ 1 w 93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7" h="1">
                    <a:moveTo>
                      <a:pt x="1" y="0"/>
                    </a:moveTo>
                    <a:lnTo>
                      <a:pt x="936" y="0"/>
                    </a:lnTo>
                    <a:lnTo>
                      <a:pt x="937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576"/>
              <p:cNvSpPr>
                <a:spLocks/>
              </p:cNvSpPr>
              <p:nvPr/>
            </p:nvSpPr>
            <p:spPr bwMode="auto">
              <a:xfrm>
                <a:off x="1832" y="1876"/>
                <a:ext cx="178" cy="18"/>
              </a:xfrm>
              <a:custGeom>
                <a:avLst/>
                <a:gdLst>
                  <a:gd name="T0" fmla="*/ 887 w 887"/>
                  <a:gd name="T1" fmla="*/ 93 h 93"/>
                  <a:gd name="T2" fmla="*/ 0 w 887"/>
                  <a:gd name="T3" fmla="*/ 93 h 93"/>
                  <a:gd name="T4" fmla="*/ 50 w 887"/>
                  <a:gd name="T5" fmla="*/ 64 h 93"/>
                  <a:gd name="T6" fmla="*/ 158 w 887"/>
                  <a:gd name="T7" fmla="*/ 17 h 93"/>
                  <a:gd name="T8" fmla="*/ 214 w 887"/>
                  <a:gd name="T9" fmla="*/ 0 h 93"/>
                  <a:gd name="T10" fmla="*/ 673 w 887"/>
                  <a:gd name="T11" fmla="*/ 0 h 93"/>
                  <a:gd name="T12" fmla="*/ 729 w 887"/>
                  <a:gd name="T13" fmla="*/ 17 h 93"/>
                  <a:gd name="T14" fmla="*/ 837 w 887"/>
                  <a:gd name="T15" fmla="*/ 64 h 93"/>
                  <a:gd name="T16" fmla="*/ 887 w 887"/>
                  <a:gd name="T1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7" h="93">
                    <a:moveTo>
                      <a:pt x="887" y="93"/>
                    </a:moveTo>
                    <a:lnTo>
                      <a:pt x="0" y="93"/>
                    </a:lnTo>
                    <a:lnTo>
                      <a:pt x="50" y="64"/>
                    </a:lnTo>
                    <a:lnTo>
                      <a:pt x="158" y="17"/>
                    </a:lnTo>
                    <a:lnTo>
                      <a:pt x="214" y="0"/>
                    </a:lnTo>
                    <a:lnTo>
                      <a:pt x="673" y="0"/>
                    </a:lnTo>
                    <a:lnTo>
                      <a:pt x="729" y="17"/>
                    </a:lnTo>
                    <a:lnTo>
                      <a:pt x="837" y="64"/>
                    </a:lnTo>
                    <a:lnTo>
                      <a:pt x="887" y="93"/>
                    </a:lnTo>
                    <a:close/>
                  </a:path>
                </a:pathLst>
              </a:custGeom>
              <a:solidFill>
                <a:srgbClr val="91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577"/>
              <p:cNvSpPr>
                <a:spLocks/>
              </p:cNvSpPr>
              <p:nvPr/>
            </p:nvSpPr>
            <p:spPr bwMode="auto">
              <a:xfrm>
                <a:off x="1827" y="1876"/>
                <a:ext cx="188" cy="22"/>
              </a:xfrm>
              <a:custGeom>
                <a:avLst/>
                <a:gdLst>
                  <a:gd name="T0" fmla="*/ 937 w 937"/>
                  <a:gd name="T1" fmla="*/ 110 h 110"/>
                  <a:gd name="T2" fmla="*/ 0 w 937"/>
                  <a:gd name="T3" fmla="*/ 110 h 110"/>
                  <a:gd name="T4" fmla="*/ 28 w 937"/>
                  <a:gd name="T5" fmla="*/ 91 h 110"/>
                  <a:gd name="T6" fmla="*/ 85 w 937"/>
                  <a:gd name="T7" fmla="*/ 59 h 110"/>
                  <a:gd name="T8" fmla="*/ 145 w 937"/>
                  <a:gd name="T9" fmla="*/ 32 h 110"/>
                  <a:gd name="T10" fmla="*/ 207 w 937"/>
                  <a:gd name="T11" fmla="*/ 9 h 110"/>
                  <a:gd name="T12" fmla="*/ 239 w 937"/>
                  <a:gd name="T13" fmla="*/ 0 h 110"/>
                  <a:gd name="T14" fmla="*/ 698 w 937"/>
                  <a:gd name="T15" fmla="*/ 0 h 110"/>
                  <a:gd name="T16" fmla="*/ 730 w 937"/>
                  <a:gd name="T17" fmla="*/ 9 h 110"/>
                  <a:gd name="T18" fmla="*/ 792 w 937"/>
                  <a:gd name="T19" fmla="*/ 32 h 110"/>
                  <a:gd name="T20" fmla="*/ 852 w 937"/>
                  <a:gd name="T21" fmla="*/ 59 h 110"/>
                  <a:gd name="T22" fmla="*/ 909 w 937"/>
                  <a:gd name="T23" fmla="*/ 91 h 110"/>
                  <a:gd name="T24" fmla="*/ 937 w 937"/>
                  <a:gd name="T2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7" h="110">
                    <a:moveTo>
                      <a:pt x="937" y="110"/>
                    </a:moveTo>
                    <a:lnTo>
                      <a:pt x="0" y="110"/>
                    </a:lnTo>
                    <a:lnTo>
                      <a:pt x="28" y="91"/>
                    </a:lnTo>
                    <a:lnTo>
                      <a:pt x="85" y="59"/>
                    </a:lnTo>
                    <a:lnTo>
                      <a:pt x="145" y="32"/>
                    </a:lnTo>
                    <a:lnTo>
                      <a:pt x="207" y="9"/>
                    </a:lnTo>
                    <a:lnTo>
                      <a:pt x="239" y="0"/>
                    </a:lnTo>
                    <a:lnTo>
                      <a:pt x="698" y="0"/>
                    </a:lnTo>
                    <a:lnTo>
                      <a:pt x="730" y="9"/>
                    </a:lnTo>
                    <a:lnTo>
                      <a:pt x="792" y="32"/>
                    </a:lnTo>
                    <a:lnTo>
                      <a:pt x="852" y="59"/>
                    </a:lnTo>
                    <a:lnTo>
                      <a:pt x="909" y="91"/>
                    </a:lnTo>
                    <a:lnTo>
                      <a:pt x="937" y="110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578"/>
              <p:cNvSpPr>
                <a:spLocks/>
              </p:cNvSpPr>
              <p:nvPr/>
            </p:nvSpPr>
            <p:spPr bwMode="auto">
              <a:xfrm>
                <a:off x="1823" y="1876"/>
                <a:ext cx="196" cy="25"/>
              </a:xfrm>
              <a:custGeom>
                <a:avLst/>
                <a:gdLst>
                  <a:gd name="T0" fmla="*/ 983 w 983"/>
                  <a:gd name="T1" fmla="*/ 125 h 125"/>
                  <a:gd name="T2" fmla="*/ 0 w 983"/>
                  <a:gd name="T3" fmla="*/ 125 h 125"/>
                  <a:gd name="T4" fmla="*/ 30 w 983"/>
                  <a:gd name="T5" fmla="*/ 104 h 125"/>
                  <a:gd name="T6" fmla="*/ 93 w 983"/>
                  <a:gd name="T7" fmla="*/ 67 h 125"/>
                  <a:gd name="T8" fmla="*/ 159 w 983"/>
                  <a:gd name="T9" fmla="*/ 36 h 125"/>
                  <a:gd name="T10" fmla="*/ 227 w 983"/>
                  <a:gd name="T11" fmla="*/ 10 h 125"/>
                  <a:gd name="T12" fmla="*/ 262 w 983"/>
                  <a:gd name="T13" fmla="*/ 0 h 125"/>
                  <a:gd name="T14" fmla="*/ 721 w 983"/>
                  <a:gd name="T15" fmla="*/ 0 h 125"/>
                  <a:gd name="T16" fmla="*/ 756 w 983"/>
                  <a:gd name="T17" fmla="*/ 10 h 125"/>
                  <a:gd name="T18" fmla="*/ 824 w 983"/>
                  <a:gd name="T19" fmla="*/ 36 h 125"/>
                  <a:gd name="T20" fmla="*/ 890 w 983"/>
                  <a:gd name="T21" fmla="*/ 67 h 125"/>
                  <a:gd name="T22" fmla="*/ 953 w 983"/>
                  <a:gd name="T23" fmla="*/ 104 h 125"/>
                  <a:gd name="T24" fmla="*/ 983 w 983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3" h="125">
                    <a:moveTo>
                      <a:pt x="983" y="125"/>
                    </a:moveTo>
                    <a:lnTo>
                      <a:pt x="0" y="125"/>
                    </a:lnTo>
                    <a:lnTo>
                      <a:pt x="30" y="104"/>
                    </a:lnTo>
                    <a:lnTo>
                      <a:pt x="93" y="67"/>
                    </a:lnTo>
                    <a:lnTo>
                      <a:pt x="159" y="36"/>
                    </a:lnTo>
                    <a:lnTo>
                      <a:pt x="227" y="10"/>
                    </a:lnTo>
                    <a:lnTo>
                      <a:pt x="262" y="0"/>
                    </a:lnTo>
                    <a:lnTo>
                      <a:pt x="721" y="0"/>
                    </a:lnTo>
                    <a:lnTo>
                      <a:pt x="756" y="10"/>
                    </a:lnTo>
                    <a:lnTo>
                      <a:pt x="824" y="36"/>
                    </a:lnTo>
                    <a:lnTo>
                      <a:pt x="890" y="67"/>
                    </a:lnTo>
                    <a:lnTo>
                      <a:pt x="953" y="104"/>
                    </a:lnTo>
                    <a:lnTo>
                      <a:pt x="983" y="125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579"/>
              <p:cNvSpPr>
                <a:spLocks/>
              </p:cNvSpPr>
              <p:nvPr/>
            </p:nvSpPr>
            <p:spPr bwMode="auto">
              <a:xfrm>
                <a:off x="1823" y="1879"/>
                <a:ext cx="196" cy="22"/>
              </a:xfrm>
              <a:custGeom>
                <a:avLst/>
                <a:gdLst>
                  <a:gd name="T0" fmla="*/ 213 w 983"/>
                  <a:gd name="T1" fmla="*/ 0 h 110"/>
                  <a:gd name="T2" fmla="*/ 770 w 983"/>
                  <a:gd name="T3" fmla="*/ 0 h 110"/>
                  <a:gd name="T4" fmla="*/ 827 w 983"/>
                  <a:gd name="T5" fmla="*/ 22 h 110"/>
                  <a:gd name="T6" fmla="*/ 933 w 983"/>
                  <a:gd name="T7" fmla="*/ 76 h 110"/>
                  <a:gd name="T8" fmla="*/ 983 w 983"/>
                  <a:gd name="T9" fmla="*/ 110 h 110"/>
                  <a:gd name="T10" fmla="*/ 0 w 983"/>
                  <a:gd name="T11" fmla="*/ 110 h 110"/>
                  <a:gd name="T12" fmla="*/ 50 w 983"/>
                  <a:gd name="T13" fmla="*/ 76 h 110"/>
                  <a:gd name="T14" fmla="*/ 156 w 983"/>
                  <a:gd name="T15" fmla="*/ 22 h 110"/>
                  <a:gd name="T16" fmla="*/ 213 w 983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3" h="110">
                    <a:moveTo>
                      <a:pt x="213" y="0"/>
                    </a:moveTo>
                    <a:lnTo>
                      <a:pt x="770" y="0"/>
                    </a:lnTo>
                    <a:lnTo>
                      <a:pt x="827" y="22"/>
                    </a:lnTo>
                    <a:lnTo>
                      <a:pt x="933" y="76"/>
                    </a:lnTo>
                    <a:lnTo>
                      <a:pt x="983" y="110"/>
                    </a:lnTo>
                    <a:lnTo>
                      <a:pt x="0" y="110"/>
                    </a:lnTo>
                    <a:lnTo>
                      <a:pt x="50" y="76"/>
                    </a:lnTo>
                    <a:lnTo>
                      <a:pt x="156" y="22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580"/>
              <p:cNvSpPr>
                <a:spLocks/>
              </p:cNvSpPr>
              <p:nvPr/>
            </p:nvSpPr>
            <p:spPr bwMode="auto">
              <a:xfrm>
                <a:off x="1823" y="1882"/>
                <a:ext cx="196" cy="19"/>
              </a:xfrm>
              <a:custGeom>
                <a:avLst/>
                <a:gdLst>
                  <a:gd name="T0" fmla="*/ 171 w 983"/>
                  <a:gd name="T1" fmla="*/ 0 h 95"/>
                  <a:gd name="T2" fmla="*/ 812 w 983"/>
                  <a:gd name="T3" fmla="*/ 0 h 95"/>
                  <a:gd name="T4" fmla="*/ 857 w 983"/>
                  <a:gd name="T5" fmla="*/ 20 h 95"/>
                  <a:gd name="T6" fmla="*/ 943 w 983"/>
                  <a:gd name="T7" fmla="*/ 67 h 95"/>
                  <a:gd name="T8" fmla="*/ 983 w 983"/>
                  <a:gd name="T9" fmla="*/ 95 h 95"/>
                  <a:gd name="T10" fmla="*/ 0 w 983"/>
                  <a:gd name="T11" fmla="*/ 95 h 95"/>
                  <a:gd name="T12" fmla="*/ 40 w 983"/>
                  <a:gd name="T13" fmla="*/ 67 h 95"/>
                  <a:gd name="T14" fmla="*/ 126 w 983"/>
                  <a:gd name="T15" fmla="*/ 20 h 95"/>
                  <a:gd name="T16" fmla="*/ 171 w 983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3" h="95">
                    <a:moveTo>
                      <a:pt x="171" y="0"/>
                    </a:moveTo>
                    <a:lnTo>
                      <a:pt x="812" y="0"/>
                    </a:lnTo>
                    <a:lnTo>
                      <a:pt x="857" y="20"/>
                    </a:lnTo>
                    <a:lnTo>
                      <a:pt x="943" y="67"/>
                    </a:lnTo>
                    <a:lnTo>
                      <a:pt x="983" y="95"/>
                    </a:lnTo>
                    <a:lnTo>
                      <a:pt x="0" y="95"/>
                    </a:lnTo>
                    <a:lnTo>
                      <a:pt x="40" y="67"/>
                    </a:lnTo>
                    <a:lnTo>
                      <a:pt x="126" y="2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581"/>
              <p:cNvSpPr>
                <a:spLocks/>
              </p:cNvSpPr>
              <p:nvPr/>
            </p:nvSpPr>
            <p:spPr bwMode="auto">
              <a:xfrm>
                <a:off x="1823" y="1885"/>
                <a:ext cx="196" cy="16"/>
              </a:xfrm>
              <a:custGeom>
                <a:avLst/>
                <a:gdLst>
                  <a:gd name="T0" fmla="*/ 135 w 983"/>
                  <a:gd name="T1" fmla="*/ 0 h 79"/>
                  <a:gd name="T2" fmla="*/ 848 w 983"/>
                  <a:gd name="T3" fmla="*/ 0 h 79"/>
                  <a:gd name="T4" fmla="*/ 883 w 983"/>
                  <a:gd name="T5" fmla="*/ 17 h 79"/>
                  <a:gd name="T6" fmla="*/ 951 w 983"/>
                  <a:gd name="T7" fmla="*/ 56 h 79"/>
                  <a:gd name="T8" fmla="*/ 983 w 983"/>
                  <a:gd name="T9" fmla="*/ 79 h 79"/>
                  <a:gd name="T10" fmla="*/ 0 w 983"/>
                  <a:gd name="T11" fmla="*/ 79 h 79"/>
                  <a:gd name="T12" fmla="*/ 32 w 983"/>
                  <a:gd name="T13" fmla="*/ 56 h 79"/>
                  <a:gd name="T14" fmla="*/ 100 w 983"/>
                  <a:gd name="T15" fmla="*/ 17 h 79"/>
                  <a:gd name="T16" fmla="*/ 135 w 983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3" h="79">
                    <a:moveTo>
                      <a:pt x="135" y="0"/>
                    </a:moveTo>
                    <a:lnTo>
                      <a:pt x="848" y="0"/>
                    </a:lnTo>
                    <a:lnTo>
                      <a:pt x="883" y="17"/>
                    </a:lnTo>
                    <a:lnTo>
                      <a:pt x="951" y="56"/>
                    </a:lnTo>
                    <a:lnTo>
                      <a:pt x="983" y="79"/>
                    </a:lnTo>
                    <a:lnTo>
                      <a:pt x="0" y="79"/>
                    </a:lnTo>
                    <a:lnTo>
                      <a:pt x="32" y="56"/>
                    </a:lnTo>
                    <a:lnTo>
                      <a:pt x="100" y="17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582"/>
              <p:cNvSpPr>
                <a:spLocks/>
              </p:cNvSpPr>
              <p:nvPr/>
            </p:nvSpPr>
            <p:spPr bwMode="auto">
              <a:xfrm>
                <a:off x="1823" y="1888"/>
                <a:ext cx="196" cy="13"/>
              </a:xfrm>
              <a:custGeom>
                <a:avLst/>
                <a:gdLst>
                  <a:gd name="T0" fmla="*/ 103 w 983"/>
                  <a:gd name="T1" fmla="*/ 0 h 63"/>
                  <a:gd name="T2" fmla="*/ 880 w 983"/>
                  <a:gd name="T3" fmla="*/ 0 h 63"/>
                  <a:gd name="T4" fmla="*/ 932 w 983"/>
                  <a:gd name="T5" fmla="*/ 29 h 63"/>
                  <a:gd name="T6" fmla="*/ 983 w 983"/>
                  <a:gd name="T7" fmla="*/ 63 h 63"/>
                  <a:gd name="T8" fmla="*/ 0 w 983"/>
                  <a:gd name="T9" fmla="*/ 63 h 63"/>
                  <a:gd name="T10" fmla="*/ 51 w 983"/>
                  <a:gd name="T11" fmla="*/ 29 h 63"/>
                  <a:gd name="T12" fmla="*/ 103 w 98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3" h="63">
                    <a:moveTo>
                      <a:pt x="103" y="0"/>
                    </a:moveTo>
                    <a:lnTo>
                      <a:pt x="880" y="0"/>
                    </a:lnTo>
                    <a:lnTo>
                      <a:pt x="932" y="29"/>
                    </a:lnTo>
                    <a:lnTo>
                      <a:pt x="983" y="63"/>
                    </a:lnTo>
                    <a:lnTo>
                      <a:pt x="0" y="63"/>
                    </a:lnTo>
                    <a:lnTo>
                      <a:pt x="51" y="29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583"/>
              <p:cNvSpPr>
                <a:spLocks/>
              </p:cNvSpPr>
              <p:nvPr/>
            </p:nvSpPr>
            <p:spPr bwMode="auto">
              <a:xfrm>
                <a:off x="1823" y="1891"/>
                <a:ext cx="196" cy="10"/>
              </a:xfrm>
              <a:custGeom>
                <a:avLst/>
                <a:gdLst>
                  <a:gd name="T0" fmla="*/ 74 w 983"/>
                  <a:gd name="T1" fmla="*/ 0 h 47"/>
                  <a:gd name="T2" fmla="*/ 909 w 983"/>
                  <a:gd name="T3" fmla="*/ 0 h 47"/>
                  <a:gd name="T4" fmla="*/ 947 w 983"/>
                  <a:gd name="T5" fmla="*/ 22 h 47"/>
                  <a:gd name="T6" fmla="*/ 983 w 983"/>
                  <a:gd name="T7" fmla="*/ 47 h 47"/>
                  <a:gd name="T8" fmla="*/ 0 w 983"/>
                  <a:gd name="T9" fmla="*/ 47 h 47"/>
                  <a:gd name="T10" fmla="*/ 36 w 983"/>
                  <a:gd name="T11" fmla="*/ 22 h 47"/>
                  <a:gd name="T12" fmla="*/ 74 w 98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3" h="47">
                    <a:moveTo>
                      <a:pt x="74" y="0"/>
                    </a:moveTo>
                    <a:lnTo>
                      <a:pt x="909" y="0"/>
                    </a:lnTo>
                    <a:lnTo>
                      <a:pt x="947" y="22"/>
                    </a:lnTo>
                    <a:lnTo>
                      <a:pt x="983" y="47"/>
                    </a:lnTo>
                    <a:lnTo>
                      <a:pt x="0" y="47"/>
                    </a:lnTo>
                    <a:lnTo>
                      <a:pt x="36" y="2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584"/>
              <p:cNvSpPr>
                <a:spLocks/>
              </p:cNvSpPr>
              <p:nvPr/>
            </p:nvSpPr>
            <p:spPr bwMode="auto">
              <a:xfrm>
                <a:off x="1823" y="1894"/>
                <a:ext cx="196" cy="7"/>
              </a:xfrm>
              <a:custGeom>
                <a:avLst/>
                <a:gdLst>
                  <a:gd name="T0" fmla="*/ 48 w 983"/>
                  <a:gd name="T1" fmla="*/ 0 h 32"/>
                  <a:gd name="T2" fmla="*/ 935 w 983"/>
                  <a:gd name="T3" fmla="*/ 0 h 32"/>
                  <a:gd name="T4" fmla="*/ 959 w 983"/>
                  <a:gd name="T5" fmla="*/ 16 h 32"/>
                  <a:gd name="T6" fmla="*/ 983 w 983"/>
                  <a:gd name="T7" fmla="*/ 32 h 32"/>
                  <a:gd name="T8" fmla="*/ 0 w 983"/>
                  <a:gd name="T9" fmla="*/ 32 h 32"/>
                  <a:gd name="T10" fmla="*/ 24 w 983"/>
                  <a:gd name="T11" fmla="*/ 16 h 32"/>
                  <a:gd name="T12" fmla="*/ 48 w 98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3" h="32">
                    <a:moveTo>
                      <a:pt x="48" y="0"/>
                    </a:moveTo>
                    <a:lnTo>
                      <a:pt x="935" y="0"/>
                    </a:lnTo>
                    <a:lnTo>
                      <a:pt x="959" y="16"/>
                    </a:lnTo>
                    <a:lnTo>
                      <a:pt x="983" y="32"/>
                    </a:lnTo>
                    <a:lnTo>
                      <a:pt x="0" y="32"/>
                    </a:lnTo>
                    <a:lnTo>
                      <a:pt x="24" y="16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585"/>
              <p:cNvSpPr>
                <a:spLocks/>
              </p:cNvSpPr>
              <p:nvPr/>
            </p:nvSpPr>
            <p:spPr bwMode="auto">
              <a:xfrm>
                <a:off x="1823" y="1897"/>
                <a:ext cx="196" cy="4"/>
              </a:xfrm>
              <a:custGeom>
                <a:avLst/>
                <a:gdLst>
                  <a:gd name="T0" fmla="*/ 24 w 983"/>
                  <a:gd name="T1" fmla="*/ 0 h 16"/>
                  <a:gd name="T2" fmla="*/ 959 w 983"/>
                  <a:gd name="T3" fmla="*/ 0 h 16"/>
                  <a:gd name="T4" fmla="*/ 971 w 983"/>
                  <a:gd name="T5" fmla="*/ 8 h 16"/>
                  <a:gd name="T6" fmla="*/ 983 w 983"/>
                  <a:gd name="T7" fmla="*/ 16 h 16"/>
                  <a:gd name="T8" fmla="*/ 0 w 983"/>
                  <a:gd name="T9" fmla="*/ 16 h 16"/>
                  <a:gd name="T10" fmla="*/ 12 w 983"/>
                  <a:gd name="T11" fmla="*/ 8 h 16"/>
                  <a:gd name="T12" fmla="*/ 24 w 98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3" h="16">
                    <a:moveTo>
                      <a:pt x="24" y="0"/>
                    </a:moveTo>
                    <a:lnTo>
                      <a:pt x="959" y="0"/>
                    </a:lnTo>
                    <a:lnTo>
                      <a:pt x="971" y="8"/>
                    </a:lnTo>
                    <a:lnTo>
                      <a:pt x="983" y="16"/>
                    </a:lnTo>
                    <a:lnTo>
                      <a:pt x="0" y="16"/>
                    </a:lnTo>
                    <a:lnTo>
                      <a:pt x="12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Rectangle 586"/>
              <p:cNvSpPr>
                <a:spLocks noChangeArrowheads="1"/>
              </p:cNvSpPr>
              <p:nvPr/>
            </p:nvSpPr>
            <p:spPr bwMode="auto">
              <a:xfrm>
                <a:off x="1823" y="1901"/>
                <a:ext cx="196" cy="1"/>
              </a:xfrm>
              <a:prstGeom prst="rect">
                <a:avLst/>
              </a:pr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587"/>
              <p:cNvSpPr>
                <a:spLocks/>
              </p:cNvSpPr>
              <p:nvPr/>
            </p:nvSpPr>
            <p:spPr bwMode="auto">
              <a:xfrm>
                <a:off x="1832" y="1879"/>
                <a:ext cx="178" cy="15"/>
              </a:xfrm>
              <a:custGeom>
                <a:avLst/>
                <a:gdLst>
                  <a:gd name="T0" fmla="*/ 887 w 887"/>
                  <a:gd name="T1" fmla="*/ 78 h 78"/>
                  <a:gd name="T2" fmla="*/ 0 w 887"/>
                  <a:gd name="T3" fmla="*/ 78 h 78"/>
                  <a:gd name="T4" fmla="*/ 39 w 887"/>
                  <a:gd name="T5" fmla="*/ 56 h 78"/>
                  <a:gd name="T6" fmla="*/ 122 w 887"/>
                  <a:gd name="T7" fmla="*/ 15 h 78"/>
                  <a:gd name="T8" fmla="*/ 165 w 887"/>
                  <a:gd name="T9" fmla="*/ 0 h 78"/>
                  <a:gd name="T10" fmla="*/ 722 w 887"/>
                  <a:gd name="T11" fmla="*/ 0 h 78"/>
                  <a:gd name="T12" fmla="*/ 765 w 887"/>
                  <a:gd name="T13" fmla="*/ 15 h 78"/>
                  <a:gd name="T14" fmla="*/ 848 w 887"/>
                  <a:gd name="T15" fmla="*/ 56 h 78"/>
                  <a:gd name="T16" fmla="*/ 887 w 887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7" h="78">
                    <a:moveTo>
                      <a:pt x="887" y="78"/>
                    </a:moveTo>
                    <a:lnTo>
                      <a:pt x="0" y="78"/>
                    </a:lnTo>
                    <a:lnTo>
                      <a:pt x="39" y="56"/>
                    </a:lnTo>
                    <a:lnTo>
                      <a:pt x="122" y="15"/>
                    </a:lnTo>
                    <a:lnTo>
                      <a:pt x="165" y="0"/>
                    </a:lnTo>
                    <a:lnTo>
                      <a:pt x="722" y="0"/>
                    </a:lnTo>
                    <a:lnTo>
                      <a:pt x="765" y="15"/>
                    </a:lnTo>
                    <a:lnTo>
                      <a:pt x="848" y="56"/>
                    </a:lnTo>
                    <a:lnTo>
                      <a:pt x="887" y="78"/>
                    </a:lnTo>
                    <a:close/>
                  </a:path>
                </a:pathLst>
              </a:custGeom>
              <a:solidFill>
                <a:srgbClr val="91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588"/>
              <p:cNvSpPr>
                <a:spLocks/>
              </p:cNvSpPr>
              <p:nvPr/>
            </p:nvSpPr>
            <p:spPr bwMode="auto">
              <a:xfrm>
                <a:off x="1827" y="1879"/>
                <a:ext cx="188" cy="19"/>
              </a:xfrm>
              <a:custGeom>
                <a:avLst/>
                <a:gdLst>
                  <a:gd name="T0" fmla="*/ 937 w 937"/>
                  <a:gd name="T1" fmla="*/ 95 h 95"/>
                  <a:gd name="T2" fmla="*/ 0 w 937"/>
                  <a:gd name="T3" fmla="*/ 95 h 95"/>
                  <a:gd name="T4" fmla="*/ 45 w 937"/>
                  <a:gd name="T5" fmla="*/ 66 h 95"/>
                  <a:gd name="T6" fmla="*/ 140 w 937"/>
                  <a:gd name="T7" fmla="*/ 19 h 95"/>
                  <a:gd name="T8" fmla="*/ 190 w 937"/>
                  <a:gd name="T9" fmla="*/ 0 h 95"/>
                  <a:gd name="T10" fmla="*/ 747 w 937"/>
                  <a:gd name="T11" fmla="*/ 0 h 95"/>
                  <a:gd name="T12" fmla="*/ 797 w 937"/>
                  <a:gd name="T13" fmla="*/ 19 h 95"/>
                  <a:gd name="T14" fmla="*/ 892 w 937"/>
                  <a:gd name="T15" fmla="*/ 66 h 95"/>
                  <a:gd name="T16" fmla="*/ 937 w 937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7" h="95">
                    <a:moveTo>
                      <a:pt x="937" y="95"/>
                    </a:moveTo>
                    <a:lnTo>
                      <a:pt x="0" y="95"/>
                    </a:lnTo>
                    <a:lnTo>
                      <a:pt x="45" y="66"/>
                    </a:lnTo>
                    <a:lnTo>
                      <a:pt x="140" y="19"/>
                    </a:lnTo>
                    <a:lnTo>
                      <a:pt x="190" y="0"/>
                    </a:lnTo>
                    <a:lnTo>
                      <a:pt x="747" y="0"/>
                    </a:lnTo>
                    <a:lnTo>
                      <a:pt x="797" y="19"/>
                    </a:lnTo>
                    <a:lnTo>
                      <a:pt x="892" y="66"/>
                    </a:lnTo>
                    <a:lnTo>
                      <a:pt x="937" y="95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589"/>
              <p:cNvSpPr>
                <a:spLocks/>
              </p:cNvSpPr>
              <p:nvPr/>
            </p:nvSpPr>
            <p:spPr bwMode="auto">
              <a:xfrm>
                <a:off x="1823" y="1879"/>
                <a:ext cx="196" cy="22"/>
              </a:xfrm>
              <a:custGeom>
                <a:avLst/>
                <a:gdLst>
                  <a:gd name="T0" fmla="*/ 983 w 983"/>
                  <a:gd name="T1" fmla="*/ 110 h 110"/>
                  <a:gd name="T2" fmla="*/ 0 w 983"/>
                  <a:gd name="T3" fmla="*/ 110 h 110"/>
                  <a:gd name="T4" fmla="*/ 50 w 983"/>
                  <a:gd name="T5" fmla="*/ 76 h 110"/>
                  <a:gd name="T6" fmla="*/ 156 w 983"/>
                  <a:gd name="T7" fmla="*/ 22 h 110"/>
                  <a:gd name="T8" fmla="*/ 213 w 983"/>
                  <a:gd name="T9" fmla="*/ 0 h 110"/>
                  <a:gd name="T10" fmla="*/ 770 w 983"/>
                  <a:gd name="T11" fmla="*/ 0 h 110"/>
                  <a:gd name="T12" fmla="*/ 827 w 983"/>
                  <a:gd name="T13" fmla="*/ 22 h 110"/>
                  <a:gd name="T14" fmla="*/ 933 w 983"/>
                  <a:gd name="T15" fmla="*/ 76 h 110"/>
                  <a:gd name="T16" fmla="*/ 983 w 983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3" h="110">
                    <a:moveTo>
                      <a:pt x="983" y="110"/>
                    </a:moveTo>
                    <a:lnTo>
                      <a:pt x="0" y="110"/>
                    </a:lnTo>
                    <a:lnTo>
                      <a:pt x="50" y="76"/>
                    </a:lnTo>
                    <a:lnTo>
                      <a:pt x="156" y="22"/>
                    </a:lnTo>
                    <a:lnTo>
                      <a:pt x="213" y="0"/>
                    </a:lnTo>
                    <a:lnTo>
                      <a:pt x="770" y="0"/>
                    </a:lnTo>
                    <a:lnTo>
                      <a:pt x="827" y="22"/>
                    </a:lnTo>
                    <a:lnTo>
                      <a:pt x="933" y="76"/>
                    </a:lnTo>
                    <a:lnTo>
                      <a:pt x="983" y="110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590"/>
              <p:cNvSpPr>
                <a:spLocks/>
              </p:cNvSpPr>
              <p:nvPr/>
            </p:nvSpPr>
            <p:spPr bwMode="auto">
              <a:xfrm>
                <a:off x="1819" y="1879"/>
                <a:ext cx="205" cy="25"/>
              </a:xfrm>
              <a:custGeom>
                <a:avLst/>
                <a:gdLst>
                  <a:gd name="T0" fmla="*/ 1025 w 1025"/>
                  <a:gd name="T1" fmla="*/ 125 h 125"/>
                  <a:gd name="T2" fmla="*/ 0 w 1025"/>
                  <a:gd name="T3" fmla="*/ 125 h 125"/>
                  <a:gd name="T4" fmla="*/ 26 w 1025"/>
                  <a:gd name="T5" fmla="*/ 106 h 125"/>
                  <a:gd name="T6" fmla="*/ 83 w 1025"/>
                  <a:gd name="T7" fmla="*/ 70 h 125"/>
                  <a:gd name="T8" fmla="*/ 140 w 1025"/>
                  <a:gd name="T9" fmla="*/ 38 h 125"/>
                  <a:gd name="T10" fmla="*/ 202 w 1025"/>
                  <a:gd name="T11" fmla="*/ 11 h 125"/>
                  <a:gd name="T12" fmla="*/ 234 w 1025"/>
                  <a:gd name="T13" fmla="*/ 0 h 125"/>
                  <a:gd name="T14" fmla="*/ 791 w 1025"/>
                  <a:gd name="T15" fmla="*/ 0 h 125"/>
                  <a:gd name="T16" fmla="*/ 823 w 1025"/>
                  <a:gd name="T17" fmla="*/ 11 h 125"/>
                  <a:gd name="T18" fmla="*/ 885 w 1025"/>
                  <a:gd name="T19" fmla="*/ 38 h 125"/>
                  <a:gd name="T20" fmla="*/ 942 w 1025"/>
                  <a:gd name="T21" fmla="*/ 70 h 125"/>
                  <a:gd name="T22" fmla="*/ 999 w 1025"/>
                  <a:gd name="T23" fmla="*/ 106 h 125"/>
                  <a:gd name="T24" fmla="*/ 1025 w 1025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5" h="125">
                    <a:moveTo>
                      <a:pt x="1025" y="125"/>
                    </a:moveTo>
                    <a:lnTo>
                      <a:pt x="0" y="125"/>
                    </a:lnTo>
                    <a:lnTo>
                      <a:pt x="26" y="106"/>
                    </a:lnTo>
                    <a:lnTo>
                      <a:pt x="83" y="70"/>
                    </a:lnTo>
                    <a:lnTo>
                      <a:pt x="140" y="38"/>
                    </a:lnTo>
                    <a:lnTo>
                      <a:pt x="202" y="11"/>
                    </a:lnTo>
                    <a:lnTo>
                      <a:pt x="234" y="0"/>
                    </a:lnTo>
                    <a:lnTo>
                      <a:pt x="791" y="0"/>
                    </a:lnTo>
                    <a:lnTo>
                      <a:pt x="823" y="11"/>
                    </a:lnTo>
                    <a:lnTo>
                      <a:pt x="885" y="38"/>
                    </a:lnTo>
                    <a:lnTo>
                      <a:pt x="942" y="70"/>
                    </a:lnTo>
                    <a:lnTo>
                      <a:pt x="999" y="106"/>
                    </a:lnTo>
                    <a:lnTo>
                      <a:pt x="1025" y="125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591"/>
              <p:cNvSpPr>
                <a:spLocks/>
              </p:cNvSpPr>
              <p:nvPr/>
            </p:nvSpPr>
            <p:spPr bwMode="auto">
              <a:xfrm>
                <a:off x="1819" y="1882"/>
                <a:ext cx="205" cy="22"/>
              </a:xfrm>
              <a:custGeom>
                <a:avLst/>
                <a:gdLst>
                  <a:gd name="T0" fmla="*/ 193 w 1025"/>
                  <a:gd name="T1" fmla="*/ 0 h 110"/>
                  <a:gd name="T2" fmla="*/ 832 w 1025"/>
                  <a:gd name="T3" fmla="*/ 0 h 110"/>
                  <a:gd name="T4" fmla="*/ 884 w 1025"/>
                  <a:gd name="T5" fmla="*/ 23 h 110"/>
                  <a:gd name="T6" fmla="*/ 980 w 1025"/>
                  <a:gd name="T7" fmla="*/ 78 h 110"/>
                  <a:gd name="T8" fmla="*/ 1025 w 1025"/>
                  <a:gd name="T9" fmla="*/ 110 h 110"/>
                  <a:gd name="T10" fmla="*/ 0 w 1025"/>
                  <a:gd name="T11" fmla="*/ 110 h 110"/>
                  <a:gd name="T12" fmla="*/ 45 w 1025"/>
                  <a:gd name="T13" fmla="*/ 78 h 110"/>
                  <a:gd name="T14" fmla="*/ 142 w 1025"/>
                  <a:gd name="T15" fmla="*/ 23 h 110"/>
                  <a:gd name="T16" fmla="*/ 193 w 1025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5" h="110">
                    <a:moveTo>
                      <a:pt x="193" y="0"/>
                    </a:moveTo>
                    <a:lnTo>
                      <a:pt x="832" y="0"/>
                    </a:lnTo>
                    <a:lnTo>
                      <a:pt x="884" y="23"/>
                    </a:lnTo>
                    <a:lnTo>
                      <a:pt x="980" y="78"/>
                    </a:lnTo>
                    <a:lnTo>
                      <a:pt x="1025" y="110"/>
                    </a:lnTo>
                    <a:lnTo>
                      <a:pt x="0" y="110"/>
                    </a:lnTo>
                    <a:lnTo>
                      <a:pt x="45" y="78"/>
                    </a:lnTo>
                    <a:lnTo>
                      <a:pt x="142" y="23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592"/>
              <p:cNvSpPr>
                <a:spLocks/>
              </p:cNvSpPr>
              <p:nvPr/>
            </p:nvSpPr>
            <p:spPr bwMode="auto">
              <a:xfrm>
                <a:off x="1819" y="1885"/>
                <a:ext cx="205" cy="19"/>
              </a:xfrm>
              <a:custGeom>
                <a:avLst/>
                <a:gdLst>
                  <a:gd name="T0" fmla="*/ 157 w 1025"/>
                  <a:gd name="T1" fmla="*/ 0 h 94"/>
                  <a:gd name="T2" fmla="*/ 868 w 1025"/>
                  <a:gd name="T3" fmla="*/ 0 h 94"/>
                  <a:gd name="T4" fmla="*/ 910 w 1025"/>
                  <a:gd name="T5" fmla="*/ 20 h 94"/>
                  <a:gd name="T6" fmla="*/ 988 w 1025"/>
                  <a:gd name="T7" fmla="*/ 68 h 94"/>
                  <a:gd name="T8" fmla="*/ 1025 w 1025"/>
                  <a:gd name="T9" fmla="*/ 94 h 94"/>
                  <a:gd name="T10" fmla="*/ 0 w 1025"/>
                  <a:gd name="T11" fmla="*/ 94 h 94"/>
                  <a:gd name="T12" fmla="*/ 37 w 1025"/>
                  <a:gd name="T13" fmla="*/ 68 h 94"/>
                  <a:gd name="T14" fmla="*/ 115 w 1025"/>
                  <a:gd name="T15" fmla="*/ 20 h 94"/>
                  <a:gd name="T16" fmla="*/ 157 w 1025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5" h="94">
                    <a:moveTo>
                      <a:pt x="157" y="0"/>
                    </a:moveTo>
                    <a:lnTo>
                      <a:pt x="868" y="0"/>
                    </a:lnTo>
                    <a:lnTo>
                      <a:pt x="910" y="20"/>
                    </a:lnTo>
                    <a:lnTo>
                      <a:pt x="988" y="68"/>
                    </a:lnTo>
                    <a:lnTo>
                      <a:pt x="1025" y="94"/>
                    </a:lnTo>
                    <a:lnTo>
                      <a:pt x="0" y="94"/>
                    </a:lnTo>
                    <a:lnTo>
                      <a:pt x="37" y="68"/>
                    </a:lnTo>
                    <a:lnTo>
                      <a:pt x="115" y="2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593"/>
              <p:cNvSpPr>
                <a:spLocks/>
              </p:cNvSpPr>
              <p:nvPr/>
            </p:nvSpPr>
            <p:spPr bwMode="auto">
              <a:xfrm>
                <a:off x="1819" y="1888"/>
                <a:ext cx="205" cy="16"/>
              </a:xfrm>
              <a:custGeom>
                <a:avLst/>
                <a:gdLst>
                  <a:gd name="T0" fmla="*/ 124 w 1025"/>
                  <a:gd name="T1" fmla="*/ 0 h 78"/>
                  <a:gd name="T2" fmla="*/ 901 w 1025"/>
                  <a:gd name="T3" fmla="*/ 0 h 78"/>
                  <a:gd name="T4" fmla="*/ 933 w 1025"/>
                  <a:gd name="T5" fmla="*/ 18 h 78"/>
                  <a:gd name="T6" fmla="*/ 996 w 1025"/>
                  <a:gd name="T7" fmla="*/ 57 h 78"/>
                  <a:gd name="T8" fmla="*/ 1025 w 1025"/>
                  <a:gd name="T9" fmla="*/ 78 h 78"/>
                  <a:gd name="T10" fmla="*/ 0 w 1025"/>
                  <a:gd name="T11" fmla="*/ 78 h 78"/>
                  <a:gd name="T12" fmla="*/ 30 w 1025"/>
                  <a:gd name="T13" fmla="*/ 57 h 78"/>
                  <a:gd name="T14" fmla="*/ 92 w 1025"/>
                  <a:gd name="T15" fmla="*/ 18 h 78"/>
                  <a:gd name="T16" fmla="*/ 124 w 1025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5" h="78">
                    <a:moveTo>
                      <a:pt x="124" y="0"/>
                    </a:moveTo>
                    <a:lnTo>
                      <a:pt x="901" y="0"/>
                    </a:lnTo>
                    <a:lnTo>
                      <a:pt x="933" y="18"/>
                    </a:lnTo>
                    <a:lnTo>
                      <a:pt x="996" y="57"/>
                    </a:lnTo>
                    <a:lnTo>
                      <a:pt x="1025" y="78"/>
                    </a:lnTo>
                    <a:lnTo>
                      <a:pt x="0" y="78"/>
                    </a:lnTo>
                    <a:lnTo>
                      <a:pt x="30" y="57"/>
                    </a:lnTo>
                    <a:lnTo>
                      <a:pt x="92" y="18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594"/>
              <p:cNvSpPr>
                <a:spLocks/>
              </p:cNvSpPr>
              <p:nvPr/>
            </p:nvSpPr>
            <p:spPr bwMode="auto">
              <a:xfrm>
                <a:off x="1819" y="1891"/>
                <a:ext cx="205" cy="13"/>
              </a:xfrm>
              <a:custGeom>
                <a:avLst/>
                <a:gdLst>
                  <a:gd name="T0" fmla="*/ 95 w 1025"/>
                  <a:gd name="T1" fmla="*/ 0 h 62"/>
                  <a:gd name="T2" fmla="*/ 930 w 1025"/>
                  <a:gd name="T3" fmla="*/ 0 h 62"/>
                  <a:gd name="T4" fmla="*/ 979 w 1025"/>
                  <a:gd name="T5" fmla="*/ 29 h 62"/>
                  <a:gd name="T6" fmla="*/ 1025 w 1025"/>
                  <a:gd name="T7" fmla="*/ 62 h 62"/>
                  <a:gd name="T8" fmla="*/ 0 w 1025"/>
                  <a:gd name="T9" fmla="*/ 62 h 62"/>
                  <a:gd name="T10" fmla="*/ 46 w 1025"/>
                  <a:gd name="T11" fmla="*/ 29 h 62"/>
                  <a:gd name="T12" fmla="*/ 95 w 1025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5" h="62">
                    <a:moveTo>
                      <a:pt x="95" y="0"/>
                    </a:moveTo>
                    <a:lnTo>
                      <a:pt x="930" y="0"/>
                    </a:lnTo>
                    <a:lnTo>
                      <a:pt x="979" y="29"/>
                    </a:lnTo>
                    <a:lnTo>
                      <a:pt x="1025" y="62"/>
                    </a:lnTo>
                    <a:lnTo>
                      <a:pt x="0" y="62"/>
                    </a:lnTo>
                    <a:lnTo>
                      <a:pt x="46" y="29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595"/>
              <p:cNvSpPr>
                <a:spLocks/>
              </p:cNvSpPr>
              <p:nvPr/>
            </p:nvSpPr>
            <p:spPr bwMode="auto">
              <a:xfrm>
                <a:off x="1819" y="1894"/>
                <a:ext cx="205" cy="10"/>
              </a:xfrm>
              <a:custGeom>
                <a:avLst/>
                <a:gdLst>
                  <a:gd name="T0" fmla="*/ 69 w 1025"/>
                  <a:gd name="T1" fmla="*/ 0 h 47"/>
                  <a:gd name="T2" fmla="*/ 956 w 1025"/>
                  <a:gd name="T3" fmla="*/ 0 h 47"/>
                  <a:gd name="T4" fmla="*/ 991 w 1025"/>
                  <a:gd name="T5" fmla="*/ 23 h 47"/>
                  <a:gd name="T6" fmla="*/ 1025 w 1025"/>
                  <a:gd name="T7" fmla="*/ 47 h 47"/>
                  <a:gd name="T8" fmla="*/ 0 w 1025"/>
                  <a:gd name="T9" fmla="*/ 47 h 47"/>
                  <a:gd name="T10" fmla="*/ 34 w 1025"/>
                  <a:gd name="T11" fmla="*/ 23 h 47"/>
                  <a:gd name="T12" fmla="*/ 69 w 102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5" h="47">
                    <a:moveTo>
                      <a:pt x="69" y="0"/>
                    </a:moveTo>
                    <a:lnTo>
                      <a:pt x="956" y="0"/>
                    </a:lnTo>
                    <a:lnTo>
                      <a:pt x="991" y="23"/>
                    </a:lnTo>
                    <a:lnTo>
                      <a:pt x="1025" y="47"/>
                    </a:lnTo>
                    <a:lnTo>
                      <a:pt x="0" y="47"/>
                    </a:lnTo>
                    <a:lnTo>
                      <a:pt x="34" y="2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596"/>
              <p:cNvSpPr>
                <a:spLocks/>
              </p:cNvSpPr>
              <p:nvPr/>
            </p:nvSpPr>
            <p:spPr bwMode="auto">
              <a:xfrm>
                <a:off x="1819" y="1897"/>
                <a:ext cx="205" cy="7"/>
              </a:xfrm>
              <a:custGeom>
                <a:avLst/>
                <a:gdLst>
                  <a:gd name="T0" fmla="*/ 45 w 1025"/>
                  <a:gd name="T1" fmla="*/ 0 h 31"/>
                  <a:gd name="T2" fmla="*/ 980 w 1025"/>
                  <a:gd name="T3" fmla="*/ 0 h 31"/>
                  <a:gd name="T4" fmla="*/ 1003 w 1025"/>
                  <a:gd name="T5" fmla="*/ 15 h 31"/>
                  <a:gd name="T6" fmla="*/ 1025 w 1025"/>
                  <a:gd name="T7" fmla="*/ 31 h 31"/>
                  <a:gd name="T8" fmla="*/ 0 w 1025"/>
                  <a:gd name="T9" fmla="*/ 31 h 31"/>
                  <a:gd name="T10" fmla="*/ 22 w 1025"/>
                  <a:gd name="T11" fmla="*/ 15 h 31"/>
                  <a:gd name="T12" fmla="*/ 45 w 1025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5" h="31">
                    <a:moveTo>
                      <a:pt x="45" y="0"/>
                    </a:moveTo>
                    <a:lnTo>
                      <a:pt x="980" y="0"/>
                    </a:lnTo>
                    <a:lnTo>
                      <a:pt x="1003" y="15"/>
                    </a:lnTo>
                    <a:lnTo>
                      <a:pt x="1025" y="31"/>
                    </a:lnTo>
                    <a:lnTo>
                      <a:pt x="0" y="31"/>
                    </a:lnTo>
                    <a:lnTo>
                      <a:pt x="22" y="1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597"/>
              <p:cNvSpPr>
                <a:spLocks/>
              </p:cNvSpPr>
              <p:nvPr/>
            </p:nvSpPr>
            <p:spPr bwMode="auto">
              <a:xfrm>
                <a:off x="1819" y="1901"/>
                <a:ext cx="205" cy="3"/>
              </a:xfrm>
              <a:custGeom>
                <a:avLst/>
                <a:gdLst>
                  <a:gd name="T0" fmla="*/ 22 w 1025"/>
                  <a:gd name="T1" fmla="*/ 0 h 15"/>
                  <a:gd name="T2" fmla="*/ 1003 w 1025"/>
                  <a:gd name="T3" fmla="*/ 0 h 15"/>
                  <a:gd name="T4" fmla="*/ 1014 w 1025"/>
                  <a:gd name="T5" fmla="*/ 7 h 15"/>
                  <a:gd name="T6" fmla="*/ 1025 w 1025"/>
                  <a:gd name="T7" fmla="*/ 15 h 15"/>
                  <a:gd name="T8" fmla="*/ 0 w 1025"/>
                  <a:gd name="T9" fmla="*/ 15 h 15"/>
                  <a:gd name="T10" fmla="*/ 11 w 1025"/>
                  <a:gd name="T11" fmla="*/ 7 h 15"/>
                  <a:gd name="T12" fmla="*/ 22 w 102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5" h="15">
                    <a:moveTo>
                      <a:pt x="22" y="0"/>
                    </a:moveTo>
                    <a:lnTo>
                      <a:pt x="1003" y="0"/>
                    </a:lnTo>
                    <a:lnTo>
                      <a:pt x="1014" y="7"/>
                    </a:lnTo>
                    <a:lnTo>
                      <a:pt x="1025" y="15"/>
                    </a:lnTo>
                    <a:lnTo>
                      <a:pt x="0" y="15"/>
                    </a:lnTo>
                    <a:lnTo>
                      <a:pt x="11" y="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598"/>
              <p:cNvSpPr>
                <a:spLocks/>
              </p:cNvSpPr>
              <p:nvPr/>
            </p:nvSpPr>
            <p:spPr bwMode="auto">
              <a:xfrm>
                <a:off x="1819" y="1904"/>
                <a:ext cx="205" cy="0"/>
              </a:xfrm>
              <a:custGeom>
                <a:avLst/>
                <a:gdLst>
                  <a:gd name="T0" fmla="*/ 1 w 1025"/>
                  <a:gd name="T1" fmla="*/ 1024 w 1025"/>
                  <a:gd name="T2" fmla="*/ 1025 w 1025"/>
                  <a:gd name="T3" fmla="*/ 0 w 1025"/>
                  <a:gd name="T4" fmla="*/ 1 w 10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25">
                    <a:moveTo>
                      <a:pt x="1" y="0"/>
                    </a:moveTo>
                    <a:lnTo>
                      <a:pt x="1024" y="0"/>
                    </a:lnTo>
                    <a:lnTo>
                      <a:pt x="1025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599"/>
              <p:cNvSpPr>
                <a:spLocks/>
              </p:cNvSpPr>
              <p:nvPr/>
            </p:nvSpPr>
            <p:spPr bwMode="auto">
              <a:xfrm>
                <a:off x="1832" y="1882"/>
                <a:ext cx="178" cy="12"/>
              </a:xfrm>
              <a:custGeom>
                <a:avLst/>
                <a:gdLst>
                  <a:gd name="T0" fmla="*/ 887 w 887"/>
                  <a:gd name="T1" fmla="*/ 63 h 63"/>
                  <a:gd name="T2" fmla="*/ 0 w 887"/>
                  <a:gd name="T3" fmla="*/ 63 h 63"/>
                  <a:gd name="T4" fmla="*/ 29 w 887"/>
                  <a:gd name="T5" fmla="*/ 46 h 63"/>
                  <a:gd name="T6" fmla="*/ 91 w 887"/>
                  <a:gd name="T7" fmla="*/ 14 h 63"/>
                  <a:gd name="T8" fmla="*/ 124 w 887"/>
                  <a:gd name="T9" fmla="*/ 0 h 63"/>
                  <a:gd name="T10" fmla="*/ 763 w 887"/>
                  <a:gd name="T11" fmla="*/ 0 h 63"/>
                  <a:gd name="T12" fmla="*/ 796 w 887"/>
                  <a:gd name="T13" fmla="*/ 14 h 63"/>
                  <a:gd name="T14" fmla="*/ 858 w 887"/>
                  <a:gd name="T15" fmla="*/ 46 h 63"/>
                  <a:gd name="T16" fmla="*/ 887 w 88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7" h="63">
                    <a:moveTo>
                      <a:pt x="887" y="63"/>
                    </a:moveTo>
                    <a:lnTo>
                      <a:pt x="0" y="63"/>
                    </a:lnTo>
                    <a:lnTo>
                      <a:pt x="29" y="46"/>
                    </a:lnTo>
                    <a:lnTo>
                      <a:pt x="91" y="14"/>
                    </a:lnTo>
                    <a:lnTo>
                      <a:pt x="124" y="0"/>
                    </a:lnTo>
                    <a:lnTo>
                      <a:pt x="763" y="0"/>
                    </a:lnTo>
                    <a:lnTo>
                      <a:pt x="796" y="14"/>
                    </a:lnTo>
                    <a:lnTo>
                      <a:pt x="858" y="46"/>
                    </a:lnTo>
                    <a:lnTo>
                      <a:pt x="887" y="63"/>
                    </a:lnTo>
                    <a:close/>
                  </a:path>
                </a:pathLst>
              </a:custGeom>
              <a:solidFill>
                <a:srgbClr val="91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600"/>
              <p:cNvSpPr>
                <a:spLocks/>
              </p:cNvSpPr>
              <p:nvPr/>
            </p:nvSpPr>
            <p:spPr bwMode="auto">
              <a:xfrm>
                <a:off x="1827" y="1882"/>
                <a:ext cx="188" cy="16"/>
              </a:xfrm>
              <a:custGeom>
                <a:avLst/>
                <a:gdLst>
                  <a:gd name="T0" fmla="*/ 937 w 937"/>
                  <a:gd name="T1" fmla="*/ 80 h 80"/>
                  <a:gd name="T2" fmla="*/ 0 w 937"/>
                  <a:gd name="T3" fmla="*/ 80 h 80"/>
                  <a:gd name="T4" fmla="*/ 36 w 937"/>
                  <a:gd name="T5" fmla="*/ 57 h 80"/>
                  <a:gd name="T6" fmla="*/ 110 w 937"/>
                  <a:gd name="T7" fmla="*/ 17 h 80"/>
                  <a:gd name="T8" fmla="*/ 149 w 937"/>
                  <a:gd name="T9" fmla="*/ 0 h 80"/>
                  <a:gd name="T10" fmla="*/ 788 w 937"/>
                  <a:gd name="T11" fmla="*/ 0 h 80"/>
                  <a:gd name="T12" fmla="*/ 827 w 937"/>
                  <a:gd name="T13" fmla="*/ 17 h 80"/>
                  <a:gd name="T14" fmla="*/ 901 w 937"/>
                  <a:gd name="T15" fmla="*/ 57 h 80"/>
                  <a:gd name="T16" fmla="*/ 937 w 937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7" h="80">
                    <a:moveTo>
                      <a:pt x="937" y="80"/>
                    </a:moveTo>
                    <a:lnTo>
                      <a:pt x="0" y="80"/>
                    </a:lnTo>
                    <a:lnTo>
                      <a:pt x="36" y="57"/>
                    </a:lnTo>
                    <a:lnTo>
                      <a:pt x="110" y="17"/>
                    </a:lnTo>
                    <a:lnTo>
                      <a:pt x="149" y="0"/>
                    </a:lnTo>
                    <a:lnTo>
                      <a:pt x="788" y="0"/>
                    </a:lnTo>
                    <a:lnTo>
                      <a:pt x="827" y="17"/>
                    </a:lnTo>
                    <a:lnTo>
                      <a:pt x="901" y="57"/>
                    </a:lnTo>
                    <a:lnTo>
                      <a:pt x="937" y="80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601"/>
              <p:cNvSpPr>
                <a:spLocks/>
              </p:cNvSpPr>
              <p:nvPr/>
            </p:nvSpPr>
            <p:spPr bwMode="auto">
              <a:xfrm>
                <a:off x="1823" y="1882"/>
                <a:ext cx="196" cy="19"/>
              </a:xfrm>
              <a:custGeom>
                <a:avLst/>
                <a:gdLst>
                  <a:gd name="T0" fmla="*/ 983 w 983"/>
                  <a:gd name="T1" fmla="*/ 95 h 95"/>
                  <a:gd name="T2" fmla="*/ 0 w 983"/>
                  <a:gd name="T3" fmla="*/ 95 h 95"/>
                  <a:gd name="T4" fmla="*/ 40 w 983"/>
                  <a:gd name="T5" fmla="*/ 67 h 95"/>
                  <a:gd name="T6" fmla="*/ 127 w 983"/>
                  <a:gd name="T7" fmla="*/ 20 h 95"/>
                  <a:gd name="T8" fmla="*/ 172 w 983"/>
                  <a:gd name="T9" fmla="*/ 0 h 95"/>
                  <a:gd name="T10" fmla="*/ 811 w 983"/>
                  <a:gd name="T11" fmla="*/ 0 h 95"/>
                  <a:gd name="T12" fmla="*/ 856 w 983"/>
                  <a:gd name="T13" fmla="*/ 20 h 95"/>
                  <a:gd name="T14" fmla="*/ 943 w 983"/>
                  <a:gd name="T15" fmla="*/ 67 h 95"/>
                  <a:gd name="T16" fmla="*/ 983 w 983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3" h="95">
                    <a:moveTo>
                      <a:pt x="983" y="95"/>
                    </a:moveTo>
                    <a:lnTo>
                      <a:pt x="0" y="95"/>
                    </a:lnTo>
                    <a:lnTo>
                      <a:pt x="40" y="67"/>
                    </a:lnTo>
                    <a:lnTo>
                      <a:pt x="127" y="20"/>
                    </a:lnTo>
                    <a:lnTo>
                      <a:pt x="172" y="0"/>
                    </a:lnTo>
                    <a:lnTo>
                      <a:pt x="811" y="0"/>
                    </a:lnTo>
                    <a:lnTo>
                      <a:pt x="856" y="20"/>
                    </a:lnTo>
                    <a:lnTo>
                      <a:pt x="943" y="67"/>
                    </a:lnTo>
                    <a:lnTo>
                      <a:pt x="983" y="95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602"/>
              <p:cNvSpPr>
                <a:spLocks/>
              </p:cNvSpPr>
              <p:nvPr/>
            </p:nvSpPr>
            <p:spPr bwMode="auto">
              <a:xfrm>
                <a:off x="1819" y="1882"/>
                <a:ext cx="204" cy="22"/>
              </a:xfrm>
              <a:custGeom>
                <a:avLst/>
                <a:gdLst>
                  <a:gd name="T0" fmla="*/ 1024 w 1024"/>
                  <a:gd name="T1" fmla="*/ 110 h 110"/>
                  <a:gd name="T2" fmla="*/ 0 w 1024"/>
                  <a:gd name="T3" fmla="*/ 110 h 110"/>
                  <a:gd name="T4" fmla="*/ 45 w 1024"/>
                  <a:gd name="T5" fmla="*/ 78 h 110"/>
                  <a:gd name="T6" fmla="*/ 142 w 1024"/>
                  <a:gd name="T7" fmla="*/ 23 h 110"/>
                  <a:gd name="T8" fmla="*/ 193 w 1024"/>
                  <a:gd name="T9" fmla="*/ 0 h 110"/>
                  <a:gd name="T10" fmla="*/ 832 w 1024"/>
                  <a:gd name="T11" fmla="*/ 0 h 110"/>
                  <a:gd name="T12" fmla="*/ 884 w 1024"/>
                  <a:gd name="T13" fmla="*/ 23 h 110"/>
                  <a:gd name="T14" fmla="*/ 980 w 1024"/>
                  <a:gd name="T15" fmla="*/ 78 h 110"/>
                  <a:gd name="T16" fmla="*/ 1024 w 1024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4" h="110">
                    <a:moveTo>
                      <a:pt x="1024" y="110"/>
                    </a:moveTo>
                    <a:lnTo>
                      <a:pt x="0" y="110"/>
                    </a:lnTo>
                    <a:lnTo>
                      <a:pt x="45" y="78"/>
                    </a:lnTo>
                    <a:lnTo>
                      <a:pt x="142" y="23"/>
                    </a:lnTo>
                    <a:lnTo>
                      <a:pt x="193" y="0"/>
                    </a:lnTo>
                    <a:lnTo>
                      <a:pt x="832" y="0"/>
                    </a:lnTo>
                    <a:lnTo>
                      <a:pt x="884" y="23"/>
                    </a:lnTo>
                    <a:lnTo>
                      <a:pt x="980" y="78"/>
                    </a:lnTo>
                    <a:lnTo>
                      <a:pt x="1024" y="110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603"/>
              <p:cNvSpPr>
                <a:spLocks/>
              </p:cNvSpPr>
              <p:nvPr/>
            </p:nvSpPr>
            <p:spPr bwMode="auto">
              <a:xfrm>
                <a:off x="1815" y="1882"/>
                <a:ext cx="213" cy="25"/>
              </a:xfrm>
              <a:custGeom>
                <a:avLst/>
                <a:gdLst>
                  <a:gd name="T0" fmla="*/ 1065 w 1065"/>
                  <a:gd name="T1" fmla="*/ 126 h 126"/>
                  <a:gd name="T2" fmla="*/ 0 w 1065"/>
                  <a:gd name="T3" fmla="*/ 126 h 126"/>
                  <a:gd name="T4" fmla="*/ 50 w 1065"/>
                  <a:gd name="T5" fmla="*/ 89 h 126"/>
                  <a:gd name="T6" fmla="*/ 155 w 1065"/>
                  <a:gd name="T7" fmla="*/ 25 h 126"/>
                  <a:gd name="T8" fmla="*/ 213 w 1065"/>
                  <a:gd name="T9" fmla="*/ 0 h 126"/>
                  <a:gd name="T10" fmla="*/ 852 w 1065"/>
                  <a:gd name="T11" fmla="*/ 0 h 126"/>
                  <a:gd name="T12" fmla="*/ 910 w 1065"/>
                  <a:gd name="T13" fmla="*/ 25 h 126"/>
                  <a:gd name="T14" fmla="*/ 1016 w 1065"/>
                  <a:gd name="T15" fmla="*/ 89 h 126"/>
                  <a:gd name="T16" fmla="*/ 1065 w 1065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5" h="126">
                    <a:moveTo>
                      <a:pt x="1065" y="126"/>
                    </a:moveTo>
                    <a:lnTo>
                      <a:pt x="0" y="126"/>
                    </a:lnTo>
                    <a:lnTo>
                      <a:pt x="50" y="89"/>
                    </a:lnTo>
                    <a:lnTo>
                      <a:pt x="155" y="25"/>
                    </a:lnTo>
                    <a:lnTo>
                      <a:pt x="213" y="0"/>
                    </a:lnTo>
                    <a:lnTo>
                      <a:pt x="852" y="0"/>
                    </a:lnTo>
                    <a:lnTo>
                      <a:pt x="910" y="25"/>
                    </a:lnTo>
                    <a:lnTo>
                      <a:pt x="1016" y="89"/>
                    </a:lnTo>
                    <a:lnTo>
                      <a:pt x="1065" y="126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604"/>
              <p:cNvSpPr>
                <a:spLocks/>
              </p:cNvSpPr>
              <p:nvPr/>
            </p:nvSpPr>
            <p:spPr bwMode="auto">
              <a:xfrm>
                <a:off x="1815" y="1885"/>
                <a:ext cx="213" cy="22"/>
              </a:xfrm>
              <a:custGeom>
                <a:avLst/>
                <a:gdLst>
                  <a:gd name="T0" fmla="*/ 177 w 1065"/>
                  <a:gd name="T1" fmla="*/ 0 h 110"/>
                  <a:gd name="T2" fmla="*/ 888 w 1065"/>
                  <a:gd name="T3" fmla="*/ 0 h 110"/>
                  <a:gd name="T4" fmla="*/ 935 w 1065"/>
                  <a:gd name="T5" fmla="*/ 24 h 110"/>
                  <a:gd name="T6" fmla="*/ 1024 w 1065"/>
                  <a:gd name="T7" fmla="*/ 78 h 110"/>
                  <a:gd name="T8" fmla="*/ 1065 w 1065"/>
                  <a:gd name="T9" fmla="*/ 110 h 110"/>
                  <a:gd name="T10" fmla="*/ 0 w 1065"/>
                  <a:gd name="T11" fmla="*/ 110 h 110"/>
                  <a:gd name="T12" fmla="*/ 41 w 1065"/>
                  <a:gd name="T13" fmla="*/ 78 h 110"/>
                  <a:gd name="T14" fmla="*/ 130 w 1065"/>
                  <a:gd name="T15" fmla="*/ 24 h 110"/>
                  <a:gd name="T16" fmla="*/ 177 w 1065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5" h="110">
                    <a:moveTo>
                      <a:pt x="177" y="0"/>
                    </a:moveTo>
                    <a:lnTo>
                      <a:pt x="888" y="0"/>
                    </a:lnTo>
                    <a:lnTo>
                      <a:pt x="935" y="24"/>
                    </a:lnTo>
                    <a:lnTo>
                      <a:pt x="1024" y="78"/>
                    </a:lnTo>
                    <a:lnTo>
                      <a:pt x="1065" y="110"/>
                    </a:lnTo>
                    <a:lnTo>
                      <a:pt x="0" y="110"/>
                    </a:lnTo>
                    <a:lnTo>
                      <a:pt x="41" y="78"/>
                    </a:lnTo>
                    <a:lnTo>
                      <a:pt x="130" y="24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605"/>
              <p:cNvSpPr>
                <a:spLocks/>
              </p:cNvSpPr>
              <p:nvPr/>
            </p:nvSpPr>
            <p:spPr bwMode="auto">
              <a:xfrm>
                <a:off x="1815" y="1888"/>
                <a:ext cx="213" cy="19"/>
              </a:xfrm>
              <a:custGeom>
                <a:avLst/>
                <a:gdLst>
                  <a:gd name="T0" fmla="*/ 144 w 1065"/>
                  <a:gd name="T1" fmla="*/ 0 h 94"/>
                  <a:gd name="T2" fmla="*/ 921 w 1065"/>
                  <a:gd name="T3" fmla="*/ 0 h 94"/>
                  <a:gd name="T4" fmla="*/ 959 w 1065"/>
                  <a:gd name="T5" fmla="*/ 21 h 94"/>
                  <a:gd name="T6" fmla="*/ 1031 w 1065"/>
                  <a:gd name="T7" fmla="*/ 68 h 94"/>
                  <a:gd name="T8" fmla="*/ 1065 w 1065"/>
                  <a:gd name="T9" fmla="*/ 94 h 94"/>
                  <a:gd name="T10" fmla="*/ 0 w 1065"/>
                  <a:gd name="T11" fmla="*/ 94 h 94"/>
                  <a:gd name="T12" fmla="*/ 34 w 1065"/>
                  <a:gd name="T13" fmla="*/ 68 h 94"/>
                  <a:gd name="T14" fmla="*/ 106 w 1065"/>
                  <a:gd name="T15" fmla="*/ 21 h 94"/>
                  <a:gd name="T16" fmla="*/ 144 w 1065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5" h="94">
                    <a:moveTo>
                      <a:pt x="144" y="0"/>
                    </a:moveTo>
                    <a:lnTo>
                      <a:pt x="921" y="0"/>
                    </a:lnTo>
                    <a:lnTo>
                      <a:pt x="959" y="21"/>
                    </a:lnTo>
                    <a:lnTo>
                      <a:pt x="1031" y="68"/>
                    </a:lnTo>
                    <a:lnTo>
                      <a:pt x="1065" y="94"/>
                    </a:lnTo>
                    <a:lnTo>
                      <a:pt x="0" y="94"/>
                    </a:lnTo>
                    <a:lnTo>
                      <a:pt x="34" y="68"/>
                    </a:lnTo>
                    <a:lnTo>
                      <a:pt x="106" y="21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606"/>
              <p:cNvSpPr>
                <a:spLocks/>
              </p:cNvSpPr>
              <p:nvPr/>
            </p:nvSpPr>
            <p:spPr bwMode="auto">
              <a:xfrm>
                <a:off x="1815" y="1891"/>
                <a:ext cx="213" cy="16"/>
              </a:xfrm>
              <a:custGeom>
                <a:avLst/>
                <a:gdLst>
                  <a:gd name="T0" fmla="*/ 115 w 1065"/>
                  <a:gd name="T1" fmla="*/ 0 h 78"/>
                  <a:gd name="T2" fmla="*/ 950 w 1065"/>
                  <a:gd name="T3" fmla="*/ 0 h 78"/>
                  <a:gd name="T4" fmla="*/ 980 w 1065"/>
                  <a:gd name="T5" fmla="*/ 17 h 78"/>
                  <a:gd name="T6" fmla="*/ 1037 w 1065"/>
                  <a:gd name="T7" fmla="*/ 56 h 78"/>
                  <a:gd name="T8" fmla="*/ 1065 w 1065"/>
                  <a:gd name="T9" fmla="*/ 78 h 78"/>
                  <a:gd name="T10" fmla="*/ 0 w 1065"/>
                  <a:gd name="T11" fmla="*/ 78 h 78"/>
                  <a:gd name="T12" fmla="*/ 28 w 1065"/>
                  <a:gd name="T13" fmla="*/ 56 h 78"/>
                  <a:gd name="T14" fmla="*/ 85 w 1065"/>
                  <a:gd name="T15" fmla="*/ 17 h 78"/>
                  <a:gd name="T16" fmla="*/ 115 w 1065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5" h="78">
                    <a:moveTo>
                      <a:pt x="115" y="0"/>
                    </a:moveTo>
                    <a:lnTo>
                      <a:pt x="950" y="0"/>
                    </a:lnTo>
                    <a:lnTo>
                      <a:pt x="980" y="17"/>
                    </a:lnTo>
                    <a:lnTo>
                      <a:pt x="1037" y="56"/>
                    </a:lnTo>
                    <a:lnTo>
                      <a:pt x="1065" y="78"/>
                    </a:lnTo>
                    <a:lnTo>
                      <a:pt x="0" y="78"/>
                    </a:lnTo>
                    <a:lnTo>
                      <a:pt x="28" y="56"/>
                    </a:lnTo>
                    <a:lnTo>
                      <a:pt x="85" y="17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9" name="Group 808"/>
            <p:cNvGrpSpPr>
              <a:grpSpLocks/>
            </p:cNvGrpSpPr>
            <p:nvPr/>
          </p:nvGrpSpPr>
          <p:grpSpPr bwMode="auto">
            <a:xfrm>
              <a:off x="2825751" y="2992438"/>
              <a:ext cx="447675" cy="93663"/>
              <a:chOff x="1780" y="1885"/>
              <a:chExt cx="282" cy="59"/>
            </a:xfrm>
          </p:grpSpPr>
          <p:sp>
            <p:nvSpPr>
              <p:cNvPr id="410" name="Freeform 608"/>
              <p:cNvSpPr>
                <a:spLocks/>
              </p:cNvSpPr>
              <p:nvPr/>
            </p:nvSpPr>
            <p:spPr bwMode="auto">
              <a:xfrm>
                <a:off x="1815" y="1894"/>
                <a:ext cx="213" cy="13"/>
              </a:xfrm>
              <a:custGeom>
                <a:avLst/>
                <a:gdLst>
                  <a:gd name="T0" fmla="*/ 90 w 1065"/>
                  <a:gd name="T1" fmla="*/ 0 h 63"/>
                  <a:gd name="T2" fmla="*/ 975 w 1065"/>
                  <a:gd name="T3" fmla="*/ 0 h 63"/>
                  <a:gd name="T4" fmla="*/ 1022 w 1065"/>
                  <a:gd name="T5" fmla="*/ 30 h 63"/>
                  <a:gd name="T6" fmla="*/ 1065 w 1065"/>
                  <a:gd name="T7" fmla="*/ 63 h 63"/>
                  <a:gd name="T8" fmla="*/ 0 w 1065"/>
                  <a:gd name="T9" fmla="*/ 63 h 63"/>
                  <a:gd name="T10" fmla="*/ 43 w 1065"/>
                  <a:gd name="T11" fmla="*/ 30 h 63"/>
                  <a:gd name="T12" fmla="*/ 90 w 1065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5" h="63">
                    <a:moveTo>
                      <a:pt x="90" y="0"/>
                    </a:moveTo>
                    <a:lnTo>
                      <a:pt x="975" y="0"/>
                    </a:lnTo>
                    <a:lnTo>
                      <a:pt x="1022" y="30"/>
                    </a:lnTo>
                    <a:lnTo>
                      <a:pt x="1065" y="63"/>
                    </a:lnTo>
                    <a:lnTo>
                      <a:pt x="0" y="63"/>
                    </a:lnTo>
                    <a:lnTo>
                      <a:pt x="43" y="3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609"/>
              <p:cNvSpPr>
                <a:spLocks/>
              </p:cNvSpPr>
              <p:nvPr/>
            </p:nvSpPr>
            <p:spPr bwMode="auto">
              <a:xfrm>
                <a:off x="1815" y="1897"/>
                <a:ext cx="213" cy="10"/>
              </a:xfrm>
              <a:custGeom>
                <a:avLst/>
                <a:gdLst>
                  <a:gd name="T0" fmla="*/ 65 w 1065"/>
                  <a:gd name="T1" fmla="*/ 0 h 47"/>
                  <a:gd name="T2" fmla="*/ 1000 w 1065"/>
                  <a:gd name="T3" fmla="*/ 0 h 47"/>
                  <a:gd name="T4" fmla="*/ 1033 w 1065"/>
                  <a:gd name="T5" fmla="*/ 22 h 47"/>
                  <a:gd name="T6" fmla="*/ 1065 w 1065"/>
                  <a:gd name="T7" fmla="*/ 47 h 47"/>
                  <a:gd name="T8" fmla="*/ 0 w 1065"/>
                  <a:gd name="T9" fmla="*/ 47 h 47"/>
                  <a:gd name="T10" fmla="*/ 32 w 1065"/>
                  <a:gd name="T11" fmla="*/ 22 h 47"/>
                  <a:gd name="T12" fmla="*/ 65 w 106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5" h="47">
                    <a:moveTo>
                      <a:pt x="65" y="0"/>
                    </a:moveTo>
                    <a:lnTo>
                      <a:pt x="1000" y="0"/>
                    </a:lnTo>
                    <a:lnTo>
                      <a:pt x="1033" y="22"/>
                    </a:lnTo>
                    <a:lnTo>
                      <a:pt x="1065" y="47"/>
                    </a:lnTo>
                    <a:lnTo>
                      <a:pt x="0" y="47"/>
                    </a:lnTo>
                    <a:lnTo>
                      <a:pt x="32" y="2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610"/>
              <p:cNvSpPr>
                <a:spLocks/>
              </p:cNvSpPr>
              <p:nvPr/>
            </p:nvSpPr>
            <p:spPr bwMode="auto">
              <a:xfrm>
                <a:off x="1815" y="1901"/>
                <a:ext cx="213" cy="6"/>
              </a:xfrm>
              <a:custGeom>
                <a:avLst/>
                <a:gdLst>
                  <a:gd name="T0" fmla="*/ 42 w 1065"/>
                  <a:gd name="T1" fmla="*/ 0 h 31"/>
                  <a:gd name="T2" fmla="*/ 1023 w 1065"/>
                  <a:gd name="T3" fmla="*/ 0 h 31"/>
                  <a:gd name="T4" fmla="*/ 1044 w 1065"/>
                  <a:gd name="T5" fmla="*/ 15 h 31"/>
                  <a:gd name="T6" fmla="*/ 1065 w 1065"/>
                  <a:gd name="T7" fmla="*/ 31 h 31"/>
                  <a:gd name="T8" fmla="*/ 0 w 1065"/>
                  <a:gd name="T9" fmla="*/ 31 h 31"/>
                  <a:gd name="T10" fmla="*/ 21 w 1065"/>
                  <a:gd name="T11" fmla="*/ 15 h 31"/>
                  <a:gd name="T12" fmla="*/ 42 w 1065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5" h="31">
                    <a:moveTo>
                      <a:pt x="42" y="0"/>
                    </a:moveTo>
                    <a:lnTo>
                      <a:pt x="1023" y="0"/>
                    </a:lnTo>
                    <a:lnTo>
                      <a:pt x="1044" y="15"/>
                    </a:lnTo>
                    <a:lnTo>
                      <a:pt x="1065" y="31"/>
                    </a:lnTo>
                    <a:lnTo>
                      <a:pt x="0" y="31"/>
                    </a:lnTo>
                    <a:lnTo>
                      <a:pt x="21" y="1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611"/>
              <p:cNvSpPr>
                <a:spLocks/>
              </p:cNvSpPr>
              <p:nvPr/>
            </p:nvSpPr>
            <p:spPr bwMode="auto">
              <a:xfrm>
                <a:off x="1815" y="1904"/>
                <a:ext cx="213" cy="3"/>
              </a:xfrm>
              <a:custGeom>
                <a:avLst/>
                <a:gdLst>
                  <a:gd name="T0" fmla="*/ 21 w 1065"/>
                  <a:gd name="T1" fmla="*/ 0 h 16"/>
                  <a:gd name="T2" fmla="*/ 1044 w 1065"/>
                  <a:gd name="T3" fmla="*/ 0 h 16"/>
                  <a:gd name="T4" fmla="*/ 1055 w 1065"/>
                  <a:gd name="T5" fmla="*/ 8 h 16"/>
                  <a:gd name="T6" fmla="*/ 1065 w 1065"/>
                  <a:gd name="T7" fmla="*/ 16 h 16"/>
                  <a:gd name="T8" fmla="*/ 0 w 1065"/>
                  <a:gd name="T9" fmla="*/ 16 h 16"/>
                  <a:gd name="T10" fmla="*/ 10 w 1065"/>
                  <a:gd name="T11" fmla="*/ 8 h 16"/>
                  <a:gd name="T12" fmla="*/ 21 w 106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5" h="16">
                    <a:moveTo>
                      <a:pt x="21" y="0"/>
                    </a:moveTo>
                    <a:lnTo>
                      <a:pt x="1044" y="0"/>
                    </a:lnTo>
                    <a:lnTo>
                      <a:pt x="1055" y="8"/>
                    </a:lnTo>
                    <a:lnTo>
                      <a:pt x="1065" y="16"/>
                    </a:lnTo>
                    <a:lnTo>
                      <a:pt x="0" y="16"/>
                    </a:lnTo>
                    <a:lnTo>
                      <a:pt x="10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Rectangle 612"/>
              <p:cNvSpPr>
                <a:spLocks noChangeArrowheads="1"/>
              </p:cNvSpPr>
              <p:nvPr/>
            </p:nvSpPr>
            <p:spPr bwMode="auto">
              <a:xfrm>
                <a:off x="1815" y="1907"/>
                <a:ext cx="213" cy="1"/>
              </a:xfrm>
              <a:prstGeom prst="rect">
                <a:avLst/>
              </a:pr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613"/>
              <p:cNvSpPr>
                <a:spLocks/>
              </p:cNvSpPr>
              <p:nvPr/>
            </p:nvSpPr>
            <p:spPr bwMode="auto">
              <a:xfrm>
                <a:off x="1832" y="1885"/>
                <a:ext cx="178" cy="9"/>
              </a:xfrm>
              <a:custGeom>
                <a:avLst/>
                <a:gdLst>
                  <a:gd name="T0" fmla="*/ 887 w 887"/>
                  <a:gd name="T1" fmla="*/ 47 h 47"/>
                  <a:gd name="T2" fmla="*/ 0 w 887"/>
                  <a:gd name="T3" fmla="*/ 47 h 47"/>
                  <a:gd name="T4" fmla="*/ 43 w 887"/>
                  <a:gd name="T5" fmla="*/ 23 h 47"/>
                  <a:gd name="T6" fmla="*/ 88 w 887"/>
                  <a:gd name="T7" fmla="*/ 0 h 47"/>
                  <a:gd name="T8" fmla="*/ 799 w 887"/>
                  <a:gd name="T9" fmla="*/ 0 h 47"/>
                  <a:gd name="T10" fmla="*/ 844 w 887"/>
                  <a:gd name="T11" fmla="*/ 23 h 47"/>
                  <a:gd name="T12" fmla="*/ 887 w 88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47">
                    <a:moveTo>
                      <a:pt x="887" y="47"/>
                    </a:moveTo>
                    <a:lnTo>
                      <a:pt x="0" y="47"/>
                    </a:lnTo>
                    <a:lnTo>
                      <a:pt x="43" y="23"/>
                    </a:lnTo>
                    <a:lnTo>
                      <a:pt x="88" y="0"/>
                    </a:lnTo>
                    <a:lnTo>
                      <a:pt x="799" y="0"/>
                    </a:lnTo>
                    <a:lnTo>
                      <a:pt x="844" y="23"/>
                    </a:lnTo>
                    <a:lnTo>
                      <a:pt x="887" y="47"/>
                    </a:lnTo>
                    <a:close/>
                  </a:path>
                </a:pathLst>
              </a:custGeom>
              <a:solidFill>
                <a:srgbClr val="91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614"/>
              <p:cNvSpPr>
                <a:spLocks/>
              </p:cNvSpPr>
              <p:nvPr/>
            </p:nvSpPr>
            <p:spPr bwMode="auto">
              <a:xfrm>
                <a:off x="1827" y="1885"/>
                <a:ext cx="188" cy="13"/>
              </a:xfrm>
              <a:custGeom>
                <a:avLst/>
                <a:gdLst>
                  <a:gd name="T0" fmla="*/ 937 w 937"/>
                  <a:gd name="T1" fmla="*/ 64 h 64"/>
                  <a:gd name="T2" fmla="*/ 0 w 937"/>
                  <a:gd name="T3" fmla="*/ 64 h 64"/>
                  <a:gd name="T4" fmla="*/ 28 w 937"/>
                  <a:gd name="T5" fmla="*/ 46 h 64"/>
                  <a:gd name="T6" fmla="*/ 83 w 937"/>
                  <a:gd name="T7" fmla="*/ 14 h 64"/>
                  <a:gd name="T8" fmla="*/ 113 w 937"/>
                  <a:gd name="T9" fmla="*/ 0 h 64"/>
                  <a:gd name="T10" fmla="*/ 824 w 937"/>
                  <a:gd name="T11" fmla="*/ 0 h 64"/>
                  <a:gd name="T12" fmla="*/ 854 w 937"/>
                  <a:gd name="T13" fmla="*/ 14 h 64"/>
                  <a:gd name="T14" fmla="*/ 909 w 937"/>
                  <a:gd name="T15" fmla="*/ 46 h 64"/>
                  <a:gd name="T16" fmla="*/ 937 w 937"/>
                  <a:gd name="T1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7" h="64">
                    <a:moveTo>
                      <a:pt x="937" y="64"/>
                    </a:moveTo>
                    <a:lnTo>
                      <a:pt x="0" y="64"/>
                    </a:lnTo>
                    <a:lnTo>
                      <a:pt x="28" y="46"/>
                    </a:lnTo>
                    <a:lnTo>
                      <a:pt x="83" y="14"/>
                    </a:lnTo>
                    <a:lnTo>
                      <a:pt x="113" y="0"/>
                    </a:lnTo>
                    <a:lnTo>
                      <a:pt x="824" y="0"/>
                    </a:lnTo>
                    <a:lnTo>
                      <a:pt x="854" y="14"/>
                    </a:lnTo>
                    <a:lnTo>
                      <a:pt x="909" y="46"/>
                    </a:lnTo>
                    <a:lnTo>
                      <a:pt x="937" y="64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615"/>
              <p:cNvSpPr>
                <a:spLocks/>
              </p:cNvSpPr>
              <p:nvPr/>
            </p:nvSpPr>
            <p:spPr bwMode="auto">
              <a:xfrm>
                <a:off x="1823" y="1885"/>
                <a:ext cx="196" cy="16"/>
              </a:xfrm>
              <a:custGeom>
                <a:avLst/>
                <a:gdLst>
                  <a:gd name="T0" fmla="*/ 983 w 983"/>
                  <a:gd name="T1" fmla="*/ 79 h 79"/>
                  <a:gd name="T2" fmla="*/ 0 w 983"/>
                  <a:gd name="T3" fmla="*/ 79 h 79"/>
                  <a:gd name="T4" fmla="*/ 32 w 983"/>
                  <a:gd name="T5" fmla="*/ 56 h 79"/>
                  <a:gd name="T6" fmla="*/ 100 w 983"/>
                  <a:gd name="T7" fmla="*/ 17 h 79"/>
                  <a:gd name="T8" fmla="*/ 136 w 983"/>
                  <a:gd name="T9" fmla="*/ 0 h 79"/>
                  <a:gd name="T10" fmla="*/ 847 w 983"/>
                  <a:gd name="T11" fmla="*/ 0 h 79"/>
                  <a:gd name="T12" fmla="*/ 883 w 983"/>
                  <a:gd name="T13" fmla="*/ 17 h 79"/>
                  <a:gd name="T14" fmla="*/ 951 w 983"/>
                  <a:gd name="T15" fmla="*/ 56 h 79"/>
                  <a:gd name="T16" fmla="*/ 983 w 983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3" h="79">
                    <a:moveTo>
                      <a:pt x="983" y="79"/>
                    </a:moveTo>
                    <a:lnTo>
                      <a:pt x="0" y="79"/>
                    </a:lnTo>
                    <a:lnTo>
                      <a:pt x="32" y="56"/>
                    </a:lnTo>
                    <a:lnTo>
                      <a:pt x="100" y="17"/>
                    </a:lnTo>
                    <a:lnTo>
                      <a:pt x="136" y="0"/>
                    </a:lnTo>
                    <a:lnTo>
                      <a:pt x="847" y="0"/>
                    </a:lnTo>
                    <a:lnTo>
                      <a:pt x="883" y="17"/>
                    </a:lnTo>
                    <a:lnTo>
                      <a:pt x="951" y="56"/>
                    </a:lnTo>
                    <a:lnTo>
                      <a:pt x="983" y="79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616"/>
              <p:cNvSpPr>
                <a:spLocks/>
              </p:cNvSpPr>
              <p:nvPr/>
            </p:nvSpPr>
            <p:spPr bwMode="auto">
              <a:xfrm>
                <a:off x="1819" y="1885"/>
                <a:ext cx="205" cy="19"/>
              </a:xfrm>
              <a:custGeom>
                <a:avLst/>
                <a:gdLst>
                  <a:gd name="T0" fmla="*/ 1025 w 1025"/>
                  <a:gd name="T1" fmla="*/ 94 h 94"/>
                  <a:gd name="T2" fmla="*/ 0 w 1025"/>
                  <a:gd name="T3" fmla="*/ 94 h 94"/>
                  <a:gd name="T4" fmla="*/ 37 w 1025"/>
                  <a:gd name="T5" fmla="*/ 68 h 94"/>
                  <a:gd name="T6" fmla="*/ 115 w 1025"/>
                  <a:gd name="T7" fmla="*/ 20 h 94"/>
                  <a:gd name="T8" fmla="*/ 157 w 1025"/>
                  <a:gd name="T9" fmla="*/ 0 h 94"/>
                  <a:gd name="T10" fmla="*/ 868 w 1025"/>
                  <a:gd name="T11" fmla="*/ 0 h 94"/>
                  <a:gd name="T12" fmla="*/ 910 w 1025"/>
                  <a:gd name="T13" fmla="*/ 20 h 94"/>
                  <a:gd name="T14" fmla="*/ 988 w 1025"/>
                  <a:gd name="T15" fmla="*/ 68 h 94"/>
                  <a:gd name="T16" fmla="*/ 1025 w 1025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5" h="94">
                    <a:moveTo>
                      <a:pt x="1025" y="94"/>
                    </a:moveTo>
                    <a:lnTo>
                      <a:pt x="0" y="94"/>
                    </a:lnTo>
                    <a:lnTo>
                      <a:pt x="37" y="68"/>
                    </a:lnTo>
                    <a:lnTo>
                      <a:pt x="115" y="20"/>
                    </a:lnTo>
                    <a:lnTo>
                      <a:pt x="157" y="0"/>
                    </a:lnTo>
                    <a:lnTo>
                      <a:pt x="868" y="0"/>
                    </a:lnTo>
                    <a:lnTo>
                      <a:pt x="910" y="20"/>
                    </a:lnTo>
                    <a:lnTo>
                      <a:pt x="988" y="68"/>
                    </a:lnTo>
                    <a:lnTo>
                      <a:pt x="1025" y="94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617"/>
              <p:cNvSpPr>
                <a:spLocks/>
              </p:cNvSpPr>
              <p:nvPr/>
            </p:nvSpPr>
            <p:spPr bwMode="auto">
              <a:xfrm>
                <a:off x="1815" y="1885"/>
                <a:ext cx="213" cy="22"/>
              </a:xfrm>
              <a:custGeom>
                <a:avLst/>
                <a:gdLst>
                  <a:gd name="T0" fmla="*/ 1065 w 1065"/>
                  <a:gd name="T1" fmla="*/ 110 h 110"/>
                  <a:gd name="T2" fmla="*/ 0 w 1065"/>
                  <a:gd name="T3" fmla="*/ 110 h 110"/>
                  <a:gd name="T4" fmla="*/ 41 w 1065"/>
                  <a:gd name="T5" fmla="*/ 78 h 110"/>
                  <a:gd name="T6" fmla="*/ 130 w 1065"/>
                  <a:gd name="T7" fmla="*/ 24 h 110"/>
                  <a:gd name="T8" fmla="*/ 177 w 1065"/>
                  <a:gd name="T9" fmla="*/ 0 h 110"/>
                  <a:gd name="T10" fmla="*/ 888 w 1065"/>
                  <a:gd name="T11" fmla="*/ 0 h 110"/>
                  <a:gd name="T12" fmla="*/ 935 w 1065"/>
                  <a:gd name="T13" fmla="*/ 24 h 110"/>
                  <a:gd name="T14" fmla="*/ 1024 w 1065"/>
                  <a:gd name="T15" fmla="*/ 78 h 110"/>
                  <a:gd name="T16" fmla="*/ 1065 w 1065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5" h="110">
                    <a:moveTo>
                      <a:pt x="1065" y="110"/>
                    </a:moveTo>
                    <a:lnTo>
                      <a:pt x="0" y="110"/>
                    </a:lnTo>
                    <a:lnTo>
                      <a:pt x="41" y="78"/>
                    </a:lnTo>
                    <a:lnTo>
                      <a:pt x="130" y="24"/>
                    </a:lnTo>
                    <a:lnTo>
                      <a:pt x="177" y="0"/>
                    </a:lnTo>
                    <a:lnTo>
                      <a:pt x="888" y="0"/>
                    </a:lnTo>
                    <a:lnTo>
                      <a:pt x="935" y="24"/>
                    </a:lnTo>
                    <a:lnTo>
                      <a:pt x="1024" y="78"/>
                    </a:lnTo>
                    <a:lnTo>
                      <a:pt x="1065" y="110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618"/>
              <p:cNvSpPr>
                <a:spLocks/>
              </p:cNvSpPr>
              <p:nvPr/>
            </p:nvSpPr>
            <p:spPr bwMode="auto">
              <a:xfrm>
                <a:off x="1811" y="1885"/>
                <a:ext cx="220" cy="25"/>
              </a:xfrm>
              <a:custGeom>
                <a:avLst/>
                <a:gdLst>
                  <a:gd name="T0" fmla="*/ 1101 w 1101"/>
                  <a:gd name="T1" fmla="*/ 126 h 126"/>
                  <a:gd name="T2" fmla="*/ 0 w 1101"/>
                  <a:gd name="T3" fmla="*/ 126 h 126"/>
                  <a:gd name="T4" fmla="*/ 44 w 1101"/>
                  <a:gd name="T5" fmla="*/ 89 h 126"/>
                  <a:gd name="T6" fmla="*/ 141 w 1101"/>
                  <a:gd name="T7" fmla="*/ 27 h 126"/>
                  <a:gd name="T8" fmla="*/ 195 w 1101"/>
                  <a:gd name="T9" fmla="*/ 0 h 126"/>
                  <a:gd name="T10" fmla="*/ 906 w 1101"/>
                  <a:gd name="T11" fmla="*/ 0 h 126"/>
                  <a:gd name="T12" fmla="*/ 960 w 1101"/>
                  <a:gd name="T13" fmla="*/ 27 h 126"/>
                  <a:gd name="T14" fmla="*/ 1057 w 1101"/>
                  <a:gd name="T15" fmla="*/ 89 h 126"/>
                  <a:gd name="T16" fmla="*/ 1101 w 1101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1" h="126">
                    <a:moveTo>
                      <a:pt x="1101" y="126"/>
                    </a:moveTo>
                    <a:lnTo>
                      <a:pt x="0" y="126"/>
                    </a:lnTo>
                    <a:lnTo>
                      <a:pt x="44" y="89"/>
                    </a:lnTo>
                    <a:lnTo>
                      <a:pt x="141" y="27"/>
                    </a:lnTo>
                    <a:lnTo>
                      <a:pt x="195" y="0"/>
                    </a:lnTo>
                    <a:lnTo>
                      <a:pt x="906" y="0"/>
                    </a:lnTo>
                    <a:lnTo>
                      <a:pt x="960" y="27"/>
                    </a:lnTo>
                    <a:lnTo>
                      <a:pt x="1057" y="89"/>
                    </a:lnTo>
                    <a:lnTo>
                      <a:pt x="1101" y="126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619"/>
              <p:cNvSpPr>
                <a:spLocks/>
              </p:cNvSpPr>
              <p:nvPr/>
            </p:nvSpPr>
            <p:spPr bwMode="auto">
              <a:xfrm>
                <a:off x="1811" y="1888"/>
                <a:ext cx="220" cy="22"/>
              </a:xfrm>
              <a:custGeom>
                <a:avLst/>
                <a:gdLst>
                  <a:gd name="T0" fmla="*/ 162 w 1101"/>
                  <a:gd name="T1" fmla="*/ 0 h 110"/>
                  <a:gd name="T2" fmla="*/ 939 w 1101"/>
                  <a:gd name="T3" fmla="*/ 0 h 110"/>
                  <a:gd name="T4" fmla="*/ 982 w 1101"/>
                  <a:gd name="T5" fmla="*/ 24 h 110"/>
                  <a:gd name="T6" fmla="*/ 1063 w 1101"/>
                  <a:gd name="T7" fmla="*/ 78 h 110"/>
                  <a:gd name="T8" fmla="*/ 1101 w 1101"/>
                  <a:gd name="T9" fmla="*/ 110 h 110"/>
                  <a:gd name="T10" fmla="*/ 0 w 1101"/>
                  <a:gd name="T11" fmla="*/ 110 h 110"/>
                  <a:gd name="T12" fmla="*/ 38 w 1101"/>
                  <a:gd name="T13" fmla="*/ 78 h 110"/>
                  <a:gd name="T14" fmla="*/ 119 w 1101"/>
                  <a:gd name="T15" fmla="*/ 24 h 110"/>
                  <a:gd name="T16" fmla="*/ 162 w 110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1" h="110">
                    <a:moveTo>
                      <a:pt x="162" y="0"/>
                    </a:moveTo>
                    <a:lnTo>
                      <a:pt x="939" y="0"/>
                    </a:lnTo>
                    <a:lnTo>
                      <a:pt x="982" y="24"/>
                    </a:lnTo>
                    <a:lnTo>
                      <a:pt x="1063" y="78"/>
                    </a:lnTo>
                    <a:lnTo>
                      <a:pt x="1101" y="110"/>
                    </a:lnTo>
                    <a:lnTo>
                      <a:pt x="0" y="110"/>
                    </a:lnTo>
                    <a:lnTo>
                      <a:pt x="38" y="78"/>
                    </a:lnTo>
                    <a:lnTo>
                      <a:pt x="119" y="24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620"/>
              <p:cNvSpPr>
                <a:spLocks/>
              </p:cNvSpPr>
              <p:nvPr/>
            </p:nvSpPr>
            <p:spPr bwMode="auto">
              <a:xfrm>
                <a:off x="1811" y="1891"/>
                <a:ext cx="220" cy="19"/>
              </a:xfrm>
              <a:custGeom>
                <a:avLst/>
                <a:gdLst>
                  <a:gd name="T0" fmla="*/ 133 w 1101"/>
                  <a:gd name="T1" fmla="*/ 0 h 94"/>
                  <a:gd name="T2" fmla="*/ 968 w 1101"/>
                  <a:gd name="T3" fmla="*/ 0 h 94"/>
                  <a:gd name="T4" fmla="*/ 1003 w 1101"/>
                  <a:gd name="T5" fmla="*/ 20 h 94"/>
                  <a:gd name="T6" fmla="*/ 1071 w 1101"/>
                  <a:gd name="T7" fmla="*/ 68 h 94"/>
                  <a:gd name="T8" fmla="*/ 1101 w 1101"/>
                  <a:gd name="T9" fmla="*/ 94 h 94"/>
                  <a:gd name="T10" fmla="*/ 0 w 1101"/>
                  <a:gd name="T11" fmla="*/ 94 h 94"/>
                  <a:gd name="T12" fmla="*/ 31 w 1101"/>
                  <a:gd name="T13" fmla="*/ 68 h 94"/>
                  <a:gd name="T14" fmla="*/ 98 w 1101"/>
                  <a:gd name="T15" fmla="*/ 20 h 94"/>
                  <a:gd name="T16" fmla="*/ 133 w 110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1" h="94">
                    <a:moveTo>
                      <a:pt x="133" y="0"/>
                    </a:moveTo>
                    <a:lnTo>
                      <a:pt x="968" y="0"/>
                    </a:lnTo>
                    <a:lnTo>
                      <a:pt x="1003" y="20"/>
                    </a:lnTo>
                    <a:lnTo>
                      <a:pt x="1071" y="68"/>
                    </a:lnTo>
                    <a:lnTo>
                      <a:pt x="1101" y="94"/>
                    </a:lnTo>
                    <a:lnTo>
                      <a:pt x="0" y="94"/>
                    </a:lnTo>
                    <a:lnTo>
                      <a:pt x="31" y="68"/>
                    </a:lnTo>
                    <a:lnTo>
                      <a:pt x="98" y="2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621"/>
              <p:cNvSpPr>
                <a:spLocks/>
              </p:cNvSpPr>
              <p:nvPr/>
            </p:nvSpPr>
            <p:spPr bwMode="auto">
              <a:xfrm>
                <a:off x="1811" y="1894"/>
                <a:ext cx="220" cy="16"/>
              </a:xfrm>
              <a:custGeom>
                <a:avLst/>
                <a:gdLst>
                  <a:gd name="T0" fmla="*/ 107 w 1101"/>
                  <a:gd name="T1" fmla="*/ 0 h 79"/>
                  <a:gd name="T2" fmla="*/ 994 w 1101"/>
                  <a:gd name="T3" fmla="*/ 0 h 79"/>
                  <a:gd name="T4" fmla="*/ 1022 w 1101"/>
                  <a:gd name="T5" fmla="*/ 19 h 79"/>
                  <a:gd name="T6" fmla="*/ 1076 w 1101"/>
                  <a:gd name="T7" fmla="*/ 58 h 79"/>
                  <a:gd name="T8" fmla="*/ 1101 w 1101"/>
                  <a:gd name="T9" fmla="*/ 79 h 79"/>
                  <a:gd name="T10" fmla="*/ 0 w 1101"/>
                  <a:gd name="T11" fmla="*/ 79 h 79"/>
                  <a:gd name="T12" fmla="*/ 25 w 1101"/>
                  <a:gd name="T13" fmla="*/ 58 h 79"/>
                  <a:gd name="T14" fmla="*/ 79 w 1101"/>
                  <a:gd name="T15" fmla="*/ 19 h 79"/>
                  <a:gd name="T16" fmla="*/ 107 w 1101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1" h="79">
                    <a:moveTo>
                      <a:pt x="107" y="0"/>
                    </a:moveTo>
                    <a:lnTo>
                      <a:pt x="994" y="0"/>
                    </a:lnTo>
                    <a:lnTo>
                      <a:pt x="1022" y="19"/>
                    </a:lnTo>
                    <a:lnTo>
                      <a:pt x="1076" y="58"/>
                    </a:lnTo>
                    <a:lnTo>
                      <a:pt x="1101" y="79"/>
                    </a:lnTo>
                    <a:lnTo>
                      <a:pt x="0" y="79"/>
                    </a:lnTo>
                    <a:lnTo>
                      <a:pt x="25" y="58"/>
                    </a:lnTo>
                    <a:lnTo>
                      <a:pt x="79" y="1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622"/>
              <p:cNvSpPr>
                <a:spLocks/>
              </p:cNvSpPr>
              <p:nvPr/>
            </p:nvSpPr>
            <p:spPr bwMode="auto">
              <a:xfrm>
                <a:off x="1811" y="1897"/>
                <a:ext cx="220" cy="13"/>
              </a:xfrm>
              <a:custGeom>
                <a:avLst/>
                <a:gdLst>
                  <a:gd name="T0" fmla="*/ 83 w 1101"/>
                  <a:gd name="T1" fmla="*/ 0 h 63"/>
                  <a:gd name="T2" fmla="*/ 1018 w 1101"/>
                  <a:gd name="T3" fmla="*/ 0 h 63"/>
                  <a:gd name="T4" fmla="*/ 1061 w 1101"/>
                  <a:gd name="T5" fmla="*/ 29 h 63"/>
                  <a:gd name="T6" fmla="*/ 1101 w 1101"/>
                  <a:gd name="T7" fmla="*/ 63 h 63"/>
                  <a:gd name="T8" fmla="*/ 0 w 1101"/>
                  <a:gd name="T9" fmla="*/ 63 h 63"/>
                  <a:gd name="T10" fmla="*/ 40 w 1101"/>
                  <a:gd name="T11" fmla="*/ 29 h 63"/>
                  <a:gd name="T12" fmla="*/ 83 w 110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63">
                    <a:moveTo>
                      <a:pt x="83" y="0"/>
                    </a:moveTo>
                    <a:lnTo>
                      <a:pt x="1018" y="0"/>
                    </a:lnTo>
                    <a:lnTo>
                      <a:pt x="1061" y="29"/>
                    </a:lnTo>
                    <a:lnTo>
                      <a:pt x="1101" y="63"/>
                    </a:lnTo>
                    <a:lnTo>
                      <a:pt x="0" y="63"/>
                    </a:lnTo>
                    <a:lnTo>
                      <a:pt x="40" y="29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623"/>
              <p:cNvSpPr>
                <a:spLocks/>
              </p:cNvSpPr>
              <p:nvPr/>
            </p:nvSpPr>
            <p:spPr bwMode="auto">
              <a:xfrm>
                <a:off x="1811" y="1901"/>
                <a:ext cx="220" cy="9"/>
              </a:xfrm>
              <a:custGeom>
                <a:avLst/>
                <a:gdLst>
                  <a:gd name="T0" fmla="*/ 59 w 1101"/>
                  <a:gd name="T1" fmla="*/ 0 h 47"/>
                  <a:gd name="T2" fmla="*/ 1041 w 1101"/>
                  <a:gd name="T3" fmla="*/ 0 h 47"/>
                  <a:gd name="T4" fmla="*/ 1073 w 1101"/>
                  <a:gd name="T5" fmla="*/ 23 h 47"/>
                  <a:gd name="T6" fmla="*/ 1101 w 1101"/>
                  <a:gd name="T7" fmla="*/ 47 h 47"/>
                  <a:gd name="T8" fmla="*/ 0 w 1101"/>
                  <a:gd name="T9" fmla="*/ 47 h 47"/>
                  <a:gd name="T10" fmla="*/ 28 w 1101"/>
                  <a:gd name="T11" fmla="*/ 23 h 47"/>
                  <a:gd name="T12" fmla="*/ 59 w 1101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47">
                    <a:moveTo>
                      <a:pt x="59" y="0"/>
                    </a:moveTo>
                    <a:lnTo>
                      <a:pt x="1041" y="0"/>
                    </a:lnTo>
                    <a:lnTo>
                      <a:pt x="1073" y="23"/>
                    </a:lnTo>
                    <a:lnTo>
                      <a:pt x="1101" y="47"/>
                    </a:lnTo>
                    <a:lnTo>
                      <a:pt x="0" y="47"/>
                    </a:lnTo>
                    <a:lnTo>
                      <a:pt x="28" y="2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624"/>
              <p:cNvSpPr>
                <a:spLocks/>
              </p:cNvSpPr>
              <p:nvPr/>
            </p:nvSpPr>
            <p:spPr bwMode="auto">
              <a:xfrm>
                <a:off x="1811" y="1904"/>
                <a:ext cx="220" cy="6"/>
              </a:xfrm>
              <a:custGeom>
                <a:avLst/>
                <a:gdLst>
                  <a:gd name="T0" fmla="*/ 39 w 1101"/>
                  <a:gd name="T1" fmla="*/ 0 h 32"/>
                  <a:gd name="T2" fmla="*/ 1062 w 1101"/>
                  <a:gd name="T3" fmla="*/ 0 h 32"/>
                  <a:gd name="T4" fmla="*/ 1083 w 1101"/>
                  <a:gd name="T5" fmla="*/ 16 h 32"/>
                  <a:gd name="T6" fmla="*/ 1101 w 1101"/>
                  <a:gd name="T7" fmla="*/ 32 h 32"/>
                  <a:gd name="T8" fmla="*/ 0 w 1101"/>
                  <a:gd name="T9" fmla="*/ 32 h 32"/>
                  <a:gd name="T10" fmla="*/ 18 w 1101"/>
                  <a:gd name="T11" fmla="*/ 16 h 32"/>
                  <a:gd name="T12" fmla="*/ 39 w 1101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2">
                    <a:moveTo>
                      <a:pt x="39" y="0"/>
                    </a:moveTo>
                    <a:lnTo>
                      <a:pt x="1062" y="0"/>
                    </a:lnTo>
                    <a:lnTo>
                      <a:pt x="1083" y="16"/>
                    </a:lnTo>
                    <a:lnTo>
                      <a:pt x="1101" y="32"/>
                    </a:lnTo>
                    <a:lnTo>
                      <a:pt x="0" y="32"/>
                    </a:lnTo>
                    <a:lnTo>
                      <a:pt x="18" y="1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625"/>
              <p:cNvSpPr>
                <a:spLocks/>
              </p:cNvSpPr>
              <p:nvPr/>
            </p:nvSpPr>
            <p:spPr bwMode="auto">
              <a:xfrm>
                <a:off x="1811" y="1907"/>
                <a:ext cx="220" cy="3"/>
              </a:xfrm>
              <a:custGeom>
                <a:avLst/>
                <a:gdLst>
                  <a:gd name="T0" fmla="*/ 18 w 1101"/>
                  <a:gd name="T1" fmla="*/ 0 h 16"/>
                  <a:gd name="T2" fmla="*/ 1083 w 1101"/>
                  <a:gd name="T3" fmla="*/ 0 h 16"/>
                  <a:gd name="T4" fmla="*/ 1092 w 1101"/>
                  <a:gd name="T5" fmla="*/ 8 h 16"/>
                  <a:gd name="T6" fmla="*/ 1101 w 1101"/>
                  <a:gd name="T7" fmla="*/ 16 h 16"/>
                  <a:gd name="T8" fmla="*/ 0 w 1101"/>
                  <a:gd name="T9" fmla="*/ 16 h 16"/>
                  <a:gd name="T10" fmla="*/ 9 w 1101"/>
                  <a:gd name="T11" fmla="*/ 8 h 16"/>
                  <a:gd name="T12" fmla="*/ 18 w 1101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16">
                    <a:moveTo>
                      <a:pt x="18" y="0"/>
                    </a:moveTo>
                    <a:lnTo>
                      <a:pt x="1083" y="0"/>
                    </a:lnTo>
                    <a:lnTo>
                      <a:pt x="1092" y="8"/>
                    </a:lnTo>
                    <a:lnTo>
                      <a:pt x="1101" y="16"/>
                    </a:lnTo>
                    <a:lnTo>
                      <a:pt x="0" y="16"/>
                    </a:lnTo>
                    <a:lnTo>
                      <a:pt x="9" y="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Rectangle 626"/>
              <p:cNvSpPr>
                <a:spLocks noChangeArrowheads="1"/>
              </p:cNvSpPr>
              <p:nvPr/>
            </p:nvSpPr>
            <p:spPr bwMode="auto">
              <a:xfrm>
                <a:off x="1811" y="1910"/>
                <a:ext cx="220" cy="1"/>
              </a:xfrm>
              <a:prstGeom prst="rect">
                <a:avLst/>
              </a:pr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627"/>
              <p:cNvSpPr>
                <a:spLocks/>
              </p:cNvSpPr>
              <p:nvPr/>
            </p:nvSpPr>
            <p:spPr bwMode="auto">
              <a:xfrm>
                <a:off x="1832" y="1888"/>
                <a:ext cx="178" cy="6"/>
              </a:xfrm>
              <a:custGeom>
                <a:avLst/>
                <a:gdLst>
                  <a:gd name="T0" fmla="*/ 887 w 887"/>
                  <a:gd name="T1" fmla="*/ 31 h 31"/>
                  <a:gd name="T2" fmla="*/ 0 w 887"/>
                  <a:gd name="T3" fmla="*/ 31 h 31"/>
                  <a:gd name="T4" fmla="*/ 27 w 887"/>
                  <a:gd name="T5" fmla="*/ 15 h 31"/>
                  <a:gd name="T6" fmla="*/ 55 w 887"/>
                  <a:gd name="T7" fmla="*/ 0 h 31"/>
                  <a:gd name="T8" fmla="*/ 832 w 887"/>
                  <a:gd name="T9" fmla="*/ 0 h 31"/>
                  <a:gd name="T10" fmla="*/ 860 w 887"/>
                  <a:gd name="T11" fmla="*/ 15 h 31"/>
                  <a:gd name="T12" fmla="*/ 887 w 887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31">
                    <a:moveTo>
                      <a:pt x="887" y="31"/>
                    </a:moveTo>
                    <a:lnTo>
                      <a:pt x="0" y="31"/>
                    </a:lnTo>
                    <a:lnTo>
                      <a:pt x="27" y="15"/>
                    </a:lnTo>
                    <a:lnTo>
                      <a:pt x="55" y="0"/>
                    </a:lnTo>
                    <a:lnTo>
                      <a:pt x="832" y="0"/>
                    </a:lnTo>
                    <a:lnTo>
                      <a:pt x="860" y="15"/>
                    </a:lnTo>
                    <a:lnTo>
                      <a:pt x="887" y="31"/>
                    </a:lnTo>
                    <a:close/>
                  </a:path>
                </a:pathLst>
              </a:custGeom>
              <a:solidFill>
                <a:srgbClr val="91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628"/>
              <p:cNvSpPr>
                <a:spLocks/>
              </p:cNvSpPr>
              <p:nvPr/>
            </p:nvSpPr>
            <p:spPr bwMode="auto">
              <a:xfrm>
                <a:off x="1827" y="1888"/>
                <a:ext cx="188" cy="10"/>
              </a:xfrm>
              <a:custGeom>
                <a:avLst/>
                <a:gdLst>
                  <a:gd name="T0" fmla="*/ 937 w 937"/>
                  <a:gd name="T1" fmla="*/ 48 h 48"/>
                  <a:gd name="T2" fmla="*/ 0 w 937"/>
                  <a:gd name="T3" fmla="*/ 48 h 48"/>
                  <a:gd name="T4" fmla="*/ 39 w 937"/>
                  <a:gd name="T5" fmla="*/ 22 h 48"/>
                  <a:gd name="T6" fmla="*/ 80 w 937"/>
                  <a:gd name="T7" fmla="*/ 0 h 48"/>
                  <a:gd name="T8" fmla="*/ 857 w 937"/>
                  <a:gd name="T9" fmla="*/ 0 h 48"/>
                  <a:gd name="T10" fmla="*/ 898 w 937"/>
                  <a:gd name="T11" fmla="*/ 22 h 48"/>
                  <a:gd name="T12" fmla="*/ 937 w 937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7" h="48">
                    <a:moveTo>
                      <a:pt x="937" y="48"/>
                    </a:moveTo>
                    <a:lnTo>
                      <a:pt x="0" y="48"/>
                    </a:lnTo>
                    <a:lnTo>
                      <a:pt x="39" y="22"/>
                    </a:lnTo>
                    <a:lnTo>
                      <a:pt x="80" y="0"/>
                    </a:lnTo>
                    <a:lnTo>
                      <a:pt x="857" y="0"/>
                    </a:lnTo>
                    <a:lnTo>
                      <a:pt x="898" y="22"/>
                    </a:lnTo>
                    <a:lnTo>
                      <a:pt x="937" y="48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629"/>
              <p:cNvSpPr>
                <a:spLocks/>
              </p:cNvSpPr>
              <p:nvPr/>
            </p:nvSpPr>
            <p:spPr bwMode="auto">
              <a:xfrm>
                <a:off x="1823" y="1888"/>
                <a:ext cx="196" cy="13"/>
              </a:xfrm>
              <a:custGeom>
                <a:avLst/>
                <a:gdLst>
                  <a:gd name="T0" fmla="*/ 983 w 983"/>
                  <a:gd name="T1" fmla="*/ 63 h 63"/>
                  <a:gd name="T2" fmla="*/ 0 w 983"/>
                  <a:gd name="T3" fmla="*/ 63 h 63"/>
                  <a:gd name="T4" fmla="*/ 51 w 983"/>
                  <a:gd name="T5" fmla="*/ 29 h 63"/>
                  <a:gd name="T6" fmla="*/ 103 w 983"/>
                  <a:gd name="T7" fmla="*/ 0 h 63"/>
                  <a:gd name="T8" fmla="*/ 880 w 983"/>
                  <a:gd name="T9" fmla="*/ 0 h 63"/>
                  <a:gd name="T10" fmla="*/ 932 w 983"/>
                  <a:gd name="T11" fmla="*/ 29 h 63"/>
                  <a:gd name="T12" fmla="*/ 983 w 98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3" h="63">
                    <a:moveTo>
                      <a:pt x="983" y="63"/>
                    </a:moveTo>
                    <a:lnTo>
                      <a:pt x="0" y="63"/>
                    </a:lnTo>
                    <a:lnTo>
                      <a:pt x="51" y="29"/>
                    </a:lnTo>
                    <a:lnTo>
                      <a:pt x="103" y="0"/>
                    </a:lnTo>
                    <a:lnTo>
                      <a:pt x="880" y="0"/>
                    </a:lnTo>
                    <a:lnTo>
                      <a:pt x="932" y="29"/>
                    </a:lnTo>
                    <a:lnTo>
                      <a:pt x="983" y="63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630"/>
              <p:cNvSpPr>
                <a:spLocks/>
              </p:cNvSpPr>
              <p:nvPr/>
            </p:nvSpPr>
            <p:spPr bwMode="auto">
              <a:xfrm>
                <a:off x="1819" y="1888"/>
                <a:ext cx="205" cy="16"/>
              </a:xfrm>
              <a:custGeom>
                <a:avLst/>
                <a:gdLst>
                  <a:gd name="T0" fmla="*/ 1025 w 1025"/>
                  <a:gd name="T1" fmla="*/ 78 h 78"/>
                  <a:gd name="T2" fmla="*/ 0 w 1025"/>
                  <a:gd name="T3" fmla="*/ 78 h 78"/>
                  <a:gd name="T4" fmla="*/ 30 w 1025"/>
                  <a:gd name="T5" fmla="*/ 57 h 78"/>
                  <a:gd name="T6" fmla="*/ 92 w 1025"/>
                  <a:gd name="T7" fmla="*/ 18 h 78"/>
                  <a:gd name="T8" fmla="*/ 124 w 1025"/>
                  <a:gd name="T9" fmla="*/ 0 h 78"/>
                  <a:gd name="T10" fmla="*/ 901 w 1025"/>
                  <a:gd name="T11" fmla="*/ 0 h 78"/>
                  <a:gd name="T12" fmla="*/ 933 w 1025"/>
                  <a:gd name="T13" fmla="*/ 18 h 78"/>
                  <a:gd name="T14" fmla="*/ 996 w 1025"/>
                  <a:gd name="T15" fmla="*/ 57 h 78"/>
                  <a:gd name="T16" fmla="*/ 1025 w 1025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5" h="78">
                    <a:moveTo>
                      <a:pt x="1025" y="78"/>
                    </a:moveTo>
                    <a:lnTo>
                      <a:pt x="0" y="78"/>
                    </a:lnTo>
                    <a:lnTo>
                      <a:pt x="30" y="57"/>
                    </a:lnTo>
                    <a:lnTo>
                      <a:pt x="92" y="18"/>
                    </a:lnTo>
                    <a:lnTo>
                      <a:pt x="124" y="0"/>
                    </a:lnTo>
                    <a:lnTo>
                      <a:pt x="901" y="0"/>
                    </a:lnTo>
                    <a:lnTo>
                      <a:pt x="933" y="18"/>
                    </a:lnTo>
                    <a:lnTo>
                      <a:pt x="996" y="57"/>
                    </a:lnTo>
                    <a:lnTo>
                      <a:pt x="1025" y="78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631"/>
              <p:cNvSpPr>
                <a:spLocks/>
              </p:cNvSpPr>
              <p:nvPr/>
            </p:nvSpPr>
            <p:spPr bwMode="auto">
              <a:xfrm>
                <a:off x="1815" y="1888"/>
                <a:ext cx="213" cy="19"/>
              </a:xfrm>
              <a:custGeom>
                <a:avLst/>
                <a:gdLst>
                  <a:gd name="T0" fmla="*/ 1065 w 1065"/>
                  <a:gd name="T1" fmla="*/ 94 h 94"/>
                  <a:gd name="T2" fmla="*/ 0 w 1065"/>
                  <a:gd name="T3" fmla="*/ 94 h 94"/>
                  <a:gd name="T4" fmla="*/ 34 w 1065"/>
                  <a:gd name="T5" fmla="*/ 68 h 94"/>
                  <a:gd name="T6" fmla="*/ 106 w 1065"/>
                  <a:gd name="T7" fmla="*/ 21 h 94"/>
                  <a:gd name="T8" fmla="*/ 144 w 1065"/>
                  <a:gd name="T9" fmla="*/ 0 h 94"/>
                  <a:gd name="T10" fmla="*/ 921 w 1065"/>
                  <a:gd name="T11" fmla="*/ 0 h 94"/>
                  <a:gd name="T12" fmla="*/ 959 w 1065"/>
                  <a:gd name="T13" fmla="*/ 21 h 94"/>
                  <a:gd name="T14" fmla="*/ 1031 w 1065"/>
                  <a:gd name="T15" fmla="*/ 68 h 94"/>
                  <a:gd name="T16" fmla="*/ 1065 w 1065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5" h="94">
                    <a:moveTo>
                      <a:pt x="1065" y="94"/>
                    </a:moveTo>
                    <a:lnTo>
                      <a:pt x="0" y="94"/>
                    </a:lnTo>
                    <a:lnTo>
                      <a:pt x="34" y="68"/>
                    </a:lnTo>
                    <a:lnTo>
                      <a:pt x="106" y="21"/>
                    </a:lnTo>
                    <a:lnTo>
                      <a:pt x="144" y="0"/>
                    </a:lnTo>
                    <a:lnTo>
                      <a:pt x="921" y="0"/>
                    </a:lnTo>
                    <a:lnTo>
                      <a:pt x="959" y="21"/>
                    </a:lnTo>
                    <a:lnTo>
                      <a:pt x="1031" y="68"/>
                    </a:lnTo>
                    <a:lnTo>
                      <a:pt x="1065" y="94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632"/>
              <p:cNvSpPr>
                <a:spLocks/>
              </p:cNvSpPr>
              <p:nvPr/>
            </p:nvSpPr>
            <p:spPr bwMode="auto">
              <a:xfrm>
                <a:off x="1811" y="1888"/>
                <a:ext cx="220" cy="22"/>
              </a:xfrm>
              <a:custGeom>
                <a:avLst/>
                <a:gdLst>
                  <a:gd name="T0" fmla="*/ 1101 w 1101"/>
                  <a:gd name="T1" fmla="*/ 110 h 110"/>
                  <a:gd name="T2" fmla="*/ 0 w 1101"/>
                  <a:gd name="T3" fmla="*/ 110 h 110"/>
                  <a:gd name="T4" fmla="*/ 38 w 1101"/>
                  <a:gd name="T5" fmla="*/ 78 h 110"/>
                  <a:gd name="T6" fmla="*/ 119 w 1101"/>
                  <a:gd name="T7" fmla="*/ 24 h 110"/>
                  <a:gd name="T8" fmla="*/ 162 w 1101"/>
                  <a:gd name="T9" fmla="*/ 0 h 110"/>
                  <a:gd name="T10" fmla="*/ 939 w 1101"/>
                  <a:gd name="T11" fmla="*/ 0 h 110"/>
                  <a:gd name="T12" fmla="*/ 982 w 1101"/>
                  <a:gd name="T13" fmla="*/ 24 h 110"/>
                  <a:gd name="T14" fmla="*/ 1063 w 1101"/>
                  <a:gd name="T15" fmla="*/ 78 h 110"/>
                  <a:gd name="T16" fmla="*/ 1101 w 1101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1" h="110">
                    <a:moveTo>
                      <a:pt x="1101" y="110"/>
                    </a:moveTo>
                    <a:lnTo>
                      <a:pt x="0" y="110"/>
                    </a:lnTo>
                    <a:lnTo>
                      <a:pt x="38" y="78"/>
                    </a:lnTo>
                    <a:lnTo>
                      <a:pt x="119" y="24"/>
                    </a:lnTo>
                    <a:lnTo>
                      <a:pt x="162" y="0"/>
                    </a:lnTo>
                    <a:lnTo>
                      <a:pt x="939" y="0"/>
                    </a:lnTo>
                    <a:lnTo>
                      <a:pt x="982" y="24"/>
                    </a:lnTo>
                    <a:lnTo>
                      <a:pt x="1063" y="78"/>
                    </a:lnTo>
                    <a:lnTo>
                      <a:pt x="1101" y="110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633"/>
              <p:cNvSpPr>
                <a:spLocks/>
              </p:cNvSpPr>
              <p:nvPr/>
            </p:nvSpPr>
            <p:spPr bwMode="auto">
              <a:xfrm>
                <a:off x="1807" y="1888"/>
                <a:ext cx="228" cy="25"/>
              </a:xfrm>
              <a:custGeom>
                <a:avLst/>
                <a:gdLst>
                  <a:gd name="T0" fmla="*/ 1139 w 1139"/>
                  <a:gd name="T1" fmla="*/ 126 h 126"/>
                  <a:gd name="T2" fmla="*/ 0 w 1139"/>
                  <a:gd name="T3" fmla="*/ 126 h 126"/>
                  <a:gd name="T4" fmla="*/ 42 w 1139"/>
                  <a:gd name="T5" fmla="*/ 90 h 126"/>
                  <a:gd name="T6" fmla="*/ 133 w 1139"/>
                  <a:gd name="T7" fmla="*/ 26 h 126"/>
                  <a:gd name="T8" fmla="*/ 181 w 1139"/>
                  <a:gd name="T9" fmla="*/ 0 h 126"/>
                  <a:gd name="T10" fmla="*/ 211 w 1139"/>
                  <a:gd name="T11" fmla="*/ 0 h 126"/>
                  <a:gd name="T12" fmla="*/ 958 w 1139"/>
                  <a:gd name="T13" fmla="*/ 0 h 126"/>
                  <a:gd name="T14" fmla="*/ 1006 w 1139"/>
                  <a:gd name="T15" fmla="*/ 26 h 126"/>
                  <a:gd name="T16" fmla="*/ 1097 w 1139"/>
                  <a:gd name="T17" fmla="*/ 90 h 126"/>
                  <a:gd name="T18" fmla="*/ 1139 w 1139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9" h="126">
                    <a:moveTo>
                      <a:pt x="1139" y="126"/>
                    </a:moveTo>
                    <a:lnTo>
                      <a:pt x="0" y="126"/>
                    </a:lnTo>
                    <a:lnTo>
                      <a:pt x="42" y="90"/>
                    </a:lnTo>
                    <a:lnTo>
                      <a:pt x="133" y="26"/>
                    </a:lnTo>
                    <a:lnTo>
                      <a:pt x="181" y="0"/>
                    </a:lnTo>
                    <a:lnTo>
                      <a:pt x="211" y="0"/>
                    </a:lnTo>
                    <a:lnTo>
                      <a:pt x="958" y="0"/>
                    </a:lnTo>
                    <a:lnTo>
                      <a:pt x="1006" y="26"/>
                    </a:lnTo>
                    <a:lnTo>
                      <a:pt x="1097" y="90"/>
                    </a:lnTo>
                    <a:lnTo>
                      <a:pt x="1139" y="126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634"/>
              <p:cNvSpPr>
                <a:spLocks/>
              </p:cNvSpPr>
              <p:nvPr/>
            </p:nvSpPr>
            <p:spPr bwMode="auto">
              <a:xfrm>
                <a:off x="1807" y="1891"/>
                <a:ext cx="228" cy="22"/>
              </a:xfrm>
              <a:custGeom>
                <a:avLst/>
                <a:gdLst>
                  <a:gd name="T0" fmla="*/ 152 w 1139"/>
                  <a:gd name="T1" fmla="*/ 0 h 110"/>
                  <a:gd name="T2" fmla="*/ 987 w 1139"/>
                  <a:gd name="T3" fmla="*/ 0 h 110"/>
                  <a:gd name="T4" fmla="*/ 1027 w 1139"/>
                  <a:gd name="T5" fmla="*/ 23 h 110"/>
                  <a:gd name="T6" fmla="*/ 1103 w 1139"/>
                  <a:gd name="T7" fmla="*/ 79 h 110"/>
                  <a:gd name="T8" fmla="*/ 1139 w 1139"/>
                  <a:gd name="T9" fmla="*/ 110 h 110"/>
                  <a:gd name="T10" fmla="*/ 0 w 1139"/>
                  <a:gd name="T11" fmla="*/ 110 h 110"/>
                  <a:gd name="T12" fmla="*/ 36 w 1139"/>
                  <a:gd name="T13" fmla="*/ 79 h 110"/>
                  <a:gd name="T14" fmla="*/ 112 w 1139"/>
                  <a:gd name="T15" fmla="*/ 23 h 110"/>
                  <a:gd name="T16" fmla="*/ 152 w 1139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9" h="110">
                    <a:moveTo>
                      <a:pt x="152" y="0"/>
                    </a:moveTo>
                    <a:lnTo>
                      <a:pt x="987" y="0"/>
                    </a:lnTo>
                    <a:lnTo>
                      <a:pt x="1027" y="23"/>
                    </a:lnTo>
                    <a:lnTo>
                      <a:pt x="1103" y="79"/>
                    </a:lnTo>
                    <a:lnTo>
                      <a:pt x="1139" y="110"/>
                    </a:lnTo>
                    <a:lnTo>
                      <a:pt x="0" y="110"/>
                    </a:lnTo>
                    <a:lnTo>
                      <a:pt x="36" y="79"/>
                    </a:lnTo>
                    <a:lnTo>
                      <a:pt x="112" y="2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635"/>
              <p:cNvSpPr>
                <a:spLocks/>
              </p:cNvSpPr>
              <p:nvPr/>
            </p:nvSpPr>
            <p:spPr bwMode="auto">
              <a:xfrm>
                <a:off x="1807" y="1894"/>
                <a:ext cx="228" cy="19"/>
              </a:xfrm>
              <a:custGeom>
                <a:avLst/>
                <a:gdLst>
                  <a:gd name="T0" fmla="*/ 126 w 1139"/>
                  <a:gd name="T1" fmla="*/ 0 h 95"/>
                  <a:gd name="T2" fmla="*/ 1013 w 1139"/>
                  <a:gd name="T3" fmla="*/ 0 h 95"/>
                  <a:gd name="T4" fmla="*/ 1046 w 1139"/>
                  <a:gd name="T5" fmla="*/ 22 h 95"/>
                  <a:gd name="T6" fmla="*/ 1109 w 1139"/>
                  <a:gd name="T7" fmla="*/ 69 h 95"/>
                  <a:gd name="T8" fmla="*/ 1139 w 1139"/>
                  <a:gd name="T9" fmla="*/ 95 h 95"/>
                  <a:gd name="T10" fmla="*/ 0 w 1139"/>
                  <a:gd name="T11" fmla="*/ 95 h 95"/>
                  <a:gd name="T12" fmla="*/ 30 w 1139"/>
                  <a:gd name="T13" fmla="*/ 69 h 95"/>
                  <a:gd name="T14" fmla="*/ 93 w 1139"/>
                  <a:gd name="T15" fmla="*/ 22 h 95"/>
                  <a:gd name="T16" fmla="*/ 126 w 1139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9" h="95">
                    <a:moveTo>
                      <a:pt x="126" y="0"/>
                    </a:moveTo>
                    <a:lnTo>
                      <a:pt x="1013" y="0"/>
                    </a:lnTo>
                    <a:lnTo>
                      <a:pt x="1046" y="22"/>
                    </a:lnTo>
                    <a:lnTo>
                      <a:pt x="1109" y="69"/>
                    </a:lnTo>
                    <a:lnTo>
                      <a:pt x="1139" y="95"/>
                    </a:lnTo>
                    <a:lnTo>
                      <a:pt x="0" y="95"/>
                    </a:lnTo>
                    <a:lnTo>
                      <a:pt x="30" y="69"/>
                    </a:lnTo>
                    <a:lnTo>
                      <a:pt x="93" y="2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636"/>
              <p:cNvSpPr>
                <a:spLocks/>
              </p:cNvSpPr>
              <p:nvPr/>
            </p:nvSpPr>
            <p:spPr bwMode="auto">
              <a:xfrm>
                <a:off x="1807" y="1897"/>
                <a:ext cx="228" cy="16"/>
              </a:xfrm>
              <a:custGeom>
                <a:avLst/>
                <a:gdLst>
                  <a:gd name="T0" fmla="*/ 102 w 1139"/>
                  <a:gd name="T1" fmla="*/ 0 h 79"/>
                  <a:gd name="T2" fmla="*/ 1037 w 1139"/>
                  <a:gd name="T3" fmla="*/ 0 h 79"/>
                  <a:gd name="T4" fmla="*/ 1090 w 1139"/>
                  <a:gd name="T5" fmla="*/ 37 h 79"/>
                  <a:gd name="T6" fmla="*/ 1139 w 1139"/>
                  <a:gd name="T7" fmla="*/ 79 h 79"/>
                  <a:gd name="T8" fmla="*/ 0 w 1139"/>
                  <a:gd name="T9" fmla="*/ 79 h 79"/>
                  <a:gd name="T10" fmla="*/ 50 w 1139"/>
                  <a:gd name="T11" fmla="*/ 37 h 79"/>
                  <a:gd name="T12" fmla="*/ 102 w 113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9" h="79">
                    <a:moveTo>
                      <a:pt x="102" y="0"/>
                    </a:moveTo>
                    <a:lnTo>
                      <a:pt x="1037" y="0"/>
                    </a:lnTo>
                    <a:lnTo>
                      <a:pt x="1090" y="37"/>
                    </a:lnTo>
                    <a:lnTo>
                      <a:pt x="1139" y="79"/>
                    </a:lnTo>
                    <a:lnTo>
                      <a:pt x="0" y="79"/>
                    </a:lnTo>
                    <a:lnTo>
                      <a:pt x="50" y="37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637"/>
              <p:cNvSpPr>
                <a:spLocks/>
              </p:cNvSpPr>
              <p:nvPr/>
            </p:nvSpPr>
            <p:spPr bwMode="auto">
              <a:xfrm>
                <a:off x="1807" y="1901"/>
                <a:ext cx="228" cy="12"/>
              </a:xfrm>
              <a:custGeom>
                <a:avLst/>
                <a:gdLst>
                  <a:gd name="T0" fmla="*/ 78 w 1139"/>
                  <a:gd name="T1" fmla="*/ 0 h 63"/>
                  <a:gd name="T2" fmla="*/ 1061 w 1139"/>
                  <a:gd name="T3" fmla="*/ 0 h 63"/>
                  <a:gd name="T4" fmla="*/ 1101 w 1139"/>
                  <a:gd name="T5" fmla="*/ 30 h 63"/>
                  <a:gd name="T6" fmla="*/ 1139 w 1139"/>
                  <a:gd name="T7" fmla="*/ 63 h 63"/>
                  <a:gd name="T8" fmla="*/ 0 w 1139"/>
                  <a:gd name="T9" fmla="*/ 63 h 63"/>
                  <a:gd name="T10" fmla="*/ 38 w 1139"/>
                  <a:gd name="T11" fmla="*/ 30 h 63"/>
                  <a:gd name="T12" fmla="*/ 78 w 1139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9" h="63">
                    <a:moveTo>
                      <a:pt x="78" y="0"/>
                    </a:moveTo>
                    <a:lnTo>
                      <a:pt x="1061" y="0"/>
                    </a:lnTo>
                    <a:lnTo>
                      <a:pt x="1101" y="30"/>
                    </a:lnTo>
                    <a:lnTo>
                      <a:pt x="1139" y="63"/>
                    </a:lnTo>
                    <a:lnTo>
                      <a:pt x="0" y="63"/>
                    </a:lnTo>
                    <a:lnTo>
                      <a:pt x="38" y="3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638"/>
              <p:cNvSpPr>
                <a:spLocks/>
              </p:cNvSpPr>
              <p:nvPr/>
            </p:nvSpPr>
            <p:spPr bwMode="auto">
              <a:xfrm>
                <a:off x="1807" y="1904"/>
                <a:ext cx="228" cy="9"/>
              </a:xfrm>
              <a:custGeom>
                <a:avLst/>
                <a:gdLst>
                  <a:gd name="T0" fmla="*/ 58 w 1139"/>
                  <a:gd name="T1" fmla="*/ 0 h 48"/>
                  <a:gd name="T2" fmla="*/ 1081 w 1139"/>
                  <a:gd name="T3" fmla="*/ 0 h 48"/>
                  <a:gd name="T4" fmla="*/ 1111 w 1139"/>
                  <a:gd name="T5" fmla="*/ 23 h 48"/>
                  <a:gd name="T6" fmla="*/ 1139 w 1139"/>
                  <a:gd name="T7" fmla="*/ 48 h 48"/>
                  <a:gd name="T8" fmla="*/ 0 w 1139"/>
                  <a:gd name="T9" fmla="*/ 48 h 48"/>
                  <a:gd name="T10" fmla="*/ 28 w 1139"/>
                  <a:gd name="T11" fmla="*/ 23 h 48"/>
                  <a:gd name="T12" fmla="*/ 58 w 113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9" h="48">
                    <a:moveTo>
                      <a:pt x="58" y="0"/>
                    </a:moveTo>
                    <a:lnTo>
                      <a:pt x="1081" y="0"/>
                    </a:lnTo>
                    <a:lnTo>
                      <a:pt x="1111" y="23"/>
                    </a:lnTo>
                    <a:lnTo>
                      <a:pt x="1139" y="48"/>
                    </a:lnTo>
                    <a:lnTo>
                      <a:pt x="0" y="48"/>
                    </a:lnTo>
                    <a:lnTo>
                      <a:pt x="28" y="2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639"/>
              <p:cNvSpPr>
                <a:spLocks/>
              </p:cNvSpPr>
              <p:nvPr/>
            </p:nvSpPr>
            <p:spPr bwMode="auto">
              <a:xfrm>
                <a:off x="1807" y="1907"/>
                <a:ext cx="228" cy="6"/>
              </a:xfrm>
              <a:custGeom>
                <a:avLst/>
                <a:gdLst>
                  <a:gd name="T0" fmla="*/ 37 w 1139"/>
                  <a:gd name="T1" fmla="*/ 0 h 32"/>
                  <a:gd name="T2" fmla="*/ 1102 w 1139"/>
                  <a:gd name="T3" fmla="*/ 0 h 32"/>
                  <a:gd name="T4" fmla="*/ 1120 w 1139"/>
                  <a:gd name="T5" fmla="*/ 15 h 32"/>
                  <a:gd name="T6" fmla="*/ 1139 w 1139"/>
                  <a:gd name="T7" fmla="*/ 32 h 32"/>
                  <a:gd name="T8" fmla="*/ 0 w 1139"/>
                  <a:gd name="T9" fmla="*/ 32 h 32"/>
                  <a:gd name="T10" fmla="*/ 19 w 1139"/>
                  <a:gd name="T11" fmla="*/ 15 h 32"/>
                  <a:gd name="T12" fmla="*/ 37 w 113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9" h="32">
                    <a:moveTo>
                      <a:pt x="37" y="0"/>
                    </a:moveTo>
                    <a:lnTo>
                      <a:pt x="1102" y="0"/>
                    </a:lnTo>
                    <a:lnTo>
                      <a:pt x="1120" y="15"/>
                    </a:lnTo>
                    <a:lnTo>
                      <a:pt x="1139" y="32"/>
                    </a:lnTo>
                    <a:lnTo>
                      <a:pt x="0" y="32"/>
                    </a:lnTo>
                    <a:lnTo>
                      <a:pt x="19" y="1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640"/>
              <p:cNvSpPr>
                <a:spLocks/>
              </p:cNvSpPr>
              <p:nvPr/>
            </p:nvSpPr>
            <p:spPr bwMode="auto">
              <a:xfrm>
                <a:off x="1807" y="1910"/>
                <a:ext cx="228" cy="3"/>
              </a:xfrm>
              <a:custGeom>
                <a:avLst/>
                <a:gdLst>
                  <a:gd name="T0" fmla="*/ 19 w 1139"/>
                  <a:gd name="T1" fmla="*/ 0 h 17"/>
                  <a:gd name="T2" fmla="*/ 1120 w 1139"/>
                  <a:gd name="T3" fmla="*/ 0 h 17"/>
                  <a:gd name="T4" fmla="*/ 1130 w 1139"/>
                  <a:gd name="T5" fmla="*/ 8 h 17"/>
                  <a:gd name="T6" fmla="*/ 1139 w 1139"/>
                  <a:gd name="T7" fmla="*/ 17 h 17"/>
                  <a:gd name="T8" fmla="*/ 0 w 1139"/>
                  <a:gd name="T9" fmla="*/ 17 h 17"/>
                  <a:gd name="T10" fmla="*/ 9 w 1139"/>
                  <a:gd name="T11" fmla="*/ 8 h 17"/>
                  <a:gd name="T12" fmla="*/ 19 w 113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9" h="17">
                    <a:moveTo>
                      <a:pt x="19" y="0"/>
                    </a:moveTo>
                    <a:lnTo>
                      <a:pt x="1120" y="0"/>
                    </a:lnTo>
                    <a:lnTo>
                      <a:pt x="1130" y="8"/>
                    </a:lnTo>
                    <a:lnTo>
                      <a:pt x="1139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641"/>
              <p:cNvSpPr>
                <a:spLocks/>
              </p:cNvSpPr>
              <p:nvPr/>
            </p:nvSpPr>
            <p:spPr bwMode="auto">
              <a:xfrm>
                <a:off x="1807" y="1913"/>
                <a:ext cx="228" cy="0"/>
              </a:xfrm>
              <a:custGeom>
                <a:avLst/>
                <a:gdLst>
                  <a:gd name="T0" fmla="*/ 1 w 1139"/>
                  <a:gd name="T1" fmla="*/ 1138 w 1139"/>
                  <a:gd name="T2" fmla="*/ 1139 w 1139"/>
                  <a:gd name="T3" fmla="*/ 0 w 1139"/>
                  <a:gd name="T4" fmla="*/ 1 w 11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39">
                    <a:moveTo>
                      <a:pt x="1" y="0"/>
                    </a:moveTo>
                    <a:lnTo>
                      <a:pt x="1138" y="0"/>
                    </a:lnTo>
                    <a:lnTo>
                      <a:pt x="1139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642"/>
              <p:cNvSpPr>
                <a:spLocks/>
              </p:cNvSpPr>
              <p:nvPr/>
            </p:nvSpPr>
            <p:spPr bwMode="auto">
              <a:xfrm>
                <a:off x="1832" y="1891"/>
                <a:ext cx="178" cy="3"/>
              </a:xfrm>
              <a:custGeom>
                <a:avLst/>
                <a:gdLst>
                  <a:gd name="T0" fmla="*/ 887 w 887"/>
                  <a:gd name="T1" fmla="*/ 15 h 15"/>
                  <a:gd name="T2" fmla="*/ 0 w 887"/>
                  <a:gd name="T3" fmla="*/ 15 h 15"/>
                  <a:gd name="T4" fmla="*/ 13 w 887"/>
                  <a:gd name="T5" fmla="*/ 7 h 15"/>
                  <a:gd name="T6" fmla="*/ 26 w 887"/>
                  <a:gd name="T7" fmla="*/ 0 h 15"/>
                  <a:gd name="T8" fmla="*/ 861 w 887"/>
                  <a:gd name="T9" fmla="*/ 0 h 15"/>
                  <a:gd name="T10" fmla="*/ 874 w 887"/>
                  <a:gd name="T11" fmla="*/ 7 h 15"/>
                  <a:gd name="T12" fmla="*/ 887 w 88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7" h="15">
                    <a:moveTo>
                      <a:pt x="887" y="15"/>
                    </a:moveTo>
                    <a:lnTo>
                      <a:pt x="0" y="15"/>
                    </a:lnTo>
                    <a:lnTo>
                      <a:pt x="13" y="7"/>
                    </a:lnTo>
                    <a:lnTo>
                      <a:pt x="26" y="0"/>
                    </a:lnTo>
                    <a:lnTo>
                      <a:pt x="861" y="0"/>
                    </a:lnTo>
                    <a:lnTo>
                      <a:pt x="874" y="7"/>
                    </a:lnTo>
                    <a:lnTo>
                      <a:pt x="887" y="15"/>
                    </a:lnTo>
                    <a:close/>
                  </a:path>
                </a:pathLst>
              </a:custGeom>
              <a:solidFill>
                <a:srgbClr val="91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643"/>
              <p:cNvSpPr>
                <a:spLocks/>
              </p:cNvSpPr>
              <p:nvPr/>
            </p:nvSpPr>
            <p:spPr bwMode="auto">
              <a:xfrm>
                <a:off x="1827" y="1891"/>
                <a:ext cx="188" cy="7"/>
              </a:xfrm>
              <a:custGeom>
                <a:avLst/>
                <a:gdLst>
                  <a:gd name="T0" fmla="*/ 937 w 937"/>
                  <a:gd name="T1" fmla="*/ 32 h 32"/>
                  <a:gd name="T2" fmla="*/ 0 w 937"/>
                  <a:gd name="T3" fmla="*/ 32 h 32"/>
                  <a:gd name="T4" fmla="*/ 26 w 937"/>
                  <a:gd name="T5" fmla="*/ 15 h 32"/>
                  <a:gd name="T6" fmla="*/ 51 w 937"/>
                  <a:gd name="T7" fmla="*/ 0 h 32"/>
                  <a:gd name="T8" fmla="*/ 886 w 937"/>
                  <a:gd name="T9" fmla="*/ 0 h 32"/>
                  <a:gd name="T10" fmla="*/ 911 w 937"/>
                  <a:gd name="T11" fmla="*/ 15 h 32"/>
                  <a:gd name="T12" fmla="*/ 937 w 93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7" h="32">
                    <a:moveTo>
                      <a:pt x="937" y="32"/>
                    </a:moveTo>
                    <a:lnTo>
                      <a:pt x="0" y="32"/>
                    </a:lnTo>
                    <a:lnTo>
                      <a:pt x="26" y="15"/>
                    </a:lnTo>
                    <a:lnTo>
                      <a:pt x="51" y="0"/>
                    </a:lnTo>
                    <a:lnTo>
                      <a:pt x="886" y="0"/>
                    </a:lnTo>
                    <a:lnTo>
                      <a:pt x="911" y="15"/>
                    </a:lnTo>
                    <a:lnTo>
                      <a:pt x="937" y="32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644"/>
              <p:cNvSpPr>
                <a:spLocks/>
              </p:cNvSpPr>
              <p:nvPr/>
            </p:nvSpPr>
            <p:spPr bwMode="auto">
              <a:xfrm>
                <a:off x="1823" y="1891"/>
                <a:ext cx="196" cy="10"/>
              </a:xfrm>
              <a:custGeom>
                <a:avLst/>
                <a:gdLst>
                  <a:gd name="T0" fmla="*/ 983 w 983"/>
                  <a:gd name="T1" fmla="*/ 47 h 47"/>
                  <a:gd name="T2" fmla="*/ 0 w 983"/>
                  <a:gd name="T3" fmla="*/ 47 h 47"/>
                  <a:gd name="T4" fmla="*/ 36 w 983"/>
                  <a:gd name="T5" fmla="*/ 22 h 47"/>
                  <a:gd name="T6" fmla="*/ 74 w 983"/>
                  <a:gd name="T7" fmla="*/ 0 h 47"/>
                  <a:gd name="T8" fmla="*/ 909 w 983"/>
                  <a:gd name="T9" fmla="*/ 0 h 47"/>
                  <a:gd name="T10" fmla="*/ 947 w 983"/>
                  <a:gd name="T11" fmla="*/ 22 h 47"/>
                  <a:gd name="T12" fmla="*/ 983 w 98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3" h="47">
                    <a:moveTo>
                      <a:pt x="983" y="47"/>
                    </a:moveTo>
                    <a:lnTo>
                      <a:pt x="0" y="47"/>
                    </a:lnTo>
                    <a:lnTo>
                      <a:pt x="36" y="22"/>
                    </a:lnTo>
                    <a:lnTo>
                      <a:pt x="74" y="0"/>
                    </a:lnTo>
                    <a:lnTo>
                      <a:pt x="909" y="0"/>
                    </a:lnTo>
                    <a:lnTo>
                      <a:pt x="947" y="22"/>
                    </a:lnTo>
                    <a:lnTo>
                      <a:pt x="983" y="47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645"/>
              <p:cNvSpPr>
                <a:spLocks/>
              </p:cNvSpPr>
              <p:nvPr/>
            </p:nvSpPr>
            <p:spPr bwMode="auto">
              <a:xfrm>
                <a:off x="1819" y="1891"/>
                <a:ext cx="205" cy="13"/>
              </a:xfrm>
              <a:custGeom>
                <a:avLst/>
                <a:gdLst>
                  <a:gd name="T0" fmla="*/ 1025 w 1025"/>
                  <a:gd name="T1" fmla="*/ 62 h 62"/>
                  <a:gd name="T2" fmla="*/ 0 w 1025"/>
                  <a:gd name="T3" fmla="*/ 62 h 62"/>
                  <a:gd name="T4" fmla="*/ 46 w 1025"/>
                  <a:gd name="T5" fmla="*/ 29 h 62"/>
                  <a:gd name="T6" fmla="*/ 95 w 1025"/>
                  <a:gd name="T7" fmla="*/ 0 h 62"/>
                  <a:gd name="T8" fmla="*/ 930 w 1025"/>
                  <a:gd name="T9" fmla="*/ 0 h 62"/>
                  <a:gd name="T10" fmla="*/ 979 w 1025"/>
                  <a:gd name="T11" fmla="*/ 29 h 62"/>
                  <a:gd name="T12" fmla="*/ 1025 w 1025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5" h="62">
                    <a:moveTo>
                      <a:pt x="1025" y="62"/>
                    </a:moveTo>
                    <a:lnTo>
                      <a:pt x="0" y="62"/>
                    </a:lnTo>
                    <a:lnTo>
                      <a:pt x="46" y="29"/>
                    </a:lnTo>
                    <a:lnTo>
                      <a:pt x="95" y="0"/>
                    </a:lnTo>
                    <a:lnTo>
                      <a:pt x="930" y="0"/>
                    </a:lnTo>
                    <a:lnTo>
                      <a:pt x="979" y="29"/>
                    </a:lnTo>
                    <a:lnTo>
                      <a:pt x="1025" y="62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646"/>
              <p:cNvSpPr>
                <a:spLocks/>
              </p:cNvSpPr>
              <p:nvPr/>
            </p:nvSpPr>
            <p:spPr bwMode="auto">
              <a:xfrm>
                <a:off x="1815" y="1891"/>
                <a:ext cx="213" cy="16"/>
              </a:xfrm>
              <a:custGeom>
                <a:avLst/>
                <a:gdLst>
                  <a:gd name="T0" fmla="*/ 1065 w 1065"/>
                  <a:gd name="T1" fmla="*/ 78 h 78"/>
                  <a:gd name="T2" fmla="*/ 0 w 1065"/>
                  <a:gd name="T3" fmla="*/ 78 h 78"/>
                  <a:gd name="T4" fmla="*/ 28 w 1065"/>
                  <a:gd name="T5" fmla="*/ 56 h 78"/>
                  <a:gd name="T6" fmla="*/ 85 w 1065"/>
                  <a:gd name="T7" fmla="*/ 17 h 78"/>
                  <a:gd name="T8" fmla="*/ 115 w 1065"/>
                  <a:gd name="T9" fmla="*/ 0 h 78"/>
                  <a:gd name="T10" fmla="*/ 950 w 1065"/>
                  <a:gd name="T11" fmla="*/ 0 h 78"/>
                  <a:gd name="T12" fmla="*/ 980 w 1065"/>
                  <a:gd name="T13" fmla="*/ 17 h 78"/>
                  <a:gd name="T14" fmla="*/ 1037 w 1065"/>
                  <a:gd name="T15" fmla="*/ 56 h 78"/>
                  <a:gd name="T16" fmla="*/ 1065 w 1065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5" h="78">
                    <a:moveTo>
                      <a:pt x="1065" y="78"/>
                    </a:moveTo>
                    <a:lnTo>
                      <a:pt x="0" y="78"/>
                    </a:lnTo>
                    <a:lnTo>
                      <a:pt x="28" y="56"/>
                    </a:lnTo>
                    <a:lnTo>
                      <a:pt x="85" y="17"/>
                    </a:lnTo>
                    <a:lnTo>
                      <a:pt x="115" y="0"/>
                    </a:lnTo>
                    <a:lnTo>
                      <a:pt x="950" y="0"/>
                    </a:lnTo>
                    <a:lnTo>
                      <a:pt x="980" y="17"/>
                    </a:lnTo>
                    <a:lnTo>
                      <a:pt x="1037" y="56"/>
                    </a:lnTo>
                    <a:lnTo>
                      <a:pt x="1065" y="78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647"/>
              <p:cNvSpPr>
                <a:spLocks/>
              </p:cNvSpPr>
              <p:nvPr/>
            </p:nvSpPr>
            <p:spPr bwMode="auto">
              <a:xfrm>
                <a:off x="1811" y="1891"/>
                <a:ext cx="220" cy="19"/>
              </a:xfrm>
              <a:custGeom>
                <a:avLst/>
                <a:gdLst>
                  <a:gd name="T0" fmla="*/ 1101 w 1101"/>
                  <a:gd name="T1" fmla="*/ 94 h 94"/>
                  <a:gd name="T2" fmla="*/ 0 w 1101"/>
                  <a:gd name="T3" fmla="*/ 94 h 94"/>
                  <a:gd name="T4" fmla="*/ 31 w 1101"/>
                  <a:gd name="T5" fmla="*/ 68 h 94"/>
                  <a:gd name="T6" fmla="*/ 98 w 1101"/>
                  <a:gd name="T7" fmla="*/ 20 h 94"/>
                  <a:gd name="T8" fmla="*/ 133 w 1101"/>
                  <a:gd name="T9" fmla="*/ 0 h 94"/>
                  <a:gd name="T10" fmla="*/ 968 w 1101"/>
                  <a:gd name="T11" fmla="*/ 0 h 94"/>
                  <a:gd name="T12" fmla="*/ 1003 w 1101"/>
                  <a:gd name="T13" fmla="*/ 20 h 94"/>
                  <a:gd name="T14" fmla="*/ 1071 w 1101"/>
                  <a:gd name="T15" fmla="*/ 68 h 94"/>
                  <a:gd name="T16" fmla="*/ 1101 w 1101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1" h="94">
                    <a:moveTo>
                      <a:pt x="1101" y="94"/>
                    </a:moveTo>
                    <a:lnTo>
                      <a:pt x="0" y="94"/>
                    </a:lnTo>
                    <a:lnTo>
                      <a:pt x="31" y="68"/>
                    </a:lnTo>
                    <a:lnTo>
                      <a:pt x="98" y="20"/>
                    </a:lnTo>
                    <a:lnTo>
                      <a:pt x="133" y="0"/>
                    </a:lnTo>
                    <a:lnTo>
                      <a:pt x="968" y="0"/>
                    </a:lnTo>
                    <a:lnTo>
                      <a:pt x="1003" y="20"/>
                    </a:lnTo>
                    <a:lnTo>
                      <a:pt x="1071" y="68"/>
                    </a:lnTo>
                    <a:lnTo>
                      <a:pt x="1101" y="94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648"/>
              <p:cNvSpPr>
                <a:spLocks/>
              </p:cNvSpPr>
              <p:nvPr/>
            </p:nvSpPr>
            <p:spPr bwMode="auto">
              <a:xfrm>
                <a:off x="1807" y="1891"/>
                <a:ext cx="228" cy="22"/>
              </a:xfrm>
              <a:custGeom>
                <a:avLst/>
                <a:gdLst>
                  <a:gd name="T0" fmla="*/ 1139 w 1139"/>
                  <a:gd name="T1" fmla="*/ 110 h 110"/>
                  <a:gd name="T2" fmla="*/ 0 w 1139"/>
                  <a:gd name="T3" fmla="*/ 110 h 110"/>
                  <a:gd name="T4" fmla="*/ 36 w 1139"/>
                  <a:gd name="T5" fmla="*/ 79 h 110"/>
                  <a:gd name="T6" fmla="*/ 112 w 1139"/>
                  <a:gd name="T7" fmla="*/ 23 h 110"/>
                  <a:gd name="T8" fmla="*/ 152 w 1139"/>
                  <a:gd name="T9" fmla="*/ 0 h 110"/>
                  <a:gd name="T10" fmla="*/ 987 w 1139"/>
                  <a:gd name="T11" fmla="*/ 0 h 110"/>
                  <a:gd name="T12" fmla="*/ 1027 w 1139"/>
                  <a:gd name="T13" fmla="*/ 23 h 110"/>
                  <a:gd name="T14" fmla="*/ 1103 w 1139"/>
                  <a:gd name="T15" fmla="*/ 79 h 110"/>
                  <a:gd name="T16" fmla="*/ 1139 w 1139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9" h="110">
                    <a:moveTo>
                      <a:pt x="1139" y="110"/>
                    </a:moveTo>
                    <a:lnTo>
                      <a:pt x="0" y="110"/>
                    </a:lnTo>
                    <a:lnTo>
                      <a:pt x="36" y="79"/>
                    </a:lnTo>
                    <a:lnTo>
                      <a:pt x="112" y="23"/>
                    </a:lnTo>
                    <a:lnTo>
                      <a:pt x="152" y="0"/>
                    </a:lnTo>
                    <a:lnTo>
                      <a:pt x="987" y="0"/>
                    </a:lnTo>
                    <a:lnTo>
                      <a:pt x="1027" y="23"/>
                    </a:lnTo>
                    <a:lnTo>
                      <a:pt x="1103" y="79"/>
                    </a:lnTo>
                    <a:lnTo>
                      <a:pt x="1139" y="11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649"/>
              <p:cNvSpPr>
                <a:spLocks/>
              </p:cNvSpPr>
              <p:nvPr/>
            </p:nvSpPr>
            <p:spPr bwMode="auto">
              <a:xfrm>
                <a:off x="1804" y="1891"/>
                <a:ext cx="234" cy="25"/>
              </a:xfrm>
              <a:custGeom>
                <a:avLst/>
                <a:gdLst>
                  <a:gd name="T0" fmla="*/ 1171 w 1171"/>
                  <a:gd name="T1" fmla="*/ 125 h 125"/>
                  <a:gd name="T2" fmla="*/ 0 w 1171"/>
                  <a:gd name="T3" fmla="*/ 125 h 125"/>
                  <a:gd name="T4" fmla="*/ 39 w 1171"/>
                  <a:gd name="T5" fmla="*/ 89 h 125"/>
                  <a:gd name="T6" fmla="*/ 123 w 1171"/>
                  <a:gd name="T7" fmla="*/ 26 h 125"/>
                  <a:gd name="T8" fmla="*/ 168 w 1171"/>
                  <a:gd name="T9" fmla="*/ 0 h 125"/>
                  <a:gd name="T10" fmla="*/ 1003 w 1171"/>
                  <a:gd name="T11" fmla="*/ 0 h 125"/>
                  <a:gd name="T12" fmla="*/ 1048 w 1171"/>
                  <a:gd name="T13" fmla="*/ 26 h 125"/>
                  <a:gd name="T14" fmla="*/ 1132 w 1171"/>
                  <a:gd name="T15" fmla="*/ 89 h 125"/>
                  <a:gd name="T16" fmla="*/ 1171 w 1171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1" h="125">
                    <a:moveTo>
                      <a:pt x="1171" y="125"/>
                    </a:moveTo>
                    <a:lnTo>
                      <a:pt x="0" y="125"/>
                    </a:lnTo>
                    <a:lnTo>
                      <a:pt x="39" y="89"/>
                    </a:lnTo>
                    <a:lnTo>
                      <a:pt x="123" y="26"/>
                    </a:lnTo>
                    <a:lnTo>
                      <a:pt x="168" y="0"/>
                    </a:lnTo>
                    <a:lnTo>
                      <a:pt x="1003" y="0"/>
                    </a:lnTo>
                    <a:lnTo>
                      <a:pt x="1048" y="26"/>
                    </a:lnTo>
                    <a:lnTo>
                      <a:pt x="1132" y="89"/>
                    </a:lnTo>
                    <a:lnTo>
                      <a:pt x="1171" y="125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650"/>
              <p:cNvSpPr>
                <a:spLocks/>
              </p:cNvSpPr>
              <p:nvPr/>
            </p:nvSpPr>
            <p:spPr bwMode="auto">
              <a:xfrm>
                <a:off x="1804" y="1894"/>
                <a:ext cx="234" cy="22"/>
              </a:xfrm>
              <a:custGeom>
                <a:avLst/>
                <a:gdLst>
                  <a:gd name="T0" fmla="*/ 142 w 1171"/>
                  <a:gd name="T1" fmla="*/ 0 h 110"/>
                  <a:gd name="T2" fmla="*/ 1029 w 1171"/>
                  <a:gd name="T3" fmla="*/ 0 h 110"/>
                  <a:gd name="T4" fmla="*/ 1067 w 1171"/>
                  <a:gd name="T5" fmla="*/ 25 h 110"/>
                  <a:gd name="T6" fmla="*/ 1138 w 1171"/>
                  <a:gd name="T7" fmla="*/ 79 h 110"/>
                  <a:gd name="T8" fmla="*/ 1171 w 1171"/>
                  <a:gd name="T9" fmla="*/ 110 h 110"/>
                  <a:gd name="T10" fmla="*/ 0 w 1171"/>
                  <a:gd name="T11" fmla="*/ 110 h 110"/>
                  <a:gd name="T12" fmla="*/ 33 w 1171"/>
                  <a:gd name="T13" fmla="*/ 79 h 110"/>
                  <a:gd name="T14" fmla="*/ 104 w 1171"/>
                  <a:gd name="T15" fmla="*/ 25 h 110"/>
                  <a:gd name="T16" fmla="*/ 142 w 117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1" h="110">
                    <a:moveTo>
                      <a:pt x="142" y="0"/>
                    </a:moveTo>
                    <a:lnTo>
                      <a:pt x="1029" y="0"/>
                    </a:lnTo>
                    <a:lnTo>
                      <a:pt x="1067" y="25"/>
                    </a:lnTo>
                    <a:lnTo>
                      <a:pt x="1138" y="79"/>
                    </a:lnTo>
                    <a:lnTo>
                      <a:pt x="1171" y="110"/>
                    </a:lnTo>
                    <a:lnTo>
                      <a:pt x="0" y="110"/>
                    </a:lnTo>
                    <a:lnTo>
                      <a:pt x="33" y="79"/>
                    </a:lnTo>
                    <a:lnTo>
                      <a:pt x="104" y="25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651"/>
              <p:cNvSpPr>
                <a:spLocks/>
              </p:cNvSpPr>
              <p:nvPr/>
            </p:nvSpPr>
            <p:spPr bwMode="auto">
              <a:xfrm>
                <a:off x="1804" y="1897"/>
                <a:ext cx="234" cy="19"/>
              </a:xfrm>
              <a:custGeom>
                <a:avLst/>
                <a:gdLst>
                  <a:gd name="T0" fmla="*/ 118 w 1171"/>
                  <a:gd name="T1" fmla="*/ 0 h 94"/>
                  <a:gd name="T2" fmla="*/ 1053 w 1171"/>
                  <a:gd name="T3" fmla="*/ 0 h 94"/>
                  <a:gd name="T4" fmla="*/ 1085 w 1171"/>
                  <a:gd name="T5" fmla="*/ 21 h 94"/>
                  <a:gd name="T6" fmla="*/ 1144 w 1171"/>
                  <a:gd name="T7" fmla="*/ 68 h 94"/>
                  <a:gd name="T8" fmla="*/ 1171 w 1171"/>
                  <a:gd name="T9" fmla="*/ 94 h 94"/>
                  <a:gd name="T10" fmla="*/ 0 w 1171"/>
                  <a:gd name="T11" fmla="*/ 94 h 94"/>
                  <a:gd name="T12" fmla="*/ 27 w 1171"/>
                  <a:gd name="T13" fmla="*/ 68 h 94"/>
                  <a:gd name="T14" fmla="*/ 86 w 1171"/>
                  <a:gd name="T15" fmla="*/ 21 h 94"/>
                  <a:gd name="T16" fmla="*/ 118 w 117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1" h="94">
                    <a:moveTo>
                      <a:pt x="118" y="0"/>
                    </a:moveTo>
                    <a:lnTo>
                      <a:pt x="1053" y="0"/>
                    </a:lnTo>
                    <a:lnTo>
                      <a:pt x="1085" y="21"/>
                    </a:lnTo>
                    <a:lnTo>
                      <a:pt x="1144" y="68"/>
                    </a:lnTo>
                    <a:lnTo>
                      <a:pt x="1171" y="94"/>
                    </a:lnTo>
                    <a:lnTo>
                      <a:pt x="0" y="94"/>
                    </a:lnTo>
                    <a:lnTo>
                      <a:pt x="27" y="68"/>
                    </a:lnTo>
                    <a:lnTo>
                      <a:pt x="86" y="21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652"/>
              <p:cNvSpPr>
                <a:spLocks/>
              </p:cNvSpPr>
              <p:nvPr/>
            </p:nvSpPr>
            <p:spPr bwMode="auto">
              <a:xfrm>
                <a:off x="1804" y="1901"/>
                <a:ext cx="234" cy="15"/>
              </a:xfrm>
              <a:custGeom>
                <a:avLst/>
                <a:gdLst>
                  <a:gd name="T0" fmla="*/ 94 w 1171"/>
                  <a:gd name="T1" fmla="*/ 0 h 78"/>
                  <a:gd name="T2" fmla="*/ 1076 w 1171"/>
                  <a:gd name="T3" fmla="*/ 0 h 78"/>
                  <a:gd name="T4" fmla="*/ 1126 w 1171"/>
                  <a:gd name="T5" fmla="*/ 37 h 78"/>
                  <a:gd name="T6" fmla="*/ 1171 w 1171"/>
                  <a:gd name="T7" fmla="*/ 78 h 78"/>
                  <a:gd name="T8" fmla="*/ 0 w 1171"/>
                  <a:gd name="T9" fmla="*/ 78 h 78"/>
                  <a:gd name="T10" fmla="*/ 45 w 1171"/>
                  <a:gd name="T11" fmla="*/ 37 h 78"/>
                  <a:gd name="T12" fmla="*/ 94 w 1171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78">
                    <a:moveTo>
                      <a:pt x="94" y="0"/>
                    </a:moveTo>
                    <a:lnTo>
                      <a:pt x="1076" y="0"/>
                    </a:lnTo>
                    <a:lnTo>
                      <a:pt x="1126" y="37"/>
                    </a:lnTo>
                    <a:lnTo>
                      <a:pt x="1171" y="78"/>
                    </a:lnTo>
                    <a:lnTo>
                      <a:pt x="0" y="78"/>
                    </a:lnTo>
                    <a:lnTo>
                      <a:pt x="45" y="37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653"/>
              <p:cNvSpPr>
                <a:spLocks/>
              </p:cNvSpPr>
              <p:nvPr/>
            </p:nvSpPr>
            <p:spPr bwMode="auto">
              <a:xfrm>
                <a:off x="1804" y="1904"/>
                <a:ext cx="234" cy="12"/>
              </a:xfrm>
              <a:custGeom>
                <a:avLst/>
                <a:gdLst>
                  <a:gd name="T0" fmla="*/ 74 w 1171"/>
                  <a:gd name="T1" fmla="*/ 0 h 63"/>
                  <a:gd name="T2" fmla="*/ 1097 w 1171"/>
                  <a:gd name="T3" fmla="*/ 0 h 63"/>
                  <a:gd name="T4" fmla="*/ 1135 w 1171"/>
                  <a:gd name="T5" fmla="*/ 30 h 63"/>
                  <a:gd name="T6" fmla="*/ 1171 w 1171"/>
                  <a:gd name="T7" fmla="*/ 63 h 63"/>
                  <a:gd name="T8" fmla="*/ 0 w 1171"/>
                  <a:gd name="T9" fmla="*/ 63 h 63"/>
                  <a:gd name="T10" fmla="*/ 36 w 1171"/>
                  <a:gd name="T11" fmla="*/ 30 h 63"/>
                  <a:gd name="T12" fmla="*/ 74 w 117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63">
                    <a:moveTo>
                      <a:pt x="74" y="0"/>
                    </a:moveTo>
                    <a:lnTo>
                      <a:pt x="1097" y="0"/>
                    </a:lnTo>
                    <a:lnTo>
                      <a:pt x="1135" y="30"/>
                    </a:lnTo>
                    <a:lnTo>
                      <a:pt x="1171" y="63"/>
                    </a:lnTo>
                    <a:lnTo>
                      <a:pt x="0" y="63"/>
                    </a:lnTo>
                    <a:lnTo>
                      <a:pt x="36" y="3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654"/>
              <p:cNvSpPr>
                <a:spLocks/>
              </p:cNvSpPr>
              <p:nvPr/>
            </p:nvSpPr>
            <p:spPr bwMode="auto">
              <a:xfrm>
                <a:off x="1804" y="1907"/>
                <a:ext cx="234" cy="9"/>
              </a:xfrm>
              <a:custGeom>
                <a:avLst/>
                <a:gdLst>
                  <a:gd name="T0" fmla="*/ 53 w 1171"/>
                  <a:gd name="T1" fmla="*/ 0 h 47"/>
                  <a:gd name="T2" fmla="*/ 1118 w 1171"/>
                  <a:gd name="T3" fmla="*/ 0 h 47"/>
                  <a:gd name="T4" fmla="*/ 1145 w 1171"/>
                  <a:gd name="T5" fmla="*/ 22 h 47"/>
                  <a:gd name="T6" fmla="*/ 1171 w 1171"/>
                  <a:gd name="T7" fmla="*/ 47 h 47"/>
                  <a:gd name="T8" fmla="*/ 0 w 1171"/>
                  <a:gd name="T9" fmla="*/ 47 h 47"/>
                  <a:gd name="T10" fmla="*/ 26 w 1171"/>
                  <a:gd name="T11" fmla="*/ 22 h 47"/>
                  <a:gd name="T12" fmla="*/ 53 w 1171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47">
                    <a:moveTo>
                      <a:pt x="53" y="0"/>
                    </a:moveTo>
                    <a:lnTo>
                      <a:pt x="1118" y="0"/>
                    </a:lnTo>
                    <a:lnTo>
                      <a:pt x="1145" y="22"/>
                    </a:lnTo>
                    <a:lnTo>
                      <a:pt x="1171" y="47"/>
                    </a:lnTo>
                    <a:lnTo>
                      <a:pt x="0" y="47"/>
                    </a:lnTo>
                    <a:lnTo>
                      <a:pt x="26" y="2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655"/>
              <p:cNvSpPr>
                <a:spLocks/>
              </p:cNvSpPr>
              <p:nvPr/>
            </p:nvSpPr>
            <p:spPr bwMode="auto">
              <a:xfrm>
                <a:off x="1804" y="1910"/>
                <a:ext cx="234" cy="6"/>
              </a:xfrm>
              <a:custGeom>
                <a:avLst/>
                <a:gdLst>
                  <a:gd name="T0" fmla="*/ 35 w 1171"/>
                  <a:gd name="T1" fmla="*/ 0 h 32"/>
                  <a:gd name="T2" fmla="*/ 1136 w 1171"/>
                  <a:gd name="T3" fmla="*/ 0 h 32"/>
                  <a:gd name="T4" fmla="*/ 1154 w 1171"/>
                  <a:gd name="T5" fmla="*/ 16 h 32"/>
                  <a:gd name="T6" fmla="*/ 1171 w 1171"/>
                  <a:gd name="T7" fmla="*/ 32 h 32"/>
                  <a:gd name="T8" fmla="*/ 0 w 1171"/>
                  <a:gd name="T9" fmla="*/ 32 h 32"/>
                  <a:gd name="T10" fmla="*/ 17 w 1171"/>
                  <a:gd name="T11" fmla="*/ 16 h 32"/>
                  <a:gd name="T12" fmla="*/ 35 w 1171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32">
                    <a:moveTo>
                      <a:pt x="35" y="0"/>
                    </a:moveTo>
                    <a:lnTo>
                      <a:pt x="1136" y="0"/>
                    </a:lnTo>
                    <a:lnTo>
                      <a:pt x="1154" y="16"/>
                    </a:lnTo>
                    <a:lnTo>
                      <a:pt x="1171" y="32"/>
                    </a:lnTo>
                    <a:lnTo>
                      <a:pt x="0" y="32"/>
                    </a:lnTo>
                    <a:lnTo>
                      <a:pt x="17" y="1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656"/>
              <p:cNvSpPr>
                <a:spLocks/>
              </p:cNvSpPr>
              <p:nvPr/>
            </p:nvSpPr>
            <p:spPr bwMode="auto">
              <a:xfrm>
                <a:off x="1804" y="1913"/>
                <a:ext cx="234" cy="3"/>
              </a:xfrm>
              <a:custGeom>
                <a:avLst/>
                <a:gdLst>
                  <a:gd name="T0" fmla="*/ 17 w 1171"/>
                  <a:gd name="T1" fmla="*/ 0 h 15"/>
                  <a:gd name="T2" fmla="*/ 1154 w 1171"/>
                  <a:gd name="T3" fmla="*/ 0 h 15"/>
                  <a:gd name="T4" fmla="*/ 1163 w 1171"/>
                  <a:gd name="T5" fmla="*/ 7 h 15"/>
                  <a:gd name="T6" fmla="*/ 1171 w 1171"/>
                  <a:gd name="T7" fmla="*/ 15 h 15"/>
                  <a:gd name="T8" fmla="*/ 0 w 1171"/>
                  <a:gd name="T9" fmla="*/ 15 h 15"/>
                  <a:gd name="T10" fmla="*/ 8 w 1171"/>
                  <a:gd name="T11" fmla="*/ 7 h 15"/>
                  <a:gd name="T12" fmla="*/ 17 w 1171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5">
                    <a:moveTo>
                      <a:pt x="17" y="0"/>
                    </a:moveTo>
                    <a:lnTo>
                      <a:pt x="1154" y="0"/>
                    </a:lnTo>
                    <a:lnTo>
                      <a:pt x="1163" y="7"/>
                    </a:lnTo>
                    <a:lnTo>
                      <a:pt x="1171" y="15"/>
                    </a:lnTo>
                    <a:lnTo>
                      <a:pt x="0" y="15"/>
                    </a:lnTo>
                    <a:lnTo>
                      <a:pt x="8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Rectangle 657"/>
              <p:cNvSpPr>
                <a:spLocks noChangeArrowheads="1"/>
              </p:cNvSpPr>
              <p:nvPr/>
            </p:nvSpPr>
            <p:spPr bwMode="auto">
              <a:xfrm>
                <a:off x="1804" y="1916"/>
                <a:ext cx="234" cy="1"/>
              </a:xfrm>
              <a:prstGeom prst="rect">
                <a:avLst/>
              </a:pr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Rectangle 658"/>
              <p:cNvSpPr>
                <a:spLocks noChangeArrowheads="1"/>
              </p:cNvSpPr>
              <p:nvPr/>
            </p:nvSpPr>
            <p:spPr bwMode="auto">
              <a:xfrm>
                <a:off x="1832" y="1894"/>
                <a:ext cx="178" cy="1"/>
              </a:xfrm>
              <a:prstGeom prst="rect">
                <a:avLst/>
              </a:prstGeom>
              <a:solidFill>
                <a:srgbClr val="91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659"/>
              <p:cNvSpPr>
                <a:spLocks/>
              </p:cNvSpPr>
              <p:nvPr/>
            </p:nvSpPr>
            <p:spPr bwMode="auto">
              <a:xfrm>
                <a:off x="1827" y="1894"/>
                <a:ext cx="188" cy="4"/>
              </a:xfrm>
              <a:custGeom>
                <a:avLst/>
                <a:gdLst>
                  <a:gd name="T0" fmla="*/ 937 w 937"/>
                  <a:gd name="T1" fmla="*/ 17 h 17"/>
                  <a:gd name="T2" fmla="*/ 0 w 937"/>
                  <a:gd name="T3" fmla="*/ 17 h 17"/>
                  <a:gd name="T4" fmla="*/ 12 w 937"/>
                  <a:gd name="T5" fmla="*/ 8 h 17"/>
                  <a:gd name="T6" fmla="*/ 25 w 937"/>
                  <a:gd name="T7" fmla="*/ 0 h 17"/>
                  <a:gd name="T8" fmla="*/ 912 w 937"/>
                  <a:gd name="T9" fmla="*/ 0 h 17"/>
                  <a:gd name="T10" fmla="*/ 925 w 937"/>
                  <a:gd name="T11" fmla="*/ 8 h 17"/>
                  <a:gd name="T12" fmla="*/ 937 w 93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7" h="17">
                    <a:moveTo>
                      <a:pt x="937" y="17"/>
                    </a:moveTo>
                    <a:lnTo>
                      <a:pt x="0" y="17"/>
                    </a:lnTo>
                    <a:lnTo>
                      <a:pt x="12" y="8"/>
                    </a:lnTo>
                    <a:lnTo>
                      <a:pt x="25" y="0"/>
                    </a:lnTo>
                    <a:lnTo>
                      <a:pt x="912" y="0"/>
                    </a:lnTo>
                    <a:lnTo>
                      <a:pt x="925" y="8"/>
                    </a:lnTo>
                    <a:lnTo>
                      <a:pt x="937" y="17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660"/>
              <p:cNvSpPr>
                <a:spLocks/>
              </p:cNvSpPr>
              <p:nvPr/>
            </p:nvSpPr>
            <p:spPr bwMode="auto">
              <a:xfrm>
                <a:off x="1823" y="1894"/>
                <a:ext cx="196" cy="7"/>
              </a:xfrm>
              <a:custGeom>
                <a:avLst/>
                <a:gdLst>
                  <a:gd name="T0" fmla="*/ 983 w 983"/>
                  <a:gd name="T1" fmla="*/ 32 h 32"/>
                  <a:gd name="T2" fmla="*/ 0 w 983"/>
                  <a:gd name="T3" fmla="*/ 32 h 32"/>
                  <a:gd name="T4" fmla="*/ 24 w 983"/>
                  <a:gd name="T5" fmla="*/ 16 h 32"/>
                  <a:gd name="T6" fmla="*/ 48 w 983"/>
                  <a:gd name="T7" fmla="*/ 0 h 32"/>
                  <a:gd name="T8" fmla="*/ 935 w 983"/>
                  <a:gd name="T9" fmla="*/ 0 h 32"/>
                  <a:gd name="T10" fmla="*/ 959 w 983"/>
                  <a:gd name="T11" fmla="*/ 16 h 32"/>
                  <a:gd name="T12" fmla="*/ 983 w 98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3" h="32">
                    <a:moveTo>
                      <a:pt x="983" y="32"/>
                    </a:moveTo>
                    <a:lnTo>
                      <a:pt x="0" y="32"/>
                    </a:lnTo>
                    <a:lnTo>
                      <a:pt x="24" y="16"/>
                    </a:lnTo>
                    <a:lnTo>
                      <a:pt x="48" y="0"/>
                    </a:lnTo>
                    <a:lnTo>
                      <a:pt x="935" y="0"/>
                    </a:lnTo>
                    <a:lnTo>
                      <a:pt x="959" y="16"/>
                    </a:lnTo>
                    <a:lnTo>
                      <a:pt x="983" y="32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661"/>
              <p:cNvSpPr>
                <a:spLocks/>
              </p:cNvSpPr>
              <p:nvPr/>
            </p:nvSpPr>
            <p:spPr bwMode="auto">
              <a:xfrm>
                <a:off x="1819" y="1894"/>
                <a:ext cx="205" cy="10"/>
              </a:xfrm>
              <a:custGeom>
                <a:avLst/>
                <a:gdLst>
                  <a:gd name="T0" fmla="*/ 1025 w 1025"/>
                  <a:gd name="T1" fmla="*/ 47 h 47"/>
                  <a:gd name="T2" fmla="*/ 0 w 1025"/>
                  <a:gd name="T3" fmla="*/ 47 h 47"/>
                  <a:gd name="T4" fmla="*/ 34 w 1025"/>
                  <a:gd name="T5" fmla="*/ 23 h 47"/>
                  <a:gd name="T6" fmla="*/ 69 w 1025"/>
                  <a:gd name="T7" fmla="*/ 0 h 47"/>
                  <a:gd name="T8" fmla="*/ 956 w 1025"/>
                  <a:gd name="T9" fmla="*/ 0 h 47"/>
                  <a:gd name="T10" fmla="*/ 991 w 1025"/>
                  <a:gd name="T11" fmla="*/ 23 h 47"/>
                  <a:gd name="T12" fmla="*/ 1025 w 1025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5" h="47">
                    <a:moveTo>
                      <a:pt x="1025" y="47"/>
                    </a:moveTo>
                    <a:lnTo>
                      <a:pt x="0" y="47"/>
                    </a:lnTo>
                    <a:lnTo>
                      <a:pt x="34" y="23"/>
                    </a:lnTo>
                    <a:lnTo>
                      <a:pt x="69" y="0"/>
                    </a:lnTo>
                    <a:lnTo>
                      <a:pt x="956" y="0"/>
                    </a:lnTo>
                    <a:lnTo>
                      <a:pt x="991" y="23"/>
                    </a:lnTo>
                    <a:lnTo>
                      <a:pt x="1025" y="47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662"/>
              <p:cNvSpPr>
                <a:spLocks/>
              </p:cNvSpPr>
              <p:nvPr/>
            </p:nvSpPr>
            <p:spPr bwMode="auto">
              <a:xfrm>
                <a:off x="1815" y="1894"/>
                <a:ext cx="213" cy="13"/>
              </a:xfrm>
              <a:custGeom>
                <a:avLst/>
                <a:gdLst>
                  <a:gd name="T0" fmla="*/ 1065 w 1065"/>
                  <a:gd name="T1" fmla="*/ 63 h 63"/>
                  <a:gd name="T2" fmla="*/ 0 w 1065"/>
                  <a:gd name="T3" fmla="*/ 63 h 63"/>
                  <a:gd name="T4" fmla="*/ 43 w 1065"/>
                  <a:gd name="T5" fmla="*/ 30 h 63"/>
                  <a:gd name="T6" fmla="*/ 89 w 1065"/>
                  <a:gd name="T7" fmla="*/ 0 h 63"/>
                  <a:gd name="T8" fmla="*/ 976 w 1065"/>
                  <a:gd name="T9" fmla="*/ 0 h 63"/>
                  <a:gd name="T10" fmla="*/ 1022 w 1065"/>
                  <a:gd name="T11" fmla="*/ 30 h 63"/>
                  <a:gd name="T12" fmla="*/ 1065 w 1065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5" h="63">
                    <a:moveTo>
                      <a:pt x="1065" y="63"/>
                    </a:moveTo>
                    <a:lnTo>
                      <a:pt x="0" y="63"/>
                    </a:lnTo>
                    <a:lnTo>
                      <a:pt x="43" y="30"/>
                    </a:lnTo>
                    <a:lnTo>
                      <a:pt x="89" y="0"/>
                    </a:lnTo>
                    <a:lnTo>
                      <a:pt x="976" y="0"/>
                    </a:lnTo>
                    <a:lnTo>
                      <a:pt x="1022" y="30"/>
                    </a:lnTo>
                    <a:lnTo>
                      <a:pt x="1065" y="63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663"/>
              <p:cNvSpPr>
                <a:spLocks/>
              </p:cNvSpPr>
              <p:nvPr/>
            </p:nvSpPr>
            <p:spPr bwMode="auto">
              <a:xfrm>
                <a:off x="1811" y="1894"/>
                <a:ext cx="220" cy="16"/>
              </a:xfrm>
              <a:custGeom>
                <a:avLst/>
                <a:gdLst>
                  <a:gd name="T0" fmla="*/ 1101 w 1101"/>
                  <a:gd name="T1" fmla="*/ 79 h 79"/>
                  <a:gd name="T2" fmla="*/ 0 w 1101"/>
                  <a:gd name="T3" fmla="*/ 79 h 79"/>
                  <a:gd name="T4" fmla="*/ 25 w 1101"/>
                  <a:gd name="T5" fmla="*/ 58 h 79"/>
                  <a:gd name="T6" fmla="*/ 79 w 1101"/>
                  <a:gd name="T7" fmla="*/ 19 h 79"/>
                  <a:gd name="T8" fmla="*/ 107 w 1101"/>
                  <a:gd name="T9" fmla="*/ 0 h 79"/>
                  <a:gd name="T10" fmla="*/ 994 w 1101"/>
                  <a:gd name="T11" fmla="*/ 0 h 79"/>
                  <a:gd name="T12" fmla="*/ 1022 w 1101"/>
                  <a:gd name="T13" fmla="*/ 19 h 79"/>
                  <a:gd name="T14" fmla="*/ 1076 w 1101"/>
                  <a:gd name="T15" fmla="*/ 58 h 79"/>
                  <a:gd name="T16" fmla="*/ 1101 w 1101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1" h="79">
                    <a:moveTo>
                      <a:pt x="1101" y="79"/>
                    </a:moveTo>
                    <a:lnTo>
                      <a:pt x="0" y="79"/>
                    </a:lnTo>
                    <a:lnTo>
                      <a:pt x="25" y="58"/>
                    </a:lnTo>
                    <a:lnTo>
                      <a:pt x="79" y="19"/>
                    </a:lnTo>
                    <a:lnTo>
                      <a:pt x="107" y="0"/>
                    </a:lnTo>
                    <a:lnTo>
                      <a:pt x="994" y="0"/>
                    </a:lnTo>
                    <a:lnTo>
                      <a:pt x="1022" y="19"/>
                    </a:lnTo>
                    <a:lnTo>
                      <a:pt x="1076" y="58"/>
                    </a:lnTo>
                    <a:lnTo>
                      <a:pt x="1101" y="79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664"/>
              <p:cNvSpPr>
                <a:spLocks/>
              </p:cNvSpPr>
              <p:nvPr/>
            </p:nvSpPr>
            <p:spPr bwMode="auto">
              <a:xfrm>
                <a:off x="1807" y="1894"/>
                <a:ext cx="228" cy="19"/>
              </a:xfrm>
              <a:custGeom>
                <a:avLst/>
                <a:gdLst>
                  <a:gd name="T0" fmla="*/ 1139 w 1139"/>
                  <a:gd name="T1" fmla="*/ 95 h 95"/>
                  <a:gd name="T2" fmla="*/ 0 w 1139"/>
                  <a:gd name="T3" fmla="*/ 95 h 95"/>
                  <a:gd name="T4" fmla="*/ 30 w 1139"/>
                  <a:gd name="T5" fmla="*/ 69 h 95"/>
                  <a:gd name="T6" fmla="*/ 93 w 1139"/>
                  <a:gd name="T7" fmla="*/ 22 h 95"/>
                  <a:gd name="T8" fmla="*/ 126 w 1139"/>
                  <a:gd name="T9" fmla="*/ 0 h 95"/>
                  <a:gd name="T10" fmla="*/ 1013 w 1139"/>
                  <a:gd name="T11" fmla="*/ 0 h 95"/>
                  <a:gd name="T12" fmla="*/ 1046 w 1139"/>
                  <a:gd name="T13" fmla="*/ 22 h 95"/>
                  <a:gd name="T14" fmla="*/ 1109 w 1139"/>
                  <a:gd name="T15" fmla="*/ 69 h 95"/>
                  <a:gd name="T16" fmla="*/ 1139 w 1139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9" h="95">
                    <a:moveTo>
                      <a:pt x="1139" y="95"/>
                    </a:moveTo>
                    <a:lnTo>
                      <a:pt x="0" y="95"/>
                    </a:lnTo>
                    <a:lnTo>
                      <a:pt x="30" y="69"/>
                    </a:lnTo>
                    <a:lnTo>
                      <a:pt x="93" y="22"/>
                    </a:lnTo>
                    <a:lnTo>
                      <a:pt x="126" y="0"/>
                    </a:lnTo>
                    <a:lnTo>
                      <a:pt x="1013" y="0"/>
                    </a:lnTo>
                    <a:lnTo>
                      <a:pt x="1046" y="22"/>
                    </a:lnTo>
                    <a:lnTo>
                      <a:pt x="1109" y="69"/>
                    </a:lnTo>
                    <a:lnTo>
                      <a:pt x="1139" y="95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665"/>
              <p:cNvSpPr>
                <a:spLocks/>
              </p:cNvSpPr>
              <p:nvPr/>
            </p:nvSpPr>
            <p:spPr bwMode="auto">
              <a:xfrm>
                <a:off x="1804" y="1894"/>
                <a:ext cx="234" cy="22"/>
              </a:xfrm>
              <a:custGeom>
                <a:avLst/>
                <a:gdLst>
                  <a:gd name="T0" fmla="*/ 1171 w 1171"/>
                  <a:gd name="T1" fmla="*/ 110 h 110"/>
                  <a:gd name="T2" fmla="*/ 0 w 1171"/>
                  <a:gd name="T3" fmla="*/ 110 h 110"/>
                  <a:gd name="T4" fmla="*/ 33 w 1171"/>
                  <a:gd name="T5" fmla="*/ 79 h 110"/>
                  <a:gd name="T6" fmla="*/ 104 w 1171"/>
                  <a:gd name="T7" fmla="*/ 25 h 110"/>
                  <a:gd name="T8" fmla="*/ 142 w 1171"/>
                  <a:gd name="T9" fmla="*/ 0 h 110"/>
                  <a:gd name="T10" fmla="*/ 1029 w 1171"/>
                  <a:gd name="T11" fmla="*/ 0 h 110"/>
                  <a:gd name="T12" fmla="*/ 1067 w 1171"/>
                  <a:gd name="T13" fmla="*/ 25 h 110"/>
                  <a:gd name="T14" fmla="*/ 1138 w 1171"/>
                  <a:gd name="T15" fmla="*/ 79 h 110"/>
                  <a:gd name="T16" fmla="*/ 1171 w 1171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1" h="110">
                    <a:moveTo>
                      <a:pt x="1171" y="110"/>
                    </a:moveTo>
                    <a:lnTo>
                      <a:pt x="0" y="110"/>
                    </a:lnTo>
                    <a:lnTo>
                      <a:pt x="33" y="79"/>
                    </a:lnTo>
                    <a:lnTo>
                      <a:pt x="104" y="25"/>
                    </a:lnTo>
                    <a:lnTo>
                      <a:pt x="142" y="0"/>
                    </a:lnTo>
                    <a:lnTo>
                      <a:pt x="1029" y="0"/>
                    </a:lnTo>
                    <a:lnTo>
                      <a:pt x="1067" y="25"/>
                    </a:lnTo>
                    <a:lnTo>
                      <a:pt x="1138" y="79"/>
                    </a:lnTo>
                    <a:lnTo>
                      <a:pt x="1171" y="11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666"/>
              <p:cNvSpPr>
                <a:spLocks/>
              </p:cNvSpPr>
              <p:nvPr/>
            </p:nvSpPr>
            <p:spPr bwMode="auto">
              <a:xfrm>
                <a:off x="1801" y="1894"/>
                <a:ext cx="240" cy="25"/>
              </a:xfrm>
              <a:custGeom>
                <a:avLst/>
                <a:gdLst>
                  <a:gd name="T0" fmla="*/ 1203 w 1203"/>
                  <a:gd name="T1" fmla="*/ 126 h 126"/>
                  <a:gd name="T2" fmla="*/ 0 w 1203"/>
                  <a:gd name="T3" fmla="*/ 126 h 126"/>
                  <a:gd name="T4" fmla="*/ 36 w 1203"/>
                  <a:gd name="T5" fmla="*/ 91 h 126"/>
                  <a:gd name="T6" fmla="*/ 115 w 1203"/>
                  <a:gd name="T7" fmla="*/ 28 h 126"/>
                  <a:gd name="T8" fmla="*/ 158 w 1203"/>
                  <a:gd name="T9" fmla="*/ 0 h 126"/>
                  <a:gd name="T10" fmla="*/ 1045 w 1203"/>
                  <a:gd name="T11" fmla="*/ 0 h 126"/>
                  <a:gd name="T12" fmla="*/ 1088 w 1203"/>
                  <a:gd name="T13" fmla="*/ 28 h 126"/>
                  <a:gd name="T14" fmla="*/ 1167 w 1203"/>
                  <a:gd name="T15" fmla="*/ 91 h 126"/>
                  <a:gd name="T16" fmla="*/ 1203 w 1203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3" h="126">
                    <a:moveTo>
                      <a:pt x="1203" y="126"/>
                    </a:moveTo>
                    <a:lnTo>
                      <a:pt x="0" y="126"/>
                    </a:lnTo>
                    <a:lnTo>
                      <a:pt x="36" y="91"/>
                    </a:lnTo>
                    <a:lnTo>
                      <a:pt x="115" y="28"/>
                    </a:lnTo>
                    <a:lnTo>
                      <a:pt x="158" y="0"/>
                    </a:lnTo>
                    <a:lnTo>
                      <a:pt x="1045" y="0"/>
                    </a:lnTo>
                    <a:lnTo>
                      <a:pt x="1088" y="28"/>
                    </a:lnTo>
                    <a:lnTo>
                      <a:pt x="1167" y="91"/>
                    </a:lnTo>
                    <a:lnTo>
                      <a:pt x="1203" y="126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667"/>
              <p:cNvSpPr>
                <a:spLocks/>
              </p:cNvSpPr>
              <p:nvPr/>
            </p:nvSpPr>
            <p:spPr bwMode="auto">
              <a:xfrm>
                <a:off x="1801" y="1897"/>
                <a:ext cx="240" cy="22"/>
              </a:xfrm>
              <a:custGeom>
                <a:avLst/>
                <a:gdLst>
                  <a:gd name="T0" fmla="*/ 134 w 1203"/>
                  <a:gd name="T1" fmla="*/ 0 h 110"/>
                  <a:gd name="T2" fmla="*/ 1069 w 1203"/>
                  <a:gd name="T3" fmla="*/ 0 h 110"/>
                  <a:gd name="T4" fmla="*/ 1105 w 1203"/>
                  <a:gd name="T5" fmla="*/ 24 h 110"/>
                  <a:gd name="T6" fmla="*/ 1172 w 1203"/>
                  <a:gd name="T7" fmla="*/ 80 h 110"/>
                  <a:gd name="T8" fmla="*/ 1203 w 1203"/>
                  <a:gd name="T9" fmla="*/ 110 h 110"/>
                  <a:gd name="T10" fmla="*/ 0 w 1203"/>
                  <a:gd name="T11" fmla="*/ 110 h 110"/>
                  <a:gd name="T12" fmla="*/ 31 w 1203"/>
                  <a:gd name="T13" fmla="*/ 80 h 110"/>
                  <a:gd name="T14" fmla="*/ 98 w 1203"/>
                  <a:gd name="T15" fmla="*/ 24 h 110"/>
                  <a:gd name="T16" fmla="*/ 134 w 1203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3" h="110">
                    <a:moveTo>
                      <a:pt x="134" y="0"/>
                    </a:moveTo>
                    <a:lnTo>
                      <a:pt x="1069" y="0"/>
                    </a:lnTo>
                    <a:lnTo>
                      <a:pt x="1105" y="24"/>
                    </a:lnTo>
                    <a:lnTo>
                      <a:pt x="1172" y="80"/>
                    </a:lnTo>
                    <a:lnTo>
                      <a:pt x="1203" y="110"/>
                    </a:lnTo>
                    <a:lnTo>
                      <a:pt x="0" y="110"/>
                    </a:lnTo>
                    <a:lnTo>
                      <a:pt x="31" y="80"/>
                    </a:lnTo>
                    <a:lnTo>
                      <a:pt x="98" y="24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668"/>
              <p:cNvSpPr>
                <a:spLocks/>
              </p:cNvSpPr>
              <p:nvPr/>
            </p:nvSpPr>
            <p:spPr bwMode="auto">
              <a:xfrm>
                <a:off x="1801" y="1901"/>
                <a:ext cx="240" cy="18"/>
              </a:xfrm>
              <a:custGeom>
                <a:avLst/>
                <a:gdLst>
                  <a:gd name="T0" fmla="*/ 110 w 1203"/>
                  <a:gd name="T1" fmla="*/ 0 h 94"/>
                  <a:gd name="T2" fmla="*/ 1092 w 1203"/>
                  <a:gd name="T3" fmla="*/ 0 h 94"/>
                  <a:gd name="T4" fmla="*/ 1122 w 1203"/>
                  <a:gd name="T5" fmla="*/ 22 h 94"/>
                  <a:gd name="T6" fmla="*/ 1177 w 1203"/>
                  <a:gd name="T7" fmla="*/ 68 h 94"/>
                  <a:gd name="T8" fmla="*/ 1203 w 1203"/>
                  <a:gd name="T9" fmla="*/ 94 h 94"/>
                  <a:gd name="T10" fmla="*/ 0 w 1203"/>
                  <a:gd name="T11" fmla="*/ 94 h 94"/>
                  <a:gd name="T12" fmla="*/ 26 w 1203"/>
                  <a:gd name="T13" fmla="*/ 68 h 94"/>
                  <a:gd name="T14" fmla="*/ 82 w 1203"/>
                  <a:gd name="T15" fmla="*/ 22 h 94"/>
                  <a:gd name="T16" fmla="*/ 110 w 1203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3" h="94">
                    <a:moveTo>
                      <a:pt x="110" y="0"/>
                    </a:moveTo>
                    <a:lnTo>
                      <a:pt x="1092" y="0"/>
                    </a:lnTo>
                    <a:lnTo>
                      <a:pt x="1122" y="22"/>
                    </a:lnTo>
                    <a:lnTo>
                      <a:pt x="1177" y="68"/>
                    </a:lnTo>
                    <a:lnTo>
                      <a:pt x="1203" y="94"/>
                    </a:lnTo>
                    <a:lnTo>
                      <a:pt x="0" y="94"/>
                    </a:lnTo>
                    <a:lnTo>
                      <a:pt x="26" y="68"/>
                    </a:lnTo>
                    <a:lnTo>
                      <a:pt x="82" y="2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669"/>
              <p:cNvSpPr>
                <a:spLocks/>
              </p:cNvSpPr>
              <p:nvPr/>
            </p:nvSpPr>
            <p:spPr bwMode="auto">
              <a:xfrm>
                <a:off x="1801" y="1904"/>
                <a:ext cx="240" cy="15"/>
              </a:xfrm>
              <a:custGeom>
                <a:avLst/>
                <a:gdLst>
                  <a:gd name="T0" fmla="*/ 90 w 1203"/>
                  <a:gd name="T1" fmla="*/ 0 h 79"/>
                  <a:gd name="T2" fmla="*/ 1113 w 1203"/>
                  <a:gd name="T3" fmla="*/ 0 h 79"/>
                  <a:gd name="T4" fmla="*/ 1161 w 1203"/>
                  <a:gd name="T5" fmla="*/ 37 h 79"/>
                  <a:gd name="T6" fmla="*/ 1203 w 1203"/>
                  <a:gd name="T7" fmla="*/ 79 h 79"/>
                  <a:gd name="T8" fmla="*/ 0 w 1203"/>
                  <a:gd name="T9" fmla="*/ 79 h 79"/>
                  <a:gd name="T10" fmla="*/ 42 w 1203"/>
                  <a:gd name="T11" fmla="*/ 37 h 79"/>
                  <a:gd name="T12" fmla="*/ 90 w 120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3" h="79">
                    <a:moveTo>
                      <a:pt x="90" y="0"/>
                    </a:moveTo>
                    <a:lnTo>
                      <a:pt x="1113" y="0"/>
                    </a:lnTo>
                    <a:lnTo>
                      <a:pt x="1161" y="37"/>
                    </a:lnTo>
                    <a:lnTo>
                      <a:pt x="1203" y="79"/>
                    </a:lnTo>
                    <a:lnTo>
                      <a:pt x="0" y="79"/>
                    </a:lnTo>
                    <a:lnTo>
                      <a:pt x="42" y="37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670"/>
              <p:cNvSpPr>
                <a:spLocks/>
              </p:cNvSpPr>
              <p:nvPr/>
            </p:nvSpPr>
            <p:spPr bwMode="auto">
              <a:xfrm>
                <a:off x="1801" y="1907"/>
                <a:ext cx="240" cy="12"/>
              </a:xfrm>
              <a:custGeom>
                <a:avLst/>
                <a:gdLst>
                  <a:gd name="T0" fmla="*/ 69 w 1203"/>
                  <a:gd name="T1" fmla="*/ 0 h 63"/>
                  <a:gd name="T2" fmla="*/ 1134 w 1203"/>
                  <a:gd name="T3" fmla="*/ 0 h 63"/>
                  <a:gd name="T4" fmla="*/ 1170 w 1203"/>
                  <a:gd name="T5" fmla="*/ 30 h 63"/>
                  <a:gd name="T6" fmla="*/ 1203 w 1203"/>
                  <a:gd name="T7" fmla="*/ 63 h 63"/>
                  <a:gd name="T8" fmla="*/ 0 w 1203"/>
                  <a:gd name="T9" fmla="*/ 63 h 63"/>
                  <a:gd name="T10" fmla="*/ 33 w 1203"/>
                  <a:gd name="T11" fmla="*/ 30 h 63"/>
                  <a:gd name="T12" fmla="*/ 69 w 120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3" h="63">
                    <a:moveTo>
                      <a:pt x="69" y="0"/>
                    </a:moveTo>
                    <a:lnTo>
                      <a:pt x="1134" y="0"/>
                    </a:lnTo>
                    <a:lnTo>
                      <a:pt x="1170" y="30"/>
                    </a:lnTo>
                    <a:lnTo>
                      <a:pt x="1203" y="63"/>
                    </a:lnTo>
                    <a:lnTo>
                      <a:pt x="0" y="63"/>
                    </a:lnTo>
                    <a:lnTo>
                      <a:pt x="33" y="3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671"/>
              <p:cNvSpPr>
                <a:spLocks/>
              </p:cNvSpPr>
              <p:nvPr/>
            </p:nvSpPr>
            <p:spPr bwMode="auto">
              <a:xfrm>
                <a:off x="1801" y="1910"/>
                <a:ext cx="240" cy="9"/>
              </a:xfrm>
              <a:custGeom>
                <a:avLst/>
                <a:gdLst>
                  <a:gd name="T0" fmla="*/ 51 w 1203"/>
                  <a:gd name="T1" fmla="*/ 0 h 48"/>
                  <a:gd name="T2" fmla="*/ 1152 w 1203"/>
                  <a:gd name="T3" fmla="*/ 0 h 48"/>
                  <a:gd name="T4" fmla="*/ 1178 w 1203"/>
                  <a:gd name="T5" fmla="*/ 24 h 48"/>
                  <a:gd name="T6" fmla="*/ 1203 w 1203"/>
                  <a:gd name="T7" fmla="*/ 48 h 48"/>
                  <a:gd name="T8" fmla="*/ 0 w 1203"/>
                  <a:gd name="T9" fmla="*/ 48 h 48"/>
                  <a:gd name="T10" fmla="*/ 25 w 1203"/>
                  <a:gd name="T11" fmla="*/ 24 h 48"/>
                  <a:gd name="T12" fmla="*/ 51 w 120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3" h="48">
                    <a:moveTo>
                      <a:pt x="51" y="0"/>
                    </a:moveTo>
                    <a:lnTo>
                      <a:pt x="1152" y="0"/>
                    </a:lnTo>
                    <a:lnTo>
                      <a:pt x="1178" y="24"/>
                    </a:lnTo>
                    <a:lnTo>
                      <a:pt x="1203" y="48"/>
                    </a:lnTo>
                    <a:lnTo>
                      <a:pt x="0" y="48"/>
                    </a:lnTo>
                    <a:lnTo>
                      <a:pt x="25" y="2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672"/>
              <p:cNvSpPr>
                <a:spLocks/>
              </p:cNvSpPr>
              <p:nvPr/>
            </p:nvSpPr>
            <p:spPr bwMode="auto">
              <a:xfrm>
                <a:off x="1801" y="1913"/>
                <a:ext cx="240" cy="6"/>
              </a:xfrm>
              <a:custGeom>
                <a:avLst/>
                <a:gdLst>
                  <a:gd name="T0" fmla="*/ 33 w 1203"/>
                  <a:gd name="T1" fmla="*/ 0 h 31"/>
                  <a:gd name="T2" fmla="*/ 1170 w 1203"/>
                  <a:gd name="T3" fmla="*/ 0 h 31"/>
                  <a:gd name="T4" fmla="*/ 1187 w 1203"/>
                  <a:gd name="T5" fmla="*/ 15 h 31"/>
                  <a:gd name="T6" fmla="*/ 1203 w 1203"/>
                  <a:gd name="T7" fmla="*/ 31 h 31"/>
                  <a:gd name="T8" fmla="*/ 0 w 1203"/>
                  <a:gd name="T9" fmla="*/ 31 h 31"/>
                  <a:gd name="T10" fmla="*/ 16 w 1203"/>
                  <a:gd name="T11" fmla="*/ 15 h 31"/>
                  <a:gd name="T12" fmla="*/ 33 w 120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3" h="31">
                    <a:moveTo>
                      <a:pt x="33" y="0"/>
                    </a:moveTo>
                    <a:lnTo>
                      <a:pt x="1170" y="0"/>
                    </a:lnTo>
                    <a:lnTo>
                      <a:pt x="1187" y="15"/>
                    </a:lnTo>
                    <a:lnTo>
                      <a:pt x="1203" y="31"/>
                    </a:lnTo>
                    <a:lnTo>
                      <a:pt x="0" y="31"/>
                    </a:lnTo>
                    <a:lnTo>
                      <a:pt x="16" y="1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673"/>
              <p:cNvSpPr>
                <a:spLocks/>
              </p:cNvSpPr>
              <p:nvPr/>
            </p:nvSpPr>
            <p:spPr bwMode="auto">
              <a:xfrm>
                <a:off x="1801" y="1916"/>
                <a:ext cx="240" cy="3"/>
              </a:xfrm>
              <a:custGeom>
                <a:avLst/>
                <a:gdLst>
                  <a:gd name="T0" fmla="*/ 16 w 1203"/>
                  <a:gd name="T1" fmla="*/ 0 h 16"/>
                  <a:gd name="T2" fmla="*/ 1187 w 1203"/>
                  <a:gd name="T3" fmla="*/ 0 h 16"/>
                  <a:gd name="T4" fmla="*/ 1196 w 1203"/>
                  <a:gd name="T5" fmla="*/ 7 h 16"/>
                  <a:gd name="T6" fmla="*/ 1203 w 1203"/>
                  <a:gd name="T7" fmla="*/ 16 h 16"/>
                  <a:gd name="T8" fmla="*/ 0 w 1203"/>
                  <a:gd name="T9" fmla="*/ 16 h 16"/>
                  <a:gd name="T10" fmla="*/ 8 w 1203"/>
                  <a:gd name="T11" fmla="*/ 7 h 16"/>
                  <a:gd name="T12" fmla="*/ 16 w 120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3" h="16">
                    <a:moveTo>
                      <a:pt x="16" y="0"/>
                    </a:moveTo>
                    <a:lnTo>
                      <a:pt x="1187" y="0"/>
                    </a:lnTo>
                    <a:lnTo>
                      <a:pt x="1196" y="7"/>
                    </a:lnTo>
                    <a:lnTo>
                      <a:pt x="1203" y="16"/>
                    </a:lnTo>
                    <a:lnTo>
                      <a:pt x="0" y="16"/>
                    </a:lnTo>
                    <a:lnTo>
                      <a:pt x="8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Rectangle 674"/>
              <p:cNvSpPr>
                <a:spLocks noChangeArrowheads="1"/>
              </p:cNvSpPr>
              <p:nvPr/>
            </p:nvSpPr>
            <p:spPr bwMode="auto">
              <a:xfrm>
                <a:off x="1801" y="1919"/>
                <a:ext cx="240" cy="1"/>
              </a:xfrm>
              <a:prstGeom prst="rect">
                <a:avLst/>
              </a:pr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675"/>
              <p:cNvSpPr>
                <a:spLocks/>
              </p:cNvSpPr>
              <p:nvPr/>
            </p:nvSpPr>
            <p:spPr bwMode="auto">
              <a:xfrm>
                <a:off x="1827" y="1897"/>
                <a:ext cx="188" cy="1"/>
              </a:xfrm>
              <a:custGeom>
                <a:avLst/>
                <a:gdLst>
                  <a:gd name="T0" fmla="*/ 937 w 937"/>
                  <a:gd name="T1" fmla="*/ 1 h 1"/>
                  <a:gd name="T2" fmla="*/ 0 w 937"/>
                  <a:gd name="T3" fmla="*/ 1 h 1"/>
                  <a:gd name="T4" fmla="*/ 1 w 937"/>
                  <a:gd name="T5" fmla="*/ 0 h 1"/>
                  <a:gd name="T6" fmla="*/ 936 w 937"/>
                  <a:gd name="T7" fmla="*/ 0 h 1"/>
                  <a:gd name="T8" fmla="*/ 937 w 93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7" h="1">
                    <a:moveTo>
                      <a:pt x="937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936" y="0"/>
                    </a:lnTo>
                    <a:lnTo>
                      <a:pt x="937" y="1"/>
                    </a:lnTo>
                    <a:close/>
                  </a:path>
                </a:pathLst>
              </a:custGeom>
              <a:solidFill>
                <a:srgbClr val="921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676"/>
              <p:cNvSpPr>
                <a:spLocks/>
              </p:cNvSpPr>
              <p:nvPr/>
            </p:nvSpPr>
            <p:spPr bwMode="auto">
              <a:xfrm>
                <a:off x="1823" y="1897"/>
                <a:ext cx="196" cy="4"/>
              </a:xfrm>
              <a:custGeom>
                <a:avLst/>
                <a:gdLst>
                  <a:gd name="T0" fmla="*/ 983 w 983"/>
                  <a:gd name="T1" fmla="*/ 16 h 16"/>
                  <a:gd name="T2" fmla="*/ 0 w 983"/>
                  <a:gd name="T3" fmla="*/ 16 h 16"/>
                  <a:gd name="T4" fmla="*/ 12 w 983"/>
                  <a:gd name="T5" fmla="*/ 8 h 16"/>
                  <a:gd name="T6" fmla="*/ 24 w 983"/>
                  <a:gd name="T7" fmla="*/ 0 h 16"/>
                  <a:gd name="T8" fmla="*/ 959 w 983"/>
                  <a:gd name="T9" fmla="*/ 0 h 16"/>
                  <a:gd name="T10" fmla="*/ 971 w 983"/>
                  <a:gd name="T11" fmla="*/ 8 h 16"/>
                  <a:gd name="T12" fmla="*/ 983 w 98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3" h="16">
                    <a:moveTo>
                      <a:pt x="983" y="16"/>
                    </a:moveTo>
                    <a:lnTo>
                      <a:pt x="0" y="16"/>
                    </a:lnTo>
                    <a:lnTo>
                      <a:pt x="12" y="8"/>
                    </a:lnTo>
                    <a:lnTo>
                      <a:pt x="24" y="0"/>
                    </a:lnTo>
                    <a:lnTo>
                      <a:pt x="959" y="0"/>
                    </a:lnTo>
                    <a:lnTo>
                      <a:pt x="971" y="8"/>
                    </a:lnTo>
                    <a:lnTo>
                      <a:pt x="983" y="16"/>
                    </a:lnTo>
                    <a:close/>
                  </a:path>
                </a:pathLst>
              </a:cu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677"/>
              <p:cNvSpPr>
                <a:spLocks/>
              </p:cNvSpPr>
              <p:nvPr/>
            </p:nvSpPr>
            <p:spPr bwMode="auto">
              <a:xfrm>
                <a:off x="1819" y="1897"/>
                <a:ext cx="204" cy="7"/>
              </a:xfrm>
              <a:custGeom>
                <a:avLst/>
                <a:gdLst>
                  <a:gd name="T0" fmla="*/ 1024 w 1024"/>
                  <a:gd name="T1" fmla="*/ 31 h 31"/>
                  <a:gd name="T2" fmla="*/ 0 w 1024"/>
                  <a:gd name="T3" fmla="*/ 31 h 31"/>
                  <a:gd name="T4" fmla="*/ 22 w 1024"/>
                  <a:gd name="T5" fmla="*/ 15 h 31"/>
                  <a:gd name="T6" fmla="*/ 45 w 1024"/>
                  <a:gd name="T7" fmla="*/ 0 h 31"/>
                  <a:gd name="T8" fmla="*/ 980 w 1024"/>
                  <a:gd name="T9" fmla="*/ 0 h 31"/>
                  <a:gd name="T10" fmla="*/ 1003 w 1024"/>
                  <a:gd name="T11" fmla="*/ 15 h 31"/>
                  <a:gd name="T12" fmla="*/ 1024 w 1024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4" h="31">
                    <a:moveTo>
                      <a:pt x="1024" y="31"/>
                    </a:moveTo>
                    <a:lnTo>
                      <a:pt x="0" y="31"/>
                    </a:lnTo>
                    <a:lnTo>
                      <a:pt x="22" y="15"/>
                    </a:lnTo>
                    <a:lnTo>
                      <a:pt x="45" y="0"/>
                    </a:lnTo>
                    <a:lnTo>
                      <a:pt x="980" y="0"/>
                    </a:lnTo>
                    <a:lnTo>
                      <a:pt x="1003" y="15"/>
                    </a:lnTo>
                    <a:lnTo>
                      <a:pt x="1024" y="31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678"/>
              <p:cNvSpPr>
                <a:spLocks/>
              </p:cNvSpPr>
              <p:nvPr/>
            </p:nvSpPr>
            <p:spPr bwMode="auto">
              <a:xfrm>
                <a:off x="1815" y="1897"/>
                <a:ext cx="213" cy="10"/>
              </a:xfrm>
              <a:custGeom>
                <a:avLst/>
                <a:gdLst>
                  <a:gd name="T0" fmla="*/ 1065 w 1065"/>
                  <a:gd name="T1" fmla="*/ 47 h 47"/>
                  <a:gd name="T2" fmla="*/ 0 w 1065"/>
                  <a:gd name="T3" fmla="*/ 47 h 47"/>
                  <a:gd name="T4" fmla="*/ 32 w 1065"/>
                  <a:gd name="T5" fmla="*/ 22 h 47"/>
                  <a:gd name="T6" fmla="*/ 65 w 1065"/>
                  <a:gd name="T7" fmla="*/ 0 h 47"/>
                  <a:gd name="T8" fmla="*/ 1000 w 1065"/>
                  <a:gd name="T9" fmla="*/ 0 h 47"/>
                  <a:gd name="T10" fmla="*/ 1033 w 1065"/>
                  <a:gd name="T11" fmla="*/ 22 h 47"/>
                  <a:gd name="T12" fmla="*/ 1065 w 1065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5" h="47">
                    <a:moveTo>
                      <a:pt x="1065" y="47"/>
                    </a:moveTo>
                    <a:lnTo>
                      <a:pt x="0" y="47"/>
                    </a:lnTo>
                    <a:lnTo>
                      <a:pt x="32" y="22"/>
                    </a:lnTo>
                    <a:lnTo>
                      <a:pt x="65" y="0"/>
                    </a:lnTo>
                    <a:lnTo>
                      <a:pt x="1000" y="0"/>
                    </a:lnTo>
                    <a:lnTo>
                      <a:pt x="1033" y="22"/>
                    </a:lnTo>
                    <a:lnTo>
                      <a:pt x="1065" y="47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679"/>
              <p:cNvSpPr>
                <a:spLocks/>
              </p:cNvSpPr>
              <p:nvPr/>
            </p:nvSpPr>
            <p:spPr bwMode="auto">
              <a:xfrm>
                <a:off x="1811" y="1897"/>
                <a:ext cx="220" cy="13"/>
              </a:xfrm>
              <a:custGeom>
                <a:avLst/>
                <a:gdLst>
                  <a:gd name="T0" fmla="*/ 1101 w 1101"/>
                  <a:gd name="T1" fmla="*/ 63 h 63"/>
                  <a:gd name="T2" fmla="*/ 0 w 1101"/>
                  <a:gd name="T3" fmla="*/ 63 h 63"/>
                  <a:gd name="T4" fmla="*/ 40 w 1101"/>
                  <a:gd name="T5" fmla="*/ 29 h 63"/>
                  <a:gd name="T6" fmla="*/ 83 w 1101"/>
                  <a:gd name="T7" fmla="*/ 0 h 63"/>
                  <a:gd name="T8" fmla="*/ 1018 w 1101"/>
                  <a:gd name="T9" fmla="*/ 0 h 63"/>
                  <a:gd name="T10" fmla="*/ 1061 w 1101"/>
                  <a:gd name="T11" fmla="*/ 29 h 63"/>
                  <a:gd name="T12" fmla="*/ 1101 w 110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63">
                    <a:moveTo>
                      <a:pt x="1101" y="63"/>
                    </a:moveTo>
                    <a:lnTo>
                      <a:pt x="0" y="63"/>
                    </a:lnTo>
                    <a:lnTo>
                      <a:pt x="40" y="29"/>
                    </a:lnTo>
                    <a:lnTo>
                      <a:pt x="83" y="0"/>
                    </a:lnTo>
                    <a:lnTo>
                      <a:pt x="1018" y="0"/>
                    </a:lnTo>
                    <a:lnTo>
                      <a:pt x="1061" y="29"/>
                    </a:lnTo>
                    <a:lnTo>
                      <a:pt x="1101" y="63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680"/>
              <p:cNvSpPr>
                <a:spLocks/>
              </p:cNvSpPr>
              <p:nvPr/>
            </p:nvSpPr>
            <p:spPr bwMode="auto">
              <a:xfrm>
                <a:off x="1807" y="1897"/>
                <a:ext cx="228" cy="16"/>
              </a:xfrm>
              <a:custGeom>
                <a:avLst/>
                <a:gdLst>
                  <a:gd name="T0" fmla="*/ 1139 w 1139"/>
                  <a:gd name="T1" fmla="*/ 79 h 79"/>
                  <a:gd name="T2" fmla="*/ 0 w 1139"/>
                  <a:gd name="T3" fmla="*/ 79 h 79"/>
                  <a:gd name="T4" fmla="*/ 50 w 1139"/>
                  <a:gd name="T5" fmla="*/ 37 h 79"/>
                  <a:gd name="T6" fmla="*/ 102 w 1139"/>
                  <a:gd name="T7" fmla="*/ 0 h 79"/>
                  <a:gd name="T8" fmla="*/ 1037 w 1139"/>
                  <a:gd name="T9" fmla="*/ 0 h 79"/>
                  <a:gd name="T10" fmla="*/ 1090 w 1139"/>
                  <a:gd name="T11" fmla="*/ 37 h 79"/>
                  <a:gd name="T12" fmla="*/ 1139 w 1139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9" h="79">
                    <a:moveTo>
                      <a:pt x="1139" y="79"/>
                    </a:moveTo>
                    <a:lnTo>
                      <a:pt x="0" y="79"/>
                    </a:lnTo>
                    <a:lnTo>
                      <a:pt x="50" y="37"/>
                    </a:lnTo>
                    <a:lnTo>
                      <a:pt x="102" y="0"/>
                    </a:lnTo>
                    <a:lnTo>
                      <a:pt x="1037" y="0"/>
                    </a:lnTo>
                    <a:lnTo>
                      <a:pt x="1090" y="37"/>
                    </a:lnTo>
                    <a:lnTo>
                      <a:pt x="1139" y="79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681"/>
              <p:cNvSpPr>
                <a:spLocks/>
              </p:cNvSpPr>
              <p:nvPr/>
            </p:nvSpPr>
            <p:spPr bwMode="auto">
              <a:xfrm>
                <a:off x="1804" y="1897"/>
                <a:ext cx="234" cy="19"/>
              </a:xfrm>
              <a:custGeom>
                <a:avLst/>
                <a:gdLst>
                  <a:gd name="T0" fmla="*/ 1171 w 1171"/>
                  <a:gd name="T1" fmla="*/ 94 h 94"/>
                  <a:gd name="T2" fmla="*/ 0 w 1171"/>
                  <a:gd name="T3" fmla="*/ 94 h 94"/>
                  <a:gd name="T4" fmla="*/ 27 w 1171"/>
                  <a:gd name="T5" fmla="*/ 68 h 94"/>
                  <a:gd name="T6" fmla="*/ 86 w 1171"/>
                  <a:gd name="T7" fmla="*/ 21 h 94"/>
                  <a:gd name="T8" fmla="*/ 118 w 1171"/>
                  <a:gd name="T9" fmla="*/ 0 h 94"/>
                  <a:gd name="T10" fmla="*/ 1053 w 1171"/>
                  <a:gd name="T11" fmla="*/ 0 h 94"/>
                  <a:gd name="T12" fmla="*/ 1085 w 1171"/>
                  <a:gd name="T13" fmla="*/ 21 h 94"/>
                  <a:gd name="T14" fmla="*/ 1144 w 1171"/>
                  <a:gd name="T15" fmla="*/ 68 h 94"/>
                  <a:gd name="T16" fmla="*/ 1171 w 1171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1" h="94">
                    <a:moveTo>
                      <a:pt x="1171" y="94"/>
                    </a:moveTo>
                    <a:lnTo>
                      <a:pt x="0" y="94"/>
                    </a:lnTo>
                    <a:lnTo>
                      <a:pt x="27" y="68"/>
                    </a:lnTo>
                    <a:lnTo>
                      <a:pt x="86" y="21"/>
                    </a:lnTo>
                    <a:lnTo>
                      <a:pt x="118" y="0"/>
                    </a:lnTo>
                    <a:lnTo>
                      <a:pt x="1053" y="0"/>
                    </a:lnTo>
                    <a:lnTo>
                      <a:pt x="1085" y="21"/>
                    </a:lnTo>
                    <a:lnTo>
                      <a:pt x="1144" y="68"/>
                    </a:lnTo>
                    <a:lnTo>
                      <a:pt x="1171" y="94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682"/>
              <p:cNvSpPr>
                <a:spLocks/>
              </p:cNvSpPr>
              <p:nvPr/>
            </p:nvSpPr>
            <p:spPr bwMode="auto">
              <a:xfrm>
                <a:off x="1801" y="1897"/>
                <a:ext cx="240" cy="22"/>
              </a:xfrm>
              <a:custGeom>
                <a:avLst/>
                <a:gdLst>
                  <a:gd name="T0" fmla="*/ 1203 w 1203"/>
                  <a:gd name="T1" fmla="*/ 110 h 110"/>
                  <a:gd name="T2" fmla="*/ 0 w 1203"/>
                  <a:gd name="T3" fmla="*/ 110 h 110"/>
                  <a:gd name="T4" fmla="*/ 31 w 1203"/>
                  <a:gd name="T5" fmla="*/ 80 h 110"/>
                  <a:gd name="T6" fmla="*/ 98 w 1203"/>
                  <a:gd name="T7" fmla="*/ 24 h 110"/>
                  <a:gd name="T8" fmla="*/ 134 w 1203"/>
                  <a:gd name="T9" fmla="*/ 0 h 110"/>
                  <a:gd name="T10" fmla="*/ 1069 w 1203"/>
                  <a:gd name="T11" fmla="*/ 0 h 110"/>
                  <a:gd name="T12" fmla="*/ 1105 w 1203"/>
                  <a:gd name="T13" fmla="*/ 24 h 110"/>
                  <a:gd name="T14" fmla="*/ 1172 w 1203"/>
                  <a:gd name="T15" fmla="*/ 80 h 110"/>
                  <a:gd name="T16" fmla="*/ 1203 w 1203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3" h="110">
                    <a:moveTo>
                      <a:pt x="1203" y="110"/>
                    </a:moveTo>
                    <a:lnTo>
                      <a:pt x="0" y="110"/>
                    </a:lnTo>
                    <a:lnTo>
                      <a:pt x="31" y="80"/>
                    </a:lnTo>
                    <a:lnTo>
                      <a:pt x="98" y="24"/>
                    </a:lnTo>
                    <a:lnTo>
                      <a:pt x="134" y="0"/>
                    </a:lnTo>
                    <a:lnTo>
                      <a:pt x="1069" y="0"/>
                    </a:lnTo>
                    <a:lnTo>
                      <a:pt x="1105" y="24"/>
                    </a:lnTo>
                    <a:lnTo>
                      <a:pt x="1172" y="80"/>
                    </a:lnTo>
                    <a:lnTo>
                      <a:pt x="1203" y="110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683"/>
              <p:cNvSpPr>
                <a:spLocks/>
              </p:cNvSpPr>
              <p:nvPr/>
            </p:nvSpPr>
            <p:spPr bwMode="auto">
              <a:xfrm>
                <a:off x="1798" y="1897"/>
                <a:ext cx="246" cy="26"/>
              </a:xfrm>
              <a:custGeom>
                <a:avLst/>
                <a:gdLst>
                  <a:gd name="T0" fmla="*/ 1233 w 1233"/>
                  <a:gd name="T1" fmla="*/ 125 h 126"/>
                  <a:gd name="T2" fmla="*/ 275 w 1233"/>
                  <a:gd name="T3" fmla="*/ 125 h 126"/>
                  <a:gd name="T4" fmla="*/ 227 w 1233"/>
                  <a:gd name="T5" fmla="*/ 126 h 126"/>
                  <a:gd name="T6" fmla="*/ 0 w 1233"/>
                  <a:gd name="T7" fmla="*/ 126 h 126"/>
                  <a:gd name="T8" fmla="*/ 34 w 1233"/>
                  <a:gd name="T9" fmla="*/ 91 h 126"/>
                  <a:gd name="T10" fmla="*/ 109 w 1233"/>
                  <a:gd name="T11" fmla="*/ 27 h 126"/>
                  <a:gd name="T12" fmla="*/ 149 w 1233"/>
                  <a:gd name="T13" fmla="*/ 0 h 126"/>
                  <a:gd name="T14" fmla="*/ 1084 w 1233"/>
                  <a:gd name="T15" fmla="*/ 0 h 126"/>
                  <a:gd name="T16" fmla="*/ 1124 w 1233"/>
                  <a:gd name="T17" fmla="*/ 27 h 126"/>
                  <a:gd name="T18" fmla="*/ 1199 w 1233"/>
                  <a:gd name="T19" fmla="*/ 91 h 126"/>
                  <a:gd name="T20" fmla="*/ 1233 w 1233"/>
                  <a:gd name="T21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3" h="126">
                    <a:moveTo>
                      <a:pt x="1233" y="125"/>
                    </a:moveTo>
                    <a:lnTo>
                      <a:pt x="275" y="125"/>
                    </a:lnTo>
                    <a:lnTo>
                      <a:pt x="227" y="126"/>
                    </a:lnTo>
                    <a:lnTo>
                      <a:pt x="0" y="126"/>
                    </a:lnTo>
                    <a:lnTo>
                      <a:pt x="34" y="91"/>
                    </a:lnTo>
                    <a:lnTo>
                      <a:pt x="109" y="27"/>
                    </a:lnTo>
                    <a:lnTo>
                      <a:pt x="149" y="0"/>
                    </a:lnTo>
                    <a:lnTo>
                      <a:pt x="1084" y="0"/>
                    </a:lnTo>
                    <a:lnTo>
                      <a:pt x="1124" y="27"/>
                    </a:lnTo>
                    <a:lnTo>
                      <a:pt x="1199" y="91"/>
                    </a:lnTo>
                    <a:lnTo>
                      <a:pt x="1233" y="125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684"/>
              <p:cNvSpPr>
                <a:spLocks/>
              </p:cNvSpPr>
              <p:nvPr/>
            </p:nvSpPr>
            <p:spPr bwMode="auto">
              <a:xfrm>
                <a:off x="1798" y="1901"/>
                <a:ext cx="246" cy="22"/>
              </a:xfrm>
              <a:custGeom>
                <a:avLst/>
                <a:gdLst>
                  <a:gd name="T0" fmla="*/ 126 w 1233"/>
                  <a:gd name="T1" fmla="*/ 0 h 110"/>
                  <a:gd name="T2" fmla="*/ 1107 w 1233"/>
                  <a:gd name="T3" fmla="*/ 0 h 110"/>
                  <a:gd name="T4" fmla="*/ 1141 w 1233"/>
                  <a:gd name="T5" fmla="*/ 25 h 110"/>
                  <a:gd name="T6" fmla="*/ 1204 w 1233"/>
                  <a:gd name="T7" fmla="*/ 79 h 110"/>
                  <a:gd name="T8" fmla="*/ 1233 w 1233"/>
                  <a:gd name="T9" fmla="*/ 109 h 110"/>
                  <a:gd name="T10" fmla="*/ 0 w 1233"/>
                  <a:gd name="T11" fmla="*/ 110 h 110"/>
                  <a:gd name="T12" fmla="*/ 29 w 1233"/>
                  <a:gd name="T13" fmla="*/ 79 h 110"/>
                  <a:gd name="T14" fmla="*/ 92 w 1233"/>
                  <a:gd name="T15" fmla="*/ 25 h 110"/>
                  <a:gd name="T16" fmla="*/ 126 w 1233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3" h="110">
                    <a:moveTo>
                      <a:pt x="126" y="0"/>
                    </a:moveTo>
                    <a:lnTo>
                      <a:pt x="1107" y="0"/>
                    </a:lnTo>
                    <a:lnTo>
                      <a:pt x="1141" y="25"/>
                    </a:lnTo>
                    <a:lnTo>
                      <a:pt x="1204" y="79"/>
                    </a:lnTo>
                    <a:lnTo>
                      <a:pt x="1233" y="109"/>
                    </a:lnTo>
                    <a:lnTo>
                      <a:pt x="0" y="110"/>
                    </a:lnTo>
                    <a:lnTo>
                      <a:pt x="29" y="79"/>
                    </a:lnTo>
                    <a:lnTo>
                      <a:pt x="92" y="25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685"/>
              <p:cNvSpPr>
                <a:spLocks/>
              </p:cNvSpPr>
              <p:nvPr/>
            </p:nvSpPr>
            <p:spPr bwMode="auto">
              <a:xfrm>
                <a:off x="1798" y="1904"/>
                <a:ext cx="246" cy="19"/>
              </a:xfrm>
              <a:custGeom>
                <a:avLst/>
                <a:gdLst>
                  <a:gd name="T0" fmla="*/ 105 w 1233"/>
                  <a:gd name="T1" fmla="*/ 0 h 95"/>
                  <a:gd name="T2" fmla="*/ 1128 w 1233"/>
                  <a:gd name="T3" fmla="*/ 0 h 95"/>
                  <a:gd name="T4" fmla="*/ 1156 w 1233"/>
                  <a:gd name="T5" fmla="*/ 22 h 95"/>
                  <a:gd name="T6" fmla="*/ 1208 w 1233"/>
                  <a:gd name="T7" fmla="*/ 69 h 95"/>
                  <a:gd name="T8" fmla="*/ 1233 w 1233"/>
                  <a:gd name="T9" fmla="*/ 94 h 95"/>
                  <a:gd name="T10" fmla="*/ 0 w 1233"/>
                  <a:gd name="T11" fmla="*/ 95 h 95"/>
                  <a:gd name="T12" fmla="*/ 25 w 1233"/>
                  <a:gd name="T13" fmla="*/ 69 h 95"/>
                  <a:gd name="T14" fmla="*/ 77 w 1233"/>
                  <a:gd name="T15" fmla="*/ 22 h 95"/>
                  <a:gd name="T16" fmla="*/ 105 w 1233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3" h="95">
                    <a:moveTo>
                      <a:pt x="105" y="0"/>
                    </a:moveTo>
                    <a:lnTo>
                      <a:pt x="1128" y="0"/>
                    </a:lnTo>
                    <a:lnTo>
                      <a:pt x="1156" y="22"/>
                    </a:lnTo>
                    <a:lnTo>
                      <a:pt x="1208" y="69"/>
                    </a:lnTo>
                    <a:lnTo>
                      <a:pt x="1233" y="94"/>
                    </a:lnTo>
                    <a:lnTo>
                      <a:pt x="0" y="95"/>
                    </a:lnTo>
                    <a:lnTo>
                      <a:pt x="25" y="69"/>
                    </a:lnTo>
                    <a:lnTo>
                      <a:pt x="77" y="22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686"/>
              <p:cNvSpPr>
                <a:spLocks/>
              </p:cNvSpPr>
              <p:nvPr/>
            </p:nvSpPr>
            <p:spPr bwMode="auto">
              <a:xfrm>
                <a:off x="1798" y="1907"/>
                <a:ext cx="246" cy="16"/>
              </a:xfrm>
              <a:custGeom>
                <a:avLst/>
                <a:gdLst>
                  <a:gd name="T0" fmla="*/ 84 w 1233"/>
                  <a:gd name="T1" fmla="*/ 0 h 79"/>
                  <a:gd name="T2" fmla="*/ 1149 w 1233"/>
                  <a:gd name="T3" fmla="*/ 0 h 79"/>
                  <a:gd name="T4" fmla="*/ 1193 w 1233"/>
                  <a:gd name="T5" fmla="*/ 37 h 79"/>
                  <a:gd name="T6" fmla="*/ 1233 w 1233"/>
                  <a:gd name="T7" fmla="*/ 78 h 79"/>
                  <a:gd name="T8" fmla="*/ 0 w 1233"/>
                  <a:gd name="T9" fmla="*/ 79 h 79"/>
                  <a:gd name="T10" fmla="*/ 40 w 1233"/>
                  <a:gd name="T11" fmla="*/ 37 h 79"/>
                  <a:gd name="T12" fmla="*/ 84 w 123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79">
                    <a:moveTo>
                      <a:pt x="84" y="0"/>
                    </a:moveTo>
                    <a:lnTo>
                      <a:pt x="1149" y="0"/>
                    </a:lnTo>
                    <a:lnTo>
                      <a:pt x="1193" y="37"/>
                    </a:lnTo>
                    <a:lnTo>
                      <a:pt x="1233" y="78"/>
                    </a:lnTo>
                    <a:lnTo>
                      <a:pt x="0" y="79"/>
                    </a:lnTo>
                    <a:lnTo>
                      <a:pt x="40" y="37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687"/>
              <p:cNvSpPr>
                <a:spLocks/>
              </p:cNvSpPr>
              <p:nvPr/>
            </p:nvSpPr>
            <p:spPr bwMode="auto">
              <a:xfrm>
                <a:off x="1798" y="1910"/>
                <a:ext cx="246" cy="13"/>
              </a:xfrm>
              <a:custGeom>
                <a:avLst/>
                <a:gdLst>
                  <a:gd name="T0" fmla="*/ 66 w 1233"/>
                  <a:gd name="T1" fmla="*/ 0 h 64"/>
                  <a:gd name="T2" fmla="*/ 1167 w 1233"/>
                  <a:gd name="T3" fmla="*/ 0 h 64"/>
                  <a:gd name="T4" fmla="*/ 1201 w 1233"/>
                  <a:gd name="T5" fmla="*/ 31 h 64"/>
                  <a:gd name="T6" fmla="*/ 1233 w 1233"/>
                  <a:gd name="T7" fmla="*/ 63 h 64"/>
                  <a:gd name="T8" fmla="*/ 0 w 1233"/>
                  <a:gd name="T9" fmla="*/ 64 h 64"/>
                  <a:gd name="T10" fmla="*/ 32 w 1233"/>
                  <a:gd name="T11" fmla="*/ 31 h 64"/>
                  <a:gd name="T12" fmla="*/ 66 w 1233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64">
                    <a:moveTo>
                      <a:pt x="66" y="0"/>
                    </a:moveTo>
                    <a:lnTo>
                      <a:pt x="1167" y="0"/>
                    </a:lnTo>
                    <a:lnTo>
                      <a:pt x="1201" y="31"/>
                    </a:lnTo>
                    <a:lnTo>
                      <a:pt x="1233" y="63"/>
                    </a:lnTo>
                    <a:lnTo>
                      <a:pt x="0" y="64"/>
                    </a:lnTo>
                    <a:lnTo>
                      <a:pt x="32" y="3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688"/>
              <p:cNvSpPr>
                <a:spLocks/>
              </p:cNvSpPr>
              <p:nvPr/>
            </p:nvSpPr>
            <p:spPr bwMode="auto">
              <a:xfrm>
                <a:off x="1798" y="1913"/>
                <a:ext cx="246" cy="10"/>
              </a:xfrm>
              <a:custGeom>
                <a:avLst/>
                <a:gdLst>
                  <a:gd name="T0" fmla="*/ 48 w 1233"/>
                  <a:gd name="T1" fmla="*/ 0 h 47"/>
                  <a:gd name="T2" fmla="*/ 1185 w 1233"/>
                  <a:gd name="T3" fmla="*/ 0 h 47"/>
                  <a:gd name="T4" fmla="*/ 1209 w 1233"/>
                  <a:gd name="T5" fmla="*/ 22 h 47"/>
                  <a:gd name="T6" fmla="*/ 1233 w 1233"/>
                  <a:gd name="T7" fmla="*/ 46 h 47"/>
                  <a:gd name="T8" fmla="*/ 0 w 1233"/>
                  <a:gd name="T9" fmla="*/ 47 h 47"/>
                  <a:gd name="T10" fmla="*/ 24 w 1233"/>
                  <a:gd name="T11" fmla="*/ 22 h 47"/>
                  <a:gd name="T12" fmla="*/ 48 w 123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47">
                    <a:moveTo>
                      <a:pt x="48" y="0"/>
                    </a:moveTo>
                    <a:lnTo>
                      <a:pt x="1185" y="0"/>
                    </a:lnTo>
                    <a:lnTo>
                      <a:pt x="1209" y="22"/>
                    </a:lnTo>
                    <a:lnTo>
                      <a:pt x="1233" y="46"/>
                    </a:lnTo>
                    <a:lnTo>
                      <a:pt x="0" y="47"/>
                    </a:lnTo>
                    <a:lnTo>
                      <a:pt x="24" y="2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689"/>
              <p:cNvSpPr>
                <a:spLocks/>
              </p:cNvSpPr>
              <p:nvPr/>
            </p:nvSpPr>
            <p:spPr bwMode="auto">
              <a:xfrm>
                <a:off x="1798" y="1916"/>
                <a:ext cx="246" cy="7"/>
              </a:xfrm>
              <a:custGeom>
                <a:avLst/>
                <a:gdLst>
                  <a:gd name="T0" fmla="*/ 31 w 1233"/>
                  <a:gd name="T1" fmla="*/ 0 h 32"/>
                  <a:gd name="T2" fmla="*/ 1202 w 1233"/>
                  <a:gd name="T3" fmla="*/ 0 h 32"/>
                  <a:gd name="T4" fmla="*/ 1218 w 1233"/>
                  <a:gd name="T5" fmla="*/ 16 h 32"/>
                  <a:gd name="T6" fmla="*/ 1233 w 1233"/>
                  <a:gd name="T7" fmla="*/ 31 h 32"/>
                  <a:gd name="T8" fmla="*/ 0 w 1233"/>
                  <a:gd name="T9" fmla="*/ 32 h 32"/>
                  <a:gd name="T10" fmla="*/ 15 w 1233"/>
                  <a:gd name="T11" fmla="*/ 16 h 32"/>
                  <a:gd name="T12" fmla="*/ 31 w 123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32">
                    <a:moveTo>
                      <a:pt x="31" y="0"/>
                    </a:moveTo>
                    <a:lnTo>
                      <a:pt x="1202" y="0"/>
                    </a:lnTo>
                    <a:lnTo>
                      <a:pt x="1218" y="16"/>
                    </a:lnTo>
                    <a:lnTo>
                      <a:pt x="1233" y="31"/>
                    </a:lnTo>
                    <a:lnTo>
                      <a:pt x="0" y="32"/>
                    </a:lnTo>
                    <a:lnTo>
                      <a:pt x="15" y="1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690"/>
              <p:cNvSpPr>
                <a:spLocks/>
              </p:cNvSpPr>
              <p:nvPr/>
            </p:nvSpPr>
            <p:spPr bwMode="auto">
              <a:xfrm>
                <a:off x="1798" y="1919"/>
                <a:ext cx="246" cy="4"/>
              </a:xfrm>
              <a:custGeom>
                <a:avLst/>
                <a:gdLst>
                  <a:gd name="T0" fmla="*/ 15 w 1233"/>
                  <a:gd name="T1" fmla="*/ 0 h 16"/>
                  <a:gd name="T2" fmla="*/ 1218 w 1233"/>
                  <a:gd name="T3" fmla="*/ 0 h 16"/>
                  <a:gd name="T4" fmla="*/ 1226 w 1233"/>
                  <a:gd name="T5" fmla="*/ 8 h 16"/>
                  <a:gd name="T6" fmla="*/ 1233 w 1233"/>
                  <a:gd name="T7" fmla="*/ 15 h 16"/>
                  <a:gd name="T8" fmla="*/ 0 w 1233"/>
                  <a:gd name="T9" fmla="*/ 16 h 16"/>
                  <a:gd name="T10" fmla="*/ 7 w 1233"/>
                  <a:gd name="T11" fmla="*/ 8 h 16"/>
                  <a:gd name="T12" fmla="*/ 15 w 123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16">
                    <a:moveTo>
                      <a:pt x="15" y="0"/>
                    </a:moveTo>
                    <a:lnTo>
                      <a:pt x="1218" y="0"/>
                    </a:lnTo>
                    <a:lnTo>
                      <a:pt x="1226" y="8"/>
                    </a:lnTo>
                    <a:lnTo>
                      <a:pt x="1233" y="15"/>
                    </a:lnTo>
                    <a:lnTo>
                      <a:pt x="0" y="16"/>
                    </a:lnTo>
                    <a:lnTo>
                      <a:pt x="7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691"/>
              <p:cNvSpPr>
                <a:spLocks/>
              </p:cNvSpPr>
              <p:nvPr/>
            </p:nvSpPr>
            <p:spPr bwMode="auto">
              <a:xfrm>
                <a:off x="1798" y="1922"/>
                <a:ext cx="246" cy="1"/>
              </a:xfrm>
              <a:custGeom>
                <a:avLst/>
                <a:gdLst>
                  <a:gd name="T0" fmla="*/ 0 w 1233"/>
                  <a:gd name="T1" fmla="*/ 0 h 1"/>
                  <a:gd name="T2" fmla="*/ 1233 w 1233"/>
                  <a:gd name="T3" fmla="*/ 0 h 1"/>
                  <a:gd name="T4" fmla="*/ 1233 w 1233"/>
                  <a:gd name="T5" fmla="*/ 0 h 1"/>
                  <a:gd name="T6" fmla="*/ 0 w 1233"/>
                  <a:gd name="T7" fmla="*/ 1 h 1"/>
                  <a:gd name="T8" fmla="*/ 0 w 12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3" h="1">
                    <a:moveTo>
                      <a:pt x="0" y="0"/>
                    </a:moveTo>
                    <a:lnTo>
                      <a:pt x="1233" y="0"/>
                    </a:lnTo>
                    <a:lnTo>
                      <a:pt x="1233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Rectangle 692"/>
              <p:cNvSpPr>
                <a:spLocks noChangeArrowheads="1"/>
              </p:cNvSpPr>
              <p:nvPr/>
            </p:nvSpPr>
            <p:spPr bwMode="auto">
              <a:xfrm>
                <a:off x="1823" y="1901"/>
                <a:ext cx="196" cy="1"/>
              </a:xfrm>
              <a:prstGeom prst="rect">
                <a:avLst/>
              </a:prstGeom>
              <a:solidFill>
                <a:srgbClr val="931D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693"/>
              <p:cNvSpPr>
                <a:spLocks/>
              </p:cNvSpPr>
              <p:nvPr/>
            </p:nvSpPr>
            <p:spPr bwMode="auto">
              <a:xfrm>
                <a:off x="1819" y="1901"/>
                <a:ext cx="205" cy="3"/>
              </a:xfrm>
              <a:custGeom>
                <a:avLst/>
                <a:gdLst>
                  <a:gd name="T0" fmla="*/ 1025 w 1025"/>
                  <a:gd name="T1" fmla="*/ 15 h 15"/>
                  <a:gd name="T2" fmla="*/ 0 w 1025"/>
                  <a:gd name="T3" fmla="*/ 15 h 15"/>
                  <a:gd name="T4" fmla="*/ 11 w 1025"/>
                  <a:gd name="T5" fmla="*/ 7 h 15"/>
                  <a:gd name="T6" fmla="*/ 21 w 1025"/>
                  <a:gd name="T7" fmla="*/ 0 h 15"/>
                  <a:gd name="T8" fmla="*/ 1004 w 1025"/>
                  <a:gd name="T9" fmla="*/ 0 h 15"/>
                  <a:gd name="T10" fmla="*/ 1014 w 1025"/>
                  <a:gd name="T11" fmla="*/ 7 h 15"/>
                  <a:gd name="T12" fmla="*/ 1025 w 102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5" h="15">
                    <a:moveTo>
                      <a:pt x="1025" y="15"/>
                    </a:moveTo>
                    <a:lnTo>
                      <a:pt x="0" y="15"/>
                    </a:lnTo>
                    <a:lnTo>
                      <a:pt x="11" y="7"/>
                    </a:lnTo>
                    <a:lnTo>
                      <a:pt x="21" y="0"/>
                    </a:lnTo>
                    <a:lnTo>
                      <a:pt x="1004" y="0"/>
                    </a:lnTo>
                    <a:lnTo>
                      <a:pt x="1014" y="7"/>
                    </a:lnTo>
                    <a:lnTo>
                      <a:pt x="1025" y="15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694"/>
              <p:cNvSpPr>
                <a:spLocks/>
              </p:cNvSpPr>
              <p:nvPr/>
            </p:nvSpPr>
            <p:spPr bwMode="auto">
              <a:xfrm>
                <a:off x="1815" y="1901"/>
                <a:ext cx="213" cy="6"/>
              </a:xfrm>
              <a:custGeom>
                <a:avLst/>
                <a:gdLst>
                  <a:gd name="T0" fmla="*/ 1065 w 1065"/>
                  <a:gd name="T1" fmla="*/ 31 h 31"/>
                  <a:gd name="T2" fmla="*/ 0 w 1065"/>
                  <a:gd name="T3" fmla="*/ 31 h 31"/>
                  <a:gd name="T4" fmla="*/ 21 w 1065"/>
                  <a:gd name="T5" fmla="*/ 15 h 31"/>
                  <a:gd name="T6" fmla="*/ 41 w 1065"/>
                  <a:gd name="T7" fmla="*/ 0 h 31"/>
                  <a:gd name="T8" fmla="*/ 1024 w 1065"/>
                  <a:gd name="T9" fmla="*/ 0 h 31"/>
                  <a:gd name="T10" fmla="*/ 1044 w 1065"/>
                  <a:gd name="T11" fmla="*/ 15 h 31"/>
                  <a:gd name="T12" fmla="*/ 1065 w 1065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5" h="31">
                    <a:moveTo>
                      <a:pt x="1065" y="31"/>
                    </a:moveTo>
                    <a:lnTo>
                      <a:pt x="0" y="31"/>
                    </a:lnTo>
                    <a:lnTo>
                      <a:pt x="21" y="15"/>
                    </a:lnTo>
                    <a:lnTo>
                      <a:pt x="41" y="0"/>
                    </a:lnTo>
                    <a:lnTo>
                      <a:pt x="1024" y="0"/>
                    </a:lnTo>
                    <a:lnTo>
                      <a:pt x="1044" y="15"/>
                    </a:lnTo>
                    <a:lnTo>
                      <a:pt x="1065" y="31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695"/>
              <p:cNvSpPr>
                <a:spLocks/>
              </p:cNvSpPr>
              <p:nvPr/>
            </p:nvSpPr>
            <p:spPr bwMode="auto">
              <a:xfrm>
                <a:off x="1811" y="1901"/>
                <a:ext cx="220" cy="9"/>
              </a:xfrm>
              <a:custGeom>
                <a:avLst/>
                <a:gdLst>
                  <a:gd name="T0" fmla="*/ 1101 w 1101"/>
                  <a:gd name="T1" fmla="*/ 47 h 47"/>
                  <a:gd name="T2" fmla="*/ 0 w 1101"/>
                  <a:gd name="T3" fmla="*/ 47 h 47"/>
                  <a:gd name="T4" fmla="*/ 28 w 1101"/>
                  <a:gd name="T5" fmla="*/ 23 h 47"/>
                  <a:gd name="T6" fmla="*/ 59 w 1101"/>
                  <a:gd name="T7" fmla="*/ 0 h 47"/>
                  <a:gd name="T8" fmla="*/ 1042 w 1101"/>
                  <a:gd name="T9" fmla="*/ 0 h 47"/>
                  <a:gd name="T10" fmla="*/ 1073 w 1101"/>
                  <a:gd name="T11" fmla="*/ 23 h 47"/>
                  <a:gd name="T12" fmla="*/ 1101 w 110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47">
                    <a:moveTo>
                      <a:pt x="1101" y="47"/>
                    </a:moveTo>
                    <a:lnTo>
                      <a:pt x="0" y="47"/>
                    </a:lnTo>
                    <a:lnTo>
                      <a:pt x="28" y="23"/>
                    </a:lnTo>
                    <a:lnTo>
                      <a:pt x="59" y="0"/>
                    </a:lnTo>
                    <a:lnTo>
                      <a:pt x="1042" y="0"/>
                    </a:lnTo>
                    <a:lnTo>
                      <a:pt x="1073" y="23"/>
                    </a:lnTo>
                    <a:lnTo>
                      <a:pt x="1101" y="47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696"/>
              <p:cNvSpPr>
                <a:spLocks/>
              </p:cNvSpPr>
              <p:nvPr/>
            </p:nvSpPr>
            <p:spPr bwMode="auto">
              <a:xfrm>
                <a:off x="1807" y="1901"/>
                <a:ext cx="228" cy="12"/>
              </a:xfrm>
              <a:custGeom>
                <a:avLst/>
                <a:gdLst>
                  <a:gd name="T0" fmla="*/ 1139 w 1139"/>
                  <a:gd name="T1" fmla="*/ 63 h 63"/>
                  <a:gd name="T2" fmla="*/ 0 w 1139"/>
                  <a:gd name="T3" fmla="*/ 63 h 63"/>
                  <a:gd name="T4" fmla="*/ 38 w 1139"/>
                  <a:gd name="T5" fmla="*/ 30 h 63"/>
                  <a:gd name="T6" fmla="*/ 78 w 1139"/>
                  <a:gd name="T7" fmla="*/ 0 h 63"/>
                  <a:gd name="T8" fmla="*/ 1061 w 1139"/>
                  <a:gd name="T9" fmla="*/ 0 h 63"/>
                  <a:gd name="T10" fmla="*/ 1101 w 1139"/>
                  <a:gd name="T11" fmla="*/ 30 h 63"/>
                  <a:gd name="T12" fmla="*/ 1139 w 113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9" h="63">
                    <a:moveTo>
                      <a:pt x="1139" y="63"/>
                    </a:moveTo>
                    <a:lnTo>
                      <a:pt x="0" y="63"/>
                    </a:lnTo>
                    <a:lnTo>
                      <a:pt x="38" y="30"/>
                    </a:lnTo>
                    <a:lnTo>
                      <a:pt x="78" y="0"/>
                    </a:lnTo>
                    <a:lnTo>
                      <a:pt x="1061" y="0"/>
                    </a:lnTo>
                    <a:lnTo>
                      <a:pt x="1101" y="30"/>
                    </a:lnTo>
                    <a:lnTo>
                      <a:pt x="1139" y="63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697"/>
              <p:cNvSpPr>
                <a:spLocks/>
              </p:cNvSpPr>
              <p:nvPr/>
            </p:nvSpPr>
            <p:spPr bwMode="auto">
              <a:xfrm>
                <a:off x="1804" y="1901"/>
                <a:ext cx="234" cy="15"/>
              </a:xfrm>
              <a:custGeom>
                <a:avLst/>
                <a:gdLst>
                  <a:gd name="T0" fmla="*/ 1171 w 1171"/>
                  <a:gd name="T1" fmla="*/ 78 h 78"/>
                  <a:gd name="T2" fmla="*/ 0 w 1171"/>
                  <a:gd name="T3" fmla="*/ 78 h 78"/>
                  <a:gd name="T4" fmla="*/ 45 w 1171"/>
                  <a:gd name="T5" fmla="*/ 37 h 78"/>
                  <a:gd name="T6" fmla="*/ 94 w 1171"/>
                  <a:gd name="T7" fmla="*/ 0 h 78"/>
                  <a:gd name="T8" fmla="*/ 1077 w 1171"/>
                  <a:gd name="T9" fmla="*/ 0 h 78"/>
                  <a:gd name="T10" fmla="*/ 1126 w 1171"/>
                  <a:gd name="T11" fmla="*/ 37 h 78"/>
                  <a:gd name="T12" fmla="*/ 1171 w 1171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78">
                    <a:moveTo>
                      <a:pt x="1171" y="78"/>
                    </a:moveTo>
                    <a:lnTo>
                      <a:pt x="0" y="78"/>
                    </a:lnTo>
                    <a:lnTo>
                      <a:pt x="45" y="37"/>
                    </a:lnTo>
                    <a:lnTo>
                      <a:pt x="94" y="0"/>
                    </a:lnTo>
                    <a:lnTo>
                      <a:pt x="1077" y="0"/>
                    </a:lnTo>
                    <a:lnTo>
                      <a:pt x="1126" y="37"/>
                    </a:lnTo>
                    <a:lnTo>
                      <a:pt x="1171" y="78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698"/>
              <p:cNvSpPr>
                <a:spLocks/>
              </p:cNvSpPr>
              <p:nvPr/>
            </p:nvSpPr>
            <p:spPr bwMode="auto">
              <a:xfrm>
                <a:off x="1801" y="1901"/>
                <a:ext cx="240" cy="18"/>
              </a:xfrm>
              <a:custGeom>
                <a:avLst/>
                <a:gdLst>
                  <a:gd name="T0" fmla="*/ 1203 w 1203"/>
                  <a:gd name="T1" fmla="*/ 94 h 94"/>
                  <a:gd name="T2" fmla="*/ 0 w 1203"/>
                  <a:gd name="T3" fmla="*/ 94 h 94"/>
                  <a:gd name="T4" fmla="*/ 26 w 1203"/>
                  <a:gd name="T5" fmla="*/ 68 h 94"/>
                  <a:gd name="T6" fmla="*/ 82 w 1203"/>
                  <a:gd name="T7" fmla="*/ 22 h 94"/>
                  <a:gd name="T8" fmla="*/ 110 w 1203"/>
                  <a:gd name="T9" fmla="*/ 0 h 94"/>
                  <a:gd name="T10" fmla="*/ 1093 w 1203"/>
                  <a:gd name="T11" fmla="*/ 0 h 94"/>
                  <a:gd name="T12" fmla="*/ 1122 w 1203"/>
                  <a:gd name="T13" fmla="*/ 22 h 94"/>
                  <a:gd name="T14" fmla="*/ 1177 w 1203"/>
                  <a:gd name="T15" fmla="*/ 68 h 94"/>
                  <a:gd name="T16" fmla="*/ 1203 w 1203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3" h="94">
                    <a:moveTo>
                      <a:pt x="1203" y="94"/>
                    </a:moveTo>
                    <a:lnTo>
                      <a:pt x="0" y="94"/>
                    </a:lnTo>
                    <a:lnTo>
                      <a:pt x="26" y="68"/>
                    </a:lnTo>
                    <a:lnTo>
                      <a:pt x="82" y="22"/>
                    </a:lnTo>
                    <a:lnTo>
                      <a:pt x="110" y="0"/>
                    </a:lnTo>
                    <a:lnTo>
                      <a:pt x="1093" y="0"/>
                    </a:lnTo>
                    <a:lnTo>
                      <a:pt x="1122" y="22"/>
                    </a:lnTo>
                    <a:lnTo>
                      <a:pt x="1177" y="68"/>
                    </a:lnTo>
                    <a:lnTo>
                      <a:pt x="1203" y="94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699"/>
              <p:cNvSpPr>
                <a:spLocks/>
              </p:cNvSpPr>
              <p:nvPr/>
            </p:nvSpPr>
            <p:spPr bwMode="auto">
              <a:xfrm>
                <a:off x="1798" y="1901"/>
                <a:ext cx="246" cy="22"/>
              </a:xfrm>
              <a:custGeom>
                <a:avLst/>
                <a:gdLst>
                  <a:gd name="T0" fmla="*/ 1233 w 1233"/>
                  <a:gd name="T1" fmla="*/ 109 h 110"/>
                  <a:gd name="T2" fmla="*/ 0 w 1233"/>
                  <a:gd name="T3" fmla="*/ 110 h 110"/>
                  <a:gd name="T4" fmla="*/ 29 w 1233"/>
                  <a:gd name="T5" fmla="*/ 79 h 110"/>
                  <a:gd name="T6" fmla="*/ 92 w 1233"/>
                  <a:gd name="T7" fmla="*/ 25 h 110"/>
                  <a:gd name="T8" fmla="*/ 125 w 1233"/>
                  <a:gd name="T9" fmla="*/ 0 h 110"/>
                  <a:gd name="T10" fmla="*/ 1108 w 1233"/>
                  <a:gd name="T11" fmla="*/ 0 h 110"/>
                  <a:gd name="T12" fmla="*/ 1141 w 1233"/>
                  <a:gd name="T13" fmla="*/ 25 h 110"/>
                  <a:gd name="T14" fmla="*/ 1204 w 1233"/>
                  <a:gd name="T15" fmla="*/ 79 h 110"/>
                  <a:gd name="T16" fmla="*/ 1233 w 1233"/>
                  <a:gd name="T17" fmla="*/ 10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3" h="110">
                    <a:moveTo>
                      <a:pt x="1233" y="109"/>
                    </a:moveTo>
                    <a:lnTo>
                      <a:pt x="0" y="110"/>
                    </a:lnTo>
                    <a:lnTo>
                      <a:pt x="29" y="79"/>
                    </a:lnTo>
                    <a:lnTo>
                      <a:pt x="92" y="25"/>
                    </a:lnTo>
                    <a:lnTo>
                      <a:pt x="125" y="0"/>
                    </a:lnTo>
                    <a:lnTo>
                      <a:pt x="1108" y="0"/>
                    </a:lnTo>
                    <a:lnTo>
                      <a:pt x="1141" y="25"/>
                    </a:lnTo>
                    <a:lnTo>
                      <a:pt x="1204" y="79"/>
                    </a:lnTo>
                    <a:lnTo>
                      <a:pt x="1233" y="109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700"/>
              <p:cNvSpPr>
                <a:spLocks/>
              </p:cNvSpPr>
              <p:nvPr/>
            </p:nvSpPr>
            <p:spPr bwMode="auto">
              <a:xfrm>
                <a:off x="1795" y="1901"/>
                <a:ext cx="252" cy="25"/>
              </a:xfrm>
              <a:custGeom>
                <a:avLst/>
                <a:gdLst>
                  <a:gd name="T0" fmla="*/ 1262 w 1262"/>
                  <a:gd name="T1" fmla="*/ 125 h 125"/>
                  <a:gd name="T2" fmla="*/ 0 w 1262"/>
                  <a:gd name="T3" fmla="*/ 125 h 125"/>
                  <a:gd name="T4" fmla="*/ 31 w 1262"/>
                  <a:gd name="T5" fmla="*/ 90 h 125"/>
                  <a:gd name="T6" fmla="*/ 102 w 1262"/>
                  <a:gd name="T7" fmla="*/ 28 h 125"/>
                  <a:gd name="T8" fmla="*/ 139 w 1262"/>
                  <a:gd name="T9" fmla="*/ 0 h 125"/>
                  <a:gd name="T10" fmla="*/ 1122 w 1262"/>
                  <a:gd name="T11" fmla="*/ 0 h 125"/>
                  <a:gd name="T12" fmla="*/ 1159 w 1262"/>
                  <a:gd name="T13" fmla="*/ 28 h 125"/>
                  <a:gd name="T14" fmla="*/ 1230 w 1262"/>
                  <a:gd name="T15" fmla="*/ 90 h 125"/>
                  <a:gd name="T16" fmla="*/ 1262 w 1262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2" h="125">
                    <a:moveTo>
                      <a:pt x="1262" y="125"/>
                    </a:moveTo>
                    <a:lnTo>
                      <a:pt x="0" y="125"/>
                    </a:lnTo>
                    <a:lnTo>
                      <a:pt x="31" y="90"/>
                    </a:lnTo>
                    <a:lnTo>
                      <a:pt x="102" y="28"/>
                    </a:lnTo>
                    <a:lnTo>
                      <a:pt x="139" y="0"/>
                    </a:lnTo>
                    <a:lnTo>
                      <a:pt x="1122" y="0"/>
                    </a:lnTo>
                    <a:lnTo>
                      <a:pt x="1159" y="28"/>
                    </a:lnTo>
                    <a:lnTo>
                      <a:pt x="1230" y="90"/>
                    </a:lnTo>
                    <a:lnTo>
                      <a:pt x="1262" y="125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701"/>
              <p:cNvSpPr>
                <a:spLocks/>
              </p:cNvSpPr>
              <p:nvPr/>
            </p:nvSpPr>
            <p:spPr bwMode="auto">
              <a:xfrm>
                <a:off x="1795" y="1904"/>
                <a:ext cx="252" cy="22"/>
              </a:xfrm>
              <a:custGeom>
                <a:avLst/>
                <a:gdLst>
                  <a:gd name="T0" fmla="*/ 119 w 1262"/>
                  <a:gd name="T1" fmla="*/ 0 h 110"/>
                  <a:gd name="T2" fmla="*/ 1142 w 1262"/>
                  <a:gd name="T3" fmla="*/ 0 h 110"/>
                  <a:gd name="T4" fmla="*/ 1174 w 1262"/>
                  <a:gd name="T5" fmla="*/ 25 h 110"/>
                  <a:gd name="T6" fmla="*/ 1234 w 1262"/>
                  <a:gd name="T7" fmla="*/ 81 h 110"/>
                  <a:gd name="T8" fmla="*/ 1262 w 1262"/>
                  <a:gd name="T9" fmla="*/ 110 h 110"/>
                  <a:gd name="T10" fmla="*/ 0 w 1262"/>
                  <a:gd name="T11" fmla="*/ 110 h 110"/>
                  <a:gd name="T12" fmla="*/ 27 w 1262"/>
                  <a:gd name="T13" fmla="*/ 81 h 110"/>
                  <a:gd name="T14" fmla="*/ 87 w 1262"/>
                  <a:gd name="T15" fmla="*/ 25 h 110"/>
                  <a:gd name="T16" fmla="*/ 119 w 1262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2" h="110">
                    <a:moveTo>
                      <a:pt x="119" y="0"/>
                    </a:moveTo>
                    <a:lnTo>
                      <a:pt x="1142" y="0"/>
                    </a:lnTo>
                    <a:lnTo>
                      <a:pt x="1174" y="25"/>
                    </a:lnTo>
                    <a:lnTo>
                      <a:pt x="1234" y="81"/>
                    </a:lnTo>
                    <a:lnTo>
                      <a:pt x="1262" y="110"/>
                    </a:lnTo>
                    <a:lnTo>
                      <a:pt x="0" y="110"/>
                    </a:lnTo>
                    <a:lnTo>
                      <a:pt x="27" y="81"/>
                    </a:lnTo>
                    <a:lnTo>
                      <a:pt x="87" y="25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702"/>
              <p:cNvSpPr>
                <a:spLocks/>
              </p:cNvSpPr>
              <p:nvPr/>
            </p:nvSpPr>
            <p:spPr bwMode="auto">
              <a:xfrm>
                <a:off x="1795" y="1907"/>
                <a:ext cx="252" cy="19"/>
              </a:xfrm>
              <a:custGeom>
                <a:avLst/>
                <a:gdLst>
                  <a:gd name="T0" fmla="*/ 98 w 1262"/>
                  <a:gd name="T1" fmla="*/ 0 h 94"/>
                  <a:gd name="T2" fmla="*/ 1163 w 1262"/>
                  <a:gd name="T3" fmla="*/ 0 h 94"/>
                  <a:gd name="T4" fmla="*/ 1189 w 1262"/>
                  <a:gd name="T5" fmla="*/ 21 h 94"/>
                  <a:gd name="T6" fmla="*/ 1239 w 1262"/>
                  <a:gd name="T7" fmla="*/ 69 h 94"/>
                  <a:gd name="T8" fmla="*/ 1262 w 1262"/>
                  <a:gd name="T9" fmla="*/ 94 h 94"/>
                  <a:gd name="T10" fmla="*/ 0 w 1262"/>
                  <a:gd name="T11" fmla="*/ 94 h 94"/>
                  <a:gd name="T12" fmla="*/ 22 w 1262"/>
                  <a:gd name="T13" fmla="*/ 69 h 94"/>
                  <a:gd name="T14" fmla="*/ 72 w 1262"/>
                  <a:gd name="T15" fmla="*/ 21 h 94"/>
                  <a:gd name="T16" fmla="*/ 98 w 1262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2" h="94">
                    <a:moveTo>
                      <a:pt x="98" y="0"/>
                    </a:moveTo>
                    <a:lnTo>
                      <a:pt x="1163" y="0"/>
                    </a:lnTo>
                    <a:lnTo>
                      <a:pt x="1189" y="21"/>
                    </a:lnTo>
                    <a:lnTo>
                      <a:pt x="1239" y="69"/>
                    </a:lnTo>
                    <a:lnTo>
                      <a:pt x="1262" y="94"/>
                    </a:lnTo>
                    <a:lnTo>
                      <a:pt x="0" y="94"/>
                    </a:lnTo>
                    <a:lnTo>
                      <a:pt x="22" y="69"/>
                    </a:lnTo>
                    <a:lnTo>
                      <a:pt x="72" y="2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703"/>
              <p:cNvSpPr>
                <a:spLocks/>
              </p:cNvSpPr>
              <p:nvPr/>
            </p:nvSpPr>
            <p:spPr bwMode="auto">
              <a:xfrm>
                <a:off x="1795" y="1910"/>
                <a:ext cx="252" cy="16"/>
              </a:xfrm>
              <a:custGeom>
                <a:avLst/>
                <a:gdLst>
                  <a:gd name="T0" fmla="*/ 80 w 1262"/>
                  <a:gd name="T1" fmla="*/ 0 h 79"/>
                  <a:gd name="T2" fmla="*/ 1181 w 1262"/>
                  <a:gd name="T3" fmla="*/ 0 h 79"/>
                  <a:gd name="T4" fmla="*/ 1223 w 1262"/>
                  <a:gd name="T5" fmla="*/ 38 h 79"/>
                  <a:gd name="T6" fmla="*/ 1262 w 1262"/>
                  <a:gd name="T7" fmla="*/ 79 h 79"/>
                  <a:gd name="T8" fmla="*/ 0 w 1262"/>
                  <a:gd name="T9" fmla="*/ 79 h 79"/>
                  <a:gd name="T10" fmla="*/ 38 w 1262"/>
                  <a:gd name="T11" fmla="*/ 38 h 79"/>
                  <a:gd name="T12" fmla="*/ 80 w 1262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2" h="79">
                    <a:moveTo>
                      <a:pt x="80" y="0"/>
                    </a:moveTo>
                    <a:lnTo>
                      <a:pt x="1181" y="0"/>
                    </a:lnTo>
                    <a:lnTo>
                      <a:pt x="1223" y="38"/>
                    </a:lnTo>
                    <a:lnTo>
                      <a:pt x="1262" y="79"/>
                    </a:lnTo>
                    <a:lnTo>
                      <a:pt x="0" y="79"/>
                    </a:lnTo>
                    <a:lnTo>
                      <a:pt x="38" y="38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704"/>
              <p:cNvSpPr>
                <a:spLocks/>
              </p:cNvSpPr>
              <p:nvPr/>
            </p:nvSpPr>
            <p:spPr bwMode="auto">
              <a:xfrm>
                <a:off x="1795" y="1913"/>
                <a:ext cx="252" cy="13"/>
              </a:xfrm>
              <a:custGeom>
                <a:avLst/>
                <a:gdLst>
                  <a:gd name="T0" fmla="*/ 62 w 1262"/>
                  <a:gd name="T1" fmla="*/ 0 h 62"/>
                  <a:gd name="T2" fmla="*/ 1199 w 1262"/>
                  <a:gd name="T3" fmla="*/ 0 h 62"/>
                  <a:gd name="T4" fmla="*/ 1232 w 1262"/>
                  <a:gd name="T5" fmla="*/ 30 h 62"/>
                  <a:gd name="T6" fmla="*/ 1262 w 1262"/>
                  <a:gd name="T7" fmla="*/ 62 h 62"/>
                  <a:gd name="T8" fmla="*/ 0 w 1262"/>
                  <a:gd name="T9" fmla="*/ 62 h 62"/>
                  <a:gd name="T10" fmla="*/ 29 w 1262"/>
                  <a:gd name="T11" fmla="*/ 30 h 62"/>
                  <a:gd name="T12" fmla="*/ 62 w 1262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2" h="62">
                    <a:moveTo>
                      <a:pt x="62" y="0"/>
                    </a:moveTo>
                    <a:lnTo>
                      <a:pt x="1199" y="0"/>
                    </a:lnTo>
                    <a:lnTo>
                      <a:pt x="1232" y="30"/>
                    </a:lnTo>
                    <a:lnTo>
                      <a:pt x="1262" y="62"/>
                    </a:lnTo>
                    <a:lnTo>
                      <a:pt x="0" y="62"/>
                    </a:lnTo>
                    <a:lnTo>
                      <a:pt x="29" y="3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705"/>
              <p:cNvSpPr>
                <a:spLocks/>
              </p:cNvSpPr>
              <p:nvPr/>
            </p:nvSpPr>
            <p:spPr bwMode="auto">
              <a:xfrm>
                <a:off x="1795" y="1916"/>
                <a:ext cx="252" cy="10"/>
              </a:xfrm>
              <a:custGeom>
                <a:avLst/>
                <a:gdLst>
                  <a:gd name="T0" fmla="*/ 45 w 1262"/>
                  <a:gd name="T1" fmla="*/ 0 h 47"/>
                  <a:gd name="T2" fmla="*/ 1216 w 1262"/>
                  <a:gd name="T3" fmla="*/ 0 h 47"/>
                  <a:gd name="T4" fmla="*/ 1239 w 1262"/>
                  <a:gd name="T5" fmla="*/ 23 h 47"/>
                  <a:gd name="T6" fmla="*/ 1262 w 1262"/>
                  <a:gd name="T7" fmla="*/ 47 h 47"/>
                  <a:gd name="T8" fmla="*/ 0 w 1262"/>
                  <a:gd name="T9" fmla="*/ 47 h 47"/>
                  <a:gd name="T10" fmla="*/ 22 w 1262"/>
                  <a:gd name="T11" fmla="*/ 23 h 47"/>
                  <a:gd name="T12" fmla="*/ 45 w 1262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2" h="47">
                    <a:moveTo>
                      <a:pt x="45" y="0"/>
                    </a:moveTo>
                    <a:lnTo>
                      <a:pt x="1216" y="0"/>
                    </a:lnTo>
                    <a:lnTo>
                      <a:pt x="1239" y="23"/>
                    </a:lnTo>
                    <a:lnTo>
                      <a:pt x="1262" y="47"/>
                    </a:lnTo>
                    <a:lnTo>
                      <a:pt x="0" y="47"/>
                    </a:lnTo>
                    <a:lnTo>
                      <a:pt x="22" y="2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706"/>
              <p:cNvSpPr>
                <a:spLocks/>
              </p:cNvSpPr>
              <p:nvPr/>
            </p:nvSpPr>
            <p:spPr bwMode="auto">
              <a:xfrm>
                <a:off x="1795" y="1919"/>
                <a:ext cx="252" cy="7"/>
              </a:xfrm>
              <a:custGeom>
                <a:avLst/>
                <a:gdLst>
                  <a:gd name="T0" fmla="*/ 29 w 1262"/>
                  <a:gd name="T1" fmla="*/ 0 h 31"/>
                  <a:gd name="T2" fmla="*/ 1232 w 1262"/>
                  <a:gd name="T3" fmla="*/ 0 h 31"/>
                  <a:gd name="T4" fmla="*/ 1247 w 1262"/>
                  <a:gd name="T5" fmla="*/ 15 h 31"/>
                  <a:gd name="T6" fmla="*/ 1262 w 1262"/>
                  <a:gd name="T7" fmla="*/ 31 h 31"/>
                  <a:gd name="T8" fmla="*/ 0 w 1262"/>
                  <a:gd name="T9" fmla="*/ 31 h 31"/>
                  <a:gd name="T10" fmla="*/ 14 w 1262"/>
                  <a:gd name="T11" fmla="*/ 15 h 31"/>
                  <a:gd name="T12" fmla="*/ 29 w 126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2" h="31">
                    <a:moveTo>
                      <a:pt x="29" y="0"/>
                    </a:moveTo>
                    <a:lnTo>
                      <a:pt x="1232" y="0"/>
                    </a:lnTo>
                    <a:lnTo>
                      <a:pt x="1247" y="15"/>
                    </a:lnTo>
                    <a:lnTo>
                      <a:pt x="1262" y="31"/>
                    </a:lnTo>
                    <a:lnTo>
                      <a:pt x="0" y="31"/>
                    </a:lnTo>
                    <a:lnTo>
                      <a:pt x="14" y="1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707"/>
              <p:cNvSpPr>
                <a:spLocks/>
              </p:cNvSpPr>
              <p:nvPr/>
            </p:nvSpPr>
            <p:spPr bwMode="auto">
              <a:xfrm>
                <a:off x="1795" y="1922"/>
                <a:ext cx="252" cy="4"/>
              </a:xfrm>
              <a:custGeom>
                <a:avLst/>
                <a:gdLst>
                  <a:gd name="T0" fmla="*/ 14 w 1262"/>
                  <a:gd name="T1" fmla="*/ 0 h 16"/>
                  <a:gd name="T2" fmla="*/ 1247 w 1262"/>
                  <a:gd name="T3" fmla="*/ 0 h 16"/>
                  <a:gd name="T4" fmla="*/ 1254 w 1262"/>
                  <a:gd name="T5" fmla="*/ 8 h 16"/>
                  <a:gd name="T6" fmla="*/ 1262 w 1262"/>
                  <a:gd name="T7" fmla="*/ 16 h 16"/>
                  <a:gd name="T8" fmla="*/ 0 w 1262"/>
                  <a:gd name="T9" fmla="*/ 16 h 16"/>
                  <a:gd name="T10" fmla="*/ 7 w 1262"/>
                  <a:gd name="T11" fmla="*/ 8 h 16"/>
                  <a:gd name="T12" fmla="*/ 14 w 126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2" h="16">
                    <a:moveTo>
                      <a:pt x="14" y="0"/>
                    </a:moveTo>
                    <a:lnTo>
                      <a:pt x="1247" y="0"/>
                    </a:lnTo>
                    <a:lnTo>
                      <a:pt x="1254" y="8"/>
                    </a:lnTo>
                    <a:lnTo>
                      <a:pt x="1262" y="16"/>
                    </a:lnTo>
                    <a:lnTo>
                      <a:pt x="0" y="16"/>
                    </a:lnTo>
                    <a:lnTo>
                      <a:pt x="7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Rectangle 708"/>
              <p:cNvSpPr>
                <a:spLocks noChangeArrowheads="1"/>
              </p:cNvSpPr>
              <p:nvPr/>
            </p:nvSpPr>
            <p:spPr bwMode="auto">
              <a:xfrm>
                <a:off x="1795" y="1926"/>
                <a:ext cx="252" cy="1"/>
              </a:xfrm>
              <a:prstGeom prst="rect">
                <a:avLst/>
              </a:pr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709"/>
              <p:cNvSpPr>
                <a:spLocks/>
              </p:cNvSpPr>
              <p:nvPr/>
            </p:nvSpPr>
            <p:spPr bwMode="auto">
              <a:xfrm>
                <a:off x="1819" y="1904"/>
                <a:ext cx="205" cy="0"/>
              </a:xfrm>
              <a:custGeom>
                <a:avLst/>
                <a:gdLst>
                  <a:gd name="T0" fmla="*/ 1025 w 1025"/>
                  <a:gd name="T1" fmla="*/ 0 w 1025"/>
                  <a:gd name="T2" fmla="*/ 1 w 1025"/>
                  <a:gd name="T3" fmla="*/ 1024 w 1025"/>
                  <a:gd name="T4" fmla="*/ 1025 w 10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025">
                    <a:moveTo>
                      <a:pt x="1025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024" y="0"/>
                    </a:lnTo>
                    <a:lnTo>
                      <a:pt x="1025" y="0"/>
                    </a:lnTo>
                    <a:close/>
                  </a:path>
                </a:pathLst>
              </a:custGeom>
              <a:solidFill>
                <a:srgbClr val="93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710"/>
              <p:cNvSpPr>
                <a:spLocks/>
              </p:cNvSpPr>
              <p:nvPr/>
            </p:nvSpPr>
            <p:spPr bwMode="auto">
              <a:xfrm>
                <a:off x="1815" y="1904"/>
                <a:ext cx="213" cy="3"/>
              </a:xfrm>
              <a:custGeom>
                <a:avLst/>
                <a:gdLst>
                  <a:gd name="T0" fmla="*/ 1065 w 1065"/>
                  <a:gd name="T1" fmla="*/ 16 h 16"/>
                  <a:gd name="T2" fmla="*/ 0 w 1065"/>
                  <a:gd name="T3" fmla="*/ 16 h 16"/>
                  <a:gd name="T4" fmla="*/ 10 w 1065"/>
                  <a:gd name="T5" fmla="*/ 8 h 16"/>
                  <a:gd name="T6" fmla="*/ 21 w 1065"/>
                  <a:gd name="T7" fmla="*/ 0 h 16"/>
                  <a:gd name="T8" fmla="*/ 1044 w 1065"/>
                  <a:gd name="T9" fmla="*/ 0 h 16"/>
                  <a:gd name="T10" fmla="*/ 1055 w 1065"/>
                  <a:gd name="T11" fmla="*/ 8 h 16"/>
                  <a:gd name="T12" fmla="*/ 1065 w 106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5" h="16">
                    <a:moveTo>
                      <a:pt x="1065" y="16"/>
                    </a:moveTo>
                    <a:lnTo>
                      <a:pt x="0" y="16"/>
                    </a:lnTo>
                    <a:lnTo>
                      <a:pt x="10" y="8"/>
                    </a:lnTo>
                    <a:lnTo>
                      <a:pt x="21" y="0"/>
                    </a:lnTo>
                    <a:lnTo>
                      <a:pt x="1044" y="0"/>
                    </a:lnTo>
                    <a:lnTo>
                      <a:pt x="1055" y="8"/>
                    </a:lnTo>
                    <a:lnTo>
                      <a:pt x="1065" y="16"/>
                    </a:lnTo>
                    <a:close/>
                  </a:path>
                </a:pathLst>
              </a:cu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711"/>
              <p:cNvSpPr>
                <a:spLocks/>
              </p:cNvSpPr>
              <p:nvPr/>
            </p:nvSpPr>
            <p:spPr bwMode="auto">
              <a:xfrm>
                <a:off x="1811" y="1904"/>
                <a:ext cx="220" cy="6"/>
              </a:xfrm>
              <a:custGeom>
                <a:avLst/>
                <a:gdLst>
                  <a:gd name="T0" fmla="*/ 1101 w 1101"/>
                  <a:gd name="T1" fmla="*/ 32 h 32"/>
                  <a:gd name="T2" fmla="*/ 0 w 1101"/>
                  <a:gd name="T3" fmla="*/ 32 h 32"/>
                  <a:gd name="T4" fmla="*/ 18 w 1101"/>
                  <a:gd name="T5" fmla="*/ 16 h 32"/>
                  <a:gd name="T6" fmla="*/ 39 w 1101"/>
                  <a:gd name="T7" fmla="*/ 0 h 32"/>
                  <a:gd name="T8" fmla="*/ 1062 w 1101"/>
                  <a:gd name="T9" fmla="*/ 0 h 32"/>
                  <a:gd name="T10" fmla="*/ 1083 w 1101"/>
                  <a:gd name="T11" fmla="*/ 16 h 32"/>
                  <a:gd name="T12" fmla="*/ 1101 w 1101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32">
                    <a:moveTo>
                      <a:pt x="1101" y="32"/>
                    </a:moveTo>
                    <a:lnTo>
                      <a:pt x="0" y="32"/>
                    </a:lnTo>
                    <a:lnTo>
                      <a:pt x="18" y="16"/>
                    </a:lnTo>
                    <a:lnTo>
                      <a:pt x="39" y="0"/>
                    </a:lnTo>
                    <a:lnTo>
                      <a:pt x="1062" y="0"/>
                    </a:lnTo>
                    <a:lnTo>
                      <a:pt x="1083" y="16"/>
                    </a:lnTo>
                    <a:lnTo>
                      <a:pt x="1101" y="32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712"/>
              <p:cNvSpPr>
                <a:spLocks/>
              </p:cNvSpPr>
              <p:nvPr/>
            </p:nvSpPr>
            <p:spPr bwMode="auto">
              <a:xfrm>
                <a:off x="1807" y="1904"/>
                <a:ext cx="228" cy="9"/>
              </a:xfrm>
              <a:custGeom>
                <a:avLst/>
                <a:gdLst>
                  <a:gd name="T0" fmla="*/ 1139 w 1139"/>
                  <a:gd name="T1" fmla="*/ 48 h 48"/>
                  <a:gd name="T2" fmla="*/ 0 w 1139"/>
                  <a:gd name="T3" fmla="*/ 48 h 48"/>
                  <a:gd name="T4" fmla="*/ 28 w 1139"/>
                  <a:gd name="T5" fmla="*/ 23 h 48"/>
                  <a:gd name="T6" fmla="*/ 58 w 1139"/>
                  <a:gd name="T7" fmla="*/ 0 h 48"/>
                  <a:gd name="T8" fmla="*/ 1081 w 1139"/>
                  <a:gd name="T9" fmla="*/ 0 h 48"/>
                  <a:gd name="T10" fmla="*/ 1111 w 1139"/>
                  <a:gd name="T11" fmla="*/ 23 h 48"/>
                  <a:gd name="T12" fmla="*/ 1139 w 113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9" h="48">
                    <a:moveTo>
                      <a:pt x="1139" y="48"/>
                    </a:moveTo>
                    <a:lnTo>
                      <a:pt x="0" y="48"/>
                    </a:lnTo>
                    <a:lnTo>
                      <a:pt x="28" y="23"/>
                    </a:lnTo>
                    <a:lnTo>
                      <a:pt x="58" y="0"/>
                    </a:lnTo>
                    <a:lnTo>
                      <a:pt x="1081" y="0"/>
                    </a:lnTo>
                    <a:lnTo>
                      <a:pt x="1111" y="23"/>
                    </a:lnTo>
                    <a:lnTo>
                      <a:pt x="1139" y="48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713"/>
              <p:cNvSpPr>
                <a:spLocks/>
              </p:cNvSpPr>
              <p:nvPr/>
            </p:nvSpPr>
            <p:spPr bwMode="auto">
              <a:xfrm>
                <a:off x="1804" y="1904"/>
                <a:ext cx="234" cy="12"/>
              </a:xfrm>
              <a:custGeom>
                <a:avLst/>
                <a:gdLst>
                  <a:gd name="T0" fmla="*/ 1171 w 1171"/>
                  <a:gd name="T1" fmla="*/ 63 h 63"/>
                  <a:gd name="T2" fmla="*/ 0 w 1171"/>
                  <a:gd name="T3" fmla="*/ 63 h 63"/>
                  <a:gd name="T4" fmla="*/ 36 w 1171"/>
                  <a:gd name="T5" fmla="*/ 30 h 63"/>
                  <a:gd name="T6" fmla="*/ 74 w 1171"/>
                  <a:gd name="T7" fmla="*/ 0 h 63"/>
                  <a:gd name="T8" fmla="*/ 1097 w 1171"/>
                  <a:gd name="T9" fmla="*/ 0 h 63"/>
                  <a:gd name="T10" fmla="*/ 1135 w 1171"/>
                  <a:gd name="T11" fmla="*/ 30 h 63"/>
                  <a:gd name="T12" fmla="*/ 1171 w 117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63">
                    <a:moveTo>
                      <a:pt x="1171" y="63"/>
                    </a:moveTo>
                    <a:lnTo>
                      <a:pt x="0" y="63"/>
                    </a:lnTo>
                    <a:lnTo>
                      <a:pt x="36" y="30"/>
                    </a:lnTo>
                    <a:lnTo>
                      <a:pt x="74" y="0"/>
                    </a:lnTo>
                    <a:lnTo>
                      <a:pt x="1097" y="0"/>
                    </a:lnTo>
                    <a:lnTo>
                      <a:pt x="1135" y="30"/>
                    </a:lnTo>
                    <a:lnTo>
                      <a:pt x="1171" y="63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714"/>
              <p:cNvSpPr>
                <a:spLocks/>
              </p:cNvSpPr>
              <p:nvPr/>
            </p:nvSpPr>
            <p:spPr bwMode="auto">
              <a:xfrm>
                <a:off x="1801" y="1904"/>
                <a:ext cx="240" cy="15"/>
              </a:xfrm>
              <a:custGeom>
                <a:avLst/>
                <a:gdLst>
                  <a:gd name="T0" fmla="*/ 1203 w 1203"/>
                  <a:gd name="T1" fmla="*/ 79 h 79"/>
                  <a:gd name="T2" fmla="*/ 0 w 1203"/>
                  <a:gd name="T3" fmla="*/ 79 h 79"/>
                  <a:gd name="T4" fmla="*/ 42 w 1203"/>
                  <a:gd name="T5" fmla="*/ 37 h 79"/>
                  <a:gd name="T6" fmla="*/ 90 w 1203"/>
                  <a:gd name="T7" fmla="*/ 0 h 79"/>
                  <a:gd name="T8" fmla="*/ 1113 w 1203"/>
                  <a:gd name="T9" fmla="*/ 0 h 79"/>
                  <a:gd name="T10" fmla="*/ 1161 w 1203"/>
                  <a:gd name="T11" fmla="*/ 37 h 79"/>
                  <a:gd name="T12" fmla="*/ 1203 w 1203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3" h="79">
                    <a:moveTo>
                      <a:pt x="1203" y="79"/>
                    </a:moveTo>
                    <a:lnTo>
                      <a:pt x="0" y="79"/>
                    </a:lnTo>
                    <a:lnTo>
                      <a:pt x="42" y="37"/>
                    </a:lnTo>
                    <a:lnTo>
                      <a:pt x="90" y="0"/>
                    </a:lnTo>
                    <a:lnTo>
                      <a:pt x="1113" y="0"/>
                    </a:lnTo>
                    <a:lnTo>
                      <a:pt x="1161" y="37"/>
                    </a:lnTo>
                    <a:lnTo>
                      <a:pt x="1203" y="79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715"/>
              <p:cNvSpPr>
                <a:spLocks/>
              </p:cNvSpPr>
              <p:nvPr/>
            </p:nvSpPr>
            <p:spPr bwMode="auto">
              <a:xfrm>
                <a:off x="1798" y="1904"/>
                <a:ext cx="246" cy="19"/>
              </a:xfrm>
              <a:custGeom>
                <a:avLst/>
                <a:gdLst>
                  <a:gd name="T0" fmla="*/ 1233 w 1233"/>
                  <a:gd name="T1" fmla="*/ 94 h 95"/>
                  <a:gd name="T2" fmla="*/ 0 w 1233"/>
                  <a:gd name="T3" fmla="*/ 95 h 95"/>
                  <a:gd name="T4" fmla="*/ 25 w 1233"/>
                  <a:gd name="T5" fmla="*/ 69 h 95"/>
                  <a:gd name="T6" fmla="*/ 77 w 1233"/>
                  <a:gd name="T7" fmla="*/ 22 h 95"/>
                  <a:gd name="T8" fmla="*/ 105 w 1233"/>
                  <a:gd name="T9" fmla="*/ 0 h 95"/>
                  <a:gd name="T10" fmla="*/ 1128 w 1233"/>
                  <a:gd name="T11" fmla="*/ 0 h 95"/>
                  <a:gd name="T12" fmla="*/ 1156 w 1233"/>
                  <a:gd name="T13" fmla="*/ 22 h 95"/>
                  <a:gd name="T14" fmla="*/ 1208 w 1233"/>
                  <a:gd name="T15" fmla="*/ 69 h 95"/>
                  <a:gd name="T16" fmla="*/ 1233 w 1233"/>
                  <a:gd name="T17" fmla="*/ 9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3" h="95">
                    <a:moveTo>
                      <a:pt x="1233" y="94"/>
                    </a:moveTo>
                    <a:lnTo>
                      <a:pt x="0" y="95"/>
                    </a:lnTo>
                    <a:lnTo>
                      <a:pt x="25" y="69"/>
                    </a:lnTo>
                    <a:lnTo>
                      <a:pt x="77" y="22"/>
                    </a:lnTo>
                    <a:lnTo>
                      <a:pt x="105" y="0"/>
                    </a:lnTo>
                    <a:lnTo>
                      <a:pt x="1128" y="0"/>
                    </a:lnTo>
                    <a:lnTo>
                      <a:pt x="1156" y="22"/>
                    </a:lnTo>
                    <a:lnTo>
                      <a:pt x="1208" y="69"/>
                    </a:lnTo>
                    <a:lnTo>
                      <a:pt x="1233" y="94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716"/>
              <p:cNvSpPr>
                <a:spLocks/>
              </p:cNvSpPr>
              <p:nvPr/>
            </p:nvSpPr>
            <p:spPr bwMode="auto">
              <a:xfrm>
                <a:off x="1795" y="1904"/>
                <a:ext cx="252" cy="22"/>
              </a:xfrm>
              <a:custGeom>
                <a:avLst/>
                <a:gdLst>
                  <a:gd name="T0" fmla="*/ 1262 w 1262"/>
                  <a:gd name="T1" fmla="*/ 110 h 110"/>
                  <a:gd name="T2" fmla="*/ 0 w 1262"/>
                  <a:gd name="T3" fmla="*/ 110 h 110"/>
                  <a:gd name="T4" fmla="*/ 27 w 1262"/>
                  <a:gd name="T5" fmla="*/ 81 h 110"/>
                  <a:gd name="T6" fmla="*/ 87 w 1262"/>
                  <a:gd name="T7" fmla="*/ 25 h 110"/>
                  <a:gd name="T8" fmla="*/ 119 w 1262"/>
                  <a:gd name="T9" fmla="*/ 0 h 110"/>
                  <a:gd name="T10" fmla="*/ 1142 w 1262"/>
                  <a:gd name="T11" fmla="*/ 0 h 110"/>
                  <a:gd name="T12" fmla="*/ 1174 w 1262"/>
                  <a:gd name="T13" fmla="*/ 25 h 110"/>
                  <a:gd name="T14" fmla="*/ 1234 w 1262"/>
                  <a:gd name="T15" fmla="*/ 81 h 110"/>
                  <a:gd name="T16" fmla="*/ 1262 w 1262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2" h="110">
                    <a:moveTo>
                      <a:pt x="1262" y="110"/>
                    </a:moveTo>
                    <a:lnTo>
                      <a:pt x="0" y="110"/>
                    </a:lnTo>
                    <a:lnTo>
                      <a:pt x="27" y="81"/>
                    </a:lnTo>
                    <a:lnTo>
                      <a:pt x="87" y="25"/>
                    </a:lnTo>
                    <a:lnTo>
                      <a:pt x="119" y="0"/>
                    </a:lnTo>
                    <a:lnTo>
                      <a:pt x="1142" y="0"/>
                    </a:lnTo>
                    <a:lnTo>
                      <a:pt x="1174" y="25"/>
                    </a:lnTo>
                    <a:lnTo>
                      <a:pt x="1234" y="81"/>
                    </a:lnTo>
                    <a:lnTo>
                      <a:pt x="1262" y="11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717"/>
              <p:cNvSpPr>
                <a:spLocks/>
              </p:cNvSpPr>
              <p:nvPr/>
            </p:nvSpPr>
            <p:spPr bwMode="auto">
              <a:xfrm>
                <a:off x="1792" y="1904"/>
                <a:ext cx="258" cy="25"/>
              </a:xfrm>
              <a:custGeom>
                <a:avLst/>
                <a:gdLst>
                  <a:gd name="T0" fmla="*/ 1289 w 1289"/>
                  <a:gd name="T1" fmla="*/ 126 h 126"/>
                  <a:gd name="T2" fmla="*/ 991 w 1289"/>
                  <a:gd name="T3" fmla="*/ 126 h 126"/>
                  <a:gd name="T4" fmla="*/ 943 w 1289"/>
                  <a:gd name="T5" fmla="*/ 126 h 126"/>
                  <a:gd name="T6" fmla="*/ 0 w 1289"/>
                  <a:gd name="T7" fmla="*/ 126 h 126"/>
                  <a:gd name="T8" fmla="*/ 30 w 1289"/>
                  <a:gd name="T9" fmla="*/ 92 h 126"/>
                  <a:gd name="T10" fmla="*/ 97 w 1289"/>
                  <a:gd name="T11" fmla="*/ 28 h 126"/>
                  <a:gd name="T12" fmla="*/ 133 w 1289"/>
                  <a:gd name="T13" fmla="*/ 0 h 126"/>
                  <a:gd name="T14" fmla="*/ 1156 w 1289"/>
                  <a:gd name="T15" fmla="*/ 0 h 126"/>
                  <a:gd name="T16" fmla="*/ 1192 w 1289"/>
                  <a:gd name="T17" fmla="*/ 28 h 126"/>
                  <a:gd name="T18" fmla="*/ 1259 w 1289"/>
                  <a:gd name="T19" fmla="*/ 92 h 126"/>
                  <a:gd name="T20" fmla="*/ 1289 w 1289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9" h="126">
                    <a:moveTo>
                      <a:pt x="1289" y="126"/>
                    </a:moveTo>
                    <a:lnTo>
                      <a:pt x="991" y="126"/>
                    </a:lnTo>
                    <a:lnTo>
                      <a:pt x="943" y="126"/>
                    </a:lnTo>
                    <a:lnTo>
                      <a:pt x="0" y="126"/>
                    </a:lnTo>
                    <a:lnTo>
                      <a:pt x="30" y="92"/>
                    </a:lnTo>
                    <a:lnTo>
                      <a:pt x="97" y="28"/>
                    </a:lnTo>
                    <a:lnTo>
                      <a:pt x="133" y="0"/>
                    </a:lnTo>
                    <a:lnTo>
                      <a:pt x="1156" y="0"/>
                    </a:lnTo>
                    <a:lnTo>
                      <a:pt x="1192" y="28"/>
                    </a:lnTo>
                    <a:lnTo>
                      <a:pt x="1259" y="92"/>
                    </a:lnTo>
                    <a:lnTo>
                      <a:pt x="1289" y="126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718"/>
              <p:cNvSpPr>
                <a:spLocks/>
              </p:cNvSpPr>
              <p:nvPr/>
            </p:nvSpPr>
            <p:spPr bwMode="auto">
              <a:xfrm>
                <a:off x="1792" y="1907"/>
                <a:ext cx="258" cy="22"/>
              </a:xfrm>
              <a:custGeom>
                <a:avLst/>
                <a:gdLst>
                  <a:gd name="T0" fmla="*/ 112 w 1289"/>
                  <a:gd name="T1" fmla="*/ 0 h 110"/>
                  <a:gd name="T2" fmla="*/ 1177 w 1289"/>
                  <a:gd name="T3" fmla="*/ 0 h 110"/>
                  <a:gd name="T4" fmla="*/ 1207 w 1289"/>
                  <a:gd name="T5" fmla="*/ 26 h 110"/>
                  <a:gd name="T6" fmla="*/ 1263 w 1289"/>
                  <a:gd name="T7" fmla="*/ 80 h 110"/>
                  <a:gd name="T8" fmla="*/ 1289 w 1289"/>
                  <a:gd name="T9" fmla="*/ 110 h 110"/>
                  <a:gd name="T10" fmla="*/ 0 w 1289"/>
                  <a:gd name="T11" fmla="*/ 110 h 110"/>
                  <a:gd name="T12" fmla="*/ 26 w 1289"/>
                  <a:gd name="T13" fmla="*/ 80 h 110"/>
                  <a:gd name="T14" fmla="*/ 82 w 1289"/>
                  <a:gd name="T15" fmla="*/ 26 h 110"/>
                  <a:gd name="T16" fmla="*/ 112 w 1289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9" h="110">
                    <a:moveTo>
                      <a:pt x="112" y="0"/>
                    </a:moveTo>
                    <a:lnTo>
                      <a:pt x="1177" y="0"/>
                    </a:lnTo>
                    <a:lnTo>
                      <a:pt x="1207" y="26"/>
                    </a:lnTo>
                    <a:lnTo>
                      <a:pt x="1263" y="80"/>
                    </a:lnTo>
                    <a:lnTo>
                      <a:pt x="1289" y="110"/>
                    </a:lnTo>
                    <a:lnTo>
                      <a:pt x="0" y="110"/>
                    </a:lnTo>
                    <a:lnTo>
                      <a:pt x="26" y="80"/>
                    </a:lnTo>
                    <a:lnTo>
                      <a:pt x="82" y="2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719"/>
              <p:cNvSpPr>
                <a:spLocks/>
              </p:cNvSpPr>
              <p:nvPr/>
            </p:nvSpPr>
            <p:spPr bwMode="auto">
              <a:xfrm>
                <a:off x="1792" y="1910"/>
                <a:ext cx="258" cy="19"/>
              </a:xfrm>
              <a:custGeom>
                <a:avLst/>
                <a:gdLst>
                  <a:gd name="T0" fmla="*/ 94 w 1289"/>
                  <a:gd name="T1" fmla="*/ 0 h 95"/>
                  <a:gd name="T2" fmla="*/ 1195 w 1289"/>
                  <a:gd name="T3" fmla="*/ 0 h 95"/>
                  <a:gd name="T4" fmla="*/ 1220 w 1289"/>
                  <a:gd name="T5" fmla="*/ 23 h 95"/>
                  <a:gd name="T6" fmla="*/ 1267 w 1289"/>
                  <a:gd name="T7" fmla="*/ 70 h 95"/>
                  <a:gd name="T8" fmla="*/ 1289 w 1289"/>
                  <a:gd name="T9" fmla="*/ 95 h 95"/>
                  <a:gd name="T10" fmla="*/ 0 w 1289"/>
                  <a:gd name="T11" fmla="*/ 95 h 95"/>
                  <a:gd name="T12" fmla="*/ 22 w 1289"/>
                  <a:gd name="T13" fmla="*/ 70 h 95"/>
                  <a:gd name="T14" fmla="*/ 69 w 1289"/>
                  <a:gd name="T15" fmla="*/ 23 h 95"/>
                  <a:gd name="T16" fmla="*/ 94 w 1289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9" h="95">
                    <a:moveTo>
                      <a:pt x="94" y="0"/>
                    </a:moveTo>
                    <a:lnTo>
                      <a:pt x="1195" y="0"/>
                    </a:lnTo>
                    <a:lnTo>
                      <a:pt x="1220" y="23"/>
                    </a:lnTo>
                    <a:lnTo>
                      <a:pt x="1267" y="70"/>
                    </a:lnTo>
                    <a:lnTo>
                      <a:pt x="1289" y="95"/>
                    </a:lnTo>
                    <a:lnTo>
                      <a:pt x="0" y="95"/>
                    </a:lnTo>
                    <a:lnTo>
                      <a:pt x="22" y="70"/>
                    </a:lnTo>
                    <a:lnTo>
                      <a:pt x="69" y="2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720"/>
              <p:cNvSpPr>
                <a:spLocks/>
              </p:cNvSpPr>
              <p:nvPr/>
            </p:nvSpPr>
            <p:spPr bwMode="auto">
              <a:xfrm>
                <a:off x="1792" y="1913"/>
                <a:ext cx="258" cy="16"/>
              </a:xfrm>
              <a:custGeom>
                <a:avLst/>
                <a:gdLst>
                  <a:gd name="T0" fmla="*/ 76 w 1289"/>
                  <a:gd name="T1" fmla="*/ 0 h 78"/>
                  <a:gd name="T2" fmla="*/ 1213 w 1289"/>
                  <a:gd name="T3" fmla="*/ 0 h 78"/>
                  <a:gd name="T4" fmla="*/ 1253 w 1289"/>
                  <a:gd name="T5" fmla="*/ 37 h 78"/>
                  <a:gd name="T6" fmla="*/ 1289 w 1289"/>
                  <a:gd name="T7" fmla="*/ 78 h 78"/>
                  <a:gd name="T8" fmla="*/ 0 w 1289"/>
                  <a:gd name="T9" fmla="*/ 78 h 78"/>
                  <a:gd name="T10" fmla="*/ 36 w 1289"/>
                  <a:gd name="T11" fmla="*/ 37 h 78"/>
                  <a:gd name="T12" fmla="*/ 76 w 1289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9" h="78">
                    <a:moveTo>
                      <a:pt x="76" y="0"/>
                    </a:moveTo>
                    <a:lnTo>
                      <a:pt x="1213" y="0"/>
                    </a:lnTo>
                    <a:lnTo>
                      <a:pt x="1253" y="37"/>
                    </a:lnTo>
                    <a:lnTo>
                      <a:pt x="1289" y="78"/>
                    </a:lnTo>
                    <a:lnTo>
                      <a:pt x="0" y="78"/>
                    </a:lnTo>
                    <a:lnTo>
                      <a:pt x="36" y="3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721"/>
              <p:cNvSpPr>
                <a:spLocks/>
              </p:cNvSpPr>
              <p:nvPr/>
            </p:nvSpPr>
            <p:spPr bwMode="auto">
              <a:xfrm>
                <a:off x="1792" y="1916"/>
                <a:ext cx="258" cy="13"/>
              </a:xfrm>
              <a:custGeom>
                <a:avLst/>
                <a:gdLst>
                  <a:gd name="T0" fmla="*/ 59 w 1289"/>
                  <a:gd name="T1" fmla="*/ 0 h 63"/>
                  <a:gd name="T2" fmla="*/ 1230 w 1289"/>
                  <a:gd name="T3" fmla="*/ 0 h 63"/>
                  <a:gd name="T4" fmla="*/ 1261 w 1289"/>
                  <a:gd name="T5" fmla="*/ 30 h 63"/>
                  <a:gd name="T6" fmla="*/ 1289 w 1289"/>
                  <a:gd name="T7" fmla="*/ 63 h 63"/>
                  <a:gd name="T8" fmla="*/ 0 w 1289"/>
                  <a:gd name="T9" fmla="*/ 63 h 63"/>
                  <a:gd name="T10" fmla="*/ 28 w 1289"/>
                  <a:gd name="T11" fmla="*/ 30 h 63"/>
                  <a:gd name="T12" fmla="*/ 59 w 1289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9" h="63">
                    <a:moveTo>
                      <a:pt x="59" y="0"/>
                    </a:moveTo>
                    <a:lnTo>
                      <a:pt x="1230" y="0"/>
                    </a:lnTo>
                    <a:lnTo>
                      <a:pt x="1261" y="30"/>
                    </a:lnTo>
                    <a:lnTo>
                      <a:pt x="1289" y="63"/>
                    </a:lnTo>
                    <a:lnTo>
                      <a:pt x="0" y="63"/>
                    </a:lnTo>
                    <a:lnTo>
                      <a:pt x="28" y="3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722"/>
              <p:cNvSpPr>
                <a:spLocks/>
              </p:cNvSpPr>
              <p:nvPr/>
            </p:nvSpPr>
            <p:spPr bwMode="auto">
              <a:xfrm>
                <a:off x="1792" y="1919"/>
                <a:ext cx="258" cy="10"/>
              </a:xfrm>
              <a:custGeom>
                <a:avLst/>
                <a:gdLst>
                  <a:gd name="T0" fmla="*/ 43 w 1289"/>
                  <a:gd name="T1" fmla="*/ 0 h 47"/>
                  <a:gd name="T2" fmla="*/ 1246 w 1289"/>
                  <a:gd name="T3" fmla="*/ 0 h 47"/>
                  <a:gd name="T4" fmla="*/ 1268 w 1289"/>
                  <a:gd name="T5" fmla="*/ 22 h 47"/>
                  <a:gd name="T6" fmla="*/ 1289 w 1289"/>
                  <a:gd name="T7" fmla="*/ 47 h 47"/>
                  <a:gd name="T8" fmla="*/ 0 w 1289"/>
                  <a:gd name="T9" fmla="*/ 47 h 47"/>
                  <a:gd name="T10" fmla="*/ 21 w 1289"/>
                  <a:gd name="T11" fmla="*/ 22 h 47"/>
                  <a:gd name="T12" fmla="*/ 43 w 128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9" h="47">
                    <a:moveTo>
                      <a:pt x="43" y="0"/>
                    </a:moveTo>
                    <a:lnTo>
                      <a:pt x="1246" y="0"/>
                    </a:lnTo>
                    <a:lnTo>
                      <a:pt x="1268" y="22"/>
                    </a:lnTo>
                    <a:lnTo>
                      <a:pt x="1289" y="47"/>
                    </a:lnTo>
                    <a:lnTo>
                      <a:pt x="0" y="47"/>
                    </a:lnTo>
                    <a:lnTo>
                      <a:pt x="21" y="2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723"/>
              <p:cNvSpPr>
                <a:spLocks/>
              </p:cNvSpPr>
              <p:nvPr/>
            </p:nvSpPr>
            <p:spPr bwMode="auto">
              <a:xfrm>
                <a:off x="1792" y="1922"/>
                <a:ext cx="258" cy="7"/>
              </a:xfrm>
              <a:custGeom>
                <a:avLst/>
                <a:gdLst>
                  <a:gd name="T0" fmla="*/ 28 w 1289"/>
                  <a:gd name="T1" fmla="*/ 0 h 32"/>
                  <a:gd name="T2" fmla="*/ 1261 w 1289"/>
                  <a:gd name="T3" fmla="*/ 0 h 32"/>
                  <a:gd name="T4" fmla="*/ 1276 w 1289"/>
                  <a:gd name="T5" fmla="*/ 15 h 32"/>
                  <a:gd name="T6" fmla="*/ 1289 w 1289"/>
                  <a:gd name="T7" fmla="*/ 32 h 32"/>
                  <a:gd name="T8" fmla="*/ 0 w 1289"/>
                  <a:gd name="T9" fmla="*/ 32 h 32"/>
                  <a:gd name="T10" fmla="*/ 14 w 1289"/>
                  <a:gd name="T11" fmla="*/ 15 h 32"/>
                  <a:gd name="T12" fmla="*/ 28 w 128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9" h="32">
                    <a:moveTo>
                      <a:pt x="28" y="0"/>
                    </a:moveTo>
                    <a:lnTo>
                      <a:pt x="1261" y="0"/>
                    </a:lnTo>
                    <a:lnTo>
                      <a:pt x="1276" y="15"/>
                    </a:lnTo>
                    <a:lnTo>
                      <a:pt x="1289" y="32"/>
                    </a:lnTo>
                    <a:lnTo>
                      <a:pt x="0" y="32"/>
                    </a:lnTo>
                    <a:lnTo>
                      <a:pt x="14" y="1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724"/>
              <p:cNvSpPr>
                <a:spLocks/>
              </p:cNvSpPr>
              <p:nvPr/>
            </p:nvSpPr>
            <p:spPr bwMode="auto">
              <a:xfrm>
                <a:off x="1792" y="1926"/>
                <a:ext cx="258" cy="3"/>
              </a:xfrm>
              <a:custGeom>
                <a:avLst/>
                <a:gdLst>
                  <a:gd name="T0" fmla="*/ 14 w 1289"/>
                  <a:gd name="T1" fmla="*/ 0 h 16"/>
                  <a:gd name="T2" fmla="*/ 1276 w 1289"/>
                  <a:gd name="T3" fmla="*/ 0 h 16"/>
                  <a:gd name="T4" fmla="*/ 1283 w 1289"/>
                  <a:gd name="T5" fmla="*/ 8 h 16"/>
                  <a:gd name="T6" fmla="*/ 1289 w 1289"/>
                  <a:gd name="T7" fmla="*/ 16 h 16"/>
                  <a:gd name="T8" fmla="*/ 0 w 1289"/>
                  <a:gd name="T9" fmla="*/ 16 h 16"/>
                  <a:gd name="T10" fmla="*/ 6 w 1289"/>
                  <a:gd name="T11" fmla="*/ 8 h 16"/>
                  <a:gd name="T12" fmla="*/ 14 w 128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9" h="16">
                    <a:moveTo>
                      <a:pt x="14" y="0"/>
                    </a:moveTo>
                    <a:lnTo>
                      <a:pt x="1276" y="0"/>
                    </a:lnTo>
                    <a:lnTo>
                      <a:pt x="1283" y="8"/>
                    </a:lnTo>
                    <a:lnTo>
                      <a:pt x="1289" y="16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Rectangle 725"/>
              <p:cNvSpPr>
                <a:spLocks noChangeArrowheads="1"/>
              </p:cNvSpPr>
              <p:nvPr/>
            </p:nvSpPr>
            <p:spPr bwMode="auto">
              <a:xfrm>
                <a:off x="1792" y="1929"/>
                <a:ext cx="258" cy="1"/>
              </a:xfrm>
              <a:prstGeom prst="rect">
                <a:avLst/>
              </a:pr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Rectangle 726"/>
              <p:cNvSpPr>
                <a:spLocks noChangeArrowheads="1"/>
              </p:cNvSpPr>
              <p:nvPr/>
            </p:nvSpPr>
            <p:spPr bwMode="auto">
              <a:xfrm>
                <a:off x="1815" y="1907"/>
                <a:ext cx="213" cy="1"/>
              </a:xfrm>
              <a:prstGeom prst="rect">
                <a:avLst/>
              </a:prstGeom>
              <a:solidFill>
                <a:srgbClr val="94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727"/>
              <p:cNvSpPr>
                <a:spLocks/>
              </p:cNvSpPr>
              <p:nvPr/>
            </p:nvSpPr>
            <p:spPr bwMode="auto">
              <a:xfrm>
                <a:off x="1811" y="1907"/>
                <a:ext cx="220" cy="3"/>
              </a:xfrm>
              <a:custGeom>
                <a:avLst/>
                <a:gdLst>
                  <a:gd name="T0" fmla="*/ 1101 w 1101"/>
                  <a:gd name="T1" fmla="*/ 16 h 16"/>
                  <a:gd name="T2" fmla="*/ 0 w 1101"/>
                  <a:gd name="T3" fmla="*/ 16 h 16"/>
                  <a:gd name="T4" fmla="*/ 9 w 1101"/>
                  <a:gd name="T5" fmla="*/ 8 h 16"/>
                  <a:gd name="T6" fmla="*/ 18 w 1101"/>
                  <a:gd name="T7" fmla="*/ 0 h 16"/>
                  <a:gd name="T8" fmla="*/ 1083 w 1101"/>
                  <a:gd name="T9" fmla="*/ 0 h 16"/>
                  <a:gd name="T10" fmla="*/ 1092 w 1101"/>
                  <a:gd name="T11" fmla="*/ 8 h 16"/>
                  <a:gd name="T12" fmla="*/ 1101 w 1101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1" h="16">
                    <a:moveTo>
                      <a:pt x="1101" y="16"/>
                    </a:moveTo>
                    <a:lnTo>
                      <a:pt x="0" y="16"/>
                    </a:lnTo>
                    <a:lnTo>
                      <a:pt x="9" y="8"/>
                    </a:lnTo>
                    <a:lnTo>
                      <a:pt x="18" y="0"/>
                    </a:lnTo>
                    <a:lnTo>
                      <a:pt x="1083" y="0"/>
                    </a:lnTo>
                    <a:lnTo>
                      <a:pt x="1092" y="8"/>
                    </a:lnTo>
                    <a:lnTo>
                      <a:pt x="1101" y="16"/>
                    </a:lnTo>
                    <a:close/>
                  </a:path>
                </a:pathLst>
              </a:cu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728"/>
              <p:cNvSpPr>
                <a:spLocks/>
              </p:cNvSpPr>
              <p:nvPr/>
            </p:nvSpPr>
            <p:spPr bwMode="auto">
              <a:xfrm>
                <a:off x="1807" y="1907"/>
                <a:ext cx="228" cy="6"/>
              </a:xfrm>
              <a:custGeom>
                <a:avLst/>
                <a:gdLst>
                  <a:gd name="T0" fmla="*/ 1138 w 1138"/>
                  <a:gd name="T1" fmla="*/ 32 h 32"/>
                  <a:gd name="T2" fmla="*/ 0 w 1138"/>
                  <a:gd name="T3" fmla="*/ 32 h 32"/>
                  <a:gd name="T4" fmla="*/ 19 w 1138"/>
                  <a:gd name="T5" fmla="*/ 15 h 32"/>
                  <a:gd name="T6" fmla="*/ 37 w 1138"/>
                  <a:gd name="T7" fmla="*/ 0 h 32"/>
                  <a:gd name="T8" fmla="*/ 1102 w 1138"/>
                  <a:gd name="T9" fmla="*/ 0 h 32"/>
                  <a:gd name="T10" fmla="*/ 1120 w 1138"/>
                  <a:gd name="T11" fmla="*/ 15 h 32"/>
                  <a:gd name="T12" fmla="*/ 1138 w 113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8" h="32">
                    <a:moveTo>
                      <a:pt x="1138" y="32"/>
                    </a:moveTo>
                    <a:lnTo>
                      <a:pt x="0" y="32"/>
                    </a:lnTo>
                    <a:lnTo>
                      <a:pt x="19" y="15"/>
                    </a:lnTo>
                    <a:lnTo>
                      <a:pt x="37" y="0"/>
                    </a:lnTo>
                    <a:lnTo>
                      <a:pt x="1102" y="0"/>
                    </a:lnTo>
                    <a:lnTo>
                      <a:pt x="1120" y="15"/>
                    </a:lnTo>
                    <a:lnTo>
                      <a:pt x="1138" y="32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729"/>
              <p:cNvSpPr>
                <a:spLocks/>
              </p:cNvSpPr>
              <p:nvPr/>
            </p:nvSpPr>
            <p:spPr bwMode="auto">
              <a:xfrm>
                <a:off x="1804" y="1907"/>
                <a:ext cx="234" cy="9"/>
              </a:xfrm>
              <a:custGeom>
                <a:avLst/>
                <a:gdLst>
                  <a:gd name="T0" fmla="*/ 1171 w 1171"/>
                  <a:gd name="T1" fmla="*/ 47 h 47"/>
                  <a:gd name="T2" fmla="*/ 0 w 1171"/>
                  <a:gd name="T3" fmla="*/ 47 h 47"/>
                  <a:gd name="T4" fmla="*/ 26 w 1171"/>
                  <a:gd name="T5" fmla="*/ 22 h 47"/>
                  <a:gd name="T6" fmla="*/ 53 w 1171"/>
                  <a:gd name="T7" fmla="*/ 0 h 47"/>
                  <a:gd name="T8" fmla="*/ 1118 w 1171"/>
                  <a:gd name="T9" fmla="*/ 0 h 47"/>
                  <a:gd name="T10" fmla="*/ 1145 w 1171"/>
                  <a:gd name="T11" fmla="*/ 22 h 47"/>
                  <a:gd name="T12" fmla="*/ 1171 w 117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47">
                    <a:moveTo>
                      <a:pt x="1171" y="47"/>
                    </a:moveTo>
                    <a:lnTo>
                      <a:pt x="0" y="47"/>
                    </a:lnTo>
                    <a:lnTo>
                      <a:pt x="26" y="22"/>
                    </a:lnTo>
                    <a:lnTo>
                      <a:pt x="53" y="0"/>
                    </a:lnTo>
                    <a:lnTo>
                      <a:pt x="1118" y="0"/>
                    </a:lnTo>
                    <a:lnTo>
                      <a:pt x="1145" y="22"/>
                    </a:lnTo>
                    <a:lnTo>
                      <a:pt x="1171" y="47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730"/>
              <p:cNvSpPr>
                <a:spLocks/>
              </p:cNvSpPr>
              <p:nvPr/>
            </p:nvSpPr>
            <p:spPr bwMode="auto">
              <a:xfrm>
                <a:off x="1801" y="1907"/>
                <a:ext cx="240" cy="12"/>
              </a:xfrm>
              <a:custGeom>
                <a:avLst/>
                <a:gdLst>
                  <a:gd name="T0" fmla="*/ 1203 w 1203"/>
                  <a:gd name="T1" fmla="*/ 63 h 63"/>
                  <a:gd name="T2" fmla="*/ 0 w 1203"/>
                  <a:gd name="T3" fmla="*/ 63 h 63"/>
                  <a:gd name="T4" fmla="*/ 33 w 1203"/>
                  <a:gd name="T5" fmla="*/ 30 h 63"/>
                  <a:gd name="T6" fmla="*/ 69 w 1203"/>
                  <a:gd name="T7" fmla="*/ 0 h 63"/>
                  <a:gd name="T8" fmla="*/ 1134 w 1203"/>
                  <a:gd name="T9" fmla="*/ 0 h 63"/>
                  <a:gd name="T10" fmla="*/ 1170 w 1203"/>
                  <a:gd name="T11" fmla="*/ 30 h 63"/>
                  <a:gd name="T12" fmla="*/ 1203 w 120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3" h="63">
                    <a:moveTo>
                      <a:pt x="1203" y="63"/>
                    </a:moveTo>
                    <a:lnTo>
                      <a:pt x="0" y="63"/>
                    </a:lnTo>
                    <a:lnTo>
                      <a:pt x="33" y="30"/>
                    </a:lnTo>
                    <a:lnTo>
                      <a:pt x="69" y="0"/>
                    </a:lnTo>
                    <a:lnTo>
                      <a:pt x="1134" y="0"/>
                    </a:lnTo>
                    <a:lnTo>
                      <a:pt x="1170" y="30"/>
                    </a:lnTo>
                    <a:lnTo>
                      <a:pt x="1203" y="63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731"/>
              <p:cNvSpPr>
                <a:spLocks/>
              </p:cNvSpPr>
              <p:nvPr/>
            </p:nvSpPr>
            <p:spPr bwMode="auto">
              <a:xfrm>
                <a:off x="1798" y="1907"/>
                <a:ext cx="246" cy="16"/>
              </a:xfrm>
              <a:custGeom>
                <a:avLst/>
                <a:gdLst>
                  <a:gd name="T0" fmla="*/ 1233 w 1233"/>
                  <a:gd name="T1" fmla="*/ 78 h 79"/>
                  <a:gd name="T2" fmla="*/ 0 w 1233"/>
                  <a:gd name="T3" fmla="*/ 79 h 79"/>
                  <a:gd name="T4" fmla="*/ 40 w 1233"/>
                  <a:gd name="T5" fmla="*/ 37 h 79"/>
                  <a:gd name="T6" fmla="*/ 84 w 1233"/>
                  <a:gd name="T7" fmla="*/ 0 h 79"/>
                  <a:gd name="T8" fmla="*/ 1149 w 1233"/>
                  <a:gd name="T9" fmla="*/ 0 h 79"/>
                  <a:gd name="T10" fmla="*/ 1193 w 1233"/>
                  <a:gd name="T11" fmla="*/ 37 h 79"/>
                  <a:gd name="T12" fmla="*/ 1233 w 1233"/>
                  <a:gd name="T13" fmla="*/ 7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79">
                    <a:moveTo>
                      <a:pt x="1233" y="78"/>
                    </a:moveTo>
                    <a:lnTo>
                      <a:pt x="0" y="79"/>
                    </a:lnTo>
                    <a:lnTo>
                      <a:pt x="40" y="37"/>
                    </a:lnTo>
                    <a:lnTo>
                      <a:pt x="84" y="0"/>
                    </a:lnTo>
                    <a:lnTo>
                      <a:pt x="1149" y="0"/>
                    </a:lnTo>
                    <a:lnTo>
                      <a:pt x="1193" y="37"/>
                    </a:lnTo>
                    <a:lnTo>
                      <a:pt x="1233" y="78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732"/>
              <p:cNvSpPr>
                <a:spLocks/>
              </p:cNvSpPr>
              <p:nvPr/>
            </p:nvSpPr>
            <p:spPr bwMode="auto">
              <a:xfrm>
                <a:off x="1795" y="1907"/>
                <a:ext cx="252" cy="19"/>
              </a:xfrm>
              <a:custGeom>
                <a:avLst/>
                <a:gdLst>
                  <a:gd name="T0" fmla="*/ 1262 w 1262"/>
                  <a:gd name="T1" fmla="*/ 94 h 94"/>
                  <a:gd name="T2" fmla="*/ 0 w 1262"/>
                  <a:gd name="T3" fmla="*/ 94 h 94"/>
                  <a:gd name="T4" fmla="*/ 22 w 1262"/>
                  <a:gd name="T5" fmla="*/ 69 h 94"/>
                  <a:gd name="T6" fmla="*/ 72 w 1262"/>
                  <a:gd name="T7" fmla="*/ 21 h 94"/>
                  <a:gd name="T8" fmla="*/ 98 w 1262"/>
                  <a:gd name="T9" fmla="*/ 0 h 94"/>
                  <a:gd name="T10" fmla="*/ 1163 w 1262"/>
                  <a:gd name="T11" fmla="*/ 0 h 94"/>
                  <a:gd name="T12" fmla="*/ 1189 w 1262"/>
                  <a:gd name="T13" fmla="*/ 21 h 94"/>
                  <a:gd name="T14" fmla="*/ 1239 w 1262"/>
                  <a:gd name="T15" fmla="*/ 69 h 94"/>
                  <a:gd name="T16" fmla="*/ 1262 w 1262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2" h="94">
                    <a:moveTo>
                      <a:pt x="1262" y="94"/>
                    </a:moveTo>
                    <a:lnTo>
                      <a:pt x="0" y="94"/>
                    </a:lnTo>
                    <a:lnTo>
                      <a:pt x="22" y="69"/>
                    </a:lnTo>
                    <a:lnTo>
                      <a:pt x="72" y="21"/>
                    </a:lnTo>
                    <a:lnTo>
                      <a:pt x="98" y="0"/>
                    </a:lnTo>
                    <a:lnTo>
                      <a:pt x="1163" y="0"/>
                    </a:lnTo>
                    <a:lnTo>
                      <a:pt x="1189" y="21"/>
                    </a:lnTo>
                    <a:lnTo>
                      <a:pt x="1239" y="69"/>
                    </a:lnTo>
                    <a:lnTo>
                      <a:pt x="1262" y="94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733"/>
              <p:cNvSpPr>
                <a:spLocks/>
              </p:cNvSpPr>
              <p:nvPr/>
            </p:nvSpPr>
            <p:spPr bwMode="auto">
              <a:xfrm>
                <a:off x="1792" y="1907"/>
                <a:ext cx="258" cy="22"/>
              </a:xfrm>
              <a:custGeom>
                <a:avLst/>
                <a:gdLst>
                  <a:gd name="T0" fmla="*/ 1289 w 1289"/>
                  <a:gd name="T1" fmla="*/ 110 h 110"/>
                  <a:gd name="T2" fmla="*/ 0 w 1289"/>
                  <a:gd name="T3" fmla="*/ 110 h 110"/>
                  <a:gd name="T4" fmla="*/ 26 w 1289"/>
                  <a:gd name="T5" fmla="*/ 80 h 110"/>
                  <a:gd name="T6" fmla="*/ 82 w 1289"/>
                  <a:gd name="T7" fmla="*/ 26 h 110"/>
                  <a:gd name="T8" fmla="*/ 112 w 1289"/>
                  <a:gd name="T9" fmla="*/ 0 h 110"/>
                  <a:gd name="T10" fmla="*/ 1177 w 1289"/>
                  <a:gd name="T11" fmla="*/ 0 h 110"/>
                  <a:gd name="T12" fmla="*/ 1207 w 1289"/>
                  <a:gd name="T13" fmla="*/ 26 h 110"/>
                  <a:gd name="T14" fmla="*/ 1263 w 1289"/>
                  <a:gd name="T15" fmla="*/ 80 h 110"/>
                  <a:gd name="T16" fmla="*/ 1289 w 1289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9" h="110">
                    <a:moveTo>
                      <a:pt x="1289" y="110"/>
                    </a:moveTo>
                    <a:lnTo>
                      <a:pt x="0" y="110"/>
                    </a:lnTo>
                    <a:lnTo>
                      <a:pt x="26" y="80"/>
                    </a:lnTo>
                    <a:lnTo>
                      <a:pt x="82" y="26"/>
                    </a:lnTo>
                    <a:lnTo>
                      <a:pt x="112" y="0"/>
                    </a:lnTo>
                    <a:lnTo>
                      <a:pt x="1177" y="0"/>
                    </a:lnTo>
                    <a:lnTo>
                      <a:pt x="1207" y="26"/>
                    </a:lnTo>
                    <a:lnTo>
                      <a:pt x="1263" y="80"/>
                    </a:lnTo>
                    <a:lnTo>
                      <a:pt x="1289" y="110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734"/>
              <p:cNvSpPr>
                <a:spLocks/>
              </p:cNvSpPr>
              <p:nvPr/>
            </p:nvSpPr>
            <p:spPr bwMode="auto">
              <a:xfrm>
                <a:off x="1790" y="1907"/>
                <a:ext cx="263" cy="25"/>
              </a:xfrm>
              <a:custGeom>
                <a:avLst/>
                <a:gdLst>
                  <a:gd name="T0" fmla="*/ 1315 w 1315"/>
                  <a:gd name="T1" fmla="*/ 125 h 125"/>
                  <a:gd name="T2" fmla="*/ 415 w 1315"/>
                  <a:gd name="T3" fmla="*/ 125 h 125"/>
                  <a:gd name="T4" fmla="*/ 366 w 1315"/>
                  <a:gd name="T5" fmla="*/ 125 h 125"/>
                  <a:gd name="T6" fmla="*/ 0 w 1315"/>
                  <a:gd name="T7" fmla="*/ 125 h 125"/>
                  <a:gd name="T8" fmla="*/ 29 w 1315"/>
                  <a:gd name="T9" fmla="*/ 91 h 125"/>
                  <a:gd name="T10" fmla="*/ 91 w 1315"/>
                  <a:gd name="T11" fmla="*/ 29 h 125"/>
                  <a:gd name="T12" fmla="*/ 125 w 1315"/>
                  <a:gd name="T13" fmla="*/ 0 h 125"/>
                  <a:gd name="T14" fmla="*/ 1190 w 1315"/>
                  <a:gd name="T15" fmla="*/ 0 h 125"/>
                  <a:gd name="T16" fmla="*/ 1224 w 1315"/>
                  <a:gd name="T17" fmla="*/ 29 h 125"/>
                  <a:gd name="T18" fmla="*/ 1286 w 1315"/>
                  <a:gd name="T19" fmla="*/ 91 h 125"/>
                  <a:gd name="T20" fmla="*/ 1315 w 1315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5" h="125">
                    <a:moveTo>
                      <a:pt x="1315" y="125"/>
                    </a:moveTo>
                    <a:lnTo>
                      <a:pt x="415" y="125"/>
                    </a:lnTo>
                    <a:lnTo>
                      <a:pt x="366" y="125"/>
                    </a:lnTo>
                    <a:lnTo>
                      <a:pt x="0" y="125"/>
                    </a:lnTo>
                    <a:lnTo>
                      <a:pt x="29" y="91"/>
                    </a:lnTo>
                    <a:lnTo>
                      <a:pt x="91" y="29"/>
                    </a:lnTo>
                    <a:lnTo>
                      <a:pt x="125" y="0"/>
                    </a:lnTo>
                    <a:lnTo>
                      <a:pt x="1190" y="0"/>
                    </a:lnTo>
                    <a:lnTo>
                      <a:pt x="1224" y="29"/>
                    </a:lnTo>
                    <a:lnTo>
                      <a:pt x="1286" y="91"/>
                    </a:lnTo>
                    <a:lnTo>
                      <a:pt x="1315" y="125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735"/>
              <p:cNvSpPr>
                <a:spLocks/>
              </p:cNvSpPr>
              <p:nvPr/>
            </p:nvSpPr>
            <p:spPr bwMode="auto">
              <a:xfrm>
                <a:off x="1790" y="1910"/>
                <a:ext cx="263" cy="22"/>
              </a:xfrm>
              <a:custGeom>
                <a:avLst/>
                <a:gdLst>
                  <a:gd name="T0" fmla="*/ 107 w 1315"/>
                  <a:gd name="T1" fmla="*/ 0 h 110"/>
                  <a:gd name="T2" fmla="*/ 1208 w 1315"/>
                  <a:gd name="T3" fmla="*/ 0 h 110"/>
                  <a:gd name="T4" fmla="*/ 1237 w 1315"/>
                  <a:gd name="T5" fmla="*/ 26 h 110"/>
                  <a:gd name="T6" fmla="*/ 1291 w 1315"/>
                  <a:gd name="T7" fmla="*/ 81 h 110"/>
                  <a:gd name="T8" fmla="*/ 1315 w 1315"/>
                  <a:gd name="T9" fmla="*/ 110 h 110"/>
                  <a:gd name="T10" fmla="*/ 0 w 1315"/>
                  <a:gd name="T11" fmla="*/ 110 h 110"/>
                  <a:gd name="T12" fmla="*/ 24 w 1315"/>
                  <a:gd name="T13" fmla="*/ 81 h 110"/>
                  <a:gd name="T14" fmla="*/ 78 w 1315"/>
                  <a:gd name="T15" fmla="*/ 26 h 110"/>
                  <a:gd name="T16" fmla="*/ 107 w 1315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5" h="110">
                    <a:moveTo>
                      <a:pt x="107" y="0"/>
                    </a:moveTo>
                    <a:lnTo>
                      <a:pt x="1208" y="0"/>
                    </a:lnTo>
                    <a:lnTo>
                      <a:pt x="1237" y="26"/>
                    </a:lnTo>
                    <a:lnTo>
                      <a:pt x="1291" y="81"/>
                    </a:lnTo>
                    <a:lnTo>
                      <a:pt x="1315" y="110"/>
                    </a:lnTo>
                    <a:lnTo>
                      <a:pt x="0" y="110"/>
                    </a:lnTo>
                    <a:lnTo>
                      <a:pt x="24" y="81"/>
                    </a:lnTo>
                    <a:lnTo>
                      <a:pt x="78" y="2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736"/>
              <p:cNvSpPr>
                <a:spLocks/>
              </p:cNvSpPr>
              <p:nvPr/>
            </p:nvSpPr>
            <p:spPr bwMode="auto">
              <a:xfrm>
                <a:off x="1790" y="1913"/>
                <a:ext cx="263" cy="19"/>
              </a:xfrm>
              <a:custGeom>
                <a:avLst/>
                <a:gdLst>
                  <a:gd name="T0" fmla="*/ 89 w 1315"/>
                  <a:gd name="T1" fmla="*/ 0 h 93"/>
                  <a:gd name="T2" fmla="*/ 1226 w 1315"/>
                  <a:gd name="T3" fmla="*/ 0 h 93"/>
                  <a:gd name="T4" fmla="*/ 1249 w 1315"/>
                  <a:gd name="T5" fmla="*/ 21 h 93"/>
                  <a:gd name="T6" fmla="*/ 1295 w 1315"/>
                  <a:gd name="T7" fmla="*/ 69 h 93"/>
                  <a:gd name="T8" fmla="*/ 1315 w 1315"/>
                  <a:gd name="T9" fmla="*/ 93 h 93"/>
                  <a:gd name="T10" fmla="*/ 0 w 1315"/>
                  <a:gd name="T11" fmla="*/ 93 h 93"/>
                  <a:gd name="T12" fmla="*/ 20 w 1315"/>
                  <a:gd name="T13" fmla="*/ 69 h 93"/>
                  <a:gd name="T14" fmla="*/ 66 w 1315"/>
                  <a:gd name="T15" fmla="*/ 21 h 93"/>
                  <a:gd name="T16" fmla="*/ 89 w 1315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5" h="93">
                    <a:moveTo>
                      <a:pt x="89" y="0"/>
                    </a:moveTo>
                    <a:lnTo>
                      <a:pt x="1226" y="0"/>
                    </a:lnTo>
                    <a:lnTo>
                      <a:pt x="1249" y="21"/>
                    </a:lnTo>
                    <a:lnTo>
                      <a:pt x="1295" y="69"/>
                    </a:lnTo>
                    <a:lnTo>
                      <a:pt x="1315" y="93"/>
                    </a:lnTo>
                    <a:lnTo>
                      <a:pt x="0" y="93"/>
                    </a:lnTo>
                    <a:lnTo>
                      <a:pt x="20" y="69"/>
                    </a:lnTo>
                    <a:lnTo>
                      <a:pt x="66" y="21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737"/>
              <p:cNvSpPr>
                <a:spLocks/>
              </p:cNvSpPr>
              <p:nvPr/>
            </p:nvSpPr>
            <p:spPr bwMode="auto">
              <a:xfrm>
                <a:off x="1790" y="1916"/>
                <a:ext cx="263" cy="16"/>
              </a:xfrm>
              <a:custGeom>
                <a:avLst/>
                <a:gdLst>
                  <a:gd name="T0" fmla="*/ 72 w 1315"/>
                  <a:gd name="T1" fmla="*/ 0 h 78"/>
                  <a:gd name="T2" fmla="*/ 1243 w 1315"/>
                  <a:gd name="T3" fmla="*/ 0 h 78"/>
                  <a:gd name="T4" fmla="*/ 1280 w 1315"/>
                  <a:gd name="T5" fmla="*/ 38 h 78"/>
                  <a:gd name="T6" fmla="*/ 1315 w 1315"/>
                  <a:gd name="T7" fmla="*/ 78 h 78"/>
                  <a:gd name="T8" fmla="*/ 0 w 1315"/>
                  <a:gd name="T9" fmla="*/ 78 h 78"/>
                  <a:gd name="T10" fmla="*/ 35 w 1315"/>
                  <a:gd name="T11" fmla="*/ 38 h 78"/>
                  <a:gd name="T12" fmla="*/ 72 w 1315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5" h="78">
                    <a:moveTo>
                      <a:pt x="72" y="0"/>
                    </a:moveTo>
                    <a:lnTo>
                      <a:pt x="1243" y="0"/>
                    </a:lnTo>
                    <a:lnTo>
                      <a:pt x="1280" y="38"/>
                    </a:lnTo>
                    <a:lnTo>
                      <a:pt x="1315" y="78"/>
                    </a:lnTo>
                    <a:lnTo>
                      <a:pt x="0" y="78"/>
                    </a:lnTo>
                    <a:lnTo>
                      <a:pt x="35" y="3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738"/>
              <p:cNvSpPr>
                <a:spLocks/>
              </p:cNvSpPr>
              <p:nvPr/>
            </p:nvSpPr>
            <p:spPr bwMode="auto">
              <a:xfrm>
                <a:off x="1790" y="1919"/>
                <a:ext cx="263" cy="13"/>
              </a:xfrm>
              <a:custGeom>
                <a:avLst/>
                <a:gdLst>
                  <a:gd name="T0" fmla="*/ 56 w 1315"/>
                  <a:gd name="T1" fmla="*/ 0 h 62"/>
                  <a:gd name="T2" fmla="*/ 1259 w 1315"/>
                  <a:gd name="T3" fmla="*/ 0 h 62"/>
                  <a:gd name="T4" fmla="*/ 1289 w 1315"/>
                  <a:gd name="T5" fmla="*/ 30 h 62"/>
                  <a:gd name="T6" fmla="*/ 1315 w 1315"/>
                  <a:gd name="T7" fmla="*/ 62 h 62"/>
                  <a:gd name="T8" fmla="*/ 0 w 1315"/>
                  <a:gd name="T9" fmla="*/ 62 h 62"/>
                  <a:gd name="T10" fmla="*/ 27 w 1315"/>
                  <a:gd name="T11" fmla="*/ 30 h 62"/>
                  <a:gd name="T12" fmla="*/ 56 w 1315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5" h="62">
                    <a:moveTo>
                      <a:pt x="56" y="0"/>
                    </a:moveTo>
                    <a:lnTo>
                      <a:pt x="1259" y="0"/>
                    </a:lnTo>
                    <a:lnTo>
                      <a:pt x="1289" y="30"/>
                    </a:lnTo>
                    <a:lnTo>
                      <a:pt x="1315" y="62"/>
                    </a:lnTo>
                    <a:lnTo>
                      <a:pt x="0" y="62"/>
                    </a:lnTo>
                    <a:lnTo>
                      <a:pt x="27" y="3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739"/>
              <p:cNvSpPr>
                <a:spLocks/>
              </p:cNvSpPr>
              <p:nvPr/>
            </p:nvSpPr>
            <p:spPr bwMode="auto">
              <a:xfrm>
                <a:off x="1790" y="1922"/>
                <a:ext cx="263" cy="10"/>
              </a:xfrm>
              <a:custGeom>
                <a:avLst/>
                <a:gdLst>
                  <a:gd name="T0" fmla="*/ 41 w 1315"/>
                  <a:gd name="T1" fmla="*/ 0 h 47"/>
                  <a:gd name="T2" fmla="*/ 1274 w 1315"/>
                  <a:gd name="T3" fmla="*/ 0 h 47"/>
                  <a:gd name="T4" fmla="*/ 1296 w 1315"/>
                  <a:gd name="T5" fmla="*/ 24 h 47"/>
                  <a:gd name="T6" fmla="*/ 1315 w 1315"/>
                  <a:gd name="T7" fmla="*/ 47 h 47"/>
                  <a:gd name="T8" fmla="*/ 0 w 1315"/>
                  <a:gd name="T9" fmla="*/ 47 h 47"/>
                  <a:gd name="T10" fmla="*/ 19 w 1315"/>
                  <a:gd name="T11" fmla="*/ 24 h 47"/>
                  <a:gd name="T12" fmla="*/ 41 w 131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5" h="47">
                    <a:moveTo>
                      <a:pt x="41" y="0"/>
                    </a:moveTo>
                    <a:lnTo>
                      <a:pt x="1274" y="0"/>
                    </a:lnTo>
                    <a:lnTo>
                      <a:pt x="1296" y="24"/>
                    </a:lnTo>
                    <a:lnTo>
                      <a:pt x="1315" y="47"/>
                    </a:lnTo>
                    <a:lnTo>
                      <a:pt x="0" y="47"/>
                    </a:lnTo>
                    <a:lnTo>
                      <a:pt x="19" y="2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740"/>
              <p:cNvSpPr>
                <a:spLocks/>
              </p:cNvSpPr>
              <p:nvPr/>
            </p:nvSpPr>
            <p:spPr bwMode="auto">
              <a:xfrm>
                <a:off x="1790" y="1926"/>
                <a:ext cx="263" cy="6"/>
              </a:xfrm>
              <a:custGeom>
                <a:avLst/>
                <a:gdLst>
                  <a:gd name="T0" fmla="*/ 27 w 1315"/>
                  <a:gd name="T1" fmla="*/ 0 h 31"/>
                  <a:gd name="T2" fmla="*/ 1289 w 1315"/>
                  <a:gd name="T3" fmla="*/ 0 h 31"/>
                  <a:gd name="T4" fmla="*/ 1302 w 1315"/>
                  <a:gd name="T5" fmla="*/ 16 h 31"/>
                  <a:gd name="T6" fmla="*/ 1315 w 1315"/>
                  <a:gd name="T7" fmla="*/ 31 h 31"/>
                  <a:gd name="T8" fmla="*/ 0 w 1315"/>
                  <a:gd name="T9" fmla="*/ 31 h 31"/>
                  <a:gd name="T10" fmla="*/ 13 w 1315"/>
                  <a:gd name="T11" fmla="*/ 16 h 31"/>
                  <a:gd name="T12" fmla="*/ 27 w 1315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5" h="31">
                    <a:moveTo>
                      <a:pt x="27" y="0"/>
                    </a:moveTo>
                    <a:lnTo>
                      <a:pt x="1289" y="0"/>
                    </a:lnTo>
                    <a:lnTo>
                      <a:pt x="1302" y="16"/>
                    </a:lnTo>
                    <a:lnTo>
                      <a:pt x="1315" y="31"/>
                    </a:lnTo>
                    <a:lnTo>
                      <a:pt x="0" y="31"/>
                    </a:lnTo>
                    <a:lnTo>
                      <a:pt x="13" y="1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741"/>
              <p:cNvSpPr>
                <a:spLocks/>
              </p:cNvSpPr>
              <p:nvPr/>
            </p:nvSpPr>
            <p:spPr bwMode="auto">
              <a:xfrm>
                <a:off x="1790" y="1929"/>
                <a:ext cx="263" cy="3"/>
              </a:xfrm>
              <a:custGeom>
                <a:avLst/>
                <a:gdLst>
                  <a:gd name="T0" fmla="*/ 13 w 1315"/>
                  <a:gd name="T1" fmla="*/ 0 h 15"/>
                  <a:gd name="T2" fmla="*/ 1302 w 1315"/>
                  <a:gd name="T3" fmla="*/ 0 h 15"/>
                  <a:gd name="T4" fmla="*/ 1309 w 1315"/>
                  <a:gd name="T5" fmla="*/ 7 h 15"/>
                  <a:gd name="T6" fmla="*/ 1315 w 1315"/>
                  <a:gd name="T7" fmla="*/ 15 h 15"/>
                  <a:gd name="T8" fmla="*/ 0 w 1315"/>
                  <a:gd name="T9" fmla="*/ 15 h 15"/>
                  <a:gd name="T10" fmla="*/ 6 w 1315"/>
                  <a:gd name="T11" fmla="*/ 7 h 15"/>
                  <a:gd name="T12" fmla="*/ 13 w 131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5" h="15">
                    <a:moveTo>
                      <a:pt x="13" y="0"/>
                    </a:moveTo>
                    <a:lnTo>
                      <a:pt x="1302" y="0"/>
                    </a:lnTo>
                    <a:lnTo>
                      <a:pt x="1309" y="7"/>
                    </a:lnTo>
                    <a:lnTo>
                      <a:pt x="1315" y="15"/>
                    </a:lnTo>
                    <a:lnTo>
                      <a:pt x="0" y="15"/>
                    </a:lnTo>
                    <a:lnTo>
                      <a:pt x="6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Rectangle 742"/>
              <p:cNvSpPr>
                <a:spLocks noChangeArrowheads="1"/>
              </p:cNvSpPr>
              <p:nvPr/>
            </p:nvSpPr>
            <p:spPr bwMode="auto">
              <a:xfrm>
                <a:off x="1790" y="1932"/>
                <a:ext cx="263" cy="1"/>
              </a:xfrm>
              <a:prstGeom prst="rect">
                <a:avLst/>
              </a:pr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Rectangle 743"/>
              <p:cNvSpPr>
                <a:spLocks noChangeArrowheads="1"/>
              </p:cNvSpPr>
              <p:nvPr/>
            </p:nvSpPr>
            <p:spPr bwMode="auto">
              <a:xfrm>
                <a:off x="1811" y="1910"/>
                <a:ext cx="220" cy="1"/>
              </a:xfrm>
              <a:prstGeom prst="rect">
                <a:avLst/>
              </a:prstGeom>
              <a:solidFill>
                <a:srgbClr val="951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744"/>
              <p:cNvSpPr>
                <a:spLocks/>
              </p:cNvSpPr>
              <p:nvPr/>
            </p:nvSpPr>
            <p:spPr bwMode="auto">
              <a:xfrm>
                <a:off x="1807" y="1910"/>
                <a:ext cx="228" cy="3"/>
              </a:xfrm>
              <a:custGeom>
                <a:avLst/>
                <a:gdLst>
                  <a:gd name="T0" fmla="*/ 1139 w 1139"/>
                  <a:gd name="T1" fmla="*/ 17 h 17"/>
                  <a:gd name="T2" fmla="*/ 0 w 1139"/>
                  <a:gd name="T3" fmla="*/ 17 h 17"/>
                  <a:gd name="T4" fmla="*/ 9 w 1139"/>
                  <a:gd name="T5" fmla="*/ 8 h 17"/>
                  <a:gd name="T6" fmla="*/ 19 w 1139"/>
                  <a:gd name="T7" fmla="*/ 0 h 17"/>
                  <a:gd name="T8" fmla="*/ 1120 w 1139"/>
                  <a:gd name="T9" fmla="*/ 0 h 17"/>
                  <a:gd name="T10" fmla="*/ 1130 w 1139"/>
                  <a:gd name="T11" fmla="*/ 8 h 17"/>
                  <a:gd name="T12" fmla="*/ 1139 w 113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9" h="17">
                    <a:moveTo>
                      <a:pt x="1139" y="17"/>
                    </a:moveTo>
                    <a:lnTo>
                      <a:pt x="0" y="17"/>
                    </a:lnTo>
                    <a:lnTo>
                      <a:pt x="9" y="8"/>
                    </a:lnTo>
                    <a:lnTo>
                      <a:pt x="19" y="0"/>
                    </a:lnTo>
                    <a:lnTo>
                      <a:pt x="1120" y="0"/>
                    </a:lnTo>
                    <a:lnTo>
                      <a:pt x="1130" y="8"/>
                    </a:lnTo>
                    <a:lnTo>
                      <a:pt x="1139" y="17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745"/>
              <p:cNvSpPr>
                <a:spLocks/>
              </p:cNvSpPr>
              <p:nvPr/>
            </p:nvSpPr>
            <p:spPr bwMode="auto">
              <a:xfrm>
                <a:off x="1804" y="1910"/>
                <a:ext cx="234" cy="6"/>
              </a:xfrm>
              <a:custGeom>
                <a:avLst/>
                <a:gdLst>
                  <a:gd name="T0" fmla="*/ 1171 w 1171"/>
                  <a:gd name="T1" fmla="*/ 32 h 32"/>
                  <a:gd name="T2" fmla="*/ 0 w 1171"/>
                  <a:gd name="T3" fmla="*/ 32 h 32"/>
                  <a:gd name="T4" fmla="*/ 17 w 1171"/>
                  <a:gd name="T5" fmla="*/ 16 h 32"/>
                  <a:gd name="T6" fmla="*/ 35 w 1171"/>
                  <a:gd name="T7" fmla="*/ 0 h 32"/>
                  <a:gd name="T8" fmla="*/ 1136 w 1171"/>
                  <a:gd name="T9" fmla="*/ 0 h 32"/>
                  <a:gd name="T10" fmla="*/ 1154 w 1171"/>
                  <a:gd name="T11" fmla="*/ 16 h 32"/>
                  <a:gd name="T12" fmla="*/ 1171 w 1171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32">
                    <a:moveTo>
                      <a:pt x="1171" y="32"/>
                    </a:moveTo>
                    <a:lnTo>
                      <a:pt x="0" y="32"/>
                    </a:lnTo>
                    <a:lnTo>
                      <a:pt x="17" y="16"/>
                    </a:lnTo>
                    <a:lnTo>
                      <a:pt x="35" y="0"/>
                    </a:lnTo>
                    <a:lnTo>
                      <a:pt x="1136" y="0"/>
                    </a:lnTo>
                    <a:lnTo>
                      <a:pt x="1154" y="16"/>
                    </a:lnTo>
                    <a:lnTo>
                      <a:pt x="1171" y="32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746"/>
              <p:cNvSpPr>
                <a:spLocks/>
              </p:cNvSpPr>
              <p:nvPr/>
            </p:nvSpPr>
            <p:spPr bwMode="auto">
              <a:xfrm>
                <a:off x="1801" y="1910"/>
                <a:ext cx="240" cy="9"/>
              </a:xfrm>
              <a:custGeom>
                <a:avLst/>
                <a:gdLst>
                  <a:gd name="T0" fmla="*/ 1203 w 1203"/>
                  <a:gd name="T1" fmla="*/ 48 h 48"/>
                  <a:gd name="T2" fmla="*/ 0 w 1203"/>
                  <a:gd name="T3" fmla="*/ 48 h 48"/>
                  <a:gd name="T4" fmla="*/ 25 w 1203"/>
                  <a:gd name="T5" fmla="*/ 24 h 48"/>
                  <a:gd name="T6" fmla="*/ 51 w 1203"/>
                  <a:gd name="T7" fmla="*/ 0 h 48"/>
                  <a:gd name="T8" fmla="*/ 1152 w 1203"/>
                  <a:gd name="T9" fmla="*/ 0 h 48"/>
                  <a:gd name="T10" fmla="*/ 1178 w 1203"/>
                  <a:gd name="T11" fmla="*/ 24 h 48"/>
                  <a:gd name="T12" fmla="*/ 1203 w 1203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3" h="48">
                    <a:moveTo>
                      <a:pt x="1203" y="48"/>
                    </a:moveTo>
                    <a:lnTo>
                      <a:pt x="0" y="48"/>
                    </a:lnTo>
                    <a:lnTo>
                      <a:pt x="25" y="24"/>
                    </a:lnTo>
                    <a:lnTo>
                      <a:pt x="51" y="0"/>
                    </a:lnTo>
                    <a:lnTo>
                      <a:pt x="1152" y="0"/>
                    </a:lnTo>
                    <a:lnTo>
                      <a:pt x="1178" y="24"/>
                    </a:lnTo>
                    <a:lnTo>
                      <a:pt x="1203" y="48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747"/>
              <p:cNvSpPr>
                <a:spLocks/>
              </p:cNvSpPr>
              <p:nvPr/>
            </p:nvSpPr>
            <p:spPr bwMode="auto">
              <a:xfrm>
                <a:off x="1798" y="1910"/>
                <a:ext cx="246" cy="13"/>
              </a:xfrm>
              <a:custGeom>
                <a:avLst/>
                <a:gdLst>
                  <a:gd name="T0" fmla="*/ 1233 w 1233"/>
                  <a:gd name="T1" fmla="*/ 63 h 64"/>
                  <a:gd name="T2" fmla="*/ 0 w 1233"/>
                  <a:gd name="T3" fmla="*/ 64 h 64"/>
                  <a:gd name="T4" fmla="*/ 32 w 1233"/>
                  <a:gd name="T5" fmla="*/ 31 h 64"/>
                  <a:gd name="T6" fmla="*/ 66 w 1233"/>
                  <a:gd name="T7" fmla="*/ 0 h 64"/>
                  <a:gd name="T8" fmla="*/ 1167 w 1233"/>
                  <a:gd name="T9" fmla="*/ 0 h 64"/>
                  <a:gd name="T10" fmla="*/ 1201 w 1233"/>
                  <a:gd name="T11" fmla="*/ 31 h 64"/>
                  <a:gd name="T12" fmla="*/ 1233 w 1233"/>
                  <a:gd name="T1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64">
                    <a:moveTo>
                      <a:pt x="1233" y="63"/>
                    </a:moveTo>
                    <a:lnTo>
                      <a:pt x="0" y="64"/>
                    </a:lnTo>
                    <a:lnTo>
                      <a:pt x="32" y="31"/>
                    </a:lnTo>
                    <a:lnTo>
                      <a:pt x="66" y="0"/>
                    </a:lnTo>
                    <a:lnTo>
                      <a:pt x="1167" y="0"/>
                    </a:lnTo>
                    <a:lnTo>
                      <a:pt x="1201" y="31"/>
                    </a:lnTo>
                    <a:lnTo>
                      <a:pt x="1233" y="63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748"/>
              <p:cNvSpPr>
                <a:spLocks/>
              </p:cNvSpPr>
              <p:nvPr/>
            </p:nvSpPr>
            <p:spPr bwMode="auto">
              <a:xfrm>
                <a:off x="1795" y="1910"/>
                <a:ext cx="252" cy="16"/>
              </a:xfrm>
              <a:custGeom>
                <a:avLst/>
                <a:gdLst>
                  <a:gd name="T0" fmla="*/ 1262 w 1262"/>
                  <a:gd name="T1" fmla="*/ 79 h 79"/>
                  <a:gd name="T2" fmla="*/ 0 w 1262"/>
                  <a:gd name="T3" fmla="*/ 79 h 79"/>
                  <a:gd name="T4" fmla="*/ 38 w 1262"/>
                  <a:gd name="T5" fmla="*/ 38 h 79"/>
                  <a:gd name="T6" fmla="*/ 80 w 1262"/>
                  <a:gd name="T7" fmla="*/ 0 h 79"/>
                  <a:gd name="T8" fmla="*/ 1181 w 1262"/>
                  <a:gd name="T9" fmla="*/ 0 h 79"/>
                  <a:gd name="T10" fmla="*/ 1223 w 1262"/>
                  <a:gd name="T11" fmla="*/ 38 h 79"/>
                  <a:gd name="T12" fmla="*/ 1262 w 1262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2" h="79">
                    <a:moveTo>
                      <a:pt x="1262" y="79"/>
                    </a:moveTo>
                    <a:lnTo>
                      <a:pt x="0" y="79"/>
                    </a:lnTo>
                    <a:lnTo>
                      <a:pt x="38" y="38"/>
                    </a:lnTo>
                    <a:lnTo>
                      <a:pt x="80" y="0"/>
                    </a:lnTo>
                    <a:lnTo>
                      <a:pt x="1181" y="0"/>
                    </a:lnTo>
                    <a:lnTo>
                      <a:pt x="1223" y="38"/>
                    </a:lnTo>
                    <a:lnTo>
                      <a:pt x="1262" y="79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749"/>
              <p:cNvSpPr>
                <a:spLocks/>
              </p:cNvSpPr>
              <p:nvPr/>
            </p:nvSpPr>
            <p:spPr bwMode="auto">
              <a:xfrm>
                <a:off x="1792" y="1910"/>
                <a:ext cx="258" cy="19"/>
              </a:xfrm>
              <a:custGeom>
                <a:avLst/>
                <a:gdLst>
                  <a:gd name="T0" fmla="*/ 1289 w 1289"/>
                  <a:gd name="T1" fmla="*/ 95 h 95"/>
                  <a:gd name="T2" fmla="*/ 0 w 1289"/>
                  <a:gd name="T3" fmla="*/ 95 h 95"/>
                  <a:gd name="T4" fmla="*/ 22 w 1289"/>
                  <a:gd name="T5" fmla="*/ 70 h 95"/>
                  <a:gd name="T6" fmla="*/ 69 w 1289"/>
                  <a:gd name="T7" fmla="*/ 23 h 95"/>
                  <a:gd name="T8" fmla="*/ 94 w 1289"/>
                  <a:gd name="T9" fmla="*/ 0 h 95"/>
                  <a:gd name="T10" fmla="*/ 1195 w 1289"/>
                  <a:gd name="T11" fmla="*/ 0 h 95"/>
                  <a:gd name="T12" fmla="*/ 1220 w 1289"/>
                  <a:gd name="T13" fmla="*/ 23 h 95"/>
                  <a:gd name="T14" fmla="*/ 1267 w 1289"/>
                  <a:gd name="T15" fmla="*/ 70 h 95"/>
                  <a:gd name="T16" fmla="*/ 1289 w 1289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9" h="95">
                    <a:moveTo>
                      <a:pt x="1289" y="95"/>
                    </a:moveTo>
                    <a:lnTo>
                      <a:pt x="0" y="95"/>
                    </a:lnTo>
                    <a:lnTo>
                      <a:pt x="22" y="70"/>
                    </a:lnTo>
                    <a:lnTo>
                      <a:pt x="69" y="23"/>
                    </a:lnTo>
                    <a:lnTo>
                      <a:pt x="94" y="0"/>
                    </a:lnTo>
                    <a:lnTo>
                      <a:pt x="1195" y="0"/>
                    </a:lnTo>
                    <a:lnTo>
                      <a:pt x="1220" y="23"/>
                    </a:lnTo>
                    <a:lnTo>
                      <a:pt x="1267" y="70"/>
                    </a:lnTo>
                    <a:lnTo>
                      <a:pt x="1289" y="95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750"/>
              <p:cNvSpPr>
                <a:spLocks/>
              </p:cNvSpPr>
              <p:nvPr/>
            </p:nvSpPr>
            <p:spPr bwMode="auto">
              <a:xfrm>
                <a:off x="1790" y="1910"/>
                <a:ext cx="263" cy="22"/>
              </a:xfrm>
              <a:custGeom>
                <a:avLst/>
                <a:gdLst>
                  <a:gd name="T0" fmla="*/ 1315 w 1315"/>
                  <a:gd name="T1" fmla="*/ 110 h 110"/>
                  <a:gd name="T2" fmla="*/ 0 w 1315"/>
                  <a:gd name="T3" fmla="*/ 110 h 110"/>
                  <a:gd name="T4" fmla="*/ 24 w 1315"/>
                  <a:gd name="T5" fmla="*/ 81 h 110"/>
                  <a:gd name="T6" fmla="*/ 78 w 1315"/>
                  <a:gd name="T7" fmla="*/ 26 h 110"/>
                  <a:gd name="T8" fmla="*/ 107 w 1315"/>
                  <a:gd name="T9" fmla="*/ 0 h 110"/>
                  <a:gd name="T10" fmla="*/ 1208 w 1315"/>
                  <a:gd name="T11" fmla="*/ 0 h 110"/>
                  <a:gd name="T12" fmla="*/ 1237 w 1315"/>
                  <a:gd name="T13" fmla="*/ 26 h 110"/>
                  <a:gd name="T14" fmla="*/ 1291 w 1315"/>
                  <a:gd name="T15" fmla="*/ 81 h 110"/>
                  <a:gd name="T16" fmla="*/ 1315 w 1315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5" h="110">
                    <a:moveTo>
                      <a:pt x="1315" y="110"/>
                    </a:moveTo>
                    <a:lnTo>
                      <a:pt x="0" y="110"/>
                    </a:lnTo>
                    <a:lnTo>
                      <a:pt x="24" y="81"/>
                    </a:lnTo>
                    <a:lnTo>
                      <a:pt x="78" y="26"/>
                    </a:lnTo>
                    <a:lnTo>
                      <a:pt x="107" y="0"/>
                    </a:lnTo>
                    <a:lnTo>
                      <a:pt x="1208" y="0"/>
                    </a:lnTo>
                    <a:lnTo>
                      <a:pt x="1237" y="26"/>
                    </a:lnTo>
                    <a:lnTo>
                      <a:pt x="1291" y="81"/>
                    </a:lnTo>
                    <a:lnTo>
                      <a:pt x="1315" y="110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751"/>
              <p:cNvSpPr>
                <a:spLocks/>
              </p:cNvSpPr>
              <p:nvPr/>
            </p:nvSpPr>
            <p:spPr bwMode="auto">
              <a:xfrm>
                <a:off x="1787" y="1910"/>
                <a:ext cx="268" cy="25"/>
              </a:xfrm>
              <a:custGeom>
                <a:avLst/>
                <a:gdLst>
                  <a:gd name="T0" fmla="*/ 1341 w 1341"/>
                  <a:gd name="T1" fmla="*/ 126 h 126"/>
                  <a:gd name="T2" fmla="*/ 801 w 1341"/>
                  <a:gd name="T3" fmla="*/ 126 h 126"/>
                  <a:gd name="T4" fmla="*/ 0 w 1341"/>
                  <a:gd name="T5" fmla="*/ 126 h 126"/>
                  <a:gd name="T6" fmla="*/ 27 w 1341"/>
                  <a:gd name="T7" fmla="*/ 92 h 126"/>
                  <a:gd name="T8" fmla="*/ 87 w 1341"/>
                  <a:gd name="T9" fmla="*/ 29 h 126"/>
                  <a:gd name="T10" fmla="*/ 120 w 1341"/>
                  <a:gd name="T11" fmla="*/ 0 h 126"/>
                  <a:gd name="T12" fmla="*/ 1221 w 1341"/>
                  <a:gd name="T13" fmla="*/ 0 h 126"/>
                  <a:gd name="T14" fmla="*/ 1254 w 1341"/>
                  <a:gd name="T15" fmla="*/ 29 h 126"/>
                  <a:gd name="T16" fmla="*/ 1314 w 1341"/>
                  <a:gd name="T17" fmla="*/ 92 h 126"/>
                  <a:gd name="T18" fmla="*/ 1341 w 1341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1" h="126">
                    <a:moveTo>
                      <a:pt x="1341" y="126"/>
                    </a:moveTo>
                    <a:lnTo>
                      <a:pt x="801" y="126"/>
                    </a:lnTo>
                    <a:lnTo>
                      <a:pt x="0" y="126"/>
                    </a:lnTo>
                    <a:lnTo>
                      <a:pt x="27" y="92"/>
                    </a:lnTo>
                    <a:lnTo>
                      <a:pt x="87" y="29"/>
                    </a:lnTo>
                    <a:lnTo>
                      <a:pt x="120" y="0"/>
                    </a:lnTo>
                    <a:lnTo>
                      <a:pt x="1221" y="0"/>
                    </a:lnTo>
                    <a:lnTo>
                      <a:pt x="1254" y="29"/>
                    </a:lnTo>
                    <a:lnTo>
                      <a:pt x="1314" y="92"/>
                    </a:lnTo>
                    <a:lnTo>
                      <a:pt x="1341" y="126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752"/>
              <p:cNvSpPr>
                <a:spLocks/>
              </p:cNvSpPr>
              <p:nvPr/>
            </p:nvSpPr>
            <p:spPr bwMode="auto">
              <a:xfrm>
                <a:off x="1787" y="1913"/>
                <a:ext cx="268" cy="22"/>
              </a:xfrm>
              <a:custGeom>
                <a:avLst/>
                <a:gdLst>
                  <a:gd name="T0" fmla="*/ 102 w 1341"/>
                  <a:gd name="T1" fmla="*/ 0 h 109"/>
                  <a:gd name="T2" fmla="*/ 1239 w 1341"/>
                  <a:gd name="T3" fmla="*/ 0 h 109"/>
                  <a:gd name="T4" fmla="*/ 1267 w 1341"/>
                  <a:gd name="T5" fmla="*/ 24 h 109"/>
                  <a:gd name="T6" fmla="*/ 1317 w 1341"/>
                  <a:gd name="T7" fmla="*/ 80 h 109"/>
                  <a:gd name="T8" fmla="*/ 1341 w 1341"/>
                  <a:gd name="T9" fmla="*/ 109 h 109"/>
                  <a:gd name="T10" fmla="*/ 0 w 1341"/>
                  <a:gd name="T11" fmla="*/ 109 h 109"/>
                  <a:gd name="T12" fmla="*/ 24 w 1341"/>
                  <a:gd name="T13" fmla="*/ 80 h 109"/>
                  <a:gd name="T14" fmla="*/ 74 w 1341"/>
                  <a:gd name="T15" fmla="*/ 24 h 109"/>
                  <a:gd name="T16" fmla="*/ 102 w 1341"/>
                  <a:gd name="T1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1" h="109">
                    <a:moveTo>
                      <a:pt x="102" y="0"/>
                    </a:moveTo>
                    <a:lnTo>
                      <a:pt x="1239" y="0"/>
                    </a:lnTo>
                    <a:lnTo>
                      <a:pt x="1267" y="24"/>
                    </a:lnTo>
                    <a:lnTo>
                      <a:pt x="1317" y="80"/>
                    </a:lnTo>
                    <a:lnTo>
                      <a:pt x="1341" y="109"/>
                    </a:lnTo>
                    <a:lnTo>
                      <a:pt x="0" y="109"/>
                    </a:lnTo>
                    <a:lnTo>
                      <a:pt x="24" y="80"/>
                    </a:lnTo>
                    <a:lnTo>
                      <a:pt x="74" y="2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753"/>
              <p:cNvSpPr>
                <a:spLocks/>
              </p:cNvSpPr>
              <p:nvPr/>
            </p:nvSpPr>
            <p:spPr bwMode="auto">
              <a:xfrm>
                <a:off x="1787" y="1916"/>
                <a:ext cx="268" cy="19"/>
              </a:xfrm>
              <a:custGeom>
                <a:avLst/>
                <a:gdLst>
                  <a:gd name="T0" fmla="*/ 85 w 1341"/>
                  <a:gd name="T1" fmla="*/ 0 h 94"/>
                  <a:gd name="T2" fmla="*/ 1256 w 1341"/>
                  <a:gd name="T3" fmla="*/ 0 h 94"/>
                  <a:gd name="T4" fmla="*/ 1300 w 1341"/>
                  <a:gd name="T5" fmla="*/ 45 h 94"/>
                  <a:gd name="T6" fmla="*/ 1341 w 1341"/>
                  <a:gd name="T7" fmla="*/ 94 h 94"/>
                  <a:gd name="T8" fmla="*/ 0 w 1341"/>
                  <a:gd name="T9" fmla="*/ 94 h 94"/>
                  <a:gd name="T10" fmla="*/ 41 w 1341"/>
                  <a:gd name="T11" fmla="*/ 45 h 94"/>
                  <a:gd name="T12" fmla="*/ 85 w 1341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94">
                    <a:moveTo>
                      <a:pt x="85" y="0"/>
                    </a:moveTo>
                    <a:lnTo>
                      <a:pt x="1256" y="0"/>
                    </a:lnTo>
                    <a:lnTo>
                      <a:pt x="1300" y="45"/>
                    </a:lnTo>
                    <a:lnTo>
                      <a:pt x="1341" y="94"/>
                    </a:lnTo>
                    <a:lnTo>
                      <a:pt x="0" y="94"/>
                    </a:lnTo>
                    <a:lnTo>
                      <a:pt x="41" y="4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754"/>
              <p:cNvSpPr>
                <a:spLocks/>
              </p:cNvSpPr>
              <p:nvPr/>
            </p:nvSpPr>
            <p:spPr bwMode="auto">
              <a:xfrm>
                <a:off x="1787" y="1919"/>
                <a:ext cx="268" cy="16"/>
              </a:xfrm>
              <a:custGeom>
                <a:avLst/>
                <a:gdLst>
                  <a:gd name="T0" fmla="*/ 69 w 1341"/>
                  <a:gd name="T1" fmla="*/ 0 h 78"/>
                  <a:gd name="T2" fmla="*/ 1272 w 1341"/>
                  <a:gd name="T3" fmla="*/ 0 h 78"/>
                  <a:gd name="T4" fmla="*/ 1308 w 1341"/>
                  <a:gd name="T5" fmla="*/ 38 h 78"/>
                  <a:gd name="T6" fmla="*/ 1341 w 1341"/>
                  <a:gd name="T7" fmla="*/ 78 h 78"/>
                  <a:gd name="T8" fmla="*/ 0 w 1341"/>
                  <a:gd name="T9" fmla="*/ 78 h 78"/>
                  <a:gd name="T10" fmla="*/ 33 w 1341"/>
                  <a:gd name="T11" fmla="*/ 38 h 78"/>
                  <a:gd name="T12" fmla="*/ 69 w 1341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78">
                    <a:moveTo>
                      <a:pt x="69" y="0"/>
                    </a:moveTo>
                    <a:lnTo>
                      <a:pt x="1272" y="0"/>
                    </a:lnTo>
                    <a:lnTo>
                      <a:pt x="1308" y="38"/>
                    </a:lnTo>
                    <a:lnTo>
                      <a:pt x="1341" y="78"/>
                    </a:lnTo>
                    <a:lnTo>
                      <a:pt x="0" y="78"/>
                    </a:lnTo>
                    <a:lnTo>
                      <a:pt x="33" y="3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755"/>
              <p:cNvSpPr>
                <a:spLocks/>
              </p:cNvSpPr>
              <p:nvPr/>
            </p:nvSpPr>
            <p:spPr bwMode="auto">
              <a:xfrm>
                <a:off x="1787" y="1922"/>
                <a:ext cx="268" cy="13"/>
              </a:xfrm>
              <a:custGeom>
                <a:avLst/>
                <a:gdLst>
                  <a:gd name="T0" fmla="*/ 54 w 1341"/>
                  <a:gd name="T1" fmla="*/ 0 h 63"/>
                  <a:gd name="T2" fmla="*/ 1287 w 1341"/>
                  <a:gd name="T3" fmla="*/ 0 h 63"/>
                  <a:gd name="T4" fmla="*/ 1315 w 1341"/>
                  <a:gd name="T5" fmla="*/ 31 h 63"/>
                  <a:gd name="T6" fmla="*/ 1341 w 1341"/>
                  <a:gd name="T7" fmla="*/ 63 h 63"/>
                  <a:gd name="T8" fmla="*/ 0 w 1341"/>
                  <a:gd name="T9" fmla="*/ 63 h 63"/>
                  <a:gd name="T10" fmla="*/ 26 w 1341"/>
                  <a:gd name="T11" fmla="*/ 31 h 63"/>
                  <a:gd name="T12" fmla="*/ 54 w 134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63">
                    <a:moveTo>
                      <a:pt x="54" y="0"/>
                    </a:moveTo>
                    <a:lnTo>
                      <a:pt x="1287" y="0"/>
                    </a:lnTo>
                    <a:lnTo>
                      <a:pt x="1315" y="31"/>
                    </a:lnTo>
                    <a:lnTo>
                      <a:pt x="1341" y="63"/>
                    </a:lnTo>
                    <a:lnTo>
                      <a:pt x="0" y="63"/>
                    </a:lnTo>
                    <a:lnTo>
                      <a:pt x="26" y="3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756"/>
              <p:cNvSpPr>
                <a:spLocks/>
              </p:cNvSpPr>
              <p:nvPr/>
            </p:nvSpPr>
            <p:spPr bwMode="auto">
              <a:xfrm>
                <a:off x="1787" y="1926"/>
                <a:ext cx="268" cy="9"/>
              </a:xfrm>
              <a:custGeom>
                <a:avLst/>
                <a:gdLst>
                  <a:gd name="T0" fmla="*/ 40 w 1341"/>
                  <a:gd name="T1" fmla="*/ 0 h 47"/>
                  <a:gd name="T2" fmla="*/ 1302 w 1341"/>
                  <a:gd name="T3" fmla="*/ 0 h 47"/>
                  <a:gd name="T4" fmla="*/ 1322 w 1341"/>
                  <a:gd name="T5" fmla="*/ 23 h 47"/>
                  <a:gd name="T6" fmla="*/ 1341 w 1341"/>
                  <a:gd name="T7" fmla="*/ 47 h 47"/>
                  <a:gd name="T8" fmla="*/ 0 w 1341"/>
                  <a:gd name="T9" fmla="*/ 47 h 47"/>
                  <a:gd name="T10" fmla="*/ 19 w 1341"/>
                  <a:gd name="T11" fmla="*/ 23 h 47"/>
                  <a:gd name="T12" fmla="*/ 40 w 1341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47">
                    <a:moveTo>
                      <a:pt x="40" y="0"/>
                    </a:moveTo>
                    <a:lnTo>
                      <a:pt x="1302" y="0"/>
                    </a:lnTo>
                    <a:lnTo>
                      <a:pt x="1322" y="23"/>
                    </a:lnTo>
                    <a:lnTo>
                      <a:pt x="1341" y="47"/>
                    </a:lnTo>
                    <a:lnTo>
                      <a:pt x="0" y="47"/>
                    </a:lnTo>
                    <a:lnTo>
                      <a:pt x="19" y="2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757"/>
              <p:cNvSpPr>
                <a:spLocks/>
              </p:cNvSpPr>
              <p:nvPr/>
            </p:nvSpPr>
            <p:spPr bwMode="auto">
              <a:xfrm>
                <a:off x="1787" y="1929"/>
                <a:ext cx="268" cy="6"/>
              </a:xfrm>
              <a:custGeom>
                <a:avLst/>
                <a:gdLst>
                  <a:gd name="T0" fmla="*/ 26 w 1341"/>
                  <a:gd name="T1" fmla="*/ 0 h 31"/>
                  <a:gd name="T2" fmla="*/ 1315 w 1341"/>
                  <a:gd name="T3" fmla="*/ 0 h 31"/>
                  <a:gd name="T4" fmla="*/ 1328 w 1341"/>
                  <a:gd name="T5" fmla="*/ 15 h 31"/>
                  <a:gd name="T6" fmla="*/ 1341 w 1341"/>
                  <a:gd name="T7" fmla="*/ 31 h 31"/>
                  <a:gd name="T8" fmla="*/ 0 w 1341"/>
                  <a:gd name="T9" fmla="*/ 31 h 31"/>
                  <a:gd name="T10" fmla="*/ 13 w 1341"/>
                  <a:gd name="T11" fmla="*/ 15 h 31"/>
                  <a:gd name="T12" fmla="*/ 26 w 1341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31">
                    <a:moveTo>
                      <a:pt x="26" y="0"/>
                    </a:moveTo>
                    <a:lnTo>
                      <a:pt x="1315" y="0"/>
                    </a:lnTo>
                    <a:lnTo>
                      <a:pt x="1328" y="15"/>
                    </a:lnTo>
                    <a:lnTo>
                      <a:pt x="1341" y="31"/>
                    </a:lnTo>
                    <a:lnTo>
                      <a:pt x="0" y="31"/>
                    </a:lnTo>
                    <a:lnTo>
                      <a:pt x="13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758"/>
              <p:cNvSpPr>
                <a:spLocks/>
              </p:cNvSpPr>
              <p:nvPr/>
            </p:nvSpPr>
            <p:spPr bwMode="auto">
              <a:xfrm>
                <a:off x="1787" y="1932"/>
                <a:ext cx="268" cy="3"/>
              </a:xfrm>
              <a:custGeom>
                <a:avLst/>
                <a:gdLst>
                  <a:gd name="T0" fmla="*/ 13 w 1341"/>
                  <a:gd name="T1" fmla="*/ 0 h 16"/>
                  <a:gd name="T2" fmla="*/ 1328 w 1341"/>
                  <a:gd name="T3" fmla="*/ 0 h 16"/>
                  <a:gd name="T4" fmla="*/ 1334 w 1341"/>
                  <a:gd name="T5" fmla="*/ 8 h 16"/>
                  <a:gd name="T6" fmla="*/ 1341 w 1341"/>
                  <a:gd name="T7" fmla="*/ 16 h 16"/>
                  <a:gd name="T8" fmla="*/ 0 w 1341"/>
                  <a:gd name="T9" fmla="*/ 16 h 16"/>
                  <a:gd name="T10" fmla="*/ 7 w 1341"/>
                  <a:gd name="T11" fmla="*/ 8 h 16"/>
                  <a:gd name="T12" fmla="*/ 13 w 1341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16">
                    <a:moveTo>
                      <a:pt x="13" y="0"/>
                    </a:moveTo>
                    <a:lnTo>
                      <a:pt x="1328" y="0"/>
                    </a:lnTo>
                    <a:lnTo>
                      <a:pt x="1334" y="8"/>
                    </a:lnTo>
                    <a:lnTo>
                      <a:pt x="1341" y="16"/>
                    </a:lnTo>
                    <a:lnTo>
                      <a:pt x="0" y="16"/>
                    </a:lnTo>
                    <a:lnTo>
                      <a:pt x="7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Rectangle 759"/>
              <p:cNvSpPr>
                <a:spLocks noChangeArrowheads="1"/>
              </p:cNvSpPr>
              <p:nvPr/>
            </p:nvSpPr>
            <p:spPr bwMode="auto">
              <a:xfrm>
                <a:off x="1787" y="1935"/>
                <a:ext cx="268" cy="1"/>
              </a:xfrm>
              <a:prstGeom prst="rect">
                <a:avLst/>
              </a:pr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760"/>
              <p:cNvSpPr>
                <a:spLocks/>
              </p:cNvSpPr>
              <p:nvPr/>
            </p:nvSpPr>
            <p:spPr bwMode="auto">
              <a:xfrm>
                <a:off x="1807" y="1913"/>
                <a:ext cx="228" cy="0"/>
              </a:xfrm>
              <a:custGeom>
                <a:avLst/>
                <a:gdLst>
                  <a:gd name="T0" fmla="*/ 1139 w 1139"/>
                  <a:gd name="T1" fmla="*/ 0 w 1139"/>
                  <a:gd name="T2" fmla="*/ 1 w 1139"/>
                  <a:gd name="T3" fmla="*/ 1138 w 1139"/>
                  <a:gd name="T4" fmla="*/ 1139 w 11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139">
                    <a:moveTo>
                      <a:pt x="1139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138" y="0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761"/>
              <p:cNvSpPr>
                <a:spLocks/>
              </p:cNvSpPr>
              <p:nvPr/>
            </p:nvSpPr>
            <p:spPr bwMode="auto">
              <a:xfrm>
                <a:off x="1804" y="1913"/>
                <a:ext cx="234" cy="3"/>
              </a:xfrm>
              <a:custGeom>
                <a:avLst/>
                <a:gdLst>
                  <a:gd name="T0" fmla="*/ 1171 w 1171"/>
                  <a:gd name="T1" fmla="*/ 15 h 15"/>
                  <a:gd name="T2" fmla="*/ 0 w 1171"/>
                  <a:gd name="T3" fmla="*/ 15 h 15"/>
                  <a:gd name="T4" fmla="*/ 8 w 1171"/>
                  <a:gd name="T5" fmla="*/ 7 h 15"/>
                  <a:gd name="T6" fmla="*/ 17 w 1171"/>
                  <a:gd name="T7" fmla="*/ 0 h 15"/>
                  <a:gd name="T8" fmla="*/ 1154 w 1171"/>
                  <a:gd name="T9" fmla="*/ 0 h 15"/>
                  <a:gd name="T10" fmla="*/ 1163 w 1171"/>
                  <a:gd name="T11" fmla="*/ 7 h 15"/>
                  <a:gd name="T12" fmla="*/ 1171 w 1171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5">
                    <a:moveTo>
                      <a:pt x="1171" y="15"/>
                    </a:moveTo>
                    <a:lnTo>
                      <a:pt x="0" y="15"/>
                    </a:lnTo>
                    <a:lnTo>
                      <a:pt x="8" y="7"/>
                    </a:lnTo>
                    <a:lnTo>
                      <a:pt x="17" y="0"/>
                    </a:lnTo>
                    <a:lnTo>
                      <a:pt x="1154" y="0"/>
                    </a:lnTo>
                    <a:lnTo>
                      <a:pt x="1163" y="7"/>
                    </a:lnTo>
                    <a:lnTo>
                      <a:pt x="1171" y="15"/>
                    </a:lnTo>
                    <a:close/>
                  </a:path>
                </a:pathLst>
              </a:cu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762"/>
              <p:cNvSpPr>
                <a:spLocks/>
              </p:cNvSpPr>
              <p:nvPr/>
            </p:nvSpPr>
            <p:spPr bwMode="auto">
              <a:xfrm>
                <a:off x="1801" y="1913"/>
                <a:ext cx="240" cy="6"/>
              </a:xfrm>
              <a:custGeom>
                <a:avLst/>
                <a:gdLst>
                  <a:gd name="T0" fmla="*/ 1203 w 1203"/>
                  <a:gd name="T1" fmla="*/ 31 h 31"/>
                  <a:gd name="T2" fmla="*/ 0 w 1203"/>
                  <a:gd name="T3" fmla="*/ 31 h 31"/>
                  <a:gd name="T4" fmla="*/ 16 w 1203"/>
                  <a:gd name="T5" fmla="*/ 15 h 31"/>
                  <a:gd name="T6" fmla="*/ 33 w 1203"/>
                  <a:gd name="T7" fmla="*/ 0 h 31"/>
                  <a:gd name="T8" fmla="*/ 1170 w 1203"/>
                  <a:gd name="T9" fmla="*/ 0 h 31"/>
                  <a:gd name="T10" fmla="*/ 1187 w 1203"/>
                  <a:gd name="T11" fmla="*/ 15 h 31"/>
                  <a:gd name="T12" fmla="*/ 1203 w 1203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3" h="31">
                    <a:moveTo>
                      <a:pt x="1203" y="31"/>
                    </a:moveTo>
                    <a:lnTo>
                      <a:pt x="0" y="31"/>
                    </a:lnTo>
                    <a:lnTo>
                      <a:pt x="16" y="15"/>
                    </a:lnTo>
                    <a:lnTo>
                      <a:pt x="33" y="0"/>
                    </a:lnTo>
                    <a:lnTo>
                      <a:pt x="1170" y="0"/>
                    </a:lnTo>
                    <a:lnTo>
                      <a:pt x="1187" y="15"/>
                    </a:lnTo>
                    <a:lnTo>
                      <a:pt x="1203" y="31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763"/>
              <p:cNvSpPr>
                <a:spLocks/>
              </p:cNvSpPr>
              <p:nvPr/>
            </p:nvSpPr>
            <p:spPr bwMode="auto">
              <a:xfrm>
                <a:off x="1798" y="1913"/>
                <a:ext cx="246" cy="10"/>
              </a:xfrm>
              <a:custGeom>
                <a:avLst/>
                <a:gdLst>
                  <a:gd name="T0" fmla="*/ 1233 w 1233"/>
                  <a:gd name="T1" fmla="*/ 46 h 47"/>
                  <a:gd name="T2" fmla="*/ 0 w 1233"/>
                  <a:gd name="T3" fmla="*/ 47 h 47"/>
                  <a:gd name="T4" fmla="*/ 24 w 1233"/>
                  <a:gd name="T5" fmla="*/ 22 h 47"/>
                  <a:gd name="T6" fmla="*/ 48 w 1233"/>
                  <a:gd name="T7" fmla="*/ 0 h 47"/>
                  <a:gd name="T8" fmla="*/ 1185 w 1233"/>
                  <a:gd name="T9" fmla="*/ 0 h 47"/>
                  <a:gd name="T10" fmla="*/ 1209 w 1233"/>
                  <a:gd name="T11" fmla="*/ 22 h 47"/>
                  <a:gd name="T12" fmla="*/ 1233 w 1233"/>
                  <a:gd name="T13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47">
                    <a:moveTo>
                      <a:pt x="1233" y="46"/>
                    </a:moveTo>
                    <a:lnTo>
                      <a:pt x="0" y="47"/>
                    </a:lnTo>
                    <a:lnTo>
                      <a:pt x="24" y="22"/>
                    </a:lnTo>
                    <a:lnTo>
                      <a:pt x="48" y="0"/>
                    </a:lnTo>
                    <a:lnTo>
                      <a:pt x="1185" y="0"/>
                    </a:lnTo>
                    <a:lnTo>
                      <a:pt x="1209" y="22"/>
                    </a:lnTo>
                    <a:lnTo>
                      <a:pt x="1233" y="46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764"/>
              <p:cNvSpPr>
                <a:spLocks/>
              </p:cNvSpPr>
              <p:nvPr/>
            </p:nvSpPr>
            <p:spPr bwMode="auto">
              <a:xfrm>
                <a:off x="1795" y="1913"/>
                <a:ext cx="252" cy="13"/>
              </a:xfrm>
              <a:custGeom>
                <a:avLst/>
                <a:gdLst>
                  <a:gd name="T0" fmla="*/ 1262 w 1262"/>
                  <a:gd name="T1" fmla="*/ 62 h 62"/>
                  <a:gd name="T2" fmla="*/ 0 w 1262"/>
                  <a:gd name="T3" fmla="*/ 62 h 62"/>
                  <a:gd name="T4" fmla="*/ 29 w 1262"/>
                  <a:gd name="T5" fmla="*/ 30 h 62"/>
                  <a:gd name="T6" fmla="*/ 62 w 1262"/>
                  <a:gd name="T7" fmla="*/ 0 h 62"/>
                  <a:gd name="T8" fmla="*/ 1199 w 1262"/>
                  <a:gd name="T9" fmla="*/ 0 h 62"/>
                  <a:gd name="T10" fmla="*/ 1232 w 1262"/>
                  <a:gd name="T11" fmla="*/ 30 h 62"/>
                  <a:gd name="T12" fmla="*/ 1262 w 1262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2" h="62">
                    <a:moveTo>
                      <a:pt x="1262" y="62"/>
                    </a:moveTo>
                    <a:lnTo>
                      <a:pt x="0" y="62"/>
                    </a:lnTo>
                    <a:lnTo>
                      <a:pt x="29" y="30"/>
                    </a:lnTo>
                    <a:lnTo>
                      <a:pt x="62" y="0"/>
                    </a:lnTo>
                    <a:lnTo>
                      <a:pt x="1199" y="0"/>
                    </a:lnTo>
                    <a:lnTo>
                      <a:pt x="1232" y="30"/>
                    </a:lnTo>
                    <a:lnTo>
                      <a:pt x="1262" y="62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765"/>
              <p:cNvSpPr>
                <a:spLocks/>
              </p:cNvSpPr>
              <p:nvPr/>
            </p:nvSpPr>
            <p:spPr bwMode="auto">
              <a:xfrm>
                <a:off x="1792" y="1913"/>
                <a:ext cx="258" cy="16"/>
              </a:xfrm>
              <a:custGeom>
                <a:avLst/>
                <a:gdLst>
                  <a:gd name="T0" fmla="*/ 1289 w 1289"/>
                  <a:gd name="T1" fmla="*/ 78 h 78"/>
                  <a:gd name="T2" fmla="*/ 0 w 1289"/>
                  <a:gd name="T3" fmla="*/ 78 h 78"/>
                  <a:gd name="T4" fmla="*/ 36 w 1289"/>
                  <a:gd name="T5" fmla="*/ 37 h 78"/>
                  <a:gd name="T6" fmla="*/ 76 w 1289"/>
                  <a:gd name="T7" fmla="*/ 0 h 78"/>
                  <a:gd name="T8" fmla="*/ 1213 w 1289"/>
                  <a:gd name="T9" fmla="*/ 0 h 78"/>
                  <a:gd name="T10" fmla="*/ 1253 w 1289"/>
                  <a:gd name="T11" fmla="*/ 37 h 78"/>
                  <a:gd name="T12" fmla="*/ 1289 w 1289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9" h="78">
                    <a:moveTo>
                      <a:pt x="1289" y="78"/>
                    </a:moveTo>
                    <a:lnTo>
                      <a:pt x="0" y="78"/>
                    </a:lnTo>
                    <a:lnTo>
                      <a:pt x="36" y="37"/>
                    </a:lnTo>
                    <a:lnTo>
                      <a:pt x="76" y="0"/>
                    </a:lnTo>
                    <a:lnTo>
                      <a:pt x="1213" y="0"/>
                    </a:lnTo>
                    <a:lnTo>
                      <a:pt x="1253" y="37"/>
                    </a:lnTo>
                    <a:lnTo>
                      <a:pt x="1289" y="78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766"/>
              <p:cNvSpPr>
                <a:spLocks/>
              </p:cNvSpPr>
              <p:nvPr/>
            </p:nvSpPr>
            <p:spPr bwMode="auto">
              <a:xfrm>
                <a:off x="1790" y="1913"/>
                <a:ext cx="263" cy="19"/>
              </a:xfrm>
              <a:custGeom>
                <a:avLst/>
                <a:gdLst>
                  <a:gd name="T0" fmla="*/ 1315 w 1315"/>
                  <a:gd name="T1" fmla="*/ 93 h 93"/>
                  <a:gd name="T2" fmla="*/ 0 w 1315"/>
                  <a:gd name="T3" fmla="*/ 93 h 93"/>
                  <a:gd name="T4" fmla="*/ 20 w 1315"/>
                  <a:gd name="T5" fmla="*/ 69 h 93"/>
                  <a:gd name="T6" fmla="*/ 66 w 1315"/>
                  <a:gd name="T7" fmla="*/ 21 h 93"/>
                  <a:gd name="T8" fmla="*/ 89 w 1315"/>
                  <a:gd name="T9" fmla="*/ 0 h 93"/>
                  <a:gd name="T10" fmla="*/ 1226 w 1315"/>
                  <a:gd name="T11" fmla="*/ 0 h 93"/>
                  <a:gd name="T12" fmla="*/ 1249 w 1315"/>
                  <a:gd name="T13" fmla="*/ 21 h 93"/>
                  <a:gd name="T14" fmla="*/ 1295 w 1315"/>
                  <a:gd name="T15" fmla="*/ 69 h 93"/>
                  <a:gd name="T16" fmla="*/ 1315 w 1315"/>
                  <a:gd name="T1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5" h="93">
                    <a:moveTo>
                      <a:pt x="1315" y="93"/>
                    </a:moveTo>
                    <a:lnTo>
                      <a:pt x="0" y="93"/>
                    </a:lnTo>
                    <a:lnTo>
                      <a:pt x="20" y="69"/>
                    </a:lnTo>
                    <a:lnTo>
                      <a:pt x="66" y="21"/>
                    </a:lnTo>
                    <a:lnTo>
                      <a:pt x="89" y="0"/>
                    </a:lnTo>
                    <a:lnTo>
                      <a:pt x="1226" y="0"/>
                    </a:lnTo>
                    <a:lnTo>
                      <a:pt x="1249" y="21"/>
                    </a:lnTo>
                    <a:lnTo>
                      <a:pt x="1295" y="69"/>
                    </a:lnTo>
                    <a:lnTo>
                      <a:pt x="1315" y="93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767"/>
              <p:cNvSpPr>
                <a:spLocks/>
              </p:cNvSpPr>
              <p:nvPr/>
            </p:nvSpPr>
            <p:spPr bwMode="auto">
              <a:xfrm>
                <a:off x="1787" y="1913"/>
                <a:ext cx="268" cy="22"/>
              </a:xfrm>
              <a:custGeom>
                <a:avLst/>
                <a:gdLst>
                  <a:gd name="T0" fmla="*/ 1341 w 1341"/>
                  <a:gd name="T1" fmla="*/ 109 h 109"/>
                  <a:gd name="T2" fmla="*/ 0 w 1341"/>
                  <a:gd name="T3" fmla="*/ 109 h 109"/>
                  <a:gd name="T4" fmla="*/ 24 w 1341"/>
                  <a:gd name="T5" fmla="*/ 80 h 109"/>
                  <a:gd name="T6" fmla="*/ 74 w 1341"/>
                  <a:gd name="T7" fmla="*/ 24 h 109"/>
                  <a:gd name="T8" fmla="*/ 102 w 1341"/>
                  <a:gd name="T9" fmla="*/ 0 h 109"/>
                  <a:gd name="T10" fmla="*/ 1239 w 1341"/>
                  <a:gd name="T11" fmla="*/ 0 h 109"/>
                  <a:gd name="T12" fmla="*/ 1267 w 1341"/>
                  <a:gd name="T13" fmla="*/ 24 h 109"/>
                  <a:gd name="T14" fmla="*/ 1317 w 1341"/>
                  <a:gd name="T15" fmla="*/ 80 h 109"/>
                  <a:gd name="T16" fmla="*/ 1341 w 1341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1" h="109">
                    <a:moveTo>
                      <a:pt x="1341" y="109"/>
                    </a:moveTo>
                    <a:lnTo>
                      <a:pt x="0" y="109"/>
                    </a:lnTo>
                    <a:lnTo>
                      <a:pt x="24" y="80"/>
                    </a:lnTo>
                    <a:lnTo>
                      <a:pt x="74" y="24"/>
                    </a:lnTo>
                    <a:lnTo>
                      <a:pt x="102" y="0"/>
                    </a:lnTo>
                    <a:lnTo>
                      <a:pt x="1239" y="0"/>
                    </a:lnTo>
                    <a:lnTo>
                      <a:pt x="1267" y="24"/>
                    </a:lnTo>
                    <a:lnTo>
                      <a:pt x="1317" y="80"/>
                    </a:lnTo>
                    <a:lnTo>
                      <a:pt x="1341" y="109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768"/>
              <p:cNvSpPr>
                <a:spLocks/>
              </p:cNvSpPr>
              <p:nvPr/>
            </p:nvSpPr>
            <p:spPr bwMode="auto">
              <a:xfrm>
                <a:off x="1785" y="1913"/>
                <a:ext cx="273" cy="25"/>
              </a:xfrm>
              <a:custGeom>
                <a:avLst/>
                <a:gdLst>
                  <a:gd name="T0" fmla="*/ 1365 w 1365"/>
                  <a:gd name="T1" fmla="*/ 125 h 125"/>
                  <a:gd name="T2" fmla="*/ 0 w 1365"/>
                  <a:gd name="T3" fmla="*/ 125 h 125"/>
                  <a:gd name="T4" fmla="*/ 26 w 1365"/>
                  <a:gd name="T5" fmla="*/ 91 h 125"/>
                  <a:gd name="T6" fmla="*/ 83 w 1365"/>
                  <a:gd name="T7" fmla="*/ 28 h 125"/>
                  <a:gd name="T8" fmla="*/ 114 w 1365"/>
                  <a:gd name="T9" fmla="*/ 0 h 125"/>
                  <a:gd name="T10" fmla="*/ 588 w 1365"/>
                  <a:gd name="T11" fmla="*/ 0 h 125"/>
                  <a:gd name="T12" fmla="*/ 1251 w 1365"/>
                  <a:gd name="T13" fmla="*/ 0 h 125"/>
                  <a:gd name="T14" fmla="*/ 1282 w 1365"/>
                  <a:gd name="T15" fmla="*/ 28 h 125"/>
                  <a:gd name="T16" fmla="*/ 1339 w 1365"/>
                  <a:gd name="T17" fmla="*/ 91 h 125"/>
                  <a:gd name="T18" fmla="*/ 1365 w 1365"/>
                  <a:gd name="T1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5" h="125">
                    <a:moveTo>
                      <a:pt x="1365" y="125"/>
                    </a:moveTo>
                    <a:lnTo>
                      <a:pt x="0" y="125"/>
                    </a:lnTo>
                    <a:lnTo>
                      <a:pt x="26" y="91"/>
                    </a:lnTo>
                    <a:lnTo>
                      <a:pt x="83" y="28"/>
                    </a:lnTo>
                    <a:lnTo>
                      <a:pt x="114" y="0"/>
                    </a:lnTo>
                    <a:lnTo>
                      <a:pt x="588" y="0"/>
                    </a:lnTo>
                    <a:lnTo>
                      <a:pt x="1251" y="0"/>
                    </a:lnTo>
                    <a:lnTo>
                      <a:pt x="1282" y="28"/>
                    </a:lnTo>
                    <a:lnTo>
                      <a:pt x="1339" y="91"/>
                    </a:lnTo>
                    <a:lnTo>
                      <a:pt x="1365" y="125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769"/>
              <p:cNvSpPr>
                <a:spLocks/>
              </p:cNvSpPr>
              <p:nvPr/>
            </p:nvSpPr>
            <p:spPr bwMode="auto">
              <a:xfrm>
                <a:off x="1785" y="1916"/>
                <a:ext cx="273" cy="22"/>
              </a:xfrm>
              <a:custGeom>
                <a:avLst/>
                <a:gdLst>
                  <a:gd name="T0" fmla="*/ 97 w 1365"/>
                  <a:gd name="T1" fmla="*/ 0 h 110"/>
                  <a:gd name="T2" fmla="*/ 1268 w 1365"/>
                  <a:gd name="T3" fmla="*/ 0 h 110"/>
                  <a:gd name="T4" fmla="*/ 1294 w 1365"/>
                  <a:gd name="T5" fmla="*/ 26 h 110"/>
                  <a:gd name="T6" fmla="*/ 1342 w 1365"/>
                  <a:gd name="T7" fmla="*/ 80 h 110"/>
                  <a:gd name="T8" fmla="*/ 1365 w 1365"/>
                  <a:gd name="T9" fmla="*/ 110 h 110"/>
                  <a:gd name="T10" fmla="*/ 0 w 1365"/>
                  <a:gd name="T11" fmla="*/ 110 h 110"/>
                  <a:gd name="T12" fmla="*/ 23 w 1365"/>
                  <a:gd name="T13" fmla="*/ 80 h 110"/>
                  <a:gd name="T14" fmla="*/ 71 w 1365"/>
                  <a:gd name="T15" fmla="*/ 26 h 110"/>
                  <a:gd name="T16" fmla="*/ 97 w 1365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5" h="110">
                    <a:moveTo>
                      <a:pt x="97" y="0"/>
                    </a:moveTo>
                    <a:lnTo>
                      <a:pt x="1268" y="0"/>
                    </a:lnTo>
                    <a:lnTo>
                      <a:pt x="1294" y="26"/>
                    </a:lnTo>
                    <a:lnTo>
                      <a:pt x="1342" y="80"/>
                    </a:lnTo>
                    <a:lnTo>
                      <a:pt x="1365" y="110"/>
                    </a:lnTo>
                    <a:lnTo>
                      <a:pt x="0" y="110"/>
                    </a:lnTo>
                    <a:lnTo>
                      <a:pt x="23" y="80"/>
                    </a:lnTo>
                    <a:lnTo>
                      <a:pt x="71" y="26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770"/>
              <p:cNvSpPr>
                <a:spLocks/>
              </p:cNvSpPr>
              <p:nvPr/>
            </p:nvSpPr>
            <p:spPr bwMode="auto">
              <a:xfrm>
                <a:off x="1785" y="1919"/>
                <a:ext cx="273" cy="19"/>
              </a:xfrm>
              <a:custGeom>
                <a:avLst/>
                <a:gdLst>
                  <a:gd name="T0" fmla="*/ 81 w 1365"/>
                  <a:gd name="T1" fmla="*/ 0 h 94"/>
                  <a:gd name="T2" fmla="*/ 1284 w 1365"/>
                  <a:gd name="T3" fmla="*/ 0 h 94"/>
                  <a:gd name="T4" fmla="*/ 1327 w 1365"/>
                  <a:gd name="T5" fmla="*/ 45 h 94"/>
                  <a:gd name="T6" fmla="*/ 1365 w 1365"/>
                  <a:gd name="T7" fmla="*/ 94 h 94"/>
                  <a:gd name="T8" fmla="*/ 0 w 1365"/>
                  <a:gd name="T9" fmla="*/ 94 h 94"/>
                  <a:gd name="T10" fmla="*/ 38 w 1365"/>
                  <a:gd name="T11" fmla="*/ 45 h 94"/>
                  <a:gd name="T12" fmla="*/ 81 w 1365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94">
                    <a:moveTo>
                      <a:pt x="81" y="0"/>
                    </a:moveTo>
                    <a:lnTo>
                      <a:pt x="1284" y="0"/>
                    </a:lnTo>
                    <a:lnTo>
                      <a:pt x="1327" y="45"/>
                    </a:lnTo>
                    <a:lnTo>
                      <a:pt x="1365" y="94"/>
                    </a:lnTo>
                    <a:lnTo>
                      <a:pt x="0" y="94"/>
                    </a:lnTo>
                    <a:lnTo>
                      <a:pt x="38" y="45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771"/>
              <p:cNvSpPr>
                <a:spLocks/>
              </p:cNvSpPr>
              <p:nvPr/>
            </p:nvSpPr>
            <p:spPr bwMode="auto">
              <a:xfrm>
                <a:off x="1785" y="1922"/>
                <a:ext cx="273" cy="16"/>
              </a:xfrm>
              <a:custGeom>
                <a:avLst/>
                <a:gdLst>
                  <a:gd name="T0" fmla="*/ 66 w 1365"/>
                  <a:gd name="T1" fmla="*/ 0 h 79"/>
                  <a:gd name="T2" fmla="*/ 1299 w 1365"/>
                  <a:gd name="T3" fmla="*/ 0 h 79"/>
                  <a:gd name="T4" fmla="*/ 1333 w 1365"/>
                  <a:gd name="T5" fmla="*/ 38 h 79"/>
                  <a:gd name="T6" fmla="*/ 1365 w 1365"/>
                  <a:gd name="T7" fmla="*/ 79 h 79"/>
                  <a:gd name="T8" fmla="*/ 0 w 1365"/>
                  <a:gd name="T9" fmla="*/ 79 h 79"/>
                  <a:gd name="T10" fmla="*/ 32 w 1365"/>
                  <a:gd name="T11" fmla="*/ 38 h 79"/>
                  <a:gd name="T12" fmla="*/ 66 w 1365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79">
                    <a:moveTo>
                      <a:pt x="66" y="0"/>
                    </a:moveTo>
                    <a:lnTo>
                      <a:pt x="1299" y="0"/>
                    </a:lnTo>
                    <a:lnTo>
                      <a:pt x="1333" y="38"/>
                    </a:lnTo>
                    <a:lnTo>
                      <a:pt x="1365" y="79"/>
                    </a:lnTo>
                    <a:lnTo>
                      <a:pt x="0" y="79"/>
                    </a:lnTo>
                    <a:lnTo>
                      <a:pt x="32" y="3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772"/>
              <p:cNvSpPr>
                <a:spLocks/>
              </p:cNvSpPr>
              <p:nvPr/>
            </p:nvSpPr>
            <p:spPr bwMode="auto">
              <a:xfrm>
                <a:off x="1785" y="1926"/>
                <a:ext cx="273" cy="12"/>
              </a:xfrm>
              <a:custGeom>
                <a:avLst/>
                <a:gdLst>
                  <a:gd name="T0" fmla="*/ 52 w 1365"/>
                  <a:gd name="T1" fmla="*/ 0 h 63"/>
                  <a:gd name="T2" fmla="*/ 1314 w 1365"/>
                  <a:gd name="T3" fmla="*/ 0 h 63"/>
                  <a:gd name="T4" fmla="*/ 1340 w 1365"/>
                  <a:gd name="T5" fmla="*/ 30 h 63"/>
                  <a:gd name="T6" fmla="*/ 1365 w 1365"/>
                  <a:gd name="T7" fmla="*/ 63 h 63"/>
                  <a:gd name="T8" fmla="*/ 0 w 1365"/>
                  <a:gd name="T9" fmla="*/ 63 h 63"/>
                  <a:gd name="T10" fmla="*/ 25 w 1365"/>
                  <a:gd name="T11" fmla="*/ 30 h 63"/>
                  <a:gd name="T12" fmla="*/ 52 w 1365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63">
                    <a:moveTo>
                      <a:pt x="52" y="0"/>
                    </a:moveTo>
                    <a:lnTo>
                      <a:pt x="1314" y="0"/>
                    </a:lnTo>
                    <a:lnTo>
                      <a:pt x="1340" y="30"/>
                    </a:lnTo>
                    <a:lnTo>
                      <a:pt x="1365" y="63"/>
                    </a:lnTo>
                    <a:lnTo>
                      <a:pt x="0" y="63"/>
                    </a:lnTo>
                    <a:lnTo>
                      <a:pt x="25" y="3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773"/>
              <p:cNvSpPr>
                <a:spLocks/>
              </p:cNvSpPr>
              <p:nvPr/>
            </p:nvSpPr>
            <p:spPr bwMode="auto">
              <a:xfrm>
                <a:off x="1785" y="1929"/>
                <a:ext cx="273" cy="9"/>
              </a:xfrm>
              <a:custGeom>
                <a:avLst/>
                <a:gdLst>
                  <a:gd name="T0" fmla="*/ 38 w 1365"/>
                  <a:gd name="T1" fmla="*/ 0 h 47"/>
                  <a:gd name="T2" fmla="*/ 1327 w 1365"/>
                  <a:gd name="T3" fmla="*/ 0 h 47"/>
                  <a:gd name="T4" fmla="*/ 1346 w 1365"/>
                  <a:gd name="T5" fmla="*/ 22 h 47"/>
                  <a:gd name="T6" fmla="*/ 1365 w 1365"/>
                  <a:gd name="T7" fmla="*/ 47 h 47"/>
                  <a:gd name="T8" fmla="*/ 0 w 1365"/>
                  <a:gd name="T9" fmla="*/ 47 h 47"/>
                  <a:gd name="T10" fmla="*/ 19 w 1365"/>
                  <a:gd name="T11" fmla="*/ 22 h 47"/>
                  <a:gd name="T12" fmla="*/ 38 w 136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47">
                    <a:moveTo>
                      <a:pt x="38" y="0"/>
                    </a:moveTo>
                    <a:lnTo>
                      <a:pt x="1327" y="0"/>
                    </a:lnTo>
                    <a:lnTo>
                      <a:pt x="1346" y="22"/>
                    </a:lnTo>
                    <a:lnTo>
                      <a:pt x="1365" y="47"/>
                    </a:lnTo>
                    <a:lnTo>
                      <a:pt x="0" y="47"/>
                    </a:lnTo>
                    <a:lnTo>
                      <a:pt x="19" y="2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774"/>
              <p:cNvSpPr>
                <a:spLocks/>
              </p:cNvSpPr>
              <p:nvPr/>
            </p:nvSpPr>
            <p:spPr bwMode="auto">
              <a:xfrm>
                <a:off x="1785" y="1932"/>
                <a:ext cx="273" cy="6"/>
              </a:xfrm>
              <a:custGeom>
                <a:avLst/>
                <a:gdLst>
                  <a:gd name="T0" fmla="*/ 25 w 1365"/>
                  <a:gd name="T1" fmla="*/ 0 h 32"/>
                  <a:gd name="T2" fmla="*/ 1340 w 1365"/>
                  <a:gd name="T3" fmla="*/ 0 h 32"/>
                  <a:gd name="T4" fmla="*/ 1353 w 1365"/>
                  <a:gd name="T5" fmla="*/ 16 h 32"/>
                  <a:gd name="T6" fmla="*/ 1365 w 1365"/>
                  <a:gd name="T7" fmla="*/ 32 h 32"/>
                  <a:gd name="T8" fmla="*/ 0 w 1365"/>
                  <a:gd name="T9" fmla="*/ 32 h 32"/>
                  <a:gd name="T10" fmla="*/ 12 w 1365"/>
                  <a:gd name="T11" fmla="*/ 16 h 32"/>
                  <a:gd name="T12" fmla="*/ 25 w 1365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32">
                    <a:moveTo>
                      <a:pt x="25" y="0"/>
                    </a:moveTo>
                    <a:lnTo>
                      <a:pt x="1340" y="0"/>
                    </a:lnTo>
                    <a:lnTo>
                      <a:pt x="1353" y="16"/>
                    </a:lnTo>
                    <a:lnTo>
                      <a:pt x="1365" y="32"/>
                    </a:lnTo>
                    <a:lnTo>
                      <a:pt x="0" y="32"/>
                    </a:lnTo>
                    <a:lnTo>
                      <a:pt x="12" y="1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775"/>
              <p:cNvSpPr>
                <a:spLocks/>
              </p:cNvSpPr>
              <p:nvPr/>
            </p:nvSpPr>
            <p:spPr bwMode="auto">
              <a:xfrm>
                <a:off x="1785" y="1935"/>
                <a:ext cx="273" cy="3"/>
              </a:xfrm>
              <a:custGeom>
                <a:avLst/>
                <a:gdLst>
                  <a:gd name="T0" fmla="*/ 12 w 1365"/>
                  <a:gd name="T1" fmla="*/ 0 h 16"/>
                  <a:gd name="T2" fmla="*/ 1353 w 1365"/>
                  <a:gd name="T3" fmla="*/ 0 h 16"/>
                  <a:gd name="T4" fmla="*/ 1359 w 1365"/>
                  <a:gd name="T5" fmla="*/ 8 h 16"/>
                  <a:gd name="T6" fmla="*/ 1365 w 1365"/>
                  <a:gd name="T7" fmla="*/ 16 h 16"/>
                  <a:gd name="T8" fmla="*/ 0 w 1365"/>
                  <a:gd name="T9" fmla="*/ 16 h 16"/>
                  <a:gd name="T10" fmla="*/ 6 w 1365"/>
                  <a:gd name="T11" fmla="*/ 8 h 16"/>
                  <a:gd name="T12" fmla="*/ 12 w 136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16">
                    <a:moveTo>
                      <a:pt x="12" y="0"/>
                    </a:moveTo>
                    <a:lnTo>
                      <a:pt x="1353" y="0"/>
                    </a:lnTo>
                    <a:lnTo>
                      <a:pt x="1359" y="8"/>
                    </a:lnTo>
                    <a:lnTo>
                      <a:pt x="1365" y="16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Rectangle 776"/>
              <p:cNvSpPr>
                <a:spLocks noChangeArrowheads="1"/>
              </p:cNvSpPr>
              <p:nvPr/>
            </p:nvSpPr>
            <p:spPr bwMode="auto">
              <a:xfrm>
                <a:off x="1785" y="1938"/>
                <a:ext cx="273" cy="1"/>
              </a:xfrm>
              <a:prstGeom prst="rect">
                <a:avLst/>
              </a:pr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Rectangle 777"/>
              <p:cNvSpPr>
                <a:spLocks noChangeArrowheads="1"/>
              </p:cNvSpPr>
              <p:nvPr/>
            </p:nvSpPr>
            <p:spPr bwMode="auto">
              <a:xfrm>
                <a:off x="1804" y="1916"/>
                <a:ext cx="234" cy="1"/>
              </a:xfrm>
              <a:prstGeom prst="rect">
                <a:avLst/>
              </a:prstGeom>
              <a:solidFill>
                <a:srgbClr val="961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778"/>
              <p:cNvSpPr>
                <a:spLocks/>
              </p:cNvSpPr>
              <p:nvPr/>
            </p:nvSpPr>
            <p:spPr bwMode="auto">
              <a:xfrm>
                <a:off x="1801" y="1916"/>
                <a:ext cx="240" cy="3"/>
              </a:xfrm>
              <a:custGeom>
                <a:avLst/>
                <a:gdLst>
                  <a:gd name="T0" fmla="*/ 1203 w 1203"/>
                  <a:gd name="T1" fmla="*/ 16 h 16"/>
                  <a:gd name="T2" fmla="*/ 0 w 1203"/>
                  <a:gd name="T3" fmla="*/ 16 h 16"/>
                  <a:gd name="T4" fmla="*/ 8 w 1203"/>
                  <a:gd name="T5" fmla="*/ 7 h 16"/>
                  <a:gd name="T6" fmla="*/ 16 w 1203"/>
                  <a:gd name="T7" fmla="*/ 0 h 16"/>
                  <a:gd name="T8" fmla="*/ 1187 w 1203"/>
                  <a:gd name="T9" fmla="*/ 0 h 16"/>
                  <a:gd name="T10" fmla="*/ 1196 w 1203"/>
                  <a:gd name="T11" fmla="*/ 7 h 16"/>
                  <a:gd name="T12" fmla="*/ 1203 w 120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3" h="16">
                    <a:moveTo>
                      <a:pt x="1203" y="16"/>
                    </a:moveTo>
                    <a:lnTo>
                      <a:pt x="0" y="16"/>
                    </a:lnTo>
                    <a:lnTo>
                      <a:pt x="8" y="7"/>
                    </a:lnTo>
                    <a:lnTo>
                      <a:pt x="16" y="0"/>
                    </a:lnTo>
                    <a:lnTo>
                      <a:pt x="1187" y="0"/>
                    </a:lnTo>
                    <a:lnTo>
                      <a:pt x="1196" y="7"/>
                    </a:lnTo>
                    <a:lnTo>
                      <a:pt x="1203" y="16"/>
                    </a:lnTo>
                    <a:close/>
                  </a:path>
                </a:pathLst>
              </a:cu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779"/>
              <p:cNvSpPr>
                <a:spLocks/>
              </p:cNvSpPr>
              <p:nvPr/>
            </p:nvSpPr>
            <p:spPr bwMode="auto">
              <a:xfrm>
                <a:off x="1798" y="1916"/>
                <a:ext cx="246" cy="7"/>
              </a:xfrm>
              <a:custGeom>
                <a:avLst/>
                <a:gdLst>
                  <a:gd name="T0" fmla="*/ 1233 w 1233"/>
                  <a:gd name="T1" fmla="*/ 31 h 32"/>
                  <a:gd name="T2" fmla="*/ 0 w 1233"/>
                  <a:gd name="T3" fmla="*/ 32 h 32"/>
                  <a:gd name="T4" fmla="*/ 15 w 1233"/>
                  <a:gd name="T5" fmla="*/ 16 h 32"/>
                  <a:gd name="T6" fmla="*/ 31 w 1233"/>
                  <a:gd name="T7" fmla="*/ 0 h 32"/>
                  <a:gd name="T8" fmla="*/ 1202 w 1233"/>
                  <a:gd name="T9" fmla="*/ 0 h 32"/>
                  <a:gd name="T10" fmla="*/ 1218 w 1233"/>
                  <a:gd name="T11" fmla="*/ 16 h 32"/>
                  <a:gd name="T12" fmla="*/ 1233 w 1233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32">
                    <a:moveTo>
                      <a:pt x="1233" y="31"/>
                    </a:moveTo>
                    <a:lnTo>
                      <a:pt x="0" y="32"/>
                    </a:lnTo>
                    <a:lnTo>
                      <a:pt x="15" y="16"/>
                    </a:lnTo>
                    <a:lnTo>
                      <a:pt x="31" y="0"/>
                    </a:lnTo>
                    <a:lnTo>
                      <a:pt x="1202" y="0"/>
                    </a:lnTo>
                    <a:lnTo>
                      <a:pt x="1218" y="16"/>
                    </a:lnTo>
                    <a:lnTo>
                      <a:pt x="1233" y="31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780"/>
              <p:cNvSpPr>
                <a:spLocks/>
              </p:cNvSpPr>
              <p:nvPr/>
            </p:nvSpPr>
            <p:spPr bwMode="auto">
              <a:xfrm>
                <a:off x="1795" y="1916"/>
                <a:ext cx="252" cy="10"/>
              </a:xfrm>
              <a:custGeom>
                <a:avLst/>
                <a:gdLst>
                  <a:gd name="T0" fmla="*/ 1262 w 1262"/>
                  <a:gd name="T1" fmla="*/ 47 h 47"/>
                  <a:gd name="T2" fmla="*/ 0 w 1262"/>
                  <a:gd name="T3" fmla="*/ 47 h 47"/>
                  <a:gd name="T4" fmla="*/ 22 w 1262"/>
                  <a:gd name="T5" fmla="*/ 23 h 47"/>
                  <a:gd name="T6" fmla="*/ 45 w 1262"/>
                  <a:gd name="T7" fmla="*/ 0 h 47"/>
                  <a:gd name="T8" fmla="*/ 1216 w 1262"/>
                  <a:gd name="T9" fmla="*/ 0 h 47"/>
                  <a:gd name="T10" fmla="*/ 1239 w 1262"/>
                  <a:gd name="T11" fmla="*/ 23 h 47"/>
                  <a:gd name="T12" fmla="*/ 1262 w 1262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2" h="47">
                    <a:moveTo>
                      <a:pt x="1262" y="47"/>
                    </a:moveTo>
                    <a:lnTo>
                      <a:pt x="0" y="47"/>
                    </a:lnTo>
                    <a:lnTo>
                      <a:pt x="22" y="23"/>
                    </a:lnTo>
                    <a:lnTo>
                      <a:pt x="45" y="0"/>
                    </a:lnTo>
                    <a:lnTo>
                      <a:pt x="1216" y="0"/>
                    </a:lnTo>
                    <a:lnTo>
                      <a:pt x="1239" y="23"/>
                    </a:lnTo>
                    <a:lnTo>
                      <a:pt x="1262" y="47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781"/>
              <p:cNvSpPr>
                <a:spLocks/>
              </p:cNvSpPr>
              <p:nvPr/>
            </p:nvSpPr>
            <p:spPr bwMode="auto">
              <a:xfrm>
                <a:off x="1792" y="1916"/>
                <a:ext cx="258" cy="13"/>
              </a:xfrm>
              <a:custGeom>
                <a:avLst/>
                <a:gdLst>
                  <a:gd name="T0" fmla="*/ 1289 w 1289"/>
                  <a:gd name="T1" fmla="*/ 63 h 63"/>
                  <a:gd name="T2" fmla="*/ 0 w 1289"/>
                  <a:gd name="T3" fmla="*/ 63 h 63"/>
                  <a:gd name="T4" fmla="*/ 28 w 1289"/>
                  <a:gd name="T5" fmla="*/ 30 h 63"/>
                  <a:gd name="T6" fmla="*/ 59 w 1289"/>
                  <a:gd name="T7" fmla="*/ 0 h 63"/>
                  <a:gd name="T8" fmla="*/ 1230 w 1289"/>
                  <a:gd name="T9" fmla="*/ 0 h 63"/>
                  <a:gd name="T10" fmla="*/ 1261 w 1289"/>
                  <a:gd name="T11" fmla="*/ 30 h 63"/>
                  <a:gd name="T12" fmla="*/ 1289 w 128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9" h="63">
                    <a:moveTo>
                      <a:pt x="1289" y="63"/>
                    </a:moveTo>
                    <a:lnTo>
                      <a:pt x="0" y="63"/>
                    </a:lnTo>
                    <a:lnTo>
                      <a:pt x="28" y="30"/>
                    </a:lnTo>
                    <a:lnTo>
                      <a:pt x="59" y="0"/>
                    </a:lnTo>
                    <a:lnTo>
                      <a:pt x="1230" y="0"/>
                    </a:lnTo>
                    <a:lnTo>
                      <a:pt x="1261" y="30"/>
                    </a:lnTo>
                    <a:lnTo>
                      <a:pt x="1289" y="63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782"/>
              <p:cNvSpPr>
                <a:spLocks/>
              </p:cNvSpPr>
              <p:nvPr/>
            </p:nvSpPr>
            <p:spPr bwMode="auto">
              <a:xfrm>
                <a:off x="1790" y="1916"/>
                <a:ext cx="263" cy="16"/>
              </a:xfrm>
              <a:custGeom>
                <a:avLst/>
                <a:gdLst>
                  <a:gd name="T0" fmla="*/ 1315 w 1315"/>
                  <a:gd name="T1" fmla="*/ 78 h 78"/>
                  <a:gd name="T2" fmla="*/ 0 w 1315"/>
                  <a:gd name="T3" fmla="*/ 78 h 78"/>
                  <a:gd name="T4" fmla="*/ 35 w 1315"/>
                  <a:gd name="T5" fmla="*/ 38 h 78"/>
                  <a:gd name="T6" fmla="*/ 72 w 1315"/>
                  <a:gd name="T7" fmla="*/ 0 h 78"/>
                  <a:gd name="T8" fmla="*/ 1243 w 1315"/>
                  <a:gd name="T9" fmla="*/ 0 h 78"/>
                  <a:gd name="T10" fmla="*/ 1280 w 1315"/>
                  <a:gd name="T11" fmla="*/ 38 h 78"/>
                  <a:gd name="T12" fmla="*/ 1315 w 1315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5" h="78">
                    <a:moveTo>
                      <a:pt x="1315" y="78"/>
                    </a:moveTo>
                    <a:lnTo>
                      <a:pt x="0" y="78"/>
                    </a:lnTo>
                    <a:lnTo>
                      <a:pt x="35" y="38"/>
                    </a:lnTo>
                    <a:lnTo>
                      <a:pt x="72" y="0"/>
                    </a:lnTo>
                    <a:lnTo>
                      <a:pt x="1243" y="0"/>
                    </a:lnTo>
                    <a:lnTo>
                      <a:pt x="1280" y="38"/>
                    </a:lnTo>
                    <a:lnTo>
                      <a:pt x="1315" y="78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783"/>
              <p:cNvSpPr>
                <a:spLocks/>
              </p:cNvSpPr>
              <p:nvPr/>
            </p:nvSpPr>
            <p:spPr bwMode="auto">
              <a:xfrm>
                <a:off x="1787" y="1916"/>
                <a:ext cx="268" cy="19"/>
              </a:xfrm>
              <a:custGeom>
                <a:avLst/>
                <a:gdLst>
                  <a:gd name="T0" fmla="*/ 1341 w 1341"/>
                  <a:gd name="T1" fmla="*/ 94 h 94"/>
                  <a:gd name="T2" fmla="*/ 0 w 1341"/>
                  <a:gd name="T3" fmla="*/ 94 h 94"/>
                  <a:gd name="T4" fmla="*/ 41 w 1341"/>
                  <a:gd name="T5" fmla="*/ 45 h 94"/>
                  <a:gd name="T6" fmla="*/ 85 w 1341"/>
                  <a:gd name="T7" fmla="*/ 0 h 94"/>
                  <a:gd name="T8" fmla="*/ 1256 w 1341"/>
                  <a:gd name="T9" fmla="*/ 0 h 94"/>
                  <a:gd name="T10" fmla="*/ 1300 w 1341"/>
                  <a:gd name="T11" fmla="*/ 45 h 94"/>
                  <a:gd name="T12" fmla="*/ 1341 w 1341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94">
                    <a:moveTo>
                      <a:pt x="1341" y="94"/>
                    </a:moveTo>
                    <a:lnTo>
                      <a:pt x="0" y="94"/>
                    </a:lnTo>
                    <a:lnTo>
                      <a:pt x="41" y="45"/>
                    </a:lnTo>
                    <a:lnTo>
                      <a:pt x="85" y="0"/>
                    </a:lnTo>
                    <a:lnTo>
                      <a:pt x="1256" y="0"/>
                    </a:lnTo>
                    <a:lnTo>
                      <a:pt x="1300" y="45"/>
                    </a:lnTo>
                    <a:lnTo>
                      <a:pt x="1341" y="94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784"/>
              <p:cNvSpPr>
                <a:spLocks/>
              </p:cNvSpPr>
              <p:nvPr/>
            </p:nvSpPr>
            <p:spPr bwMode="auto">
              <a:xfrm>
                <a:off x="1785" y="1916"/>
                <a:ext cx="273" cy="22"/>
              </a:xfrm>
              <a:custGeom>
                <a:avLst/>
                <a:gdLst>
                  <a:gd name="T0" fmla="*/ 1365 w 1365"/>
                  <a:gd name="T1" fmla="*/ 110 h 110"/>
                  <a:gd name="T2" fmla="*/ 0 w 1365"/>
                  <a:gd name="T3" fmla="*/ 110 h 110"/>
                  <a:gd name="T4" fmla="*/ 23 w 1365"/>
                  <a:gd name="T5" fmla="*/ 80 h 110"/>
                  <a:gd name="T6" fmla="*/ 71 w 1365"/>
                  <a:gd name="T7" fmla="*/ 26 h 110"/>
                  <a:gd name="T8" fmla="*/ 97 w 1365"/>
                  <a:gd name="T9" fmla="*/ 0 h 110"/>
                  <a:gd name="T10" fmla="*/ 1268 w 1365"/>
                  <a:gd name="T11" fmla="*/ 0 h 110"/>
                  <a:gd name="T12" fmla="*/ 1294 w 1365"/>
                  <a:gd name="T13" fmla="*/ 26 h 110"/>
                  <a:gd name="T14" fmla="*/ 1342 w 1365"/>
                  <a:gd name="T15" fmla="*/ 80 h 110"/>
                  <a:gd name="T16" fmla="*/ 1365 w 1365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5" h="110">
                    <a:moveTo>
                      <a:pt x="1365" y="110"/>
                    </a:moveTo>
                    <a:lnTo>
                      <a:pt x="0" y="110"/>
                    </a:lnTo>
                    <a:lnTo>
                      <a:pt x="23" y="80"/>
                    </a:lnTo>
                    <a:lnTo>
                      <a:pt x="71" y="26"/>
                    </a:lnTo>
                    <a:lnTo>
                      <a:pt x="97" y="0"/>
                    </a:lnTo>
                    <a:lnTo>
                      <a:pt x="1268" y="0"/>
                    </a:lnTo>
                    <a:lnTo>
                      <a:pt x="1294" y="26"/>
                    </a:lnTo>
                    <a:lnTo>
                      <a:pt x="1342" y="80"/>
                    </a:lnTo>
                    <a:lnTo>
                      <a:pt x="1365" y="110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785"/>
              <p:cNvSpPr>
                <a:spLocks/>
              </p:cNvSpPr>
              <p:nvPr/>
            </p:nvSpPr>
            <p:spPr bwMode="auto">
              <a:xfrm>
                <a:off x="1782" y="1916"/>
                <a:ext cx="278" cy="25"/>
              </a:xfrm>
              <a:custGeom>
                <a:avLst/>
                <a:gdLst>
                  <a:gd name="T0" fmla="*/ 1387 w 1387"/>
                  <a:gd name="T1" fmla="*/ 126 h 126"/>
                  <a:gd name="T2" fmla="*/ 0 w 1387"/>
                  <a:gd name="T3" fmla="*/ 126 h 126"/>
                  <a:gd name="T4" fmla="*/ 24 w 1387"/>
                  <a:gd name="T5" fmla="*/ 92 h 126"/>
                  <a:gd name="T6" fmla="*/ 79 w 1387"/>
                  <a:gd name="T7" fmla="*/ 29 h 126"/>
                  <a:gd name="T8" fmla="*/ 108 w 1387"/>
                  <a:gd name="T9" fmla="*/ 0 h 126"/>
                  <a:gd name="T10" fmla="*/ 1279 w 1387"/>
                  <a:gd name="T11" fmla="*/ 0 h 126"/>
                  <a:gd name="T12" fmla="*/ 1308 w 1387"/>
                  <a:gd name="T13" fmla="*/ 29 h 126"/>
                  <a:gd name="T14" fmla="*/ 1363 w 1387"/>
                  <a:gd name="T15" fmla="*/ 92 h 126"/>
                  <a:gd name="T16" fmla="*/ 1387 w 1387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7" h="126">
                    <a:moveTo>
                      <a:pt x="1387" y="126"/>
                    </a:moveTo>
                    <a:lnTo>
                      <a:pt x="0" y="126"/>
                    </a:lnTo>
                    <a:lnTo>
                      <a:pt x="24" y="92"/>
                    </a:lnTo>
                    <a:lnTo>
                      <a:pt x="79" y="29"/>
                    </a:lnTo>
                    <a:lnTo>
                      <a:pt x="108" y="0"/>
                    </a:lnTo>
                    <a:lnTo>
                      <a:pt x="1279" y="0"/>
                    </a:lnTo>
                    <a:lnTo>
                      <a:pt x="1308" y="29"/>
                    </a:lnTo>
                    <a:lnTo>
                      <a:pt x="1363" y="92"/>
                    </a:lnTo>
                    <a:lnTo>
                      <a:pt x="1387" y="126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786"/>
              <p:cNvSpPr>
                <a:spLocks/>
              </p:cNvSpPr>
              <p:nvPr/>
            </p:nvSpPr>
            <p:spPr bwMode="auto">
              <a:xfrm>
                <a:off x="1782" y="1919"/>
                <a:ext cx="278" cy="22"/>
              </a:xfrm>
              <a:custGeom>
                <a:avLst/>
                <a:gdLst>
                  <a:gd name="T0" fmla="*/ 92 w 1387"/>
                  <a:gd name="T1" fmla="*/ 0 h 110"/>
                  <a:gd name="T2" fmla="*/ 1295 w 1387"/>
                  <a:gd name="T3" fmla="*/ 0 h 110"/>
                  <a:gd name="T4" fmla="*/ 1319 w 1387"/>
                  <a:gd name="T5" fmla="*/ 25 h 110"/>
                  <a:gd name="T6" fmla="*/ 1366 w 1387"/>
                  <a:gd name="T7" fmla="*/ 81 h 110"/>
                  <a:gd name="T8" fmla="*/ 1387 w 1387"/>
                  <a:gd name="T9" fmla="*/ 110 h 110"/>
                  <a:gd name="T10" fmla="*/ 0 w 1387"/>
                  <a:gd name="T11" fmla="*/ 110 h 110"/>
                  <a:gd name="T12" fmla="*/ 21 w 1387"/>
                  <a:gd name="T13" fmla="*/ 81 h 110"/>
                  <a:gd name="T14" fmla="*/ 68 w 1387"/>
                  <a:gd name="T15" fmla="*/ 25 h 110"/>
                  <a:gd name="T16" fmla="*/ 92 w 1387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7" h="110">
                    <a:moveTo>
                      <a:pt x="92" y="0"/>
                    </a:moveTo>
                    <a:lnTo>
                      <a:pt x="1295" y="0"/>
                    </a:lnTo>
                    <a:lnTo>
                      <a:pt x="1319" y="25"/>
                    </a:lnTo>
                    <a:lnTo>
                      <a:pt x="1366" y="81"/>
                    </a:lnTo>
                    <a:lnTo>
                      <a:pt x="1387" y="110"/>
                    </a:lnTo>
                    <a:lnTo>
                      <a:pt x="0" y="110"/>
                    </a:lnTo>
                    <a:lnTo>
                      <a:pt x="21" y="81"/>
                    </a:lnTo>
                    <a:lnTo>
                      <a:pt x="68" y="25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787"/>
              <p:cNvSpPr>
                <a:spLocks/>
              </p:cNvSpPr>
              <p:nvPr/>
            </p:nvSpPr>
            <p:spPr bwMode="auto">
              <a:xfrm>
                <a:off x="1782" y="1922"/>
                <a:ext cx="278" cy="19"/>
              </a:xfrm>
              <a:custGeom>
                <a:avLst/>
                <a:gdLst>
                  <a:gd name="T0" fmla="*/ 77 w 1387"/>
                  <a:gd name="T1" fmla="*/ 0 h 95"/>
                  <a:gd name="T2" fmla="*/ 1310 w 1387"/>
                  <a:gd name="T3" fmla="*/ 0 h 95"/>
                  <a:gd name="T4" fmla="*/ 1350 w 1387"/>
                  <a:gd name="T5" fmla="*/ 45 h 95"/>
                  <a:gd name="T6" fmla="*/ 1387 w 1387"/>
                  <a:gd name="T7" fmla="*/ 95 h 95"/>
                  <a:gd name="T8" fmla="*/ 0 w 1387"/>
                  <a:gd name="T9" fmla="*/ 95 h 95"/>
                  <a:gd name="T10" fmla="*/ 37 w 1387"/>
                  <a:gd name="T11" fmla="*/ 45 h 95"/>
                  <a:gd name="T12" fmla="*/ 77 w 1387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95">
                    <a:moveTo>
                      <a:pt x="77" y="0"/>
                    </a:moveTo>
                    <a:lnTo>
                      <a:pt x="1310" y="0"/>
                    </a:lnTo>
                    <a:lnTo>
                      <a:pt x="1350" y="45"/>
                    </a:lnTo>
                    <a:lnTo>
                      <a:pt x="1387" y="95"/>
                    </a:lnTo>
                    <a:lnTo>
                      <a:pt x="0" y="95"/>
                    </a:lnTo>
                    <a:lnTo>
                      <a:pt x="37" y="4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788"/>
              <p:cNvSpPr>
                <a:spLocks/>
              </p:cNvSpPr>
              <p:nvPr/>
            </p:nvSpPr>
            <p:spPr bwMode="auto">
              <a:xfrm>
                <a:off x="1782" y="1926"/>
                <a:ext cx="278" cy="15"/>
              </a:xfrm>
              <a:custGeom>
                <a:avLst/>
                <a:gdLst>
                  <a:gd name="T0" fmla="*/ 63 w 1387"/>
                  <a:gd name="T1" fmla="*/ 0 h 79"/>
                  <a:gd name="T2" fmla="*/ 1325 w 1387"/>
                  <a:gd name="T3" fmla="*/ 0 h 79"/>
                  <a:gd name="T4" fmla="*/ 1357 w 1387"/>
                  <a:gd name="T5" fmla="*/ 37 h 79"/>
                  <a:gd name="T6" fmla="*/ 1387 w 1387"/>
                  <a:gd name="T7" fmla="*/ 79 h 79"/>
                  <a:gd name="T8" fmla="*/ 0 w 1387"/>
                  <a:gd name="T9" fmla="*/ 79 h 79"/>
                  <a:gd name="T10" fmla="*/ 30 w 1387"/>
                  <a:gd name="T11" fmla="*/ 37 h 79"/>
                  <a:gd name="T12" fmla="*/ 63 w 1387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79">
                    <a:moveTo>
                      <a:pt x="63" y="0"/>
                    </a:moveTo>
                    <a:lnTo>
                      <a:pt x="1325" y="0"/>
                    </a:lnTo>
                    <a:lnTo>
                      <a:pt x="1357" y="37"/>
                    </a:lnTo>
                    <a:lnTo>
                      <a:pt x="1387" y="79"/>
                    </a:lnTo>
                    <a:lnTo>
                      <a:pt x="0" y="79"/>
                    </a:lnTo>
                    <a:lnTo>
                      <a:pt x="30" y="3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789"/>
              <p:cNvSpPr>
                <a:spLocks/>
              </p:cNvSpPr>
              <p:nvPr/>
            </p:nvSpPr>
            <p:spPr bwMode="auto">
              <a:xfrm>
                <a:off x="1782" y="1929"/>
                <a:ext cx="278" cy="12"/>
              </a:xfrm>
              <a:custGeom>
                <a:avLst/>
                <a:gdLst>
                  <a:gd name="T0" fmla="*/ 49 w 1387"/>
                  <a:gd name="T1" fmla="*/ 0 h 63"/>
                  <a:gd name="T2" fmla="*/ 1338 w 1387"/>
                  <a:gd name="T3" fmla="*/ 0 h 63"/>
                  <a:gd name="T4" fmla="*/ 1364 w 1387"/>
                  <a:gd name="T5" fmla="*/ 31 h 63"/>
                  <a:gd name="T6" fmla="*/ 1387 w 1387"/>
                  <a:gd name="T7" fmla="*/ 63 h 63"/>
                  <a:gd name="T8" fmla="*/ 0 w 1387"/>
                  <a:gd name="T9" fmla="*/ 63 h 63"/>
                  <a:gd name="T10" fmla="*/ 23 w 1387"/>
                  <a:gd name="T11" fmla="*/ 31 h 63"/>
                  <a:gd name="T12" fmla="*/ 49 w 1387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63">
                    <a:moveTo>
                      <a:pt x="49" y="0"/>
                    </a:moveTo>
                    <a:lnTo>
                      <a:pt x="1338" y="0"/>
                    </a:lnTo>
                    <a:lnTo>
                      <a:pt x="1364" y="31"/>
                    </a:lnTo>
                    <a:lnTo>
                      <a:pt x="1387" y="63"/>
                    </a:lnTo>
                    <a:lnTo>
                      <a:pt x="0" y="63"/>
                    </a:lnTo>
                    <a:lnTo>
                      <a:pt x="23" y="3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790"/>
              <p:cNvSpPr>
                <a:spLocks/>
              </p:cNvSpPr>
              <p:nvPr/>
            </p:nvSpPr>
            <p:spPr bwMode="auto">
              <a:xfrm>
                <a:off x="1782" y="1932"/>
                <a:ext cx="278" cy="9"/>
              </a:xfrm>
              <a:custGeom>
                <a:avLst/>
                <a:gdLst>
                  <a:gd name="T0" fmla="*/ 36 w 1387"/>
                  <a:gd name="T1" fmla="*/ 0 h 48"/>
                  <a:gd name="T2" fmla="*/ 1351 w 1387"/>
                  <a:gd name="T3" fmla="*/ 0 h 48"/>
                  <a:gd name="T4" fmla="*/ 1370 w 1387"/>
                  <a:gd name="T5" fmla="*/ 24 h 48"/>
                  <a:gd name="T6" fmla="*/ 1387 w 1387"/>
                  <a:gd name="T7" fmla="*/ 48 h 48"/>
                  <a:gd name="T8" fmla="*/ 0 w 1387"/>
                  <a:gd name="T9" fmla="*/ 48 h 48"/>
                  <a:gd name="T10" fmla="*/ 17 w 1387"/>
                  <a:gd name="T11" fmla="*/ 24 h 48"/>
                  <a:gd name="T12" fmla="*/ 36 w 1387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48">
                    <a:moveTo>
                      <a:pt x="36" y="0"/>
                    </a:moveTo>
                    <a:lnTo>
                      <a:pt x="1351" y="0"/>
                    </a:lnTo>
                    <a:lnTo>
                      <a:pt x="1370" y="24"/>
                    </a:lnTo>
                    <a:lnTo>
                      <a:pt x="1387" y="48"/>
                    </a:lnTo>
                    <a:lnTo>
                      <a:pt x="0" y="48"/>
                    </a:lnTo>
                    <a:lnTo>
                      <a:pt x="17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791"/>
              <p:cNvSpPr>
                <a:spLocks/>
              </p:cNvSpPr>
              <p:nvPr/>
            </p:nvSpPr>
            <p:spPr bwMode="auto">
              <a:xfrm>
                <a:off x="1782" y="1935"/>
                <a:ext cx="278" cy="6"/>
              </a:xfrm>
              <a:custGeom>
                <a:avLst/>
                <a:gdLst>
                  <a:gd name="T0" fmla="*/ 23 w 1387"/>
                  <a:gd name="T1" fmla="*/ 0 h 32"/>
                  <a:gd name="T2" fmla="*/ 1364 w 1387"/>
                  <a:gd name="T3" fmla="*/ 0 h 32"/>
                  <a:gd name="T4" fmla="*/ 1376 w 1387"/>
                  <a:gd name="T5" fmla="*/ 15 h 32"/>
                  <a:gd name="T6" fmla="*/ 1387 w 1387"/>
                  <a:gd name="T7" fmla="*/ 32 h 32"/>
                  <a:gd name="T8" fmla="*/ 0 w 1387"/>
                  <a:gd name="T9" fmla="*/ 32 h 32"/>
                  <a:gd name="T10" fmla="*/ 11 w 1387"/>
                  <a:gd name="T11" fmla="*/ 15 h 32"/>
                  <a:gd name="T12" fmla="*/ 23 w 138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32">
                    <a:moveTo>
                      <a:pt x="23" y="0"/>
                    </a:moveTo>
                    <a:lnTo>
                      <a:pt x="1364" y="0"/>
                    </a:lnTo>
                    <a:lnTo>
                      <a:pt x="1376" y="15"/>
                    </a:lnTo>
                    <a:lnTo>
                      <a:pt x="1387" y="32"/>
                    </a:lnTo>
                    <a:lnTo>
                      <a:pt x="0" y="32"/>
                    </a:lnTo>
                    <a:lnTo>
                      <a:pt x="11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792"/>
              <p:cNvSpPr>
                <a:spLocks/>
              </p:cNvSpPr>
              <p:nvPr/>
            </p:nvSpPr>
            <p:spPr bwMode="auto">
              <a:xfrm>
                <a:off x="1782" y="1938"/>
                <a:ext cx="278" cy="3"/>
              </a:xfrm>
              <a:custGeom>
                <a:avLst/>
                <a:gdLst>
                  <a:gd name="T0" fmla="*/ 11 w 1387"/>
                  <a:gd name="T1" fmla="*/ 0 h 17"/>
                  <a:gd name="T2" fmla="*/ 1376 w 1387"/>
                  <a:gd name="T3" fmla="*/ 0 h 17"/>
                  <a:gd name="T4" fmla="*/ 1381 w 1387"/>
                  <a:gd name="T5" fmla="*/ 8 h 17"/>
                  <a:gd name="T6" fmla="*/ 1387 w 1387"/>
                  <a:gd name="T7" fmla="*/ 17 h 17"/>
                  <a:gd name="T8" fmla="*/ 0 w 1387"/>
                  <a:gd name="T9" fmla="*/ 17 h 17"/>
                  <a:gd name="T10" fmla="*/ 6 w 1387"/>
                  <a:gd name="T11" fmla="*/ 8 h 17"/>
                  <a:gd name="T12" fmla="*/ 11 w 138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17">
                    <a:moveTo>
                      <a:pt x="11" y="0"/>
                    </a:moveTo>
                    <a:lnTo>
                      <a:pt x="1376" y="0"/>
                    </a:lnTo>
                    <a:lnTo>
                      <a:pt x="1381" y="8"/>
                    </a:lnTo>
                    <a:lnTo>
                      <a:pt x="1387" y="17"/>
                    </a:lnTo>
                    <a:lnTo>
                      <a:pt x="0" y="17"/>
                    </a:lnTo>
                    <a:lnTo>
                      <a:pt x="6" y="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Rectangle 793"/>
              <p:cNvSpPr>
                <a:spLocks noChangeArrowheads="1"/>
              </p:cNvSpPr>
              <p:nvPr/>
            </p:nvSpPr>
            <p:spPr bwMode="auto">
              <a:xfrm>
                <a:off x="1782" y="1941"/>
                <a:ext cx="278" cy="1"/>
              </a:xfrm>
              <a:prstGeom prst="rect">
                <a:avLst/>
              </a:pr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Rectangle 794"/>
              <p:cNvSpPr>
                <a:spLocks noChangeArrowheads="1"/>
              </p:cNvSpPr>
              <p:nvPr/>
            </p:nvSpPr>
            <p:spPr bwMode="auto">
              <a:xfrm>
                <a:off x="1801" y="1919"/>
                <a:ext cx="240" cy="1"/>
              </a:xfrm>
              <a:prstGeom prst="rect">
                <a:avLst/>
              </a:prstGeom>
              <a:solidFill>
                <a:srgbClr val="97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795"/>
              <p:cNvSpPr>
                <a:spLocks/>
              </p:cNvSpPr>
              <p:nvPr/>
            </p:nvSpPr>
            <p:spPr bwMode="auto">
              <a:xfrm>
                <a:off x="1798" y="1919"/>
                <a:ext cx="246" cy="4"/>
              </a:xfrm>
              <a:custGeom>
                <a:avLst/>
                <a:gdLst>
                  <a:gd name="T0" fmla="*/ 1233 w 1233"/>
                  <a:gd name="T1" fmla="*/ 15 h 16"/>
                  <a:gd name="T2" fmla="*/ 0 w 1233"/>
                  <a:gd name="T3" fmla="*/ 16 h 16"/>
                  <a:gd name="T4" fmla="*/ 7 w 1233"/>
                  <a:gd name="T5" fmla="*/ 8 h 16"/>
                  <a:gd name="T6" fmla="*/ 15 w 1233"/>
                  <a:gd name="T7" fmla="*/ 0 h 16"/>
                  <a:gd name="T8" fmla="*/ 1218 w 1233"/>
                  <a:gd name="T9" fmla="*/ 0 h 16"/>
                  <a:gd name="T10" fmla="*/ 1226 w 1233"/>
                  <a:gd name="T11" fmla="*/ 8 h 16"/>
                  <a:gd name="T12" fmla="*/ 1233 w 1233"/>
                  <a:gd name="T1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16">
                    <a:moveTo>
                      <a:pt x="1233" y="15"/>
                    </a:moveTo>
                    <a:lnTo>
                      <a:pt x="0" y="16"/>
                    </a:lnTo>
                    <a:lnTo>
                      <a:pt x="7" y="8"/>
                    </a:lnTo>
                    <a:lnTo>
                      <a:pt x="15" y="0"/>
                    </a:lnTo>
                    <a:lnTo>
                      <a:pt x="1218" y="0"/>
                    </a:lnTo>
                    <a:lnTo>
                      <a:pt x="1226" y="8"/>
                    </a:lnTo>
                    <a:lnTo>
                      <a:pt x="1233" y="15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796"/>
              <p:cNvSpPr>
                <a:spLocks/>
              </p:cNvSpPr>
              <p:nvPr/>
            </p:nvSpPr>
            <p:spPr bwMode="auto">
              <a:xfrm>
                <a:off x="1795" y="1919"/>
                <a:ext cx="252" cy="7"/>
              </a:xfrm>
              <a:custGeom>
                <a:avLst/>
                <a:gdLst>
                  <a:gd name="T0" fmla="*/ 1262 w 1262"/>
                  <a:gd name="T1" fmla="*/ 31 h 31"/>
                  <a:gd name="T2" fmla="*/ 0 w 1262"/>
                  <a:gd name="T3" fmla="*/ 31 h 31"/>
                  <a:gd name="T4" fmla="*/ 14 w 1262"/>
                  <a:gd name="T5" fmla="*/ 15 h 31"/>
                  <a:gd name="T6" fmla="*/ 29 w 1262"/>
                  <a:gd name="T7" fmla="*/ 0 h 31"/>
                  <a:gd name="T8" fmla="*/ 1232 w 1262"/>
                  <a:gd name="T9" fmla="*/ 0 h 31"/>
                  <a:gd name="T10" fmla="*/ 1247 w 1262"/>
                  <a:gd name="T11" fmla="*/ 15 h 31"/>
                  <a:gd name="T12" fmla="*/ 1262 w 1262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2" h="31">
                    <a:moveTo>
                      <a:pt x="1262" y="31"/>
                    </a:moveTo>
                    <a:lnTo>
                      <a:pt x="0" y="31"/>
                    </a:lnTo>
                    <a:lnTo>
                      <a:pt x="14" y="15"/>
                    </a:lnTo>
                    <a:lnTo>
                      <a:pt x="29" y="0"/>
                    </a:lnTo>
                    <a:lnTo>
                      <a:pt x="1232" y="0"/>
                    </a:lnTo>
                    <a:lnTo>
                      <a:pt x="1247" y="15"/>
                    </a:lnTo>
                    <a:lnTo>
                      <a:pt x="1262" y="31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797"/>
              <p:cNvSpPr>
                <a:spLocks/>
              </p:cNvSpPr>
              <p:nvPr/>
            </p:nvSpPr>
            <p:spPr bwMode="auto">
              <a:xfrm>
                <a:off x="1792" y="1919"/>
                <a:ext cx="258" cy="10"/>
              </a:xfrm>
              <a:custGeom>
                <a:avLst/>
                <a:gdLst>
                  <a:gd name="T0" fmla="*/ 1289 w 1289"/>
                  <a:gd name="T1" fmla="*/ 47 h 47"/>
                  <a:gd name="T2" fmla="*/ 0 w 1289"/>
                  <a:gd name="T3" fmla="*/ 47 h 47"/>
                  <a:gd name="T4" fmla="*/ 21 w 1289"/>
                  <a:gd name="T5" fmla="*/ 22 h 47"/>
                  <a:gd name="T6" fmla="*/ 43 w 1289"/>
                  <a:gd name="T7" fmla="*/ 0 h 47"/>
                  <a:gd name="T8" fmla="*/ 1246 w 1289"/>
                  <a:gd name="T9" fmla="*/ 0 h 47"/>
                  <a:gd name="T10" fmla="*/ 1268 w 1289"/>
                  <a:gd name="T11" fmla="*/ 22 h 47"/>
                  <a:gd name="T12" fmla="*/ 1289 w 128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9" h="47">
                    <a:moveTo>
                      <a:pt x="1289" y="47"/>
                    </a:moveTo>
                    <a:lnTo>
                      <a:pt x="0" y="47"/>
                    </a:lnTo>
                    <a:lnTo>
                      <a:pt x="21" y="22"/>
                    </a:lnTo>
                    <a:lnTo>
                      <a:pt x="43" y="0"/>
                    </a:lnTo>
                    <a:lnTo>
                      <a:pt x="1246" y="0"/>
                    </a:lnTo>
                    <a:lnTo>
                      <a:pt x="1268" y="22"/>
                    </a:lnTo>
                    <a:lnTo>
                      <a:pt x="1289" y="47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798"/>
              <p:cNvSpPr>
                <a:spLocks/>
              </p:cNvSpPr>
              <p:nvPr/>
            </p:nvSpPr>
            <p:spPr bwMode="auto">
              <a:xfrm>
                <a:off x="1790" y="1919"/>
                <a:ext cx="263" cy="13"/>
              </a:xfrm>
              <a:custGeom>
                <a:avLst/>
                <a:gdLst>
                  <a:gd name="T0" fmla="*/ 1315 w 1315"/>
                  <a:gd name="T1" fmla="*/ 62 h 62"/>
                  <a:gd name="T2" fmla="*/ 0 w 1315"/>
                  <a:gd name="T3" fmla="*/ 62 h 62"/>
                  <a:gd name="T4" fmla="*/ 27 w 1315"/>
                  <a:gd name="T5" fmla="*/ 30 h 62"/>
                  <a:gd name="T6" fmla="*/ 56 w 1315"/>
                  <a:gd name="T7" fmla="*/ 0 h 62"/>
                  <a:gd name="T8" fmla="*/ 1259 w 1315"/>
                  <a:gd name="T9" fmla="*/ 0 h 62"/>
                  <a:gd name="T10" fmla="*/ 1289 w 1315"/>
                  <a:gd name="T11" fmla="*/ 30 h 62"/>
                  <a:gd name="T12" fmla="*/ 1315 w 1315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5" h="62">
                    <a:moveTo>
                      <a:pt x="1315" y="62"/>
                    </a:moveTo>
                    <a:lnTo>
                      <a:pt x="0" y="62"/>
                    </a:lnTo>
                    <a:lnTo>
                      <a:pt x="27" y="30"/>
                    </a:lnTo>
                    <a:lnTo>
                      <a:pt x="56" y="0"/>
                    </a:lnTo>
                    <a:lnTo>
                      <a:pt x="1259" y="0"/>
                    </a:lnTo>
                    <a:lnTo>
                      <a:pt x="1289" y="30"/>
                    </a:lnTo>
                    <a:lnTo>
                      <a:pt x="1315" y="62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799"/>
              <p:cNvSpPr>
                <a:spLocks/>
              </p:cNvSpPr>
              <p:nvPr/>
            </p:nvSpPr>
            <p:spPr bwMode="auto">
              <a:xfrm>
                <a:off x="1787" y="1919"/>
                <a:ext cx="268" cy="16"/>
              </a:xfrm>
              <a:custGeom>
                <a:avLst/>
                <a:gdLst>
                  <a:gd name="T0" fmla="*/ 1341 w 1341"/>
                  <a:gd name="T1" fmla="*/ 78 h 78"/>
                  <a:gd name="T2" fmla="*/ 0 w 1341"/>
                  <a:gd name="T3" fmla="*/ 78 h 78"/>
                  <a:gd name="T4" fmla="*/ 33 w 1341"/>
                  <a:gd name="T5" fmla="*/ 38 h 78"/>
                  <a:gd name="T6" fmla="*/ 69 w 1341"/>
                  <a:gd name="T7" fmla="*/ 0 h 78"/>
                  <a:gd name="T8" fmla="*/ 1272 w 1341"/>
                  <a:gd name="T9" fmla="*/ 0 h 78"/>
                  <a:gd name="T10" fmla="*/ 1308 w 1341"/>
                  <a:gd name="T11" fmla="*/ 38 h 78"/>
                  <a:gd name="T12" fmla="*/ 1341 w 1341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78">
                    <a:moveTo>
                      <a:pt x="1341" y="78"/>
                    </a:moveTo>
                    <a:lnTo>
                      <a:pt x="0" y="78"/>
                    </a:lnTo>
                    <a:lnTo>
                      <a:pt x="33" y="38"/>
                    </a:lnTo>
                    <a:lnTo>
                      <a:pt x="69" y="0"/>
                    </a:lnTo>
                    <a:lnTo>
                      <a:pt x="1272" y="0"/>
                    </a:lnTo>
                    <a:lnTo>
                      <a:pt x="1308" y="38"/>
                    </a:lnTo>
                    <a:lnTo>
                      <a:pt x="1341" y="78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800"/>
              <p:cNvSpPr>
                <a:spLocks/>
              </p:cNvSpPr>
              <p:nvPr/>
            </p:nvSpPr>
            <p:spPr bwMode="auto">
              <a:xfrm>
                <a:off x="1785" y="1919"/>
                <a:ext cx="273" cy="19"/>
              </a:xfrm>
              <a:custGeom>
                <a:avLst/>
                <a:gdLst>
                  <a:gd name="T0" fmla="*/ 1365 w 1365"/>
                  <a:gd name="T1" fmla="*/ 94 h 94"/>
                  <a:gd name="T2" fmla="*/ 0 w 1365"/>
                  <a:gd name="T3" fmla="*/ 94 h 94"/>
                  <a:gd name="T4" fmla="*/ 38 w 1365"/>
                  <a:gd name="T5" fmla="*/ 45 h 94"/>
                  <a:gd name="T6" fmla="*/ 81 w 1365"/>
                  <a:gd name="T7" fmla="*/ 0 h 94"/>
                  <a:gd name="T8" fmla="*/ 1284 w 1365"/>
                  <a:gd name="T9" fmla="*/ 0 h 94"/>
                  <a:gd name="T10" fmla="*/ 1327 w 1365"/>
                  <a:gd name="T11" fmla="*/ 45 h 94"/>
                  <a:gd name="T12" fmla="*/ 1365 w 1365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94">
                    <a:moveTo>
                      <a:pt x="1365" y="94"/>
                    </a:moveTo>
                    <a:lnTo>
                      <a:pt x="0" y="94"/>
                    </a:lnTo>
                    <a:lnTo>
                      <a:pt x="38" y="45"/>
                    </a:lnTo>
                    <a:lnTo>
                      <a:pt x="81" y="0"/>
                    </a:lnTo>
                    <a:lnTo>
                      <a:pt x="1284" y="0"/>
                    </a:lnTo>
                    <a:lnTo>
                      <a:pt x="1327" y="45"/>
                    </a:lnTo>
                    <a:lnTo>
                      <a:pt x="1365" y="94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801"/>
              <p:cNvSpPr>
                <a:spLocks/>
              </p:cNvSpPr>
              <p:nvPr/>
            </p:nvSpPr>
            <p:spPr bwMode="auto">
              <a:xfrm>
                <a:off x="1782" y="1919"/>
                <a:ext cx="278" cy="22"/>
              </a:xfrm>
              <a:custGeom>
                <a:avLst/>
                <a:gdLst>
                  <a:gd name="T0" fmla="*/ 1387 w 1387"/>
                  <a:gd name="T1" fmla="*/ 110 h 110"/>
                  <a:gd name="T2" fmla="*/ 0 w 1387"/>
                  <a:gd name="T3" fmla="*/ 110 h 110"/>
                  <a:gd name="T4" fmla="*/ 21 w 1387"/>
                  <a:gd name="T5" fmla="*/ 81 h 110"/>
                  <a:gd name="T6" fmla="*/ 68 w 1387"/>
                  <a:gd name="T7" fmla="*/ 25 h 110"/>
                  <a:gd name="T8" fmla="*/ 92 w 1387"/>
                  <a:gd name="T9" fmla="*/ 0 h 110"/>
                  <a:gd name="T10" fmla="*/ 1295 w 1387"/>
                  <a:gd name="T11" fmla="*/ 0 h 110"/>
                  <a:gd name="T12" fmla="*/ 1319 w 1387"/>
                  <a:gd name="T13" fmla="*/ 25 h 110"/>
                  <a:gd name="T14" fmla="*/ 1366 w 1387"/>
                  <a:gd name="T15" fmla="*/ 81 h 110"/>
                  <a:gd name="T16" fmla="*/ 1387 w 1387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7" h="110">
                    <a:moveTo>
                      <a:pt x="1387" y="110"/>
                    </a:moveTo>
                    <a:lnTo>
                      <a:pt x="0" y="110"/>
                    </a:lnTo>
                    <a:lnTo>
                      <a:pt x="21" y="81"/>
                    </a:lnTo>
                    <a:lnTo>
                      <a:pt x="68" y="25"/>
                    </a:lnTo>
                    <a:lnTo>
                      <a:pt x="92" y="0"/>
                    </a:lnTo>
                    <a:lnTo>
                      <a:pt x="1295" y="0"/>
                    </a:lnTo>
                    <a:lnTo>
                      <a:pt x="1319" y="25"/>
                    </a:lnTo>
                    <a:lnTo>
                      <a:pt x="1366" y="81"/>
                    </a:lnTo>
                    <a:lnTo>
                      <a:pt x="1387" y="11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802"/>
              <p:cNvSpPr>
                <a:spLocks/>
              </p:cNvSpPr>
              <p:nvPr/>
            </p:nvSpPr>
            <p:spPr bwMode="auto">
              <a:xfrm>
                <a:off x="1780" y="1919"/>
                <a:ext cx="282" cy="25"/>
              </a:xfrm>
              <a:custGeom>
                <a:avLst/>
                <a:gdLst>
                  <a:gd name="T0" fmla="*/ 1407 w 1407"/>
                  <a:gd name="T1" fmla="*/ 125 h 125"/>
                  <a:gd name="T2" fmla="*/ 0 w 1407"/>
                  <a:gd name="T3" fmla="*/ 125 h 125"/>
                  <a:gd name="T4" fmla="*/ 22 w 1407"/>
                  <a:gd name="T5" fmla="*/ 92 h 125"/>
                  <a:gd name="T6" fmla="*/ 74 w 1407"/>
                  <a:gd name="T7" fmla="*/ 28 h 125"/>
                  <a:gd name="T8" fmla="*/ 102 w 1407"/>
                  <a:gd name="T9" fmla="*/ 0 h 125"/>
                  <a:gd name="T10" fmla="*/ 1305 w 1407"/>
                  <a:gd name="T11" fmla="*/ 0 h 125"/>
                  <a:gd name="T12" fmla="*/ 1333 w 1407"/>
                  <a:gd name="T13" fmla="*/ 28 h 125"/>
                  <a:gd name="T14" fmla="*/ 1385 w 1407"/>
                  <a:gd name="T15" fmla="*/ 92 h 125"/>
                  <a:gd name="T16" fmla="*/ 1407 w 140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7" h="125">
                    <a:moveTo>
                      <a:pt x="1407" y="125"/>
                    </a:moveTo>
                    <a:lnTo>
                      <a:pt x="0" y="125"/>
                    </a:lnTo>
                    <a:lnTo>
                      <a:pt x="22" y="92"/>
                    </a:lnTo>
                    <a:lnTo>
                      <a:pt x="74" y="28"/>
                    </a:lnTo>
                    <a:lnTo>
                      <a:pt x="102" y="0"/>
                    </a:lnTo>
                    <a:lnTo>
                      <a:pt x="1305" y="0"/>
                    </a:lnTo>
                    <a:lnTo>
                      <a:pt x="1333" y="28"/>
                    </a:lnTo>
                    <a:lnTo>
                      <a:pt x="1385" y="92"/>
                    </a:lnTo>
                    <a:lnTo>
                      <a:pt x="1407" y="125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803"/>
              <p:cNvSpPr>
                <a:spLocks/>
              </p:cNvSpPr>
              <p:nvPr/>
            </p:nvSpPr>
            <p:spPr bwMode="auto">
              <a:xfrm>
                <a:off x="1780" y="1922"/>
                <a:ext cx="282" cy="22"/>
              </a:xfrm>
              <a:custGeom>
                <a:avLst/>
                <a:gdLst>
                  <a:gd name="T0" fmla="*/ 87 w 1407"/>
                  <a:gd name="T1" fmla="*/ 0 h 110"/>
                  <a:gd name="T2" fmla="*/ 1320 w 1407"/>
                  <a:gd name="T3" fmla="*/ 0 h 110"/>
                  <a:gd name="T4" fmla="*/ 1344 w 1407"/>
                  <a:gd name="T5" fmla="*/ 26 h 110"/>
                  <a:gd name="T6" fmla="*/ 1388 w 1407"/>
                  <a:gd name="T7" fmla="*/ 81 h 110"/>
                  <a:gd name="T8" fmla="*/ 1407 w 1407"/>
                  <a:gd name="T9" fmla="*/ 110 h 110"/>
                  <a:gd name="T10" fmla="*/ 0 w 1407"/>
                  <a:gd name="T11" fmla="*/ 110 h 110"/>
                  <a:gd name="T12" fmla="*/ 19 w 1407"/>
                  <a:gd name="T13" fmla="*/ 81 h 110"/>
                  <a:gd name="T14" fmla="*/ 63 w 1407"/>
                  <a:gd name="T15" fmla="*/ 26 h 110"/>
                  <a:gd name="T16" fmla="*/ 87 w 1407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7" h="110">
                    <a:moveTo>
                      <a:pt x="87" y="0"/>
                    </a:moveTo>
                    <a:lnTo>
                      <a:pt x="1320" y="0"/>
                    </a:lnTo>
                    <a:lnTo>
                      <a:pt x="1344" y="26"/>
                    </a:lnTo>
                    <a:lnTo>
                      <a:pt x="1388" y="81"/>
                    </a:lnTo>
                    <a:lnTo>
                      <a:pt x="1407" y="110"/>
                    </a:lnTo>
                    <a:lnTo>
                      <a:pt x="0" y="110"/>
                    </a:lnTo>
                    <a:lnTo>
                      <a:pt x="19" y="81"/>
                    </a:lnTo>
                    <a:lnTo>
                      <a:pt x="63" y="26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804"/>
              <p:cNvSpPr>
                <a:spLocks/>
              </p:cNvSpPr>
              <p:nvPr/>
            </p:nvSpPr>
            <p:spPr bwMode="auto">
              <a:xfrm>
                <a:off x="1780" y="1926"/>
                <a:ext cx="282" cy="18"/>
              </a:xfrm>
              <a:custGeom>
                <a:avLst/>
                <a:gdLst>
                  <a:gd name="T0" fmla="*/ 73 w 1407"/>
                  <a:gd name="T1" fmla="*/ 0 h 94"/>
                  <a:gd name="T2" fmla="*/ 1335 w 1407"/>
                  <a:gd name="T3" fmla="*/ 0 h 94"/>
                  <a:gd name="T4" fmla="*/ 1374 w 1407"/>
                  <a:gd name="T5" fmla="*/ 46 h 94"/>
                  <a:gd name="T6" fmla="*/ 1407 w 1407"/>
                  <a:gd name="T7" fmla="*/ 94 h 94"/>
                  <a:gd name="T8" fmla="*/ 0 w 1407"/>
                  <a:gd name="T9" fmla="*/ 94 h 94"/>
                  <a:gd name="T10" fmla="*/ 33 w 1407"/>
                  <a:gd name="T11" fmla="*/ 46 h 94"/>
                  <a:gd name="T12" fmla="*/ 73 w 140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94">
                    <a:moveTo>
                      <a:pt x="73" y="0"/>
                    </a:moveTo>
                    <a:lnTo>
                      <a:pt x="1335" y="0"/>
                    </a:lnTo>
                    <a:lnTo>
                      <a:pt x="1374" y="46"/>
                    </a:lnTo>
                    <a:lnTo>
                      <a:pt x="1407" y="94"/>
                    </a:lnTo>
                    <a:lnTo>
                      <a:pt x="0" y="94"/>
                    </a:lnTo>
                    <a:lnTo>
                      <a:pt x="33" y="46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805"/>
              <p:cNvSpPr>
                <a:spLocks/>
              </p:cNvSpPr>
              <p:nvPr/>
            </p:nvSpPr>
            <p:spPr bwMode="auto">
              <a:xfrm>
                <a:off x="1780" y="1929"/>
                <a:ext cx="282" cy="15"/>
              </a:xfrm>
              <a:custGeom>
                <a:avLst/>
                <a:gdLst>
                  <a:gd name="T0" fmla="*/ 59 w 1407"/>
                  <a:gd name="T1" fmla="*/ 0 h 78"/>
                  <a:gd name="T2" fmla="*/ 1348 w 1407"/>
                  <a:gd name="T3" fmla="*/ 0 h 78"/>
                  <a:gd name="T4" fmla="*/ 1380 w 1407"/>
                  <a:gd name="T5" fmla="*/ 38 h 78"/>
                  <a:gd name="T6" fmla="*/ 1407 w 1407"/>
                  <a:gd name="T7" fmla="*/ 78 h 78"/>
                  <a:gd name="T8" fmla="*/ 0 w 1407"/>
                  <a:gd name="T9" fmla="*/ 78 h 78"/>
                  <a:gd name="T10" fmla="*/ 27 w 1407"/>
                  <a:gd name="T11" fmla="*/ 38 h 78"/>
                  <a:gd name="T12" fmla="*/ 59 w 140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78">
                    <a:moveTo>
                      <a:pt x="59" y="0"/>
                    </a:moveTo>
                    <a:lnTo>
                      <a:pt x="1348" y="0"/>
                    </a:lnTo>
                    <a:lnTo>
                      <a:pt x="1380" y="38"/>
                    </a:lnTo>
                    <a:lnTo>
                      <a:pt x="1407" y="78"/>
                    </a:lnTo>
                    <a:lnTo>
                      <a:pt x="0" y="78"/>
                    </a:lnTo>
                    <a:lnTo>
                      <a:pt x="27" y="3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806"/>
              <p:cNvSpPr>
                <a:spLocks/>
              </p:cNvSpPr>
              <p:nvPr/>
            </p:nvSpPr>
            <p:spPr bwMode="auto">
              <a:xfrm>
                <a:off x="1780" y="1932"/>
                <a:ext cx="282" cy="12"/>
              </a:xfrm>
              <a:custGeom>
                <a:avLst/>
                <a:gdLst>
                  <a:gd name="T0" fmla="*/ 46 w 1407"/>
                  <a:gd name="T1" fmla="*/ 0 h 63"/>
                  <a:gd name="T2" fmla="*/ 1361 w 1407"/>
                  <a:gd name="T3" fmla="*/ 0 h 63"/>
                  <a:gd name="T4" fmla="*/ 1385 w 1407"/>
                  <a:gd name="T5" fmla="*/ 31 h 63"/>
                  <a:gd name="T6" fmla="*/ 1407 w 1407"/>
                  <a:gd name="T7" fmla="*/ 63 h 63"/>
                  <a:gd name="T8" fmla="*/ 0 w 1407"/>
                  <a:gd name="T9" fmla="*/ 63 h 63"/>
                  <a:gd name="T10" fmla="*/ 22 w 1407"/>
                  <a:gd name="T11" fmla="*/ 31 h 63"/>
                  <a:gd name="T12" fmla="*/ 46 w 1407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63">
                    <a:moveTo>
                      <a:pt x="46" y="0"/>
                    </a:moveTo>
                    <a:lnTo>
                      <a:pt x="1361" y="0"/>
                    </a:lnTo>
                    <a:lnTo>
                      <a:pt x="1385" y="31"/>
                    </a:lnTo>
                    <a:lnTo>
                      <a:pt x="1407" y="63"/>
                    </a:lnTo>
                    <a:lnTo>
                      <a:pt x="0" y="63"/>
                    </a:lnTo>
                    <a:lnTo>
                      <a:pt x="22" y="3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807"/>
              <p:cNvSpPr>
                <a:spLocks/>
              </p:cNvSpPr>
              <p:nvPr/>
            </p:nvSpPr>
            <p:spPr bwMode="auto">
              <a:xfrm>
                <a:off x="1780" y="1935"/>
                <a:ext cx="282" cy="9"/>
              </a:xfrm>
              <a:custGeom>
                <a:avLst/>
                <a:gdLst>
                  <a:gd name="T0" fmla="*/ 33 w 1407"/>
                  <a:gd name="T1" fmla="*/ 0 h 47"/>
                  <a:gd name="T2" fmla="*/ 1374 w 1407"/>
                  <a:gd name="T3" fmla="*/ 0 h 47"/>
                  <a:gd name="T4" fmla="*/ 1391 w 1407"/>
                  <a:gd name="T5" fmla="*/ 23 h 47"/>
                  <a:gd name="T6" fmla="*/ 1407 w 1407"/>
                  <a:gd name="T7" fmla="*/ 47 h 47"/>
                  <a:gd name="T8" fmla="*/ 0 w 1407"/>
                  <a:gd name="T9" fmla="*/ 47 h 47"/>
                  <a:gd name="T10" fmla="*/ 16 w 1407"/>
                  <a:gd name="T11" fmla="*/ 23 h 47"/>
                  <a:gd name="T12" fmla="*/ 33 w 140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47">
                    <a:moveTo>
                      <a:pt x="33" y="0"/>
                    </a:moveTo>
                    <a:lnTo>
                      <a:pt x="1374" y="0"/>
                    </a:lnTo>
                    <a:lnTo>
                      <a:pt x="1391" y="23"/>
                    </a:lnTo>
                    <a:lnTo>
                      <a:pt x="1407" y="47"/>
                    </a:lnTo>
                    <a:lnTo>
                      <a:pt x="0" y="47"/>
                    </a:lnTo>
                    <a:lnTo>
                      <a:pt x="16" y="2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0" name="Group 1009"/>
            <p:cNvGrpSpPr>
              <a:grpSpLocks/>
            </p:cNvGrpSpPr>
            <p:nvPr/>
          </p:nvGrpSpPr>
          <p:grpSpPr bwMode="auto">
            <a:xfrm>
              <a:off x="2795588" y="3051176"/>
              <a:ext cx="508000" cy="95250"/>
              <a:chOff x="1761" y="1922"/>
              <a:chExt cx="320" cy="60"/>
            </a:xfrm>
          </p:grpSpPr>
          <p:sp>
            <p:nvSpPr>
              <p:cNvPr id="611" name="Freeform 809"/>
              <p:cNvSpPr>
                <a:spLocks/>
              </p:cNvSpPr>
              <p:nvPr/>
            </p:nvSpPr>
            <p:spPr bwMode="auto">
              <a:xfrm>
                <a:off x="1780" y="1938"/>
                <a:ext cx="282" cy="6"/>
              </a:xfrm>
              <a:custGeom>
                <a:avLst/>
                <a:gdLst>
                  <a:gd name="T0" fmla="*/ 21 w 1407"/>
                  <a:gd name="T1" fmla="*/ 0 h 32"/>
                  <a:gd name="T2" fmla="*/ 1386 w 1407"/>
                  <a:gd name="T3" fmla="*/ 0 h 32"/>
                  <a:gd name="T4" fmla="*/ 1397 w 1407"/>
                  <a:gd name="T5" fmla="*/ 17 h 32"/>
                  <a:gd name="T6" fmla="*/ 1407 w 1407"/>
                  <a:gd name="T7" fmla="*/ 32 h 32"/>
                  <a:gd name="T8" fmla="*/ 0 w 1407"/>
                  <a:gd name="T9" fmla="*/ 32 h 32"/>
                  <a:gd name="T10" fmla="*/ 10 w 1407"/>
                  <a:gd name="T11" fmla="*/ 17 h 32"/>
                  <a:gd name="T12" fmla="*/ 21 w 140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32">
                    <a:moveTo>
                      <a:pt x="21" y="0"/>
                    </a:moveTo>
                    <a:lnTo>
                      <a:pt x="1386" y="0"/>
                    </a:lnTo>
                    <a:lnTo>
                      <a:pt x="1397" y="17"/>
                    </a:lnTo>
                    <a:lnTo>
                      <a:pt x="1407" y="32"/>
                    </a:lnTo>
                    <a:lnTo>
                      <a:pt x="0" y="32"/>
                    </a:lnTo>
                    <a:lnTo>
                      <a:pt x="10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810"/>
              <p:cNvSpPr>
                <a:spLocks/>
              </p:cNvSpPr>
              <p:nvPr/>
            </p:nvSpPr>
            <p:spPr bwMode="auto">
              <a:xfrm>
                <a:off x="1780" y="1941"/>
                <a:ext cx="282" cy="3"/>
              </a:xfrm>
              <a:custGeom>
                <a:avLst/>
                <a:gdLst>
                  <a:gd name="T0" fmla="*/ 10 w 1407"/>
                  <a:gd name="T1" fmla="*/ 0 h 15"/>
                  <a:gd name="T2" fmla="*/ 1397 w 1407"/>
                  <a:gd name="T3" fmla="*/ 0 h 15"/>
                  <a:gd name="T4" fmla="*/ 1402 w 1407"/>
                  <a:gd name="T5" fmla="*/ 7 h 15"/>
                  <a:gd name="T6" fmla="*/ 1407 w 1407"/>
                  <a:gd name="T7" fmla="*/ 15 h 15"/>
                  <a:gd name="T8" fmla="*/ 0 w 1407"/>
                  <a:gd name="T9" fmla="*/ 15 h 15"/>
                  <a:gd name="T10" fmla="*/ 5 w 1407"/>
                  <a:gd name="T11" fmla="*/ 7 h 15"/>
                  <a:gd name="T12" fmla="*/ 10 w 140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15">
                    <a:moveTo>
                      <a:pt x="10" y="0"/>
                    </a:moveTo>
                    <a:lnTo>
                      <a:pt x="1397" y="0"/>
                    </a:lnTo>
                    <a:lnTo>
                      <a:pt x="1402" y="7"/>
                    </a:lnTo>
                    <a:lnTo>
                      <a:pt x="1407" y="15"/>
                    </a:lnTo>
                    <a:lnTo>
                      <a:pt x="0" y="15"/>
                    </a:lnTo>
                    <a:lnTo>
                      <a:pt x="5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Rectangle 811"/>
              <p:cNvSpPr>
                <a:spLocks noChangeArrowheads="1"/>
              </p:cNvSpPr>
              <p:nvPr/>
            </p:nvSpPr>
            <p:spPr bwMode="auto">
              <a:xfrm>
                <a:off x="1780" y="1944"/>
                <a:ext cx="282" cy="1"/>
              </a:xfrm>
              <a:prstGeom prst="rect">
                <a:avLst/>
              </a:pr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812"/>
              <p:cNvSpPr>
                <a:spLocks/>
              </p:cNvSpPr>
              <p:nvPr/>
            </p:nvSpPr>
            <p:spPr bwMode="auto">
              <a:xfrm>
                <a:off x="1798" y="1922"/>
                <a:ext cx="246" cy="1"/>
              </a:xfrm>
              <a:custGeom>
                <a:avLst/>
                <a:gdLst>
                  <a:gd name="T0" fmla="*/ 1233 w 1233"/>
                  <a:gd name="T1" fmla="*/ 0 h 1"/>
                  <a:gd name="T2" fmla="*/ 0 w 1233"/>
                  <a:gd name="T3" fmla="*/ 1 h 1"/>
                  <a:gd name="T4" fmla="*/ 0 w 1233"/>
                  <a:gd name="T5" fmla="*/ 0 h 1"/>
                  <a:gd name="T6" fmla="*/ 1233 w 1233"/>
                  <a:gd name="T7" fmla="*/ 0 h 1"/>
                  <a:gd name="T8" fmla="*/ 1233 w 12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3" h="1">
                    <a:moveTo>
                      <a:pt x="1233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233" y="0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981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813"/>
              <p:cNvSpPr>
                <a:spLocks/>
              </p:cNvSpPr>
              <p:nvPr/>
            </p:nvSpPr>
            <p:spPr bwMode="auto">
              <a:xfrm>
                <a:off x="1795" y="1922"/>
                <a:ext cx="252" cy="4"/>
              </a:xfrm>
              <a:custGeom>
                <a:avLst/>
                <a:gdLst>
                  <a:gd name="T0" fmla="*/ 1262 w 1262"/>
                  <a:gd name="T1" fmla="*/ 16 h 16"/>
                  <a:gd name="T2" fmla="*/ 0 w 1262"/>
                  <a:gd name="T3" fmla="*/ 16 h 16"/>
                  <a:gd name="T4" fmla="*/ 7 w 1262"/>
                  <a:gd name="T5" fmla="*/ 8 h 16"/>
                  <a:gd name="T6" fmla="*/ 14 w 1262"/>
                  <a:gd name="T7" fmla="*/ 0 h 16"/>
                  <a:gd name="T8" fmla="*/ 1247 w 1262"/>
                  <a:gd name="T9" fmla="*/ 0 h 16"/>
                  <a:gd name="T10" fmla="*/ 1254 w 1262"/>
                  <a:gd name="T11" fmla="*/ 8 h 16"/>
                  <a:gd name="T12" fmla="*/ 1262 w 126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2" h="16">
                    <a:moveTo>
                      <a:pt x="1262" y="16"/>
                    </a:moveTo>
                    <a:lnTo>
                      <a:pt x="0" y="16"/>
                    </a:lnTo>
                    <a:lnTo>
                      <a:pt x="7" y="8"/>
                    </a:lnTo>
                    <a:lnTo>
                      <a:pt x="14" y="0"/>
                    </a:lnTo>
                    <a:lnTo>
                      <a:pt x="1247" y="0"/>
                    </a:lnTo>
                    <a:lnTo>
                      <a:pt x="1254" y="8"/>
                    </a:lnTo>
                    <a:lnTo>
                      <a:pt x="1262" y="16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814"/>
              <p:cNvSpPr>
                <a:spLocks/>
              </p:cNvSpPr>
              <p:nvPr/>
            </p:nvSpPr>
            <p:spPr bwMode="auto">
              <a:xfrm>
                <a:off x="1792" y="1922"/>
                <a:ext cx="258" cy="7"/>
              </a:xfrm>
              <a:custGeom>
                <a:avLst/>
                <a:gdLst>
                  <a:gd name="T0" fmla="*/ 1289 w 1289"/>
                  <a:gd name="T1" fmla="*/ 32 h 32"/>
                  <a:gd name="T2" fmla="*/ 0 w 1289"/>
                  <a:gd name="T3" fmla="*/ 32 h 32"/>
                  <a:gd name="T4" fmla="*/ 14 w 1289"/>
                  <a:gd name="T5" fmla="*/ 15 h 32"/>
                  <a:gd name="T6" fmla="*/ 28 w 1289"/>
                  <a:gd name="T7" fmla="*/ 0 h 32"/>
                  <a:gd name="T8" fmla="*/ 1261 w 1289"/>
                  <a:gd name="T9" fmla="*/ 0 h 32"/>
                  <a:gd name="T10" fmla="*/ 1276 w 1289"/>
                  <a:gd name="T11" fmla="*/ 15 h 32"/>
                  <a:gd name="T12" fmla="*/ 1289 w 128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9" h="32">
                    <a:moveTo>
                      <a:pt x="1289" y="32"/>
                    </a:moveTo>
                    <a:lnTo>
                      <a:pt x="0" y="32"/>
                    </a:lnTo>
                    <a:lnTo>
                      <a:pt x="14" y="15"/>
                    </a:lnTo>
                    <a:lnTo>
                      <a:pt x="28" y="0"/>
                    </a:lnTo>
                    <a:lnTo>
                      <a:pt x="1261" y="0"/>
                    </a:lnTo>
                    <a:lnTo>
                      <a:pt x="1276" y="15"/>
                    </a:lnTo>
                    <a:lnTo>
                      <a:pt x="1289" y="32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815"/>
              <p:cNvSpPr>
                <a:spLocks/>
              </p:cNvSpPr>
              <p:nvPr/>
            </p:nvSpPr>
            <p:spPr bwMode="auto">
              <a:xfrm>
                <a:off x="1790" y="1922"/>
                <a:ext cx="263" cy="10"/>
              </a:xfrm>
              <a:custGeom>
                <a:avLst/>
                <a:gdLst>
                  <a:gd name="T0" fmla="*/ 1315 w 1315"/>
                  <a:gd name="T1" fmla="*/ 47 h 47"/>
                  <a:gd name="T2" fmla="*/ 0 w 1315"/>
                  <a:gd name="T3" fmla="*/ 47 h 47"/>
                  <a:gd name="T4" fmla="*/ 19 w 1315"/>
                  <a:gd name="T5" fmla="*/ 24 h 47"/>
                  <a:gd name="T6" fmla="*/ 41 w 1315"/>
                  <a:gd name="T7" fmla="*/ 0 h 47"/>
                  <a:gd name="T8" fmla="*/ 1274 w 1315"/>
                  <a:gd name="T9" fmla="*/ 0 h 47"/>
                  <a:gd name="T10" fmla="*/ 1296 w 1315"/>
                  <a:gd name="T11" fmla="*/ 24 h 47"/>
                  <a:gd name="T12" fmla="*/ 1315 w 1315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5" h="47">
                    <a:moveTo>
                      <a:pt x="1315" y="47"/>
                    </a:moveTo>
                    <a:lnTo>
                      <a:pt x="0" y="47"/>
                    </a:lnTo>
                    <a:lnTo>
                      <a:pt x="19" y="24"/>
                    </a:lnTo>
                    <a:lnTo>
                      <a:pt x="41" y="0"/>
                    </a:lnTo>
                    <a:lnTo>
                      <a:pt x="1274" y="0"/>
                    </a:lnTo>
                    <a:lnTo>
                      <a:pt x="1296" y="24"/>
                    </a:lnTo>
                    <a:lnTo>
                      <a:pt x="1315" y="47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816"/>
              <p:cNvSpPr>
                <a:spLocks/>
              </p:cNvSpPr>
              <p:nvPr/>
            </p:nvSpPr>
            <p:spPr bwMode="auto">
              <a:xfrm>
                <a:off x="1787" y="1922"/>
                <a:ext cx="268" cy="13"/>
              </a:xfrm>
              <a:custGeom>
                <a:avLst/>
                <a:gdLst>
                  <a:gd name="T0" fmla="*/ 1341 w 1341"/>
                  <a:gd name="T1" fmla="*/ 63 h 63"/>
                  <a:gd name="T2" fmla="*/ 0 w 1341"/>
                  <a:gd name="T3" fmla="*/ 63 h 63"/>
                  <a:gd name="T4" fmla="*/ 26 w 1341"/>
                  <a:gd name="T5" fmla="*/ 31 h 63"/>
                  <a:gd name="T6" fmla="*/ 54 w 1341"/>
                  <a:gd name="T7" fmla="*/ 0 h 63"/>
                  <a:gd name="T8" fmla="*/ 1287 w 1341"/>
                  <a:gd name="T9" fmla="*/ 0 h 63"/>
                  <a:gd name="T10" fmla="*/ 1315 w 1341"/>
                  <a:gd name="T11" fmla="*/ 31 h 63"/>
                  <a:gd name="T12" fmla="*/ 1341 w 134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63">
                    <a:moveTo>
                      <a:pt x="1341" y="63"/>
                    </a:moveTo>
                    <a:lnTo>
                      <a:pt x="0" y="63"/>
                    </a:lnTo>
                    <a:lnTo>
                      <a:pt x="26" y="31"/>
                    </a:lnTo>
                    <a:lnTo>
                      <a:pt x="54" y="0"/>
                    </a:lnTo>
                    <a:lnTo>
                      <a:pt x="1287" y="0"/>
                    </a:lnTo>
                    <a:lnTo>
                      <a:pt x="1315" y="31"/>
                    </a:lnTo>
                    <a:lnTo>
                      <a:pt x="1341" y="63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817"/>
              <p:cNvSpPr>
                <a:spLocks/>
              </p:cNvSpPr>
              <p:nvPr/>
            </p:nvSpPr>
            <p:spPr bwMode="auto">
              <a:xfrm>
                <a:off x="1785" y="1922"/>
                <a:ext cx="273" cy="16"/>
              </a:xfrm>
              <a:custGeom>
                <a:avLst/>
                <a:gdLst>
                  <a:gd name="T0" fmla="*/ 1365 w 1365"/>
                  <a:gd name="T1" fmla="*/ 79 h 79"/>
                  <a:gd name="T2" fmla="*/ 0 w 1365"/>
                  <a:gd name="T3" fmla="*/ 79 h 79"/>
                  <a:gd name="T4" fmla="*/ 32 w 1365"/>
                  <a:gd name="T5" fmla="*/ 38 h 79"/>
                  <a:gd name="T6" fmla="*/ 66 w 1365"/>
                  <a:gd name="T7" fmla="*/ 0 h 79"/>
                  <a:gd name="T8" fmla="*/ 1299 w 1365"/>
                  <a:gd name="T9" fmla="*/ 0 h 79"/>
                  <a:gd name="T10" fmla="*/ 1333 w 1365"/>
                  <a:gd name="T11" fmla="*/ 38 h 79"/>
                  <a:gd name="T12" fmla="*/ 1365 w 1365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79">
                    <a:moveTo>
                      <a:pt x="1365" y="79"/>
                    </a:moveTo>
                    <a:lnTo>
                      <a:pt x="0" y="79"/>
                    </a:lnTo>
                    <a:lnTo>
                      <a:pt x="32" y="38"/>
                    </a:lnTo>
                    <a:lnTo>
                      <a:pt x="66" y="0"/>
                    </a:lnTo>
                    <a:lnTo>
                      <a:pt x="1299" y="0"/>
                    </a:lnTo>
                    <a:lnTo>
                      <a:pt x="1333" y="38"/>
                    </a:lnTo>
                    <a:lnTo>
                      <a:pt x="1365" y="79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818"/>
              <p:cNvSpPr>
                <a:spLocks/>
              </p:cNvSpPr>
              <p:nvPr/>
            </p:nvSpPr>
            <p:spPr bwMode="auto">
              <a:xfrm>
                <a:off x="1782" y="1922"/>
                <a:ext cx="278" cy="19"/>
              </a:xfrm>
              <a:custGeom>
                <a:avLst/>
                <a:gdLst>
                  <a:gd name="T0" fmla="*/ 1387 w 1387"/>
                  <a:gd name="T1" fmla="*/ 95 h 95"/>
                  <a:gd name="T2" fmla="*/ 0 w 1387"/>
                  <a:gd name="T3" fmla="*/ 95 h 95"/>
                  <a:gd name="T4" fmla="*/ 37 w 1387"/>
                  <a:gd name="T5" fmla="*/ 45 h 95"/>
                  <a:gd name="T6" fmla="*/ 77 w 1387"/>
                  <a:gd name="T7" fmla="*/ 0 h 95"/>
                  <a:gd name="T8" fmla="*/ 1310 w 1387"/>
                  <a:gd name="T9" fmla="*/ 0 h 95"/>
                  <a:gd name="T10" fmla="*/ 1350 w 1387"/>
                  <a:gd name="T11" fmla="*/ 45 h 95"/>
                  <a:gd name="T12" fmla="*/ 1387 w 1387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95">
                    <a:moveTo>
                      <a:pt x="1387" y="95"/>
                    </a:moveTo>
                    <a:lnTo>
                      <a:pt x="0" y="95"/>
                    </a:lnTo>
                    <a:lnTo>
                      <a:pt x="37" y="45"/>
                    </a:lnTo>
                    <a:lnTo>
                      <a:pt x="77" y="0"/>
                    </a:lnTo>
                    <a:lnTo>
                      <a:pt x="1310" y="0"/>
                    </a:lnTo>
                    <a:lnTo>
                      <a:pt x="1350" y="45"/>
                    </a:lnTo>
                    <a:lnTo>
                      <a:pt x="1387" y="95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819"/>
              <p:cNvSpPr>
                <a:spLocks/>
              </p:cNvSpPr>
              <p:nvPr/>
            </p:nvSpPr>
            <p:spPr bwMode="auto">
              <a:xfrm>
                <a:off x="1780" y="1922"/>
                <a:ext cx="282" cy="22"/>
              </a:xfrm>
              <a:custGeom>
                <a:avLst/>
                <a:gdLst>
                  <a:gd name="T0" fmla="*/ 1407 w 1407"/>
                  <a:gd name="T1" fmla="*/ 110 h 110"/>
                  <a:gd name="T2" fmla="*/ 0 w 1407"/>
                  <a:gd name="T3" fmla="*/ 110 h 110"/>
                  <a:gd name="T4" fmla="*/ 19 w 1407"/>
                  <a:gd name="T5" fmla="*/ 81 h 110"/>
                  <a:gd name="T6" fmla="*/ 63 w 1407"/>
                  <a:gd name="T7" fmla="*/ 26 h 110"/>
                  <a:gd name="T8" fmla="*/ 87 w 1407"/>
                  <a:gd name="T9" fmla="*/ 0 h 110"/>
                  <a:gd name="T10" fmla="*/ 1320 w 1407"/>
                  <a:gd name="T11" fmla="*/ 0 h 110"/>
                  <a:gd name="T12" fmla="*/ 1344 w 1407"/>
                  <a:gd name="T13" fmla="*/ 26 h 110"/>
                  <a:gd name="T14" fmla="*/ 1388 w 1407"/>
                  <a:gd name="T15" fmla="*/ 81 h 110"/>
                  <a:gd name="T16" fmla="*/ 1407 w 1407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7" h="110">
                    <a:moveTo>
                      <a:pt x="1407" y="110"/>
                    </a:moveTo>
                    <a:lnTo>
                      <a:pt x="0" y="110"/>
                    </a:lnTo>
                    <a:lnTo>
                      <a:pt x="19" y="81"/>
                    </a:lnTo>
                    <a:lnTo>
                      <a:pt x="63" y="26"/>
                    </a:lnTo>
                    <a:lnTo>
                      <a:pt x="87" y="0"/>
                    </a:lnTo>
                    <a:lnTo>
                      <a:pt x="1320" y="0"/>
                    </a:lnTo>
                    <a:lnTo>
                      <a:pt x="1344" y="26"/>
                    </a:lnTo>
                    <a:lnTo>
                      <a:pt x="1388" y="81"/>
                    </a:lnTo>
                    <a:lnTo>
                      <a:pt x="1407" y="110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820"/>
              <p:cNvSpPr>
                <a:spLocks/>
              </p:cNvSpPr>
              <p:nvPr/>
            </p:nvSpPr>
            <p:spPr bwMode="auto">
              <a:xfrm>
                <a:off x="1778" y="1922"/>
                <a:ext cx="286" cy="25"/>
              </a:xfrm>
              <a:custGeom>
                <a:avLst/>
                <a:gdLst>
                  <a:gd name="T0" fmla="*/ 1429 w 1429"/>
                  <a:gd name="T1" fmla="*/ 125 h 125"/>
                  <a:gd name="T2" fmla="*/ 0 w 1429"/>
                  <a:gd name="T3" fmla="*/ 125 h 125"/>
                  <a:gd name="T4" fmla="*/ 22 w 1429"/>
                  <a:gd name="T5" fmla="*/ 92 h 125"/>
                  <a:gd name="T6" fmla="*/ 71 w 1429"/>
                  <a:gd name="T7" fmla="*/ 30 h 125"/>
                  <a:gd name="T8" fmla="*/ 98 w 1429"/>
                  <a:gd name="T9" fmla="*/ 0 h 125"/>
                  <a:gd name="T10" fmla="*/ 1331 w 1429"/>
                  <a:gd name="T11" fmla="*/ 0 h 125"/>
                  <a:gd name="T12" fmla="*/ 1358 w 1429"/>
                  <a:gd name="T13" fmla="*/ 30 h 125"/>
                  <a:gd name="T14" fmla="*/ 1407 w 1429"/>
                  <a:gd name="T15" fmla="*/ 92 h 125"/>
                  <a:gd name="T16" fmla="*/ 1429 w 142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9" h="125">
                    <a:moveTo>
                      <a:pt x="1429" y="125"/>
                    </a:moveTo>
                    <a:lnTo>
                      <a:pt x="0" y="125"/>
                    </a:lnTo>
                    <a:lnTo>
                      <a:pt x="22" y="92"/>
                    </a:lnTo>
                    <a:lnTo>
                      <a:pt x="71" y="30"/>
                    </a:lnTo>
                    <a:lnTo>
                      <a:pt x="98" y="0"/>
                    </a:lnTo>
                    <a:lnTo>
                      <a:pt x="1331" y="0"/>
                    </a:lnTo>
                    <a:lnTo>
                      <a:pt x="1358" y="30"/>
                    </a:lnTo>
                    <a:lnTo>
                      <a:pt x="1407" y="92"/>
                    </a:lnTo>
                    <a:lnTo>
                      <a:pt x="1429" y="125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821"/>
              <p:cNvSpPr>
                <a:spLocks/>
              </p:cNvSpPr>
              <p:nvPr/>
            </p:nvSpPr>
            <p:spPr bwMode="auto">
              <a:xfrm>
                <a:off x="1778" y="1926"/>
                <a:ext cx="286" cy="21"/>
              </a:xfrm>
              <a:custGeom>
                <a:avLst/>
                <a:gdLst>
                  <a:gd name="T0" fmla="*/ 84 w 1429"/>
                  <a:gd name="T1" fmla="*/ 0 h 109"/>
                  <a:gd name="T2" fmla="*/ 1346 w 1429"/>
                  <a:gd name="T3" fmla="*/ 0 h 109"/>
                  <a:gd name="T4" fmla="*/ 1368 w 1429"/>
                  <a:gd name="T5" fmla="*/ 26 h 109"/>
                  <a:gd name="T6" fmla="*/ 1410 w 1429"/>
                  <a:gd name="T7" fmla="*/ 81 h 109"/>
                  <a:gd name="T8" fmla="*/ 1429 w 1429"/>
                  <a:gd name="T9" fmla="*/ 109 h 109"/>
                  <a:gd name="T10" fmla="*/ 0 w 1429"/>
                  <a:gd name="T11" fmla="*/ 109 h 109"/>
                  <a:gd name="T12" fmla="*/ 19 w 1429"/>
                  <a:gd name="T13" fmla="*/ 81 h 109"/>
                  <a:gd name="T14" fmla="*/ 61 w 1429"/>
                  <a:gd name="T15" fmla="*/ 26 h 109"/>
                  <a:gd name="T16" fmla="*/ 84 w 1429"/>
                  <a:gd name="T1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9" h="109">
                    <a:moveTo>
                      <a:pt x="84" y="0"/>
                    </a:moveTo>
                    <a:lnTo>
                      <a:pt x="1346" y="0"/>
                    </a:lnTo>
                    <a:lnTo>
                      <a:pt x="1368" y="26"/>
                    </a:lnTo>
                    <a:lnTo>
                      <a:pt x="1410" y="81"/>
                    </a:lnTo>
                    <a:lnTo>
                      <a:pt x="1429" y="109"/>
                    </a:lnTo>
                    <a:lnTo>
                      <a:pt x="0" y="109"/>
                    </a:lnTo>
                    <a:lnTo>
                      <a:pt x="19" y="81"/>
                    </a:lnTo>
                    <a:lnTo>
                      <a:pt x="61" y="2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822"/>
              <p:cNvSpPr>
                <a:spLocks/>
              </p:cNvSpPr>
              <p:nvPr/>
            </p:nvSpPr>
            <p:spPr bwMode="auto">
              <a:xfrm>
                <a:off x="1778" y="1929"/>
                <a:ext cx="286" cy="18"/>
              </a:xfrm>
              <a:custGeom>
                <a:avLst/>
                <a:gdLst>
                  <a:gd name="T0" fmla="*/ 70 w 1429"/>
                  <a:gd name="T1" fmla="*/ 0 h 93"/>
                  <a:gd name="T2" fmla="*/ 1359 w 1429"/>
                  <a:gd name="T3" fmla="*/ 0 h 93"/>
                  <a:gd name="T4" fmla="*/ 1396 w 1429"/>
                  <a:gd name="T5" fmla="*/ 45 h 93"/>
                  <a:gd name="T6" fmla="*/ 1429 w 1429"/>
                  <a:gd name="T7" fmla="*/ 93 h 93"/>
                  <a:gd name="T8" fmla="*/ 0 w 1429"/>
                  <a:gd name="T9" fmla="*/ 93 h 93"/>
                  <a:gd name="T10" fmla="*/ 33 w 1429"/>
                  <a:gd name="T11" fmla="*/ 45 h 93"/>
                  <a:gd name="T12" fmla="*/ 70 w 1429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93">
                    <a:moveTo>
                      <a:pt x="70" y="0"/>
                    </a:moveTo>
                    <a:lnTo>
                      <a:pt x="1359" y="0"/>
                    </a:lnTo>
                    <a:lnTo>
                      <a:pt x="1396" y="45"/>
                    </a:lnTo>
                    <a:lnTo>
                      <a:pt x="1429" y="93"/>
                    </a:lnTo>
                    <a:lnTo>
                      <a:pt x="0" y="93"/>
                    </a:lnTo>
                    <a:lnTo>
                      <a:pt x="33" y="4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823"/>
              <p:cNvSpPr>
                <a:spLocks/>
              </p:cNvSpPr>
              <p:nvPr/>
            </p:nvSpPr>
            <p:spPr bwMode="auto">
              <a:xfrm>
                <a:off x="1778" y="1932"/>
                <a:ext cx="286" cy="15"/>
              </a:xfrm>
              <a:custGeom>
                <a:avLst/>
                <a:gdLst>
                  <a:gd name="T0" fmla="*/ 57 w 1429"/>
                  <a:gd name="T1" fmla="*/ 0 h 78"/>
                  <a:gd name="T2" fmla="*/ 1372 w 1429"/>
                  <a:gd name="T3" fmla="*/ 0 h 78"/>
                  <a:gd name="T4" fmla="*/ 1402 w 1429"/>
                  <a:gd name="T5" fmla="*/ 38 h 78"/>
                  <a:gd name="T6" fmla="*/ 1429 w 1429"/>
                  <a:gd name="T7" fmla="*/ 78 h 78"/>
                  <a:gd name="T8" fmla="*/ 0 w 1429"/>
                  <a:gd name="T9" fmla="*/ 78 h 78"/>
                  <a:gd name="T10" fmla="*/ 27 w 1429"/>
                  <a:gd name="T11" fmla="*/ 38 h 78"/>
                  <a:gd name="T12" fmla="*/ 57 w 1429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78">
                    <a:moveTo>
                      <a:pt x="57" y="0"/>
                    </a:moveTo>
                    <a:lnTo>
                      <a:pt x="1372" y="0"/>
                    </a:lnTo>
                    <a:lnTo>
                      <a:pt x="1402" y="38"/>
                    </a:lnTo>
                    <a:lnTo>
                      <a:pt x="1429" y="78"/>
                    </a:lnTo>
                    <a:lnTo>
                      <a:pt x="0" y="78"/>
                    </a:lnTo>
                    <a:lnTo>
                      <a:pt x="27" y="38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824"/>
              <p:cNvSpPr>
                <a:spLocks/>
              </p:cNvSpPr>
              <p:nvPr/>
            </p:nvSpPr>
            <p:spPr bwMode="auto">
              <a:xfrm>
                <a:off x="1778" y="1935"/>
                <a:ext cx="286" cy="12"/>
              </a:xfrm>
              <a:custGeom>
                <a:avLst/>
                <a:gdLst>
                  <a:gd name="T0" fmla="*/ 44 w 1429"/>
                  <a:gd name="T1" fmla="*/ 0 h 62"/>
                  <a:gd name="T2" fmla="*/ 1385 w 1429"/>
                  <a:gd name="T3" fmla="*/ 0 h 62"/>
                  <a:gd name="T4" fmla="*/ 1407 w 1429"/>
                  <a:gd name="T5" fmla="*/ 30 h 62"/>
                  <a:gd name="T6" fmla="*/ 1429 w 1429"/>
                  <a:gd name="T7" fmla="*/ 62 h 62"/>
                  <a:gd name="T8" fmla="*/ 0 w 1429"/>
                  <a:gd name="T9" fmla="*/ 62 h 62"/>
                  <a:gd name="T10" fmla="*/ 22 w 1429"/>
                  <a:gd name="T11" fmla="*/ 30 h 62"/>
                  <a:gd name="T12" fmla="*/ 44 w 1429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62">
                    <a:moveTo>
                      <a:pt x="44" y="0"/>
                    </a:moveTo>
                    <a:lnTo>
                      <a:pt x="1385" y="0"/>
                    </a:lnTo>
                    <a:lnTo>
                      <a:pt x="1407" y="30"/>
                    </a:lnTo>
                    <a:lnTo>
                      <a:pt x="1429" y="62"/>
                    </a:lnTo>
                    <a:lnTo>
                      <a:pt x="0" y="62"/>
                    </a:lnTo>
                    <a:lnTo>
                      <a:pt x="22" y="3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825"/>
              <p:cNvSpPr>
                <a:spLocks/>
              </p:cNvSpPr>
              <p:nvPr/>
            </p:nvSpPr>
            <p:spPr bwMode="auto">
              <a:xfrm>
                <a:off x="1778" y="1938"/>
                <a:ext cx="286" cy="9"/>
              </a:xfrm>
              <a:custGeom>
                <a:avLst/>
                <a:gdLst>
                  <a:gd name="T0" fmla="*/ 32 w 1429"/>
                  <a:gd name="T1" fmla="*/ 0 h 47"/>
                  <a:gd name="T2" fmla="*/ 1397 w 1429"/>
                  <a:gd name="T3" fmla="*/ 0 h 47"/>
                  <a:gd name="T4" fmla="*/ 1413 w 1429"/>
                  <a:gd name="T5" fmla="*/ 24 h 47"/>
                  <a:gd name="T6" fmla="*/ 1429 w 1429"/>
                  <a:gd name="T7" fmla="*/ 47 h 47"/>
                  <a:gd name="T8" fmla="*/ 0 w 1429"/>
                  <a:gd name="T9" fmla="*/ 47 h 47"/>
                  <a:gd name="T10" fmla="*/ 16 w 1429"/>
                  <a:gd name="T11" fmla="*/ 24 h 47"/>
                  <a:gd name="T12" fmla="*/ 32 w 142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47">
                    <a:moveTo>
                      <a:pt x="32" y="0"/>
                    </a:moveTo>
                    <a:lnTo>
                      <a:pt x="1397" y="0"/>
                    </a:lnTo>
                    <a:lnTo>
                      <a:pt x="1413" y="24"/>
                    </a:lnTo>
                    <a:lnTo>
                      <a:pt x="1429" y="47"/>
                    </a:lnTo>
                    <a:lnTo>
                      <a:pt x="0" y="47"/>
                    </a:lnTo>
                    <a:lnTo>
                      <a:pt x="16" y="2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826"/>
              <p:cNvSpPr>
                <a:spLocks/>
              </p:cNvSpPr>
              <p:nvPr/>
            </p:nvSpPr>
            <p:spPr bwMode="auto">
              <a:xfrm>
                <a:off x="1778" y="1941"/>
                <a:ext cx="286" cy="6"/>
              </a:xfrm>
              <a:custGeom>
                <a:avLst/>
                <a:gdLst>
                  <a:gd name="T0" fmla="*/ 21 w 1429"/>
                  <a:gd name="T1" fmla="*/ 0 h 30"/>
                  <a:gd name="T2" fmla="*/ 1408 w 1429"/>
                  <a:gd name="T3" fmla="*/ 0 h 30"/>
                  <a:gd name="T4" fmla="*/ 1418 w 1429"/>
                  <a:gd name="T5" fmla="*/ 15 h 30"/>
                  <a:gd name="T6" fmla="*/ 1429 w 1429"/>
                  <a:gd name="T7" fmla="*/ 30 h 30"/>
                  <a:gd name="T8" fmla="*/ 0 w 1429"/>
                  <a:gd name="T9" fmla="*/ 30 h 30"/>
                  <a:gd name="T10" fmla="*/ 11 w 1429"/>
                  <a:gd name="T11" fmla="*/ 15 h 30"/>
                  <a:gd name="T12" fmla="*/ 21 w 1429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30">
                    <a:moveTo>
                      <a:pt x="21" y="0"/>
                    </a:moveTo>
                    <a:lnTo>
                      <a:pt x="1408" y="0"/>
                    </a:lnTo>
                    <a:lnTo>
                      <a:pt x="1418" y="15"/>
                    </a:lnTo>
                    <a:lnTo>
                      <a:pt x="1429" y="30"/>
                    </a:lnTo>
                    <a:lnTo>
                      <a:pt x="0" y="30"/>
                    </a:lnTo>
                    <a:lnTo>
                      <a:pt x="11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827"/>
              <p:cNvSpPr>
                <a:spLocks/>
              </p:cNvSpPr>
              <p:nvPr/>
            </p:nvSpPr>
            <p:spPr bwMode="auto">
              <a:xfrm>
                <a:off x="1778" y="1944"/>
                <a:ext cx="286" cy="3"/>
              </a:xfrm>
              <a:custGeom>
                <a:avLst/>
                <a:gdLst>
                  <a:gd name="T0" fmla="*/ 11 w 1429"/>
                  <a:gd name="T1" fmla="*/ 0 h 15"/>
                  <a:gd name="T2" fmla="*/ 1418 w 1429"/>
                  <a:gd name="T3" fmla="*/ 0 h 15"/>
                  <a:gd name="T4" fmla="*/ 1424 w 1429"/>
                  <a:gd name="T5" fmla="*/ 8 h 15"/>
                  <a:gd name="T6" fmla="*/ 1429 w 1429"/>
                  <a:gd name="T7" fmla="*/ 15 h 15"/>
                  <a:gd name="T8" fmla="*/ 0 w 1429"/>
                  <a:gd name="T9" fmla="*/ 15 h 15"/>
                  <a:gd name="T10" fmla="*/ 5 w 1429"/>
                  <a:gd name="T11" fmla="*/ 8 h 15"/>
                  <a:gd name="T12" fmla="*/ 11 w 142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15">
                    <a:moveTo>
                      <a:pt x="11" y="0"/>
                    </a:moveTo>
                    <a:lnTo>
                      <a:pt x="1418" y="0"/>
                    </a:lnTo>
                    <a:lnTo>
                      <a:pt x="1424" y="8"/>
                    </a:lnTo>
                    <a:lnTo>
                      <a:pt x="1429" y="15"/>
                    </a:lnTo>
                    <a:lnTo>
                      <a:pt x="0" y="15"/>
                    </a:lnTo>
                    <a:lnTo>
                      <a:pt x="5" y="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Rectangle 828"/>
              <p:cNvSpPr>
                <a:spLocks noChangeArrowheads="1"/>
              </p:cNvSpPr>
              <p:nvPr/>
            </p:nvSpPr>
            <p:spPr bwMode="auto">
              <a:xfrm>
                <a:off x="1778" y="1947"/>
                <a:ext cx="286" cy="1"/>
              </a:xfrm>
              <a:prstGeom prst="rect">
                <a:avLst/>
              </a:pr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Rectangle 829"/>
              <p:cNvSpPr>
                <a:spLocks noChangeArrowheads="1"/>
              </p:cNvSpPr>
              <p:nvPr/>
            </p:nvSpPr>
            <p:spPr bwMode="auto">
              <a:xfrm>
                <a:off x="1795" y="1926"/>
                <a:ext cx="252" cy="1"/>
              </a:xfrm>
              <a:prstGeom prst="rect">
                <a:avLst/>
              </a:pr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830"/>
              <p:cNvSpPr>
                <a:spLocks/>
              </p:cNvSpPr>
              <p:nvPr/>
            </p:nvSpPr>
            <p:spPr bwMode="auto">
              <a:xfrm>
                <a:off x="1792" y="1926"/>
                <a:ext cx="258" cy="3"/>
              </a:xfrm>
              <a:custGeom>
                <a:avLst/>
                <a:gdLst>
                  <a:gd name="T0" fmla="*/ 1289 w 1289"/>
                  <a:gd name="T1" fmla="*/ 16 h 16"/>
                  <a:gd name="T2" fmla="*/ 0 w 1289"/>
                  <a:gd name="T3" fmla="*/ 16 h 16"/>
                  <a:gd name="T4" fmla="*/ 6 w 1289"/>
                  <a:gd name="T5" fmla="*/ 8 h 16"/>
                  <a:gd name="T6" fmla="*/ 14 w 1289"/>
                  <a:gd name="T7" fmla="*/ 0 h 16"/>
                  <a:gd name="T8" fmla="*/ 1276 w 1289"/>
                  <a:gd name="T9" fmla="*/ 0 h 16"/>
                  <a:gd name="T10" fmla="*/ 1283 w 1289"/>
                  <a:gd name="T11" fmla="*/ 8 h 16"/>
                  <a:gd name="T12" fmla="*/ 1289 w 128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9" h="16">
                    <a:moveTo>
                      <a:pt x="1289" y="16"/>
                    </a:moveTo>
                    <a:lnTo>
                      <a:pt x="0" y="16"/>
                    </a:lnTo>
                    <a:lnTo>
                      <a:pt x="6" y="8"/>
                    </a:lnTo>
                    <a:lnTo>
                      <a:pt x="14" y="0"/>
                    </a:lnTo>
                    <a:lnTo>
                      <a:pt x="1276" y="0"/>
                    </a:lnTo>
                    <a:lnTo>
                      <a:pt x="1283" y="8"/>
                    </a:lnTo>
                    <a:lnTo>
                      <a:pt x="1289" y="16"/>
                    </a:lnTo>
                    <a:close/>
                  </a:path>
                </a:pathLst>
              </a:cu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831"/>
              <p:cNvSpPr>
                <a:spLocks/>
              </p:cNvSpPr>
              <p:nvPr/>
            </p:nvSpPr>
            <p:spPr bwMode="auto">
              <a:xfrm>
                <a:off x="1790" y="1926"/>
                <a:ext cx="263" cy="6"/>
              </a:xfrm>
              <a:custGeom>
                <a:avLst/>
                <a:gdLst>
                  <a:gd name="T0" fmla="*/ 1315 w 1315"/>
                  <a:gd name="T1" fmla="*/ 31 h 31"/>
                  <a:gd name="T2" fmla="*/ 0 w 1315"/>
                  <a:gd name="T3" fmla="*/ 31 h 31"/>
                  <a:gd name="T4" fmla="*/ 13 w 1315"/>
                  <a:gd name="T5" fmla="*/ 16 h 31"/>
                  <a:gd name="T6" fmla="*/ 27 w 1315"/>
                  <a:gd name="T7" fmla="*/ 0 h 31"/>
                  <a:gd name="T8" fmla="*/ 1289 w 1315"/>
                  <a:gd name="T9" fmla="*/ 0 h 31"/>
                  <a:gd name="T10" fmla="*/ 1302 w 1315"/>
                  <a:gd name="T11" fmla="*/ 16 h 31"/>
                  <a:gd name="T12" fmla="*/ 1315 w 1315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5" h="31">
                    <a:moveTo>
                      <a:pt x="1315" y="31"/>
                    </a:moveTo>
                    <a:lnTo>
                      <a:pt x="0" y="31"/>
                    </a:lnTo>
                    <a:lnTo>
                      <a:pt x="13" y="16"/>
                    </a:lnTo>
                    <a:lnTo>
                      <a:pt x="27" y="0"/>
                    </a:lnTo>
                    <a:lnTo>
                      <a:pt x="1289" y="0"/>
                    </a:lnTo>
                    <a:lnTo>
                      <a:pt x="1302" y="16"/>
                    </a:lnTo>
                    <a:lnTo>
                      <a:pt x="1315" y="31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832"/>
              <p:cNvSpPr>
                <a:spLocks/>
              </p:cNvSpPr>
              <p:nvPr/>
            </p:nvSpPr>
            <p:spPr bwMode="auto">
              <a:xfrm>
                <a:off x="1787" y="1926"/>
                <a:ext cx="268" cy="9"/>
              </a:xfrm>
              <a:custGeom>
                <a:avLst/>
                <a:gdLst>
                  <a:gd name="T0" fmla="*/ 1341 w 1341"/>
                  <a:gd name="T1" fmla="*/ 47 h 47"/>
                  <a:gd name="T2" fmla="*/ 0 w 1341"/>
                  <a:gd name="T3" fmla="*/ 47 h 47"/>
                  <a:gd name="T4" fmla="*/ 19 w 1341"/>
                  <a:gd name="T5" fmla="*/ 23 h 47"/>
                  <a:gd name="T6" fmla="*/ 40 w 1341"/>
                  <a:gd name="T7" fmla="*/ 0 h 47"/>
                  <a:gd name="T8" fmla="*/ 1302 w 1341"/>
                  <a:gd name="T9" fmla="*/ 0 h 47"/>
                  <a:gd name="T10" fmla="*/ 1322 w 1341"/>
                  <a:gd name="T11" fmla="*/ 23 h 47"/>
                  <a:gd name="T12" fmla="*/ 1341 w 134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47">
                    <a:moveTo>
                      <a:pt x="1341" y="47"/>
                    </a:moveTo>
                    <a:lnTo>
                      <a:pt x="0" y="47"/>
                    </a:lnTo>
                    <a:lnTo>
                      <a:pt x="19" y="23"/>
                    </a:lnTo>
                    <a:lnTo>
                      <a:pt x="40" y="0"/>
                    </a:lnTo>
                    <a:lnTo>
                      <a:pt x="1302" y="0"/>
                    </a:lnTo>
                    <a:lnTo>
                      <a:pt x="1322" y="23"/>
                    </a:lnTo>
                    <a:lnTo>
                      <a:pt x="1341" y="47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833"/>
              <p:cNvSpPr>
                <a:spLocks/>
              </p:cNvSpPr>
              <p:nvPr/>
            </p:nvSpPr>
            <p:spPr bwMode="auto">
              <a:xfrm>
                <a:off x="1785" y="1926"/>
                <a:ext cx="273" cy="12"/>
              </a:xfrm>
              <a:custGeom>
                <a:avLst/>
                <a:gdLst>
                  <a:gd name="T0" fmla="*/ 1365 w 1365"/>
                  <a:gd name="T1" fmla="*/ 63 h 63"/>
                  <a:gd name="T2" fmla="*/ 0 w 1365"/>
                  <a:gd name="T3" fmla="*/ 63 h 63"/>
                  <a:gd name="T4" fmla="*/ 25 w 1365"/>
                  <a:gd name="T5" fmla="*/ 30 h 63"/>
                  <a:gd name="T6" fmla="*/ 52 w 1365"/>
                  <a:gd name="T7" fmla="*/ 0 h 63"/>
                  <a:gd name="T8" fmla="*/ 1314 w 1365"/>
                  <a:gd name="T9" fmla="*/ 0 h 63"/>
                  <a:gd name="T10" fmla="*/ 1340 w 1365"/>
                  <a:gd name="T11" fmla="*/ 30 h 63"/>
                  <a:gd name="T12" fmla="*/ 1365 w 1365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63">
                    <a:moveTo>
                      <a:pt x="1365" y="63"/>
                    </a:moveTo>
                    <a:lnTo>
                      <a:pt x="0" y="63"/>
                    </a:lnTo>
                    <a:lnTo>
                      <a:pt x="25" y="30"/>
                    </a:lnTo>
                    <a:lnTo>
                      <a:pt x="52" y="0"/>
                    </a:lnTo>
                    <a:lnTo>
                      <a:pt x="1314" y="0"/>
                    </a:lnTo>
                    <a:lnTo>
                      <a:pt x="1340" y="30"/>
                    </a:lnTo>
                    <a:lnTo>
                      <a:pt x="1365" y="63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834"/>
              <p:cNvSpPr>
                <a:spLocks/>
              </p:cNvSpPr>
              <p:nvPr/>
            </p:nvSpPr>
            <p:spPr bwMode="auto">
              <a:xfrm>
                <a:off x="1782" y="1926"/>
                <a:ext cx="278" cy="15"/>
              </a:xfrm>
              <a:custGeom>
                <a:avLst/>
                <a:gdLst>
                  <a:gd name="T0" fmla="*/ 1387 w 1387"/>
                  <a:gd name="T1" fmla="*/ 79 h 79"/>
                  <a:gd name="T2" fmla="*/ 0 w 1387"/>
                  <a:gd name="T3" fmla="*/ 79 h 79"/>
                  <a:gd name="T4" fmla="*/ 30 w 1387"/>
                  <a:gd name="T5" fmla="*/ 37 h 79"/>
                  <a:gd name="T6" fmla="*/ 63 w 1387"/>
                  <a:gd name="T7" fmla="*/ 0 h 79"/>
                  <a:gd name="T8" fmla="*/ 1325 w 1387"/>
                  <a:gd name="T9" fmla="*/ 0 h 79"/>
                  <a:gd name="T10" fmla="*/ 1357 w 1387"/>
                  <a:gd name="T11" fmla="*/ 37 h 79"/>
                  <a:gd name="T12" fmla="*/ 1387 w 1387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79">
                    <a:moveTo>
                      <a:pt x="1387" y="79"/>
                    </a:moveTo>
                    <a:lnTo>
                      <a:pt x="0" y="79"/>
                    </a:lnTo>
                    <a:lnTo>
                      <a:pt x="30" y="37"/>
                    </a:lnTo>
                    <a:lnTo>
                      <a:pt x="63" y="0"/>
                    </a:lnTo>
                    <a:lnTo>
                      <a:pt x="1325" y="0"/>
                    </a:lnTo>
                    <a:lnTo>
                      <a:pt x="1357" y="37"/>
                    </a:lnTo>
                    <a:lnTo>
                      <a:pt x="1387" y="79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835"/>
              <p:cNvSpPr>
                <a:spLocks/>
              </p:cNvSpPr>
              <p:nvPr/>
            </p:nvSpPr>
            <p:spPr bwMode="auto">
              <a:xfrm>
                <a:off x="1780" y="1926"/>
                <a:ext cx="282" cy="18"/>
              </a:xfrm>
              <a:custGeom>
                <a:avLst/>
                <a:gdLst>
                  <a:gd name="T0" fmla="*/ 1407 w 1407"/>
                  <a:gd name="T1" fmla="*/ 94 h 94"/>
                  <a:gd name="T2" fmla="*/ 0 w 1407"/>
                  <a:gd name="T3" fmla="*/ 94 h 94"/>
                  <a:gd name="T4" fmla="*/ 33 w 1407"/>
                  <a:gd name="T5" fmla="*/ 46 h 94"/>
                  <a:gd name="T6" fmla="*/ 73 w 1407"/>
                  <a:gd name="T7" fmla="*/ 0 h 94"/>
                  <a:gd name="T8" fmla="*/ 1335 w 1407"/>
                  <a:gd name="T9" fmla="*/ 0 h 94"/>
                  <a:gd name="T10" fmla="*/ 1374 w 1407"/>
                  <a:gd name="T11" fmla="*/ 46 h 94"/>
                  <a:gd name="T12" fmla="*/ 1407 w 1407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94">
                    <a:moveTo>
                      <a:pt x="1407" y="94"/>
                    </a:moveTo>
                    <a:lnTo>
                      <a:pt x="0" y="94"/>
                    </a:lnTo>
                    <a:lnTo>
                      <a:pt x="33" y="46"/>
                    </a:lnTo>
                    <a:lnTo>
                      <a:pt x="73" y="0"/>
                    </a:lnTo>
                    <a:lnTo>
                      <a:pt x="1335" y="0"/>
                    </a:lnTo>
                    <a:lnTo>
                      <a:pt x="1374" y="46"/>
                    </a:lnTo>
                    <a:lnTo>
                      <a:pt x="1407" y="94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836"/>
              <p:cNvSpPr>
                <a:spLocks/>
              </p:cNvSpPr>
              <p:nvPr/>
            </p:nvSpPr>
            <p:spPr bwMode="auto">
              <a:xfrm>
                <a:off x="1778" y="1926"/>
                <a:ext cx="286" cy="21"/>
              </a:xfrm>
              <a:custGeom>
                <a:avLst/>
                <a:gdLst>
                  <a:gd name="T0" fmla="*/ 1429 w 1429"/>
                  <a:gd name="T1" fmla="*/ 109 h 109"/>
                  <a:gd name="T2" fmla="*/ 0 w 1429"/>
                  <a:gd name="T3" fmla="*/ 109 h 109"/>
                  <a:gd name="T4" fmla="*/ 19 w 1429"/>
                  <a:gd name="T5" fmla="*/ 81 h 109"/>
                  <a:gd name="T6" fmla="*/ 61 w 1429"/>
                  <a:gd name="T7" fmla="*/ 26 h 109"/>
                  <a:gd name="T8" fmla="*/ 84 w 1429"/>
                  <a:gd name="T9" fmla="*/ 0 h 109"/>
                  <a:gd name="T10" fmla="*/ 1346 w 1429"/>
                  <a:gd name="T11" fmla="*/ 0 h 109"/>
                  <a:gd name="T12" fmla="*/ 1368 w 1429"/>
                  <a:gd name="T13" fmla="*/ 26 h 109"/>
                  <a:gd name="T14" fmla="*/ 1410 w 1429"/>
                  <a:gd name="T15" fmla="*/ 81 h 109"/>
                  <a:gd name="T16" fmla="*/ 1429 w 142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9" h="109">
                    <a:moveTo>
                      <a:pt x="1429" y="109"/>
                    </a:moveTo>
                    <a:lnTo>
                      <a:pt x="0" y="109"/>
                    </a:lnTo>
                    <a:lnTo>
                      <a:pt x="19" y="81"/>
                    </a:lnTo>
                    <a:lnTo>
                      <a:pt x="61" y="26"/>
                    </a:lnTo>
                    <a:lnTo>
                      <a:pt x="84" y="0"/>
                    </a:lnTo>
                    <a:lnTo>
                      <a:pt x="1346" y="0"/>
                    </a:lnTo>
                    <a:lnTo>
                      <a:pt x="1368" y="26"/>
                    </a:lnTo>
                    <a:lnTo>
                      <a:pt x="1410" y="81"/>
                    </a:lnTo>
                    <a:lnTo>
                      <a:pt x="1429" y="109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837"/>
              <p:cNvSpPr>
                <a:spLocks/>
              </p:cNvSpPr>
              <p:nvPr/>
            </p:nvSpPr>
            <p:spPr bwMode="auto">
              <a:xfrm>
                <a:off x="1776" y="1926"/>
                <a:ext cx="290" cy="25"/>
              </a:xfrm>
              <a:custGeom>
                <a:avLst/>
                <a:gdLst>
                  <a:gd name="T0" fmla="*/ 1449 w 1449"/>
                  <a:gd name="T1" fmla="*/ 126 h 126"/>
                  <a:gd name="T2" fmla="*/ 0 w 1449"/>
                  <a:gd name="T3" fmla="*/ 126 h 126"/>
                  <a:gd name="T4" fmla="*/ 22 w 1449"/>
                  <a:gd name="T5" fmla="*/ 92 h 126"/>
                  <a:gd name="T6" fmla="*/ 68 w 1449"/>
                  <a:gd name="T7" fmla="*/ 29 h 126"/>
                  <a:gd name="T8" fmla="*/ 94 w 1449"/>
                  <a:gd name="T9" fmla="*/ 0 h 126"/>
                  <a:gd name="T10" fmla="*/ 1356 w 1449"/>
                  <a:gd name="T11" fmla="*/ 0 h 126"/>
                  <a:gd name="T12" fmla="*/ 1381 w 1449"/>
                  <a:gd name="T13" fmla="*/ 29 h 126"/>
                  <a:gd name="T14" fmla="*/ 1427 w 1449"/>
                  <a:gd name="T15" fmla="*/ 92 h 126"/>
                  <a:gd name="T16" fmla="*/ 1449 w 1449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9" h="126">
                    <a:moveTo>
                      <a:pt x="1449" y="126"/>
                    </a:moveTo>
                    <a:lnTo>
                      <a:pt x="0" y="126"/>
                    </a:lnTo>
                    <a:lnTo>
                      <a:pt x="22" y="92"/>
                    </a:lnTo>
                    <a:lnTo>
                      <a:pt x="68" y="29"/>
                    </a:lnTo>
                    <a:lnTo>
                      <a:pt x="94" y="0"/>
                    </a:lnTo>
                    <a:lnTo>
                      <a:pt x="1356" y="0"/>
                    </a:lnTo>
                    <a:lnTo>
                      <a:pt x="1381" y="29"/>
                    </a:lnTo>
                    <a:lnTo>
                      <a:pt x="1427" y="92"/>
                    </a:lnTo>
                    <a:lnTo>
                      <a:pt x="1449" y="126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838"/>
              <p:cNvSpPr>
                <a:spLocks/>
              </p:cNvSpPr>
              <p:nvPr/>
            </p:nvSpPr>
            <p:spPr bwMode="auto">
              <a:xfrm>
                <a:off x="1776" y="1929"/>
                <a:ext cx="290" cy="22"/>
              </a:xfrm>
              <a:custGeom>
                <a:avLst/>
                <a:gdLst>
                  <a:gd name="T0" fmla="*/ 80 w 1449"/>
                  <a:gd name="T1" fmla="*/ 0 h 110"/>
                  <a:gd name="T2" fmla="*/ 1369 w 1449"/>
                  <a:gd name="T3" fmla="*/ 0 h 110"/>
                  <a:gd name="T4" fmla="*/ 1390 w 1449"/>
                  <a:gd name="T5" fmla="*/ 26 h 110"/>
                  <a:gd name="T6" fmla="*/ 1431 w 1449"/>
                  <a:gd name="T7" fmla="*/ 81 h 110"/>
                  <a:gd name="T8" fmla="*/ 1449 w 1449"/>
                  <a:gd name="T9" fmla="*/ 110 h 110"/>
                  <a:gd name="T10" fmla="*/ 0 w 1449"/>
                  <a:gd name="T11" fmla="*/ 110 h 110"/>
                  <a:gd name="T12" fmla="*/ 18 w 1449"/>
                  <a:gd name="T13" fmla="*/ 81 h 110"/>
                  <a:gd name="T14" fmla="*/ 59 w 1449"/>
                  <a:gd name="T15" fmla="*/ 26 h 110"/>
                  <a:gd name="T16" fmla="*/ 80 w 1449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9" h="110">
                    <a:moveTo>
                      <a:pt x="80" y="0"/>
                    </a:moveTo>
                    <a:lnTo>
                      <a:pt x="1369" y="0"/>
                    </a:lnTo>
                    <a:lnTo>
                      <a:pt x="1390" y="26"/>
                    </a:lnTo>
                    <a:lnTo>
                      <a:pt x="1431" y="81"/>
                    </a:lnTo>
                    <a:lnTo>
                      <a:pt x="1449" y="110"/>
                    </a:lnTo>
                    <a:lnTo>
                      <a:pt x="0" y="110"/>
                    </a:lnTo>
                    <a:lnTo>
                      <a:pt x="18" y="81"/>
                    </a:lnTo>
                    <a:lnTo>
                      <a:pt x="59" y="26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839"/>
              <p:cNvSpPr>
                <a:spLocks/>
              </p:cNvSpPr>
              <p:nvPr/>
            </p:nvSpPr>
            <p:spPr bwMode="auto">
              <a:xfrm>
                <a:off x="1776" y="1932"/>
                <a:ext cx="290" cy="19"/>
              </a:xfrm>
              <a:custGeom>
                <a:avLst/>
                <a:gdLst>
                  <a:gd name="T0" fmla="*/ 67 w 1449"/>
                  <a:gd name="T1" fmla="*/ 0 h 95"/>
                  <a:gd name="T2" fmla="*/ 1382 w 1449"/>
                  <a:gd name="T3" fmla="*/ 0 h 95"/>
                  <a:gd name="T4" fmla="*/ 1417 w 1449"/>
                  <a:gd name="T5" fmla="*/ 45 h 95"/>
                  <a:gd name="T6" fmla="*/ 1449 w 1449"/>
                  <a:gd name="T7" fmla="*/ 95 h 95"/>
                  <a:gd name="T8" fmla="*/ 0 w 1449"/>
                  <a:gd name="T9" fmla="*/ 95 h 95"/>
                  <a:gd name="T10" fmla="*/ 32 w 1449"/>
                  <a:gd name="T11" fmla="*/ 45 h 95"/>
                  <a:gd name="T12" fmla="*/ 67 w 1449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95">
                    <a:moveTo>
                      <a:pt x="67" y="0"/>
                    </a:moveTo>
                    <a:lnTo>
                      <a:pt x="1382" y="0"/>
                    </a:lnTo>
                    <a:lnTo>
                      <a:pt x="1417" y="45"/>
                    </a:lnTo>
                    <a:lnTo>
                      <a:pt x="1449" y="95"/>
                    </a:lnTo>
                    <a:lnTo>
                      <a:pt x="0" y="95"/>
                    </a:lnTo>
                    <a:lnTo>
                      <a:pt x="32" y="4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840"/>
              <p:cNvSpPr>
                <a:spLocks/>
              </p:cNvSpPr>
              <p:nvPr/>
            </p:nvSpPr>
            <p:spPr bwMode="auto">
              <a:xfrm>
                <a:off x="1776" y="1935"/>
                <a:ext cx="290" cy="16"/>
              </a:xfrm>
              <a:custGeom>
                <a:avLst/>
                <a:gdLst>
                  <a:gd name="T0" fmla="*/ 54 w 1449"/>
                  <a:gd name="T1" fmla="*/ 0 h 79"/>
                  <a:gd name="T2" fmla="*/ 1395 w 1449"/>
                  <a:gd name="T3" fmla="*/ 0 h 79"/>
                  <a:gd name="T4" fmla="*/ 1423 w 1449"/>
                  <a:gd name="T5" fmla="*/ 38 h 79"/>
                  <a:gd name="T6" fmla="*/ 1449 w 1449"/>
                  <a:gd name="T7" fmla="*/ 79 h 79"/>
                  <a:gd name="T8" fmla="*/ 0 w 1449"/>
                  <a:gd name="T9" fmla="*/ 79 h 79"/>
                  <a:gd name="T10" fmla="*/ 26 w 1449"/>
                  <a:gd name="T11" fmla="*/ 38 h 79"/>
                  <a:gd name="T12" fmla="*/ 54 w 144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79">
                    <a:moveTo>
                      <a:pt x="54" y="0"/>
                    </a:moveTo>
                    <a:lnTo>
                      <a:pt x="1395" y="0"/>
                    </a:lnTo>
                    <a:lnTo>
                      <a:pt x="1423" y="38"/>
                    </a:lnTo>
                    <a:lnTo>
                      <a:pt x="1449" y="79"/>
                    </a:lnTo>
                    <a:lnTo>
                      <a:pt x="0" y="79"/>
                    </a:lnTo>
                    <a:lnTo>
                      <a:pt x="26" y="3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841"/>
              <p:cNvSpPr>
                <a:spLocks/>
              </p:cNvSpPr>
              <p:nvPr/>
            </p:nvSpPr>
            <p:spPr bwMode="auto">
              <a:xfrm>
                <a:off x="1776" y="1938"/>
                <a:ext cx="290" cy="13"/>
              </a:xfrm>
              <a:custGeom>
                <a:avLst/>
                <a:gdLst>
                  <a:gd name="T0" fmla="*/ 42 w 1449"/>
                  <a:gd name="T1" fmla="*/ 0 h 64"/>
                  <a:gd name="T2" fmla="*/ 1407 w 1449"/>
                  <a:gd name="T3" fmla="*/ 0 h 64"/>
                  <a:gd name="T4" fmla="*/ 1428 w 1449"/>
                  <a:gd name="T5" fmla="*/ 31 h 64"/>
                  <a:gd name="T6" fmla="*/ 1449 w 1449"/>
                  <a:gd name="T7" fmla="*/ 64 h 64"/>
                  <a:gd name="T8" fmla="*/ 0 w 1449"/>
                  <a:gd name="T9" fmla="*/ 64 h 64"/>
                  <a:gd name="T10" fmla="*/ 21 w 1449"/>
                  <a:gd name="T11" fmla="*/ 31 h 64"/>
                  <a:gd name="T12" fmla="*/ 42 w 1449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64">
                    <a:moveTo>
                      <a:pt x="42" y="0"/>
                    </a:moveTo>
                    <a:lnTo>
                      <a:pt x="1407" y="0"/>
                    </a:lnTo>
                    <a:lnTo>
                      <a:pt x="1428" y="31"/>
                    </a:lnTo>
                    <a:lnTo>
                      <a:pt x="1449" y="64"/>
                    </a:lnTo>
                    <a:lnTo>
                      <a:pt x="0" y="64"/>
                    </a:lnTo>
                    <a:lnTo>
                      <a:pt x="21" y="3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842"/>
              <p:cNvSpPr>
                <a:spLocks/>
              </p:cNvSpPr>
              <p:nvPr/>
            </p:nvSpPr>
            <p:spPr bwMode="auto">
              <a:xfrm>
                <a:off x="1776" y="1941"/>
                <a:ext cx="290" cy="10"/>
              </a:xfrm>
              <a:custGeom>
                <a:avLst/>
                <a:gdLst>
                  <a:gd name="T0" fmla="*/ 31 w 1449"/>
                  <a:gd name="T1" fmla="*/ 0 h 47"/>
                  <a:gd name="T2" fmla="*/ 1418 w 1449"/>
                  <a:gd name="T3" fmla="*/ 0 h 47"/>
                  <a:gd name="T4" fmla="*/ 1434 w 1449"/>
                  <a:gd name="T5" fmla="*/ 22 h 47"/>
                  <a:gd name="T6" fmla="*/ 1449 w 1449"/>
                  <a:gd name="T7" fmla="*/ 47 h 47"/>
                  <a:gd name="T8" fmla="*/ 0 w 1449"/>
                  <a:gd name="T9" fmla="*/ 47 h 47"/>
                  <a:gd name="T10" fmla="*/ 15 w 1449"/>
                  <a:gd name="T11" fmla="*/ 22 h 47"/>
                  <a:gd name="T12" fmla="*/ 31 w 144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47">
                    <a:moveTo>
                      <a:pt x="31" y="0"/>
                    </a:moveTo>
                    <a:lnTo>
                      <a:pt x="1418" y="0"/>
                    </a:lnTo>
                    <a:lnTo>
                      <a:pt x="1434" y="22"/>
                    </a:lnTo>
                    <a:lnTo>
                      <a:pt x="1449" y="47"/>
                    </a:lnTo>
                    <a:lnTo>
                      <a:pt x="0" y="47"/>
                    </a:lnTo>
                    <a:lnTo>
                      <a:pt x="15" y="2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843"/>
              <p:cNvSpPr>
                <a:spLocks/>
              </p:cNvSpPr>
              <p:nvPr/>
            </p:nvSpPr>
            <p:spPr bwMode="auto">
              <a:xfrm>
                <a:off x="1776" y="1944"/>
                <a:ext cx="290" cy="7"/>
              </a:xfrm>
              <a:custGeom>
                <a:avLst/>
                <a:gdLst>
                  <a:gd name="T0" fmla="*/ 21 w 1449"/>
                  <a:gd name="T1" fmla="*/ 0 h 32"/>
                  <a:gd name="T2" fmla="*/ 1428 w 1449"/>
                  <a:gd name="T3" fmla="*/ 0 h 32"/>
                  <a:gd name="T4" fmla="*/ 1439 w 1449"/>
                  <a:gd name="T5" fmla="*/ 15 h 32"/>
                  <a:gd name="T6" fmla="*/ 1449 w 1449"/>
                  <a:gd name="T7" fmla="*/ 32 h 32"/>
                  <a:gd name="T8" fmla="*/ 0 w 1449"/>
                  <a:gd name="T9" fmla="*/ 32 h 32"/>
                  <a:gd name="T10" fmla="*/ 10 w 1449"/>
                  <a:gd name="T11" fmla="*/ 15 h 32"/>
                  <a:gd name="T12" fmla="*/ 21 w 144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32">
                    <a:moveTo>
                      <a:pt x="21" y="0"/>
                    </a:moveTo>
                    <a:lnTo>
                      <a:pt x="1428" y="0"/>
                    </a:lnTo>
                    <a:lnTo>
                      <a:pt x="1439" y="15"/>
                    </a:lnTo>
                    <a:lnTo>
                      <a:pt x="1449" y="32"/>
                    </a:lnTo>
                    <a:lnTo>
                      <a:pt x="0" y="32"/>
                    </a:lnTo>
                    <a:lnTo>
                      <a:pt x="10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844"/>
              <p:cNvSpPr>
                <a:spLocks/>
              </p:cNvSpPr>
              <p:nvPr/>
            </p:nvSpPr>
            <p:spPr bwMode="auto">
              <a:xfrm>
                <a:off x="1776" y="1947"/>
                <a:ext cx="290" cy="4"/>
              </a:xfrm>
              <a:custGeom>
                <a:avLst/>
                <a:gdLst>
                  <a:gd name="T0" fmla="*/ 10 w 1449"/>
                  <a:gd name="T1" fmla="*/ 0 h 17"/>
                  <a:gd name="T2" fmla="*/ 1439 w 1449"/>
                  <a:gd name="T3" fmla="*/ 0 h 17"/>
                  <a:gd name="T4" fmla="*/ 1444 w 1449"/>
                  <a:gd name="T5" fmla="*/ 9 h 17"/>
                  <a:gd name="T6" fmla="*/ 1449 w 1449"/>
                  <a:gd name="T7" fmla="*/ 17 h 17"/>
                  <a:gd name="T8" fmla="*/ 0 w 1449"/>
                  <a:gd name="T9" fmla="*/ 17 h 17"/>
                  <a:gd name="T10" fmla="*/ 5 w 1449"/>
                  <a:gd name="T11" fmla="*/ 9 h 17"/>
                  <a:gd name="T12" fmla="*/ 10 w 144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17">
                    <a:moveTo>
                      <a:pt x="10" y="0"/>
                    </a:moveTo>
                    <a:lnTo>
                      <a:pt x="1439" y="0"/>
                    </a:lnTo>
                    <a:lnTo>
                      <a:pt x="1444" y="9"/>
                    </a:lnTo>
                    <a:lnTo>
                      <a:pt x="1449" y="17"/>
                    </a:lnTo>
                    <a:lnTo>
                      <a:pt x="0" y="17"/>
                    </a:lnTo>
                    <a:lnTo>
                      <a:pt x="5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845"/>
              <p:cNvSpPr>
                <a:spLocks/>
              </p:cNvSpPr>
              <p:nvPr/>
            </p:nvSpPr>
            <p:spPr bwMode="auto">
              <a:xfrm>
                <a:off x="1776" y="1951"/>
                <a:ext cx="290" cy="0"/>
              </a:xfrm>
              <a:custGeom>
                <a:avLst/>
                <a:gdLst>
                  <a:gd name="T0" fmla="*/ 0 w 1449"/>
                  <a:gd name="T1" fmla="*/ 0 h 1"/>
                  <a:gd name="T2" fmla="*/ 1448 w 1449"/>
                  <a:gd name="T3" fmla="*/ 0 h 1"/>
                  <a:gd name="T4" fmla="*/ 1449 w 1449"/>
                  <a:gd name="T5" fmla="*/ 1 h 1"/>
                  <a:gd name="T6" fmla="*/ 0 w 1449"/>
                  <a:gd name="T7" fmla="*/ 1 h 1"/>
                  <a:gd name="T8" fmla="*/ 0 w 1449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9" h="1">
                    <a:moveTo>
                      <a:pt x="0" y="0"/>
                    </a:moveTo>
                    <a:lnTo>
                      <a:pt x="1448" y="0"/>
                    </a:lnTo>
                    <a:lnTo>
                      <a:pt x="1449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Rectangle 846"/>
              <p:cNvSpPr>
                <a:spLocks noChangeArrowheads="1"/>
              </p:cNvSpPr>
              <p:nvPr/>
            </p:nvSpPr>
            <p:spPr bwMode="auto">
              <a:xfrm>
                <a:off x="1792" y="1929"/>
                <a:ext cx="258" cy="1"/>
              </a:xfrm>
              <a:prstGeom prst="rect">
                <a:avLst/>
              </a:prstGeom>
              <a:solidFill>
                <a:srgbClr val="99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847"/>
              <p:cNvSpPr>
                <a:spLocks/>
              </p:cNvSpPr>
              <p:nvPr/>
            </p:nvSpPr>
            <p:spPr bwMode="auto">
              <a:xfrm>
                <a:off x="1790" y="1929"/>
                <a:ext cx="263" cy="3"/>
              </a:xfrm>
              <a:custGeom>
                <a:avLst/>
                <a:gdLst>
                  <a:gd name="T0" fmla="*/ 1315 w 1315"/>
                  <a:gd name="T1" fmla="*/ 15 h 15"/>
                  <a:gd name="T2" fmla="*/ 0 w 1315"/>
                  <a:gd name="T3" fmla="*/ 15 h 15"/>
                  <a:gd name="T4" fmla="*/ 6 w 1315"/>
                  <a:gd name="T5" fmla="*/ 7 h 15"/>
                  <a:gd name="T6" fmla="*/ 13 w 1315"/>
                  <a:gd name="T7" fmla="*/ 0 h 15"/>
                  <a:gd name="T8" fmla="*/ 1302 w 1315"/>
                  <a:gd name="T9" fmla="*/ 0 h 15"/>
                  <a:gd name="T10" fmla="*/ 1309 w 1315"/>
                  <a:gd name="T11" fmla="*/ 7 h 15"/>
                  <a:gd name="T12" fmla="*/ 1315 w 131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5" h="15">
                    <a:moveTo>
                      <a:pt x="1315" y="15"/>
                    </a:moveTo>
                    <a:lnTo>
                      <a:pt x="0" y="15"/>
                    </a:lnTo>
                    <a:lnTo>
                      <a:pt x="6" y="7"/>
                    </a:lnTo>
                    <a:lnTo>
                      <a:pt x="13" y="0"/>
                    </a:lnTo>
                    <a:lnTo>
                      <a:pt x="1302" y="0"/>
                    </a:lnTo>
                    <a:lnTo>
                      <a:pt x="1309" y="7"/>
                    </a:lnTo>
                    <a:lnTo>
                      <a:pt x="1315" y="15"/>
                    </a:lnTo>
                    <a:close/>
                  </a:path>
                </a:pathLst>
              </a:cu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848"/>
              <p:cNvSpPr>
                <a:spLocks/>
              </p:cNvSpPr>
              <p:nvPr/>
            </p:nvSpPr>
            <p:spPr bwMode="auto">
              <a:xfrm>
                <a:off x="1787" y="1929"/>
                <a:ext cx="268" cy="6"/>
              </a:xfrm>
              <a:custGeom>
                <a:avLst/>
                <a:gdLst>
                  <a:gd name="T0" fmla="*/ 1341 w 1341"/>
                  <a:gd name="T1" fmla="*/ 31 h 31"/>
                  <a:gd name="T2" fmla="*/ 0 w 1341"/>
                  <a:gd name="T3" fmla="*/ 31 h 31"/>
                  <a:gd name="T4" fmla="*/ 13 w 1341"/>
                  <a:gd name="T5" fmla="*/ 15 h 31"/>
                  <a:gd name="T6" fmla="*/ 26 w 1341"/>
                  <a:gd name="T7" fmla="*/ 0 h 31"/>
                  <a:gd name="T8" fmla="*/ 1315 w 1341"/>
                  <a:gd name="T9" fmla="*/ 0 h 31"/>
                  <a:gd name="T10" fmla="*/ 1328 w 1341"/>
                  <a:gd name="T11" fmla="*/ 15 h 31"/>
                  <a:gd name="T12" fmla="*/ 1341 w 1341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31">
                    <a:moveTo>
                      <a:pt x="1341" y="31"/>
                    </a:moveTo>
                    <a:lnTo>
                      <a:pt x="0" y="31"/>
                    </a:lnTo>
                    <a:lnTo>
                      <a:pt x="13" y="15"/>
                    </a:lnTo>
                    <a:lnTo>
                      <a:pt x="26" y="0"/>
                    </a:lnTo>
                    <a:lnTo>
                      <a:pt x="1315" y="0"/>
                    </a:lnTo>
                    <a:lnTo>
                      <a:pt x="1328" y="15"/>
                    </a:lnTo>
                    <a:lnTo>
                      <a:pt x="1341" y="31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849"/>
              <p:cNvSpPr>
                <a:spLocks/>
              </p:cNvSpPr>
              <p:nvPr/>
            </p:nvSpPr>
            <p:spPr bwMode="auto">
              <a:xfrm>
                <a:off x="1785" y="1929"/>
                <a:ext cx="273" cy="9"/>
              </a:xfrm>
              <a:custGeom>
                <a:avLst/>
                <a:gdLst>
                  <a:gd name="T0" fmla="*/ 1365 w 1365"/>
                  <a:gd name="T1" fmla="*/ 47 h 47"/>
                  <a:gd name="T2" fmla="*/ 0 w 1365"/>
                  <a:gd name="T3" fmla="*/ 47 h 47"/>
                  <a:gd name="T4" fmla="*/ 19 w 1365"/>
                  <a:gd name="T5" fmla="*/ 22 h 47"/>
                  <a:gd name="T6" fmla="*/ 38 w 1365"/>
                  <a:gd name="T7" fmla="*/ 0 h 47"/>
                  <a:gd name="T8" fmla="*/ 1327 w 1365"/>
                  <a:gd name="T9" fmla="*/ 0 h 47"/>
                  <a:gd name="T10" fmla="*/ 1346 w 1365"/>
                  <a:gd name="T11" fmla="*/ 22 h 47"/>
                  <a:gd name="T12" fmla="*/ 1365 w 1365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47">
                    <a:moveTo>
                      <a:pt x="1365" y="47"/>
                    </a:moveTo>
                    <a:lnTo>
                      <a:pt x="0" y="47"/>
                    </a:lnTo>
                    <a:lnTo>
                      <a:pt x="19" y="22"/>
                    </a:lnTo>
                    <a:lnTo>
                      <a:pt x="38" y="0"/>
                    </a:lnTo>
                    <a:lnTo>
                      <a:pt x="1327" y="0"/>
                    </a:lnTo>
                    <a:lnTo>
                      <a:pt x="1346" y="22"/>
                    </a:lnTo>
                    <a:lnTo>
                      <a:pt x="1365" y="47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850"/>
              <p:cNvSpPr>
                <a:spLocks/>
              </p:cNvSpPr>
              <p:nvPr/>
            </p:nvSpPr>
            <p:spPr bwMode="auto">
              <a:xfrm>
                <a:off x="1782" y="1929"/>
                <a:ext cx="278" cy="12"/>
              </a:xfrm>
              <a:custGeom>
                <a:avLst/>
                <a:gdLst>
                  <a:gd name="T0" fmla="*/ 1387 w 1387"/>
                  <a:gd name="T1" fmla="*/ 63 h 63"/>
                  <a:gd name="T2" fmla="*/ 0 w 1387"/>
                  <a:gd name="T3" fmla="*/ 63 h 63"/>
                  <a:gd name="T4" fmla="*/ 23 w 1387"/>
                  <a:gd name="T5" fmla="*/ 31 h 63"/>
                  <a:gd name="T6" fmla="*/ 49 w 1387"/>
                  <a:gd name="T7" fmla="*/ 0 h 63"/>
                  <a:gd name="T8" fmla="*/ 1338 w 1387"/>
                  <a:gd name="T9" fmla="*/ 0 h 63"/>
                  <a:gd name="T10" fmla="*/ 1364 w 1387"/>
                  <a:gd name="T11" fmla="*/ 31 h 63"/>
                  <a:gd name="T12" fmla="*/ 1387 w 1387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63">
                    <a:moveTo>
                      <a:pt x="1387" y="63"/>
                    </a:moveTo>
                    <a:lnTo>
                      <a:pt x="0" y="63"/>
                    </a:lnTo>
                    <a:lnTo>
                      <a:pt x="23" y="31"/>
                    </a:lnTo>
                    <a:lnTo>
                      <a:pt x="49" y="0"/>
                    </a:lnTo>
                    <a:lnTo>
                      <a:pt x="1338" y="0"/>
                    </a:lnTo>
                    <a:lnTo>
                      <a:pt x="1364" y="31"/>
                    </a:lnTo>
                    <a:lnTo>
                      <a:pt x="1387" y="63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851"/>
              <p:cNvSpPr>
                <a:spLocks/>
              </p:cNvSpPr>
              <p:nvPr/>
            </p:nvSpPr>
            <p:spPr bwMode="auto">
              <a:xfrm>
                <a:off x="1780" y="1929"/>
                <a:ext cx="282" cy="15"/>
              </a:xfrm>
              <a:custGeom>
                <a:avLst/>
                <a:gdLst>
                  <a:gd name="T0" fmla="*/ 1407 w 1407"/>
                  <a:gd name="T1" fmla="*/ 78 h 78"/>
                  <a:gd name="T2" fmla="*/ 0 w 1407"/>
                  <a:gd name="T3" fmla="*/ 78 h 78"/>
                  <a:gd name="T4" fmla="*/ 27 w 1407"/>
                  <a:gd name="T5" fmla="*/ 38 h 78"/>
                  <a:gd name="T6" fmla="*/ 59 w 1407"/>
                  <a:gd name="T7" fmla="*/ 0 h 78"/>
                  <a:gd name="T8" fmla="*/ 1348 w 1407"/>
                  <a:gd name="T9" fmla="*/ 0 h 78"/>
                  <a:gd name="T10" fmla="*/ 1380 w 1407"/>
                  <a:gd name="T11" fmla="*/ 38 h 78"/>
                  <a:gd name="T12" fmla="*/ 1407 w 140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78">
                    <a:moveTo>
                      <a:pt x="1407" y="78"/>
                    </a:moveTo>
                    <a:lnTo>
                      <a:pt x="0" y="78"/>
                    </a:lnTo>
                    <a:lnTo>
                      <a:pt x="27" y="38"/>
                    </a:lnTo>
                    <a:lnTo>
                      <a:pt x="59" y="0"/>
                    </a:lnTo>
                    <a:lnTo>
                      <a:pt x="1348" y="0"/>
                    </a:lnTo>
                    <a:lnTo>
                      <a:pt x="1380" y="38"/>
                    </a:lnTo>
                    <a:lnTo>
                      <a:pt x="1407" y="78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852"/>
              <p:cNvSpPr>
                <a:spLocks/>
              </p:cNvSpPr>
              <p:nvPr/>
            </p:nvSpPr>
            <p:spPr bwMode="auto">
              <a:xfrm>
                <a:off x="1778" y="1929"/>
                <a:ext cx="286" cy="18"/>
              </a:xfrm>
              <a:custGeom>
                <a:avLst/>
                <a:gdLst>
                  <a:gd name="T0" fmla="*/ 1429 w 1429"/>
                  <a:gd name="T1" fmla="*/ 93 h 93"/>
                  <a:gd name="T2" fmla="*/ 0 w 1429"/>
                  <a:gd name="T3" fmla="*/ 93 h 93"/>
                  <a:gd name="T4" fmla="*/ 33 w 1429"/>
                  <a:gd name="T5" fmla="*/ 45 h 93"/>
                  <a:gd name="T6" fmla="*/ 70 w 1429"/>
                  <a:gd name="T7" fmla="*/ 0 h 93"/>
                  <a:gd name="T8" fmla="*/ 1359 w 1429"/>
                  <a:gd name="T9" fmla="*/ 0 h 93"/>
                  <a:gd name="T10" fmla="*/ 1396 w 1429"/>
                  <a:gd name="T11" fmla="*/ 45 h 93"/>
                  <a:gd name="T12" fmla="*/ 1429 w 1429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93">
                    <a:moveTo>
                      <a:pt x="1429" y="93"/>
                    </a:moveTo>
                    <a:lnTo>
                      <a:pt x="0" y="93"/>
                    </a:lnTo>
                    <a:lnTo>
                      <a:pt x="33" y="45"/>
                    </a:lnTo>
                    <a:lnTo>
                      <a:pt x="70" y="0"/>
                    </a:lnTo>
                    <a:lnTo>
                      <a:pt x="1359" y="0"/>
                    </a:lnTo>
                    <a:lnTo>
                      <a:pt x="1396" y="45"/>
                    </a:lnTo>
                    <a:lnTo>
                      <a:pt x="1429" y="93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853"/>
              <p:cNvSpPr>
                <a:spLocks/>
              </p:cNvSpPr>
              <p:nvPr/>
            </p:nvSpPr>
            <p:spPr bwMode="auto">
              <a:xfrm>
                <a:off x="1776" y="1929"/>
                <a:ext cx="290" cy="22"/>
              </a:xfrm>
              <a:custGeom>
                <a:avLst/>
                <a:gdLst>
                  <a:gd name="T0" fmla="*/ 1449 w 1449"/>
                  <a:gd name="T1" fmla="*/ 110 h 110"/>
                  <a:gd name="T2" fmla="*/ 0 w 1449"/>
                  <a:gd name="T3" fmla="*/ 110 h 110"/>
                  <a:gd name="T4" fmla="*/ 18 w 1449"/>
                  <a:gd name="T5" fmla="*/ 81 h 110"/>
                  <a:gd name="T6" fmla="*/ 59 w 1449"/>
                  <a:gd name="T7" fmla="*/ 26 h 110"/>
                  <a:gd name="T8" fmla="*/ 80 w 1449"/>
                  <a:gd name="T9" fmla="*/ 0 h 110"/>
                  <a:gd name="T10" fmla="*/ 1369 w 1449"/>
                  <a:gd name="T11" fmla="*/ 0 h 110"/>
                  <a:gd name="T12" fmla="*/ 1390 w 1449"/>
                  <a:gd name="T13" fmla="*/ 26 h 110"/>
                  <a:gd name="T14" fmla="*/ 1431 w 1449"/>
                  <a:gd name="T15" fmla="*/ 81 h 110"/>
                  <a:gd name="T16" fmla="*/ 1449 w 1449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9" h="110">
                    <a:moveTo>
                      <a:pt x="1449" y="110"/>
                    </a:moveTo>
                    <a:lnTo>
                      <a:pt x="0" y="110"/>
                    </a:lnTo>
                    <a:lnTo>
                      <a:pt x="18" y="81"/>
                    </a:lnTo>
                    <a:lnTo>
                      <a:pt x="59" y="26"/>
                    </a:lnTo>
                    <a:lnTo>
                      <a:pt x="80" y="0"/>
                    </a:lnTo>
                    <a:lnTo>
                      <a:pt x="1369" y="0"/>
                    </a:lnTo>
                    <a:lnTo>
                      <a:pt x="1390" y="26"/>
                    </a:lnTo>
                    <a:lnTo>
                      <a:pt x="1431" y="81"/>
                    </a:lnTo>
                    <a:lnTo>
                      <a:pt x="1449" y="110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854"/>
              <p:cNvSpPr>
                <a:spLocks/>
              </p:cNvSpPr>
              <p:nvPr/>
            </p:nvSpPr>
            <p:spPr bwMode="auto">
              <a:xfrm>
                <a:off x="1774" y="1929"/>
                <a:ext cx="294" cy="25"/>
              </a:xfrm>
              <a:custGeom>
                <a:avLst/>
                <a:gdLst>
                  <a:gd name="T0" fmla="*/ 1467 w 1467"/>
                  <a:gd name="T1" fmla="*/ 125 h 125"/>
                  <a:gd name="T2" fmla="*/ 0 w 1467"/>
                  <a:gd name="T3" fmla="*/ 125 h 125"/>
                  <a:gd name="T4" fmla="*/ 20 w 1467"/>
                  <a:gd name="T5" fmla="*/ 92 h 125"/>
                  <a:gd name="T6" fmla="*/ 64 w 1467"/>
                  <a:gd name="T7" fmla="*/ 30 h 125"/>
                  <a:gd name="T8" fmla="*/ 89 w 1467"/>
                  <a:gd name="T9" fmla="*/ 0 h 125"/>
                  <a:gd name="T10" fmla="*/ 1060 w 1467"/>
                  <a:gd name="T11" fmla="*/ 0 h 125"/>
                  <a:gd name="T12" fmla="*/ 1110 w 1467"/>
                  <a:gd name="T13" fmla="*/ 0 h 125"/>
                  <a:gd name="T14" fmla="*/ 1378 w 1467"/>
                  <a:gd name="T15" fmla="*/ 0 h 125"/>
                  <a:gd name="T16" fmla="*/ 1403 w 1467"/>
                  <a:gd name="T17" fmla="*/ 30 h 125"/>
                  <a:gd name="T18" fmla="*/ 1447 w 1467"/>
                  <a:gd name="T19" fmla="*/ 92 h 125"/>
                  <a:gd name="T20" fmla="*/ 1467 w 1467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7" h="125">
                    <a:moveTo>
                      <a:pt x="1467" y="125"/>
                    </a:moveTo>
                    <a:lnTo>
                      <a:pt x="0" y="125"/>
                    </a:lnTo>
                    <a:lnTo>
                      <a:pt x="20" y="92"/>
                    </a:lnTo>
                    <a:lnTo>
                      <a:pt x="64" y="30"/>
                    </a:lnTo>
                    <a:lnTo>
                      <a:pt x="89" y="0"/>
                    </a:lnTo>
                    <a:lnTo>
                      <a:pt x="1060" y="0"/>
                    </a:lnTo>
                    <a:lnTo>
                      <a:pt x="1110" y="0"/>
                    </a:lnTo>
                    <a:lnTo>
                      <a:pt x="1378" y="0"/>
                    </a:lnTo>
                    <a:lnTo>
                      <a:pt x="1403" y="30"/>
                    </a:lnTo>
                    <a:lnTo>
                      <a:pt x="1447" y="92"/>
                    </a:lnTo>
                    <a:lnTo>
                      <a:pt x="1467" y="125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855"/>
              <p:cNvSpPr>
                <a:spLocks/>
              </p:cNvSpPr>
              <p:nvPr/>
            </p:nvSpPr>
            <p:spPr bwMode="auto">
              <a:xfrm>
                <a:off x="1774" y="1932"/>
                <a:ext cx="294" cy="22"/>
              </a:xfrm>
              <a:custGeom>
                <a:avLst/>
                <a:gdLst>
                  <a:gd name="T0" fmla="*/ 76 w 1467"/>
                  <a:gd name="T1" fmla="*/ 0 h 110"/>
                  <a:gd name="T2" fmla="*/ 1391 w 1467"/>
                  <a:gd name="T3" fmla="*/ 0 h 110"/>
                  <a:gd name="T4" fmla="*/ 1412 w 1467"/>
                  <a:gd name="T5" fmla="*/ 26 h 110"/>
                  <a:gd name="T6" fmla="*/ 1450 w 1467"/>
                  <a:gd name="T7" fmla="*/ 81 h 110"/>
                  <a:gd name="T8" fmla="*/ 1467 w 1467"/>
                  <a:gd name="T9" fmla="*/ 110 h 110"/>
                  <a:gd name="T10" fmla="*/ 0 w 1467"/>
                  <a:gd name="T11" fmla="*/ 110 h 110"/>
                  <a:gd name="T12" fmla="*/ 17 w 1467"/>
                  <a:gd name="T13" fmla="*/ 81 h 110"/>
                  <a:gd name="T14" fmla="*/ 55 w 1467"/>
                  <a:gd name="T15" fmla="*/ 26 h 110"/>
                  <a:gd name="T16" fmla="*/ 76 w 1467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7" h="110">
                    <a:moveTo>
                      <a:pt x="76" y="0"/>
                    </a:moveTo>
                    <a:lnTo>
                      <a:pt x="1391" y="0"/>
                    </a:lnTo>
                    <a:lnTo>
                      <a:pt x="1412" y="26"/>
                    </a:lnTo>
                    <a:lnTo>
                      <a:pt x="1450" y="81"/>
                    </a:lnTo>
                    <a:lnTo>
                      <a:pt x="1467" y="110"/>
                    </a:lnTo>
                    <a:lnTo>
                      <a:pt x="0" y="110"/>
                    </a:lnTo>
                    <a:lnTo>
                      <a:pt x="17" y="81"/>
                    </a:lnTo>
                    <a:lnTo>
                      <a:pt x="55" y="2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856"/>
              <p:cNvSpPr>
                <a:spLocks/>
              </p:cNvSpPr>
              <p:nvPr/>
            </p:nvSpPr>
            <p:spPr bwMode="auto">
              <a:xfrm>
                <a:off x="1774" y="1935"/>
                <a:ext cx="294" cy="19"/>
              </a:xfrm>
              <a:custGeom>
                <a:avLst/>
                <a:gdLst>
                  <a:gd name="T0" fmla="*/ 63 w 1467"/>
                  <a:gd name="T1" fmla="*/ 0 h 94"/>
                  <a:gd name="T2" fmla="*/ 1404 w 1467"/>
                  <a:gd name="T3" fmla="*/ 0 h 94"/>
                  <a:gd name="T4" fmla="*/ 1437 w 1467"/>
                  <a:gd name="T5" fmla="*/ 46 h 94"/>
                  <a:gd name="T6" fmla="*/ 1467 w 1467"/>
                  <a:gd name="T7" fmla="*/ 94 h 94"/>
                  <a:gd name="T8" fmla="*/ 0 w 1467"/>
                  <a:gd name="T9" fmla="*/ 94 h 94"/>
                  <a:gd name="T10" fmla="*/ 30 w 1467"/>
                  <a:gd name="T11" fmla="*/ 46 h 94"/>
                  <a:gd name="T12" fmla="*/ 63 w 146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94">
                    <a:moveTo>
                      <a:pt x="63" y="0"/>
                    </a:moveTo>
                    <a:lnTo>
                      <a:pt x="1404" y="0"/>
                    </a:lnTo>
                    <a:lnTo>
                      <a:pt x="1437" y="46"/>
                    </a:lnTo>
                    <a:lnTo>
                      <a:pt x="1467" y="94"/>
                    </a:lnTo>
                    <a:lnTo>
                      <a:pt x="0" y="94"/>
                    </a:lnTo>
                    <a:lnTo>
                      <a:pt x="30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857"/>
              <p:cNvSpPr>
                <a:spLocks/>
              </p:cNvSpPr>
              <p:nvPr/>
            </p:nvSpPr>
            <p:spPr bwMode="auto">
              <a:xfrm>
                <a:off x="1774" y="1938"/>
                <a:ext cx="294" cy="16"/>
              </a:xfrm>
              <a:custGeom>
                <a:avLst/>
                <a:gdLst>
                  <a:gd name="T0" fmla="*/ 51 w 1467"/>
                  <a:gd name="T1" fmla="*/ 0 h 79"/>
                  <a:gd name="T2" fmla="*/ 1416 w 1467"/>
                  <a:gd name="T3" fmla="*/ 0 h 79"/>
                  <a:gd name="T4" fmla="*/ 1443 w 1467"/>
                  <a:gd name="T5" fmla="*/ 39 h 79"/>
                  <a:gd name="T6" fmla="*/ 1467 w 1467"/>
                  <a:gd name="T7" fmla="*/ 79 h 79"/>
                  <a:gd name="T8" fmla="*/ 0 w 1467"/>
                  <a:gd name="T9" fmla="*/ 79 h 79"/>
                  <a:gd name="T10" fmla="*/ 24 w 1467"/>
                  <a:gd name="T11" fmla="*/ 39 h 79"/>
                  <a:gd name="T12" fmla="*/ 51 w 1467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79">
                    <a:moveTo>
                      <a:pt x="51" y="0"/>
                    </a:moveTo>
                    <a:lnTo>
                      <a:pt x="1416" y="0"/>
                    </a:lnTo>
                    <a:lnTo>
                      <a:pt x="1443" y="39"/>
                    </a:lnTo>
                    <a:lnTo>
                      <a:pt x="1467" y="79"/>
                    </a:lnTo>
                    <a:lnTo>
                      <a:pt x="0" y="79"/>
                    </a:lnTo>
                    <a:lnTo>
                      <a:pt x="24" y="3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858"/>
              <p:cNvSpPr>
                <a:spLocks/>
              </p:cNvSpPr>
              <p:nvPr/>
            </p:nvSpPr>
            <p:spPr bwMode="auto">
              <a:xfrm>
                <a:off x="1774" y="1941"/>
                <a:ext cx="294" cy="13"/>
              </a:xfrm>
              <a:custGeom>
                <a:avLst/>
                <a:gdLst>
                  <a:gd name="T0" fmla="*/ 40 w 1467"/>
                  <a:gd name="T1" fmla="*/ 0 h 62"/>
                  <a:gd name="T2" fmla="*/ 1427 w 1467"/>
                  <a:gd name="T3" fmla="*/ 0 h 62"/>
                  <a:gd name="T4" fmla="*/ 1448 w 1467"/>
                  <a:gd name="T5" fmla="*/ 30 h 62"/>
                  <a:gd name="T6" fmla="*/ 1467 w 1467"/>
                  <a:gd name="T7" fmla="*/ 62 h 62"/>
                  <a:gd name="T8" fmla="*/ 0 w 1467"/>
                  <a:gd name="T9" fmla="*/ 62 h 62"/>
                  <a:gd name="T10" fmla="*/ 19 w 1467"/>
                  <a:gd name="T11" fmla="*/ 30 h 62"/>
                  <a:gd name="T12" fmla="*/ 40 w 1467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62">
                    <a:moveTo>
                      <a:pt x="40" y="0"/>
                    </a:moveTo>
                    <a:lnTo>
                      <a:pt x="1427" y="0"/>
                    </a:lnTo>
                    <a:lnTo>
                      <a:pt x="1448" y="30"/>
                    </a:lnTo>
                    <a:lnTo>
                      <a:pt x="1467" y="62"/>
                    </a:lnTo>
                    <a:lnTo>
                      <a:pt x="0" y="62"/>
                    </a:lnTo>
                    <a:lnTo>
                      <a:pt x="19" y="3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859"/>
              <p:cNvSpPr>
                <a:spLocks/>
              </p:cNvSpPr>
              <p:nvPr/>
            </p:nvSpPr>
            <p:spPr bwMode="auto">
              <a:xfrm>
                <a:off x="1774" y="1944"/>
                <a:ext cx="294" cy="10"/>
              </a:xfrm>
              <a:custGeom>
                <a:avLst/>
                <a:gdLst>
                  <a:gd name="T0" fmla="*/ 30 w 1467"/>
                  <a:gd name="T1" fmla="*/ 0 h 47"/>
                  <a:gd name="T2" fmla="*/ 1437 w 1467"/>
                  <a:gd name="T3" fmla="*/ 0 h 47"/>
                  <a:gd name="T4" fmla="*/ 1453 w 1467"/>
                  <a:gd name="T5" fmla="*/ 24 h 47"/>
                  <a:gd name="T6" fmla="*/ 1467 w 1467"/>
                  <a:gd name="T7" fmla="*/ 47 h 47"/>
                  <a:gd name="T8" fmla="*/ 0 w 1467"/>
                  <a:gd name="T9" fmla="*/ 47 h 47"/>
                  <a:gd name="T10" fmla="*/ 14 w 1467"/>
                  <a:gd name="T11" fmla="*/ 24 h 47"/>
                  <a:gd name="T12" fmla="*/ 30 w 146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47">
                    <a:moveTo>
                      <a:pt x="30" y="0"/>
                    </a:moveTo>
                    <a:lnTo>
                      <a:pt x="1437" y="0"/>
                    </a:lnTo>
                    <a:lnTo>
                      <a:pt x="1453" y="24"/>
                    </a:lnTo>
                    <a:lnTo>
                      <a:pt x="1467" y="47"/>
                    </a:lnTo>
                    <a:lnTo>
                      <a:pt x="0" y="47"/>
                    </a:lnTo>
                    <a:lnTo>
                      <a:pt x="14" y="2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860"/>
              <p:cNvSpPr>
                <a:spLocks/>
              </p:cNvSpPr>
              <p:nvPr/>
            </p:nvSpPr>
            <p:spPr bwMode="auto">
              <a:xfrm>
                <a:off x="1774" y="1947"/>
                <a:ext cx="294" cy="7"/>
              </a:xfrm>
              <a:custGeom>
                <a:avLst/>
                <a:gdLst>
                  <a:gd name="T0" fmla="*/ 19 w 1467"/>
                  <a:gd name="T1" fmla="*/ 0 h 32"/>
                  <a:gd name="T2" fmla="*/ 1448 w 1467"/>
                  <a:gd name="T3" fmla="*/ 0 h 32"/>
                  <a:gd name="T4" fmla="*/ 1458 w 1467"/>
                  <a:gd name="T5" fmla="*/ 16 h 32"/>
                  <a:gd name="T6" fmla="*/ 1467 w 1467"/>
                  <a:gd name="T7" fmla="*/ 32 h 32"/>
                  <a:gd name="T8" fmla="*/ 0 w 1467"/>
                  <a:gd name="T9" fmla="*/ 32 h 32"/>
                  <a:gd name="T10" fmla="*/ 9 w 1467"/>
                  <a:gd name="T11" fmla="*/ 16 h 32"/>
                  <a:gd name="T12" fmla="*/ 19 w 146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32">
                    <a:moveTo>
                      <a:pt x="19" y="0"/>
                    </a:moveTo>
                    <a:lnTo>
                      <a:pt x="1448" y="0"/>
                    </a:lnTo>
                    <a:lnTo>
                      <a:pt x="1458" y="16"/>
                    </a:lnTo>
                    <a:lnTo>
                      <a:pt x="1467" y="32"/>
                    </a:lnTo>
                    <a:lnTo>
                      <a:pt x="0" y="32"/>
                    </a:lnTo>
                    <a:lnTo>
                      <a:pt x="9" y="1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861"/>
              <p:cNvSpPr>
                <a:spLocks/>
              </p:cNvSpPr>
              <p:nvPr/>
            </p:nvSpPr>
            <p:spPr bwMode="auto">
              <a:xfrm>
                <a:off x="1774" y="1951"/>
                <a:ext cx="294" cy="3"/>
              </a:xfrm>
              <a:custGeom>
                <a:avLst/>
                <a:gdLst>
                  <a:gd name="T0" fmla="*/ 10 w 1467"/>
                  <a:gd name="T1" fmla="*/ 0 h 16"/>
                  <a:gd name="T2" fmla="*/ 1457 w 1467"/>
                  <a:gd name="T3" fmla="*/ 0 h 16"/>
                  <a:gd name="T4" fmla="*/ 1462 w 1467"/>
                  <a:gd name="T5" fmla="*/ 8 h 16"/>
                  <a:gd name="T6" fmla="*/ 1467 w 1467"/>
                  <a:gd name="T7" fmla="*/ 16 h 16"/>
                  <a:gd name="T8" fmla="*/ 0 w 1467"/>
                  <a:gd name="T9" fmla="*/ 16 h 16"/>
                  <a:gd name="T10" fmla="*/ 5 w 1467"/>
                  <a:gd name="T11" fmla="*/ 8 h 16"/>
                  <a:gd name="T12" fmla="*/ 10 w 146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16">
                    <a:moveTo>
                      <a:pt x="10" y="0"/>
                    </a:moveTo>
                    <a:lnTo>
                      <a:pt x="1457" y="0"/>
                    </a:lnTo>
                    <a:lnTo>
                      <a:pt x="1462" y="8"/>
                    </a:lnTo>
                    <a:lnTo>
                      <a:pt x="1467" y="16"/>
                    </a:lnTo>
                    <a:lnTo>
                      <a:pt x="0" y="16"/>
                    </a:lnTo>
                    <a:lnTo>
                      <a:pt x="5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Rectangle 862"/>
              <p:cNvSpPr>
                <a:spLocks noChangeArrowheads="1"/>
              </p:cNvSpPr>
              <p:nvPr/>
            </p:nvSpPr>
            <p:spPr bwMode="auto">
              <a:xfrm>
                <a:off x="1774" y="1954"/>
                <a:ext cx="294" cy="1"/>
              </a:xfrm>
              <a:prstGeom prst="rect">
                <a:avLst/>
              </a:pr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Rectangle 863"/>
              <p:cNvSpPr>
                <a:spLocks noChangeArrowheads="1"/>
              </p:cNvSpPr>
              <p:nvPr/>
            </p:nvSpPr>
            <p:spPr bwMode="auto">
              <a:xfrm>
                <a:off x="1790" y="1932"/>
                <a:ext cx="263" cy="1"/>
              </a:xfrm>
              <a:prstGeom prst="rect">
                <a:avLst/>
              </a:prstGeom>
              <a:solidFill>
                <a:srgbClr val="9A1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864"/>
              <p:cNvSpPr>
                <a:spLocks/>
              </p:cNvSpPr>
              <p:nvPr/>
            </p:nvSpPr>
            <p:spPr bwMode="auto">
              <a:xfrm>
                <a:off x="1787" y="1932"/>
                <a:ext cx="268" cy="3"/>
              </a:xfrm>
              <a:custGeom>
                <a:avLst/>
                <a:gdLst>
                  <a:gd name="T0" fmla="*/ 1341 w 1341"/>
                  <a:gd name="T1" fmla="*/ 16 h 16"/>
                  <a:gd name="T2" fmla="*/ 0 w 1341"/>
                  <a:gd name="T3" fmla="*/ 16 h 16"/>
                  <a:gd name="T4" fmla="*/ 7 w 1341"/>
                  <a:gd name="T5" fmla="*/ 8 h 16"/>
                  <a:gd name="T6" fmla="*/ 13 w 1341"/>
                  <a:gd name="T7" fmla="*/ 0 h 16"/>
                  <a:gd name="T8" fmla="*/ 1328 w 1341"/>
                  <a:gd name="T9" fmla="*/ 0 h 16"/>
                  <a:gd name="T10" fmla="*/ 1334 w 1341"/>
                  <a:gd name="T11" fmla="*/ 8 h 16"/>
                  <a:gd name="T12" fmla="*/ 1341 w 1341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1" h="16">
                    <a:moveTo>
                      <a:pt x="1341" y="16"/>
                    </a:moveTo>
                    <a:lnTo>
                      <a:pt x="0" y="16"/>
                    </a:lnTo>
                    <a:lnTo>
                      <a:pt x="7" y="8"/>
                    </a:lnTo>
                    <a:lnTo>
                      <a:pt x="13" y="0"/>
                    </a:lnTo>
                    <a:lnTo>
                      <a:pt x="1328" y="0"/>
                    </a:lnTo>
                    <a:lnTo>
                      <a:pt x="1334" y="8"/>
                    </a:lnTo>
                    <a:lnTo>
                      <a:pt x="1341" y="16"/>
                    </a:lnTo>
                    <a:close/>
                  </a:path>
                </a:pathLst>
              </a:cu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865"/>
              <p:cNvSpPr>
                <a:spLocks/>
              </p:cNvSpPr>
              <p:nvPr/>
            </p:nvSpPr>
            <p:spPr bwMode="auto">
              <a:xfrm>
                <a:off x="1785" y="1932"/>
                <a:ext cx="273" cy="6"/>
              </a:xfrm>
              <a:custGeom>
                <a:avLst/>
                <a:gdLst>
                  <a:gd name="T0" fmla="*/ 1365 w 1365"/>
                  <a:gd name="T1" fmla="*/ 32 h 32"/>
                  <a:gd name="T2" fmla="*/ 0 w 1365"/>
                  <a:gd name="T3" fmla="*/ 32 h 32"/>
                  <a:gd name="T4" fmla="*/ 12 w 1365"/>
                  <a:gd name="T5" fmla="*/ 16 h 32"/>
                  <a:gd name="T6" fmla="*/ 25 w 1365"/>
                  <a:gd name="T7" fmla="*/ 0 h 32"/>
                  <a:gd name="T8" fmla="*/ 1340 w 1365"/>
                  <a:gd name="T9" fmla="*/ 0 h 32"/>
                  <a:gd name="T10" fmla="*/ 1353 w 1365"/>
                  <a:gd name="T11" fmla="*/ 16 h 32"/>
                  <a:gd name="T12" fmla="*/ 1365 w 1365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32">
                    <a:moveTo>
                      <a:pt x="1365" y="32"/>
                    </a:moveTo>
                    <a:lnTo>
                      <a:pt x="0" y="32"/>
                    </a:lnTo>
                    <a:lnTo>
                      <a:pt x="12" y="16"/>
                    </a:lnTo>
                    <a:lnTo>
                      <a:pt x="25" y="0"/>
                    </a:lnTo>
                    <a:lnTo>
                      <a:pt x="1340" y="0"/>
                    </a:lnTo>
                    <a:lnTo>
                      <a:pt x="1353" y="16"/>
                    </a:lnTo>
                    <a:lnTo>
                      <a:pt x="1365" y="32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866"/>
              <p:cNvSpPr>
                <a:spLocks/>
              </p:cNvSpPr>
              <p:nvPr/>
            </p:nvSpPr>
            <p:spPr bwMode="auto">
              <a:xfrm>
                <a:off x="1782" y="1932"/>
                <a:ext cx="278" cy="9"/>
              </a:xfrm>
              <a:custGeom>
                <a:avLst/>
                <a:gdLst>
                  <a:gd name="T0" fmla="*/ 1387 w 1387"/>
                  <a:gd name="T1" fmla="*/ 48 h 48"/>
                  <a:gd name="T2" fmla="*/ 0 w 1387"/>
                  <a:gd name="T3" fmla="*/ 48 h 48"/>
                  <a:gd name="T4" fmla="*/ 17 w 1387"/>
                  <a:gd name="T5" fmla="*/ 24 h 48"/>
                  <a:gd name="T6" fmla="*/ 36 w 1387"/>
                  <a:gd name="T7" fmla="*/ 0 h 48"/>
                  <a:gd name="T8" fmla="*/ 1351 w 1387"/>
                  <a:gd name="T9" fmla="*/ 0 h 48"/>
                  <a:gd name="T10" fmla="*/ 1370 w 1387"/>
                  <a:gd name="T11" fmla="*/ 24 h 48"/>
                  <a:gd name="T12" fmla="*/ 1387 w 1387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48">
                    <a:moveTo>
                      <a:pt x="1387" y="48"/>
                    </a:moveTo>
                    <a:lnTo>
                      <a:pt x="0" y="48"/>
                    </a:lnTo>
                    <a:lnTo>
                      <a:pt x="17" y="24"/>
                    </a:lnTo>
                    <a:lnTo>
                      <a:pt x="36" y="0"/>
                    </a:lnTo>
                    <a:lnTo>
                      <a:pt x="1351" y="0"/>
                    </a:lnTo>
                    <a:lnTo>
                      <a:pt x="1370" y="24"/>
                    </a:lnTo>
                    <a:lnTo>
                      <a:pt x="1387" y="48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867"/>
              <p:cNvSpPr>
                <a:spLocks/>
              </p:cNvSpPr>
              <p:nvPr/>
            </p:nvSpPr>
            <p:spPr bwMode="auto">
              <a:xfrm>
                <a:off x="1780" y="1932"/>
                <a:ext cx="282" cy="12"/>
              </a:xfrm>
              <a:custGeom>
                <a:avLst/>
                <a:gdLst>
                  <a:gd name="T0" fmla="*/ 1407 w 1407"/>
                  <a:gd name="T1" fmla="*/ 63 h 63"/>
                  <a:gd name="T2" fmla="*/ 0 w 1407"/>
                  <a:gd name="T3" fmla="*/ 63 h 63"/>
                  <a:gd name="T4" fmla="*/ 22 w 1407"/>
                  <a:gd name="T5" fmla="*/ 31 h 63"/>
                  <a:gd name="T6" fmla="*/ 46 w 1407"/>
                  <a:gd name="T7" fmla="*/ 0 h 63"/>
                  <a:gd name="T8" fmla="*/ 1361 w 1407"/>
                  <a:gd name="T9" fmla="*/ 0 h 63"/>
                  <a:gd name="T10" fmla="*/ 1385 w 1407"/>
                  <a:gd name="T11" fmla="*/ 31 h 63"/>
                  <a:gd name="T12" fmla="*/ 1407 w 1407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63">
                    <a:moveTo>
                      <a:pt x="1407" y="63"/>
                    </a:moveTo>
                    <a:lnTo>
                      <a:pt x="0" y="63"/>
                    </a:lnTo>
                    <a:lnTo>
                      <a:pt x="22" y="31"/>
                    </a:lnTo>
                    <a:lnTo>
                      <a:pt x="46" y="0"/>
                    </a:lnTo>
                    <a:lnTo>
                      <a:pt x="1361" y="0"/>
                    </a:lnTo>
                    <a:lnTo>
                      <a:pt x="1385" y="31"/>
                    </a:lnTo>
                    <a:lnTo>
                      <a:pt x="1407" y="63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868"/>
              <p:cNvSpPr>
                <a:spLocks/>
              </p:cNvSpPr>
              <p:nvPr/>
            </p:nvSpPr>
            <p:spPr bwMode="auto">
              <a:xfrm>
                <a:off x="1778" y="1932"/>
                <a:ext cx="286" cy="15"/>
              </a:xfrm>
              <a:custGeom>
                <a:avLst/>
                <a:gdLst>
                  <a:gd name="T0" fmla="*/ 1429 w 1429"/>
                  <a:gd name="T1" fmla="*/ 78 h 78"/>
                  <a:gd name="T2" fmla="*/ 0 w 1429"/>
                  <a:gd name="T3" fmla="*/ 78 h 78"/>
                  <a:gd name="T4" fmla="*/ 27 w 1429"/>
                  <a:gd name="T5" fmla="*/ 38 h 78"/>
                  <a:gd name="T6" fmla="*/ 57 w 1429"/>
                  <a:gd name="T7" fmla="*/ 0 h 78"/>
                  <a:gd name="T8" fmla="*/ 1372 w 1429"/>
                  <a:gd name="T9" fmla="*/ 0 h 78"/>
                  <a:gd name="T10" fmla="*/ 1402 w 1429"/>
                  <a:gd name="T11" fmla="*/ 38 h 78"/>
                  <a:gd name="T12" fmla="*/ 1429 w 1429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78">
                    <a:moveTo>
                      <a:pt x="1429" y="78"/>
                    </a:moveTo>
                    <a:lnTo>
                      <a:pt x="0" y="78"/>
                    </a:lnTo>
                    <a:lnTo>
                      <a:pt x="27" y="38"/>
                    </a:lnTo>
                    <a:lnTo>
                      <a:pt x="57" y="0"/>
                    </a:lnTo>
                    <a:lnTo>
                      <a:pt x="1372" y="0"/>
                    </a:lnTo>
                    <a:lnTo>
                      <a:pt x="1402" y="38"/>
                    </a:lnTo>
                    <a:lnTo>
                      <a:pt x="1429" y="78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869"/>
              <p:cNvSpPr>
                <a:spLocks/>
              </p:cNvSpPr>
              <p:nvPr/>
            </p:nvSpPr>
            <p:spPr bwMode="auto">
              <a:xfrm>
                <a:off x="1776" y="1932"/>
                <a:ext cx="290" cy="19"/>
              </a:xfrm>
              <a:custGeom>
                <a:avLst/>
                <a:gdLst>
                  <a:gd name="T0" fmla="*/ 1449 w 1449"/>
                  <a:gd name="T1" fmla="*/ 95 h 95"/>
                  <a:gd name="T2" fmla="*/ 0 w 1449"/>
                  <a:gd name="T3" fmla="*/ 95 h 95"/>
                  <a:gd name="T4" fmla="*/ 32 w 1449"/>
                  <a:gd name="T5" fmla="*/ 45 h 95"/>
                  <a:gd name="T6" fmla="*/ 67 w 1449"/>
                  <a:gd name="T7" fmla="*/ 0 h 95"/>
                  <a:gd name="T8" fmla="*/ 1382 w 1449"/>
                  <a:gd name="T9" fmla="*/ 0 h 95"/>
                  <a:gd name="T10" fmla="*/ 1417 w 1449"/>
                  <a:gd name="T11" fmla="*/ 45 h 95"/>
                  <a:gd name="T12" fmla="*/ 1449 w 1449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95">
                    <a:moveTo>
                      <a:pt x="1449" y="95"/>
                    </a:moveTo>
                    <a:lnTo>
                      <a:pt x="0" y="95"/>
                    </a:lnTo>
                    <a:lnTo>
                      <a:pt x="32" y="45"/>
                    </a:lnTo>
                    <a:lnTo>
                      <a:pt x="67" y="0"/>
                    </a:lnTo>
                    <a:lnTo>
                      <a:pt x="1382" y="0"/>
                    </a:lnTo>
                    <a:lnTo>
                      <a:pt x="1417" y="45"/>
                    </a:lnTo>
                    <a:lnTo>
                      <a:pt x="1449" y="95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870"/>
              <p:cNvSpPr>
                <a:spLocks/>
              </p:cNvSpPr>
              <p:nvPr/>
            </p:nvSpPr>
            <p:spPr bwMode="auto">
              <a:xfrm>
                <a:off x="1774" y="1932"/>
                <a:ext cx="294" cy="22"/>
              </a:xfrm>
              <a:custGeom>
                <a:avLst/>
                <a:gdLst>
                  <a:gd name="T0" fmla="*/ 1467 w 1467"/>
                  <a:gd name="T1" fmla="*/ 110 h 110"/>
                  <a:gd name="T2" fmla="*/ 0 w 1467"/>
                  <a:gd name="T3" fmla="*/ 110 h 110"/>
                  <a:gd name="T4" fmla="*/ 17 w 1467"/>
                  <a:gd name="T5" fmla="*/ 81 h 110"/>
                  <a:gd name="T6" fmla="*/ 55 w 1467"/>
                  <a:gd name="T7" fmla="*/ 26 h 110"/>
                  <a:gd name="T8" fmla="*/ 76 w 1467"/>
                  <a:gd name="T9" fmla="*/ 0 h 110"/>
                  <a:gd name="T10" fmla="*/ 1391 w 1467"/>
                  <a:gd name="T11" fmla="*/ 0 h 110"/>
                  <a:gd name="T12" fmla="*/ 1412 w 1467"/>
                  <a:gd name="T13" fmla="*/ 26 h 110"/>
                  <a:gd name="T14" fmla="*/ 1450 w 1467"/>
                  <a:gd name="T15" fmla="*/ 81 h 110"/>
                  <a:gd name="T16" fmla="*/ 1467 w 1467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7" h="110">
                    <a:moveTo>
                      <a:pt x="1467" y="110"/>
                    </a:moveTo>
                    <a:lnTo>
                      <a:pt x="0" y="110"/>
                    </a:lnTo>
                    <a:lnTo>
                      <a:pt x="17" y="81"/>
                    </a:lnTo>
                    <a:lnTo>
                      <a:pt x="55" y="26"/>
                    </a:lnTo>
                    <a:lnTo>
                      <a:pt x="76" y="0"/>
                    </a:lnTo>
                    <a:lnTo>
                      <a:pt x="1391" y="0"/>
                    </a:lnTo>
                    <a:lnTo>
                      <a:pt x="1412" y="26"/>
                    </a:lnTo>
                    <a:lnTo>
                      <a:pt x="1450" y="81"/>
                    </a:lnTo>
                    <a:lnTo>
                      <a:pt x="1467" y="110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871"/>
              <p:cNvSpPr>
                <a:spLocks/>
              </p:cNvSpPr>
              <p:nvPr/>
            </p:nvSpPr>
            <p:spPr bwMode="auto">
              <a:xfrm>
                <a:off x="1773" y="1932"/>
                <a:ext cx="296" cy="25"/>
              </a:xfrm>
              <a:custGeom>
                <a:avLst/>
                <a:gdLst>
                  <a:gd name="T0" fmla="*/ 1483 w 1483"/>
                  <a:gd name="T1" fmla="*/ 126 h 126"/>
                  <a:gd name="T2" fmla="*/ 0 w 1483"/>
                  <a:gd name="T3" fmla="*/ 126 h 126"/>
                  <a:gd name="T4" fmla="*/ 18 w 1483"/>
                  <a:gd name="T5" fmla="*/ 93 h 126"/>
                  <a:gd name="T6" fmla="*/ 60 w 1483"/>
                  <a:gd name="T7" fmla="*/ 30 h 126"/>
                  <a:gd name="T8" fmla="*/ 84 w 1483"/>
                  <a:gd name="T9" fmla="*/ 0 h 126"/>
                  <a:gd name="T10" fmla="*/ 1399 w 1483"/>
                  <a:gd name="T11" fmla="*/ 0 h 126"/>
                  <a:gd name="T12" fmla="*/ 1423 w 1483"/>
                  <a:gd name="T13" fmla="*/ 30 h 126"/>
                  <a:gd name="T14" fmla="*/ 1465 w 1483"/>
                  <a:gd name="T15" fmla="*/ 93 h 126"/>
                  <a:gd name="T16" fmla="*/ 1483 w 1483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3" h="126">
                    <a:moveTo>
                      <a:pt x="1483" y="126"/>
                    </a:moveTo>
                    <a:lnTo>
                      <a:pt x="0" y="126"/>
                    </a:lnTo>
                    <a:lnTo>
                      <a:pt x="18" y="93"/>
                    </a:lnTo>
                    <a:lnTo>
                      <a:pt x="60" y="30"/>
                    </a:lnTo>
                    <a:lnTo>
                      <a:pt x="84" y="0"/>
                    </a:lnTo>
                    <a:lnTo>
                      <a:pt x="1399" y="0"/>
                    </a:lnTo>
                    <a:lnTo>
                      <a:pt x="1423" y="30"/>
                    </a:lnTo>
                    <a:lnTo>
                      <a:pt x="1465" y="93"/>
                    </a:lnTo>
                    <a:lnTo>
                      <a:pt x="1483" y="126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872"/>
              <p:cNvSpPr>
                <a:spLocks/>
              </p:cNvSpPr>
              <p:nvPr/>
            </p:nvSpPr>
            <p:spPr bwMode="auto">
              <a:xfrm>
                <a:off x="1773" y="1935"/>
                <a:ext cx="296" cy="22"/>
              </a:xfrm>
              <a:custGeom>
                <a:avLst/>
                <a:gdLst>
                  <a:gd name="T0" fmla="*/ 71 w 1483"/>
                  <a:gd name="T1" fmla="*/ 0 h 110"/>
                  <a:gd name="T2" fmla="*/ 1412 w 1483"/>
                  <a:gd name="T3" fmla="*/ 0 h 110"/>
                  <a:gd name="T4" fmla="*/ 1431 w 1483"/>
                  <a:gd name="T5" fmla="*/ 26 h 110"/>
                  <a:gd name="T6" fmla="*/ 1467 w 1483"/>
                  <a:gd name="T7" fmla="*/ 81 h 110"/>
                  <a:gd name="T8" fmla="*/ 1483 w 1483"/>
                  <a:gd name="T9" fmla="*/ 110 h 110"/>
                  <a:gd name="T10" fmla="*/ 0 w 1483"/>
                  <a:gd name="T11" fmla="*/ 110 h 110"/>
                  <a:gd name="T12" fmla="*/ 16 w 1483"/>
                  <a:gd name="T13" fmla="*/ 81 h 110"/>
                  <a:gd name="T14" fmla="*/ 52 w 1483"/>
                  <a:gd name="T15" fmla="*/ 26 h 110"/>
                  <a:gd name="T16" fmla="*/ 71 w 1483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3" h="110">
                    <a:moveTo>
                      <a:pt x="71" y="0"/>
                    </a:moveTo>
                    <a:lnTo>
                      <a:pt x="1412" y="0"/>
                    </a:lnTo>
                    <a:lnTo>
                      <a:pt x="1431" y="26"/>
                    </a:lnTo>
                    <a:lnTo>
                      <a:pt x="1467" y="81"/>
                    </a:lnTo>
                    <a:lnTo>
                      <a:pt x="1483" y="110"/>
                    </a:lnTo>
                    <a:lnTo>
                      <a:pt x="0" y="110"/>
                    </a:lnTo>
                    <a:lnTo>
                      <a:pt x="16" y="81"/>
                    </a:lnTo>
                    <a:lnTo>
                      <a:pt x="52" y="2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873"/>
              <p:cNvSpPr>
                <a:spLocks/>
              </p:cNvSpPr>
              <p:nvPr/>
            </p:nvSpPr>
            <p:spPr bwMode="auto">
              <a:xfrm>
                <a:off x="1773" y="1938"/>
                <a:ext cx="296" cy="19"/>
              </a:xfrm>
              <a:custGeom>
                <a:avLst/>
                <a:gdLst>
                  <a:gd name="T0" fmla="*/ 59 w 1483"/>
                  <a:gd name="T1" fmla="*/ 0 h 95"/>
                  <a:gd name="T2" fmla="*/ 1424 w 1483"/>
                  <a:gd name="T3" fmla="*/ 0 h 95"/>
                  <a:gd name="T4" fmla="*/ 1456 w 1483"/>
                  <a:gd name="T5" fmla="*/ 46 h 95"/>
                  <a:gd name="T6" fmla="*/ 1483 w 1483"/>
                  <a:gd name="T7" fmla="*/ 95 h 95"/>
                  <a:gd name="T8" fmla="*/ 0 w 1483"/>
                  <a:gd name="T9" fmla="*/ 95 h 95"/>
                  <a:gd name="T10" fmla="*/ 27 w 1483"/>
                  <a:gd name="T11" fmla="*/ 46 h 95"/>
                  <a:gd name="T12" fmla="*/ 59 w 1483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95">
                    <a:moveTo>
                      <a:pt x="59" y="0"/>
                    </a:moveTo>
                    <a:lnTo>
                      <a:pt x="1424" y="0"/>
                    </a:lnTo>
                    <a:lnTo>
                      <a:pt x="1456" y="46"/>
                    </a:lnTo>
                    <a:lnTo>
                      <a:pt x="1483" y="95"/>
                    </a:lnTo>
                    <a:lnTo>
                      <a:pt x="0" y="95"/>
                    </a:lnTo>
                    <a:lnTo>
                      <a:pt x="27" y="4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874"/>
              <p:cNvSpPr>
                <a:spLocks/>
              </p:cNvSpPr>
              <p:nvPr/>
            </p:nvSpPr>
            <p:spPr bwMode="auto">
              <a:xfrm>
                <a:off x="1773" y="1941"/>
                <a:ext cx="296" cy="16"/>
              </a:xfrm>
              <a:custGeom>
                <a:avLst/>
                <a:gdLst>
                  <a:gd name="T0" fmla="*/ 48 w 1483"/>
                  <a:gd name="T1" fmla="*/ 0 h 78"/>
                  <a:gd name="T2" fmla="*/ 1435 w 1483"/>
                  <a:gd name="T3" fmla="*/ 0 h 78"/>
                  <a:gd name="T4" fmla="*/ 1461 w 1483"/>
                  <a:gd name="T5" fmla="*/ 38 h 78"/>
                  <a:gd name="T6" fmla="*/ 1483 w 1483"/>
                  <a:gd name="T7" fmla="*/ 78 h 78"/>
                  <a:gd name="T8" fmla="*/ 0 w 1483"/>
                  <a:gd name="T9" fmla="*/ 78 h 78"/>
                  <a:gd name="T10" fmla="*/ 22 w 1483"/>
                  <a:gd name="T11" fmla="*/ 38 h 78"/>
                  <a:gd name="T12" fmla="*/ 48 w 1483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78">
                    <a:moveTo>
                      <a:pt x="48" y="0"/>
                    </a:moveTo>
                    <a:lnTo>
                      <a:pt x="1435" y="0"/>
                    </a:lnTo>
                    <a:lnTo>
                      <a:pt x="1461" y="38"/>
                    </a:lnTo>
                    <a:lnTo>
                      <a:pt x="1483" y="78"/>
                    </a:lnTo>
                    <a:lnTo>
                      <a:pt x="0" y="78"/>
                    </a:lnTo>
                    <a:lnTo>
                      <a:pt x="22" y="3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875"/>
              <p:cNvSpPr>
                <a:spLocks/>
              </p:cNvSpPr>
              <p:nvPr/>
            </p:nvSpPr>
            <p:spPr bwMode="auto">
              <a:xfrm>
                <a:off x="1773" y="1944"/>
                <a:ext cx="296" cy="13"/>
              </a:xfrm>
              <a:custGeom>
                <a:avLst/>
                <a:gdLst>
                  <a:gd name="T0" fmla="*/ 38 w 1483"/>
                  <a:gd name="T1" fmla="*/ 0 h 63"/>
                  <a:gd name="T2" fmla="*/ 1445 w 1483"/>
                  <a:gd name="T3" fmla="*/ 0 h 63"/>
                  <a:gd name="T4" fmla="*/ 1465 w 1483"/>
                  <a:gd name="T5" fmla="*/ 31 h 63"/>
                  <a:gd name="T6" fmla="*/ 1483 w 1483"/>
                  <a:gd name="T7" fmla="*/ 63 h 63"/>
                  <a:gd name="T8" fmla="*/ 0 w 1483"/>
                  <a:gd name="T9" fmla="*/ 63 h 63"/>
                  <a:gd name="T10" fmla="*/ 18 w 1483"/>
                  <a:gd name="T11" fmla="*/ 31 h 63"/>
                  <a:gd name="T12" fmla="*/ 38 w 148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63">
                    <a:moveTo>
                      <a:pt x="38" y="0"/>
                    </a:moveTo>
                    <a:lnTo>
                      <a:pt x="1445" y="0"/>
                    </a:lnTo>
                    <a:lnTo>
                      <a:pt x="1465" y="31"/>
                    </a:lnTo>
                    <a:lnTo>
                      <a:pt x="1483" y="63"/>
                    </a:lnTo>
                    <a:lnTo>
                      <a:pt x="0" y="63"/>
                    </a:lnTo>
                    <a:lnTo>
                      <a:pt x="18" y="3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876"/>
              <p:cNvSpPr>
                <a:spLocks/>
              </p:cNvSpPr>
              <p:nvPr/>
            </p:nvSpPr>
            <p:spPr bwMode="auto">
              <a:xfrm>
                <a:off x="1773" y="1947"/>
                <a:ext cx="296" cy="10"/>
              </a:xfrm>
              <a:custGeom>
                <a:avLst/>
                <a:gdLst>
                  <a:gd name="T0" fmla="*/ 27 w 1483"/>
                  <a:gd name="T1" fmla="*/ 0 h 48"/>
                  <a:gd name="T2" fmla="*/ 1456 w 1483"/>
                  <a:gd name="T3" fmla="*/ 0 h 48"/>
                  <a:gd name="T4" fmla="*/ 1470 w 1483"/>
                  <a:gd name="T5" fmla="*/ 24 h 48"/>
                  <a:gd name="T6" fmla="*/ 1483 w 1483"/>
                  <a:gd name="T7" fmla="*/ 48 h 48"/>
                  <a:gd name="T8" fmla="*/ 0 w 1483"/>
                  <a:gd name="T9" fmla="*/ 48 h 48"/>
                  <a:gd name="T10" fmla="*/ 13 w 1483"/>
                  <a:gd name="T11" fmla="*/ 24 h 48"/>
                  <a:gd name="T12" fmla="*/ 27 w 148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48">
                    <a:moveTo>
                      <a:pt x="27" y="0"/>
                    </a:moveTo>
                    <a:lnTo>
                      <a:pt x="1456" y="0"/>
                    </a:lnTo>
                    <a:lnTo>
                      <a:pt x="1470" y="24"/>
                    </a:lnTo>
                    <a:lnTo>
                      <a:pt x="1483" y="48"/>
                    </a:lnTo>
                    <a:lnTo>
                      <a:pt x="0" y="48"/>
                    </a:lnTo>
                    <a:lnTo>
                      <a:pt x="13" y="2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877"/>
              <p:cNvSpPr>
                <a:spLocks/>
              </p:cNvSpPr>
              <p:nvPr/>
            </p:nvSpPr>
            <p:spPr bwMode="auto">
              <a:xfrm>
                <a:off x="1773" y="1951"/>
                <a:ext cx="296" cy="6"/>
              </a:xfrm>
              <a:custGeom>
                <a:avLst/>
                <a:gdLst>
                  <a:gd name="T0" fmla="*/ 18 w 1483"/>
                  <a:gd name="T1" fmla="*/ 0 h 32"/>
                  <a:gd name="T2" fmla="*/ 1465 w 1483"/>
                  <a:gd name="T3" fmla="*/ 0 h 32"/>
                  <a:gd name="T4" fmla="*/ 1475 w 1483"/>
                  <a:gd name="T5" fmla="*/ 16 h 32"/>
                  <a:gd name="T6" fmla="*/ 1483 w 1483"/>
                  <a:gd name="T7" fmla="*/ 32 h 32"/>
                  <a:gd name="T8" fmla="*/ 0 w 1483"/>
                  <a:gd name="T9" fmla="*/ 32 h 32"/>
                  <a:gd name="T10" fmla="*/ 8 w 1483"/>
                  <a:gd name="T11" fmla="*/ 16 h 32"/>
                  <a:gd name="T12" fmla="*/ 18 w 148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32">
                    <a:moveTo>
                      <a:pt x="18" y="0"/>
                    </a:moveTo>
                    <a:lnTo>
                      <a:pt x="1465" y="0"/>
                    </a:lnTo>
                    <a:lnTo>
                      <a:pt x="1475" y="16"/>
                    </a:lnTo>
                    <a:lnTo>
                      <a:pt x="1483" y="32"/>
                    </a:lnTo>
                    <a:lnTo>
                      <a:pt x="0" y="32"/>
                    </a:lnTo>
                    <a:lnTo>
                      <a:pt x="8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878"/>
              <p:cNvSpPr>
                <a:spLocks/>
              </p:cNvSpPr>
              <p:nvPr/>
            </p:nvSpPr>
            <p:spPr bwMode="auto">
              <a:xfrm>
                <a:off x="1773" y="1954"/>
                <a:ext cx="296" cy="3"/>
              </a:xfrm>
              <a:custGeom>
                <a:avLst/>
                <a:gdLst>
                  <a:gd name="T0" fmla="*/ 8 w 1483"/>
                  <a:gd name="T1" fmla="*/ 0 h 16"/>
                  <a:gd name="T2" fmla="*/ 1475 w 1483"/>
                  <a:gd name="T3" fmla="*/ 0 h 16"/>
                  <a:gd name="T4" fmla="*/ 1479 w 1483"/>
                  <a:gd name="T5" fmla="*/ 7 h 16"/>
                  <a:gd name="T6" fmla="*/ 1483 w 1483"/>
                  <a:gd name="T7" fmla="*/ 16 h 16"/>
                  <a:gd name="T8" fmla="*/ 0 w 1483"/>
                  <a:gd name="T9" fmla="*/ 16 h 16"/>
                  <a:gd name="T10" fmla="*/ 4 w 1483"/>
                  <a:gd name="T11" fmla="*/ 7 h 16"/>
                  <a:gd name="T12" fmla="*/ 8 w 148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16">
                    <a:moveTo>
                      <a:pt x="8" y="0"/>
                    </a:moveTo>
                    <a:lnTo>
                      <a:pt x="1475" y="0"/>
                    </a:lnTo>
                    <a:lnTo>
                      <a:pt x="1479" y="7"/>
                    </a:lnTo>
                    <a:lnTo>
                      <a:pt x="1483" y="16"/>
                    </a:lnTo>
                    <a:lnTo>
                      <a:pt x="0" y="16"/>
                    </a:lnTo>
                    <a:lnTo>
                      <a:pt x="4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Rectangle 879"/>
              <p:cNvSpPr>
                <a:spLocks noChangeArrowheads="1"/>
              </p:cNvSpPr>
              <p:nvPr/>
            </p:nvSpPr>
            <p:spPr bwMode="auto">
              <a:xfrm>
                <a:off x="1773" y="1957"/>
                <a:ext cx="296" cy="1"/>
              </a:xfrm>
              <a:prstGeom prst="rect">
                <a:avLst/>
              </a:pr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Rectangle 880"/>
              <p:cNvSpPr>
                <a:spLocks noChangeArrowheads="1"/>
              </p:cNvSpPr>
              <p:nvPr/>
            </p:nvSpPr>
            <p:spPr bwMode="auto">
              <a:xfrm>
                <a:off x="1787" y="1935"/>
                <a:ext cx="268" cy="1"/>
              </a:xfrm>
              <a:prstGeom prst="rect">
                <a:avLst/>
              </a:prstGeom>
              <a:solidFill>
                <a:srgbClr val="9B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881"/>
              <p:cNvSpPr>
                <a:spLocks/>
              </p:cNvSpPr>
              <p:nvPr/>
            </p:nvSpPr>
            <p:spPr bwMode="auto">
              <a:xfrm>
                <a:off x="1785" y="1935"/>
                <a:ext cx="273" cy="3"/>
              </a:xfrm>
              <a:custGeom>
                <a:avLst/>
                <a:gdLst>
                  <a:gd name="T0" fmla="*/ 1365 w 1365"/>
                  <a:gd name="T1" fmla="*/ 16 h 16"/>
                  <a:gd name="T2" fmla="*/ 0 w 1365"/>
                  <a:gd name="T3" fmla="*/ 16 h 16"/>
                  <a:gd name="T4" fmla="*/ 6 w 1365"/>
                  <a:gd name="T5" fmla="*/ 8 h 16"/>
                  <a:gd name="T6" fmla="*/ 12 w 1365"/>
                  <a:gd name="T7" fmla="*/ 0 h 16"/>
                  <a:gd name="T8" fmla="*/ 1353 w 1365"/>
                  <a:gd name="T9" fmla="*/ 0 h 16"/>
                  <a:gd name="T10" fmla="*/ 1359 w 1365"/>
                  <a:gd name="T11" fmla="*/ 8 h 16"/>
                  <a:gd name="T12" fmla="*/ 1365 w 136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5" h="16">
                    <a:moveTo>
                      <a:pt x="1365" y="16"/>
                    </a:moveTo>
                    <a:lnTo>
                      <a:pt x="0" y="16"/>
                    </a:lnTo>
                    <a:lnTo>
                      <a:pt x="6" y="8"/>
                    </a:lnTo>
                    <a:lnTo>
                      <a:pt x="12" y="0"/>
                    </a:lnTo>
                    <a:lnTo>
                      <a:pt x="1353" y="0"/>
                    </a:lnTo>
                    <a:lnTo>
                      <a:pt x="1359" y="8"/>
                    </a:lnTo>
                    <a:lnTo>
                      <a:pt x="1365" y="16"/>
                    </a:lnTo>
                    <a:close/>
                  </a:path>
                </a:pathLst>
              </a:cu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882"/>
              <p:cNvSpPr>
                <a:spLocks/>
              </p:cNvSpPr>
              <p:nvPr/>
            </p:nvSpPr>
            <p:spPr bwMode="auto">
              <a:xfrm>
                <a:off x="1782" y="1935"/>
                <a:ext cx="278" cy="6"/>
              </a:xfrm>
              <a:custGeom>
                <a:avLst/>
                <a:gdLst>
                  <a:gd name="T0" fmla="*/ 1387 w 1387"/>
                  <a:gd name="T1" fmla="*/ 32 h 32"/>
                  <a:gd name="T2" fmla="*/ 0 w 1387"/>
                  <a:gd name="T3" fmla="*/ 32 h 32"/>
                  <a:gd name="T4" fmla="*/ 11 w 1387"/>
                  <a:gd name="T5" fmla="*/ 15 h 32"/>
                  <a:gd name="T6" fmla="*/ 23 w 1387"/>
                  <a:gd name="T7" fmla="*/ 0 h 32"/>
                  <a:gd name="T8" fmla="*/ 1364 w 1387"/>
                  <a:gd name="T9" fmla="*/ 0 h 32"/>
                  <a:gd name="T10" fmla="*/ 1376 w 1387"/>
                  <a:gd name="T11" fmla="*/ 15 h 32"/>
                  <a:gd name="T12" fmla="*/ 1387 w 138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32">
                    <a:moveTo>
                      <a:pt x="1387" y="32"/>
                    </a:moveTo>
                    <a:lnTo>
                      <a:pt x="0" y="32"/>
                    </a:lnTo>
                    <a:lnTo>
                      <a:pt x="11" y="15"/>
                    </a:lnTo>
                    <a:lnTo>
                      <a:pt x="23" y="0"/>
                    </a:lnTo>
                    <a:lnTo>
                      <a:pt x="1364" y="0"/>
                    </a:lnTo>
                    <a:lnTo>
                      <a:pt x="1376" y="15"/>
                    </a:lnTo>
                    <a:lnTo>
                      <a:pt x="1387" y="32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883"/>
              <p:cNvSpPr>
                <a:spLocks/>
              </p:cNvSpPr>
              <p:nvPr/>
            </p:nvSpPr>
            <p:spPr bwMode="auto">
              <a:xfrm>
                <a:off x="1780" y="1935"/>
                <a:ext cx="282" cy="9"/>
              </a:xfrm>
              <a:custGeom>
                <a:avLst/>
                <a:gdLst>
                  <a:gd name="T0" fmla="*/ 1407 w 1407"/>
                  <a:gd name="T1" fmla="*/ 47 h 47"/>
                  <a:gd name="T2" fmla="*/ 0 w 1407"/>
                  <a:gd name="T3" fmla="*/ 47 h 47"/>
                  <a:gd name="T4" fmla="*/ 16 w 1407"/>
                  <a:gd name="T5" fmla="*/ 23 h 47"/>
                  <a:gd name="T6" fmla="*/ 33 w 1407"/>
                  <a:gd name="T7" fmla="*/ 0 h 47"/>
                  <a:gd name="T8" fmla="*/ 1374 w 1407"/>
                  <a:gd name="T9" fmla="*/ 0 h 47"/>
                  <a:gd name="T10" fmla="*/ 1391 w 1407"/>
                  <a:gd name="T11" fmla="*/ 23 h 47"/>
                  <a:gd name="T12" fmla="*/ 1407 w 140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47">
                    <a:moveTo>
                      <a:pt x="1407" y="47"/>
                    </a:moveTo>
                    <a:lnTo>
                      <a:pt x="0" y="47"/>
                    </a:lnTo>
                    <a:lnTo>
                      <a:pt x="16" y="23"/>
                    </a:lnTo>
                    <a:lnTo>
                      <a:pt x="33" y="0"/>
                    </a:lnTo>
                    <a:lnTo>
                      <a:pt x="1374" y="0"/>
                    </a:lnTo>
                    <a:lnTo>
                      <a:pt x="1391" y="23"/>
                    </a:lnTo>
                    <a:lnTo>
                      <a:pt x="1407" y="47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884"/>
              <p:cNvSpPr>
                <a:spLocks/>
              </p:cNvSpPr>
              <p:nvPr/>
            </p:nvSpPr>
            <p:spPr bwMode="auto">
              <a:xfrm>
                <a:off x="1778" y="1935"/>
                <a:ext cx="286" cy="12"/>
              </a:xfrm>
              <a:custGeom>
                <a:avLst/>
                <a:gdLst>
                  <a:gd name="T0" fmla="*/ 1429 w 1429"/>
                  <a:gd name="T1" fmla="*/ 62 h 62"/>
                  <a:gd name="T2" fmla="*/ 0 w 1429"/>
                  <a:gd name="T3" fmla="*/ 62 h 62"/>
                  <a:gd name="T4" fmla="*/ 22 w 1429"/>
                  <a:gd name="T5" fmla="*/ 30 h 62"/>
                  <a:gd name="T6" fmla="*/ 44 w 1429"/>
                  <a:gd name="T7" fmla="*/ 0 h 62"/>
                  <a:gd name="T8" fmla="*/ 1385 w 1429"/>
                  <a:gd name="T9" fmla="*/ 0 h 62"/>
                  <a:gd name="T10" fmla="*/ 1407 w 1429"/>
                  <a:gd name="T11" fmla="*/ 30 h 62"/>
                  <a:gd name="T12" fmla="*/ 1429 w 1429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62">
                    <a:moveTo>
                      <a:pt x="1429" y="62"/>
                    </a:moveTo>
                    <a:lnTo>
                      <a:pt x="0" y="62"/>
                    </a:lnTo>
                    <a:lnTo>
                      <a:pt x="22" y="30"/>
                    </a:lnTo>
                    <a:lnTo>
                      <a:pt x="44" y="0"/>
                    </a:lnTo>
                    <a:lnTo>
                      <a:pt x="1385" y="0"/>
                    </a:lnTo>
                    <a:lnTo>
                      <a:pt x="1407" y="30"/>
                    </a:lnTo>
                    <a:lnTo>
                      <a:pt x="1429" y="62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885"/>
              <p:cNvSpPr>
                <a:spLocks/>
              </p:cNvSpPr>
              <p:nvPr/>
            </p:nvSpPr>
            <p:spPr bwMode="auto">
              <a:xfrm>
                <a:off x="1776" y="1935"/>
                <a:ext cx="290" cy="16"/>
              </a:xfrm>
              <a:custGeom>
                <a:avLst/>
                <a:gdLst>
                  <a:gd name="T0" fmla="*/ 1449 w 1449"/>
                  <a:gd name="T1" fmla="*/ 79 h 79"/>
                  <a:gd name="T2" fmla="*/ 0 w 1449"/>
                  <a:gd name="T3" fmla="*/ 79 h 79"/>
                  <a:gd name="T4" fmla="*/ 26 w 1449"/>
                  <a:gd name="T5" fmla="*/ 38 h 79"/>
                  <a:gd name="T6" fmla="*/ 54 w 1449"/>
                  <a:gd name="T7" fmla="*/ 0 h 79"/>
                  <a:gd name="T8" fmla="*/ 1395 w 1449"/>
                  <a:gd name="T9" fmla="*/ 0 h 79"/>
                  <a:gd name="T10" fmla="*/ 1423 w 1449"/>
                  <a:gd name="T11" fmla="*/ 38 h 79"/>
                  <a:gd name="T12" fmla="*/ 1449 w 1449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79">
                    <a:moveTo>
                      <a:pt x="1449" y="79"/>
                    </a:moveTo>
                    <a:lnTo>
                      <a:pt x="0" y="79"/>
                    </a:lnTo>
                    <a:lnTo>
                      <a:pt x="26" y="38"/>
                    </a:lnTo>
                    <a:lnTo>
                      <a:pt x="54" y="0"/>
                    </a:lnTo>
                    <a:lnTo>
                      <a:pt x="1395" y="0"/>
                    </a:lnTo>
                    <a:lnTo>
                      <a:pt x="1423" y="38"/>
                    </a:lnTo>
                    <a:lnTo>
                      <a:pt x="1449" y="79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886"/>
              <p:cNvSpPr>
                <a:spLocks/>
              </p:cNvSpPr>
              <p:nvPr/>
            </p:nvSpPr>
            <p:spPr bwMode="auto">
              <a:xfrm>
                <a:off x="1774" y="1935"/>
                <a:ext cx="294" cy="19"/>
              </a:xfrm>
              <a:custGeom>
                <a:avLst/>
                <a:gdLst>
                  <a:gd name="T0" fmla="*/ 1467 w 1467"/>
                  <a:gd name="T1" fmla="*/ 94 h 94"/>
                  <a:gd name="T2" fmla="*/ 0 w 1467"/>
                  <a:gd name="T3" fmla="*/ 94 h 94"/>
                  <a:gd name="T4" fmla="*/ 30 w 1467"/>
                  <a:gd name="T5" fmla="*/ 46 h 94"/>
                  <a:gd name="T6" fmla="*/ 63 w 1467"/>
                  <a:gd name="T7" fmla="*/ 0 h 94"/>
                  <a:gd name="T8" fmla="*/ 1404 w 1467"/>
                  <a:gd name="T9" fmla="*/ 0 h 94"/>
                  <a:gd name="T10" fmla="*/ 1437 w 1467"/>
                  <a:gd name="T11" fmla="*/ 46 h 94"/>
                  <a:gd name="T12" fmla="*/ 1467 w 1467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94">
                    <a:moveTo>
                      <a:pt x="1467" y="94"/>
                    </a:moveTo>
                    <a:lnTo>
                      <a:pt x="0" y="94"/>
                    </a:lnTo>
                    <a:lnTo>
                      <a:pt x="30" y="46"/>
                    </a:lnTo>
                    <a:lnTo>
                      <a:pt x="63" y="0"/>
                    </a:lnTo>
                    <a:lnTo>
                      <a:pt x="1404" y="0"/>
                    </a:lnTo>
                    <a:lnTo>
                      <a:pt x="1437" y="46"/>
                    </a:lnTo>
                    <a:lnTo>
                      <a:pt x="1467" y="94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887"/>
              <p:cNvSpPr>
                <a:spLocks/>
              </p:cNvSpPr>
              <p:nvPr/>
            </p:nvSpPr>
            <p:spPr bwMode="auto">
              <a:xfrm>
                <a:off x="1773" y="1935"/>
                <a:ext cx="296" cy="22"/>
              </a:xfrm>
              <a:custGeom>
                <a:avLst/>
                <a:gdLst>
                  <a:gd name="T0" fmla="*/ 1483 w 1483"/>
                  <a:gd name="T1" fmla="*/ 110 h 110"/>
                  <a:gd name="T2" fmla="*/ 0 w 1483"/>
                  <a:gd name="T3" fmla="*/ 110 h 110"/>
                  <a:gd name="T4" fmla="*/ 16 w 1483"/>
                  <a:gd name="T5" fmla="*/ 81 h 110"/>
                  <a:gd name="T6" fmla="*/ 52 w 1483"/>
                  <a:gd name="T7" fmla="*/ 26 h 110"/>
                  <a:gd name="T8" fmla="*/ 71 w 1483"/>
                  <a:gd name="T9" fmla="*/ 0 h 110"/>
                  <a:gd name="T10" fmla="*/ 1412 w 1483"/>
                  <a:gd name="T11" fmla="*/ 0 h 110"/>
                  <a:gd name="T12" fmla="*/ 1431 w 1483"/>
                  <a:gd name="T13" fmla="*/ 26 h 110"/>
                  <a:gd name="T14" fmla="*/ 1467 w 1483"/>
                  <a:gd name="T15" fmla="*/ 81 h 110"/>
                  <a:gd name="T16" fmla="*/ 1483 w 1483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3" h="110">
                    <a:moveTo>
                      <a:pt x="1483" y="110"/>
                    </a:moveTo>
                    <a:lnTo>
                      <a:pt x="0" y="110"/>
                    </a:lnTo>
                    <a:lnTo>
                      <a:pt x="16" y="81"/>
                    </a:lnTo>
                    <a:lnTo>
                      <a:pt x="52" y="26"/>
                    </a:lnTo>
                    <a:lnTo>
                      <a:pt x="71" y="0"/>
                    </a:lnTo>
                    <a:lnTo>
                      <a:pt x="1412" y="0"/>
                    </a:lnTo>
                    <a:lnTo>
                      <a:pt x="1431" y="26"/>
                    </a:lnTo>
                    <a:lnTo>
                      <a:pt x="1467" y="81"/>
                    </a:lnTo>
                    <a:lnTo>
                      <a:pt x="1483" y="110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888"/>
              <p:cNvSpPr>
                <a:spLocks/>
              </p:cNvSpPr>
              <p:nvPr/>
            </p:nvSpPr>
            <p:spPr bwMode="auto">
              <a:xfrm>
                <a:off x="1771" y="1935"/>
                <a:ext cx="300" cy="25"/>
              </a:xfrm>
              <a:custGeom>
                <a:avLst/>
                <a:gdLst>
                  <a:gd name="T0" fmla="*/ 1501 w 1501"/>
                  <a:gd name="T1" fmla="*/ 125 h 125"/>
                  <a:gd name="T2" fmla="*/ 114 w 1501"/>
                  <a:gd name="T3" fmla="*/ 125 h 125"/>
                  <a:gd name="T4" fmla="*/ 65 w 1501"/>
                  <a:gd name="T5" fmla="*/ 125 h 125"/>
                  <a:gd name="T6" fmla="*/ 0 w 1501"/>
                  <a:gd name="T7" fmla="*/ 125 h 125"/>
                  <a:gd name="T8" fmla="*/ 18 w 1501"/>
                  <a:gd name="T9" fmla="*/ 92 h 125"/>
                  <a:gd name="T10" fmla="*/ 58 w 1501"/>
                  <a:gd name="T11" fmla="*/ 29 h 125"/>
                  <a:gd name="T12" fmla="*/ 80 w 1501"/>
                  <a:gd name="T13" fmla="*/ 0 h 125"/>
                  <a:gd name="T14" fmla="*/ 1421 w 1501"/>
                  <a:gd name="T15" fmla="*/ 0 h 125"/>
                  <a:gd name="T16" fmla="*/ 1443 w 1501"/>
                  <a:gd name="T17" fmla="*/ 29 h 125"/>
                  <a:gd name="T18" fmla="*/ 1483 w 1501"/>
                  <a:gd name="T19" fmla="*/ 92 h 125"/>
                  <a:gd name="T20" fmla="*/ 1501 w 1501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01" h="125">
                    <a:moveTo>
                      <a:pt x="1501" y="125"/>
                    </a:moveTo>
                    <a:lnTo>
                      <a:pt x="114" y="125"/>
                    </a:lnTo>
                    <a:lnTo>
                      <a:pt x="65" y="125"/>
                    </a:lnTo>
                    <a:lnTo>
                      <a:pt x="0" y="125"/>
                    </a:lnTo>
                    <a:lnTo>
                      <a:pt x="18" y="92"/>
                    </a:lnTo>
                    <a:lnTo>
                      <a:pt x="58" y="29"/>
                    </a:lnTo>
                    <a:lnTo>
                      <a:pt x="80" y="0"/>
                    </a:lnTo>
                    <a:lnTo>
                      <a:pt x="1421" y="0"/>
                    </a:lnTo>
                    <a:lnTo>
                      <a:pt x="1443" y="29"/>
                    </a:lnTo>
                    <a:lnTo>
                      <a:pt x="1483" y="92"/>
                    </a:lnTo>
                    <a:lnTo>
                      <a:pt x="1501" y="125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889"/>
              <p:cNvSpPr>
                <a:spLocks/>
              </p:cNvSpPr>
              <p:nvPr/>
            </p:nvSpPr>
            <p:spPr bwMode="auto">
              <a:xfrm>
                <a:off x="1771" y="1938"/>
                <a:ext cx="300" cy="22"/>
              </a:xfrm>
              <a:custGeom>
                <a:avLst/>
                <a:gdLst>
                  <a:gd name="T0" fmla="*/ 68 w 1501"/>
                  <a:gd name="T1" fmla="*/ 0 h 110"/>
                  <a:gd name="T2" fmla="*/ 1433 w 1501"/>
                  <a:gd name="T3" fmla="*/ 0 h 110"/>
                  <a:gd name="T4" fmla="*/ 1451 w 1501"/>
                  <a:gd name="T5" fmla="*/ 27 h 110"/>
                  <a:gd name="T6" fmla="*/ 1485 w 1501"/>
                  <a:gd name="T7" fmla="*/ 82 h 110"/>
                  <a:gd name="T8" fmla="*/ 1501 w 1501"/>
                  <a:gd name="T9" fmla="*/ 110 h 110"/>
                  <a:gd name="T10" fmla="*/ 0 w 1501"/>
                  <a:gd name="T11" fmla="*/ 110 h 110"/>
                  <a:gd name="T12" fmla="*/ 16 w 1501"/>
                  <a:gd name="T13" fmla="*/ 82 h 110"/>
                  <a:gd name="T14" fmla="*/ 50 w 1501"/>
                  <a:gd name="T15" fmla="*/ 27 h 110"/>
                  <a:gd name="T16" fmla="*/ 68 w 150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1" h="110">
                    <a:moveTo>
                      <a:pt x="68" y="0"/>
                    </a:moveTo>
                    <a:lnTo>
                      <a:pt x="1433" y="0"/>
                    </a:lnTo>
                    <a:lnTo>
                      <a:pt x="1451" y="27"/>
                    </a:lnTo>
                    <a:lnTo>
                      <a:pt x="1485" y="82"/>
                    </a:lnTo>
                    <a:lnTo>
                      <a:pt x="1501" y="110"/>
                    </a:lnTo>
                    <a:lnTo>
                      <a:pt x="0" y="110"/>
                    </a:lnTo>
                    <a:lnTo>
                      <a:pt x="16" y="82"/>
                    </a:lnTo>
                    <a:lnTo>
                      <a:pt x="50" y="2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890"/>
              <p:cNvSpPr>
                <a:spLocks/>
              </p:cNvSpPr>
              <p:nvPr/>
            </p:nvSpPr>
            <p:spPr bwMode="auto">
              <a:xfrm>
                <a:off x="1771" y="1941"/>
                <a:ext cx="300" cy="19"/>
              </a:xfrm>
              <a:custGeom>
                <a:avLst/>
                <a:gdLst>
                  <a:gd name="T0" fmla="*/ 57 w 1501"/>
                  <a:gd name="T1" fmla="*/ 0 h 93"/>
                  <a:gd name="T2" fmla="*/ 1444 w 1501"/>
                  <a:gd name="T3" fmla="*/ 0 h 93"/>
                  <a:gd name="T4" fmla="*/ 1474 w 1501"/>
                  <a:gd name="T5" fmla="*/ 45 h 93"/>
                  <a:gd name="T6" fmla="*/ 1501 w 1501"/>
                  <a:gd name="T7" fmla="*/ 93 h 93"/>
                  <a:gd name="T8" fmla="*/ 0 w 1501"/>
                  <a:gd name="T9" fmla="*/ 93 h 93"/>
                  <a:gd name="T10" fmla="*/ 27 w 1501"/>
                  <a:gd name="T11" fmla="*/ 45 h 93"/>
                  <a:gd name="T12" fmla="*/ 57 w 1501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1" h="93">
                    <a:moveTo>
                      <a:pt x="57" y="0"/>
                    </a:moveTo>
                    <a:lnTo>
                      <a:pt x="1444" y="0"/>
                    </a:lnTo>
                    <a:lnTo>
                      <a:pt x="1474" y="45"/>
                    </a:lnTo>
                    <a:lnTo>
                      <a:pt x="1501" y="93"/>
                    </a:lnTo>
                    <a:lnTo>
                      <a:pt x="0" y="93"/>
                    </a:lnTo>
                    <a:lnTo>
                      <a:pt x="27" y="4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891"/>
              <p:cNvSpPr>
                <a:spLocks/>
              </p:cNvSpPr>
              <p:nvPr/>
            </p:nvSpPr>
            <p:spPr bwMode="auto">
              <a:xfrm>
                <a:off x="1771" y="1944"/>
                <a:ext cx="300" cy="16"/>
              </a:xfrm>
              <a:custGeom>
                <a:avLst/>
                <a:gdLst>
                  <a:gd name="T0" fmla="*/ 47 w 1501"/>
                  <a:gd name="T1" fmla="*/ 0 h 78"/>
                  <a:gd name="T2" fmla="*/ 1454 w 1501"/>
                  <a:gd name="T3" fmla="*/ 0 h 78"/>
                  <a:gd name="T4" fmla="*/ 1479 w 1501"/>
                  <a:gd name="T5" fmla="*/ 38 h 78"/>
                  <a:gd name="T6" fmla="*/ 1501 w 1501"/>
                  <a:gd name="T7" fmla="*/ 78 h 78"/>
                  <a:gd name="T8" fmla="*/ 0 w 1501"/>
                  <a:gd name="T9" fmla="*/ 78 h 78"/>
                  <a:gd name="T10" fmla="*/ 22 w 1501"/>
                  <a:gd name="T11" fmla="*/ 38 h 78"/>
                  <a:gd name="T12" fmla="*/ 47 w 1501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1" h="78">
                    <a:moveTo>
                      <a:pt x="47" y="0"/>
                    </a:moveTo>
                    <a:lnTo>
                      <a:pt x="1454" y="0"/>
                    </a:lnTo>
                    <a:lnTo>
                      <a:pt x="1479" y="38"/>
                    </a:lnTo>
                    <a:lnTo>
                      <a:pt x="1501" y="78"/>
                    </a:lnTo>
                    <a:lnTo>
                      <a:pt x="0" y="78"/>
                    </a:lnTo>
                    <a:lnTo>
                      <a:pt x="22" y="3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892"/>
              <p:cNvSpPr>
                <a:spLocks/>
              </p:cNvSpPr>
              <p:nvPr/>
            </p:nvSpPr>
            <p:spPr bwMode="auto">
              <a:xfrm>
                <a:off x="1771" y="1947"/>
                <a:ext cx="300" cy="13"/>
              </a:xfrm>
              <a:custGeom>
                <a:avLst/>
                <a:gdLst>
                  <a:gd name="T0" fmla="*/ 36 w 1501"/>
                  <a:gd name="T1" fmla="*/ 0 h 63"/>
                  <a:gd name="T2" fmla="*/ 1465 w 1501"/>
                  <a:gd name="T3" fmla="*/ 0 h 63"/>
                  <a:gd name="T4" fmla="*/ 1484 w 1501"/>
                  <a:gd name="T5" fmla="*/ 31 h 63"/>
                  <a:gd name="T6" fmla="*/ 1501 w 1501"/>
                  <a:gd name="T7" fmla="*/ 63 h 63"/>
                  <a:gd name="T8" fmla="*/ 0 w 1501"/>
                  <a:gd name="T9" fmla="*/ 63 h 63"/>
                  <a:gd name="T10" fmla="*/ 17 w 1501"/>
                  <a:gd name="T11" fmla="*/ 31 h 63"/>
                  <a:gd name="T12" fmla="*/ 36 w 150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1" h="63">
                    <a:moveTo>
                      <a:pt x="36" y="0"/>
                    </a:moveTo>
                    <a:lnTo>
                      <a:pt x="1465" y="0"/>
                    </a:lnTo>
                    <a:lnTo>
                      <a:pt x="1484" y="31"/>
                    </a:lnTo>
                    <a:lnTo>
                      <a:pt x="1501" y="63"/>
                    </a:lnTo>
                    <a:lnTo>
                      <a:pt x="0" y="63"/>
                    </a:lnTo>
                    <a:lnTo>
                      <a:pt x="17" y="3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893"/>
              <p:cNvSpPr>
                <a:spLocks/>
              </p:cNvSpPr>
              <p:nvPr/>
            </p:nvSpPr>
            <p:spPr bwMode="auto">
              <a:xfrm>
                <a:off x="1771" y="1951"/>
                <a:ext cx="300" cy="9"/>
              </a:xfrm>
              <a:custGeom>
                <a:avLst/>
                <a:gdLst>
                  <a:gd name="T0" fmla="*/ 27 w 1501"/>
                  <a:gd name="T1" fmla="*/ 0 h 47"/>
                  <a:gd name="T2" fmla="*/ 1474 w 1501"/>
                  <a:gd name="T3" fmla="*/ 0 h 47"/>
                  <a:gd name="T4" fmla="*/ 1488 w 1501"/>
                  <a:gd name="T5" fmla="*/ 23 h 47"/>
                  <a:gd name="T6" fmla="*/ 1501 w 1501"/>
                  <a:gd name="T7" fmla="*/ 47 h 47"/>
                  <a:gd name="T8" fmla="*/ 0 w 1501"/>
                  <a:gd name="T9" fmla="*/ 47 h 47"/>
                  <a:gd name="T10" fmla="*/ 13 w 1501"/>
                  <a:gd name="T11" fmla="*/ 23 h 47"/>
                  <a:gd name="T12" fmla="*/ 27 w 1501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1" h="47">
                    <a:moveTo>
                      <a:pt x="27" y="0"/>
                    </a:moveTo>
                    <a:lnTo>
                      <a:pt x="1474" y="0"/>
                    </a:lnTo>
                    <a:lnTo>
                      <a:pt x="1488" y="23"/>
                    </a:lnTo>
                    <a:lnTo>
                      <a:pt x="1501" y="47"/>
                    </a:lnTo>
                    <a:lnTo>
                      <a:pt x="0" y="47"/>
                    </a:lnTo>
                    <a:lnTo>
                      <a:pt x="13" y="2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894"/>
              <p:cNvSpPr>
                <a:spLocks/>
              </p:cNvSpPr>
              <p:nvPr/>
            </p:nvSpPr>
            <p:spPr bwMode="auto">
              <a:xfrm>
                <a:off x="1771" y="1954"/>
                <a:ext cx="300" cy="6"/>
              </a:xfrm>
              <a:custGeom>
                <a:avLst/>
                <a:gdLst>
                  <a:gd name="T0" fmla="*/ 17 w 1501"/>
                  <a:gd name="T1" fmla="*/ 0 h 31"/>
                  <a:gd name="T2" fmla="*/ 1484 w 1501"/>
                  <a:gd name="T3" fmla="*/ 0 h 31"/>
                  <a:gd name="T4" fmla="*/ 1492 w 1501"/>
                  <a:gd name="T5" fmla="*/ 16 h 31"/>
                  <a:gd name="T6" fmla="*/ 1501 w 1501"/>
                  <a:gd name="T7" fmla="*/ 31 h 31"/>
                  <a:gd name="T8" fmla="*/ 0 w 1501"/>
                  <a:gd name="T9" fmla="*/ 31 h 31"/>
                  <a:gd name="T10" fmla="*/ 9 w 1501"/>
                  <a:gd name="T11" fmla="*/ 16 h 31"/>
                  <a:gd name="T12" fmla="*/ 17 w 1501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1" h="31">
                    <a:moveTo>
                      <a:pt x="17" y="0"/>
                    </a:moveTo>
                    <a:lnTo>
                      <a:pt x="1484" y="0"/>
                    </a:lnTo>
                    <a:lnTo>
                      <a:pt x="1492" y="16"/>
                    </a:lnTo>
                    <a:lnTo>
                      <a:pt x="1501" y="31"/>
                    </a:lnTo>
                    <a:lnTo>
                      <a:pt x="0" y="31"/>
                    </a:lnTo>
                    <a:lnTo>
                      <a:pt x="9" y="1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895"/>
              <p:cNvSpPr>
                <a:spLocks/>
              </p:cNvSpPr>
              <p:nvPr/>
            </p:nvSpPr>
            <p:spPr bwMode="auto">
              <a:xfrm>
                <a:off x="1771" y="1957"/>
                <a:ext cx="300" cy="3"/>
              </a:xfrm>
              <a:custGeom>
                <a:avLst/>
                <a:gdLst>
                  <a:gd name="T0" fmla="*/ 9 w 1501"/>
                  <a:gd name="T1" fmla="*/ 0 h 15"/>
                  <a:gd name="T2" fmla="*/ 1492 w 1501"/>
                  <a:gd name="T3" fmla="*/ 0 h 15"/>
                  <a:gd name="T4" fmla="*/ 1497 w 1501"/>
                  <a:gd name="T5" fmla="*/ 8 h 15"/>
                  <a:gd name="T6" fmla="*/ 1501 w 1501"/>
                  <a:gd name="T7" fmla="*/ 15 h 15"/>
                  <a:gd name="T8" fmla="*/ 0 w 1501"/>
                  <a:gd name="T9" fmla="*/ 15 h 15"/>
                  <a:gd name="T10" fmla="*/ 4 w 1501"/>
                  <a:gd name="T11" fmla="*/ 8 h 15"/>
                  <a:gd name="T12" fmla="*/ 9 w 1501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1" h="15">
                    <a:moveTo>
                      <a:pt x="9" y="0"/>
                    </a:moveTo>
                    <a:lnTo>
                      <a:pt x="1492" y="0"/>
                    </a:lnTo>
                    <a:lnTo>
                      <a:pt x="1497" y="8"/>
                    </a:lnTo>
                    <a:lnTo>
                      <a:pt x="1501" y="15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Rectangle 896"/>
              <p:cNvSpPr>
                <a:spLocks noChangeArrowheads="1"/>
              </p:cNvSpPr>
              <p:nvPr/>
            </p:nvSpPr>
            <p:spPr bwMode="auto">
              <a:xfrm>
                <a:off x="1771" y="1960"/>
                <a:ext cx="300" cy="1"/>
              </a:xfrm>
              <a:prstGeom prst="rect">
                <a:avLst/>
              </a:pr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Rectangle 897"/>
              <p:cNvSpPr>
                <a:spLocks noChangeArrowheads="1"/>
              </p:cNvSpPr>
              <p:nvPr/>
            </p:nvSpPr>
            <p:spPr bwMode="auto">
              <a:xfrm>
                <a:off x="1785" y="1938"/>
                <a:ext cx="273" cy="1"/>
              </a:xfrm>
              <a:prstGeom prst="rect">
                <a:avLst/>
              </a:prstGeom>
              <a:solidFill>
                <a:srgbClr val="9C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898"/>
              <p:cNvSpPr>
                <a:spLocks/>
              </p:cNvSpPr>
              <p:nvPr/>
            </p:nvSpPr>
            <p:spPr bwMode="auto">
              <a:xfrm>
                <a:off x="1782" y="1938"/>
                <a:ext cx="278" cy="3"/>
              </a:xfrm>
              <a:custGeom>
                <a:avLst/>
                <a:gdLst>
                  <a:gd name="T0" fmla="*/ 1387 w 1387"/>
                  <a:gd name="T1" fmla="*/ 17 h 17"/>
                  <a:gd name="T2" fmla="*/ 0 w 1387"/>
                  <a:gd name="T3" fmla="*/ 17 h 17"/>
                  <a:gd name="T4" fmla="*/ 6 w 1387"/>
                  <a:gd name="T5" fmla="*/ 8 h 17"/>
                  <a:gd name="T6" fmla="*/ 11 w 1387"/>
                  <a:gd name="T7" fmla="*/ 0 h 17"/>
                  <a:gd name="T8" fmla="*/ 1376 w 1387"/>
                  <a:gd name="T9" fmla="*/ 0 h 17"/>
                  <a:gd name="T10" fmla="*/ 1381 w 1387"/>
                  <a:gd name="T11" fmla="*/ 8 h 17"/>
                  <a:gd name="T12" fmla="*/ 1387 w 138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7" h="17">
                    <a:moveTo>
                      <a:pt x="1387" y="17"/>
                    </a:moveTo>
                    <a:lnTo>
                      <a:pt x="0" y="17"/>
                    </a:lnTo>
                    <a:lnTo>
                      <a:pt x="6" y="8"/>
                    </a:lnTo>
                    <a:lnTo>
                      <a:pt x="11" y="0"/>
                    </a:lnTo>
                    <a:lnTo>
                      <a:pt x="1376" y="0"/>
                    </a:lnTo>
                    <a:lnTo>
                      <a:pt x="1381" y="8"/>
                    </a:lnTo>
                    <a:lnTo>
                      <a:pt x="1387" y="17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899"/>
              <p:cNvSpPr>
                <a:spLocks/>
              </p:cNvSpPr>
              <p:nvPr/>
            </p:nvSpPr>
            <p:spPr bwMode="auto">
              <a:xfrm>
                <a:off x="1780" y="1938"/>
                <a:ext cx="282" cy="6"/>
              </a:xfrm>
              <a:custGeom>
                <a:avLst/>
                <a:gdLst>
                  <a:gd name="T0" fmla="*/ 1407 w 1407"/>
                  <a:gd name="T1" fmla="*/ 32 h 32"/>
                  <a:gd name="T2" fmla="*/ 0 w 1407"/>
                  <a:gd name="T3" fmla="*/ 32 h 32"/>
                  <a:gd name="T4" fmla="*/ 10 w 1407"/>
                  <a:gd name="T5" fmla="*/ 17 h 32"/>
                  <a:gd name="T6" fmla="*/ 21 w 1407"/>
                  <a:gd name="T7" fmla="*/ 0 h 32"/>
                  <a:gd name="T8" fmla="*/ 1386 w 1407"/>
                  <a:gd name="T9" fmla="*/ 0 h 32"/>
                  <a:gd name="T10" fmla="*/ 1397 w 1407"/>
                  <a:gd name="T11" fmla="*/ 17 h 32"/>
                  <a:gd name="T12" fmla="*/ 1407 w 140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32">
                    <a:moveTo>
                      <a:pt x="1407" y="32"/>
                    </a:moveTo>
                    <a:lnTo>
                      <a:pt x="0" y="32"/>
                    </a:lnTo>
                    <a:lnTo>
                      <a:pt x="10" y="17"/>
                    </a:lnTo>
                    <a:lnTo>
                      <a:pt x="21" y="0"/>
                    </a:lnTo>
                    <a:lnTo>
                      <a:pt x="1386" y="0"/>
                    </a:lnTo>
                    <a:lnTo>
                      <a:pt x="1397" y="17"/>
                    </a:lnTo>
                    <a:lnTo>
                      <a:pt x="1407" y="32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900"/>
              <p:cNvSpPr>
                <a:spLocks/>
              </p:cNvSpPr>
              <p:nvPr/>
            </p:nvSpPr>
            <p:spPr bwMode="auto">
              <a:xfrm>
                <a:off x="1778" y="1938"/>
                <a:ext cx="286" cy="9"/>
              </a:xfrm>
              <a:custGeom>
                <a:avLst/>
                <a:gdLst>
                  <a:gd name="T0" fmla="*/ 1429 w 1429"/>
                  <a:gd name="T1" fmla="*/ 47 h 47"/>
                  <a:gd name="T2" fmla="*/ 0 w 1429"/>
                  <a:gd name="T3" fmla="*/ 47 h 47"/>
                  <a:gd name="T4" fmla="*/ 16 w 1429"/>
                  <a:gd name="T5" fmla="*/ 24 h 47"/>
                  <a:gd name="T6" fmla="*/ 32 w 1429"/>
                  <a:gd name="T7" fmla="*/ 0 h 47"/>
                  <a:gd name="T8" fmla="*/ 1397 w 1429"/>
                  <a:gd name="T9" fmla="*/ 0 h 47"/>
                  <a:gd name="T10" fmla="*/ 1413 w 1429"/>
                  <a:gd name="T11" fmla="*/ 24 h 47"/>
                  <a:gd name="T12" fmla="*/ 1429 w 142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47">
                    <a:moveTo>
                      <a:pt x="1429" y="47"/>
                    </a:moveTo>
                    <a:lnTo>
                      <a:pt x="0" y="47"/>
                    </a:lnTo>
                    <a:lnTo>
                      <a:pt x="16" y="24"/>
                    </a:lnTo>
                    <a:lnTo>
                      <a:pt x="32" y="0"/>
                    </a:lnTo>
                    <a:lnTo>
                      <a:pt x="1397" y="0"/>
                    </a:lnTo>
                    <a:lnTo>
                      <a:pt x="1413" y="24"/>
                    </a:lnTo>
                    <a:lnTo>
                      <a:pt x="1429" y="47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901"/>
              <p:cNvSpPr>
                <a:spLocks/>
              </p:cNvSpPr>
              <p:nvPr/>
            </p:nvSpPr>
            <p:spPr bwMode="auto">
              <a:xfrm>
                <a:off x="1776" y="1938"/>
                <a:ext cx="290" cy="13"/>
              </a:xfrm>
              <a:custGeom>
                <a:avLst/>
                <a:gdLst>
                  <a:gd name="T0" fmla="*/ 1449 w 1449"/>
                  <a:gd name="T1" fmla="*/ 64 h 64"/>
                  <a:gd name="T2" fmla="*/ 0 w 1449"/>
                  <a:gd name="T3" fmla="*/ 64 h 64"/>
                  <a:gd name="T4" fmla="*/ 21 w 1449"/>
                  <a:gd name="T5" fmla="*/ 31 h 64"/>
                  <a:gd name="T6" fmla="*/ 42 w 1449"/>
                  <a:gd name="T7" fmla="*/ 0 h 64"/>
                  <a:gd name="T8" fmla="*/ 1407 w 1449"/>
                  <a:gd name="T9" fmla="*/ 0 h 64"/>
                  <a:gd name="T10" fmla="*/ 1428 w 1449"/>
                  <a:gd name="T11" fmla="*/ 31 h 64"/>
                  <a:gd name="T12" fmla="*/ 1449 w 1449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64">
                    <a:moveTo>
                      <a:pt x="1449" y="64"/>
                    </a:moveTo>
                    <a:lnTo>
                      <a:pt x="0" y="64"/>
                    </a:lnTo>
                    <a:lnTo>
                      <a:pt x="21" y="31"/>
                    </a:lnTo>
                    <a:lnTo>
                      <a:pt x="42" y="0"/>
                    </a:lnTo>
                    <a:lnTo>
                      <a:pt x="1407" y="0"/>
                    </a:lnTo>
                    <a:lnTo>
                      <a:pt x="1428" y="31"/>
                    </a:lnTo>
                    <a:lnTo>
                      <a:pt x="1449" y="64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902"/>
              <p:cNvSpPr>
                <a:spLocks/>
              </p:cNvSpPr>
              <p:nvPr/>
            </p:nvSpPr>
            <p:spPr bwMode="auto">
              <a:xfrm>
                <a:off x="1774" y="1938"/>
                <a:ext cx="294" cy="16"/>
              </a:xfrm>
              <a:custGeom>
                <a:avLst/>
                <a:gdLst>
                  <a:gd name="T0" fmla="*/ 1467 w 1467"/>
                  <a:gd name="T1" fmla="*/ 79 h 79"/>
                  <a:gd name="T2" fmla="*/ 0 w 1467"/>
                  <a:gd name="T3" fmla="*/ 79 h 79"/>
                  <a:gd name="T4" fmla="*/ 24 w 1467"/>
                  <a:gd name="T5" fmla="*/ 39 h 79"/>
                  <a:gd name="T6" fmla="*/ 51 w 1467"/>
                  <a:gd name="T7" fmla="*/ 0 h 79"/>
                  <a:gd name="T8" fmla="*/ 1416 w 1467"/>
                  <a:gd name="T9" fmla="*/ 0 h 79"/>
                  <a:gd name="T10" fmla="*/ 1443 w 1467"/>
                  <a:gd name="T11" fmla="*/ 39 h 79"/>
                  <a:gd name="T12" fmla="*/ 1467 w 1467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79">
                    <a:moveTo>
                      <a:pt x="1467" y="79"/>
                    </a:moveTo>
                    <a:lnTo>
                      <a:pt x="0" y="79"/>
                    </a:lnTo>
                    <a:lnTo>
                      <a:pt x="24" y="39"/>
                    </a:lnTo>
                    <a:lnTo>
                      <a:pt x="51" y="0"/>
                    </a:lnTo>
                    <a:lnTo>
                      <a:pt x="1416" y="0"/>
                    </a:lnTo>
                    <a:lnTo>
                      <a:pt x="1443" y="39"/>
                    </a:lnTo>
                    <a:lnTo>
                      <a:pt x="1467" y="79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903"/>
              <p:cNvSpPr>
                <a:spLocks/>
              </p:cNvSpPr>
              <p:nvPr/>
            </p:nvSpPr>
            <p:spPr bwMode="auto">
              <a:xfrm>
                <a:off x="1773" y="1938"/>
                <a:ext cx="296" cy="19"/>
              </a:xfrm>
              <a:custGeom>
                <a:avLst/>
                <a:gdLst>
                  <a:gd name="T0" fmla="*/ 1483 w 1483"/>
                  <a:gd name="T1" fmla="*/ 95 h 95"/>
                  <a:gd name="T2" fmla="*/ 0 w 1483"/>
                  <a:gd name="T3" fmla="*/ 95 h 95"/>
                  <a:gd name="T4" fmla="*/ 27 w 1483"/>
                  <a:gd name="T5" fmla="*/ 46 h 95"/>
                  <a:gd name="T6" fmla="*/ 59 w 1483"/>
                  <a:gd name="T7" fmla="*/ 0 h 95"/>
                  <a:gd name="T8" fmla="*/ 1424 w 1483"/>
                  <a:gd name="T9" fmla="*/ 0 h 95"/>
                  <a:gd name="T10" fmla="*/ 1456 w 1483"/>
                  <a:gd name="T11" fmla="*/ 46 h 95"/>
                  <a:gd name="T12" fmla="*/ 1483 w 1483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95">
                    <a:moveTo>
                      <a:pt x="1483" y="95"/>
                    </a:moveTo>
                    <a:lnTo>
                      <a:pt x="0" y="95"/>
                    </a:lnTo>
                    <a:lnTo>
                      <a:pt x="27" y="46"/>
                    </a:lnTo>
                    <a:lnTo>
                      <a:pt x="59" y="0"/>
                    </a:lnTo>
                    <a:lnTo>
                      <a:pt x="1424" y="0"/>
                    </a:lnTo>
                    <a:lnTo>
                      <a:pt x="1456" y="46"/>
                    </a:lnTo>
                    <a:lnTo>
                      <a:pt x="1483" y="95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904"/>
              <p:cNvSpPr>
                <a:spLocks/>
              </p:cNvSpPr>
              <p:nvPr/>
            </p:nvSpPr>
            <p:spPr bwMode="auto">
              <a:xfrm>
                <a:off x="1771" y="1938"/>
                <a:ext cx="300" cy="22"/>
              </a:xfrm>
              <a:custGeom>
                <a:avLst/>
                <a:gdLst>
                  <a:gd name="T0" fmla="*/ 1501 w 1501"/>
                  <a:gd name="T1" fmla="*/ 110 h 110"/>
                  <a:gd name="T2" fmla="*/ 0 w 1501"/>
                  <a:gd name="T3" fmla="*/ 110 h 110"/>
                  <a:gd name="T4" fmla="*/ 16 w 1501"/>
                  <a:gd name="T5" fmla="*/ 82 h 110"/>
                  <a:gd name="T6" fmla="*/ 50 w 1501"/>
                  <a:gd name="T7" fmla="*/ 27 h 110"/>
                  <a:gd name="T8" fmla="*/ 68 w 1501"/>
                  <a:gd name="T9" fmla="*/ 0 h 110"/>
                  <a:gd name="T10" fmla="*/ 1433 w 1501"/>
                  <a:gd name="T11" fmla="*/ 0 h 110"/>
                  <a:gd name="T12" fmla="*/ 1451 w 1501"/>
                  <a:gd name="T13" fmla="*/ 27 h 110"/>
                  <a:gd name="T14" fmla="*/ 1485 w 1501"/>
                  <a:gd name="T15" fmla="*/ 82 h 110"/>
                  <a:gd name="T16" fmla="*/ 1501 w 1501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1" h="110">
                    <a:moveTo>
                      <a:pt x="1501" y="110"/>
                    </a:moveTo>
                    <a:lnTo>
                      <a:pt x="0" y="110"/>
                    </a:lnTo>
                    <a:lnTo>
                      <a:pt x="16" y="82"/>
                    </a:lnTo>
                    <a:lnTo>
                      <a:pt x="50" y="27"/>
                    </a:lnTo>
                    <a:lnTo>
                      <a:pt x="68" y="0"/>
                    </a:lnTo>
                    <a:lnTo>
                      <a:pt x="1433" y="0"/>
                    </a:lnTo>
                    <a:lnTo>
                      <a:pt x="1451" y="27"/>
                    </a:lnTo>
                    <a:lnTo>
                      <a:pt x="1485" y="82"/>
                    </a:lnTo>
                    <a:lnTo>
                      <a:pt x="1501" y="110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905"/>
              <p:cNvSpPr>
                <a:spLocks/>
              </p:cNvSpPr>
              <p:nvPr/>
            </p:nvSpPr>
            <p:spPr bwMode="auto">
              <a:xfrm>
                <a:off x="1769" y="1938"/>
                <a:ext cx="304" cy="25"/>
              </a:xfrm>
              <a:custGeom>
                <a:avLst/>
                <a:gdLst>
                  <a:gd name="T0" fmla="*/ 1517 w 1517"/>
                  <a:gd name="T1" fmla="*/ 126 h 126"/>
                  <a:gd name="T2" fmla="*/ 786 w 1517"/>
                  <a:gd name="T3" fmla="*/ 126 h 126"/>
                  <a:gd name="T4" fmla="*/ 0 w 1517"/>
                  <a:gd name="T5" fmla="*/ 126 h 126"/>
                  <a:gd name="T6" fmla="*/ 17 w 1517"/>
                  <a:gd name="T7" fmla="*/ 94 h 126"/>
                  <a:gd name="T8" fmla="*/ 56 w 1517"/>
                  <a:gd name="T9" fmla="*/ 31 h 126"/>
                  <a:gd name="T10" fmla="*/ 76 w 1517"/>
                  <a:gd name="T11" fmla="*/ 0 h 126"/>
                  <a:gd name="T12" fmla="*/ 495 w 1517"/>
                  <a:gd name="T13" fmla="*/ 0 h 126"/>
                  <a:gd name="T14" fmla="*/ 545 w 1517"/>
                  <a:gd name="T15" fmla="*/ 0 h 126"/>
                  <a:gd name="T16" fmla="*/ 1441 w 1517"/>
                  <a:gd name="T17" fmla="*/ 0 h 126"/>
                  <a:gd name="T18" fmla="*/ 1461 w 1517"/>
                  <a:gd name="T19" fmla="*/ 31 h 126"/>
                  <a:gd name="T20" fmla="*/ 1500 w 1517"/>
                  <a:gd name="T21" fmla="*/ 94 h 126"/>
                  <a:gd name="T22" fmla="*/ 1517 w 1517"/>
                  <a:gd name="T2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7" h="126">
                    <a:moveTo>
                      <a:pt x="1517" y="126"/>
                    </a:moveTo>
                    <a:lnTo>
                      <a:pt x="786" y="126"/>
                    </a:lnTo>
                    <a:lnTo>
                      <a:pt x="0" y="126"/>
                    </a:lnTo>
                    <a:lnTo>
                      <a:pt x="17" y="94"/>
                    </a:lnTo>
                    <a:lnTo>
                      <a:pt x="56" y="31"/>
                    </a:lnTo>
                    <a:lnTo>
                      <a:pt x="76" y="0"/>
                    </a:lnTo>
                    <a:lnTo>
                      <a:pt x="495" y="0"/>
                    </a:lnTo>
                    <a:lnTo>
                      <a:pt x="545" y="0"/>
                    </a:lnTo>
                    <a:lnTo>
                      <a:pt x="1441" y="0"/>
                    </a:lnTo>
                    <a:lnTo>
                      <a:pt x="1461" y="31"/>
                    </a:lnTo>
                    <a:lnTo>
                      <a:pt x="1500" y="94"/>
                    </a:lnTo>
                    <a:lnTo>
                      <a:pt x="1517" y="126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906"/>
              <p:cNvSpPr>
                <a:spLocks/>
              </p:cNvSpPr>
              <p:nvPr/>
            </p:nvSpPr>
            <p:spPr bwMode="auto">
              <a:xfrm>
                <a:off x="1769" y="1941"/>
                <a:ext cx="304" cy="22"/>
              </a:xfrm>
              <a:custGeom>
                <a:avLst/>
                <a:gdLst>
                  <a:gd name="T0" fmla="*/ 65 w 1517"/>
                  <a:gd name="T1" fmla="*/ 0 h 109"/>
                  <a:gd name="T2" fmla="*/ 1452 w 1517"/>
                  <a:gd name="T3" fmla="*/ 0 h 109"/>
                  <a:gd name="T4" fmla="*/ 1470 w 1517"/>
                  <a:gd name="T5" fmla="*/ 25 h 109"/>
                  <a:gd name="T6" fmla="*/ 1503 w 1517"/>
                  <a:gd name="T7" fmla="*/ 81 h 109"/>
                  <a:gd name="T8" fmla="*/ 1517 w 1517"/>
                  <a:gd name="T9" fmla="*/ 109 h 109"/>
                  <a:gd name="T10" fmla="*/ 0 w 1517"/>
                  <a:gd name="T11" fmla="*/ 109 h 109"/>
                  <a:gd name="T12" fmla="*/ 14 w 1517"/>
                  <a:gd name="T13" fmla="*/ 81 h 109"/>
                  <a:gd name="T14" fmla="*/ 47 w 1517"/>
                  <a:gd name="T15" fmla="*/ 25 h 109"/>
                  <a:gd name="T16" fmla="*/ 65 w 1517"/>
                  <a:gd name="T1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7" h="109">
                    <a:moveTo>
                      <a:pt x="65" y="0"/>
                    </a:moveTo>
                    <a:lnTo>
                      <a:pt x="1452" y="0"/>
                    </a:lnTo>
                    <a:lnTo>
                      <a:pt x="1470" y="25"/>
                    </a:lnTo>
                    <a:lnTo>
                      <a:pt x="1503" y="81"/>
                    </a:lnTo>
                    <a:lnTo>
                      <a:pt x="1517" y="109"/>
                    </a:lnTo>
                    <a:lnTo>
                      <a:pt x="0" y="109"/>
                    </a:lnTo>
                    <a:lnTo>
                      <a:pt x="14" y="81"/>
                    </a:lnTo>
                    <a:lnTo>
                      <a:pt x="47" y="25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907"/>
              <p:cNvSpPr>
                <a:spLocks/>
              </p:cNvSpPr>
              <p:nvPr/>
            </p:nvSpPr>
            <p:spPr bwMode="auto">
              <a:xfrm>
                <a:off x="1769" y="1944"/>
                <a:ext cx="304" cy="19"/>
              </a:xfrm>
              <a:custGeom>
                <a:avLst/>
                <a:gdLst>
                  <a:gd name="T0" fmla="*/ 55 w 1517"/>
                  <a:gd name="T1" fmla="*/ 0 h 94"/>
                  <a:gd name="T2" fmla="*/ 1462 w 1517"/>
                  <a:gd name="T3" fmla="*/ 0 h 94"/>
                  <a:gd name="T4" fmla="*/ 1492 w 1517"/>
                  <a:gd name="T5" fmla="*/ 46 h 94"/>
                  <a:gd name="T6" fmla="*/ 1517 w 1517"/>
                  <a:gd name="T7" fmla="*/ 94 h 94"/>
                  <a:gd name="T8" fmla="*/ 0 w 1517"/>
                  <a:gd name="T9" fmla="*/ 94 h 94"/>
                  <a:gd name="T10" fmla="*/ 25 w 1517"/>
                  <a:gd name="T11" fmla="*/ 46 h 94"/>
                  <a:gd name="T12" fmla="*/ 55 w 151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94">
                    <a:moveTo>
                      <a:pt x="55" y="0"/>
                    </a:moveTo>
                    <a:lnTo>
                      <a:pt x="1462" y="0"/>
                    </a:lnTo>
                    <a:lnTo>
                      <a:pt x="1492" y="46"/>
                    </a:lnTo>
                    <a:lnTo>
                      <a:pt x="1517" y="94"/>
                    </a:lnTo>
                    <a:lnTo>
                      <a:pt x="0" y="94"/>
                    </a:lnTo>
                    <a:lnTo>
                      <a:pt x="25" y="4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908"/>
              <p:cNvSpPr>
                <a:spLocks/>
              </p:cNvSpPr>
              <p:nvPr/>
            </p:nvSpPr>
            <p:spPr bwMode="auto">
              <a:xfrm>
                <a:off x="1769" y="1947"/>
                <a:ext cx="304" cy="16"/>
              </a:xfrm>
              <a:custGeom>
                <a:avLst/>
                <a:gdLst>
                  <a:gd name="T0" fmla="*/ 44 w 1517"/>
                  <a:gd name="T1" fmla="*/ 0 h 79"/>
                  <a:gd name="T2" fmla="*/ 1473 w 1517"/>
                  <a:gd name="T3" fmla="*/ 0 h 79"/>
                  <a:gd name="T4" fmla="*/ 1496 w 1517"/>
                  <a:gd name="T5" fmla="*/ 39 h 79"/>
                  <a:gd name="T6" fmla="*/ 1517 w 1517"/>
                  <a:gd name="T7" fmla="*/ 79 h 79"/>
                  <a:gd name="T8" fmla="*/ 0 w 1517"/>
                  <a:gd name="T9" fmla="*/ 79 h 79"/>
                  <a:gd name="T10" fmla="*/ 21 w 1517"/>
                  <a:gd name="T11" fmla="*/ 39 h 79"/>
                  <a:gd name="T12" fmla="*/ 44 w 1517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79">
                    <a:moveTo>
                      <a:pt x="44" y="0"/>
                    </a:moveTo>
                    <a:lnTo>
                      <a:pt x="1473" y="0"/>
                    </a:lnTo>
                    <a:lnTo>
                      <a:pt x="1496" y="39"/>
                    </a:lnTo>
                    <a:lnTo>
                      <a:pt x="1517" y="79"/>
                    </a:lnTo>
                    <a:lnTo>
                      <a:pt x="0" y="79"/>
                    </a:lnTo>
                    <a:lnTo>
                      <a:pt x="21" y="3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909"/>
              <p:cNvSpPr>
                <a:spLocks/>
              </p:cNvSpPr>
              <p:nvPr/>
            </p:nvSpPr>
            <p:spPr bwMode="auto">
              <a:xfrm>
                <a:off x="1769" y="1951"/>
                <a:ext cx="304" cy="12"/>
              </a:xfrm>
              <a:custGeom>
                <a:avLst/>
                <a:gdLst>
                  <a:gd name="T0" fmla="*/ 35 w 1517"/>
                  <a:gd name="T1" fmla="*/ 0 h 63"/>
                  <a:gd name="T2" fmla="*/ 1482 w 1517"/>
                  <a:gd name="T3" fmla="*/ 0 h 63"/>
                  <a:gd name="T4" fmla="*/ 1500 w 1517"/>
                  <a:gd name="T5" fmla="*/ 31 h 63"/>
                  <a:gd name="T6" fmla="*/ 1517 w 1517"/>
                  <a:gd name="T7" fmla="*/ 63 h 63"/>
                  <a:gd name="T8" fmla="*/ 0 w 1517"/>
                  <a:gd name="T9" fmla="*/ 63 h 63"/>
                  <a:gd name="T10" fmla="*/ 17 w 1517"/>
                  <a:gd name="T11" fmla="*/ 31 h 63"/>
                  <a:gd name="T12" fmla="*/ 35 w 1517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63">
                    <a:moveTo>
                      <a:pt x="35" y="0"/>
                    </a:moveTo>
                    <a:lnTo>
                      <a:pt x="1482" y="0"/>
                    </a:lnTo>
                    <a:lnTo>
                      <a:pt x="1500" y="31"/>
                    </a:lnTo>
                    <a:lnTo>
                      <a:pt x="1517" y="63"/>
                    </a:lnTo>
                    <a:lnTo>
                      <a:pt x="0" y="63"/>
                    </a:lnTo>
                    <a:lnTo>
                      <a:pt x="17" y="3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910"/>
              <p:cNvSpPr>
                <a:spLocks/>
              </p:cNvSpPr>
              <p:nvPr/>
            </p:nvSpPr>
            <p:spPr bwMode="auto">
              <a:xfrm>
                <a:off x="1769" y="1954"/>
                <a:ext cx="304" cy="9"/>
              </a:xfrm>
              <a:custGeom>
                <a:avLst/>
                <a:gdLst>
                  <a:gd name="T0" fmla="*/ 25 w 1517"/>
                  <a:gd name="T1" fmla="*/ 0 h 47"/>
                  <a:gd name="T2" fmla="*/ 1492 w 1517"/>
                  <a:gd name="T3" fmla="*/ 0 h 47"/>
                  <a:gd name="T4" fmla="*/ 1505 w 1517"/>
                  <a:gd name="T5" fmla="*/ 23 h 47"/>
                  <a:gd name="T6" fmla="*/ 1517 w 1517"/>
                  <a:gd name="T7" fmla="*/ 47 h 47"/>
                  <a:gd name="T8" fmla="*/ 0 w 1517"/>
                  <a:gd name="T9" fmla="*/ 47 h 47"/>
                  <a:gd name="T10" fmla="*/ 12 w 1517"/>
                  <a:gd name="T11" fmla="*/ 23 h 47"/>
                  <a:gd name="T12" fmla="*/ 25 w 151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47">
                    <a:moveTo>
                      <a:pt x="25" y="0"/>
                    </a:moveTo>
                    <a:lnTo>
                      <a:pt x="1492" y="0"/>
                    </a:lnTo>
                    <a:lnTo>
                      <a:pt x="1505" y="23"/>
                    </a:lnTo>
                    <a:lnTo>
                      <a:pt x="1517" y="47"/>
                    </a:lnTo>
                    <a:lnTo>
                      <a:pt x="0" y="47"/>
                    </a:lnTo>
                    <a:lnTo>
                      <a:pt x="12" y="2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911"/>
              <p:cNvSpPr>
                <a:spLocks/>
              </p:cNvSpPr>
              <p:nvPr/>
            </p:nvSpPr>
            <p:spPr bwMode="auto">
              <a:xfrm>
                <a:off x="1769" y="1957"/>
                <a:ext cx="304" cy="6"/>
              </a:xfrm>
              <a:custGeom>
                <a:avLst/>
                <a:gdLst>
                  <a:gd name="T0" fmla="*/ 17 w 1517"/>
                  <a:gd name="T1" fmla="*/ 0 h 31"/>
                  <a:gd name="T2" fmla="*/ 1500 w 1517"/>
                  <a:gd name="T3" fmla="*/ 0 h 31"/>
                  <a:gd name="T4" fmla="*/ 1509 w 1517"/>
                  <a:gd name="T5" fmla="*/ 15 h 31"/>
                  <a:gd name="T6" fmla="*/ 1517 w 1517"/>
                  <a:gd name="T7" fmla="*/ 31 h 31"/>
                  <a:gd name="T8" fmla="*/ 0 w 1517"/>
                  <a:gd name="T9" fmla="*/ 31 h 31"/>
                  <a:gd name="T10" fmla="*/ 8 w 1517"/>
                  <a:gd name="T11" fmla="*/ 15 h 31"/>
                  <a:gd name="T12" fmla="*/ 17 w 151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31">
                    <a:moveTo>
                      <a:pt x="17" y="0"/>
                    </a:moveTo>
                    <a:lnTo>
                      <a:pt x="1500" y="0"/>
                    </a:lnTo>
                    <a:lnTo>
                      <a:pt x="1509" y="15"/>
                    </a:lnTo>
                    <a:lnTo>
                      <a:pt x="1517" y="31"/>
                    </a:lnTo>
                    <a:lnTo>
                      <a:pt x="0" y="31"/>
                    </a:lnTo>
                    <a:lnTo>
                      <a:pt x="8" y="1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912"/>
              <p:cNvSpPr>
                <a:spLocks/>
              </p:cNvSpPr>
              <p:nvPr/>
            </p:nvSpPr>
            <p:spPr bwMode="auto">
              <a:xfrm>
                <a:off x="1769" y="1960"/>
                <a:ext cx="304" cy="3"/>
              </a:xfrm>
              <a:custGeom>
                <a:avLst/>
                <a:gdLst>
                  <a:gd name="T0" fmla="*/ 8 w 1517"/>
                  <a:gd name="T1" fmla="*/ 0 h 16"/>
                  <a:gd name="T2" fmla="*/ 1509 w 1517"/>
                  <a:gd name="T3" fmla="*/ 0 h 16"/>
                  <a:gd name="T4" fmla="*/ 1513 w 1517"/>
                  <a:gd name="T5" fmla="*/ 8 h 16"/>
                  <a:gd name="T6" fmla="*/ 1517 w 1517"/>
                  <a:gd name="T7" fmla="*/ 16 h 16"/>
                  <a:gd name="T8" fmla="*/ 0 w 1517"/>
                  <a:gd name="T9" fmla="*/ 16 h 16"/>
                  <a:gd name="T10" fmla="*/ 4 w 1517"/>
                  <a:gd name="T11" fmla="*/ 8 h 16"/>
                  <a:gd name="T12" fmla="*/ 8 w 151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16">
                    <a:moveTo>
                      <a:pt x="8" y="0"/>
                    </a:moveTo>
                    <a:lnTo>
                      <a:pt x="1509" y="0"/>
                    </a:lnTo>
                    <a:lnTo>
                      <a:pt x="1513" y="8"/>
                    </a:lnTo>
                    <a:lnTo>
                      <a:pt x="1517" y="16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Rectangle 913"/>
              <p:cNvSpPr>
                <a:spLocks noChangeArrowheads="1"/>
              </p:cNvSpPr>
              <p:nvPr/>
            </p:nvSpPr>
            <p:spPr bwMode="auto">
              <a:xfrm>
                <a:off x="1769" y="1963"/>
                <a:ext cx="304" cy="1"/>
              </a:xfrm>
              <a:prstGeom prst="rect">
                <a:avLst/>
              </a:pr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Rectangle 914"/>
              <p:cNvSpPr>
                <a:spLocks noChangeArrowheads="1"/>
              </p:cNvSpPr>
              <p:nvPr/>
            </p:nvSpPr>
            <p:spPr bwMode="auto">
              <a:xfrm>
                <a:off x="1782" y="1941"/>
                <a:ext cx="278" cy="1"/>
              </a:xfrm>
              <a:prstGeom prst="rect">
                <a:avLst/>
              </a:pr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915"/>
              <p:cNvSpPr>
                <a:spLocks/>
              </p:cNvSpPr>
              <p:nvPr/>
            </p:nvSpPr>
            <p:spPr bwMode="auto">
              <a:xfrm>
                <a:off x="1780" y="1941"/>
                <a:ext cx="282" cy="3"/>
              </a:xfrm>
              <a:custGeom>
                <a:avLst/>
                <a:gdLst>
                  <a:gd name="T0" fmla="*/ 1407 w 1407"/>
                  <a:gd name="T1" fmla="*/ 15 h 15"/>
                  <a:gd name="T2" fmla="*/ 0 w 1407"/>
                  <a:gd name="T3" fmla="*/ 15 h 15"/>
                  <a:gd name="T4" fmla="*/ 5 w 1407"/>
                  <a:gd name="T5" fmla="*/ 7 h 15"/>
                  <a:gd name="T6" fmla="*/ 10 w 1407"/>
                  <a:gd name="T7" fmla="*/ 0 h 15"/>
                  <a:gd name="T8" fmla="*/ 1397 w 1407"/>
                  <a:gd name="T9" fmla="*/ 0 h 15"/>
                  <a:gd name="T10" fmla="*/ 1402 w 1407"/>
                  <a:gd name="T11" fmla="*/ 7 h 15"/>
                  <a:gd name="T12" fmla="*/ 1407 w 140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7" h="15">
                    <a:moveTo>
                      <a:pt x="1407" y="15"/>
                    </a:moveTo>
                    <a:lnTo>
                      <a:pt x="0" y="15"/>
                    </a:lnTo>
                    <a:lnTo>
                      <a:pt x="5" y="7"/>
                    </a:lnTo>
                    <a:lnTo>
                      <a:pt x="10" y="0"/>
                    </a:lnTo>
                    <a:lnTo>
                      <a:pt x="1397" y="0"/>
                    </a:lnTo>
                    <a:lnTo>
                      <a:pt x="1402" y="7"/>
                    </a:lnTo>
                    <a:lnTo>
                      <a:pt x="1407" y="15"/>
                    </a:lnTo>
                    <a:close/>
                  </a:path>
                </a:pathLst>
              </a:cu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916"/>
              <p:cNvSpPr>
                <a:spLocks/>
              </p:cNvSpPr>
              <p:nvPr/>
            </p:nvSpPr>
            <p:spPr bwMode="auto">
              <a:xfrm>
                <a:off x="1778" y="1941"/>
                <a:ext cx="286" cy="6"/>
              </a:xfrm>
              <a:custGeom>
                <a:avLst/>
                <a:gdLst>
                  <a:gd name="T0" fmla="*/ 1429 w 1429"/>
                  <a:gd name="T1" fmla="*/ 30 h 30"/>
                  <a:gd name="T2" fmla="*/ 0 w 1429"/>
                  <a:gd name="T3" fmla="*/ 30 h 30"/>
                  <a:gd name="T4" fmla="*/ 11 w 1429"/>
                  <a:gd name="T5" fmla="*/ 15 h 30"/>
                  <a:gd name="T6" fmla="*/ 21 w 1429"/>
                  <a:gd name="T7" fmla="*/ 0 h 30"/>
                  <a:gd name="T8" fmla="*/ 1408 w 1429"/>
                  <a:gd name="T9" fmla="*/ 0 h 30"/>
                  <a:gd name="T10" fmla="*/ 1418 w 1429"/>
                  <a:gd name="T11" fmla="*/ 15 h 30"/>
                  <a:gd name="T12" fmla="*/ 1429 w 142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30">
                    <a:moveTo>
                      <a:pt x="1429" y="30"/>
                    </a:moveTo>
                    <a:lnTo>
                      <a:pt x="0" y="30"/>
                    </a:lnTo>
                    <a:lnTo>
                      <a:pt x="11" y="15"/>
                    </a:lnTo>
                    <a:lnTo>
                      <a:pt x="21" y="0"/>
                    </a:lnTo>
                    <a:lnTo>
                      <a:pt x="1408" y="0"/>
                    </a:lnTo>
                    <a:lnTo>
                      <a:pt x="1418" y="15"/>
                    </a:lnTo>
                    <a:lnTo>
                      <a:pt x="1429" y="30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917"/>
              <p:cNvSpPr>
                <a:spLocks/>
              </p:cNvSpPr>
              <p:nvPr/>
            </p:nvSpPr>
            <p:spPr bwMode="auto">
              <a:xfrm>
                <a:off x="1776" y="1941"/>
                <a:ext cx="290" cy="10"/>
              </a:xfrm>
              <a:custGeom>
                <a:avLst/>
                <a:gdLst>
                  <a:gd name="T0" fmla="*/ 1449 w 1449"/>
                  <a:gd name="T1" fmla="*/ 47 h 47"/>
                  <a:gd name="T2" fmla="*/ 0 w 1449"/>
                  <a:gd name="T3" fmla="*/ 47 h 47"/>
                  <a:gd name="T4" fmla="*/ 15 w 1449"/>
                  <a:gd name="T5" fmla="*/ 22 h 47"/>
                  <a:gd name="T6" fmla="*/ 31 w 1449"/>
                  <a:gd name="T7" fmla="*/ 0 h 47"/>
                  <a:gd name="T8" fmla="*/ 1418 w 1449"/>
                  <a:gd name="T9" fmla="*/ 0 h 47"/>
                  <a:gd name="T10" fmla="*/ 1434 w 1449"/>
                  <a:gd name="T11" fmla="*/ 22 h 47"/>
                  <a:gd name="T12" fmla="*/ 1449 w 14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47">
                    <a:moveTo>
                      <a:pt x="1449" y="47"/>
                    </a:moveTo>
                    <a:lnTo>
                      <a:pt x="0" y="47"/>
                    </a:lnTo>
                    <a:lnTo>
                      <a:pt x="15" y="22"/>
                    </a:lnTo>
                    <a:lnTo>
                      <a:pt x="31" y="0"/>
                    </a:lnTo>
                    <a:lnTo>
                      <a:pt x="1418" y="0"/>
                    </a:lnTo>
                    <a:lnTo>
                      <a:pt x="1434" y="22"/>
                    </a:lnTo>
                    <a:lnTo>
                      <a:pt x="1449" y="47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918"/>
              <p:cNvSpPr>
                <a:spLocks/>
              </p:cNvSpPr>
              <p:nvPr/>
            </p:nvSpPr>
            <p:spPr bwMode="auto">
              <a:xfrm>
                <a:off x="1774" y="1941"/>
                <a:ext cx="294" cy="13"/>
              </a:xfrm>
              <a:custGeom>
                <a:avLst/>
                <a:gdLst>
                  <a:gd name="T0" fmla="*/ 1467 w 1467"/>
                  <a:gd name="T1" fmla="*/ 62 h 62"/>
                  <a:gd name="T2" fmla="*/ 0 w 1467"/>
                  <a:gd name="T3" fmla="*/ 62 h 62"/>
                  <a:gd name="T4" fmla="*/ 19 w 1467"/>
                  <a:gd name="T5" fmla="*/ 30 h 62"/>
                  <a:gd name="T6" fmla="*/ 40 w 1467"/>
                  <a:gd name="T7" fmla="*/ 0 h 62"/>
                  <a:gd name="T8" fmla="*/ 1427 w 1467"/>
                  <a:gd name="T9" fmla="*/ 0 h 62"/>
                  <a:gd name="T10" fmla="*/ 1448 w 1467"/>
                  <a:gd name="T11" fmla="*/ 30 h 62"/>
                  <a:gd name="T12" fmla="*/ 1467 w 146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62">
                    <a:moveTo>
                      <a:pt x="1467" y="62"/>
                    </a:moveTo>
                    <a:lnTo>
                      <a:pt x="0" y="62"/>
                    </a:lnTo>
                    <a:lnTo>
                      <a:pt x="19" y="30"/>
                    </a:lnTo>
                    <a:lnTo>
                      <a:pt x="40" y="0"/>
                    </a:lnTo>
                    <a:lnTo>
                      <a:pt x="1427" y="0"/>
                    </a:lnTo>
                    <a:lnTo>
                      <a:pt x="1448" y="30"/>
                    </a:lnTo>
                    <a:lnTo>
                      <a:pt x="1467" y="62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919"/>
              <p:cNvSpPr>
                <a:spLocks/>
              </p:cNvSpPr>
              <p:nvPr/>
            </p:nvSpPr>
            <p:spPr bwMode="auto">
              <a:xfrm>
                <a:off x="1773" y="1941"/>
                <a:ext cx="296" cy="16"/>
              </a:xfrm>
              <a:custGeom>
                <a:avLst/>
                <a:gdLst>
                  <a:gd name="T0" fmla="*/ 1483 w 1483"/>
                  <a:gd name="T1" fmla="*/ 78 h 78"/>
                  <a:gd name="T2" fmla="*/ 0 w 1483"/>
                  <a:gd name="T3" fmla="*/ 78 h 78"/>
                  <a:gd name="T4" fmla="*/ 22 w 1483"/>
                  <a:gd name="T5" fmla="*/ 38 h 78"/>
                  <a:gd name="T6" fmla="*/ 48 w 1483"/>
                  <a:gd name="T7" fmla="*/ 0 h 78"/>
                  <a:gd name="T8" fmla="*/ 1435 w 1483"/>
                  <a:gd name="T9" fmla="*/ 0 h 78"/>
                  <a:gd name="T10" fmla="*/ 1461 w 1483"/>
                  <a:gd name="T11" fmla="*/ 38 h 78"/>
                  <a:gd name="T12" fmla="*/ 1483 w 148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78">
                    <a:moveTo>
                      <a:pt x="1483" y="78"/>
                    </a:moveTo>
                    <a:lnTo>
                      <a:pt x="0" y="78"/>
                    </a:lnTo>
                    <a:lnTo>
                      <a:pt x="22" y="38"/>
                    </a:lnTo>
                    <a:lnTo>
                      <a:pt x="48" y="0"/>
                    </a:lnTo>
                    <a:lnTo>
                      <a:pt x="1435" y="0"/>
                    </a:lnTo>
                    <a:lnTo>
                      <a:pt x="1461" y="38"/>
                    </a:lnTo>
                    <a:lnTo>
                      <a:pt x="1483" y="78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920"/>
              <p:cNvSpPr>
                <a:spLocks/>
              </p:cNvSpPr>
              <p:nvPr/>
            </p:nvSpPr>
            <p:spPr bwMode="auto">
              <a:xfrm>
                <a:off x="1771" y="1941"/>
                <a:ext cx="300" cy="19"/>
              </a:xfrm>
              <a:custGeom>
                <a:avLst/>
                <a:gdLst>
                  <a:gd name="T0" fmla="*/ 1501 w 1501"/>
                  <a:gd name="T1" fmla="*/ 93 h 93"/>
                  <a:gd name="T2" fmla="*/ 0 w 1501"/>
                  <a:gd name="T3" fmla="*/ 93 h 93"/>
                  <a:gd name="T4" fmla="*/ 27 w 1501"/>
                  <a:gd name="T5" fmla="*/ 45 h 93"/>
                  <a:gd name="T6" fmla="*/ 57 w 1501"/>
                  <a:gd name="T7" fmla="*/ 0 h 93"/>
                  <a:gd name="T8" fmla="*/ 1444 w 1501"/>
                  <a:gd name="T9" fmla="*/ 0 h 93"/>
                  <a:gd name="T10" fmla="*/ 1474 w 1501"/>
                  <a:gd name="T11" fmla="*/ 45 h 93"/>
                  <a:gd name="T12" fmla="*/ 1501 w 1501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1" h="93">
                    <a:moveTo>
                      <a:pt x="1501" y="93"/>
                    </a:moveTo>
                    <a:lnTo>
                      <a:pt x="0" y="93"/>
                    </a:lnTo>
                    <a:lnTo>
                      <a:pt x="27" y="45"/>
                    </a:lnTo>
                    <a:lnTo>
                      <a:pt x="57" y="0"/>
                    </a:lnTo>
                    <a:lnTo>
                      <a:pt x="1444" y="0"/>
                    </a:lnTo>
                    <a:lnTo>
                      <a:pt x="1474" y="45"/>
                    </a:lnTo>
                    <a:lnTo>
                      <a:pt x="1501" y="93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921"/>
              <p:cNvSpPr>
                <a:spLocks/>
              </p:cNvSpPr>
              <p:nvPr/>
            </p:nvSpPr>
            <p:spPr bwMode="auto">
              <a:xfrm>
                <a:off x="1769" y="1941"/>
                <a:ext cx="304" cy="22"/>
              </a:xfrm>
              <a:custGeom>
                <a:avLst/>
                <a:gdLst>
                  <a:gd name="T0" fmla="*/ 1517 w 1517"/>
                  <a:gd name="T1" fmla="*/ 109 h 109"/>
                  <a:gd name="T2" fmla="*/ 0 w 1517"/>
                  <a:gd name="T3" fmla="*/ 109 h 109"/>
                  <a:gd name="T4" fmla="*/ 14 w 1517"/>
                  <a:gd name="T5" fmla="*/ 81 h 109"/>
                  <a:gd name="T6" fmla="*/ 47 w 1517"/>
                  <a:gd name="T7" fmla="*/ 25 h 109"/>
                  <a:gd name="T8" fmla="*/ 65 w 1517"/>
                  <a:gd name="T9" fmla="*/ 0 h 109"/>
                  <a:gd name="T10" fmla="*/ 1452 w 1517"/>
                  <a:gd name="T11" fmla="*/ 0 h 109"/>
                  <a:gd name="T12" fmla="*/ 1470 w 1517"/>
                  <a:gd name="T13" fmla="*/ 25 h 109"/>
                  <a:gd name="T14" fmla="*/ 1503 w 1517"/>
                  <a:gd name="T15" fmla="*/ 81 h 109"/>
                  <a:gd name="T16" fmla="*/ 1517 w 1517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7" h="109">
                    <a:moveTo>
                      <a:pt x="1517" y="109"/>
                    </a:moveTo>
                    <a:lnTo>
                      <a:pt x="0" y="109"/>
                    </a:lnTo>
                    <a:lnTo>
                      <a:pt x="14" y="81"/>
                    </a:lnTo>
                    <a:lnTo>
                      <a:pt x="47" y="25"/>
                    </a:lnTo>
                    <a:lnTo>
                      <a:pt x="65" y="0"/>
                    </a:lnTo>
                    <a:lnTo>
                      <a:pt x="1452" y="0"/>
                    </a:lnTo>
                    <a:lnTo>
                      <a:pt x="1470" y="25"/>
                    </a:lnTo>
                    <a:lnTo>
                      <a:pt x="1503" y="81"/>
                    </a:lnTo>
                    <a:lnTo>
                      <a:pt x="1517" y="109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922"/>
              <p:cNvSpPr>
                <a:spLocks/>
              </p:cNvSpPr>
              <p:nvPr/>
            </p:nvSpPr>
            <p:spPr bwMode="auto">
              <a:xfrm>
                <a:off x="1768" y="1941"/>
                <a:ext cx="306" cy="25"/>
              </a:xfrm>
              <a:custGeom>
                <a:avLst/>
                <a:gdLst>
                  <a:gd name="T0" fmla="*/ 1533 w 1533"/>
                  <a:gd name="T1" fmla="*/ 125 h 125"/>
                  <a:gd name="T2" fmla="*/ 0 w 1533"/>
                  <a:gd name="T3" fmla="*/ 125 h 125"/>
                  <a:gd name="T4" fmla="*/ 16 w 1533"/>
                  <a:gd name="T5" fmla="*/ 92 h 125"/>
                  <a:gd name="T6" fmla="*/ 53 w 1533"/>
                  <a:gd name="T7" fmla="*/ 29 h 125"/>
                  <a:gd name="T8" fmla="*/ 73 w 1533"/>
                  <a:gd name="T9" fmla="*/ 0 h 125"/>
                  <a:gd name="T10" fmla="*/ 1460 w 1533"/>
                  <a:gd name="T11" fmla="*/ 0 h 125"/>
                  <a:gd name="T12" fmla="*/ 1480 w 1533"/>
                  <a:gd name="T13" fmla="*/ 29 h 125"/>
                  <a:gd name="T14" fmla="*/ 1517 w 1533"/>
                  <a:gd name="T15" fmla="*/ 92 h 125"/>
                  <a:gd name="T16" fmla="*/ 1533 w 1533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3" h="125">
                    <a:moveTo>
                      <a:pt x="1533" y="125"/>
                    </a:moveTo>
                    <a:lnTo>
                      <a:pt x="0" y="125"/>
                    </a:lnTo>
                    <a:lnTo>
                      <a:pt x="16" y="92"/>
                    </a:lnTo>
                    <a:lnTo>
                      <a:pt x="53" y="29"/>
                    </a:lnTo>
                    <a:lnTo>
                      <a:pt x="73" y="0"/>
                    </a:lnTo>
                    <a:lnTo>
                      <a:pt x="1460" y="0"/>
                    </a:lnTo>
                    <a:lnTo>
                      <a:pt x="1480" y="29"/>
                    </a:lnTo>
                    <a:lnTo>
                      <a:pt x="1517" y="92"/>
                    </a:lnTo>
                    <a:lnTo>
                      <a:pt x="1533" y="125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923"/>
              <p:cNvSpPr>
                <a:spLocks/>
              </p:cNvSpPr>
              <p:nvPr/>
            </p:nvSpPr>
            <p:spPr bwMode="auto">
              <a:xfrm>
                <a:off x="1768" y="1944"/>
                <a:ext cx="306" cy="22"/>
              </a:xfrm>
              <a:custGeom>
                <a:avLst/>
                <a:gdLst>
                  <a:gd name="T0" fmla="*/ 63 w 1533"/>
                  <a:gd name="T1" fmla="*/ 0 h 110"/>
                  <a:gd name="T2" fmla="*/ 1470 w 1533"/>
                  <a:gd name="T3" fmla="*/ 0 h 110"/>
                  <a:gd name="T4" fmla="*/ 1504 w 1533"/>
                  <a:gd name="T5" fmla="*/ 53 h 110"/>
                  <a:gd name="T6" fmla="*/ 1533 w 1533"/>
                  <a:gd name="T7" fmla="*/ 110 h 110"/>
                  <a:gd name="T8" fmla="*/ 0 w 1533"/>
                  <a:gd name="T9" fmla="*/ 110 h 110"/>
                  <a:gd name="T10" fmla="*/ 29 w 1533"/>
                  <a:gd name="T11" fmla="*/ 53 h 110"/>
                  <a:gd name="T12" fmla="*/ 63 w 1533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110">
                    <a:moveTo>
                      <a:pt x="63" y="0"/>
                    </a:moveTo>
                    <a:lnTo>
                      <a:pt x="1470" y="0"/>
                    </a:lnTo>
                    <a:lnTo>
                      <a:pt x="1504" y="53"/>
                    </a:lnTo>
                    <a:lnTo>
                      <a:pt x="1533" y="110"/>
                    </a:lnTo>
                    <a:lnTo>
                      <a:pt x="0" y="110"/>
                    </a:lnTo>
                    <a:lnTo>
                      <a:pt x="29" y="53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924"/>
              <p:cNvSpPr>
                <a:spLocks/>
              </p:cNvSpPr>
              <p:nvPr/>
            </p:nvSpPr>
            <p:spPr bwMode="auto">
              <a:xfrm>
                <a:off x="1768" y="1947"/>
                <a:ext cx="306" cy="19"/>
              </a:xfrm>
              <a:custGeom>
                <a:avLst/>
                <a:gdLst>
                  <a:gd name="T0" fmla="*/ 52 w 1533"/>
                  <a:gd name="T1" fmla="*/ 0 h 95"/>
                  <a:gd name="T2" fmla="*/ 1481 w 1533"/>
                  <a:gd name="T3" fmla="*/ 0 h 95"/>
                  <a:gd name="T4" fmla="*/ 1508 w 1533"/>
                  <a:gd name="T5" fmla="*/ 47 h 95"/>
                  <a:gd name="T6" fmla="*/ 1533 w 1533"/>
                  <a:gd name="T7" fmla="*/ 95 h 95"/>
                  <a:gd name="T8" fmla="*/ 0 w 1533"/>
                  <a:gd name="T9" fmla="*/ 95 h 95"/>
                  <a:gd name="T10" fmla="*/ 25 w 1533"/>
                  <a:gd name="T11" fmla="*/ 47 h 95"/>
                  <a:gd name="T12" fmla="*/ 52 w 1533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95">
                    <a:moveTo>
                      <a:pt x="52" y="0"/>
                    </a:moveTo>
                    <a:lnTo>
                      <a:pt x="1481" y="0"/>
                    </a:lnTo>
                    <a:lnTo>
                      <a:pt x="1508" y="47"/>
                    </a:lnTo>
                    <a:lnTo>
                      <a:pt x="1533" y="95"/>
                    </a:lnTo>
                    <a:lnTo>
                      <a:pt x="0" y="95"/>
                    </a:lnTo>
                    <a:lnTo>
                      <a:pt x="25" y="4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925"/>
              <p:cNvSpPr>
                <a:spLocks/>
              </p:cNvSpPr>
              <p:nvPr/>
            </p:nvSpPr>
            <p:spPr bwMode="auto">
              <a:xfrm>
                <a:off x="1768" y="1951"/>
                <a:ext cx="306" cy="15"/>
              </a:xfrm>
              <a:custGeom>
                <a:avLst/>
                <a:gdLst>
                  <a:gd name="T0" fmla="*/ 43 w 1533"/>
                  <a:gd name="T1" fmla="*/ 0 h 79"/>
                  <a:gd name="T2" fmla="*/ 1490 w 1533"/>
                  <a:gd name="T3" fmla="*/ 0 h 79"/>
                  <a:gd name="T4" fmla="*/ 1513 w 1533"/>
                  <a:gd name="T5" fmla="*/ 39 h 79"/>
                  <a:gd name="T6" fmla="*/ 1533 w 1533"/>
                  <a:gd name="T7" fmla="*/ 79 h 79"/>
                  <a:gd name="T8" fmla="*/ 0 w 1533"/>
                  <a:gd name="T9" fmla="*/ 79 h 79"/>
                  <a:gd name="T10" fmla="*/ 20 w 1533"/>
                  <a:gd name="T11" fmla="*/ 39 h 79"/>
                  <a:gd name="T12" fmla="*/ 43 w 153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79">
                    <a:moveTo>
                      <a:pt x="43" y="0"/>
                    </a:moveTo>
                    <a:lnTo>
                      <a:pt x="1490" y="0"/>
                    </a:lnTo>
                    <a:lnTo>
                      <a:pt x="1513" y="39"/>
                    </a:lnTo>
                    <a:lnTo>
                      <a:pt x="1533" y="79"/>
                    </a:lnTo>
                    <a:lnTo>
                      <a:pt x="0" y="79"/>
                    </a:lnTo>
                    <a:lnTo>
                      <a:pt x="20" y="3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926"/>
              <p:cNvSpPr>
                <a:spLocks/>
              </p:cNvSpPr>
              <p:nvPr/>
            </p:nvSpPr>
            <p:spPr bwMode="auto">
              <a:xfrm>
                <a:off x="1768" y="1954"/>
                <a:ext cx="306" cy="12"/>
              </a:xfrm>
              <a:custGeom>
                <a:avLst/>
                <a:gdLst>
                  <a:gd name="T0" fmla="*/ 33 w 1533"/>
                  <a:gd name="T1" fmla="*/ 0 h 63"/>
                  <a:gd name="T2" fmla="*/ 1500 w 1533"/>
                  <a:gd name="T3" fmla="*/ 0 h 63"/>
                  <a:gd name="T4" fmla="*/ 1517 w 1533"/>
                  <a:gd name="T5" fmla="*/ 31 h 63"/>
                  <a:gd name="T6" fmla="*/ 1533 w 1533"/>
                  <a:gd name="T7" fmla="*/ 63 h 63"/>
                  <a:gd name="T8" fmla="*/ 0 w 1533"/>
                  <a:gd name="T9" fmla="*/ 63 h 63"/>
                  <a:gd name="T10" fmla="*/ 16 w 1533"/>
                  <a:gd name="T11" fmla="*/ 31 h 63"/>
                  <a:gd name="T12" fmla="*/ 33 w 153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63">
                    <a:moveTo>
                      <a:pt x="33" y="0"/>
                    </a:moveTo>
                    <a:lnTo>
                      <a:pt x="1500" y="0"/>
                    </a:lnTo>
                    <a:lnTo>
                      <a:pt x="1517" y="31"/>
                    </a:lnTo>
                    <a:lnTo>
                      <a:pt x="1533" y="63"/>
                    </a:lnTo>
                    <a:lnTo>
                      <a:pt x="0" y="63"/>
                    </a:lnTo>
                    <a:lnTo>
                      <a:pt x="16" y="3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927"/>
              <p:cNvSpPr>
                <a:spLocks/>
              </p:cNvSpPr>
              <p:nvPr/>
            </p:nvSpPr>
            <p:spPr bwMode="auto">
              <a:xfrm>
                <a:off x="1768" y="1957"/>
                <a:ext cx="306" cy="9"/>
              </a:xfrm>
              <a:custGeom>
                <a:avLst/>
                <a:gdLst>
                  <a:gd name="T0" fmla="*/ 25 w 1533"/>
                  <a:gd name="T1" fmla="*/ 0 h 47"/>
                  <a:gd name="T2" fmla="*/ 1508 w 1533"/>
                  <a:gd name="T3" fmla="*/ 0 h 47"/>
                  <a:gd name="T4" fmla="*/ 1521 w 1533"/>
                  <a:gd name="T5" fmla="*/ 23 h 47"/>
                  <a:gd name="T6" fmla="*/ 1533 w 1533"/>
                  <a:gd name="T7" fmla="*/ 47 h 47"/>
                  <a:gd name="T8" fmla="*/ 0 w 1533"/>
                  <a:gd name="T9" fmla="*/ 47 h 47"/>
                  <a:gd name="T10" fmla="*/ 12 w 1533"/>
                  <a:gd name="T11" fmla="*/ 23 h 47"/>
                  <a:gd name="T12" fmla="*/ 25 w 153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47">
                    <a:moveTo>
                      <a:pt x="25" y="0"/>
                    </a:moveTo>
                    <a:lnTo>
                      <a:pt x="1508" y="0"/>
                    </a:lnTo>
                    <a:lnTo>
                      <a:pt x="1521" y="23"/>
                    </a:lnTo>
                    <a:lnTo>
                      <a:pt x="1533" y="47"/>
                    </a:lnTo>
                    <a:lnTo>
                      <a:pt x="0" y="47"/>
                    </a:lnTo>
                    <a:lnTo>
                      <a:pt x="12" y="2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928"/>
              <p:cNvSpPr>
                <a:spLocks/>
              </p:cNvSpPr>
              <p:nvPr/>
            </p:nvSpPr>
            <p:spPr bwMode="auto">
              <a:xfrm>
                <a:off x="1768" y="1960"/>
                <a:ext cx="306" cy="6"/>
              </a:xfrm>
              <a:custGeom>
                <a:avLst/>
                <a:gdLst>
                  <a:gd name="T0" fmla="*/ 16 w 1533"/>
                  <a:gd name="T1" fmla="*/ 0 h 32"/>
                  <a:gd name="T2" fmla="*/ 1517 w 1533"/>
                  <a:gd name="T3" fmla="*/ 0 h 32"/>
                  <a:gd name="T4" fmla="*/ 1525 w 1533"/>
                  <a:gd name="T5" fmla="*/ 15 h 32"/>
                  <a:gd name="T6" fmla="*/ 1533 w 1533"/>
                  <a:gd name="T7" fmla="*/ 32 h 32"/>
                  <a:gd name="T8" fmla="*/ 0 w 1533"/>
                  <a:gd name="T9" fmla="*/ 32 h 32"/>
                  <a:gd name="T10" fmla="*/ 8 w 1533"/>
                  <a:gd name="T11" fmla="*/ 15 h 32"/>
                  <a:gd name="T12" fmla="*/ 16 w 153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32">
                    <a:moveTo>
                      <a:pt x="16" y="0"/>
                    </a:moveTo>
                    <a:lnTo>
                      <a:pt x="1517" y="0"/>
                    </a:lnTo>
                    <a:lnTo>
                      <a:pt x="1525" y="15"/>
                    </a:lnTo>
                    <a:lnTo>
                      <a:pt x="1533" y="32"/>
                    </a:lnTo>
                    <a:lnTo>
                      <a:pt x="0" y="32"/>
                    </a:lnTo>
                    <a:lnTo>
                      <a:pt x="8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929"/>
              <p:cNvSpPr>
                <a:spLocks/>
              </p:cNvSpPr>
              <p:nvPr/>
            </p:nvSpPr>
            <p:spPr bwMode="auto">
              <a:xfrm>
                <a:off x="1768" y="1963"/>
                <a:ext cx="306" cy="3"/>
              </a:xfrm>
              <a:custGeom>
                <a:avLst/>
                <a:gdLst>
                  <a:gd name="T0" fmla="*/ 8 w 1533"/>
                  <a:gd name="T1" fmla="*/ 0 h 17"/>
                  <a:gd name="T2" fmla="*/ 1525 w 1533"/>
                  <a:gd name="T3" fmla="*/ 0 h 17"/>
                  <a:gd name="T4" fmla="*/ 1529 w 1533"/>
                  <a:gd name="T5" fmla="*/ 9 h 17"/>
                  <a:gd name="T6" fmla="*/ 1533 w 1533"/>
                  <a:gd name="T7" fmla="*/ 17 h 17"/>
                  <a:gd name="T8" fmla="*/ 0 w 1533"/>
                  <a:gd name="T9" fmla="*/ 17 h 17"/>
                  <a:gd name="T10" fmla="*/ 4 w 1533"/>
                  <a:gd name="T11" fmla="*/ 9 h 17"/>
                  <a:gd name="T12" fmla="*/ 8 w 153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17">
                    <a:moveTo>
                      <a:pt x="8" y="0"/>
                    </a:moveTo>
                    <a:lnTo>
                      <a:pt x="1525" y="0"/>
                    </a:lnTo>
                    <a:lnTo>
                      <a:pt x="1529" y="9"/>
                    </a:lnTo>
                    <a:lnTo>
                      <a:pt x="1533" y="17"/>
                    </a:lnTo>
                    <a:lnTo>
                      <a:pt x="0" y="17"/>
                    </a:lnTo>
                    <a:lnTo>
                      <a:pt x="4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Rectangle 930"/>
              <p:cNvSpPr>
                <a:spLocks noChangeArrowheads="1"/>
              </p:cNvSpPr>
              <p:nvPr/>
            </p:nvSpPr>
            <p:spPr bwMode="auto">
              <a:xfrm>
                <a:off x="1768" y="1966"/>
                <a:ext cx="306" cy="1"/>
              </a:xfrm>
              <a:prstGeom prst="rect">
                <a:avLst/>
              </a:pr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Rectangle 931"/>
              <p:cNvSpPr>
                <a:spLocks noChangeArrowheads="1"/>
              </p:cNvSpPr>
              <p:nvPr/>
            </p:nvSpPr>
            <p:spPr bwMode="auto">
              <a:xfrm>
                <a:off x="1780" y="1944"/>
                <a:ext cx="282" cy="1"/>
              </a:xfrm>
              <a:prstGeom prst="rect">
                <a:avLst/>
              </a:prstGeom>
              <a:solidFill>
                <a:srgbClr val="9D2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932"/>
              <p:cNvSpPr>
                <a:spLocks/>
              </p:cNvSpPr>
              <p:nvPr/>
            </p:nvSpPr>
            <p:spPr bwMode="auto">
              <a:xfrm>
                <a:off x="1778" y="1944"/>
                <a:ext cx="286" cy="3"/>
              </a:xfrm>
              <a:custGeom>
                <a:avLst/>
                <a:gdLst>
                  <a:gd name="T0" fmla="*/ 1429 w 1429"/>
                  <a:gd name="T1" fmla="*/ 15 h 15"/>
                  <a:gd name="T2" fmla="*/ 0 w 1429"/>
                  <a:gd name="T3" fmla="*/ 15 h 15"/>
                  <a:gd name="T4" fmla="*/ 5 w 1429"/>
                  <a:gd name="T5" fmla="*/ 8 h 15"/>
                  <a:gd name="T6" fmla="*/ 11 w 1429"/>
                  <a:gd name="T7" fmla="*/ 0 h 15"/>
                  <a:gd name="T8" fmla="*/ 1418 w 1429"/>
                  <a:gd name="T9" fmla="*/ 0 h 15"/>
                  <a:gd name="T10" fmla="*/ 1424 w 1429"/>
                  <a:gd name="T11" fmla="*/ 8 h 15"/>
                  <a:gd name="T12" fmla="*/ 1429 w 1429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9" h="15">
                    <a:moveTo>
                      <a:pt x="1429" y="15"/>
                    </a:moveTo>
                    <a:lnTo>
                      <a:pt x="0" y="15"/>
                    </a:lnTo>
                    <a:lnTo>
                      <a:pt x="5" y="8"/>
                    </a:lnTo>
                    <a:lnTo>
                      <a:pt x="11" y="0"/>
                    </a:lnTo>
                    <a:lnTo>
                      <a:pt x="1418" y="0"/>
                    </a:lnTo>
                    <a:lnTo>
                      <a:pt x="1424" y="8"/>
                    </a:lnTo>
                    <a:lnTo>
                      <a:pt x="1429" y="15"/>
                    </a:lnTo>
                    <a:close/>
                  </a:path>
                </a:pathLst>
              </a:cu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933"/>
              <p:cNvSpPr>
                <a:spLocks/>
              </p:cNvSpPr>
              <p:nvPr/>
            </p:nvSpPr>
            <p:spPr bwMode="auto">
              <a:xfrm>
                <a:off x="1776" y="1944"/>
                <a:ext cx="290" cy="7"/>
              </a:xfrm>
              <a:custGeom>
                <a:avLst/>
                <a:gdLst>
                  <a:gd name="T0" fmla="*/ 1449 w 1449"/>
                  <a:gd name="T1" fmla="*/ 32 h 32"/>
                  <a:gd name="T2" fmla="*/ 0 w 1449"/>
                  <a:gd name="T3" fmla="*/ 32 h 32"/>
                  <a:gd name="T4" fmla="*/ 10 w 1449"/>
                  <a:gd name="T5" fmla="*/ 15 h 32"/>
                  <a:gd name="T6" fmla="*/ 21 w 1449"/>
                  <a:gd name="T7" fmla="*/ 0 h 32"/>
                  <a:gd name="T8" fmla="*/ 1428 w 1449"/>
                  <a:gd name="T9" fmla="*/ 0 h 32"/>
                  <a:gd name="T10" fmla="*/ 1439 w 1449"/>
                  <a:gd name="T11" fmla="*/ 15 h 32"/>
                  <a:gd name="T12" fmla="*/ 1449 w 144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32">
                    <a:moveTo>
                      <a:pt x="1449" y="32"/>
                    </a:moveTo>
                    <a:lnTo>
                      <a:pt x="0" y="32"/>
                    </a:lnTo>
                    <a:lnTo>
                      <a:pt x="10" y="15"/>
                    </a:lnTo>
                    <a:lnTo>
                      <a:pt x="21" y="0"/>
                    </a:lnTo>
                    <a:lnTo>
                      <a:pt x="1428" y="0"/>
                    </a:lnTo>
                    <a:lnTo>
                      <a:pt x="1439" y="15"/>
                    </a:lnTo>
                    <a:lnTo>
                      <a:pt x="1449" y="32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934"/>
              <p:cNvSpPr>
                <a:spLocks/>
              </p:cNvSpPr>
              <p:nvPr/>
            </p:nvSpPr>
            <p:spPr bwMode="auto">
              <a:xfrm>
                <a:off x="1774" y="1944"/>
                <a:ext cx="294" cy="10"/>
              </a:xfrm>
              <a:custGeom>
                <a:avLst/>
                <a:gdLst>
                  <a:gd name="T0" fmla="*/ 1467 w 1467"/>
                  <a:gd name="T1" fmla="*/ 47 h 47"/>
                  <a:gd name="T2" fmla="*/ 0 w 1467"/>
                  <a:gd name="T3" fmla="*/ 47 h 47"/>
                  <a:gd name="T4" fmla="*/ 14 w 1467"/>
                  <a:gd name="T5" fmla="*/ 24 h 47"/>
                  <a:gd name="T6" fmla="*/ 30 w 1467"/>
                  <a:gd name="T7" fmla="*/ 0 h 47"/>
                  <a:gd name="T8" fmla="*/ 1437 w 1467"/>
                  <a:gd name="T9" fmla="*/ 0 h 47"/>
                  <a:gd name="T10" fmla="*/ 1453 w 1467"/>
                  <a:gd name="T11" fmla="*/ 24 h 47"/>
                  <a:gd name="T12" fmla="*/ 1467 w 146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47">
                    <a:moveTo>
                      <a:pt x="1467" y="47"/>
                    </a:moveTo>
                    <a:lnTo>
                      <a:pt x="0" y="47"/>
                    </a:lnTo>
                    <a:lnTo>
                      <a:pt x="14" y="24"/>
                    </a:lnTo>
                    <a:lnTo>
                      <a:pt x="30" y="0"/>
                    </a:lnTo>
                    <a:lnTo>
                      <a:pt x="1437" y="0"/>
                    </a:lnTo>
                    <a:lnTo>
                      <a:pt x="1453" y="24"/>
                    </a:lnTo>
                    <a:lnTo>
                      <a:pt x="1467" y="47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935"/>
              <p:cNvSpPr>
                <a:spLocks/>
              </p:cNvSpPr>
              <p:nvPr/>
            </p:nvSpPr>
            <p:spPr bwMode="auto">
              <a:xfrm>
                <a:off x="1773" y="1944"/>
                <a:ext cx="296" cy="13"/>
              </a:xfrm>
              <a:custGeom>
                <a:avLst/>
                <a:gdLst>
                  <a:gd name="T0" fmla="*/ 1483 w 1483"/>
                  <a:gd name="T1" fmla="*/ 63 h 63"/>
                  <a:gd name="T2" fmla="*/ 0 w 1483"/>
                  <a:gd name="T3" fmla="*/ 63 h 63"/>
                  <a:gd name="T4" fmla="*/ 17 w 1483"/>
                  <a:gd name="T5" fmla="*/ 31 h 63"/>
                  <a:gd name="T6" fmla="*/ 38 w 1483"/>
                  <a:gd name="T7" fmla="*/ 0 h 63"/>
                  <a:gd name="T8" fmla="*/ 1445 w 1483"/>
                  <a:gd name="T9" fmla="*/ 0 h 63"/>
                  <a:gd name="T10" fmla="*/ 1465 w 1483"/>
                  <a:gd name="T11" fmla="*/ 31 h 63"/>
                  <a:gd name="T12" fmla="*/ 1483 w 148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63">
                    <a:moveTo>
                      <a:pt x="1483" y="63"/>
                    </a:moveTo>
                    <a:lnTo>
                      <a:pt x="0" y="63"/>
                    </a:lnTo>
                    <a:lnTo>
                      <a:pt x="17" y="31"/>
                    </a:lnTo>
                    <a:lnTo>
                      <a:pt x="38" y="0"/>
                    </a:lnTo>
                    <a:lnTo>
                      <a:pt x="1445" y="0"/>
                    </a:lnTo>
                    <a:lnTo>
                      <a:pt x="1465" y="31"/>
                    </a:lnTo>
                    <a:lnTo>
                      <a:pt x="1483" y="63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936"/>
              <p:cNvSpPr>
                <a:spLocks/>
              </p:cNvSpPr>
              <p:nvPr/>
            </p:nvSpPr>
            <p:spPr bwMode="auto">
              <a:xfrm>
                <a:off x="1771" y="1944"/>
                <a:ext cx="300" cy="16"/>
              </a:xfrm>
              <a:custGeom>
                <a:avLst/>
                <a:gdLst>
                  <a:gd name="T0" fmla="*/ 1501 w 1501"/>
                  <a:gd name="T1" fmla="*/ 78 h 78"/>
                  <a:gd name="T2" fmla="*/ 0 w 1501"/>
                  <a:gd name="T3" fmla="*/ 78 h 78"/>
                  <a:gd name="T4" fmla="*/ 22 w 1501"/>
                  <a:gd name="T5" fmla="*/ 38 h 78"/>
                  <a:gd name="T6" fmla="*/ 47 w 1501"/>
                  <a:gd name="T7" fmla="*/ 0 h 78"/>
                  <a:gd name="T8" fmla="*/ 1454 w 1501"/>
                  <a:gd name="T9" fmla="*/ 0 h 78"/>
                  <a:gd name="T10" fmla="*/ 1479 w 1501"/>
                  <a:gd name="T11" fmla="*/ 38 h 78"/>
                  <a:gd name="T12" fmla="*/ 1501 w 1501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1" h="78">
                    <a:moveTo>
                      <a:pt x="1501" y="78"/>
                    </a:moveTo>
                    <a:lnTo>
                      <a:pt x="0" y="78"/>
                    </a:lnTo>
                    <a:lnTo>
                      <a:pt x="22" y="38"/>
                    </a:lnTo>
                    <a:lnTo>
                      <a:pt x="47" y="0"/>
                    </a:lnTo>
                    <a:lnTo>
                      <a:pt x="1454" y="0"/>
                    </a:lnTo>
                    <a:lnTo>
                      <a:pt x="1479" y="38"/>
                    </a:lnTo>
                    <a:lnTo>
                      <a:pt x="1501" y="78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937"/>
              <p:cNvSpPr>
                <a:spLocks/>
              </p:cNvSpPr>
              <p:nvPr/>
            </p:nvSpPr>
            <p:spPr bwMode="auto">
              <a:xfrm>
                <a:off x="1769" y="1944"/>
                <a:ext cx="304" cy="19"/>
              </a:xfrm>
              <a:custGeom>
                <a:avLst/>
                <a:gdLst>
                  <a:gd name="T0" fmla="*/ 1517 w 1517"/>
                  <a:gd name="T1" fmla="*/ 94 h 94"/>
                  <a:gd name="T2" fmla="*/ 0 w 1517"/>
                  <a:gd name="T3" fmla="*/ 94 h 94"/>
                  <a:gd name="T4" fmla="*/ 25 w 1517"/>
                  <a:gd name="T5" fmla="*/ 46 h 94"/>
                  <a:gd name="T6" fmla="*/ 55 w 1517"/>
                  <a:gd name="T7" fmla="*/ 0 h 94"/>
                  <a:gd name="T8" fmla="*/ 1462 w 1517"/>
                  <a:gd name="T9" fmla="*/ 0 h 94"/>
                  <a:gd name="T10" fmla="*/ 1492 w 1517"/>
                  <a:gd name="T11" fmla="*/ 46 h 94"/>
                  <a:gd name="T12" fmla="*/ 1517 w 1517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94">
                    <a:moveTo>
                      <a:pt x="1517" y="94"/>
                    </a:moveTo>
                    <a:lnTo>
                      <a:pt x="0" y="94"/>
                    </a:lnTo>
                    <a:lnTo>
                      <a:pt x="25" y="46"/>
                    </a:lnTo>
                    <a:lnTo>
                      <a:pt x="55" y="0"/>
                    </a:lnTo>
                    <a:lnTo>
                      <a:pt x="1462" y="0"/>
                    </a:lnTo>
                    <a:lnTo>
                      <a:pt x="1492" y="46"/>
                    </a:lnTo>
                    <a:lnTo>
                      <a:pt x="1517" y="94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938"/>
              <p:cNvSpPr>
                <a:spLocks/>
              </p:cNvSpPr>
              <p:nvPr/>
            </p:nvSpPr>
            <p:spPr bwMode="auto">
              <a:xfrm>
                <a:off x="1768" y="1944"/>
                <a:ext cx="306" cy="22"/>
              </a:xfrm>
              <a:custGeom>
                <a:avLst/>
                <a:gdLst>
                  <a:gd name="T0" fmla="*/ 1533 w 1533"/>
                  <a:gd name="T1" fmla="*/ 110 h 110"/>
                  <a:gd name="T2" fmla="*/ 0 w 1533"/>
                  <a:gd name="T3" fmla="*/ 110 h 110"/>
                  <a:gd name="T4" fmla="*/ 29 w 1533"/>
                  <a:gd name="T5" fmla="*/ 53 h 110"/>
                  <a:gd name="T6" fmla="*/ 63 w 1533"/>
                  <a:gd name="T7" fmla="*/ 0 h 110"/>
                  <a:gd name="T8" fmla="*/ 1470 w 1533"/>
                  <a:gd name="T9" fmla="*/ 0 h 110"/>
                  <a:gd name="T10" fmla="*/ 1504 w 1533"/>
                  <a:gd name="T11" fmla="*/ 53 h 110"/>
                  <a:gd name="T12" fmla="*/ 1533 w 1533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110">
                    <a:moveTo>
                      <a:pt x="1533" y="110"/>
                    </a:moveTo>
                    <a:lnTo>
                      <a:pt x="0" y="110"/>
                    </a:lnTo>
                    <a:lnTo>
                      <a:pt x="29" y="53"/>
                    </a:lnTo>
                    <a:lnTo>
                      <a:pt x="63" y="0"/>
                    </a:lnTo>
                    <a:lnTo>
                      <a:pt x="1470" y="0"/>
                    </a:lnTo>
                    <a:lnTo>
                      <a:pt x="1504" y="53"/>
                    </a:lnTo>
                    <a:lnTo>
                      <a:pt x="1533" y="110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939"/>
              <p:cNvSpPr>
                <a:spLocks/>
              </p:cNvSpPr>
              <p:nvPr/>
            </p:nvSpPr>
            <p:spPr bwMode="auto">
              <a:xfrm>
                <a:off x="1766" y="1944"/>
                <a:ext cx="310" cy="25"/>
              </a:xfrm>
              <a:custGeom>
                <a:avLst/>
                <a:gdLst>
                  <a:gd name="T0" fmla="*/ 774 w 1547"/>
                  <a:gd name="T1" fmla="*/ 125 h 125"/>
                  <a:gd name="T2" fmla="*/ 0 w 1547"/>
                  <a:gd name="T3" fmla="*/ 125 h 125"/>
                  <a:gd name="T4" fmla="*/ 15 w 1547"/>
                  <a:gd name="T5" fmla="*/ 92 h 125"/>
                  <a:gd name="T6" fmla="*/ 50 w 1547"/>
                  <a:gd name="T7" fmla="*/ 30 h 125"/>
                  <a:gd name="T8" fmla="*/ 70 w 1547"/>
                  <a:gd name="T9" fmla="*/ 0 h 125"/>
                  <a:gd name="T10" fmla="*/ 1477 w 1547"/>
                  <a:gd name="T11" fmla="*/ 0 h 125"/>
                  <a:gd name="T12" fmla="*/ 1497 w 1547"/>
                  <a:gd name="T13" fmla="*/ 30 h 125"/>
                  <a:gd name="T14" fmla="*/ 1532 w 1547"/>
                  <a:gd name="T15" fmla="*/ 92 h 125"/>
                  <a:gd name="T16" fmla="*/ 1547 w 1547"/>
                  <a:gd name="T17" fmla="*/ 125 h 125"/>
                  <a:gd name="T18" fmla="*/ 774 w 1547"/>
                  <a:gd name="T1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7" h="125">
                    <a:moveTo>
                      <a:pt x="774" y="125"/>
                    </a:moveTo>
                    <a:lnTo>
                      <a:pt x="0" y="125"/>
                    </a:lnTo>
                    <a:lnTo>
                      <a:pt x="15" y="92"/>
                    </a:lnTo>
                    <a:lnTo>
                      <a:pt x="50" y="30"/>
                    </a:lnTo>
                    <a:lnTo>
                      <a:pt x="70" y="0"/>
                    </a:lnTo>
                    <a:lnTo>
                      <a:pt x="1477" y="0"/>
                    </a:lnTo>
                    <a:lnTo>
                      <a:pt x="1497" y="30"/>
                    </a:lnTo>
                    <a:lnTo>
                      <a:pt x="1532" y="92"/>
                    </a:lnTo>
                    <a:lnTo>
                      <a:pt x="1547" y="125"/>
                    </a:lnTo>
                    <a:lnTo>
                      <a:pt x="774" y="125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940"/>
              <p:cNvSpPr>
                <a:spLocks/>
              </p:cNvSpPr>
              <p:nvPr/>
            </p:nvSpPr>
            <p:spPr bwMode="auto">
              <a:xfrm>
                <a:off x="1766" y="1947"/>
                <a:ext cx="310" cy="22"/>
              </a:xfrm>
              <a:custGeom>
                <a:avLst/>
                <a:gdLst>
                  <a:gd name="T0" fmla="*/ 59 w 1547"/>
                  <a:gd name="T1" fmla="*/ 0 h 110"/>
                  <a:gd name="T2" fmla="*/ 1488 w 1547"/>
                  <a:gd name="T3" fmla="*/ 0 h 110"/>
                  <a:gd name="T4" fmla="*/ 1520 w 1547"/>
                  <a:gd name="T5" fmla="*/ 54 h 110"/>
                  <a:gd name="T6" fmla="*/ 1547 w 1547"/>
                  <a:gd name="T7" fmla="*/ 110 h 110"/>
                  <a:gd name="T8" fmla="*/ 0 w 1547"/>
                  <a:gd name="T9" fmla="*/ 110 h 110"/>
                  <a:gd name="T10" fmla="*/ 27 w 1547"/>
                  <a:gd name="T11" fmla="*/ 54 h 110"/>
                  <a:gd name="T12" fmla="*/ 59 w 154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110">
                    <a:moveTo>
                      <a:pt x="59" y="0"/>
                    </a:moveTo>
                    <a:lnTo>
                      <a:pt x="1488" y="0"/>
                    </a:lnTo>
                    <a:lnTo>
                      <a:pt x="1520" y="54"/>
                    </a:lnTo>
                    <a:lnTo>
                      <a:pt x="1547" y="110"/>
                    </a:lnTo>
                    <a:lnTo>
                      <a:pt x="0" y="110"/>
                    </a:lnTo>
                    <a:lnTo>
                      <a:pt x="27" y="5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941"/>
              <p:cNvSpPr>
                <a:spLocks/>
              </p:cNvSpPr>
              <p:nvPr/>
            </p:nvSpPr>
            <p:spPr bwMode="auto">
              <a:xfrm>
                <a:off x="1766" y="1951"/>
                <a:ext cx="310" cy="18"/>
              </a:xfrm>
              <a:custGeom>
                <a:avLst/>
                <a:gdLst>
                  <a:gd name="T0" fmla="*/ 50 w 1547"/>
                  <a:gd name="T1" fmla="*/ 0 h 94"/>
                  <a:gd name="T2" fmla="*/ 1497 w 1547"/>
                  <a:gd name="T3" fmla="*/ 0 h 94"/>
                  <a:gd name="T4" fmla="*/ 1524 w 1547"/>
                  <a:gd name="T5" fmla="*/ 46 h 94"/>
                  <a:gd name="T6" fmla="*/ 1547 w 1547"/>
                  <a:gd name="T7" fmla="*/ 94 h 94"/>
                  <a:gd name="T8" fmla="*/ 0 w 1547"/>
                  <a:gd name="T9" fmla="*/ 94 h 94"/>
                  <a:gd name="T10" fmla="*/ 23 w 1547"/>
                  <a:gd name="T11" fmla="*/ 46 h 94"/>
                  <a:gd name="T12" fmla="*/ 50 w 154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94">
                    <a:moveTo>
                      <a:pt x="50" y="0"/>
                    </a:moveTo>
                    <a:lnTo>
                      <a:pt x="1497" y="0"/>
                    </a:lnTo>
                    <a:lnTo>
                      <a:pt x="1524" y="46"/>
                    </a:lnTo>
                    <a:lnTo>
                      <a:pt x="1547" y="94"/>
                    </a:lnTo>
                    <a:lnTo>
                      <a:pt x="0" y="94"/>
                    </a:lnTo>
                    <a:lnTo>
                      <a:pt x="23" y="4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942"/>
              <p:cNvSpPr>
                <a:spLocks/>
              </p:cNvSpPr>
              <p:nvPr/>
            </p:nvSpPr>
            <p:spPr bwMode="auto">
              <a:xfrm>
                <a:off x="1766" y="1954"/>
                <a:ext cx="310" cy="15"/>
              </a:xfrm>
              <a:custGeom>
                <a:avLst/>
                <a:gdLst>
                  <a:gd name="T0" fmla="*/ 40 w 1547"/>
                  <a:gd name="T1" fmla="*/ 0 h 78"/>
                  <a:gd name="T2" fmla="*/ 1507 w 1547"/>
                  <a:gd name="T3" fmla="*/ 0 h 78"/>
                  <a:gd name="T4" fmla="*/ 1528 w 1547"/>
                  <a:gd name="T5" fmla="*/ 38 h 78"/>
                  <a:gd name="T6" fmla="*/ 1547 w 1547"/>
                  <a:gd name="T7" fmla="*/ 78 h 78"/>
                  <a:gd name="T8" fmla="*/ 0 w 1547"/>
                  <a:gd name="T9" fmla="*/ 78 h 78"/>
                  <a:gd name="T10" fmla="*/ 19 w 1547"/>
                  <a:gd name="T11" fmla="*/ 38 h 78"/>
                  <a:gd name="T12" fmla="*/ 40 w 154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78">
                    <a:moveTo>
                      <a:pt x="40" y="0"/>
                    </a:moveTo>
                    <a:lnTo>
                      <a:pt x="1507" y="0"/>
                    </a:lnTo>
                    <a:lnTo>
                      <a:pt x="1528" y="38"/>
                    </a:lnTo>
                    <a:lnTo>
                      <a:pt x="1547" y="78"/>
                    </a:lnTo>
                    <a:lnTo>
                      <a:pt x="0" y="78"/>
                    </a:lnTo>
                    <a:lnTo>
                      <a:pt x="19" y="3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943"/>
              <p:cNvSpPr>
                <a:spLocks/>
              </p:cNvSpPr>
              <p:nvPr/>
            </p:nvSpPr>
            <p:spPr bwMode="auto">
              <a:xfrm>
                <a:off x="1766" y="1957"/>
                <a:ext cx="310" cy="12"/>
              </a:xfrm>
              <a:custGeom>
                <a:avLst/>
                <a:gdLst>
                  <a:gd name="T0" fmla="*/ 32 w 1547"/>
                  <a:gd name="T1" fmla="*/ 0 h 62"/>
                  <a:gd name="T2" fmla="*/ 1515 w 1547"/>
                  <a:gd name="T3" fmla="*/ 0 h 62"/>
                  <a:gd name="T4" fmla="*/ 1532 w 1547"/>
                  <a:gd name="T5" fmla="*/ 30 h 62"/>
                  <a:gd name="T6" fmla="*/ 1547 w 1547"/>
                  <a:gd name="T7" fmla="*/ 62 h 62"/>
                  <a:gd name="T8" fmla="*/ 0 w 1547"/>
                  <a:gd name="T9" fmla="*/ 62 h 62"/>
                  <a:gd name="T10" fmla="*/ 15 w 1547"/>
                  <a:gd name="T11" fmla="*/ 30 h 62"/>
                  <a:gd name="T12" fmla="*/ 32 w 1547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62">
                    <a:moveTo>
                      <a:pt x="32" y="0"/>
                    </a:moveTo>
                    <a:lnTo>
                      <a:pt x="1515" y="0"/>
                    </a:lnTo>
                    <a:lnTo>
                      <a:pt x="1532" y="30"/>
                    </a:lnTo>
                    <a:lnTo>
                      <a:pt x="1547" y="62"/>
                    </a:lnTo>
                    <a:lnTo>
                      <a:pt x="0" y="62"/>
                    </a:lnTo>
                    <a:lnTo>
                      <a:pt x="15" y="3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944"/>
              <p:cNvSpPr>
                <a:spLocks/>
              </p:cNvSpPr>
              <p:nvPr/>
            </p:nvSpPr>
            <p:spPr bwMode="auto">
              <a:xfrm>
                <a:off x="1766" y="1960"/>
                <a:ext cx="310" cy="9"/>
              </a:xfrm>
              <a:custGeom>
                <a:avLst/>
                <a:gdLst>
                  <a:gd name="T0" fmla="*/ 23 w 1547"/>
                  <a:gd name="T1" fmla="*/ 0 h 47"/>
                  <a:gd name="T2" fmla="*/ 1524 w 1547"/>
                  <a:gd name="T3" fmla="*/ 0 h 47"/>
                  <a:gd name="T4" fmla="*/ 1536 w 1547"/>
                  <a:gd name="T5" fmla="*/ 24 h 47"/>
                  <a:gd name="T6" fmla="*/ 1547 w 1547"/>
                  <a:gd name="T7" fmla="*/ 47 h 47"/>
                  <a:gd name="T8" fmla="*/ 0 w 1547"/>
                  <a:gd name="T9" fmla="*/ 47 h 47"/>
                  <a:gd name="T10" fmla="*/ 11 w 1547"/>
                  <a:gd name="T11" fmla="*/ 24 h 47"/>
                  <a:gd name="T12" fmla="*/ 23 w 154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47">
                    <a:moveTo>
                      <a:pt x="23" y="0"/>
                    </a:moveTo>
                    <a:lnTo>
                      <a:pt x="1524" y="0"/>
                    </a:lnTo>
                    <a:lnTo>
                      <a:pt x="1536" y="24"/>
                    </a:lnTo>
                    <a:lnTo>
                      <a:pt x="1547" y="47"/>
                    </a:lnTo>
                    <a:lnTo>
                      <a:pt x="0" y="47"/>
                    </a:lnTo>
                    <a:lnTo>
                      <a:pt x="11" y="2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945"/>
              <p:cNvSpPr>
                <a:spLocks/>
              </p:cNvSpPr>
              <p:nvPr/>
            </p:nvSpPr>
            <p:spPr bwMode="auto">
              <a:xfrm>
                <a:off x="1766" y="1963"/>
                <a:ext cx="310" cy="6"/>
              </a:xfrm>
              <a:custGeom>
                <a:avLst/>
                <a:gdLst>
                  <a:gd name="T0" fmla="*/ 15 w 1547"/>
                  <a:gd name="T1" fmla="*/ 0 h 32"/>
                  <a:gd name="T2" fmla="*/ 1532 w 1547"/>
                  <a:gd name="T3" fmla="*/ 0 h 32"/>
                  <a:gd name="T4" fmla="*/ 1540 w 1547"/>
                  <a:gd name="T5" fmla="*/ 17 h 32"/>
                  <a:gd name="T6" fmla="*/ 1547 w 1547"/>
                  <a:gd name="T7" fmla="*/ 32 h 32"/>
                  <a:gd name="T8" fmla="*/ 0 w 1547"/>
                  <a:gd name="T9" fmla="*/ 32 h 32"/>
                  <a:gd name="T10" fmla="*/ 7 w 1547"/>
                  <a:gd name="T11" fmla="*/ 17 h 32"/>
                  <a:gd name="T12" fmla="*/ 15 w 154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32">
                    <a:moveTo>
                      <a:pt x="15" y="0"/>
                    </a:moveTo>
                    <a:lnTo>
                      <a:pt x="1532" y="0"/>
                    </a:lnTo>
                    <a:lnTo>
                      <a:pt x="1540" y="17"/>
                    </a:lnTo>
                    <a:lnTo>
                      <a:pt x="1547" y="32"/>
                    </a:lnTo>
                    <a:lnTo>
                      <a:pt x="0" y="32"/>
                    </a:lnTo>
                    <a:lnTo>
                      <a:pt x="7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946"/>
              <p:cNvSpPr>
                <a:spLocks/>
              </p:cNvSpPr>
              <p:nvPr/>
            </p:nvSpPr>
            <p:spPr bwMode="auto">
              <a:xfrm>
                <a:off x="1766" y="1966"/>
                <a:ext cx="310" cy="3"/>
              </a:xfrm>
              <a:custGeom>
                <a:avLst/>
                <a:gdLst>
                  <a:gd name="T0" fmla="*/ 7 w 1547"/>
                  <a:gd name="T1" fmla="*/ 0 h 15"/>
                  <a:gd name="T2" fmla="*/ 1540 w 1547"/>
                  <a:gd name="T3" fmla="*/ 0 h 15"/>
                  <a:gd name="T4" fmla="*/ 1543 w 1547"/>
                  <a:gd name="T5" fmla="*/ 7 h 15"/>
                  <a:gd name="T6" fmla="*/ 1547 w 1547"/>
                  <a:gd name="T7" fmla="*/ 15 h 15"/>
                  <a:gd name="T8" fmla="*/ 0 w 1547"/>
                  <a:gd name="T9" fmla="*/ 15 h 15"/>
                  <a:gd name="T10" fmla="*/ 4 w 1547"/>
                  <a:gd name="T11" fmla="*/ 7 h 15"/>
                  <a:gd name="T12" fmla="*/ 7 w 15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15">
                    <a:moveTo>
                      <a:pt x="7" y="0"/>
                    </a:moveTo>
                    <a:lnTo>
                      <a:pt x="1540" y="0"/>
                    </a:lnTo>
                    <a:lnTo>
                      <a:pt x="1543" y="7"/>
                    </a:lnTo>
                    <a:lnTo>
                      <a:pt x="1547" y="15"/>
                    </a:lnTo>
                    <a:lnTo>
                      <a:pt x="0" y="15"/>
                    </a:lnTo>
                    <a:lnTo>
                      <a:pt x="4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Rectangle 947"/>
              <p:cNvSpPr>
                <a:spLocks noChangeArrowheads="1"/>
              </p:cNvSpPr>
              <p:nvPr/>
            </p:nvSpPr>
            <p:spPr bwMode="auto">
              <a:xfrm>
                <a:off x="1766" y="1969"/>
                <a:ext cx="310" cy="1"/>
              </a:xfrm>
              <a:prstGeom prst="rect">
                <a:avLst/>
              </a:pr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Rectangle 948"/>
              <p:cNvSpPr>
                <a:spLocks noChangeArrowheads="1"/>
              </p:cNvSpPr>
              <p:nvPr/>
            </p:nvSpPr>
            <p:spPr bwMode="auto">
              <a:xfrm>
                <a:off x="1778" y="1947"/>
                <a:ext cx="286" cy="1"/>
              </a:xfrm>
              <a:prstGeom prst="rect">
                <a:avLst/>
              </a:prstGeom>
              <a:solidFill>
                <a:srgbClr val="9E2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949"/>
              <p:cNvSpPr>
                <a:spLocks/>
              </p:cNvSpPr>
              <p:nvPr/>
            </p:nvSpPr>
            <p:spPr bwMode="auto">
              <a:xfrm>
                <a:off x="1776" y="1947"/>
                <a:ext cx="290" cy="4"/>
              </a:xfrm>
              <a:custGeom>
                <a:avLst/>
                <a:gdLst>
                  <a:gd name="T0" fmla="*/ 1449 w 1449"/>
                  <a:gd name="T1" fmla="*/ 17 h 17"/>
                  <a:gd name="T2" fmla="*/ 0 w 1449"/>
                  <a:gd name="T3" fmla="*/ 17 h 17"/>
                  <a:gd name="T4" fmla="*/ 5 w 1449"/>
                  <a:gd name="T5" fmla="*/ 9 h 17"/>
                  <a:gd name="T6" fmla="*/ 10 w 1449"/>
                  <a:gd name="T7" fmla="*/ 0 h 17"/>
                  <a:gd name="T8" fmla="*/ 1439 w 1449"/>
                  <a:gd name="T9" fmla="*/ 0 h 17"/>
                  <a:gd name="T10" fmla="*/ 1444 w 1449"/>
                  <a:gd name="T11" fmla="*/ 9 h 17"/>
                  <a:gd name="T12" fmla="*/ 1449 w 144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9" h="17">
                    <a:moveTo>
                      <a:pt x="1449" y="17"/>
                    </a:moveTo>
                    <a:lnTo>
                      <a:pt x="0" y="17"/>
                    </a:lnTo>
                    <a:lnTo>
                      <a:pt x="5" y="9"/>
                    </a:lnTo>
                    <a:lnTo>
                      <a:pt x="10" y="0"/>
                    </a:lnTo>
                    <a:lnTo>
                      <a:pt x="1439" y="0"/>
                    </a:lnTo>
                    <a:lnTo>
                      <a:pt x="1444" y="9"/>
                    </a:lnTo>
                    <a:lnTo>
                      <a:pt x="1449" y="17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950"/>
              <p:cNvSpPr>
                <a:spLocks/>
              </p:cNvSpPr>
              <p:nvPr/>
            </p:nvSpPr>
            <p:spPr bwMode="auto">
              <a:xfrm>
                <a:off x="1774" y="1947"/>
                <a:ext cx="294" cy="7"/>
              </a:xfrm>
              <a:custGeom>
                <a:avLst/>
                <a:gdLst>
                  <a:gd name="T0" fmla="*/ 1467 w 1467"/>
                  <a:gd name="T1" fmla="*/ 32 h 32"/>
                  <a:gd name="T2" fmla="*/ 0 w 1467"/>
                  <a:gd name="T3" fmla="*/ 32 h 32"/>
                  <a:gd name="T4" fmla="*/ 9 w 1467"/>
                  <a:gd name="T5" fmla="*/ 16 h 32"/>
                  <a:gd name="T6" fmla="*/ 19 w 1467"/>
                  <a:gd name="T7" fmla="*/ 0 h 32"/>
                  <a:gd name="T8" fmla="*/ 1448 w 1467"/>
                  <a:gd name="T9" fmla="*/ 0 h 32"/>
                  <a:gd name="T10" fmla="*/ 1458 w 1467"/>
                  <a:gd name="T11" fmla="*/ 16 h 32"/>
                  <a:gd name="T12" fmla="*/ 1467 w 146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32">
                    <a:moveTo>
                      <a:pt x="1467" y="32"/>
                    </a:moveTo>
                    <a:lnTo>
                      <a:pt x="0" y="32"/>
                    </a:lnTo>
                    <a:lnTo>
                      <a:pt x="9" y="16"/>
                    </a:lnTo>
                    <a:lnTo>
                      <a:pt x="19" y="0"/>
                    </a:lnTo>
                    <a:lnTo>
                      <a:pt x="1448" y="0"/>
                    </a:lnTo>
                    <a:lnTo>
                      <a:pt x="1458" y="16"/>
                    </a:lnTo>
                    <a:lnTo>
                      <a:pt x="1467" y="32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951"/>
              <p:cNvSpPr>
                <a:spLocks/>
              </p:cNvSpPr>
              <p:nvPr/>
            </p:nvSpPr>
            <p:spPr bwMode="auto">
              <a:xfrm>
                <a:off x="1773" y="1947"/>
                <a:ext cx="296" cy="10"/>
              </a:xfrm>
              <a:custGeom>
                <a:avLst/>
                <a:gdLst>
                  <a:gd name="T0" fmla="*/ 1483 w 1483"/>
                  <a:gd name="T1" fmla="*/ 48 h 48"/>
                  <a:gd name="T2" fmla="*/ 0 w 1483"/>
                  <a:gd name="T3" fmla="*/ 48 h 48"/>
                  <a:gd name="T4" fmla="*/ 13 w 1483"/>
                  <a:gd name="T5" fmla="*/ 24 h 48"/>
                  <a:gd name="T6" fmla="*/ 27 w 1483"/>
                  <a:gd name="T7" fmla="*/ 0 h 48"/>
                  <a:gd name="T8" fmla="*/ 1456 w 1483"/>
                  <a:gd name="T9" fmla="*/ 0 h 48"/>
                  <a:gd name="T10" fmla="*/ 1470 w 1483"/>
                  <a:gd name="T11" fmla="*/ 24 h 48"/>
                  <a:gd name="T12" fmla="*/ 1483 w 1483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48">
                    <a:moveTo>
                      <a:pt x="1483" y="48"/>
                    </a:moveTo>
                    <a:lnTo>
                      <a:pt x="0" y="48"/>
                    </a:lnTo>
                    <a:lnTo>
                      <a:pt x="13" y="24"/>
                    </a:lnTo>
                    <a:lnTo>
                      <a:pt x="27" y="0"/>
                    </a:lnTo>
                    <a:lnTo>
                      <a:pt x="1456" y="0"/>
                    </a:lnTo>
                    <a:lnTo>
                      <a:pt x="1470" y="24"/>
                    </a:lnTo>
                    <a:lnTo>
                      <a:pt x="1483" y="48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952"/>
              <p:cNvSpPr>
                <a:spLocks/>
              </p:cNvSpPr>
              <p:nvPr/>
            </p:nvSpPr>
            <p:spPr bwMode="auto">
              <a:xfrm>
                <a:off x="1771" y="1947"/>
                <a:ext cx="300" cy="13"/>
              </a:xfrm>
              <a:custGeom>
                <a:avLst/>
                <a:gdLst>
                  <a:gd name="T0" fmla="*/ 1502 w 1502"/>
                  <a:gd name="T1" fmla="*/ 63 h 63"/>
                  <a:gd name="T2" fmla="*/ 0 w 1502"/>
                  <a:gd name="T3" fmla="*/ 63 h 63"/>
                  <a:gd name="T4" fmla="*/ 18 w 1502"/>
                  <a:gd name="T5" fmla="*/ 31 h 63"/>
                  <a:gd name="T6" fmla="*/ 37 w 1502"/>
                  <a:gd name="T7" fmla="*/ 0 h 63"/>
                  <a:gd name="T8" fmla="*/ 1466 w 1502"/>
                  <a:gd name="T9" fmla="*/ 0 h 63"/>
                  <a:gd name="T10" fmla="*/ 1485 w 1502"/>
                  <a:gd name="T11" fmla="*/ 31 h 63"/>
                  <a:gd name="T12" fmla="*/ 1502 w 1502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2" h="63">
                    <a:moveTo>
                      <a:pt x="1502" y="63"/>
                    </a:moveTo>
                    <a:lnTo>
                      <a:pt x="0" y="63"/>
                    </a:lnTo>
                    <a:lnTo>
                      <a:pt x="18" y="31"/>
                    </a:lnTo>
                    <a:lnTo>
                      <a:pt x="37" y="0"/>
                    </a:lnTo>
                    <a:lnTo>
                      <a:pt x="1466" y="0"/>
                    </a:lnTo>
                    <a:lnTo>
                      <a:pt x="1485" y="31"/>
                    </a:lnTo>
                    <a:lnTo>
                      <a:pt x="1502" y="63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953"/>
              <p:cNvSpPr>
                <a:spLocks/>
              </p:cNvSpPr>
              <p:nvPr/>
            </p:nvSpPr>
            <p:spPr bwMode="auto">
              <a:xfrm>
                <a:off x="1769" y="1947"/>
                <a:ext cx="304" cy="16"/>
              </a:xfrm>
              <a:custGeom>
                <a:avLst/>
                <a:gdLst>
                  <a:gd name="T0" fmla="*/ 1517 w 1517"/>
                  <a:gd name="T1" fmla="*/ 79 h 79"/>
                  <a:gd name="T2" fmla="*/ 0 w 1517"/>
                  <a:gd name="T3" fmla="*/ 79 h 79"/>
                  <a:gd name="T4" fmla="*/ 21 w 1517"/>
                  <a:gd name="T5" fmla="*/ 39 h 79"/>
                  <a:gd name="T6" fmla="*/ 44 w 1517"/>
                  <a:gd name="T7" fmla="*/ 0 h 79"/>
                  <a:gd name="T8" fmla="*/ 1473 w 1517"/>
                  <a:gd name="T9" fmla="*/ 0 h 79"/>
                  <a:gd name="T10" fmla="*/ 1496 w 1517"/>
                  <a:gd name="T11" fmla="*/ 39 h 79"/>
                  <a:gd name="T12" fmla="*/ 1517 w 1517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79">
                    <a:moveTo>
                      <a:pt x="1517" y="79"/>
                    </a:moveTo>
                    <a:lnTo>
                      <a:pt x="0" y="79"/>
                    </a:lnTo>
                    <a:lnTo>
                      <a:pt x="21" y="39"/>
                    </a:lnTo>
                    <a:lnTo>
                      <a:pt x="44" y="0"/>
                    </a:lnTo>
                    <a:lnTo>
                      <a:pt x="1473" y="0"/>
                    </a:lnTo>
                    <a:lnTo>
                      <a:pt x="1496" y="39"/>
                    </a:lnTo>
                    <a:lnTo>
                      <a:pt x="1517" y="79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954"/>
              <p:cNvSpPr>
                <a:spLocks/>
              </p:cNvSpPr>
              <p:nvPr/>
            </p:nvSpPr>
            <p:spPr bwMode="auto">
              <a:xfrm>
                <a:off x="1768" y="1947"/>
                <a:ext cx="306" cy="19"/>
              </a:xfrm>
              <a:custGeom>
                <a:avLst/>
                <a:gdLst>
                  <a:gd name="T0" fmla="*/ 1533 w 1533"/>
                  <a:gd name="T1" fmla="*/ 95 h 95"/>
                  <a:gd name="T2" fmla="*/ 0 w 1533"/>
                  <a:gd name="T3" fmla="*/ 95 h 95"/>
                  <a:gd name="T4" fmla="*/ 25 w 1533"/>
                  <a:gd name="T5" fmla="*/ 47 h 95"/>
                  <a:gd name="T6" fmla="*/ 52 w 1533"/>
                  <a:gd name="T7" fmla="*/ 0 h 95"/>
                  <a:gd name="T8" fmla="*/ 1481 w 1533"/>
                  <a:gd name="T9" fmla="*/ 0 h 95"/>
                  <a:gd name="T10" fmla="*/ 1508 w 1533"/>
                  <a:gd name="T11" fmla="*/ 47 h 95"/>
                  <a:gd name="T12" fmla="*/ 1533 w 1533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95">
                    <a:moveTo>
                      <a:pt x="1533" y="95"/>
                    </a:moveTo>
                    <a:lnTo>
                      <a:pt x="0" y="95"/>
                    </a:lnTo>
                    <a:lnTo>
                      <a:pt x="25" y="47"/>
                    </a:lnTo>
                    <a:lnTo>
                      <a:pt x="52" y="0"/>
                    </a:lnTo>
                    <a:lnTo>
                      <a:pt x="1481" y="0"/>
                    </a:lnTo>
                    <a:lnTo>
                      <a:pt x="1508" y="47"/>
                    </a:lnTo>
                    <a:lnTo>
                      <a:pt x="1533" y="95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955"/>
              <p:cNvSpPr>
                <a:spLocks/>
              </p:cNvSpPr>
              <p:nvPr/>
            </p:nvSpPr>
            <p:spPr bwMode="auto">
              <a:xfrm>
                <a:off x="1766" y="1947"/>
                <a:ext cx="310" cy="22"/>
              </a:xfrm>
              <a:custGeom>
                <a:avLst/>
                <a:gdLst>
                  <a:gd name="T0" fmla="*/ 1547 w 1547"/>
                  <a:gd name="T1" fmla="*/ 110 h 110"/>
                  <a:gd name="T2" fmla="*/ 0 w 1547"/>
                  <a:gd name="T3" fmla="*/ 110 h 110"/>
                  <a:gd name="T4" fmla="*/ 27 w 1547"/>
                  <a:gd name="T5" fmla="*/ 54 h 110"/>
                  <a:gd name="T6" fmla="*/ 59 w 1547"/>
                  <a:gd name="T7" fmla="*/ 0 h 110"/>
                  <a:gd name="T8" fmla="*/ 1488 w 1547"/>
                  <a:gd name="T9" fmla="*/ 0 h 110"/>
                  <a:gd name="T10" fmla="*/ 1520 w 1547"/>
                  <a:gd name="T11" fmla="*/ 54 h 110"/>
                  <a:gd name="T12" fmla="*/ 1547 w 1547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110">
                    <a:moveTo>
                      <a:pt x="1547" y="110"/>
                    </a:moveTo>
                    <a:lnTo>
                      <a:pt x="0" y="110"/>
                    </a:lnTo>
                    <a:lnTo>
                      <a:pt x="27" y="54"/>
                    </a:lnTo>
                    <a:lnTo>
                      <a:pt x="59" y="0"/>
                    </a:lnTo>
                    <a:lnTo>
                      <a:pt x="1488" y="0"/>
                    </a:lnTo>
                    <a:lnTo>
                      <a:pt x="1520" y="54"/>
                    </a:lnTo>
                    <a:lnTo>
                      <a:pt x="1547" y="11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956"/>
              <p:cNvSpPr>
                <a:spLocks/>
              </p:cNvSpPr>
              <p:nvPr/>
            </p:nvSpPr>
            <p:spPr bwMode="auto">
              <a:xfrm>
                <a:off x="1765" y="1947"/>
                <a:ext cx="312" cy="26"/>
              </a:xfrm>
              <a:custGeom>
                <a:avLst/>
                <a:gdLst>
                  <a:gd name="T0" fmla="*/ 1560 w 1560"/>
                  <a:gd name="T1" fmla="*/ 126 h 126"/>
                  <a:gd name="T2" fmla="*/ 0 w 1560"/>
                  <a:gd name="T3" fmla="*/ 126 h 126"/>
                  <a:gd name="T4" fmla="*/ 14 w 1560"/>
                  <a:gd name="T5" fmla="*/ 94 h 126"/>
                  <a:gd name="T6" fmla="*/ 47 w 1560"/>
                  <a:gd name="T7" fmla="*/ 30 h 126"/>
                  <a:gd name="T8" fmla="*/ 65 w 1560"/>
                  <a:gd name="T9" fmla="*/ 0 h 126"/>
                  <a:gd name="T10" fmla="*/ 1494 w 1560"/>
                  <a:gd name="T11" fmla="*/ 0 h 126"/>
                  <a:gd name="T12" fmla="*/ 1512 w 1560"/>
                  <a:gd name="T13" fmla="*/ 30 h 126"/>
                  <a:gd name="T14" fmla="*/ 1545 w 1560"/>
                  <a:gd name="T15" fmla="*/ 94 h 126"/>
                  <a:gd name="T16" fmla="*/ 1560 w 1560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0" h="126">
                    <a:moveTo>
                      <a:pt x="1560" y="126"/>
                    </a:moveTo>
                    <a:lnTo>
                      <a:pt x="0" y="126"/>
                    </a:lnTo>
                    <a:lnTo>
                      <a:pt x="14" y="94"/>
                    </a:lnTo>
                    <a:lnTo>
                      <a:pt x="47" y="30"/>
                    </a:lnTo>
                    <a:lnTo>
                      <a:pt x="65" y="0"/>
                    </a:lnTo>
                    <a:lnTo>
                      <a:pt x="1494" y="0"/>
                    </a:lnTo>
                    <a:lnTo>
                      <a:pt x="1512" y="30"/>
                    </a:lnTo>
                    <a:lnTo>
                      <a:pt x="1545" y="94"/>
                    </a:lnTo>
                    <a:lnTo>
                      <a:pt x="1560" y="126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957"/>
              <p:cNvSpPr>
                <a:spLocks/>
              </p:cNvSpPr>
              <p:nvPr/>
            </p:nvSpPr>
            <p:spPr bwMode="auto">
              <a:xfrm>
                <a:off x="1765" y="1951"/>
                <a:ext cx="312" cy="22"/>
              </a:xfrm>
              <a:custGeom>
                <a:avLst/>
                <a:gdLst>
                  <a:gd name="T0" fmla="*/ 55 w 1560"/>
                  <a:gd name="T1" fmla="*/ 0 h 110"/>
                  <a:gd name="T2" fmla="*/ 1503 w 1560"/>
                  <a:gd name="T3" fmla="*/ 0 h 110"/>
                  <a:gd name="T4" fmla="*/ 1534 w 1560"/>
                  <a:gd name="T5" fmla="*/ 53 h 110"/>
                  <a:gd name="T6" fmla="*/ 1560 w 1560"/>
                  <a:gd name="T7" fmla="*/ 110 h 110"/>
                  <a:gd name="T8" fmla="*/ 0 w 1560"/>
                  <a:gd name="T9" fmla="*/ 110 h 110"/>
                  <a:gd name="T10" fmla="*/ 25 w 1560"/>
                  <a:gd name="T11" fmla="*/ 53 h 110"/>
                  <a:gd name="T12" fmla="*/ 55 w 1560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110">
                    <a:moveTo>
                      <a:pt x="55" y="0"/>
                    </a:moveTo>
                    <a:lnTo>
                      <a:pt x="1503" y="0"/>
                    </a:lnTo>
                    <a:lnTo>
                      <a:pt x="1534" y="53"/>
                    </a:lnTo>
                    <a:lnTo>
                      <a:pt x="1560" y="110"/>
                    </a:lnTo>
                    <a:lnTo>
                      <a:pt x="0" y="110"/>
                    </a:lnTo>
                    <a:lnTo>
                      <a:pt x="25" y="5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958"/>
              <p:cNvSpPr>
                <a:spLocks/>
              </p:cNvSpPr>
              <p:nvPr/>
            </p:nvSpPr>
            <p:spPr bwMode="auto">
              <a:xfrm>
                <a:off x="1765" y="1954"/>
                <a:ext cx="312" cy="19"/>
              </a:xfrm>
              <a:custGeom>
                <a:avLst/>
                <a:gdLst>
                  <a:gd name="T0" fmla="*/ 46 w 1560"/>
                  <a:gd name="T1" fmla="*/ 0 h 94"/>
                  <a:gd name="T2" fmla="*/ 1513 w 1560"/>
                  <a:gd name="T3" fmla="*/ 0 h 94"/>
                  <a:gd name="T4" fmla="*/ 1538 w 1560"/>
                  <a:gd name="T5" fmla="*/ 45 h 94"/>
                  <a:gd name="T6" fmla="*/ 1560 w 1560"/>
                  <a:gd name="T7" fmla="*/ 94 h 94"/>
                  <a:gd name="T8" fmla="*/ 0 w 1560"/>
                  <a:gd name="T9" fmla="*/ 94 h 94"/>
                  <a:gd name="T10" fmla="*/ 21 w 1560"/>
                  <a:gd name="T11" fmla="*/ 45 h 94"/>
                  <a:gd name="T12" fmla="*/ 46 w 1560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94">
                    <a:moveTo>
                      <a:pt x="46" y="0"/>
                    </a:moveTo>
                    <a:lnTo>
                      <a:pt x="1513" y="0"/>
                    </a:lnTo>
                    <a:lnTo>
                      <a:pt x="1538" y="45"/>
                    </a:lnTo>
                    <a:lnTo>
                      <a:pt x="1560" y="94"/>
                    </a:lnTo>
                    <a:lnTo>
                      <a:pt x="0" y="94"/>
                    </a:lnTo>
                    <a:lnTo>
                      <a:pt x="21" y="4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959"/>
              <p:cNvSpPr>
                <a:spLocks/>
              </p:cNvSpPr>
              <p:nvPr/>
            </p:nvSpPr>
            <p:spPr bwMode="auto">
              <a:xfrm>
                <a:off x="1765" y="1957"/>
                <a:ext cx="312" cy="16"/>
              </a:xfrm>
              <a:custGeom>
                <a:avLst/>
                <a:gdLst>
                  <a:gd name="T0" fmla="*/ 38 w 1560"/>
                  <a:gd name="T1" fmla="*/ 0 h 78"/>
                  <a:gd name="T2" fmla="*/ 1521 w 1560"/>
                  <a:gd name="T3" fmla="*/ 0 h 78"/>
                  <a:gd name="T4" fmla="*/ 1542 w 1560"/>
                  <a:gd name="T5" fmla="*/ 38 h 78"/>
                  <a:gd name="T6" fmla="*/ 1560 w 1560"/>
                  <a:gd name="T7" fmla="*/ 78 h 78"/>
                  <a:gd name="T8" fmla="*/ 0 w 1560"/>
                  <a:gd name="T9" fmla="*/ 78 h 78"/>
                  <a:gd name="T10" fmla="*/ 17 w 1560"/>
                  <a:gd name="T11" fmla="*/ 38 h 78"/>
                  <a:gd name="T12" fmla="*/ 38 w 1560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78">
                    <a:moveTo>
                      <a:pt x="38" y="0"/>
                    </a:moveTo>
                    <a:lnTo>
                      <a:pt x="1521" y="0"/>
                    </a:lnTo>
                    <a:lnTo>
                      <a:pt x="1542" y="38"/>
                    </a:lnTo>
                    <a:lnTo>
                      <a:pt x="1560" y="78"/>
                    </a:lnTo>
                    <a:lnTo>
                      <a:pt x="0" y="78"/>
                    </a:lnTo>
                    <a:lnTo>
                      <a:pt x="17" y="3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960"/>
              <p:cNvSpPr>
                <a:spLocks/>
              </p:cNvSpPr>
              <p:nvPr/>
            </p:nvSpPr>
            <p:spPr bwMode="auto">
              <a:xfrm>
                <a:off x="1765" y="1960"/>
                <a:ext cx="312" cy="13"/>
              </a:xfrm>
              <a:custGeom>
                <a:avLst/>
                <a:gdLst>
                  <a:gd name="T0" fmla="*/ 29 w 1560"/>
                  <a:gd name="T1" fmla="*/ 0 h 63"/>
                  <a:gd name="T2" fmla="*/ 1530 w 1560"/>
                  <a:gd name="T3" fmla="*/ 0 h 63"/>
                  <a:gd name="T4" fmla="*/ 1546 w 1560"/>
                  <a:gd name="T5" fmla="*/ 31 h 63"/>
                  <a:gd name="T6" fmla="*/ 1560 w 1560"/>
                  <a:gd name="T7" fmla="*/ 63 h 63"/>
                  <a:gd name="T8" fmla="*/ 0 w 1560"/>
                  <a:gd name="T9" fmla="*/ 63 h 63"/>
                  <a:gd name="T10" fmla="*/ 13 w 1560"/>
                  <a:gd name="T11" fmla="*/ 31 h 63"/>
                  <a:gd name="T12" fmla="*/ 29 w 1560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63">
                    <a:moveTo>
                      <a:pt x="29" y="0"/>
                    </a:moveTo>
                    <a:lnTo>
                      <a:pt x="1530" y="0"/>
                    </a:lnTo>
                    <a:lnTo>
                      <a:pt x="1546" y="31"/>
                    </a:lnTo>
                    <a:lnTo>
                      <a:pt x="1560" y="63"/>
                    </a:lnTo>
                    <a:lnTo>
                      <a:pt x="0" y="63"/>
                    </a:lnTo>
                    <a:lnTo>
                      <a:pt x="13" y="3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961"/>
              <p:cNvSpPr>
                <a:spLocks/>
              </p:cNvSpPr>
              <p:nvPr/>
            </p:nvSpPr>
            <p:spPr bwMode="auto">
              <a:xfrm>
                <a:off x="1765" y="1963"/>
                <a:ext cx="312" cy="10"/>
              </a:xfrm>
              <a:custGeom>
                <a:avLst/>
                <a:gdLst>
                  <a:gd name="T0" fmla="*/ 21 w 1560"/>
                  <a:gd name="T1" fmla="*/ 0 h 48"/>
                  <a:gd name="T2" fmla="*/ 1538 w 1560"/>
                  <a:gd name="T3" fmla="*/ 0 h 48"/>
                  <a:gd name="T4" fmla="*/ 1549 w 1560"/>
                  <a:gd name="T5" fmla="*/ 24 h 48"/>
                  <a:gd name="T6" fmla="*/ 1560 w 1560"/>
                  <a:gd name="T7" fmla="*/ 48 h 48"/>
                  <a:gd name="T8" fmla="*/ 0 w 1560"/>
                  <a:gd name="T9" fmla="*/ 48 h 48"/>
                  <a:gd name="T10" fmla="*/ 10 w 1560"/>
                  <a:gd name="T11" fmla="*/ 24 h 48"/>
                  <a:gd name="T12" fmla="*/ 21 w 156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48">
                    <a:moveTo>
                      <a:pt x="21" y="0"/>
                    </a:moveTo>
                    <a:lnTo>
                      <a:pt x="1538" y="0"/>
                    </a:lnTo>
                    <a:lnTo>
                      <a:pt x="1549" y="24"/>
                    </a:lnTo>
                    <a:lnTo>
                      <a:pt x="1560" y="48"/>
                    </a:lnTo>
                    <a:lnTo>
                      <a:pt x="0" y="48"/>
                    </a:lnTo>
                    <a:lnTo>
                      <a:pt x="10" y="2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962"/>
              <p:cNvSpPr>
                <a:spLocks/>
              </p:cNvSpPr>
              <p:nvPr/>
            </p:nvSpPr>
            <p:spPr bwMode="auto">
              <a:xfrm>
                <a:off x="1765" y="1966"/>
                <a:ext cx="312" cy="7"/>
              </a:xfrm>
              <a:custGeom>
                <a:avLst/>
                <a:gdLst>
                  <a:gd name="T0" fmla="*/ 13 w 1560"/>
                  <a:gd name="T1" fmla="*/ 0 h 31"/>
                  <a:gd name="T2" fmla="*/ 1546 w 1560"/>
                  <a:gd name="T3" fmla="*/ 0 h 31"/>
                  <a:gd name="T4" fmla="*/ 1553 w 1560"/>
                  <a:gd name="T5" fmla="*/ 15 h 31"/>
                  <a:gd name="T6" fmla="*/ 1560 w 1560"/>
                  <a:gd name="T7" fmla="*/ 31 h 31"/>
                  <a:gd name="T8" fmla="*/ 0 w 1560"/>
                  <a:gd name="T9" fmla="*/ 31 h 31"/>
                  <a:gd name="T10" fmla="*/ 6 w 1560"/>
                  <a:gd name="T11" fmla="*/ 15 h 31"/>
                  <a:gd name="T12" fmla="*/ 13 w 156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31">
                    <a:moveTo>
                      <a:pt x="13" y="0"/>
                    </a:moveTo>
                    <a:lnTo>
                      <a:pt x="1546" y="0"/>
                    </a:lnTo>
                    <a:lnTo>
                      <a:pt x="1553" y="15"/>
                    </a:lnTo>
                    <a:lnTo>
                      <a:pt x="1560" y="31"/>
                    </a:lnTo>
                    <a:lnTo>
                      <a:pt x="0" y="31"/>
                    </a:lnTo>
                    <a:lnTo>
                      <a:pt x="6" y="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963"/>
              <p:cNvSpPr>
                <a:spLocks/>
              </p:cNvSpPr>
              <p:nvPr/>
            </p:nvSpPr>
            <p:spPr bwMode="auto">
              <a:xfrm>
                <a:off x="1765" y="1969"/>
                <a:ext cx="312" cy="4"/>
              </a:xfrm>
              <a:custGeom>
                <a:avLst/>
                <a:gdLst>
                  <a:gd name="T0" fmla="*/ 6 w 1560"/>
                  <a:gd name="T1" fmla="*/ 0 h 16"/>
                  <a:gd name="T2" fmla="*/ 1553 w 1560"/>
                  <a:gd name="T3" fmla="*/ 0 h 16"/>
                  <a:gd name="T4" fmla="*/ 1556 w 1560"/>
                  <a:gd name="T5" fmla="*/ 9 h 16"/>
                  <a:gd name="T6" fmla="*/ 1560 w 1560"/>
                  <a:gd name="T7" fmla="*/ 16 h 16"/>
                  <a:gd name="T8" fmla="*/ 0 w 1560"/>
                  <a:gd name="T9" fmla="*/ 16 h 16"/>
                  <a:gd name="T10" fmla="*/ 3 w 1560"/>
                  <a:gd name="T11" fmla="*/ 9 h 16"/>
                  <a:gd name="T12" fmla="*/ 6 w 1560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16">
                    <a:moveTo>
                      <a:pt x="6" y="0"/>
                    </a:moveTo>
                    <a:lnTo>
                      <a:pt x="1553" y="0"/>
                    </a:lnTo>
                    <a:lnTo>
                      <a:pt x="1556" y="9"/>
                    </a:lnTo>
                    <a:lnTo>
                      <a:pt x="1560" y="16"/>
                    </a:lnTo>
                    <a:lnTo>
                      <a:pt x="0" y="16"/>
                    </a:lnTo>
                    <a:lnTo>
                      <a:pt x="3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Rectangle 964"/>
              <p:cNvSpPr>
                <a:spLocks noChangeArrowheads="1"/>
              </p:cNvSpPr>
              <p:nvPr/>
            </p:nvSpPr>
            <p:spPr bwMode="auto">
              <a:xfrm>
                <a:off x="1765" y="1973"/>
                <a:ext cx="312" cy="1"/>
              </a:xfrm>
              <a:prstGeom prst="rect">
                <a:avLst/>
              </a:pr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965"/>
              <p:cNvSpPr>
                <a:spLocks/>
              </p:cNvSpPr>
              <p:nvPr/>
            </p:nvSpPr>
            <p:spPr bwMode="auto">
              <a:xfrm>
                <a:off x="1776" y="1951"/>
                <a:ext cx="290" cy="0"/>
              </a:xfrm>
              <a:custGeom>
                <a:avLst/>
                <a:gdLst>
                  <a:gd name="T0" fmla="*/ 1449 w 1449"/>
                  <a:gd name="T1" fmla="*/ 1 h 1"/>
                  <a:gd name="T2" fmla="*/ 0 w 1449"/>
                  <a:gd name="T3" fmla="*/ 1 h 1"/>
                  <a:gd name="T4" fmla="*/ 0 w 1449"/>
                  <a:gd name="T5" fmla="*/ 0 h 1"/>
                  <a:gd name="T6" fmla="*/ 1448 w 1449"/>
                  <a:gd name="T7" fmla="*/ 0 h 1"/>
                  <a:gd name="T8" fmla="*/ 1449 w 144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9" h="1">
                    <a:moveTo>
                      <a:pt x="1449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448" y="0"/>
                    </a:lnTo>
                    <a:lnTo>
                      <a:pt x="1449" y="1"/>
                    </a:lnTo>
                    <a:close/>
                  </a:path>
                </a:pathLst>
              </a:custGeom>
              <a:solidFill>
                <a:srgbClr val="9F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966"/>
              <p:cNvSpPr>
                <a:spLocks/>
              </p:cNvSpPr>
              <p:nvPr/>
            </p:nvSpPr>
            <p:spPr bwMode="auto">
              <a:xfrm>
                <a:off x="1774" y="1951"/>
                <a:ext cx="294" cy="3"/>
              </a:xfrm>
              <a:custGeom>
                <a:avLst/>
                <a:gdLst>
                  <a:gd name="T0" fmla="*/ 1467 w 1467"/>
                  <a:gd name="T1" fmla="*/ 16 h 16"/>
                  <a:gd name="T2" fmla="*/ 0 w 1467"/>
                  <a:gd name="T3" fmla="*/ 16 h 16"/>
                  <a:gd name="T4" fmla="*/ 5 w 1467"/>
                  <a:gd name="T5" fmla="*/ 8 h 16"/>
                  <a:gd name="T6" fmla="*/ 9 w 1467"/>
                  <a:gd name="T7" fmla="*/ 0 h 16"/>
                  <a:gd name="T8" fmla="*/ 1457 w 1467"/>
                  <a:gd name="T9" fmla="*/ 0 h 16"/>
                  <a:gd name="T10" fmla="*/ 1462 w 1467"/>
                  <a:gd name="T11" fmla="*/ 8 h 16"/>
                  <a:gd name="T12" fmla="*/ 1467 w 146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7" h="16">
                    <a:moveTo>
                      <a:pt x="1467" y="16"/>
                    </a:moveTo>
                    <a:lnTo>
                      <a:pt x="0" y="16"/>
                    </a:lnTo>
                    <a:lnTo>
                      <a:pt x="5" y="8"/>
                    </a:lnTo>
                    <a:lnTo>
                      <a:pt x="9" y="0"/>
                    </a:lnTo>
                    <a:lnTo>
                      <a:pt x="1457" y="0"/>
                    </a:lnTo>
                    <a:lnTo>
                      <a:pt x="1462" y="8"/>
                    </a:lnTo>
                    <a:lnTo>
                      <a:pt x="1467" y="16"/>
                    </a:lnTo>
                    <a:close/>
                  </a:path>
                </a:pathLst>
              </a:cu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967"/>
              <p:cNvSpPr>
                <a:spLocks/>
              </p:cNvSpPr>
              <p:nvPr/>
            </p:nvSpPr>
            <p:spPr bwMode="auto">
              <a:xfrm>
                <a:off x="1773" y="1951"/>
                <a:ext cx="296" cy="6"/>
              </a:xfrm>
              <a:custGeom>
                <a:avLst/>
                <a:gdLst>
                  <a:gd name="T0" fmla="*/ 1483 w 1483"/>
                  <a:gd name="T1" fmla="*/ 32 h 32"/>
                  <a:gd name="T2" fmla="*/ 0 w 1483"/>
                  <a:gd name="T3" fmla="*/ 32 h 32"/>
                  <a:gd name="T4" fmla="*/ 8 w 1483"/>
                  <a:gd name="T5" fmla="*/ 16 h 32"/>
                  <a:gd name="T6" fmla="*/ 17 w 1483"/>
                  <a:gd name="T7" fmla="*/ 0 h 32"/>
                  <a:gd name="T8" fmla="*/ 1465 w 1483"/>
                  <a:gd name="T9" fmla="*/ 0 h 32"/>
                  <a:gd name="T10" fmla="*/ 1475 w 1483"/>
                  <a:gd name="T11" fmla="*/ 16 h 32"/>
                  <a:gd name="T12" fmla="*/ 1483 w 148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32">
                    <a:moveTo>
                      <a:pt x="1483" y="32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17" y="0"/>
                    </a:lnTo>
                    <a:lnTo>
                      <a:pt x="1465" y="0"/>
                    </a:lnTo>
                    <a:lnTo>
                      <a:pt x="1475" y="16"/>
                    </a:lnTo>
                    <a:lnTo>
                      <a:pt x="1483" y="32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968"/>
              <p:cNvSpPr>
                <a:spLocks/>
              </p:cNvSpPr>
              <p:nvPr/>
            </p:nvSpPr>
            <p:spPr bwMode="auto">
              <a:xfrm>
                <a:off x="1771" y="1951"/>
                <a:ext cx="300" cy="9"/>
              </a:xfrm>
              <a:custGeom>
                <a:avLst/>
                <a:gdLst>
                  <a:gd name="T0" fmla="*/ 1501 w 1501"/>
                  <a:gd name="T1" fmla="*/ 47 h 47"/>
                  <a:gd name="T2" fmla="*/ 0 w 1501"/>
                  <a:gd name="T3" fmla="*/ 47 h 47"/>
                  <a:gd name="T4" fmla="*/ 13 w 1501"/>
                  <a:gd name="T5" fmla="*/ 23 h 47"/>
                  <a:gd name="T6" fmla="*/ 26 w 1501"/>
                  <a:gd name="T7" fmla="*/ 0 h 47"/>
                  <a:gd name="T8" fmla="*/ 1474 w 1501"/>
                  <a:gd name="T9" fmla="*/ 0 h 47"/>
                  <a:gd name="T10" fmla="*/ 1488 w 1501"/>
                  <a:gd name="T11" fmla="*/ 23 h 47"/>
                  <a:gd name="T12" fmla="*/ 1501 w 150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1" h="47">
                    <a:moveTo>
                      <a:pt x="1501" y="47"/>
                    </a:moveTo>
                    <a:lnTo>
                      <a:pt x="0" y="47"/>
                    </a:lnTo>
                    <a:lnTo>
                      <a:pt x="13" y="23"/>
                    </a:lnTo>
                    <a:lnTo>
                      <a:pt x="26" y="0"/>
                    </a:lnTo>
                    <a:lnTo>
                      <a:pt x="1474" y="0"/>
                    </a:lnTo>
                    <a:lnTo>
                      <a:pt x="1488" y="23"/>
                    </a:lnTo>
                    <a:lnTo>
                      <a:pt x="1501" y="47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969"/>
              <p:cNvSpPr>
                <a:spLocks/>
              </p:cNvSpPr>
              <p:nvPr/>
            </p:nvSpPr>
            <p:spPr bwMode="auto">
              <a:xfrm>
                <a:off x="1769" y="1951"/>
                <a:ext cx="304" cy="12"/>
              </a:xfrm>
              <a:custGeom>
                <a:avLst/>
                <a:gdLst>
                  <a:gd name="T0" fmla="*/ 1517 w 1517"/>
                  <a:gd name="T1" fmla="*/ 63 h 63"/>
                  <a:gd name="T2" fmla="*/ 0 w 1517"/>
                  <a:gd name="T3" fmla="*/ 63 h 63"/>
                  <a:gd name="T4" fmla="*/ 17 w 1517"/>
                  <a:gd name="T5" fmla="*/ 31 h 63"/>
                  <a:gd name="T6" fmla="*/ 34 w 1517"/>
                  <a:gd name="T7" fmla="*/ 0 h 63"/>
                  <a:gd name="T8" fmla="*/ 1482 w 1517"/>
                  <a:gd name="T9" fmla="*/ 0 h 63"/>
                  <a:gd name="T10" fmla="*/ 1500 w 1517"/>
                  <a:gd name="T11" fmla="*/ 31 h 63"/>
                  <a:gd name="T12" fmla="*/ 1517 w 1517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63">
                    <a:moveTo>
                      <a:pt x="1517" y="63"/>
                    </a:moveTo>
                    <a:lnTo>
                      <a:pt x="0" y="63"/>
                    </a:lnTo>
                    <a:lnTo>
                      <a:pt x="17" y="31"/>
                    </a:lnTo>
                    <a:lnTo>
                      <a:pt x="34" y="0"/>
                    </a:lnTo>
                    <a:lnTo>
                      <a:pt x="1482" y="0"/>
                    </a:lnTo>
                    <a:lnTo>
                      <a:pt x="1500" y="31"/>
                    </a:lnTo>
                    <a:lnTo>
                      <a:pt x="1517" y="63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970"/>
              <p:cNvSpPr>
                <a:spLocks/>
              </p:cNvSpPr>
              <p:nvPr/>
            </p:nvSpPr>
            <p:spPr bwMode="auto">
              <a:xfrm>
                <a:off x="1768" y="1951"/>
                <a:ext cx="306" cy="15"/>
              </a:xfrm>
              <a:custGeom>
                <a:avLst/>
                <a:gdLst>
                  <a:gd name="T0" fmla="*/ 1533 w 1533"/>
                  <a:gd name="T1" fmla="*/ 79 h 79"/>
                  <a:gd name="T2" fmla="*/ 0 w 1533"/>
                  <a:gd name="T3" fmla="*/ 79 h 79"/>
                  <a:gd name="T4" fmla="*/ 20 w 1533"/>
                  <a:gd name="T5" fmla="*/ 39 h 79"/>
                  <a:gd name="T6" fmla="*/ 42 w 1533"/>
                  <a:gd name="T7" fmla="*/ 0 h 79"/>
                  <a:gd name="T8" fmla="*/ 1490 w 1533"/>
                  <a:gd name="T9" fmla="*/ 0 h 79"/>
                  <a:gd name="T10" fmla="*/ 1513 w 1533"/>
                  <a:gd name="T11" fmla="*/ 39 h 79"/>
                  <a:gd name="T12" fmla="*/ 1533 w 1533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79">
                    <a:moveTo>
                      <a:pt x="1533" y="79"/>
                    </a:moveTo>
                    <a:lnTo>
                      <a:pt x="0" y="79"/>
                    </a:lnTo>
                    <a:lnTo>
                      <a:pt x="20" y="39"/>
                    </a:lnTo>
                    <a:lnTo>
                      <a:pt x="42" y="0"/>
                    </a:lnTo>
                    <a:lnTo>
                      <a:pt x="1490" y="0"/>
                    </a:lnTo>
                    <a:lnTo>
                      <a:pt x="1513" y="39"/>
                    </a:lnTo>
                    <a:lnTo>
                      <a:pt x="1533" y="79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971"/>
              <p:cNvSpPr>
                <a:spLocks/>
              </p:cNvSpPr>
              <p:nvPr/>
            </p:nvSpPr>
            <p:spPr bwMode="auto">
              <a:xfrm>
                <a:off x="1766" y="1951"/>
                <a:ext cx="310" cy="18"/>
              </a:xfrm>
              <a:custGeom>
                <a:avLst/>
                <a:gdLst>
                  <a:gd name="T0" fmla="*/ 1547 w 1547"/>
                  <a:gd name="T1" fmla="*/ 94 h 94"/>
                  <a:gd name="T2" fmla="*/ 0 w 1547"/>
                  <a:gd name="T3" fmla="*/ 94 h 94"/>
                  <a:gd name="T4" fmla="*/ 23 w 1547"/>
                  <a:gd name="T5" fmla="*/ 46 h 94"/>
                  <a:gd name="T6" fmla="*/ 49 w 1547"/>
                  <a:gd name="T7" fmla="*/ 0 h 94"/>
                  <a:gd name="T8" fmla="*/ 1497 w 1547"/>
                  <a:gd name="T9" fmla="*/ 0 h 94"/>
                  <a:gd name="T10" fmla="*/ 1524 w 1547"/>
                  <a:gd name="T11" fmla="*/ 46 h 94"/>
                  <a:gd name="T12" fmla="*/ 1547 w 1547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94">
                    <a:moveTo>
                      <a:pt x="1547" y="94"/>
                    </a:moveTo>
                    <a:lnTo>
                      <a:pt x="0" y="94"/>
                    </a:lnTo>
                    <a:lnTo>
                      <a:pt x="23" y="46"/>
                    </a:lnTo>
                    <a:lnTo>
                      <a:pt x="49" y="0"/>
                    </a:lnTo>
                    <a:lnTo>
                      <a:pt x="1497" y="0"/>
                    </a:lnTo>
                    <a:lnTo>
                      <a:pt x="1524" y="46"/>
                    </a:lnTo>
                    <a:lnTo>
                      <a:pt x="1547" y="94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972"/>
              <p:cNvSpPr>
                <a:spLocks/>
              </p:cNvSpPr>
              <p:nvPr/>
            </p:nvSpPr>
            <p:spPr bwMode="auto">
              <a:xfrm>
                <a:off x="1765" y="1951"/>
                <a:ext cx="312" cy="22"/>
              </a:xfrm>
              <a:custGeom>
                <a:avLst/>
                <a:gdLst>
                  <a:gd name="T0" fmla="*/ 1560 w 1560"/>
                  <a:gd name="T1" fmla="*/ 110 h 110"/>
                  <a:gd name="T2" fmla="*/ 0 w 1560"/>
                  <a:gd name="T3" fmla="*/ 110 h 110"/>
                  <a:gd name="T4" fmla="*/ 25 w 1560"/>
                  <a:gd name="T5" fmla="*/ 53 h 110"/>
                  <a:gd name="T6" fmla="*/ 55 w 1560"/>
                  <a:gd name="T7" fmla="*/ 0 h 110"/>
                  <a:gd name="T8" fmla="*/ 1503 w 1560"/>
                  <a:gd name="T9" fmla="*/ 0 h 110"/>
                  <a:gd name="T10" fmla="*/ 1534 w 1560"/>
                  <a:gd name="T11" fmla="*/ 53 h 110"/>
                  <a:gd name="T12" fmla="*/ 1560 w 1560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110">
                    <a:moveTo>
                      <a:pt x="1560" y="110"/>
                    </a:moveTo>
                    <a:lnTo>
                      <a:pt x="0" y="110"/>
                    </a:lnTo>
                    <a:lnTo>
                      <a:pt x="25" y="53"/>
                    </a:lnTo>
                    <a:lnTo>
                      <a:pt x="55" y="0"/>
                    </a:lnTo>
                    <a:lnTo>
                      <a:pt x="1503" y="0"/>
                    </a:lnTo>
                    <a:lnTo>
                      <a:pt x="1534" y="53"/>
                    </a:lnTo>
                    <a:lnTo>
                      <a:pt x="1560" y="110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973"/>
              <p:cNvSpPr>
                <a:spLocks/>
              </p:cNvSpPr>
              <p:nvPr/>
            </p:nvSpPr>
            <p:spPr bwMode="auto">
              <a:xfrm>
                <a:off x="1764" y="1951"/>
                <a:ext cx="315" cy="25"/>
              </a:xfrm>
              <a:custGeom>
                <a:avLst/>
                <a:gdLst>
                  <a:gd name="T0" fmla="*/ 1575 w 1575"/>
                  <a:gd name="T1" fmla="*/ 126 h 126"/>
                  <a:gd name="T2" fmla="*/ 0 w 1575"/>
                  <a:gd name="T3" fmla="*/ 126 h 126"/>
                  <a:gd name="T4" fmla="*/ 15 w 1575"/>
                  <a:gd name="T5" fmla="*/ 93 h 126"/>
                  <a:gd name="T6" fmla="*/ 46 w 1575"/>
                  <a:gd name="T7" fmla="*/ 31 h 126"/>
                  <a:gd name="T8" fmla="*/ 63 w 1575"/>
                  <a:gd name="T9" fmla="*/ 0 h 126"/>
                  <a:gd name="T10" fmla="*/ 788 w 1575"/>
                  <a:gd name="T11" fmla="*/ 0 h 126"/>
                  <a:gd name="T12" fmla="*/ 1401 w 1575"/>
                  <a:gd name="T13" fmla="*/ 0 h 126"/>
                  <a:gd name="T14" fmla="*/ 1511 w 1575"/>
                  <a:gd name="T15" fmla="*/ 0 h 126"/>
                  <a:gd name="T16" fmla="*/ 1529 w 1575"/>
                  <a:gd name="T17" fmla="*/ 31 h 126"/>
                  <a:gd name="T18" fmla="*/ 1560 w 1575"/>
                  <a:gd name="T19" fmla="*/ 93 h 126"/>
                  <a:gd name="T20" fmla="*/ 1575 w 1575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5" h="126">
                    <a:moveTo>
                      <a:pt x="1575" y="126"/>
                    </a:moveTo>
                    <a:lnTo>
                      <a:pt x="0" y="126"/>
                    </a:lnTo>
                    <a:lnTo>
                      <a:pt x="15" y="93"/>
                    </a:lnTo>
                    <a:lnTo>
                      <a:pt x="46" y="31"/>
                    </a:lnTo>
                    <a:lnTo>
                      <a:pt x="63" y="0"/>
                    </a:lnTo>
                    <a:lnTo>
                      <a:pt x="788" y="0"/>
                    </a:lnTo>
                    <a:lnTo>
                      <a:pt x="1401" y="0"/>
                    </a:lnTo>
                    <a:lnTo>
                      <a:pt x="1511" y="0"/>
                    </a:lnTo>
                    <a:lnTo>
                      <a:pt x="1529" y="31"/>
                    </a:lnTo>
                    <a:lnTo>
                      <a:pt x="1560" y="93"/>
                    </a:lnTo>
                    <a:lnTo>
                      <a:pt x="1575" y="126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974"/>
              <p:cNvSpPr>
                <a:spLocks/>
              </p:cNvSpPr>
              <p:nvPr/>
            </p:nvSpPr>
            <p:spPr bwMode="auto">
              <a:xfrm>
                <a:off x="1764" y="1954"/>
                <a:ext cx="315" cy="22"/>
              </a:xfrm>
              <a:custGeom>
                <a:avLst/>
                <a:gdLst>
                  <a:gd name="T0" fmla="*/ 54 w 1575"/>
                  <a:gd name="T1" fmla="*/ 0 h 110"/>
                  <a:gd name="T2" fmla="*/ 1521 w 1575"/>
                  <a:gd name="T3" fmla="*/ 0 h 110"/>
                  <a:gd name="T4" fmla="*/ 1550 w 1575"/>
                  <a:gd name="T5" fmla="*/ 54 h 110"/>
                  <a:gd name="T6" fmla="*/ 1575 w 1575"/>
                  <a:gd name="T7" fmla="*/ 110 h 110"/>
                  <a:gd name="T8" fmla="*/ 0 w 1575"/>
                  <a:gd name="T9" fmla="*/ 110 h 110"/>
                  <a:gd name="T10" fmla="*/ 25 w 1575"/>
                  <a:gd name="T11" fmla="*/ 54 h 110"/>
                  <a:gd name="T12" fmla="*/ 54 w 1575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110">
                    <a:moveTo>
                      <a:pt x="54" y="0"/>
                    </a:moveTo>
                    <a:lnTo>
                      <a:pt x="1521" y="0"/>
                    </a:lnTo>
                    <a:lnTo>
                      <a:pt x="1550" y="54"/>
                    </a:lnTo>
                    <a:lnTo>
                      <a:pt x="1575" y="110"/>
                    </a:lnTo>
                    <a:lnTo>
                      <a:pt x="0" y="110"/>
                    </a:lnTo>
                    <a:lnTo>
                      <a:pt x="25" y="5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975"/>
              <p:cNvSpPr>
                <a:spLocks/>
              </p:cNvSpPr>
              <p:nvPr/>
            </p:nvSpPr>
            <p:spPr bwMode="auto">
              <a:xfrm>
                <a:off x="1764" y="1957"/>
                <a:ext cx="315" cy="19"/>
              </a:xfrm>
              <a:custGeom>
                <a:avLst/>
                <a:gdLst>
                  <a:gd name="T0" fmla="*/ 46 w 1575"/>
                  <a:gd name="T1" fmla="*/ 0 h 94"/>
                  <a:gd name="T2" fmla="*/ 1529 w 1575"/>
                  <a:gd name="T3" fmla="*/ 0 h 94"/>
                  <a:gd name="T4" fmla="*/ 1554 w 1575"/>
                  <a:gd name="T5" fmla="*/ 46 h 94"/>
                  <a:gd name="T6" fmla="*/ 1575 w 1575"/>
                  <a:gd name="T7" fmla="*/ 94 h 94"/>
                  <a:gd name="T8" fmla="*/ 0 w 1575"/>
                  <a:gd name="T9" fmla="*/ 94 h 94"/>
                  <a:gd name="T10" fmla="*/ 21 w 1575"/>
                  <a:gd name="T11" fmla="*/ 46 h 94"/>
                  <a:gd name="T12" fmla="*/ 46 w 1575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94">
                    <a:moveTo>
                      <a:pt x="46" y="0"/>
                    </a:moveTo>
                    <a:lnTo>
                      <a:pt x="1529" y="0"/>
                    </a:lnTo>
                    <a:lnTo>
                      <a:pt x="1554" y="46"/>
                    </a:lnTo>
                    <a:lnTo>
                      <a:pt x="1575" y="94"/>
                    </a:lnTo>
                    <a:lnTo>
                      <a:pt x="0" y="94"/>
                    </a:lnTo>
                    <a:lnTo>
                      <a:pt x="21" y="4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976"/>
              <p:cNvSpPr>
                <a:spLocks/>
              </p:cNvSpPr>
              <p:nvPr/>
            </p:nvSpPr>
            <p:spPr bwMode="auto">
              <a:xfrm>
                <a:off x="1764" y="1960"/>
                <a:ext cx="315" cy="16"/>
              </a:xfrm>
              <a:custGeom>
                <a:avLst/>
                <a:gdLst>
                  <a:gd name="T0" fmla="*/ 37 w 1575"/>
                  <a:gd name="T1" fmla="*/ 0 h 79"/>
                  <a:gd name="T2" fmla="*/ 1538 w 1575"/>
                  <a:gd name="T3" fmla="*/ 0 h 79"/>
                  <a:gd name="T4" fmla="*/ 1557 w 1575"/>
                  <a:gd name="T5" fmla="*/ 39 h 79"/>
                  <a:gd name="T6" fmla="*/ 1575 w 1575"/>
                  <a:gd name="T7" fmla="*/ 79 h 79"/>
                  <a:gd name="T8" fmla="*/ 0 w 1575"/>
                  <a:gd name="T9" fmla="*/ 79 h 79"/>
                  <a:gd name="T10" fmla="*/ 18 w 1575"/>
                  <a:gd name="T11" fmla="*/ 39 h 79"/>
                  <a:gd name="T12" fmla="*/ 37 w 1575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79">
                    <a:moveTo>
                      <a:pt x="37" y="0"/>
                    </a:moveTo>
                    <a:lnTo>
                      <a:pt x="1538" y="0"/>
                    </a:lnTo>
                    <a:lnTo>
                      <a:pt x="1557" y="39"/>
                    </a:lnTo>
                    <a:lnTo>
                      <a:pt x="1575" y="79"/>
                    </a:lnTo>
                    <a:lnTo>
                      <a:pt x="0" y="79"/>
                    </a:lnTo>
                    <a:lnTo>
                      <a:pt x="18" y="3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977"/>
              <p:cNvSpPr>
                <a:spLocks/>
              </p:cNvSpPr>
              <p:nvPr/>
            </p:nvSpPr>
            <p:spPr bwMode="auto">
              <a:xfrm>
                <a:off x="1764" y="1963"/>
                <a:ext cx="315" cy="13"/>
              </a:xfrm>
              <a:custGeom>
                <a:avLst/>
                <a:gdLst>
                  <a:gd name="T0" fmla="*/ 29 w 1575"/>
                  <a:gd name="T1" fmla="*/ 0 h 64"/>
                  <a:gd name="T2" fmla="*/ 1546 w 1575"/>
                  <a:gd name="T3" fmla="*/ 0 h 64"/>
                  <a:gd name="T4" fmla="*/ 1561 w 1575"/>
                  <a:gd name="T5" fmla="*/ 32 h 64"/>
                  <a:gd name="T6" fmla="*/ 1575 w 1575"/>
                  <a:gd name="T7" fmla="*/ 64 h 64"/>
                  <a:gd name="T8" fmla="*/ 0 w 1575"/>
                  <a:gd name="T9" fmla="*/ 64 h 64"/>
                  <a:gd name="T10" fmla="*/ 14 w 1575"/>
                  <a:gd name="T11" fmla="*/ 32 h 64"/>
                  <a:gd name="T12" fmla="*/ 29 w 1575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64">
                    <a:moveTo>
                      <a:pt x="29" y="0"/>
                    </a:moveTo>
                    <a:lnTo>
                      <a:pt x="1546" y="0"/>
                    </a:lnTo>
                    <a:lnTo>
                      <a:pt x="1561" y="32"/>
                    </a:lnTo>
                    <a:lnTo>
                      <a:pt x="1575" y="64"/>
                    </a:lnTo>
                    <a:lnTo>
                      <a:pt x="0" y="64"/>
                    </a:lnTo>
                    <a:lnTo>
                      <a:pt x="14" y="3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978"/>
              <p:cNvSpPr>
                <a:spLocks/>
              </p:cNvSpPr>
              <p:nvPr/>
            </p:nvSpPr>
            <p:spPr bwMode="auto">
              <a:xfrm>
                <a:off x="1764" y="1966"/>
                <a:ext cx="315" cy="10"/>
              </a:xfrm>
              <a:custGeom>
                <a:avLst/>
                <a:gdLst>
                  <a:gd name="T0" fmla="*/ 21 w 1575"/>
                  <a:gd name="T1" fmla="*/ 0 h 47"/>
                  <a:gd name="T2" fmla="*/ 1554 w 1575"/>
                  <a:gd name="T3" fmla="*/ 0 h 47"/>
                  <a:gd name="T4" fmla="*/ 1564 w 1575"/>
                  <a:gd name="T5" fmla="*/ 22 h 47"/>
                  <a:gd name="T6" fmla="*/ 1575 w 1575"/>
                  <a:gd name="T7" fmla="*/ 47 h 47"/>
                  <a:gd name="T8" fmla="*/ 0 w 1575"/>
                  <a:gd name="T9" fmla="*/ 47 h 47"/>
                  <a:gd name="T10" fmla="*/ 11 w 1575"/>
                  <a:gd name="T11" fmla="*/ 22 h 47"/>
                  <a:gd name="T12" fmla="*/ 21 w 157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47">
                    <a:moveTo>
                      <a:pt x="21" y="0"/>
                    </a:moveTo>
                    <a:lnTo>
                      <a:pt x="1554" y="0"/>
                    </a:lnTo>
                    <a:lnTo>
                      <a:pt x="1564" y="22"/>
                    </a:lnTo>
                    <a:lnTo>
                      <a:pt x="1575" y="47"/>
                    </a:lnTo>
                    <a:lnTo>
                      <a:pt x="0" y="47"/>
                    </a:lnTo>
                    <a:lnTo>
                      <a:pt x="11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979"/>
              <p:cNvSpPr>
                <a:spLocks/>
              </p:cNvSpPr>
              <p:nvPr/>
            </p:nvSpPr>
            <p:spPr bwMode="auto">
              <a:xfrm>
                <a:off x="1764" y="1969"/>
                <a:ext cx="315" cy="7"/>
              </a:xfrm>
              <a:custGeom>
                <a:avLst/>
                <a:gdLst>
                  <a:gd name="T0" fmla="*/ 14 w 1575"/>
                  <a:gd name="T1" fmla="*/ 0 h 32"/>
                  <a:gd name="T2" fmla="*/ 1561 w 1575"/>
                  <a:gd name="T3" fmla="*/ 0 h 32"/>
                  <a:gd name="T4" fmla="*/ 1568 w 1575"/>
                  <a:gd name="T5" fmla="*/ 16 h 32"/>
                  <a:gd name="T6" fmla="*/ 1575 w 1575"/>
                  <a:gd name="T7" fmla="*/ 32 h 32"/>
                  <a:gd name="T8" fmla="*/ 0 w 1575"/>
                  <a:gd name="T9" fmla="*/ 32 h 32"/>
                  <a:gd name="T10" fmla="*/ 8 w 1575"/>
                  <a:gd name="T11" fmla="*/ 16 h 32"/>
                  <a:gd name="T12" fmla="*/ 14 w 1575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32">
                    <a:moveTo>
                      <a:pt x="14" y="0"/>
                    </a:moveTo>
                    <a:lnTo>
                      <a:pt x="1561" y="0"/>
                    </a:lnTo>
                    <a:lnTo>
                      <a:pt x="1568" y="16"/>
                    </a:lnTo>
                    <a:lnTo>
                      <a:pt x="1575" y="32"/>
                    </a:lnTo>
                    <a:lnTo>
                      <a:pt x="0" y="32"/>
                    </a:lnTo>
                    <a:lnTo>
                      <a:pt x="8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980"/>
              <p:cNvSpPr>
                <a:spLocks/>
              </p:cNvSpPr>
              <p:nvPr/>
            </p:nvSpPr>
            <p:spPr bwMode="auto">
              <a:xfrm>
                <a:off x="1764" y="1973"/>
                <a:ext cx="315" cy="3"/>
              </a:xfrm>
              <a:custGeom>
                <a:avLst/>
                <a:gdLst>
                  <a:gd name="T0" fmla="*/ 8 w 1575"/>
                  <a:gd name="T1" fmla="*/ 0 h 16"/>
                  <a:gd name="T2" fmla="*/ 1568 w 1575"/>
                  <a:gd name="T3" fmla="*/ 0 h 16"/>
                  <a:gd name="T4" fmla="*/ 1571 w 1575"/>
                  <a:gd name="T5" fmla="*/ 8 h 16"/>
                  <a:gd name="T6" fmla="*/ 1575 w 1575"/>
                  <a:gd name="T7" fmla="*/ 16 h 16"/>
                  <a:gd name="T8" fmla="*/ 0 w 1575"/>
                  <a:gd name="T9" fmla="*/ 16 h 16"/>
                  <a:gd name="T10" fmla="*/ 4 w 1575"/>
                  <a:gd name="T11" fmla="*/ 8 h 16"/>
                  <a:gd name="T12" fmla="*/ 8 w 157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16">
                    <a:moveTo>
                      <a:pt x="8" y="0"/>
                    </a:moveTo>
                    <a:lnTo>
                      <a:pt x="1568" y="0"/>
                    </a:lnTo>
                    <a:lnTo>
                      <a:pt x="1571" y="8"/>
                    </a:lnTo>
                    <a:lnTo>
                      <a:pt x="1575" y="16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981"/>
              <p:cNvSpPr>
                <a:spLocks/>
              </p:cNvSpPr>
              <p:nvPr/>
            </p:nvSpPr>
            <p:spPr bwMode="auto">
              <a:xfrm>
                <a:off x="1764" y="1976"/>
                <a:ext cx="315" cy="0"/>
              </a:xfrm>
              <a:custGeom>
                <a:avLst/>
                <a:gdLst>
                  <a:gd name="T0" fmla="*/ 1 w 1575"/>
                  <a:gd name="T1" fmla="*/ 0 h 1"/>
                  <a:gd name="T2" fmla="*/ 1574 w 1575"/>
                  <a:gd name="T3" fmla="*/ 0 h 1"/>
                  <a:gd name="T4" fmla="*/ 1575 w 1575"/>
                  <a:gd name="T5" fmla="*/ 1 h 1"/>
                  <a:gd name="T6" fmla="*/ 0 w 1575"/>
                  <a:gd name="T7" fmla="*/ 1 h 1"/>
                  <a:gd name="T8" fmla="*/ 1 w 157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5" h="1">
                    <a:moveTo>
                      <a:pt x="1" y="0"/>
                    </a:moveTo>
                    <a:lnTo>
                      <a:pt x="1574" y="0"/>
                    </a:lnTo>
                    <a:lnTo>
                      <a:pt x="1575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Rectangle 982"/>
              <p:cNvSpPr>
                <a:spLocks noChangeArrowheads="1"/>
              </p:cNvSpPr>
              <p:nvPr/>
            </p:nvSpPr>
            <p:spPr bwMode="auto">
              <a:xfrm>
                <a:off x="1774" y="1954"/>
                <a:ext cx="294" cy="1"/>
              </a:xfrm>
              <a:prstGeom prst="rect">
                <a:avLst/>
              </a:prstGeom>
              <a:solidFill>
                <a:srgbClr val="A02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983"/>
              <p:cNvSpPr>
                <a:spLocks/>
              </p:cNvSpPr>
              <p:nvPr/>
            </p:nvSpPr>
            <p:spPr bwMode="auto">
              <a:xfrm>
                <a:off x="1773" y="1954"/>
                <a:ext cx="296" cy="3"/>
              </a:xfrm>
              <a:custGeom>
                <a:avLst/>
                <a:gdLst>
                  <a:gd name="T0" fmla="*/ 1483 w 1483"/>
                  <a:gd name="T1" fmla="*/ 16 h 16"/>
                  <a:gd name="T2" fmla="*/ 0 w 1483"/>
                  <a:gd name="T3" fmla="*/ 16 h 16"/>
                  <a:gd name="T4" fmla="*/ 4 w 1483"/>
                  <a:gd name="T5" fmla="*/ 7 h 16"/>
                  <a:gd name="T6" fmla="*/ 8 w 1483"/>
                  <a:gd name="T7" fmla="*/ 0 h 16"/>
                  <a:gd name="T8" fmla="*/ 1475 w 1483"/>
                  <a:gd name="T9" fmla="*/ 0 h 16"/>
                  <a:gd name="T10" fmla="*/ 1479 w 1483"/>
                  <a:gd name="T11" fmla="*/ 7 h 16"/>
                  <a:gd name="T12" fmla="*/ 1483 w 148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3" h="16">
                    <a:moveTo>
                      <a:pt x="1483" y="16"/>
                    </a:moveTo>
                    <a:lnTo>
                      <a:pt x="0" y="16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1475" y="0"/>
                    </a:lnTo>
                    <a:lnTo>
                      <a:pt x="1479" y="7"/>
                    </a:lnTo>
                    <a:lnTo>
                      <a:pt x="1483" y="16"/>
                    </a:lnTo>
                    <a:close/>
                  </a:path>
                </a:pathLst>
              </a:cu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984"/>
              <p:cNvSpPr>
                <a:spLocks/>
              </p:cNvSpPr>
              <p:nvPr/>
            </p:nvSpPr>
            <p:spPr bwMode="auto">
              <a:xfrm>
                <a:off x="1771" y="1954"/>
                <a:ext cx="300" cy="6"/>
              </a:xfrm>
              <a:custGeom>
                <a:avLst/>
                <a:gdLst>
                  <a:gd name="T0" fmla="*/ 1501 w 1501"/>
                  <a:gd name="T1" fmla="*/ 31 h 31"/>
                  <a:gd name="T2" fmla="*/ 0 w 1501"/>
                  <a:gd name="T3" fmla="*/ 31 h 31"/>
                  <a:gd name="T4" fmla="*/ 9 w 1501"/>
                  <a:gd name="T5" fmla="*/ 16 h 31"/>
                  <a:gd name="T6" fmla="*/ 17 w 1501"/>
                  <a:gd name="T7" fmla="*/ 0 h 31"/>
                  <a:gd name="T8" fmla="*/ 1484 w 1501"/>
                  <a:gd name="T9" fmla="*/ 0 h 31"/>
                  <a:gd name="T10" fmla="*/ 1492 w 1501"/>
                  <a:gd name="T11" fmla="*/ 16 h 31"/>
                  <a:gd name="T12" fmla="*/ 1501 w 1501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1" h="31">
                    <a:moveTo>
                      <a:pt x="1501" y="31"/>
                    </a:moveTo>
                    <a:lnTo>
                      <a:pt x="0" y="31"/>
                    </a:lnTo>
                    <a:lnTo>
                      <a:pt x="9" y="16"/>
                    </a:lnTo>
                    <a:lnTo>
                      <a:pt x="17" y="0"/>
                    </a:lnTo>
                    <a:lnTo>
                      <a:pt x="1484" y="0"/>
                    </a:lnTo>
                    <a:lnTo>
                      <a:pt x="1492" y="16"/>
                    </a:lnTo>
                    <a:lnTo>
                      <a:pt x="1501" y="31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985"/>
              <p:cNvSpPr>
                <a:spLocks/>
              </p:cNvSpPr>
              <p:nvPr/>
            </p:nvSpPr>
            <p:spPr bwMode="auto">
              <a:xfrm>
                <a:off x="1769" y="1954"/>
                <a:ext cx="304" cy="9"/>
              </a:xfrm>
              <a:custGeom>
                <a:avLst/>
                <a:gdLst>
                  <a:gd name="T0" fmla="*/ 1517 w 1517"/>
                  <a:gd name="T1" fmla="*/ 47 h 47"/>
                  <a:gd name="T2" fmla="*/ 0 w 1517"/>
                  <a:gd name="T3" fmla="*/ 47 h 47"/>
                  <a:gd name="T4" fmla="*/ 12 w 1517"/>
                  <a:gd name="T5" fmla="*/ 23 h 47"/>
                  <a:gd name="T6" fmla="*/ 25 w 1517"/>
                  <a:gd name="T7" fmla="*/ 0 h 47"/>
                  <a:gd name="T8" fmla="*/ 1492 w 1517"/>
                  <a:gd name="T9" fmla="*/ 0 h 47"/>
                  <a:gd name="T10" fmla="*/ 1505 w 1517"/>
                  <a:gd name="T11" fmla="*/ 23 h 47"/>
                  <a:gd name="T12" fmla="*/ 1517 w 151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47">
                    <a:moveTo>
                      <a:pt x="1517" y="47"/>
                    </a:moveTo>
                    <a:lnTo>
                      <a:pt x="0" y="47"/>
                    </a:lnTo>
                    <a:lnTo>
                      <a:pt x="12" y="23"/>
                    </a:lnTo>
                    <a:lnTo>
                      <a:pt x="25" y="0"/>
                    </a:lnTo>
                    <a:lnTo>
                      <a:pt x="1492" y="0"/>
                    </a:lnTo>
                    <a:lnTo>
                      <a:pt x="1505" y="23"/>
                    </a:lnTo>
                    <a:lnTo>
                      <a:pt x="1517" y="47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986"/>
              <p:cNvSpPr>
                <a:spLocks/>
              </p:cNvSpPr>
              <p:nvPr/>
            </p:nvSpPr>
            <p:spPr bwMode="auto">
              <a:xfrm>
                <a:off x="1768" y="1954"/>
                <a:ext cx="306" cy="12"/>
              </a:xfrm>
              <a:custGeom>
                <a:avLst/>
                <a:gdLst>
                  <a:gd name="T0" fmla="*/ 1533 w 1533"/>
                  <a:gd name="T1" fmla="*/ 63 h 63"/>
                  <a:gd name="T2" fmla="*/ 0 w 1533"/>
                  <a:gd name="T3" fmla="*/ 63 h 63"/>
                  <a:gd name="T4" fmla="*/ 16 w 1533"/>
                  <a:gd name="T5" fmla="*/ 31 h 63"/>
                  <a:gd name="T6" fmla="*/ 33 w 1533"/>
                  <a:gd name="T7" fmla="*/ 0 h 63"/>
                  <a:gd name="T8" fmla="*/ 1500 w 1533"/>
                  <a:gd name="T9" fmla="*/ 0 h 63"/>
                  <a:gd name="T10" fmla="*/ 1517 w 1533"/>
                  <a:gd name="T11" fmla="*/ 31 h 63"/>
                  <a:gd name="T12" fmla="*/ 1533 w 153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63">
                    <a:moveTo>
                      <a:pt x="1533" y="63"/>
                    </a:moveTo>
                    <a:lnTo>
                      <a:pt x="0" y="63"/>
                    </a:lnTo>
                    <a:lnTo>
                      <a:pt x="16" y="31"/>
                    </a:lnTo>
                    <a:lnTo>
                      <a:pt x="33" y="0"/>
                    </a:lnTo>
                    <a:lnTo>
                      <a:pt x="1500" y="0"/>
                    </a:lnTo>
                    <a:lnTo>
                      <a:pt x="1517" y="31"/>
                    </a:lnTo>
                    <a:lnTo>
                      <a:pt x="1533" y="63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987"/>
              <p:cNvSpPr>
                <a:spLocks/>
              </p:cNvSpPr>
              <p:nvPr/>
            </p:nvSpPr>
            <p:spPr bwMode="auto">
              <a:xfrm>
                <a:off x="1766" y="1954"/>
                <a:ext cx="310" cy="15"/>
              </a:xfrm>
              <a:custGeom>
                <a:avLst/>
                <a:gdLst>
                  <a:gd name="T0" fmla="*/ 1547 w 1547"/>
                  <a:gd name="T1" fmla="*/ 78 h 78"/>
                  <a:gd name="T2" fmla="*/ 0 w 1547"/>
                  <a:gd name="T3" fmla="*/ 78 h 78"/>
                  <a:gd name="T4" fmla="*/ 19 w 1547"/>
                  <a:gd name="T5" fmla="*/ 38 h 78"/>
                  <a:gd name="T6" fmla="*/ 40 w 1547"/>
                  <a:gd name="T7" fmla="*/ 0 h 78"/>
                  <a:gd name="T8" fmla="*/ 1507 w 1547"/>
                  <a:gd name="T9" fmla="*/ 0 h 78"/>
                  <a:gd name="T10" fmla="*/ 1528 w 1547"/>
                  <a:gd name="T11" fmla="*/ 38 h 78"/>
                  <a:gd name="T12" fmla="*/ 1547 w 154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78">
                    <a:moveTo>
                      <a:pt x="1547" y="78"/>
                    </a:moveTo>
                    <a:lnTo>
                      <a:pt x="0" y="78"/>
                    </a:lnTo>
                    <a:lnTo>
                      <a:pt x="19" y="38"/>
                    </a:lnTo>
                    <a:lnTo>
                      <a:pt x="40" y="0"/>
                    </a:lnTo>
                    <a:lnTo>
                      <a:pt x="1507" y="0"/>
                    </a:lnTo>
                    <a:lnTo>
                      <a:pt x="1528" y="38"/>
                    </a:lnTo>
                    <a:lnTo>
                      <a:pt x="1547" y="78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988"/>
              <p:cNvSpPr>
                <a:spLocks/>
              </p:cNvSpPr>
              <p:nvPr/>
            </p:nvSpPr>
            <p:spPr bwMode="auto">
              <a:xfrm>
                <a:off x="1765" y="1954"/>
                <a:ext cx="312" cy="19"/>
              </a:xfrm>
              <a:custGeom>
                <a:avLst/>
                <a:gdLst>
                  <a:gd name="T0" fmla="*/ 1560 w 1560"/>
                  <a:gd name="T1" fmla="*/ 94 h 94"/>
                  <a:gd name="T2" fmla="*/ 0 w 1560"/>
                  <a:gd name="T3" fmla="*/ 94 h 94"/>
                  <a:gd name="T4" fmla="*/ 21 w 1560"/>
                  <a:gd name="T5" fmla="*/ 45 h 94"/>
                  <a:gd name="T6" fmla="*/ 46 w 1560"/>
                  <a:gd name="T7" fmla="*/ 0 h 94"/>
                  <a:gd name="T8" fmla="*/ 1513 w 1560"/>
                  <a:gd name="T9" fmla="*/ 0 h 94"/>
                  <a:gd name="T10" fmla="*/ 1538 w 1560"/>
                  <a:gd name="T11" fmla="*/ 45 h 94"/>
                  <a:gd name="T12" fmla="*/ 1560 w 1560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94">
                    <a:moveTo>
                      <a:pt x="1560" y="94"/>
                    </a:moveTo>
                    <a:lnTo>
                      <a:pt x="0" y="94"/>
                    </a:lnTo>
                    <a:lnTo>
                      <a:pt x="21" y="45"/>
                    </a:lnTo>
                    <a:lnTo>
                      <a:pt x="46" y="0"/>
                    </a:lnTo>
                    <a:lnTo>
                      <a:pt x="1513" y="0"/>
                    </a:lnTo>
                    <a:lnTo>
                      <a:pt x="1538" y="45"/>
                    </a:lnTo>
                    <a:lnTo>
                      <a:pt x="1560" y="94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989"/>
              <p:cNvSpPr>
                <a:spLocks/>
              </p:cNvSpPr>
              <p:nvPr/>
            </p:nvSpPr>
            <p:spPr bwMode="auto">
              <a:xfrm>
                <a:off x="1764" y="1954"/>
                <a:ext cx="315" cy="22"/>
              </a:xfrm>
              <a:custGeom>
                <a:avLst/>
                <a:gdLst>
                  <a:gd name="T0" fmla="*/ 1575 w 1575"/>
                  <a:gd name="T1" fmla="*/ 110 h 110"/>
                  <a:gd name="T2" fmla="*/ 0 w 1575"/>
                  <a:gd name="T3" fmla="*/ 110 h 110"/>
                  <a:gd name="T4" fmla="*/ 25 w 1575"/>
                  <a:gd name="T5" fmla="*/ 54 h 110"/>
                  <a:gd name="T6" fmla="*/ 54 w 1575"/>
                  <a:gd name="T7" fmla="*/ 0 h 110"/>
                  <a:gd name="T8" fmla="*/ 1521 w 1575"/>
                  <a:gd name="T9" fmla="*/ 0 h 110"/>
                  <a:gd name="T10" fmla="*/ 1550 w 1575"/>
                  <a:gd name="T11" fmla="*/ 54 h 110"/>
                  <a:gd name="T12" fmla="*/ 1575 w 157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110">
                    <a:moveTo>
                      <a:pt x="1575" y="110"/>
                    </a:moveTo>
                    <a:lnTo>
                      <a:pt x="0" y="110"/>
                    </a:lnTo>
                    <a:lnTo>
                      <a:pt x="25" y="54"/>
                    </a:lnTo>
                    <a:lnTo>
                      <a:pt x="54" y="0"/>
                    </a:lnTo>
                    <a:lnTo>
                      <a:pt x="1521" y="0"/>
                    </a:lnTo>
                    <a:lnTo>
                      <a:pt x="1550" y="54"/>
                    </a:lnTo>
                    <a:lnTo>
                      <a:pt x="1575" y="110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990"/>
              <p:cNvSpPr>
                <a:spLocks/>
              </p:cNvSpPr>
              <p:nvPr/>
            </p:nvSpPr>
            <p:spPr bwMode="auto">
              <a:xfrm>
                <a:off x="1763" y="1954"/>
                <a:ext cx="317" cy="25"/>
              </a:xfrm>
              <a:custGeom>
                <a:avLst/>
                <a:gdLst>
                  <a:gd name="T0" fmla="*/ 1585 w 1585"/>
                  <a:gd name="T1" fmla="*/ 126 h 126"/>
                  <a:gd name="T2" fmla="*/ 742 w 1585"/>
                  <a:gd name="T3" fmla="*/ 126 h 126"/>
                  <a:gd name="T4" fmla="*/ 0 w 1585"/>
                  <a:gd name="T5" fmla="*/ 126 h 126"/>
                  <a:gd name="T6" fmla="*/ 13 w 1585"/>
                  <a:gd name="T7" fmla="*/ 93 h 126"/>
                  <a:gd name="T8" fmla="*/ 42 w 1585"/>
                  <a:gd name="T9" fmla="*/ 30 h 126"/>
                  <a:gd name="T10" fmla="*/ 59 w 1585"/>
                  <a:gd name="T11" fmla="*/ 0 h 126"/>
                  <a:gd name="T12" fmla="*/ 1526 w 1585"/>
                  <a:gd name="T13" fmla="*/ 0 h 126"/>
                  <a:gd name="T14" fmla="*/ 1543 w 1585"/>
                  <a:gd name="T15" fmla="*/ 30 h 126"/>
                  <a:gd name="T16" fmla="*/ 1573 w 1585"/>
                  <a:gd name="T17" fmla="*/ 93 h 126"/>
                  <a:gd name="T18" fmla="*/ 1585 w 1585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5" h="126">
                    <a:moveTo>
                      <a:pt x="1585" y="126"/>
                    </a:moveTo>
                    <a:lnTo>
                      <a:pt x="742" y="126"/>
                    </a:lnTo>
                    <a:lnTo>
                      <a:pt x="0" y="126"/>
                    </a:lnTo>
                    <a:lnTo>
                      <a:pt x="13" y="93"/>
                    </a:lnTo>
                    <a:lnTo>
                      <a:pt x="42" y="30"/>
                    </a:lnTo>
                    <a:lnTo>
                      <a:pt x="59" y="0"/>
                    </a:lnTo>
                    <a:lnTo>
                      <a:pt x="1526" y="0"/>
                    </a:lnTo>
                    <a:lnTo>
                      <a:pt x="1543" y="30"/>
                    </a:lnTo>
                    <a:lnTo>
                      <a:pt x="1573" y="93"/>
                    </a:lnTo>
                    <a:lnTo>
                      <a:pt x="1585" y="126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991"/>
              <p:cNvSpPr>
                <a:spLocks/>
              </p:cNvSpPr>
              <p:nvPr/>
            </p:nvSpPr>
            <p:spPr bwMode="auto">
              <a:xfrm>
                <a:off x="1763" y="1957"/>
                <a:ext cx="317" cy="22"/>
              </a:xfrm>
              <a:custGeom>
                <a:avLst/>
                <a:gdLst>
                  <a:gd name="T0" fmla="*/ 51 w 1585"/>
                  <a:gd name="T1" fmla="*/ 0 h 110"/>
                  <a:gd name="T2" fmla="*/ 1534 w 1585"/>
                  <a:gd name="T3" fmla="*/ 0 h 110"/>
                  <a:gd name="T4" fmla="*/ 1562 w 1585"/>
                  <a:gd name="T5" fmla="*/ 53 h 110"/>
                  <a:gd name="T6" fmla="*/ 1585 w 1585"/>
                  <a:gd name="T7" fmla="*/ 110 h 110"/>
                  <a:gd name="T8" fmla="*/ 0 w 1585"/>
                  <a:gd name="T9" fmla="*/ 110 h 110"/>
                  <a:gd name="T10" fmla="*/ 23 w 1585"/>
                  <a:gd name="T11" fmla="*/ 53 h 110"/>
                  <a:gd name="T12" fmla="*/ 51 w 1585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110">
                    <a:moveTo>
                      <a:pt x="51" y="0"/>
                    </a:moveTo>
                    <a:lnTo>
                      <a:pt x="1534" y="0"/>
                    </a:lnTo>
                    <a:lnTo>
                      <a:pt x="1562" y="53"/>
                    </a:lnTo>
                    <a:lnTo>
                      <a:pt x="1585" y="110"/>
                    </a:lnTo>
                    <a:lnTo>
                      <a:pt x="0" y="110"/>
                    </a:lnTo>
                    <a:lnTo>
                      <a:pt x="23" y="5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992"/>
              <p:cNvSpPr>
                <a:spLocks/>
              </p:cNvSpPr>
              <p:nvPr/>
            </p:nvSpPr>
            <p:spPr bwMode="auto">
              <a:xfrm>
                <a:off x="1763" y="1960"/>
                <a:ext cx="317" cy="19"/>
              </a:xfrm>
              <a:custGeom>
                <a:avLst/>
                <a:gdLst>
                  <a:gd name="T0" fmla="*/ 42 w 1585"/>
                  <a:gd name="T1" fmla="*/ 0 h 95"/>
                  <a:gd name="T2" fmla="*/ 1543 w 1585"/>
                  <a:gd name="T3" fmla="*/ 0 h 95"/>
                  <a:gd name="T4" fmla="*/ 1566 w 1585"/>
                  <a:gd name="T5" fmla="*/ 46 h 95"/>
                  <a:gd name="T6" fmla="*/ 1585 w 1585"/>
                  <a:gd name="T7" fmla="*/ 95 h 95"/>
                  <a:gd name="T8" fmla="*/ 0 w 1585"/>
                  <a:gd name="T9" fmla="*/ 95 h 95"/>
                  <a:gd name="T10" fmla="*/ 19 w 1585"/>
                  <a:gd name="T11" fmla="*/ 46 h 95"/>
                  <a:gd name="T12" fmla="*/ 42 w 1585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95">
                    <a:moveTo>
                      <a:pt x="42" y="0"/>
                    </a:moveTo>
                    <a:lnTo>
                      <a:pt x="1543" y="0"/>
                    </a:lnTo>
                    <a:lnTo>
                      <a:pt x="1566" y="46"/>
                    </a:lnTo>
                    <a:lnTo>
                      <a:pt x="1585" y="95"/>
                    </a:lnTo>
                    <a:lnTo>
                      <a:pt x="0" y="95"/>
                    </a:lnTo>
                    <a:lnTo>
                      <a:pt x="19" y="4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993"/>
              <p:cNvSpPr>
                <a:spLocks/>
              </p:cNvSpPr>
              <p:nvPr/>
            </p:nvSpPr>
            <p:spPr bwMode="auto">
              <a:xfrm>
                <a:off x="1763" y="1963"/>
                <a:ext cx="317" cy="16"/>
              </a:xfrm>
              <a:custGeom>
                <a:avLst/>
                <a:gdLst>
                  <a:gd name="T0" fmla="*/ 34 w 1585"/>
                  <a:gd name="T1" fmla="*/ 0 h 80"/>
                  <a:gd name="T2" fmla="*/ 1551 w 1585"/>
                  <a:gd name="T3" fmla="*/ 0 h 80"/>
                  <a:gd name="T4" fmla="*/ 1569 w 1585"/>
                  <a:gd name="T5" fmla="*/ 39 h 80"/>
                  <a:gd name="T6" fmla="*/ 1585 w 1585"/>
                  <a:gd name="T7" fmla="*/ 80 h 80"/>
                  <a:gd name="T8" fmla="*/ 0 w 1585"/>
                  <a:gd name="T9" fmla="*/ 80 h 80"/>
                  <a:gd name="T10" fmla="*/ 16 w 1585"/>
                  <a:gd name="T11" fmla="*/ 39 h 80"/>
                  <a:gd name="T12" fmla="*/ 34 w 1585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80">
                    <a:moveTo>
                      <a:pt x="34" y="0"/>
                    </a:moveTo>
                    <a:lnTo>
                      <a:pt x="1551" y="0"/>
                    </a:lnTo>
                    <a:lnTo>
                      <a:pt x="1569" y="39"/>
                    </a:lnTo>
                    <a:lnTo>
                      <a:pt x="1585" y="80"/>
                    </a:lnTo>
                    <a:lnTo>
                      <a:pt x="0" y="80"/>
                    </a:lnTo>
                    <a:lnTo>
                      <a:pt x="16" y="3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994"/>
              <p:cNvSpPr>
                <a:spLocks/>
              </p:cNvSpPr>
              <p:nvPr/>
            </p:nvSpPr>
            <p:spPr bwMode="auto">
              <a:xfrm>
                <a:off x="1763" y="1966"/>
                <a:ext cx="317" cy="13"/>
              </a:xfrm>
              <a:custGeom>
                <a:avLst/>
                <a:gdLst>
                  <a:gd name="T0" fmla="*/ 26 w 1585"/>
                  <a:gd name="T1" fmla="*/ 0 h 63"/>
                  <a:gd name="T2" fmla="*/ 1559 w 1585"/>
                  <a:gd name="T3" fmla="*/ 0 h 63"/>
                  <a:gd name="T4" fmla="*/ 1573 w 1585"/>
                  <a:gd name="T5" fmla="*/ 31 h 63"/>
                  <a:gd name="T6" fmla="*/ 1585 w 1585"/>
                  <a:gd name="T7" fmla="*/ 63 h 63"/>
                  <a:gd name="T8" fmla="*/ 0 w 1585"/>
                  <a:gd name="T9" fmla="*/ 63 h 63"/>
                  <a:gd name="T10" fmla="*/ 13 w 1585"/>
                  <a:gd name="T11" fmla="*/ 31 h 63"/>
                  <a:gd name="T12" fmla="*/ 26 w 1585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63">
                    <a:moveTo>
                      <a:pt x="26" y="0"/>
                    </a:moveTo>
                    <a:lnTo>
                      <a:pt x="1559" y="0"/>
                    </a:lnTo>
                    <a:lnTo>
                      <a:pt x="1573" y="31"/>
                    </a:lnTo>
                    <a:lnTo>
                      <a:pt x="1585" y="63"/>
                    </a:lnTo>
                    <a:lnTo>
                      <a:pt x="0" y="63"/>
                    </a:lnTo>
                    <a:lnTo>
                      <a:pt x="13" y="3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995"/>
              <p:cNvSpPr>
                <a:spLocks/>
              </p:cNvSpPr>
              <p:nvPr/>
            </p:nvSpPr>
            <p:spPr bwMode="auto">
              <a:xfrm>
                <a:off x="1763" y="1969"/>
                <a:ext cx="317" cy="10"/>
              </a:xfrm>
              <a:custGeom>
                <a:avLst/>
                <a:gdLst>
                  <a:gd name="T0" fmla="*/ 19 w 1585"/>
                  <a:gd name="T1" fmla="*/ 0 h 48"/>
                  <a:gd name="T2" fmla="*/ 1566 w 1585"/>
                  <a:gd name="T3" fmla="*/ 0 h 48"/>
                  <a:gd name="T4" fmla="*/ 1576 w 1585"/>
                  <a:gd name="T5" fmla="*/ 24 h 48"/>
                  <a:gd name="T6" fmla="*/ 1585 w 1585"/>
                  <a:gd name="T7" fmla="*/ 48 h 48"/>
                  <a:gd name="T8" fmla="*/ 0 w 1585"/>
                  <a:gd name="T9" fmla="*/ 48 h 48"/>
                  <a:gd name="T10" fmla="*/ 9 w 1585"/>
                  <a:gd name="T11" fmla="*/ 24 h 48"/>
                  <a:gd name="T12" fmla="*/ 19 w 158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48">
                    <a:moveTo>
                      <a:pt x="19" y="0"/>
                    </a:moveTo>
                    <a:lnTo>
                      <a:pt x="1566" y="0"/>
                    </a:lnTo>
                    <a:lnTo>
                      <a:pt x="1576" y="24"/>
                    </a:lnTo>
                    <a:lnTo>
                      <a:pt x="1585" y="48"/>
                    </a:lnTo>
                    <a:lnTo>
                      <a:pt x="0" y="48"/>
                    </a:lnTo>
                    <a:lnTo>
                      <a:pt x="9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996"/>
              <p:cNvSpPr>
                <a:spLocks/>
              </p:cNvSpPr>
              <p:nvPr/>
            </p:nvSpPr>
            <p:spPr bwMode="auto">
              <a:xfrm>
                <a:off x="1763" y="1973"/>
                <a:ext cx="317" cy="6"/>
              </a:xfrm>
              <a:custGeom>
                <a:avLst/>
                <a:gdLst>
                  <a:gd name="T0" fmla="*/ 13 w 1585"/>
                  <a:gd name="T1" fmla="*/ 0 h 32"/>
                  <a:gd name="T2" fmla="*/ 1573 w 1585"/>
                  <a:gd name="T3" fmla="*/ 0 h 32"/>
                  <a:gd name="T4" fmla="*/ 1580 w 1585"/>
                  <a:gd name="T5" fmla="*/ 15 h 32"/>
                  <a:gd name="T6" fmla="*/ 1585 w 1585"/>
                  <a:gd name="T7" fmla="*/ 32 h 32"/>
                  <a:gd name="T8" fmla="*/ 0 w 1585"/>
                  <a:gd name="T9" fmla="*/ 32 h 32"/>
                  <a:gd name="T10" fmla="*/ 5 w 1585"/>
                  <a:gd name="T11" fmla="*/ 15 h 32"/>
                  <a:gd name="T12" fmla="*/ 13 w 1585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32">
                    <a:moveTo>
                      <a:pt x="13" y="0"/>
                    </a:moveTo>
                    <a:lnTo>
                      <a:pt x="1573" y="0"/>
                    </a:lnTo>
                    <a:lnTo>
                      <a:pt x="1580" y="15"/>
                    </a:lnTo>
                    <a:lnTo>
                      <a:pt x="1585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997"/>
              <p:cNvSpPr>
                <a:spLocks/>
              </p:cNvSpPr>
              <p:nvPr/>
            </p:nvSpPr>
            <p:spPr bwMode="auto">
              <a:xfrm>
                <a:off x="1763" y="1976"/>
                <a:ext cx="317" cy="3"/>
              </a:xfrm>
              <a:custGeom>
                <a:avLst/>
                <a:gdLst>
                  <a:gd name="T0" fmla="*/ 6 w 1585"/>
                  <a:gd name="T1" fmla="*/ 0 h 17"/>
                  <a:gd name="T2" fmla="*/ 1579 w 1585"/>
                  <a:gd name="T3" fmla="*/ 0 h 17"/>
                  <a:gd name="T4" fmla="*/ 1582 w 1585"/>
                  <a:gd name="T5" fmla="*/ 8 h 17"/>
                  <a:gd name="T6" fmla="*/ 1585 w 1585"/>
                  <a:gd name="T7" fmla="*/ 17 h 17"/>
                  <a:gd name="T8" fmla="*/ 0 w 1585"/>
                  <a:gd name="T9" fmla="*/ 17 h 17"/>
                  <a:gd name="T10" fmla="*/ 3 w 1585"/>
                  <a:gd name="T11" fmla="*/ 8 h 17"/>
                  <a:gd name="T12" fmla="*/ 6 w 1585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17">
                    <a:moveTo>
                      <a:pt x="6" y="0"/>
                    </a:moveTo>
                    <a:lnTo>
                      <a:pt x="1579" y="0"/>
                    </a:lnTo>
                    <a:lnTo>
                      <a:pt x="1582" y="8"/>
                    </a:lnTo>
                    <a:lnTo>
                      <a:pt x="1585" y="17"/>
                    </a:lnTo>
                    <a:lnTo>
                      <a:pt x="0" y="17"/>
                    </a:lnTo>
                    <a:lnTo>
                      <a:pt x="3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Rectangle 998"/>
              <p:cNvSpPr>
                <a:spLocks noChangeArrowheads="1"/>
              </p:cNvSpPr>
              <p:nvPr/>
            </p:nvSpPr>
            <p:spPr bwMode="auto">
              <a:xfrm>
                <a:off x="1763" y="1979"/>
                <a:ext cx="317" cy="1"/>
              </a:xfrm>
              <a:prstGeom prst="rect">
                <a:avLst/>
              </a:pr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Rectangle 999"/>
              <p:cNvSpPr>
                <a:spLocks noChangeArrowheads="1"/>
              </p:cNvSpPr>
              <p:nvPr/>
            </p:nvSpPr>
            <p:spPr bwMode="auto">
              <a:xfrm>
                <a:off x="1773" y="1957"/>
                <a:ext cx="296" cy="1"/>
              </a:xfrm>
              <a:prstGeom prst="rect">
                <a:avLst/>
              </a:prstGeom>
              <a:solidFill>
                <a:srgbClr val="A0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1000"/>
              <p:cNvSpPr>
                <a:spLocks/>
              </p:cNvSpPr>
              <p:nvPr/>
            </p:nvSpPr>
            <p:spPr bwMode="auto">
              <a:xfrm>
                <a:off x="1771" y="1957"/>
                <a:ext cx="300" cy="3"/>
              </a:xfrm>
              <a:custGeom>
                <a:avLst/>
                <a:gdLst>
                  <a:gd name="T0" fmla="*/ 1501 w 1501"/>
                  <a:gd name="T1" fmla="*/ 15 h 15"/>
                  <a:gd name="T2" fmla="*/ 0 w 1501"/>
                  <a:gd name="T3" fmla="*/ 15 h 15"/>
                  <a:gd name="T4" fmla="*/ 4 w 1501"/>
                  <a:gd name="T5" fmla="*/ 8 h 15"/>
                  <a:gd name="T6" fmla="*/ 9 w 1501"/>
                  <a:gd name="T7" fmla="*/ 0 h 15"/>
                  <a:gd name="T8" fmla="*/ 1492 w 1501"/>
                  <a:gd name="T9" fmla="*/ 0 h 15"/>
                  <a:gd name="T10" fmla="*/ 1497 w 1501"/>
                  <a:gd name="T11" fmla="*/ 8 h 15"/>
                  <a:gd name="T12" fmla="*/ 1501 w 1501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1" h="15">
                    <a:moveTo>
                      <a:pt x="1501" y="15"/>
                    </a:moveTo>
                    <a:lnTo>
                      <a:pt x="0" y="15"/>
                    </a:lnTo>
                    <a:lnTo>
                      <a:pt x="4" y="8"/>
                    </a:lnTo>
                    <a:lnTo>
                      <a:pt x="9" y="0"/>
                    </a:lnTo>
                    <a:lnTo>
                      <a:pt x="1492" y="0"/>
                    </a:lnTo>
                    <a:lnTo>
                      <a:pt x="1497" y="8"/>
                    </a:lnTo>
                    <a:lnTo>
                      <a:pt x="1501" y="15"/>
                    </a:lnTo>
                    <a:close/>
                  </a:path>
                </a:pathLst>
              </a:cu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1001"/>
              <p:cNvSpPr>
                <a:spLocks/>
              </p:cNvSpPr>
              <p:nvPr/>
            </p:nvSpPr>
            <p:spPr bwMode="auto">
              <a:xfrm>
                <a:off x="1769" y="1957"/>
                <a:ext cx="304" cy="6"/>
              </a:xfrm>
              <a:custGeom>
                <a:avLst/>
                <a:gdLst>
                  <a:gd name="T0" fmla="*/ 1517 w 1517"/>
                  <a:gd name="T1" fmla="*/ 31 h 31"/>
                  <a:gd name="T2" fmla="*/ 0 w 1517"/>
                  <a:gd name="T3" fmla="*/ 31 h 31"/>
                  <a:gd name="T4" fmla="*/ 8 w 1517"/>
                  <a:gd name="T5" fmla="*/ 15 h 31"/>
                  <a:gd name="T6" fmla="*/ 17 w 1517"/>
                  <a:gd name="T7" fmla="*/ 0 h 31"/>
                  <a:gd name="T8" fmla="*/ 1500 w 1517"/>
                  <a:gd name="T9" fmla="*/ 0 h 31"/>
                  <a:gd name="T10" fmla="*/ 1509 w 1517"/>
                  <a:gd name="T11" fmla="*/ 15 h 31"/>
                  <a:gd name="T12" fmla="*/ 1517 w 1517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31">
                    <a:moveTo>
                      <a:pt x="1517" y="31"/>
                    </a:moveTo>
                    <a:lnTo>
                      <a:pt x="0" y="31"/>
                    </a:lnTo>
                    <a:lnTo>
                      <a:pt x="8" y="15"/>
                    </a:lnTo>
                    <a:lnTo>
                      <a:pt x="17" y="0"/>
                    </a:lnTo>
                    <a:lnTo>
                      <a:pt x="1500" y="0"/>
                    </a:lnTo>
                    <a:lnTo>
                      <a:pt x="1509" y="15"/>
                    </a:lnTo>
                    <a:lnTo>
                      <a:pt x="1517" y="31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1002"/>
              <p:cNvSpPr>
                <a:spLocks/>
              </p:cNvSpPr>
              <p:nvPr/>
            </p:nvSpPr>
            <p:spPr bwMode="auto">
              <a:xfrm>
                <a:off x="1768" y="1957"/>
                <a:ext cx="306" cy="9"/>
              </a:xfrm>
              <a:custGeom>
                <a:avLst/>
                <a:gdLst>
                  <a:gd name="T0" fmla="*/ 1533 w 1533"/>
                  <a:gd name="T1" fmla="*/ 47 h 47"/>
                  <a:gd name="T2" fmla="*/ 0 w 1533"/>
                  <a:gd name="T3" fmla="*/ 47 h 47"/>
                  <a:gd name="T4" fmla="*/ 12 w 1533"/>
                  <a:gd name="T5" fmla="*/ 23 h 47"/>
                  <a:gd name="T6" fmla="*/ 25 w 1533"/>
                  <a:gd name="T7" fmla="*/ 0 h 47"/>
                  <a:gd name="T8" fmla="*/ 1508 w 1533"/>
                  <a:gd name="T9" fmla="*/ 0 h 47"/>
                  <a:gd name="T10" fmla="*/ 1521 w 1533"/>
                  <a:gd name="T11" fmla="*/ 23 h 47"/>
                  <a:gd name="T12" fmla="*/ 1533 w 153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47">
                    <a:moveTo>
                      <a:pt x="1533" y="47"/>
                    </a:moveTo>
                    <a:lnTo>
                      <a:pt x="0" y="47"/>
                    </a:lnTo>
                    <a:lnTo>
                      <a:pt x="12" y="23"/>
                    </a:lnTo>
                    <a:lnTo>
                      <a:pt x="25" y="0"/>
                    </a:lnTo>
                    <a:lnTo>
                      <a:pt x="1508" y="0"/>
                    </a:lnTo>
                    <a:lnTo>
                      <a:pt x="1521" y="23"/>
                    </a:lnTo>
                    <a:lnTo>
                      <a:pt x="1533" y="47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1003"/>
              <p:cNvSpPr>
                <a:spLocks/>
              </p:cNvSpPr>
              <p:nvPr/>
            </p:nvSpPr>
            <p:spPr bwMode="auto">
              <a:xfrm>
                <a:off x="1766" y="1957"/>
                <a:ext cx="310" cy="12"/>
              </a:xfrm>
              <a:custGeom>
                <a:avLst/>
                <a:gdLst>
                  <a:gd name="T0" fmla="*/ 1547 w 1547"/>
                  <a:gd name="T1" fmla="*/ 62 h 62"/>
                  <a:gd name="T2" fmla="*/ 0 w 1547"/>
                  <a:gd name="T3" fmla="*/ 62 h 62"/>
                  <a:gd name="T4" fmla="*/ 15 w 1547"/>
                  <a:gd name="T5" fmla="*/ 30 h 62"/>
                  <a:gd name="T6" fmla="*/ 32 w 1547"/>
                  <a:gd name="T7" fmla="*/ 0 h 62"/>
                  <a:gd name="T8" fmla="*/ 1515 w 1547"/>
                  <a:gd name="T9" fmla="*/ 0 h 62"/>
                  <a:gd name="T10" fmla="*/ 1532 w 1547"/>
                  <a:gd name="T11" fmla="*/ 30 h 62"/>
                  <a:gd name="T12" fmla="*/ 1547 w 154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62">
                    <a:moveTo>
                      <a:pt x="1547" y="62"/>
                    </a:moveTo>
                    <a:lnTo>
                      <a:pt x="0" y="62"/>
                    </a:lnTo>
                    <a:lnTo>
                      <a:pt x="15" y="30"/>
                    </a:lnTo>
                    <a:lnTo>
                      <a:pt x="32" y="0"/>
                    </a:lnTo>
                    <a:lnTo>
                      <a:pt x="1515" y="0"/>
                    </a:lnTo>
                    <a:lnTo>
                      <a:pt x="1532" y="30"/>
                    </a:lnTo>
                    <a:lnTo>
                      <a:pt x="1547" y="62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1004"/>
              <p:cNvSpPr>
                <a:spLocks/>
              </p:cNvSpPr>
              <p:nvPr/>
            </p:nvSpPr>
            <p:spPr bwMode="auto">
              <a:xfrm>
                <a:off x="1765" y="1957"/>
                <a:ext cx="312" cy="16"/>
              </a:xfrm>
              <a:custGeom>
                <a:avLst/>
                <a:gdLst>
                  <a:gd name="T0" fmla="*/ 1560 w 1560"/>
                  <a:gd name="T1" fmla="*/ 78 h 78"/>
                  <a:gd name="T2" fmla="*/ 0 w 1560"/>
                  <a:gd name="T3" fmla="*/ 78 h 78"/>
                  <a:gd name="T4" fmla="*/ 17 w 1560"/>
                  <a:gd name="T5" fmla="*/ 38 h 78"/>
                  <a:gd name="T6" fmla="*/ 38 w 1560"/>
                  <a:gd name="T7" fmla="*/ 0 h 78"/>
                  <a:gd name="T8" fmla="*/ 1521 w 1560"/>
                  <a:gd name="T9" fmla="*/ 0 h 78"/>
                  <a:gd name="T10" fmla="*/ 1542 w 1560"/>
                  <a:gd name="T11" fmla="*/ 38 h 78"/>
                  <a:gd name="T12" fmla="*/ 1560 w 1560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78">
                    <a:moveTo>
                      <a:pt x="1560" y="78"/>
                    </a:moveTo>
                    <a:lnTo>
                      <a:pt x="0" y="78"/>
                    </a:lnTo>
                    <a:lnTo>
                      <a:pt x="17" y="38"/>
                    </a:lnTo>
                    <a:lnTo>
                      <a:pt x="38" y="0"/>
                    </a:lnTo>
                    <a:lnTo>
                      <a:pt x="1521" y="0"/>
                    </a:lnTo>
                    <a:lnTo>
                      <a:pt x="1542" y="38"/>
                    </a:lnTo>
                    <a:lnTo>
                      <a:pt x="1560" y="78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1005"/>
              <p:cNvSpPr>
                <a:spLocks/>
              </p:cNvSpPr>
              <p:nvPr/>
            </p:nvSpPr>
            <p:spPr bwMode="auto">
              <a:xfrm>
                <a:off x="1764" y="1957"/>
                <a:ext cx="315" cy="19"/>
              </a:xfrm>
              <a:custGeom>
                <a:avLst/>
                <a:gdLst>
                  <a:gd name="T0" fmla="*/ 1575 w 1575"/>
                  <a:gd name="T1" fmla="*/ 94 h 94"/>
                  <a:gd name="T2" fmla="*/ 0 w 1575"/>
                  <a:gd name="T3" fmla="*/ 94 h 94"/>
                  <a:gd name="T4" fmla="*/ 21 w 1575"/>
                  <a:gd name="T5" fmla="*/ 46 h 94"/>
                  <a:gd name="T6" fmla="*/ 46 w 1575"/>
                  <a:gd name="T7" fmla="*/ 0 h 94"/>
                  <a:gd name="T8" fmla="*/ 1529 w 1575"/>
                  <a:gd name="T9" fmla="*/ 0 h 94"/>
                  <a:gd name="T10" fmla="*/ 1554 w 1575"/>
                  <a:gd name="T11" fmla="*/ 46 h 94"/>
                  <a:gd name="T12" fmla="*/ 1575 w 1575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94">
                    <a:moveTo>
                      <a:pt x="1575" y="94"/>
                    </a:moveTo>
                    <a:lnTo>
                      <a:pt x="0" y="94"/>
                    </a:lnTo>
                    <a:lnTo>
                      <a:pt x="21" y="46"/>
                    </a:lnTo>
                    <a:lnTo>
                      <a:pt x="46" y="0"/>
                    </a:lnTo>
                    <a:lnTo>
                      <a:pt x="1529" y="0"/>
                    </a:lnTo>
                    <a:lnTo>
                      <a:pt x="1554" y="46"/>
                    </a:lnTo>
                    <a:lnTo>
                      <a:pt x="1575" y="94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1006"/>
              <p:cNvSpPr>
                <a:spLocks/>
              </p:cNvSpPr>
              <p:nvPr/>
            </p:nvSpPr>
            <p:spPr bwMode="auto">
              <a:xfrm>
                <a:off x="1763" y="1957"/>
                <a:ext cx="317" cy="22"/>
              </a:xfrm>
              <a:custGeom>
                <a:avLst/>
                <a:gdLst>
                  <a:gd name="T0" fmla="*/ 1585 w 1585"/>
                  <a:gd name="T1" fmla="*/ 110 h 110"/>
                  <a:gd name="T2" fmla="*/ 0 w 1585"/>
                  <a:gd name="T3" fmla="*/ 110 h 110"/>
                  <a:gd name="T4" fmla="*/ 23 w 1585"/>
                  <a:gd name="T5" fmla="*/ 53 h 110"/>
                  <a:gd name="T6" fmla="*/ 51 w 1585"/>
                  <a:gd name="T7" fmla="*/ 0 h 110"/>
                  <a:gd name="T8" fmla="*/ 1534 w 1585"/>
                  <a:gd name="T9" fmla="*/ 0 h 110"/>
                  <a:gd name="T10" fmla="*/ 1562 w 1585"/>
                  <a:gd name="T11" fmla="*/ 53 h 110"/>
                  <a:gd name="T12" fmla="*/ 1585 w 158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110">
                    <a:moveTo>
                      <a:pt x="1585" y="110"/>
                    </a:moveTo>
                    <a:lnTo>
                      <a:pt x="0" y="110"/>
                    </a:lnTo>
                    <a:lnTo>
                      <a:pt x="23" y="53"/>
                    </a:lnTo>
                    <a:lnTo>
                      <a:pt x="51" y="0"/>
                    </a:lnTo>
                    <a:lnTo>
                      <a:pt x="1534" y="0"/>
                    </a:lnTo>
                    <a:lnTo>
                      <a:pt x="1562" y="53"/>
                    </a:lnTo>
                    <a:lnTo>
                      <a:pt x="1585" y="110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1007"/>
              <p:cNvSpPr>
                <a:spLocks/>
              </p:cNvSpPr>
              <p:nvPr/>
            </p:nvSpPr>
            <p:spPr bwMode="auto">
              <a:xfrm>
                <a:off x="1761" y="1957"/>
                <a:ext cx="320" cy="25"/>
              </a:xfrm>
              <a:custGeom>
                <a:avLst/>
                <a:gdLst>
                  <a:gd name="T0" fmla="*/ 1597 w 1597"/>
                  <a:gd name="T1" fmla="*/ 125 h 125"/>
                  <a:gd name="T2" fmla="*/ 0 w 1597"/>
                  <a:gd name="T3" fmla="*/ 125 h 125"/>
                  <a:gd name="T4" fmla="*/ 12 w 1597"/>
                  <a:gd name="T5" fmla="*/ 92 h 125"/>
                  <a:gd name="T6" fmla="*/ 40 w 1597"/>
                  <a:gd name="T7" fmla="*/ 29 h 125"/>
                  <a:gd name="T8" fmla="*/ 57 w 1597"/>
                  <a:gd name="T9" fmla="*/ 0 h 125"/>
                  <a:gd name="T10" fmla="*/ 1540 w 1597"/>
                  <a:gd name="T11" fmla="*/ 0 h 125"/>
                  <a:gd name="T12" fmla="*/ 1557 w 1597"/>
                  <a:gd name="T13" fmla="*/ 29 h 125"/>
                  <a:gd name="T14" fmla="*/ 1585 w 1597"/>
                  <a:gd name="T15" fmla="*/ 92 h 125"/>
                  <a:gd name="T16" fmla="*/ 1597 w 159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7" h="125">
                    <a:moveTo>
                      <a:pt x="1597" y="125"/>
                    </a:moveTo>
                    <a:lnTo>
                      <a:pt x="0" y="125"/>
                    </a:lnTo>
                    <a:lnTo>
                      <a:pt x="12" y="92"/>
                    </a:lnTo>
                    <a:lnTo>
                      <a:pt x="40" y="29"/>
                    </a:lnTo>
                    <a:lnTo>
                      <a:pt x="57" y="0"/>
                    </a:lnTo>
                    <a:lnTo>
                      <a:pt x="1540" y="0"/>
                    </a:lnTo>
                    <a:lnTo>
                      <a:pt x="1557" y="29"/>
                    </a:lnTo>
                    <a:lnTo>
                      <a:pt x="1585" y="92"/>
                    </a:lnTo>
                    <a:lnTo>
                      <a:pt x="1597" y="125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1008"/>
              <p:cNvSpPr>
                <a:spLocks/>
              </p:cNvSpPr>
              <p:nvPr/>
            </p:nvSpPr>
            <p:spPr bwMode="auto">
              <a:xfrm>
                <a:off x="1761" y="1960"/>
                <a:ext cx="320" cy="22"/>
              </a:xfrm>
              <a:custGeom>
                <a:avLst/>
                <a:gdLst>
                  <a:gd name="T0" fmla="*/ 48 w 1597"/>
                  <a:gd name="T1" fmla="*/ 0 h 110"/>
                  <a:gd name="T2" fmla="*/ 1549 w 1597"/>
                  <a:gd name="T3" fmla="*/ 0 h 110"/>
                  <a:gd name="T4" fmla="*/ 1575 w 1597"/>
                  <a:gd name="T5" fmla="*/ 53 h 110"/>
                  <a:gd name="T6" fmla="*/ 1597 w 1597"/>
                  <a:gd name="T7" fmla="*/ 110 h 110"/>
                  <a:gd name="T8" fmla="*/ 0 w 1597"/>
                  <a:gd name="T9" fmla="*/ 110 h 110"/>
                  <a:gd name="T10" fmla="*/ 22 w 1597"/>
                  <a:gd name="T11" fmla="*/ 53 h 110"/>
                  <a:gd name="T12" fmla="*/ 48 w 159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110">
                    <a:moveTo>
                      <a:pt x="48" y="0"/>
                    </a:moveTo>
                    <a:lnTo>
                      <a:pt x="1549" y="0"/>
                    </a:lnTo>
                    <a:lnTo>
                      <a:pt x="1575" y="53"/>
                    </a:lnTo>
                    <a:lnTo>
                      <a:pt x="1597" y="110"/>
                    </a:lnTo>
                    <a:lnTo>
                      <a:pt x="0" y="110"/>
                    </a:lnTo>
                    <a:lnTo>
                      <a:pt x="22" y="5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11" name="Group 1210"/>
            <p:cNvGrpSpPr>
              <a:grpSpLocks/>
            </p:cNvGrpSpPr>
            <p:nvPr/>
          </p:nvGrpSpPr>
          <p:grpSpPr bwMode="auto">
            <a:xfrm>
              <a:off x="2782888" y="3111501"/>
              <a:ext cx="533400" cy="90488"/>
              <a:chOff x="1753" y="1960"/>
              <a:chExt cx="336" cy="57"/>
            </a:xfrm>
          </p:grpSpPr>
          <p:sp>
            <p:nvSpPr>
              <p:cNvPr id="812" name="Freeform 1010"/>
              <p:cNvSpPr>
                <a:spLocks/>
              </p:cNvSpPr>
              <p:nvPr/>
            </p:nvSpPr>
            <p:spPr bwMode="auto">
              <a:xfrm>
                <a:off x="1761" y="1963"/>
                <a:ext cx="320" cy="19"/>
              </a:xfrm>
              <a:custGeom>
                <a:avLst/>
                <a:gdLst>
                  <a:gd name="T0" fmla="*/ 40 w 1597"/>
                  <a:gd name="T1" fmla="*/ 0 h 95"/>
                  <a:gd name="T2" fmla="*/ 1557 w 1597"/>
                  <a:gd name="T3" fmla="*/ 0 h 95"/>
                  <a:gd name="T4" fmla="*/ 1579 w 1597"/>
                  <a:gd name="T5" fmla="*/ 47 h 95"/>
                  <a:gd name="T6" fmla="*/ 1597 w 1597"/>
                  <a:gd name="T7" fmla="*/ 95 h 95"/>
                  <a:gd name="T8" fmla="*/ 0 w 1597"/>
                  <a:gd name="T9" fmla="*/ 95 h 95"/>
                  <a:gd name="T10" fmla="*/ 19 w 1597"/>
                  <a:gd name="T11" fmla="*/ 47 h 95"/>
                  <a:gd name="T12" fmla="*/ 40 w 1597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95">
                    <a:moveTo>
                      <a:pt x="40" y="0"/>
                    </a:moveTo>
                    <a:lnTo>
                      <a:pt x="1557" y="0"/>
                    </a:lnTo>
                    <a:lnTo>
                      <a:pt x="1579" y="47"/>
                    </a:lnTo>
                    <a:lnTo>
                      <a:pt x="1597" y="95"/>
                    </a:lnTo>
                    <a:lnTo>
                      <a:pt x="0" y="95"/>
                    </a:lnTo>
                    <a:lnTo>
                      <a:pt x="19" y="4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1011"/>
              <p:cNvSpPr>
                <a:spLocks/>
              </p:cNvSpPr>
              <p:nvPr/>
            </p:nvSpPr>
            <p:spPr bwMode="auto">
              <a:xfrm>
                <a:off x="1761" y="1966"/>
                <a:ext cx="320" cy="16"/>
              </a:xfrm>
              <a:custGeom>
                <a:avLst/>
                <a:gdLst>
                  <a:gd name="T0" fmla="*/ 32 w 1597"/>
                  <a:gd name="T1" fmla="*/ 0 h 78"/>
                  <a:gd name="T2" fmla="*/ 1564 w 1597"/>
                  <a:gd name="T3" fmla="*/ 0 h 78"/>
                  <a:gd name="T4" fmla="*/ 1583 w 1597"/>
                  <a:gd name="T5" fmla="*/ 38 h 78"/>
                  <a:gd name="T6" fmla="*/ 1597 w 1597"/>
                  <a:gd name="T7" fmla="*/ 78 h 78"/>
                  <a:gd name="T8" fmla="*/ 0 w 1597"/>
                  <a:gd name="T9" fmla="*/ 78 h 78"/>
                  <a:gd name="T10" fmla="*/ 14 w 1597"/>
                  <a:gd name="T11" fmla="*/ 38 h 78"/>
                  <a:gd name="T12" fmla="*/ 32 w 159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78">
                    <a:moveTo>
                      <a:pt x="32" y="0"/>
                    </a:moveTo>
                    <a:lnTo>
                      <a:pt x="1564" y="0"/>
                    </a:lnTo>
                    <a:lnTo>
                      <a:pt x="1583" y="38"/>
                    </a:lnTo>
                    <a:lnTo>
                      <a:pt x="1597" y="78"/>
                    </a:lnTo>
                    <a:lnTo>
                      <a:pt x="0" y="78"/>
                    </a:lnTo>
                    <a:lnTo>
                      <a:pt x="14" y="3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1012"/>
              <p:cNvSpPr>
                <a:spLocks/>
              </p:cNvSpPr>
              <p:nvPr/>
            </p:nvSpPr>
            <p:spPr bwMode="auto">
              <a:xfrm>
                <a:off x="1761" y="1969"/>
                <a:ext cx="320" cy="13"/>
              </a:xfrm>
              <a:custGeom>
                <a:avLst/>
                <a:gdLst>
                  <a:gd name="T0" fmla="*/ 25 w 1597"/>
                  <a:gd name="T1" fmla="*/ 0 h 63"/>
                  <a:gd name="T2" fmla="*/ 1572 w 1597"/>
                  <a:gd name="T3" fmla="*/ 0 h 63"/>
                  <a:gd name="T4" fmla="*/ 1586 w 1597"/>
                  <a:gd name="T5" fmla="*/ 31 h 63"/>
                  <a:gd name="T6" fmla="*/ 1597 w 1597"/>
                  <a:gd name="T7" fmla="*/ 63 h 63"/>
                  <a:gd name="T8" fmla="*/ 0 w 1597"/>
                  <a:gd name="T9" fmla="*/ 63 h 63"/>
                  <a:gd name="T10" fmla="*/ 11 w 1597"/>
                  <a:gd name="T11" fmla="*/ 31 h 63"/>
                  <a:gd name="T12" fmla="*/ 25 w 1597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63">
                    <a:moveTo>
                      <a:pt x="25" y="0"/>
                    </a:moveTo>
                    <a:lnTo>
                      <a:pt x="1572" y="0"/>
                    </a:lnTo>
                    <a:lnTo>
                      <a:pt x="1586" y="31"/>
                    </a:lnTo>
                    <a:lnTo>
                      <a:pt x="1597" y="63"/>
                    </a:lnTo>
                    <a:lnTo>
                      <a:pt x="0" y="63"/>
                    </a:lnTo>
                    <a:lnTo>
                      <a:pt x="11" y="3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1013"/>
              <p:cNvSpPr>
                <a:spLocks/>
              </p:cNvSpPr>
              <p:nvPr/>
            </p:nvSpPr>
            <p:spPr bwMode="auto">
              <a:xfrm>
                <a:off x="1761" y="1973"/>
                <a:ext cx="320" cy="9"/>
              </a:xfrm>
              <a:custGeom>
                <a:avLst/>
                <a:gdLst>
                  <a:gd name="T0" fmla="*/ 19 w 1597"/>
                  <a:gd name="T1" fmla="*/ 0 h 47"/>
                  <a:gd name="T2" fmla="*/ 1579 w 1597"/>
                  <a:gd name="T3" fmla="*/ 0 h 47"/>
                  <a:gd name="T4" fmla="*/ 1589 w 1597"/>
                  <a:gd name="T5" fmla="*/ 23 h 47"/>
                  <a:gd name="T6" fmla="*/ 1597 w 1597"/>
                  <a:gd name="T7" fmla="*/ 47 h 47"/>
                  <a:gd name="T8" fmla="*/ 0 w 1597"/>
                  <a:gd name="T9" fmla="*/ 47 h 47"/>
                  <a:gd name="T10" fmla="*/ 8 w 1597"/>
                  <a:gd name="T11" fmla="*/ 23 h 47"/>
                  <a:gd name="T12" fmla="*/ 19 w 159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47">
                    <a:moveTo>
                      <a:pt x="19" y="0"/>
                    </a:moveTo>
                    <a:lnTo>
                      <a:pt x="1579" y="0"/>
                    </a:lnTo>
                    <a:lnTo>
                      <a:pt x="1589" y="23"/>
                    </a:lnTo>
                    <a:lnTo>
                      <a:pt x="1597" y="47"/>
                    </a:lnTo>
                    <a:lnTo>
                      <a:pt x="0" y="47"/>
                    </a:lnTo>
                    <a:lnTo>
                      <a:pt x="8" y="2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1014"/>
              <p:cNvSpPr>
                <a:spLocks/>
              </p:cNvSpPr>
              <p:nvPr/>
            </p:nvSpPr>
            <p:spPr bwMode="auto">
              <a:xfrm>
                <a:off x="1761" y="1976"/>
                <a:ext cx="320" cy="6"/>
              </a:xfrm>
              <a:custGeom>
                <a:avLst/>
                <a:gdLst>
                  <a:gd name="T0" fmla="*/ 12 w 1597"/>
                  <a:gd name="T1" fmla="*/ 0 h 32"/>
                  <a:gd name="T2" fmla="*/ 1585 w 1597"/>
                  <a:gd name="T3" fmla="*/ 0 h 32"/>
                  <a:gd name="T4" fmla="*/ 1591 w 1597"/>
                  <a:gd name="T5" fmla="*/ 17 h 32"/>
                  <a:gd name="T6" fmla="*/ 1597 w 1597"/>
                  <a:gd name="T7" fmla="*/ 32 h 32"/>
                  <a:gd name="T8" fmla="*/ 0 w 1597"/>
                  <a:gd name="T9" fmla="*/ 32 h 32"/>
                  <a:gd name="T10" fmla="*/ 6 w 1597"/>
                  <a:gd name="T11" fmla="*/ 17 h 32"/>
                  <a:gd name="T12" fmla="*/ 12 w 159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32">
                    <a:moveTo>
                      <a:pt x="12" y="0"/>
                    </a:moveTo>
                    <a:lnTo>
                      <a:pt x="1585" y="0"/>
                    </a:lnTo>
                    <a:lnTo>
                      <a:pt x="1591" y="17"/>
                    </a:lnTo>
                    <a:lnTo>
                      <a:pt x="1597" y="32"/>
                    </a:lnTo>
                    <a:lnTo>
                      <a:pt x="0" y="32"/>
                    </a:lnTo>
                    <a:lnTo>
                      <a:pt x="6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1015"/>
              <p:cNvSpPr>
                <a:spLocks/>
              </p:cNvSpPr>
              <p:nvPr/>
            </p:nvSpPr>
            <p:spPr bwMode="auto">
              <a:xfrm>
                <a:off x="1761" y="1979"/>
                <a:ext cx="320" cy="3"/>
              </a:xfrm>
              <a:custGeom>
                <a:avLst/>
                <a:gdLst>
                  <a:gd name="T0" fmla="*/ 6 w 1597"/>
                  <a:gd name="T1" fmla="*/ 0 h 15"/>
                  <a:gd name="T2" fmla="*/ 1591 w 1597"/>
                  <a:gd name="T3" fmla="*/ 0 h 15"/>
                  <a:gd name="T4" fmla="*/ 1594 w 1597"/>
                  <a:gd name="T5" fmla="*/ 7 h 15"/>
                  <a:gd name="T6" fmla="*/ 1597 w 1597"/>
                  <a:gd name="T7" fmla="*/ 15 h 15"/>
                  <a:gd name="T8" fmla="*/ 0 w 1597"/>
                  <a:gd name="T9" fmla="*/ 15 h 15"/>
                  <a:gd name="T10" fmla="*/ 3 w 1597"/>
                  <a:gd name="T11" fmla="*/ 7 h 15"/>
                  <a:gd name="T12" fmla="*/ 6 w 159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15">
                    <a:moveTo>
                      <a:pt x="6" y="0"/>
                    </a:moveTo>
                    <a:lnTo>
                      <a:pt x="1591" y="0"/>
                    </a:lnTo>
                    <a:lnTo>
                      <a:pt x="1594" y="7"/>
                    </a:lnTo>
                    <a:lnTo>
                      <a:pt x="1597" y="15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Rectangle 1016"/>
              <p:cNvSpPr>
                <a:spLocks noChangeArrowheads="1"/>
              </p:cNvSpPr>
              <p:nvPr/>
            </p:nvSpPr>
            <p:spPr bwMode="auto">
              <a:xfrm>
                <a:off x="1761" y="1982"/>
                <a:ext cx="320" cy="1"/>
              </a:xfrm>
              <a:prstGeom prst="rect">
                <a:avLst/>
              </a:pr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Rectangle 1017"/>
              <p:cNvSpPr>
                <a:spLocks noChangeArrowheads="1"/>
              </p:cNvSpPr>
              <p:nvPr/>
            </p:nvSpPr>
            <p:spPr bwMode="auto">
              <a:xfrm>
                <a:off x="1771" y="1960"/>
                <a:ext cx="300" cy="1"/>
              </a:xfrm>
              <a:prstGeom prst="rect">
                <a:avLst/>
              </a:prstGeom>
              <a:solidFill>
                <a:srgbClr val="A1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1018"/>
              <p:cNvSpPr>
                <a:spLocks/>
              </p:cNvSpPr>
              <p:nvPr/>
            </p:nvSpPr>
            <p:spPr bwMode="auto">
              <a:xfrm>
                <a:off x="1769" y="1960"/>
                <a:ext cx="304" cy="3"/>
              </a:xfrm>
              <a:custGeom>
                <a:avLst/>
                <a:gdLst>
                  <a:gd name="T0" fmla="*/ 1517 w 1517"/>
                  <a:gd name="T1" fmla="*/ 16 h 16"/>
                  <a:gd name="T2" fmla="*/ 0 w 1517"/>
                  <a:gd name="T3" fmla="*/ 16 h 16"/>
                  <a:gd name="T4" fmla="*/ 4 w 1517"/>
                  <a:gd name="T5" fmla="*/ 8 h 16"/>
                  <a:gd name="T6" fmla="*/ 8 w 1517"/>
                  <a:gd name="T7" fmla="*/ 0 h 16"/>
                  <a:gd name="T8" fmla="*/ 1509 w 1517"/>
                  <a:gd name="T9" fmla="*/ 0 h 16"/>
                  <a:gd name="T10" fmla="*/ 1513 w 1517"/>
                  <a:gd name="T11" fmla="*/ 8 h 16"/>
                  <a:gd name="T12" fmla="*/ 1517 w 151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7" h="16">
                    <a:moveTo>
                      <a:pt x="1517" y="16"/>
                    </a:moveTo>
                    <a:lnTo>
                      <a:pt x="0" y="16"/>
                    </a:lnTo>
                    <a:lnTo>
                      <a:pt x="4" y="8"/>
                    </a:lnTo>
                    <a:lnTo>
                      <a:pt x="8" y="0"/>
                    </a:lnTo>
                    <a:lnTo>
                      <a:pt x="1509" y="0"/>
                    </a:lnTo>
                    <a:lnTo>
                      <a:pt x="1513" y="8"/>
                    </a:lnTo>
                    <a:lnTo>
                      <a:pt x="1517" y="16"/>
                    </a:lnTo>
                    <a:close/>
                  </a:path>
                </a:pathLst>
              </a:cu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1019"/>
              <p:cNvSpPr>
                <a:spLocks/>
              </p:cNvSpPr>
              <p:nvPr/>
            </p:nvSpPr>
            <p:spPr bwMode="auto">
              <a:xfrm>
                <a:off x="1768" y="1960"/>
                <a:ext cx="306" cy="6"/>
              </a:xfrm>
              <a:custGeom>
                <a:avLst/>
                <a:gdLst>
                  <a:gd name="T0" fmla="*/ 1533 w 1533"/>
                  <a:gd name="T1" fmla="*/ 32 h 32"/>
                  <a:gd name="T2" fmla="*/ 0 w 1533"/>
                  <a:gd name="T3" fmla="*/ 32 h 32"/>
                  <a:gd name="T4" fmla="*/ 8 w 1533"/>
                  <a:gd name="T5" fmla="*/ 15 h 32"/>
                  <a:gd name="T6" fmla="*/ 16 w 1533"/>
                  <a:gd name="T7" fmla="*/ 0 h 32"/>
                  <a:gd name="T8" fmla="*/ 1517 w 1533"/>
                  <a:gd name="T9" fmla="*/ 0 h 32"/>
                  <a:gd name="T10" fmla="*/ 1525 w 1533"/>
                  <a:gd name="T11" fmla="*/ 15 h 32"/>
                  <a:gd name="T12" fmla="*/ 1533 w 153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32">
                    <a:moveTo>
                      <a:pt x="1533" y="32"/>
                    </a:moveTo>
                    <a:lnTo>
                      <a:pt x="0" y="32"/>
                    </a:lnTo>
                    <a:lnTo>
                      <a:pt x="8" y="15"/>
                    </a:lnTo>
                    <a:lnTo>
                      <a:pt x="16" y="0"/>
                    </a:lnTo>
                    <a:lnTo>
                      <a:pt x="1517" y="0"/>
                    </a:lnTo>
                    <a:lnTo>
                      <a:pt x="1525" y="15"/>
                    </a:lnTo>
                    <a:lnTo>
                      <a:pt x="1533" y="32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1020"/>
              <p:cNvSpPr>
                <a:spLocks/>
              </p:cNvSpPr>
              <p:nvPr/>
            </p:nvSpPr>
            <p:spPr bwMode="auto">
              <a:xfrm>
                <a:off x="1766" y="1960"/>
                <a:ext cx="310" cy="9"/>
              </a:xfrm>
              <a:custGeom>
                <a:avLst/>
                <a:gdLst>
                  <a:gd name="T0" fmla="*/ 1547 w 1547"/>
                  <a:gd name="T1" fmla="*/ 47 h 47"/>
                  <a:gd name="T2" fmla="*/ 0 w 1547"/>
                  <a:gd name="T3" fmla="*/ 47 h 47"/>
                  <a:gd name="T4" fmla="*/ 11 w 1547"/>
                  <a:gd name="T5" fmla="*/ 24 h 47"/>
                  <a:gd name="T6" fmla="*/ 23 w 1547"/>
                  <a:gd name="T7" fmla="*/ 0 h 47"/>
                  <a:gd name="T8" fmla="*/ 1524 w 1547"/>
                  <a:gd name="T9" fmla="*/ 0 h 47"/>
                  <a:gd name="T10" fmla="*/ 1536 w 1547"/>
                  <a:gd name="T11" fmla="*/ 24 h 47"/>
                  <a:gd name="T12" fmla="*/ 1547 w 154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47">
                    <a:moveTo>
                      <a:pt x="1547" y="47"/>
                    </a:moveTo>
                    <a:lnTo>
                      <a:pt x="0" y="47"/>
                    </a:lnTo>
                    <a:lnTo>
                      <a:pt x="11" y="24"/>
                    </a:lnTo>
                    <a:lnTo>
                      <a:pt x="23" y="0"/>
                    </a:lnTo>
                    <a:lnTo>
                      <a:pt x="1524" y="0"/>
                    </a:lnTo>
                    <a:lnTo>
                      <a:pt x="1536" y="24"/>
                    </a:lnTo>
                    <a:lnTo>
                      <a:pt x="1547" y="47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1021"/>
              <p:cNvSpPr>
                <a:spLocks/>
              </p:cNvSpPr>
              <p:nvPr/>
            </p:nvSpPr>
            <p:spPr bwMode="auto">
              <a:xfrm>
                <a:off x="1765" y="1960"/>
                <a:ext cx="312" cy="13"/>
              </a:xfrm>
              <a:custGeom>
                <a:avLst/>
                <a:gdLst>
                  <a:gd name="T0" fmla="*/ 1560 w 1560"/>
                  <a:gd name="T1" fmla="*/ 63 h 63"/>
                  <a:gd name="T2" fmla="*/ 0 w 1560"/>
                  <a:gd name="T3" fmla="*/ 63 h 63"/>
                  <a:gd name="T4" fmla="*/ 13 w 1560"/>
                  <a:gd name="T5" fmla="*/ 31 h 63"/>
                  <a:gd name="T6" fmla="*/ 29 w 1560"/>
                  <a:gd name="T7" fmla="*/ 0 h 63"/>
                  <a:gd name="T8" fmla="*/ 1530 w 1560"/>
                  <a:gd name="T9" fmla="*/ 0 h 63"/>
                  <a:gd name="T10" fmla="*/ 1546 w 1560"/>
                  <a:gd name="T11" fmla="*/ 31 h 63"/>
                  <a:gd name="T12" fmla="*/ 1560 w 1560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63">
                    <a:moveTo>
                      <a:pt x="1560" y="63"/>
                    </a:moveTo>
                    <a:lnTo>
                      <a:pt x="0" y="63"/>
                    </a:lnTo>
                    <a:lnTo>
                      <a:pt x="13" y="31"/>
                    </a:lnTo>
                    <a:lnTo>
                      <a:pt x="29" y="0"/>
                    </a:lnTo>
                    <a:lnTo>
                      <a:pt x="1530" y="0"/>
                    </a:lnTo>
                    <a:lnTo>
                      <a:pt x="1546" y="31"/>
                    </a:lnTo>
                    <a:lnTo>
                      <a:pt x="1560" y="63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1022"/>
              <p:cNvSpPr>
                <a:spLocks/>
              </p:cNvSpPr>
              <p:nvPr/>
            </p:nvSpPr>
            <p:spPr bwMode="auto">
              <a:xfrm>
                <a:off x="1764" y="1960"/>
                <a:ext cx="315" cy="16"/>
              </a:xfrm>
              <a:custGeom>
                <a:avLst/>
                <a:gdLst>
                  <a:gd name="T0" fmla="*/ 1575 w 1575"/>
                  <a:gd name="T1" fmla="*/ 79 h 79"/>
                  <a:gd name="T2" fmla="*/ 0 w 1575"/>
                  <a:gd name="T3" fmla="*/ 79 h 79"/>
                  <a:gd name="T4" fmla="*/ 18 w 1575"/>
                  <a:gd name="T5" fmla="*/ 39 h 79"/>
                  <a:gd name="T6" fmla="*/ 37 w 1575"/>
                  <a:gd name="T7" fmla="*/ 0 h 79"/>
                  <a:gd name="T8" fmla="*/ 1538 w 1575"/>
                  <a:gd name="T9" fmla="*/ 0 h 79"/>
                  <a:gd name="T10" fmla="*/ 1557 w 1575"/>
                  <a:gd name="T11" fmla="*/ 39 h 79"/>
                  <a:gd name="T12" fmla="*/ 1575 w 1575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79">
                    <a:moveTo>
                      <a:pt x="1575" y="79"/>
                    </a:moveTo>
                    <a:lnTo>
                      <a:pt x="0" y="79"/>
                    </a:lnTo>
                    <a:lnTo>
                      <a:pt x="18" y="39"/>
                    </a:lnTo>
                    <a:lnTo>
                      <a:pt x="37" y="0"/>
                    </a:lnTo>
                    <a:lnTo>
                      <a:pt x="1538" y="0"/>
                    </a:lnTo>
                    <a:lnTo>
                      <a:pt x="1557" y="39"/>
                    </a:lnTo>
                    <a:lnTo>
                      <a:pt x="1575" y="79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1023"/>
              <p:cNvSpPr>
                <a:spLocks/>
              </p:cNvSpPr>
              <p:nvPr/>
            </p:nvSpPr>
            <p:spPr bwMode="auto">
              <a:xfrm>
                <a:off x="1763" y="1960"/>
                <a:ext cx="317" cy="19"/>
              </a:xfrm>
              <a:custGeom>
                <a:avLst/>
                <a:gdLst>
                  <a:gd name="T0" fmla="*/ 1585 w 1585"/>
                  <a:gd name="T1" fmla="*/ 95 h 95"/>
                  <a:gd name="T2" fmla="*/ 0 w 1585"/>
                  <a:gd name="T3" fmla="*/ 95 h 95"/>
                  <a:gd name="T4" fmla="*/ 19 w 1585"/>
                  <a:gd name="T5" fmla="*/ 46 h 95"/>
                  <a:gd name="T6" fmla="*/ 42 w 1585"/>
                  <a:gd name="T7" fmla="*/ 0 h 95"/>
                  <a:gd name="T8" fmla="*/ 1543 w 1585"/>
                  <a:gd name="T9" fmla="*/ 0 h 95"/>
                  <a:gd name="T10" fmla="*/ 1566 w 1585"/>
                  <a:gd name="T11" fmla="*/ 46 h 95"/>
                  <a:gd name="T12" fmla="*/ 1585 w 1585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95">
                    <a:moveTo>
                      <a:pt x="1585" y="95"/>
                    </a:moveTo>
                    <a:lnTo>
                      <a:pt x="0" y="95"/>
                    </a:lnTo>
                    <a:lnTo>
                      <a:pt x="19" y="46"/>
                    </a:lnTo>
                    <a:lnTo>
                      <a:pt x="42" y="0"/>
                    </a:lnTo>
                    <a:lnTo>
                      <a:pt x="1543" y="0"/>
                    </a:lnTo>
                    <a:lnTo>
                      <a:pt x="1566" y="46"/>
                    </a:lnTo>
                    <a:lnTo>
                      <a:pt x="1585" y="95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1024"/>
              <p:cNvSpPr>
                <a:spLocks/>
              </p:cNvSpPr>
              <p:nvPr/>
            </p:nvSpPr>
            <p:spPr bwMode="auto">
              <a:xfrm>
                <a:off x="1761" y="1960"/>
                <a:ext cx="320" cy="22"/>
              </a:xfrm>
              <a:custGeom>
                <a:avLst/>
                <a:gdLst>
                  <a:gd name="T0" fmla="*/ 1597 w 1597"/>
                  <a:gd name="T1" fmla="*/ 110 h 110"/>
                  <a:gd name="T2" fmla="*/ 0 w 1597"/>
                  <a:gd name="T3" fmla="*/ 110 h 110"/>
                  <a:gd name="T4" fmla="*/ 22 w 1597"/>
                  <a:gd name="T5" fmla="*/ 53 h 110"/>
                  <a:gd name="T6" fmla="*/ 48 w 1597"/>
                  <a:gd name="T7" fmla="*/ 0 h 110"/>
                  <a:gd name="T8" fmla="*/ 1549 w 1597"/>
                  <a:gd name="T9" fmla="*/ 0 h 110"/>
                  <a:gd name="T10" fmla="*/ 1575 w 1597"/>
                  <a:gd name="T11" fmla="*/ 53 h 110"/>
                  <a:gd name="T12" fmla="*/ 1597 w 1597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110">
                    <a:moveTo>
                      <a:pt x="1597" y="110"/>
                    </a:moveTo>
                    <a:lnTo>
                      <a:pt x="0" y="110"/>
                    </a:lnTo>
                    <a:lnTo>
                      <a:pt x="22" y="53"/>
                    </a:lnTo>
                    <a:lnTo>
                      <a:pt x="48" y="0"/>
                    </a:lnTo>
                    <a:lnTo>
                      <a:pt x="1549" y="0"/>
                    </a:lnTo>
                    <a:lnTo>
                      <a:pt x="1575" y="53"/>
                    </a:lnTo>
                    <a:lnTo>
                      <a:pt x="1597" y="11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1025"/>
              <p:cNvSpPr>
                <a:spLocks/>
              </p:cNvSpPr>
              <p:nvPr/>
            </p:nvSpPr>
            <p:spPr bwMode="auto">
              <a:xfrm>
                <a:off x="1760" y="1960"/>
                <a:ext cx="322" cy="25"/>
              </a:xfrm>
              <a:custGeom>
                <a:avLst/>
                <a:gdLst>
                  <a:gd name="T0" fmla="*/ 1607 w 1607"/>
                  <a:gd name="T1" fmla="*/ 125 h 125"/>
                  <a:gd name="T2" fmla="*/ 0 w 1607"/>
                  <a:gd name="T3" fmla="*/ 125 h 125"/>
                  <a:gd name="T4" fmla="*/ 11 w 1607"/>
                  <a:gd name="T5" fmla="*/ 94 h 125"/>
                  <a:gd name="T6" fmla="*/ 38 w 1607"/>
                  <a:gd name="T7" fmla="*/ 31 h 125"/>
                  <a:gd name="T8" fmla="*/ 53 w 1607"/>
                  <a:gd name="T9" fmla="*/ 0 h 125"/>
                  <a:gd name="T10" fmla="*/ 1424 w 1607"/>
                  <a:gd name="T11" fmla="*/ 0 h 125"/>
                  <a:gd name="T12" fmla="*/ 1474 w 1607"/>
                  <a:gd name="T13" fmla="*/ 0 h 125"/>
                  <a:gd name="T14" fmla="*/ 1554 w 1607"/>
                  <a:gd name="T15" fmla="*/ 0 h 125"/>
                  <a:gd name="T16" fmla="*/ 1569 w 1607"/>
                  <a:gd name="T17" fmla="*/ 31 h 125"/>
                  <a:gd name="T18" fmla="*/ 1596 w 1607"/>
                  <a:gd name="T19" fmla="*/ 94 h 125"/>
                  <a:gd name="T20" fmla="*/ 1607 w 1607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07" h="125">
                    <a:moveTo>
                      <a:pt x="1607" y="125"/>
                    </a:moveTo>
                    <a:lnTo>
                      <a:pt x="0" y="125"/>
                    </a:lnTo>
                    <a:lnTo>
                      <a:pt x="11" y="94"/>
                    </a:lnTo>
                    <a:lnTo>
                      <a:pt x="38" y="31"/>
                    </a:lnTo>
                    <a:lnTo>
                      <a:pt x="53" y="0"/>
                    </a:lnTo>
                    <a:lnTo>
                      <a:pt x="1424" y="0"/>
                    </a:lnTo>
                    <a:lnTo>
                      <a:pt x="1474" y="0"/>
                    </a:lnTo>
                    <a:lnTo>
                      <a:pt x="1554" y="0"/>
                    </a:lnTo>
                    <a:lnTo>
                      <a:pt x="1569" y="31"/>
                    </a:lnTo>
                    <a:lnTo>
                      <a:pt x="1596" y="94"/>
                    </a:lnTo>
                    <a:lnTo>
                      <a:pt x="1607" y="125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1026"/>
              <p:cNvSpPr>
                <a:spLocks/>
              </p:cNvSpPr>
              <p:nvPr/>
            </p:nvSpPr>
            <p:spPr bwMode="auto">
              <a:xfrm>
                <a:off x="1760" y="1963"/>
                <a:ext cx="322" cy="22"/>
              </a:xfrm>
              <a:custGeom>
                <a:avLst/>
                <a:gdLst>
                  <a:gd name="T0" fmla="*/ 45 w 1607"/>
                  <a:gd name="T1" fmla="*/ 0 h 110"/>
                  <a:gd name="T2" fmla="*/ 1562 w 1607"/>
                  <a:gd name="T3" fmla="*/ 0 h 110"/>
                  <a:gd name="T4" fmla="*/ 1588 w 1607"/>
                  <a:gd name="T5" fmla="*/ 55 h 110"/>
                  <a:gd name="T6" fmla="*/ 1607 w 1607"/>
                  <a:gd name="T7" fmla="*/ 110 h 110"/>
                  <a:gd name="T8" fmla="*/ 0 w 1607"/>
                  <a:gd name="T9" fmla="*/ 110 h 110"/>
                  <a:gd name="T10" fmla="*/ 19 w 1607"/>
                  <a:gd name="T11" fmla="*/ 55 h 110"/>
                  <a:gd name="T12" fmla="*/ 45 w 160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110">
                    <a:moveTo>
                      <a:pt x="45" y="0"/>
                    </a:moveTo>
                    <a:lnTo>
                      <a:pt x="1562" y="0"/>
                    </a:lnTo>
                    <a:lnTo>
                      <a:pt x="1588" y="55"/>
                    </a:lnTo>
                    <a:lnTo>
                      <a:pt x="1607" y="110"/>
                    </a:lnTo>
                    <a:lnTo>
                      <a:pt x="0" y="110"/>
                    </a:lnTo>
                    <a:lnTo>
                      <a:pt x="19" y="5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1027"/>
              <p:cNvSpPr>
                <a:spLocks/>
              </p:cNvSpPr>
              <p:nvPr/>
            </p:nvSpPr>
            <p:spPr bwMode="auto">
              <a:xfrm>
                <a:off x="1760" y="1966"/>
                <a:ext cx="322" cy="19"/>
              </a:xfrm>
              <a:custGeom>
                <a:avLst/>
                <a:gdLst>
                  <a:gd name="T0" fmla="*/ 37 w 1607"/>
                  <a:gd name="T1" fmla="*/ 0 h 93"/>
                  <a:gd name="T2" fmla="*/ 1570 w 1607"/>
                  <a:gd name="T3" fmla="*/ 0 h 93"/>
                  <a:gd name="T4" fmla="*/ 1591 w 1607"/>
                  <a:gd name="T5" fmla="*/ 46 h 93"/>
                  <a:gd name="T6" fmla="*/ 1607 w 1607"/>
                  <a:gd name="T7" fmla="*/ 93 h 93"/>
                  <a:gd name="T8" fmla="*/ 0 w 1607"/>
                  <a:gd name="T9" fmla="*/ 93 h 93"/>
                  <a:gd name="T10" fmla="*/ 16 w 1607"/>
                  <a:gd name="T11" fmla="*/ 46 h 93"/>
                  <a:gd name="T12" fmla="*/ 37 w 1607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93">
                    <a:moveTo>
                      <a:pt x="37" y="0"/>
                    </a:moveTo>
                    <a:lnTo>
                      <a:pt x="1570" y="0"/>
                    </a:lnTo>
                    <a:lnTo>
                      <a:pt x="1591" y="46"/>
                    </a:lnTo>
                    <a:lnTo>
                      <a:pt x="1607" y="93"/>
                    </a:lnTo>
                    <a:lnTo>
                      <a:pt x="0" y="93"/>
                    </a:lnTo>
                    <a:lnTo>
                      <a:pt x="16" y="4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1028"/>
              <p:cNvSpPr>
                <a:spLocks/>
              </p:cNvSpPr>
              <p:nvPr/>
            </p:nvSpPr>
            <p:spPr bwMode="auto">
              <a:xfrm>
                <a:off x="1760" y="1969"/>
                <a:ext cx="322" cy="16"/>
              </a:xfrm>
              <a:custGeom>
                <a:avLst/>
                <a:gdLst>
                  <a:gd name="T0" fmla="*/ 30 w 1607"/>
                  <a:gd name="T1" fmla="*/ 0 h 78"/>
                  <a:gd name="T2" fmla="*/ 1577 w 1607"/>
                  <a:gd name="T3" fmla="*/ 0 h 78"/>
                  <a:gd name="T4" fmla="*/ 1594 w 1607"/>
                  <a:gd name="T5" fmla="*/ 38 h 78"/>
                  <a:gd name="T6" fmla="*/ 1607 w 1607"/>
                  <a:gd name="T7" fmla="*/ 78 h 78"/>
                  <a:gd name="T8" fmla="*/ 0 w 1607"/>
                  <a:gd name="T9" fmla="*/ 78 h 78"/>
                  <a:gd name="T10" fmla="*/ 13 w 1607"/>
                  <a:gd name="T11" fmla="*/ 38 h 78"/>
                  <a:gd name="T12" fmla="*/ 30 w 160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78">
                    <a:moveTo>
                      <a:pt x="30" y="0"/>
                    </a:moveTo>
                    <a:lnTo>
                      <a:pt x="1577" y="0"/>
                    </a:lnTo>
                    <a:lnTo>
                      <a:pt x="1594" y="38"/>
                    </a:lnTo>
                    <a:lnTo>
                      <a:pt x="1607" y="78"/>
                    </a:lnTo>
                    <a:lnTo>
                      <a:pt x="0" y="78"/>
                    </a:lnTo>
                    <a:lnTo>
                      <a:pt x="13" y="3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1029"/>
              <p:cNvSpPr>
                <a:spLocks/>
              </p:cNvSpPr>
              <p:nvPr/>
            </p:nvSpPr>
            <p:spPr bwMode="auto">
              <a:xfrm>
                <a:off x="1760" y="1973"/>
                <a:ext cx="322" cy="12"/>
              </a:xfrm>
              <a:custGeom>
                <a:avLst/>
                <a:gdLst>
                  <a:gd name="T0" fmla="*/ 24 w 1607"/>
                  <a:gd name="T1" fmla="*/ 0 h 62"/>
                  <a:gd name="T2" fmla="*/ 1584 w 1607"/>
                  <a:gd name="T3" fmla="*/ 0 h 62"/>
                  <a:gd name="T4" fmla="*/ 1597 w 1607"/>
                  <a:gd name="T5" fmla="*/ 31 h 62"/>
                  <a:gd name="T6" fmla="*/ 1607 w 1607"/>
                  <a:gd name="T7" fmla="*/ 62 h 62"/>
                  <a:gd name="T8" fmla="*/ 0 w 1607"/>
                  <a:gd name="T9" fmla="*/ 62 h 62"/>
                  <a:gd name="T10" fmla="*/ 10 w 1607"/>
                  <a:gd name="T11" fmla="*/ 31 h 62"/>
                  <a:gd name="T12" fmla="*/ 24 w 1607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62">
                    <a:moveTo>
                      <a:pt x="24" y="0"/>
                    </a:moveTo>
                    <a:lnTo>
                      <a:pt x="1584" y="0"/>
                    </a:lnTo>
                    <a:lnTo>
                      <a:pt x="1597" y="31"/>
                    </a:lnTo>
                    <a:lnTo>
                      <a:pt x="1607" y="62"/>
                    </a:lnTo>
                    <a:lnTo>
                      <a:pt x="0" y="62"/>
                    </a:lnTo>
                    <a:lnTo>
                      <a:pt x="10" y="3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1030"/>
              <p:cNvSpPr>
                <a:spLocks/>
              </p:cNvSpPr>
              <p:nvPr/>
            </p:nvSpPr>
            <p:spPr bwMode="auto">
              <a:xfrm>
                <a:off x="1760" y="1976"/>
                <a:ext cx="322" cy="9"/>
              </a:xfrm>
              <a:custGeom>
                <a:avLst/>
                <a:gdLst>
                  <a:gd name="T0" fmla="*/ 17 w 1607"/>
                  <a:gd name="T1" fmla="*/ 0 h 47"/>
                  <a:gd name="T2" fmla="*/ 1590 w 1607"/>
                  <a:gd name="T3" fmla="*/ 0 h 47"/>
                  <a:gd name="T4" fmla="*/ 1599 w 1607"/>
                  <a:gd name="T5" fmla="*/ 24 h 47"/>
                  <a:gd name="T6" fmla="*/ 1607 w 1607"/>
                  <a:gd name="T7" fmla="*/ 47 h 47"/>
                  <a:gd name="T8" fmla="*/ 0 w 1607"/>
                  <a:gd name="T9" fmla="*/ 47 h 47"/>
                  <a:gd name="T10" fmla="*/ 8 w 1607"/>
                  <a:gd name="T11" fmla="*/ 24 h 47"/>
                  <a:gd name="T12" fmla="*/ 17 w 160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47">
                    <a:moveTo>
                      <a:pt x="17" y="0"/>
                    </a:moveTo>
                    <a:lnTo>
                      <a:pt x="1590" y="0"/>
                    </a:lnTo>
                    <a:lnTo>
                      <a:pt x="1599" y="24"/>
                    </a:lnTo>
                    <a:lnTo>
                      <a:pt x="1607" y="47"/>
                    </a:lnTo>
                    <a:lnTo>
                      <a:pt x="0" y="47"/>
                    </a:lnTo>
                    <a:lnTo>
                      <a:pt x="8" y="2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1031"/>
              <p:cNvSpPr>
                <a:spLocks/>
              </p:cNvSpPr>
              <p:nvPr/>
            </p:nvSpPr>
            <p:spPr bwMode="auto">
              <a:xfrm>
                <a:off x="1760" y="1979"/>
                <a:ext cx="322" cy="6"/>
              </a:xfrm>
              <a:custGeom>
                <a:avLst/>
                <a:gdLst>
                  <a:gd name="T0" fmla="*/ 11 w 1607"/>
                  <a:gd name="T1" fmla="*/ 0 h 30"/>
                  <a:gd name="T2" fmla="*/ 1596 w 1607"/>
                  <a:gd name="T3" fmla="*/ 0 h 30"/>
                  <a:gd name="T4" fmla="*/ 1602 w 1607"/>
                  <a:gd name="T5" fmla="*/ 15 h 30"/>
                  <a:gd name="T6" fmla="*/ 1607 w 1607"/>
                  <a:gd name="T7" fmla="*/ 30 h 30"/>
                  <a:gd name="T8" fmla="*/ 0 w 1607"/>
                  <a:gd name="T9" fmla="*/ 30 h 30"/>
                  <a:gd name="T10" fmla="*/ 5 w 1607"/>
                  <a:gd name="T11" fmla="*/ 15 h 30"/>
                  <a:gd name="T12" fmla="*/ 11 w 1607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30">
                    <a:moveTo>
                      <a:pt x="11" y="0"/>
                    </a:moveTo>
                    <a:lnTo>
                      <a:pt x="1596" y="0"/>
                    </a:lnTo>
                    <a:lnTo>
                      <a:pt x="1602" y="15"/>
                    </a:lnTo>
                    <a:lnTo>
                      <a:pt x="1607" y="30"/>
                    </a:lnTo>
                    <a:lnTo>
                      <a:pt x="0" y="30"/>
                    </a:lnTo>
                    <a:lnTo>
                      <a:pt x="5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1032"/>
              <p:cNvSpPr>
                <a:spLocks/>
              </p:cNvSpPr>
              <p:nvPr/>
            </p:nvSpPr>
            <p:spPr bwMode="auto">
              <a:xfrm>
                <a:off x="1760" y="1982"/>
                <a:ext cx="322" cy="3"/>
              </a:xfrm>
              <a:custGeom>
                <a:avLst/>
                <a:gdLst>
                  <a:gd name="T0" fmla="*/ 5 w 1607"/>
                  <a:gd name="T1" fmla="*/ 0 h 15"/>
                  <a:gd name="T2" fmla="*/ 1602 w 1607"/>
                  <a:gd name="T3" fmla="*/ 0 h 15"/>
                  <a:gd name="T4" fmla="*/ 1605 w 1607"/>
                  <a:gd name="T5" fmla="*/ 8 h 15"/>
                  <a:gd name="T6" fmla="*/ 1607 w 1607"/>
                  <a:gd name="T7" fmla="*/ 15 h 15"/>
                  <a:gd name="T8" fmla="*/ 0 w 1607"/>
                  <a:gd name="T9" fmla="*/ 15 h 15"/>
                  <a:gd name="T10" fmla="*/ 2 w 1607"/>
                  <a:gd name="T11" fmla="*/ 8 h 15"/>
                  <a:gd name="T12" fmla="*/ 5 w 160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15">
                    <a:moveTo>
                      <a:pt x="5" y="0"/>
                    </a:moveTo>
                    <a:lnTo>
                      <a:pt x="1602" y="0"/>
                    </a:lnTo>
                    <a:lnTo>
                      <a:pt x="1605" y="8"/>
                    </a:lnTo>
                    <a:lnTo>
                      <a:pt x="1607" y="15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Rectangle 1033"/>
              <p:cNvSpPr>
                <a:spLocks noChangeArrowheads="1"/>
              </p:cNvSpPr>
              <p:nvPr/>
            </p:nvSpPr>
            <p:spPr bwMode="auto">
              <a:xfrm>
                <a:off x="1760" y="1985"/>
                <a:ext cx="322" cy="1"/>
              </a:xfrm>
              <a:prstGeom prst="rect">
                <a:avLst/>
              </a:pr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Rectangle 1034"/>
              <p:cNvSpPr>
                <a:spLocks noChangeArrowheads="1"/>
              </p:cNvSpPr>
              <p:nvPr/>
            </p:nvSpPr>
            <p:spPr bwMode="auto">
              <a:xfrm>
                <a:off x="1769" y="1963"/>
                <a:ext cx="304" cy="1"/>
              </a:xfrm>
              <a:prstGeom prst="rect">
                <a:avLst/>
              </a:prstGeom>
              <a:solidFill>
                <a:srgbClr val="A22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1035"/>
              <p:cNvSpPr>
                <a:spLocks/>
              </p:cNvSpPr>
              <p:nvPr/>
            </p:nvSpPr>
            <p:spPr bwMode="auto">
              <a:xfrm>
                <a:off x="1768" y="1963"/>
                <a:ext cx="306" cy="3"/>
              </a:xfrm>
              <a:custGeom>
                <a:avLst/>
                <a:gdLst>
                  <a:gd name="T0" fmla="*/ 1533 w 1533"/>
                  <a:gd name="T1" fmla="*/ 17 h 17"/>
                  <a:gd name="T2" fmla="*/ 0 w 1533"/>
                  <a:gd name="T3" fmla="*/ 17 h 17"/>
                  <a:gd name="T4" fmla="*/ 4 w 1533"/>
                  <a:gd name="T5" fmla="*/ 9 h 17"/>
                  <a:gd name="T6" fmla="*/ 8 w 1533"/>
                  <a:gd name="T7" fmla="*/ 0 h 17"/>
                  <a:gd name="T8" fmla="*/ 1525 w 1533"/>
                  <a:gd name="T9" fmla="*/ 0 h 17"/>
                  <a:gd name="T10" fmla="*/ 1529 w 1533"/>
                  <a:gd name="T11" fmla="*/ 9 h 17"/>
                  <a:gd name="T12" fmla="*/ 1533 w 153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3" h="17">
                    <a:moveTo>
                      <a:pt x="1533" y="17"/>
                    </a:moveTo>
                    <a:lnTo>
                      <a:pt x="0" y="17"/>
                    </a:lnTo>
                    <a:lnTo>
                      <a:pt x="4" y="9"/>
                    </a:lnTo>
                    <a:lnTo>
                      <a:pt x="8" y="0"/>
                    </a:lnTo>
                    <a:lnTo>
                      <a:pt x="1525" y="0"/>
                    </a:lnTo>
                    <a:lnTo>
                      <a:pt x="1529" y="9"/>
                    </a:lnTo>
                    <a:lnTo>
                      <a:pt x="1533" y="17"/>
                    </a:lnTo>
                    <a:close/>
                  </a:path>
                </a:pathLst>
              </a:cu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1036"/>
              <p:cNvSpPr>
                <a:spLocks/>
              </p:cNvSpPr>
              <p:nvPr/>
            </p:nvSpPr>
            <p:spPr bwMode="auto">
              <a:xfrm>
                <a:off x="1766" y="1963"/>
                <a:ext cx="310" cy="6"/>
              </a:xfrm>
              <a:custGeom>
                <a:avLst/>
                <a:gdLst>
                  <a:gd name="T0" fmla="*/ 1547 w 1547"/>
                  <a:gd name="T1" fmla="*/ 32 h 32"/>
                  <a:gd name="T2" fmla="*/ 0 w 1547"/>
                  <a:gd name="T3" fmla="*/ 32 h 32"/>
                  <a:gd name="T4" fmla="*/ 7 w 1547"/>
                  <a:gd name="T5" fmla="*/ 17 h 32"/>
                  <a:gd name="T6" fmla="*/ 15 w 1547"/>
                  <a:gd name="T7" fmla="*/ 0 h 32"/>
                  <a:gd name="T8" fmla="*/ 1532 w 1547"/>
                  <a:gd name="T9" fmla="*/ 0 h 32"/>
                  <a:gd name="T10" fmla="*/ 1540 w 1547"/>
                  <a:gd name="T11" fmla="*/ 17 h 32"/>
                  <a:gd name="T12" fmla="*/ 1547 w 154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32">
                    <a:moveTo>
                      <a:pt x="1547" y="32"/>
                    </a:moveTo>
                    <a:lnTo>
                      <a:pt x="0" y="32"/>
                    </a:lnTo>
                    <a:lnTo>
                      <a:pt x="7" y="17"/>
                    </a:lnTo>
                    <a:lnTo>
                      <a:pt x="15" y="0"/>
                    </a:lnTo>
                    <a:lnTo>
                      <a:pt x="1532" y="0"/>
                    </a:lnTo>
                    <a:lnTo>
                      <a:pt x="1540" y="17"/>
                    </a:lnTo>
                    <a:lnTo>
                      <a:pt x="1547" y="32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1037"/>
              <p:cNvSpPr>
                <a:spLocks/>
              </p:cNvSpPr>
              <p:nvPr/>
            </p:nvSpPr>
            <p:spPr bwMode="auto">
              <a:xfrm>
                <a:off x="1765" y="1963"/>
                <a:ext cx="312" cy="10"/>
              </a:xfrm>
              <a:custGeom>
                <a:avLst/>
                <a:gdLst>
                  <a:gd name="T0" fmla="*/ 1560 w 1560"/>
                  <a:gd name="T1" fmla="*/ 48 h 48"/>
                  <a:gd name="T2" fmla="*/ 0 w 1560"/>
                  <a:gd name="T3" fmla="*/ 48 h 48"/>
                  <a:gd name="T4" fmla="*/ 10 w 1560"/>
                  <a:gd name="T5" fmla="*/ 24 h 48"/>
                  <a:gd name="T6" fmla="*/ 21 w 1560"/>
                  <a:gd name="T7" fmla="*/ 0 h 48"/>
                  <a:gd name="T8" fmla="*/ 1538 w 1560"/>
                  <a:gd name="T9" fmla="*/ 0 h 48"/>
                  <a:gd name="T10" fmla="*/ 1549 w 1560"/>
                  <a:gd name="T11" fmla="*/ 24 h 48"/>
                  <a:gd name="T12" fmla="*/ 1560 w 156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48">
                    <a:moveTo>
                      <a:pt x="1560" y="48"/>
                    </a:moveTo>
                    <a:lnTo>
                      <a:pt x="0" y="48"/>
                    </a:lnTo>
                    <a:lnTo>
                      <a:pt x="10" y="24"/>
                    </a:lnTo>
                    <a:lnTo>
                      <a:pt x="21" y="0"/>
                    </a:lnTo>
                    <a:lnTo>
                      <a:pt x="1538" y="0"/>
                    </a:lnTo>
                    <a:lnTo>
                      <a:pt x="1549" y="24"/>
                    </a:lnTo>
                    <a:lnTo>
                      <a:pt x="1560" y="48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1038"/>
              <p:cNvSpPr>
                <a:spLocks/>
              </p:cNvSpPr>
              <p:nvPr/>
            </p:nvSpPr>
            <p:spPr bwMode="auto">
              <a:xfrm>
                <a:off x="1764" y="1963"/>
                <a:ext cx="315" cy="13"/>
              </a:xfrm>
              <a:custGeom>
                <a:avLst/>
                <a:gdLst>
                  <a:gd name="T0" fmla="*/ 1575 w 1575"/>
                  <a:gd name="T1" fmla="*/ 64 h 64"/>
                  <a:gd name="T2" fmla="*/ 0 w 1575"/>
                  <a:gd name="T3" fmla="*/ 64 h 64"/>
                  <a:gd name="T4" fmla="*/ 14 w 1575"/>
                  <a:gd name="T5" fmla="*/ 32 h 64"/>
                  <a:gd name="T6" fmla="*/ 29 w 1575"/>
                  <a:gd name="T7" fmla="*/ 0 h 64"/>
                  <a:gd name="T8" fmla="*/ 1546 w 1575"/>
                  <a:gd name="T9" fmla="*/ 0 h 64"/>
                  <a:gd name="T10" fmla="*/ 1561 w 1575"/>
                  <a:gd name="T11" fmla="*/ 32 h 64"/>
                  <a:gd name="T12" fmla="*/ 1575 w 1575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64">
                    <a:moveTo>
                      <a:pt x="1575" y="64"/>
                    </a:moveTo>
                    <a:lnTo>
                      <a:pt x="0" y="64"/>
                    </a:lnTo>
                    <a:lnTo>
                      <a:pt x="14" y="32"/>
                    </a:lnTo>
                    <a:lnTo>
                      <a:pt x="29" y="0"/>
                    </a:lnTo>
                    <a:lnTo>
                      <a:pt x="1546" y="0"/>
                    </a:lnTo>
                    <a:lnTo>
                      <a:pt x="1561" y="32"/>
                    </a:lnTo>
                    <a:lnTo>
                      <a:pt x="1575" y="64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1039"/>
              <p:cNvSpPr>
                <a:spLocks/>
              </p:cNvSpPr>
              <p:nvPr/>
            </p:nvSpPr>
            <p:spPr bwMode="auto">
              <a:xfrm>
                <a:off x="1763" y="1963"/>
                <a:ext cx="317" cy="16"/>
              </a:xfrm>
              <a:custGeom>
                <a:avLst/>
                <a:gdLst>
                  <a:gd name="T0" fmla="*/ 1585 w 1585"/>
                  <a:gd name="T1" fmla="*/ 80 h 80"/>
                  <a:gd name="T2" fmla="*/ 0 w 1585"/>
                  <a:gd name="T3" fmla="*/ 80 h 80"/>
                  <a:gd name="T4" fmla="*/ 16 w 1585"/>
                  <a:gd name="T5" fmla="*/ 39 h 80"/>
                  <a:gd name="T6" fmla="*/ 34 w 1585"/>
                  <a:gd name="T7" fmla="*/ 0 h 80"/>
                  <a:gd name="T8" fmla="*/ 1551 w 1585"/>
                  <a:gd name="T9" fmla="*/ 0 h 80"/>
                  <a:gd name="T10" fmla="*/ 1569 w 1585"/>
                  <a:gd name="T11" fmla="*/ 39 h 80"/>
                  <a:gd name="T12" fmla="*/ 1585 w 1585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80">
                    <a:moveTo>
                      <a:pt x="1585" y="80"/>
                    </a:moveTo>
                    <a:lnTo>
                      <a:pt x="0" y="80"/>
                    </a:lnTo>
                    <a:lnTo>
                      <a:pt x="16" y="39"/>
                    </a:lnTo>
                    <a:lnTo>
                      <a:pt x="34" y="0"/>
                    </a:lnTo>
                    <a:lnTo>
                      <a:pt x="1551" y="0"/>
                    </a:lnTo>
                    <a:lnTo>
                      <a:pt x="1569" y="39"/>
                    </a:lnTo>
                    <a:lnTo>
                      <a:pt x="1585" y="80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1040"/>
              <p:cNvSpPr>
                <a:spLocks/>
              </p:cNvSpPr>
              <p:nvPr/>
            </p:nvSpPr>
            <p:spPr bwMode="auto">
              <a:xfrm>
                <a:off x="1761" y="1963"/>
                <a:ext cx="320" cy="19"/>
              </a:xfrm>
              <a:custGeom>
                <a:avLst/>
                <a:gdLst>
                  <a:gd name="T0" fmla="*/ 1597 w 1597"/>
                  <a:gd name="T1" fmla="*/ 95 h 95"/>
                  <a:gd name="T2" fmla="*/ 0 w 1597"/>
                  <a:gd name="T3" fmla="*/ 95 h 95"/>
                  <a:gd name="T4" fmla="*/ 19 w 1597"/>
                  <a:gd name="T5" fmla="*/ 47 h 95"/>
                  <a:gd name="T6" fmla="*/ 40 w 1597"/>
                  <a:gd name="T7" fmla="*/ 0 h 95"/>
                  <a:gd name="T8" fmla="*/ 1557 w 1597"/>
                  <a:gd name="T9" fmla="*/ 0 h 95"/>
                  <a:gd name="T10" fmla="*/ 1579 w 1597"/>
                  <a:gd name="T11" fmla="*/ 47 h 95"/>
                  <a:gd name="T12" fmla="*/ 1597 w 1597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95">
                    <a:moveTo>
                      <a:pt x="1597" y="95"/>
                    </a:moveTo>
                    <a:lnTo>
                      <a:pt x="0" y="95"/>
                    </a:lnTo>
                    <a:lnTo>
                      <a:pt x="19" y="47"/>
                    </a:lnTo>
                    <a:lnTo>
                      <a:pt x="40" y="0"/>
                    </a:lnTo>
                    <a:lnTo>
                      <a:pt x="1557" y="0"/>
                    </a:lnTo>
                    <a:lnTo>
                      <a:pt x="1579" y="47"/>
                    </a:lnTo>
                    <a:lnTo>
                      <a:pt x="1597" y="95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1041"/>
              <p:cNvSpPr>
                <a:spLocks/>
              </p:cNvSpPr>
              <p:nvPr/>
            </p:nvSpPr>
            <p:spPr bwMode="auto">
              <a:xfrm>
                <a:off x="1760" y="1963"/>
                <a:ext cx="322" cy="22"/>
              </a:xfrm>
              <a:custGeom>
                <a:avLst/>
                <a:gdLst>
                  <a:gd name="T0" fmla="*/ 1607 w 1607"/>
                  <a:gd name="T1" fmla="*/ 110 h 110"/>
                  <a:gd name="T2" fmla="*/ 0 w 1607"/>
                  <a:gd name="T3" fmla="*/ 110 h 110"/>
                  <a:gd name="T4" fmla="*/ 19 w 1607"/>
                  <a:gd name="T5" fmla="*/ 55 h 110"/>
                  <a:gd name="T6" fmla="*/ 45 w 1607"/>
                  <a:gd name="T7" fmla="*/ 0 h 110"/>
                  <a:gd name="T8" fmla="*/ 1562 w 1607"/>
                  <a:gd name="T9" fmla="*/ 0 h 110"/>
                  <a:gd name="T10" fmla="*/ 1588 w 1607"/>
                  <a:gd name="T11" fmla="*/ 55 h 110"/>
                  <a:gd name="T12" fmla="*/ 1607 w 1607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110">
                    <a:moveTo>
                      <a:pt x="1607" y="110"/>
                    </a:moveTo>
                    <a:lnTo>
                      <a:pt x="0" y="110"/>
                    </a:lnTo>
                    <a:lnTo>
                      <a:pt x="19" y="55"/>
                    </a:lnTo>
                    <a:lnTo>
                      <a:pt x="45" y="0"/>
                    </a:lnTo>
                    <a:lnTo>
                      <a:pt x="1562" y="0"/>
                    </a:lnTo>
                    <a:lnTo>
                      <a:pt x="1588" y="55"/>
                    </a:lnTo>
                    <a:lnTo>
                      <a:pt x="1607" y="11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1042"/>
              <p:cNvSpPr>
                <a:spLocks/>
              </p:cNvSpPr>
              <p:nvPr/>
            </p:nvSpPr>
            <p:spPr bwMode="auto">
              <a:xfrm>
                <a:off x="1759" y="1963"/>
                <a:ext cx="324" cy="25"/>
              </a:xfrm>
              <a:custGeom>
                <a:avLst/>
                <a:gdLst>
                  <a:gd name="T0" fmla="*/ 1617 w 1617"/>
                  <a:gd name="T1" fmla="*/ 127 h 127"/>
                  <a:gd name="T2" fmla="*/ 758 w 1617"/>
                  <a:gd name="T3" fmla="*/ 127 h 127"/>
                  <a:gd name="T4" fmla="*/ 0 w 1617"/>
                  <a:gd name="T5" fmla="*/ 127 h 127"/>
                  <a:gd name="T6" fmla="*/ 10 w 1617"/>
                  <a:gd name="T7" fmla="*/ 94 h 127"/>
                  <a:gd name="T8" fmla="*/ 36 w 1617"/>
                  <a:gd name="T9" fmla="*/ 31 h 127"/>
                  <a:gd name="T10" fmla="*/ 50 w 1617"/>
                  <a:gd name="T11" fmla="*/ 0 h 127"/>
                  <a:gd name="T12" fmla="*/ 1567 w 1617"/>
                  <a:gd name="T13" fmla="*/ 0 h 127"/>
                  <a:gd name="T14" fmla="*/ 1581 w 1617"/>
                  <a:gd name="T15" fmla="*/ 31 h 127"/>
                  <a:gd name="T16" fmla="*/ 1607 w 1617"/>
                  <a:gd name="T17" fmla="*/ 94 h 127"/>
                  <a:gd name="T18" fmla="*/ 1617 w 1617"/>
                  <a:gd name="T1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7" h="127">
                    <a:moveTo>
                      <a:pt x="1617" y="127"/>
                    </a:moveTo>
                    <a:lnTo>
                      <a:pt x="758" y="127"/>
                    </a:lnTo>
                    <a:lnTo>
                      <a:pt x="0" y="127"/>
                    </a:lnTo>
                    <a:lnTo>
                      <a:pt x="10" y="94"/>
                    </a:lnTo>
                    <a:lnTo>
                      <a:pt x="36" y="31"/>
                    </a:lnTo>
                    <a:lnTo>
                      <a:pt x="50" y="0"/>
                    </a:lnTo>
                    <a:lnTo>
                      <a:pt x="1567" y="0"/>
                    </a:lnTo>
                    <a:lnTo>
                      <a:pt x="1581" y="31"/>
                    </a:lnTo>
                    <a:lnTo>
                      <a:pt x="1607" y="94"/>
                    </a:lnTo>
                    <a:lnTo>
                      <a:pt x="1617" y="127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1043"/>
              <p:cNvSpPr>
                <a:spLocks/>
              </p:cNvSpPr>
              <p:nvPr/>
            </p:nvSpPr>
            <p:spPr bwMode="auto">
              <a:xfrm>
                <a:off x="1759" y="1966"/>
                <a:ext cx="324" cy="22"/>
              </a:xfrm>
              <a:custGeom>
                <a:avLst/>
                <a:gdLst>
                  <a:gd name="T0" fmla="*/ 42 w 1617"/>
                  <a:gd name="T1" fmla="*/ 0 h 110"/>
                  <a:gd name="T2" fmla="*/ 1574 w 1617"/>
                  <a:gd name="T3" fmla="*/ 0 h 110"/>
                  <a:gd name="T4" fmla="*/ 1599 w 1617"/>
                  <a:gd name="T5" fmla="*/ 53 h 110"/>
                  <a:gd name="T6" fmla="*/ 1617 w 1617"/>
                  <a:gd name="T7" fmla="*/ 110 h 110"/>
                  <a:gd name="T8" fmla="*/ 0 w 1617"/>
                  <a:gd name="T9" fmla="*/ 110 h 110"/>
                  <a:gd name="T10" fmla="*/ 18 w 1617"/>
                  <a:gd name="T11" fmla="*/ 53 h 110"/>
                  <a:gd name="T12" fmla="*/ 42 w 161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110">
                    <a:moveTo>
                      <a:pt x="42" y="0"/>
                    </a:moveTo>
                    <a:lnTo>
                      <a:pt x="1574" y="0"/>
                    </a:lnTo>
                    <a:lnTo>
                      <a:pt x="1599" y="53"/>
                    </a:lnTo>
                    <a:lnTo>
                      <a:pt x="1617" y="110"/>
                    </a:lnTo>
                    <a:lnTo>
                      <a:pt x="0" y="110"/>
                    </a:lnTo>
                    <a:lnTo>
                      <a:pt x="18" y="5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1044"/>
              <p:cNvSpPr>
                <a:spLocks/>
              </p:cNvSpPr>
              <p:nvPr/>
            </p:nvSpPr>
            <p:spPr bwMode="auto">
              <a:xfrm>
                <a:off x="1759" y="1969"/>
                <a:ext cx="324" cy="19"/>
              </a:xfrm>
              <a:custGeom>
                <a:avLst/>
                <a:gdLst>
                  <a:gd name="T0" fmla="*/ 35 w 1617"/>
                  <a:gd name="T1" fmla="*/ 0 h 95"/>
                  <a:gd name="T2" fmla="*/ 1582 w 1617"/>
                  <a:gd name="T3" fmla="*/ 0 h 95"/>
                  <a:gd name="T4" fmla="*/ 1602 w 1617"/>
                  <a:gd name="T5" fmla="*/ 47 h 95"/>
                  <a:gd name="T6" fmla="*/ 1617 w 1617"/>
                  <a:gd name="T7" fmla="*/ 95 h 95"/>
                  <a:gd name="T8" fmla="*/ 0 w 1617"/>
                  <a:gd name="T9" fmla="*/ 95 h 95"/>
                  <a:gd name="T10" fmla="*/ 15 w 1617"/>
                  <a:gd name="T11" fmla="*/ 47 h 95"/>
                  <a:gd name="T12" fmla="*/ 35 w 1617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95">
                    <a:moveTo>
                      <a:pt x="35" y="0"/>
                    </a:moveTo>
                    <a:lnTo>
                      <a:pt x="1582" y="0"/>
                    </a:lnTo>
                    <a:lnTo>
                      <a:pt x="1602" y="47"/>
                    </a:lnTo>
                    <a:lnTo>
                      <a:pt x="1617" y="95"/>
                    </a:lnTo>
                    <a:lnTo>
                      <a:pt x="0" y="95"/>
                    </a:lnTo>
                    <a:lnTo>
                      <a:pt x="15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1045"/>
              <p:cNvSpPr>
                <a:spLocks/>
              </p:cNvSpPr>
              <p:nvPr/>
            </p:nvSpPr>
            <p:spPr bwMode="auto">
              <a:xfrm>
                <a:off x="1759" y="1973"/>
                <a:ext cx="324" cy="15"/>
              </a:xfrm>
              <a:custGeom>
                <a:avLst/>
                <a:gdLst>
                  <a:gd name="T0" fmla="*/ 29 w 1617"/>
                  <a:gd name="T1" fmla="*/ 0 h 79"/>
                  <a:gd name="T2" fmla="*/ 1589 w 1617"/>
                  <a:gd name="T3" fmla="*/ 0 h 79"/>
                  <a:gd name="T4" fmla="*/ 1604 w 1617"/>
                  <a:gd name="T5" fmla="*/ 39 h 79"/>
                  <a:gd name="T6" fmla="*/ 1617 w 1617"/>
                  <a:gd name="T7" fmla="*/ 79 h 79"/>
                  <a:gd name="T8" fmla="*/ 0 w 1617"/>
                  <a:gd name="T9" fmla="*/ 79 h 79"/>
                  <a:gd name="T10" fmla="*/ 13 w 1617"/>
                  <a:gd name="T11" fmla="*/ 39 h 79"/>
                  <a:gd name="T12" fmla="*/ 29 w 1617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79">
                    <a:moveTo>
                      <a:pt x="29" y="0"/>
                    </a:moveTo>
                    <a:lnTo>
                      <a:pt x="1589" y="0"/>
                    </a:lnTo>
                    <a:lnTo>
                      <a:pt x="1604" y="39"/>
                    </a:lnTo>
                    <a:lnTo>
                      <a:pt x="1617" y="79"/>
                    </a:lnTo>
                    <a:lnTo>
                      <a:pt x="0" y="79"/>
                    </a:lnTo>
                    <a:lnTo>
                      <a:pt x="13" y="3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1046"/>
              <p:cNvSpPr>
                <a:spLocks/>
              </p:cNvSpPr>
              <p:nvPr/>
            </p:nvSpPr>
            <p:spPr bwMode="auto">
              <a:xfrm>
                <a:off x="1759" y="1976"/>
                <a:ext cx="324" cy="12"/>
              </a:xfrm>
              <a:custGeom>
                <a:avLst/>
                <a:gdLst>
                  <a:gd name="T0" fmla="*/ 22 w 1617"/>
                  <a:gd name="T1" fmla="*/ 0 h 64"/>
                  <a:gd name="T2" fmla="*/ 1595 w 1617"/>
                  <a:gd name="T3" fmla="*/ 0 h 64"/>
                  <a:gd name="T4" fmla="*/ 1607 w 1617"/>
                  <a:gd name="T5" fmla="*/ 32 h 64"/>
                  <a:gd name="T6" fmla="*/ 1617 w 1617"/>
                  <a:gd name="T7" fmla="*/ 64 h 64"/>
                  <a:gd name="T8" fmla="*/ 0 w 1617"/>
                  <a:gd name="T9" fmla="*/ 64 h 64"/>
                  <a:gd name="T10" fmla="*/ 10 w 1617"/>
                  <a:gd name="T11" fmla="*/ 32 h 64"/>
                  <a:gd name="T12" fmla="*/ 22 w 1617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64">
                    <a:moveTo>
                      <a:pt x="22" y="0"/>
                    </a:moveTo>
                    <a:lnTo>
                      <a:pt x="1595" y="0"/>
                    </a:lnTo>
                    <a:lnTo>
                      <a:pt x="1607" y="32"/>
                    </a:lnTo>
                    <a:lnTo>
                      <a:pt x="1617" y="64"/>
                    </a:lnTo>
                    <a:lnTo>
                      <a:pt x="0" y="64"/>
                    </a:lnTo>
                    <a:lnTo>
                      <a:pt x="10" y="3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1047"/>
              <p:cNvSpPr>
                <a:spLocks/>
              </p:cNvSpPr>
              <p:nvPr/>
            </p:nvSpPr>
            <p:spPr bwMode="auto">
              <a:xfrm>
                <a:off x="1759" y="1979"/>
                <a:ext cx="324" cy="9"/>
              </a:xfrm>
              <a:custGeom>
                <a:avLst/>
                <a:gdLst>
                  <a:gd name="T0" fmla="*/ 16 w 1617"/>
                  <a:gd name="T1" fmla="*/ 0 h 47"/>
                  <a:gd name="T2" fmla="*/ 1601 w 1617"/>
                  <a:gd name="T3" fmla="*/ 0 h 47"/>
                  <a:gd name="T4" fmla="*/ 1610 w 1617"/>
                  <a:gd name="T5" fmla="*/ 22 h 47"/>
                  <a:gd name="T6" fmla="*/ 1617 w 1617"/>
                  <a:gd name="T7" fmla="*/ 47 h 47"/>
                  <a:gd name="T8" fmla="*/ 0 w 1617"/>
                  <a:gd name="T9" fmla="*/ 47 h 47"/>
                  <a:gd name="T10" fmla="*/ 7 w 1617"/>
                  <a:gd name="T11" fmla="*/ 22 h 47"/>
                  <a:gd name="T12" fmla="*/ 16 w 161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47">
                    <a:moveTo>
                      <a:pt x="16" y="0"/>
                    </a:moveTo>
                    <a:lnTo>
                      <a:pt x="1601" y="0"/>
                    </a:lnTo>
                    <a:lnTo>
                      <a:pt x="1610" y="22"/>
                    </a:lnTo>
                    <a:lnTo>
                      <a:pt x="1617" y="47"/>
                    </a:lnTo>
                    <a:lnTo>
                      <a:pt x="0" y="47"/>
                    </a:lnTo>
                    <a:lnTo>
                      <a:pt x="7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1048"/>
              <p:cNvSpPr>
                <a:spLocks/>
              </p:cNvSpPr>
              <p:nvPr/>
            </p:nvSpPr>
            <p:spPr bwMode="auto">
              <a:xfrm>
                <a:off x="1759" y="1982"/>
                <a:ext cx="324" cy="6"/>
              </a:xfrm>
              <a:custGeom>
                <a:avLst/>
                <a:gdLst>
                  <a:gd name="T0" fmla="*/ 10 w 1617"/>
                  <a:gd name="T1" fmla="*/ 0 h 32"/>
                  <a:gd name="T2" fmla="*/ 1607 w 1617"/>
                  <a:gd name="T3" fmla="*/ 0 h 32"/>
                  <a:gd name="T4" fmla="*/ 1612 w 1617"/>
                  <a:gd name="T5" fmla="*/ 15 h 32"/>
                  <a:gd name="T6" fmla="*/ 1617 w 1617"/>
                  <a:gd name="T7" fmla="*/ 32 h 32"/>
                  <a:gd name="T8" fmla="*/ 0 w 1617"/>
                  <a:gd name="T9" fmla="*/ 32 h 32"/>
                  <a:gd name="T10" fmla="*/ 5 w 1617"/>
                  <a:gd name="T11" fmla="*/ 15 h 32"/>
                  <a:gd name="T12" fmla="*/ 10 w 161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32">
                    <a:moveTo>
                      <a:pt x="10" y="0"/>
                    </a:moveTo>
                    <a:lnTo>
                      <a:pt x="1607" y="0"/>
                    </a:lnTo>
                    <a:lnTo>
                      <a:pt x="1612" y="15"/>
                    </a:lnTo>
                    <a:lnTo>
                      <a:pt x="1617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1049"/>
              <p:cNvSpPr>
                <a:spLocks/>
              </p:cNvSpPr>
              <p:nvPr/>
            </p:nvSpPr>
            <p:spPr bwMode="auto">
              <a:xfrm>
                <a:off x="1759" y="1985"/>
                <a:ext cx="324" cy="3"/>
              </a:xfrm>
              <a:custGeom>
                <a:avLst/>
                <a:gdLst>
                  <a:gd name="T0" fmla="*/ 5 w 1617"/>
                  <a:gd name="T1" fmla="*/ 0 h 17"/>
                  <a:gd name="T2" fmla="*/ 1612 w 1617"/>
                  <a:gd name="T3" fmla="*/ 0 h 17"/>
                  <a:gd name="T4" fmla="*/ 1615 w 1617"/>
                  <a:gd name="T5" fmla="*/ 9 h 17"/>
                  <a:gd name="T6" fmla="*/ 1617 w 1617"/>
                  <a:gd name="T7" fmla="*/ 17 h 17"/>
                  <a:gd name="T8" fmla="*/ 0 w 1617"/>
                  <a:gd name="T9" fmla="*/ 17 h 17"/>
                  <a:gd name="T10" fmla="*/ 2 w 1617"/>
                  <a:gd name="T11" fmla="*/ 9 h 17"/>
                  <a:gd name="T12" fmla="*/ 5 w 161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17">
                    <a:moveTo>
                      <a:pt x="5" y="0"/>
                    </a:moveTo>
                    <a:lnTo>
                      <a:pt x="1612" y="0"/>
                    </a:lnTo>
                    <a:lnTo>
                      <a:pt x="1615" y="9"/>
                    </a:lnTo>
                    <a:lnTo>
                      <a:pt x="1617" y="17"/>
                    </a:lnTo>
                    <a:lnTo>
                      <a:pt x="0" y="17"/>
                    </a:lnTo>
                    <a:lnTo>
                      <a:pt x="2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Rectangle 1050"/>
              <p:cNvSpPr>
                <a:spLocks noChangeArrowheads="1"/>
              </p:cNvSpPr>
              <p:nvPr/>
            </p:nvSpPr>
            <p:spPr bwMode="auto">
              <a:xfrm>
                <a:off x="1759" y="1988"/>
                <a:ext cx="324" cy="1"/>
              </a:xfrm>
              <a:prstGeom prst="rect">
                <a:avLst/>
              </a:pr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Rectangle 1051"/>
              <p:cNvSpPr>
                <a:spLocks noChangeArrowheads="1"/>
              </p:cNvSpPr>
              <p:nvPr/>
            </p:nvSpPr>
            <p:spPr bwMode="auto">
              <a:xfrm>
                <a:off x="1768" y="1966"/>
                <a:ext cx="306" cy="1"/>
              </a:xfrm>
              <a:prstGeom prst="rect">
                <a:avLst/>
              </a:prstGeom>
              <a:solidFill>
                <a:srgbClr val="A32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1052"/>
              <p:cNvSpPr>
                <a:spLocks/>
              </p:cNvSpPr>
              <p:nvPr/>
            </p:nvSpPr>
            <p:spPr bwMode="auto">
              <a:xfrm>
                <a:off x="1766" y="1966"/>
                <a:ext cx="310" cy="3"/>
              </a:xfrm>
              <a:custGeom>
                <a:avLst/>
                <a:gdLst>
                  <a:gd name="T0" fmla="*/ 1547 w 1547"/>
                  <a:gd name="T1" fmla="*/ 15 h 15"/>
                  <a:gd name="T2" fmla="*/ 0 w 1547"/>
                  <a:gd name="T3" fmla="*/ 15 h 15"/>
                  <a:gd name="T4" fmla="*/ 4 w 1547"/>
                  <a:gd name="T5" fmla="*/ 7 h 15"/>
                  <a:gd name="T6" fmla="*/ 7 w 1547"/>
                  <a:gd name="T7" fmla="*/ 0 h 15"/>
                  <a:gd name="T8" fmla="*/ 1540 w 1547"/>
                  <a:gd name="T9" fmla="*/ 0 h 15"/>
                  <a:gd name="T10" fmla="*/ 1543 w 1547"/>
                  <a:gd name="T11" fmla="*/ 7 h 15"/>
                  <a:gd name="T12" fmla="*/ 1547 w 154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15">
                    <a:moveTo>
                      <a:pt x="1547" y="15"/>
                    </a:moveTo>
                    <a:lnTo>
                      <a:pt x="0" y="15"/>
                    </a:lnTo>
                    <a:lnTo>
                      <a:pt x="4" y="7"/>
                    </a:lnTo>
                    <a:lnTo>
                      <a:pt x="7" y="0"/>
                    </a:lnTo>
                    <a:lnTo>
                      <a:pt x="1540" y="0"/>
                    </a:lnTo>
                    <a:lnTo>
                      <a:pt x="1543" y="7"/>
                    </a:lnTo>
                    <a:lnTo>
                      <a:pt x="1547" y="15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1053"/>
              <p:cNvSpPr>
                <a:spLocks/>
              </p:cNvSpPr>
              <p:nvPr/>
            </p:nvSpPr>
            <p:spPr bwMode="auto">
              <a:xfrm>
                <a:off x="1765" y="1966"/>
                <a:ext cx="312" cy="7"/>
              </a:xfrm>
              <a:custGeom>
                <a:avLst/>
                <a:gdLst>
                  <a:gd name="T0" fmla="*/ 1560 w 1560"/>
                  <a:gd name="T1" fmla="*/ 31 h 31"/>
                  <a:gd name="T2" fmla="*/ 0 w 1560"/>
                  <a:gd name="T3" fmla="*/ 31 h 31"/>
                  <a:gd name="T4" fmla="*/ 6 w 1560"/>
                  <a:gd name="T5" fmla="*/ 15 h 31"/>
                  <a:gd name="T6" fmla="*/ 13 w 1560"/>
                  <a:gd name="T7" fmla="*/ 0 h 31"/>
                  <a:gd name="T8" fmla="*/ 1546 w 1560"/>
                  <a:gd name="T9" fmla="*/ 0 h 31"/>
                  <a:gd name="T10" fmla="*/ 1553 w 1560"/>
                  <a:gd name="T11" fmla="*/ 15 h 31"/>
                  <a:gd name="T12" fmla="*/ 1560 w 156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31">
                    <a:moveTo>
                      <a:pt x="1560" y="31"/>
                    </a:moveTo>
                    <a:lnTo>
                      <a:pt x="0" y="31"/>
                    </a:lnTo>
                    <a:lnTo>
                      <a:pt x="6" y="15"/>
                    </a:lnTo>
                    <a:lnTo>
                      <a:pt x="13" y="0"/>
                    </a:lnTo>
                    <a:lnTo>
                      <a:pt x="1546" y="0"/>
                    </a:lnTo>
                    <a:lnTo>
                      <a:pt x="1553" y="15"/>
                    </a:lnTo>
                    <a:lnTo>
                      <a:pt x="1560" y="31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1054"/>
              <p:cNvSpPr>
                <a:spLocks/>
              </p:cNvSpPr>
              <p:nvPr/>
            </p:nvSpPr>
            <p:spPr bwMode="auto">
              <a:xfrm>
                <a:off x="1764" y="1966"/>
                <a:ext cx="315" cy="10"/>
              </a:xfrm>
              <a:custGeom>
                <a:avLst/>
                <a:gdLst>
                  <a:gd name="T0" fmla="*/ 1575 w 1575"/>
                  <a:gd name="T1" fmla="*/ 47 h 47"/>
                  <a:gd name="T2" fmla="*/ 0 w 1575"/>
                  <a:gd name="T3" fmla="*/ 47 h 47"/>
                  <a:gd name="T4" fmla="*/ 11 w 1575"/>
                  <a:gd name="T5" fmla="*/ 22 h 47"/>
                  <a:gd name="T6" fmla="*/ 21 w 1575"/>
                  <a:gd name="T7" fmla="*/ 0 h 47"/>
                  <a:gd name="T8" fmla="*/ 1554 w 1575"/>
                  <a:gd name="T9" fmla="*/ 0 h 47"/>
                  <a:gd name="T10" fmla="*/ 1564 w 1575"/>
                  <a:gd name="T11" fmla="*/ 22 h 47"/>
                  <a:gd name="T12" fmla="*/ 1575 w 1575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47">
                    <a:moveTo>
                      <a:pt x="1575" y="47"/>
                    </a:moveTo>
                    <a:lnTo>
                      <a:pt x="0" y="47"/>
                    </a:lnTo>
                    <a:lnTo>
                      <a:pt x="11" y="22"/>
                    </a:lnTo>
                    <a:lnTo>
                      <a:pt x="21" y="0"/>
                    </a:lnTo>
                    <a:lnTo>
                      <a:pt x="1554" y="0"/>
                    </a:lnTo>
                    <a:lnTo>
                      <a:pt x="1564" y="22"/>
                    </a:lnTo>
                    <a:lnTo>
                      <a:pt x="1575" y="47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1055"/>
              <p:cNvSpPr>
                <a:spLocks/>
              </p:cNvSpPr>
              <p:nvPr/>
            </p:nvSpPr>
            <p:spPr bwMode="auto">
              <a:xfrm>
                <a:off x="1763" y="1966"/>
                <a:ext cx="317" cy="13"/>
              </a:xfrm>
              <a:custGeom>
                <a:avLst/>
                <a:gdLst>
                  <a:gd name="T0" fmla="*/ 1585 w 1585"/>
                  <a:gd name="T1" fmla="*/ 63 h 63"/>
                  <a:gd name="T2" fmla="*/ 0 w 1585"/>
                  <a:gd name="T3" fmla="*/ 63 h 63"/>
                  <a:gd name="T4" fmla="*/ 13 w 1585"/>
                  <a:gd name="T5" fmla="*/ 31 h 63"/>
                  <a:gd name="T6" fmla="*/ 26 w 1585"/>
                  <a:gd name="T7" fmla="*/ 0 h 63"/>
                  <a:gd name="T8" fmla="*/ 1559 w 1585"/>
                  <a:gd name="T9" fmla="*/ 0 h 63"/>
                  <a:gd name="T10" fmla="*/ 1573 w 1585"/>
                  <a:gd name="T11" fmla="*/ 31 h 63"/>
                  <a:gd name="T12" fmla="*/ 1585 w 1585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63">
                    <a:moveTo>
                      <a:pt x="1585" y="63"/>
                    </a:moveTo>
                    <a:lnTo>
                      <a:pt x="0" y="63"/>
                    </a:lnTo>
                    <a:lnTo>
                      <a:pt x="13" y="31"/>
                    </a:lnTo>
                    <a:lnTo>
                      <a:pt x="26" y="0"/>
                    </a:lnTo>
                    <a:lnTo>
                      <a:pt x="1559" y="0"/>
                    </a:lnTo>
                    <a:lnTo>
                      <a:pt x="1573" y="31"/>
                    </a:lnTo>
                    <a:lnTo>
                      <a:pt x="1585" y="63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1056"/>
              <p:cNvSpPr>
                <a:spLocks/>
              </p:cNvSpPr>
              <p:nvPr/>
            </p:nvSpPr>
            <p:spPr bwMode="auto">
              <a:xfrm>
                <a:off x="1761" y="1966"/>
                <a:ext cx="320" cy="16"/>
              </a:xfrm>
              <a:custGeom>
                <a:avLst/>
                <a:gdLst>
                  <a:gd name="T0" fmla="*/ 1597 w 1597"/>
                  <a:gd name="T1" fmla="*/ 78 h 78"/>
                  <a:gd name="T2" fmla="*/ 0 w 1597"/>
                  <a:gd name="T3" fmla="*/ 78 h 78"/>
                  <a:gd name="T4" fmla="*/ 14 w 1597"/>
                  <a:gd name="T5" fmla="*/ 38 h 78"/>
                  <a:gd name="T6" fmla="*/ 32 w 1597"/>
                  <a:gd name="T7" fmla="*/ 0 h 78"/>
                  <a:gd name="T8" fmla="*/ 1565 w 1597"/>
                  <a:gd name="T9" fmla="*/ 0 h 78"/>
                  <a:gd name="T10" fmla="*/ 1583 w 1597"/>
                  <a:gd name="T11" fmla="*/ 38 h 78"/>
                  <a:gd name="T12" fmla="*/ 1597 w 159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78">
                    <a:moveTo>
                      <a:pt x="1597" y="78"/>
                    </a:moveTo>
                    <a:lnTo>
                      <a:pt x="0" y="78"/>
                    </a:lnTo>
                    <a:lnTo>
                      <a:pt x="14" y="38"/>
                    </a:lnTo>
                    <a:lnTo>
                      <a:pt x="32" y="0"/>
                    </a:lnTo>
                    <a:lnTo>
                      <a:pt x="1565" y="0"/>
                    </a:lnTo>
                    <a:lnTo>
                      <a:pt x="1583" y="38"/>
                    </a:lnTo>
                    <a:lnTo>
                      <a:pt x="1597" y="78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1057"/>
              <p:cNvSpPr>
                <a:spLocks/>
              </p:cNvSpPr>
              <p:nvPr/>
            </p:nvSpPr>
            <p:spPr bwMode="auto">
              <a:xfrm>
                <a:off x="1760" y="1966"/>
                <a:ext cx="322" cy="19"/>
              </a:xfrm>
              <a:custGeom>
                <a:avLst/>
                <a:gdLst>
                  <a:gd name="T0" fmla="*/ 1607 w 1607"/>
                  <a:gd name="T1" fmla="*/ 93 h 93"/>
                  <a:gd name="T2" fmla="*/ 0 w 1607"/>
                  <a:gd name="T3" fmla="*/ 93 h 93"/>
                  <a:gd name="T4" fmla="*/ 16 w 1607"/>
                  <a:gd name="T5" fmla="*/ 46 h 93"/>
                  <a:gd name="T6" fmla="*/ 37 w 1607"/>
                  <a:gd name="T7" fmla="*/ 0 h 93"/>
                  <a:gd name="T8" fmla="*/ 1570 w 1607"/>
                  <a:gd name="T9" fmla="*/ 0 h 93"/>
                  <a:gd name="T10" fmla="*/ 1591 w 1607"/>
                  <a:gd name="T11" fmla="*/ 46 h 93"/>
                  <a:gd name="T12" fmla="*/ 1607 w 1607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93">
                    <a:moveTo>
                      <a:pt x="1607" y="93"/>
                    </a:moveTo>
                    <a:lnTo>
                      <a:pt x="0" y="93"/>
                    </a:lnTo>
                    <a:lnTo>
                      <a:pt x="16" y="46"/>
                    </a:lnTo>
                    <a:lnTo>
                      <a:pt x="37" y="0"/>
                    </a:lnTo>
                    <a:lnTo>
                      <a:pt x="1570" y="0"/>
                    </a:lnTo>
                    <a:lnTo>
                      <a:pt x="1591" y="46"/>
                    </a:lnTo>
                    <a:lnTo>
                      <a:pt x="1607" y="93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1058"/>
              <p:cNvSpPr>
                <a:spLocks/>
              </p:cNvSpPr>
              <p:nvPr/>
            </p:nvSpPr>
            <p:spPr bwMode="auto">
              <a:xfrm>
                <a:off x="1759" y="1966"/>
                <a:ext cx="324" cy="22"/>
              </a:xfrm>
              <a:custGeom>
                <a:avLst/>
                <a:gdLst>
                  <a:gd name="T0" fmla="*/ 1617 w 1617"/>
                  <a:gd name="T1" fmla="*/ 110 h 110"/>
                  <a:gd name="T2" fmla="*/ 0 w 1617"/>
                  <a:gd name="T3" fmla="*/ 110 h 110"/>
                  <a:gd name="T4" fmla="*/ 18 w 1617"/>
                  <a:gd name="T5" fmla="*/ 53 h 110"/>
                  <a:gd name="T6" fmla="*/ 42 w 1617"/>
                  <a:gd name="T7" fmla="*/ 0 h 110"/>
                  <a:gd name="T8" fmla="*/ 1575 w 1617"/>
                  <a:gd name="T9" fmla="*/ 0 h 110"/>
                  <a:gd name="T10" fmla="*/ 1599 w 1617"/>
                  <a:gd name="T11" fmla="*/ 53 h 110"/>
                  <a:gd name="T12" fmla="*/ 1617 w 1617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110">
                    <a:moveTo>
                      <a:pt x="1617" y="110"/>
                    </a:moveTo>
                    <a:lnTo>
                      <a:pt x="0" y="110"/>
                    </a:lnTo>
                    <a:lnTo>
                      <a:pt x="18" y="53"/>
                    </a:lnTo>
                    <a:lnTo>
                      <a:pt x="42" y="0"/>
                    </a:lnTo>
                    <a:lnTo>
                      <a:pt x="1575" y="0"/>
                    </a:lnTo>
                    <a:lnTo>
                      <a:pt x="1599" y="53"/>
                    </a:lnTo>
                    <a:lnTo>
                      <a:pt x="1617" y="110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1059"/>
              <p:cNvSpPr>
                <a:spLocks/>
              </p:cNvSpPr>
              <p:nvPr/>
            </p:nvSpPr>
            <p:spPr bwMode="auto">
              <a:xfrm>
                <a:off x="1758" y="1966"/>
                <a:ext cx="326" cy="25"/>
              </a:xfrm>
              <a:custGeom>
                <a:avLst/>
                <a:gdLst>
                  <a:gd name="T0" fmla="*/ 1627 w 1627"/>
                  <a:gd name="T1" fmla="*/ 125 h 125"/>
                  <a:gd name="T2" fmla="*/ 1307 w 1627"/>
                  <a:gd name="T3" fmla="*/ 125 h 125"/>
                  <a:gd name="T4" fmla="*/ 1257 w 1627"/>
                  <a:gd name="T5" fmla="*/ 125 h 125"/>
                  <a:gd name="T6" fmla="*/ 0 w 1627"/>
                  <a:gd name="T7" fmla="*/ 125 h 125"/>
                  <a:gd name="T8" fmla="*/ 10 w 1627"/>
                  <a:gd name="T9" fmla="*/ 92 h 125"/>
                  <a:gd name="T10" fmla="*/ 34 w 1627"/>
                  <a:gd name="T11" fmla="*/ 30 h 125"/>
                  <a:gd name="T12" fmla="*/ 47 w 1627"/>
                  <a:gd name="T13" fmla="*/ 0 h 125"/>
                  <a:gd name="T14" fmla="*/ 1580 w 1627"/>
                  <a:gd name="T15" fmla="*/ 0 h 125"/>
                  <a:gd name="T16" fmla="*/ 1594 w 1627"/>
                  <a:gd name="T17" fmla="*/ 30 h 125"/>
                  <a:gd name="T18" fmla="*/ 1617 w 1627"/>
                  <a:gd name="T19" fmla="*/ 92 h 125"/>
                  <a:gd name="T20" fmla="*/ 1627 w 1627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7" h="125">
                    <a:moveTo>
                      <a:pt x="1627" y="125"/>
                    </a:moveTo>
                    <a:lnTo>
                      <a:pt x="1307" y="125"/>
                    </a:lnTo>
                    <a:lnTo>
                      <a:pt x="1257" y="125"/>
                    </a:lnTo>
                    <a:lnTo>
                      <a:pt x="0" y="125"/>
                    </a:lnTo>
                    <a:lnTo>
                      <a:pt x="10" y="92"/>
                    </a:lnTo>
                    <a:lnTo>
                      <a:pt x="34" y="30"/>
                    </a:lnTo>
                    <a:lnTo>
                      <a:pt x="47" y="0"/>
                    </a:lnTo>
                    <a:lnTo>
                      <a:pt x="1580" y="0"/>
                    </a:lnTo>
                    <a:lnTo>
                      <a:pt x="1594" y="30"/>
                    </a:lnTo>
                    <a:lnTo>
                      <a:pt x="1617" y="92"/>
                    </a:lnTo>
                    <a:lnTo>
                      <a:pt x="1627" y="125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1060"/>
              <p:cNvSpPr>
                <a:spLocks/>
              </p:cNvSpPr>
              <p:nvPr/>
            </p:nvSpPr>
            <p:spPr bwMode="auto">
              <a:xfrm>
                <a:off x="1758" y="1969"/>
                <a:ext cx="326" cy="22"/>
              </a:xfrm>
              <a:custGeom>
                <a:avLst/>
                <a:gdLst>
                  <a:gd name="T0" fmla="*/ 40 w 1627"/>
                  <a:gd name="T1" fmla="*/ 0 h 110"/>
                  <a:gd name="T2" fmla="*/ 1587 w 1627"/>
                  <a:gd name="T3" fmla="*/ 0 h 110"/>
                  <a:gd name="T4" fmla="*/ 1610 w 1627"/>
                  <a:gd name="T5" fmla="*/ 54 h 110"/>
                  <a:gd name="T6" fmla="*/ 1627 w 1627"/>
                  <a:gd name="T7" fmla="*/ 110 h 110"/>
                  <a:gd name="T8" fmla="*/ 0 w 1627"/>
                  <a:gd name="T9" fmla="*/ 110 h 110"/>
                  <a:gd name="T10" fmla="*/ 17 w 1627"/>
                  <a:gd name="T11" fmla="*/ 54 h 110"/>
                  <a:gd name="T12" fmla="*/ 40 w 162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110">
                    <a:moveTo>
                      <a:pt x="40" y="0"/>
                    </a:moveTo>
                    <a:lnTo>
                      <a:pt x="1587" y="0"/>
                    </a:lnTo>
                    <a:lnTo>
                      <a:pt x="1610" y="54"/>
                    </a:lnTo>
                    <a:lnTo>
                      <a:pt x="1627" y="110"/>
                    </a:lnTo>
                    <a:lnTo>
                      <a:pt x="0" y="110"/>
                    </a:lnTo>
                    <a:lnTo>
                      <a:pt x="17" y="54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1061"/>
              <p:cNvSpPr>
                <a:spLocks/>
              </p:cNvSpPr>
              <p:nvPr/>
            </p:nvSpPr>
            <p:spPr bwMode="auto">
              <a:xfrm>
                <a:off x="1758" y="1973"/>
                <a:ext cx="326" cy="18"/>
              </a:xfrm>
              <a:custGeom>
                <a:avLst/>
                <a:gdLst>
                  <a:gd name="T0" fmla="*/ 34 w 1627"/>
                  <a:gd name="T1" fmla="*/ 0 h 94"/>
                  <a:gd name="T2" fmla="*/ 1594 w 1627"/>
                  <a:gd name="T3" fmla="*/ 0 h 94"/>
                  <a:gd name="T4" fmla="*/ 1612 w 1627"/>
                  <a:gd name="T5" fmla="*/ 46 h 94"/>
                  <a:gd name="T6" fmla="*/ 1627 w 1627"/>
                  <a:gd name="T7" fmla="*/ 94 h 94"/>
                  <a:gd name="T8" fmla="*/ 0 w 1627"/>
                  <a:gd name="T9" fmla="*/ 94 h 94"/>
                  <a:gd name="T10" fmla="*/ 15 w 1627"/>
                  <a:gd name="T11" fmla="*/ 46 h 94"/>
                  <a:gd name="T12" fmla="*/ 34 w 162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94">
                    <a:moveTo>
                      <a:pt x="34" y="0"/>
                    </a:moveTo>
                    <a:lnTo>
                      <a:pt x="1594" y="0"/>
                    </a:lnTo>
                    <a:lnTo>
                      <a:pt x="1612" y="46"/>
                    </a:lnTo>
                    <a:lnTo>
                      <a:pt x="1627" y="94"/>
                    </a:lnTo>
                    <a:lnTo>
                      <a:pt x="0" y="94"/>
                    </a:lnTo>
                    <a:lnTo>
                      <a:pt x="15" y="4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1062"/>
              <p:cNvSpPr>
                <a:spLocks/>
              </p:cNvSpPr>
              <p:nvPr/>
            </p:nvSpPr>
            <p:spPr bwMode="auto">
              <a:xfrm>
                <a:off x="1758" y="1976"/>
                <a:ext cx="326" cy="15"/>
              </a:xfrm>
              <a:custGeom>
                <a:avLst/>
                <a:gdLst>
                  <a:gd name="T0" fmla="*/ 27 w 1627"/>
                  <a:gd name="T1" fmla="*/ 0 h 79"/>
                  <a:gd name="T2" fmla="*/ 1600 w 1627"/>
                  <a:gd name="T3" fmla="*/ 0 h 79"/>
                  <a:gd name="T4" fmla="*/ 1615 w 1627"/>
                  <a:gd name="T5" fmla="*/ 39 h 79"/>
                  <a:gd name="T6" fmla="*/ 1627 w 1627"/>
                  <a:gd name="T7" fmla="*/ 79 h 79"/>
                  <a:gd name="T8" fmla="*/ 0 w 1627"/>
                  <a:gd name="T9" fmla="*/ 79 h 79"/>
                  <a:gd name="T10" fmla="*/ 12 w 1627"/>
                  <a:gd name="T11" fmla="*/ 39 h 79"/>
                  <a:gd name="T12" fmla="*/ 27 w 1627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79">
                    <a:moveTo>
                      <a:pt x="27" y="0"/>
                    </a:moveTo>
                    <a:lnTo>
                      <a:pt x="1600" y="0"/>
                    </a:lnTo>
                    <a:lnTo>
                      <a:pt x="1615" y="39"/>
                    </a:lnTo>
                    <a:lnTo>
                      <a:pt x="1627" y="79"/>
                    </a:lnTo>
                    <a:lnTo>
                      <a:pt x="0" y="79"/>
                    </a:lnTo>
                    <a:lnTo>
                      <a:pt x="12" y="39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1063"/>
              <p:cNvSpPr>
                <a:spLocks/>
              </p:cNvSpPr>
              <p:nvPr/>
            </p:nvSpPr>
            <p:spPr bwMode="auto">
              <a:xfrm>
                <a:off x="1758" y="1979"/>
                <a:ext cx="326" cy="12"/>
              </a:xfrm>
              <a:custGeom>
                <a:avLst/>
                <a:gdLst>
                  <a:gd name="T0" fmla="*/ 21 w 1627"/>
                  <a:gd name="T1" fmla="*/ 0 h 62"/>
                  <a:gd name="T2" fmla="*/ 1606 w 1627"/>
                  <a:gd name="T3" fmla="*/ 0 h 62"/>
                  <a:gd name="T4" fmla="*/ 1617 w 1627"/>
                  <a:gd name="T5" fmla="*/ 30 h 62"/>
                  <a:gd name="T6" fmla="*/ 1627 w 1627"/>
                  <a:gd name="T7" fmla="*/ 62 h 62"/>
                  <a:gd name="T8" fmla="*/ 0 w 1627"/>
                  <a:gd name="T9" fmla="*/ 62 h 62"/>
                  <a:gd name="T10" fmla="*/ 10 w 1627"/>
                  <a:gd name="T11" fmla="*/ 30 h 62"/>
                  <a:gd name="T12" fmla="*/ 21 w 1627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62">
                    <a:moveTo>
                      <a:pt x="21" y="0"/>
                    </a:moveTo>
                    <a:lnTo>
                      <a:pt x="1606" y="0"/>
                    </a:lnTo>
                    <a:lnTo>
                      <a:pt x="1617" y="30"/>
                    </a:lnTo>
                    <a:lnTo>
                      <a:pt x="1627" y="62"/>
                    </a:lnTo>
                    <a:lnTo>
                      <a:pt x="0" y="62"/>
                    </a:lnTo>
                    <a:lnTo>
                      <a:pt x="10" y="3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1064"/>
              <p:cNvSpPr>
                <a:spLocks/>
              </p:cNvSpPr>
              <p:nvPr/>
            </p:nvSpPr>
            <p:spPr bwMode="auto">
              <a:xfrm>
                <a:off x="1758" y="1982"/>
                <a:ext cx="326" cy="9"/>
              </a:xfrm>
              <a:custGeom>
                <a:avLst/>
                <a:gdLst>
                  <a:gd name="T0" fmla="*/ 15 w 1627"/>
                  <a:gd name="T1" fmla="*/ 0 h 47"/>
                  <a:gd name="T2" fmla="*/ 1612 w 1627"/>
                  <a:gd name="T3" fmla="*/ 0 h 47"/>
                  <a:gd name="T4" fmla="*/ 1620 w 1627"/>
                  <a:gd name="T5" fmla="*/ 24 h 47"/>
                  <a:gd name="T6" fmla="*/ 1627 w 1627"/>
                  <a:gd name="T7" fmla="*/ 47 h 47"/>
                  <a:gd name="T8" fmla="*/ 0 w 1627"/>
                  <a:gd name="T9" fmla="*/ 47 h 47"/>
                  <a:gd name="T10" fmla="*/ 7 w 1627"/>
                  <a:gd name="T11" fmla="*/ 24 h 47"/>
                  <a:gd name="T12" fmla="*/ 15 w 16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47">
                    <a:moveTo>
                      <a:pt x="15" y="0"/>
                    </a:moveTo>
                    <a:lnTo>
                      <a:pt x="1612" y="0"/>
                    </a:lnTo>
                    <a:lnTo>
                      <a:pt x="1620" y="24"/>
                    </a:lnTo>
                    <a:lnTo>
                      <a:pt x="1627" y="47"/>
                    </a:lnTo>
                    <a:lnTo>
                      <a:pt x="0" y="47"/>
                    </a:lnTo>
                    <a:lnTo>
                      <a:pt x="7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1065"/>
              <p:cNvSpPr>
                <a:spLocks/>
              </p:cNvSpPr>
              <p:nvPr/>
            </p:nvSpPr>
            <p:spPr bwMode="auto">
              <a:xfrm>
                <a:off x="1758" y="1985"/>
                <a:ext cx="326" cy="6"/>
              </a:xfrm>
              <a:custGeom>
                <a:avLst/>
                <a:gdLst>
                  <a:gd name="T0" fmla="*/ 10 w 1627"/>
                  <a:gd name="T1" fmla="*/ 0 h 32"/>
                  <a:gd name="T2" fmla="*/ 1617 w 1627"/>
                  <a:gd name="T3" fmla="*/ 0 h 32"/>
                  <a:gd name="T4" fmla="*/ 1622 w 1627"/>
                  <a:gd name="T5" fmla="*/ 16 h 32"/>
                  <a:gd name="T6" fmla="*/ 1627 w 1627"/>
                  <a:gd name="T7" fmla="*/ 32 h 32"/>
                  <a:gd name="T8" fmla="*/ 0 w 1627"/>
                  <a:gd name="T9" fmla="*/ 32 h 32"/>
                  <a:gd name="T10" fmla="*/ 5 w 1627"/>
                  <a:gd name="T11" fmla="*/ 16 h 32"/>
                  <a:gd name="T12" fmla="*/ 10 w 162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32">
                    <a:moveTo>
                      <a:pt x="10" y="0"/>
                    </a:moveTo>
                    <a:lnTo>
                      <a:pt x="1617" y="0"/>
                    </a:lnTo>
                    <a:lnTo>
                      <a:pt x="1622" y="16"/>
                    </a:lnTo>
                    <a:lnTo>
                      <a:pt x="1627" y="32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1066"/>
              <p:cNvSpPr>
                <a:spLocks/>
              </p:cNvSpPr>
              <p:nvPr/>
            </p:nvSpPr>
            <p:spPr bwMode="auto">
              <a:xfrm>
                <a:off x="1758" y="1988"/>
                <a:ext cx="326" cy="3"/>
              </a:xfrm>
              <a:custGeom>
                <a:avLst/>
                <a:gdLst>
                  <a:gd name="T0" fmla="*/ 5 w 1627"/>
                  <a:gd name="T1" fmla="*/ 0 h 16"/>
                  <a:gd name="T2" fmla="*/ 1622 w 1627"/>
                  <a:gd name="T3" fmla="*/ 0 h 16"/>
                  <a:gd name="T4" fmla="*/ 1624 w 1627"/>
                  <a:gd name="T5" fmla="*/ 8 h 16"/>
                  <a:gd name="T6" fmla="*/ 1627 w 1627"/>
                  <a:gd name="T7" fmla="*/ 16 h 16"/>
                  <a:gd name="T8" fmla="*/ 0 w 1627"/>
                  <a:gd name="T9" fmla="*/ 16 h 16"/>
                  <a:gd name="T10" fmla="*/ 3 w 1627"/>
                  <a:gd name="T11" fmla="*/ 8 h 16"/>
                  <a:gd name="T12" fmla="*/ 5 w 162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16">
                    <a:moveTo>
                      <a:pt x="5" y="0"/>
                    </a:moveTo>
                    <a:lnTo>
                      <a:pt x="1622" y="0"/>
                    </a:lnTo>
                    <a:lnTo>
                      <a:pt x="1624" y="8"/>
                    </a:lnTo>
                    <a:lnTo>
                      <a:pt x="1627" y="16"/>
                    </a:lnTo>
                    <a:lnTo>
                      <a:pt x="0" y="16"/>
                    </a:lnTo>
                    <a:lnTo>
                      <a:pt x="3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Rectangle 1067"/>
              <p:cNvSpPr>
                <a:spLocks noChangeArrowheads="1"/>
              </p:cNvSpPr>
              <p:nvPr/>
            </p:nvSpPr>
            <p:spPr bwMode="auto">
              <a:xfrm>
                <a:off x="1758" y="1991"/>
                <a:ext cx="326" cy="1"/>
              </a:xfrm>
              <a:prstGeom prst="rect">
                <a:avLst/>
              </a:pr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Rectangle 1068"/>
              <p:cNvSpPr>
                <a:spLocks noChangeArrowheads="1"/>
              </p:cNvSpPr>
              <p:nvPr/>
            </p:nvSpPr>
            <p:spPr bwMode="auto">
              <a:xfrm>
                <a:off x="1766" y="1969"/>
                <a:ext cx="310" cy="1"/>
              </a:xfrm>
              <a:prstGeom prst="rect">
                <a:avLst/>
              </a:pr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1069"/>
              <p:cNvSpPr>
                <a:spLocks/>
              </p:cNvSpPr>
              <p:nvPr/>
            </p:nvSpPr>
            <p:spPr bwMode="auto">
              <a:xfrm>
                <a:off x="1765" y="1969"/>
                <a:ext cx="312" cy="4"/>
              </a:xfrm>
              <a:custGeom>
                <a:avLst/>
                <a:gdLst>
                  <a:gd name="T0" fmla="*/ 1560 w 1560"/>
                  <a:gd name="T1" fmla="*/ 16 h 16"/>
                  <a:gd name="T2" fmla="*/ 0 w 1560"/>
                  <a:gd name="T3" fmla="*/ 16 h 16"/>
                  <a:gd name="T4" fmla="*/ 3 w 1560"/>
                  <a:gd name="T5" fmla="*/ 9 h 16"/>
                  <a:gd name="T6" fmla="*/ 6 w 1560"/>
                  <a:gd name="T7" fmla="*/ 0 h 16"/>
                  <a:gd name="T8" fmla="*/ 1553 w 1560"/>
                  <a:gd name="T9" fmla="*/ 0 h 16"/>
                  <a:gd name="T10" fmla="*/ 1556 w 1560"/>
                  <a:gd name="T11" fmla="*/ 9 h 16"/>
                  <a:gd name="T12" fmla="*/ 1560 w 156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0" h="16">
                    <a:moveTo>
                      <a:pt x="1560" y="16"/>
                    </a:moveTo>
                    <a:lnTo>
                      <a:pt x="0" y="16"/>
                    </a:lnTo>
                    <a:lnTo>
                      <a:pt x="3" y="9"/>
                    </a:lnTo>
                    <a:lnTo>
                      <a:pt x="6" y="0"/>
                    </a:lnTo>
                    <a:lnTo>
                      <a:pt x="1553" y="0"/>
                    </a:lnTo>
                    <a:lnTo>
                      <a:pt x="1556" y="9"/>
                    </a:lnTo>
                    <a:lnTo>
                      <a:pt x="1560" y="16"/>
                    </a:lnTo>
                    <a:close/>
                  </a:path>
                </a:pathLst>
              </a:cu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1070"/>
              <p:cNvSpPr>
                <a:spLocks/>
              </p:cNvSpPr>
              <p:nvPr/>
            </p:nvSpPr>
            <p:spPr bwMode="auto">
              <a:xfrm>
                <a:off x="1764" y="1969"/>
                <a:ext cx="315" cy="7"/>
              </a:xfrm>
              <a:custGeom>
                <a:avLst/>
                <a:gdLst>
                  <a:gd name="T0" fmla="*/ 1575 w 1575"/>
                  <a:gd name="T1" fmla="*/ 32 h 32"/>
                  <a:gd name="T2" fmla="*/ 0 w 1575"/>
                  <a:gd name="T3" fmla="*/ 32 h 32"/>
                  <a:gd name="T4" fmla="*/ 8 w 1575"/>
                  <a:gd name="T5" fmla="*/ 16 h 32"/>
                  <a:gd name="T6" fmla="*/ 14 w 1575"/>
                  <a:gd name="T7" fmla="*/ 0 h 32"/>
                  <a:gd name="T8" fmla="*/ 1561 w 1575"/>
                  <a:gd name="T9" fmla="*/ 0 h 32"/>
                  <a:gd name="T10" fmla="*/ 1568 w 1575"/>
                  <a:gd name="T11" fmla="*/ 16 h 32"/>
                  <a:gd name="T12" fmla="*/ 1575 w 1575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32">
                    <a:moveTo>
                      <a:pt x="1575" y="32"/>
                    </a:moveTo>
                    <a:lnTo>
                      <a:pt x="0" y="32"/>
                    </a:lnTo>
                    <a:lnTo>
                      <a:pt x="8" y="16"/>
                    </a:lnTo>
                    <a:lnTo>
                      <a:pt x="14" y="0"/>
                    </a:lnTo>
                    <a:lnTo>
                      <a:pt x="1561" y="0"/>
                    </a:lnTo>
                    <a:lnTo>
                      <a:pt x="1568" y="16"/>
                    </a:lnTo>
                    <a:lnTo>
                      <a:pt x="1575" y="32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1071"/>
              <p:cNvSpPr>
                <a:spLocks/>
              </p:cNvSpPr>
              <p:nvPr/>
            </p:nvSpPr>
            <p:spPr bwMode="auto">
              <a:xfrm>
                <a:off x="1763" y="1969"/>
                <a:ext cx="317" cy="10"/>
              </a:xfrm>
              <a:custGeom>
                <a:avLst/>
                <a:gdLst>
                  <a:gd name="T0" fmla="*/ 1585 w 1585"/>
                  <a:gd name="T1" fmla="*/ 48 h 48"/>
                  <a:gd name="T2" fmla="*/ 0 w 1585"/>
                  <a:gd name="T3" fmla="*/ 48 h 48"/>
                  <a:gd name="T4" fmla="*/ 9 w 1585"/>
                  <a:gd name="T5" fmla="*/ 24 h 48"/>
                  <a:gd name="T6" fmla="*/ 19 w 1585"/>
                  <a:gd name="T7" fmla="*/ 0 h 48"/>
                  <a:gd name="T8" fmla="*/ 1566 w 1585"/>
                  <a:gd name="T9" fmla="*/ 0 h 48"/>
                  <a:gd name="T10" fmla="*/ 1576 w 1585"/>
                  <a:gd name="T11" fmla="*/ 24 h 48"/>
                  <a:gd name="T12" fmla="*/ 1585 w 1585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48">
                    <a:moveTo>
                      <a:pt x="1585" y="48"/>
                    </a:moveTo>
                    <a:lnTo>
                      <a:pt x="0" y="48"/>
                    </a:lnTo>
                    <a:lnTo>
                      <a:pt x="9" y="24"/>
                    </a:lnTo>
                    <a:lnTo>
                      <a:pt x="19" y="0"/>
                    </a:lnTo>
                    <a:lnTo>
                      <a:pt x="1566" y="0"/>
                    </a:lnTo>
                    <a:lnTo>
                      <a:pt x="1576" y="24"/>
                    </a:lnTo>
                    <a:lnTo>
                      <a:pt x="1585" y="48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1072"/>
              <p:cNvSpPr>
                <a:spLocks/>
              </p:cNvSpPr>
              <p:nvPr/>
            </p:nvSpPr>
            <p:spPr bwMode="auto">
              <a:xfrm>
                <a:off x="1761" y="1969"/>
                <a:ext cx="320" cy="13"/>
              </a:xfrm>
              <a:custGeom>
                <a:avLst/>
                <a:gdLst>
                  <a:gd name="T0" fmla="*/ 1597 w 1597"/>
                  <a:gd name="T1" fmla="*/ 63 h 63"/>
                  <a:gd name="T2" fmla="*/ 0 w 1597"/>
                  <a:gd name="T3" fmla="*/ 63 h 63"/>
                  <a:gd name="T4" fmla="*/ 11 w 1597"/>
                  <a:gd name="T5" fmla="*/ 31 h 63"/>
                  <a:gd name="T6" fmla="*/ 25 w 1597"/>
                  <a:gd name="T7" fmla="*/ 0 h 63"/>
                  <a:gd name="T8" fmla="*/ 1572 w 1597"/>
                  <a:gd name="T9" fmla="*/ 0 h 63"/>
                  <a:gd name="T10" fmla="*/ 1586 w 1597"/>
                  <a:gd name="T11" fmla="*/ 31 h 63"/>
                  <a:gd name="T12" fmla="*/ 1597 w 1597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63">
                    <a:moveTo>
                      <a:pt x="1597" y="63"/>
                    </a:moveTo>
                    <a:lnTo>
                      <a:pt x="0" y="63"/>
                    </a:lnTo>
                    <a:lnTo>
                      <a:pt x="11" y="31"/>
                    </a:lnTo>
                    <a:lnTo>
                      <a:pt x="25" y="0"/>
                    </a:lnTo>
                    <a:lnTo>
                      <a:pt x="1572" y="0"/>
                    </a:lnTo>
                    <a:lnTo>
                      <a:pt x="1586" y="31"/>
                    </a:lnTo>
                    <a:lnTo>
                      <a:pt x="1597" y="63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1073"/>
              <p:cNvSpPr>
                <a:spLocks/>
              </p:cNvSpPr>
              <p:nvPr/>
            </p:nvSpPr>
            <p:spPr bwMode="auto">
              <a:xfrm>
                <a:off x="1760" y="1969"/>
                <a:ext cx="322" cy="16"/>
              </a:xfrm>
              <a:custGeom>
                <a:avLst/>
                <a:gdLst>
                  <a:gd name="T0" fmla="*/ 1607 w 1607"/>
                  <a:gd name="T1" fmla="*/ 78 h 78"/>
                  <a:gd name="T2" fmla="*/ 0 w 1607"/>
                  <a:gd name="T3" fmla="*/ 78 h 78"/>
                  <a:gd name="T4" fmla="*/ 13 w 1607"/>
                  <a:gd name="T5" fmla="*/ 38 h 78"/>
                  <a:gd name="T6" fmla="*/ 30 w 1607"/>
                  <a:gd name="T7" fmla="*/ 0 h 78"/>
                  <a:gd name="T8" fmla="*/ 1577 w 1607"/>
                  <a:gd name="T9" fmla="*/ 0 h 78"/>
                  <a:gd name="T10" fmla="*/ 1594 w 1607"/>
                  <a:gd name="T11" fmla="*/ 38 h 78"/>
                  <a:gd name="T12" fmla="*/ 1607 w 160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78">
                    <a:moveTo>
                      <a:pt x="1607" y="78"/>
                    </a:moveTo>
                    <a:lnTo>
                      <a:pt x="0" y="78"/>
                    </a:lnTo>
                    <a:lnTo>
                      <a:pt x="13" y="38"/>
                    </a:lnTo>
                    <a:lnTo>
                      <a:pt x="30" y="0"/>
                    </a:lnTo>
                    <a:lnTo>
                      <a:pt x="1577" y="0"/>
                    </a:lnTo>
                    <a:lnTo>
                      <a:pt x="1594" y="38"/>
                    </a:lnTo>
                    <a:lnTo>
                      <a:pt x="1607" y="78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1074"/>
              <p:cNvSpPr>
                <a:spLocks/>
              </p:cNvSpPr>
              <p:nvPr/>
            </p:nvSpPr>
            <p:spPr bwMode="auto">
              <a:xfrm>
                <a:off x="1759" y="1969"/>
                <a:ext cx="324" cy="19"/>
              </a:xfrm>
              <a:custGeom>
                <a:avLst/>
                <a:gdLst>
                  <a:gd name="T0" fmla="*/ 1617 w 1617"/>
                  <a:gd name="T1" fmla="*/ 95 h 95"/>
                  <a:gd name="T2" fmla="*/ 0 w 1617"/>
                  <a:gd name="T3" fmla="*/ 95 h 95"/>
                  <a:gd name="T4" fmla="*/ 15 w 1617"/>
                  <a:gd name="T5" fmla="*/ 47 h 95"/>
                  <a:gd name="T6" fmla="*/ 35 w 1617"/>
                  <a:gd name="T7" fmla="*/ 0 h 95"/>
                  <a:gd name="T8" fmla="*/ 1582 w 1617"/>
                  <a:gd name="T9" fmla="*/ 0 h 95"/>
                  <a:gd name="T10" fmla="*/ 1602 w 1617"/>
                  <a:gd name="T11" fmla="*/ 47 h 95"/>
                  <a:gd name="T12" fmla="*/ 1617 w 1617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95">
                    <a:moveTo>
                      <a:pt x="1617" y="95"/>
                    </a:moveTo>
                    <a:lnTo>
                      <a:pt x="0" y="95"/>
                    </a:lnTo>
                    <a:lnTo>
                      <a:pt x="15" y="47"/>
                    </a:lnTo>
                    <a:lnTo>
                      <a:pt x="35" y="0"/>
                    </a:lnTo>
                    <a:lnTo>
                      <a:pt x="1582" y="0"/>
                    </a:lnTo>
                    <a:lnTo>
                      <a:pt x="1602" y="47"/>
                    </a:lnTo>
                    <a:lnTo>
                      <a:pt x="1617" y="95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1075"/>
              <p:cNvSpPr>
                <a:spLocks/>
              </p:cNvSpPr>
              <p:nvPr/>
            </p:nvSpPr>
            <p:spPr bwMode="auto">
              <a:xfrm>
                <a:off x="1758" y="1969"/>
                <a:ext cx="326" cy="22"/>
              </a:xfrm>
              <a:custGeom>
                <a:avLst/>
                <a:gdLst>
                  <a:gd name="T0" fmla="*/ 1627 w 1627"/>
                  <a:gd name="T1" fmla="*/ 110 h 110"/>
                  <a:gd name="T2" fmla="*/ 0 w 1627"/>
                  <a:gd name="T3" fmla="*/ 110 h 110"/>
                  <a:gd name="T4" fmla="*/ 17 w 1627"/>
                  <a:gd name="T5" fmla="*/ 54 h 110"/>
                  <a:gd name="T6" fmla="*/ 40 w 1627"/>
                  <a:gd name="T7" fmla="*/ 0 h 110"/>
                  <a:gd name="T8" fmla="*/ 1587 w 1627"/>
                  <a:gd name="T9" fmla="*/ 0 h 110"/>
                  <a:gd name="T10" fmla="*/ 1610 w 1627"/>
                  <a:gd name="T11" fmla="*/ 54 h 110"/>
                  <a:gd name="T12" fmla="*/ 1627 w 1627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110">
                    <a:moveTo>
                      <a:pt x="1627" y="110"/>
                    </a:moveTo>
                    <a:lnTo>
                      <a:pt x="0" y="110"/>
                    </a:lnTo>
                    <a:lnTo>
                      <a:pt x="17" y="54"/>
                    </a:lnTo>
                    <a:lnTo>
                      <a:pt x="40" y="0"/>
                    </a:lnTo>
                    <a:lnTo>
                      <a:pt x="1587" y="0"/>
                    </a:lnTo>
                    <a:lnTo>
                      <a:pt x="1610" y="54"/>
                    </a:lnTo>
                    <a:lnTo>
                      <a:pt x="1627" y="110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1076"/>
              <p:cNvSpPr>
                <a:spLocks/>
              </p:cNvSpPr>
              <p:nvPr/>
            </p:nvSpPr>
            <p:spPr bwMode="auto">
              <a:xfrm>
                <a:off x="1757" y="1969"/>
                <a:ext cx="328" cy="26"/>
              </a:xfrm>
              <a:custGeom>
                <a:avLst/>
                <a:gdLst>
                  <a:gd name="T0" fmla="*/ 1637 w 1637"/>
                  <a:gd name="T1" fmla="*/ 126 h 126"/>
                  <a:gd name="T2" fmla="*/ 0 w 1637"/>
                  <a:gd name="T3" fmla="*/ 126 h 126"/>
                  <a:gd name="T4" fmla="*/ 10 w 1637"/>
                  <a:gd name="T5" fmla="*/ 94 h 126"/>
                  <a:gd name="T6" fmla="*/ 32 w 1637"/>
                  <a:gd name="T7" fmla="*/ 30 h 126"/>
                  <a:gd name="T8" fmla="*/ 45 w 1637"/>
                  <a:gd name="T9" fmla="*/ 0 h 126"/>
                  <a:gd name="T10" fmla="*/ 1592 w 1637"/>
                  <a:gd name="T11" fmla="*/ 0 h 126"/>
                  <a:gd name="T12" fmla="*/ 1605 w 1637"/>
                  <a:gd name="T13" fmla="*/ 30 h 126"/>
                  <a:gd name="T14" fmla="*/ 1627 w 1637"/>
                  <a:gd name="T15" fmla="*/ 94 h 126"/>
                  <a:gd name="T16" fmla="*/ 1637 w 1637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7" h="126">
                    <a:moveTo>
                      <a:pt x="1637" y="126"/>
                    </a:moveTo>
                    <a:lnTo>
                      <a:pt x="0" y="126"/>
                    </a:lnTo>
                    <a:lnTo>
                      <a:pt x="10" y="94"/>
                    </a:lnTo>
                    <a:lnTo>
                      <a:pt x="32" y="30"/>
                    </a:lnTo>
                    <a:lnTo>
                      <a:pt x="45" y="0"/>
                    </a:lnTo>
                    <a:lnTo>
                      <a:pt x="1592" y="0"/>
                    </a:lnTo>
                    <a:lnTo>
                      <a:pt x="1605" y="30"/>
                    </a:lnTo>
                    <a:lnTo>
                      <a:pt x="1627" y="94"/>
                    </a:lnTo>
                    <a:lnTo>
                      <a:pt x="1637" y="126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1077"/>
              <p:cNvSpPr>
                <a:spLocks/>
              </p:cNvSpPr>
              <p:nvPr/>
            </p:nvSpPr>
            <p:spPr bwMode="auto">
              <a:xfrm>
                <a:off x="1757" y="1973"/>
                <a:ext cx="328" cy="22"/>
              </a:xfrm>
              <a:custGeom>
                <a:avLst/>
                <a:gdLst>
                  <a:gd name="T0" fmla="*/ 39 w 1637"/>
                  <a:gd name="T1" fmla="*/ 0 h 110"/>
                  <a:gd name="T2" fmla="*/ 1599 w 1637"/>
                  <a:gd name="T3" fmla="*/ 0 h 110"/>
                  <a:gd name="T4" fmla="*/ 1620 w 1637"/>
                  <a:gd name="T5" fmla="*/ 53 h 110"/>
                  <a:gd name="T6" fmla="*/ 1637 w 1637"/>
                  <a:gd name="T7" fmla="*/ 110 h 110"/>
                  <a:gd name="T8" fmla="*/ 0 w 1637"/>
                  <a:gd name="T9" fmla="*/ 110 h 110"/>
                  <a:gd name="T10" fmla="*/ 17 w 1637"/>
                  <a:gd name="T11" fmla="*/ 53 h 110"/>
                  <a:gd name="T12" fmla="*/ 39 w 163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110">
                    <a:moveTo>
                      <a:pt x="39" y="0"/>
                    </a:moveTo>
                    <a:lnTo>
                      <a:pt x="1599" y="0"/>
                    </a:lnTo>
                    <a:lnTo>
                      <a:pt x="1620" y="53"/>
                    </a:lnTo>
                    <a:lnTo>
                      <a:pt x="1637" y="110"/>
                    </a:lnTo>
                    <a:lnTo>
                      <a:pt x="0" y="110"/>
                    </a:lnTo>
                    <a:lnTo>
                      <a:pt x="17" y="5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1078"/>
              <p:cNvSpPr>
                <a:spLocks/>
              </p:cNvSpPr>
              <p:nvPr/>
            </p:nvSpPr>
            <p:spPr bwMode="auto">
              <a:xfrm>
                <a:off x="1757" y="1976"/>
                <a:ext cx="328" cy="19"/>
              </a:xfrm>
              <a:custGeom>
                <a:avLst/>
                <a:gdLst>
                  <a:gd name="T0" fmla="*/ 32 w 1637"/>
                  <a:gd name="T1" fmla="*/ 0 h 95"/>
                  <a:gd name="T2" fmla="*/ 1605 w 1637"/>
                  <a:gd name="T3" fmla="*/ 0 h 95"/>
                  <a:gd name="T4" fmla="*/ 1622 w 1637"/>
                  <a:gd name="T5" fmla="*/ 46 h 95"/>
                  <a:gd name="T6" fmla="*/ 1637 w 1637"/>
                  <a:gd name="T7" fmla="*/ 95 h 95"/>
                  <a:gd name="T8" fmla="*/ 0 w 1637"/>
                  <a:gd name="T9" fmla="*/ 95 h 95"/>
                  <a:gd name="T10" fmla="*/ 15 w 1637"/>
                  <a:gd name="T11" fmla="*/ 46 h 95"/>
                  <a:gd name="T12" fmla="*/ 32 w 1637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95">
                    <a:moveTo>
                      <a:pt x="32" y="0"/>
                    </a:moveTo>
                    <a:lnTo>
                      <a:pt x="1605" y="0"/>
                    </a:lnTo>
                    <a:lnTo>
                      <a:pt x="1622" y="46"/>
                    </a:lnTo>
                    <a:lnTo>
                      <a:pt x="1637" y="95"/>
                    </a:lnTo>
                    <a:lnTo>
                      <a:pt x="0" y="95"/>
                    </a:lnTo>
                    <a:lnTo>
                      <a:pt x="15" y="4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1079"/>
              <p:cNvSpPr>
                <a:spLocks/>
              </p:cNvSpPr>
              <p:nvPr/>
            </p:nvSpPr>
            <p:spPr bwMode="auto">
              <a:xfrm>
                <a:off x="1757" y="1979"/>
                <a:ext cx="328" cy="16"/>
              </a:xfrm>
              <a:custGeom>
                <a:avLst/>
                <a:gdLst>
                  <a:gd name="T0" fmla="*/ 26 w 1637"/>
                  <a:gd name="T1" fmla="*/ 0 h 78"/>
                  <a:gd name="T2" fmla="*/ 1611 w 1637"/>
                  <a:gd name="T3" fmla="*/ 0 h 78"/>
                  <a:gd name="T4" fmla="*/ 1625 w 1637"/>
                  <a:gd name="T5" fmla="*/ 38 h 78"/>
                  <a:gd name="T6" fmla="*/ 1637 w 1637"/>
                  <a:gd name="T7" fmla="*/ 78 h 78"/>
                  <a:gd name="T8" fmla="*/ 0 w 1637"/>
                  <a:gd name="T9" fmla="*/ 78 h 78"/>
                  <a:gd name="T10" fmla="*/ 12 w 1637"/>
                  <a:gd name="T11" fmla="*/ 38 h 78"/>
                  <a:gd name="T12" fmla="*/ 26 w 163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78">
                    <a:moveTo>
                      <a:pt x="26" y="0"/>
                    </a:moveTo>
                    <a:lnTo>
                      <a:pt x="1611" y="0"/>
                    </a:lnTo>
                    <a:lnTo>
                      <a:pt x="1625" y="38"/>
                    </a:lnTo>
                    <a:lnTo>
                      <a:pt x="1637" y="78"/>
                    </a:lnTo>
                    <a:lnTo>
                      <a:pt x="0" y="78"/>
                    </a:lnTo>
                    <a:lnTo>
                      <a:pt x="12" y="3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1080"/>
              <p:cNvSpPr>
                <a:spLocks/>
              </p:cNvSpPr>
              <p:nvPr/>
            </p:nvSpPr>
            <p:spPr bwMode="auto">
              <a:xfrm>
                <a:off x="1757" y="1982"/>
                <a:ext cx="328" cy="13"/>
              </a:xfrm>
              <a:custGeom>
                <a:avLst/>
                <a:gdLst>
                  <a:gd name="T0" fmla="*/ 20 w 1637"/>
                  <a:gd name="T1" fmla="*/ 0 h 63"/>
                  <a:gd name="T2" fmla="*/ 1617 w 1637"/>
                  <a:gd name="T3" fmla="*/ 0 h 63"/>
                  <a:gd name="T4" fmla="*/ 1627 w 1637"/>
                  <a:gd name="T5" fmla="*/ 31 h 63"/>
                  <a:gd name="T6" fmla="*/ 1637 w 1637"/>
                  <a:gd name="T7" fmla="*/ 63 h 63"/>
                  <a:gd name="T8" fmla="*/ 0 w 1637"/>
                  <a:gd name="T9" fmla="*/ 63 h 63"/>
                  <a:gd name="T10" fmla="*/ 10 w 1637"/>
                  <a:gd name="T11" fmla="*/ 31 h 63"/>
                  <a:gd name="T12" fmla="*/ 20 w 1637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63">
                    <a:moveTo>
                      <a:pt x="20" y="0"/>
                    </a:moveTo>
                    <a:lnTo>
                      <a:pt x="1617" y="0"/>
                    </a:lnTo>
                    <a:lnTo>
                      <a:pt x="1627" y="31"/>
                    </a:lnTo>
                    <a:lnTo>
                      <a:pt x="1637" y="63"/>
                    </a:lnTo>
                    <a:lnTo>
                      <a:pt x="0" y="63"/>
                    </a:lnTo>
                    <a:lnTo>
                      <a:pt x="10" y="3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1081"/>
              <p:cNvSpPr>
                <a:spLocks/>
              </p:cNvSpPr>
              <p:nvPr/>
            </p:nvSpPr>
            <p:spPr bwMode="auto">
              <a:xfrm>
                <a:off x="1757" y="1985"/>
                <a:ext cx="328" cy="10"/>
              </a:xfrm>
              <a:custGeom>
                <a:avLst/>
                <a:gdLst>
                  <a:gd name="T0" fmla="*/ 15 w 1637"/>
                  <a:gd name="T1" fmla="*/ 0 h 48"/>
                  <a:gd name="T2" fmla="*/ 1622 w 1637"/>
                  <a:gd name="T3" fmla="*/ 0 h 48"/>
                  <a:gd name="T4" fmla="*/ 1630 w 1637"/>
                  <a:gd name="T5" fmla="*/ 24 h 48"/>
                  <a:gd name="T6" fmla="*/ 1637 w 1637"/>
                  <a:gd name="T7" fmla="*/ 48 h 48"/>
                  <a:gd name="T8" fmla="*/ 0 w 1637"/>
                  <a:gd name="T9" fmla="*/ 48 h 48"/>
                  <a:gd name="T10" fmla="*/ 7 w 1637"/>
                  <a:gd name="T11" fmla="*/ 24 h 48"/>
                  <a:gd name="T12" fmla="*/ 15 w 1637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48">
                    <a:moveTo>
                      <a:pt x="15" y="0"/>
                    </a:moveTo>
                    <a:lnTo>
                      <a:pt x="1622" y="0"/>
                    </a:lnTo>
                    <a:lnTo>
                      <a:pt x="1630" y="24"/>
                    </a:lnTo>
                    <a:lnTo>
                      <a:pt x="1637" y="48"/>
                    </a:lnTo>
                    <a:lnTo>
                      <a:pt x="0" y="48"/>
                    </a:lnTo>
                    <a:lnTo>
                      <a:pt x="7" y="2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1082"/>
              <p:cNvSpPr>
                <a:spLocks/>
              </p:cNvSpPr>
              <p:nvPr/>
            </p:nvSpPr>
            <p:spPr bwMode="auto">
              <a:xfrm>
                <a:off x="1757" y="1988"/>
                <a:ext cx="328" cy="7"/>
              </a:xfrm>
              <a:custGeom>
                <a:avLst/>
                <a:gdLst>
                  <a:gd name="T0" fmla="*/ 10 w 1637"/>
                  <a:gd name="T1" fmla="*/ 0 h 32"/>
                  <a:gd name="T2" fmla="*/ 1627 w 1637"/>
                  <a:gd name="T3" fmla="*/ 0 h 32"/>
                  <a:gd name="T4" fmla="*/ 1632 w 1637"/>
                  <a:gd name="T5" fmla="*/ 16 h 32"/>
                  <a:gd name="T6" fmla="*/ 1637 w 1637"/>
                  <a:gd name="T7" fmla="*/ 32 h 32"/>
                  <a:gd name="T8" fmla="*/ 0 w 1637"/>
                  <a:gd name="T9" fmla="*/ 32 h 32"/>
                  <a:gd name="T10" fmla="*/ 5 w 1637"/>
                  <a:gd name="T11" fmla="*/ 16 h 32"/>
                  <a:gd name="T12" fmla="*/ 10 w 163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32">
                    <a:moveTo>
                      <a:pt x="10" y="0"/>
                    </a:moveTo>
                    <a:lnTo>
                      <a:pt x="1627" y="0"/>
                    </a:lnTo>
                    <a:lnTo>
                      <a:pt x="1632" y="16"/>
                    </a:lnTo>
                    <a:lnTo>
                      <a:pt x="1637" y="32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1083"/>
              <p:cNvSpPr>
                <a:spLocks/>
              </p:cNvSpPr>
              <p:nvPr/>
            </p:nvSpPr>
            <p:spPr bwMode="auto">
              <a:xfrm>
                <a:off x="1757" y="1991"/>
                <a:ext cx="328" cy="4"/>
              </a:xfrm>
              <a:custGeom>
                <a:avLst/>
                <a:gdLst>
                  <a:gd name="T0" fmla="*/ 5 w 1637"/>
                  <a:gd name="T1" fmla="*/ 0 h 16"/>
                  <a:gd name="T2" fmla="*/ 1632 w 1637"/>
                  <a:gd name="T3" fmla="*/ 0 h 16"/>
                  <a:gd name="T4" fmla="*/ 1634 w 1637"/>
                  <a:gd name="T5" fmla="*/ 7 h 16"/>
                  <a:gd name="T6" fmla="*/ 1637 w 1637"/>
                  <a:gd name="T7" fmla="*/ 16 h 16"/>
                  <a:gd name="T8" fmla="*/ 0 w 1637"/>
                  <a:gd name="T9" fmla="*/ 16 h 16"/>
                  <a:gd name="T10" fmla="*/ 3 w 1637"/>
                  <a:gd name="T11" fmla="*/ 7 h 16"/>
                  <a:gd name="T12" fmla="*/ 5 w 163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16">
                    <a:moveTo>
                      <a:pt x="5" y="0"/>
                    </a:moveTo>
                    <a:lnTo>
                      <a:pt x="1632" y="0"/>
                    </a:lnTo>
                    <a:lnTo>
                      <a:pt x="1634" y="7"/>
                    </a:lnTo>
                    <a:lnTo>
                      <a:pt x="1637" y="16"/>
                    </a:lnTo>
                    <a:lnTo>
                      <a:pt x="0" y="16"/>
                    </a:lnTo>
                    <a:lnTo>
                      <a:pt x="3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Rectangle 1084"/>
              <p:cNvSpPr>
                <a:spLocks noChangeArrowheads="1"/>
              </p:cNvSpPr>
              <p:nvPr/>
            </p:nvSpPr>
            <p:spPr bwMode="auto">
              <a:xfrm>
                <a:off x="1757" y="1995"/>
                <a:ext cx="328" cy="1"/>
              </a:xfrm>
              <a:prstGeom prst="rect">
                <a:avLst/>
              </a:pr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Rectangle 1085"/>
              <p:cNvSpPr>
                <a:spLocks noChangeArrowheads="1"/>
              </p:cNvSpPr>
              <p:nvPr/>
            </p:nvSpPr>
            <p:spPr bwMode="auto">
              <a:xfrm>
                <a:off x="1765" y="1973"/>
                <a:ext cx="312" cy="1"/>
              </a:xfrm>
              <a:prstGeom prst="rect">
                <a:avLst/>
              </a:prstGeom>
              <a:solidFill>
                <a:srgbClr val="A4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1086"/>
              <p:cNvSpPr>
                <a:spLocks/>
              </p:cNvSpPr>
              <p:nvPr/>
            </p:nvSpPr>
            <p:spPr bwMode="auto">
              <a:xfrm>
                <a:off x="1764" y="1973"/>
                <a:ext cx="315" cy="3"/>
              </a:xfrm>
              <a:custGeom>
                <a:avLst/>
                <a:gdLst>
                  <a:gd name="T0" fmla="*/ 1575 w 1575"/>
                  <a:gd name="T1" fmla="*/ 16 h 16"/>
                  <a:gd name="T2" fmla="*/ 0 w 1575"/>
                  <a:gd name="T3" fmla="*/ 16 h 16"/>
                  <a:gd name="T4" fmla="*/ 4 w 1575"/>
                  <a:gd name="T5" fmla="*/ 8 h 16"/>
                  <a:gd name="T6" fmla="*/ 8 w 1575"/>
                  <a:gd name="T7" fmla="*/ 0 h 16"/>
                  <a:gd name="T8" fmla="*/ 1568 w 1575"/>
                  <a:gd name="T9" fmla="*/ 0 h 16"/>
                  <a:gd name="T10" fmla="*/ 1571 w 1575"/>
                  <a:gd name="T11" fmla="*/ 8 h 16"/>
                  <a:gd name="T12" fmla="*/ 1575 w 157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16">
                    <a:moveTo>
                      <a:pt x="1575" y="16"/>
                    </a:moveTo>
                    <a:lnTo>
                      <a:pt x="0" y="16"/>
                    </a:lnTo>
                    <a:lnTo>
                      <a:pt x="4" y="8"/>
                    </a:lnTo>
                    <a:lnTo>
                      <a:pt x="8" y="0"/>
                    </a:lnTo>
                    <a:lnTo>
                      <a:pt x="1568" y="0"/>
                    </a:lnTo>
                    <a:lnTo>
                      <a:pt x="1571" y="8"/>
                    </a:lnTo>
                    <a:lnTo>
                      <a:pt x="1575" y="16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1087"/>
              <p:cNvSpPr>
                <a:spLocks/>
              </p:cNvSpPr>
              <p:nvPr/>
            </p:nvSpPr>
            <p:spPr bwMode="auto">
              <a:xfrm>
                <a:off x="1762" y="1973"/>
                <a:ext cx="318" cy="6"/>
              </a:xfrm>
              <a:custGeom>
                <a:avLst/>
                <a:gdLst>
                  <a:gd name="T0" fmla="*/ 1586 w 1586"/>
                  <a:gd name="T1" fmla="*/ 32 h 32"/>
                  <a:gd name="T2" fmla="*/ 0 w 1586"/>
                  <a:gd name="T3" fmla="*/ 32 h 32"/>
                  <a:gd name="T4" fmla="*/ 6 w 1586"/>
                  <a:gd name="T5" fmla="*/ 15 h 32"/>
                  <a:gd name="T6" fmla="*/ 14 w 1586"/>
                  <a:gd name="T7" fmla="*/ 0 h 32"/>
                  <a:gd name="T8" fmla="*/ 1574 w 1586"/>
                  <a:gd name="T9" fmla="*/ 0 h 32"/>
                  <a:gd name="T10" fmla="*/ 1581 w 1586"/>
                  <a:gd name="T11" fmla="*/ 15 h 32"/>
                  <a:gd name="T12" fmla="*/ 1586 w 1586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6" h="32">
                    <a:moveTo>
                      <a:pt x="1586" y="32"/>
                    </a:moveTo>
                    <a:lnTo>
                      <a:pt x="0" y="32"/>
                    </a:lnTo>
                    <a:lnTo>
                      <a:pt x="6" y="15"/>
                    </a:lnTo>
                    <a:lnTo>
                      <a:pt x="14" y="0"/>
                    </a:lnTo>
                    <a:lnTo>
                      <a:pt x="1574" y="0"/>
                    </a:lnTo>
                    <a:lnTo>
                      <a:pt x="1581" y="15"/>
                    </a:lnTo>
                    <a:lnTo>
                      <a:pt x="1586" y="32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1088"/>
              <p:cNvSpPr>
                <a:spLocks/>
              </p:cNvSpPr>
              <p:nvPr/>
            </p:nvSpPr>
            <p:spPr bwMode="auto">
              <a:xfrm>
                <a:off x="1761" y="1973"/>
                <a:ext cx="320" cy="9"/>
              </a:xfrm>
              <a:custGeom>
                <a:avLst/>
                <a:gdLst>
                  <a:gd name="T0" fmla="*/ 1597 w 1597"/>
                  <a:gd name="T1" fmla="*/ 47 h 47"/>
                  <a:gd name="T2" fmla="*/ 0 w 1597"/>
                  <a:gd name="T3" fmla="*/ 47 h 47"/>
                  <a:gd name="T4" fmla="*/ 8 w 1597"/>
                  <a:gd name="T5" fmla="*/ 23 h 47"/>
                  <a:gd name="T6" fmla="*/ 19 w 1597"/>
                  <a:gd name="T7" fmla="*/ 0 h 47"/>
                  <a:gd name="T8" fmla="*/ 1579 w 1597"/>
                  <a:gd name="T9" fmla="*/ 0 h 47"/>
                  <a:gd name="T10" fmla="*/ 1589 w 1597"/>
                  <a:gd name="T11" fmla="*/ 23 h 47"/>
                  <a:gd name="T12" fmla="*/ 1597 w 159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47">
                    <a:moveTo>
                      <a:pt x="1597" y="47"/>
                    </a:moveTo>
                    <a:lnTo>
                      <a:pt x="0" y="47"/>
                    </a:lnTo>
                    <a:lnTo>
                      <a:pt x="8" y="23"/>
                    </a:lnTo>
                    <a:lnTo>
                      <a:pt x="19" y="0"/>
                    </a:lnTo>
                    <a:lnTo>
                      <a:pt x="1579" y="0"/>
                    </a:lnTo>
                    <a:lnTo>
                      <a:pt x="1589" y="23"/>
                    </a:lnTo>
                    <a:lnTo>
                      <a:pt x="1597" y="47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1089"/>
              <p:cNvSpPr>
                <a:spLocks/>
              </p:cNvSpPr>
              <p:nvPr/>
            </p:nvSpPr>
            <p:spPr bwMode="auto">
              <a:xfrm>
                <a:off x="1760" y="1973"/>
                <a:ext cx="322" cy="12"/>
              </a:xfrm>
              <a:custGeom>
                <a:avLst/>
                <a:gdLst>
                  <a:gd name="T0" fmla="*/ 1607 w 1607"/>
                  <a:gd name="T1" fmla="*/ 62 h 62"/>
                  <a:gd name="T2" fmla="*/ 0 w 1607"/>
                  <a:gd name="T3" fmla="*/ 62 h 62"/>
                  <a:gd name="T4" fmla="*/ 10 w 1607"/>
                  <a:gd name="T5" fmla="*/ 31 h 62"/>
                  <a:gd name="T6" fmla="*/ 24 w 1607"/>
                  <a:gd name="T7" fmla="*/ 0 h 62"/>
                  <a:gd name="T8" fmla="*/ 1584 w 1607"/>
                  <a:gd name="T9" fmla="*/ 0 h 62"/>
                  <a:gd name="T10" fmla="*/ 1597 w 1607"/>
                  <a:gd name="T11" fmla="*/ 31 h 62"/>
                  <a:gd name="T12" fmla="*/ 1607 w 160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62">
                    <a:moveTo>
                      <a:pt x="1607" y="62"/>
                    </a:moveTo>
                    <a:lnTo>
                      <a:pt x="0" y="62"/>
                    </a:lnTo>
                    <a:lnTo>
                      <a:pt x="10" y="31"/>
                    </a:lnTo>
                    <a:lnTo>
                      <a:pt x="24" y="0"/>
                    </a:lnTo>
                    <a:lnTo>
                      <a:pt x="1584" y="0"/>
                    </a:lnTo>
                    <a:lnTo>
                      <a:pt x="1597" y="31"/>
                    </a:lnTo>
                    <a:lnTo>
                      <a:pt x="1607" y="62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1090"/>
              <p:cNvSpPr>
                <a:spLocks/>
              </p:cNvSpPr>
              <p:nvPr/>
            </p:nvSpPr>
            <p:spPr bwMode="auto">
              <a:xfrm>
                <a:off x="1759" y="1973"/>
                <a:ext cx="324" cy="15"/>
              </a:xfrm>
              <a:custGeom>
                <a:avLst/>
                <a:gdLst>
                  <a:gd name="T0" fmla="*/ 1617 w 1617"/>
                  <a:gd name="T1" fmla="*/ 79 h 79"/>
                  <a:gd name="T2" fmla="*/ 0 w 1617"/>
                  <a:gd name="T3" fmla="*/ 79 h 79"/>
                  <a:gd name="T4" fmla="*/ 13 w 1617"/>
                  <a:gd name="T5" fmla="*/ 39 h 79"/>
                  <a:gd name="T6" fmla="*/ 29 w 1617"/>
                  <a:gd name="T7" fmla="*/ 0 h 79"/>
                  <a:gd name="T8" fmla="*/ 1589 w 1617"/>
                  <a:gd name="T9" fmla="*/ 0 h 79"/>
                  <a:gd name="T10" fmla="*/ 1604 w 1617"/>
                  <a:gd name="T11" fmla="*/ 39 h 79"/>
                  <a:gd name="T12" fmla="*/ 1617 w 1617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79">
                    <a:moveTo>
                      <a:pt x="1617" y="79"/>
                    </a:moveTo>
                    <a:lnTo>
                      <a:pt x="0" y="79"/>
                    </a:lnTo>
                    <a:lnTo>
                      <a:pt x="13" y="39"/>
                    </a:lnTo>
                    <a:lnTo>
                      <a:pt x="29" y="0"/>
                    </a:lnTo>
                    <a:lnTo>
                      <a:pt x="1589" y="0"/>
                    </a:lnTo>
                    <a:lnTo>
                      <a:pt x="1604" y="39"/>
                    </a:lnTo>
                    <a:lnTo>
                      <a:pt x="1617" y="79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1091"/>
              <p:cNvSpPr>
                <a:spLocks/>
              </p:cNvSpPr>
              <p:nvPr/>
            </p:nvSpPr>
            <p:spPr bwMode="auto">
              <a:xfrm>
                <a:off x="1758" y="1973"/>
                <a:ext cx="326" cy="18"/>
              </a:xfrm>
              <a:custGeom>
                <a:avLst/>
                <a:gdLst>
                  <a:gd name="T0" fmla="*/ 1627 w 1627"/>
                  <a:gd name="T1" fmla="*/ 94 h 94"/>
                  <a:gd name="T2" fmla="*/ 0 w 1627"/>
                  <a:gd name="T3" fmla="*/ 94 h 94"/>
                  <a:gd name="T4" fmla="*/ 15 w 1627"/>
                  <a:gd name="T5" fmla="*/ 46 h 94"/>
                  <a:gd name="T6" fmla="*/ 34 w 1627"/>
                  <a:gd name="T7" fmla="*/ 0 h 94"/>
                  <a:gd name="T8" fmla="*/ 1594 w 1627"/>
                  <a:gd name="T9" fmla="*/ 0 h 94"/>
                  <a:gd name="T10" fmla="*/ 1612 w 1627"/>
                  <a:gd name="T11" fmla="*/ 46 h 94"/>
                  <a:gd name="T12" fmla="*/ 1627 w 1627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94">
                    <a:moveTo>
                      <a:pt x="1627" y="94"/>
                    </a:moveTo>
                    <a:lnTo>
                      <a:pt x="0" y="94"/>
                    </a:lnTo>
                    <a:lnTo>
                      <a:pt x="15" y="46"/>
                    </a:lnTo>
                    <a:lnTo>
                      <a:pt x="34" y="0"/>
                    </a:lnTo>
                    <a:lnTo>
                      <a:pt x="1594" y="0"/>
                    </a:lnTo>
                    <a:lnTo>
                      <a:pt x="1612" y="46"/>
                    </a:lnTo>
                    <a:lnTo>
                      <a:pt x="1627" y="94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1092"/>
              <p:cNvSpPr>
                <a:spLocks/>
              </p:cNvSpPr>
              <p:nvPr/>
            </p:nvSpPr>
            <p:spPr bwMode="auto">
              <a:xfrm>
                <a:off x="1757" y="1973"/>
                <a:ext cx="328" cy="22"/>
              </a:xfrm>
              <a:custGeom>
                <a:avLst/>
                <a:gdLst>
                  <a:gd name="T0" fmla="*/ 1637 w 1637"/>
                  <a:gd name="T1" fmla="*/ 110 h 110"/>
                  <a:gd name="T2" fmla="*/ 0 w 1637"/>
                  <a:gd name="T3" fmla="*/ 110 h 110"/>
                  <a:gd name="T4" fmla="*/ 17 w 1637"/>
                  <a:gd name="T5" fmla="*/ 53 h 110"/>
                  <a:gd name="T6" fmla="*/ 39 w 1637"/>
                  <a:gd name="T7" fmla="*/ 0 h 110"/>
                  <a:gd name="T8" fmla="*/ 1599 w 1637"/>
                  <a:gd name="T9" fmla="*/ 0 h 110"/>
                  <a:gd name="T10" fmla="*/ 1620 w 1637"/>
                  <a:gd name="T11" fmla="*/ 53 h 110"/>
                  <a:gd name="T12" fmla="*/ 1637 w 1637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110">
                    <a:moveTo>
                      <a:pt x="1637" y="110"/>
                    </a:moveTo>
                    <a:lnTo>
                      <a:pt x="0" y="110"/>
                    </a:lnTo>
                    <a:lnTo>
                      <a:pt x="17" y="53"/>
                    </a:lnTo>
                    <a:lnTo>
                      <a:pt x="39" y="0"/>
                    </a:lnTo>
                    <a:lnTo>
                      <a:pt x="1599" y="0"/>
                    </a:lnTo>
                    <a:lnTo>
                      <a:pt x="1620" y="53"/>
                    </a:lnTo>
                    <a:lnTo>
                      <a:pt x="1637" y="110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1093"/>
              <p:cNvSpPr>
                <a:spLocks/>
              </p:cNvSpPr>
              <p:nvPr/>
            </p:nvSpPr>
            <p:spPr bwMode="auto">
              <a:xfrm>
                <a:off x="1757" y="1973"/>
                <a:ext cx="329" cy="25"/>
              </a:xfrm>
              <a:custGeom>
                <a:avLst/>
                <a:gdLst>
                  <a:gd name="T0" fmla="*/ 1645 w 1645"/>
                  <a:gd name="T1" fmla="*/ 125 h 125"/>
                  <a:gd name="T2" fmla="*/ 0 w 1645"/>
                  <a:gd name="T3" fmla="*/ 125 h 125"/>
                  <a:gd name="T4" fmla="*/ 9 w 1645"/>
                  <a:gd name="T5" fmla="*/ 93 h 125"/>
                  <a:gd name="T6" fmla="*/ 30 w 1645"/>
                  <a:gd name="T7" fmla="*/ 31 h 125"/>
                  <a:gd name="T8" fmla="*/ 43 w 1645"/>
                  <a:gd name="T9" fmla="*/ 0 h 125"/>
                  <a:gd name="T10" fmla="*/ 67 w 1645"/>
                  <a:gd name="T11" fmla="*/ 0 h 125"/>
                  <a:gd name="T12" fmla="*/ 1603 w 1645"/>
                  <a:gd name="T13" fmla="*/ 0 h 125"/>
                  <a:gd name="T14" fmla="*/ 1615 w 1645"/>
                  <a:gd name="T15" fmla="*/ 31 h 125"/>
                  <a:gd name="T16" fmla="*/ 1636 w 1645"/>
                  <a:gd name="T17" fmla="*/ 93 h 125"/>
                  <a:gd name="T18" fmla="*/ 1645 w 1645"/>
                  <a:gd name="T1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5" h="125">
                    <a:moveTo>
                      <a:pt x="1645" y="125"/>
                    </a:moveTo>
                    <a:lnTo>
                      <a:pt x="0" y="125"/>
                    </a:lnTo>
                    <a:lnTo>
                      <a:pt x="9" y="93"/>
                    </a:lnTo>
                    <a:lnTo>
                      <a:pt x="30" y="31"/>
                    </a:lnTo>
                    <a:lnTo>
                      <a:pt x="43" y="0"/>
                    </a:lnTo>
                    <a:lnTo>
                      <a:pt x="67" y="0"/>
                    </a:lnTo>
                    <a:lnTo>
                      <a:pt x="1603" y="0"/>
                    </a:lnTo>
                    <a:lnTo>
                      <a:pt x="1615" y="31"/>
                    </a:lnTo>
                    <a:lnTo>
                      <a:pt x="1636" y="93"/>
                    </a:lnTo>
                    <a:lnTo>
                      <a:pt x="1645" y="125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1094"/>
              <p:cNvSpPr>
                <a:spLocks/>
              </p:cNvSpPr>
              <p:nvPr/>
            </p:nvSpPr>
            <p:spPr bwMode="auto">
              <a:xfrm>
                <a:off x="1757" y="1976"/>
                <a:ext cx="329" cy="22"/>
              </a:xfrm>
              <a:custGeom>
                <a:avLst/>
                <a:gdLst>
                  <a:gd name="T0" fmla="*/ 36 w 1645"/>
                  <a:gd name="T1" fmla="*/ 0 h 110"/>
                  <a:gd name="T2" fmla="*/ 1609 w 1645"/>
                  <a:gd name="T3" fmla="*/ 0 h 110"/>
                  <a:gd name="T4" fmla="*/ 1629 w 1645"/>
                  <a:gd name="T5" fmla="*/ 55 h 110"/>
                  <a:gd name="T6" fmla="*/ 1645 w 1645"/>
                  <a:gd name="T7" fmla="*/ 110 h 110"/>
                  <a:gd name="T8" fmla="*/ 0 w 1645"/>
                  <a:gd name="T9" fmla="*/ 110 h 110"/>
                  <a:gd name="T10" fmla="*/ 16 w 1645"/>
                  <a:gd name="T11" fmla="*/ 55 h 110"/>
                  <a:gd name="T12" fmla="*/ 36 w 1645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110">
                    <a:moveTo>
                      <a:pt x="36" y="0"/>
                    </a:moveTo>
                    <a:lnTo>
                      <a:pt x="1609" y="0"/>
                    </a:lnTo>
                    <a:lnTo>
                      <a:pt x="1629" y="55"/>
                    </a:lnTo>
                    <a:lnTo>
                      <a:pt x="1645" y="110"/>
                    </a:lnTo>
                    <a:lnTo>
                      <a:pt x="0" y="110"/>
                    </a:lnTo>
                    <a:lnTo>
                      <a:pt x="16" y="5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1095"/>
              <p:cNvSpPr>
                <a:spLocks/>
              </p:cNvSpPr>
              <p:nvPr/>
            </p:nvSpPr>
            <p:spPr bwMode="auto">
              <a:xfrm>
                <a:off x="1757" y="1979"/>
                <a:ext cx="329" cy="19"/>
              </a:xfrm>
              <a:custGeom>
                <a:avLst/>
                <a:gdLst>
                  <a:gd name="T0" fmla="*/ 30 w 1645"/>
                  <a:gd name="T1" fmla="*/ 0 h 93"/>
                  <a:gd name="T2" fmla="*/ 1615 w 1645"/>
                  <a:gd name="T3" fmla="*/ 0 h 93"/>
                  <a:gd name="T4" fmla="*/ 1631 w 1645"/>
                  <a:gd name="T5" fmla="*/ 46 h 93"/>
                  <a:gd name="T6" fmla="*/ 1645 w 1645"/>
                  <a:gd name="T7" fmla="*/ 93 h 93"/>
                  <a:gd name="T8" fmla="*/ 0 w 1645"/>
                  <a:gd name="T9" fmla="*/ 93 h 93"/>
                  <a:gd name="T10" fmla="*/ 14 w 1645"/>
                  <a:gd name="T11" fmla="*/ 46 h 93"/>
                  <a:gd name="T12" fmla="*/ 30 w 1645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93">
                    <a:moveTo>
                      <a:pt x="30" y="0"/>
                    </a:moveTo>
                    <a:lnTo>
                      <a:pt x="1615" y="0"/>
                    </a:lnTo>
                    <a:lnTo>
                      <a:pt x="1631" y="46"/>
                    </a:lnTo>
                    <a:lnTo>
                      <a:pt x="1645" y="93"/>
                    </a:lnTo>
                    <a:lnTo>
                      <a:pt x="0" y="93"/>
                    </a:lnTo>
                    <a:lnTo>
                      <a:pt x="14" y="4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1096"/>
              <p:cNvSpPr>
                <a:spLocks/>
              </p:cNvSpPr>
              <p:nvPr/>
            </p:nvSpPr>
            <p:spPr bwMode="auto">
              <a:xfrm>
                <a:off x="1757" y="1982"/>
                <a:ext cx="329" cy="16"/>
              </a:xfrm>
              <a:custGeom>
                <a:avLst/>
                <a:gdLst>
                  <a:gd name="T0" fmla="*/ 24 w 1645"/>
                  <a:gd name="T1" fmla="*/ 0 h 78"/>
                  <a:gd name="T2" fmla="*/ 1621 w 1645"/>
                  <a:gd name="T3" fmla="*/ 0 h 78"/>
                  <a:gd name="T4" fmla="*/ 1634 w 1645"/>
                  <a:gd name="T5" fmla="*/ 38 h 78"/>
                  <a:gd name="T6" fmla="*/ 1645 w 1645"/>
                  <a:gd name="T7" fmla="*/ 78 h 78"/>
                  <a:gd name="T8" fmla="*/ 0 w 1645"/>
                  <a:gd name="T9" fmla="*/ 78 h 78"/>
                  <a:gd name="T10" fmla="*/ 11 w 1645"/>
                  <a:gd name="T11" fmla="*/ 39 h 78"/>
                  <a:gd name="T12" fmla="*/ 24 w 1645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78">
                    <a:moveTo>
                      <a:pt x="24" y="0"/>
                    </a:moveTo>
                    <a:lnTo>
                      <a:pt x="1621" y="0"/>
                    </a:lnTo>
                    <a:lnTo>
                      <a:pt x="1634" y="38"/>
                    </a:lnTo>
                    <a:lnTo>
                      <a:pt x="1645" y="78"/>
                    </a:lnTo>
                    <a:lnTo>
                      <a:pt x="0" y="78"/>
                    </a:lnTo>
                    <a:lnTo>
                      <a:pt x="11" y="3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1097"/>
              <p:cNvSpPr>
                <a:spLocks/>
              </p:cNvSpPr>
              <p:nvPr/>
            </p:nvSpPr>
            <p:spPr bwMode="auto">
              <a:xfrm>
                <a:off x="1757" y="1985"/>
                <a:ext cx="329" cy="13"/>
              </a:xfrm>
              <a:custGeom>
                <a:avLst/>
                <a:gdLst>
                  <a:gd name="T0" fmla="*/ 19 w 1645"/>
                  <a:gd name="T1" fmla="*/ 0 h 63"/>
                  <a:gd name="T2" fmla="*/ 1626 w 1645"/>
                  <a:gd name="T3" fmla="*/ 0 h 63"/>
                  <a:gd name="T4" fmla="*/ 1636 w 1645"/>
                  <a:gd name="T5" fmla="*/ 31 h 63"/>
                  <a:gd name="T6" fmla="*/ 1645 w 1645"/>
                  <a:gd name="T7" fmla="*/ 63 h 63"/>
                  <a:gd name="T8" fmla="*/ 0 w 1645"/>
                  <a:gd name="T9" fmla="*/ 63 h 63"/>
                  <a:gd name="T10" fmla="*/ 9 w 1645"/>
                  <a:gd name="T11" fmla="*/ 31 h 63"/>
                  <a:gd name="T12" fmla="*/ 19 w 1645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63">
                    <a:moveTo>
                      <a:pt x="19" y="0"/>
                    </a:moveTo>
                    <a:lnTo>
                      <a:pt x="1626" y="0"/>
                    </a:lnTo>
                    <a:lnTo>
                      <a:pt x="1636" y="31"/>
                    </a:lnTo>
                    <a:lnTo>
                      <a:pt x="1645" y="63"/>
                    </a:lnTo>
                    <a:lnTo>
                      <a:pt x="0" y="63"/>
                    </a:lnTo>
                    <a:lnTo>
                      <a:pt x="9" y="3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1098"/>
              <p:cNvSpPr>
                <a:spLocks/>
              </p:cNvSpPr>
              <p:nvPr/>
            </p:nvSpPr>
            <p:spPr bwMode="auto">
              <a:xfrm>
                <a:off x="1757" y="1988"/>
                <a:ext cx="329" cy="10"/>
              </a:xfrm>
              <a:custGeom>
                <a:avLst/>
                <a:gdLst>
                  <a:gd name="T0" fmla="*/ 14 w 1645"/>
                  <a:gd name="T1" fmla="*/ 0 h 47"/>
                  <a:gd name="T2" fmla="*/ 1631 w 1645"/>
                  <a:gd name="T3" fmla="*/ 0 h 47"/>
                  <a:gd name="T4" fmla="*/ 1638 w 1645"/>
                  <a:gd name="T5" fmla="*/ 23 h 47"/>
                  <a:gd name="T6" fmla="*/ 1645 w 1645"/>
                  <a:gd name="T7" fmla="*/ 47 h 47"/>
                  <a:gd name="T8" fmla="*/ 0 w 1645"/>
                  <a:gd name="T9" fmla="*/ 47 h 47"/>
                  <a:gd name="T10" fmla="*/ 7 w 1645"/>
                  <a:gd name="T11" fmla="*/ 23 h 47"/>
                  <a:gd name="T12" fmla="*/ 14 w 164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47">
                    <a:moveTo>
                      <a:pt x="14" y="0"/>
                    </a:moveTo>
                    <a:lnTo>
                      <a:pt x="1631" y="0"/>
                    </a:lnTo>
                    <a:lnTo>
                      <a:pt x="1638" y="23"/>
                    </a:lnTo>
                    <a:lnTo>
                      <a:pt x="1645" y="47"/>
                    </a:lnTo>
                    <a:lnTo>
                      <a:pt x="0" y="47"/>
                    </a:lnTo>
                    <a:lnTo>
                      <a:pt x="7" y="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1099"/>
              <p:cNvSpPr>
                <a:spLocks/>
              </p:cNvSpPr>
              <p:nvPr/>
            </p:nvSpPr>
            <p:spPr bwMode="auto">
              <a:xfrm>
                <a:off x="1757" y="1991"/>
                <a:ext cx="329" cy="7"/>
              </a:xfrm>
              <a:custGeom>
                <a:avLst/>
                <a:gdLst>
                  <a:gd name="T0" fmla="*/ 9 w 1645"/>
                  <a:gd name="T1" fmla="*/ 0 h 31"/>
                  <a:gd name="T2" fmla="*/ 1636 w 1645"/>
                  <a:gd name="T3" fmla="*/ 0 h 31"/>
                  <a:gd name="T4" fmla="*/ 1641 w 1645"/>
                  <a:gd name="T5" fmla="*/ 16 h 31"/>
                  <a:gd name="T6" fmla="*/ 1645 w 1645"/>
                  <a:gd name="T7" fmla="*/ 31 h 31"/>
                  <a:gd name="T8" fmla="*/ 0 w 1645"/>
                  <a:gd name="T9" fmla="*/ 31 h 31"/>
                  <a:gd name="T10" fmla="*/ 4 w 1645"/>
                  <a:gd name="T11" fmla="*/ 16 h 31"/>
                  <a:gd name="T12" fmla="*/ 9 w 1645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31">
                    <a:moveTo>
                      <a:pt x="9" y="0"/>
                    </a:moveTo>
                    <a:lnTo>
                      <a:pt x="1636" y="0"/>
                    </a:lnTo>
                    <a:lnTo>
                      <a:pt x="1641" y="16"/>
                    </a:lnTo>
                    <a:lnTo>
                      <a:pt x="1645" y="31"/>
                    </a:lnTo>
                    <a:lnTo>
                      <a:pt x="0" y="31"/>
                    </a:lnTo>
                    <a:lnTo>
                      <a:pt x="4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1100"/>
              <p:cNvSpPr>
                <a:spLocks/>
              </p:cNvSpPr>
              <p:nvPr/>
            </p:nvSpPr>
            <p:spPr bwMode="auto">
              <a:xfrm>
                <a:off x="1757" y="1995"/>
                <a:ext cx="329" cy="3"/>
              </a:xfrm>
              <a:custGeom>
                <a:avLst/>
                <a:gdLst>
                  <a:gd name="T0" fmla="*/ 4 w 1645"/>
                  <a:gd name="T1" fmla="*/ 0 h 15"/>
                  <a:gd name="T2" fmla="*/ 1641 w 1645"/>
                  <a:gd name="T3" fmla="*/ 0 h 15"/>
                  <a:gd name="T4" fmla="*/ 1643 w 1645"/>
                  <a:gd name="T5" fmla="*/ 7 h 15"/>
                  <a:gd name="T6" fmla="*/ 1645 w 1645"/>
                  <a:gd name="T7" fmla="*/ 15 h 15"/>
                  <a:gd name="T8" fmla="*/ 0 w 1645"/>
                  <a:gd name="T9" fmla="*/ 15 h 15"/>
                  <a:gd name="T10" fmla="*/ 2 w 1645"/>
                  <a:gd name="T11" fmla="*/ 7 h 15"/>
                  <a:gd name="T12" fmla="*/ 4 w 164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15">
                    <a:moveTo>
                      <a:pt x="4" y="0"/>
                    </a:moveTo>
                    <a:lnTo>
                      <a:pt x="1641" y="0"/>
                    </a:lnTo>
                    <a:lnTo>
                      <a:pt x="1643" y="7"/>
                    </a:lnTo>
                    <a:lnTo>
                      <a:pt x="1645" y="15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Rectangle 1101"/>
              <p:cNvSpPr>
                <a:spLocks noChangeArrowheads="1"/>
              </p:cNvSpPr>
              <p:nvPr/>
            </p:nvSpPr>
            <p:spPr bwMode="auto">
              <a:xfrm>
                <a:off x="1757" y="1998"/>
                <a:ext cx="329" cy="1"/>
              </a:xfrm>
              <a:prstGeom prst="rect">
                <a:avLst/>
              </a:pr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1102"/>
              <p:cNvSpPr>
                <a:spLocks/>
              </p:cNvSpPr>
              <p:nvPr/>
            </p:nvSpPr>
            <p:spPr bwMode="auto">
              <a:xfrm>
                <a:off x="1764" y="1976"/>
                <a:ext cx="315" cy="0"/>
              </a:xfrm>
              <a:custGeom>
                <a:avLst/>
                <a:gdLst>
                  <a:gd name="T0" fmla="*/ 1575 w 1575"/>
                  <a:gd name="T1" fmla="*/ 1 h 1"/>
                  <a:gd name="T2" fmla="*/ 0 w 1575"/>
                  <a:gd name="T3" fmla="*/ 1 h 1"/>
                  <a:gd name="T4" fmla="*/ 1 w 1575"/>
                  <a:gd name="T5" fmla="*/ 0 h 1"/>
                  <a:gd name="T6" fmla="*/ 1574 w 1575"/>
                  <a:gd name="T7" fmla="*/ 0 h 1"/>
                  <a:gd name="T8" fmla="*/ 1575 w 1575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5" h="1">
                    <a:moveTo>
                      <a:pt x="1575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574" y="0"/>
                    </a:lnTo>
                    <a:lnTo>
                      <a:pt x="1575" y="1"/>
                    </a:lnTo>
                    <a:close/>
                  </a:path>
                </a:pathLst>
              </a:custGeom>
              <a:solidFill>
                <a:srgbClr val="A5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1103"/>
              <p:cNvSpPr>
                <a:spLocks/>
              </p:cNvSpPr>
              <p:nvPr/>
            </p:nvSpPr>
            <p:spPr bwMode="auto">
              <a:xfrm>
                <a:off x="1763" y="1976"/>
                <a:ext cx="317" cy="3"/>
              </a:xfrm>
              <a:custGeom>
                <a:avLst/>
                <a:gdLst>
                  <a:gd name="T0" fmla="*/ 1585 w 1585"/>
                  <a:gd name="T1" fmla="*/ 17 h 17"/>
                  <a:gd name="T2" fmla="*/ 0 w 1585"/>
                  <a:gd name="T3" fmla="*/ 17 h 17"/>
                  <a:gd name="T4" fmla="*/ 2 w 1585"/>
                  <a:gd name="T5" fmla="*/ 8 h 17"/>
                  <a:gd name="T6" fmla="*/ 6 w 1585"/>
                  <a:gd name="T7" fmla="*/ 0 h 17"/>
                  <a:gd name="T8" fmla="*/ 1579 w 1585"/>
                  <a:gd name="T9" fmla="*/ 0 h 17"/>
                  <a:gd name="T10" fmla="*/ 1583 w 1585"/>
                  <a:gd name="T11" fmla="*/ 8 h 17"/>
                  <a:gd name="T12" fmla="*/ 1585 w 158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5" h="17">
                    <a:moveTo>
                      <a:pt x="1585" y="17"/>
                    </a:moveTo>
                    <a:lnTo>
                      <a:pt x="0" y="17"/>
                    </a:lnTo>
                    <a:lnTo>
                      <a:pt x="2" y="8"/>
                    </a:lnTo>
                    <a:lnTo>
                      <a:pt x="6" y="0"/>
                    </a:lnTo>
                    <a:lnTo>
                      <a:pt x="1579" y="0"/>
                    </a:lnTo>
                    <a:lnTo>
                      <a:pt x="1583" y="8"/>
                    </a:lnTo>
                    <a:lnTo>
                      <a:pt x="1585" y="17"/>
                    </a:lnTo>
                    <a:close/>
                  </a:path>
                </a:pathLst>
              </a:cu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1104"/>
              <p:cNvSpPr>
                <a:spLocks/>
              </p:cNvSpPr>
              <p:nvPr/>
            </p:nvSpPr>
            <p:spPr bwMode="auto">
              <a:xfrm>
                <a:off x="1761" y="1976"/>
                <a:ext cx="320" cy="6"/>
              </a:xfrm>
              <a:custGeom>
                <a:avLst/>
                <a:gdLst>
                  <a:gd name="T0" fmla="*/ 1597 w 1597"/>
                  <a:gd name="T1" fmla="*/ 32 h 32"/>
                  <a:gd name="T2" fmla="*/ 0 w 1597"/>
                  <a:gd name="T3" fmla="*/ 32 h 32"/>
                  <a:gd name="T4" fmla="*/ 6 w 1597"/>
                  <a:gd name="T5" fmla="*/ 17 h 32"/>
                  <a:gd name="T6" fmla="*/ 12 w 1597"/>
                  <a:gd name="T7" fmla="*/ 0 h 32"/>
                  <a:gd name="T8" fmla="*/ 1585 w 1597"/>
                  <a:gd name="T9" fmla="*/ 0 h 32"/>
                  <a:gd name="T10" fmla="*/ 1591 w 1597"/>
                  <a:gd name="T11" fmla="*/ 17 h 32"/>
                  <a:gd name="T12" fmla="*/ 1597 w 159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32">
                    <a:moveTo>
                      <a:pt x="1597" y="32"/>
                    </a:moveTo>
                    <a:lnTo>
                      <a:pt x="0" y="32"/>
                    </a:lnTo>
                    <a:lnTo>
                      <a:pt x="6" y="17"/>
                    </a:lnTo>
                    <a:lnTo>
                      <a:pt x="12" y="0"/>
                    </a:lnTo>
                    <a:lnTo>
                      <a:pt x="1585" y="0"/>
                    </a:lnTo>
                    <a:lnTo>
                      <a:pt x="1591" y="17"/>
                    </a:lnTo>
                    <a:lnTo>
                      <a:pt x="1597" y="32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1105"/>
              <p:cNvSpPr>
                <a:spLocks/>
              </p:cNvSpPr>
              <p:nvPr/>
            </p:nvSpPr>
            <p:spPr bwMode="auto">
              <a:xfrm>
                <a:off x="1760" y="1976"/>
                <a:ext cx="322" cy="9"/>
              </a:xfrm>
              <a:custGeom>
                <a:avLst/>
                <a:gdLst>
                  <a:gd name="T0" fmla="*/ 1607 w 1607"/>
                  <a:gd name="T1" fmla="*/ 47 h 47"/>
                  <a:gd name="T2" fmla="*/ 0 w 1607"/>
                  <a:gd name="T3" fmla="*/ 47 h 47"/>
                  <a:gd name="T4" fmla="*/ 8 w 1607"/>
                  <a:gd name="T5" fmla="*/ 24 h 47"/>
                  <a:gd name="T6" fmla="*/ 17 w 1607"/>
                  <a:gd name="T7" fmla="*/ 0 h 47"/>
                  <a:gd name="T8" fmla="*/ 1590 w 1607"/>
                  <a:gd name="T9" fmla="*/ 0 h 47"/>
                  <a:gd name="T10" fmla="*/ 1599 w 1607"/>
                  <a:gd name="T11" fmla="*/ 24 h 47"/>
                  <a:gd name="T12" fmla="*/ 1607 w 160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47">
                    <a:moveTo>
                      <a:pt x="1607" y="47"/>
                    </a:moveTo>
                    <a:lnTo>
                      <a:pt x="0" y="47"/>
                    </a:lnTo>
                    <a:lnTo>
                      <a:pt x="8" y="24"/>
                    </a:lnTo>
                    <a:lnTo>
                      <a:pt x="17" y="0"/>
                    </a:lnTo>
                    <a:lnTo>
                      <a:pt x="1590" y="0"/>
                    </a:lnTo>
                    <a:lnTo>
                      <a:pt x="1599" y="24"/>
                    </a:lnTo>
                    <a:lnTo>
                      <a:pt x="1607" y="47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1106"/>
              <p:cNvSpPr>
                <a:spLocks/>
              </p:cNvSpPr>
              <p:nvPr/>
            </p:nvSpPr>
            <p:spPr bwMode="auto">
              <a:xfrm>
                <a:off x="1759" y="1976"/>
                <a:ext cx="324" cy="12"/>
              </a:xfrm>
              <a:custGeom>
                <a:avLst/>
                <a:gdLst>
                  <a:gd name="T0" fmla="*/ 1617 w 1617"/>
                  <a:gd name="T1" fmla="*/ 64 h 64"/>
                  <a:gd name="T2" fmla="*/ 0 w 1617"/>
                  <a:gd name="T3" fmla="*/ 64 h 64"/>
                  <a:gd name="T4" fmla="*/ 10 w 1617"/>
                  <a:gd name="T5" fmla="*/ 32 h 64"/>
                  <a:gd name="T6" fmla="*/ 22 w 1617"/>
                  <a:gd name="T7" fmla="*/ 0 h 64"/>
                  <a:gd name="T8" fmla="*/ 1595 w 1617"/>
                  <a:gd name="T9" fmla="*/ 0 h 64"/>
                  <a:gd name="T10" fmla="*/ 1607 w 1617"/>
                  <a:gd name="T11" fmla="*/ 32 h 64"/>
                  <a:gd name="T12" fmla="*/ 1617 w 1617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64">
                    <a:moveTo>
                      <a:pt x="1617" y="64"/>
                    </a:moveTo>
                    <a:lnTo>
                      <a:pt x="0" y="64"/>
                    </a:lnTo>
                    <a:lnTo>
                      <a:pt x="10" y="32"/>
                    </a:lnTo>
                    <a:lnTo>
                      <a:pt x="22" y="0"/>
                    </a:lnTo>
                    <a:lnTo>
                      <a:pt x="1595" y="0"/>
                    </a:lnTo>
                    <a:lnTo>
                      <a:pt x="1607" y="32"/>
                    </a:lnTo>
                    <a:lnTo>
                      <a:pt x="1617" y="64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1107"/>
              <p:cNvSpPr>
                <a:spLocks/>
              </p:cNvSpPr>
              <p:nvPr/>
            </p:nvSpPr>
            <p:spPr bwMode="auto">
              <a:xfrm>
                <a:off x="1758" y="1976"/>
                <a:ext cx="326" cy="15"/>
              </a:xfrm>
              <a:custGeom>
                <a:avLst/>
                <a:gdLst>
                  <a:gd name="T0" fmla="*/ 1627 w 1627"/>
                  <a:gd name="T1" fmla="*/ 79 h 79"/>
                  <a:gd name="T2" fmla="*/ 0 w 1627"/>
                  <a:gd name="T3" fmla="*/ 79 h 79"/>
                  <a:gd name="T4" fmla="*/ 12 w 1627"/>
                  <a:gd name="T5" fmla="*/ 39 h 79"/>
                  <a:gd name="T6" fmla="*/ 27 w 1627"/>
                  <a:gd name="T7" fmla="*/ 0 h 79"/>
                  <a:gd name="T8" fmla="*/ 1600 w 1627"/>
                  <a:gd name="T9" fmla="*/ 0 h 79"/>
                  <a:gd name="T10" fmla="*/ 1615 w 1627"/>
                  <a:gd name="T11" fmla="*/ 39 h 79"/>
                  <a:gd name="T12" fmla="*/ 1627 w 1627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79">
                    <a:moveTo>
                      <a:pt x="1627" y="79"/>
                    </a:moveTo>
                    <a:lnTo>
                      <a:pt x="0" y="79"/>
                    </a:lnTo>
                    <a:lnTo>
                      <a:pt x="12" y="39"/>
                    </a:lnTo>
                    <a:lnTo>
                      <a:pt x="27" y="0"/>
                    </a:lnTo>
                    <a:lnTo>
                      <a:pt x="1600" y="0"/>
                    </a:lnTo>
                    <a:lnTo>
                      <a:pt x="1615" y="39"/>
                    </a:lnTo>
                    <a:lnTo>
                      <a:pt x="1627" y="79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1108"/>
              <p:cNvSpPr>
                <a:spLocks/>
              </p:cNvSpPr>
              <p:nvPr/>
            </p:nvSpPr>
            <p:spPr bwMode="auto">
              <a:xfrm>
                <a:off x="1757" y="1976"/>
                <a:ext cx="328" cy="19"/>
              </a:xfrm>
              <a:custGeom>
                <a:avLst/>
                <a:gdLst>
                  <a:gd name="T0" fmla="*/ 1637 w 1637"/>
                  <a:gd name="T1" fmla="*/ 95 h 95"/>
                  <a:gd name="T2" fmla="*/ 0 w 1637"/>
                  <a:gd name="T3" fmla="*/ 95 h 95"/>
                  <a:gd name="T4" fmla="*/ 15 w 1637"/>
                  <a:gd name="T5" fmla="*/ 46 h 95"/>
                  <a:gd name="T6" fmla="*/ 32 w 1637"/>
                  <a:gd name="T7" fmla="*/ 0 h 95"/>
                  <a:gd name="T8" fmla="*/ 1605 w 1637"/>
                  <a:gd name="T9" fmla="*/ 0 h 95"/>
                  <a:gd name="T10" fmla="*/ 1622 w 1637"/>
                  <a:gd name="T11" fmla="*/ 46 h 95"/>
                  <a:gd name="T12" fmla="*/ 1637 w 1637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95">
                    <a:moveTo>
                      <a:pt x="1637" y="95"/>
                    </a:moveTo>
                    <a:lnTo>
                      <a:pt x="0" y="95"/>
                    </a:lnTo>
                    <a:lnTo>
                      <a:pt x="15" y="46"/>
                    </a:lnTo>
                    <a:lnTo>
                      <a:pt x="32" y="0"/>
                    </a:lnTo>
                    <a:lnTo>
                      <a:pt x="1605" y="0"/>
                    </a:lnTo>
                    <a:lnTo>
                      <a:pt x="1622" y="46"/>
                    </a:lnTo>
                    <a:lnTo>
                      <a:pt x="1637" y="95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1109"/>
              <p:cNvSpPr>
                <a:spLocks/>
              </p:cNvSpPr>
              <p:nvPr/>
            </p:nvSpPr>
            <p:spPr bwMode="auto">
              <a:xfrm>
                <a:off x="1757" y="1976"/>
                <a:ext cx="329" cy="22"/>
              </a:xfrm>
              <a:custGeom>
                <a:avLst/>
                <a:gdLst>
                  <a:gd name="T0" fmla="*/ 1645 w 1645"/>
                  <a:gd name="T1" fmla="*/ 110 h 110"/>
                  <a:gd name="T2" fmla="*/ 0 w 1645"/>
                  <a:gd name="T3" fmla="*/ 110 h 110"/>
                  <a:gd name="T4" fmla="*/ 16 w 1645"/>
                  <a:gd name="T5" fmla="*/ 55 h 110"/>
                  <a:gd name="T6" fmla="*/ 36 w 1645"/>
                  <a:gd name="T7" fmla="*/ 0 h 110"/>
                  <a:gd name="T8" fmla="*/ 1609 w 1645"/>
                  <a:gd name="T9" fmla="*/ 0 h 110"/>
                  <a:gd name="T10" fmla="*/ 1629 w 1645"/>
                  <a:gd name="T11" fmla="*/ 55 h 110"/>
                  <a:gd name="T12" fmla="*/ 1645 w 164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110">
                    <a:moveTo>
                      <a:pt x="1645" y="110"/>
                    </a:moveTo>
                    <a:lnTo>
                      <a:pt x="0" y="110"/>
                    </a:lnTo>
                    <a:lnTo>
                      <a:pt x="16" y="55"/>
                    </a:lnTo>
                    <a:lnTo>
                      <a:pt x="36" y="0"/>
                    </a:lnTo>
                    <a:lnTo>
                      <a:pt x="1609" y="0"/>
                    </a:lnTo>
                    <a:lnTo>
                      <a:pt x="1629" y="55"/>
                    </a:lnTo>
                    <a:lnTo>
                      <a:pt x="1645" y="110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1110"/>
              <p:cNvSpPr>
                <a:spLocks/>
              </p:cNvSpPr>
              <p:nvPr/>
            </p:nvSpPr>
            <p:spPr bwMode="auto">
              <a:xfrm>
                <a:off x="1756" y="1976"/>
                <a:ext cx="330" cy="25"/>
              </a:xfrm>
              <a:custGeom>
                <a:avLst/>
                <a:gdLst>
                  <a:gd name="T0" fmla="*/ 1653 w 1653"/>
                  <a:gd name="T1" fmla="*/ 126 h 126"/>
                  <a:gd name="T2" fmla="*/ 0 w 1653"/>
                  <a:gd name="T3" fmla="*/ 126 h 126"/>
                  <a:gd name="T4" fmla="*/ 8 w 1653"/>
                  <a:gd name="T5" fmla="*/ 94 h 126"/>
                  <a:gd name="T6" fmla="*/ 28 w 1653"/>
                  <a:gd name="T7" fmla="*/ 31 h 126"/>
                  <a:gd name="T8" fmla="*/ 40 w 1653"/>
                  <a:gd name="T9" fmla="*/ 0 h 126"/>
                  <a:gd name="T10" fmla="*/ 1613 w 1653"/>
                  <a:gd name="T11" fmla="*/ 0 h 126"/>
                  <a:gd name="T12" fmla="*/ 1625 w 1653"/>
                  <a:gd name="T13" fmla="*/ 31 h 126"/>
                  <a:gd name="T14" fmla="*/ 1645 w 1653"/>
                  <a:gd name="T15" fmla="*/ 94 h 126"/>
                  <a:gd name="T16" fmla="*/ 1653 w 1653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3" h="126">
                    <a:moveTo>
                      <a:pt x="1653" y="126"/>
                    </a:moveTo>
                    <a:lnTo>
                      <a:pt x="0" y="126"/>
                    </a:lnTo>
                    <a:lnTo>
                      <a:pt x="8" y="94"/>
                    </a:lnTo>
                    <a:lnTo>
                      <a:pt x="28" y="31"/>
                    </a:lnTo>
                    <a:lnTo>
                      <a:pt x="40" y="0"/>
                    </a:lnTo>
                    <a:lnTo>
                      <a:pt x="1613" y="0"/>
                    </a:lnTo>
                    <a:lnTo>
                      <a:pt x="1625" y="31"/>
                    </a:lnTo>
                    <a:lnTo>
                      <a:pt x="1645" y="94"/>
                    </a:lnTo>
                    <a:lnTo>
                      <a:pt x="1653" y="126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1111"/>
              <p:cNvSpPr>
                <a:spLocks/>
              </p:cNvSpPr>
              <p:nvPr/>
            </p:nvSpPr>
            <p:spPr bwMode="auto">
              <a:xfrm>
                <a:off x="1756" y="1979"/>
                <a:ext cx="330" cy="22"/>
              </a:xfrm>
              <a:custGeom>
                <a:avLst/>
                <a:gdLst>
                  <a:gd name="T0" fmla="*/ 34 w 1653"/>
                  <a:gd name="T1" fmla="*/ 0 h 109"/>
                  <a:gd name="T2" fmla="*/ 1619 w 1653"/>
                  <a:gd name="T3" fmla="*/ 0 h 109"/>
                  <a:gd name="T4" fmla="*/ 1638 w 1653"/>
                  <a:gd name="T5" fmla="*/ 53 h 109"/>
                  <a:gd name="T6" fmla="*/ 1653 w 1653"/>
                  <a:gd name="T7" fmla="*/ 109 h 109"/>
                  <a:gd name="T8" fmla="*/ 0 w 1653"/>
                  <a:gd name="T9" fmla="*/ 109 h 109"/>
                  <a:gd name="T10" fmla="*/ 15 w 1653"/>
                  <a:gd name="T11" fmla="*/ 53 h 109"/>
                  <a:gd name="T12" fmla="*/ 34 w 1653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109">
                    <a:moveTo>
                      <a:pt x="34" y="0"/>
                    </a:moveTo>
                    <a:lnTo>
                      <a:pt x="1619" y="0"/>
                    </a:lnTo>
                    <a:lnTo>
                      <a:pt x="1638" y="53"/>
                    </a:lnTo>
                    <a:lnTo>
                      <a:pt x="1653" y="109"/>
                    </a:lnTo>
                    <a:lnTo>
                      <a:pt x="0" y="109"/>
                    </a:lnTo>
                    <a:lnTo>
                      <a:pt x="15" y="5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1112"/>
              <p:cNvSpPr>
                <a:spLocks/>
              </p:cNvSpPr>
              <p:nvPr/>
            </p:nvSpPr>
            <p:spPr bwMode="auto">
              <a:xfrm>
                <a:off x="1756" y="1982"/>
                <a:ext cx="330" cy="19"/>
              </a:xfrm>
              <a:custGeom>
                <a:avLst/>
                <a:gdLst>
                  <a:gd name="T0" fmla="*/ 28 w 1653"/>
                  <a:gd name="T1" fmla="*/ 0 h 94"/>
                  <a:gd name="T2" fmla="*/ 1625 w 1653"/>
                  <a:gd name="T3" fmla="*/ 0 h 94"/>
                  <a:gd name="T4" fmla="*/ 1640 w 1653"/>
                  <a:gd name="T5" fmla="*/ 46 h 94"/>
                  <a:gd name="T6" fmla="*/ 1653 w 1653"/>
                  <a:gd name="T7" fmla="*/ 94 h 94"/>
                  <a:gd name="T8" fmla="*/ 0 w 1653"/>
                  <a:gd name="T9" fmla="*/ 94 h 94"/>
                  <a:gd name="T10" fmla="*/ 13 w 1653"/>
                  <a:gd name="T11" fmla="*/ 46 h 94"/>
                  <a:gd name="T12" fmla="*/ 28 w 1653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94">
                    <a:moveTo>
                      <a:pt x="28" y="0"/>
                    </a:moveTo>
                    <a:lnTo>
                      <a:pt x="1625" y="0"/>
                    </a:lnTo>
                    <a:lnTo>
                      <a:pt x="1640" y="46"/>
                    </a:lnTo>
                    <a:lnTo>
                      <a:pt x="1653" y="94"/>
                    </a:lnTo>
                    <a:lnTo>
                      <a:pt x="0" y="94"/>
                    </a:lnTo>
                    <a:lnTo>
                      <a:pt x="13" y="4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1113"/>
              <p:cNvSpPr>
                <a:spLocks/>
              </p:cNvSpPr>
              <p:nvPr/>
            </p:nvSpPr>
            <p:spPr bwMode="auto">
              <a:xfrm>
                <a:off x="1756" y="1985"/>
                <a:ext cx="330" cy="16"/>
              </a:xfrm>
              <a:custGeom>
                <a:avLst/>
                <a:gdLst>
                  <a:gd name="T0" fmla="*/ 23 w 1653"/>
                  <a:gd name="T1" fmla="*/ 0 h 79"/>
                  <a:gd name="T2" fmla="*/ 1630 w 1653"/>
                  <a:gd name="T3" fmla="*/ 0 h 79"/>
                  <a:gd name="T4" fmla="*/ 1642 w 1653"/>
                  <a:gd name="T5" fmla="*/ 39 h 79"/>
                  <a:gd name="T6" fmla="*/ 1653 w 1653"/>
                  <a:gd name="T7" fmla="*/ 79 h 79"/>
                  <a:gd name="T8" fmla="*/ 0 w 1653"/>
                  <a:gd name="T9" fmla="*/ 79 h 79"/>
                  <a:gd name="T10" fmla="*/ 11 w 1653"/>
                  <a:gd name="T11" fmla="*/ 39 h 79"/>
                  <a:gd name="T12" fmla="*/ 23 w 165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79">
                    <a:moveTo>
                      <a:pt x="23" y="0"/>
                    </a:moveTo>
                    <a:lnTo>
                      <a:pt x="1630" y="0"/>
                    </a:lnTo>
                    <a:lnTo>
                      <a:pt x="1642" y="39"/>
                    </a:lnTo>
                    <a:lnTo>
                      <a:pt x="1653" y="79"/>
                    </a:lnTo>
                    <a:lnTo>
                      <a:pt x="0" y="79"/>
                    </a:lnTo>
                    <a:lnTo>
                      <a:pt x="11" y="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1114"/>
              <p:cNvSpPr>
                <a:spLocks/>
              </p:cNvSpPr>
              <p:nvPr/>
            </p:nvSpPr>
            <p:spPr bwMode="auto">
              <a:xfrm>
                <a:off x="1756" y="1988"/>
                <a:ext cx="330" cy="13"/>
              </a:xfrm>
              <a:custGeom>
                <a:avLst/>
                <a:gdLst>
                  <a:gd name="T0" fmla="*/ 18 w 1653"/>
                  <a:gd name="T1" fmla="*/ 0 h 63"/>
                  <a:gd name="T2" fmla="*/ 1635 w 1653"/>
                  <a:gd name="T3" fmla="*/ 0 h 63"/>
                  <a:gd name="T4" fmla="*/ 1645 w 1653"/>
                  <a:gd name="T5" fmla="*/ 32 h 63"/>
                  <a:gd name="T6" fmla="*/ 1653 w 1653"/>
                  <a:gd name="T7" fmla="*/ 63 h 63"/>
                  <a:gd name="T8" fmla="*/ 0 w 1653"/>
                  <a:gd name="T9" fmla="*/ 63 h 63"/>
                  <a:gd name="T10" fmla="*/ 8 w 1653"/>
                  <a:gd name="T11" fmla="*/ 32 h 63"/>
                  <a:gd name="T12" fmla="*/ 18 w 165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63">
                    <a:moveTo>
                      <a:pt x="18" y="0"/>
                    </a:moveTo>
                    <a:lnTo>
                      <a:pt x="1635" y="0"/>
                    </a:lnTo>
                    <a:lnTo>
                      <a:pt x="1645" y="32"/>
                    </a:lnTo>
                    <a:lnTo>
                      <a:pt x="1653" y="63"/>
                    </a:lnTo>
                    <a:lnTo>
                      <a:pt x="0" y="63"/>
                    </a:lnTo>
                    <a:lnTo>
                      <a:pt x="8" y="3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1115"/>
              <p:cNvSpPr>
                <a:spLocks/>
              </p:cNvSpPr>
              <p:nvPr/>
            </p:nvSpPr>
            <p:spPr bwMode="auto">
              <a:xfrm>
                <a:off x="1756" y="1991"/>
                <a:ext cx="330" cy="10"/>
              </a:xfrm>
              <a:custGeom>
                <a:avLst/>
                <a:gdLst>
                  <a:gd name="T0" fmla="*/ 13 w 1653"/>
                  <a:gd name="T1" fmla="*/ 0 h 47"/>
                  <a:gd name="T2" fmla="*/ 1640 w 1653"/>
                  <a:gd name="T3" fmla="*/ 0 h 47"/>
                  <a:gd name="T4" fmla="*/ 1647 w 1653"/>
                  <a:gd name="T5" fmla="*/ 23 h 47"/>
                  <a:gd name="T6" fmla="*/ 1653 w 1653"/>
                  <a:gd name="T7" fmla="*/ 47 h 47"/>
                  <a:gd name="T8" fmla="*/ 0 w 1653"/>
                  <a:gd name="T9" fmla="*/ 47 h 47"/>
                  <a:gd name="T10" fmla="*/ 6 w 1653"/>
                  <a:gd name="T11" fmla="*/ 23 h 47"/>
                  <a:gd name="T12" fmla="*/ 13 w 165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47">
                    <a:moveTo>
                      <a:pt x="13" y="0"/>
                    </a:moveTo>
                    <a:lnTo>
                      <a:pt x="1640" y="0"/>
                    </a:lnTo>
                    <a:lnTo>
                      <a:pt x="1647" y="23"/>
                    </a:lnTo>
                    <a:lnTo>
                      <a:pt x="1653" y="47"/>
                    </a:lnTo>
                    <a:lnTo>
                      <a:pt x="0" y="47"/>
                    </a:lnTo>
                    <a:lnTo>
                      <a:pt x="6" y="2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1116"/>
              <p:cNvSpPr>
                <a:spLocks/>
              </p:cNvSpPr>
              <p:nvPr/>
            </p:nvSpPr>
            <p:spPr bwMode="auto">
              <a:xfrm>
                <a:off x="1756" y="1995"/>
                <a:ext cx="330" cy="6"/>
              </a:xfrm>
              <a:custGeom>
                <a:avLst/>
                <a:gdLst>
                  <a:gd name="T0" fmla="*/ 8 w 1653"/>
                  <a:gd name="T1" fmla="*/ 0 h 31"/>
                  <a:gd name="T2" fmla="*/ 1645 w 1653"/>
                  <a:gd name="T3" fmla="*/ 0 h 31"/>
                  <a:gd name="T4" fmla="*/ 1649 w 1653"/>
                  <a:gd name="T5" fmla="*/ 15 h 31"/>
                  <a:gd name="T6" fmla="*/ 1653 w 1653"/>
                  <a:gd name="T7" fmla="*/ 31 h 31"/>
                  <a:gd name="T8" fmla="*/ 0 w 1653"/>
                  <a:gd name="T9" fmla="*/ 31 h 31"/>
                  <a:gd name="T10" fmla="*/ 4 w 1653"/>
                  <a:gd name="T11" fmla="*/ 15 h 31"/>
                  <a:gd name="T12" fmla="*/ 8 w 165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31">
                    <a:moveTo>
                      <a:pt x="8" y="0"/>
                    </a:moveTo>
                    <a:lnTo>
                      <a:pt x="1645" y="0"/>
                    </a:lnTo>
                    <a:lnTo>
                      <a:pt x="1649" y="15"/>
                    </a:lnTo>
                    <a:lnTo>
                      <a:pt x="1653" y="31"/>
                    </a:lnTo>
                    <a:lnTo>
                      <a:pt x="0" y="31"/>
                    </a:lnTo>
                    <a:lnTo>
                      <a:pt x="4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1117"/>
              <p:cNvSpPr>
                <a:spLocks/>
              </p:cNvSpPr>
              <p:nvPr/>
            </p:nvSpPr>
            <p:spPr bwMode="auto">
              <a:xfrm>
                <a:off x="1756" y="1998"/>
                <a:ext cx="330" cy="3"/>
              </a:xfrm>
              <a:custGeom>
                <a:avLst/>
                <a:gdLst>
                  <a:gd name="T0" fmla="*/ 4 w 1653"/>
                  <a:gd name="T1" fmla="*/ 0 h 16"/>
                  <a:gd name="T2" fmla="*/ 1649 w 1653"/>
                  <a:gd name="T3" fmla="*/ 0 h 16"/>
                  <a:gd name="T4" fmla="*/ 1651 w 1653"/>
                  <a:gd name="T5" fmla="*/ 8 h 16"/>
                  <a:gd name="T6" fmla="*/ 1653 w 1653"/>
                  <a:gd name="T7" fmla="*/ 16 h 16"/>
                  <a:gd name="T8" fmla="*/ 0 w 1653"/>
                  <a:gd name="T9" fmla="*/ 16 h 16"/>
                  <a:gd name="T10" fmla="*/ 2 w 1653"/>
                  <a:gd name="T11" fmla="*/ 8 h 16"/>
                  <a:gd name="T12" fmla="*/ 4 w 165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16">
                    <a:moveTo>
                      <a:pt x="4" y="0"/>
                    </a:moveTo>
                    <a:lnTo>
                      <a:pt x="1649" y="0"/>
                    </a:lnTo>
                    <a:lnTo>
                      <a:pt x="1651" y="8"/>
                    </a:lnTo>
                    <a:lnTo>
                      <a:pt x="1653" y="1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Rectangle 1118"/>
              <p:cNvSpPr>
                <a:spLocks noChangeArrowheads="1"/>
              </p:cNvSpPr>
              <p:nvPr/>
            </p:nvSpPr>
            <p:spPr bwMode="auto">
              <a:xfrm>
                <a:off x="1756" y="2001"/>
                <a:ext cx="330" cy="1"/>
              </a:xfrm>
              <a:prstGeom prst="rect">
                <a:avLst/>
              </a:pr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Rectangle 1119"/>
              <p:cNvSpPr>
                <a:spLocks noChangeArrowheads="1"/>
              </p:cNvSpPr>
              <p:nvPr/>
            </p:nvSpPr>
            <p:spPr bwMode="auto">
              <a:xfrm>
                <a:off x="1763" y="1979"/>
                <a:ext cx="317" cy="1"/>
              </a:xfrm>
              <a:prstGeom prst="rect">
                <a:avLst/>
              </a:prstGeom>
              <a:solidFill>
                <a:srgbClr val="A62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1120"/>
              <p:cNvSpPr>
                <a:spLocks/>
              </p:cNvSpPr>
              <p:nvPr/>
            </p:nvSpPr>
            <p:spPr bwMode="auto">
              <a:xfrm>
                <a:off x="1761" y="1979"/>
                <a:ext cx="320" cy="3"/>
              </a:xfrm>
              <a:custGeom>
                <a:avLst/>
                <a:gdLst>
                  <a:gd name="T0" fmla="*/ 1597 w 1597"/>
                  <a:gd name="T1" fmla="*/ 15 h 15"/>
                  <a:gd name="T2" fmla="*/ 0 w 1597"/>
                  <a:gd name="T3" fmla="*/ 15 h 15"/>
                  <a:gd name="T4" fmla="*/ 3 w 1597"/>
                  <a:gd name="T5" fmla="*/ 7 h 15"/>
                  <a:gd name="T6" fmla="*/ 6 w 1597"/>
                  <a:gd name="T7" fmla="*/ 0 h 15"/>
                  <a:gd name="T8" fmla="*/ 1591 w 1597"/>
                  <a:gd name="T9" fmla="*/ 0 h 15"/>
                  <a:gd name="T10" fmla="*/ 1594 w 1597"/>
                  <a:gd name="T11" fmla="*/ 7 h 15"/>
                  <a:gd name="T12" fmla="*/ 1597 w 159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15">
                    <a:moveTo>
                      <a:pt x="1597" y="15"/>
                    </a:moveTo>
                    <a:lnTo>
                      <a:pt x="0" y="15"/>
                    </a:lnTo>
                    <a:lnTo>
                      <a:pt x="3" y="7"/>
                    </a:lnTo>
                    <a:lnTo>
                      <a:pt x="6" y="0"/>
                    </a:lnTo>
                    <a:lnTo>
                      <a:pt x="1591" y="0"/>
                    </a:lnTo>
                    <a:lnTo>
                      <a:pt x="1594" y="7"/>
                    </a:lnTo>
                    <a:lnTo>
                      <a:pt x="1597" y="15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1121"/>
              <p:cNvSpPr>
                <a:spLocks/>
              </p:cNvSpPr>
              <p:nvPr/>
            </p:nvSpPr>
            <p:spPr bwMode="auto">
              <a:xfrm>
                <a:off x="1760" y="1979"/>
                <a:ext cx="322" cy="6"/>
              </a:xfrm>
              <a:custGeom>
                <a:avLst/>
                <a:gdLst>
                  <a:gd name="T0" fmla="*/ 1607 w 1607"/>
                  <a:gd name="T1" fmla="*/ 30 h 30"/>
                  <a:gd name="T2" fmla="*/ 0 w 1607"/>
                  <a:gd name="T3" fmla="*/ 30 h 30"/>
                  <a:gd name="T4" fmla="*/ 5 w 1607"/>
                  <a:gd name="T5" fmla="*/ 15 h 30"/>
                  <a:gd name="T6" fmla="*/ 11 w 1607"/>
                  <a:gd name="T7" fmla="*/ 0 h 30"/>
                  <a:gd name="T8" fmla="*/ 1596 w 1607"/>
                  <a:gd name="T9" fmla="*/ 0 h 30"/>
                  <a:gd name="T10" fmla="*/ 1602 w 1607"/>
                  <a:gd name="T11" fmla="*/ 15 h 30"/>
                  <a:gd name="T12" fmla="*/ 1607 w 1607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30">
                    <a:moveTo>
                      <a:pt x="1607" y="30"/>
                    </a:moveTo>
                    <a:lnTo>
                      <a:pt x="0" y="30"/>
                    </a:lnTo>
                    <a:lnTo>
                      <a:pt x="5" y="15"/>
                    </a:lnTo>
                    <a:lnTo>
                      <a:pt x="11" y="0"/>
                    </a:lnTo>
                    <a:lnTo>
                      <a:pt x="1596" y="0"/>
                    </a:lnTo>
                    <a:lnTo>
                      <a:pt x="1602" y="15"/>
                    </a:lnTo>
                    <a:lnTo>
                      <a:pt x="1607" y="30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1122"/>
              <p:cNvSpPr>
                <a:spLocks/>
              </p:cNvSpPr>
              <p:nvPr/>
            </p:nvSpPr>
            <p:spPr bwMode="auto">
              <a:xfrm>
                <a:off x="1759" y="1979"/>
                <a:ext cx="324" cy="9"/>
              </a:xfrm>
              <a:custGeom>
                <a:avLst/>
                <a:gdLst>
                  <a:gd name="T0" fmla="*/ 1617 w 1617"/>
                  <a:gd name="T1" fmla="*/ 47 h 47"/>
                  <a:gd name="T2" fmla="*/ 0 w 1617"/>
                  <a:gd name="T3" fmla="*/ 47 h 47"/>
                  <a:gd name="T4" fmla="*/ 7 w 1617"/>
                  <a:gd name="T5" fmla="*/ 22 h 47"/>
                  <a:gd name="T6" fmla="*/ 16 w 1617"/>
                  <a:gd name="T7" fmla="*/ 0 h 47"/>
                  <a:gd name="T8" fmla="*/ 1601 w 1617"/>
                  <a:gd name="T9" fmla="*/ 0 h 47"/>
                  <a:gd name="T10" fmla="*/ 1610 w 1617"/>
                  <a:gd name="T11" fmla="*/ 22 h 47"/>
                  <a:gd name="T12" fmla="*/ 1617 w 161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47">
                    <a:moveTo>
                      <a:pt x="1617" y="47"/>
                    </a:moveTo>
                    <a:lnTo>
                      <a:pt x="0" y="47"/>
                    </a:lnTo>
                    <a:lnTo>
                      <a:pt x="7" y="22"/>
                    </a:lnTo>
                    <a:lnTo>
                      <a:pt x="16" y="0"/>
                    </a:lnTo>
                    <a:lnTo>
                      <a:pt x="1601" y="0"/>
                    </a:lnTo>
                    <a:lnTo>
                      <a:pt x="1610" y="22"/>
                    </a:lnTo>
                    <a:lnTo>
                      <a:pt x="1617" y="47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1123"/>
              <p:cNvSpPr>
                <a:spLocks/>
              </p:cNvSpPr>
              <p:nvPr/>
            </p:nvSpPr>
            <p:spPr bwMode="auto">
              <a:xfrm>
                <a:off x="1758" y="1979"/>
                <a:ext cx="326" cy="12"/>
              </a:xfrm>
              <a:custGeom>
                <a:avLst/>
                <a:gdLst>
                  <a:gd name="T0" fmla="*/ 1627 w 1627"/>
                  <a:gd name="T1" fmla="*/ 62 h 62"/>
                  <a:gd name="T2" fmla="*/ 0 w 1627"/>
                  <a:gd name="T3" fmla="*/ 62 h 62"/>
                  <a:gd name="T4" fmla="*/ 10 w 1627"/>
                  <a:gd name="T5" fmla="*/ 30 h 62"/>
                  <a:gd name="T6" fmla="*/ 21 w 1627"/>
                  <a:gd name="T7" fmla="*/ 0 h 62"/>
                  <a:gd name="T8" fmla="*/ 1606 w 1627"/>
                  <a:gd name="T9" fmla="*/ 0 h 62"/>
                  <a:gd name="T10" fmla="*/ 1617 w 1627"/>
                  <a:gd name="T11" fmla="*/ 30 h 62"/>
                  <a:gd name="T12" fmla="*/ 1627 w 162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62">
                    <a:moveTo>
                      <a:pt x="1627" y="62"/>
                    </a:moveTo>
                    <a:lnTo>
                      <a:pt x="0" y="62"/>
                    </a:lnTo>
                    <a:lnTo>
                      <a:pt x="10" y="30"/>
                    </a:lnTo>
                    <a:lnTo>
                      <a:pt x="21" y="0"/>
                    </a:lnTo>
                    <a:lnTo>
                      <a:pt x="1606" y="0"/>
                    </a:lnTo>
                    <a:lnTo>
                      <a:pt x="1617" y="30"/>
                    </a:lnTo>
                    <a:lnTo>
                      <a:pt x="1627" y="62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1124"/>
              <p:cNvSpPr>
                <a:spLocks/>
              </p:cNvSpPr>
              <p:nvPr/>
            </p:nvSpPr>
            <p:spPr bwMode="auto">
              <a:xfrm>
                <a:off x="1757" y="1979"/>
                <a:ext cx="328" cy="16"/>
              </a:xfrm>
              <a:custGeom>
                <a:avLst/>
                <a:gdLst>
                  <a:gd name="T0" fmla="*/ 1637 w 1637"/>
                  <a:gd name="T1" fmla="*/ 78 h 78"/>
                  <a:gd name="T2" fmla="*/ 0 w 1637"/>
                  <a:gd name="T3" fmla="*/ 78 h 78"/>
                  <a:gd name="T4" fmla="*/ 12 w 1637"/>
                  <a:gd name="T5" fmla="*/ 38 h 78"/>
                  <a:gd name="T6" fmla="*/ 26 w 1637"/>
                  <a:gd name="T7" fmla="*/ 0 h 78"/>
                  <a:gd name="T8" fmla="*/ 1611 w 1637"/>
                  <a:gd name="T9" fmla="*/ 0 h 78"/>
                  <a:gd name="T10" fmla="*/ 1625 w 1637"/>
                  <a:gd name="T11" fmla="*/ 38 h 78"/>
                  <a:gd name="T12" fmla="*/ 1637 w 163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78">
                    <a:moveTo>
                      <a:pt x="1637" y="78"/>
                    </a:moveTo>
                    <a:lnTo>
                      <a:pt x="0" y="78"/>
                    </a:lnTo>
                    <a:lnTo>
                      <a:pt x="12" y="38"/>
                    </a:lnTo>
                    <a:lnTo>
                      <a:pt x="26" y="0"/>
                    </a:lnTo>
                    <a:lnTo>
                      <a:pt x="1611" y="0"/>
                    </a:lnTo>
                    <a:lnTo>
                      <a:pt x="1625" y="38"/>
                    </a:lnTo>
                    <a:lnTo>
                      <a:pt x="1637" y="78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1125"/>
              <p:cNvSpPr>
                <a:spLocks/>
              </p:cNvSpPr>
              <p:nvPr/>
            </p:nvSpPr>
            <p:spPr bwMode="auto">
              <a:xfrm>
                <a:off x="1757" y="1979"/>
                <a:ext cx="329" cy="19"/>
              </a:xfrm>
              <a:custGeom>
                <a:avLst/>
                <a:gdLst>
                  <a:gd name="T0" fmla="*/ 1645 w 1645"/>
                  <a:gd name="T1" fmla="*/ 93 h 93"/>
                  <a:gd name="T2" fmla="*/ 0 w 1645"/>
                  <a:gd name="T3" fmla="*/ 93 h 93"/>
                  <a:gd name="T4" fmla="*/ 14 w 1645"/>
                  <a:gd name="T5" fmla="*/ 46 h 93"/>
                  <a:gd name="T6" fmla="*/ 30 w 1645"/>
                  <a:gd name="T7" fmla="*/ 0 h 93"/>
                  <a:gd name="T8" fmla="*/ 1615 w 1645"/>
                  <a:gd name="T9" fmla="*/ 0 h 93"/>
                  <a:gd name="T10" fmla="*/ 1631 w 1645"/>
                  <a:gd name="T11" fmla="*/ 46 h 93"/>
                  <a:gd name="T12" fmla="*/ 1645 w 1645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93">
                    <a:moveTo>
                      <a:pt x="1645" y="93"/>
                    </a:moveTo>
                    <a:lnTo>
                      <a:pt x="0" y="93"/>
                    </a:lnTo>
                    <a:lnTo>
                      <a:pt x="14" y="46"/>
                    </a:lnTo>
                    <a:lnTo>
                      <a:pt x="30" y="0"/>
                    </a:lnTo>
                    <a:lnTo>
                      <a:pt x="1615" y="0"/>
                    </a:lnTo>
                    <a:lnTo>
                      <a:pt x="1631" y="46"/>
                    </a:lnTo>
                    <a:lnTo>
                      <a:pt x="1645" y="93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1126"/>
              <p:cNvSpPr>
                <a:spLocks/>
              </p:cNvSpPr>
              <p:nvPr/>
            </p:nvSpPr>
            <p:spPr bwMode="auto">
              <a:xfrm>
                <a:off x="1756" y="1979"/>
                <a:ext cx="330" cy="22"/>
              </a:xfrm>
              <a:custGeom>
                <a:avLst/>
                <a:gdLst>
                  <a:gd name="T0" fmla="*/ 1653 w 1653"/>
                  <a:gd name="T1" fmla="*/ 109 h 109"/>
                  <a:gd name="T2" fmla="*/ 0 w 1653"/>
                  <a:gd name="T3" fmla="*/ 109 h 109"/>
                  <a:gd name="T4" fmla="*/ 15 w 1653"/>
                  <a:gd name="T5" fmla="*/ 53 h 109"/>
                  <a:gd name="T6" fmla="*/ 34 w 1653"/>
                  <a:gd name="T7" fmla="*/ 0 h 109"/>
                  <a:gd name="T8" fmla="*/ 1619 w 1653"/>
                  <a:gd name="T9" fmla="*/ 0 h 109"/>
                  <a:gd name="T10" fmla="*/ 1638 w 1653"/>
                  <a:gd name="T11" fmla="*/ 53 h 109"/>
                  <a:gd name="T12" fmla="*/ 1653 w 1653"/>
                  <a:gd name="T1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109">
                    <a:moveTo>
                      <a:pt x="1653" y="109"/>
                    </a:moveTo>
                    <a:lnTo>
                      <a:pt x="0" y="109"/>
                    </a:lnTo>
                    <a:lnTo>
                      <a:pt x="15" y="53"/>
                    </a:lnTo>
                    <a:lnTo>
                      <a:pt x="34" y="0"/>
                    </a:lnTo>
                    <a:lnTo>
                      <a:pt x="1619" y="0"/>
                    </a:lnTo>
                    <a:lnTo>
                      <a:pt x="1638" y="53"/>
                    </a:lnTo>
                    <a:lnTo>
                      <a:pt x="1653" y="109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1127"/>
              <p:cNvSpPr>
                <a:spLocks/>
              </p:cNvSpPr>
              <p:nvPr/>
            </p:nvSpPr>
            <p:spPr bwMode="auto">
              <a:xfrm>
                <a:off x="1755" y="1979"/>
                <a:ext cx="332" cy="25"/>
              </a:xfrm>
              <a:custGeom>
                <a:avLst/>
                <a:gdLst>
                  <a:gd name="T0" fmla="*/ 1659 w 1659"/>
                  <a:gd name="T1" fmla="*/ 125 h 125"/>
                  <a:gd name="T2" fmla="*/ 487 w 1659"/>
                  <a:gd name="T3" fmla="*/ 125 h 125"/>
                  <a:gd name="T4" fmla="*/ 438 w 1659"/>
                  <a:gd name="T5" fmla="*/ 125 h 125"/>
                  <a:gd name="T6" fmla="*/ 0 w 1659"/>
                  <a:gd name="T7" fmla="*/ 125 h 125"/>
                  <a:gd name="T8" fmla="*/ 7 w 1659"/>
                  <a:gd name="T9" fmla="*/ 92 h 125"/>
                  <a:gd name="T10" fmla="*/ 26 w 1659"/>
                  <a:gd name="T11" fmla="*/ 29 h 125"/>
                  <a:gd name="T12" fmla="*/ 37 w 1659"/>
                  <a:gd name="T13" fmla="*/ 0 h 125"/>
                  <a:gd name="T14" fmla="*/ 1177 w 1659"/>
                  <a:gd name="T15" fmla="*/ 0 h 125"/>
                  <a:gd name="T16" fmla="*/ 1622 w 1659"/>
                  <a:gd name="T17" fmla="*/ 0 h 125"/>
                  <a:gd name="T18" fmla="*/ 1633 w 1659"/>
                  <a:gd name="T19" fmla="*/ 29 h 125"/>
                  <a:gd name="T20" fmla="*/ 1652 w 1659"/>
                  <a:gd name="T21" fmla="*/ 92 h 125"/>
                  <a:gd name="T22" fmla="*/ 1659 w 1659"/>
                  <a:gd name="T2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59" h="125">
                    <a:moveTo>
                      <a:pt x="1659" y="125"/>
                    </a:moveTo>
                    <a:lnTo>
                      <a:pt x="487" y="125"/>
                    </a:lnTo>
                    <a:lnTo>
                      <a:pt x="438" y="125"/>
                    </a:lnTo>
                    <a:lnTo>
                      <a:pt x="0" y="125"/>
                    </a:lnTo>
                    <a:lnTo>
                      <a:pt x="7" y="92"/>
                    </a:lnTo>
                    <a:lnTo>
                      <a:pt x="26" y="29"/>
                    </a:lnTo>
                    <a:lnTo>
                      <a:pt x="37" y="0"/>
                    </a:lnTo>
                    <a:lnTo>
                      <a:pt x="1177" y="0"/>
                    </a:lnTo>
                    <a:lnTo>
                      <a:pt x="1622" y="0"/>
                    </a:lnTo>
                    <a:lnTo>
                      <a:pt x="1633" y="29"/>
                    </a:lnTo>
                    <a:lnTo>
                      <a:pt x="1652" y="92"/>
                    </a:lnTo>
                    <a:lnTo>
                      <a:pt x="1659" y="125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1128"/>
              <p:cNvSpPr>
                <a:spLocks/>
              </p:cNvSpPr>
              <p:nvPr/>
            </p:nvSpPr>
            <p:spPr bwMode="auto">
              <a:xfrm>
                <a:off x="1755" y="1982"/>
                <a:ext cx="332" cy="22"/>
              </a:xfrm>
              <a:custGeom>
                <a:avLst/>
                <a:gdLst>
                  <a:gd name="T0" fmla="*/ 31 w 1659"/>
                  <a:gd name="T1" fmla="*/ 0 h 110"/>
                  <a:gd name="T2" fmla="*/ 1628 w 1659"/>
                  <a:gd name="T3" fmla="*/ 0 h 110"/>
                  <a:gd name="T4" fmla="*/ 1645 w 1659"/>
                  <a:gd name="T5" fmla="*/ 53 h 110"/>
                  <a:gd name="T6" fmla="*/ 1659 w 1659"/>
                  <a:gd name="T7" fmla="*/ 110 h 110"/>
                  <a:gd name="T8" fmla="*/ 0 w 1659"/>
                  <a:gd name="T9" fmla="*/ 110 h 110"/>
                  <a:gd name="T10" fmla="*/ 14 w 1659"/>
                  <a:gd name="T11" fmla="*/ 53 h 110"/>
                  <a:gd name="T12" fmla="*/ 31 w 1659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110">
                    <a:moveTo>
                      <a:pt x="31" y="0"/>
                    </a:moveTo>
                    <a:lnTo>
                      <a:pt x="1628" y="0"/>
                    </a:lnTo>
                    <a:lnTo>
                      <a:pt x="1645" y="53"/>
                    </a:lnTo>
                    <a:lnTo>
                      <a:pt x="1659" y="110"/>
                    </a:lnTo>
                    <a:lnTo>
                      <a:pt x="0" y="110"/>
                    </a:lnTo>
                    <a:lnTo>
                      <a:pt x="14" y="5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1129"/>
              <p:cNvSpPr>
                <a:spLocks/>
              </p:cNvSpPr>
              <p:nvPr/>
            </p:nvSpPr>
            <p:spPr bwMode="auto">
              <a:xfrm>
                <a:off x="1755" y="1985"/>
                <a:ext cx="332" cy="19"/>
              </a:xfrm>
              <a:custGeom>
                <a:avLst/>
                <a:gdLst>
                  <a:gd name="T0" fmla="*/ 26 w 1659"/>
                  <a:gd name="T1" fmla="*/ 0 h 95"/>
                  <a:gd name="T2" fmla="*/ 1633 w 1659"/>
                  <a:gd name="T3" fmla="*/ 0 h 95"/>
                  <a:gd name="T4" fmla="*/ 1648 w 1659"/>
                  <a:gd name="T5" fmla="*/ 47 h 95"/>
                  <a:gd name="T6" fmla="*/ 1659 w 1659"/>
                  <a:gd name="T7" fmla="*/ 95 h 95"/>
                  <a:gd name="T8" fmla="*/ 0 w 1659"/>
                  <a:gd name="T9" fmla="*/ 95 h 95"/>
                  <a:gd name="T10" fmla="*/ 11 w 1659"/>
                  <a:gd name="T11" fmla="*/ 47 h 95"/>
                  <a:gd name="T12" fmla="*/ 26 w 1659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95">
                    <a:moveTo>
                      <a:pt x="26" y="0"/>
                    </a:moveTo>
                    <a:lnTo>
                      <a:pt x="1633" y="0"/>
                    </a:lnTo>
                    <a:lnTo>
                      <a:pt x="1648" y="47"/>
                    </a:lnTo>
                    <a:lnTo>
                      <a:pt x="1659" y="95"/>
                    </a:lnTo>
                    <a:lnTo>
                      <a:pt x="0" y="95"/>
                    </a:lnTo>
                    <a:lnTo>
                      <a:pt x="11" y="4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1130"/>
              <p:cNvSpPr>
                <a:spLocks/>
              </p:cNvSpPr>
              <p:nvPr/>
            </p:nvSpPr>
            <p:spPr bwMode="auto">
              <a:xfrm>
                <a:off x="1755" y="1988"/>
                <a:ext cx="332" cy="16"/>
              </a:xfrm>
              <a:custGeom>
                <a:avLst/>
                <a:gdLst>
                  <a:gd name="T0" fmla="*/ 21 w 1659"/>
                  <a:gd name="T1" fmla="*/ 0 h 79"/>
                  <a:gd name="T2" fmla="*/ 1638 w 1659"/>
                  <a:gd name="T3" fmla="*/ 0 h 79"/>
                  <a:gd name="T4" fmla="*/ 1650 w 1659"/>
                  <a:gd name="T5" fmla="*/ 39 h 79"/>
                  <a:gd name="T6" fmla="*/ 1659 w 1659"/>
                  <a:gd name="T7" fmla="*/ 79 h 79"/>
                  <a:gd name="T8" fmla="*/ 0 w 1659"/>
                  <a:gd name="T9" fmla="*/ 79 h 79"/>
                  <a:gd name="T10" fmla="*/ 9 w 1659"/>
                  <a:gd name="T11" fmla="*/ 39 h 79"/>
                  <a:gd name="T12" fmla="*/ 21 w 165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79">
                    <a:moveTo>
                      <a:pt x="21" y="0"/>
                    </a:moveTo>
                    <a:lnTo>
                      <a:pt x="1638" y="0"/>
                    </a:lnTo>
                    <a:lnTo>
                      <a:pt x="1650" y="39"/>
                    </a:lnTo>
                    <a:lnTo>
                      <a:pt x="1659" y="79"/>
                    </a:lnTo>
                    <a:lnTo>
                      <a:pt x="0" y="79"/>
                    </a:lnTo>
                    <a:lnTo>
                      <a:pt x="9" y="3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1131"/>
              <p:cNvSpPr>
                <a:spLocks/>
              </p:cNvSpPr>
              <p:nvPr/>
            </p:nvSpPr>
            <p:spPr bwMode="auto">
              <a:xfrm>
                <a:off x="1755" y="1991"/>
                <a:ext cx="332" cy="13"/>
              </a:xfrm>
              <a:custGeom>
                <a:avLst/>
                <a:gdLst>
                  <a:gd name="T0" fmla="*/ 16 w 1659"/>
                  <a:gd name="T1" fmla="*/ 0 h 63"/>
                  <a:gd name="T2" fmla="*/ 1643 w 1659"/>
                  <a:gd name="T3" fmla="*/ 0 h 63"/>
                  <a:gd name="T4" fmla="*/ 1652 w 1659"/>
                  <a:gd name="T5" fmla="*/ 31 h 63"/>
                  <a:gd name="T6" fmla="*/ 1659 w 1659"/>
                  <a:gd name="T7" fmla="*/ 63 h 63"/>
                  <a:gd name="T8" fmla="*/ 0 w 1659"/>
                  <a:gd name="T9" fmla="*/ 63 h 63"/>
                  <a:gd name="T10" fmla="*/ 7 w 1659"/>
                  <a:gd name="T11" fmla="*/ 31 h 63"/>
                  <a:gd name="T12" fmla="*/ 16 w 1659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63">
                    <a:moveTo>
                      <a:pt x="16" y="0"/>
                    </a:moveTo>
                    <a:lnTo>
                      <a:pt x="1643" y="0"/>
                    </a:lnTo>
                    <a:lnTo>
                      <a:pt x="1652" y="31"/>
                    </a:lnTo>
                    <a:lnTo>
                      <a:pt x="1659" y="63"/>
                    </a:lnTo>
                    <a:lnTo>
                      <a:pt x="0" y="63"/>
                    </a:lnTo>
                    <a:lnTo>
                      <a:pt x="7" y="3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1132"/>
              <p:cNvSpPr>
                <a:spLocks/>
              </p:cNvSpPr>
              <p:nvPr/>
            </p:nvSpPr>
            <p:spPr bwMode="auto">
              <a:xfrm>
                <a:off x="1755" y="1995"/>
                <a:ext cx="332" cy="9"/>
              </a:xfrm>
              <a:custGeom>
                <a:avLst/>
                <a:gdLst>
                  <a:gd name="T0" fmla="*/ 11 w 1659"/>
                  <a:gd name="T1" fmla="*/ 0 h 47"/>
                  <a:gd name="T2" fmla="*/ 1648 w 1659"/>
                  <a:gd name="T3" fmla="*/ 0 h 47"/>
                  <a:gd name="T4" fmla="*/ 1654 w 1659"/>
                  <a:gd name="T5" fmla="*/ 23 h 47"/>
                  <a:gd name="T6" fmla="*/ 1659 w 1659"/>
                  <a:gd name="T7" fmla="*/ 47 h 47"/>
                  <a:gd name="T8" fmla="*/ 0 w 1659"/>
                  <a:gd name="T9" fmla="*/ 47 h 47"/>
                  <a:gd name="T10" fmla="*/ 5 w 1659"/>
                  <a:gd name="T11" fmla="*/ 23 h 47"/>
                  <a:gd name="T12" fmla="*/ 11 w 165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47">
                    <a:moveTo>
                      <a:pt x="11" y="0"/>
                    </a:moveTo>
                    <a:lnTo>
                      <a:pt x="1648" y="0"/>
                    </a:lnTo>
                    <a:lnTo>
                      <a:pt x="1654" y="23"/>
                    </a:lnTo>
                    <a:lnTo>
                      <a:pt x="1659" y="47"/>
                    </a:lnTo>
                    <a:lnTo>
                      <a:pt x="0" y="47"/>
                    </a:lnTo>
                    <a:lnTo>
                      <a:pt x="5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1133"/>
              <p:cNvSpPr>
                <a:spLocks/>
              </p:cNvSpPr>
              <p:nvPr/>
            </p:nvSpPr>
            <p:spPr bwMode="auto">
              <a:xfrm>
                <a:off x="1755" y="1998"/>
                <a:ext cx="332" cy="6"/>
              </a:xfrm>
              <a:custGeom>
                <a:avLst/>
                <a:gdLst>
                  <a:gd name="T0" fmla="*/ 7 w 1659"/>
                  <a:gd name="T1" fmla="*/ 0 h 32"/>
                  <a:gd name="T2" fmla="*/ 1652 w 1659"/>
                  <a:gd name="T3" fmla="*/ 0 h 32"/>
                  <a:gd name="T4" fmla="*/ 1656 w 1659"/>
                  <a:gd name="T5" fmla="*/ 16 h 32"/>
                  <a:gd name="T6" fmla="*/ 1659 w 1659"/>
                  <a:gd name="T7" fmla="*/ 32 h 32"/>
                  <a:gd name="T8" fmla="*/ 0 w 1659"/>
                  <a:gd name="T9" fmla="*/ 32 h 32"/>
                  <a:gd name="T10" fmla="*/ 3 w 1659"/>
                  <a:gd name="T11" fmla="*/ 16 h 32"/>
                  <a:gd name="T12" fmla="*/ 7 w 165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32">
                    <a:moveTo>
                      <a:pt x="7" y="0"/>
                    </a:moveTo>
                    <a:lnTo>
                      <a:pt x="1652" y="0"/>
                    </a:lnTo>
                    <a:lnTo>
                      <a:pt x="1656" y="16"/>
                    </a:lnTo>
                    <a:lnTo>
                      <a:pt x="1659" y="32"/>
                    </a:lnTo>
                    <a:lnTo>
                      <a:pt x="0" y="32"/>
                    </a:lnTo>
                    <a:lnTo>
                      <a:pt x="3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1134"/>
              <p:cNvSpPr>
                <a:spLocks/>
              </p:cNvSpPr>
              <p:nvPr/>
            </p:nvSpPr>
            <p:spPr bwMode="auto">
              <a:xfrm>
                <a:off x="1755" y="2001"/>
                <a:ext cx="332" cy="3"/>
              </a:xfrm>
              <a:custGeom>
                <a:avLst/>
                <a:gdLst>
                  <a:gd name="T0" fmla="*/ 3 w 1659"/>
                  <a:gd name="T1" fmla="*/ 0 h 16"/>
                  <a:gd name="T2" fmla="*/ 1656 w 1659"/>
                  <a:gd name="T3" fmla="*/ 0 h 16"/>
                  <a:gd name="T4" fmla="*/ 1657 w 1659"/>
                  <a:gd name="T5" fmla="*/ 8 h 16"/>
                  <a:gd name="T6" fmla="*/ 1659 w 1659"/>
                  <a:gd name="T7" fmla="*/ 16 h 16"/>
                  <a:gd name="T8" fmla="*/ 0 w 1659"/>
                  <a:gd name="T9" fmla="*/ 16 h 16"/>
                  <a:gd name="T10" fmla="*/ 2 w 1659"/>
                  <a:gd name="T11" fmla="*/ 8 h 16"/>
                  <a:gd name="T12" fmla="*/ 3 w 165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16">
                    <a:moveTo>
                      <a:pt x="3" y="0"/>
                    </a:moveTo>
                    <a:lnTo>
                      <a:pt x="1656" y="0"/>
                    </a:lnTo>
                    <a:lnTo>
                      <a:pt x="1657" y="8"/>
                    </a:lnTo>
                    <a:lnTo>
                      <a:pt x="1659" y="1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Rectangle 1135"/>
              <p:cNvSpPr>
                <a:spLocks noChangeArrowheads="1"/>
              </p:cNvSpPr>
              <p:nvPr/>
            </p:nvSpPr>
            <p:spPr bwMode="auto">
              <a:xfrm>
                <a:off x="1755" y="2004"/>
                <a:ext cx="332" cy="1"/>
              </a:xfrm>
              <a:prstGeom prst="rect">
                <a:avLst/>
              </a:pr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Rectangle 1136"/>
              <p:cNvSpPr>
                <a:spLocks noChangeArrowheads="1"/>
              </p:cNvSpPr>
              <p:nvPr/>
            </p:nvSpPr>
            <p:spPr bwMode="auto">
              <a:xfrm>
                <a:off x="1761" y="1982"/>
                <a:ext cx="320" cy="1"/>
              </a:xfrm>
              <a:prstGeom prst="rect">
                <a:avLst/>
              </a:pr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1137"/>
              <p:cNvSpPr>
                <a:spLocks/>
              </p:cNvSpPr>
              <p:nvPr/>
            </p:nvSpPr>
            <p:spPr bwMode="auto">
              <a:xfrm>
                <a:off x="1760" y="1982"/>
                <a:ext cx="322" cy="3"/>
              </a:xfrm>
              <a:custGeom>
                <a:avLst/>
                <a:gdLst>
                  <a:gd name="T0" fmla="*/ 1607 w 1607"/>
                  <a:gd name="T1" fmla="*/ 15 h 15"/>
                  <a:gd name="T2" fmla="*/ 0 w 1607"/>
                  <a:gd name="T3" fmla="*/ 15 h 15"/>
                  <a:gd name="T4" fmla="*/ 2 w 1607"/>
                  <a:gd name="T5" fmla="*/ 8 h 15"/>
                  <a:gd name="T6" fmla="*/ 5 w 1607"/>
                  <a:gd name="T7" fmla="*/ 0 h 15"/>
                  <a:gd name="T8" fmla="*/ 1602 w 1607"/>
                  <a:gd name="T9" fmla="*/ 0 h 15"/>
                  <a:gd name="T10" fmla="*/ 1605 w 1607"/>
                  <a:gd name="T11" fmla="*/ 8 h 15"/>
                  <a:gd name="T12" fmla="*/ 1607 w 160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7" h="15">
                    <a:moveTo>
                      <a:pt x="1607" y="15"/>
                    </a:moveTo>
                    <a:lnTo>
                      <a:pt x="0" y="15"/>
                    </a:lnTo>
                    <a:lnTo>
                      <a:pt x="2" y="8"/>
                    </a:lnTo>
                    <a:lnTo>
                      <a:pt x="5" y="0"/>
                    </a:lnTo>
                    <a:lnTo>
                      <a:pt x="1602" y="0"/>
                    </a:lnTo>
                    <a:lnTo>
                      <a:pt x="1605" y="8"/>
                    </a:lnTo>
                    <a:lnTo>
                      <a:pt x="1607" y="15"/>
                    </a:lnTo>
                    <a:close/>
                  </a:path>
                </a:pathLst>
              </a:cu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1138"/>
              <p:cNvSpPr>
                <a:spLocks/>
              </p:cNvSpPr>
              <p:nvPr/>
            </p:nvSpPr>
            <p:spPr bwMode="auto">
              <a:xfrm>
                <a:off x="1759" y="1982"/>
                <a:ext cx="324" cy="6"/>
              </a:xfrm>
              <a:custGeom>
                <a:avLst/>
                <a:gdLst>
                  <a:gd name="T0" fmla="*/ 1617 w 1617"/>
                  <a:gd name="T1" fmla="*/ 32 h 32"/>
                  <a:gd name="T2" fmla="*/ 0 w 1617"/>
                  <a:gd name="T3" fmla="*/ 32 h 32"/>
                  <a:gd name="T4" fmla="*/ 5 w 1617"/>
                  <a:gd name="T5" fmla="*/ 15 h 32"/>
                  <a:gd name="T6" fmla="*/ 10 w 1617"/>
                  <a:gd name="T7" fmla="*/ 0 h 32"/>
                  <a:gd name="T8" fmla="*/ 1607 w 1617"/>
                  <a:gd name="T9" fmla="*/ 0 h 32"/>
                  <a:gd name="T10" fmla="*/ 1612 w 1617"/>
                  <a:gd name="T11" fmla="*/ 15 h 32"/>
                  <a:gd name="T12" fmla="*/ 1617 w 161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32">
                    <a:moveTo>
                      <a:pt x="1617" y="32"/>
                    </a:moveTo>
                    <a:lnTo>
                      <a:pt x="0" y="32"/>
                    </a:lnTo>
                    <a:lnTo>
                      <a:pt x="5" y="15"/>
                    </a:lnTo>
                    <a:lnTo>
                      <a:pt x="10" y="0"/>
                    </a:lnTo>
                    <a:lnTo>
                      <a:pt x="1607" y="0"/>
                    </a:lnTo>
                    <a:lnTo>
                      <a:pt x="1612" y="15"/>
                    </a:lnTo>
                    <a:lnTo>
                      <a:pt x="1617" y="32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1139"/>
              <p:cNvSpPr>
                <a:spLocks/>
              </p:cNvSpPr>
              <p:nvPr/>
            </p:nvSpPr>
            <p:spPr bwMode="auto">
              <a:xfrm>
                <a:off x="1758" y="1982"/>
                <a:ext cx="326" cy="9"/>
              </a:xfrm>
              <a:custGeom>
                <a:avLst/>
                <a:gdLst>
                  <a:gd name="T0" fmla="*/ 1627 w 1627"/>
                  <a:gd name="T1" fmla="*/ 47 h 47"/>
                  <a:gd name="T2" fmla="*/ 0 w 1627"/>
                  <a:gd name="T3" fmla="*/ 47 h 47"/>
                  <a:gd name="T4" fmla="*/ 7 w 1627"/>
                  <a:gd name="T5" fmla="*/ 24 h 47"/>
                  <a:gd name="T6" fmla="*/ 15 w 1627"/>
                  <a:gd name="T7" fmla="*/ 0 h 47"/>
                  <a:gd name="T8" fmla="*/ 1612 w 1627"/>
                  <a:gd name="T9" fmla="*/ 0 h 47"/>
                  <a:gd name="T10" fmla="*/ 1620 w 1627"/>
                  <a:gd name="T11" fmla="*/ 24 h 47"/>
                  <a:gd name="T12" fmla="*/ 1627 w 162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47">
                    <a:moveTo>
                      <a:pt x="1627" y="47"/>
                    </a:moveTo>
                    <a:lnTo>
                      <a:pt x="0" y="47"/>
                    </a:lnTo>
                    <a:lnTo>
                      <a:pt x="7" y="24"/>
                    </a:lnTo>
                    <a:lnTo>
                      <a:pt x="15" y="0"/>
                    </a:lnTo>
                    <a:lnTo>
                      <a:pt x="1612" y="0"/>
                    </a:lnTo>
                    <a:lnTo>
                      <a:pt x="1620" y="24"/>
                    </a:lnTo>
                    <a:lnTo>
                      <a:pt x="1627" y="47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1140"/>
              <p:cNvSpPr>
                <a:spLocks/>
              </p:cNvSpPr>
              <p:nvPr/>
            </p:nvSpPr>
            <p:spPr bwMode="auto">
              <a:xfrm>
                <a:off x="1757" y="1982"/>
                <a:ext cx="328" cy="13"/>
              </a:xfrm>
              <a:custGeom>
                <a:avLst/>
                <a:gdLst>
                  <a:gd name="T0" fmla="*/ 1637 w 1637"/>
                  <a:gd name="T1" fmla="*/ 63 h 63"/>
                  <a:gd name="T2" fmla="*/ 0 w 1637"/>
                  <a:gd name="T3" fmla="*/ 63 h 63"/>
                  <a:gd name="T4" fmla="*/ 10 w 1637"/>
                  <a:gd name="T5" fmla="*/ 31 h 63"/>
                  <a:gd name="T6" fmla="*/ 20 w 1637"/>
                  <a:gd name="T7" fmla="*/ 0 h 63"/>
                  <a:gd name="T8" fmla="*/ 1617 w 1637"/>
                  <a:gd name="T9" fmla="*/ 0 h 63"/>
                  <a:gd name="T10" fmla="*/ 1627 w 1637"/>
                  <a:gd name="T11" fmla="*/ 31 h 63"/>
                  <a:gd name="T12" fmla="*/ 1637 w 1637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63">
                    <a:moveTo>
                      <a:pt x="1637" y="63"/>
                    </a:moveTo>
                    <a:lnTo>
                      <a:pt x="0" y="63"/>
                    </a:lnTo>
                    <a:lnTo>
                      <a:pt x="10" y="31"/>
                    </a:lnTo>
                    <a:lnTo>
                      <a:pt x="20" y="0"/>
                    </a:lnTo>
                    <a:lnTo>
                      <a:pt x="1617" y="0"/>
                    </a:lnTo>
                    <a:lnTo>
                      <a:pt x="1627" y="31"/>
                    </a:lnTo>
                    <a:lnTo>
                      <a:pt x="1637" y="63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1141"/>
              <p:cNvSpPr>
                <a:spLocks/>
              </p:cNvSpPr>
              <p:nvPr/>
            </p:nvSpPr>
            <p:spPr bwMode="auto">
              <a:xfrm>
                <a:off x="1757" y="1982"/>
                <a:ext cx="329" cy="16"/>
              </a:xfrm>
              <a:custGeom>
                <a:avLst/>
                <a:gdLst>
                  <a:gd name="T0" fmla="*/ 1645 w 1645"/>
                  <a:gd name="T1" fmla="*/ 78 h 78"/>
                  <a:gd name="T2" fmla="*/ 0 w 1645"/>
                  <a:gd name="T3" fmla="*/ 78 h 78"/>
                  <a:gd name="T4" fmla="*/ 11 w 1645"/>
                  <a:gd name="T5" fmla="*/ 39 h 78"/>
                  <a:gd name="T6" fmla="*/ 24 w 1645"/>
                  <a:gd name="T7" fmla="*/ 0 h 78"/>
                  <a:gd name="T8" fmla="*/ 1621 w 1645"/>
                  <a:gd name="T9" fmla="*/ 0 h 78"/>
                  <a:gd name="T10" fmla="*/ 1634 w 1645"/>
                  <a:gd name="T11" fmla="*/ 38 h 78"/>
                  <a:gd name="T12" fmla="*/ 1645 w 1645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78">
                    <a:moveTo>
                      <a:pt x="1645" y="78"/>
                    </a:moveTo>
                    <a:lnTo>
                      <a:pt x="0" y="78"/>
                    </a:lnTo>
                    <a:lnTo>
                      <a:pt x="11" y="39"/>
                    </a:lnTo>
                    <a:lnTo>
                      <a:pt x="24" y="0"/>
                    </a:lnTo>
                    <a:lnTo>
                      <a:pt x="1621" y="0"/>
                    </a:lnTo>
                    <a:lnTo>
                      <a:pt x="1634" y="38"/>
                    </a:lnTo>
                    <a:lnTo>
                      <a:pt x="1645" y="78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1142"/>
              <p:cNvSpPr>
                <a:spLocks/>
              </p:cNvSpPr>
              <p:nvPr/>
            </p:nvSpPr>
            <p:spPr bwMode="auto">
              <a:xfrm>
                <a:off x="1756" y="1982"/>
                <a:ext cx="330" cy="19"/>
              </a:xfrm>
              <a:custGeom>
                <a:avLst/>
                <a:gdLst>
                  <a:gd name="T0" fmla="*/ 1653 w 1653"/>
                  <a:gd name="T1" fmla="*/ 94 h 94"/>
                  <a:gd name="T2" fmla="*/ 0 w 1653"/>
                  <a:gd name="T3" fmla="*/ 94 h 94"/>
                  <a:gd name="T4" fmla="*/ 13 w 1653"/>
                  <a:gd name="T5" fmla="*/ 46 h 94"/>
                  <a:gd name="T6" fmla="*/ 28 w 1653"/>
                  <a:gd name="T7" fmla="*/ 0 h 94"/>
                  <a:gd name="T8" fmla="*/ 1625 w 1653"/>
                  <a:gd name="T9" fmla="*/ 0 h 94"/>
                  <a:gd name="T10" fmla="*/ 1640 w 1653"/>
                  <a:gd name="T11" fmla="*/ 46 h 94"/>
                  <a:gd name="T12" fmla="*/ 1653 w 1653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94">
                    <a:moveTo>
                      <a:pt x="1653" y="94"/>
                    </a:moveTo>
                    <a:lnTo>
                      <a:pt x="0" y="94"/>
                    </a:lnTo>
                    <a:lnTo>
                      <a:pt x="13" y="46"/>
                    </a:lnTo>
                    <a:lnTo>
                      <a:pt x="28" y="0"/>
                    </a:lnTo>
                    <a:lnTo>
                      <a:pt x="1625" y="0"/>
                    </a:lnTo>
                    <a:lnTo>
                      <a:pt x="1640" y="46"/>
                    </a:lnTo>
                    <a:lnTo>
                      <a:pt x="1653" y="94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1143"/>
              <p:cNvSpPr>
                <a:spLocks/>
              </p:cNvSpPr>
              <p:nvPr/>
            </p:nvSpPr>
            <p:spPr bwMode="auto">
              <a:xfrm>
                <a:off x="1755" y="1982"/>
                <a:ext cx="332" cy="22"/>
              </a:xfrm>
              <a:custGeom>
                <a:avLst/>
                <a:gdLst>
                  <a:gd name="T0" fmla="*/ 1659 w 1659"/>
                  <a:gd name="T1" fmla="*/ 110 h 110"/>
                  <a:gd name="T2" fmla="*/ 0 w 1659"/>
                  <a:gd name="T3" fmla="*/ 110 h 110"/>
                  <a:gd name="T4" fmla="*/ 14 w 1659"/>
                  <a:gd name="T5" fmla="*/ 53 h 110"/>
                  <a:gd name="T6" fmla="*/ 31 w 1659"/>
                  <a:gd name="T7" fmla="*/ 0 h 110"/>
                  <a:gd name="T8" fmla="*/ 1628 w 1659"/>
                  <a:gd name="T9" fmla="*/ 0 h 110"/>
                  <a:gd name="T10" fmla="*/ 1645 w 1659"/>
                  <a:gd name="T11" fmla="*/ 53 h 110"/>
                  <a:gd name="T12" fmla="*/ 1659 w 1659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110">
                    <a:moveTo>
                      <a:pt x="1659" y="110"/>
                    </a:moveTo>
                    <a:lnTo>
                      <a:pt x="0" y="110"/>
                    </a:lnTo>
                    <a:lnTo>
                      <a:pt x="14" y="53"/>
                    </a:lnTo>
                    <a:lnTo>
                      <a:pt x="31" y="0"/>
                    </a:lnTo>
                    <a:lnTo>
                      <a:pt x="1628" y="0"/>
                    </a:lnTo>
                    <a:lnTo>
                      <a:pt x="1645" y="53"/>
                    </a:lnTo>
                    <a:lnTo>
                      <a:pt x="1659" y="110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1144"/>
              <p:cNvSpPr>
                <a:spLocks/>
              </p:cNvSpPr>
              <p:nvPr/>
            </p:nvSpPr>
            <p:spPr bwMode="auto">
              <a:xfrm>
                <a:off x="1755" y="1982"/>
                <a:ext cx="333" cy="25"/>
              </a:xfrm>
              <a:custGeom>
                <a:avLst/>
                <a:gdLst>
                  <a:gd name="T0" fmla="*/ 1665 w 1665"/>
                  <a:gd name="T1" fmla="*/ 125 h 125"/>
                  <a:gd name="T2" fmla="*/ 982 w 1665"/>
                  <a:gd name="T3" fmla="*/ 125 h 125"/>
                  <a:gd name="T4" fmla="*/ 932 w 1665"/>
                  <a:gd name="T5" fmla="*/ 125 h 125"/>
                  <a:gd name="T6" fmla="*/ 0 w 1665"/>
                  <a:gd name="T7" fmla="*/ 125 h 125"/>
                  <a:gd name="T8" fmla="*/ 6 w 1665"/>
                  <a:gd name="T9" fmla="*/ 94 h 125"/>
                  <a:gd name="T10" fmla="*/ 24 w 1665"/>
                  <a:gd name="T11" fmla="*/ 31 h 125"/>
                  <a:gd name="T12" fmla="*/ 34 w 1665"/>
                  <a:gd name="T13" fmla="*/ 0 h 125"/>
                  <a:gd name="T14" fmla="*/ 1631 w 1665"/>
                  <a:gd name="T15" fmla="*/ 0 h 125"/>
                  <a:gd name="T16" fmla="*/ 1641 w 1665"/>
                  <a:gd name="T17" fmla="*/ 31 h 125"/>
                  <a:gd name="T18" fmla="*/ 1659 w 1665"/>
                  <a:gd name="T19" fmla="*/ 94 h 125"/>
                  <a:gd name="T20" fmla="*/ 1665 w 1665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65" h="125">
                    <a:moveTo>
                      <a:pt x="1665" y="125"/>
                    </a:moveTo>
                    <a:lnTo>
                      <a:pt x="982" y="125"/>
                    </a:lnTo>
                    <a:lnTo>
                      <a:pt x="932" y="125"/>
                    </a:lnTo>
                    <a:lnTo>
                      <a:pt x="0" y="125"/>
                    </a:lnTo>
                    <a:lnTo>
                      <a:pt x="6" y="94"/>
                    </a:lnTo>
                    <a:lnTo>
                      <a:pt x="24" y="31"/>
                    </a:lnTo>
                    <a:lnTo>
                      <a:pt x="34" y="0"/>
                    </a:lnTo>
                    <a:lnTo>
                      <a:pt x="1631" y="0"/>
                    </a:lnTo>
                    <a:lnTo>
                      <a:pt x="1641" y="31"/>
                    </a:lnTo>
                    <a:lnTo>
                      <a:pt x="1659" y="94"/>
                    </a:lnTo>
                    <a:lnTo>
                      <a:pt x="1665" y="125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1145"/>
              <p:cNvSpPr>
                <a:spLocks/>
              </p:cNvSpPr>
              <p:nvPr/>
            </p:nvSpPr>
            <p:spPr bwMode="auto">
              <a:xfrm>
                <a:off x="1755" y="1985"/>
                <a:ext cx="333" cy="22"/>
              </a:xfrm>
              <a:custGeom>
                <a:avLst/>
                <a:gdLst>
                  <a:gd name="T0" fmla="*/ 29 w 1665"/>
                  <a:gd name="T1" fmla="*/ 0 h 110"/>
                  <a:gd name="T2" fmla="*/ 1636 w 1665"/>
                  <a:gd name="T3" fmla="*/ 0 h 110"/>
                  <a:gd name="T4" fmla="*/ 1653 w 1665"/>
                  <a:gd name="T5" fmla="*/ 55 h 110"/>
                  <a:gd name="T6" fmla="*/ 1665 w 1665"/>
                  <a:gd name="T7" fmla="*/ 110 h 110"/>
                  <a:gd name="T8" fmla="*/ 0 w 1665"/>
                  <a:gd name="T9" fmla="*/ 110 h 110"/>
                  <a:gd name="T10" fmla="*/ 12 w 1665"/>
                  <a:gd name="T11" fmla="*/ 55 h 110"/>
                  <a:gd name="T12" fmla="*/ 29 w 1665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110">
                    <a:moveTo>
                      <a:pt x="29" y="0"/>
                    </a:moveTo>
                    <a:lnTo>
                      <a:pt x="1636" y="0"/>
                    </a:lnTo>
                    <a:lnTo>
                      <a:pt x="1653" y="55"/>
                    </a:lnTo>
                    <a:lnTo>
                      <a:pt x="1665" y="110"/>
                    </a:lnTo>
                    <a:lnTo>
                      <a:pt x="0" y="110"/>
                    </a:lnTo>
                    <a:lnTo>
                      <a:pt x="12" y="5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1146"/>
              <p:cNvSpPr>
                <a:spLocks/>
              </p:cNvSpPr>
              <p:nvPr/>
            </p:nvSpPr>
            <p:spPr bwMode="auto">
              <a:xfrm>
                <a:off x="1755" y="1988"/>
                <a:ext cx="333" cy="19"/>
              </a:xfrm>
              <a:custGeom>
                <a:avLst/>
                <a:gdLst>
                  <a:gd name="T0" fmla="*/ 24 w 1665"/>
                  <a:gd name="T1" fmla="*/ 0 h 94"/>
                  <a:gd name="T2" fmla="*/ 1641 w 1665"/>
                  <a:gd name="T3" fmla="*/ 0 h 94"/>
                  <a:gd name="T4" fmla="*/ 1655 w 1665"/>
                  <a:gd name="T5" fmla="*/ 46 h 94"/>
                  <a:gd name="T6" fmla="*/ 1665 w 1665"/>
                  <a:gd name="T7" fmla="*/ 94 h 94"/>
                  <a:gd name="T8" fmla="*/ 0 w 1665"/>
                  <a:gd name="T9" fmla="*/ 94 h 94"/>
                  <a:gd name="T10" fmla="*/ 10 w 1665"/>
                  <a:gd name="T11" fmla="*/ 46 h 94"/>
                  <a:gd name="T12" fmla="*/ 24 w 1665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94">
                    <a:moveTo>
                      <a:pt x="24" y="0"/>
                    </a:moveTo>
                    <a:lnTo>
                      <a:pt x="1641" y="0"/>
                    </a:lnTo>
                    <a:lnTo>
                      <a:pt x="1655" y="46"/>
                    </a:lnTo>
                    <a:lnTo>
                      <a:pt x="1665" y="94"/>
                    </a:lnTo>
                    <a:lnTo>
                      <a:pt x="0" y="94"/>
                    </a:lnTo>
                    <a:lnTo>
                      <a:pt x="10" y="4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1147"/>
              <p:cNvSpPr>
                <a:spLocks/>
              </p:cNvSpPr>
              <p:nvPr/>
            </p:nvSpPr>
            <p:spPr bwMode="auto">
              <a:xfrm>
                <a:off x="1755" y="1991"/>
                <a:ext cx="333" cy="16"/>
              </a:xfrm>
              <a:custGeom>
                <a:avLst/>
                <a:gdLst>
                  <a:gd name="T0" fmla="*/ 19 w 1665"/>
                  <a:gd name="T1" fmla="*/ 0 h 78"/>
                  <a:gd name="T2" fmla="*/ 1646 w 1665"/>
                  <a:gd name="T3" fmla="*/ 0 h 78"/>
                  <a:gd name="T4" fmla="*/ 1657 w 1665"/>
                  <a:gd name="T5" fmla="*/ 38 h 78"/>
                  <a:gd name="T6" fmla="*/ 1665 w 1665"/>
                  <a:gd name="T7" fmla="*/ 78 h 78"/>
                  <a:gd name="T8" fmla="*/ 0 w 1665"/>
                  <a:gd name="T9" fmla="*/ 78 h 78"/>
                  <a:gd name="T10" fmla="*/ 8 w 1665"/>
                  <a:gd name="T11" fmla="*/ 38 h 78"/>
                  <a:gd name="T12" fmla="*/ 19 w 1665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78">
                    <a:moveTo>
                      <a:pt x="19" y="0"/>
                    </a:moveTo>
                    <a:lnTo>
                      <a:pt x="1646" y="0"/>
                    </a:lnTo>
                    <a:lnTo>
                      <a:pt x="1657" y="38"/>
                    </a:lnTo>
                    <a:lnTo>
                      <a:pt x="1665" y="78"/>
                    </a:lnTo>
                    <a:lnTo>
                      <a:pt x="0" y="78"/>
                    </a:lnTo>
                    <a:lnTo>
                      <a:pt x="8" y="3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1148"/>
              <p:cNvSpPr>
                <a:spLocks/>
              </p:cNvSpPr>
              <p:nvPr/>
            </p:nvSpPr>
            <p:spPr bwMode="auto">
              <a:xfrm>
                <a:off x="1755" y="1995"/>
                <a:ext cx="333" cy="12"/>
              </a:xfrm>
              <a:custGeom>
                <a:avLst/>
                <a:gdLst>
                  <a:gd name="T0" fmla="*/ 14 w 1665"/>
                  <a:gd name="T1" fmla="*/ 0 h 62"/>
                  <a:gd name="T2" fmla="*/ 1651 w 1665"/>
                  <a:gd name="T3" fmla="*/ 0 h 62"/>
                  <a:gd name="T4" fmla="*/ 1659 w 1665"/>
                  <a:gd name="T5" fmla="*/ 31 h 62"/>
                  <a:gd name="T6" fmla="*/ 1665 w 1665"/>
                  <a:gd name="T7" fmla="*/ 62 h 62"/>
                  <a:gd name="T8" fmla="*/ 0 w 1665"/>
                  <a:gd name="T9" fmla="*/ 62 h 62"/>
                  <a:gd name="T10" fmla="*/ 6 w 1665"/>
                  <a:gd name="T11" fmla="*/ 31 h 62"/>
                  <a:gd name="T12" fmla="*/ 14 w 1665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62">
                    <a:moveTo>
                      <a:pt x="14" y="0"/>
                    </a:moveTo>
                    <a:lnTo>
                      <a:pt x="1651" y="0"/>
                    </a:lnTo>
                    <a:lnTo>
                      <a:pt x="1659" y="31"/>
                    </a:lnTo>
                    <a:lnTo>
                      <a:pt x="1665" y="62"/>
                    </a:lnTo>
                    <a:lnTo>
                      <a:pt x="0" y="62"/>
                    </a:lnTo>
                    <a:lnTo>
                      <a:pt x="6" y="3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1149"/>
              <p:cNvSpPr>
                <a:spLocks/>
              </p:cNvSpPr>
              <p:nvPr/>
            </p:nvSpPr>
            <p:spPr bwMode="auto">
              <a:xfrm>
                <a:off x="1755" y="1998"/>
                <a:ext cx="333" cy="9"/>
              </a:xfrm>
              <a:custGeom>
                <a:avLst/>
                <a:gdLst>
                  <a:gd name="T0" fmla="*/ 10 w 1665"/>
                  <a:gd name="T1" fmla="*/ 0 h 47"/>
                  <a:gd name="T2" fmla="*/ 1655 w 1665"/>
                  <a:gd name="T3" fmla="*/ 0 h 47"/>
                  <a:gd name="T4" fmla="*/ 1660 w 1665"/>
                  <a:gd name="T5" fmla="*/ 24 h 47"/>
                  <a:gd name="T6" fmla="*/ 1665 w 1665"/>
                  <a:gd name="T7" fmla="*/ 47 h 47"/>
                  <a:gd name="T8" fmla="*/ 0 w 1665"/>
                  <a:gd name="T9" fmla="*/ 47 h 47"/>
                  <a:gd name="T10" fmla="*/ 5 w 1665"/>
                  <a:gd name="T11" fmla="*/ 24 h 47"/>
                  <a:gd name="T12" fmla="*/ 10 w 166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47">
                    <a:moveTo>
                      <a:pt x="10" y="0"/>
                    </a:moveTo>
                    <a:lnTo>
                      <a:pt x="1655" y="0"/>
                    </a:lnTo>
                    <a:lnTo>
                      <a:pt x="1660" y="24"/>
                    </a:lnTo>
                    <a:lnTo>
                      <a:pt x="1665" y="47"/>
                    </a:lnTo>
                    <a:lnTo>
                      <a:pt x="0" y="47"/>
                    </a:lnTo>
                    <a:lnTo>
                      <a:pt x="5" y="2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1150"/>
              <p:cNvSpPr>
                <a:spLocks/>
              </p:cNvSpPr>
              <p:nvPr/>
            </p:nvSpPr>
            <p:spPr bwMode="auto">
              <a:xfrm>
                <a:off x="1755" y="2001"/>
                <a:ext cx="333" cy="6"/>
              </a:xfrm>
              <a:custGeom>
                <a:avLst/>
                <a:gdLst>
                  <a:gd name="T0" fmla="*/ 6 w 1665"/>
                  <a:gd name="T1" fmla="*/ 0 h 31"/>
                  <a:gd name="T2" fmla="*/ 1658 w 1665"/>
                  <a:gd name="T3" fmla="*/ 0 h 31"/>
                  <a:gd name="T4" fmla="*/ 1662 w 1665"/>
                  <a:gd name="T5" fmla="*/ 16 h 31"/>
                  <a:gd name="T6" fmla="*/ 1665 w 1665"/>
                  <a:gd name="T7" fmla="*/ 31 h 31"/>
                  <a:gd name="T8" fmla="*/ 0 w 1665"/>
                  <a:gd name="T9" fmla="*/ 31 h 31"/>
                  <a:gd name="T10" fmla="*/ 3 w 1665"/>
                  <a:gd name="T11" fmla="*/ 16 h 31"/>
                  <a:gd name="T12" fmla="*/ 6 w 1665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31">
                    <a:moveTo>
                      <a:pt x="6" y="0"/>
                    </a:moveTo>
                    <a:lnTo>
                      <a:pt x="1658" y="0"/>
                    </a:lnTo>
                    <a:lnTo>
                      <a:pt x="1662" y="16"/>
                    </a:lnTo>
                    <a:lnTo>
                      <a:pt x="1665" y="31"/>
                    </a:lnTo>
                    <a:lnTo>
                      <a:pt x="0" y="31"/>
                    </a:lnTo>
                    <a:lnTo>
                      <a:pt x="3" y="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1151"/>
              <p:cNvSpPr>
                <a:spLocks/>
              </p:cNvSpPr>
              <p:nvPr/>
            </p:nvSpPr>
            <p:spPr bwMode="auto">
              <a:xfrm>
                <a:off x="1755" y="2004"/>
                <a:ext cx="333" cy="3"/>
              </a:xfrm>
              <a:custGeom>
                <a:avLst/>
                <a:gdLst>
                  <a:gd name="T0" fmla="*/ 3 w 1665"/>
                  <a:gd name="T1" fmla="*/ 0 h 16"/>
                  <a:gd name="T2" fmla="*/ 1662 w 1665"/>
                  <a:gd name="T3" fmla="*/ 0 h 16"/>
                  <a:gd name="T4" fmla="*/ 1663 w 1665"/>
                  <a:gd name="T5" fmla="*/ 8 h 16"/>
                  <a:gd name="T6" fmla="*/ 1665 w 1665"/>
                  <a:gd name="T7" fmla="*/ 16 h 16"/>
                  <a:gd name="T8" fmla="*/ 0 w 1665"/>
                  <a:gd name="T9" fmla="*/ 16 h 16"/>
                  <a:gd name="T10" fmla="*/ 2 w 1665"/>
                  <a:gd name="T11" fmla="*/ 8 h 16"/>
                  <a:gd name="T12" fmla="*/ 3 w 166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16">
                    <a:moveTo>
                      <a:pt x="3" y="0"/>
                    </a:moveTo>
                    <a:lnTo>
                      <a:pt x="1662" y="0"/>
                    </a:lnTo>
                    <a:lnTo>
                      <a:pt x="1663" y="8"/>
                    </a:lnTo>
                    <a:lnTo>
                      <a:pt x="1665" y="1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Rectangle 1152"/>
              <p:cNvSpPr>
                <a:spLocks noChangeArrowheads="1"/>
              </p:cNvSpPr>
              <p:nvPr/>
            </p:nvSpPr>
            <p:spPr bwMode="auto">
              <a:xfrm>
                <a:off x="1755" y="2007"/>
                <a:ext cx="333" cy="1"/>
              </a:xfrm>
              <a:prstGeom prst="rect">
                <a:avLst/>
              </a:pr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Rectangle 1153"/>
              <p:cNvSpPr>
                <a:spLocks noChangeArrowheads="1"/>
              </p:cNvSpPr>
              <p:nvPr/>
            </p:nvSpPr>
            <p:spPr bwMode="auto">
              <a:xfrm>
                <a:off x="1760" y="1985"/>
                <a:ext cx="322" cy="1"/>
              </a:xfrm>
              <a:prstGeom prst="rect">
                <a:avLst/>
              </a:prstGeom>
              <a:solidFill>
                <a:srgbClr val="A7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1154"/>
              <p:cNvSpPr>
                <a:spLocks/>
              </p:cNvSpPr>
              <p:nvPr/>
            </p:nvSpPr>
            <p:spPr bwMode="auto">
              <a:xfrm>
                <a:off x="1759" y="1985"/>
                <a:ext cx="324" cy="3"/>
              </a:xfrm>
              <a:custGeom>
                <a:avLst/>
                <a:gdLst>
                  <a:gd name="T0" fmla="*/ 1617 w 1617"/>
                  <a:gd name="T1" fmla="*/ 17 h 17"/>
                  <a:gd name="T2" fmla="*/ 0 w 1617"/>
                  <a:gd name="T3" fmla="*/ 17 h 17"/>
                  <a:gd name="T4" fmla="*/ 2 w 1617"/>
                  <a:gd name="T5" fmla="*/ 9 h 17"/>
                  <a:gd name="T6" fmla="*/ 5 w 1617"/>
                  <a:gd name="T7" fmla="*/ 0 h 17"/>
                  <a:gd name="T8" fmla="*/ 1612 w 1617"/>
                  <a:gd name="T9" fmla="*/ 0 h 17"/>
                  <a:gd name="T10" fmla="*/ 1615 w 1617"/>
                  <a:gd name="T11" fmla="*/ 9 h 17"/>
                  <a:gd name="T12" fmla="*/ 1617 w 161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7" h="17">
                    <a:moveTo>
                      <a:pt x="1617" y="17"/>
                    </a:moveTo>
                    <a:lnTo>
                      <a:pt x="0" y="17"/>
                    </a:lnTo>
                    <a:lnTo>
                      <a:pt x="2" y="9"/>
                    </a:lnTo>
                    <a:lnTo>
                      <a:pt x="5" y="0"/>
                    </a:lnTo>
                    <a:lnTo>
                      <a:pt x="1612" y="0"/>
                    </a:lnTo>
                    <a:lnTo>
                      <a:pt x="1615" y="9"/>
                    </a:lnTo>
                    <a:lnTo>
                      <a:pt x="1617" y="17"/>
                    </a:lnTo>
                    <a:close/>
                  </a:path>
                </a:pathLst>
              </a:cu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1155"/>
              <p:cNvSpPr>
                <a:spLocks/>
              </p:cNvSpPr>
              <p:nvPr/>
            </p:nvSpPr>
            <p:spPr bwMode="auto">
              <a:xfrm>
                <a:off x="1758" y="1985"/>
                <a:ext cx="326" cy="6"/>
              </a:xfrm>
              <a:custGeom>
                <a:avLst/>
                <a:gdLst>
                  <a:gd name="T0" fmla="*/ 1627 w 1627"/>
                  <a:gd name="T1" fmla="*/ 32 h 32"/>
                  <a:gd name="T2" fmla="*/ 0 w 1627"/>
                  <a:gd name="T3" fmla="*/ 32 h 32"/>
                  <a:gd name="T4" fmla="*/ 5 w 1627"/>
                  <a:gd name="T5" fmla="*/ 16 h 32"/>
                  <a:gd name="T6" fmla="*/ 10 w 1627"/>
                  <a:gd name="T7" fmla="*/ 0 h 32"/>
                  <a:gd name="T8" fmla="*/ 1617 w 1627"/>
                  <a:gd name="T9" fmla="*/ 0 h 32"/>
                  <a:gd name="T10" fmla="*/ 1622 w 1627"/>
                  <a:gd name="T11" fmla="*/ 16 h 32"/>
                  <a:gd name="T12" fmla="*/ 1627 w 162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32">
                    <a:moveTo>
                      <a:pt x="1627" y="32"/>
                    </a:moveTo>
                    <a:lnTo>
                      <a:pt x="0" y="32"/>
                    </a:lnTo>
                    <a:lnTo>
                      <a:pt x="5" y="16"/>
                    </a:lnTo>
                    <a:lnTo>
                      <a:pt x="10" y="0"/>
                    </a:lnTo>
                    <a:lnTo>
                      <a:pt x="1617" y="0"/>
                    </a:lnTo>
                    <a:lnTo>
                      <a:pt x="1622" y="16"/>
                    </a:lnTo>
                    <a:lnTo>
                      <a:pt x="1627" y="32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1156"/>
              <p:cNvSpPr>
                <a:spLocks/>
              </p:cNvSpPr>
              <p:nvPr/>
            </p:nvSpPr>
            <p:spPr bwMode="auto">
              <a:xfrm>
                <a:off x="1757" y="1985"/>
                <a:ext cx="328" cy="10"/>
              </a:xfrm>
              <a:custGeom>
                <a:avLst/>
                <a:gdLst>
                  <a:gd name="T0" fmla="*/ 1637 w 1637"/>
                  <a:gd name="T1" fmla="*/ 48 h 48"/>
                  <a:gd name="T2" fmla="*/ 0 w 1637"/>
                  <a:gd name="T3" fmla="*/ 48 h 48"/>
                  <a:gd name="T4" fmla="*/ 7 w 1637"/>
                  <a:gd name="T5" fmla="*/ 24 h 48"/>
                  <a:gd name="T6" fmla="*/ 15 w 1637"/>
                  <a:gd name="T7" fmla="*/ 0 h 48"/>
                  <a:gd name="T8" fmla="*/ 1622 w 1637"/>
                  <a:gd name="T9" fmla="*/ 0 h 48"/>
                  <a:gd name="T10" fmla="*/ 1630 w 1637"/>
                  <a:gd name="T11" fmla="*/ 24 h 48"/>
                  <a:gd name="T12" fmla="*/ 1637 w 1637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48">
                    <a:moveTo>
                      <a:pt x="1637" y="48"/>
                    </a:moveTo>
                    <a:lnTo>
                      <a:pt x="0" y="48"/>
                    </a:lnTo>
                    <a:lnTo>
                      <a:pt x="7" y="24"/>
                    </a:lnTo>
                    <a:lnTo>
                      <a:pt x="15" y="0"/>
                    </a:lnTo>
                    <a:lnTo>
                      <a:pt x="1622" y="0"/>
                    </a:lnTo>
                    <a:lnTo>
                      <a:pt x="1630" y="24"/>
                    </a:lnTo>
                    <a:lnTo>
                      <a:pt x="1637" y="48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1157"/>
              <p:cNvSpPr>
                <a:spLocks/>
              </p:cNvSpPr>
              <p:nvPr/>
            </p:nvSpPr>
            <p:spPr bwMode="auto">
              <a:xfrm>
                <a:off x="1757" y="1985"/>
                <a:ext cx="329" cy="13"/>
              </a:xfrm>
              <a:custGeom>
                <a:avLst/>
                <a:gdLst>
                  <a:gd name="T0" fmla="*/ 1645 w 1645"/>
                  <a:gd name="T1" fmla="*/ 63 h 63"/>
                  <a:gd name="T2" fmla="*/ 0 w 1645"/>
                  <a:gd name="T3" fmla="*/ 63 h 63"/>
                  <a:gd name="T4" fmla="*/ 9 w 1645"/>
                  <a:gd name="T5" fmla="*/ 31 h 63"/>
                  <a:gd name="T6" fmla="*/ 19 w 1645"/>
                  <a:gd name="T7" fmla="*/ 0 h 63"/>
                  <a:gd name="T8" fmla="*/ 1626 w 1645"/>
                  <a:gd name="T9" fmla="*/ 0 h 63"/>
                  <a:gd name="T10" fmla="*/ 1636 w 1645"/>
                  <a:gd name="T11" fmla="*/ 31 h 63"/>
                  <a:gd name="T12" fmla="*/ 1645 w 1645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63">
                    <a:moveTo>
                      <a:pt x="1645" y="63"/>
                    </a:moveTo>
                    <a:lnTo>
                      <a:pt x="0" y="63"/>
                    </a:lnTo>
                    <a:lnTo>
                      <a:pt x="9" y="31"/>
                    </a:lnTo>
                    <a:lnTo>
                      <a:pt x="19" y="0"/>
                    </a:lnTo>
                    <a:lnTo>
                      <a:pt x="1626" y="0"/>
                    </a:lnTo>
                    <a:lnTo>
                      <a:pt x="1636" y="31"/>
                    </a:lnTo>
                    <a:lnTo>
                      <a:pt x="1645" y="63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1158"/>
              <p:cNvSpPr>
                <a:spLocks/>
              </p:cNvSpPr>
              <p:nvPr/>
            </p:nvSpPr>
            <p:spPr bwMode="auto">
              <a:xfrm>
                <a:off x="1756" y="1985"/>
                <a:ext cx="330" cy="16"/>
              </a:xfrm>
              <a:custGeom>
                <a:avLst/>
                <a:gdLst>
                  <a:gd name="T0" fmla="*/ 1653 w 1653"/>
                  <a:gd name="T1" fmla="*/ 79 h 79"/>
                  <a:gd name="T2" fmla="*/ 0 w 1653"/>
                  <a:gd name="T3" fmla="*/ 79 h 79"/>
                  <a:gd name="T4" fmla="*/ 11 w 1653"/>
                  <a:gd name="T5" fmla="*/ 39 h 79"/>
                  <a:gd name="T6" fmla="*/ 23 w 1653"/>
                  <a:gd name="T7" fmla="*/ 0 h 79"/>
                  <a:gd name="T8" fmla="*/ 1630 w 1653"/>
                  <a:gd name="T9" fmla="*/ 0 h 79"/>
                  <a:gd name="T10" fmla="*/ 1642 w 1653"/>
                  <a:gd name="T11" fmla="*/ 39 h 79"/>
                  <a:gd name="T12" fmla="*/ 1653 w 1653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79">
                    <a:moveTo>
                      <a:pt x="1653" y="79"/>
                    </a:moveTo>
                    <a:lnTo>
                      <a:pt x="0" y="79"/>
                    </a:lnTo>
                    <a:lnTo>
                      <a:pt x="11" y="39"/>
                    </a:lnTo>
                    <a:lnTo>
                      <a:pt x="23" y="0"/>
                    </a:lnTo>
                    <a:lnTo>
                      <a:pt x="1630" y="0"/>
                    </a:lnTo>
                    <a:lnTo>
                      <a:pt x="1642" y="39"/>
                    </a:lnTo>
                    <a:lnTo>
                      <a:pt x="1653" y="79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1159"/>
              <p:cNvSpPr>
                <a:spLocks/>
              </p:cNvSpPr>
              <p:nvPr/>
            </p:nvSpPr>
            <p:spPr bwMode="auto">
              <a:xfrm>
                <a:off x="1755" y="1985"/>
                <a:ext cx="332" cy="19"/>
              </a:xfrm>
              <a:custGeom>
                <a:avLst/>
                <a:gdLst>
                  <a:gd name="T0" fmla="*/ 1659 w 1659"/>
                  <a:gd name="T1" fmla="*/ 95 h 95"/>
                  <a:gd name="T2" fmla="*/ 0 w 1659"/>
                  <a:gd name="T3" fmla="*/ 95 h 95"/>
                  <a:gd name="T4" fmla="*/ 11 w 1659"/>
                  <a:gd name="T5" fmla="*/ 47 h 95"/>
                  <a:gd name="T6" fmla="*/ 26 w 1659"/>
                  <a:gd name="T7" fmla="*/ 0 h 95"/>
                  <a:gd name="T8" fmla="*/ 1633 w 1659"/>
                  <a:gd name="T9" fmla="*/ 0 h 95"/>
                  <a:gd name="T10" fmla="*/ 1648 w 1659"/>
                  <a:gd name="T11" fmla="*/ 47 h 95"/>
                  <a:gd name="T12" fmla="*/ 1659 w 1659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95">
                    <a:moveTo>
                      <a:pt x="1659" y="95"/>
                    </a:moveTo>
                    <a:lnTo>
                      <a:pt x="0" y="95"/>
                    </a:lnTo>
                    <a:lnTo>
                      <a:pt x="11" y="47"/>
                    </a:lnTo>
                    <a:lnTo>
                      <a:pt x="26" y="0"/>
                    </a:lnTo>
                    <a:lnTo>
                      <a:pt x="1633" y="0"/>
                    </a:lnTo>
                    <a:lnTo>
                      <a:pt x="1648" y="47"/>
                    </a:lnTo>
                    <a:lnTo>
                      <a:pt x="1659" y="95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1160"/>
              <p:cNvSpPr>
                <a:spLocks/>
              </p:cNvSpPr>
              <p:nvPr/>
            </p:nvSpPr>
            <p:spPr bwMode="auto">
              <a:xfrm>
                <a:off x="1755" y="1985"/>
                <a:ext cx="333" cy="22"/>
              </a:xfrm>
              <a:custGeom>
                <a:avLst/>
                <a:gdLst>
                  <a:gd name="T0" fmla="*/ 1665 w 1665"/>
                  <a:gd name="T1" fmla="*/ 110 h 110"/>
                  <a:gd name="T2" fmla="*/ 0 w 1665"/>
                  <a:gd name="T3" fmla="*/ 110 h 110"/>
                  <a:gd name="T4" fmla="*/ 12 w 1665"/>
                  <a:gd name="T5" fmla="*/ 55 h 110"/>
                  <a:gd name="T6" fmla="*/ 29 w 1665"/>
                  <a:gd name="T7" fmla="*/ 0 h 110"/>
                  <a:gd name="T8" fmla="*/ 1636 w 1665"/>
                  <a:gd name="T9" fmla="*/ 0 h 110"/>
                  <a:gd name="T10" fmla="*/ 1653 w 1665"/>
                  <a:gd name="T11" fmla="*/ 55 h 110"/>
                  <a:gd name="T12" fmla="*/ 1665 w 166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110">
                    <a:moveTo>
                      <a:pt x="1665" y="110"/>
                    </a:moveTo>
                    <a:lnTo>
                      <a:pt x="0" y="110"/>
                    </a:lnTo>
                    <a:lnTo>
                      <a:pt x="12" y="55"/>
                    </a:lnTo>
                    <a:lnTo>
                      <a:pt x="29" y="0"/>
                    </a:lnTo>
                    <a:lnTo>
                      <a:pt x="1636" y="0"/>
                    </a:lnTo>
                    <a:lnTo>
                      <a:pt x="1653" y="55"/>
                    </a:lnTo>
                    <a:lnTo>
                      <a:pt x="1665" y="110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1161"/>
              <p:cNvSpPr>
                <a:spLocks/>
              </p:cNvSpPr>
              <p:nvPr/>
            </p:nvSpPr>
            <p:spPr bwMode="auto">
              <a:xfrm>
                <a:off x="1754" y="1985"/>
                <a:ext cx="334" cy="25"/>
              </a:xfrm>
              <a:custGeom>
                <a:avLst/>
                <a:gdLst>
                  <a:gd name="T0" fmla="*/ 1671 w 1671"/>
                  <a:gd name="T1" fmla="*/ 126 h 126"/>
                  <a:gd name="T2" fmla="*/ 0 w 1671"/>
                  <a:gd name="T3" fmla="*/ 126 h 126"/>
                  <a:gd name="T4" fmla="*/ 6 w 1671"/>
                  <a:gd name="T5" fmla="*/ 94 h 126"/>
                  <a:gd name="T6" fmla="*/ 22 w 1671"/>
                  <a:gd name="T7" fmla="*/ 31 h 126"/>
                  <a:gd name="T8" fmla="*/ 32 w 1671"/>
                  <a:gd name="T9" fmla="*/ 0 h 126"/>
                  <a:gd name="T10" fmla="*/ 1639 w 1671"/>
                  <a:gd name="T11" fmla="*/ 0 h 126"/>
                  <a:gd name="T12" fmla="*/ 1649 w 1671"/>
                  <a:gd name="T13" fmla="*/ 31 h 126"/>
                  <a:gd name="T14" fmla="*/ 1665 w 1671"/>
                  <a:gd name="T15" fmla="*/ 94 h 126"/>
                  <a:gd name="T16" fmla="*/ 1671 w 1671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1" h="126">
                    <a:moveTo>
                      <a:pt x="1671" y="126"/>
                    </a:moveTo>
                    <a:lnTo>
                      <a:pt x="0" y="126"/>
                    </a:lnTo>
                    <a:lnTo>
                      <a:pt x="6" y="94"/>
                    </a:lnTo>
                    <a:lnTo>
                      <a:pt x="22" y="31"/>
                    </a:lnTo>
                    <a:lnTo>
                      <a:pt x="32" y="0"/>
                    </a:lnTo>
                    <a:lnTo>
                      <a:pt x="1639" y="0"/>
                    </a:lnTo>
                    <a:lnTo>
                      <a:pt x="1649" y="31"/>
                    </a:lnTo>
                    <a:lnTo>
                      <a:pt x="1665" y="94"/>
                    </a:lnTo>
                    <a:lnTo>
                      <a:pt x="1671" y="126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1162"/>
              <p:cNvSpPr>
                <a:spLocks/>
              </p:cNvSpPr>
              <p:nvPr/>
            </p:nvSpPr>
            <p:spPr bwMode="auto">
              <a:xfrm>
                <a:off x="1754" y="1988"/>
                <a:ext cx="334" cy="22"/>
              </a:xfrm>
              <a:custGeom>
                <a:avLst/>
                <a:gdLst>
                  <a:gd name="T0" fmla="*/ 27 w 1671"/>
                  <a:gd name="T1" fmla="*/ 0 h 110"/>
                  <a:gd name="T2" fmla="*/ 1644 w 1671"/>
                  <a:gd name="T3" fmla="*/ 0 h 110"/>
                  <a:gd name="T4" fmla="*/ 1660 w 1671"/>
                  <a:gd name="T5" fmla="*/ 54 h 110"/>
                  <a:gd name="T6" fmla="*/ 1671 w 1671"/>
                  <a:gd name="T7" fmla="*/ 110 h 110"/>
                  <a:gd name="T8" fmla="*/ 0 w 1671"/>
                  <a:gd name="T9" fmla="*/ 110 h 110"/>
                  <a:gd name="T10" fmla="*/ 11 w 1671"/>
                  <a:gd name="T11" fmla="*/ 54 h 110"/>
                  <a:gd name="T12" fmla="*/ 27 w 1671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110">
                    <a:moveTo>
                      <a:pt x="27" y="0"/>
                    </a:moveTo>
                    <a:lnTo>
                      <a:pt x="1644" y="0"/>
                    </a:lnTo>
                    <a:lnTo>
                      <a:pt x="1660" y="54"/>
                    </a:lnTo>
                    <a:lnTo>
                      <a:pt x="1671" y="110"/>
                    </a:lnTo>
                    <a:lnTo>
                      <a:pt x="0" y="110"/>
                    </a:lnTo>
                    <a:lnTo>
                      <a:pt x="11" y="5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1163"/>
              <p:cNvSpPr>
                <a:spLocks/>
              </p:cNvSpPr>
              <p:nvPr/>
            </p:nvSpPr>
            <p:spPr bwMode="auto">
              <a:xfrm>
                <a:off x="1754" y="1991"/>
                <a:ext cx="334" cy="19"/>
              </a:xfrm>
              <a:custGeom>
                <a:avLst/>
                <a:gdLst>
                  <a:gd name="T0" fmla="*/ 22 w 1671"/>
                  <a:gd name="T1" fmla="*/ 0 h 94"/>
                  <a:gd name="T2" fmla="*/ 1649 w 1671"/>
                  <a:gd name="T3" fmla="*/ 0 h 94"/>
                  <a:gd name="T4" fmla="*/ 1662 w 1671"/>
                  <a:gd name="T5" fmla="*/ 47 h 94"/>
                  <a:gd name="T6" fmla="*/ 1671 w 1671"/>
                  <a:gd name="T7" fmla="*/ 94 h 94"/>
                  <a:gd name="T8" fmla="*/ 0 w 1671"/>
                  <a:gd name="T9" fmla="*/ 94 h 94"/>
                  <a:gd name="T10" fmla="*/ 9 w 1671"/>
                  <a:gd name="T11" fmla="*/ 47 h 94"/>
                  <a:gd name="T12" fmla="*/ 22 w 1671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94">
                    <a:moveTo>
                      <a:pt x="22" y="0"/>
                    </a:moveTo>
                    <a:lnTo>
                      <a:pt x="1649" y="0"/>
                    </a:lnTo>
                    <a:lnTo>
                      <a:pt x="1662" y="47"/>
                    </a:lnTo>
                    <a:lnTo>
                      <a:pt x="1671" y="94"/>
                    </a:lnTo>
                    <a:lnTo>
                      <a:pt x="0" y="94"/>
                    </a:lnTo>
                    <a:lnTo>
                      <a:pt x="9" y="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1164"/>
              <p:cNvSpPr>
                <a:spLocks/>
              </p:cNvSpPr>
              <p:nvPr/>
            </p:nvSpPr>
            <p:spPr bwMode="auto">
              <a:xfrm>
                <a:off x="1754" y="1995"/>
                <a:ext cx="334" cy="15"/>
              </a:xfrm>
              <a:custGeom>
                <a:avLst/>
                <a:gdLst>
                  <a:gd name="T0" fmla="*/ 17 w 1671"/>
                  <a:gd name="T1" fmla="*/ 0 h 78"/>
                  <a:gd name="T2" fmla="*/ 1654 w 1671"/>
                  <a:gd name="T3" fmla="*/ 0 h 78"/>
                  <a:gd name="T4" fmla="*/ 1663 w 1671"/>
                  <a:gd name="T5" fmla="*/ 39 h 78"/>
                  <a:gd name="T6" fmla="*/ 1671 w 1671"/>
                  <a:gd name="T7" fmla="*/ 78 h 78"/>
                  <a:gd name="T8" fmla="*/ 0 w 1671"/>
                  <a:gd name="T9" fmla="*/ 78 h 78"/>
                  <a:gd name="T10" fmla="*/ 8 w 1671"/>
                  <a:gd name="T11" fmla="*/ 39 h 78"/>
                  <a:gd name="T12" fmla="*/ 17 w 1671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78">
                    <a:moveTo>
                      <a:pt x="17" y="0"/>
                    </a:moveTo>
                    <a:lnTo>
                      <a:pt x="1654" y="0"/>
                    </a:lnTo>
                    <a:lnTo>
                      <a:pt x="1663" y="39"/>
                    </a:lnTo>
                    <a:lnTo>
                      <a:pt x="1671" y="78"/>
                    </a:lnTo>
                    <a:lnTo>
                      <a:pt x="0" y="78"/>
                    </a:lnTo>
                    <a:lnTo>
                      <a:pt x="8" y="3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1165"/>
              <p:cNvSpPr>
                <a:spLocks/>
              </p:cNvSpPr>
              <p:nvPr/>
            </p:nvSpPr>
            <p:spPr bwMode="auto">
              <a:xfrm>
                <a:off x="1754" y="1998"/>
                <a:ext cx="334" cy="12"/>
              </a:xfrm>
              <a:custGeom>
                <a:avLst/>
                <a:gdLst>
                  <a:gd name="T0" fmla="*/ 13 w 1671"/>
                  <a:gd name="T1" fmla="*/ 0 h 63"/>
                  <a:gd name="T2" fmla="*/ 1658 w 1671"/>
                  <a:gd name="T3" fmla="*/ 0 h 63"/>
                  <a:gd name="T4" fmla="*/ 1665 w 1671"/>
                  <a:gd name="T5" fmla="*/ 31 h 63"/>
                  <a:gd name="T6" fmla="*/ 1671 w 1671"/>
                  <a:gd name="T7" fmla="*/ 63 h 63"/>
                  <a:gd name="T8" fmla="*/ 0 w 1671"/>
                  <a:gd name="T9" fmla="*/ 63 h 63"/>
                  <a:gd name="T10" fmla="*/ 6 w 1671"/>
                  <a:gd name="T11" fmla="*/ 31 h 63"/>
                  <a:gd name="T12" fmla="*/ 13 w 167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63">
                    <a:moveTo>
                      <a:pt x="13" y="0"/>
                    </a:moveTo>
                    <a:lnTo>
                      <a:pt x="1658" y="0"/>
                    </a:lnTo>
                    <a:lnTo>
                      <a:pt x="1665" y="31"/>
                    </a:lnTo>
                    <a:lnTo>
                      <a:pt x="1671" y="63"/>
                    </a:lnTo>
                    <a:lnTo>
                      <a:pt x="0" y="63"/>
                    </a:lnTo>
                    <a:lnTo>
                      <a:pt x="6" y="3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1166"/>
              <p:cNvSpPr>
                <a:spLocks/>
              </p:cNvSpPr>
              <p:nvPr/>
            </p:nvSpPr>
            <p:spPr bwMode="auto">
              <a:xfrm>
                <a:off x="1754" y="2001"/>
                <a:ext cx="334" cy="9"/>
              </a:xfrm>
              <a:custGeom>
                <a:avLst/>
                <a:gdLst>
                  <a:gd name="T0" fmla="*/ 9 w 1671"/>
                  <a:gd name="T1" fmla="*/ 0 h 47"/>
                  <a:gd name="T2" fmla="*/ 1661 w 1671"/>
                  <a:gd name="T3" fmla="*/ 0 h 47"/>
                  <a:gd name="T4" fmla="*/ 1666 w 1671"/>
                  <a:gd name="T5" fmla="*/ 23 h 47"/>
                  <a:gd name="T6" fmla="*/ 1671 w 1671"/>
                  <a:gd name="T7" fmla="*/ 47 h 47"/>
                  <a:gd name="T8" fmla="*/ 0 w 1671"/>
                  <a:gd name="T9" fmla="*/ 47 h 47"/>
                  <a:gd name="T10" fmla="*/ 5 w 1671"/>
                  <a:gd name="T11" fmla="*/ 23 h 47"/>
                  <a:gd name="T12" fmla="*/ 9 w 1671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47">
                    <a:moveTo>
                      <a:pt x="9" y="0"/>
                    </a:moveTo>
                    <a:lnTo>
                      <a:pt x="1661" y="0"/>
                    </a:lnTo>
                    <a:lnTo>
                      <a:pt x="1666" y="23"/>
                    </a:lnTo>
                    <a:lnTo>
                      <a:pt x="1671" y="47"/>
                    </a:lnTo>
                    <a:lnTo>
                      <a:pt x="0" y="47"/>
                    </a:lnTo>
                    <a:lnTo>
                      <a:pt x="5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1167"/>
              <p:cNvSpPr>
                <a:spLocks/>
              </p:cNvSpPr>
              <p:nvPr/>
            </p:nvSpPr>
            <p:spPr bwMode="auto">
              <a:xfrm>
                <a:off x="1754" y="2004"/>
                <a:ext cx="334" cy="6"/>
              </a:xfrm>
              <a:custGeom>
                <a:avLst/>
                <a:gdLst>
                  <a:gd name="T0" fmla="*/ 6 w 1671"/>
                  <a:gd name="T1" fmla="*/ 0 h 32"/>
                  <a:gd name="T2" fmla="*/ 1665 w 1671"/>
                  <a:gd name="T3" fmla="*/ 0 h 32"/>
                  <a:gd name="T4" fmla="*/ 1668 w 1671"/>
                  <a:gd name="T5" fmla="*/ 16 h 32"/>
                  <a:gd name="T6" fmla="*/ 1671 w 1671"/>
                  <a:gd name="T7" fmla="*/ 32 h 32"/>
                  <a:gd name="T8" fmla="*/ 0 w 1671"/>
                  <a:gd name="T9" fmla="*/ 32 h 32"/>
                  <a:gd name="T10" fmla="*/ 3 w 1671"/>
                  <a:gd name="T11" fmla="*/ 16 h 32"/>
                  <a:gd name="T12" fmla="*/ 6 w 1671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32">
                    <a:moveTo>
                      <a:pt x="6" y="0"/>
                    </a:moveTo>
                    <a:lnTo>
                      <a:pt x="1665" y="0"/>
                    </a:lnTo>
                    <a:lnTo>
                      <a:pt x="1668" y="16"/>
                    </a:lnTo>
                    <a:lnTo>
                      <a:pt x="1671" y="32"/>
                    </a:lnTo>
                    <a:lnTo>
                      <a:pt x="0" y="32"/>
                    </a:lnTo>
                    <a:lnTo>
                      <a:pt x="3" y="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1168"/>
              <p:cNvSpPr>
                <a:spLocks/>
              </p:cNvSpPr>
              <p:nvPr/>
            </p:nvSpPr>
            <p:spPr bwMode="auto">
              <a:xfrm>
                <a:off x="1754" y="2007"/>
                <a:ext cx="334" cy="3"/>
              </a:xfrm>
              <a:custGeom>
                <a:avLst/>
                <a:gdLst>
                  <a:gd name="T0" fmla="*/ 3 w 1671"/>
                  <a:gd name="T1" fmla="*/ 0 h 16"/>
                  <a:gd name="T2" fmla="*/ 1668 w 1671"/>
                  <a:gd name="T3" fmla="*/ 0 h 16"/>
                  <a:gd name="T4" fmla="*/ 1669 w 1671"/>
                  <a:gd name="T5" fmla="*/ 8 h 16"/>
                  <a:gd name="T6" fmla="*/ 1671 w 1671"/>
                  <a:gd name="T7" fmla="*/ 16 h 16"/>
                  <a:gd name="T8" fmla="*/ 0 w 1671"/>
                  <a:gd name="T9" fmla="*/ 16 h 16"/>
                  <a:gd name="T10" fmla="*/ 2 w 1671"/>
                  <a:gd name="T11" fmla="*/ 8 h 16"/>
                  <a:gd name="T12" fmla="*/ 3 w 1671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16">
                    <a:moveTo>
                      <a:pt x="3" y="0"/>
                    </a:moveTo>
                    <a:lnTo>
                      <a:pt x="1668" y="0"/>
                    </a:lnTo>
                    <a:lnTo>
                      <a:pt x="1669" y="8"/>
                    </a:lnTo>
                    <a:lnTo>
                      <a:pt x="1671" y="16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Rectangle 1169"/>
              <p:cNvSpPr>
                <a:spLocks noChangeArrowheads="1"/>
              </p:cNvSpPr>
              <p:nvPr/>
            </p:nvSpPr>
            <p:spPr bwMode="auto">
              <a:xfrm>
                <a:off x="1754" y="2010"/>
                <a:ext cx="334" cy="1"/>
              </a:xfrm>
              <a:prstGeom prst="rect">
                <a:avLst/>
              </a:pr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Rectangle 1170"/>
              <p:cNvSpPr>
                <a:spLocks noChangeArrowheads="1"/>
              </p:cNvSpPr>
              <p:nvPr/>
            </p:nvSpPr>
            <p:spPr bwMode="auto">
              <a:xfrm>
                <a:off x="1759" y="1988"/>
                <a:ext cx="324" cy="1"/>
              </a:xfrm>
              <a:prstGeom prst="rect">
                <a:avLst/>
              </a:prstGeom>
              <a:solidFill>
                <a:srgbClr val="A82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1171"/>
              <p:cNvSpPr>
                <a:spLocks/>
              </p:cNvSpPr>
              <p:nvPr/>
            </p:nvSpPr>
            <p:spPr bwMode="auto">
              <a:xfrm>
                <a:off x="1758" y="1988"/>
                <a:ext cx="326" cy="3"/>
              </a:xfrm>
              <a:custGeom>
                <a:avLst/>
                <a:gdLst>
                  <a:gd name="T0" fmla="*/ 1627 w 1627"/>
                  <a:gd name="T1" fmla="*/ 16 h 16"/>
                  <a:gd name="T2" fmla="*/ 0 w 1627"/>
                  <a:gd name="T3" fmla="*/ 16 h 16"/>
                  <a:gd name="T4" fmla="*/ 2 w 1627"/>
                  <a:gd name="T5" fmla="*/ 8 h 16"/>
                  <a:gd name="T6" fmla="*/ 5 w 1627"/>
                  <a:gd name="T7" fmla="*/ 0 h 16"/>
                  <a:gd name="T8" fmla="*/ 1622 w 1627"/>
                  <a:gd name="T9" fmla="*/ 0 h 16"/>
                  <a:gd name="T10" fmla="*/ 1625 w 1627"/>
                  <a:gd name="T11" fmla="*/ 8 h 16"/>
                  <a:gd name="T12" fmla="*/ 1627 w 162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16">
                    <a:moveTo>
                      <a:pt x="1627" y="16"/>
                    </a:moveTo>
                    <a:lnTo>
                      <a:pt x="0" y="16"/>
                    </a:lnTo>
                    <a:lnTo>
                      <a:pt x="2" y="8"/>
                    </a:lnTo>
                    <a:lnTo>
                      <a:pt x="5" y="0"/>
                    </a:lnTo>
                    <a:lnTo>
                      <a:pt x="1622" y="0"/>
                    </a:lnTo>
                    <a:lnTo>
                      <a:pt x="1625" y="8"/>
                    </a:lnTo>
                    <a:lnTo>
                      <a:pt x="1627" y="16"/>
                    </a:lnTo>
                    <a:close/>
                  </a:path>
                </a:pathLst>
              </a:cu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1172"/>
              <p:cNvSpPr>
                <a:spLocks/>
              </p:cNvSpPr>
              <p:nvPr/>
            </p:nvSpPr>
            <p:spPr bwMode="auto">
              <a:xfrm>
                <a:off x="1757" y="1988"/>
                <a:ext cx="328" cy="7"/>
              </a:xfrm>
              <a:custGeom>
                <a:avLst/>
                <a:gdLst>
                  <a:gd name="T0" fmla="*/ 1637 w 1637"/>
                  <a:gd name="T1" fmla="*/ 32 h 32"/>
                  <a:gd name="T2" fmla="*/ 0 w 1637"/>
                  <a:gd name="T3" fmla="*/ 32 h 32"/>
                  <a:gd name="T4" fmla="*/ 5 w 1637"/>
                  <a:gd name="T5" fmla="*/ 16 h 32"/>
                  <a:gd name="T6" fmla="*/ 10 w 1637"/>
                  <a:gd name="T7" fmla="*/ 0 h 32"/>
                  <a:gd name="T8" fmla="*/ 1627 w 1637"/>
                  <a:gd name="T9" fmla="*/ 0 h 32"/>
                  <a:gd name="T10" fmla="*/ 1632 w 1637"/>
                  <a:gd name="T11" fmla="*/ 16 h 32"/>
                  <a:gd name="T12" fmla="*/ 1637 w 163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32">
                    <a:moveTo>
                      <a:pt x="1637" y="32"/>
                    </a:moveTo>
                    <a:lnTo>
                      <a:pt x="0" y="32"/>
                    </a:lnTo>
                    <a:lnTo>
                      <a:pt x="5" y="16"/>
                    </a:lnTo>
                    <a:lnTo>
                      <a:pt x="10" y="0"/>
                    </a:lnTo>
                    <a:lnTo>
                      <a:pt x="1627" y="0"/>
                    </a:lnTo>
                    <a:lnTo>
                      <a:pt x="1632" y="16"/>
                    </a:lnTo>
                    <a:lnTo>
                      <a:pt x="1637" y="32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1173"/>
              <p:cNvSpPr>
                <a:spLocks/>
              </p:cNvSpPr>
              <p:nvPr/>
            </p:nvSpPr>
            <p:spPr bwMode="auto">
              <a:xfrm>
                <a:off x="1757" y="1988"/>
                <a:ext cx="329" cy="10"/>
              </a:xfrm>
              <a:custGeom>
                <a:avLst/>
                <a:gdLst>
                  <a:gd name="T0" fmla="*/ 1645 w 1645"/>
                  <a:gd name="T1" fmla="*/ 47 h 47"/>
                  <a:gd name="T2" fmla="*/ 0 w 1645"/>
                  <a:gd name="T3" fmla="*/ 47 h 47"/>
                  <a:gd name="T4" fmla="*/ 7 w 1645"/>
                  <a:gd name="T5" fmla="*/ 23 h 47"/>
                  <a:gd name="T6" fmla="*/ 14 w 1645"/>
                  <a:gd name="T7" fmla="*/ 0 h 47"/>
                  <a:gd name="T8" fmla="*/ 1631 w 1645"/>
                  <a:gd name="T9" fmla="*/ 0 h 47"/>
                  <a:gd name="T10" fmla="*/ 1638 w 1645"/>
                  <a:gd name="T11" fmla="*/ 23 h 47"/>
                  <a:gd name="T12" fmla="*/ 1645 w 1645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47">
                    <a:moveTo>
                      <a:pt x="1645" y="47"/>
                    </a:moveTo>
                    <a:lnTo>
                      <a:pt x="0" y="47"/>
                    </a:lnTo>
                    <a:lnTo>
                      <a:pt x="7" y="23"/>
                    </a:lnTo>
                    <a:lnTo>
                      <a:pt x="14" y="0"/>
                    </a:lnTo>
                    <a:lnTo>
                      <a:pt x="1631" y="0"/>
                    </a:lnTo>
                    <a:lnTo>
                      <a:pt x="1638" y="23"/>
                    </a:lnTo>
                    <a:lnTo>
                      <a:pt x="1645" y="47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1174"/>
              <p:cNvSpPr>
                <a:spLocks/>
              </p:cNvSpPr>
              <p:nvPr/>
            </p:nvSpPr>
            <p:spPr bwMode="auto">
              <a:xfrm>
                <a:off x="1756" y="1988"/>
                <a:ext cx="330" cy="13"/>
              </a:xfrm>
              <a:custGeom>
                <a:avLst/>
                <a:gdLst>
                  <a:gd name="T0" fmla="*/ 1653 w 1653"/>
                  <a:gd name="T1" fmla="*/ 63 h 63"/>
                  <a:gd name="T2" fmla="*/ 0 w 1653"/>
                  <a:gd name="T3" fmla="*/ 63 h 63"/>
                  <a:gd name="T4" fmla="*/ 8 w 1653"/>
                  <a:gd name="T5" fmla="*/ 32 h 63"/>
                  <a:gd name="T6" fmla="*/ 18 w 1653"/>
                  <a:gd name="T7" fmla="*/ 0 h 63"/>
                  <a:gd name="T8" fmla="*/ 1635 w 1653"/>
                  <a:gd name="T9" fmla="*/ 0 h 63"/>
                  <a:gd name="T10" fmla="*/ 1645 w 1653"/>
                  <a:gd name="T11" fmla="*/ 32 h 63"/>
                  <a:gd name="T12" fmla="*/ 1653 w 165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63">
                    <a:moveTo>
                      <a:pt x="1653" y="63"/>
                    </a:moveTo>
                    <a:lnTo>
                      <a:pt x="0" y="63"/>
                    </a:lnTo>
                    <a:lnTo>
                      <a:pt x="8" y="32"/>
                    </a:lnTo>
                    <a:lnTo>
                      <a:pt x="18" y="0"/>
                    </a:lnTo>
                    <a:lnTo>
                      <a:pt x="1635" y="0"/>
                    </a:lnTo>
                    <a:lnTo>
                      <a:pt x="1645" y="32"/>
                    </a:lnTo>
                    <a:lnTo>
                      <a:pt x="1653" y="63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1175"/>
              <p:cNvSpPr>
                <a:spLocks/>
              </p:cNvSpPr>
              <p:nvPr/>
            </p:nvSpPr>
            <p:spPr bwMode="auto">
              <a:xfrm>
                <a:off x="1755" y="1988"/>
                <a:ext cx="332" cy="16"/>
              </a:xfrm>
              <a:custGeom>
                <a:avLst/>
                <a:gdLst>
                  <a:gd name="T0" fmla="*/ 1659 w 1659"/>
                  <a:gd name="T1" fmla="*/ 79 h 79"/>
                  <a:gd name="T2" fmla="*/ 0 w 1659"/>
                  <a:gd name="T3" fmla="*/ 79 h 79"/>
                  <a:gd name="T4" fmla="*/ 9 w 1659"/>
                  <a:gd name="T5" fmla="*/ 39 h 79"/>
                  <a:gd name="T6" fmla="*/ 21 w 1659"/>
                  <a:gd name="T7" fmla="*/ 0 h 79"/>
                  <a:gd name="T8" fmla="*/ 1638 w 1659"/>
                  <a:gd name="T9" fmla="*/ 0 h 79"/>
                  <a:gd name="T10" fmla="*/ 1650 w 1659"/>
                  <a:gd name="T11" fmla="*/ 39 h 79"/>
                  <a:gd name="T12" fmla="*/ 1659 w 1659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79">
                    <a:moveTo>
                      <a:pt x="1659" y="79"/>
                    </a:moveTo>
                    <a:lnTo>
                      <a:pt x="0" y="79"/>
                    </a:lnTo>
                    <a:lnTo>
                      <a:pt x="9" y="39"/>
                    </a:lnTo>
                    <a:lnTo>
                      <a:pt x="21" y="0"/>
                    </a:lnTo>
                    <a:lnTo>
                      <a:pt x="1638" y="0"/>
                    </a:lnTo>
                    <a:lnTo>
                      <a:pt x="1650" y="39"/>
                    </a:lnTo>
                    <a:lnTo>
                      <a:pt x="1659" y="79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1176"/>
              <p:cNvSpPr>
                <a:spLocks/>
              </p:cNvSpPr>
              <p:nvPr/>
            </p:nvSpPr>
            <p:spPr bwMode="auto">
              <a:xfrm>
                <a:off x="1755" y="1988"/>
                <a:ext cx="333" cy="19"/>
              </a:xfrm>
              <a:custGeom>
                <a:avLst/>
                <a:gdLst>
                  <a:gd name="T0" fmla="*/ 1665 w 1665"/>
                  <a:gd name="T1" fmla="*/ 94 h 94"/>
                  <a:gd name="T2" fmla="*/ 0 w 1665"/>
                  <a:gd name="T3" fmla="*/ 94 h 94"/>
                  <a:gd name="T4" fmla="*/ 10 w 1665"/>
                  <a:gd name="T5" fmla="*/ 46 h 94"/>
                  <a:gd name="T6" fmla="*/ 24 w 1665"/>
                  <a:gd name="T7" fmla="*/ 0 h 94"/>
                  <a:gd name="T8" fmla="*/ 1641 w 1665"/>
                  <a:gd name="T9" fmla="*/ 0 h 94"/>
                  <a:gd name="T10" fmla="*/ 1655 w 1665"/>
                  <a:gd name="T11" fmla="*/ 46 h 94"/>
                  <a:gd name="T12" fmla="*/ 1665 w 1665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94">
                    <a:moveTo>
                      <a:pt x="1665" y="94"/>
                    </a:moveTo>
                    <a:lnTo>
                      <a:pt x="0" y="94"/>
                    </a:lnTo>
                    <a:lnTo>
                      <a:pt x="10" y="46"/>
                    </a:lnTo>
                    <a:lnTo>
                      <a:pt x="24" y="0"/>
                    </a:lnTo>
                    <a:lnTo>
                      <a:pt x="1641" y="0"/>
                    </a:lnTo>
                    <a:lnTo>
                      <a:pt x="1655" y="46"/>
                    </a:lnTo>
                    <a:lnTo>
                      <a:pt x="1665" y="94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1177"/>
              <p:cNvSpPr>
                <a:spLocks/>
              </p:cNvSpPr>
              <p:nvPr/>
            </p:nvSpPr>
            <p:spPr bwMode="auto">
              <a:xfrm>
                <a:off x="1754" y="1988"/>
                <a:ext cx="334" cy="22"/>
              </a:xfrm>
              <a:custGeom>
                <a:avLst/>
                <a:gdLst>
                  <a:gd name="T0" fmla="*/ 1671 w 1671"/>
                  <a:gd name="T1" fmla="*/ 110 h 110"/>
                  <a:gd name="T2" fmla="*/ 0 w 1671"/>
                  <a:gd name="T3" fmla="*/ 110 h 110"/>
                  <a:gd name="T4" fmla="*/ 11 w 1671"/>
                  <a:gd name="T5" fmla="*/ 54 h 110"/>
                  <a:gd name="T6" fmla="*/ 27 w 1671"/>
                  <a:gd name="T7" fmla="*/ 0 h 110"/>
                  <a:gd name="T8" fmla="*/ 1644 w 1671"/>
                  <a:gd name="T9" fmla="*/ 0 h 110"/>
                  <a:gd name="T10" fmla="*/ 1660 w 1671"/>
                  <a:gd name="T11" fmla="*/ 54 h 110"/>
                  <a:gd name="T12" fmla="*/ 1671 w 1671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110">
                    <a:moveTo>
                      <a:pt x="1671" y="110"/>
                    </a:moveTo>
                    <a:lnTo>
                      <a:pt x="0" y="110"/>
                    </a:lnTo>
                    <a:lnTo>
                      <a:pt x="11" y="54"/>
                    </a:lnTo>
                    <a:lnTo>
                      <a:pt x="27" y="0"/>
                    </a:lnTo>
                    <a:lnTo>
                      <a:pt x="1644" y="0"/>
                    </a:lnTo>
                    <a:lnTo>
                      <a:pt x="1660" y="54"/>
                    </a:lnTo>
                    <a:lnTo>
                      <a:pt x="1671" y="110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1178"/>
              <p:cNvSpPr>
                <a:spLocks/>
              </p:cNvSpPr>
              <p:nvPr/>
            </p:nvSpPr>
            <p:spPr bwMode="auto">
              <a:xfrm>
                <a:off x="1754" y="1988"/>
                <a:ext cx="335" cy="25"/>
              </a:xfrm>
              <a:custGeom>
                <a:avLst/>
                <a:gdLst>
                  <a:gd name="T0" fmla="*/ 1675 w 1675"/>
                  <a:gd name="T1" fmla="*/ 125 h 125"/>
                  <a:gd name="T2" fmla="*/ 0 w 1675"/>
                  <a:gd name="T3" fmla="*/ 125 h 125"/>
                  <a:gd name="T4" fmla="*/ 5 w 1675"/>
                  <a:gd name="T5" fmla="*/ 93 h 125"/>
                  <a:gd name="T6" fmla="*/ 19 w 1675"/>
                  <a:gd name="T7" fmla="*/ 31 h 125"/>
                  <a:gd name="T8" fmla="*/ 29 w 1675"/>
                  <a:gd name="T9" fmla="*/ 0 h 125"/>
                  <a:gd name="T10" fmla="*/ 1646 w 1675"/>
                  <a:gd name="T11" fmla="*/ 0 h 125"/>
                  <a:gd name="T12" fmla="*/ 1656 w 1675"/>
                  <a:gd name="T13" fmla="*/ 31 h 125"/>
                  <a:gd name="T14" fmla="*/ 1670 w 1675"/>
                  <a:gd name="T15" fmla="*/ 93 h 125"/>
                  <a:gd name="T16" fmla="*/ 1675 w 1675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5" h="125">
                    <a:moveTo>
                      <a:pt x="1675" y="125"/>
                    </a:moveTo>
                    <a:lnTo>
                      <a:pt x="0" y="125"/>
                    </a:lnTo>
                    <a:lnTo>
                      <a:pt x="5" y="93"/>
                    </a:lnTo>
                    <a:lnTo>
                      <a:pt x="19" y="31"/>
                    </a:lnTo>
                    <a:lnTo>
                      <a:pt x="29" y="0"/>
                    </a:lnTo>
                    <a:lnTo>
                      <a:pt x="1646" y="0"/>
                    </a:lnTo>
                    <a:lnTo>
                      <a:pt x="1656" y="31"/>
                    </a:lnTo>
                    <a:lnTo>
                      <a:pt x="1670" y="93"/>
                    </a:lnTo>
                    <a:lnTo>
                      <a:pt x="1675" y="125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1179"/>
              <p:cNvSpPr>
                <a:spLocks/>
              </p:cNvSpPr>
              <p:nvPr/>
            </p:nvSpPr>
            <p:spPr bwMode="auto">
              <a:xfrm>
                <a:off x="1754" y="1991"/>
                <a:ext cx="335" cy="22"/>
              </a:xfrm>
              <a:custGeom>
                <a:avLst/>
                <a:gdLst>
                  <a:gd name="T0" fmla="*/ 24 w 1675"/>
                  <a:gd name="T1" fmla="*/ 0 h 109"/>
                  <a:gd name="T2" fmla="*/ 1651 w 1675"/>
                  <a:gd name="T3" fmla="*/ 0 h 109"/>
                  <a:gd name="T4" fmla="*/ 1666 w 1675"/>
                  <a:gd name="T5" fmla="*/ 54 h 109"/>
                  <a:gd name="T6" fmla="*/ 1675 w 1675"/>
                  <a:gd name="T7" fmla="*/ 109 h 109"/>
                  <a:gd name="T8" fmla="*/ 0 w 1675"/>
                  <a:gd name="T9" fmla="*/ 109 h 109"/>
                  <a:gd name="T10" fmla="*/ 9 w 1675"/>
                  <a:gd name="T11" fmla="*/ 54 h 109"/>
                  <a:gd name="T12" fmla="*/ 24 w 1675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109">
                    <a:moveTo>
                      <a:pt x="24" y="0"/>
                    </a:moveTo>
                    <a:lnTo>
                      <a:pt x="1651" y="0"/>
                    </a:lnTo>
                    <a:lnTo>
                      <a:pt x="1666" y="54"/>
                    </a:lnTo>
                    <a:lnTo>
                      <a:pt x="1675" y="109"/>
                    </a:lnTo>
                    <a:lnTo>
                      <a:pt x="0" y="109"/>
                    </a:lnTo>
                    <a:lnTo>
                      <a:pt x="9" y="5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1180"/>
              <p:cNvSpPr>
                <a:spLocks/>
              </p:cNvSpPr>
              <p:nvPr/>
            </p:nvSpPr>
            <p:spPr bwMode="auto">
              <a:xfrm>
                <a:off x="1754" y="1995"/>
                <a:ext cx="335" cy="18"/>
              </a:xfrm>
              <a:custGeom>
                <a:avLst/>
                <a:gdLst>
                  <a:gd name="T0" fmla="*/ 19 w 1675"/>
                  <a:gd name="T1" fmla="*/ 0 h 93"/>
                  <a:gd name="T2" fmla="*/ 1656 w 1675"/>
                  <a:gd name="T3" fmla="*/ 0 h 93"/>
                  <a:gd name="T4" fmla="*/ 1667 w 1675"/>
                  <a:gd name="T5" fmla="*/ 46 h 93"/>
                  <a:gd name="T6" fmla="*/ 1675 w 1675"/>
                  <a:gd name="T7" fmla="*/ 93 h 93"/>
                  <a:gd name="T8" fmla="*/ 0 w 1675"/>
                  <a:gd name="T9" fmla="*/ 93 h 93"/>
                  <a:gd name="T10" fmla="*/ 8 w 1675"/>
                  <a:gd name="T11" fmla="*/ 46 h 93"/>
                  <a:gd name="T12" fmla="*/ 19 w 1675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93">
                    <a:moveTo>
                      <a:pt x="19" y="0"/>
                    </a:moveTo>
                    <a:lnTo>
                      <a:pt x="1656" y="0"/>
                    </a:lnTo>
                    <a:lnTo>
                      <a:pt x="1667" y="46"/>
                    </a:lnTo>
                    <a:lnTo>
                      <a:pt x="1675" y="93"/>
                    </a:lnTo>
                    <a:lnTo>
                      <a:pt x="0" y="93"/>
                    </a:lnTo>
                    <a:lnTo>
                      <a:pt x="8" y="4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1181"/>
              <p:cNvSpPr>
                <a:spLocks/>
              </p:cNvSpPr>
              <p:nvPr/>
            </p:nvSpPr>
            <p:spPr bwMode="auto">
              <a:xfrm>
                <a:off x="1754" y="1998"/>
                <a:ext cx="335" cy="15"/>
              </a:xfrm>
              <a:custGeom>
                <a:avLst/>
                <a:gdLst>
                  <a:gd name="T0" fmla="*/ 15 w 1675"/>
                  <a:gd name="T1" fmla="*/ 0 h 78"/>
                  <a:gd name="T2" fmla="*/ 1660 w 1675"/>
                  <a:gd name="T3" fmla="*/ 0 h 78"/>
                  <a:gd name="T4" fmla="*/ 1669 w 1675"/>
                  <a:gd name="T5" fmla="*/ 39 h 78"/>
                  <a:gd name="T6" fmla="*/ 1675 w 1675"/>
                  <a:gd name="T7" fmla="*/ 78 h 78"/>
                  <a:gd name="T8" fmla="*/ 0 w 1675"/>
                  <a:gd name="T9" fmla="*/ 78 h 78"/>
                  <a:gd name="T10" fmla="*/ 6 w 1675"/>
                  <a:gd name="T11" fmla="*/ 39 h 78"/>
                  <a:gd name="T12" fmla="*/ 15 w 1675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78">
                    <a:moveTo>
                      <a:pt x="15" y="0"/>
                    </a:moveTo>
                    <a:lnTo>
                      <a:pt x="1660" y="0"/>
                    </a:lnTo>
                    <a:lnTo>
                      <a:pt x="1669" y="39"/>
                    </a:lnTo>
                    <a:lnTo>
                      <a:pt x="1675" y="78"/>
                    </a:lnTo>
                    <a:lnTo>
                      <a:pt x="0" y="78"/>
                    </a:lnTo>
                    <a:lnTo>
                      <a:pt x="6" y="3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1182"/>
              <p:cNvSpPr>
                <a:spLocks/>
              </p:cNvSpPr>
              <p:nvPr/>
            </p:nvSpPr>
            <p:spPr bwMode="auto">
              <a:xfrm>
                <a:off x="1754" y="2001"/>
                <a:ext cx="335" cy="12"/>
              </a:xfrm>
              <a:custGeom>
                <a:avLst/>
                <a:gdLst>
                  <a:gd name="T0" fmla="*/ 11 w 1675"/>
                  <a:gd name="T1" fmla="*/ 0 h 62"/>
                  <a:gd name="T2" fmla="*/ 1664 w 1675"/>
                  <a:gd name="T3" fmla="*/ 0 h 62"/>
                  <a:gd name="T4" fmla="*/ 1670 w 1675"/>
                  <a:gd name="T5" fmla="*/ 31 h 62"/>
                  <a:gd name="T6" fmla="*/ 1675 w 1675"/>
                  <a:gd name="T7" fmla="*/ 62 h 62"/>
                  <a:gd name="T8" fmla="*/ 0 w 1675"/>
                  <a:gd name="T9" fmla="*/ 62 h 62"/>
                  <a:gd name="T10" fmla="*/ 5 w 1675"/>
                  <a:gd name="T11" fmla="*/ 31 h 62"/>
                  <a:gd name="T12" fmla="*/ 11 w 1675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62">
                    <a:moveTo>
                      <a:pt x="11" y="0"/>
                    </a:moveTo>
                    <a:lnTo>
                      <a:pt x="1664" y="0"/>
                    </a:lnTo>
                    <a:lnTo>
                      <a:pt x="1670" y="31"/>
                    </a:lnTo>
                    <a:lnTo>
                      <a:pt x="1675" y="62"/>
                    </a:lnTo>
                    <a:lnTo>
                      <a:pt x="0" y="62"/>
                    </a:lnTo>
                    <a:lnTo>
                      <a:pt x="5" y="3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1183"/>
              <p:cNvSpPr>
                <a:spLocks/>
              </p:cNvSpPr>
              <p:nvPr/>
            </p:nvSpPr>
            <p:spPr bwMode="auto">
              <a:xfrm>
                <a:off x="1754" y="2004"/>
                <a:ext cx="335" cy="9"/>
              </a:xfrm>
              <a:custGeom>
                <a:avLst/>
                <a:gdLst>
                  <a:gd name="T0" fmla="*/ 8 w 1675"/>
                  <a:gd name="T1" fmla="*/ 0 h 47"/>
                  <a:gd name="T2" fmla="*/ 1667 w 1675"/>
                  <a:gd name="T3" fmla="*/ 0 h 47"/>
                  <a:gd name="T4" fmla="*/ 1671 w 1675"/>
                  <a:gd name="T5" fmla="*/ 24 h 47"/>
                  <a:gd name="T6" fmla="*/ 1675 w 1675"/>
                  <a:gd name="T7" fmla="*/ 47 h 47"/>
                  <a:gd name="T8" fmla="*/ 0 w 1675"/>
                  <a:gd name="T9" fmla="*/ 47 h 47"/>
                  <a:gd name="T10" fmla="*/ 4 w 1675"/>
                  <a:gd name="T11" fmla="*/ 24 h 47"/>
                  <a:gd name="T12" fmla="*/ 8 w 167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47">
                    <a:moveTo>
                      <a:pt x="8" y="0"/>
                    </a:moveTo>
                    <a:lnTo>
                      <a:pt x="1667" y="0"/>
                    </a:lnTo>
                    <a:lnTo>
                      <a:pt x="1671" y="24"/>
                    </a:lnTo>
                    <a:lnTo>
                      <a:pt x="1675" y="47"/>
                    </a:lnTo>
                    <a:lnTo>
                      <a:pt x="0" y="47"/>
                    </a:lnTo>
                    <a:lnTo>
                      <a:pt x="4" y="2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1184"/>
              <p:cNvSpPr>
                <a:spLocks/>
              </p:cNvSpPr>
              <p:nvPr/>
            </p:nvSpPr>
            <p:spPr bwMode="auto">
              <a:xfrm>
                <a:off x="1754" y="2007"/>
                <a:ext cx="335" cy="6"/>
              </a:xfrm>
              <a:custGeom>
                <a:avLst/>
                <a:gdLst>
                  <a:gd name="T0" fmla="*/ 5 w 1675"/>
                  <a:gd name="T1" fmla="*/ 0 h 31"/>
                  <a:gd name="T2" fmla="*/ 1670 w 1675"/>
                  <a:gd name="T3" fmla="*/ 0 h 31"/>
                  <a:gd name="T4" fmla="*/ 1673 w 1675"/>
                  <a:gd name="T5" fmla="*/ 16 h 31"/>
                  <a:gd name="T6" fmla="*/ 1675 w 1675"/>
                  <a:gd name="T7" fmla="*/ 31 h 31"/>
                  <a:gd name="T8" fmla="*/ 0 w 1675"/>
                  <a:gd name="T9" fmla="*/ 31 h 31"/>
                  <a:gd name="T10" fmla="*/ 2 w 1675"/>
                  <a:gd name="T11" fmla="*/ 16 h 31"/>
                  <a:gd name="T12" fmla="*/ 5 w 1675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31">
                    <a:moveTo>
                      <a:pt x="5" y="0"/>
                    </a:moveTo>
                    <a:lnTo>
                      <a:pt x="1670" y="0"/>
                    </a:lnTo>
                    <a:lnTo>
                      <a:pt x="1673" y="16"/>
                    </a:lnTo>
                    <a:lnTo>
                      <a:pt x="1675" y="31"/>
                    </a:lnTo>
                    <a:lnTo>
                      <a:pt x="0" y="31"/>
                    </a:lnTo>
                    <a:lnTo>
                      <a:pt x="2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1185"/>
              <p:cNvSpPr>
                <a:spLocks/>
              </p:cNvSpPr>
              <p:nvPr/>
            </p:nvSpPr>
            <p:spPr bwMode="auto">
              <a:xfrm>
                <a:off x="1754" y="2010"/>
                <a:ext cx="335" cy="3"/>
              </a:xfrm>
              <a:custGeom>
                <a:avLst/>
                <a:gdLst>
                  <a:gd name="T0" fmla="*/ 2 w 1675"/>
                  <a:gd name="T1" fmla="*/ 0 h 15"/>
                  <a:gd name="T2" fmla="*/ 1673 w 1675"/>
                  <a:gd name="T3" fmla="*/ 0 h 15"/>
                  <a:gd name="T4" fmla="*/ 1674 w 1675"/>
                  <a:gd name="T5" fmla="*/ 8 h 15"/>
                  <a:gd name="T6" fmla="*/ 1675 w 1675"/>
                  <a:gd name="T7" fmla="*/ 15 h 15"/>
                  <a:gd name="T8" fmla="*/ 0 w 1675"/>
                  <a:gd name="T9" fmla="*/ 15 h 15"/>
                  <a:gd name="T10" fmla="*/ 1 w 1675"/>
                  <a:gd name="T11" fmla="*/ 8 h 15"/>
                  <a:gd name="T12" fmla="*/ 2 w 167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15">
                    <a:moveTo>
                      <a:pt x="2" y="0"/>
                    </a:moveTo>
                    <a:lnTo>
                      <a:pt x="1673" y="0"/>
                    </a:lnTo>
                    <a:lnTo>
                      <a:pt x="1674" y="8"/>
                    </a:lnTo>
                    <a:lnTo>
                      <a:pt x="1675" y="15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Rectangle 1186"/>
              <p:cNvSpPr>
                <a:spLocks noChangeArrowheads="1"/>
              </p:cNvSpPr>
              <p:nvPr/>
            </p:nvSpPr>
            <p:spPr bwMode="auto">
              <a:xfrm>
                <a:off x="1754" y="2013"/>
                <a:ext cx="335" cy="1"/>
              </a:xfrm>
              <a:prstGeom prst="rect">
                <a:avLst/>
              </a:pr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Rectangle 1187"/>
              <p:cNvSpPr>
                <a:spLocks noChangeArrowheads="1"/>
              </p:cNvSpPr>
              <p:nvPr/>
            </p:nvSpPr>
            <p:spPr bwMode="auto">
              <a:xfrm>
                <a:off x="1758" y="1991"/>
                <a:ext cx="326" cy="1"/>
              </a:xfrm>
              <a:prstGeom prst="rect">
                <a:avLst/>
              </a:prstGeom>
              <a:solidFill>
                <a:srgbClr val="A9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1188"/>
              <p:cNvSpPr>
                <a:spLocks/>
              </p:cNvSpPr>
              <p:nvPr/>
            </p:nvSpPr>
            <p:spPr bwMode="auto">
              <a:xfrm>
                <a:off x="1757" y="1991"/>
                <a:ext cx="328" cy="4"/>
              </a:xfrm>
              <a:custGeom>
                <a:avLst/>
                <a:gdLst>
                  <a:gd name="T0" fmla="*/ 1637 w 1637"/>
                  <a:gd name="T1" fmla="*/ 16 h 16"/>
                  <a:gd name="T2" fmla="*/ 0 w 1637"/>
                  <a:gd name="T3" fmla="*/ 16 h 16"/>
                  <a:gd name="T4" fmla="*/ 3 w 1637"/>
                  <a:gd name="T5" fmla="*/ 7 h 16"/>
                  <a:gd name="T6" fmla="*/ 5 w 1637"/>
                  <a:gd name="T7" fmla="*/ 0 h 16"/>
                  <a:gd name="T8" fmla="*/ 1632 w 1637"/>
                  <a:gd name="T9" fmla="*/ 0 h 16"/>
                  <a:gd name="T10" fmla="*/ 1634 w 1637"/>
                  <a:gd name="T11" fmla="*/ 7 h 16"/>
                  <a:gd name="T12" fmla="*/ 1637 w 163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7" h="16">
                    <a:moveTo>
                      <a:pt x="1637" y="16"/>
                    </a:moveTo>
                    <a:lnTo>
                      <a:pt x="0" y="16"/>
                    </a:lnTo>
                    <a:lnTo>
                      <a:pt x="3" y="7"/>
                    </a:lnTo>
                    <a:lnTo>
                      <a:pt x="5" y="0"/>
                    </a:lnTo>
                    <a:lnTo>
                      <a:pt x="1632" y="0"/>
                    </a:lnTo>
                    <a:lnTo>
                      <a:pt x="1634" y="7"/>
                    </a:lnTo>
                    <a:lnTo>
                      <a:pt x="1637" y="16"/>
                    </a:lnTo>
                    <a:close/>
                  </a:path>
                </a:pathLst>
              </a:cu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1189"/>
              <p:cNvSpPr>
                <a:spLocks/>
              </p:cNvSpPr>
              <p:nvPr/>
            </p:nvSpPr>
            <p:spPr bwMode="auto">
              <a:xfrm>
                <a:off x="1757" y="1991"/>
                <a:ext cx="329" cy="7"/>
              </a:xfrm>
              <a:custGeom>
                <a:avLst/>
                <a:gdLst>
                  <a:gd name="T0" fmla="*/ 1645 w 1645"/>
                  <a:gd name="T1" fmla="*/ 31 h 31"/>
                  <a:gd name="T2" fmla="*/ 0 w 1645"/>
                  <a:gd name="T3" fmla="*/ 31 h 31"/>
                  <a:gd name="T4" fmla="*/ 4 w 1645"/>
                  <a:gd name="T5" fmla="*/ 16 h 31"/>
                  <a:gd name="T6" fmla="*/ 9 w 1645"/>
                  <a:gd name="T7" fmla="*/ 0 h 31"/>
                  <a:gd name="T8" fmla="*/ 1636 w 1645"/>
                  <a:gd name="T9" fmla="*/ 0 h 31"/>
                  <a:gd name="T10" fmla="*/ 1641 w 1645"/>
                  <a:gd name="T11" fmla="*/ 16 h 31"/>
                  <a:gd name="T12" fmla="*/ 1645 w 1645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31">
                    <a:moveTo>
                      <a:pt x="1645" y="31"/>
                    </a:moveTo>
                    <a:lnTo>
                      <a:pt x="0" y="31"/>
                    </a:lnTo>
                    <a:lnTo>
                      <a:pt x="4" y="16"/>
                    </a:lnTo>
                    <a:lnTo>
                      <a:pt x="9" y="0"/>
                    </a:lnTo>
                    <a:lnTo>
                      <a:pt x="1636" y="0"/>
                    </a:lnTo>
                    <a:lnTo>
                      <a:pt x="1641" y="16"/>
                    </a:lnTo>
                    <a:lnTo>
                      <a:pt x="1645" y="31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1190"/>
              <p:cNvSpPr>
                <a:spLocks/>
              </p:cNvSpPr>
              <p:nvPr/>
            </p:nvSpPr>
            <p:spPr bwMode="auto">
              <a:xfrm>
                <a:off x="1756" y="1991"/>
                <a:ext cx="330" cy="10"/>
              </a:xfrm>
              <a:custGeom>
                <a:avLst/>
                <a:gdLst>
                  <a:gd name="T0" fmla="*/ 1653 w 1653"/>
                  <a:gd name="T1" fmla="*/ 47 h 47"/>
                  <a:gd name="T2" fmla="*/ 0 w 1653"/>
                  <a:gd name="T3" fmla="*/ 47 h 47"/>
                  <a:gd name="T4" fmla="*/ 6 w 1653"/>
                  <a:gd name="T5" fmla="*/ 23 h 47"/>
                  <a:gd name="T6" fmla="*/ 13 w 1653"/>
                  <a:gd name="T7" fmla="*/ 0 h 47"/>
                  <a:gd name="T8" fmla="*/ 1640 w 1653"/>
                  <a:gd name="T9" fmla="*/ 0 h 47"/>
                  <a:gd name="T10" fmla="*/ 1647 w 1653"/>
                  <a:gd name="T11" fmla="*/ 23 h 47"/>
                  <a:gd name="T12" fmla="*/ 1653 w 165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47">
                    <a:moveTo>
                      <a:pt x="1653" y="47"/>
                    </a:moveTo>
                    <a:lnTo>
                      <a:pt x="0" y="47"/>
                    </a:lnTo>
                    <a:lnTo>
                      <a:pt x="6" y="23"/>
                    </a:lnTo>
                    <a:lnTo>
                      <a:pt x="13" y="0"/>
                    </a:lnTo>
                    <a:lnTo>
                      <a:pt x="1640" y="0"/>
                    </a:lnTo>
                    <a:lnTo>
                      <a:pt x="1647" y="23"/>
                    </a:lnTo>
                    <a:lnTo>
                      <a:pt x="1653" y="47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1191"/>
              <p:cNvSpPr>
                <a:spLocks/>
              </p:cNvSpPr>
              <p:nvPr/>
            </p:nvSpPr>
            <p:spPr bwMode="auto">
              <a:xfrm>
                <a:off x="1755" y="1991"/>
                <a:ext cx="332" cy="13"/>
              </a:xfrm>
              <a:custGeom>
                <a:avLst/>
                <a:gdLst>
                  <a:gd name="T0" fmla="*/ 1659 w 1659"/>
                  <a:gd name="T1" fmla="*/ 63 h 63"/>
                  <a:gd name="T2" fmla="*/ 0 w 1659"/>
                  <a:gd name="T3" fmla="*/ 63 h 63"/>
                  <a:gd name="T4" fmla="*/ 7 w 1659"/>
                  <a:gd name="T5" fmla="*/ 31 h 63"/>
                  <a:gd name="T6" fmla="*/ 16 w 1659"/>
                  <a:gd name="T7" fmla="*/ 0 h 63"/>
                  <a:gd name="T8" fmla="*/ 1643 w 1659"/>
                  <a:gd name="T9" fmla="*/ 0 h 63"/>
                  <a:gd name="T10" fmla="*/ 1652 w 1659"/>
                  <a:gd name="T11" fmla="*/ 31 h 63"/>
                  <a:gd name="T12" fmla="*/ 1659 w 165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63">
                    <a:moveTo>
                      <a:pt x="1659" y="63"/>
                    </a:moveTo>
                    <a:lnTo>
                      <a:pt x="0" y="63"/>
                    </a:lnTo>
                    <a:lnTo>
                      <a:pt x="7" y="31"/>
                    </a:lnTo>
                    <a:lnTo>
                      <a:pt x="16" y="0"/>
                    </a:lnTo>
                    <a:lnTo>
                      <a:pt x="1643" y="0"/>
                    </a:lnTo>
                    <a:lnTo>
                      <a:pt x="1652" y="31"/>
                    </a:lnTo>
                    <a:lnTo>
                      <a:pt x="1659" y="63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1192"/>
              <p:cNvSpPr>
                <a:spLocks/>
              </p:cNvSpPr>
              <p:nvPr/>
            </p:nvSpPr>
            <p:spPr bwMode="auto">
              <a:xfrm>
                <a:off x="1755" y="1991"/>
                <a:ext cx="333" cy="16"/>
              </a:xfrm>
              <a:custGeom>
                <a:avLst/>
                <a:gdLst>
                  <a:gd name="T0" fmla="*/ 1665 w 1665"/>
                  <a:gd name="T1" fmla="*/ 78 h 78"/>
                  <a:gd name="T2" fmla="*/ 0 w 1665"/>
                  <a:gd name="T3" fmla="*/ 78 h 78"/>
                  <a:gd name="T4" fmla="*/ 8 w 1665"/>
                  <a:gd name="T5" fmla="*/ 38 h 78"/>
                  <a:gd name="T6" fmla="*/ 19 w 1665"/>
                  <a:gd name="T7" fmla="*/ 0 h 78"/>
                  <a:gd name="T8" fmla="*/ 1646 w 1665"/>
                  <a:gd name="T9" fmla="*/ 0 h 78"/>
                  <a:gd name="T10" fmla="*/ 1657 w 1665"/>
                  <a:gd name="T11" fmla="*/ 38 h 78"/>
                  <a:gd name="T12" fmla="*/ 1665 w 1665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78">
                    <a:moveTo>
                      <a:pt x="1665" y="78"/>
                    </a:moveTo>
                    <a:lnTo>
                      <a:pt x="0" y="78"/>
                    </a:lnTo>
                    <a:lnTo>
                      <a:pt x="8" y="38"/>
                    </a:lnTo>
                    <a:lnTo>
                      <a:pt x="19" y="0"/>
                    </a:lnTo>
                    <a:lnTo>
                      <a:pt x="1646" y="0"/>
                    </a:lnTo>
                    <a:lnTo>
                      <a:pt x="1657" y="38"/>
                    </a:lnTo>
                    <a:lnTo>
                      <a:pt x="1665" y="78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1193"/>
              <p:cNvSpPr>
                <a:spLocks/>
              </p:cNvSpPr>
              <p:nvPr/>
            </p:nvSpPr>
            <p:spPr bwMode="auto">
              <a:xfrm>
                <a:off x="1754" y="1991"/>
                <a:ext cx="334" cy="19"/>
              </a:xfrm>
              <a:custGeom>
                <a:avLst/>
                <a:gdLst>
                  <a:gd name="T0" fmla="*/ 1671 w 1671"/>
                  <a:gd name="T1" fmla="*/ 94 h 94"/>
                  <a:gd name="T2" fmla="*/ 0 w 1671"/>
                  <a:gd name="T3" fmla="*/ 94 h 94"/>
                  <a:gd name="T4" fmla="*/ 9 w 1671"/>
                  <a:gd name="T5" fmla="*/ 47 h 94"/>
                  <a:gd name="T6" fmla="*/ 22 w 1671"/>
                  <a:gd name="T7" fmla="*/ 0 h 94"/>
                  <a:gd name="T8" fmla="*/ 1649 w 1671"/>
                  <a:gd name="T9" fmla="*/ 0 h 94"/>
                  <a:gd name="T10" fmla="*/ 1662 w 1671"/>
                  <a:gd name="T11" fmla="*/ 47 h 94"/>
                  <a:gd name="T12" fmla="*/ 1671 w 1671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94">
                    <a:moveTo>
                      <a:pt x="1671" y="94"/>
                    </a:moveTo>
                    <a:lnTo>
                      <a:pt x="0" y="94"/>
                    </a:lnTo>
                    <a:lnTo>
                      <a:pt x="9" y="47"/>
                    </a:lnTo>
                    <a:lnTo>
                      <a:pt x="22" y="0"/>
                    </a:lnTo>
                    <a:lnTo>
                      <a:pt x="1649" y="0"/>
                    </a:lnTo>
                    <a:lnTo>
                      <a:pt x="1662" y="47"/>
                    </a:lnTo>
                    <a:lnTo>
                      <a:pt x="1671" y="94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1194"/>
              <p:cNvSpPr>
                <a:spLocks/>
              </p:cNvSpPr>
              <p:nvPr/>
            </p:nvSpPr>
            <p:spPr bwMode="auto">
              <a:xfrm>
                <a:off x="1754" y="1991"/>
                <a:ext cx="335" cy="22"/>
              </a:xfrm>
              <a:custGeom>
                <a:avLst/>
                <a:gdLst>
                  <a:gd name="T0" fmla="*/ 1675 w 1675"/>
                  <a:gd name="T1" fmla="*/ 109 h 109"/>
                  <a:gd name="T2" fmla="*/ 0 w 1675"/>
                  <a:gd name="T3" fmla="*/ 109 h 109"/>
                  <a:gd name="T4" fmla="*/ 9 w 1675"/>
                  <a:gd name="T5" fmla="*/ 54 h 109"/>
                  <a:gd name="T6" fmla="*/ 24 w 1675"/>
                  <a:gd name="T7" fmla="*/ 0 h 109"/>
                  <a:gd name="T8" fmla="*/ 1651 w 1675"/>
                  <a:gd name="T9" fmla="*/ 0 h 109"/>
                  <a:gd name="T10" fmla="*/ 1666 w 1675"/>
                  <a:gd name="T11" fmla="*/ 54 h 109"/>
                  <a:gd name="T12" fmla="*/ 1675 w 1675"/>
                  <a:gd name="T1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109">
                    <a:moveTo>
                      <a:pt x="1675" y="109"/>
                    </a:moveTo>
                    <a:lnTo>
                      <a:pt x="0" y="109"/>
                    </a:lnTo>
                    <a:lnTo>
                      <a:pt x="9" y="54"/>
                    </a:lnTo>
                    <a:lnTo>
                      <a:pt x="24" y="0"/>
                    </a:lnTo>
                    <a:lnTo>
                      <a:pt x="1651" y="0"/>
                    </a:lnTo>
                    <a:lnTo>
                      <a:pt x="1666" y="54"/>
                    </a:lnTo>
                    <a:lnTo>
                      <a:pt x="1675" y="109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1195"/>
              <p:cNvSpPr>
                <a:spLocks/>
              </p:cNvSpPr>
              <p:nvPr/>
            </p:nvSpPr>
            <p:spPr bwMode="auto">
              <a:xfrm>
                <a:off x="1753" y="1991"/>
                <a:ext cx="336" cy="26"/>
              </a:xfrm>
              <a:custGeom>
                <a:avLst/>
                <a:gdLst>
                  <a:gd name="T0" fmla="*/ 1679 w 1679"/>
                  <a:gd name="T1" fmla="*/ 126 h 126"/>
                  <a:gd name="T2" fmla="*/ 0 w 1679"/>
                  <a:gd name="T3" fmla="*/ 126 h 126"/>
                  <a:gd name="T4" fmla="*/ 4 w 1679"/>
                  <a:gd name="T5" fmla="*/ 93 h 126"/>
                  <a:gd name="T6" fmla="*/ 17 w 1679"/>
                  <a:gd name="T7" fmla="*/ 30 h 126"/>
                  <a:gd name="T8" fmla="*/ 26 w 1679"/>
                  <a:gd name="T9" fmla="*/ 0 h 126"/>
                  <a:gd name="T10" fmla="*/ 1653 w 1679"/>
                  <a:gd name="T11" fmla="*/ 0 h 126"/>
                  <a:gd name="T12" fmla="*/ 1662 w 1679"/>
                  <a:gd name="T13" fmla="*/ 30 h 126"/>
                  <a:gd name="T14" fmla="*/ 1675 w 1679"/>
                  <a:gd name="T15" fmla="*/ 93 h 126"/>
                  <a:gd name="T16" fmla="*/ 1679 w 1679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9" h="126">
                    <a:moveTo>
                      <a:pt x="1679" y="126"/>
                    </a:moveTo>
                    <a:lnTo>
                      <a:pt x="0" y="126"/>
                    </a:lnTo>
                    <a:lnTo>
                      <a:pt x="4" y="93"/>
                    </a:lnTo>
                    <a:lnTo>
                      <a:pt x="17" y="30"/>
                    </a:lnTo>
                    <a:lnTo>
                      <a:pt x="26" y="0"/>
                    </a:lnTo>
                    <a:lnTo>
                      <a:pt x="1653" y="0"/>
                    </a:lnTo>
                    <a:lnTo>
                      <a:pt x="1662" y="30"/>
                    </a:lnTo>
                    <a:lnTo>
                      <a:pt x="1675" y="93"/>
                    </a:lnTo>
                    <a:lnTo>
                      <a:pt x="1679" y="126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1196"/>
              <p:cNvSpPr>
                <a:spLocks/>
              </p:cNvSpPr>
              <p:nvPr/>
            </p:nvSpPr>
            <p:spPr bwMode="auto">
              <a:xfrm>
                <a:off x="1753" y="1995"/>
                <a:ext cx="336" cy="22"/>
              </a:xfrm>
              <a:custGeom>
                <a:avLst/>
                <a:gdLst>
                  <a:gd name="T0" fmla="*/ 21 w 1679"/>
                  <a:gd name="T1" fmla="*/ 0 h 110"/>
                  <a:gd name="T2" fmla="*/ 1658 w 1679"/>
                  <a:gd name="T3" fmla="*/ 0 h 110"/>
                  <a:gd name="T4" fmla="*/ 1671 w 1679"/>
                  <a:gd name="T5" fmla="*/ 53 h 110"/>
                  <a:gd name="T6" fmla="*/ 1679 w 1679"/>
                  <a:gd name="T7" fmla="*/ 110 h 110"/>
                  <a:gd name="T8" fmla="*/ 0 w 1679"/>
                  <a:gd name="T9" fmla="*/ 110 h 110"/>
                  <a:gd name="T10" fmla="*/ 8 w 1679"/>
                  <a:gd name="T11" fmla="*/ 53 h 110"/>
                  <a:gd name="T12" fmla="*/ 21 w 1679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110">
                    <a:moveTo>
                      <a:pt x="21" y="0"/>
                    </a:moveTo>
                    <a:lnTo>
                      <a:pt x="1658" y="0"/>
                    </a:lnTo>
                    <a:lnTo>
                      <a:pt x="1671" y="53"/>
                    </a:lnTo>
                    <a:lnTo>
                      <a:pt x="1679" y="110"/>
                    </a:lnTo>
                    <a:lnTo>
                      <a:pt x="0" y="110"/>
                    </a:lnTo>
                    <a:lnTo>
                      <a:pt x="8" y="5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1197"/>
              <p:cNvSpPr>
                <a:spLocks/>
              </p:cNvSpPr>
              <p:nvPr/>
            </p:nvSpPr>
            <p:spPr bwMode="auto">
              <a:xfrm>
                <a:off x="1753" y="1998"/>
                <a:ext cx="336" cy="19"/>
              </a:xfrm>
              <a:custGeom>
                <a:avLst/>
                <a:gdLst>
                  <a:gd name="T0" fmla="*/ 17 w 1679"/>
                  <a:gd name="T1" fmla="*/ 0 h 95"/>
                  <a:gd name="T2" fmla="*/ 1662 w 1679"/>
                  <a:gd name="T3" fmla="*/ 0 h 95"/>
                  <a:gd name="T4" fmla="*/ 1672 w 1679"/>
                  <a:gd name="T5" fmla="*/ 46 h 95"/>
                  <a:gd name="T6" fmla="*/ 1679 w 1679"/>
                  <a:gd name="T7" fmla="*/ 95 h 95"/>
                  <a:gd name="T8" fmla="*/ 0 w 1679"/>
                  <a:gd name="T9" fmla="*/ 95 h 95"/>
                  <a:gd name="T10" fmla="*/ 7 w 1679"/>
                  <a:gd name="T11" fmla="*/ 46 h 95"/>
                  <a:gd name="T12" fmla="*/ 17 w 1679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95">
                    <a:moveTo>
                      <a:pt x="17" y="0"/>
                    </a:moveTo>
                    <a:lnTo>
                      <a:pt x="1662" y="0"/>
                    </a:lnTo>
                    <a:lnTo>
                      <a:pt x="1672" y="46"/>
                    </a:lnTo>
                    <a:lnTo>
                      <a:pt x="1679" y="95"/>
                    </a:lnTo>
                    <a:lnTo>
                      <a:pt x="0" y="95"/>
                    </a:lnTo>
                    <a:lnTo>
                      <a:pt x="7" y="4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1198"/>
              <p:cNvSpPr>
                <a:spLocks/>
              </p:cNvSpPr>
              <p:nvPr/>
            </p:nvSpPr>
            <p:spPr bwMode="auto">
              <a:xfrm>
                <a:off x="1753" y="2001"/>
                <a:ext cx="336" cy="16"/>
              </a:xfrm>
              <a:custGeom>
                <a:avLst/>
                <a:gdLst>
                  <a:gd name="T0" fmla="*/ 13 w 1679"/>
                  <a:gd name="T1" fmla="*/ 0 h 79"/>
                  <a:gd name="T2" fmla="*/ 1666 w 1679"/>
                  <a:gd name="T3" fmla="*/ 0 h 79"/>
                  <a:gd name="T4" fmla="*/ 1674 w 1679"/>
                  <a:gd name="T5" fmla="*/ 39 h 79"/>
                  <a:gd name="T6" fmla="*/ 1679 w 1679"/>
                  <a:gd name="T7" fmla="*/ 79 h 79"/>
                  <a:gd name="T8" fmla="*/ 0 w 1679"/>
                  <a:gd name="T9" fmla="*/ 79 h 79"/>
                  <a:gd name="T10" fmla="*/ 5 w 1679"/>
                  <a:gd name="T11" fmla="*/ 39 h 79"/>
                  <a:gd name="T12" fmla="*/ 13 w 167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79">
                    <a:moveTo>
                      <a:pt x="13" y="0"/>
                    </a:moveTo>
                    <a:lnTo>
                      <a:pt x="1666" y="0"/>
                    </a:lnTo>
                    <a:lnTo>
                      <a:pt x="1674" y="39"/>
                    </a:lnTo>
                    <a:lnTo>
                      <a:pt x="1679" y="79"/>
                    </a:lnTo>
                    <a:lnTo>
                      <a:pt x="0" y="79"/>
                    </a:lnTo>
                    <a:lnTo>
                      <a:pt x="5" y="3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1199"/>
              <p:cNvSpPr>
                <a:spLocks/>
              </p:cNvSpPr>
              <p:nvPr/>
            </p:nvSpPr>
            <p:spPr bwMode="auto">
              <a:xfrm>
                <a:off x="1753" y="2004"/>
                <a:ext cx="336" cy="13"/>
              </a:xfrm>
              <a:custGeom>
                <a:avLst/>
                <a:gdLst>
                  <a:gd name="T0" fmla="*/ 10 w 1679"/>
                  <a:gd name="T1" fmla="*/ 0 h 64"/>
                  <a:gd name="T2" fmla="*/ 1669 w 1679"/>
                  <a:gd name="T3" fmla="*/ 0 h 64"/>
                  <a:gd name="T4" fmla="*/ 1675 w 1679"/>
                  <a:gd name="T5" fmla="*/ 32 h 64"/>
                  <a:gd name="T6" fmla="*/ 1679 w 1679"/>
                  <a:gd name="T7" fmla="*/ 64 h 64"/>
                  <a:gd name="T8" fmla="*/ 0 w 1679"/>
                  <a:gd name="T9" fmla="*/ 64 h 64"/>
                  <a:gd name="T10" fmla="*/ 4 w 1679"/>
                  <a:gd name="T11" fmla="*/ 32 h 64"/>
                  <a:gd name="T12" fmla="*/ 10 w 1679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64">
                    <a:moveTo>
                      <a:pt x="10" y="0"/>
                    </a:moveTo>
                    <a:lnTo>
                      <a:pt x="1669" y="0"/>
                    </a:lnTo>
                    <a:lnTo>
                      <a:pt x="1675" y="32"/>
                    </a:lnTo>
                    <a:lnTo>
                      <a:pt x="1679" y="64"/>
                    </a:lnTo>
                    <a:lnTo>
                      <a:pt x="0" y="64"/>
                    </a:lnTo>
                    <a:lnTo>
                      <a:pt x="4" y="3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1200"/>
              <p:cNvSpPr>
                <a:spLocks/>
              </p:cNvSpPr>
              <p:nvPr/>
            </p:nvSpPr>
            <p:spPr bwMode="auto">
              <a:xfrm>
                <a:off x="1753" y="2007"/>
                <a:ext cx="336" cy="10"/>
              </a:xfrm>
              <a:custGeom>
                <a:avLst/>
                <a:gdLst>
                  <a:gd name="T0" fmla="*/ 7 w 1679"/>
                  <a:gd name="T1" fmla="*/ 0 h 48"/>
                  <a:gd name="T2" fmla="*/ 1672 w 1679"/>
                  <a:gd name="T3" fmla="*/ 0 h 48"/>
                  <a:gd name="T4" fmla="*/ 1676 w 1679"/>
                  <a:gd name="T5" fmla="*/ 24 h 48"/>
                  <a:gd name="T6" fmla="*/ 1679 w 1679"/>
                  <a:gd name="T7" fmla="*/ 48 h 48"/>
                  <a:gd name="T8" fmla="*/ 0 w 1679"/>
                  <a:gd name="T9" fmla="*/ 48 h 48"/>
                  <a:gd name="T10" fmla="*/ 3 w 1679"/>
                  <a:gd name="T11" fmla="*/ 24 h 48"/>
                  <a:gd name="T12" fmla="*/ 7 w 167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48">
                    <a:moveTo>
                      <a:pt x="7" y="0"/>
                    </a:moveTo>
                    <a:lnTo>
                      <a:pt x="1672" y="0"/>
                    </a:lnTo>
                    <a:lnTo>
                      <a:pt x="1676" y="24"/>
                    </a:lnTo>
                    <a:lnTo>
                      <a:pt x="1679" y="48"/>
                    </a:lnTo>
                    <a:lnTo>
                      <a:pt x="0" y="48"/>
                    </a:lnTo>
                    <a:lnTo>
                      <a:pt x="3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1201"/>
              <p:cNvSpPr>
                <a:spLocks/>
              </p:cNvSpPr>
              <p:nvPr/>
            </p:nvSpPr>
            <p:spPr bwMode="auto">
              <a:xfrm>
                <a:off x="1753" y="2010"/>
                <a:ext cx="336" cy="7"/>
              </a:xfrm>
              <a:custGeom>
                <a:avLst/>
                <a:gdLst>
                  <a:gd name="T0" fmla="*/ 4 w 1679"/>
                  <a:gd name="T1" fmla="*/ 0 h 32"/>
                  <a:gd name="T2" fmla="*/ 1675 w 1679"/>
                  <a:gd name="T3" fmla="*/ 0 h 32"/>
                  <a:gd name="T4" fmla="*/ 1677 w 1679"/>
                  <a:gd name="T5" fmla="*/ 15 h 32"/>
                  <a:gd name="T6" fmla="*/ 1679 w 1679"/>
                  <a:gd name="T7" fmla="*/ 32 h 32"/>
                  <a:gd name="T8" fmla="*/ 0 w 1679"/>
                  <a:gd name="T9" fmla="*/ 32 h 32"/>
                  <a:gd name="T10" fmla="*/ 2 w 1679"/>
                  <a:gd name="T11" fmla="*/ 15 h 32"/>
                  <a:gd name="T12" fmla="*/ 4 w 167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32">
                    <a:moveTo>
                      <a:pt x="4" y="0"/>
                    </a:moveTo>
                    <a:lnTo>
                      <a:pt x="1675" y="0"/>
                    </a:lnTo>
                    <a:lnTo>
                      <a:pt x="1677" y="15"/>
                    </a:lnTo>
                    <a:lnTo>
                      <a:pt x="1679" y="32"/>
                    </a:lnTo>
                    <a:lnTo>
                      <a:pt x="0" y="32"/>
                    </a:lnTo>
                    <a:lnTo>
                      <a:pt x="2" y="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1202"/>
              <p:cNvSpPr>
                <a:spLocks/>
              </p:cNvSpPr>
              <p:nvPr/>
            </p:nvSpPr>
            <p:spPr bwMode="auto">
              <a:xfrm>
                <a:off x="1753" y="2013"/>
                <a:ext cx="336" cy="4"/>
              </a:xfrm>
              <a:custGeom>
                <a:avLst/>
                <a:gdLst>
                  <a:gd name="T0" fmla="*/ 2 w 1679"/>
                  <a:gd name="T1" fmla="*/ 0 h 17"/>
                  <a:gd name="T2" fmla="*/ 1677 w 1679"/>
                  <a:gd name="T3" fmla="*/ 0 h 17"/>
                  <a:gd name="T4" fmla="*/ 1678 w 1679"/>
                  <a:gd name="T5" fmla="*/ 8 h 17"/>
                  <a:gd name="T6" fmla="*/ 1679 w 1679"/>
                  <a:gd name="T7" fmla="*/ 17 h 17"/>
                  <a:gd name="T8" fmla="*/ 0 w 1679"/>
                  <a:gd name="T9" fmla="*/ 17 h 17"/>
                  <a:gd name="T10" fmla="*/ 1 w 1679"/>
                  <a:gd name="T11" fmla="*/ 8 h 17"/>
                  <a:gd name="T12" fmla="*/ 2 w 167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17">
                    <a:moveTo>
                      <a:pt x="2" y="0"/>
                    </a:moveTo>
                    <a:lnTo>
                      <a:pt x="1677" y="0"/>
                    </a:lnTo>
                    <a:lnTo>
                      <a:pt x="1678" y="8"/>
                    </a:lnTo>
                    <a:lnTo>
                      <a:pt x="1679" y="17"/>
                    </a:lnTo>
                    <a:lnTo>
                      <a:pt x="0" y="17"/>
                    </a:lnTo>
                    <a:lnTo>
                      <a:pt x="1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Rectangle 1203"/>
              <p:cNvSpPr>
                <a:spLocks noChangeArrowheads="1"/>
              </p:cNvSpPr>
              <p:nvPr/>
            </p:nvSpPr>
            <p:spPr bwMode="auto">
              <a:xfrm>
                <a:off x="1753" y="2016"/>
                <a:ext cx="336" cy="1"/>
              </a:xfrm>
              <a:prstGeom prst="rect">
                <a:avLst/>
              </a:pr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Rectangle 1204"/>
              <p:cNvSpPr>
                <a:spLocks noChangeArrowheads="1"/>
              </p:cNvSpPr>
              <p:nvPr/>
            </p:nvSpPr>
            <p:spPr bwMode="auto">
              <a:xfrm>
                <a:off x="1757" y="1995"/>
                <a:ext cx="328" cy="1"/>
              </a:xfrm>
              <a:prstGeom prst="rect">
                <a:avLst/>
              </a:prstGeom>
              <a:solidFill>
                <a:srgbClr val="AA2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1205"/>
              <p:cNvSpPr>
                <a:spLocks/>
              </p:cNvSpPr>
              <p:nvPr/>
            </p:nvSpPr>
            <p:spPr bwMode="auto">
              <a:xfrm>
                <a:off x="1757" y="1995"/>
                <a:ext cx="329" cy="3"/>
              </a:xfrm>
              <a:custGeom>
                <a:avLst/>
                <a:gdLst>
                  <a:gd name="T0" fmla="*/ 1645 w 1645"/>
                  <a:gd name="T1" fmla="*/ 15 h 15"/>
                  <a:gd name="T2" fmla="*/ 0 w 1645"/>
                  <a:gd name="T3" fmla="*/ 15 h 15"/>
                  <a:gd name="T4" fmla="*/ 2 w 1645"/>
                  <a:gd name="T5" fmla="*/ 7 h 15"/>
                  <a:gd name="T6" fmla="*/ 4 w 1645"/>
                  <a:gd name="T7" fmla="*/ 0 h 15"/>
                  <a:gd name="T8" fmla="*/ 1641 w 1645"/>
                  <a:gd name="T9" fmla="*/ 0 h 15"/>
                  <a:gd name="T10" fmla="*/ 1643 w 1645"/>
                  <a:gd name="T11" fmla="*/ 7 h 15"/>
                  <a:gd name="T12" fmla="*/ 1645 w 164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15">
                    <a:moveTo>
                      <a:pt x="1645" y="15"/>
                    </a:moveTo>
                    <a:lnTo>
                      <a:pt x="0" y="15"/>
                    </a:lnTo>
                    <a:lnTo>
                      <a:pt x="2" y="7"/>
                    </a:lnTo>
                    <a:lnTo>
                      <a:pt x="4" y="0"/>
                    </a:lnTo>
                    <a:lnTo>
                      <a:pt x="1641" y="0"/>
                    </a:lnTo>
                    <a:lnTo>
                      <a:pt x="1643" y="7"/>
                    </a:lnTo>
                    <a:lnTo>
                      <a:pt x="1645" y="15"/>
                    </a:lnTo>
                    <a:close/>
                  </a:path>
                </a:pathLst>
              </a:cu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1206"/>
              <p:cNvSpPr>
                <a:spLocks/>
              </p:cNvSpPr>
              <p:nvPr/>
            </p:nvSpPr>
            <p:spPr bwMode="auto">
              <a:xfrm>
                <a:off x="1756" y="1995"/>
                <a:ext cx="330" cy="6"/>
              </a:xfrm>
              <a:custGeom>
                <a:avLst/>
                <a:gdLst>
                  <a:gd name="T0" fmla="*/ 1653 w 1653"/>
                  <a:gd name="T1" fmla="*/ 31 h 31"/>
                  <a:gd name="T2" fmla="*/ 0 w 1653"/>
                  <a:gd name="T3" fmla="*/ 31 h 31"/>
                  <a:gd name="T4" fmla="*/ 4 w 1653"/>
                  <a:gd name="T5" fmla="*/ 15 h 31"/>
                  <a:gd name="T6" fmla="*/ 8 w 1653"/>
                  <a:gd name="T7" fmla="*/ 0 h 31"/>
                  <a:gd name="T8" fmla="*/ 1645 w 1653"/>
                  <a:gd name="T9" fmla="*/ 0 h 31"/>
                  <a:gd name="T10" fmla="*/ 1649 w 1653"/>
                  <a:gd name="T11" fmla="*/ 15 h 31"/>
                  <a:gd name="T12" fmla="*/ 1653 w 1653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31">
                    <a:moveTo>
                      <a:pt x="1653" y="31"/>
                    </a:moveTo>
                    <a:lnTo>
                      <a:pt x="0" y="31"/>
                    </a:lnTo>
                    <a:lnTo>
                      <a:pt x="4" y="15"/>
                    </a:lnTo>
                    <a:lnTo>
                      <a:pt x="8" y="0"/>
                    </a:lnTo>
                    <a:lnTo>
                      <a:pt x="1645" y="0"/>
                    </a:lnTo>
                    <a:lnTo>
                      <a:pt x="1649" y="15"/>
                    </a:lnTo>
                    <a:lnTo>
                      <a:pt x="1653" y="31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1207"/>
              <p:cNvSpPr>
                <a:spLocks/>
              </p:cNvSpPr>
              <p:nvPr/>
            </p:nvSpPr>
            <p:spPr bwMode="auto">
              <a:xfrm>
                <a:off x="1755" y="1995"/>
                <a:ext cx="332" cy="9"/>
              </a:xfrm>
              <a:custGeom>
                <a:avLst/>
                <a:gdLst>
                  <a:gd name="T0" fmla="*/ 1659 w 1659"/>
                  <a:gd name="T1" fmla="*/ 47 h 47"/>
                  <a:gd name="T2" fmla="*/ 0 w 1659"/>
                  <a:gd name="T3" fmla="*/ 47 h 47"/>
                  <a:gd name="T4" fmla="*/ 5 w 1659"/>
                  <a:gd name="T5" fmla="*/ 23 h 47"/>
                  <a:gd name="T6" fmla="*/ 11 w 1659"/>
                  <a:gd name="T7" fmla="*/ 0 h 47"/>
                  <a:gd name="T8" fmla="*/ 1648 w 1659"/>
                  <a:gd name="T9" fmla="*/ 0 h 47"/>
                  <a:gd name="T10" fmla="*/ 1654 w 1659"/>
                  <a:gd name="T11" fmla="*/ 23 h 47"/>
                  <a:gd name="T12" fmla="*/ 1659 w 165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47">
                    <a:moveTo>
                      <a:pt x="1659" y="47"/>
                    </a:moveTo>
                    <a:lnTo>
                      <a:pt x="0" y="47"/>
                    </a:lnTo>
                    <a:lnTo>
                      <a:pt x="5" y="23"/>
                    </a:lnTo>
                    <a:lnTo>
                      <a:pt x="11" y="0"/>
                    </a:lnTo>
                    <a:lnTo>
                      <a:pt x="1648" y="0"/>
                    </a:lnTo>
                    <a:lnTo>
                      <a:pt x="1654" y="23"/>
                    </a:lnTo>
                    <a:lnTo>
                      <a:pt x="1659" y="47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1208"/>
              <p:cNvSpPr>
                <a:spLocks/>
              </p:cNvSpPr>
              <p:nvPr/>
            </p:nvSpPr>
            <p:spPr bwMode="auto">
              <a:xfrm>
                <a:off x="1755" y="1995"/>
                <a:ext cx="333" cy="12"/>
              </a:xfrm>
              <a:custGeom>
                <a:avLst/>
                <a:gdLst>
                  <a:gd name="T0" fmla="*/ 1665 w 1665"/>
                  <a:gd name="T1" fmla="*/ 62 h 62"/>
                  <a:gd name="T2" fmla="*/ 0 w 1665"/>
                  <a:gd name="T3" fmla="*/ 62 h 62"/>
                  <a:gd name="T4" fmla="*/ 6 w 1665"/>
                  <a:gd name="T5" fmla="*/ 31 h 62"/>
                  <a:gd name="T6" fmla="*/ 14 w 1665"/>
                  <a:gd name="T7" fmla="*/ 0 h 62"/>
                  <a:gd name="T8" fmla="*/ 1651 w 1665"/>
                  <a:gd name="T9" fmla="*/ 0 h 62"/>
                  <a:gd name="T10" fmla="*/ 1659 w 1665"/>
                  <a:gd name="T11" fmla="*/ 31 h 62"/>
                  <a:gd name="T12" fmla="*/ 1665 w 1665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62">
                    <a:moveTo>
                      <a:pt x="1665" y="62"/>
                    </a:moveTo>
                    <a:lnTo>
                      <a:pt x="0" y="62"/>
                    </a:lnTo>
                    <a:lnTo>
                      <a:pt x="6" y="31"/>
                    </a:lnTo>
                    <a:lnTo>
                      <a:pt x="14" y="0"/>
                    </a:lnTo>
                    <a:lnTo>
                      <a:pt x="1651" y="0"/>
                    </a:lnTo>
                    <a:lnTo>
                      <a:pt x="1659" y="31"/>
                    </a:lnTo>
                    <a:lnTo>
                      <a:pt x="1665" y="62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1209"/>
              <p:cNvSpPr>
                <a:spLocks/>
              </p:cNvSpPr>
              <p:nvPr/>
            </p:nvSpPr>
            <p:spPr bwMode="auto">
              <a:xfrm>
                <a:off x="1754" y="1995"/>
                <a:ext cx="334" cy="15"/>
              </a:xfrm>
              <a:custGeom>
                <a:avLst/>
                <a:gdLst>
                  <a:gd name="T0" fmla="*/ 1671 w 1671"/>
                  <a:gd name="T1" fmla="*/ 78 h 78"/>
                  <a:gd name="T2" fmla="*/ 0 w 1671"/>
                  <a:gd name="T3" fmla="*/ 78 h 78"/>
                  <a:gd name="T4" fmla="*/ 8 w 1671"/>
                  <a:gd name="T5" fmla="*/ 39 h 78"/>
                  <a:gd name="T6" fmla="*/ 17 w 1671"/>
                  <a:gd name="T7" fmla="*/ 0 h 78"/>
                  <a:gd name="T8" fmla="*/ 1654 w 1671"/>
                  <a:gd name="T9" fmla="*/ 0 h 78"/>
                  <a:gd name="T10" fmla="*/ 1663 w 1671"/>
                  <a:gd name="T11" fmla="*/ 39 h 78"/>
                  <a:gd name="T12" fmla="*/ 1671 w 1671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78">
                    <a:moveTo>
                      <a:pt x="1671" y="78"/>
                    </a:moveTo>
                    <a:lnTo>
                      <a:pt x="0" y="78"/>
                    </a:lnTo>
                    <a:lnTo>
                      <a:pt x="8" y="39"/>
                    </a:lnTo>
                    <a:lnTo>
                      <a:pt x="17" y="0"/>
                    </a:lnTo>
                    <a:lnTo>
                      <a:pt x="1654" y="0"/>
                    </a:lnTo>
                    <a:lnTo>
                      <a:pt x="1663" y="39"/>
                    </a:lnTo>
                    <a:lnTo>
                      <a:pt x="1671" y="78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12" name="Group 1411"/>
            <p:cNvGrpSpPr>
              <a:grpSpLocks/>
            </p:cNvGrpSpPr>
            <p:nvPr/>
          </p:nvGrpSpPr>
          <p:grpSpPr bwMode="auto">
            <a:xfrm>
              <a:off x="2781301" y="3167063"/>
              <a:ext cx="536575" cy="95250"/>
              <a:chOff x="1752" y="1995"/>
              <a:chExt cx="338" cy="60"/>
            </a:xfrm>
          </p:grpSpPr>
          <p:sp>
            <p:nvSpPr>
              <p:cNvPr id="1013" name="Freeform 1211"/>
              <p:cNvSpPr>
                <a:spLocks/>
              </p:cNvSpPr>
              <p:nvPr/>
            </p:nvSpPr>
            <p:spPr bwMode="auto">
              <a:xfrm>
                <a:off x="1754" y="1995"/>
                <a:ext cx="335" cy="18"/>
              </a:xfrm>
              <a:custGeom>
                <a:avLst/>
                <a:gdLst>
                  <a:gd name="T0" fmla="*/ 1675 w 1675"/>
                  <a:gd name="T1" fmla="*/ 93 h 93"/>
                  <a:gd name="T2" fmla="*/ 0 w 1675"/>
                  <a:gd name="T3" fmla="*/ 93 h 93"/>
                  <a:gd name="T4" fmla="*/ 8 w 1675"/>
                  <a:gd name="T5" fmla="*/ 46 h 93"/>
                  <a:gd name="T6" fmla="*/ 19 w 1675"/>
                  <a:gd name="T7" fmla="*/ 0 h 93"/>
                  <a:gd name="T8" fmla="*/ 1656 w 1675"/>
                  <a:gd name="T9" fmla="*/ 0 h 93"/>
                  <a:gd name="T10" fmla="*/ 1667 w 1675"/>
                  <a:gd name="T11" fmla="*/ 46 h 93"/>
                  <a:gd name="T12" fmla="*/ 1675 w 1675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93">
                    <a:moveTo>
                      <a:pt x="1675" y="93"/>
                    </a:moveTo>
                    <a:lnTo>
                      <a:pt x="0" y="93"/>
                    </a:lnTo>
                    <a:lnTo>
                      <a:pt x="8" y="46"/>
                    </a:lnTo>
                    <a:lnTo>
                      <a:pt x="19" y="0"/>
                    </a:lnTo>
                    <a:lnTo>
                      <a:pt x="1656" y="0"/>
                    </a:lnTo>
                    <a:lnTo>
                      <a:pt x="1667" y="46"/>
                    </a:lnTo>
                    <a:lnTo>
                      <a:pt x="1675" y="93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1212"/>
              <p:cNvSpPr>
                <a:spLocks/>
              </p:cNvSpPr>
              <p:nvPr/>
            </p:nvSpPr>
            <p:spPr bwMode="auto">
              <a:xfrm>
                <a:off x="1753" y="1995"/>
                <a:ext cx="336" cy="22"/>
              </a:xfrm>
              <a:custGeom>
                <a:avLst/>
                <a:gdLst>
                  <a:gd name="T0" fmla="*/ 1679 w 1679"/>
                  <a:gd name="T1" fmla="*/ 110 h 110"/>
                  <a:gd name="T2" fmla="*/ 0 w 1679"/>
                  <a:gd name="T3" fmla="*/ 110 h 110"/>
                  <a:gd name="T4" fmla="*/ 8 w 1679"/>
                  <a:gd name="T5" fmla="*/ 53 h 110"/>
                  <a:gd name="T6" fmla="*/ 21 w 1679"/>
                  <a:gd name="T7" fmla="*/ 0 h 110"/>
                  <a:gd name="T8" fmla="*/ 1658 w 1679"/>
                  <a:gd name="T9" fmla="*/ 0 h 110"/>
                  <a:gd name="T10" fmla="*/ 1671 w 1679"/>
                  <a:gd name="T11" fmla="*/ 53 h 110"/>
                  <a:gd name="T12" fmla="*/ 1679 w 1679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110">
                    <a:moveTo>
                      <a:pt x="1679" y="110"/>
                    </a:moveTo>
                    <a:lnTo>
                      <a:pt x="0" y="110"/>
                    </a:lnTo>
                    <a:lnTo>
                      <a:pt x="8" y="53"/>
                    </a:lnTo>
                    <a:lnTo>
                      <a:pt x="21" y="0"/>
                    </a:lnTo>
                    <a:lnTo>
                      <a:pt x="1658" y="0"/>
                    </a:lnTo>
                    <a:lnTo>
                      <a:pt x="1671" y="53"/>
                    </a:lnTo>
                    <a:lnTo>
                      <a:pt x="1679" y="110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1213"/>
              <p:cNvSpPr>
                <a:spLocks/>
              </p:cNvSpPr>
              <p:nvPr/>
            </p:nvSpPr>
            <p:spPr bwMode="auto">
              <a:xfrm>
                <a:off x="1753" y="1995"/>
                <a:ext cx="336" cy="25"/>
              </a:xfrm>
              <a:custGeom>
                <a:avLst/>
                <a:gdLst>
                  <a:gd name="T0" fmla="*/ 1683 w 1683"/>
                  <a:gd name="T1" fmla="*/ 125 h 125"/>
                  <a:gd name="T2" fmla="*/ 1312 w 1683"/>
                  <a:gd name="T3" fmla="*/ 125 h 125"/>
                  <a:gd name="T4" fmla="*/ 842 w 1683"/>
                  <a:gd name="T5" fmla="*/ 125 h 125"/>
                  <a:gd name="T6" fmla="*/ 0 w 1683"/>
                  <a:gd name="T7" fmla="*/ 125 h 125"/>
                  <a:gd name="T8" fmla="*/ 4 w 1683"/>
                  <a:gd name="T9" fmla="*/ 93 h 125"/>
                  <a:gd name="T10" fmla="*/ 15 w 1683"/>
                  <a:gd name="T11" fmla="*/ 31 h 125"/>
                  <a:gd name="T12" fmla="*/ 23 w 1683"/>
                  <a:gd name="T13" fmla="*/ 0 h 125"/>
                  <a:gd name="T14" fmla="*/ 1660 w 1683"/>
                  <a:gd name="T15" fmla="*/ 0 h 125"/>
                  <a:gd name="T16" fmla="*/ 1668 w 1683"/>
                  <a:gd name="T17" fmla="*/ 31 h 125"/>
                  <a:gd name="T18" fmla="*/ 1679 w 1683"/>
                  <a:gd name="T19" fmla="*/ 93 h 125"/>
                  <a:gd name="T20" fmla="*/ 1683 w 1683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83" h="125">
                    <a:moveTo>
                      <a:pt x="1683" y="125"/>
                    </a:moveTo>
                    <a:lnTo>
                      <a:pt x="1312" y="125"/>
                    </a:lnTo>
                    <a:lnTo>
                      <a:pt x="842" y="125"/>
                    </a:lnTo>
                    <a:lnTo>
                      <a:pt x="0" y="125"/>
                    </a:lnTo>
                    <a:lnTo>
                      <a:pt x="4" y="93"/>
                    </a:lnTo>
                    <a:lnTo>
                      <a:pt x="15" y="31"/>
                    </a:lnTo>
                    <a:lnTo>
                      <a:pt x="23" y="0"/>
                    </a:lnTo>
                    <a:lnTo>
                      <a:pt x="1660" y="0"/>
                    </a:lnTo>
                    <a:lnTo>
                      <a:pt x="1668" y="31"/>
                    </a:lnTo>
                    <a:lnTo>
                      <a:pt x="1679" y="93"/>
                    </a:lnTo>
                    <a:lnTo>
                      <a:pt x="1683" y="125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1214"/>
              <p:cNvSpPr>
                <a:spLocks/>
              </p:cNvSpPr>
              <p:nvPr/>
            </p:nvSpPr>
            <p:spPr bwMode="auto">
              <a:xfrm>
                <a:off x="1753" y="1998"/>
                <a:ext cx="336" cy="22"/>
              </a:xfrm>
              <a:custGeom>
                <a:avLst/>
                <a:gdLst>
                  <a:gd name="T0" fmla="*/ 19 w 1683"/>
                  <a:gd name="T1" fmla="*/ 0 h 110"/>
                  <a:gd name="T2" fmla="*/ 1664 w 1683"/>
                  <a:gd name="T3" fmla="*/ 0 h 110"/>
                  <a:gd name="T4" fmla="*/ 1676 w 1683"/>
                  <a:gd name="T5" fmla="*/ 55 h 110"/>
                  <a:gd name="T6" fmla="*/ 1683 w 1683"/>
                  <a:gd name="T7" fmla="*/ 110 h 110"/>
                  <a:gd name="T8" fmla="*/ 0 w 1683"/>
                  <a:gd name="T9" fmla="*/ 110 h 110"/>
                  <a:gd name="T10" fmla="*/ 7 w 1683"/>
                  <a:gd name="T11" fmla="*/ 55 h 110"/>
                  <a:gd name="T12" fmla="*/ 19 w 1683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110">
                    <a:moveTo>
                      <a:pt x="19" y="0"/>
                    </a:moveTo>
                    <a:lnTo>
                      <a:pt x="1664" y="0"/>
                    </a:lnTo>
                    <a:lnTo>
                      <a:pt x="1676" y="55"/>
                    </a:lnTo>
                    <a:lnTo>
                      <a:pt x="1683" y="110"/>
                    </a:lnTo>
                    <a:lnTo>
                      <a:pt x="0" y="110"/>
                    </a:lnTo>
                    <a:lnTo>
                      <a:pt x="7" y="5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1215"/>
              <p:cNvSpPr>
                <a:spLocks/>
              </p:cNvSpPr>
              <p:nvPr/>
            </p:nvSpPr>
            <p:spPr bwMode="auto">
              <a:xfrm>
                <a:off x="1753" y="2001"/>
                <a:ext cx="336" cy="19"/>
              </a:xfrm>
              <a:custGeom>
                <a:avLst/>
                <a:gdLst>
                  <a:gd name="T0" fmla="*/ 16 w 1683"/>
                  <a:gd name="T1" fmla="*/ 0 h 94"/>
                  <a:gd name="T2" fmla="*/ 1667 w 1683"/>
                  <a:gd name="T3" fmla="*/ 0 h 94"/>
                  <a:gd name="T4" fmla="*/ 1677 w 1683"/>
                  <a:gd name="T5" fmla="*/ 46 h 94"/>
                  <a:gd name="T6" fmla="*/ 1683 w 1683"/>
                  <a:gd name="T7" fmla="*/ 94 h 94"/>
                  <a:gd name="T8" fmla="*/ 0 w 1683"/>
                  <a:gd name="T9" fmla="*/ 94 h 94"/>
                  <a:gd name="T10" fmla="*/ 6 w 1683"/>
                  <a:gd name="T11" fmla="*/ 46 h 94"/>
                  <a:gd name="T12" fmla="*/ 16 w 1683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94">
                    <a:moveTo>
                      <a:pt x="16" y="0"/>
                    </a:moveTo>
                    <a:lnTo>
                      <a:pt x="1667" y="0"/>
                    </a:lnTo>
                    <a:lnTo>
                      <a:pt x="1677" y="46"/>
                    </a:lnTo>
                    <a:lnTo>
                      <a:pt x="1683" y="94"/>
                    </a:lnTo>
                    <a:lnTo>
                      <a:pt x="0" y="94"/>
                    </a:lnTo>
                    <a:lnTo>
                      <a:pt x="6" y="4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1216"/>
              <p:cNvSpPr>
                <a:spLocks/>
              </p:cNvSpPr>
              <p:nvPr/>
            </p:nvSpPr>
            <p:spPr bwMode="auto">
              <a:xfrm>
                <a:off x="1753" y="2004"/>
                <a:ext cx="336" cy="16"/>
              </a:xfrm>
              <a:custGeom>
                <a:avLst/>
                <a:gdLst>
                  <a:gd name="T0" fmla="*/ 12 w 1683"/>
                  <a:gd name="T1" fmla="*/ 0 h 79"/>
                  <a:gd name="T2" fmla="*/ 1671 w 1683"/>
                  <a:gd name="T3" fmla="*/ 0 h 79"/>
                  <a:gd name="T4" fmla="*/ 1678 w 1683"/>
                  <a:gd name="T5" fmla="*/ 39 h 79"/>
                  <a:gd name="T6" fmla="*/ 1683 w 1683"/>
                  <a:gd name="T7" fmla="*/ 79 h 79"/>
                  <a:gd name="T8" fmla="*/ 0 w 1683"/>
                  <a:gd name="T9" fmla="*/ 79 h 79"/>
                  <a:gd name="T10" fmla="*/ 5 w 1683"/>
                  <a:gd name="T11" fmla="*/ 39 h 79"/>
                  <a:gd name="T12" fmla="*/ 12 w 168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79">
                    <a:moveTo>
                      <a:pt x="12" y="0"/>
                    </a:moveTo>
                    <a:lnTo>
                      <a:pt x="1671" y="0"/>
                    </a:lnTo>
                    <a:lnTo>
                      <a:pt x="1678" y="39"/>
                    </a:lnTo>
                    <a:lnTo>
                      <a:pt x="1683" y="79"/>
                    </a:lnTo>
                    <a:lnTo>
                      <a:pt x="0" y="79"/>
                    </a:lnTo>
                    <a:lnTo>
                      <a:pt x="5" y="3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1217"/>
              <p:cNvSpPr>
                <a:spLocks/>
              </p:cNvSpPr>
              <p:nvPr/>
            </p:nvSpPr>
            <p:spPr bwMode="auto">
              <a:xfrm>
                <a:off x="1753" y="2007"/>
                <a:ext cx="336" cy="13"/>
              </a:xfrm>
              <a:custGeom>
                <a:avLst/>
                <a:gdLst>
                  <a:gd name="T0" fmla="*/ 9 w 1683"/>
                  <a:gd name="T1" fmla="*/ 0 h 63"/>
                  <a:gd name="T2" fmla="*/ 1674 w 1683"/>
                  <a:gd name="T3" fmla="*/ 0 h 63"/>
                  <a:gd name="T4" fmla="*/ 1679 w 1683"/>
                  <a:gd name="T5" fmla="*/ 31 h 63"/>
                  <a:gd name="T6" fmla="*/ 1683 w 1683"/>
                  <a:gd name="T7" fmla="*/ 63 h 63"/>
                  <a:gd name="T8" fmla="*/ 0 w 1683"/>
                  <a:gd name="T9" fmla="*/ 63 h 63"/>
                  <a:gd name="T10" fmla="*/ 4 w 1683"/>
                  <a:gd name="T11" fmla="*/ 31 h 63"/>
                  <a:gd name="T12" fmla="*/ 9 w 168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63">
                    <a:moveTo>
                      <a:pt x="9" y="0"/>
                    </a:moveTo>
                    <a:lnTo>
                      <a:pt x="1674" y="0"/>
                    </a:lnTo>
                    <a:lnTo>
                      <a:pt x="1679" y="31"/>
                    </a:lnTo>
                    <a:lnTo>
                      <a:pt x="1683" y="63"/>
                    </a:lnTo>
                    <a:lnTo>
                      <a:pt x="0" y="63"/>
                    </a:lnTo>
                    <a:lnTo>
                      <a:pt x="4" y="3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1218"/>
              <p:cNvSpPr>
                <a:spLocks/>
              </p:cNvSpPr>
              <p:nvPr/>
            </p:nvSpPr>
            <p:spPr bwMode="auto">
              <a:xfrm>
                <a:off x="1753" y="2010"/>
                <a:ext cx="336" cy="10"/>
              </a:xfrm>
              <a:custGeom>
                <a:avLst/>
                <a:gdLst>
                  <a:gd name="T0" fmla="*/ 6 w 1683"/>
                  <a:gd name="T1" fmla="*/ 0 h 47"/>
                  <a:gd name="T2" fmla="*/ 1677 w 1683"/>
                  <a:gd name="T3" fmla="*/ 0 h 47"/>
                  <a:gd name="T4" fmla="*/ 1680 w 1683"/>
                  <a:gd name="T5" fmla="*/ 23 h 47"/>
                  <a:gd name="T6" fmla="*/ 1683 w 1683"/>
                  <a:gd name="T7" fmla="*/ 47 h 47"/>
                  <a:gd name="T8" fmla="*/ 0 w 1683"/>
                  <a:gd name="T9" fmla="*/ 47 h 47"/>
                  <a:gd name="T10" fmla="*/ 3 w 1683"/>
                  <a:gd name="T11" fmla="*/ 23 h 47"/>
                  <a:gd name="T12" fmla="*/ 6 w 168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47">
                    <a:moveTo>
                      <a:pt x="6" y="0"/>
                    </a:moveTo>
                    <a:lnTo>
                      <a:pt x="1677" y="0"/>
                    </a:lnTo>
                    <a:lnTo>
                      <a:pt x="1680" y="23"/>
                    </a:lnTo>
                    <a:lnTo>
                      <a:pt x="1683" y="47"/>
                    </a:lnTo>
                    <a:lnTo>
                      <a:pt x="0" y="47"/>
                    </a:lnTo>
                    <a:lnTo>
                      <a:pt x="3" y="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1219"/>
              <p:cNvSpPr>
                <a:spLocks/>
              </p:cNvSpPr>
              <p:nvPr/>
            </p:nvSpPr>
            <p:spPr bwMode="auto">
              <a:xfrm>
                <a:off x="1753" y="2013"/>
                <a:ext cx="336" cy="7"/>
              </a:xfrm>
              <a:custGeom>
                <a:avLst/>
                <a:gdLst>
                  <a:gd name="T0" fmla="*/ 4 w 1683"/>
                  <a:gd name="T1" fmla="*/ 0 h 32"/>
                  <a:gd name="T2" fmla="*/ 1679 w 1683"/>
                  <a:gd name="T3" fmla="*/ 0 h 32"/>
                  <a:gd name="T4" fmla="*/ 1681 w 1683"/>
                  <a:gd name="T5" fmla="*/ 16 h 32"/>
                  <a:gd name="T6" fmla="*/ 1683 w 1683"/>
                  <a:gd name="T7" fmla="*/ 32 h 32"/>
                  <a:gd name="T8" fmla="*/ 0 w 1683"/>
                  <a:gd name="T9" fmla="*/ 32 h 32"/>
                  <a:gd name="T10" fmla="*/ 2 w 1683"/>
                  <a:gd name="T11" fmla="*/ 16 h 32"/>
                  <a:gd name="T12" fmla="*/ 4 w 168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32">
                    <a:moveTo>
                      <a:pt x="4" y="0"/>
                    </a:moveTo>
                    <a:lnTo>
                      <a:pt x="1679" y="0"/>
                    </a:lnTo>
                    <a:lnTo>
                      <a:pt x="1681" y="16"/>
                    </a:lnTo>
                    <a:lnTo>
                      <a:pt x="1683" y="32"/>
                    </a:lnTo>
                    <a:lnTo>
                      <a:pt x="0" y="32"/>
                    </a:lnTo>
                    <a:lnTo>
                      <a:pt x="2" y="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1220"/>
              <p:cNvSpPr>
                <a:spLocks/>
              </p:cNvSpPr>
              <p:nvPr/>
            </p:nvSpPr>
            <p:spPr bwMode="auto">
              <a:xfrm>
                <a:off x="1753" y="2016"/>
                <a:ext cx="336" cy="4"/>
              </a:xfrm>
              <a:custGeom>
                <a:avLst/>
                <a:gdLst>
                  <a:gd name="T0" fmla="*/ 2 w 1683"/>
                  <a:gd name="T1" fmla="*/ 0 h 16"/>
                  <a:gd name="T2" fmla="*/ 1681 w 1683"/>
                  <a:gd name="T3" fmla="*/ 0 h 16"/>
                  <a:gd name="T4" fmla="*/ 1682 w 1683"/>
                  <a:gd name="T5" fmla="*/ 8 h 16"/>
                  <a:gd name="T6" fmla="*/ 1683 w 1683"/>
                  <a:gd name="T7" fmla="*/ 16 h 16"/>
                  <a:gd name="T8" fmla="*/ 0 w 1683"/>
                  <a:gd name="T9" fmla="*/ 16 h 16"/>
                  <a:gd name="T10" fmla="*/ 1 w 1683"/>
                  <a:gd name="T11" fmla="*/ 8 h 16"/>
                  <a:gd name="T12" fmla="*/ 2 w 168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16">
                    <a:moveTo>
                      <a:pt x="2" y="0"/>
                    </a:moveTo>
                    <a:lnTo>
                      <a:pt x="1681" y="0"/>
                    </a:lnTo>
                    <a:lnTo>
                      <a:pt x="1682" y="8"/>
                    </a:lnTo>
                    <a:lnTo>
                      <a:pt x="1683" y="16"/>
                    </a:lnTo>
                    <a:lnTo>
                      <a:pt x="0" y="16"/>
                    </a:lnTo>
                    <a:lnTo>
                      <a:pt x="1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Rectangle 1221"/>
              <p:cNvSpPr>
                <a:spLocks noChangeArrowheads="1"/>
              </p:cNvSpPr>
              <p:nvPr/>
            </p:nvSpPr>
            <p:spPr bwMode="auto">
              <a:xfrm>
                <a:off x="1753" y="2020"/>
                <a:ext cx="336" cy="1"/>
              </a:xfrm>
              <a:prstGeom prst="rect">
                <a:avLst/>
              </a:pr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Rectangle 1222"/>
              <p:cNvSpPr>
                <a:spLocks noChangeArrowheads="1"/>
              </p:cNvSpPr>
              <p:nvPr/>
            </p:nvSpPr>
            <p:spPr bwMode="auto">
              <a:xfrm>
                <a:off x="1757" y="1998"/>
                <a:ext cx="329" cy="1"/>
              </a:xfrm>
              <a:prstGeom prst="rect">
                <a:avLst/>
              </a:prstGeom>
              <a:solidFill>
                <a:srgbClr val="AA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1223"/>
              <p:cNvSpPr>
                <a:spLocks/>
              </p:cNvSpPr>
              <p:nvPr/>
            </p:nvSpPr>
            <p:spPr bwMode="auto">
              <a:xfrm>
                <a:off x="1756" y="1998"/>
                <a:ext cx="330" cy="3"/>
              </a:xfrm>
              <a:custGeom>
                <a:avLst/>
                <a:gdLst>
                  <a:gd name="T0" fmla="*/ 1653 w 1653"/>
                  <a:gd name="T1" fmla="*/ 16 h 16"/>
                  <a:gd name="T2" fmla="*/ 0 w 1653"/>
                  <a:gd name="T3" fmla="*/ 16 h 16"/>
                  <a:gd name="T4" fmla="*/ 2 w 1653"/>
                  <a:gd name="T5" fmla="*/ 8 h 16"/>
                  <a:gd name="T6" fmla="*/ 4 w 1653"/>
                  <a:gd name="T7" fmla="*/ 0 h 16"/>
                  <a:gd name="T8" fmla="*/ 1649 w 1653"/>
                  <a:gd name="T9" fmla="*/ 0 h 16"/>
                  <a:gd name="T10" fmla="*/ 1651 w 1653"/>
                  <a:gd name="T11" fmla="*/ 8 h 16"/>
                  <a:gd name="T12" fmla="*/ 1653 w 165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16">
                    <a:moveTo>
                      <a:pt x="1653" y="16"/>
                    </a:moveTo>
                    <a:lnTo>
                      <a:pt x="0" y="16"/>
                    </a:lnTo>
                    <a:lnTo>
                      <a:pt x="2" y="8"/>
                    </a:lnTo>
                    <a:lnTo>
                      <a:pt x="4" y="0"/>
                    </a:lnTo>
                    <a:lnTo>
                      <a:pt x="1649" y="0"/>
                    </a:lnTo>
                    <a:lnTo>
                      <a:pt x="1651" y="8"/>
                    </a:lnTo>
                    <a:lnTo>
                      <a:pt x="1653" y="16"/>
                    </a:lnTo>
                    <a:close/>
                  </a:path>
                </a:pathLst>
              </a:cu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1224"/>
              <p:cNvSpPr>
                <a:spLocks/>
              </p:cNvSpPr>
              <p:nvPr/>
            </p:nvSpPr>
            <p:spPr bwMode="auto">
              <a:xfrm>
                <a:off x="1755" y="1998"/>
                <a:ext cx="332" cy="6"/>
              </a:xfrm>
              <a:custGeom>
                <a:avLst/>
                <a:gdLst>
                  <a:gd name="T0" fmla="*/ 1659 w 1659"/>
                  <a:gd name="T1" fmla="*/ 32 h 32"/>
                  <a:gd name="T2" fmla="*/ 0 w 1659"/>
                  <a:gd name="T3" fmla="*/ 32 h 32"/>
                  <a:gd name="T4" fmla="*/ 3 w 1659"/>
                  <a:gd name="T5" fmla="*/ 16 h 32"/>
                  <a:gd name="T6" fmla="*/ 7 w 1659"/>
                  <a:gd name="T7" fmla="*/ 0 h 32"/>
                  <a:gd name="T8" fmla="*/ 1652 w 1659"/>
                  <a:gd name="T9" fmla="*/ 0 h 32"/>
                  <a:gd name="T10" fmla="*/ 1656 w 1659"/>
                  <a:gd name="T11" fmla="*/ 16 h 32"/>
                  <a:gd name="T12" fmla="*/ 1659 w 165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32">
                    <a:moveTo>
                      <a:pt x="1659" y="32"/>
                    </a:moveTo>
                    <a:lnTo>
                      <a:pt x="0" y="32"/>
                    </a:lnTo>
                    <a:lnTo>
                      <a:pt x="3" y="16"/>
                    </a:lnTo>
                    <a:lnTo>
                      <a:pt x="7" y="0"/>
                    </a:lnTo>
                    <a:lnTo>
                      <a:pt x="1652" y="0"/>
                    </a:lnTo>
                    <a:lnTo>
                      <a:pt x="1656" y="16"/>
                    </a:lnTo>
                    <a:lnTo>
                      <a:pt x="1659" y="32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1225"/>
              <p:cNvSpPr>
                <a:spLocks/>
              </p:cNvSpPr>
              <p:nvPr/>
            </p:nvSpPr>
            <p:spPr bwMode="auto">
              <a:xfrm>
                <a:off x="1755" y="1998"/>
                <a:ext cx="333" cy="9"/>
              </a:xfrm>
              <a:custGeom>
                <a:avLst/>
                <a:gdLst>
                  <a:gd name="T0" fmla="*/ 1665 w 1665"/>
                  <a:gd name="T1" fmla="*/ 47 h 47"/>
                  <a:gd name="T2" fmla="*/ 0 w 1665"/>
                  <a:gd name="T3" fmla="*/ 47 h 47"/>
                  <a:gd name="T4" fmla="*/ 5 w 1665"/>
                  <a:gd name="T5" fmla="*/ 24 h 47"/>
                  <a:gd name="T6" fmla="*/ 10 w 1665"/>
                  <a:gd name="T7" fmla="*/ 0 h 47"/>
                  <a:gd name="T8" fmla="*/ 1655 w 1665"/>
                  <a:gd name="T9" fmla="*/ 0 h 47"/>
                  <a:gd name="T10" fmla="*/ 1660 w 1665"/>
                  <a:gd name="T11" fmla="*/ 24 h 47"/>
                  <a:gd name="T12" fmla="*/ 1665 w 1665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47">
                    <a:moveTo>
                      <a:pt x="1665" y="47"/>
                    </a:moveTo>
                    <a:lnTo>
                      <a:pt x="0" y="47"/>
                    </a:lnTo>
                    <a:lnTo>
                      <a:pt x="5" y="24"/>
                    </a:lnTo>
                    <a:lnTo>
                      <a:pt x="10" y="0"/>
                    </a:lnTo>
                    <a:lnTo>
                      <a:pt x="1655" y="0"/>
                    </a:lnTo>
                    <a:lnTo>
                      <a:pt x="1660" y="24"/>
                    </a:lnTo>
                    <a:lnTo>
                      <a:pt x="1665" y="47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1226"/>
              <p:cNvSpPr>
                <a:spLocks/>
              </p:cNvSpPr>
              <p:nvPr/>
            </p:nvSpPr>
            <p:spPr bwMode="auto">
              <a:xfrm>
                <a:off x="1754" y="1998"/>
                <a:ext cx="334" cy="12"/>
              </a:xfrm>
              <a:custGeom>
                <a:avLst/>
                <a:gdLst>
                  <a:gd name="T0" fmla="*/ 1671 w 1671"/>
                  <a:gd name="T1" fmla="*/ 63 h 63"/>
                  <a:gd name="T2" fmla="*/ 0 w 1671"/>
                  <a:gd name="T3" fmla="*/ 63 h 63"/>
                  <a:gd name="T4" fmla="*/ 6 w 1671"/>
                  <a:gd name="T5" fmla="*/ 31 h 63"/>
                  <a:gd name="T6" fmla="*/ 13 w 1671"/>
                  <a:gd name="T7" fmla="*/ 0 h 63"/>
                  <a:gd name="T8" fmla="*/ 1658 w 1671"/>
                  <a:gd name="T9" fmla="*/ 0 h 63"/>
                  <a:gd name="T10" fmla="*/ 1665 w 1671"/>
                  <a:gd name="T11" fmla="*/ 31 h 63"/>
                  <a:gd name="T12" fmla="*/ 1671 w 167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63">
                    <a:moveTo>
                      <a:pt x="1671" y="63"/>
                    </a:moveTo>
                    <a:lnTo>
                      <a:pt x="0" y="63"/>
                    </a:lnTo>
                    <a:lnTo>
                      <a:pt x="6" y="31"/>
                    </a:lnTo>
                    <a:lnTo>
                      <a:pt x="13" y="0"/>
                    </a:lnTo>
                    <a:lnTo>
                      <a:pt x="1658" y="0"/>
                    </a:lnTo>
                    <a:lnTo>
                      <a:pt x="1665" y="31"/>
                    </a:lnTo>
                    <a:lnTo>
                      <a:pt x="1671" y="63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1227"/>
              <p:cNvSpPr>
                <a:spLocks/>
              </p:cNvSpPr>
              <p:nvPr/>
            </p:nvSpPr>
            <p:spPr bwMode="auto">
              <a:xfrm>
                <a:off x="1754" y="1998"/>
                <a:ext cx="335" cy="15"/>
              </a:xfrm>
              <a:custGeom>
                <a:avLst/>
                <a:gdLst>
                  <a:gd name="T0" fmla="*/ 1675 w 1675"/>
                  <a:gd name="T1" fmla="*/ 78 h 78"/>
                  <a:gd name="T2" fmla="*/ 0 w 1675"/>
                  <a:gd name="T3" fmla="*/ 78 h 78"/>
                  <a:gd name="T4" fmla="*/ 6 w 1675"/>
                  <a:gd name="T5" fmla="*/ 39 h 78"/>
                  <a:gd name="T6" fmla="*/ 15 w 1675"/>
                  <a:gd name="T7" fmla="*/ 0 h 78"/>
                  <a:gd name="T8" fmla="*/ 1660 w 1675"/>
                  <a:gd name="T9" fmla="*/ 0 h 78"/>
                  <a:gd name="T10" fmla="*/ 1669 w 1675"/>
                  <a:gd name="T11" fmla="*/ 39 h 78"/>
                  <a:gd name="T12" fmla="*/ 1675 w 1675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78">
                    <a:moveTo>
                      <a:pt x="1675" y="78"/>
                    </a:moveTo>
                    <a:lnTo>
                      <a:pt x="0" y="78"/>
                    </a:lnTo>
                    <a:lnTo>
                      <a:pt x="6" y="39"/>
                    </a:lnTo>
                    <a:lnTo>
                      <a:pt x="15" y="0"/>
                    </a:lnTo>
                    <a:lnTo>
                      <a:pt x="1660" y="0"/>
                    </a:lnTo>
                    <a:lnTo>
                      <a:pt x="1669" y="39"/>
                    </a:lnTo>
                    <a:lnTo>
                      <a:pt x="1675" y="78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1228"/>
              <p:cNvSpPr>
                <a:spLocks/>
              </p:cNvSpPr>
              <p:nvPr/>
            </p:nvSpPr>
            <p:spPr bwMode="auto">
              <a:xfrm>
                <a:off x="1753" y="1998"/>
                <a:ext cx="336" cy="19"/>
              </a:xfrm>
              <a:custGeom>
                <a:avLst/>
                <a:gdLst>
                  <a:gd name="T0" fmla="*/ 1679 w 1679"/>
                  <a:gd name="T1" fmla="*/ 95 h 95"/>
                  <a:gd name="T2" fmla="*/ 0 w 1679"/>
                  <a:gd name="T3" fmla="*/ 95 h 95"/>
                  <a:gd name="T4" fmla="*/ 7 w 1679"/>
                  <a:gd name="T5" fmla="*/ 46 h 95"/>
                  <a:gd name="T6" fmla="*/ 17 w 1679"/>
                  <a:gd name="T7" fmla="*/ 0 h 95"/>
                  <a:gd name="T8" fmla="*/ 1662 w 1679"/>
                  <a:gd name="T9" fmla="*/ 0 h 95"/>
                  <a:gd name="T10" fmla="*/ 1672 w 1679"/>
                  <a:gd name="T11" fmla="*/ 46 h 95"/>
                  <a:gd name="T12" fmla="*/ 1679 w 1679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95">
                    <a:moveTo>
                      <a:pt x="1679" y="95"/>
                    </a:moveTo>
                    <a:lnTo>
                      <a:pt x="0" y="95"/>
                    </a:lnTo>
                    <a:lnTo>
                      <a:pt x="7" y="46"/>
                    </a:lnTo>
                    <a:lnTo>
                      <a:pt x="17" y="0"/>
                    </a:lnTo>
                    <a:lnTo>
                      <a:pt x="1662" y="0"/>
                    </a:lnTo>
                    <a:lnTo>
                      <a:pt x="1672" y="46"/>
                    </a:lnTo>
                    <a:lnTo>
                      <a:pt x="1679" y="95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1229"/>
              <p:cNvSpPr>
                <a:spLocks/>
              </p:cNvSpPr>
              <p:nvPr/>
            </p:nvSpPr>
            <p:spPr bwMode="auto">
              <a:xfrm>
                <a:off x="1753" y="1998"/>
                <a:ext cx="336" cy="22"/>
              </a:xfrm>
              <a:custGeom>
                <a:avLst/>
                <a:gdLst>
                  <a:gd name="T0" fmla="*/ 1683 w 1683"/>
                  <a:gd name="T1" fmla="*/ 110 h 110"/>
                  <a:gd name="T2" fmla="*/ 0 w 1683"/>
                  <a:gd name="T3" fmla="*/ 110 h 110"/>
                  <a:gd name="T4" fmla="*/ 7 w 1683"/>
                  <a:gd name="T5" fmla="*/ 55 h 110"/>
                  <a:gd name="T6" fmla="*/ 19 w 1683"/>
                  <a:gd name="T7" fmla="*/ 0 h 110"/>
                  <a:gd name="T8" fmla="*/ 1664 w 1683"/>
                  <a:gd name="T9" fmla="*/ 0 h 110"/>
                  <a:gd name="T10" fmla="*/ 1676 w 1683"/>
                  <a:gd name="T11" fmla="*/ 55 h 110"/>
                  <a:gd name="T12" fmla="*/ 1683 w 1683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110">
                    <a:moveTo>
                      <a:pt x="1683" y="110"/>
                    </a:moveTo>
                    <a:lnTo>
                      <a:pt x="0" y="110"/>
                    </a:lnTo>
                    <a:lnTo>
                      <a:pt x="7" y="55"/>
                    </a:lnTo>
                    <a:lnTo>
                      <a:pt x="19" y="0"/>
                    </a:lnTo>
                    <a:lnTo>
                      <a:pt x="1664" y="0"/>
                    </a:lnTo>
                    <a:lnTo>
                      <a:pt x="1676" y="55"/>
                    </a:lnTo>
                    <a:lnTo>
                      <a:pt x="1683" y="110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1230"/>
              <p:cNvSpPr>
                <a:spLocks/>
              </p:cNvSpPr>
              <p:nvPr/>
            </p:nvSpPr>
            <p:spPr bwMode="auto">
              <a:xfrm>
                <a:off x="1752" y="1998"/>
                <a:ext cx="338" cy="25"/>
              </a:xfrm>
              <a:custGeom>
                <a:avLst/>
                <a:gdLst>
                  <a:gd name="T0" fmla="*/ 1687 w 1687"/>
                  <a:gd name="T1" fmla="*/ 125 h 125"/>
                  <a:gd name="T2" fmla="*/ 1631 w 1687"/>
                  <a:gd name="T3" fmla="*/ 125 h 125"/>
                  <a:gd name="T4" fmla="*/ 1581 w 1687"/>
                  <a:gd name="T5" fmla="*/ 125 h 125"/>
                  <a:gd name="T6" fmla="*/ 0 w 1687"/>
                  <a:gd name="T7" fmla="*/ 125 h 125"/>
                  <a:gd name="T8" fmla="*/ 8 w 1687"/>
                  <a:gd name="T9" fmla="*/ 62 h 125"/>
                  <a:gd name="T10" fmla="*/ 21 w 1687"/>
                  <a:gd name="T11" fmla="*/ 0 h 125"/>
                  <a:gd name="T12" fmla="*/ 1666 w 1687"/>
                  <a:gd name="T13" fmla="*/ 0 h 125"/>
                  <a:gd name="T14" fmla="*/ 1673 w 1687"/>
                  <a:gd name="T15" fmla="*/ 31 h 125"/>
                  <a:gd name="T16" fmla="*/ 1683 w 1687"/>
                  <a:gd name="T17" fmla="*/ 94 h 125"/>
                  <a:gd name="T18" fmla="*/ 1687 w 1687"/>
                  <a:gd name="T1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7" h="125">
                    <a:moveTo>
                      <a:pt x="1687" y="125"/>
                    </a:moveTo>
                    <a:lnTo>
                      <a:pt x="1631" y="125"/>
                    </a:lnTo>
                    <a:lnTo>
                      <a:pt x="1581" y="125"/>
                    </a:lnTo>
                    <a:lnTo>
                      <a:pt x="0" y="125"/>
                    </a:lnTo>
                    <a:lnTo>
                      <a:pt x="8" y="62"/>
                    </a:lnTo>
                    <a:lnTo>
                      <a:pt x="21" y="0"/>
                    </a:lnTo>
                    <a:lnTo>
                      <a:pt x="1666" y="0"/>
                    </a:lnTo>
                    <a:lnTo>
                      <a:pt x="1673" y="31"/>
                    </a:lnTo>
                    <a:lnTo>
                      <a:pt x="1683" y="94"/>
                    </a:lnTo>
                    <a:lnTo>
                      <a:pt x="1687" y="125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1231"/>
              <p:cNvSpPr>
                <a:spLocks/>
              </p:cNvSpPr>
              <p:nvPr/>
            </p:nvSpPr>
            <p:spPr bwMode="auto">
              <a:xfrm>
                <a:off x="1752" y="2001"/>
                <a:ext cx="338" cy="22"/>
              </a:xfrm>
              <a:custGeom>
                <a:avLst/>
                <a:gdLst>
                  <a:gd name="T0" fmla="*/ 17 w 1687"/>
                  <a:gd name="T1" fmla="*/ 0 h 109"/>
                  <a:gd name="T2" fmla="*/ 1669 w 1687"/>
                  <a:gd name="T3" fmla="*/ 0 h 109"/>
                  <a:gd name="T4" fmla="*/ 1680 w 1687"/>
                  <a:gd name="T5" fmla="*/ 54 h 109"/>
                  <a:gd name="T6" fmla="*/ 1687 w 1687"/>
                  <a:gd name="T7" fmla="*/ 109 h 109"/>
                  <a:gd name="T8" fmla="*/ 0 w 1687"/>
                  <a:gd name="T9" fmla="*/ 109 h 109"/>
                  <a:gd name="T10" fmla="*/ 7 w 1687"/>
                  <a:gd name="T11" fmla="*/ 54 h 109"/>
                  <a:gd name="T12" fmla="*/ 17 w 168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109">
                    <a:moveTo>
                      <a:pt x="17" y="0"/>
                    </a:moveTo>
                    <a:lnTo>
                      <a:pt x="1669" y="0"/>
                    </a:lnTo>
                    <a:lnTo>
                      <a:pt x="1680" y="54"/>
                    </a:lnTo>
                    <a:lnTo>
                      <a:pt x="1687" y="109"/>
                    </a:lnTo>
                    <a:lnTo>
                      <a:pt x="0" y="109"/>
                    </a:lnTo>
                    <a:lnTo>
                      <a:pt x="7" y="5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232"/>
              <p:cNvSpPr>
                <a:spLocks/>
              </p:cNvSpPr>
              <p:nvPr/>
            </p:nvSpPr>
            <p:spPr bwMode="auto">
              <a:xfrm>
                <a:off x="1752" y="2004"/>
                <a:ext cx="338" cy="19"/>
              </a:xfrm>
              <a:custGeom>
                <a:avLst/>
                <a:gdLst>
                  <a:gd name="T0" fmla="*/ 14 w 1687"/>
                  <a:gd name="T1" fmla="*/ 0 h 94"/>
                  <a:gd name="T2" fmla="*/ 1673 w 1687"/>
                  <a:gd name="T3" fmla="*/ 0 h 94"/>
                  <a:gd name="T4" fmla="*/ 1681 w 1687"/>
                  <a:gd name="T5" fmla="*/ 47 h 94"/>
                  <a:gd name="T6" fmla="*/ 1687 w 1687"/>
                  <a:gd name="T7" fmla="*/ 94 h 94"/>
                  <a:gd name="T8" fmla="*/ 0 w 1687"/>
                  <a:gd name="T9" fmla="*/ 94 h 94"/>
                  <a:gd name="T10" fmla="*/ 6 w 1687"/>
                  <a:gd name="T11" fmla="*/ 47 h 94"/>
                  <a:gd name="T12" fmla="*/ 14 w 168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94">
                    <a:moveTo>
                      <a:pt x="14" y="0"/>
                    </a:moveTo>
                    <a:lnTo>
                      <a:pt x="1673" y="0"/>
                    </a:lnTo>
                    <a:lnTo>
                      <a:pt x="1681" y="47"/>
                    </a:lnTo>
                    <a:lnTo>
                      <a:pt x="1687" y="94"/>
                    </a:lnTo>
                    <a:lnTo>
                      <a:pt x="0" y="94"/>
                    </a:lnTo>
                    <a:lnTo>
                      <a:pt x="6" y="4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233"/>
              <p:cNvSpPr>
                <a:spLocks/>
              </p:cNvSpPr>
              <p:nvPr/>
            </p:nvSpPr>
            <p:spPr bwMode="auto">
              <a:xfrm>
                <a:off x="1752" y="2007"/>
                <a:ext cx="338" cy="16"/>
              </a:xfrm>
              <a:custGeom>
                <a:avLst/>
                <a:gdLst>
                  <a:gd name="T0" fmla="*/ 11 w 1687"/>
                  <a:gd name="T1" fmla="*/ 0 h 78"/>
                  <a:gd name="T2" fmla="*/ 1676 w 1687"/>
                  <a:gd name="T3" fmla="*/ 0 h 78"/>
                  <a:gd name="T4" fmla="*/ 1682 w 1687"/>
                  <a:gd name="T5" fmla="*/ 39 h 78"/>
                  <a:gd name="T6" fmla="*/ 1687 w 1687"/>
                  <a:gd name="T7" fmla="*/ 78 h 78"/>
                  <a:gd name="T8" fmla="*/ 0 w 1687"/>
                  <a:gd name="T9" fmla="*/ 78 h 78"/>
                  <a:gd name="T10" fmla="*/ 5 w 1687"/>
                  <a:gd name="T11" fmla="*/ 39 h 78"/>
                  <a:gd name="T12" fmla="*/ 11 w 168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78">
                    <a:moveTo>
                      <a:pt x="11" y="0"/>
                    </a:moveTo>
                    <a:lnTo>
                      <a:pt x="1676" y="0"/>
                    </a:lnTo>
                    <a:lnTo>
                      <a:pt x="1682" y="39"/>
                    </a:lnTo>
                    <a:lnTo>
                      <a:pt x="1687" y="78"/>
                    </a:lnTo>
                    <a:lnTo>
                      <a:pt x="0" y="78"/>
                    </a:lnTo>
                    <a:lnTo>
                      <a:pt x="5" y="3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1234"/>
              <p:cNvSpPr>
                <a:spLocks/>
              </p:cNvSpPr>
              <p:nvPr/>
            </p:nvSpPr>
            <p:spPr bwMode="auto">
              <a:xfrm>
                <a:off x="1752" y="2010"/>
                <a:ext cx="338" cy="13"/>
              </a:xfrm>
              <a:custGeom>
                <a:avLst/>
                <a:gdLst>
                  <a:gd name="T0" fmla="*/ 8 w 1687"/>
                  <a:gd name="T1" fmla="*/ 0 h 62"/>
                  <a:gd name="T2" fmla="*/ 1679 w 1687"/>
                  <a:gd name="T3" fmla="*/ 0 h 62"/>
                  <a:gd name="T4" fmla="*/ 1683 w 1687"/>
                  <a:gd name="T5" fmla="*/ 31 h 62"/>
                  <a:gd name="T6" fmla="*/ 1687 w 1687"/>
                  <a:gd name="T7" fmla="*/ 62 h 62"/>
                  <a:gd name="T8" fmla="*/ 0 w 1687"/>
                  <a:gd name="T9" fmla="*/ 62 h 62"/>
                  <a:gd name="T10" fmla="*/ 4 w 1687"/>
                  <a:gd name="T11" fmla="*/ 31 h 62"/>
                  <a:gd name="T12" fmla="*/ 8 w 1687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62">
                    <a:moveTo>
                      <a:pt x="8" y="0"/>
                    </a:moveTo>
                    <a:lnTo>
                      <a:pt x="1679" y="0"/>
                    </a:lnTo>
                    <a:lnTo>
                      <a:pt x="1683" y="31"/>
                    </a:lnTo>
                    <a:lnTo>
                      <a:pt x="1687" y="62"/>
                    </a:lnTo>
                    <a:lnTo>
                      <a:pt x="0" y="62"/>
                    </a:lnTo>
                    <a:lnTo>
                      <a:pt x="4" y="3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1235"/>
              <p:cNvSpPr>
                <a:spLocks/>
              </p:cNvSpPr>
              <p:nvPr/>
            </p:nvSpPr>
            <p:spPr bwMode="auto">
              <a:xfrm>
                <a:off x="1752" y="2013"/>
                <a:ext cx="338" cy="10"/>
              </a:xfrm>
              <a:custGeom>
                <a:avLst/>
                <a:gdLst>
                  <a:gd name="T0" fmla="*/ 6 w 1687"/>
                  <a:gd name="T1" fmla="*/ 0 h 47"/>
                  <a:gd name="T2" fmla="*/ 1681 w 1687"/>
                  <a:gd name="T3" fmla="*/ 0 h 47"/>
                  <a:gd name="T4" fmla="*/ 1684 w 1687"/>
                  <a:gd name="T5" fmla="*/ 24 h 47"/>
                  <a:gd name="T6" fmla="*/ 1687 w 1687"/>
                  <a:gd name="T7" fmla="*/ 47 h 47"/>
                  <a:gd name="T8" fmla="*/ 0 w 1687"/>
                  <a:gd name="T9" fmla="*/ 47 h 47"/>
                  <a:gd name="T10" fmla="*/ 3 w 1687"/>
                  <a:gd name="T11" fmla="*/ 24 h 47"/>
                  <a:gd name="T12" fmla="*/ 6 w 168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47">
                    <a:moveTo>
                      <a:pt x="6" y="0"/>
                    </a:moveTo>
                    <a:lnTo>
                      <a:pt x="1681" y="0"/>
                    </a:lnTo>
                    <a:lnTo>
                      <a:pt x="1684" y="24"/>
                    </a:lnTo>
                    <a:lnTo>
                      <a:pt x="1687" y="47"/>
                    </a:lnTo>
                    <a:lnTo>
                      <a:pt x="0" y="47"/>
                    </a:lnTo>
                    <a:lnTo>
                      <a:pt x="3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1236"/>
              <p:cNvSpPr>
                <a:spLocks/>
              </p:cNvSpPr>
              <p:nvPr/>
            </p:nvSpPr>
            <p:spPr bwMode="auto">
              <a:xfrm>
                <a:off x="1752" y="2016"/>
                <a:ext cx="338" cy="7"/>
              </a:xfrm>
              <a:custGeom>
                <a:avLst/>
                <a:gdLst>
                  <a:gd name="T0" fmla="*/ 4 w 1687"/>
                  <a:gd name="T1" fmla="*/ 0 h 31"/>
                  <a:gd name="T2" fmla="*/ 1683 w 1687"/>
                  <a:gd name="T3" fmla="*/ 0 h 31"/>
                  <a:gd name="T4" fmla="*/ 1685 w 1687"/>
                  <a:gd name="T5" fmla="*/ 16 h 31"/>
                  <a:gd name="T6" fmla="*/ 1687 w 1687"/>
                  <a:gd name="T7" fmla="*/ 31 h 31"/>
                  <a:gd name="T8" fmla="*/ 0 w 1687"/>
                  <a:gd name="T9" fmla="*/ 31 h 31"/>
                  <a:gd name="T10" fmla="*/ 2 w 1687"/>
                  <a:gd name="T11" fmla="*/ 16 h 31"/>
                  <a:gd name="T12" fmla="*/ 4 w 168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31">
                    <a:moveTo>
                      <a:pt x="4" y="0"/>
                    </a:moveTo>
                    <a:lnTo>
                      <a:pt x="1683" y="0"/>
                    </a:lnTo>
                    <a:lnTo>
                      <a:pt x="1685" y="16"/>
                    </a:lnTo>
                    <a:lnTo>
                      <a:pt x="1687" y="31"/>
                    </a:lnTo>
                    <a:lnTo>
                      <a:pt x="0" y="31"/>
                    </a:lnTo>
                    <a:lnTo>
                      <a:pt x="2" y="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1237"/>
              <p:cNvSpPr>
                <a:spLocks/>
              </p:cNvSpPr>
              <p:nvPr/>
            </p:nvSpPr>
            <p:spPr bwMode="auto">
              <a:xfrm>
                <a:off x="1752" y="2020"/>
                <a:ext cx="338" cy="3"/>
              </a:xfrm>
              <a:custGeom>
                <a:avLst/>
                <a:gdLst>
                  <a:gd name="T0" fmla="*/ 2 w 1687"/>
                  <a:gd name="T1" fmla="*/ 0 h 15"/>
                  <a:gd name="T2" fmla="*/ 1685 w 1687"/>
                  <a:gd name="T3" fmla="*/ 0 h 15"/>
                  <a:gd name="T4" fmla="*/ 1686 w 1687"/>
                  <a:gd name="T5" fmla="*/ 7 h 15"/>
                  <a:gd name="T6" fmla="*/ 1687 w 1687"/>
                  <a:gd name="T7" fmla="*/ 15 h 15"/>
                  <a:gd name="T8" fmla="*/ 0 w 1687"/>
                  <a:gd name="T9" fmla="*/ 15 h 15"/>
                  <a:gd name="T10" fmla="*/ 1 w 1687"/>
                  <a:gd name="T11" fmla="*/ 7 h 15"/>
                  <a:gd name="T12" fmla="*/ 2 w 168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15">
                    <a:moveTo>
                      <a:pt x="2" y="0"/>
                    </a:moveTo>
                    <a:lnTo>
                      <a:pt x="1685" y="0"/>
                    </a:lnTo>
                    <a:lnTo>
                      <a:pt x="1686" y="7"/>
                    </a:lnTo>
                    <a:lnTo>
                      <a:pt x="1687" y="15"/>
                    </a:lnTo>
                    <a:lnTo>
                      <a:pt x="0" y="15"/>
                    </a:lnTo>
                    <a:lnTo>
                      <a:pt x="1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1238"/>
              <p:cNvSpPr>
                <a:spLocks noChangeArrowheads="1"/>
              </p:cNvSpPr>
              <p:nvPr/>
            </p:nvSpPr>
            <p:spPr bwMode="auto">
              <a:xfrm>
                <a:off x="1752" y="2023"/>
                <a:ext cx="338" cy="1"/>
              </a:xfrm>
              <a:prstGeom prst="rect">
                <a:avLst/>
              </a:pr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Rectangle 1239"/>
              <p:cNvSpPr>
                <a:spLocks noChangeArrowheads="1"/>
              </p:cNvSpPr>
              <p:nvPr/>
            </p:nvSpPr>
            <p:spPr bwMode="auto">
              <a:xfrm>
                <a:off x="1756" y="2001"/>
                <a:ext cx="330" cy="1"/>
              </a:xfrm>
              <a:prstGeom prst="rect">
                <a:avLst/>
              </a:prstGeom>
              <a:solidFill>
                <a:srgbClr val="AB2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240"/>
              <p:cNvSpPr>
                <a:spLocks/>
              </p:cNvSpPr>
              <p:nvPr/>
            </p:nvSpPr>
            <p:spPr bwMode="auto">
              <a:xfrm>
                <a:off x="1755" y="2001"/>
                <a:ext cx="332" cy="3"/>
              </a:xfrm>
              <a:custGeom>
                <a:avLst/>
                <a:gdLst>
                  <a:gd name="T0" fmla="*/ 1659 w 1659"/>
                  <a:gd name="T1" fmla="*/ 16 h 16"/>
                  <a:gd name="T2" fmla="*/ 0 w 1659"/>
                  <a:gd name="T3" fmla="*/ 16 h 16"/>
                  <a:gd name="T4" fmla="*/ 2 w 1659"/>
                  <a:gd name="T5" fmla="*/ 8 h 16"/>
                  <a:gd name="T6" fmla="*/ 3 w 1659"/>
                  <a:gd name="T7" fmla="*/ 0 h 16"/>
                  <a:gd name="T8" fmla="*/ 1656 w 1659"/>
                  <a:gd name="T9" fmla="*/ 0 h 16"/>
                  <a:gd name="T10" fmla="*/ 1657 w 1659"/>
                  <a:gd name="T11" fmla="*/ 8 h 16"/>
                  <a:gd name="T12" fmla="*/ 1659 w 165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16">
                    <a:moveTo>
                      <a:pt x="1659" y="16"/>
                    </a:moveTo>
                    <a:lnTo>
                      <a:pt x="0" y="16"/>
                    </a:lnTo>
                    <a:lnTo>
                      <a:pt x="2" y="8"/>
                    </a:lnTo>
                    <a:lnTo>
                      <a:pt x="3" y="0"/>
                    </a:lnTo>
                    <a:lnTo>
                      <a:pt x="1656" y="0"/>
                    </a:lnTo>
                    <a:lnTo>
                      <a:pt x="1657" y="8"/>
                    </a:lnTo>
                    <a:lnTo>
                      <a:pt x="1659" y="16"/>
                    </a:lnTo>
                    <a:close/>
                  </a:path>
                </a:pathLst>
              </a:cu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241"/>
              <p:cNvSpPr>
                <a:spLocks/>
              </p:cNvSpPr>
              <p:nvPr/>
            </p:nvSpPr>
            <p:spPr bwMode="auto">
              <a:xfrm>
                <a:off x="1755" y="2001"/>
                <a:ext cx="333" cy="6"/>
              </a:xfrm>
              <a:custGeom>
                <a:avLst/>
                <a:gdLst>
                  <a:gd name="T0" fmla="*/ 1665 w 1665"/>
                  <a:gd name="T1" fmla="*/ 31 h 31"/>
                  <a:gd name="T2" fmla="*/ 0 w 1665"/>
                  <a:gd name="T3" fmla="*/ 31 h 31"/>
                  <a:gd name="T4" fmla="*/ 3 w 1665"/>
                  <a:gd name="T5" fmla="*/ 16 h 31"/>
                  <a:gd name="T6" fmla="*/ 6 w 1665"/>
                  <a:gd name="T7" fmla="*/ 0 h 31"/>
                  <a:gd name="T8" fmla="*/ 1659 w 1665"/>
                  <a:gd name="T9" fmla="*/ 0 h 31"/>
                  <a:gd name="T10" fmla="*/ 1662 w 1665"/>
                  <a:gd name="T11" fmla="*/ 16 h 31"/>
                  <a:gd name="T12" fmla="*/ 1665 w 1665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31">
                    <a:moveTo>
                      <a:pt x="1665" y="31"/>
                    </a:moveTo>
                    <a:lnTo>
                      <a:pt x="0" y="31"/>
                    </a:lnTo>
                    <a:lnTo>
                      <a:pt x="3" y="16"/>
                    </a:lnTo>
                    <a:lnTo>
                      <a:pt x="6" y="0"/>
                    </a:lnTo>
                    <a:lnTo>
                      <a:pt x="1659" y="0"/>
                    </a:lnTo>
                    <a:lnTo>
                      <a:pt x="1662" y="16"/>
                    </a:lnTo>
                    <a:lnTo>
                      <a:pt x="1665" y="31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1242"/>
              <p:cNvSpPr>
                <a:spLocks/>
              </p:cNvSpPr>
              <p:nvPr/>
            </p:nvSpPr>
            <p:spPr bwMode="auto">
              <a:xfrm>
                <a:off x="1754" y="2001"/>
                <a:ext cx="334" cy="9"/>
              </a:xfrm>
              <a:custGeom>
                <a:avLst/>
                <a:gdLst>
                  <a:gd name="T0" fmla="*/ 1671 w 1671"/>
                  <a:gd name="T1" fmla="*/ 47 h 47"/>
                  <a:gd name="T2" fmla="*/ 0 w 1671"/>
                  <a:gd name="T3" fmla="*/ 47 h 47"/>
                  <a:gd name="T4" fmla="*/ 4 w 1671"/>
                  <a:gd name="T5" fmla="*/ 23 h 47"/>
                  <a:gd name="T6" fmla="*/ 9 w 1671"/>
                  <a:gd name="T7" fmla="*/ 0 h 47"/>
                  <a:gd name="T8" fmla="*/ 1662 w 1671"/>
                  <a:gd name="T9" fmla="*/ 0 h 47"/>
                  <a:gd name="T10" fmla="*/ 1667 w 1671"/>
                  <a:gd name="T11" fmla="*/ 23 h 47"/>
                  <a:gd name="T12" fmla="*/ 1671 w 167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47">
                    <a:moveTo>
                      <a:pt x="1671" y="47"/>
                    </a:moveTo>
                    <a:lnTo>
                      <a:pt x="0" y="47"/>
                    </a:lnTo>
                    <a:lnTo>
                      <a:pt x="4" y="23"/>
                    </a:lnTo>
                    <a:lnTo>
                      <a:pt x="9" y="0"/>
                    </a:lnTo>
                    <a:lnTo>
                      <a:pt x="1662" y="0"/>
                    </a:lnTo>
                    <a:lnTo>
                      <a:pt x="1667" y="23"/>
                    </a:lnTo>
                    <a:lnTo>
                      <a:pt x="1671" y="47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1243"/>
              <p:cNvSpPr>
                <a:spLocks/>
              </p:cNvSpPr>
              <p:nvPr/>
            </p:nvSpPr>
            <p:spPr bwMode="auto">
              <a:xfrm>
                <a:off x="1754" y="2001"/>
                <a:ext cx="335" cy="12"/>
              </a:xfrm>
              <a:custGeom>
                <a:avLst/>
                <a:gdLst>
                  <a:gd name="T0" fmla="*/ 1675 w 1675"/>
                  <a:gd name="T1" fmla="*/ 62 h 62"/>
                  <a:gd name="T2" fmla="*/ 0 w 1675"/>
                  <a:gd name="T3" fmla="*/ 62 h 62"/>
                  <a:gd name="T4" fmla="*/ 5 w 1675"/>
                  <a:gd name="T5" fmla="*/ 31 h 62"/>
                  <a:gd name="T6" fmla="*/ 11 w 1675"/>
                  <a:gd name="T7" fmla="*/ 0 h 62"/>
                  <a:gd name="T8" fmla="*/ 1664 w 1675"/>
                  <a:gd name="T9" fmla="*/ 0 h 62"/>
                  <a:gd name="T10" fmla="*/ 1670 w 1675"/>
                  <a:gd name="T11" fmla="*/ 31 h 62"/>
                  <a:gd name="T12" fmla="*/ 1675 w 1675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62">
                    <a:moveTo>
                      <a:pt x="1675" y="62"/>
                    </a:moveTo>
                    <a:lnTo>
                      <a:pt x="0" y="62"/>
                    </a:lnTo>
                    <a:lnTo>
                      <a:pt x="5" y="31"/>
                    </a:lnTo>
                    <a:lnTo>
                      <a:pt x="11" y="0"/>
                    </a:lnTo>
                    <a:lnTo>
                      <a:pt x="1664" y="0"/>
                    </a:lnTo>
                    <a:lnTo>
                      <a:pt x="1670" y="31"/>
                    </a:lnTo>
                    <a:lnTo>
                      <a:pt x="1675" y="62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1244"/>
              <p:cNvSpPr>
                <a:spLocks/>
              </p:cNvSpPr>
              <p:nvPr/>
            </p:nvSpPr>
            <p:spPr bwMode="auto">
              <a:xfrm>
                <a:off x="1753" y="2001"/>
                <a:ext cx="336" cy="16"/>
              </a:xfrm>
              <a:custGeom>
                <a:avLst/>
                <a:gdLst>
                  <a:gd name="T0" fmla="*/ 1679 w 1679"/>
                  <a:gd name="T1" fmla="*/ 79 h 79"/>
                  <a:gd name="T2" fmla="*/ 0 w 1679"/>
                  <a:gd name="T3" fmla="*/ 79 h 79"/>
                  <a:gd name="T4" fmla="*/ 5 w 1679"/>
                  <a:gd name="T5" fmla="*/ 39 h 79"/>
                  <a:gd name="T6" fmla="*/ 13 w 1679"/>
                  <a:gd name="T7" fmla="*/ 0 h 79"/>
                  <a:gd name="T8" fmla="*/ 1666 w 1679"/>
                  <a:gd name="T9" fmla="*/ 0 h 79"/>
                  <a:gd name="T10" fmla="*/ 1674 w 1679"/>
                  <a:gd name="T11" fmla="*/ 39 h 79"/>
                  <a:gd name="T12" fmla="*/ 1679 w 1679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79">
                    <a:moveTo>
                      <a:pt x="1679" y="79"/>
                    </a:moveTo>
                    <a:lnTo>
                      <a:pt x="0" y="79"/>
                    </a:lnTo>
                    <a:lnTo>
                      <a:pt x="5" y="39"/>
                    </a:lnTo>
                    <a:lnTo>
                      <a:pt x="13" y="0"/>
                    </a:lnTo>
                    <a:lnTo>
                      <a:pt x="1666" y="0"/>
                    </a:lnTo>
                    <a:lnTo>
                      <a:pt x="1674" y="39"/>
                    </a:lnTo>
                    <a:lnTo>
                      <a:pt x="1679" y="79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1245"/>
              <p:cNvSpPr>
                <a:spLocks/>
              </p:cNvSpPr>
              <p:nvPr/>
            </p:nvSpPr>
            <p:spPr bwMode="auto">
              <a:xfrm>
                <a:off x="1753" y="2001"/>
                <a:ext cx="336" cy="19"/>
              </a:xfrm>
              <a:custGeom>
                <a:avLst/>
                <a:gdLst>
                  <a:gd name="T0" fmla="*/ 1683 w 1683"/>
                  <a:gd name="T1" fmla="*/ 94 h 94"/>
                  <a:gd name="T2" fmla="*/ 0 w 1683"/>
                  <a:gd name="T3" fmla="*/ 94 h 94"/>
                  <a:gd name="T4" fmla="*/ 6 w 1683"/>
                  <a:gd name="T5" fmla="*/ 47 h 94"/>
                  <a:gd name="T6" fmla="*/ 15 w 1683"/>
                  <a:gd name="T7" fmla="*/ 0 h 94"/>
                  <a:gd name="T8" fmla="*/ 1668 w 1683"/>
                  <a:gd name="T9" fmla="*/ 0 h 94"/>
                  <a:gd name="T10" fmla="*/ 1677 w 1683"/>
                  <a:gd name="T11" fmla="*/ 46 h 94"/>
                  <a:gd name="T12" fmla="*/ 1683 w 1683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94">
                    <a:moveTo>
                      <a:pt x="1683" y="94"/>
                    </a:moveTo>
                    <a:lnTo>
                      <a:pt x="0" y="94"/>
                    </a:lnTo>
                    <a:lnTo>
                      <a:pt x="6" y="47"/>
                    </a:lnTo>
                    <a:lnTo>
                      <a:pt x="15" y="0"/>
                    </a:lnTo>
                    <a:lnTo>
                      <a:pt x="1668" y="0"/>
                    </a:lnTo>
                    <a:lnTo>
                      <a:pt x="1677" y="46"/>
                    </a:lnTo>
                    <a:lnTo>
                      <a:pt x="1683" y="94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1246"/>
              <p:cNvSpPr>
                <a:spLocks/>
              </p:cNvSpPr>
              <p:nvPr/>
            </p:nvSpPr>
            <p:spPr bwMode="auto">
              <a:xfrm>
                <a:off x="1752" y="2001"/>
                <a:ext cx="338" cy="22"/>
              </a:xfrm>
              <a:custGeom>
                <a:avLst/>
                <a:gdLst>
                  <a:gd name="T0" fmla="*/ 1687 w 1687"/>
                  <a:gd name="T1" fmla="*/ 109 h 109"/>
                  <a:gd name="T2" fmla="*/ 0 w 1687"/>
                  <a:gd name="T3" fmla="*/ 109 h 109"/>
                  <a:gd name="T4" fmla="*/ 7 w 1687"/>
                  <a:gd name="T5" fmla="*/ 54 h 109"/>
                  <a:gd name="T6" fmla="*/ 17 w 1687"/>
                  <a:gd name="T7" fmla="*/ 0 h 109"/>
                  <a:gd name="T8" fmla="*/ 1670 w 1687"/>
                  <a:gd name="T9" fmla="*/ 0 h 109"/>
                  <a:gd name="T10" fmla="*/ 1680 w 1687"/>
                  <a:gd name="T11" fmla="*/ 54 h 109"/>
                  <a:gd name="T12" fmla="*/ 1687 w 1687"/>
                  <a:gd name="T1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109">
                    <a:moveTo>
                      <a:pt x="1687" y="109"/>
                    </a:moveTo>
                    <a:lnTo>
                      <a:pt x="0" y="109"/>
                    </a:lnTo>
                    <a:lnTo>
                      <a:pt x="7" y="54"/>
                    </a:lnTo>
                    <a:lnTo>
                      <a:pt x="17" y="0"/>
                    </a:lnTo>
                    <a:lnTo>
                      <a:pt x="1670" y="0"/>
                    </a:lnTo>
                    <a:lnTo>
                      <a:pt x="1680" y="54"/>
                    </a:lnTo>
                    <a:lnTo>
                      <a:pt x="1687" y="109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1247"/>
              <p:cNvSpPr>
                <a:spLocks/>
              </p:cNvSpPr>
              <p:nvPr/>
            </p:nvSpPr>
            <p:spPr bwMode="auto">
              <a:xfrm>
                <a:off x="1752" y="2001"/>
                <a:ext cx="338" cy="25"/>
              </a:xfrm>
              <a:custGeom>
                <a:avLst/>
                <a:gdLst>
                  <a:gd name="T0" fmla="*/ 1689 w 1689"/>
                  <a:gd name="T1" fmla="*/ 125 h 125"/>
                  <a:gd name="T2" fmla="*/ 0 w 1689"/>
                  <a:gd name="T3" fmla="*/ 125 h 125"/>
                  <a:gd name="T4" fmla="*/ 6 w 1689"/>
                  <a:gd name="T5" fmla="*/ 61 h 125"/>
                  <a:gd name="T6" fmla="*/ 18 w 1689"/>
                  <a:gd name="T7" fmla="*/ 0 h 125"/>
                  <a:gd name="T8" fmla="*/ 1671 w 1689"/>
                  <a:gd name="T9" fmla="*/ 0 h 125"/>
                  <a:gd name="T10" fmla="*/ 1683 w 1689"/>
                  <a:gd name="T11" fmla="*/ 61 h 125"/>
                  <a:gd name="T12" fmla="*/ 1689 w 1689"/>
                  <a:gd name="T1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125">
                    <a:moveTo>
                      <a:pt x="1689" y="125"/>
                    </a:moveTo>
                    <a:lnTo>
                      <a:pt x="0" y="125"/>
                    </a:lnTo>
                    <a:lnTo>
                      <a:pt x="6" y="61"/>
                    </a:lnTo>
                    <a:lnTo>
                      <a:pt x="18" y="0"/>
                    </a:lnTo>
                    <a:lnTo>
                      <a:pt x="1671" y="0"/>
                    </a:lnTo>
                    <a:lnTo>
                      <a:pt x="1683" y="61"/>
                    </a:lnTo>
                    <a:lnTo>
                      <a:pt x="1689" y="125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1248"/>
              <p:cNvSpPr>
                <a:spLocks/>
              </p:cNvSpPr>
              <p:nvPr/>
            </p:nvSpPr>
            <p:spPr bwMode="auto">
              <a:xfrm>
                <a:off x="1752" y="2004"/>
                <a:ext cx="338" cy="22"/>
              </a:xfrm>
              <a:custGeom>
                <a:avLst/>
                <a:gdLst>
                  <a:gd name="T0" fmla="*/ 15 w 1689"/>
                  <a:gd name="T1" fmla="*/ 0 h 110"/>
                  <a:gd name="T2" fmla="*/ 1674 w 1689"/>
                  <a:gd name="T3" fmla="*/ 0 h 110"/>
                  <a:gd name="T4" fmla="*/ 1684 w 1689"/>
                  <a:gd name="T5" fmla="*/ 54 h 110"/>
                  <a:gd name="T6" fmla="*/ 1689 w 1689"/>
                  <a:gd name="T7" fmla="*/ 110 h 110"/>
                  <a:gd name="T8" fmla="*/ 0 w 1689"/>
                  <a:gd name="T9" fmla="*/ 110 h 110"/>
                  <a:gd name="T10" fmla="*/ 5 w 1689"/>
                  <a:gd name="T11" fmla="*/ 54 h 110"/>
                  <a:gd name="T12" fmla="*/ 15 w 1689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110">
                    <a:moveTo>
                      <a:pt x="15" y="0"/>
                    </a:moveTo>
                    <a:lnTo>
                      <a:pt x="1674" y="0"/>
                    </a:lnTo>
                    <a:lnTo>
                      <a:pt x="1684" y="54"/>
                    </a:lnTo>
                    <a:lnTo>
                      <a:pt x="1689" y="110"/>
                    </a:lnTo>
                    <a:lnTo>
                      <a:pt x="0" y="110"/>
                    </a:lnTo>
                    <a:lnTo>
                      <a:pt x="5" y="5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1249"/>
              <p:cNvSpPr>
                <a:spLocks/>
              </p:cNvSpPr>
              <p:nvPr/>
            </p:nvSpPr>
            <p:spPr bwMode="auto">
              <a:xfrm>
                <a:off x="1752" y="2007"/>
                <a:ext cx="338" cy="19"/>
              </a:xfrm>
              <a:custGeom>
                <a:avLst/>
                <a:gdLst>
                  <a:gd name="T0" fmla="*/ 12 w 1689"/>
                  <a:gd name="T1" fmla="*/ 0 h 94"/>
                  <a:gd name="T2" fmla="*/ 1677 w 1689"/>
                  <a:gd name="T3" fmla="*/ 0 h 94"/>
                  <a:gd name="T4" fmla="*/ 1685 w 1689"/>
                  <a:gd name="T5" fmla="*/ 47 h 94"/>
                  <a:gd name="T6" fmla="*/ 1689 w 1689"/>
                  <a:gd name="T7" fmla="*/ 94 h 94"/>
                  <a:gd name="T8" fmla="*/ 0 w 1689"/>
                  <a:gd name="T9" fmla="*/ 94 h 94"/>
                  <a:gd name="T10" fmla="*/ 4 w 1689"/>
                  <a:gd name="T11" fmla="*/ 47 h 94"/>
                  <a:gd name="T12" fmla="*/ 12 w 1689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94">
                    <a:moveTo>
                      <a:pt x="12" y="0"/>
                    </a:moveTo>
                    <a:lnTo>
                      <a:pt x="1677" y="0"/>
                    </a:lnTo>
                    <a:lnTo>
                      <a:pt x="1685" y="47"/>
                    </a:lnTo>
                    <a:lnTo>
                      <a:pt x="1689" y="94"/>
                    </a:lnTo>
                    <a:lnTo>
                      <a:pt x="0" y="94"/>
                    </a:lnTo>
                    <a:lnTo>
                      <a:pt x="4" y="4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1250"/>
              <p:cNvSpPr>
                <a:spLocks/>
              </p:cNvSpPr>
              <p:nvPr/>
            </p:nvSpPr>
            <p:spPr bwMode="auto">
              <a:xfrm>
                <a:off x="1752" y="2010"/>
                <a:ext cx="338" cy="16"/>
              </a:xfrm>
              <a:custGeom>
                <a:avLst/>
                <a:gdLst>
                  <a:gd name="T0" fmla="*/ 9 w 1689"/>
                  <a:gd name="T1" fmla="*/ 0 h 78"/>
                  <a:gd name="T2" fmla="*/ 1680 w 1689"/>
                  <a:gd name="T3" fmla="*/ 0 h 78"/>
                  <a:gd name="T4" fmla="*/ 1685 w 1689"/>
                  <a:gd name="T5" fmla="*/ 39 h 78"/>
                  <a:gd name="T6" fmla="*/ 1689 w 1689"/>
                  <a:gd name="T7" fmla="*/ 78 h 78"/>
                  <a:gd name="T8" fmla="*/ 0 w 1689"/>
                  <a:gd name="T9" fmla="*/ 78 h 78"/>
                  <a:gd name="T10" fmla="*/ 4 w 1689"/>
                  <a:gd name="T11" fmla="*/ 39 h 78"/>
                  <a:gd name="T12" fmla="*/ 9 w 1689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78">
                    <a:moveTo>
                      <a:pt x="9" y="0"/>
                    </a:moveTo>
                    <a:lnTo>
                      <a:pt x="1680" y="0"/>
                    </a:lnTo>
                    <a:lnTo>
                      <a:pt x="1685" y="39"/>
                    </a:lnTo>
                    <a:lnTo>
                      <a:pt x="1689" y="78"/>
                    </a:lnTo>
                    <a:lnTo>
                      <a:pt x="0" y="78"/>
                    </a:lnTo>
                    <a:lnTo>
                      <a:pt x="4" y="3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1251"/>
              <p:cNvSpPr>
                <a:spLocks/>
              </p:cNvSpPr>
              <p:nvPr/>
            </p:nvSpPr>
            <p:spPr bwMode="auto">
              <a:xfrm>
                <a:off x="1752" y="2013"/>
                <a:ext cx="338" cy="13"/>
              </a:xfrm>
              <a:custGeom>
                <a:avLst/>
                <a:gdLst>
                  <a:gd name="T0" fmla="*/ 7 w 1689"/>
                  <a:gd name="T1" fmla="*/ 0 h 63"/>
                  <a:gd name="T2" fmla="*/ 1682 w 1689"/>
                  <a:gd name="T3" fmla="*/ 0 h 63"/>
                  <a:gd name="T4" fmla="*/ 1686 w 1689"/>
                  <a:gd name="T5" fmla="*/ 32 h 63"/>
                  <a:gd name="T6" fmla="*/ 1689 w 1689"/>
                  <a:gd name="T7" fmla="*/ 63 h 63"/>
                  <a:gd name="T8" fmla="*/ 0 w 1689"/>
                  <a:gd name="T9" fmla="*/ 63 h 63"/>
                  <a:gd name="T10" fmla="*/ 3 w 1689"/>
                  <a:gd name="T11" fmla="*/ 32 h 63"/>
                  <a:gd name="T12" fmla="*/ 7 w 1689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63">
                    <a:moveTo>
                      <a:pt x="7" y="0"/>
                    </a:moveTo>
                    <a:lnTo>
                      <a:pt x="1682" y="0"/>
                    </a:lnTo>
                    <a:lnTo>
                      <a:pt x="1686" y="32"/>
                    </a:lnTo>
                    <a:lnTo>
                      <a:pt x="1689" y="63"/>
                    </a:lnTo>
                    <a:lnTo>
                      <a:pt x="0" y="63"/>
                    </a:lnTo>
                    <a:lnTo>
                      <a:pt x="3" y="3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1252"/>
              <p:cNvSpPr>
                <a:spLocks/>
              </p:cNvSpPr>
              <p:nvPr/>
            </p:nvSpPr>
            <p:spPr bwMode="auto">
              <a:xfrm>
                <a:off x="1752" y="2016"/>
                <a:ext cx="338" cy="10"/>
              </a:xfrm>
              <a:custGeom>
                <a:avLst/>
                <a:gdLst>
                  <a:gd name="T0" fmla="*/ 5 w 1689"/>
                  <a:gd name="T1" fmla="*/ 0 h 47"/>
                  <a:gd name="T2" fmla="*/ 1684 w 1689"/>
                  <a:gd name="T3" fmla="*/ 0 h 47"/>
                  <a:gd name="T4" fmla="*/ 1687 w 1689"/>
                  <a:gd name="T5" fmla="*/ 23 h 47"/>
                  <a:gd name="T6" fmla="*/ 1689 w 1689"/>
                  <a:gd name="T7" fmla="*/ 47 h 47"/>
                  <a:gd name="T8" fmla="*/ 0 w 1689"/>
                  <a:gd name="T9" fmla="*/ 47 h 47"/>
                  <a:gd name="T10" fmla="*/ 2 w 1689"/>
                  <a:gd name="T11" fmla="*/ 23 h 47"/>
                  <a:gd name="T12" fmla="*/ 5 w 168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47">
                    <a:moveTo>
                      <a:pt x="5" y="0"/>
                    </a:moveTo>
                    <a:lnTo>
                      <a:pt x="1684" y="0"/>
                    </a:lnTo>
                    <a:lnTo>
                      <a:pt x="1687" y="23"/>
                    </a:lnTo>
                    <a:lnTo>
                      <a:pt x="1689" y="47"/>
                    </a:lnTo>
                    <a:lnTo>
                      <a:pt x="0" y="47"/>
                    </a:lnTo>
                    <a:lnTo>
                      <a:pt x="2" y="2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1253"/>
              <p:cNvSpPr>
                <a:spLocks/>
              </p:cNvSpPr>
              <p:nvPr/>
            </p:nvSpPr>
            <p:spPr bwMode="auto">
              <a:xfrm>
                <a:off x="1752" y="2020"/>
                <a:ext cx="338" cy="6"/>
              </a:xfrm>
              <a:custGeom>
                <a:avLst/>
                <a:gdLst>
                  <a:gd name="T0" fmla="*/ 3 w 1689"/>
                  <a:gd name="T1" fmla="*/ 0 h 31"/>
                  <a:gd name="T2" fmla="*/ 1686 w 1689"/>
                  <a:gd name="T3" fmla="*/ 0 h 31"/>
                  <a:gd name="T4" fmla="*/ 1688 w 1689"/>
                  <a:gd name="T5" fmla="*/ 15 h 31"/>
                  <a:gd name="T6" fmla="*/ 1689 w 1689"/>
                  <a:gd name="T7" fmla="*/ 31 h 31"/>
                  <a:gd name="T8" fmla="*/ 0 w 1689"/>
                  <a:gd name="T9" fmla="*/ 31 h 31"/>
                  <a:gd name="T10" fmla="*/ 1 w 1689"/>
                  <a:gd name="T11" fmla="*/ 15 h 31"/>
                  <a:gd name="T12" fmla="*/ 3 w 168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31">
                    <a:moveTo>
                      <a:pt x="3" y="0"/>
                    </a:moveTo>
                    <a:lnTo>
                      <a:pt x="1686" y="0"/>
                    </a:lnTo>
                    <a:lnTo>
                      <a:pt x="1688" y="15"/>
                    </a:lnTo>
                    <a:lnTo>
                      <a:pt x="1689" y="31"/>
                    </a:lnTo>
                    <a:lnTo>
                      <a:pt x="0" y="31"/>
                    </a:lnTo>
                    <a:lnTo>
                      <a:pt x="1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1254"/>
              <p:cNvSpPr>
                <a:spLocks/>
              </p:cNvSpPr>
              <p:nvPr/>
            </p:nvSpPr>
            <p:spPr bwMode="auto">
              <a:xfrm>
                <a:off x="1752" y="2023"/>
                <a:ext cx="338" cy="3"/>
              </a:xfrm>
              <a:custGeom>
                <a:avLst/>
                <a:gdLst>
                  <a:gd name="T0" fmla="*/ 1 w 1689"/>
                  <a:gd name="T1" fmla="*/ 0 h 16"/>
                  <a:gd name="T2" fmla="*/ 1688 w 1689"/>
                  <a:gd name="T3" fmla="*/ 0 h 16"/>
                  <a:gd name="T4" fmla="*/ 1688 w 1689"/>
                  <a:gd name="T5" fmla="*/ 9 h 16"/>
                  <a:gd name="T6" fmla="*/ 1689 w 1689"/>
                  <a:gd name="T7" fmla="*/ 16 h 16"/>
                  <a:gd name="T8" fmla="*/ 0 w 1689"/>
                  <a:gd name="T9" fmla="*/ 16 h 16"/>
                  <a:gd name="T10" fmla="*/ 1 w 1689"/>
                  <a:gd name="T11" fmla="*/ 9 h 16"/>
                  <a:gd name="T12" fmla="*/ 1 w 168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16">
                    <a:moveTo>
                      <a:pt x="1" y="0"/>
                    </a:moveTo>
                    <a:lnTo>
                      <a:pt x="1688" y="0"/>
                    </a:lnTo>
                    <a:lnTo>
                      <a:pt x="1688" y="9"/>
                    </a:lnTo>
                    <a:lnTo>
                      <a:pt x="1689" y="16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Rectangle 1255"/>
              <p:cNvSpPr>
                <a:spLocks noChangeArrowheads="1"/>
              </p:cNvSpPr>
              <p:nvPr/>
            </p:nvSpPr>
            <p:spPr bwMode="auto">
              <a:xfrm>
                <a:off x="1752" y="2026"/>
                <a:ext cx="338" cy="1"/>
              </a:xfrm>
              <a:prstGeom prst="rect">
                <a:avLst/>
              </a:pr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1256"/>
              <p:cNvSpPr>
                <a:spLocks noChangeArrowheads="1"/>
              </p:cNvSpPr>
              <p:nvPr/>
            </p:nvSpPr>
            <p:spPr bwMode="auto">
              <a:xfrm>
                <a:off x="1755" y="2004"/>
                <a:ext cx="332" cy="1"/>
              </a:xfrm>
              <a:prstGeom prst="rect">
                <a:avLst/>
              </a:prstGeom>
              <a:solidFill>
                <a:srgbClr val="AC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1257"/>
              <p:cNvSpPr>
                <a:spLocks/>
              </p:cNvSpPr>
              <p:nvPr/>
            </p:nvSpPr>
            <p:spPr bwMode="auto">
              <a:xfrm>
                <a:off x="1755" y="2004"/>
                <a:ext cx="333" cy="3"/>
              </a:xfrm>
              <a:custGeom>
                <a:avLst/>
                <a:gdLst>
                  <a:gd name="T0" fmla="*/ 1665 w 1665"/>
                  <a:gd name="T1" fmla="*/ 16 h 16"/>
                  <a:gd name="T2" fmla="*/ 0 w 1665"/>
                  <a:gd name="T3" fmla="*/ 16 h 16"/>
                  <a:gd name="T4" fmla="*/ 2 w 1665"/>
                  <a:gd name="T5" fmla="*/ 8 h 16"/>
                  <a:gd name="T6" fmla="*/ 3 w 1665"/>
                  <a:gd name="T7" fmla="*/ 0 h 16"/>
                  <a:gd name="T8" fmla="*/ 1662 w 1665"/>
                  <a:gd name="T9" fmla="*/ 0 h 16"/>
                  <a:gd name="T10" fmla="*/ 1663 w 1665"/>
                  <a:gd name="T11" fmla="*/ 8 h 16"/>
                  <a:gd name="T12" fmla="*/ 1665 w 166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16">
                    <a:moveTo>
                      <a:pt x="1665" y="16"/>
                    </a:moveTo>
                    <a:lnTo>
                      <a:pt x="0" y="16"/>
                    </a:lnTo>
                    <a:lnTo>
                      <a:pt x="2" y="8"/>
                    </a:lnTo>
                    <a:lnTo>
                      <a:pt x="3" y="0"/>
                    </a:lnTo>
                    <a:lnTo>
                      <a:pt x="1662" y="0"/>
                    </a:lnTo>
                    <a:lnTo>
                      <a:pt x="1663" y="8"/>
                    </a:lnTo>
                    <a:lnTo>
                      <a:pt x="1665" y="16"/>
                    </a:lnTo>
                    <a:close/>
                  </a:path>
                </a:pathLst>
              </a:cu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1258"/>
              <p:cNvSpPr>
                <a:spLocks/>
              </p:cNvSpPr>
              <p:nvPr/>
            </p:nvSpPr>
            <p:spPr bwMode="auto">
              <a:xfrm>
                <a:off x="1754" y="2004"/>
                <a:ext cx="334" cy="6"/>
              </a:xfrm>
              <a:custGeom>
                <a:avLst/>
                <a:gdLst>
                  <a:gd name="T0" fmla="*/ 1671 w 1671"/>
                  <a:gd name="T1" fmla="*/ 32 h 32"/>
                  <a:gd name="T2" fmla="*/ 0 w 1671"/>
                  <a:gd name="T3" fmla="*/ 32 h 32"/>
                  <a:gd name="T4" fmla="*/ 3 w 1671"/>
                  <a:gd name="T5" fmla="*/ 16 h 32"/>
                  <a:gd name="T6" fmla="*/ 6 w 1671"/>
                  <a:gd name="T7" fmla="*/ 0 h 32"/>
                  <a:gd name="T8" fmla="*/ 1665 w 1671"/>
                  <a:gd name="T9" fmla="*/ 0 h 32"/>
                  <a:gd name="T10" fmla="*/ 1668 w 1671"/>
                  <a:gd name="T11" fmla="*/ 16 h 32"/>
                  <a:gd name="T12" fmla="*/ 1671 w 1671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32">
                    <a:moveTo>
                      <a:pt x="1671" y="32"/>
                    </a:moveTo>
                    <a:lnTo>
                      <a:pt x="0" y="32"/>
                    </a:lnTo>
                    <a:lnTo>
                      <a:pt x="3" y="16"/>
                    </a:lnTo>
                    <a:lnTo>
                      <a:pt x="6" y="0"/>
                    </a:lnTo>
                    <a:lnTo>
                      <a:pt x="1665" y="0"/>
                    </a:lnTo>
                    <a:lnTo>
                      <a:pt x="1668" y="16"/>
                    </a:lnTo>
                    <a:lnTo>
                      <a:pt x="1671" y="32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259"/>
              <p:cNvSpPr>
                <a:spLocks/>
              </p:cNvSpPr>
              <p:nvPr/>
            </p:nvSpPr>
            <p:spPr bwMode="auto">
              <a:xfrm>
                <a:off x="1754" y="2004"/>
                <a:ext cx="335" cy="9"/>
              </a:xfrm>
              <a:custGeom>
                <a:avLst/>
                <a:gdLst>
                  <a:gd name="T0" fmla="*/ 1675 w 1675"/>
                  <a:gd name="T1" fmla="*/ 47 h 47"/>
                  <a:gd name="T2" fmla="*/ 0 w 1675"/>
                  <a:gd name="T3" fmla="*/ 47 h 47"/>
                  <a:gd name="T4" fmla="*/ 4 w 1675"/>
                  <a:gd name="T5" fmla="*/ 24 h 47"/>
                  <a:gd name="T6" fmla="*/ 8 w 1675"/>
                  <a:gd name="T7" fmla="*/ 0 h 47"/>
                  <a:gd name="T8" fmla="*/ 1667 w 1675"/>
                  <a:gd name="T9" fmla="*/ 0 h 47"/>
                  <a:gd name="T10" fmla="*/ 1671 w 1675"/>
                  <a:gd name="T11" fmla="*/ 24 h 47"/>
                  <a:gd name="T12" fmla="*/ 1675 w 1675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47">
                    <a:moveTo>
                      <a:pt x="1675" y="47"/>
                    </a:moveTo>
                    <a:lnTo>
                      <a:pt x="0" y="47"/>
                    </a:lnTo>
                    <a:lnTo>
                      <a:pt x="4" y="24"/>
                    </a:lnTo>
                    <a:lnTo>
                      <a:pt x="8" y="0"/>
                    </a:lnTo>
                    <a:lnTo>
                      <a:pt x="1667" y="0"/>
                    </a:lnTo>
                    <a:lnTo>
                      <a:pt x="1671" y="24"/>
                    </a:lnTo>
                    <a:lnTo>
                      <a:pt x="1675" y="47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1260"/>
              <p:cNvSpPr>
                <a:spLocks/>
              </p:cNvSpPr>
              <p:nvPr/>
            </p:nvSpPr>
            <p:spPr bwMode="auto">
              <a:xfrm>
                <a:off x="1753" y="2004"/>
                <a:ext cx="336" cy="13"/>
              </a:xfrm>
              <a:custGeom>
                <a:avLst/>
                <a:gdLst>
                  <a:gd name="T0" fmla="*/ 1679 w 1679"/>
                  <a:gd name="T1" fmla="*/ 64 h 64"/>
                  <a:gd name="T2" fmla="*/ 0 w 1679"/>
                  <a:gd name="T3" fmla="*/ 64 h 64"/>
                  <a:gd name="T4" fmla="*/ 4 w 1679"/>
                  <a:gd name="T5" fmla="*/ 32 h 64"/>
                  <a:gd name="T6" fmla="*/ 10 w 1679"/>
                  <a:gd name="T7" fmla="*/ 0 h 64"/>
                  <a:gd name="T8" fmla="*/ 1669 w 1679"/>
                  <a:gd name="T9" fmla="*/ 0 h 64"/>
                  <a:gd name="T10" fmla="*/ 1675 w 1679"/>
                  <a:gd name="T11" fmla="*/ 32 h 64"/>
                  <a:gd name="T12" fmla="*/ 1679 w 1679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64">
                    <a:moveTo>
                      <a:pt x="1679" y="64"/>
                    </a:moveTo>
                    <a:lnTo>
                      <a:pt x="0" y="64"/>
                    </a:lnTo>
                    <a:lnTo>
                      <a:pt x="4" y="32"/>
                    </a:lnTo>
                    <a:lnTo>
                      <a:pt x="10" y="0"/>
                    </a:lnTo>
                    <a:lnTo>
                      <a:pt x="1669" y="0"/>
                    </a:lnTo>
                    <a:lnTo>
                      <a:pt x="1675" y="32"/>
                    </a:lnTo>
                    <a:lnTo>
                      <a:pt x="1679" y="64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1261"/>
              <p:cNvSpPr>
                <a:spLocks/>
              </p:cNvSpPr>
              <p:nvPr/>
            </p:nvSpPr>
            <p:spPr bwMode="auto">
              <a:xfrm>
                <a:off x="1753" y="2004"/>
                <a:ext cx="336" cy="16"/>
              </a:xfrm>
              <a:custGeom>
                <a:avLst/>
                <a:gdLst>
                  <a:gd name="T0" fmla="*/ 1683 w 1683"/>
                  <a:gd name="T1" fmla="*/ 79 h 79"/>
                  <a:gd name="T2" fmla="*/ 0 w 1683"/>
                  <a:gd name="T3" fmla="*/ 79 h 79"/>
                  <a:gd name="T4" fmla="*/ 5 w 1683"/>
                  <a:gd name="T5" fmla="*/ 39 h 79"/>
                  <a:gd name="T6" fmla="*/ 12 w 1683"/>
                  <a:gd name="T7" fmla="*/ 0 h 79"/>
                  <a:gd name="T8" fmla="*/ 1671 w 1683"/>
                  <a:gd name="T9" fmla="*/ 0 h 79"/>
                  <a:gd name="T10" fmla="*/ 1678 w 1683"/>
                  <a:gd name="T11" fmla="*/ 39 h 79"/>
                  <a:gd name="T12" fmla="*/ 1683 w 1683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79">
                    <a:moveTo>
                      <a:pt x="1683" y="79"/>
                    </a:moveTo>
                    <a:lnTo>
                      <a:pt x="0" y="79"/>
                    </a:lnTo>
                    <a:lnTo>
                      <a:pt x="5" y="39"/>
                    </a:lnTo>
                    <a:lnTo>
                      <a:pt x="12" y="0"/>
                    </a:lnTo>
                    <a:lnTo>
                      <a:pt x="1671" y="0"/>
                    </a:lnTo>
                    <a:lnTo>
                      <a:pt x="1678" y="39"/>
                    </a:lnTo>
                    <a:lnTo>
                      <a:pt x="1683" y="79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1262"/>
              <p:cNvSpPr>
                <a:spLocks/>
              </p:cNvSpPr>
              <p:nvPr/>
            </p:nvSpPr>
            <p:spPr bwMode="auto">
              <a:xfrm>
                <a:off x="1752" y="2004"/>
                <a:ext cx="338" cy="19"/>
              </a:xfrm>
              <a:custGeom>
                <a:avLst/>
                <a:gdLst>
                  <a:gd name="T0" fmla="*/ 1687 w 1687"/>
                  <a:gd name="T1" fmla="*/ 94 h 94"/>
                  <a:gd name="T2" fmla="*/ 0 w 1687"/>
                  <a:gd name="T3" fmla="*/ 94 h 94"/>
                  <a:gd name="T4" fmla="*/ 6 w 1687"/>
                  <a:gd name="T5" fmla="*/ 47 h 94"/>
                  <a:gd name="T6" fmla="*/ 14 w 1687"/>
                  <a:gd name="T7" fmla="*/ 0 h 94"/>
                  <a:gd name="T8" fmla="*/ 1673 w 1687"/>
                  <a:gd name="T9" fmla="*/ 0 h 94"/>
                  <a:gd name="T10" fmla="*/ 1681 w 1687"/>
                  <a:gd name="T11" fmla="*/ 47 h 94"/>
                  <a:gd name="T12" fmla="*/ 1687 w 1687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94">
                    <a:moveTo>
                      <a:pt x="1687" y="94"/>
                    </a:moveTo>
                    <a:lnTo>
                      <a:pt x="0" y="94"/>
                    </a:lnTo>
                    <a:lnTo>
                      <a:pt x="6" y="47"/>
                    </a:lnTo>
                    <a:lnTo>
                      <a:pt x="14" y="0"/>
                    </a:lnTo>
                    <a:lnTo>
                      <a:pt x="1673" y="0"/>
                    </a:lnTo>
                    <a:lnTo>
                      <a:pt x="1681" y="47"/>
                    </a:lnTo>
                    <a:lnTo>
                      <a:pt x="1687" y="94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1263"/>
              <p:cNvSpPr>
                <a:spLocks/>
              </p:cNvSpPr>
              <p:nvPr/>
            </p:nvSpPr>
            <p:spPr bwMode="auto">
              <a:xfrm>
                <a:off x="1752" y="2004"/>
                <a:ext cx="338" cy="22"/>
              </a:xfrm>
              <a:custGeom>
                <a:avLst/>
                <a:gdLst>
                  <a:gd name="T0" fmla="*/ 1689 w 1689"/>
                  <a:gd name="T1" fmla="*/ 110 h 110"/>
                  <a:gd name="T2" fmla="*/ 0 w 1689"/>
                  <a:gd name="T3" fmla="*/ 110 h 110"/>
                  <a:gd name="T4" fmla="*/ 5 w 1689"/>
                  <a:gd name="T5" fmla="*/ 54 h 110"/>
                  <a:gd name="T6" fmla="*/ 15 w 1689"/>
                  <a:gd name="T7" fmla="*/ 0 h 110"/>
                  <a:gd name="T8" fmla="*/ 1674 w 1689"/>
                  <a:gd name="T9" fmla="*/ 0 h 110"/>
                  <a:gd name="T10" fmla="*/ 1684 w 1689"/>
                  <a:gd name="T11" fmla="*/ 54 h 110"/>
                  <a:gd name="T12" fmla="*/ 1689 w 1689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110">
                    <a:moveTo>
                      <a:pt x="1689" y="110"/>
                    </a:moveTo>
                    <a:lnTo>
                      <a:pt x="0" y="110"/>
                    </a:lnTo>
                    <a:lnTo>
                      <a:pt x="5" y="54"/>
                    </a:lnTo>
                    <a:lnTo>
                      <a:pt x="15" y="0"/>
                    </a:lnTo>
                    <a:lnTo>
                      <a:pt x="1674" y="0"/>
                    </a:lnTo>
                    <a:lnTo>
                      <a:pt x="1684" y="54"/>
                    </a:lnTo>
                    <a:lnTo>
                      <a:pt x="1689" y="110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1264"/>
              <p:cNvSpPr>
                <a:spLocks/>
              </p:cNvSpPr>
              <p:nvPr/>
            </p:nvSpPr>
            <p:spPr bwMode="auto">
              <a:xfrm>
                <a:off x="1752" y="2004"/>
                <a:ext cx="338" cy="25"/>
              </a:xfrm>
              <a:custGeom>
                <a:avLst/>
                <a:gdLst>
                  <a:gd name="T0" fmla="*/ 1691 w 1691"/>
                  <a:gd name="T1" fmla="*/ 126 h 126"/>
                  <a:gd name="T2" fmla="*/ 0 w 1691"/>
                  <a:gd name="T3" fmla="*/ 126 h 126"/>
                  <a:gd name="T4" fmla="*/ 5 w 1691"/>
                  <a:gd name="T5" fmla="*/ 63 h 126"/>
                  <a:gd name="T6" fmla="*/ 16 w 1691"/>
                  <a:gd name="T7" fmla="*/ 0 h 126"/>
                  <a:gd name="T8" fmla="*/ 1564 w 1691"/>
                  <a:gd name="T9" fmla="*/ 0 h 126"/>
                  <a:gd name="T10" fmla="*/ 1613 w 1691"/>
                  <a:gd name="T11" fmla="*/ 0 h 126"/>
                  <a:gd name="T12" fmla="*/ 1675 w 1691"/>
                  <a:gd name="T13" fmla="*/ 0 h 126"/>
                  <a:gd name="T14" fmla="*/ 1686 w 1691"/>
                  <a:gd name="T15" fmla="*/ 63 h 126"/>
                  <a:gd name="T16" fmla="*/ 1691 w 1691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1" h="126">
                    <a:moveTo>
                      <a:pt x="1691" y="126"/>
                    </a:moveTo>
                    <a:lnTo>
                      <a:pt x="0" y="126"/>
                    </a:lnTo>
                    <a:lnTo>
                      <a:pt x="5" y="63"/>
                    </a:lnTo>
                    <a:lnTo>
                      <a:pt x="16" y="0"/>
                    </a:lnTo>
                    <a:lnTo>
                      <a:pt x="1564" y="0"/>
                    </a:lnTo>
                    <a:lnTo>
                      <a:pt x="1613" y="0"/>
                    </a:lnTo>
                    <a:lnTo>
                      <a:pt x="1675" y="0"/>
                    </a:lnTo>
                    <a:lnTo>
                      <a:pt x="1686" y="63"/>
                    </a:lnTo>
                    <a:lnTo>
                      <a:pt x="1691" y="126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1265"/>
              <p:cNvSpPr>
                <a:spLocks/>
              </p:cNvSpPr>
              <p:nvPr/>
            </p:nvSpPr>
            <p:spPr bwMode="auto">
              <a:xfrm>
                <a:off x="1752" y="2007"/>
                <a:ext cx="338" cy="22"/>
              </a:xfrm>
              <a:custGeom>
                <a:avLst/>
                <a:gdLst>
                  <a:gd name="T0" fmla="*/ 13 w 1691"/>
                  <a:gd name="T1" fmla="*/ 0 h 110"/>
                  <a:gd name="T2" fmla="*/ 1678 w 1691"/>
                  <a:gd name="T3" fmla="*/ 0 h 110"/>
                  <a:gd name="T4" fmla="*/ 1687 w 1691"/>
                  <a:gd name="T5" fmla="*/ 54 h 110"/>
                  <a:gd name="T6" fmla="*/ 1691 w 1691"/>
                  <a:gd name="T7" fmla="*/ 110 h 110"/>
                  <a:gd name="T8" fmla="*/ 0 w 1691"/>
                  <a:gd name="T9" fmla="*/ 110 h 110"/>
                  <a:gd name="T10" fmla="*/ 4 w 1691"/>
                  <a:gd name="T11" fmla="*/ 54 h 110"/>
                  <a:gd name="T12" fmla="*/ 13 w 1691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110">
                    <a:moveTo>
                      <a:pt x="13" y="0"/>
                    </a:moveTo>
                    <a:lnTo>
                      <a:pt x="1678" y="0"/>
                    </a:lnTo>
                    <a:lnTo>
                      <a:pt x="1687" y="54"/>
                    </a:lnTo>
                    <a:lnTo>
                      <a:pt x="1691" y="110"/>
                    </a:lnTo>
                    <a:lnTo>
                      <a:pt x="0" y="110"/>
                    </a:lnTo>
                    <a:lnTo>
                      <a:pt x="4" y="5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266"/>
              <p:cNvSpPr>
                <a:spLocks/>
              </p:cNvSpPr>
              <p:nvPr/>
            </p:nvSpPr>
            <p:spPr bwMode="auto">
              <a:xfrm>
                <a:off x="1752" y="2010"/>
                <a:ext cx="338" cy="19"/>
              </a:xfrm>
              <a:custGeom>
                <a:avLst/>
                <a:gdLst>
                  <a:gd name="T0" fmla="*/ 10 w 1691"/>
                  <a:gd name="T1" fmla="*/ 0 h 94"/>
                  <a:gd name="T2" fmla="*/ 1681 w 1691"/>
                  <a:gd name="T3" fmla="*/ 0 h 94"/>
                  <a:gd name="T4" fmla="*/ 1687 w 1691"/>
                  <a:gd name="T5" fmla="*/ 46 h 94"/>
                  <a:gd name="T6" fmla="*/ 1691 w 1691"/>
                  <a:gd name="T7" fmla="*/ 94 h 94"/>
                  <a:gd name="T8" fmla="*/ 0 w 1691"/>
                  <a:gd name="T9" fmla="*/ 94 h 94"/>
                  <a:gd name="T10" fmla="*/ 4 w 1691"/>
                  <a:gd name="T11" fmla="*/ 46 h 94"/>
                  <a:gd name="T12" fmla="*/ 10 w 1691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94">
                    <a:moveTo>
                      <a:pt x="10" y="0"/>
                    </a:moveTo>
                    <a:lnTo>
                      <a:pt x="1681" y="0"/>
                    </a:lnTo>
                    <a:lnTo>
                      <a:pt x="1687" y="46"/>
                    </a:lnTo>
                    <a:lnTo>
                      <a:pt x="1691" y="94"/>
                    </a:lnTo>
                    <a:lnTo>
                      <a:pt x="0" y="94"/>
                    </a:lnTo>
                    <a:lnTo>
                      <a:pt x="4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267"/>
              <p:cNvSpPr>
                <a:spLocks/>
              </p:cNvSpPr>
              <p:nvPr/>
            </p:nvSpPr>
            <p:spPr bwMode="auto">
              <a:xfrm>
                <a:off x="1752" y="2013"/>
                <a:ext cx="338" cy="16"/>
              </a:xfrm>
              <a:custGeom>
                <a:avLst/>
                <a:gdLst>
                  <a:gd name="T0" fmla="*/ 8 w 1691"/>
                  <a:gd name="T1" fmla="*/ 0 h 79"/>
                  <a:gd name="T2" fmla="*/ 1683 w 1691"/>
                  <a:gd name="T3" fmla="*/ 0 h 79"/>
                  <a:gd name="T4" fmla="*/ 1688 w 1691"/>
                  <a:gd name="T5" fmla="*/ 39 h 79"/>
                  <a:gd name="T6" fmla="*/ 1691 w 1691"/>
                  <a:gd name="T7" fmla="*/ 79 h 79"/>
                  <a:gd name="T8" fmla="*/ 0 w 1691"/>
                  <a:gd name="T9" fmla="*/ 79 h 79"/>
                  <a:gd name="T10" fmla="*/ 3 w 1691"/>
                  <a:gd name="T11" fmla="*/ 39 h 79"/>
                  <a:gd name="T12" fmla="*/ 8 w 1691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79">
                    <a:moveTo>
                      <a:pt x="8" y="0"/>
                    </a:moveTo>
                    <a:lnTo>
                      <a:pt x="1683" y="0"/>
                    </a:lnTo>
                    <a:lnTo>
                      <a:pt x="1688" y="39"/>
                    </a:lnTo>
                    <a:lnTo>
                      <a:pt x="1691" y="79"/>
                    </a:lnTo>
                    <a:lnTo>
                      <a:pt x="0" y="79"/>
                    </a:lnTo>
                    <a:lnTo>
                      <a:pt x="3" y="3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268"/>
              <p:cNvSpPr>
                <a:spLocks/>
              </p:cNvSpPr>
              <p:nvPr/>
            </p:nvSpPr>
            <p:spPr bwMode="auto">
              <a:xfrm>
                <a:off x="1752" y="2016"/>
                <a:ext cx="338" cy="13"/>
              </a:xfrm>
              <a:custGeom>
                <a:avLst/>
                <a:gdLst>
                  <a:gd name="T0" fmla="*/ 6 w 1691"/>
                  <a:gd name="T1" fmla="*/ 0 h 63"/>
                  <a:gd name="T2" fmla="*/ 1685 w 1691"/>
                  <a:gd name="T3" fmla="*/ 0 h 63"/>
                  <a:gd name="T4" fmla="*/ 1689 w 1691"/>
                  <a:gd name="T5" fmla="*/ 31 h 63"/>
                  <a:gd name="T6" fmla="*/ 1691 w 1691"/>
                  <a:gd name="T7" fmla="*/ 63 h 63"/>
                  <a:gd name="T8" fmla="*/ 0 w 1691"/>
                  <a:gd name="T9" fmla="*/ 63 h 63"/>
                  <a:gd name="T10" fmla="*/ 2 w 1691"/>
                  <a:gd name="T11" fmla="*/ 31 h 63"/>
                  <a:gd name="T12" fmla="*/ 6 w 169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63">
                    <a:moveTo>
                      <a:pt x="6" y="0"/>
                    </a:moveTo>
                    <a:lnTo>
                      <a:pt x="1685" y="0"/>
                    </a:lnTo>
                    <a:lnTo>
                      <a:pt x="1689" y="31"/>
                    </a:lnTo>
                    <a:lnTo>
                      <a:pt x="1691" y="63"/>
                    </a:lnTo>
                    <a:lnTo>
                      <a:pt x="0" y="63"/>
                    </a:lnTo>
                    <a:lnTo>
                      <a:pt x="2" y="3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1269"/>
              <p:cNvSpPr>
                <a:spLocks/>
              </p:cNvSpPr>
              <p:nvPr/>
            </p:nvSpPr>
            <p:spPr bwMode="auto">
              <a:xfrm>
                <a:off x="1752" y="2020"/>
                <a:ext cx="338" cy="9"/>
              </a:xfrm>
              <a:custGeom>
                <a:avLst/>
                <a:gdLst>
                  <a:gd name="T0" fmla="*/ 4 w 1691"/>
                  <a:gd name="T1" fmla="*/ 0 h 47"/>
                  <a:gd name="T2" fmla="*/ 1687 w 1691"/>
                  <a:gd name="T3" fmla="*/ 0 h 47"/>
                  <a:gd name="T4" fmla="*/ 1689 w 1691"/>
                  <a:gd name="T5" fmla="*/ 24 h 47"/>
                  <a:gd name="T6" fmla="*/ 1691 w 1691"/>
                  <a:gd name="T7" fmla="*/ 47 h 47"/>
                  <a:gd name="T8" fmla="*/ 0 w 1691"/>
                  <a:gd name="T9" fmla="*/ 47 h 47"/>
                  <a:gd name="T10" fmla="*/ 2 w 1691"/>
                  <a:gd name="T11" fmla="*/ 24 h 47"/>
                  <a:gd name="T12" fmla="*/ 4 w 1691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47">
                    <a:moveTo>
                      <a:pt x="4" y="0"/>
                    </a:moveTo>
                    <a:lnTo>
                      <a:pt x="1687" y="0"/>
                    </a:lnTo>
                    <a:lnTo>
                      <a:pt x="1689" y="24"/>
                    </a:lnTo>
                    <a:lnTo>
                      <a:pt x="1691" y="47"/>
                    </a:lnTo>
                    <a:lnTo>
                      <a:pt x="0" y="47"/>
                    </a:lnTo>
                    <a:lnTo>
                      <a:pt x="2" y="2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1270"/>
              <p:cNvSpPr>
                <a:spLocks/>
              </p:cNvSpPr>
              <p:nvPr/>
            </p:nvSpPr>
            <p:spPr bwMode="auto">
              <a:xfrm>
                <a:off x="1752" y="2023"/>
                <a:ext cx="338" cy="6"/>
              </a:xfrm>
              <a:custGeom>
                <a:avLst/>
                <a:gdLst>
                  <a:gd name="T0" fmla="*/ 2 w 1691"/>
                  <a:gd name="T1" fmla="*/ 0 h 32"/>
                  <a:gd name="T2" fmla="*/ 1689 w 1691"/>
                  <a:gd name="T3" fmla="*/ 0 h 32"/>
                  <a:gd name="T4" fmla="*/ 1690 w 1691"/>
                  <a:gd name="T5" fmla="*/ 16 h 32"/>
                  <a:gd name="T6" fmla="*/ 1691 w 1691"/>
                  <a:gd name="T7" fmla="*/ 32 h 32"/>
                  <a:gd name="T8" fmla="*/ 0 w 1691"/>
                  <a:gd name="T9" fmla="*/ 32 h 32"/>
                  <a:gd name="T10" fmla="*/ 1 w 1691"/>
                  <a:gd name="T11" fmla="*/ 16 h 32"/>
                  <a:gd name="T12" fmla="*/ 2 w 1691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32">
                    <a:moveTo>
                      <a:pt x="2" y="0"/>
                    </a:moveTo>
                    <a:lnTo>
                      <a:pt x="1689" y="0"/>
                    </a:lnTo>
                    <a:lnTo>
                      <a:pt x="1690" y="16"/>
                    </a:lnTo>
                    <a:lnTo>
                      <a:pt x="1691" y="32"/>
                    </a:lnTo>
                    <a:lnTo>
                      <a:pt x="0" y="32"/>
                    </a:lnTo>
                    <a:lnTo>
                      <a:pt x="1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1271"/>
              <p:cNvSpPr>
                <a:spLocks/>
              </p:cNvSpPr>
              <p:nvPr/>
            </p:nvSpPr>
            <p:spPr bwMode="auto">
              <a:xfrm>
                <a:off x="1752" y="2026"/>
                <a:ext cx="338" cy="3"/>
              </a:xfrm>
              <a:custGeom>
                <a:avLst/>
                <a:gdLst>
                  <a:gd name="T0" fmla="*/ 1 w 1691"/>
                  <a:gd name="T1" fmla="*/ 0 h 16"/>
                  <a:gd name="T2" fmla="*/ 1690 w 1691"/>
                  <a:gd name="T3" fmla="*/ 0 h 16"/>
                  <a:gd name="T4" fmla="*/ 1690 w 1691"/>
                  <a:gd name="T5" fmla="*/ 8 h 16"/>
                  <a:gd name="T6" fmla="*/ 1691 w 1691"/>
                  <a:gd name="T7" fmla="*/ 16 h 16"/>
                  <a:gd name="T8" fmla="*/ 0 w 1691"/>
                  <a:gd name="T9" fmla="*/ 16 h 16"/>
                  <a:gd name="T10" fmla="*/ 1 w 1691"/>
                  <a:gd name="T11" fmla="*/ 8 h 16"/>
                  <a:gd name="T12" fmla="*/ 1 w 1691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16">
                    <a:moveTo>
                      <a:pt x="1" y="0"/>
                    </a:moveTo>
                    <a:lnTo>
                      <a:pt x="1690" y="0"/>
                    </a:lnTo>
                    <a:lnTo>
                      <a:pt x="1690" y="8"/>
                    </a:lnTo>
                    <a:lnTo>
                      <a:pt x="1691" y="16"/>
                    </a:lnTo>
                    <a:lnTo>
                      <a:pt x="0" y="16"/>
                    </a:lnTo>
                    <a:lnTo>
                      <a:pt x="1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1272"/>
              <p:cNvSpPr>
                <a:spLocks noChangeArrowheads="1"/>
              </p:cNvSpPr>
              <p:nvPr/>
            </p:nvSpPr>
            <p:spPr bwMode="auto">
              <a:xfrm>
                <a:off x="1752" y="2029"/>
                <a:ext cx="338" cy="1"/>
              </a:xfrm>
              <a:prstGeom prst="rect">
                <a:avLst/>
              </a:pr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1273"/>
              <p:cNvSpPr>
                <a:spLocks noChangeArrowheads="1"/>
              </p:cNvSpPr>
              <p:nvPr/>
            </p:nvSpPr>
            <p:spPr bwMode="auto">
              <a:xfrm>
                <a:off x="1755" y="2007"/>
                <a:ext cx="333" cy="1"/>
              </a:xfrm>
              <a:prstGeom prst="rect">
                <a:avLst/>
              </a:prstGeom>
              <a:solidFill>
                <a:srgbClr val="AD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1274"/>
              <p:cNvSpPr>
                <a:spLocks/>
              </p:cNvSpPr>
              <p:nvPr/>
            </p:nvSpPr>
            <p:spPr bwMode="auto">
              <a:xfrm>
                <a:off x="1754" y="2007"/>
                <a:ext cx="334" cy="3"/>
              </a:xfrm>
              <a:custGeom>
                <a:avLst/>
                <a:gdLst>
                  <a:gd name="T0" fmla="*/ 1671 w 1671"/>
                  <a:gd name="T1" fmla="*/ 16 h 16"/>
                  <a:gd name="T2" fmla="*/ 0 w 1671"/>
                  <a:gd name="T3" fmla="*/ 16 h 16"/>
                  <a:gd name="T4" fmla="*/ 2 w 1671"/>
                  <a:gd name="T5" fmla="*/ 8 h 16"/>
                  <a:gd name="T6" fmla="*/ 3 w 1671"/>
                  <a:gd name="T7" fmla="*/ 0 h 16"/>
                  <a:gd name="T8" fmla="*/ 1668 w 1671"/>
                  <a:gd name="T9" fmla="*/ 0 h 16"/>
                  <a:gd name="T10" fmla="*/ 1669 w 1671"/>
                  <a:gd name="T11" fmla="*/ 8 h 16"/>
                  <a:gd name="T12" fmla="*/ 1671 w 1671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16">
                    <a:moveTo>
                      <a:pt x="1671" y="16"/>
                    </a:moveTo>
                    <a:lnTo>
                      <a:pt x="0" y="16"/>
                    </a:lnTo>
                    <a:lnTo>
                      <a:pt x="2" y="8"/>
                    </a:lnTo>
                    <a:lnTo>
                      <a:pt x="3" y="0"/>
                    </a:lnTo>
                    <a:lnTo>
                      <a:pt x="1668" y="0"/>
                    </a:lnTo>
                    <a:lnTo>
                      <a:pt x="1669" y="8"/>
                    </a:lnTo>
                    <a:lnTo>
                      <a:pt x="1671" y="16"/>
                    </a:lnTo>
                    <a:close/>
                  </a:path>
                </a:pathLst>
              </a:cu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1275"/>
              <p:cNvSpPr>
                <a:spLocks/>
              </p:cNvSpPr>
              <p:nvPr/>
            </p:nvSpPr>
            <p:spPr bwMode="auto">
              <a:xfrm>
                <a:off x="1754" y="2007"/>
                <a:ext cx="335" cy="6"/>
              </a:xfrm>
              <a:custGeom>
                <a:avLst/>
                <a:gdLst>
                  <a:gd name="T0" fmla="*/ 1675 w 1675"/>
                  <a:gd name="T1" fmla="*/ 31 h 31"/>
                  <a:gd name="T2" fmla="*/ 0 w 1675"/>
                  <a:gd name="T3" fmla="*/ 31 h 31"/>
                  <a:gd name="T4" fmla="*/ 2 w 1675"/>
                  <a:gd name="T5" fmla="*/ 16 h 31"/>
                  <a:gd name="T6" fmla="*/ 5 w 1675"/>
                  <a:gd name="T7" fmla="*/ 0 h 31"/>
                  <a:gd name="T8" fmla="*/ 1670 w 1675"/>
                  <a:gd name="T9" fmla="*/ 0 h 31"/>
                  <a:gd name="T10" fmla="*/ 1673 w 1675"/>
                  <a:gd name="T11" fmla="*/ 16 h 31"/>
                  <a:gd name="T12" fmla="*/ 1675 w 1675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31">
                    <a:moveTo>
                      <a:pt x="1675" y="31"/>
                    </a:moveTo>
                    <a:lnTo>
                      <a:pt x="0" y="31"/>
                    </a:lnTo>
                    <a:lnTo>
                      <a:pt x="2" y="16"/>
                    </a:lnTo>
                    <a:lnTo>
                      <a:pt x="5" y="0"/>
                    </a:lnTo>
                    <a:lnTo>
                      <a:pt x="1670" y="0"/>
                    </a:lnTo>
                    <a:lnTo>
                      <a:pt x="1673" y="16"/>
                    </a:lnTo>
                    <a:lnTo>
                      <a:pt x="1675" y="31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1276"/>
              <p:cNvSpPr>
                <a:spLocks/>
              </p:cNvSpPr>
              <p:nvPr/>
            </p:nvSpPr>
            <p:spPr bwMode="auto">
              <a:xfrm>
                <a:off x="1753" y="2007"/>
                <a:ext cx="336" cy="10"/>
              </a:xfrm>
              <a:custGeom>
                <a:avLst/>
                <a:gdLst>
                  <a:gd name="T0" fmla="*/ 1679 w 1679"/>
                  <a:gd name="T1" fmla="*/ 48 h 48"/>
                  <a:gd name="T2" fmla="*/ 0 w 1679"/>
                  <a:gd name="T3" fmla="*/ 48 h 48"/>
                  <a:gd name="T4" fmla="*/ 3 w 1679"/>
                  <a:gd name="T5" fmla="*/ 24 h 48"/>
                  <a:gd name="T6" fmla="*/ 7 w 1679"/>
                  <a:gd name="T7" fmla="*/ 0 h 48"/>
                  <a:gd name="T8" fmla="*/ 1672 w 1679"/>
                  <a:gd name="T9" fmla="*/ 0 h 48"/>
                  <a:gd name="T10" fmla="*/ 1676 w 1679"/>
                  <a:gd name="T11" fmla="*/ 24 h 48"/>
                  <a:gd name="T12" fmla="*/ 1679 w 167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48">
                    <a:moveTo>
                      <a:pt x="1679" y="48"/>
                    </a:moveTo>
                    <a:lnTo>
                      <a:pt x="0" y="48"/>
                    </a:lnTo>
                    <a:lnTo>
                      <a:pt x="3" y="24"/>
                    </a:lnTo>
                    <a:lnTo>
                      <a:pt x="7" y="0"/>
                    </a:lnTo>
                    <a:lnTo>
                      <a:pt x="1672" y="0"/>
                    </a:lnTo>
                    <a:lnTo>
                      <a:pt x="1676" y="24"/>
                    </a:lnTo>
                    <a:lnTo>
                      <a:pt x="1679" y="48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1277"/>
              <p:cNvSpPr>
                <a:spLocks/>
              </p:cNvSpPr>
              <p:nvPr/>
            </p:nvSpPr>
            <p:spPr bwMode="auto">
              <a:xfrm>
                <a:off x="1753" y="2007"/>
                <a:ext cx="336" cy="13"/>
              </a:xfrm>
              <a:custGeom>
                <a:avLst/>
                <a:gdLst>
                  <a:gd name="T0" fmla="*/ 1683 w 1683"/>
                  <a:gd name="T1" fmla="*/ 63 h 63"/>
                  <a:gd name="T2" fmla="*/ 0 w 1683"/>
                  <a:gd name="T3" fmla="*/ 63 h 63"/>
                  <a:gd name="T4" fmla="*/ 4 w 1683"/>
                  <a:gd name="T5" fmla="*/ 31 h 63"/>
                  <a:gd name="T6" fmla="*/ 9 w 1683"/>
                  <a:gd name="T7" fmla="*/ 0 h 63"/>
                  <a:gd name="T8" fmla="*/ 1674 w 1683"/>
                  <a:gd name="T9" fmla="*/ 0 h 63"/>
                  <a:gd name="T10" fmla="*/ 1679 w 1683"/>
                  <a:gd name="T11" fmla="*/ 31 h 63"/>
                  <a:gd name="T12" fmla="*/ 1683 w 168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63">
                    <a:moveTo>
                      <a:pt x="1683" y="63"/>
                    </a:moveTo>
                    <a:lnTo>
                      <a:pt x="0" y="63"/>
                    </a:lnTo>
                    <a:lnTo>
                      <a:pt x="4" y="31"/>
                    </a:lnTo>
                    <a:lnTo>
                      <a:pt x="9" y="0"/>
                    </a:lnTo>
                    <a:lnTo>
                      <a:pt x="1674" y="0"/>
                    </a:lnTo>
                    <a:lnTo>
                      <a:pt x="1679" y="31"/>
                    </a:lnTo>
                    <a:lnTo>
                      <a:pt x="1683" y="63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1278"/>
              <p:cNvSpPr>
                <a:spLocks/>
              </p:cNvSpPr>
              <p:nvPr/>
            </p:nvSpPr>
            <p:spPr bwMode="auto">
              <a:xfrm>
                <a:off x="1752" y="2007"/>
                <a:ext cx="338" cy="16"/>
              </a:xfrm>
              <a:custGeom>
                <a:avLst/>
                <a:gdLst>
                  <a:gd name="T0" fmla="*/ 1687 w 1687"/>
                  <a:gd name="T1" fmla="*/ 78 h 78"/>
                  <a:gd name="T2" fmla="*/ 0 w 1687"/>
                  <a:gd name="T3" fmla="*/ 78 h 78"/>
                  <a:gd name="T4" fmla="*/ 5 w 1687"/>
                  <a:gd name="T5" fmla="*/ 39 h 78"/>
                  <a:gd name="T6" fmla="*/ 11 w 1687"/>
                  <a:gd name="T7" fmla="*/ 0 h 78"/>
                  <a:gd name="T8" fmla="*/ 1676 w 1687"/>
                  <a:gd name="T9" fmla="*/ 0 h 78"/>
                  <a:gd name="T10" fmla="*/ 1682 w 1687"/>
                  <a:gd name="T11" fmla="*/ 39 h 78"/>
                  <a:gd name="T12" fmla="*/ 1687 w 168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78">
                    <a:moveTo>
                      <a:pt x="1687" y="78"/>
                    </a:moveTo>
                    <a:lnTo>
                      <a:pt x="0" y="78"/>
                    </a:lnTo>
                    <a:lnTo>
                      <a:pt x="5" y="39"/>
                    </a:lnTo>
                    <a:lnTo>
                      <a:pt x="11" y="0"/>
                    </a:lnTo>
                    <a:lnTo>
                      <a:pt x="1676" y="0"/>
                    </a:lnTo>
                    <a:lnTo>
                      <a:pt x="1682" y="39"/>
                    </a:lnTo>
                    <a:lnTo>
                      <a:pt x="1687" y="78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1279"/>
              <p:cNvSpPr>
                <a:spLocks/>
              </p:cNvSpPr>
              <p:nvPr/>
            </p:nvSpPr>
            <p:spPr bwMode="auto">
              <a:xfrm>
                <a:off x="1752" y="2007"/>
                <a:ext cx="338" cy="19"/>
              </a:xfrm>
              <a:custGeom>
                <a:avLst/>
                <a:gdLst>
                  <a:gd name="T0" fmla="*/ 1689 w 1689"/>
                  <a:gd name="T1" fmla="*/ 94 h 94"/>
                  <a:gd name="T2" fmla="*/ 0 w 1689"/>
                  <a:gd name="T3" fmla="*/ 94 h 94"/>
                  <a:gd name="T4" fmla="*/ 4 w 1689"/>
                  <a:gd name="T5" fmla="*/ 47 h 94"/>
                  <a:gd name="T6" fmla="*/ 12 w 1689"/>
                  <a:gd name="T7" fmla="*/ 0 h 94"/>
                  <a:gd name="T8" fmla="*/ 1677 w 1689"/>
                  <a:gd name="T9" fmla="*/ 0 h 94"/>
                  <a:gd name="T10" fmla="*/ 1685 w 1689"/>
                  <a:gd name="T11" fmla="*/ 47 h 94"/>
                  <a:gd name="T12" fmla="*/ 1689 w 1689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94">
                    <a:moveTo>
                      <a:pt x="1689" y="94"/>
                    </a:moveTo>
                    <a:lnTo>
                      <a:pt x="0" y="94"/>
                    </a:lnTo>
                    <a:lnTo>
                      <a:pt x="4" y="47"/>
                    </a:lnTo>
                    <a:lnTo>
                      <a:pt x="12" y="0"/>
                    </a:lnTo>
                    <a:lnTo>
                      <a:pt x="1677" y="0"/>
                    </a:lnTo>
                    <a:lnTo>
                      <a:pt x="1685" y="47"/>
                    </a:lnTo>
                    <a:lnTo>
                      <a:pt x="1689" y="94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1280"/>
              <p:cNvSpPr>
                <a:spLocks/>
              </p:cNvSpPr>
              <p:nvPr/>
            </p:nvSpPr>
            <p:spPr bwMode="auto">
              <a:xfrm>
                <a:off x="1752" y="2007"/>
                <a:ext cx="338" cy="22"/>
              </a:xfrm>
              <a:custGeom>
                <a:avLst/>
                <a:gdLst>
                  <a:gd name="T0" fmla="*/ 1691 w 1691"/>
                  <a:gd name="T1" fmla="*/ 110 h 110"/>
                  <a:gd name="T2" fmla="*/ 0 w 1691"/>
                  <a:gd name="T3" fmla="*/ 110 h 110"/>
                  <a:gd name="T4" fmla="*/ 4 w 1691"/>
                  <a:gd name="T5" fmla="*/ 54 h 110"/>
                  <a:gd name="T6" fmla="*/ 13 w 1691"/>
                  <a:gd name="T7" fmla="*/ 0 h 110"/>
                  <a:gd name="T8" fmla="*/ 1678 w 1691"/>
                  <a:gd name="T9" fmla="*/ 0 h 110"/>
                  <a:gd name="T10" fmla="*/ 1687 w 1691"/>
                  <a:gd name="T11" fmla="*/ 54 h 110"/>
                  <a:gd name="T12" fmla="*/ 1691 w 1691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110">
                    <a:moveTo>
                      <a:pt x="1691" y="110"/>
                    </a:moveTo>
                    <a:lnTo>
                      <a:pt x="0" y="110"/>
                    </a:lnTo>
                    <a:lnTo>
                      <a:pt x="4" y="54"/>
                    </a:lnTo>
                    <a:lnTo>
                      <a:pt x="13" y="0"/>
                    </a:lnTo>
                    <a:lnTo>
                      <a:pt x="1678" y="0"/>
                    </a:lnTo>
                    <a:lnTo>
                      <a:pt x="1687" y="54"/>
                    </a:lnTo>
                    <a:lnTo>
                      <a:pt x="1691" y="110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1281"/>
              <p:cNvSpPr>
                <a:spLocks/>
              </p:cNvSpPr>
              <p:nvPr/>
            </p:nvSpPr>
            <p:spPr bwMode="auto">
              <a:xfrm>
                <a:off x="1752" y="2007"/>
                <a:ext cx="338" cy="25"/>
              </a:xfrm>
              <a:custGeom>
                <a:avLst/>
                <a:gdLst>
                  <a:gd name="T0" fmla="*/ 1693 w 1693"/>
                  <a:gd name="T1" fmla="*/ 126 h 126"/>
                  <a:gd name="T2" fmla="*/ 0 w 1693"/>
                  <a:gd name="T3" fmla="*/ 126 h 126"/>
                  <a:gd name="T4" fmla="*/ 4 w 1693"/>
                  <a:gd name="T5" fmla="*/ 62 h 126"/>
                  <a:gd name="T6" fmla="*/ 14 w 1693"/>
                  <a:gd name="T7" fmla="*/ 0 h 126"/>
                  <a:gd name="T8" fmla="*/ 1679 w 1693"/>
                  <a:gd name="T9" fmla="*/ 0 h 126"/>
                  <a:gd name="T10" fmla="*/ 1689 w 1693"/>
                  <a:gd name="T11" fmla="*/ 62 h 126"/>
                  <a:gd name="T12" fmla="*/ 1693 w 1693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26">
                    <a:moveTo>
                      <a:pt x="1693" y="126"/>
                    </a:moveTo>
                    <a:lnTo>
                      <a:pt x="0" y="126"/>
                    </a:lnTo>
                    <a:lnTo>
                      <a:pt x="4" y="62"/>
                    </a:lnTo>
                    <a:lnTo>
                      <a:pt x="14" y="0"/>
                    </a:lnTo>
                    <a:lnTo>
                      <a:pt x="1679" y="0"/>
                    </a:lnTo>
                    <a:lnTo>
                      <a:pt x="1689" y="62"/>
                    </a:lnTo>
                    <a:lnTo>
                      <a:pt x="1693" y="126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1282"/>
              <p:cNvSpPr>
                <a:spLocks/>
              </p:cNvSpPr>
              <p:nvPr/>
            </p:nvSpPr>
            <p:spPr bwMode="auto">
              <a:xfrm>
                <a:off x="1752" y="2010"/>
                <a:ext cx="338" cy="22"/>
              </a:xfrm>
              <a:custGeom>
                <a:avLst/>
                <a:gdLst>
                  <a:gd name="T0" fmla="*/ 11 w 1693"/>
                  <a:gd name="T1" fmla="*/ 0 h 110"/>
                  <a:gd name="T2" fmla="*/ 1682 w 1693"/>
                  <a:gd name="T3" fmla="*/ 0 h 110"/>
                  <a:gd name="T4" fmla="*/ 1689 w 1693"/>
                  <a:gd name="T5" fmla="*/ 54 h 110"/>
                  <a:gd name="T6" fmla="*/ 1693 w 1693"/>
                  <a:gd name="T7" fmla="*/ 110 h 110"/>
                  <a:gd name="T8" fmla="*/ 0 w 1693"/>
                  <a:gd name="T9" fmla="*/ 110 h 110"/>
                  <a:gd name="T10" fmla="*/ 4 w 1693"/>
                  <a:gd name="T11" fmla="*/ 54 h 110"/>
                  <a:gd name="T12" fmla="*/ 11 w 1693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10">
                    <a:moveTo>
                      <a:pt x="11" y="0"/>
                    </a:moveTo>
                    <a:lnTo>
                      <a:pt x="1682" y="0"/>
                    </a:lnTo>
                    <a:lnTo>
                      <a:pt x="1689" y="54"/>
                    </a:lnTo>
                    <a:lnTo>
                      <a:pt x="1693" y="110"/>
                    </a:lnTo>
                    <a:lnTo>
                      <a:pt x="0" y="110"/>
                    </a:lnTo>
                    <a:lnTo>
                      <a:pt x="4" y="5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1283"/>
              <p:cNvSpPr>
                <a:spLocks/>
              </p:cNvSpPr>
              <p:nvPr/>
            </p:nvSpPr>
            <p:spPr bwMode="auto">
              <a:xfrm>
                <a:off x="1752" y="2013"/>
                <a:ext cx="338" cy="19"/>
              </a:xfrm>
              <a:custGeom>
                <a:avLst/>
                <a:gdLst>
                  <a:gd name="T0" fmla="*/ 9 w 1693"/>
                  <a:gd name="T1" fmla="*/ 0 h 95"/>
                  <a:gd name="T2" fmla="*/ 1684 w 1693"/>
                  <a:gd name="T3" fmla="*/ 0 h 95"/>
                  <a:gd name="T4" fmla="*/ 1690 w 1693"/>
                  <a:gd name="T5" fmla="*/ 47 h 95"/>
                  <a:gd name="T6" fmla="*/ 1693 w 1693"/>
                  <a:gd name="T7" fmla="*/ 95 h 95"/>
                  <a:gd name="T8" fmla="*/ 0 w 1693"/>
                  <a:gd name="T9" fmla="*/ 95 h 95"/>
                  <a:gd name="T10" fmla="*/ 3 w 1693"/>
                  <a:gd name="T11" fmla="*/ 47 h 95"/>
                  <a:gd name="T12" fmla="*/ 9 w 1693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95">
                    <a:moveTo>
                      <a:pt x="9" y="0"/>
                    </a:moveTo>
                    <a:lnTo>
                      <a:pt x="1684" y="0"/>
                    </a:lnTo>
                    <a:lnTo>
                      <a:pt x="1690" y="47"/>
                    </a:lnTo>
                    <a:lnTo>
                      <a:pt x="1693" y="95"/>
                    </a:lnTo>
                    <a:lnTo>
                      <a:pt x="0" y="95"/>
                    </a:lnTo>
                    <a:lnTo>
                      <a:pt x="3" y="4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1284"/>
              <p:cNvSpPr>
                <a:spLocks/>
              </p:cNvSpPr>
              <p:nvPr/>
            </p:nvSpPr>
            <p:spPr bwMode="auto">
              <a:xfrm>
                <a:off x="1752" y="2016"/>
                <a:ext cx="338" cy="16"/>
              </a:xfrm>
              <a:custGeom>
                <a:avLst/>
                <a:gdLst>
                  <a:gd name="T0" fmla="*/ 7 w 1693"/>
                  <a:gd name="T1" fmla="*/ 0 h 79"/>
                  <a:gd name="T2" fmla="*/ 1686 w 1693"/>
                  <a:gd name="T3" fmla="*/ 0 h 79"/>
                  <a:gd name="T4" fmla="*/ 1690 w 1693"/>
                  <a:gd name="T5" fmla="*/ 39 h 79"/>
                  <a:gd name="T6" fmla="*/ 1693 w 1693"/>
                  <a:gd name="T7" fmla="*/ 79 h 79"/>
                  <a:gd name="T8" fmla="*/ 0 w 1693"/>
                  <a:gd name="T9" fmla="*/ 79 h 79"/>
                  <a:gd name="T10" fmla="*/ 2 w 1693"/>
                  <a:gd name="T11" fmla="*/ 39 h 79"/>
                  <a:gd name="T12" fmla="*/ 7 w 169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79">
                    <a:moveTo>
                      <a:pt x="7" y="0"/>
                    </a:moveTo>
                    <a:lnTo>
                      <a:pt x="1686" y="0"/>
                    </a:lnTo>
                    <a:lnTo>
                      <a:pt x="1690" y="39"/>
                    </a:lnTo>
                    <a:lnTo>
                      <a:pt x="1693" y="79"/>
                    </a:lnTo>
                    <a:lnTo>
                      <a:pt x="0" y="79"/>
                    </a:lnTo>
                    <a:lnTo>
                      <a:pt x="2" y="3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1285"/>
              <p:cNvSpPr>
                <a:spLocks/>
              </p:cNvSpPr>
              <p:nvPr/>
            </p:nvSpPr>
            <p:spPr bwMode="auto">
              <a:xfrm>
                <a:off x="1752" y="2020"/>
                <a:ext cx="338" cy="12"/>
              </a:xfrm>
              <a:custGeom>
                <a:avLst/>
                <a:gdLst>
                  <a:gd name="T0" fmla="*/ 5 w 1693"/>
                  <a:gd name="T1" fmla="*/ 0 h 63"/>
                  <a:gd name="T2" fmla="*/ 1688 w 1693"/>
                  <a:gd name="T3" fmla="*/ 0 h 63"/>
                  <a:gd name="T4" fmla="*/ 1691 w 1693"/>
                  <a:gd name="T5" fmla="*/ 31 h 63"/>
                  <a:gd name="T6" fmla="*/ 1693 w 1693"/>
                  <a:gd name="T7" fmla="*/ 63 h 63"/>
                  <a:gd name="T8" fmla="*/ 0 w 1693"/>
                  <a:gd name="T9" fmla="*/ 63 h 63"/>
                  <a:gd name="T10" fmla="*/ 2 w 1693"/>
                  <a:gd name="T11" fmla="*/ 31 h 63"/>
                  <a:gd name="T12" fmla="*/ 5 w 169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63">
                    <a:moveTo>
                      <a:pt x="5" y="0"/>
                    </a:moveTo>
                    <a:lnTo>
                      <a:pt x="1688" y="0"/>
                    </a:lnTo>
                    <a:lnTo>
                      <a:pt x="1691" y="31"/>
                    </a:lnTo>
                    <a:lnTo>
                      <a:pt x="1693" y="63"/>
                    </a:lnTo>
                    <a:lnTo>
                      <a:pt x="0" y="63"/>
                    </a:lnTo>
                    <a:lnTo>
                      <a:pt x="2" y="3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1286"/>
              <p:cNvSpPr>
                <a:spLocks/>
              </p:cNvSpPr>
              <p:nvPr/>
            </p:nvSpPr>
            <p:spPr bwMode="auto">
              <a:xfrm>
                <a:off x="1752" y="2023"/>
                <a:ext cx="338" cy="9"/>
              </a:xfrm>
              <a:custGeom>
                <a:avLst/>
                <a:gdLst>
                  <a:gd name="T0" fmla="*/ 3 w 1693"/>
                  <a:gd name="T1" fmla="*/ 0 h 48"/>
                  <a:gd name="T2" fmla="*/ 1690 w 1693"/>
                  <a:gd name="T3" fmla="*/ 0 h 48"/>
                  <a:gd name="T4" fmla="*/ 1691 w 1693"/>
                  <a:gd name="T5" fmla="*/ 24 h 48"/>
                  <a:gd name="T6" fmla="*/ 1693 w 1693"/>
                  <a:gd name="T7" fmla="*/ 48 h 48"/>
                  <a:gd name="T8" fmla="*/ 0 w 1693"/>
                  <a:gd name="T9" fmla="*/ 48 h 48"/>
                  <a:gd name="T10" fmla="*/ 2 w 1693"/>
                  <a:gd name="T11" fmla="*/ 24 h 48"/>
                  <a:gd name="T12" fmla="*/ 3 w 169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48">
                    <a:moveTo>
                      <a:pt x="3" y="0"/>
                    </a:moveTo>
                    <a:lnTo>
                      <a:pt x="1690" y="0"/>
                    </a:lnTo>
                    <a:lnTo>
                      <a:pt x="1691" y="24"/>
                    </a:lnTo>
                    <a:lnTo>
                      <a:pt x="1693" y="48"/>
                    </a:lnTo>
                    <a:lnTo>
                      <a:pt x="0" y="48"/>
                    </a:lnTo>
                    <a:lnTo>
                      <a:pt x="2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1287"/>
              <p:cNvSpPr>
                <a:spLocks/>
              </p:cNvSpPr>
              <p:nvPr/>
            </p:nvSpPr>
            <p:spPr bwMode="auto">
              <a:xfrm>
                <a:off x="1752" y="2026"/>
                <a:ext cx="338" cy="6"/>
              </a:xfrm>
              <a:custGeom>
                <a:avLst/>
                <a:gdLst>
                  <a:gd name="T0" fmla="*/ 2 w 1693"/>
                  <a:gd name="T1" fmla="*/ 0 h 32"/>
                  <a:gd name="T2" fmla="*/ 1691 w 1693"/>
                  <a:gd name="T3" fmla="*/ 0 h 32"/>
                  <a:gd name="T4" fmla="*/ 1692 w 1693"/>
                  <a:gd name="T5" fmla="*/ 15 h 32"/>
                  <a:gd name="T6" fmla="*/ 1693 w 1693"/>
                  <a:gd name="T7" fmla="*/ 32 h 32"/>
                  <a:gd name="T8" fmla="*/ 0 w 1693"/>
                  <a:gd name="T9" fmla="*/ 32 h 32"/>
                  <a:gd name="T10" fmla="*/ 1 w 1693"/>
                  <a:gd name="T11" fmla="*/ 15 h 32"/>
                  <a:gd name="T12" fmla="*/ 2 w 169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32">
                    <a:moveTo>
                      <a:pt x="2" y="0"/>
                    </a:moveTo>
                    <a:lnTo>
                      <a:pt x="1691" y="0"/>
                    </a:lnTo>
                    <a:lnTo>
                      <a:pt x="1692" y="15"/>
                    </a:lnTo>
                    <a:lnTo>
                      <a:pt x="1693" y="32"/>
                    </a:lnTo>
                    <a:lnTo>
                      <a:pt x="0" y="32"/>
                    </a:lnTo>
                    <a:lnTo>
                      <a:pt x="1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1288"/>
              <p:cNvSpPr>
                <a:spLocks/>
              </p:cNvSpPr>
              <p:nvPr/>
            </p:nvSpPr>
            <p:spPr bwMode="auto">
              <a:xfrm>
                <a:off x="1752" y="2029"/>
                <a:ext cx="338" cy="3"/>
              </a:xfrm>
              <a:custGeom>
                <a:avLst/>
                <a:gdLst>
                  <a:gd name="T0" fmla="*/ 1 w 1693"/>
                  <a:gd name="T1" fmla="*/ 0 h 17"/>
                  <a:gd name="T2" fmla="*/ 1692 w 1693"/>
                  <a:gd name="T3" fmla="*/ 0 h 17"/>
                  <a:gd name="T4" fmla="*/ 1692 w 1693"/>
                  <a:gd name="T5" fmla="*/ 9 h 17"/>
                  <a:gd name="T6" fmla="*/ 1693 w 1693"/>
                  <a:gd name="T7" fmla="*/ 17 h 17"/>
                  <a:gd name="T8" fmla="*/ 0 w 1693"/>
                  <a:gd name="T9" fmla="*/ 17 h 17"/>
                  <a:gd name="T10" fmla="*/ 1 w 1693"/>
                  <a:gd name="T11" fmla="*/ 9 h 17"/>
                  <a:gd name="T12" fmla="*/ 1 w 169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7">
                    <a:moveTo>
                      <a:pt x="1" y="0"/>
                    </a:moveTo>
                    <a:lnTo>
                      <a:pt x="1692" y="0"/>
                    </a:lnTo>
                    <a:lnTo>
                      <a:pt x="1692" y="9"/>
                    </a:lnTo>
                    <a:lnTo>
                      <a:pt x="1693" y="17"/>
                    </a:lnTo>
                    <a:lnTo>
                      <a:pt x="0" y="17"/>
                    </a:lnTo>
                    <a:lnTo>
                      <a:pt x="1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Rectangle 1289"/>
              <p:cNvSpPr>
                <a:spLocks noChangeArrowheads="1"/>
              </p:cNvSpPr>
              <p:nvPr/>
            </p:nvSpPr>
            <p:spPr bwMode="auto">
              <a:xfrm>
                <a:off x="1752" y="2032"/>
                <a:ext cx="338" cy="1"/>
              </a:xfrm>
              <a:prstGeom prst="rect">
                <a:avLst/>
              </a:pr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Rectangle 1290"/>
              <p:cNvSpPr>
                <a:spLocks noChangeArrowheads="1"/>
              </p:cNvSpPr>
              <p:nvPr/>
            </p:nvSpPr>
            <p:spPr bwMode="auto">
              <a:xfrm>
                <a:off x="1754" y="2010"/>
                <a:ext cx="334" cy="1"/>
              </a:xfrm>
              <a:prstGeom prst="rect">
                <a:avLst/>
              </a:prstGeom>
              <a:solidFill>
                <a:srgbClr val="AE2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1291"/>
              <p:cNvSpPr>
                <a:spLocks/>
              </p:cNvSpPr>
              <p:nvPr/>
            </p:nvSpPr>
            <p:spPr bwMode="auto">
              <a:xfrm>
                <a:off x="1754" y="2010"/>
                <a:ext cx="335" cy="3"/>
              </a:xfrm>
              <a:custGeom>
                <a:avLst/>
                <a:gdLst>
                  <a:gd name="T0" fmla="*/ 1675 w 1675"/>
                  <a:gd name="T1" fmla="*/ 15 h 15"/>
                  <a:gd name="T2" fmla="*/ 0 w 1675"/>
                  <a:gd name="T3" fmla="*/ 15 h 15"/>
                  <a:gd name="T4" fmla="*/ 1 w 1675"/>
                  <a:gd name="T5" fmla="*/ 8 h 15"/>
                  <a:gd name="T6" fmla="*/ 2 w 1675"/>
                  <a:gd name="T7" fmla="*/ 0 h 15"/>
                  <a:gd name="T8" fmla="*/ 1673 w 1675"/>
                  <a:gd name="T9" fmla="*/ 0 h 15"/>
                  <a:gd name="T10" fmla="*/ 1674 w 1675"/>
                  <a:gd name="T11" fmla="*/ 8 h 15"/>
                  <a:gd name="T12" fmla="*/ 1675 w 167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15">
                    <a:moveTo>
                      <a:pt x="1675" y="15"/>
                    </a:moveTo>
                    <a:lnTo>
                      <a:pt x="0" y="15"/>
                    </a:lnTo>
                    <a:lnTo>
                      <a:pt x="1" y="8"/>
                    </a:lnTo>
                    <a:lnTo>
                      <a:pt x="2" y="0"/>
                    </a:lnTo>
                    <a:lnTo>
                      <a:pt x="1673" y="0"/>
                    </a:lnTo>
                    <a:lnTo>
                      <a:pt x="1674" y="8"/>
                    </a:lnTo>
                    <a:lnTo>
                      <a:pt x="1675" y="15"/>
                    </a:lnTo>
                    <a:close/>
                  </a:path>
                </a:pathLst>
              </a:cu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1292"/>
              <p:cNvSpPr>
                <a:spLocks/>
              </p:cNvSpPr>
              <p:nvPr/>
            </p:nvSpPr>
            <p:spPr bwMode="auto">
              <a:xfrm>
                <a:off x="1753" y="2010"/>
                <a:ext cx="336" cy="7"/>
              </a:xfrm>
              <a:custGeom>
                <a:avLst/>
                <a:gdLst>
                  <a:gd name="T0" fmla="*/ 1679 w 1679"/>
                  <a:gd name="T1" fmla="*/ 32 h 32"/>
                  <a:gd name="T2" fmla="*/ 0 w 1679"/>
                  <a:gd name="T3" fmla="*/ 32 h 32"/>
                  <a:gd name="T4" fmla="*/ 2 w 1679"/>
                  <a:gd name="T5" fmla="*/ 15 h 32"/>
                  <a:gd name="T6" fmla="*/ 4 w 1679"/>
                  <a:gd name="T7" fmla="*/ 0 h 32"/>
                  <a:gd name="T8" fmla="*/ 1675 w 1679"/>
                  <a:gd name="T9" fmla="*/ 0 h 32"/>
                  <a:gd name="T10" fmla="*/ 1677 w 1679"/>
                  <a:gd name="T11" fmla="*/ 15 h 32"/>
                  <a:gd name="T12" fmla="*/ 1679 w 167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32">
                    <a:moveTo>
                      <a:pt x="1679" y="32"/>
                    </a:moveTo>
                    <a:lnTo>
                      <a:pt x="0" y="32"/>
                    </a:lnTo>
                    <a:lnTo>
                      <a:pt x="2" y="15"/>
                    </a:lnTo>
                    <a:lnTo>
                      <a:pt x="4" y="0"/>
                    </a:lnTo>
                    <a:lnTo>
                      <a:pt x="1675" y="0"/>
                    </a:lnTo>
                    <a:lnTo>
                      <a:pt x="1677" y="15"/>
                    </a:lnTo>
                    <a:lnTo>
                      <a:pt x="1679" y="32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1293"/>
              <p:cNvSpPr>
                <a:spLocks/>
              </p:cNvSpPr>
              <p:nvPr/>
            </p:nvSpPr>
            <p:spPr bwMode="auto">
              <a:xfrm>
                <a:off x="1753" y="2010"/>
                <a:ext cx="336" cy="10"/>
              </a:xfrm>
              <a:custGeom>
                <a:avLst/>
                <a:gdLst>
                  <a:gd name="T0" fmla="*/ 1683 w 1683"/>
                  <a:gd name="T1" fmla="*/ 47 h 47"/>
                  <a:gd name="T2" fmla="*/ 0 w 1683"/>
                  <a:gd name="T3" fmla="*/ 47 h 47"/>
                  <a:gd name="T4" fmla="*/ 3 w 1683"/>
                  <a:gd name="T5" fmla="*/ 23 h 47"/>
                  <a:gd name="T6" fmla="*/ 6 w 1683"/>
                  <a:gd name="T7" fmla="*/ 0 h 47"/>
                  <a:gd name="T8" fmla="*/ 1677 w 1683"/>
                  <a:gd name="T9" fmla="*/ 0 h 47"/>
                  <a:gd name="T10" fmla="*/ 1680 w 1683"/>
                  <a:gd name="T11" fmla="*/ 23 h 47"/>
                  <a:gd name="T12" fmla="*/ 1683 w 168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47">
                    <a:moveTo>
                      <a:pt x="1683" y="47"/>
                    </a:moveTo>
                    <a:lnTo>
                      <a:pt x="0" y="47"/>
                    </a:lnTo>
                    <a:lnTo>
                      <a:pt x="3" y="23"/>
                    </a:lnTo>
                    <a:lnTo>
                      <a:pt x="6" y="0"/>
                    </a:lnTo>
                    <a:lnTo>
                      <a:pt x="1677" y="0"/>
                    </a:lnTo>
                    <a:lnTo>
                      <a:pt x="1680" y="23"/>
                    </a:lnTo>
                    <a:lnTo>
                      <a:pt x="1683" y="47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1294"/>
              <p:cNvSpPr>
                <a:spLocks/>
              </p:cNvSpPr>
              <p:nvPr/>
            </p:nvSpPr>
            <p:spPr bwMode="auto">
              <a:xfrm>
                <a:off x="1752" y="2010"/>
                <a:ext cx="338" cy="13"/>
              </a:xfrm>
              <a:custGeom>
                <a:avLst/>
                <a:gdLst>
                  <a:gd name="T0" fmla="*/ 1687 w 1687"/>
                  <a:gd name="T1" fmla="*/ 62 h 62"/>
                  <a:gd name="T2" fmla="*/ 0 w 1687"/>
                  <a:gd name="T3" fmla="*/ 62 h 62"/>
                  <a:gd name="T4" fmla="*/ 4 w 1687"/>
                  <a:gd name="T5" fmla="*/ 31 h 62"/>
                  <a:gd name="T6" fmla="*/ 8 w 1687"/>
                  <a:gd name="T7" fmla="*/ 0 h 62"/>
                  <a:gd name="T8" fmla="*/ 1679 w 1687"/>
                  <a:gd name="T9" fmla="*/ 0 h 62"/>
                  <a:gd name="T10" fmla="*/ 1683 w 1687"/>
                  <a:gd name="T11" fmla="*/ 31 h 62"/>
                  <a:gd name="T12" fmla="*/ 1687 w 168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62">
                    <a:moveTo>
                      <a:pt x="1687" y="62"/>
                    </a:moveTo>
                    <a:lnTo>
                      <a:pt x="0" y="62"/>
                    </a:lnTo>
                    <a:lnTo>
                      <a:pt x="4" y="31"/>
                    </a:lnTo>
                    <a:lnTo>
                      <a:pt x="8" y="0"/>
                    </a:lnTo>
                    <a:lnTo>
                      <a:pt x="1679" y="0"/>
                    </a:lnTo>
                    <a:lnTo>
                      <a:pt x="1683" y="31"/>
                    </a:lnTo>
                    <a:lnTo>
                      <a:pt x="1687" y="62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1295"/>
              <p:cNvSpPr>
                <a:spLocks/>
              </p:cNvSpPr>
              <p:nvPr/>
            </p:nvSpPr>
            <p:spPr bwMode="auto">
              <a:xfrm>
                <a:off x="1752" y="2010"/>
                <a:ext cx="338" cy="16"/>
              </a:xfrm>
              <a:custGeom>
                <a:avLst/>
                <a:gdLst>
                  <a:gd name="T0" fmla="*/ 1689 w 1689"/>
                  <a:gd name="T1" fmla="*/ 78 h 78"/>
                  <a:gd name="T2" fmla="*/ 0 w 1689"/>
                  <a:gd name="T3" fmla="*/ 78 h 78"/>
                  <a:gd name="T4" fmla="*/ 4 w 1689"/>
                  <a:gd name="T5" fmla="*/ 39 h 78"/>
                  <a:gd name="T6" fmla="*/ 9 w 1689"/>
                  <a:gd name="T7" fmla="*/ 0 h 78"/>
                  <a:gd name="T8" fmla="*/ 1680 w 1689"/>
                  <a:gd name="T9" fmla="*/ 0 h 78"/>
                  <a:gd name="T10" fmla="*/ 1685 w 1689"/>
                  <a:gd name="T11" fmla="*/ 39 h 78"/>
                  <a:gd name="T12" fmla="*/ 1689 w 1689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78">
                    <a:moveTo>
                      <a:pt x="1689" y="78"/>
                    </a:moveTo>
                    <a:lnTo>
                      <a:pt x="0" y="78"/>
                    </a:lnTo>
                    <a:lnTo>
                      <a:pt x="4" y="39"/>
                    </a:lnTo>
                    <a:lnTo>
                      <a:pt x="9" y="0"/>
                    </a:lnTo>
                    <a:lnTo>
                      <a:pt x="1680" y="0"/>
                    </a:lnTo>
                    <a:lnTo>
                      <a:pt x="1685" y="39"/>
                    </a:lnTo>
                    <a:lnTo>
                      <a:pt x="1689" y="78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1296"/>
              <p:cNvSpPr>
                <a:spLocks/>
              </p:cNvSpPr>
              <p:nvPr/>
            </p:nvSpPr>
            <p:spPr bwMode="auto">
              <a:xfrm>
                <a:off x="1752" y="2010"/>
                <a:ext cx="338" cy="19"/>
              </a:xfrm>
              <a:custGeom>
                <a:avLst/>
                <a:gdLst>
                  <a:gd name="T0" fmla="*/ 1691 w 1691"/>
                  <a:gd name="T1" fmla="*/ 94 h 94"/>
                  <a:gd name="T2" fmla="*/ 0 w 1691"/>
                  <a:gd name="T3" fmla="*/ 94 h 94"/>
                  <a:gd name="T4" fmla="*/ 4 w 1691"/>
                  <a:gd name="T5" fmla="*/ 46 h 94"/>
                  <a:gd name="T6" fmla="*/ 10 w 1691"/>
                  <a:gd name="T7" fmla="*/ 0 h 94"/>
                  <a:gd name="T8" fmla="*/ 1681 w 1691"/>
                  <a:gd name="T9" fmla="*/ 0 h 94"/>
                  <a:gd name="T10" fmla="*/ 1687 w 1691"/>
                  <a:gd name="T11" fmla="*/ 46 h 94"/>
                  <a:gd name="T12" fmla="*/ 1691 w 1691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94">
                    <a:moveTo>
                      <a:pt x="1691" y="94"/>
                    </a:moveTo>
                    <a:lnTo>
                      <a:pt x="0" y="94"/>
                    </a:lnTo>
                    <a:lnTo>
                      <a:pt x="4" y="46"/>
                    </a:lnTo>
                    <a:lnTo>
                      <a:pt x="10" y="0"/>
                    </a:lnTo>
                    <a:lnTo>
                      <a:pt x="1681" y="0"/>
                    </a:lnTo>
                    <a:lnTo>
                      <a:pt x="1687" y="46"/>
                    </a:lnTo>
                    <a:lnTo>
                      <a:pt x="1691" y="94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1297"/>
              <p:cNvSpPr>
                <a:spLocks/>
              </p:cNvSpPr>
              <p:nvPr/>
            </p:nvSpPr>
            <p:spPr bwMode="auto">
              <a:xfrm>
                <a:off x="1752" y="2010"/>
                <a:ext cx="338" cy="22"/>
              </a:xfrm>
              <a:custGeom>
                <a:avLst/>
                <a:gdLst>
                  <a:gd name="T0" fmla="*/ 1693 w 1693"/>
                  <a:gd name="T1" fmla="*/ 110 h 110"/>
                  <a:gd name="T2" fmla="*/ 0 w 1693"/>
                  <a:gd name="T3" fmla="*/ 110 h 110"/>
                  <a:gd name="T4" fmla="*/ 4 w 1693"/>
                  <a:gd name="T5" fmla="*/ 54 h 110"/>
                  <a:gd name="T6" fmla="*/ 11 w 1693"/>
                  <a:gd name="T7" fmla="*/ 0 h 110"/>
                  <a:gd name="T8" fmla="*/ 1682 w 1693"/>
                  <a:gd name="T9" fmla="*/ 0 h 110"/>
                  <a:gd name="T10" fmla="*/ 1689 w 1693"/>
                  <a:gd name="T11" fmla="*/ 54 h 110"/>
                  <a:gd name="T12" fmla="*/ 1693 w 1693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10">
                    <a:moveTo>
                      <a:pt x="1693" y="110"/>
                    </a:moveTo>
                    <a:lnTo>
                      <a:pt x="0" y="110"/>
                    </a:lnTo>
                    <a:lnTo>
                      <a:pt x="4" y="54"/>
                    </a:lnTo>
                    <a:lnTo>
                      <a:pt x="11" y="0"/>
                    </a:lnTo>
                    <a:lnTo>
                      <a:pt x="1682" y="0"/>
                    </a:lnTo>
                    <a:lnTo>
                      <a:pt x="1689" y="54"/>
                    </a:lnTo>
                    <a:lnTo>
                      <a:pt x="1693" y="110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1298"/>
              <p:cNvSpPr>
                <a:spLocks/>
              </p:cNvSpPr>
              <p:nvPr/>
            </p:nvSpPr>
            <p:spPr bwMode="auto">
              <a:xfrm>
                <a:off x="1752" y="2010"/>
                <a:ext cx="338" cy="25"/>
              </a:xfrm>
              <a:custGeom>
                <a:avLst/>
                <a:gdLst>
                  <a:gd name="T0" fmla="*/ 1693 w 1693"/>
                  <a:gd name="T1" fmla="*/ 125 h 125"/>
                  <a:gd name="T2" fmla="*/ 1191 w 1693"/>
                  <a:gd name="T3" fmla="*/ 125 h 125"/>
                  <a:gd name="T4" fmla="*/ 1142 w 1693"/>
                  <a:gd name="T5" fmla="*/ 125 h 125"/>
                  <a:gd name="T6" fmla="*/ 0 w 1693"/>
                  <a:gd name="T7" fmla="*/ 125 h 125"/>
                  <a:gd name="T8" fmla="*/ 3 w 1693"/>
                  <a:gd name="T9" fmla="*/ 61 h 125"/>
                  <a:gd name="T10" fmla="*/ 11 w 1693"/>
                  <a:gd name="T11" fmla="*/ 0 h 125"/>
                  <a:gd name="T12" fmla="*/ 1682 w 1693"/>
                  <a:gd name="T13" fmla="*/ 0 h 125"/>
                  <a:gd name="T14" fmla="*/ 1690 w 1693"/>
                  <a:gd name="T15" fmla="*/ 61 h 125"/>
                  <a:gd name="T16" fmla="*/ 1693 w 1693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125">
                    <a:moveTo>
                      <a:pt x="1693" y="125"/>
                    </a:moveTo>
                    <a:lnTo>
                      <a:pt x="1191" y="125"/>
                    </a:lnTo>
                    <a:lnTo>
                      <a:pt x="1142" y="125"/>
                    </a:lnTo>
                    <a:lnTo>
                      <a:pt x="0" y="125"/>
                    </a:lnTo>
                    <a:lnTo>
                      <a:pt x="3" y="61"/>
                    </a:lnTo>
                    <a:lnTo>
                      <a:pt x="11" y="0"/>
                    </a:lnTo>
                    <a:lnTo>
                      <a:pt x="1682" y="0"/>
                    </a:lnTo>
                    <a:lnTo>
                      <a:pt x="1690" y="61"/>
                    </a:lnTo>
                    <a:lnTo>
                      <a:pt x="1693" y="125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1299"/>
              <p:cNvSpPr>
                <a:spLocks/>
              </p:cNvSpPr>
              <p:nvPr/>
            </p:nvSpPr>
            <p:spPr bwMode="auto">
              <a:xfrm>
                <a:off x="1752" y="2013"/>
                <a:ext cx="338" cy="22"/>
              </a:xfrm>
              <a:custGeom>
                <a:avLst/>
                <a:gdLst>
                  <a:gd name="T0" fmla="*/ 9 w 1693"/>
                  <a:gd name="T1" fmla="*/ 0 h 110"/>
                  <a:gd name="T2" fmla="*/ 1684 w 1693"/>
                  <a:gd name="T3" fmla="*/ 0 h 110"/>
                  <a:gd name="T4" fmla="*/ 1691 w 1693"/>
                  <a:gd name="T5" fmla="*/ 55 h 110"/>
                  <a:gd name="T6" fmla="*/ 1693 w 1693"/>
                  <a:gd name="T7" fmla="*/ 110 h 110"/>
                  <a:gd name="T8" fmla="*/ 0 w 1693"/>
                  <a:gd name="T9" fmla="*/ 110 h 110"/>
                  <a:gd name="T10" fmla="*/ 2 w 1693"/>
                  <a:gd name="T11" fmla="*/ 55 h 110"/>
                  <a:gd name="T12" fmla="*/ 9 w 1693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10">
                    <a:moveTo>
                      <a:pt x="9" y="0"/>
                    </a:moveTo>
                    <a:lnTo>
                      <a:pt x="1684" y="0"/>
                    </a:lnTo>
                    <a:lnTo>
                      <a:pt x="1691" y="55"/>
                    </a:lnTo>
                    <a:lnTo>
                      <a:pt x="1693" y="110"/>
                    </a:lnTo>
                    <a:lnTo>
                      <a:pt x="0" y="110"/>
                    </a:lnTo>
                    <a:lnTo>
                      <a:pt x="2" y="5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1300"/>
              <p:cNvSpPr>
                <a:spLocks/>
              </p:cNvSpPr>
              <p:nvPr/>
            </p:nvSpPr>
            <p:spPr bwMode="auto">
              <a:xfrm>
                <a:off x="1752" y="2016"/>
                <a:ext cx="338" cy="19"/>
              </a:xfrm>
              <a:custGeom>
                <a:avLst/>
                <a:gdLst>
                  <a:gd name="T0" fmla="*/ 7 w 1693"/>
                  <a:gd name="T1" fmla="*/ 0 h 94"/>
                  <a:gd name="T2" fmla="*/ 1686 w 1693"/>
                  <a:gd name="T3" fmla="*/ 0 h 94"/>
                  <a:gd name="T4" fmla="*/ 1691 w 1693"/>
                  <a:gd name="T5" fmla="*/ 47 h 94"/>
                  <a:gd name="T6" fmla="*/ 1693 w 1693"/>
                  <a:gd name="T7" fmla="*/ 94 h 94"/>
                  <a:gd name="T8" fmla="*/ 0 w 1693"/>
                  <a:gd name="T9" fmla="*/ 94 h 94"/>
                  <a:gd name="T10" fmla="*/ 2 w 1693"/>
                  <a:gd name="T11" fmla="*/ 47 h 94"/>
                  <a:gd name="T12" fmla="*/ 7 w 1693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94">
                    <a:moveTo>
                      <a:pt x="7" y="0"/>
                    </a:moveTo>
                    <a:lnTo>
                      <a:pt x="1686" y="0"/>
                    </a:lnTo>
                    <a:lnTo>
                      <a:pt x="1691" y="47"/>
                    </a:lnTo>
                    <a:lnTo>
                      <a:pt x="1693" y="94"/>
                    </a:lnTo>
                    <a:lnTo>
                      <a:pt x="0" y="94"/>
                    </a:lnTo>
                    <a:lnTo>
                      <a:pt x="2" y="4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1301"/>
              <p:cNvSpPr>
                <a:spLocks/>
              </p:cNvSpPr>
              <p:nvPr/>
            </p:nvSpPr>
            <p:spPr bwMode="auto">
              <a:xfrm>
                <a:off x="1752" y="2020"/>
                <a:ext cx="338" cy="15"/>
              </a:xfrm>
              <a:custGeom>
                <a:avLst/>
                <a:gdLst>
                  <a:gd name="T0" fmla="*/ 5 w 1693"/>
                  <a:gd name="T1" fmla="*/ 0 h 78"/>
                  <a:gd name="T2" fmla="*/ 1688 w 1693"/>
                  <a:gd name="T3" fmla="*/ 0 h 78"/>
                  <a:gd name="T4" fmla="*/ 1692 w 1693"/>
                  <a:gd name="T5" fmla="*/ 39 h 78"/>
                  <a:gd name="T6" fmla="*/ 1693 w 1693"/>
                  <a:gd name="T7" fmla="*/ 78 h 78"/>
                  <a:gd name="T8" fmla="*/ 0 w 1693"/>
                  <a:gd name="T9" fmla="*/ 78 h 78"/>
                  <a:gd name="T10" fmla="*/ 1 w 1693"/>
                  <a:gd name="T11" fmla="*/ 39 h 78"/>
                  <a:gd name="T12" fmla="*/ 5 w 1693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78">
                    <a:moveTo>
                      <a:pt x="5" y="0"/>
                    </a:moveTo>
                    <a:lnTo>
                      <a:pt x="1688" y="0"/>
                    </a:lnTo>
                    <a:lnTo>
                      <a:pt x="1692" y="39"/>
                    </a:lnTo>
                    <a:lnTo>
                      <a:pt x="1693" y="78"/>
                    </a:lnTo>
                    <a:lnTo>
                      <a:pt x="0" y="78"/>
                    </a:lnTo>
                    <a:lnTo>
                      <a:pt x="1" y="3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1302"/>
              <p:cNvSpPr>
                <a:spLocks/>
              </p:cNvSpPr>
              <p:nvPr/>
            </p:nvSpPr>
            <p:spPr bwMode="auto">
              <a:xfrm>
                <a:off x="1752" y="2023"/>
                <a:ext cx="338" cy="12"/>
              </a:xfrm>
              <a:custGeom>
                <a:avLst/>
                <a:gdLst>
                  <a:gd name="T0" fmla="*/ 3 w 1693"/>
                  <a:gd name="T1" fmla="*/ 0 h 63"/>
                  <a:gd name="T2" fmla="*/ 1690 w 1693"/>
                  <a:gd name="T3" fmla="*/ 0 h 63"/>
                  <a:gd name="T4" fmla="*/ 1692 w 1693"/>
                  <a:gd name="T5" fmla="*/ 31 h 63"/>
                  <a:gd name="T6" fmla="*/ 1693 w 1693"/>
                  <a:gd name="T7" fmla="*/ 63 h 63"/>
                  <a:gd name="T8" fmla="*/ 0 w 1693"/>
                  <a:gd name="T9" fmla="*/ 63 h 63"/>
                  <a:gd name="T10" fmla="*/ 1 w 1693"/>
                  <a:gd name="T11" fmla="*/ 31 h 63"/>
                  <a:gd name="T12" fmla="*/ 3 w 169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63">
                    <a:moveTo>
                      <a:pt x="3" y="0"/>
                    </a:moveTo>
                    <a:lnTo>
                      <a:pt x="1690" y="0"/>
                    </a:lnTo>
                    <a:lnTo>
                      <a:pt x="1692" y="31"/>
                    </a:lnTo>
                    <a:lnTo>
                      <a:pt x="1693" y="63"/>
                    </a:lnTo>
                    <a:lnTo>
                      <a:pt x="0" y="63"/>
                    </a:lnTo>
                    <a:lnTo>
                      <a:pt x="1" y="3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1303"/>
              <p:cNvSpPr>
                <a:spLocks/>
              </p:cNvSpPr>
              <p:nvPr/>
            </p:nvSpPr>
            <p:spPr bwMode="auto">
              <a:xfrm>
                <a:off x="1752" y="2026"/>
                <a:ext cx="338" cy="9"/>
              </a:xfrm>
              <a:custGeom>
                <a:avLst/>
                <a:gdLst>
                  <a:gd name="T0" fmla="*/ 2 w 1693"/>
                  <a:gd name="T1" fmla="*/ 0 h 47"/>
                  <a:gd name="T2" fmla="*/ 1691 w 1693"/>
                  <a:gd name="T3" fmla="*/ 0 h 47"/>
                  <a:gd name="T4" fmla="*/ 1692 w 1693"/>
                  <a:gd name="T5" fmla="*/ 24 h 47"/>
                  <a:gd name="T6" fmla="*/ 1693 w 1693"/>
                  <a:gd name="T7" fmla="*/ 47 h 47"/>
                  <a:gd name="T8" fmla="*/ 0 w 1693"/>
                  <a:gd name="T9" fmla="*/ 47 h 47"/>
                  <a:gd name="T10" fmla="*/ 1 w 1693"/>
                  <a:gd name="T11" fmla="*/ 24 h 47"/>
                  <a:gd name="T12" fmla="*/ 2 w 169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47">
                    <a:moveTo>
                      <a:pt x="2" y="0"/>
                    </a:moveTo>
                    <a:lnTo>
                      <a:pt x="1691" y="0"/>
                    </a:lnTo>
                    <a:lnTo>
                      <a:pt x="1692" y="24"/>
                    </a:lnTo>
                    <a:lnTo>
                      <a:pt x="1693" y="47"/>
                    </a:lnTo>
                    <a:lnTo>
                      <a:pt x="0" y="47"/>
                    </a:lnTo>
                    <a:lnTo>
                      <a:pt x="1" y="2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1304"/>
              <p:cNvSpPr>
                <a:spLocks/>
              </p:cNvSpPr>
              <p:nvPr/>
            </p:nvSpPr>
            <p:spPr bwMode="auto">
              <a:xfrm>
                <a:off x="1752" y="2029"/>
                <a:ext cx="338" cy="6"/>
              </a:xfrm>
              <a:custGeom>
                <a:avLst/>
                <a:gdLst>
                  <a:gd name="T0" fmla="*/ 1 w 1693"/>
                  <a:gd name="T1" fmla="*/ 0 h 32"/>
                  <a:gd name="T2" fmla="*/ 1692 w 1693"/>
                  <a:gd name="T3" fmla="*/ 0 h 32"/>
                  <a:gd name="T4" fmla="*/ 1693 w 1693"/>
                  <a:gd name="T5" fmla="*/ 17 h 32"/>
                  <a:gd name="T6" fmla="*/ 1693 w 1693"/>
                  <a:gd name="T7" fmla="*/ 32 h 32"/>
                  <a:gd name="T8" fmla="*/ 0 w 1693"/>
                  <a:gd name="T9" fmla="*/ 32 h 32"/>
                  <a:gd name="T10" fmla="*/ 0 w 1693"/>
                  <a:gd name="T11" fmla="*/ 17 h 32"/>
                  <a:gd name="T12" fmla="*/ 1 w 169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32">
                    <a:moveTo>
                      <a:pt x="1" y="0"/>
                    </a:moveTo>
                    <a:lnTo>
                      <a:pt x="1692" y="0"/>
                    </a:lnTo>
                    <a:lnTo>
                      <a:pt x="1693" y="17"/>
                    </a:lnTo>
                    <a:lnTo>
                      <a:pt x="1693" y="32"/>
                    </a:lnTo>
                    <a:lnTo>
                      <a:pt x="0" y="32"/>
                    </a:lnTo>
                    <a:lnTo>
                      <a:pt x="0" y="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1305"/>
              <p:cNvSpPr>
                <a:spLocks/>
              </p:cNvSpPr>
              <p:nvPr/>
            </p:nvSpPr>
            <p:spPr bwMode="auto">
              <a:xfrm>
                <a:off x="1752" y="2032"/>
                <a:ext cx="338" cy="3"/>
              </a:xfrm>
              <a:custGeom>
                <a:avLst/>
                <a:gdLst>
                  <a:gd name="T0" fmla="*/ 0 w 1693"/>
                  <a:gd name="T1" fmla="*/ 0 h 15"/>
                  <a:gd name="T2" fmla="*/ 1693 w 1693"/>
                  <a:gd name="T3" fmla="*/ 0 h 15"/>
                  <a:gd name="T4" fmla="*/ 1693 w 1693"/>
                  <a:gd name="T5" fmla="*/ 7 h 15"/>
                  <a:gd name="T6" fmla="*/ 1693 w 1693"/>
                  <a:gd name="T7" fmla="*/ 15 h 15"/>
                  <a:gd name="T8" fmla="*/ 0 w 1693"/>
                  <a:gd name="T9" fmla="*/ 15 h 15"/>
                  <a:gd name="T10" fmla="*/ 0 w 1693"/>
                  <a:gd name="T11" fmla="*/ 7 h 15"/>
                  <a:gd name="T12" fmla="*/ 0 w 169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5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7"/>
                    </a:lnTo>
                    <a:lnTo>
                      <a:pt x="1693" y="15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Rectangle 1306"/>
              <p:cNvSpPr>
                <a:spLocks noChangeArrowheads="1"/>
              </p:cNvSpPr>
              <p:nvPr/>
            </p:nvSpPr>
            <p:spPr bwMode="auto">
              <a:xfrm>
                <a:off x="1752" y="2035"/>
                <a:ext cx="338" cy="1"/>
              </a:xfrm>
              <a:prstGeom prst="rect">
                <a:avLst/>
              </a:pr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Rectangle 1307"/>
              <p:cNvSpPr>
                <a:spLocks noChangeArrowheads="1"/>
              </p:cNvSpPr>
              <p:nvPr/>
            </p:nvSpPr>
            <p:spPr bwMode="auto">
              <a:xfrm>
                <a:off x="1754" y="2013"/>
                <a:ext cx="335" cy="1"/>
              </a:xfrm>
              <a:prstGeom prst="rect">
                <a:avLst/>
              </a:prstGeom>
              <a:solidFill>
                <a:srgbClr val="AE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1308"/>
              <p:cNvSpPr>
                <a:spLocks/>
              </p:cNvSpPr>
              <p:nvPr/>
            </p:nvSpPr>
            <p:spPr bwMode="auto">
              <a:xfrm>
                <a:off x="1753" y="2013"/>
                <a:ext cx="336" cy="4"/>
              </a:xfrm>
              <a:custGeom>
                <a:avLst/>
                <a:gdLst>
                  <a:gd name="T0" fmla="*/ 1679 w 1679"/>
                  <a:gd name="T1" fmla="*/ 17 h 17"/>
                  <a:gd name="T2" fmla="*/ 0 w 1679"/>
                  <a:gd name="T3" fmla="*/ 17 h 17"/>
                  <a:gd name="T4" fmla="*/ 1 w 1679"/>
                  <a:gd name="T5" fmla="*/ 8 h 17"/>
                  <a:gd name="T6" fmla="*/ 2 w 1679"/>
                  <a:gd name="T7" fmla="*/ 0 h 17"/>
                  <a:gd name="T8" fmla="*/ 1677 w 1679"/>
                  <a:gd name="T9" fmla="*/ 0 h 17"/>
                  <a:gd name="T10" fmla="*/ 1678 w 1679"/>
                  <a:gd name="T11" fmla="*/ 8 h 17"/>
                  <a:gd name="T12" fmla="*/ 1679 w 167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17">
                    <a:moveTo>
                      <a:pt x="1679" y="17"/>
                    </a:moveTo>
                    <a:lnTo>
                      <a:pt x="0" y="17"/>
                    </a:lnTo>
                    <a:lnTo>
                      <a:pt x="1" y="8"/>
                    </a:lnTo>
                    <a:lnTo>
                      <a:pt x="2" y="0"/>
                    </a:lnTo>
                    <a:lnTo>
                      <a:pt x="1677" y="0"/>
                    </a:lnTo>
                    <a:lnTo>
                      <a:pt x="1678" y="8"/>
                    </a:lnTo>
                    <a:lnTo>
                      <a:pt x="1679" y="17"/>
                    </a:lnTo>
                    <a:close/>
                  </a:path>
                </a:pathLst>
              </a:cu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1309"/>
              <p:cNvSpPr>
                <a:spLocks/>
              </p:cNvSpPr>
              <p:nvPr/>
            </p:nvSpPr>
            <p:spPr bwMode="auto">
              <a:xfrm>
                <a:off x="1753" y="2013"/>
                <a:ext cx="336" cy="7"/>
              </a:xfrm>
              <a:custGeom>
                <a:avLst/>
                <a:gdLst>
                  <a:gd name="T0" fmla="*/ 1683 w 1683"/>
                  <a:gd name="T1" fmla="*/ 32 h 32"/>
                  <a:gd name="T2" fmla="*/ 0 w 1683"/>
                  <a:gd name="T3" fmla="*/ 32 h 32"/>
                  <a:gd name="T4" fmla="*/ 2 w 1683"/>
                  <a:gd name="T5" fmla="*/ 16 h 32"/>
                  <a:gd name="T6" fmla="*/ 4 w 1683"/>
                  <a:gd name="T7" fmla="*/ 0 h 32"/>
                  <a:gd name="T8" fmla="*/ 1679 w 1683"/>
                  <a:gd name="T9" fmla="*/ 0 h 32"/>
                  <a:gd name="T10" fmla="*/ 1681 w 1683"/>
                  <a:gd name="T11" fmla="*/ 16 h 32"/>
                  <a:gd name="T12" fmla="*/ 1683 w 168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32">
                    <a:moveTo>
                      <a:pt x="1683" y="32"/>
                    </a:moveTo>
                    <a:lnTo>
                      <a:pt x="0" y="32"/>
                    </a:lnTo>
                    <a:lnTo>
                      <a:pt x="2" y="16"/>
                    </a:lnTo>
                    <a:lnTo>
                      <a:pt x="4" y="0"/>
                    </a:lnTo>
                    <a:lnTo>
                      <a:pt x="1679" y="0"/>
                    </a:lnTo>
                    <a:lnTo>
                      <a:pt x="1681" y="16"/>
                    </a:lnTo>
                    <a:lnTo>
                      <a:pt x="1683" y="32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1310"/>
              <p:cNvSpPr>
                <a:spLocks/>
              </p:cNvSpPr>
              <p:nvPr/>
            </p:nvSpPr>
            <p:spPr bwMode="auto">
              <a:xfrm>
                <a:off x="1752" y="2013"/>
                <a:ext cx="338" cy="10"/>
              </a:xfrm>
              <a:custGeom>
                <a:avLst/>
                <a:gdLst>
                  <a:gd name="T0" fmla="*/ 1687 w 1687"/>
                  <a:gd name="T1" fmla="*/ 47 h 47"/>
                  <a:gd name="T2" fmla="*/ 0 w 1687"/>
                  <a:gd name="T3" fmla="*/ 47 h 47"/>
                  <a:gd name="T4" fmla="*/ 3 w 1687"/>
                  <a:gd name="T5" fmla="*/ 24 h 47"/>
                  <a:gd name="T6" fmla="*/ 6 w 1687"/>
                  <a:gd name="T7" fmla="*/ 0 h 47"/>
                  <a:gd name="T8" fmla="*/ 1681 w 1687"/>
                  <a:gd name="T9" fmla="*/ 0 h 47"/>
                  <a:gd name="T10" fmla="*/ 1684 w 1687"/>
                  <a:gd name="T11" fmla="*/ 24 h 47"/>
                  <a:gd name="T12" fmla="*/ 1687 w 168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47">
                    <a:moveTo>
                      <a:pt x="1687" y="47"/>
                    </a:moveTo>
                    <a:lnTo>
                      <a:pt x="0" y="47"/>
                    </a:lnTo>
                    <a:lnTo>
                      <a:pt x="3" y="24"/>
                    </a:lnTo>
                    <a:lnTo>
                      <a:pt x="6" y="0"/>
                    </a:lnTo>
                    <a:lnTo>
                      <a:pt x="1681" y="0"/>
                    </a:lnTo>
                    <a:lnTo>
                      <a:pt x="1684" y="24"/>
                    </a:lnTo>
                    <a:lnTo>
                      <a:pt x="1687" y="47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1311"/>
              <p:cNvSpPr>
                <a:spLocks/>
              </p:cNvSpPr>
              <p:nvPr/>
            </p:nvSpPr>
            <p:spPr bwMode="auto">
              <a:xfrm>
                <a:off x="1752" y="2013"/>
                <a:ext cx="338" cy="13"/>
              </a:xfrm>
              <a:custGeom>
                <a:avLst/>
                <a:gdLst>
                  <a:gd name="T0" fmla="*/ 1689 w 1689"/>
                  <a:gd name="T1" fmla="*/ 63 h 63"/>
                  <a:gd name="T2" fmla="*/ 0 w 1689"/>
                  <a:gd name="T3" fmla="*/ 63 h 63"/>
                  <a:gd name="T4" fmla="*/ 3 w 1689"/>
                  <a:gd name="T5" fmla="*/ 32 h 63"/>
                  <a:gd name="T6" fmla="*/ 7 w 1689"/>
                  <a:gd name="T7" fmla="*/ 0 h 63"/>
                  <a:gd name="T8" fmla="*/ 1682 w 1689"/>
                  <a:gd name="T9" fmla="*/ 0 h 63"/>
                  <a:gd name="T10" fmla="*/ 1686 w 1689"/>
                  <a:gd name="T11" fmla="*/ 32 h 63"/>
                  <a:gd name="T12" fmla="*/ 1689 w 168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63">
                    <a:moveTo>
                      <a:pt x="1689" y="63"/>
                    </a:moveTo>
                    <a:lnTo>
                      <a:pt x="0" y="63"/>
                    </a:lnTo>
                    <a:lnTo>
                      <a:pt x="3" y="32"/>
                    </a:lnTo>
                    <a:lnTo>
                      <a:pt x="7" y="0"/>
                    </a:lnTo>
                    <a:lnTo>
                      <a:pt x="1682" y="0"/>
                    </a:lnTo>
                    <a:lnTo>
                      <a:pt x="1686" y="32"/>
                    </a:lnTo>
                    <a:lnTo>
                      <a:pt x="1689" y="63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1312"/>
              <p:cNvSpPr>
                <a:spLocks/>
              </p:cNvSpPr>
              <p:nvPr/>
            </p:nvSpPr>
            <p:spPr bwMode="auto">
              <a:xfrm>
                <a:off x="1752" y="2013"/>
                <a:ext cx="338" cy="16"/>
              </a:xfrm>
              <a:custGeom>
                <a:avLst/>
                <a:gdLst>
                  <a:gd name="T0" fmla="*/ 1691 w 1691"/>
                  <a:gd name="T1" fmla="*/ 79 h 79"/>
                  <a:gd name="T2" fmla="*/ 0 w 1691"/>
                  <a:gd name="T3" fmla="*/ 79 h 79"/>
                  <a:gd name="T4" fmla="*/ 3 w 1691"/>
                  <a:gd name="T5" fmla="*/ 39 h 79"/>
                  <a:gd name="T6" fmla="*/ 8 w 1691"/>
                  <a:gd name="T7" fmla="*/ 0 h 79"/>
                  <a:gd name="T8" fmla="*/ 1683 w 1691"/>
                  <a:gd name="T9" fmla="*/ 0 h 79"/>
                  <a:gd name="T10" fmla="*/ 1688 w 1691"/>
                  <a:gd name="T11" fmla="*/ 39 h 79"/>
                  <a:gd name="T12" fmla="*/ 1691 w 1691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79">
                    <a:moveTo>
                      <a:pt x="1691" y="79"/>
                    </a:moveTo>
                    <a:lnTo>
                      <a:pt x="0" y="79"/>
                    </a:lnTo>
                    <a:lnTo>
                      <a:pt x="3" y="39"/>
                    </a:lnTo>
                    <a:lnTo>
                      <a:pt x="8" y="0"/>
                    </a:lnTo>
                    <a:lnTo>
                      <a:pt x="1683" y="0"/>
                    </a:lnTo>
                    <a:lnTo>
                      <a:pt x="1688" y="39"/>
                    </a:lnTo>
                    <a:lnTo>
                      <a:pt x="1691" y="79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1313"/>
              <p:cNvSpPr>
                <a:spLocks/>
              </p:cNvSpPr>
              <p:nvPr/>
            </p:nvSpPr>
            <p:spPr bwMode="auto">
              <a:xfrm>
                <a:off x="1752" y="2013"/>
                <a:ext cx="338" cy="19"/>
              </a:xfrm>
              <a:custGeom>
                <a:avLst/>
                <a:gdLst>
                  <a:gd name="T0" fmla="*/ 1693 w 1693"/>
                  <a:gd name="T1" fmla="*/ 95 h 95"/>
                  <a:gd name="T2" fmla="*/ 0 w 1693"/>
                  <a:gd name="T3" fmla="*/ 95 h 95"/>
                  <a:gd name="T4" fmla="*/ 3 w 1693"/>
                  <a:gd name="T5" fmla="*/ 47 h 95"/>
                  <a:gd name="T6" fmla="*/ 9 w 1693"/>
                  <a:gd name="T7" fmla="*/ 0 h 95"/>
                  <a:gd name="T8" fmla="*/ 1684 w 1693"/>
                  <a:gd name="T9" fmla="*/ 0 h 95"/>
                  <a:gd name="T10" fmla="*/ 1690 w 1693"/>
                  <a:gd name="T11" fmla="*/ 47 h 95"/>
                  <a:gd name="T12" fmla="*/ 1693 w 1693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95">
                    <a:moveTo>
                      <a:pt x="1693" y="95"/>
                    </a:moveTo>
                    <a:lnTo>
                      <a:pt x="0" y="95"/>
                    </a:lnTo>
                    <a:lnTo>
                      <a:pt x="3" y="47"/>
                    </a:lnTo>
                    <a:lnTo>
                      <a:pt x="9" y="0"/>
                    </a:lnTo>
                    <a:lnTo>
                      <a:pt x="1684" y="0"/>
                    </a:lnTo>
                    <a:lnTo>
                      <a:pt x="1690" y="47"/>
                    </a:lnTo>
                    <a:lnTo>
                      <a:pt x="1693" y="95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1314"/>
              <p:cNvSpPr>
                <a:spLocks/>
              </p:cNvSpPr>
              <p:nvPr/>
            </p:nvSpPr>
            <p:spPr bwMode="auto">
              <a:xfrm>
                <a:off x="1752" y="2013"/>
                <a:ext cx="338" cy="22"/>
              </a:xfrm>
              <a:custGeom>
                <a:avLst/>
                <a:gdLst>
                  <a:gd name="T0" fmla="*/ 1693 w 1693"/>
                  <a:gd name="T1" fmla="*/ 110 h 110"/>
                  <a:gd name="T2" fmla="*/ 0 w 1693"/>
                  <a:gd name="T3" fmla="*/ 110 h 110"/>
                  <a:gd name="T4" fmla="*/ 2 w 1693"/>
                  <a:gd name="T5" fmla="*/ 55 h 110"/>
                  <a:gd name="T6" fmla="*/ 9 w 1693"/>
                  <a:gd name="T7" fmla="*/ 0 h 110"/>
                  <a:gd name="T8" fmla="*/ 1684 w 1693"/>
                  <a:gd name="T9" fmla="*/ 0 h 110"/>
                  <a:gd name="T10" fmla="*/ 1691 w 1693"/>
                  <a:gd name="T11" fmla="*/ 55 h 110"/>
                  <a:gd name="T12" fmla="*/ 1693 w 1693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10">
                    <a:moveTo>
                      <a:pt x="1693" y="110"/>
                    </a:moveTo>
                    <a:lnTo>
                      <a:pt x="0" y="110"/>
                    </a:lnTo>
                    <a:lnTo>
                      <a:pt x="2" y="55"/>
                    </a:lnTo>
                    <a:lnTo>
                      <a:pt x="9" y="0"/>
                    </a:lnTo>
                    <a:lnTo>
                      <a:pt x="1684" y="0"/>
                    </a:lnTo>
                    <a:lnTo>
                      <a:pt x="1691" y="55"/>
                    </a:lnTo>
                    <a:lnTo>
                      <a:pt x="1693" y="110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1315"/>
              <p:cNvSpPr>
                <a:spLocks/>
              </p:cNvSpPr>
              <p:nvPr/>
            </p:nvSpPr>
            <p:spPr bwMode="auto">
              <a:xfrm>
                <a:off x="1752" y="2013"/>
                <a:ext cx="338" cy="25"/>
              </a:xfrm>
              <a:custGeom>
                <a:avLst/>
                <a:gdLst>
                  <a:gd name="T0" fmla="*/ 1693 w 1693"/>
                  <a:gd name="T1" fmla="*/ 126 h 126"/>
                  <a:gd name="T2" fmla="*/ 1486 w 1693"/>
                  <a:gd name="T3" fmla="*/ 126 h 126"/>
                  <a:gd name="T4" fmla="*/ 1436 w 1693"/>
                  <a:gd name="T5" fmla="*/ 126 h 126"/>
                  <a:gd name="T6" fmla="*/ 0 w 1693"/>
                  <a:gd name="T7" fmla="*/ 126 h 126"/>
                  <a:gd name="T8" fmla="*/ 1 w 1693"/>
                  <a:gd name="T9" fmla="*/ 62 h 126"/>
                  <a:gd name="T10" fmla="*/ 9 w 1693"/>
                  <a:gd name="T11" fmla="*/ 0 h 126"/>
                  <a:gd name="T12" fmla="*/ 96 w 1693"/>
                  <a:gd name="T13" fmla="*/ 0 h 126"/>
                  <a:gd name="T14" fmla="*/ 847 w 1693"/>
                  <a:gd name="T15" fmla="*/ 0 h 126"/>
                  <a:gd name="T16" fmla="*/ 1684 w 1693"/>
                  <a:gd name="T17" fmla="*/ 0 h 126"/>
                  <a:gd name="T18" fmla="*/ 1692 w 1693"/>
                  <a:gd name="T19" fmla="*/ 62 h 126"/>
                  <a:gd name="T20" fmla="*/ 1693 w 1693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26">
                    <a:moveTo>
                      <a:pt x="1693" y="126"/>
                    </a:moveTo>
                    <a:lnTo>
                      <a:pt x="1486" y="126"/>
                    </a:lnTo>
                    <a:lnTo>
                      <a:pt x="1436" y="126"/>
                    </a:lnTo>
                    <a:lnTo>
                      <a:pt x="0" y="126"/>
                    </a:lnTo>
                    <a:lnTo>
                      <a:pt x="1" y="62"/>
                    </a:lnTo>
                    <a:lnTo>
                      <a:pt x="9" y="0"/>
                    </a:lnTo>
                    <a:lnTo>
                      <a:pt x="96" y="0"/>
                    </a:lnTo>
                    <a:lnTo>
                      <a:pt x="847" y="0"/>
                    </a:lnTo>
                    <a:lnTo>
                      <a:pt x="1684" y="0"/>
                    </a:lnTo>
                    <a:lnTo>
                      <a:pt x="1692" y="62"/>
                    </a:lnTo>
                    <a:lnTo>
                      <a:pt x="1693" y="126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1316"/>
              <p:cNvSpPr>
                <a:spLocks/>
              </p:cNvSpPr>
              <p:nvPr/>
            </p:nvSpPr>
            <p:spPr bwMode="auto">
              <a:xfrm>
                <a:off x="1752" y="2016"/>
                <a:ext cx="338" cy="22"/>
              </a:xfrm>
              <a:custGeom>
                <a:avLst/>
                <a:gdLst>
                  <a:gd name="T0" fmla="*/ 7 w 1693"/>
                  <a:gd name="T1" fmla="*/ 0 h 110"/>
                  <a:gd name="T2" fmla="*/ 1686 w 1693"/>
                  <a:gd name="T3" fmla="*/ 0 h 110"/>
                  <a:gd name="T4" fmla="*/ 1692 w 1693"/>
                  <a:gd name="T5" fmla="*/ 54 h 110"/>
                  <a:gd name="T6" fmla="*/ 1693 w 1693"/>
                  <a:gd name="T7" fmla="*/ 110 h 110"/>
                  <a:gd name="T8" fmla="*/ 0 w 1693"/>
                  <a:gd name="T9" fmla="*/ 110 h 110"/>
                  <a:gd name="T10" fmla="*/ 1 w 1693"/>
                  <a:gd name="T11" fmla="*/ 54 h 110"/>
                  <a:gd name="T12" fmla="*/ 7 w 1693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10">
                    <a:moveTo>
                      <a:pt x="7" y="0"/>
                    </a:moveTo>
                    <a:lnTo>
                      <a:pt x="1686" y="0"/>
                    </a:lnTo>
                    <a:lnTo>
                      <a:pt x="1692" y="54"/>
                    </a:lnTo>
                    <a:lnTo>
                      <a:pt x="1693" y="110"/>
                    </a:lnTo>
                    <a:lnTo>
                      <a:pt x="0" y="110"/>
                    </a:lnTo>
                    <a:lnTo>
                      <a:pt x="1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1317"/>
              <p:cNvSpPr>
                <a:spLocks/>
              </p:cNvSpPr>
              <p:nvPr/>
            </p:nvSpPr>
            <p:spPr bwMode="auto">
              <a:xfrm>
                <a:off x="1752" y="2020"/>
                <a:ext cx="338" cy="18"/>
              </a:xfrm>
              <a:custGeom>
                <a:avLst/>
                <a:gdLst>
                  <a:gd name="T0" fmla="*/ 5 w 1693"/>
                  <a:gd name="T1" fmla="*/ 0 h 94"/>
                  <a:gd name="T2" fmla="*/ 1688 w 1693"/>
                  <a:gd name="T3" fmla="*/ 0 h 94"/>
                  <a:gd name="T4" fmla="*/ 1692 w 1693"/>
                  <a:gd name="T5" fmla="*/ 46 h 94"/>
                  <a:gd name="T6" fmla="*/ 1693 w 1693"/>
                  <a:gd name="T7" fmla="*/ 94 h 94"/>
                  <a:gd name="T8" fmla="*/ 0 w 1693"/>
                  <a:gd name="T9" fmla="*/ 94 h 94"/>
                  <a:gd name="T10" fmla="*/ 1 w 1693"/>
                  <a:gd name="T11" fmla="*/ 46 h 94"/>
                  <a:gd name="T12" fmla="*/ 5 w 1693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94">
                    <a:moveTo>
                      <a:pt x="5" y="0"/>
                    </a:moveTo>
                    <a:lnTo>
                      <a:pt x="1688" y="0"/>
                    </a:lnTo>
                    <a:lnTo>
                      <a:pt x="1692" y="46"/>
                    </a:lnTo>
                    <a:lnTo>
                      <a:pt x="1693" y="94"/>
                    </a:lnTo>
                    <a:lnTo>
                      <a:pt x="0" y="94"/>
                    </a:lnTo>
                    <a:lnTo>
                      <a:pt x="1" y="4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1318"/>
              <p:cNvSpPr>
                <a:spLocks/>
              </p:cNvSpPr>
              <p:nvPr/>
            </p:nvSpPr>
            <p:spPr bwMode="auto">
              <a:xfrm>
                <a:off x="1752" y="2023"/>
                <a:ext cx="338" cy="15"/>
              </a:xfrm>
              <a:custGeom>
                <a:avLst/>
                <a:gdLst>
                  <a:gd name="T0" fmla="*/ 3 w 1693"/>
                  <a:gd name="T1" fmla="*/ 0 h 79"/>
                  <a:gd name="T2" fmla="*/ 1690 w 1693"/>
                  <a:gd name="T3" fmla="*/ 0 h 79"/>
                  <a:gd name="T4" fmla="*/ 1693 w 1693"/>
                  <a:gd name="T5" fmla="*/ 40 h 79"/>
                  <a:gd name="T6" fmla="*/ 1693 w 1693"/>
                  <a:gd name="T7" fmla="*/ 79 h 79"/>
                  <a:gd name="T8" fmla="*/ 0 w 1693"/>
                  <a:gd name="T9" fmla="*/ 79 h 79"/>
                  <a:gd name="T10" fmla="*/ 0 w 1693"/>
                  <a:gd name="T11" fmla="*/ 40 h 79"/>
                  <a:gd name="T12" fmla="*/ 3 w 169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79">
                    <a:moveTo>
                      <a:pt x="3" y="0"/>
                    </a:moveTo>
                    <a:lnTo>
                      <a:pt x="1690" y="0"/>
                    </a:lnTo>
                    <a:lnTo>
                      <a:pt x="1693" y="40"/>
                    </a:lnTo>
                    <a:lnTo>
                      <a:pt x="1693" y="79"/>
                    </a:lnTo>
                    <a:lnTo>
                      <a:pt x="0" y="79"/>
                    </a:lnTo>
                    <a:lnTo>
                      <a:pt x="0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1319"/>
              <p:cNvSpPr>
                <a:spLocks/>
              </p:cNvSpPr>
              <p:nvPr/>
            </p:nvSpPr>
            <p:spPr bwMode="auto">
              <a:xfrm>
                <a:off x="1752" y="2026"/>
                <a:ext cx="338" cy="12"/>
              </a:xfrm>
              <a:custGeom>
                <a:avLst/>
                <a:gdLst>
                  <a:gd name="T0" fmla="*/ 2 w 1693"/>
                  <a:gd name="T1" fmla="*/ 0 h 63"/>
                  <a:gd name="T2" fmla="*/ 1691 w 1693"/>
                  <a:gd name="T3" fmla="*/ 0 h 63"/>
                  <a:gd name="T4" fmla="*/ 1693 w 1693"/>
                  <a:gd name="T5" fmla="*/ 32 h 63"/>
                  <a:gd name="T6" fmla="*/ 1693 w 1693"/>
                  <a:gd name="T7" fmla="*/ 63 h 63"/>
                  <a:gd name="T8" fmla="*/ 0 w 1693"/>
                  <a:gd name="T9" fmla="*/ 63 h 63"/>
                  <a:gd name="T10" fmla="*/ 0 w 1693"/>
                  <a:gd name="T11" fmla="*/ 32 h 63"/>
                  <a:gd name="T12" fmla="*/ 2 w 169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63">
                    <a:moveTo>
                      <a:pt x="2" y="0"/>
                    </a:moveTo>
                    <a:lnTo>
                      <a:pt x="1691" y="0"/>
                    </a:lnTo>
                    <a:lnTo>
                      <a:pt x="1693" y="32"/>
                    </a:lnTo>
                    <a:lnTo>
                      <a:pt x="1693" y="63"/>
                    </a:lnTo>
                    <a:lnTo>
                      <a:pt x="0" y="63"/>
                    </a:lnTo>
                    <a:lnTo>
                      <a:pt x="0" y="3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1320"/>
              <p:cNvSpPr>
                <a:spLocks/>
              </p:cNvSpPr>
              <p:nvPr/>
            </p:nvSpPr>
            <p:spPr bwMode="auto">
              <a:xfrm>
                <a:off x="1752" y="2029"/>
                <a:ext cx="338" cy="9"/>
              </a:xfrm>
              <a:custGeom>
                <a:avLst/>
                <a:gdLst>
                  <a:gd name="T0" fmla="*/ 1 w 1693"/>
                  <a:gd name="T1" fmla="*/ 0 h 48"/>
                  <a:gd name="T2" fmla="*/ 1692 w 1693"/>
                  <a:gd name="T3" fmla="*/ 0 h 48"/>
                  <a:gd name="T4" fmla="*/ 1693 w 1693"/>
                  <a:gd name="T5" fmla="*/ 24 h 48"/>
                  <a:gd name="T6" fmla="*/ 1693 w 1693"/>
                  <a:gd name="T7" fmla="*/ 48 h 48"/>
                  <a:gd name="T8" fmla="*/ 0 w 1693"/>
                  <a:gd name="T9" fmla="*/ 48 h 48"/>
                  <a:gd name="T10" fmla="*/ 0 w 1693"/>
                  <a:gd name="T11" fmla="*/ 24 h 48"/>
                  <a:gd name="T12" fmla="*/ 1 w 169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48">
                    <a:moveTo>
                      <a:pt x="1" y="0"/>
                    </a:moveTo>
                    <a:lnTo>
                      <a:pt x="1692" y="0"/>
                    </a:lnTo>
                    <a:lnTo>
                      <a:pt x="1693" y="24"/>
                    </a:lnTo>
                    <a:lnTo>
                      <a:pt x="1693" y="48"/>
                    </a:lnTo>
                    <a:lnTo>
                      <a:pt x="0" y="48"/>
                    </a:lnTo>
                    <a:lnTo>
                      <a:pt x="0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1321"/>
              <p:cNvSpPr>
                <a:spLocks/>
              </p:cNvSpPr>
              <p:nvPr/>
            </p:nvSpPr>
            <p:spPr bwMode="auto">
              <a:xfrm>
                <a:off x="1752" y="2032"/>
                <a:ext cx="338" cy="6"/>
              </a:xfrm>
              <a:custGeom>
                <a:avLst/>
                <a:gdLst>
                  <a:gd name="T0" fmla="*/ 0 w 1693"/>
                  <a:gd name="T1" fmla="*/ 0 h 31"/>
                  <a:gd name="T2" fmla="*/ 1693 w 1693"/>
                  <a:gd name="T3" fmla="*/ 0 h 31"/>
                  <a:gd name="T4" fmla="*/ 1693 w 1693"/>
                  <a:gd name="T5" fmla="*/ 15 h 31"/>
                  <a:gd name="T6" fmla="*/ 1693 w 1693"/>
                  <a:gd name="T7" fmla="*/ 31 h 31"/>
                  <a:gd name="T8" fmla="*/ 0 w 1693"/>
                  <a:gd name="T9" fmla="*/ 31 h 31"/>
                  <a:gd name="T10" fmla="*/ 0 w 1693"/>
                  <a:gd name="T11" fmla="*/ 15 h 31"/>
                  <a:gd name="T12" fmla="*/ 0 w 169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31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1"/>
                    </a:lnTo>
                    <a:lnTo>
                      <a:pt x="0" y="31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1322"/>
              <p:cNvSpPr>
                <a:spLocks/>
              </p:cNvSpPr>
              <p:nvPr/>
            </p:nvSpPr>
            <p:spPr bwMode="auto">
              <a:xfrm>
                <a:off x="1752" y="2035"/>
                <a:ext cx="338" cy="3"/>
              </a:xfrm>
              <a:custGeom>
                <a:avLst/>
                <a:gdLst>
                  <a:gd name="T0" fmla="*/ 0 w 1693"/>
                  <a:gd name="T1" fmla="*/ 0 h 16"/>
                  <a:gd name="T2" fmla="*/ 1693 w 1693"/>
                  <a:gd name="T3" fmla="*/ 0 h 16"/>
                  <a:gd name="T4" fmla="*/ 1693 w 1693"/>
                  <a:gd name="T5" fmla="*/ 8 h 16"/>
                  <a:gd name="T6" fmla="*/ 1693 w 1693"/>
                  <a:gd name="T7" fmla="*/ 16 h 16"/>
                  <a:gd name="T8" fmla="*/ 0 w 1693"/>
                  <a:gd name="T9" fmla="*/ 16 h 16"/>
                  <a:gd name="T10" fmla="*/ 0 w 1693"/>
                  <a:gd name="T11" fmla="*/ 8 h 16"/>
                  <a:gd name="T12" fmla="*/ 0 w 169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6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Rectangle 1323"/>
              <p:cNvSpPr>
                <a:spLocks noChangeArrowheads="1"/>
              </p:cNvSpPr>
              <p:nvPr/>
            </p:nvSpPr>
            <p:spPr bwMode="auto">
              <a:xfrm>
                <a:off x="1752" y="2038"/>
                <a:ext cx="338" cy="1"/>
              </a:xfrm>
              <a:prstGeom prst="rect">
                <a:avLst/>
              </a:pr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Rectangle 1324"/>
              <p:cNvSpPr>
                <a:spLocks noChangeArrowheads="1"/>
              </p:cNvSpPr>
              <p:nvPr/>
            </p:nvSpPr>
            <p:spPr bwMode="auto">
              <a:xfrm>
                <a:off x="1753" y="2016"/>
                <a:ext cx="336" cy="1"/>
              </a:xfrm>
              <a:prstGeom prst="rect">
                <a:avLst/>
              </a:prstGeom>
              <a:solidFill>
                <a:srgbClr val="AF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1325"/>
              <p:cNvSpPr>
                <a:spLocks/>
              </p:cNvSpPr>
              <p:nvPr/>
            </p:nvSpPr>
            <p:spPr bwMode="auto">
              <a:xfrm>
                <a:off x="1753" y="2016"/>
                <a:ext cx="336" cy="4"/>
              </a:xfrm>
              <a:custGeom>
                <a:avLst/>
                <a:gdLst>
                  <a:gd name="T0" fmla="*/ 1683 w 1683"/>
                  <a:gd name="T1" fmla="*/ 16 h 16"/>
                  <a:gd name="T2" fmla="*/ 0 w 1683"/>
                  <a:gd name="T3" fmla="*/ 16 h 16"/>
                  <a:gd name="T4" fmla="*/ 1 w 1683"/>
                  <a:gd name="T5" fmla="*/ 8 h 16"/>
                  <a:gd name="T6" fmla="*/ 2 w 1683"/>
                  <a:gd name="T7" fmla="*/ 0 h 16"/>
                  <a:gd name="T8" fmla="*/ 1681 w 1683"/>
                  <a:gd name="T9" fmla="*/ 0 h 16"/>
                  <a:gd name="T10" fmla="*/ 1682 w 1683"/>
                  <a:gd name="T11" fmla="*/ 8 h 16"/>
                  <a:gd name="T12" fmla="*/ 1683 w 168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16">
                    <a:moveTo>
                      <a:pt x="1683" y="16"/>
                    </a:moveTo>
                    <a:lnTo>
                      <a:pt x="0" y="16"/>
                    </a:lnTo>
                    <a:lnTo>
                      <a:pt x="1" y="8"/>
                    </a:lnTo>
                    <a:lnTo>
                      <a:pt x="2" y="0"/>
                    </a:lnTo>
                    <a:lnTo>
                      <a:pt x="1681" y="0"/>
                    </a:lnTo>
                    <a:lnTo>
                      <a:pt x="1682" y="8"/>
                    </a:lnTo>
                    <a:lnTo>
                      <a:pt x="1683" y="16"/>
                    </a:lnTo>
                    <a:close/>
                  </a:path>
                </a:pathLst>
              </a:cu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1326"/>
              <p:cNvSpPr>
                <a:spLocks/>
              </p:cNvSpPr>
              <p:nvPr/>
            </p:nvSpPr>
            <p:spPr bwMode="auto">
              <a:xfrm>
                <a:off x="1752" y="2016"/>
                <a:ext cx="338" cy="7"/>
              </a:xfrm>
              <a:custGeom>
                <a:avLst/>
                <a:gdLst>
                  <a:gd name="T0" fmla="*/ 1687 w 1687"/>
                  <a:gd name="T1" fmla="*/ 31 h 31"/>
                  <a:gd name="T2" fmla="*/ 0 w 1687"/>
                  <a:gd name="T3" fmla="*/ 31 h 31"/>
                  <a:gd name="T4" fmla="*/ 2 w 1687"/>
                  <a:gd name="T5" fmla="*/ 16 h 31"/>
                  <a:gd name="T6" fmla="*/ 4 w 1687"/>
                  <a:gd name="T7" fmla="*/ 0 h 31"/>
                  <a:gd name="T8" fmla="*/ 1683 w 1687"/>
                  <a:gd name="T9" fmla="*/ 0 h 31"/>
                  <a:gd name="T10" fmla="*/ 1685 w 1687"/>
                  <a:gd name="T11" fmla="*/ 16 h 31"/>
                  <a:gd name="T12" fmla="*/ 1687 w 1687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31">
                    <a:moveTo>
                      <a:pt x="1687" y="31"/>
                    </a:moveTo>
                    <a:lnTo>
                      <a:pt x="0" y="31"/>
                    </a:lnTo>
                    <a:lnTo>
                      <a:pt x="2" y="16"/>
                    </a:lnTo>
                    <a:lnTo>
                      <a:pt x="4" y="0"/>
                    </a:lnTo>
                    <a:lnTo>
                      <a:pt x="1683" y="0"/>
                    </a:lnTo>
                    <a:lnTo>
                      <a:pt x="1685" y="16"/>
                    </a:lnTo>
                    <a:lnTo>
                      <a:pt x="1687" y="31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1327"/>
              <p:cNvSpPr>
                <a:spLocks/>
              </p:cNvSpPr>
              <p:nvPr/>
            </p:nvSpPr>
            <p:spPr bwMode="auto">
              <a:xfrm>
                <a:off x="1752" y="2016"/>
                <a:ext cx="338" cy="10"/>
              </a:xfrm>
              <a:custGeom>
                <a:avLst/>
                <a:gdLst>
                  <a:gd name="T0" fmla="*/ 1689 w 1689"/>
                  <a:gd name="T1" fmla="*/ 47 h 47"/>
                  <a:gd name="T2" fmla="*/ 0 w 1689"/>
                  <a:gd name="T3" fmla="*/ 47 h 47"/>
                  <a:gd name="T4" fmla="*/ 2 w 1689"/>
                  <a:gd name="T5" fmla="*/ 23 h 47"/>
                  <a:gd name="T6" fmla="*/ 5 w 1689"/>
                  <a:gd name="T7" fmla="*/ 0 h 47"/>
                  <a:gd name="T8" fmla="*/ 1684 w 1689"/>
                  <a:gd name="T9" fmla="*/ 0 h 47"/>
                  <a:gd name="T10" fmla="*/ 1687 w 1689"/>
                  <a:gd name="T11" fmla="*/ 23 h 47"/>
                  <a:gd name="T12" fmla="*/ 1689 w 168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47">
                    <a:moveTo>
                      <a:pt x="1689" y="47"/>
                    </a:moveTo>
                    <a:lnTo>
                      <a:pt x="0" y="47"/>
                    </a:lnTo>
                    <a:lnTo>
                      <a:pt x="2" y="23"/>
                    </a:lnTo>
                    <a:lnTo>
                      <a:pt x="5" y="0"/>
                    </a:lnTo>
                    <a:lnTo>
                      <a:pt x="1684" y="0"/>
                    </a:lnTo>
                    <a:lnTo>
                      <a:pt x="1687" y="23"/>
                    </a:lnTo>
                    <a:lnTo>
                      <a:pt x="1689" y="47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1328"/>
              <p:cNvSpPr>
                <a:spLocks/>
              </p:cNvSpPr>
              <p:nvPr/>
            </p:nvSpPr>
            <p:spPr bwMode="auto">
              <a:xfrm>
                <a:off x="1752" y="2016"/>
                <a:ext cx="338" cy="13"/>
              </a:xfrm>
              <a:custGeom>
                <a:avLst/>
                <a:gdLst>
                  <a:gd name="T0" fmla="*/ 1691 w 1691"/>
                  <a:gd name="T1" fmla="*/ 63 h 63"/>
                  <a:gd name="T2" fmla="*/ 0 w 1691"/>
                  <a:gd name="T3" fmla="*/ 63 h 63"/>
                  <a:gd name="T4" fmla="*/ 2 w 1691"/>
                  <a:gd name="T5" fmla="*/ 31 h 63"/>
                  <a:gd name="T6" fmla="*/ 6 w 1691"/>
                  <a:gd name="T7" fmla="*/ 0 h 63"/>
                  <a:gd name="T8" fmla="*/ 1685 w 1691"/>
                  <a:gd name="T9" fmla="*/ 0 h 63"/>
                  <a:gd name="T10" fmla="*/ 1689 w 1691"/>
                  <a:gd name="T11" fmla="*/ 31 h 63"/>
                  <a:gd name="T12" fmla="*/ 1691 w 169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63">
                    <a:moveTo>
                      <a:pt x="1691" y="63"/>
                    </a:moveTo>
                    <a:lnTo>
                      <a:pt x="0" y="63"/>
                    </a:lnTo>
                    <a:lnTo>
                      <a:pt x="2" y="31"/>
                    </a:lnTo>
                    <a:lnTo>
                      <a:pt x="6" y="0"/>
                    </a:lnTo>
                    <a:lnTo>
                      <a:pt x="1685" y="0"/>
                    </a:lnTo>
                    <a:lnTo>
                      <a:pt x="1689" y="31"/>
                    </a:lnTo>
                    <a:lnTo>
                      <a:pt x="1691" y="63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1329"/>
              <p:cNvSpPr>
                <a:spLocks/>
              </p:cNvSpPr>
              <p:nvPr/>
            </p:nvSpPr>
            <p:spPr bwMode="auto">
              <a:xfrm>
                <a:off x="1752" y="2016"/>
                <a:ext cx="338" cy="16"/>
              </a:xfrm>
              <a:custGeom>
                <a:avLst/>
                <a:gdLst>
                  <a:gd name="T0" fmla="*/ 1693 w 1693"/>
                  <a:gd name="T1" fmla="*/ 79 h 79"/>
                  <a:gd name="T2" fmla="*/ 0 w 1693"/>
                  <a:gd name="T3" fmla="*/ 79 h 79"/>
                  <a:gd name="T4" fmla="*/ 2 w 1693"/>
                  <a:gd name="T5" fmla="*/ 39 h 79"/>
                  <a:gd name="T6" fmla="*/ 7 w 1693"/>
                  <a:gd name="T7" fmla="*/ 0 h 79"/>
                  <a:gd name="T8" fmla="*/ 1686 w 1693"/>
                  <a:gd name="T9" fmla="*/ 0 h 79"/>
                  <a:gd name="T10" fmla="*/ 1691 w 1693"/>
                  <a:gd name="T11" fmla="*/ 39 h 79"/>
                  <a:gd name="T12" fmla="*/ 1693 w 1693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79">
                    <a:moveTo>
                      <a:pt x="1693" y="79"/>
                    </a:moveTo>
                    <a:lnTo>
                      <a:pt x="0" y="79"/>
                    </a:lnTo>
                    <a:lnTo>
                      <a:pt x="2" y="39"/>
                    </a:lnTo>
                    <a:lnTo>
                      <a:pt x="7" y="0"/>
                    </a:lnTo>
                    <a:lnTo>
                      <a:pt x="1686" y="0"/>
                    </a:lnTo>
                    <a:lnTo>
                      <a:pt x="1691" y="39"/>
                    </a:lnTo>
                    <a:lnTo>
                      <a:pt x="1693" y="79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1330"/>
              <p:cNvSpPr>
                <a:spLocks/>
              </p:cNvSpPr>
              <p:nvPr/>
            </p:nvSpPr>
            <p:spPr bwMode="auto">
              <a:xfrm>
                <a:off x="1752" y="2016"/>
                <a:ext cx="338" cy="19"/>
              </a:xfrm>
              <a:custGeom>
                <a:avLst/>
                <a:gdLst>
                  <a:gd name="T0" fmla="*/ 1693 w 1693"/>
                  <a:gd name="T1" fmla="*/ 94 h 94"/>
                  <a:gd name="T2" fmla="*/ 0 w 1693"/>
                  <a:gd name="T3" fmla="*/ 94 h 94"/>
                  <a:gd name="T4" fmla="*/ 2 w 1693"/>
                  <a:gd name="T5" fmla="*/ 47 h 94"/>
                  <a:gd name="T6" fmla="*/ 7 w 1693"/>
                  <a:gd name="T7" fmla="*/ 0 h 94"/>
                  <a:gd name="T8" fmla="*/ 1686 w 1693"/>
                  <a:gd name="T9" fmla="*/ 0 h 94"/>
                  <a:gd name="T10" fmla="*/ 1691 w 1693"/>
                  <a:gd name="T11" fmla="*/ 47 h 94"/>
                  <a:gd name="T12" fmla="*/ 1693 w 1693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94">
                    <a:moveTo>
                      <a:pt x="1693" y="94"/>
                    </a:moveTo>
                    <a:lnTo>
                      <a:pt x="0" y="94"/>
                    </a:lnTo>
                    <a:lnTo>
                      <a:pt x="2" y="47"/>
                    </a:lnTo>
                    <a:lnTo>
                      <a:pt x="7" y="0"/>
                    </a:lnTo>
                    <a:lnTo>
                      <a:pt x="1686" y="0"/>
                    </a:lnTo>
                    <a:lnTo>
                      <a:pt x="1691" y="47"/>
                    </a:lnTo>
                    <a:lnTo>
                      <a:pt x="1693" y="94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1331"/>
              <p:cNvSpPr>
                <a:spLocks/>
              </p:cNvSpPr>
              <p:nvPr/>
            </p:nvSpPr>
            <p:spPr bwMode="auto">
              <a:xfrm>
                <a:off x="1752" y="2016"/>
                <a:ext cx="338" cy="22"/>
              </a:xfrm>
              <a:custGeom>
                <a:avLst/>
                <a:gdLst>
                  <a:gd name="T0" fmla="*/ 1693 w 1693"/>
                  <a:gd name="T1" fmla="*/ 110 h 110"/>
                  <a:gd name="T2" fmla="*/ 0 w 1693"/>
                  <a:gd name="T3" fmla="*/ 110 h 110"/>
                  <a:gd name="T4" fmla="*/ 1 w 1693"/>
                  <a:gd name="T5" fmla="*/ 54 h 110"/>
                  <a:gd name="T6" fmla="*/ 7 w 1693"/>
                  <a:gd name="T7" fmla="*/ 0 h 110"/>
                  <a:gd name="T8" fmla="*/ 1686 w 1693"/>
                  <a:gd name="T9" fmla="*/ 0 h 110"/>
                  <a:gd name="T10" fmla="*/ 1692 w 1693"/>
                  <a:gd name="T11" fmla="*/ 54 h 110"/>
                  <a:gd name="T12" fmla="*/ 1693 w 1693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10">
                    <a:moveTo>
                      <a:pt x="1693" y="110"/>
                    </a:moveTo>
                    <a:lnTo>
                      <a:pt x="0" y="110"/>
                    </a:lnTo>
                    <a:lnTo>
                      <a:pt x="1" y="54"/>
                    </a:lnTo>
                    <a:lnTo>
                      <a:pt x="7" y="0"/>
                    </a:lnTo>
                    <a:lnTo>
                      <a:pt x="1686" y="0"/>
                    </a:lnTo>
                    <a:lnTo>
                      <a:pt x="1692" y="54"/>
                    </a:lnTo>
                    <a:lnTo>
                      <a:pt x="1693" y="11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1332"/>
              <p:cNvSpPr>
                <a:spLocks/>
              </p:cNvSpPr>
              <p:nvPr/>
            </p:nvSpPr>
            <p:spPr bwMode="auto">
              <a:xfrm>
                <a:off x="1752" y="2016"/>
                <a:ext cx="338" cy="26"/>
              </a:xfrm>
              <a:custGeom>
                <a:avLst/>
                <a:gdLst>
                  <a:gd name="T0" fmla="*/ 1693 w 1693"/>
                  <a:gd name="T1" fmla="*/ 126 h 126"/>
                  <a:gd name="T2" fmla="*/ 0 w 1693"/>
                  <a:gd name="T3" fmla="*/ 126 h 126"/>
                  <a:gd name="T4" fmla="*/ 0 w 1693"/>
                  <a:gd name="T5" fmla="*/ 118 h 126"/>
                  <a:gd name="T6" fmla="*/ 0 w 1693"/>
                  <a:gd name="T7" fmla="*/ 111 h 126"/>
                  <a:gd name="T8" fmla="*/ 1 w 1693"/>
                  <a:gd name="T9" fmla="*/ 55 h 126"/>
                  <a:gd name="T10" fmla="*/ 7 w 1693"/>
                  <a:gd name="T11" fmla="*/ 0 h 126"/>
                  <a:gd name="T12" fmla="*/ 1686 w 1693"/>
                  <a:gd name="T13" fmla="*/ 0 h 126"/>
                  <a:gd name="T14" fmla="*/ 1692 w 1693"/>
                  <a:gd name="T15" fmla="*/ 55 h 126"/>
                  <a:gd name="T16" fmla="*/ 1693 w 1693"/>
                  <a:gd name="T17" fmla="*/ 111 h 126"/>
                  <a:gd name="T18" fmla="*/ 1693 w 1693"/>
                  <a:gd name="T19" fmla="*/ 118 h 126"/>
                  <a:gd name="T20" fmla="*/ 1693 w 1693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26">
                    <a:moveTo>
                      <a:pt x="1693" y="126"/>
                    </a:moveTo>
                    <a:lnTo>
                      <a:pt x="0" y="126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1" y="55"/>
                    </a:lnTo>
                    <a:lnTo>
                      <a:pt x="7" y="0"/>
                    </a:lnTo>
                    <a:lnTo>
                      <a:pt x="1686" y="0"/>
                    </a:lnTo>
                    <a:lnTo>
                      <a:pt x="1692" y="55"/>
                    </a:lnTo>
                    <a:lnTo>
                      <a:pt x="1693" y="111"/>
                    </a:lnTo>
                    <a:lnTo>
                      <a:pt x="1693" y="118"/>
                    </a:lnTo>
                    <a:lnTo>
                      <a:pt x="1693" y="126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1333"/>
              <p:cNvSpPr>
                <a:spLocks/>
              </p:cNvSpPr>
              <p:nvPr/>
            </p:nvSpPr>
            <p:spPr bwMode="auto">
              <a:xfrm>
                <a:off x="1752" y="2020"/>
                <a:ext cx="338" cy="22"/>
              </a:xfrm>
              <a:custGeom>
                <a:avLst/>
                <a:gdLst>
                  <a:gd name="T0" fmla="*/ 5 w 1693"/>
                  <a:gd name="T1" fmla="*/ 0 h 110"/>
                  <a:gd name="T2" fmla="*/ 1688 w 1693"/>
                  <a:gd name="T3" fmla="*/ 0 h 110"/>
                  <a:gd name="T4" fmla="*/ 1692 w 1693"/>
                  <a:gd name="T5" fmla="*/ 47 h 110"/>
                  <a:gd name="T6" fmla="*/ 1693 w 1693"/>
                  <a:gd name="T7" fmla="*/ 95 h 110"/>
                  <a:gd name="T8" fmla="*/ 1693 w 1693"/>
                  <a:gd name="T9" fmla="*/ 102 h 110"/>
                  <a:gd name="T10" fmla="*/ 1693 w 1693"/>
                  <a:gd name="T11" fmla="*/ 110 h 110"/>
                  <a:gd name="T12" fmla="*/ 0 w 1693"/>
                  <a:gd name="T13" fmla="*/ 110 h 110"/>
                  <a:gd name="T14" fmla="*/ 0 w 1693"/>
                  <a:gd name="T15" fmla="*/ 102 h 110"/>
                  <a:gd name="T16" fmla="*/ 0 w 1693"/>
                  <a:gd name="T17" fmla="*/ 95 h 110"/>
                  <a:gd name="T18" fmla="*/ 1 w 1693"/>
                  <a:gd name="T19" fmla="*/ 47 h 110"/>
                  <a:gd name="T20" fmla="*/ 5 w 1693"/>
                  <a:gd name="T2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5" y="0"/>
                    </a:moveTo>
                    <a:lnTo>
                      <a:pt x="1688" y="0"/>
                    </a:lnTo>
                    <a:lnTo>
                      <a:pt x="1692" y="47"/>
                    </a:lnTo>
                    <a:lnTo>
                      <a:pt x="1693" y="95"/>
                    </a:lnTo>
                    <a:lnTo>
                      <a:pt x="1693" y="102"/>
                    </a:lnTo>
                    <a:lnTo>
                      <a:pt x="1693" y="110"/>
                    </a:lnTo>
                    <a:lnTo>
                      <a:pt x="0" y="110"/>
                    </a:lnTo>
                    <a:lnTo>
                      <a:pt x="0" y="102"/>
                    </a:lnTo>
                    <a:lnTo>
                      <a:pt x="0" y="95"/>
                    </a:lnTo>
                    <a:lnTo>
                      <a:pt x="1" y="4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1334"/>
              <p:cNvSpPr>
                <a:spLocks/>
              </p:cNvSpPr>
              <p:nvPr/>
            </p:nvSpPr>
            <p:spPr bwMode="auto">
              <a:xfrm>
                <a:off x="1752" y="2023"/>
                <a:ext cx="338" cy="19"/>
              </a:xfrm>
              <a:custGeom>
                <a:avLst/>
                <a:gdLst>
                  <a:gd name="T0" fmla="*/ 3 w 1693"/>
                  <a:gd name="T1" fmla="*/ 0 h 95"/>
                  <a:gd name="T2" fmla="*/ 1690 w 1693"/>
                  <a:gd name="T3" fmla="*/ 0 h 95"/>
                  <a:gd name="T4" fmla="*/ 1693 w 1693"/>
                  <a:gd name="T5" fmla="*/ 40 h 95"/>
                  <a:gd name="T6" fmla="*/ 1693 w 1693"/>
                  <a:gd name="T7" fmla="*/ 80 h 95"/>
                  <a:gd name="T8" fmla="*/ 1693 w 1693"/>
                  <a:gd name="T9" fmla="*/ 87 h 95"/>
                  <a:gd name="T10" fmla="*/ 1693 w 1693"/>
                  <a:gd name="T11" fmla="*/ 95 h 95"/>
                  <a:gd name="T12" fmla="*/ 0 w 1693"/>
                  <a:gd name="T13" fmla="*/ 95 h 95"/>
                  <a:gd name="T14" fmla="*/ 0 w 1693"/>
                  <a:gd name="T15" fmla="*/ 87 h 95"/>
                  <a:gd name="T16" fmla="*/ 0 w 1693"/>
                  <a:gd name="T17" fmla="*/ 80 h 95"/>
                  <a:gd name="T18" fmla="*/ 0 w 1693"/>
                  <a:gd name="T19" fmla="*/ 40 h 95"/>
                  <a:gd name="T20" fmla="*/ 3 w 1693"/>
                  <a:gd name="T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95">
                    <a:moveTo>
                      <a:pt x="3" y="0"/>
                    </a:moveTo>
                    <a:lnTo>
                      <a:pt x="1690" y="0"/>
                    </a:lnTo>
                    <a:lnTo>
                      <a:pt x="1693" y="40"/>
                    </a:lnTo>
                    <a:lnTo>
                      <a:pt x="1693" y="80"/>
                    </a:lnTo>
                    <a:lnTo>
                      <a:pt x="1693" y="87"/>
                    </a:lnTo>
                    <a:lnTo>
                      <a:pt x="1693" y="95"/>
                    </a:lnTo>
                    <a:lnTo>
                      <a:pt x="0" y="95"/>
                    </a:lnTo>
                    <a:lnTo>
                      <a:pt x="0" y="87"/>
                    </a:lnTo>
                    <a:lnTo>
                      <a:pt x="0" y="80"/>
                    </a:lnTo>
                    <a:lnTo>
                      <a:pt x="0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1335"/>
              <p:cNvSpPr>
                <a:spLocks/>
              </p:cNvSpPr>
              <p:nvPr/>
            </p:nvSpPr>
            <p:spPr bwMode="auto">
              <a:xfrm>
                <a:off x="1752" y="2026"/>
                <a:ext cx="338" cy="16"/>
              </a:xfrm>
              <a:custGeom>
                <a:avLst/>
                <a:gdLst>
                  <a:gd name="T0" fmla="*/ 2 w 1693"/>
                  <a:gd name="T1" fmla="*/ 0 h 79"/>
                  <a:gd name="T2" fmla="*/ 1691 w 1693"/>
                  <a:gd name="T3" fmla="*/ 0 h 79"/>
                  <a:gd name="T4" fmla="*/ 1693 w 1693"/>
                  <a:gd name="T5" fmla="*/ 32 h 79"/>
                  <a:gd name="T6" fmla="*/ 1693 w 1693"/>
                  <a:gd name="T7" fmla="*/ 64 h 79"/>
                  <a:gd name="T8" fmla="*/ 1693 w 1693"/>
                  <a:gd name="T9" fmla="*/ 71 h 79"/>
                  <a:gd name="T10" fmla="*/ 1693 w 1693"/>
                  <a:gd name="T11" fmla="*/ 79 h 79"/>
                  <a:gd name="T12" fmla="*/ 0 w 1693"/>
                  <a:gd name="T13" fmla="*/ 79 h 79"/>
                  <a:gd name="T14" fmla="*/ 0 w 1693"/>
                  <a:gd name="T15" fmla="*/ 71 h 79"/>
                  <a:gd name="T16" fmla="*/ 0 w 1693"/>
                  <a:gd name="T17" fmla="*/ 64 h 79"/>
                  <a:gd name="T18" fmla="*/ 0 w 1693"/>
                  <a:gd name="T19" fmla="*/ 32 h 79"/>
                  <a:gd name="T20" fmla="*/ 2 w 16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79">
                    <a:moveTo>
                      <a:pt x="2" y="0"/>
                    </a:moveTo>
                    <a:lnTo>
                      <a:pt x="1691" y="0"/>
                    </a:lnTo>
                    <a:lnTo>
                      <a:pt x="1693" y="32"/>
                    </a:lnTo>
                    <a:lnTo>
                      <a:pt x="1693" y="64"/>
                    </a:lnTo>
                    <a:lnTo>
                      <a:pt x="1693" y="71"/>
                    </a:lnTo>
                    <a:lnTo>
                      <a:pt x="1693" y="79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1336"/>
              <p:cNvSpPr>
                <a:spLocks/>
              </p:cNvSpPr>
              <p:nvPr/>
            </p:nvSpPr>
            <p:spPr bwMode="auto">
              <a:xfrm>
                <a:off x="1752" y="2029"/>
                <a:ext cx="338" cy="13"/>
              </a:xfrm>
              <a:custGeom>
                <a:avLst/>
                <a:gdLst>
                  <a:gd name="T0" fmla="*/ 1 w 1693"/>
                  <a:gd name="T1" fmla="*/ 0 h 64"/>
                  <a:gd name="T2" fmla="*/ 1692 w 1693"/>
                  <a:gd name="T3" fmla="*/ 0 h 64"/>
                  <a:gd name="T4" fmla="*/ 1693 w 1693"/>
                  <a:gd name="T5" fmla="*/ 25 h 64"/>
                  <a:gd name="T6" fmla="*/ 1693 w 1693"/>
                  <a:gd name="T7" fmla="*/ 49 h 64"/>
                  <a:gd name="T8" fmla="*/ 1693 w 1693"/>
                  <a:gd name="T9" fmla="*/ 56 h 64"/>
                  <a:gd name="T10" fmla="*/ 1693 w 1693"/>
                  <a:gd name="T11" fmla="*/ 64 h 64"/>
                  <a:gd name="T12" fmla="*/ 0 w 1693"/>
                  <a:gd name="T13" fmla="*/ 64 h 64"/>
                  <a:gd name="T14" fmla="*/ 0 w 1693"/>
                  <a:gd name="T15" fmla="*/ 56 h 64"/>
                  <a:gd name="T16" fmla="*/ 0 w 1693"/>
                  <a:gd name="T17" fmla="*/ 49 h 64"/>
                  <a:gd name="T18" fmla="*/ 0 w 1693"/>
                  <a:gd name="T19" fmla="*/ 25 h 64"/>
                  <a:gd name="T20" fmla="*/ 1 w 1693"/>
                  <a:gd name="T2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64">
                    <a:moveTo>
                      <a:pt x="1" y="0"/>
                    </a:moveTo>
                    <a:lnTo>
                      <a:pt x="1692" y="0"/>
                    </a:lnTo>
                    <a:lnTo>
                      <a:pt x="1693" y="25"/>
                    </a:lnTo>
                    <a:lnTo>
                      <a:pt x="1693" y="49"/>
                    </a:lnTo>
                    <a:lnTo>
                      <a:pt x="1693" y="56"/>
                    </a:lnTo>
                    <a:lnTo>
                      <a:pt x="1693" y="64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1337"/>
              <p:cNvSpPr>
                <a:spLocks/>
              </p:cNvSpPr>
              <p:nvPr/>
            </p:nvSpPr>
            <p:spPr bwMode="auto">
              <a:xfrm>
                <a:off x="1752" y="2032"/>
                <a:ext cx="338" cy="10"/>
              </a:xfrm>
              <a:custGeom>
                <a:avLst/>
                <a:gdLst>
                  <a:gd name="T0" fmla="*/ 0 w 1693"/>
                  <a:gd name="T1" fmla="*/ 0 h 47"/>
                  <a:gd name="T2" fmla="*/ 1693 w 1693"/>
                  <a:gd name="T3" fmla="*/ 0 h 47"/>
                  <a:gd name="T4" fmla="*/ 1693 w 1693"/>
                  <a:gd name="T5" fmla="*/ 15 h 47"/>
                  <a:gd name="T6" fmla="*/ 1693 w 1693"/>
                  <a:gd name="T7" fmla="*/ 32 h 47"/>
                  <a:gd name="T8" fmla="*/ 1693 w 1693"/>
                  <a:gd name="T9" fmla="*/ 39 h 47"/>
                  <a:gd name="T10" fmla="*/ 1693 w 1693"/>
                  <a:gd name="T11" fmla="*/ 47 h 47"/>
                  <a:gd name="T12" fmla="*/ 0 w 1693"/>
                  <a:gd name="T13" fmla="*/ 47 h 47"/>
                  <a:gd name="T14" fmla="*/ 0 w 1693"/>
                  <a:gd name="T15" fmla="*/ 39 h 47"/>
                  <a:gd name="T16" fmla="*/ 0 w 1693"/>
                  <a:gd name="T17" fmla="*/ 32 h 47"/>
                  <a:gd name="T18" fmla="*/ 0 w 1693"/>
                  <a:gd name="T19" fmla="*/ 15 h 47"/>
                  <a:gd name="T20" fmla="*/ 0 w 1693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47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3" y="39"/>
                    </a:lnTo>
                    <a:lnTo>
                      <a:pt x="1693" y="4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1338"/>
              <p:cNvSpPr>
                <a:spLocks/>
              </p:cNvSpPr>
              <p:nvPr/>
            </p:nvSpPr>
            <p:spPr bwMode="auto">
              <a:xfrm>
                <a:off x="1752" y="2035"/>
                <a:ext cx="338" cy="7"/>
              </a:xfrm>
              <a:custGeom>
                <a:avLst/>
                <a:gdLst>
                  <a:gd name="T0" fmla="*/ 0 w 1693"/>
                  <a:gd name="T1" fmla="*/ 0 h 32"/>
                  <a:gd name="T2" fmla="*/ 1693 w 1693"/>
                  <a:gd name="T3" fmla="*/ 0 h 32"/>
                  <a:gd name="T4" fmla="*/ 1693 w 1693"/>
                  <a:gd name="T5" fmla="*/ 8 h 32"/>
                  <a:gd name="T6" fmla="*/ 1693 w 1693"/>
                  <a:gd name="T7" fmla="*/ 17 h 32"/>
                  <a:gd name="T8" fmla="*/ 1693 w 1693"/>
                  <a:gd name="T9" fmla="*/ 24 h 32"/>
                  <a:gd name="T10" fmla="*/ 1693 w 1693"/>
                  <a:gd name="T11" fmla="*/ 32 h 32"/>
                  <a:gd name="T12" fmla="*/ 0 w 1693"/>
                  <a:gd name="T13" fmla="*/ 32 h 32"/>
                  <a:gd name="T14" fmla="*/ 0 w 1693"/>
                  <a:gd name="T15" fmla="*/ 24 h 32"/>
                  <a:gd name="T16" fmla="*/ 0 w 1693"/>
                  <a:gd name="T17" fmla="*/ 17 h 32"/>
                  <a:gd name="T18" fmla="*/ 0 w 1693"/>
                  <a:gd name="T19" fmla="*/ 8 h 32"/>
                  <a:gd name="T20" fmla="*/ 0 w 1693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32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3" y="24"/>
                    </a:lnTo>
                    <a:lnTo>
                      <a:pt x="1693" y="32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1339"/>
              <p:cNvSpPr>
                <a:spLocks/>
              </p:cNvSpPr>
              <p:nvPr/>
            </p:nvSpPr>
            <p:spPr bwMode="auto">
              <a:xfrm>
                <a:off x="1752" y="2038"/>
                <a:ext cx="338" cy="4"/>
              </a:xfrm>
              <a:custGeom>
                <a:avLst/>
                <a:gdLst>
                  <a:gd name="T0" fmla="*/ 0 w 1693"/>
                  <a:gd name="T1" fmla="*/ 0 h 16"/>
                  <a:gd name="T2" fmla="*/ 1693 w 1693"/>
                  <a:gd name="T3" fmla="*/ 0 h 16"/>
                  <a:gd name="T4" fmla="*/ 1693 w 1693"/>
                  <a:gd name="T5" fmla="*/ 1 h 16"/>
                  <a:gd name="T6" fmla="*/ 1693 w 1693"/>
                  <a:gd name="T7" fmla="*/ 8 h 16"/>
                  <a:gd name="T8" fmla="*/ 1693 w 1693"/>
                  <a:gd name="T9" fmla="*/ 16 h 16"/>
                  <a:gd name="T10" fmla="*/ 0 w 1693"/>
                  <a:gd name="T11" fmla="*/ 16 h 16"/>
                  <a:gd name="T12" fmla="*/ 0 w 1693"/>
                  <a:gd name="T13" fmla="*/ 8 h 16"/>
                  <a:gd name="T14" fmla="*/ 0 w 1693"/>
                  <a:gd name="T15" fmla="*/ 1 h 16"/>
                  <a:gd name="T16" fmla="*/ 0 w 1693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16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"/>
                    </a:lnTo>
                    <a:lnTo>
                      <a:pt x="1693" y="8"/>
                    </a:lnTo>
                    <a:lnTo>
                      <a:pt x="1693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Rectangle 1340"/>
              <p:cNvSpPr>
                <a:spLocks noChangeArrowheads="1"/>
              </p:cNvSpPr>
              <p:nvPr/>
            </p:nvSpPr>
            <p:spPr bwMode="auto">
              <a:xfrm>
                <a:off x="1752" y="2041"/>
                <a:ext cx="338" cy="1"/>
              </a:xfrm>
              <a:prstGeom prst="rect">
                <a:avLst/>
              </a:pr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Rectangle 1341"/>
              <p:cNvSpPr>
                <a:spLocks noChangeArrowheads="1"/>
              </p:cNvSpPr>
              <p:nvPr/>
            </p:nvSpPr>
            <p:spPr bwMode="auto">
              <a:xfrm>
                <a:off x="1753" y="2020"/>
                <a:ext cx="336" cy="1"/>
              </a:xfrm>
              <a:prstGeom prst="rect">
                <a:avLst/>
              </a:prstGeom>
              <a:solidFill>
                <a:srgbClr val="B0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1342"/>
              <p:cNvSpPr>
                <a:spLocks/>
              </p:cNvSpPr>
              <p:nvPr/>
            </p:nvSpPr>
            <p:spPr bwMode="auto">
              <a:xfrm>
                <a:off x="1752" y="2020"/>
                <a:ext cx="338" cy="3"/>
              </a:xfrm>
              <a:custGeom>
                <a:avLst/>
                <a:gdLst>
                  <a:gd name="T0" fmla="*/ 1687 w 1687"/>
                  <a:gd name="T1" fmla="*/ 15 h 15"/>
                  <a:gd name="T2" fmla="*/ 0 w 1687"/>
                  <a:gd name="T3" fmla="*/ 15 h 15"/>
                  <a:gd name="T4" fmla="*/ 1 w 1687"/>
                  <a:gd name="T5" fmla="*/ 7 h 15"/>
                  <a:gd name="T6" fmla="*/ 2 w 1687"/>
                  <a:gd name="T7" fmla="*/ 0 h 15"/>
                  <a:gd name="T8" fmla="*/ 1685 w 1687"/>
                  <a:gd name="T9" fmla="*/ 0 h 15"/>
                  <a:gd name="T10" fmla="*/ 1686 w 1687"/>
                  <a:gd name="T11" fmla="*/ 7 h 15"/>
                  <a:gd name="T12" fmla="*/ 1687 w 168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15">
                    <a:moveTo>
                      <a:pt x="1687" y="15"/>
                    </a:moveTo>
                    <a:lnTo>
                      <a:pt x="0" y="15"/>
                    </a:lnTo>
                    <a:lnTo>
                      <a:pt x="1" y="7"/>
                    </a:lnTo>
                    <a:lnTo>
                      <a:pt x="2" y="0"/>
                    </a:lnTo>
                    <a:lnTo>
                      <a:pt x="1685" y="0"/>
                    </a:lnTo>
                    <a:lnTo>
                      <a:pt x="1686" y="7"/>
                    </a:lnTo>
                    <a:lnTo>
                      <a:pt x="1687" y="15"/>
                    </a:lnTo>
                    <a:close/>
                  </a:path>
                </a:pathLst>
              </a:cu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1343"/>
              <p:cNvSpPr>
                <a:spLocks/>
              </p:cNvSpPr>
              <p:nvPr/>
            </p:nvSpPr>
            <p:spPr bwMode="auto">
              <a:xfrm>
                <a:off x="1752" y="2020"/>
                <a:ext cx="338" cy="6"/>
              </a:xfrm>
              <a:custGeom>
                <a:avLst/>
                <a:gdLst>
                  <a:gd name="T0" fmla="*/ 1689 w 1689"/>
                  <a:gd name="T1" fmla="*/ 31 h 31"/>
                  <a:gd name="T2" fmla="*/ 0 w 1689"/>
                  <a:gd name="T3" fmla="*/ 31 h 31"/>
                  <a:gd name="T4" fmla="*/ 1 w 1689"/>
                  <a:gd name="T5" fmla="*/ 15 h 31"/>
                  <a:gd name="T6" fmla="*/ 3 w 1689"/>
                  <a:gd name="T7" fmla="*/ 0 h 31"/>
                  <a:gd name="T8" fmla="*/ 1686 w 1689"/>
                  <a:gd name="T9" fmla="*/ 0 h 31"/>
                  <a:gd name="T10" fmla="*/ 1688 w 1689"/>
                  <a:gd name="T11" fmla="*/ 15 h 31"/>
                  <a:gd name="T12" fmla="*/ 1689 w 1689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31">
                    <a:moveTo>
                      <a:pt x="1689" y="31"/>
                    </a:moveTo>
                    <a:lnTo>
                      <a:pt x="0" y="31"/>
                    </a:lnTo>
                    <a:lnTo>
                      <a:pt x="1" y="15"/>
                    </a:lnTo>
                    <a:lnTo>
                      <a:pt x="3" y="0"/>
                    </a:lnTo>
                    <a:lnTo>
                      <a:pt x="1686" y="0"/>
                    </a:lnTo>
                    <a:lnTo>
                      <a:pt x="1688" y="15"/>
                    </a:lnTo>
                    <a:lnTo>
                      <a:pt x="1689" y="31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1344"/>
              <p:cNvSpPr>
                <a:spLocks/>
              </p:cNvSpPr>
              <p:nvPr/>
            </p:nvSpPr>
            <p:spPr bwMode="auto">
              <a:xfrm>
                <a:off x="1752" y="2020"/>
                <a:ext cx="338" cy="9"/>
              </a:xfrm>
              <a:custGeom>
                <a:avLst/>
                <a:gdLst>
                  <a:gd name="T0" fmla="*/ 1691 w 1691"/>
                  <a:gd name="T1" fmla="*/ 47 h 47"/>
                  <a:gd name="T2" fmla="*/ 0 w 1691"/>
                  <a:gd name="T3" fmla="*/ 47 h 47"/>
                  <a:gd name="T4" fmla="*/ 2 w 1691"/>
                  <a:gd name="T5" fmla="*/ 24 h 47"/>
                  <a:gd name="T6" fmla="*/ 4 w 1691"/>
                  <a:gd name="T7" fmla="*/ 0 h 47"/>
                  <a:gd name="T8" fmla="*/ 1687 w 1691"/>
                  <a:gd name="T9" fmla="*/ 0 h 47"/>
                  <a:gd name="T10" fmla="*/ 1689 w 1691"/>
                  <a:gd name="T11" fmla="*/ 24 h 47"/>
                  <a:gd name="T12" fmla="*/ 1691 w 169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47">
                    <a:moveTo>
                      <a:pt x="1691" y="47"/>
                    </a:moveTo>
                    <a:lnTo>
                      <a:pt x="0" y="47"/>
                    </a:lnTo>
                    <a:lnTo>
                      <a:pt x="2" y="24"/>
                    </a:lnTo>
                    <a:lnTo>
                      <a:pt x="4" y="0"/>
                    </a:lnTo>
                    <a:lnTo>
                      <a:pt x="1687" y="0"/>
                    </a:lnTo>
                    <a:lnTo>
                      <a:pt x="1689" y="24"/>
                    </a:lnTo>
                    <a:lnTo>
                      <a:pt x="1691" y="47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1345"/>
              <p:cNvSpPr>
                <a:spLocks/>
              </p:cNvSpPr>
              <p:nvPr/>
            </p:nvSpPr>
            <p:spPr bwMode="auto">
              <a:xfrm>
                <a:off x="1752" y="2020"/>
                <a:ext cx="338" cy="12"/>
              </a:xfrm>
              <a:custGeom>
                <a:avLst/>
                <a:gdLst>
                  <a:gd name="T0" fmla="*/ 1693 w 1693"/>
                  <a:gd name="T1" fmla="*/ 63 h 63"/>
                  <a:gd name="T2" fmla="*/ 0 w 1693"/>
                  <a:gd name="T3" fmla="*/ 63 h 63"/>
                  <a:gd name="T4" fmla="*/ 2 w 1693"/>
                  <a:gd name="T5" fmla="*/ 31 h 63"/>
                  <a:gd name="T6" fmla="*/ 5 w 1693"/>
                  <a:gd name="T7" fmla="*/ 0 h 63"/>
                  <a:gd name="T8" fmla="*/ 1688 w 1693"/>
                  <a:gd name="T9" fmla="*/ 0 h 63"/>
                  <a:gd name="T10" fmla="*/ 1691 w 1693"/>
                  <a:gd name="T11" fmla="*/ 31 h 63"/>
                  <a:gd name="T12" fmla="*/ 1693 w 169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63">
                    <a:moveTo>
                      <a:pt x="1693" y="63"/>
                    </a:moveTo>
                    <a:lnTo>
                      <a:pt x="0" y="63"/>
                    </a:lnTo>
                    <a:lnTo>
                      <a:pt x="2" y="31"/>
                    </a:lnTo>
                    <a:lnTo>
                      <a:pt x="5" y="0"/>
                    </a:lnTo>
                    <a:lnTo>
                      <a:pt x="1688" y="0"/>
                    </a:lnTo>
                    <a:lnTo>
                      <a:pt x="1691" y="31"/>
                    </a:lnTo>
                    <a:lnTo>
                      <a:pt x="1693" y="63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1346"/>
              <p:cNvSpPr>
                <a:spLocks/>
              </p:cNvSpPr>
              <p:nvPr/>
            </p:nvSpPr>
            <p:spPr bwMode="auto">
              <a:xfrm>
                <a:off x="1752" y="2020"/>
                <a:ext cx="338" cy="15"/>
              </a:xfrm>
              <a:custGeom>
                <a:avLst/>
                <a:gdLst>
                  <a:gd name="T0" fmla="*/ 1693 w 1693"/>
                  <a:gd name="T1" fmla="*/ 78 h 78"/>
                  <a:gd name="T2" fmla="*/ 0 w 1693"/>
                  <a:gd name="T3" fmla="*/ 78 h 78"/>
                  <a:gd name="T4" fmla="*/ 1 w 1693"/>
                  <a:gd name="T5" fmla="*/ 39 h 78"/>
                  <a:gd name="T6" fmla="*/ 5 w 1693"/>
                  <a:gd name="T7" fmla="*/ 0 h 78"/>
                  <a:gd name="T8" fmla="*/ 1688 w 1693"/>
                  <a:gd name="T9" fmla="*/ 0 h 78"/>
                  <a:gd name="T10" fmla="*/ 1692 w 1693"/>
                  <a:gd name="T11" fmla="*/ 39 h 78"/>
                  <a:gd name="T12" fmla="*/ 1693 w 169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78">
                    <a:moveTo>
                      <a:pt x="1693" y="78"/>
                    </a:moveTo>
                    <a:lnTo>
                      <a:pt x="0" y="78"/>
                    </a:lnTo>
                    <a:lnTo>
                      <a:pt x="1" y="39"/>
                    </a:lnTo>
                    <a:lnTo>
                      <a:pt x="5" y="0"/>
                    </a:lnTo>
                    <a:lnTo>
                      <a:pt x="1688" y="0"/>
                    </a:lnTo>
                    <a:lnTo>
                      <a:pt x="1692" y="39"/>
                    </a:lnTo>
                    <a:lnTo>
                      <a:pt x="1693" y="78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1347"/>
              <p:cNvSpPr>
                <a:spLocks/>
              </p:cNvSpPr>
              <p:nvPr/>
            </p:nvSpPr>
            <p:spPr bwMode="auto">
              <a:xfrm>
                <a:off x="1752" y="2020"/>
                <a:ext cx="338" cy="18"/>
              </a:xfrm>
              <a:custGeom>
                <a:avLst/>
                <a:gdLst>
                  <a:gd name="T0" fmla="*/ 1693 w 1693"/>
                  <a:gd name="T1" fmla="*/ 94 h 94"/>
                  <a:gd name="T2" fmla="*/ 0 w 1693"/>
                  <a:gd name="T3" fmla="*/ 94 h 94"/>
                  <a:gd name="T4" fmla="*/ 1 w 1693"/>
                  <a:gd name="T5" fmla="*/ 46 h 94"/>
                  <a:gd name="T6" fmla="*/ 5 w 1693"/>
                  <a:gd name="T7" fmla="*/ 0 h 94"/>
                  <a:gd name="T8" fmla="*/ 1688 w 1693"/>
                  <a:gd name="T9" fmla="*/ 0 h 94"/>
                  <a:gd name="T10" fmla="*/ 1692 w 1693"/>
                  <a:gd name="T11" fmla="*/ 46 h 94"/>
                  <a:gd name="T12" fmla="*/ 1693 w 1693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94">
                    <a:moveTo>
                      <a:pt x="1693" y="94"/>
                    </a:moveTo>
                    <a:lnTo>
                      <a:pt x="0" y="94"/>
                    </a:lnTo>
                    <a:lnTo>
                      <a:pt x="1" y="46"/>
                    </a:lnTo>
                    <a:lnTo>
                      <a:pt x="5" y="0"/>
                    </a:lnTo>
                    <a:lnTo>
                      <a:pt x="1688" y="0"/>
                    </a:lnTo>
                    <a:lnTo>
                      <a:pt x="1692" y="46"/>
                    </a:lnTo>
                    <a:lnTo>
                      <a:pt x="1693" y="94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1348"/>
              <p:cNvSpPr>
                <a:spLocks/>
              </p:cNvSpPr>
              <p:nvPr/>
            </p:nvSpPr>
            <p:spPr bwMode="auto">
              <a:xfrm>
                <a:off x="1752" y="2020"/>
                <a:ext cx="338" cy="22"/>
              </a:xfrm>
              <a:custGeom>
                <a:avLst/>
                <a:gdLst>
                  <a:gd name="T0" fmla="*/ 1693 w 1693"/>
                  <a:gd name="T1" fmla="*/ 110 h 110"/>
                  <a:gd name="T2" fmla="*/ 0 w 1693"/>
                  <a:gd name="T3" fmla="*/ 110 h 110"/>
                  <a:gd name="T4" fmla="*/ 0 w 1693"/>
                  <a:gd name="T5" fmla="*/ 103 h 110"/>
                  <a:gd name="T6" fmla="*/ 0 w 1693"/>
                  <a:gd name="T7" fmla="*/ 95 h 110"/>
                  <a:gd name="T8" fmla="*/ 1 w 1693"/>
                  <a:gd name="T9" fmla="*/ 47 h 110"/>
                  <a:gd name="T10" fmla="*/ 5 w 1693"/>
                  <a:gd name="T11" fmla="*/ 0 h 110"/>
                  <a:gd name="T12" fmla="*/ 1688 w 1693"/>
                  <a:gd name="T13" fmla="*/ 0 h 110"/>
                  <a:gd name="T14" fmla="*/ 1692 w 1693"/>
                  <a:gd name="T15" fmla="*/ 47 h 110"/>
                  <a:gd name="T16" fmla="*/ 1693 w 1693"/>
                  <a:gd name="T17" fmla="*/ 95 h 110"/>
                  <a:gd name="T18" fmla="*/ 1693 w 1693"/>
                  <a:gd name="T19" fmla="*/ 103 h 110"/>
                  <a:gd name="T20" fmla="*/ 1693 w 1693"/>
                  <a:gd name="T2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1693" y="110"/>
                    </a:moveTo>
                    <a:lnTo>
                      <a:pt x="0" y="110"/>
                    </a:lnTo>
                    <a:lnTo>
                      <a:pt x="0" y="103"/>
                    </a:lnTo>
                    <a:lnTo>
                      <a:pt x="0" y="95"/>
                    </a:lnTo>
                    <a:lnTo>
                      <a:pt x="1" y="47"/>
                    </a:lnTo>
                    <a:lnTo>
                      <a:pt x="5" y="0"/>
                    </a:lnTo>
                    <a:lnTo>
                      <a:pt x="1688" y="0"/>
                    </a:lnTo>
                    <a:lnTo>
                      <a:pt x="1692" y="47"/>
                    </a:lnTo>
                    <a:lnTo>
                      <a:pt x="1693" y="95"/>
                    </a:lnTo>
                    <a:lnTo>
                      <a:pt x="1693" y="103"/>
                    </a:lnTo>
                    <a:lnTo>
                      <a:pt x="1693" y="110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1349"/>
              <p:cNvSpPr>
                <a:spLocks/>
              </p:cNvSpPr>
              <p:nvPr/>
            </p:nvSpPr>
            <p:spPr bwMode="auto">
              <a:xfrm>
                <a:off x="1752" y="2020"/>
                <a:ext cx="338" cy="25"/>
              </a:xfrm>
              <a:custGeom>
                <a:avLst/>
                <a:gdLst>
                  <a:gd name="T0" fmla="*/ 1693 w 1693"/>
                  <a:gd name="T1" fmla="*/ 125 h 125"/>
                  <a:gd name="T2" fmla="*/ 994 w 1693"/>
                  <a:gd name="T3" fmla="*/ 125 h 125"/>
                  <a:gd name="T4" fmla="*/ 945 w 1693"/>
                  <a:gd name="T5" fmla="*/ 125 h 125"/>
                  <a:gd name="T6" fmla="*/ 0 w 1693"/>
                  <a:gd name="T7" fmla="*/ 125 h 125"/>
                  <a:gd name="T8" fmla="*/ 0 w 1693"/>
                  <a:gd name="T9" fmla="*/ 110 h 125"/>
                  <a:gd name="T10" fmla="*/ 0 w 1693"/>
                  <a:gd name="T11" fmla="*/ 95 h 125"/>
                  <a:gd name="T12" fmla="*/ 1 w 1693"/>
                  <a:gd name="T13" fmla="*/ 47 h 125"/>
                  <a:gd name="T14" fmla="*/ 5 w 1693"/>
                  <a:gd name="T15" fmla="*/ 0 h 125"/>
                  <a:gd name="T16" fmla="*/ 1688 w 1693"/>
                  <a:gd name="T17" fmla="*/ 0 h 125"/>
                  <a:gd name="T18" fmla="*/ 1692 w 1693"/>
                  <a:gd name="T19" fmla="*/ 47 h 125"/>
                  <a:gd name="T20" fmla="*/ 1693 w 1693"/>
                  <a:gd name="T21" fmla="*/ 95 h 125"/>
                  <a:gd name="T22" fmla="*/ 1693 w 1693"/>
                  <a:gd name="T23" fmla="*/ 110 h 125"/>
                  <a:gd name="T24" fmla="*/ 1693 w 1693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3" h="125">
                    <a:moveTo>
                      <a:pt x="1693" y="125"/>
                    </a:moveTo>
                    <a:lnTo>
                      <a:pt x="994" y="125"/>
                    </a:lnTo>
                    <a:lnTo>
                      <a:pt x="945" y="125"/>
                    </a:lnTo>
                    <a:lnTo>
                      <a:pt x="0" y="125"/>
                    </a:lnTo>
                    <a:lnTo>
                      <a:pt x="0" y="110"/>
                    </a:lnTo>
                    <a:lnTo>
                      <a:pt x="0" y="95"/>
                    </a:lnTo>
                    <a:lnTo>
                      <a:pt x="1" y="47"/>
                    </a:lnTo>
                    <a:lnTo>
                      <a:pt x="5" y="0"/>
                    </a:lnTo>
                    <a:lnTo>
                      <a:pt x="1688" y="0"/>
                    </a:lnTo>
                    <a:lnTo>
                      <a:pt x="1692" y="47"/>
                    </a:lnTo>
                    <a:lnTo>
                      <a:pt x="1693" y="95"/>
                    </a:lnTo>
                    <a:lnTo>
                      <a:pt x="1693" y="110"/>
                    </a:lnTo>
                    <a:lnTo>
                      <a:pt x="1693" y="125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1350"/>
              <p:cNvSpPr>
                <a:spLocks/>
              </p:cNvSpPr>
              <p:nvPr/>
            </p:nvSpPr>
            <p:spPr bwMode="auto">
              <a:xfrm>
                <a:off x="1752" y="2023"/>
                <a:ext cx="338" cy="22"/>
              </a:xfrm>
              <a:custGeom>
                <a:avLst/>
                <a:gdLst>
                  <a:gd name="T0" fmla="*/ 3 w 1693"/>
                  <a:gd name="T1" fmla="*/ 0 h 110"/>
                  <a:gd name="T2" fmla="*/ 1690 w 1693"/>
                  <a:gd name="T3" fmla="*/ 0 h 110"/>
                  <a:gd name="T4" fmla="*/ 1693 w 1693"/>
                  <a:gd name="T5" fmla="*/ 40 h 110"/>
                  <a:gd name="T6" fmla="*/ 1693 w 1693"/>
                  <a:gd name="T7" fmla="*/ 80 h 110"/>
                  <a:gd name="T8" fmla="*/ 1693 w 1693"/>
                  <a:gd name="T9" fmla="*/ 95 h 110"/>
                  <a:gd name="T10" fmla="*/ 1693 w 1693"/>
                  <a:gd name="T11" fmla="*/ 110 h 110"/>
                  <a:gd name="T12" fmla="*/ 0 w 1693"/>
                  <a:gd name="T13" fmla="*/ 110 h 110"/>
                  <a:gd name="T14" fmla="*/ 0 w 1693"/>
                  <a:gd name="T15" fmla="*/ 95 h 110"/>
                  <a:gd name="T16" fmla="*/ 0 w 1693"/>
                  <a:gd name="T17" fmla="*/ 80 h 110"/>
                  <a:gd name="T18" fmla="*/ 0 w 1693"/>
                  <a:gd name="T19" fmla="*/ 40 h 110"/>
                  <a:gd name="T20" fmla="*/ 3 w 1693"/>
                  <a:gd name="T2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3" y="0"/>
                    </a:moveTo>
                    <a:lnTo>
                      <a:pt x="1690" y="0"/>
                    </a:lnTo>
                    <a:lnTo>
                      <a:pt x="1693" y="40"/>
                    </a:lnTo>
                    <a:lnTo>
                      <a:pt x="1693" y="80"/>
                    </a:lnTo>
                    <a:lnTo>
                      <a:pt x="1693" y="95"/>
                    </a:lnTo>
                    <a:lnTo>
                      <a:pt x="1693" y="110"/>
                    </a:lnTo>
                    <a:lnTo>
                      <a:pt x="0" y="110"/>
                    </a:lnTo>
                    <a:lnTo>
                      <a:pt x="0" y="95"/>
                    </a:lnTo>
                    <a:lnTo>
                      <a:pt x="0" y="80"/>
                    </a:lnTo>
                    <a:lnTo>
                      <a:pt x="0" y="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1351"/>
              <p:cNvSpPr>
                <a:spLocks/>
              </p:cNvSpPr>
              <p:nvPr/>
            </p:nvSpPr>
            <p:spPr bwMode="auto">
              <a:xfrm>
                <a:off x="1752" y="2026"/>
                <a:ext cx="338" cy="19"/>
              </a:xfrm>
              <a:custGeom>
                <a:avLst/>
                <a:gdLst>
                  <a:gd name="T0" fmla="*/ 2 w 1693"/>
                  <a:gd name="T1" fmla="*/ 0 h 94"/>
                  <a:gd name="T2" fmla="*/ 1691 w 1693"/>
                  <a:gd name="T3" fmla="*/ 0 h 94"/>
                  <a:gd name="T4" fmla="*/ 1693 w 1693"/>
                  <a:gd name="T5" fmla="*/ 32 h 94"/>
                  <a:gd name="T6" fmla="*/ 1693 w 1693"/>
                  <a:gd name="T7" fmla="*/ 64 h 94"/>
                  <a:gd name="T8" fmla="*/ 1693 w 1693"/>
                  <a:gd name="T9" fmla="*/ 79 h 94"/>
                  <a:gd name="T10" fmla="*/ 1693 w 1693"/>
                  <a:gd name="T11" fmla="*/ 94 h 94"/>
                  <a:gd name="T12" fmla="*/ 0 w 1693"/>
                  <a:gd name="T13" fmla="*/ 94 h 94"/>
                  <a:gd name="T14" fmla="*/ 0 w 1693"/>
                  <a:gd name="T15" fmla="*/ 79 h 94"/>
                  <a:gd name="T16" fmla="*/ 0 w 1693"/>
                  <a:gd name="T17" fmla="*/ 64 h 94"/>
                  <a:gd name="T18" fmla="*/ 0 w 1693"/>
                  <a:gd name="T19" fmla="*/ 32 h 94"/>
                  <a:gd name="T20" fmla="*/ 2 w 1693"/>
                  <a:gd name="T2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94">
                    <a:moveTo>
                      <a:pt x="2" y="0"/>
                    </a:moveTo>
                    <a:lnTo>
                      <a:pt x="1691" y="0"/>
                    </a:lnTo>
                    <a:lnTo>
                      <a:pt x="1693" y="32"/>
                    </a:lnTo>
                    <a:lnTo>
                      <a:pt x="1693" y="64"/>
                    </a:lnTo>
                    <a:lnTo>
                      <a:pt x="1693" y="79"/>
                    </a:lnTo>
                    <a:lnTo>
                      <a:pt x="1693" y="94"/>
                    </a:lnTo>
                    <a:lnTo>
                      <a:pt x="0" y="94"/>
                    </a:lnTo>
                    <a:lnTo>
                      <a:pt x="0" y="79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1352"/>
              <p:cNvSpPr>
                <a:spLocks/>
              </p:cNvSpPr>
              <p:nvPr/>
            </p:nvSpPr>
            <p:spPr bwMode="auto">
              <a:xfrm>
                <a:off x="1752" y="2029"/>
                <a:ext cx="338" cy="16"/>
              </a:xfrm>
              <a:custGeom>
                <a:avLst/>
                <a:gdLst>
                  <a:gd name="T0" fmla="*/ 1 w 1693"/>
                  <a:gd name="T1" fmla="*/ 0 h 79"/>
                  <a:gd name="T2" fmla="*/ 1692 w 1693"/>
                  <a:gd name="T3" fmla="*/ 0 h 79"/>
                  <a:gd name="T4" fmla="*/ 1693 w 1693"/>
                  <a:gd name="T5" fmla="*/ 25 h 79"/>
                  <a:gd name="T6" fmla="*/ 1693 w 1693"/>
                  <a:gd name="T7" fmla="*/ 49 h 79"/>
                  <a:gd name="T8" fmla="*/ 1693 w 1693"/>
                  <a:gd name="T9" fmla="*/ 64 h 79"/>
                  <a:gd name="T10" fmla="*/ 1693 w 1693"/>
                  <a:gd name="T11" fmla="*/ 79 h 79"/>
                  <a:gd name="T12" fmla="*/ 0 w 1693"/>
                  <a:gd name="T13" fmla="*/ 79 h 79"/>
                  <a:gd name="T14" fmla="*/ 0 w 1693"/>
                  <a:gd name="T15" fmla="*/ 64 h 79"/>
                  <a:gd name="T16" fmla="*/ 0 w 1693"/>
                  <a:gd name="T17" fmla="*/ 49 h 79"/>
                  <a:gd name="T18" fmla="*/ 0 w 1693"/>
                  <a:gd name="T19" fmla="*/ 25 h 79"/>
                  <a:gd name="T20" fmla="*/ 1 w 16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79">
                    <a:moveTo>
                      <a:pt x="1" y="0"/>
                    </a:moveTo>
                    <a:lnTo>
                      <a:pt x="1692" y="0"/>
                    </a:lnTo>
                    <a:lnTo>
                      <a:pt x="1693" y="25"/>
                    </a:lnTo>
                    <a:lnTo>
                      <a:pt x="1693" y="49"/>
                    </a:lnTo>
                    <a:lnTo>
                      <a:pt x="1693" y="64"/>
                    </a:lnTo>
                    <a:lnTo>
                      <a:pt x="1693" y="79"/>
                    </a:lnTo>
                    <a:lnTo>
                      <a:pt x="0" y="79"/>
                    </a:lnTo>
                    <a:lnTo>
                      <a:pt x="0" y="64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1353"/>
              <p:cNvSpPr>
                <a:spLocks/>
              </p:cNvSpPr>
              <p:nvPr/>
            </p:nvSpPr>
            <p:spPr bwMode="auto">
              <a:xfrm>
                <a:off x="1752" y="2032"/>
                <a:ext cx="338" cy="13"/>
              </a:xfrm>
              <a:custGeom>
                <a:avLst/>
                <a:gdLst>
                  <a:gd name="T0" fmla="*/ 0 w 1693"/>
                  <a:gd name="T1" fmla="*/ 0 h 62"/>
                  <a:gd name="T2" fmla="*/ 1693 w 1693"/>
                  <a:gd name="T3" fmla="*/ 0 h 62"/>
                  <a:gd name="T4" fmla="*/ 1693 w 1693"/>
                  <a:gd name="T5" fmla="*/ 15 h 62"/>
                  <a:gd name="T6" fmla="*/ 1693 w 1693"/>
                  <a:gd name="T7" fmla="*/ 32 h 62"/>
                  <a:gd name="T8" fmla="*/ 1693 w 1693"/>
                  <a:gd name="T9" fmla="*/ 47 h 62"/>
                  <a:gd name="T10" fmla="*/ 1693 w 1693"/>
                  <a:gd name="T11" fmla="*/ 62 h 62"/>
                  <a:gd name="T12" fmla="*/ 0 w 1693"/>
                  <a:gd name="T13" fmla="*/ 62 h 62"/>
                  <a:gd name="T14" fmla="*/ 0 w 1693"/>
                  <a:gd name="T15" fmla="*/ 47 h 62"/>
                  <a:gd name="T16" fmla="*/ 0 w 1693"/>
                  <a:gd name="T17" fmla="*/ 32 h 62"/>
                  <a:gd name="T18" fmla="*/ 0 w 1693"/>
                  <a:gd name="T19" fmla="*/ 15 h 62"/>
                  <a:gd name="T20" fmla="*/ 0 w 1693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62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3" y="47"/>
                    </a:lnTo>
                    <a:lnTo>
                      <a:pt x="1693" y="62"/>
                    </a:lnTo>
                    <a:lnTo>
                      <a:pt x="0" y="62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1354"/>
              <p:cNvSpPr>
                <a:spLocks/>
              </p:cNvSpPr>
              <p:nvPr/>
            </p:nvSpPr>
            <p:spPr bwMode="auto">
              <a:xfrm>
                <a:off x="1752" y="2035"/>
                <a:ext cx="338" cy="10"/>
              </a:xfrm>
              <a:custGeom>
                <a:avLst/>
                <a:gdLst>
                  <a:gd name="T0" fmla="*/ 0 w 1693"/>
                  <a:gd name="T1" fmla="*/ 0 h 47"/>
                  <a:gd name="T2" fmla="*/ 1693 w 1693"/>
                  <a:gd name="T3" fmla="*/ 0 h 47"/>
                  <a:gd name="T4" fmla="*/ 1693 w 1693"/>
                  <a:gd name="T5" fmla="*/ 8 h 47"/>
                  <a:gd name="T6" fmla="*/ 1693 w 1693"/>
                  <a:gd name="T7" fmla="*/ 17 h 47"/>
                  <a:gd name="T8" fmla="*/ 1693 w 1693"/>
                  <a:gd name="T9" fmla="*/ 32 h 47"/>
                  <a:gd name="T10" fmla="*/ 1693 w 1693"/>
                  <a:gd name="T11" fmla="*/ 47 h 47"/>
                  <a:gd name="T12" fmla="*/ 0 w 1693"/>
                  <a:gd name="T13" fmla="*/ 47 h 47"/>
                  <a:gd name="T14" fmla="*/ 0 w 1693"/>
                  <a:gd name="T15" fmla="*/ 32 h 47"/>
                  <a:gd name="T16" fmla="*/ 0 w 1693"/>
                  <a:gd name="T17" fmla="*/ 17 h 47"/>
                  <a:gd name="T18" fmla="*/ 0 w 1693"/>
                  <a:gd name="T19" fmla="*/ 8 h 47"/>
                  <a:gd name="T20" fmla="*/ 0 w 1693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47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3" y="32"/>
                    </a:lnTo>
                    <a:lnTo>
                      <a:pt x="1693" y="47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1355"/>
              <p:cNvSpPr>
                <a:spLocks/>
              </p:cNvSpPr>
              <p:nvPr/>
            </p:nvSpPr>
            <p:spPr bwMode="auto">
              <a:xfrm>
                <a:off x="1752" y="2038"/>
                <a:ext cx="338" cy="7"/>
              </a:xfrm>
              <a:custGeom>
                <a:avLst/>
                <a:gdLst>
                  <a:gd name="T0" fmla="*/ 0 w 1693"/>
                  <a:gd name="T1" fmla="*/ 0 h 31"/>
                  <a:gd name="T2" fmla="*/ 1693 w 1693"/>
                  <a:gd name="T3" fmla="*/ 0 h 31"/>
                  <a:gd name="T4" fmla="*/ 1693 w 1693"/>
                  <a:gd name="T5" fmla="*/ 1 h 31"/>
                  <a:gd name="T6" fmla="*/ 1693 w 1693"/>
                  <a:gd name="T7" fmla="*/ 16 h 31"/>
                  <a:gd name="T8" fmla="*/ 1693 w 1693"/>
                  <a:gd name="T9" fmla="*/ 31 h 31"/>
                  <a:gd name="T10" fmla="*/ 0 w 1693"/>
                  <a:gd name="T11" fmla="*/ 31 h 31"/>
                  <a:gd name="T12" fmla="*/ 0 w 1693"/>
                  <a:gd name="T13" fmla="*/ 16 h 31"/>
                  <a:gd name="T14" fmla="*/ 0 w 1693"/>
                  <a:gd name="T15" fmla="*/ 1 h 31"/>
                  <a:gd name="T16" fmla="*/ 0 w 1693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31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"/>
                    </a:lnTo>
                    <a:lnTo>
                      <a:pt x="1693" y="16"/>
                    </a:lnTo>
                    <a:lnTo>
                      <a:pt x="1693" y="31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1356"/>
              <p:cNvSpPr>
                <a:spLocks/>
              </p:cNvSpPr>
              <p:nvPr/>
            </p:nvSpPr>
            <p:spPr bwMode="auto">
              <a:xfrm>
                <a:off x="1752" y="2041"/>
                <a:ext cx="338" cy="4"/>
              </a:xfrm>
              <a:custGeom>
                <a:avLst/>
                <a:gdLst>
                  <a:gd name="T0" fmla="*/ 0 w 1693"/>
                  <a:gd name="T1" fmla="*/ 0 h 16"/>
                  <a:gd name="T2" fmla="*/ 1693 w 1693"/>
                  <a:gd name="T3" fmla="*/ 0 h 16"/>
                  <a:gd name="T4" fmla="*/ 1693 w 1693"/>
                  <a:gd name="T5" fmla="*/ 8 h 16"/>
                  <a:gd name="T6" fmla="*/ 1693 w 1693"/>
                  <a:gd name="T7" fmla="*/ 16 h 16"/>
                  <a:gd name="T8" fmla="*/ 0 w 1693"/>
                  <a:gd name="T9" fmla="*/ 16 h 16"/>
                  <a:gd name="T10" fmla="*/ 0 w 1693"/>
                  <a:gd name="T11" fmla="*/ 8 h 16"/>
                  <a:gd name="T12" fmla="*/ 0 w 169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6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Rectangle 1357"/>
              <p:cNvSpPr>
                <a:spLocks noChangeArrowheads="1"/>
              </p:cNvSpPr>
              <p:nvPr/>
            </p:nvSpPr>
            <p:spPr bwMode="auto">
              <a:xfrm>
                <a:off x="1752" y="2045"/>
                <a:ext cx="338" cy="1"/>
              </a:xfrm>
              <a:prstGeom prst="rect">
                <a:avLst/>
              </a:pr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Rectangle 1358"/>
              <p:cNvSpPr>
                <a:spLocks noChangeArrowheads="1"/>
              </p:cNvSpPr>
              <p:nvPr/>
            </p:nvSpPr>
            <p:spPr bwMode="auto">
              <a:xfrm>
                <a:off x="1752" y="2023"/>
                <a:ext cx="338" cy="1"/>
              </a:xfrm>
              <a:prstGeom prst="rect">
                <a:avLst/>
              </a:prstGeom>
              <a:solidFill>
                <a:srgbClr val="B125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1359"/>
              <p:cNvSpPr>
                <a:spLocks/>
              </p:cNvSpPr>
              <p:nvPr/>
            </p:nvSpPr>
            <p:spPr bwMode="auto">
              <a:xfrm>
                <a:off x="1752" y="2023"/>
                <a:ext cx="338" cy="3"/>
              </a:xfrm>
              <a:custGeom>
                <a:avLst/>
                <a:gdLst>
                  <a:gd name="T0" fmla="*/ 1689 w 1689"/>
                  <a:gd name="T1" fmla="*/ 16 h 16"/>
                  <a:gd name="T2" fmla="*/ 0 w 1689"/>
                  <a:gd name="T3" fmla="*/ 16 h 16"/>
                  <a:gd name="T4" fmla="*/ 1 w 1689"/>
                  <a:gd name="T5" fmla="*/ 9 h 16"/>
                  <a:gd name="T6" fmla="*/ 1 w 1689"/>
                  <a:gd name="T7" fmla="*/ 0 h 16"/>
                  <a:gd name="T8" fmla="*/ 1688 w 1689"/>
                  <a:gd name="T9" fmla="*/ 0 h 16"/>
                  <a:gd name="T10" fmla="*/ 1688 w 1689"/>
                  <a:gd name="T11" fmla="*/ 9 h 16"/>
                  <a:gd name="T12" fmla="*/ 1689 w 168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16">
                    <a:moveTo>
                      <a:pt x="1689" y="16"/>
                    </a:moveTo>
                    <a:lnTo>
                      <a:pt x="0" y="16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1688" y="0"/>
                    </a:lnTo>
                    <a:lnTo>
                      <a:pt x="1688" y="9"/>
                    </a:lnTo>
                    <a:lnTo>
                      <a:pt x="1689" y="16"/>
                    </a:lnTo>
                    <a:close/>
                  </a:path>
                </a:pathLst>
              </a:cu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1360"/>
              <p:cNvSpPr>
                <a:spLocks/>
              </p:cNvSpPr>
              <p:nvPr/>
            </p:nvSpPr>
            <p:spPr bwMode="auto">
              <a:xfrm>
                <a:off x="1752" y="2023"/>
                <a:ext cx="338" cy="6"/>
              </a:xfrm>
              <a:custGeom>
                <a:avLst/>
                <a:gdLst>
                  <a:gd name="T0" fmla="*/ 1691 w 1691"/>
                  <a:gd name="T1" fmla="*/ 32 h 32"/>
                  <a:gd name="T2" fmla="*/ 0 w 1691"/>
                  <a:gd name="T3" fmla="*/ 32 h 32"/>
                  <a:gd name="T4" fmla="*/ 1 w 1691"/>
                  <a:gd name="T5" fmla="*/ 16 h 32"/>
                  <a:gd name="T6" fmla="*/ 2 w 1691"/>
                  <a:gd name="T7" fmla="*/ 0 h 32"/>
                  <a:gd name="T8" fmla="*/ 1689 w 1691"/>
                  <a:gd name="T9" fmla="*/ 0 h 32"/>
                  <a:gd name="T10" fmla="*/ 1690 w 1691"/>
                  <a:gd name="T11" fmla="*/ 16 h 32"/>
                  <a:gd name="T12" fmla="*/ 1691 w 1691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32">
                    <a:moveTo>
                      <a:pt x="1691" y="32"/>
                    </a:moveTo>
                    <a:lnTo>
                      <a:pt x="0" y="32"/>
                    </a:lnTo>
                    <a:lnTo>
                      <a:pt x="1" y="16"/>
                    </a:lnTo>
                    <a:lnTo>
                      <a:pt x="2" y="0"/>
                    </a:lnTo>
                    <a:lnTo>
                      <a:pt x="1689" y="0"/>
                    </a:lnTo>
                    <a:lnTo>
                      <a:pt x="1690" y="16"/>
                    </a:lnTo>
                    <a:lnTo>
                      <a:pt x="1691" y="32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1361"/>
              <p:cNvSpPr>
                <a:spLocks/>
              </p:cNvSpPr>
              <p:nvPr/>
            </p:nvSpPr>
            <p:spPr bwMode="auto">
              <a:xfrm>
                <a:off x="1752" y="2023"/>
                <a:ext cx="338" cy="9"/>
              </a:xfrm>
              <a:custGeom>
                <a:avLst/>
                <a:gdLst>
                  <a:gd name="T0" fmla="*/ 1693 w 1693"/>
                  <a:gd name="T1" fmla="*/ 48 h 48"/>
                  <a:gd name="T2" fmla="*/ 0 w 1693"/>
                  <a:gd name="T3" fmla="*/ 48 h 48"/>
                  <a:gd name="T4" fmla="*/ 2 w 1693"/>
                  <a:gd name="T5" fmla="*/ 24 h 48"/>
                  <a:gd name="T6" fmla="*/ 3 w 1693"/>
                  <a:gd name="T7" fmla="*/ 0 h 48"/>
                  <a:gd name="T8" fmla="*/ 1690 w 1693"/>
                  <a:gd name="T9" fmla="*/ 0 h 48"/>
                  <a:gd name="T10" fmla="*/ 1691 w 1693"/>
                  <a:gd name="T11" fmla="*/ 24 h 48"/>
                  <a:gd name="T12" fmla="*/ 1693 w 1693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48">
                    <a:moveTo>
                      <a:pt x="1693" y="48"/>
                    </a:moveTo>
                    <a:lnTo>
                      <a:pt x="0" y="48"/>
                    </a:lnTo>
                    <a:lnTo>
                      <a:pt x="2" y="24"/>
                    </a:lnTo>
                    <a:lnTo>
                      <a:pt x="3" y="0"/>
                    </a:lnTo>
                    <a:lnTo>
                      <a:pt x="1690" y="0"/>
                    </a:lnTo>
                    <a:lnTo>
                      <a:pt x="1691" y="24"/>
                    </a:lnTo>
                    <a:lnTo>
                      <a:pt x="1693" y="48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1362"/>
              <p:cNvSpPr>
                <a:spLocks/>
              </p:cNvSpPr>
              <p:nvPr/>
            </p:nvSpPr>
            <p:spPr bwMode="auto">
              <a:xfrm>
                <a:off x="1752" y="2023"/>
                <a:ext cx="338" cy="12"/>
              </a:xfrm>
              <a:custGeom>
                <a:avLst/>
                <a:gdLst>
                  <a:gd name="T0" fmla="*/ 1693 w 1693"/>
                  <a:gd name="T1" fmla="*/ 63 h 63"/>
                  <a:gd name="T2" fmla="*/ 0 w 1693"/>
                  <a:gd name="T3" fmla="*/ 63 h 63"/>
                  <a:gd name="T4" fmla="*/ 1 w 1693"/>
                  <a:gd name="T5" fmla="*/ 31 h 63"/>
                  <a:gd name="T6" fmla="*/ 3 w 1693"/>
                  <a:gd name="T7" fmla="*/ 0 h 63"/>
                  <a:gd name="T8" fmla="*/ 1690 w 1693"/>
                  <a:gd name="T9" fmla="*/ 0 h 63"/>
                  <a:gd name="T10" fmla="*/ 1692 w 1693"/>
                  <a:gd name="T11" fmla="*/ 31 h 63"/>
                  <a:gd name="T12" fmla="*/ 1693 w 169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63">
                    <a:moveTo>
                      <a:pt x="1693" y="63"/>
                    </a:moveTo>
                    <a:lnTo>
                      <a:pt x="0" y="63"/>
                    </a:lnTo>
                    <a:lnTo>
                      <a:pt x="1" y="31"/>
                    </a:lnTo>
                    <a:lnTo>
                      <a:pt x="3" y="0"/>
                    </a:lnTo>
                    <a:lnTo>
                      <a:pt x="1690" y="0"/>
                    </a:lnTo>
                    <a:lnTo>
                      <a:pt x="1692" y="31"/>
                    </a:lnTo>
                    <a:lnTo>
                      <a:pt x="1693" y="63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1363"/>
              <p:cNvSpPr>
                <a:spLocks/>
              </p:cNvSpPr>
              <p:nvPr/>
            </p:nvSpPr>
            <p:spPr bwMode="auto">
              <a:xfrm>
                <a:off x="1752" y="2023"/>
                <a:ext cx="338" cy="15"/>
              </a:xfrm>
              <a:custGeom>
                <a:avLst/>
                <a:gdLst>
                  <a:gd name="T0" fmla="*/ 1693 w 1693"/>
                  <a:gd name="T1" fmla="*/ 79 h 79"/>
                  <a:gd name="T2" fmla="*/ 0 w 1693"/>
                  <a:gd name="T3" fmla="*/ 79 h 79"/>
                  <a:gd name="T4" fmla="*/ 0 w 1693"/>
                  <a:gd name="T5" fmla="*/ 40 h 79"/>
                  <a:gd name="T6" fmla="*/ 3 w 1693"/>
                  <a:gd name="T7" fmla="*/ 0 h 79"/>
                  <a:gd name="T8" fmla="*/ 1690 w 1693"/>
                  <a:gd name="T9" fmla="*/ 0 h 79"/>
                  <a:gd name="T10" fmla="*/ 1693 w 1693"/>
                  <a:gd name="T11" fmla="*/ 40 h 79"/>
                  <a:gd name="T12" fmla="*/ 1693 w 1693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79">
                    <a:moveTo>
                      <a:pt x="1693" y="79"/>
                    </a:moveTo>
                    <a:lnTo>
                      <a:pt x="0" y="79"/>
                    </a:lnTo>
                    <a:lnTo>
                      <a:pt x="0" y="40"/>
                    </a:lnTo>
                    <a:lnTo>
                      <a:pt x="3" y="0"/>
                    </a:lnTo>
                    <a:lnTo>
                      <a:pt x="1690" y="0"/>
                    </a:lnTo>
                    <a:lnTo>
                      <a:pt x="1693" y="40"/>
                    </a:lnTo>
                    <a:lnTo>
                      <a:pt x="1693" y="79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1364"/>
              <p:cNvSpPr>
                <a:spLocks/>
              </p:cNvSpPr>
              <p:nvPr/>
            </p:nvSpPr>
            <p:spPr bwMode="auto">
              <a:xfrm>
                <a:off x="1752" y="2023"/>
                <a:ext cx="338" cy="19"/>
              </a:xfrm>
              <a:custGeom>
                <a:avLst/>
                <a:gdLst>
                  <a:gd name="T0" fmla="*/ 1693 w 1693"/>
                  <a:gd name="T1" fmla="*/ 95 h 95"/>
                  <a:gd name="T2" fmla="*/ 0 w 1693"/>
                  <a:gd name="T3" fmla="*/ 95 h 95"/>
                  <a:gd name="T4" fmla="*/ 0 w 1693"/>
                  <a:gd name="T5" fmla="*/ 88 h 95"/>
                  <a:gd name="T6" fmla="*/ 0 w 1693"/>
                  <a:gd name="T7" fmla="*/ 80 h 95"/>
                  <a:gd name="T8" fmla="*/ 0 w 1693"/>
                  <a:gd name="T9" fmla="*/ 40 h 95"/>
                  <a:gd name="T10" fmla="*/ 3 w 1693"/>
                  <a:gd name="T11" fmla="*/ 0 h 95"/>
                  <a:gd name="T12" fmla="*/ 1690 w 1693"/>
                  <a:gd name="T13" fmla="*/ 0 h 95"/>
                  <a:gd name="T14" fmla="*/ 1693 w 1693"/>
                  <a:gd name="T15" fmla="*/ 40 h 95"/>
                  <a:gd name="T16" fmla="*/ 1693 w 1693"/>
                  <a:gd name="T17" fmla="*/ 80 h 95"/>
                  <a:gd name="T18" fmla="*/ 1693 w 1693"/>
                  <a:gd name="T19" fmla="*/ 87 h 95"/>
                  <a:gd name="T20" fmla="*/ 1693 w 1693"/>
                  <a:gd name="T2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95">
                    <a:moveTo>
                      <a:pt x="1693" y="95"/>
                    </a:moveTo>
                    <a:lnTo>
                      <a:pt x="0" y="95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0" y="40"/>
                    </a:lnTo>
                    <a:lnTo>
                      <a:pt x="3" y="0"/>
                    </a:lnTo>
                    <a:lnTo>
                      <a:pt x="1690" y="0"/>
                    </a:lnTo>
                    <a:lnTo>
                      <a:pt x="1693" y="40"/>
                    </a:lnTo>
                    <a:lnTo>
                      <a:pt x="1693" y="80"/>
                    </a:lnTo>
                    <a:lnTo>
                      <a:pt x="1693" y="87"/>
                    </a:lnTo>
                    <a:lnTo>
                      <a:pt x="1693" y="95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1365"/>
              <p:cNvSpPr>
                <a:spLocks/>
              </p:cNvSpPr>
              <p:nvPr/>
            </p:nvSpPr>
            <p:spPr bwMode="auto">
              <a:xfrm>
                <a:off x="1752" y="2023"/>
                <a:ext cx="338" cy="22"/>
              </a:xfrm>
              <a:custGeom>
                <a:avLst/>
                <a:gdLst>
                  <a:gd name="T0" fmla="*/ 1693 w 1693"/>
                  <a:gd name="T1" fmla="*/ 110 h 110"/>
                  <a:gd name="T2" fmla="*/ 0 w 1693"/>
                  <a:gd name="T3" fmla="*/ 110 h 110"/>
                  <a:gd name="T4" fmla="*/ 0 w 1693"/>
                  <a:gd name="T5" fmla="*/ 95 h 110"/>
                  <a:gd name="T6" fmla="*/ 0 w 1693"/>
                  <a:gd name="T7" fmla="*/ 80 h 110"/>
                  <a:gd name="T8" fmla="*/ 0 w 1693"/>
                  <a:gd name="T9" fmla="*/ 40 h 110"/>
                  <a:gd name="T10" fmla="*/ 3 w 1693"/>
                  <a:gd name="T11" fmla="*/ 0 h 110"/>
                  <a:gd name="T12" fmla="*/ 1690 w 1693"/>
                  <a:gd name="T13" fmla="*/ 0 h 110"/>
                  <a:gd name="T14" fmla="*/ 1693 w 1693"/>
                  <a:gd name="T15" fmla="*/ 40 h 110"/>
                  <a:gd name="T16" fmla="*/ 1693 w 1693"/>
                  <a:gd name="T17" fmla="*/ 80 h 110"/>
                  <a:gd name="T18" fmla="*/ 1693 w 1693"/>
                  <a:gd name="T19" fmla="*/ 95 h 110"/>
                  <a:gd name="T20" fmla="*/ 1693 w 1693"/>
                  <a:gd name="T2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1693" y="110"/>
                    </a:moveTo>
                    <a:lnTo>
                      <a:pt x="0" y="110"/>
                    </a:lnTo>
                    <a:lnTo>
                      <a:pt x="0" y="95"/>
                    </a:lnTo>
                    <a:lnTo>
                      <a:pt x="0" y="80"/>
                    </a:lnTo>
                    <a:lnTo>
                      <a:pt x="0" y="40"/>
                    </a:lnTo>
                    <a:lnTo>
                      <a:pt x="3" y="0"/>
                    </a:lnTo>
                    <a:lnTo>
                      <a:pt x="1690" y="0"/>
                    </a:lnTo>
                    <a:lnTo>
                      <a:pt x="1693" y="40"/>
                    </a:lnTo>
                    <a:lnTo>
                      <a:pt x="1693" y="80"/>
                    </a:lnTo>
                    <a:lnTo>
                      <a:pt x="1693" y="95"/>
                    </a:lnTo>
                    <a:lnTo>
                      <a:pt x="1693" y="110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1366"/>
              <p:cNvSpPr>
                <a:spLocks/>
              </p:cNvSpPr>
              <p:nvPr/>
            </p:nvSpPr>
            <p:spPr bwMode="auto">
              <a:xfrm>
                <a:off x="1752" y="2023"/>
                <a:ext cx="338" cy="25"/>
              </a:xfrm>
              <a:custGeom>
                <a:avLst/>
                <a:gdLst>
                  <a:gd name="T0" fmla="*/ 1692 w 1693"/>
                  <a:gd name="T1" fmla="*/ 126 h 126"/>
                  <a:gd name="T2" fmla="*/ 1633 w 1693"/>
                  <a:gd name="T3" fmla="*/ 126 h 126"/>
                  <a:gd name="T4" fmla="*/ 1584 w 1693"/>
                  <a:gd name="T5" fmla="*/ 126 h 126"/>
                  <a:gd name="T6" fmla="*/ 1 w 1693"/>
                  <a:gd name="T7" fmla="*/ 126 h 126"/>
                  <a:gd name="T8" fmla="*/ 0 w 1693"/>
                  <a:gd name="T9" fmla="*/ 103 h 126"/>
                  <a:gd name="T10" fmla="*/ 0 w 1693"/>
                  <a:gd name="T11" fmla="*/ 80 h 126"/>
                  <a:gd name="T12" fmla="*/ 0 w 1693"/>
                  <a:gd name="T13" fmla="*/ 40 h 126"/>
                  <a:gd name="T14" fmla="*/ 3 w 1693"/>
                  <a:gd name="T15" fmla="*/ 0 h 126"/>
                  <a:gd name="T16" fmla="*/ 1690 w 1693"/>
                  <a:gd name="T17" fmla="*/ 0 h 126"/>
                  <a:gd name="T18" fmla="*/ 1693 w 1693"/>
                  <a:gd name="T19" fmla="*/ 40 h 126"/>
                  <a:gd name="T20" fmla="*/ 1693 w 1693"/>
                  <a:gd name="T21" fmla="*/ 80 h 126"/>
                  <a:gd name="T22" fmla="*/ 1693 w 1693"/>
                  <a:gd name="T23" fmla="*/ 103 h 126"/>
                  <a:gd name="T24" fmla="*/ 1692 w 1693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3" h="126">
                    <a:moveTo>
                      <a:pt x="1692" y="126"/>
                    </a:moveTo>
                    <a:lnTo>
                      <a:pt x="1633" y="126"/>
                    </a:lnTo>
                    <a:lnTo>
                      <a:pt x="1584" y="126"/>
                    </a:lnTo>
                    <a:lnTo>
                      <a:pt x="1" y="126"/>
                    </a:lnTo>
                    <a:lnTo>
                      <a:pt x="0" y="103"/>
                    </a:lnTo>
                    <a:lnTo>
                      <a:pt x="0" y="80"/>
                    </a:lnTo>
                    <a:lnTo>
                      <a:pt x="0" y="40"/>
                    </a:lnTo>
                    <a:lnTo>
                      <a:pt x="3" y="0"/>
                    </a:lnTo>
                    <a:lnTo>
                      <a:pt x="1690" y="0"/>
                    </a:lnTo>
                    <a:lnTo>
                      <a:pt x="1693" y="40"/>
                    </a:lnTo>
                    <a:lnTo>
                      <a:pt x="1693" y="80"/>
                    </a:lnTo>
                    <a:lnTo>
                      <a:pt x="1693" y="103"/>
                    </a:lnTo>
                    <a:lnTo>
                      <a:pt x="1692" y="126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1367"/>
              <p:cNvSpPr>
                <a:spLocks/>
              </p:cNvSpPr>
              <p:nvPr/>
            </p:nvSpPr>
            <p:spPr bwMode="auto">
              <a:xfrm>
                <a:off x="1752" y="2026"/>
                <a:ext cx="338" cy="22"/>
              </a:xfrm>
              <a:custGeom>
                <a:avLst/>
                <a:gdLst>
                  <a:gd name="T0" fmla="*/ 2 w 1693"/>
                  <a:gd name="T1" fmla="*/ 0 h 110"/>
                  <a:gd name="T2" fmla="*/ 1691 w 1693"/>
                  <a:gd name="T3" fmla="*/ 0 h 110"/>
                  <a:gd name="T4" fmla="*/ 1693 w 1693"/>
                  <a:gd name="T5" fmla="*/ 32 h 110"/>
                  <a:gd name="T6" fmla="*/ 1693 w 1693"/>
                  <a:gd name="T7" fmla="*/ 64 h 110"/>
                  <a:gd name="T8" fmla="*/ 1693 w 1693"/>
                  <a:gd name="T9" fmla="*/ 87 h 110"/>
                  <a:gd name="T10" fmla="*/ 1692 w 1693"/>
                  <a:gd name="T11" fmla="*/ 110 h 110"/>
                  <a:gd name="T12" fmla="*/ 1 w 1693"/>
                  <a:gd name="T13" fmla="*/ 110 h 110"/>
                  <a:gd name="T14" fmla="*/ 0 w 1693"/>
                  <a:gd name="T15" fmla="*/ 87 h 110"/>
                  <a:gd name="T16" fmla="*/ 0 w 1693"/>
                  <a:gd name="T17" fmla="*/ 64 h 110"/>
                  <a:gd name="T18" fmla="*/ 0 w 1693"/>
                  <a:gd name="T19" fmla="*/ 32 h 110"/>
                  <a:gd name="T20" fmla="*/ 2 w 1693"/>
                  <a:gd name="T2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2" y="0"/>
                    </a:moveTo>
                    <a:lnTo>
                      <a:pt x="1691" y="0"/>
                    </a:lnTo>
                    <a:lnTo>
                      <a:pt x="1693" y="32"/>
                    </a:lnTo>
                    <a:lnTo>
                      <a:pt x="1693" y="64"/>
                    </a:lnTo>
                    <a:lnTo>
                      <a:pt x="1693" y="87"/>
                    </a:lnTo>
                    <a:lnTo>
                      <a:pt x="1692" y="110"/>
                    </a:lnTo>
                    <a:lnTo>
                      <a:pt x="1" y="110"/>
                    </a:lnTo>
                    <a:lnTo>
                      <a:pt x="0" y="87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1368"/>
              <p:cNvSpPr>
                <a:spLocks/>
              </p:cNvSpPr>
              <p:nvPr/>
            </p:nvSpPr>
            <p:spPr bwMode="auto">
              <a:xfrm>
                <a:off x="1752" y="2029"/>
                <a:ext cx="338" cy="19"/>
              </a:xfrm>
              <a:custGeom>
                <a:avLst/>
                <a:gdLst>
                  <a:gd name="T0" fmla="*/ 1 w 1693"/>
                  <a:gd name="T1" fmla="*/ 0 h 95"/>
                  <a:gd name="T2" fmla="*/ 1692 w 1693"/>
                  <a:gd name="T3" fmla="*/ 0 h 95"/>
                  <a:gd name="T4" fmla="*/ 1693 w 1693"/>
                  <a:gd name="T5" fmla="*/ 25 h 95"/>
                  <a:gd name="T6" fmla="*/ 1693 w 1693"/>
                  <a:gd name="T7" fmla="*/ 49 h 95"/>
                  <a:gd name="T8" fmla="*/ 1693 w 1693"/>
                  <a:gd name="T9" fmla="*/ 72 h 95"/>
                  <a:gd name="T10" fmla="*/ 1692 w 1693"/>
                  <a:gd name="T11" fmla="*/ 95 h 95"/>
                  <a:gd name="T12" fmla="*/ 1 w 1693"/>
                  <a:gd name="T13" fmla="*/ 95 h 95"/>
                  <a:gd name="T14" fmla="*/ 0 w 1693"/>
                  <a:gd name="T15" fmla="*/ 72 h 95"/>
                  <a:gd name="T16" fmla="*/ 0 w 1693"/>
                  <a:gd name="T17" fmla="*/ 49 h 95"/>
                  <a:gd name="T18" fmla="*/ 0 w 1693"/>
                  <a:gd name="T19" fmla="*/ 25 h 95"/>
                  <a:gd name="T20" fmla="*/ 1 w 1693"/>
                  <a:gd name="T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95">
                    <a:moveTo>
                      <a:pt x="1" y="0"/>
                    </a:moveTo>
                    <a:lnTo>
                      <a:pt x="1692" y="0"/>
                    </a:lnTo>
                    <a:lnTo>
                      <a:pt x="1693" y="25"/>
                    </a:lnTo>
                    <a:lnTo>
                      <a:pt x="1693" y="49"/>
                    </a:lnTo>
                    <a:lnTo>
                      <a:pt x="1693" y="72"/>
                    </a:lnTo>
                    <a:lnTo>
                      <a:pt x="1692" y="95"/>
                    </a:lnTo>
                    <a:lnTo>
                      <a:pt x="1" y="95"/>
                    </a:lnTo>
                    <a:lnTo>
                      <a:pt x="0" y="72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1369"/>
              <p:cNvSpPr>
                <a:spLocks/>
              </p:cNvSpPr>
              <p:nvPr/>
            </p:nvSpPr>
            <p:spPr bwMode="auto">
              <a:xfrm>
                <a:off x="1752" y="2032"/>
                <a:ext cx="338" cy="16"/>
              </a:xfrm>
              <a:custGeom>
                <a:avLst/>
                <a:gdLst>
                  <a:gd name="T0" fmla="*/ 0 w 1693"/>
                  <a:gd name="T1" fmla="*/ 0 h 78"/>
                  <a:gd name="T2" fmla="*/ 1693 w 1693"/>
                  <a:gd name="T3" fmla="*/ 0 h 78"/>
                  <a:gd name="T4" fmla="*/ 1693 w 1693"/>
                  <a:gd name="T5" fmla="*/ 15 h 78"/>
                  <a:gd name="T6" fmla="*/ 1693 w 1693"/>
                  <a:gd name="T7" fmla="*/ 32 h 78"/>
                  <a:gd name="T8" fmla="*/ 1693 w 1693"/>
                  <a:gd name="T9" fmla="*/ 55 h 78"/>
                  <a:gd name="T10" fmla="*/ 1692 w 1693"/>
                  <a:gd name="T11" fmla="*/ 78 h 78"/>
                  <a:gd name="T12" fmla="*/ 1 w 1693"/>
                  <a:gd name="T13" fmla="*/ 78 h 78"/>
                  <a:gd name="T14" fmla="*/ 0 w 1693"/>
                  <a:gd name="T15" fmla="*/ 55 h 78"/>
                  <a:gd name="T16" fmla="*/ 0 w 1693"/>
                  <a:gd name="T17" fmla="*/ 32 h 78"/>
                  <a:gd name="T18" fmla="*/ 0 w 1693"/>
                  <a:gd name="T19" fmla="*/ 15 h 78"/>
                  <a:gd name="T20" fmla="*/ 0 w 1693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78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3" y="55"/>
                    </a:lnTo>
                    <a:lnTo>
                      <a:pt x="1692" y="78"/>
                    </a:lnTo>
                    <a:lnTo>
                      <a:pt x="1" y="78"/>
                    </a:lnTo>
                    <a:lnTo>
                      <a:pt x="0" y="55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1370"/>
              <p:cNvSpPr>
                <a:spLocks/>
              </p:cNvSpPr>
              <p:nvPr/>
            </p:nvSpPr>
            <p:spPr bwMode="auto">
              <a:xfrm>
                <a:off x="1752" y="2035"/>
                <a:ext cx="338" cy="13"/>
              </a:xfrm>
              <a:custGeom>
                <a:avLst/>
                <a:gdLst>
                  <a:gd name="T0" fmla="*/ 0 w 1693"/>
                  <a:gd name="T1" fmla="*/ 0 h 63"/>
                  <a:gd name="T2" fmla="*/ 1693 w 1693"/>
                  <a:gd name="T3" fmla="*/ 0 h 63"/>
                  <a:gd name="T4" fmla="*/ 1693 w 1693"/>
                  <a:gd name="T5" fmla="*/ 8 h 63"/>
                  <a:gd name="T6" fmla="*/ 1693 w 1693"/>
                  <a:gd name="T7" fmla="*/ 17 h 63"/>
                  <a:gd name="T8" fmla="*/ 1693 w 1693"/>
                  <a:gd name="T9" fmla="*/ 40 h 63"/>
                  <a:gd name="T10" fmla="*/ 1692 w 1693"/>
                  <a:gd name="T11" fmla="*/ 63 h 63"/>
                  <a:gd name="T12" fmla="*/ 1 w 1693"/>
                  <a:gd name="T13" fmla="*/ 63 h 63"/>
                  <a:gd name="T14" fmla="*/ 0 w 1693"/>
                  <a:gd name="T15" fmla="*/ 40 h 63"/>
                  <a:gd name="T16" fmla="*/ 0 w 1693"/>
                  <a:gd name="T17" fmla="*/ 17 h 63"/>
                  <a:gd name="T18" fmla="*/ 0 w 1693"/>
                  <a:gd name="T19" fmla="*/ 8 h 63"/>
                  <a:gd name="T20" fmla="*/ 0 w 1693"/>
                  <a:gd name="T2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63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3" y="40"/>
                    </a:lnTo>
                    <a:lnTo>
                      <a:pt x="1692" y="63"/>
                    </a:lnTo>
                    <a:lnTo>
                      <a:pt x="1" y="63"/>
                    </a:lnTo>
                    <a:lnTo>
                      <a:pt x="0" y="40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1371"/>
              <p:cNvSpPr>
                <a:spLocks/>
              </p:cNvSpPr>
              <p:nvPr/>
            </p:nvSpPr>
            <p:spPr bwMode="auto">
              <a:xfrm>
                <a:off x="1752" y="2038"/>
                <a:ext cx="338" cy="10"/>
              </a:xfrm>
              <a:custGeom>
                <a:avLst/>
                <a:gdLst>
                  <a:gd name="T0" fmla="*/ 0 w 1693"/>
                  <a:gd name="T1" fmla="*/ 0 h 47"/>
                  <a:gd name="T2" fmla="*/ 1693 w 1693"/>
                  <a:gd name="T3" fmla="*/ 0 h 47"/>
                  <a:gd name="T4" fmla="*/ 1693 w 1693"/>
                  <a:gd name="T5" fmla="*/ 1 h 47"/>
                  <a:gd name="T6" fmla="*/ 1693 w 1693"/>
                  <a:gd name="T7" fmla="*/ 24 h 47"/>
                  <a:gd name="T8" fmla="*/ 1692 w 1693"/>
                  <a:gd name="T9" fmla="*/ 47 h 47"/>
                  <a:gd name="T10" fmla="*/ 1 w 1693"/>
                  <a:gd name="T11" fmla="*/ 47 h 47"/>
                  <a:gd name="T12" fmla="*/ 0 w 1693"/>
                  <a:gd name="T13" fmla="*/ 24 h 47"/>
                  <a:gd name="T14" fmla="*/ 0 w 1693"/>
                  <a:gd name="T15" fmla="*/ 1 h 47"/>
                  <a:gd name="T16" fmla="*/ 0 w 1693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47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"/>
                    </a:lnTo>
                    <a:lnTo>
                      <a:pt x="1693" y="24"/>
                    </a:lnTo>
                    <a:lnTo>
                      <a:pt x="1692" y="47"/>
                    </a:lnTo>
                    <a:lnTo>
                      <a:pt x="1" y="47"/>
                    </a:lnTo>
                    <a:lnTo>
                      <a:pt x="0" y="2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1372"/>
              <p:cNvSpPr>
                <a:spLocks/>
              </p:cNvSpPr>
              <p:nvPr/>
            </p:nvSpPr>
            <p:spPr bwMode="auto">
              <a:xfrm>
                <a:off x="1752" y="2041"/>
                <a:ext cx="338" cy="7"/>
              </a:xfrm>
              <a:custGeom>
                <a:avLst/>
                <a:gdLst>
                  <a:gd name="T0" fmla="*/ 0 w 1693"/>
                  <a:gd name="T1" fmla="*/ 0 h 32"/>
                  <a:gd name="T2" fmla="*/ 1693 w 1693"/>
                  <a:gd name="T3" fmla="*/ 0 h 32"/>
                  <a:gd name="T4" fmla="*/ 1693 w 1693"/>
                  <a:gd name="T5" fmla="*/ 16 h 32"/>
                  <a:gd name="T6" fmla="*/ 1692 w 1693"/>
                  <a:gd name="T7" fmla="*/ 32 h 32"/>
                  <a:gd name="T8" fmla="*/ 1 w 1693"/>
                  <a:gd name="T9" fmla="*/ 32 h 32"/>
                  <a:gd name="T10" fmla="*/ 0 w 1693"/>
                  <a:gd name="T11" fmla="*/ 16 h 32"/>
                  <a:gd name="T12" fmla="*/ 0 w 169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32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6"/>
                    </a:lnTo>
                    <a:lnTo>
                      <a:pt x="1692" y="32"/>
                    </a:lnTo>
                    <a:lnTo>
                      <a:pt x="1" y="32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1373"/>
              <p:cNvSpPr>
                <a:spLocks/>
              </p:cNvSpPr>
              <p:nvPr/>
            </p:nvSpPr>
            <p:spPr bwMode="auto">
              <a:xfrm>
                <a:off x="1752" y="2045"/>
                <a:ext cx="338" cy="3"/>
              </a:xfrm>
              <a:custGeom>
                <a:avLst/>
                <a:gdLst>
                  <a:gd name="T0" fmla="*/ 0 w 1693"/>
                  <a:gd name="T1" fmla="*/ 0 h 16"/>
                  <a:gd name="T2" fmla="*/ 1693 w 1693"/>
                  <a:gd name="T3" fmla="*/ 0 h 16"/>
                  <a:gd name="T4" fmla="*/ 1692 w 1693"/>
                  <a:gd name="T5" fmla="*/ 8 h 16"/>
                  <a:gd name="T6" fmla="*/ 1692 w 1693"/>
                  <a:gd name="T7" fmla="*/ 16 h 16"/>
                  <a:gd name="T8" fmla="*/ 1 w 1693"/>
                  <a:gd name="T9" fmla="*/ 16 h 16"/>
                  <a:gd name="T10" fmla="*/ 1 w 1693"/>
                  <a:gd name="T11" fmla="*/ 8 h 16"/>
                  <a:gd name="T12" fmla="*/ 0 w 169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6">
                    <a:moveTo>
                      <a:pt x="0" y="0"/>
                    </a:moveTo>
                    <a:lnTo>
                      <a:pt x="1693" y="0"/>
                    </a:lnTo>
                    <a:lnTo>
                      <a:pt x="1692" y="8"/>
                    </a:lnTo>
                    <a:lnTo>
                      <a:pt x="1692" y="16"/>
                    </a:lnTo>
                    <a:lnTo>
                      <a:pt x="1" y="16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Rectangle 1374"/>
              <p:cNvSpPr>
                <a:spLocks noChangeArrowheads="1"/>
              </p:cNvSpPr>
              <p:nvPr/>
            </p:nvSpPr>
            <p:spPr bwMode="auto">
              <a:xfrm>
                <a:off x="1752" y="2048"/>
                <a:ext cx="338" cy="1"/>
              </a:xfrm>
              <a:prstGeom prst="rect">
                <a:avLst/>
              </a:pr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Rectangle 1375"/>
              <p:cNvSpPr>
                <a:spLocks noChangeArrowheads="1"/>
              </p:cNvSpPr>
              <p:nvPr/>
            </p:nvSpPr>
            <p:spPr bwMode="auto">
              <a:xfrm>
                <a:off x="1752" y="2026"/>
                <a:ext cx="338" cy="1"/>
              </a:xfrm>
              <a:prstGeom prst="rect">
                <a:avLst/>
              </a:prstGeom>
              <a:solidFill>
                <a:srgbClr val="B12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1376"/>
              <p:cNvSpPr>
                <a:spLocks/>
              </p:cNvSpPr>
              <p:nvPr/>
            </p:nvSpPr>
            <p:spPr bwMode="auto">
              <a:xfrm>
                <a:off x="1752" y="2026"/>
                <a:ext cx="338" cy="3"/>
              </a:xfrm>
              <a:custGeom>
                <a:avLst/>
                <a:gdLst>
                  <a:gd name="T0" fmla="*/ 1691 w 1691"/>
                  <a:gd name="T1" fmla="*/ 16 h 16"/>
                  <a:gd name="T2" fmla="*/ 0 w 1691"/>
                  <a:gd name="T3" fmla="*/ 16 h 16"/>
                  <a:gd name="T4" fmla="*/ 1 w 1691"/>
                  <a:gd name="T5" fmla="*/ 8 h 16"/>
                  <a:gd name="T6" fmla="*/ 1 w 1691"/>
                  <a:gd name="T7" fmla="*/ 0 h 16"/>
                  <a:gd name="T8" fmla="*/ 1690 w 1691"/>
                  <a:gd name="T9" fmla="*/ 0 h 16"/>
                  <a:gd name="T10" fmla="*/ 1690 w 1691"/>
                  <a:gd name="T11" fmla="*/ 8 h 16"/>
                  <a:gd name="T12" fmla="*/ 1691 w 1691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16">
                    <a:moveTo>
                      <a:pt x="1691" y="16"/>
                    </a:moveTo>
                    <a:lnTo>
                      <a:pt x="0" y="16"/>
                    </a:lnTo>
                    <a:lnTo>
                      <a:pt x="1" y="8"/>
                    </a:lnTo>
                    <a:lnTo>
                      <a:pt x="1" y="0"/>
                    </a:lnTo>
                    <a:lnTo>
                      <a:pt x="1690" y="0"/>
                    </a:lnTo>
                    <a:lnTo>
                      <a:pt x="1690" y="8"/>
                    </a:lnTo>
                    <a:lnTo>
                      <a:pt x="1691" y="16"/>
                    </a:lnTo>
                    <a:close/>
                  </a:path>
                </a:pathLst>
              </a:cu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1377"/>
              <p:cNvSpPr>
                <a:spLocks/>
              </p:cNvSpPr>
              <p:nvPr/>
            </p:nvSpPr>
            <p:spPr bwMode="auto">
              <a:xfrm>
                <a:off x="1752" y="2026"/>
                <a:ext cx="338" cy="6"/>
              </a:xfrm>
              <a:custGeom>
                <a:avLst/>
                <a:gdLst>
                  <a:gd name="T0" fmla="*/ 1693 w 1693"/>
                  <a:gd name="T1" fmla="*/ 32 h 32"/>
                  <a:gd name="T2" fmla="*/ 0 w 1693"/>
                  <a:gd name="T3" fmla="*/ 32 h 32"/>
                  <a:gd name="T4" fmla="*/ 1 w 1693"/>
                  <a:gd name="T5" fmla="*/ 15 h 32"/>
                  <a:gd name="T6" fmla="*/ 2 w 1693"/>
                  <a:gd name="T7" fmla="*/ 0 h 32"/>
                  <a:gd name="T8" fmla="*/ 1691 w 1693"/>
                  <a:gd name="T9" fmla="*/ 0 h 32"/>
                  <a:gd name="T10" fmla="*/ 1692 w 1693"/>
                  <a:gd name="T11" fmla="*/ 15 h 32"/>
                  <a:gd name="T12" fmla="*/ 1693 w 169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32">
                    <a:moveTo>
                      <a:pt x="1693" y="32"/>
                    </a:moveTo>
                    <a:lnTo>
                      <a:pt x="0" y="32"/>
                    </a:lnTo>
                    <a:lnTo>
                      <a:pt x="1" y="15"/>
                    </a:lnTo>
                    <a:lnTo>
                      <a:pt x="2" y="0"/>
                    </a:lnTo>
                    <a:lnTo>
                      <a:pt x="1691" y="0"/>
                    </a:lnTo>
                    <a:lnTo>
                      <a:pt x="1692" y="15"/>
                    </a:lnTo>
                    <a:lnTo>
                      <a:pt x="1693" y="32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1378"/>
              <p:cNvSpPr>
                <a:spLocks/>
              </p:cNvSpPr>
              <p:nvPr/>
            </p:nvSpPr>
            <p:spPr bwMode="auto">
              <a:xfrm>
                <a:off x="1752" y="2026"/>
                <a:ext cx="338" cy="9"/>
              </a:xfrm>
              <a:custGeom>
                <a:avLst/>
                <a:gdLst>
                  <a:gd name="T0" fmla="*/ 1693 w 1693"/>
                  <a:gd name="T1" fmla="*/ 47 h 47"/>
                  <a:gd name="T2" fmla="*/ 0 w 1693"/>
                  <a:gd name="T3" fmla="*/ 47 h 47"/>
                  <a:gd name="T4" fmla="*/ 1 w 1693"/>
                  <a:gd name="T5" fmla="*/ 24 h 47"/>
                  <a:gd name="T6" fmla="*/ 2 w 1693"/>
                  <a:gd name="T7" fmla="*/ 0 h 47"/>
                  <a:gd name="T8" fmla="*/ 1691 w 1693"/>
                  <a:gd name="T9" fmla="*/ 0 h 47"/>
                  <a:gd name="T10" fmla="*/ 1692 w 1693"/>
                  <a:gd name="T11" fmla="*/ 24 h 47"/>
                  <a:gd name="T12" fmla="*/ 1693 w 169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47">
                    <a:moveTo>
                      <a:pt x="1693" y="47"/>
                    </a:moveTo>
                    <a:lnTo>
                      <a:pt x="0" y="47"/>
                    </a:lnTo>
                    <a:lnTo>
                      <a:pt x="1" y="24"/>
                    </a:lnTo>
                    <a:lnTo>
                      <a:pt x="2" y="0"/>
                    </a:lnTo>
                    <a:lnTo>
                      <a:pt x="1691" y="0"/>
                    </a:lnTo>
                    <a:lnTo>
                      <a:pt x="1692" y="24"/>
                    </a:lnTo>
                    <a:lnTo>
                      <a:pt x="1693" y="47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1379"/>
              <p:cNvSpPr>
                <a:spLocks/>
              </p:cNvSpPr>
              <p:nvPr/>
            </p:nvSpPr>
            <p:spPr bwMode="auto">
              <a:xfrm>
                <a:off x="1752" y="2026"/>
                <a:ext cx="338" cy="12"/>
              </a:xfrm>
              <a:custGeom>
                <a:avLst/>
                <a:gdLst>
                  <a:gd name="T0" fmla="*/ 1693 w 1693"/>
                  <a:gd name="T1" fmla="*/ 63 h 63"/>
                  <a:gd name="T2" fmla="*/ 0 w 1693"/>
                  <a:gd name="T3" fmla="*/ 63 h 63"/>
                  <a:gd name="T4" fmla="*/ 0 w 1693"/>
                  <a:gd name="T5" fmla="*/ 32 h 63"/>
                  <a:gd name="T6" fmla="*/ 2 w 1693"/>
                  <a:gd name="T7" fmla="*/ 0 h 63"/>
                  <a:gd name="T8" fmla="*/ 1691 w 1693"/>
                  <a:gd name="T9" fmla="*/ 0 h 63"/>
                  <a:gd name="T10" fmla="*/ 1693 w 1693"/>
                  <a:gd name="T11" fmla="*/ 32 h 63"/>
                  <a:gd name="T12" fmla="*/ 1693 w 169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63">
                    <a:moveTo>
                      <a:pt x="1693" y="63"/>
                    </a:moveTo>
                    <a:lnTo>
                      <a:pt x="0" y="63"/>
                    </a:lnTo>
                    <a:lnTo>
                      <a:pt x="0" y="32"/>
                    </a:lnTo>
                    <a:lnTo>
                      <a:pt x="2" y="0"/>
                    </a:lnTo>
                    <a:lnTo>
                      <a:pt x="1691" y="0"/>
                    </a:lnTo>
                    <a:lnTo>
                      <a:pt x="1693" y="32"/>
                    </a:lnTo>
                    <a:lnTo>
                      <a:pt x="1693" y="63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1380"/>
              <p:cNvSpPr>
                <a:spLocks/>
              </p:cNvSpPr>
              <p:nvPr/>
            </p:nvSpPr>
            <p:spPr bwMode="auto">
              <a:xfrm>
                <a:off x="1752" y="2026"/>
                <a:ext cx="338" cy="16"/>
              </a:xfrm>
              <a:custGeom>
                <a:avLst/>
                <a:gdLst>
                  <a:gd name="T0" fmla="*/ 1693 w 1693"/>
                  <a:gd name="T1" fmla="*/ 79 h 79"/>
                  <a:gd name="T2" fmla="*/ 0 w 1693"/>
                  <a:gd name="T3" fmla="*/ 79 h 79"/>
                  <a:gd name="T4" fmla="*/ 0 w 1693"/>
                  <a:gd name="T5" fmla="*/ 72 h 79"/>
                  <a:gd name="T6" fmla="*/ 0 w 1693"/>
                  <a:gd name="T7" fmla="*/ 64 h 79"/>
                  <a:gd name="T8" fmla="*/ 0 w 1693"/>
                  <a:gd name="T9" fmla="*/ 32 h 79"/>
                  <a:gd name="T10" fmla="*/ 2 w 1693"/>
                  <a:gd name="T11" fmla="*/ 0 h 79"/>
                  <a:gd name="T12" fmla="*/ 1691 w 1693"/>
                  <a:gd name="T13" fmla="*/ 0 h 79"/>
                  <a:gd name="T14" fmla="*/ 1693 w 1693"/>
                  <a:gd name="T15" fmla="*/ 32 h 79"/>
                  <a:gd name="T16" fmla="*/ 1693 w 1693"/>
                  <a:gd name="T17" fmla="*/ 64 h 79"/>
                  <a:gd name="T18" fmla="*/ 1693 w 1693"/>
                  <a:gd name="T19" fmla="*/ 72 h 79"/>
                  <a:gd name="T20" fmla="*/ 1693 w 1693"/>
                  <a:gd name="T2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79">
                    <a:moveTo>
                      <a:pt x="1693" y="79"/>
                    </a:moveTo>
                    <a:lnTo>
                      <a:pt x="0" y="79"/>
                    </a:lnTo>
                    <a:lnTo>
                      <a:pt x="0" y="72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2" y="0"/>
                    </a:lnTo>
                    <a:lnTo>
                      <a:pt x="1691" y="0"/>
                    </a:lnTo>
                    <a:lnTo>
                      <a:pt x="1693" y="32"/>
                    </a:lnTo>
                    <a:lnTo>
                      <a:pt x="1693" y="64"/>
                    </a:lnTo>
                    <a:lnTo>
                      <a:pt x="1693" y="72"/>
                    </a:lnTo>
                    <a:lnTo>
                      <a:pt x="1693" y="79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1381"/>
              <p:cNvSpPr>
                <a:spLocks/>
              </p:cNvSpPr>
              <p:nvPr/>
            </p:nvSpPr>
            <p:spPr bwMode="auto">
              <a:xfrm>
                <a:off x="1752" y="2026"/>
                <a:ext cx="338" cy="19"/>
              </a:xfrm>
              <a:custGeom>
                <a:avLst/>
                <a:gdLst>
                  <a:gd name="T0" fmla="*/ 1693 w 1693"/>
                  <a:gd name="T1" fmla="*/ 94 h 94"/>
                  <a:gd name="T2" fmla="*/ 0 w 1693"/>
                  <a:gd name="T3" fmla="*/ 94 h 94"/>
                  <a:gd name="T4" fmla="*/ 0 w 1693"/>
                  <a:gd name="T5" fmla="*/ 79 h 94"/>
                  <a:gd name="T6" fmla="*/ 0 w 1693"/>
                  <a:gd name="T7" fmla="*/ 64 h 94"/>
                  <a:gd name="T8" fmla="*/ 0 w 1693"/>
                  <a:gd name="T9" fmla="*/ 32 h 94"/>
                  <a:gd name="T10" fmla="*/ 2 w 1693"/>
                  <a:gd name="T11" fmla="*/ 0 h 94"/>
                  <a:gd name="T12" fmla="*/ 1691 w 1693"/>
                  <a:gd name="T13" fmla="*/ 0 h 94"/>
                  <a:gd name="T14" fmla="*/ 1693 w 1693"/>
                  <a:gd name="T15" fmla="*/ 32 h 94"/>
                  <a:gd name="T16" fmla="*/ 1693 w 1693"/>
                  <a:gd name="T17" fmla="*/ 64 h 94"/>
                  <a:gd name="T18" fmla="*/ 1693 w 1693"/>
                  <a:gd name="T19" fmla="*/ 79 h 94"/>
                  <a:gd name="T20" fmla="*/ 1693 w 1693"/>
                  <a:gd name="T2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94">
                    <a:moveTo>
                      <a:pt x="1693" y="94"/>
                    </a:moveTo>
                    <a:lnTo>
                      <a:pt x="0" y="94"/>
                    </a:lnTo>
                    <a:lnTo>
                      <a:pt x="0" y="79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2" y="0"/>
                    </a:lnTo>
                    <a:lnTo>
                      <a:pt x="1691" y="0"/>
                    </a:lnTo>
                    <a:lnTo>
                      <a:pt x="1693" y="32"/>
                    </a:lnTo>
                    <a:lnTo>
                      <a:pt x="1693" y="64"/>
                    </a:lnTo>
                    <a:lnTo>
                      <a:pt x="1693" y="79"/>
                    </a:lnTo>
                    <a:lnTo>
                      <a:pt x="1693" y="94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1382"/>
              <p:cNvSpPr>
                <a:spLocks/>
              </p:cNvSpPr>
              <p:nvPr/>
            </p:nvSpPr>
            <p:spPr bwMode="auto">
              <a:xfrm>
                <a:off x="1752" y="2026"/>
                <a:ext cx="338" cy="22"/>
              </a:xfrm>
              <a:custGeom>
                <a:avLst/>
                <a:gdLst>
                  <a:gd name="T0" fmla="*/ 1692 w 1693"/>
                  <a:gd name="T1" fmla="*/ 110 h 110"/>
                  <a:gd name="T2" fmla="*/ 1 w 1693"/>
                  <a:gd name="T3" fmla="*/ 110 h 110"/>
                  <a:gd name="T4" fmla="*/ 0 w 1693"/>
                  <a:gd name="T5" fmla="*/ 87 h 110"/>
                  <a:gd name="T6" fmla="*/ 0 w 1693"/>
                  <a:gd name="T7" fmla="*/ 64 h 110"/>
                  <a:gd name="T8" fmla="*/ 0 w 1693"/>
                  <a:gd name="T9" fmla="*/ 32 h 110"/>
                  <a:gd name="T10" fmla="*/ 2 w 1693"/>
                  <a:gd name="T11" fmla="*/ 0 h 110"/>
                  <a:gd name="T12" fmla="*/ 1691 w 1693"/>
                  <a:gd name="T13" fmla="*/ 0 h 110"/>
                  <a:gd name="T14" fmla="*/ 1693 w 1693"/>
                  <a:gd name="T15" fmla="*/ 32 h 110"/>
                  <a:gd name="T16" fmla="*/ 1693 w 1693"/>
                  <a:gd name="T17" fmla="*/ 64 h 110"/>
                  <a:gd name="T18" fmla="*/ 1693 w 1693"/>
                  <a:gd name="T19" fmla="*/ 87 h 110"/>
                  <a:gd name="T20" fmla="*/ 1692 w 1693"/>
                  <a:gd name="T2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1692" y="110"/>
                    </a:moveTo>
                    <a:lnTo>
                      <a:pt x="1" y="110"/>
                    </a:lnTo>
                    <a:lnTo>
                      <a:pt x="0" y="87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2" y="0"/>
                    </a:lnTo>
                    <a:lnTo>
                      <a:pt x="1691" y="0"/>
                    </a:lnTo>
                    <a:lnTo>
                      <a:pt x="1693" y="32"/>
                    </a:lnTo>
                    <a:lnTo>
                      <a:pt x="1693" y="64"/>
                    </a:lnTo>
                    <a:lnTo>
                      <a:pt x="1693" y="87"/>
                    </a:lnTo>
                    <a:lnTo>
                      <a:pt x="1692" y="110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1383"/>
              <p:cNvSpPr>
                <a:spLocks/>
              </p:cNvSpPr>
              <p:nvPr/>
            </p:nvSpPr>
            <p:spPr bwMode="auto">
              <a:xfrm>
                <a:off x="1752" y="2026"/>
                <a:ext cx="338" cy="25"/>
              </a:xfrm>
              <a:custGeom>
                <a:avLst/>
                <a:gdLst>
                  <a:gd name="T0" fmla="*/ 1691 w 1693"/>
                  <a:gd name="T1" fmla="*/ 125 h 125"/>
                  <a:gd name="T2" fmla="*/ 2 w 1693"/>
                  <a:gd name="T3" fmla="*/ 125 h 125"/>
                  <a:gd name="T4" fmla="*/ 0 w 1693"/>
                  <a:gd name="T5" fmla="*/ 95 h 125"/>
                  <a:gd name="T6" fmla="*/ 0 w 1693"/>
                  <a:gd name="T7" fmla="*/ 64 h 125"/>
                  <a:gd name="T8" fmla="*/ 0 w 1693"/>
                  <a:gd name="T9" fmla="*/ 32 h 125"/>
                  <a:gd name="T10" fmla="*/ 2 w 1693"/>
                  <a:gd name="T11" fmla="*/ 0 h 125"/>
                  <a:gd name="T12" fmla="*/ 1613 w 1693"/>
                  <a:gd name="T13" fmla="*/ 0 h 125"/>
                  <a:gd name="T14" fmla="*/ 1662 w 1693"/>
                  <a:gd name="T15" fmla="*/ 0 h 125"/>
                  <a:gd name="T16" fmla="*/ 1691 w 1693"/>
                  <a:gd name="T17" fmla="*/ 0 h 125"/>
                  <a:gd name="T18" fmla="*/ 1693 w 1693"/>
                  <a:gd name="T19" fmla="*/ 32 h 125"/>
                  <a:gd name="T20" fmla="*/ 1693 w 1693"/>
                  <a:gd name="T21" fmla="*/ 64 h 125"/>
                  <a:gd name="T22" fmla="*/ 1693 w 1693"/>
                  <a:gd name="T23" fmla="*/ 95 h 125"/>
                  <a:gd name="T24" fmla="*/ 1691 w 1693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3" h="125">
                    <a:moveTo>
                      <a:pt x="1691" y="125"/>
                    </a:moveTo>
                    <a:lnTo>
                      <a:pt x="2" y="125"/>
                    </a:lnTo>
                    <a:lnTo>
                      <a:pt x="0" y="95"/>
                    </a:lnTo>
                    <a:lnTo>
                      <a:pt x="0" y="64"/>
                    </a:lnTo>
                    <a:lnTo>
                      <a:pt x="0" y="32"/>
                    </a:lnTo>
                    <a:lnTo>
                      <a:pt x="2" y="0"/>
                    </a:lnTo>
                    <a:lnTo>
                      <a:pt x="1613" y="0"/>
                    </a:lnTo>
                    <a:lnTo>
                      <a:pt x="1662" y="0"/>
                    </a:lnTo>
                    <a:lnTo>
                      <a:pt x="1691" y="0"/>
                    </a:lnTo>
                    <a:lnTo>
                      <a:pt x="1693" y="32"/>
                    </a:lnTo>
                    <a:lnTo>
                      <a:pt x="1693" y="64"/>
                    </a:lnTo>
                    <a:lnTo>
                      <a:pt x="1693" y="95"/>
                    </a:lnTo>
                    <a:lnTo>
                      <a:pt x="1691" y="125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1384"/>
              <p:cNvSpPr>
                <a:spLocks/>
              </p:cNvSpPr>
              <p:nvPr/>
            </p:nvSpPr>
            <p:spPr bwMode="auto">
              <a:xfrm>
                <a:off x="1752" y="2029"/>
                <a:ext cx="338" cy="22"/>
              </a:xfrm>
              <a:custGeom>
                <a:avLst/>
                <a:gdLst>
                  <a:gd name="T0" fmla="*/ 1 w 1693"/>
                  <a:gd name="T1" fmla="*/ 0 h 110"/>
                  <a:gd name="T2" fmla="*/ 1692 w 1693"/>
                  <a:gd name="T3" fmla="*/ 0 h 110"/>
                  <a:gd name="T4" fmla="*/ 1693 w 1693"/>
                  <a:gd name="T5" fmla="*/ 25 h 110"/>
                  <a:gd name="T6" fmla="*/ 1693 w 1693"/>
                  <a:gd name="T7" fmla="*/ 49 h 110"/>
                  <a:gd name="T8" fmla="*/ 1693 w 1693"/>
                  <a:gd name="T9" fmla="*/ 80 h 110"/>
                  <a:gd name="T10" fmla="*/ 1691 w 1693"/>
                  <a:gd name="T11" fmla="*/ 110 h 110"/>
                  <a:gd name="T12" fmla="*/ 2 w 1693"/>
                  <a:gd name="T13" fmla="*/ 110 h 110"/>
                  <a:gd name="T14" fmla="*/ 0 w 1693"/>
                  <a:gd name="T15" fmla="*/ 80 h 110"/>
                  <a:gd name="T16" fmla="*/ 0 w 1693"/>
                  <a:gd name="T17" fmla="*/ 49 h 110"/>
                  <a:gd name="T18" fmla="*/ 0 w 1693"/>
                  <a:gd name="T19" fmla="*/ 25 h 110"/>
                  <a:gd name="T20" fmla="*/ 1 w 1693"/>
                  <a:gd name="T2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1" y="0"/>
                    </a:moveTo>
                    <a:lnTo>
                      <a:pt x="1692" y="0"/>
                    </a:lnTo>
                    <a:lnTo>
                      <a:pt x="1693" y="25"/>
                    </a:lnTo>
                    <a:lnTo>
                      <a:pt x="1693" y="49"/>
                    </a:lnTo>
                    <a:lnTo>
                      <a:pt x="1693" y="80"/>
                    </a:lnTo>
                    <a:lnTo>
                      <a:pt x="1691" y="110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1385"/>
              <p:cNvSpPr>
                <a:spLocks/>
              </p:cNvSpPr>
              <p:nvPr/>
            </p:nvSpPr>
            <p:spPr bwMode="auto">
              <a:xfrm>
                <a:off x="1752" y="2032"/>
                <a:ext cx="338" cy="19"/>
              </a:xfrm>
              <a:custGeom>
                <a:avLst/>
                <a:gdLst>
                  <a:gd name="T0" fmla="*/ 0 w 1693"/>
                  <a:gd name="T1" fmla="*/ 0 h 93"/>
                  <a:gd name="T2" fmla="*/ 1693 w 1693"/>
                  <a:gd name="T3" fmla="*/ 0 h 93"/>
                  <a:gd name="T4" fmla="*/ 1693 w 1693"/>
                  <a:gd name="T5" fmla="*/ 15 h 93"/>
                  <a:gd name="T6" fmla="*/ 1693 w 1693"/>
                  <a:gd name="T7" fmla="*/ 32 h 93"/>
                  <a:gd name="T8" fmla="*/ 1693 w 1693"/>
                  <a:gd name="T9" fmla="*/ 63 h 93"/>
                  <a:gd name="T10" fmla="*/ 1691 w 1693"/>
                  <a:gd name="T11" fmla="*/ 93 h 93"/>
                  <a:gd name="T12" fmla="*/ 2 w 1693"/>
                  <a:gd name="T13" fmla="*/ 93 h 93"/>
                  <a:gd name="T14" fmla="*/ 0 w 1693"/>
                  <a:gd name="T15" fmla="*/ 63 h 93"/>
                  <a:gd name="T16" fmla="*/ 0 w 1693"/>
                  <a:gd name="T17" fmla="*/ 32 h 93"/>
                  <a:gd name="T18" fmla="*/ 0 w 1693"/>
                  <a:gd name="T19" fmla="*/ 15 h 93"/>
                  <a:gd name="T20" fmla="*/ 0 w 1693"/>
                  <a:gd name="T2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93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3" y="63"/>
                    </a:lnTo>
                    <a:lnTo>
                      <a:pt x="1691" y="93"/>
                    </a:lnTo>
                    <a:lnTo>
                      <a:pt x="2" y="93"/>
                    </a:lnTo>
                    <a:lnTo>
                      <a:pt x="0" y="63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1386"/>
              <p:cNvSpPr>
                <a:spLocks/>
              </p:cNvSpPr>
              <p:nvPr/>
            </p:nvSpPr>
            <p:spPr bwMode="auto">
              <a:xfrm>
                <a:off x="1752" y="2035"/>
                <a:ext cx="338" cy="16"/>
              </a:xfrm>
              <a:custGeom>
                <a:avLst/>
                <a:gdLst>
                  <a:gd name="T0" fmla="*/ 0 w 1693"/>
                  <a:gd name="T1" fmla="*/ 0 h 78"/>
                  <a:gd name="T2" fmla="*/ 1693 w 1693"/>
                  <a:gd name="T3" fmla="*/ 0 h 78"/>
                  <a:gd name="T4" fmla="*/ 1693 w 1693"/>
                  <a:gd name="T5" fmla="*/ 8 h 78"/>
                  <a:gd name="T6" fmla="*/ 1693 w 1693"/>
                  <a:gd name="T7" fmla="*/ 17 h 78"/>
                  <a:gd name="T8" fmla="*/ 1693 w 1693"/>
                  <a:gd name="T9" fmla="*/ 48 h 78"/>
                  <a:gd name="T10" fmla="*/ 1691 w 1693"/>
                  <a:gd name="T11" fmla="*/ 78 h 78"/>
                  <a:gd name="T12" fmla="*/ 2 w 1693"/>
                  <a:gd name="T13" fmla="*/ 78 h 78"/>
                  <a:gd name="T14" fmla="*/ 0 w 1693"/>
                  <a:gd name="T15" fmla="*/ 48 h 78"/>
                  <a:gd name="T16" fmla="*/ 0 w 1693"/>
                  <a:gd name="T17" fmla="*/ 17 h 78"/>
                  <a:gd name="T18" fmla="*/ 0 w 1693"/>
                  <a:gd name="T19" fmla="*/ 8 h 78"/>
                  <a:gd name="T20" fmla="*/ 0 w 1693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78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3" y="48"/>
                    </a:lnTo>
                    <a:lnTo>
                      <a:pt x="1691" y="78"/>
                    </a:lnTo>
                    <a:lnTo>
                      <a:pt x="2" y="78"/>
                    </a:lnTo>
                    <a:lnTo>
                      <a:pt x="0" y="48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1387"/>
              <p:cNvSpPr>
                <a:spLocks/>
              </p:cNvSpPr>
              <p:nvPr/>
            </p:nvSpPr>
            <p:spPr bwMode="auto">
              <a:xfrm>
                <a:off x="1752" y="2038"/>
                <a:ext cx="338" cy="13"/>
              </a:xfrm>
              <a:custGeom>
                <a:avLst/>
                <a:gdLst>
                  <a:gd name="T0" fmla="*/ 0 w 1693"/>
                  <a:gd name="T1" fmla="*/ 0 h 62"/>
                  <a:gd name="T2" fmla="*/ 1693 w 1693"/>
                  <a:gd name="T3" fmla="*/ 0 h 62"/>
                  <a:gd name="T4" fmla="*/ 1693 w 1693"/>
                  <a:gd name="T5" fmla="*/ 1 h 62"/>
                  <a:gd name="T6" fmla="*/ 1693 w 1693"/>
                  <a:gd name="T7" fmla="*/ 32 h 62"/>
                  <a:gd name="T8" fmla="*/ 1691 w 1693"/>
                  <a:gd name="T9" fmla="*/ 62 h 62"/>
                  <a:gd name="T10" fmla="*/ 2 w 1693"/>
                  <a:gd name="T11" fmla="*/ 62 h 62"/>
                  <a:gd name="T12" fmla="*/ 0 w 1693"/>
                  <a:gd name="T13" fmla="*/ 32 h 62"/>
                  <a:gd name="T14" fmla="*/ 0 w 1693"/>
                  <a:gd name="T15" fmla="*/ 1 h 62"/>
                  <a:gd name="T16" fmla="*/ 0 w 1693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62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"/>
                    </a:lnTo>
                    <a:lnTo>
                      <a:pt x="1693" y="32"/>
                    </a:lnTo>
                    <a:lnTo>
                      <a:pt x="1691" y="62"/>
                    </a:lnTo>
                    <a:lnTo>
                      <a:pt x="2" y="62"/>
                    </a:lnTo>
                    <a:lnTo>
                      <a:pt x="0" y="3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1388"/>
              <p:cNvSpPr>
                <a:spLocks/>
              </p:cNvSpPr>
              <p:nvPr/>
            </p:nvSpPr>
            <p:spPr bwMode="auto">
              <a:xfrm>
                <a:off x="1752" y="2041"/>
                <a:ext cx="338" cy="10"/>
              </a:xfrm>
              <a:custGeom>
                <a:avLst/>
                <a:gdLst>
                  <a:gd name="T0" fmla="*/ 0 w 1693"/>
                  <a:gd name="T1" fmla="*/ 0 h 47"/>
                  <a:gd name="T2" fmla="*/ 1693 w 1693"/>
                  <a:gd name="T3" fmla="*/ 0 h 47"/>
                  <a:gd name="T4" fmla="*/ 1692 w 1693"/>
                  <a:gd name="T5" fmla="*/ 24 h 47"/>
                  <a:gd name="T6" fmla="*/ 1691 w 1693"/>
                  <a:gd name="T7" fmla="*/ 47 h 47"/>
                  <a:gd name="T8" fmla="*/ 2 w 1693"/>
                  <a:gd name="T9" fmla="*/ 47 h 47"/>
                  <a:gd name="T10" fmla="*/ 1 w 1693"/>
                  <a:gd name="T11" fmla="*/ 24 h 47"/>
                  <a:gd name="T12" fmla="*/ 0 w 169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47">
                    <a:moveTo>
                      <a:pt x="0" y="0"/>
                    </a:moveTo>
                    <a:lnTo>
                      <a:pt x="1693" y="0"/>
                    </a:lnTo>
                    <a:lnTo>
                      <a:pt x="1692" y="24"/>
                    </a:lnTo>
                    <a:lnTo>
                      <a:pt x="1691" y="47"/>
                    </a:lnTo>
                    <a:lnTo>
                      <a:pt x="2" y="47"/>
                    </a:lnTo>
                    <a:lnTo>
                      <a:pt x="1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1389"/>
              <p:cNvSpPr>
                <a:spLocks/>
              </p:cNvSpPr>
              <p:nvPr/>
            </p:nvSpPr>
            <p:spPr bwMode="auto">
              <a:xfrm>
                <a:off x="1752" y="2045"/>
                <a:ext cx="338" cy="6"/>
              </a:xfrm>
              <a:custGeom>
                <a:avLst/>
                <a:gdLst>
                  <a:gd name="T0" fmla="*/ 0 w 1693"/>
                  <a:gd name="T1" fmla="*/ 0 h 31"/>
                  <a:gd name="T2" fmla="*/ 1693 w 1693"/>
                  <a:gd name="T3" fmla="*/ 0 h 31"/>
                  <a:gd name="T4" fmla="*/ 1692 w 1693"/>
                  <a:gd name="T5" fmla="*/ 16 h 31"/>
                  <a:gd name="T6" fmla="*/ 1691 w 1693"/>
                  <a:gd name="T7" fmla="*/ 31 h 31"/>
                  <a:gd name="T8" fmla="*/ 2 w 1693"/>
                  <a:gd name="T9" fmla="*/ 31 h 31"/>
                  <a:gd name="T10" fmla="*/ 1 w 1693"/>
                  <a:gd name="T11" fmla="*/ 16 h 31"/>
                  <a:gd name="T12" fmla="*/ 0 w 169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31">
                    <a:moveTo>
                      <a:pt x="0" y="0"/>
                    </a:moveTo>
                    <a:lnTo>
                      <a:pt x="1693" y="0"/>
                    </a:lnTo>
                    <a:lnTo>
                      <a:pt x="1692" y="16"/>
                    </a:lnTo>
                    <a:lnTo>
                      <a:pt x="1691" y="31"/>
                    </a:lnTo>
                    <a:lnTo>
                      <a:pt x="2" y="31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1390"/>
              <p:cNvSpPr>
                <a:spLocks/>
              </p:cNvSpPr>
              <p:nvPr/>
            </p:nvSpPr>
            <p:spPr bwMode="auto">
              <a:xfrm>
                <a:off x="1752" y="2048"/>
                <a:ext cx="338" cy="3"/>
              </a:xfrm>
              <a:custGeom>
                <a:avLst/>
                <a:gdLst>
                  <a:gd name="T0" fmla="*/ 0 w 1691"/>
                  <a:gd name="T1" fmla="*/ 0 h 15"/>
                  <a:gd name="T2" fmla="*/ 1691 w 1691"/>
                  <a:gd name="T3" fmla="*/ 0 h 15"/>
                  <a:gd name="T4" fmla="*/ 1691 w 1691"/>
                  <a:gd name="T5" fmla="*/ 8 h 15"/>
                  <a:gd name="T6" fmla="*/ 1690 w 1691"/>
                  <a:gd name="T7" fmla="*/ 15 h 15"/>
                  <a:gd name="T8" fmla="*/ 1 w 1691"/>
                  <a:gd name="T9" fmla="*/ 15 h 15"/>
                  <a:gd name="T10" fmla="*/ 0 w 1691"/>
                  <a:gd name="T11" fmla="*/ 8 h 15"/>
                  <a:gd name="T12" fmla="*/ 0 w 1691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15">
                    <a:moveTo>
                      <a:pt x="0" y="0"/>
                    </a:moveTo>
                    <a:lnTo>
                      <a:pt x="1691" y="0"/>
                    </a:lnTo>
                    <a:lnTo>
                      <a:pt x="1691" y="8"/>
                    </a:lnTo>
                    <a:lnTo>
                      <a:pt x="1690" y="15"/>
                    </a:lnTo>
                    <a:lnTo>
                      <a:pt x="1" y="1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Rectangle 1391"/>
              <p:cNvSpPr>
                <a:spLocks noChangeArrowheads="1"/>
              </p:cNvSpPr>
              <p:nvPr/>
            </p:nvSpPr>
            <p:spPr bwMode="auto">
              <a:xfrm>
                <a:off x="1752" y="2051"/>
                <a:ext cx="338" cy="1"/>
              </a:xfrm>
              <a:prstGeom prst="rect">
                <a:avLst/>
              </a:pr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Rectangle 1392"/>
              <p:cNvSpPr>
                <a:spLocks noChangeArrowheads="1"/>
              </p:cNvSpPr>
              <p:nvPr/>
            </p:nvSpPr>
            <p:spPr bwMode="auto">
              <a:xfrm>
                <a:off x="1752" y="2029"/>
                <a:ext cx="338" cy="1"/>
              </a:xfrm>
              <a:prstGeom prst="rect">
                <a:avLst/>
              </a:prstGeom>
              <a:solidFill>
                <a:srgbClr val="B2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1393"/>
              <p:cNvSpPr>
                <a:spLocks/>
              </p:cNvSpPr>
              <p:nvPr/>
            </p:nvSpPr>
            <p:spPr bwMode="auto">
              <a:xfrm>
                <a:off x="1752" y="2029"/>
                <a:ext cx="338" cy="3"/>
              </a:xfrm>
              <a:custGeom>
                <a:avLst/>
                <a:gdLst>
                  <a:gd name="T0" fmla="*/ 1693 w 1693"/>
                  <a:gd name="T1" fmla="*/ 17 h 17"/>
                  <a:gd name="T2" fmla="*/ 0 w 1693"/>
                  <a:gd name="T3" fmla="*/ 17 h 17"/>
                  <a:gd name="T4" fmla="*/ 1 w 1693"/>
                  <a:gd name="T5" fmla="*/ 9 h 17"/>
                  <a:gd name="T6" fmla="*/ 1 w 1693"/>
                  <a:gd name="T7" fmla="*/ 0 h 17"/>
                  <a:gd name="T8" fmla="*/ 1692 w 1693"/>
                  <a:gd name="T9" fmla="*/ 0 h 17"/>
                  <a:gd name="T10" fmla="*/ 1692 w 1693"/>
                  <a:gd name="T11" fmla="*/ 9 h 17"/>
                  <a:gd name="T12" fmla="*/ 1693 w 169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7">
                    <a:moveTo>
                      <a:pt x="1693" y="17"/>
                    </a:moveTo>
                    <a:lnTo>
                      <a:pt x="0" y="17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1692" y="0"/>
                    </a:lnTo>
                    <a:lnTo>
                      <a:pt x="1692" y="9"/>
                    </a:lnTo>
                    <a:lnTo>
                      <a:pt x="1693" y="17"/>
                    </a:lnTo>
                    <a:close/>
                  </a:path>
                </a:pathLst>
              </a:cu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1394"/>
              <p:cNvSpPr>
                <a:spLocks/>
              </p:cNvSpPr>
              <p:nvPr/>
            </p:nvSpPr>
            <p:spPr bwMode="auto">
              <a:xfrm>
                <a:off x="1752" y="2029"/>
                <a:ext cx="338" cy="6"/>
              </a:xfrm>
              <a:custGeom>
                <a:avLst/>
                <a:gdLst>
                  <a:gd name="T0" fmla="*/ 1693 w 1693"/>
                  <a:gd name="T1" fmla="*/ 32 h 32"/>
                  <a:gd name="T2" fmla="*/ 0 w 1693"/>
                  <a:gd name="T3" fmla="*/ 32 h 32"/>
                  <a:gd name="T4" fmla="*/ 0 w 1693"/>
                  <a:gd name="T5" fmla="*/ 17 h 32"/>
                  <a:gd name="T6" fmla="*/ 1 w 1693"/>
                  <a:gd name="T7" fmla="*/ 0 h 32"/>
                  <a:gd name="T8" fmla="*/ 1692 w 1693"/>
                  <a:gd name="T9" fmla="*/ 0 h 32"/>
                  <a:gd name="T10" fmla="*/ 1693 w 1693"/>
                  <a:gd name="T11" fmla="*/ 17 h 32"/>
                  <a:gd name="T12" fmla="*/ 1693 w 169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32">
                    <a:moveTo>
                      <a:pt x="1693" y="32"/>
                    </a:moveTo>
                    <a:lnTo>
                      <a:pt x="0" y="32"/>
                    </a:lnTo>
                    <a:lnTo>
                      <a:pt x="0" y="17"/>
                    </a:lnTo>
                    <a:lnTo>
                      <a:pt x="1" y="0"/>
                    </a:lnTo>
                    <a:lnTo>
                      <a:pt x="1692" y="0"/>
                    </a:lnTo>
                    <a:lnTo>
                      <a:pt x="1693" y="17"/>
                    </a:lnTo>
                    <a:lnTo>
                      <a:pt x="1693" y="32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1395"/>
              <p:cNvSpPr>
                <a:spLocks/>
              </p:cNvSpPr>
              <p:nvPr/>
            </p:nvSpPr>
            <p:spPr bwMode="auto">
              <a:xfrm>
                <a:off x="1752" y="2029"/>
                <a:ext cx="338" cy="9"/>
              </a:xfrm>
              <a:custGeom>
                <a:avLst/>
                <a:gdLst>
                  <a:gd name="T0" fmla="*/ 1693 w 1693"/>
                  <a:gd name="T1" fmla="*/ 48 h 48"/>
                  <a:gd name="T2" fmla="*/ 0 w 1693"/>
                  <a:gd name="T3" fmla="*/ 48 h 48"/>
                  <a:gd name="T4" fmla="*/ 0 w 1693"/>
                  <a:gd name="T5" fmla="*/ 24 h 48"/>
                  <a:gd name="T6" fmla="*/ 1 w 1693"/>
                  <a:gd name="T7" fmla="*/ 0 h 48"/>
                  <a:gd name="T8" fmla="*/ 1692 w 1693"/>
                  <a:gd name="T9" fmla="*/ 0 h 48"/>
                  <a:gd name="T10" fmla="*/ 1693 w 1693"/>
                  <a:gd name="T11" fmla="*/ 24 h 48"/>
                  <a:gd name="T12" fmla="*/ 1693 w 1693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48">
                    <a:moveTo>
                      <a:pt x="1693" y="48"/>
                    </a:moveTo>
                    <a:lnTo>
                      <a:pt x="0" y="48"/>
                    </a:lnTo>
                    <a:lnTo>
                      <a:pt x="0" y="24"/>
                    </a:lnTo>
                    <a:lnTo>
                      <a:pt x="1" y="0"/>
                    </a:lnTo>
                    <a:lnTo>
                      <a:pt x="1692" y="0"/>
                    </a:lnTo>
                    <a:lnTo>
                      <a:pt x="1693" y="24"/>
                    </a:lnTo>
                    <a:lnTo>
                      <a:pt x="1693" y="48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1396"/>
              <p:cNvSpPr>
                <a:spLocks/>
              </p:cNvSpPr>
              <p:nvPr/>
            </p:nvSpPr>
            <p:spPr bwMode="auto">
              <a:xfrm>
                <a:off x="1752" y="2029"/>
                <a:ext cx="338" cy="13"/>
              </a:xfrm>
              <a:custGeom>
                <a:avLst/>
                <a:gdLst>
                  <a:gd name="T0" fmla="*/ 1693 w 1693"/>
                  <a:gd name="T1" fmla="*/ 64 h 64"/>
                  <a:gd name="T2" fmla="*/ 0 w 1693"/>
                  <a:gd name="T3" fmla="*/ 64 h 64"/>
                  <a:gd name="T4" fmla="*/ 0 w 1693"/>
                  <a:gd name="T5" fmla="*/ 57 h 64"/>
                  <a:gd name="T6" fmla="*/ 0 w 1693"/>
                  <a:gd name="T7" fmla="*/ 49 h 64"/>
                  <a:gd name="T8" fmla="*/ 0 w 1693"/>
                  <a:gd name="T9" fmla="*/ 25 h 64"/>
                  <a:gd name="T10" fmla="*/ 1 w 1693"/>
                  <a:gd name="T11" fmla="*/ 0 h 64"/>
                  <a:gd name="T12" fmla="*/ 1692 w 1693"/>
                  <a:gd name="T13" fmla="*/ 0 h 64"/>
                  <a:gd name="T14" fmla="*/ 1693 w 1693"/>
                  <a:gd name="T15" fmla="*/ 25 h 64"/>
                  <a:gd name="T16" fmla="*/ 1693 w 1693"/>
                  <a:gd name="T17" fmla="*/ 49 h 64"/>
                  <a:gd name="T18" fmla="*/ 1693 w 1693"/>
                  <a:gd name="T19" fmla="*/ 57 h 64"/>
                  <a:gd name="T20" fmla="*/ 1693 w 1693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64">
                    <a:moveTo>
                      <a:pt x="1693" y="64"/>
                    </a:moveTo>
                    <a:lnTo>
                      <a:pt x="0" y="64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1" y="0"/>
                    </a:lnTo>
                    <a:lnTo>
                      <a:pt x="1692" y="0"/>
                    </a:lnTo>
                    <a:lnTo>
                      <a:pt x="1693" y="25"/>
                    </a:lnTo>
                    <a:lnTo>
                      <a:pt x="1693" y="49"/>
                    </a:lnTo>
                    <a:lnTo>
                      <a:pt x="1693" y="57"/>
                    </a:lnTo>
                    <a:lnTo>
                      <a:pt x="1693" y="64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1397"/>
              <p:cNvSpPr>
                <a:spLocks/>
              </p:cNvSpPr>
              <p:nvPr/>
            </p:nvSpPr>
            <p:spPr bwMode="auto">
              <a:xfrm>
                <a:off x="1752" y="2029"/>
                <a:ext cx="338" cy="16"/>
              </a:xfrm>
              <a:custGeom>
                <a:avLst/>
                <a:gdLst>
                  <a:gd name="T0" fmla="*/ 1693 w 1693"/>
                  <a:gd name="T1" fmla="*/ 79 h 79"/>
                  <a:gd name="T2" fmla="*/ 0 w 1693"/>
                  <a:gd name="T3" fmla="*/ 79 h 79"/>
                  <a:gd name="T4" fmla="*/ 0 w 1693"/>
                  <a:gd name="T5" fmla="*/ 64 h 79"/>
                  <a:gd name="T6" fmla="*/ 0 w 1693"/>
                  <a:gd name="T7" fmla="*/ 49 h 79"/>
                  <a:gd name="T8" fmla="*/ 0 w 1693"/>
                  <a:gd name="T9" fmla="*/ 25 h 79"/>
                  <a:gd name="T10" fmla="*/ 1 w 1693"/>
                  <a:gd name="T11" fmla="*/ 0 h 79"/>
                  <a:gd name="T12" fmla="*/ 1692 w 1693"/>
                  <a:gd name="T13" fmla="*/ 0 h 79"/>
                  <a:gd name="T14" fmla="*/ 1693 w 1693"/>
                  <a:gd name="T15" fmla="*/ 25 h 79"/>
                  <a:gd name="T16" fmla="*/ 1693 w 1693"/>
                  <a:gd name="T17" fmla="*/ 49 h 79"/>
                  <a:gd name="T18" fmla="*/ 1693 w 1693"/>
                  <a:gd name="T19" fmla="*/ 64 h 79"/>
                  <a:gd name="T20" fmla="*/ 1693 w 1693"/>
                  <a:gd name="T2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79">
                    <a:moveTo>
                      <a:pt x="1693" y="79"/>
                    </a:moveTo>
                    <a:lnTo>
                      <a:pt x="0" y="79"/>
                    </a:lnTo>
                    <a:lnTo>
                      <a:pt x="0" y="64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1" y="0"/>
                    </a:lnTo>
                    <a:lnTo>
                      <a:pt x="1692" y="0"/>
                    </a:lnTo>
                    <a:lnTo>
                      <a:pt x="1693" y="25"/>
                    </a:lnTo>
                    <a:lnTo>
                      <a:pt x="1693" y="49"/>
                    </a:lnTo>
                    <a:lnTo>
                      <a:pt x="1693" y="64"/>
                    </a:lnTo>
                    <a:lnTo>
                      <a:pt x="1693" y="79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1398"/>
              <p:cNvSpPr>
                <a:spLocks/>
              </p:cNvSpPr>
              <p:nvPr/>
            </p:nvSpPr>
            <p:spPr bwMode="auto">
              <a:xfrm>
                <a:off x="1752" y="2029"/>
                <a:ext cx="338" cy="19"/>
              </a:xfrm>
              <a:custGeom>
                <a:avLst/>
                <a:gdLst>
                  <a:gd name="T0" fmla="*/ 1692 w 1693"/>
                  <a:gd name="T1" fmla="*/ 95 h 95"/>
                  <a:gd name="T2" fmla="*/ 1 w 1693"/>
                  <a:gd name="T3" fmla="*/ 95 h 95"/>
                  <a:gd name="T4" fmla="*/ 0 w 1693"/>
                  <a:gd name="T5" fmla="*/ 72 h 95"/>
                  <a:gd name="T6" fmla="*/ 0 w 1693"/>
                  <a:gd name="T7" fmla="*/ 49 h 95"/>
                  <a:gd name="T8" fmla="*/ 0 w 1693"/>
                  <a:gd name="T9" fmla="*/ 25 h 95"/>
                  <a:gd name="T10" fmla="*/ 1 w 1693"/>
                  <a:gd name="T11" fmla="*/ 0 h 95"/>
                  <a:gd name="T12" fmla="*/ 1692 w 1693"/>
                  <a:gd name="T13" fmla="*/ 0 h 95"/>
                  <a:gd name="T14" fmla="*/ 1693 w 1693"/>
                  <a:gd name="T15" fmla="*/ 25 h 95"/>
                  <a:gd name="T16" fmla="*/ 1693 w 1693"/>
                  <a:gd name="T17" fmla="*/ 49 h 95"/>
                  <a:gd name="T18" fmla="*/ 1693 w 1693"/>
                  <a:gd name="T19" fmla="*/ 72 h 95"/>
                  <a:gd name="T20" fmla="*/ 1692 w 1693"/>
                  <a:gd name="T2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95">
                    <a:moveTo>
                      <a:pt x="1692" y="95"/>
                    </a:moveTo>
                    <a:lnTo>
                      <a:pt x="1" y="95"/>
                    </a:lnTo>
                    <a:lnTo>
                      <a:pt x="0" y="72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1" y="0"/>
                    </a:lnTo>
                    <a:lnTo>
                      <a:pt x="1692" y="0"/>
                    </a:lnTo>
                    <a:lnTo>
                      <a:pt x="1693" y="25"/>
                    </a:lnTo>
                    <a:lnTo>
                      <a:pt x="1693" y="49"/>
                    </a:lnTo>
                    <a:lnTo>
                      <a:pt x="1693" y="72"/>
                    </a:lnTo>
                    <a:lnTo>
                      <a:pt x="1692" y="95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1399"/>
              <p:cNvSpPr>
                <a:spLocks/>
              </p:cNvSpPr>
              <p:nvPr/>
            </p:nvSpPr>
            <p:spPr bwMode="auto">
              <a:xfrm>
                <a:off x="1752" y="2029"/>
                <a:ext cx="338" cy="22"/>
              </a:xfrm>
              <a:custGeom>
                <a:avLst/>
                <a:gdLst>
                  <a:gd name="T0" fmla="*/ 1691 w 1693"/>
                  <a:gd name="T1" fmla="*/ 110 h 110"/>
                  <a:gd name="T2" fmla="*/ 2 w 1693"/>
                  <a:gd name="T3" fmla="*/ 110 h 110"/>
                  <a:gd name="T4" fmla="*/ 0 w 1693"/>
                  <a:gd name="T5" fmla="*/ 80 h 110"/>
                  <a:gd name="T6" fmla="*/ 0 w 1693"/>
                  <a:gd name="T7" fmla="*/ 49 h 110"/>
                  <a:gd name="T8" fmla="*/ 0 w 1693"/>
                  <a:gd name="T9" fmla="*/ 25 h 110"/>
                  <a:gd name="T10" fmla="*/ 1 w 1693"/>
                  <a:gd name="T11" fmla="*/ 0 h 110"/>
                  <a:gd name="T12" fmla="*/ 1692 w 1693"/>
                  <a:gd name="T13" fmla="*/ 0 h 110"/>
                  <a:gd name="T14" fmla="*/ 1693 w 1693"/>
                  <a:gd name="T15" fmla="*/ 25 h 110"/>
                  <a:gd name="T16" fmla="*/ 1693 w 1693"/>
                  <a:gd name="T17" fmla="*/ 49 h 110"/>
                  <a:gd name="T18" fmla="*/ 1693 w 1693"/>
                  <a:gd name="T19" fmla="*/ 80 h 110"/>
                  <a:gd name="T20" fmla="*/ 1691 w 1693"/>
                  <a:gd name="T2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1691" y="110"/>
                    </a:moveTo>
                    <a:lnTo>
                      <a:pt x="2" y="110"/>
                    </a:lnTo>
                    <a:lnTo>
                      <a:pt x="0" y="80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1" y="0"/>
                    </a:lnTo>
                    <a:lnTo>
                      <a:pt x="1692" y="0"/>
                    </a:lnTo>
                    <a:lnTo>
                      <a:pt x="1693" y="25"/>
                    </a:lnTo>
                    <a:lnTo>
                      <a:pt x="1693" y="49"/>
                    </a:lnTo>
                    <a:lnTo>
                      <a:pt x="1693" y="80"/>
                    </a:lnTo>
                    <a:lnTo>
                      <a:pt x="1691" y="11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1400"/>
              <p:cNvSpPr>
                <a:spLocks/>
              </p:cNvSpPr>
              <p:nvPr/>
            </p:nvSpPr>
            <p:spPr bwMode="auto">
              <a:xfrm>
                <a:off x="1752" y="2029"/>
                <a:ext cx="338" cy="25"/>
              </a:xfrm>
              <a:custGeom>
                <a:avLst/>
                <a:gdLst>
                  <a:gd name="T0" fmla="*/ 1690 w 1693"/>
                  <a:gd name="T1" fmla="*/ 127 h 127"/>
                  <a:gd name="T2" fmla="*/ 3 w 1693"/>
                  <a:gd name="T3" fmla="*/ 127 h 127"/>
                  <a:gd name="T4" fmla="*/ 0 w 1693"/>
                  <a:gd name="T5" fmla="*/ 88 h 127"/>
                  <a:gd name="T6" fmla="*/ 0 w 1693"/>
                  <a:gd name="T7" fmla="*/ 49 h 127"/>
                  <a:gd name="T8" fmla="*/ 0 w 1693"/>
                  <a:gd name="T9" fmla="*/ 25 h 127"/>
                  <a:gd name="T10" fmla="*/ 1 w 1693"/>
                  <a:gd name="T11" fmla="*/ 0 h 127"/>
                  <a:gd name="T12" fmla="*/ 1692 w 1693"/>
                  <a:gd name="T13" fmla="*/ 0 h 127"/>
                  <a:gd name="T14" fmla="*/ 1693 w 1693"/>
                  <a:gd name="T15" fmla="*/ 25 h 127"/>
                  <a:gd name="T16" fmla="*/ 1693 w 1693"/>
                  <a:gd name="T17" fmla="*/ 49 h 127"/>
                  <a:gd name="T18" fmla="*/ 1693 w 1693"/>
                  <a:gd name="T19" fmla="*/ 88 h 127"/>
                  <a:gd name="T20" fmla="*/ 1690 w 1693"/>
                  <a:gd name="T2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27">
                    <a:moveTo>
                      <a:pt x="1690" y="127"/>
                    </a:moveTo>
                    <a:lnTo>
                      <a:pt x="3" y="127"/>
                    </a:lnTo>
                    <a:lnTo>
                      <a:pt x="0" y="88"/>
                    </a:lnTo>
                    <a:lnTo>
                      <a:pt x="0" y="49"/>
                    </a:lnTo>
                    <a:lnTo>
                      <a:pt x="0" y="25"/>
                    </a:lnTo>
                    <a:lnTo>
                      <a:pt x="1" y="0"/>
                    </a:lnTo>
                    <a:lnTo>
                      <a:pt x="1692" y="0"/>
                    </a:lnTo>
                    <a:lnTo>
                      <a:pt x="1693" y="25"/>
                    </a:lnTo>
                    <a:lnTo>
                      <a:pt x="1693" y="49"/>
                    </a:lnTo>
                    <a:lnTo>
                      <a:pt x="1693" y="88"/>
                    </a:lnTo>
                    <a:lnTo>
                      <a:pt x="1690" y="127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1401"/>
              <p:cNvSpPr>
                <a:spLocks/>
              </p:cNvSpPr>
              <p:nvPr/>
            </p:nvSpPr>
            <p:spPr bwMode="auto">
              <a:xfrm>
                <a:off x="1752" y="2032"/>
                <a:ext cx="338" cy="22"/>
              </a:xfrm>
              <a:custGeom>
                <a:avLst/>
                <a:gdLst>
                  <a:gd name="T0" fmla="*/ 0 w 1693"/>
                  <a:gd name="T1" fmla="*/ 0 h 110"/>
                  <a:gd name="T2" fmla="*/ 1693 w 1693"/>
                  <a:gd name="T3" fmla="*/ 0 h 110"/>
                  <a:gd name="T4" fmla="*/ 1693 w 1693"/>
                  <a:gd name="T5" fmla="*/ 15 h 110"/>
                  <a:gd name="T6" fmla="*/ 1693 w 1693"/>
                  <a:gd name="T7" fmla="*/ 32 h 110"/>
                  <a:gd name="T8" fmla="*/ 1693 w 1693"/>
                  <a:gd name="T9" fmla="*/ 71 h 110"/>
                  <a:gd name="T10" fmla="*/ 1690 w 1693"/>
                  <a:gd name="T11" fmla="*/ 110 h 110"/>
                  <a:gd name="T12" fmla="*/ 3 w 1693"/>
                  <a:gd name="T13" fmla="*/ 110 h 110"/>
                  <a:gd name="T14" fmla="*/ 0 w 1693"/>
                  <a:gd name="T15" fmla="*/ 71 h 110"/>
                  <a:gd name="T16" fmla="*/ 0 w 1693"/>
                  <a:gd name="T17" fmla="*/ 32 h 110"/>
                  <a:gd name="T18" fmla="*/ 0 w 1693"/>
                  <a:gd name="T19" fmla="*/ 15 h 110"/>
                  <a:gd name="T20" fmla="*/ 0 w 1693"/>
                  <a:gd name="T2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3" y="71"/>
                    </a:lnTo>
                    <a:lnTo>
                      <a:pt x="1690" y="110"/>
                    </a:lnTo>
                    <a:lnTo>
                      <a:pt x="3" y="110"/>
                    </a:lnTo>
                    <a:lnTo>
                      <a:pt x="0" y="71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1402"/>
              <p:cNvSpPr>
                <a:spLocks/>
              </p:cNvSpPr>
              <p:nvPr/>
            </p:nvSpPr>
            <p:spPr bwMode="auto">
              <a:xfrm>
                <a:off x="1752" y="2035"/>
                <a:ext cx="338" cy="19"/>
              </a:xfrm>
              <a:custGeom>
                <a:avLst/>
                <a:gdLst>
                  <a:gd name="T0" fmla="*/ 0 w 1693"/>
                  <a:gd name="T1" fmla="*/ 0 h 95"/>
                  <a:gd name="T2" fmla="*/ 1693 w 1693"/>
                  <a:gd name="T3" fmla="*/ 0 h 95"/>
                  <a:gd name="T4" fmla="*/ 1693 w 1693"/>
                  <a:gd name="T5" fmla="*/ 8 h 95"/>
                  <a:gd name="T6" fmla="*/ 1693 w 1693"/>
                  <a:gd name="T7" fmla="*/ 17 h 95"/>
                  <a:gd name="T8" fmla="*/ 1693 w 1693"/>
                  <a:gd name="T9" fmla="*/ 56 h 95"/>
                  <a:gd name="T10" fmla="*/ 1690 w 1693"/>
                  <a:gd name="T11" fmla="*/ 95 h 95"/>
                  <a:gd name="T12" fmla="*/ 3 w 1693"/>
                  <a:gd name="T13" fmla="*/ 95 h 95"/>
                  <a:gd name="T14" fmla="*/ 0 w 1693"/>
                  <a:gd name="T15" fmla="*/ 56 h 95"/>
                  <a:gd name="T16" fmla="*/ 0 w 1693"/>
                  <a:gd name="T17" fmla="*/ 17 h 95"/>
                  <a:gd name="T18" fmla="*/ 0 w 1693"/>
                  <a:gd name="T19" fmla="*/ 8 h 95"/>
                  <a:gd name="T20" fmla="*/ 0 w 1693"/>
                  <a:gd name="T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95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3" y="56"/>
                    </a:lnTo>
                    <a:lnTo>
                      <a:pt x="1690" y="95"/>
                    </a:lnTo>
                    <a:lnTo>
                      <a:pt x="3" y="95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1403"/>
              <p:cNvSpPr>
                <a:spLocks/>
              </p:cNvSpPr>
              <p:nvPr/>
            </p:nvSpPr>
            <p:spPr bwMode="auto">
              <a:xfrm>
                <a:off x="1752" y="2038"/>
                <a:ext cx="338" cy="16"/>
              </a:xfrm>
              <a:custGeom>
                <a:avLst/>
                <a:gdLst>
                  <a:gd name="T0" fmla="*/ 0 w 1693"/>
                  <a:gd name="T1" fmla="*/ 0 h 79"/>
                  <a:gd name="T2" fmla="*/ 1693 w 1693"/>
                  <a:gd name="T3" fmla="*/ 0 h 79"/>
                  <a:gd name="T4" fmla="*/ 1693 w 1693"/>
                  <a:gd name="T5" fmla="*/ 1 h 79"/>
                  <a:gd name="T6" fmla="*/ 1693 w 1693"/>
                  <a:gd name="T7" fmla="*/ 40 h 79"/>
                  <a:gd name="T8" fmla="*/ 1690 w 1693"/>
                  <a:gd name="T9" fmla="*/ 79 h 79"/>
                  <a:gd name="T10" fmla="*/ 3 w 1693"/>
                  <a:gd name="T11" fmla="*/ 79 h 79"/>
                  <a:gd name="T12" fmla="*/ 0 w 1693"/>
                  <a:gd name="T13" fmla="*/ 40 h 79"/>
                  <a:gd name="T14" fmla="*/ 0 w 1693"/>
                  <a:gd name="T15" fmla="*/ 1 h 79"/>
                  <a:gd name="T16" fmla="*/ 0 w 1693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79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"/>
                    </a:lnTo>
                    <a:lnTo>
                      <a:pt x="1693" y="40"/>
                    </a:lnTo>
                    <a:lnTo>
                      <a:pt x="1690" y="79"/>
                    </a:lnTo>
                    <a:lnTo>
                      <a:pt x="3" y="79"/>
                    </a:lnTo>
                    <a:lnTo>
                      <a:pt x="0" y="4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1404"/>
              <p:cNvSpPr>
                <a:spLocks/>
              </p:cNvSpPr>
              <p:nvPr/>
            </p:nvSpPr>
            <p:spPr bwMode="auto">
              <a:xfrm>
                <a:off x="1752" y="2041"/>
                <a:ext cx="338" cy="13"/>
              </a:xfrm>
              <a:custGeom>
                <a:avLst/>
                <a:gdLst>
                  <a:gd name="T0" fmla="*/ 0 w 1693"/>
                  <a:gd name="T1" fmla="*/ 0 h 64"/>
                  <a:gd name="T2" fmla="*/ 1693 w 1693"/>
                  <a:gd name="T3" fmla="*/ 0 h 64"/>
                  <a:gd name="T4" fmla="*/ 1692 w 1693"/>
                  <a:gd name="T5" fmla="*/ 32 h 64"/>
                  <a:gd name="T6" fmla="*/ 1690 w 1693"/>
                  <a:gd name="T7" fmla="*/ 64 h 64"/>
                  <a:gd name="T8" fmla="*/ 3 w 1693"/>
                  <a:gd name="T9" fmla="*/ 64 h 64"/>
                  <a:gd name="T10" fmla="*/ 1 w 1693"/>
                  <a:gd name="T11" fmla="*/ 32 h 64"/>
                  <a:gd name="T12" fmla="*/ 0 w 1693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64">
                    <a:moveTo>
                      <a:pt x="0" y="0"/>
                    </a:moveTo>
                    <a:lnTo>
                      <a:pt x="1693" y="0"/>
                    </a:lnTo>
                    <a:lnTo>
                      <a:pt x="1692" y="32"/>
                    </a:lnTo>
                    <a:lnTo>
                      <a:pt x="1690" y="64"/>
                    </a:lnTo>
                    <a:lnTo>
                      <a:pt x="3" y="64"/>
                    </a:lnTo>
                    <a:lnTo>
                      <a:pt x="1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1405"/>
              <p:cNvSpPr>
                <a:spLocks/>
              </p:cNvSpPr>
              <p:nvPr/>
            </p:nvSpPr>
            <p:spPr bwMode="auto">
              <a:xfrm>
                <a:off x="1752" y="2045"/>
                <a:ext cx="338" cy="9"/>
              </a:xfrm>
              <a:custGeom>
                <a:avLst/>
                <a:gdLst>
                  <a:gd name="T0" fmla="*/ 0 w 1693"/>
                  <a:gd name="T1" fmla="*/ 0 h 48"/>
                  <a:gd name="T2" fmla="*/ 1693 w 1693"/>
                  <a:gd name="T3" fmla="*/ 0 h 48"/>
                  <a:gd name="T4" fmla="*/ 1692 w 1693"/>
                  <a:gd name="T5" fmla="*/ 24 h 48"/>
                  <a:gd name="T6" fmla="*/ 1690 w 1693"/>
                  <a:gd name="T7" fmla="*/ 48 h 48"/>
                  <a:gd name="T8" fmla="*/ 3 w 1693"/>
                  <a:gd name="T9" fmla="*/ 48 h 48"/>
                  <a:gd name="T10" fmla="*/ 1 w 1693"/>
                  <a:gd name="T11" fmla="*/ 24 h 48"/>
                  <a:gd name="T12" fmla="*/ 0 w 169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48">
                    <a:moveTo>
                      <a:pt x="0" y="0"/>
                    </a:moveTo>
                    <a:lnTo>
                      <a:pt x="1693" y="0"/>
                    </a:lnTo>
                    <a:lnTo>
                      <a:pt x="1692" y="24"/>
                    </a:lnTo>
                    <a:lnTo>
                      <a:pt x="1690" y="48"/>
                    </a:lnTo>
                    <a:lnTo>
                      <a:pt x="3" y="48"/>
                    </a:lnTo>
                    <a:lnTo>
                      <a:pt x="1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1406"/>
              <p:cNvSpPr>
                <a:spLocks/>
              </p:cNvSpPr>
              <p:nvPr/>
            </p:nvSpPr>
            <p:spPr bwMode="auto">
              <a:xfrm>
                <a:off x="1752" y="2048"/>
                <a:ext cx="338" cy="6"/>
              </a:xfrm>
              <a:custGeom>
                <a:avLst/>
                <a:gdLst>
                  <a:gd name="T0" fmla="*/ 0 w 1691"/>
                  <a:gd name="T1" fmla="*/ 0 h 32"/>
                  <a:gd name="T2" fmla="*/ 1691 w 1691"/>
                  <a:gd name="T3" fmla="*/ 0 h 32"/>
                  <a:gd name="T4" fmla="*/ 1690 w 1691"/>
                  <a:gd name="T5" fmla="*/ 15 h 32"/>
                  <a:gd name="T6" fmla="*/ 1689 w 1691"/>
                  <a:gd name="T7" fmla="*/ 32 h 32"/>
                  <a:gd name="T8" fmla="*/ 2 w 1691"/>
                  <a:gd name="T9" fmla="*/ 32 h 32"/>
                  <a:gd name="T10" fmla="*/ 1 w 1691"/>
                  <a:gd name="T11" fmla="*/ 15 h 32"/>
                  <a:gd name="T12" fmla="*/ 0 w 1691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32">
                    <a:moveTo>
                      <a:pt x="0" y="0"/>
                    </a:moveTo>
                    <a:lnTo>
                      <a:pt x="1691" y="0"/>
                    </a:lnTo>
                    <a:lnTo>
                      <a:pt x="1690" y="15"/>
                    </a:lnTo>
                    <a:lnTo>
                      <a:pt x="1689" y="32"/>
                    </a:lnTo>
                    <a:lnTo>
                      <a:pt x="2" y="32"/>
                    </a:lnTo>
                    <a:lnTo>
                      <a:pt x="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1407"/>
              <p:cNvSpPr>
                <a:spLocks/>
              </p:cNvSpPr>
              <p:nvPr/>
            </p:nvSpPr>
            <p:spPr bwMode="auto">
              <a:xfrm>
                <a:off x="1752" y="2051"/>
                <a:ext cx="338" cy="3"/>
              </a:xfrm>
              <a:custGeom>
                <a:avLst/>
                <a:gdLst>
                  <a:gd name="T0" fmla="*/ 0 w 1689"/>
                  <a:gd name="T1" fmla="*/ 0 h 17"/>
                  <a:gd name="T2" fmla="*/ 1689 w 1689"/>
                  <a:gd name="T3" fmla="*/ 0 h 17"/>
                  <a:gd name="T4" fmla="*/ 1688 w 1689"/>
                  <a:gd name="T5" fmla="*/ 8 h 17"/>
                  <a:gd name="T6" fmla="*/ 1688 w 1689"/>
                  <a:gd name="T7" fmla="*/ 17 h 17"/>
                  <a:gd name="T8" fmla="*/ 1 w 1689"/>
                  <a:gd name="T9" fmla="*/ 17 h 17"/>
                  <a:gd name="T10" fmla="*/ 1 w 1689"/>
                  <a:gd name="T11" fmla="*/ 8 h 17"/>
                  <a:gd name="T12" fmla="*/ 0 w 168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17">
                    <a:moveTo>
                      <a:pt x="0" y="0"/>
                    </a:moveTo>
                    <a:lnTo>
                      <a:pt x="1689" y="0"/>
                    </a:lnTo>
                    <a:lnTo>
                      <a:pt x="1688" y="8"/>
                    </a:lnTo>
                    <a:lnTo>
                      <a:pt x="1688" y="17"/>
                    </a:lnTo>
                    <a:lnTo>
                      <a:pt x="1" y="17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Rectangle 1408"/>
              <p:cNvSpPr>
                <a:spLocks noChangeArrowheads="1"/>
              </p:cNvSpPr>
              <p:nvPr/>
            </p:nvSpPr>
            <p:spPr bwMode="auto">
              <a:xfrm>
                <a:off x="1752" y="2054"/>
                <a:ext cx="338" cy="1"/>
              </a:xfrm>
              <a:prstGeom prst="rect">
                <a:avLst/>
              </a:pr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Rectangle 1409"/>
              <p:cNvSpPr>
                <a:spLocks noChangeArrowheads="1"/>
              </p:cNvSpPr>
              <p:nvPr/>
            </p:nvSpPr>
            <p:spPr bwMode="auto">
              <a:xfrm>
                <a:off x="1752" y="2032"/>
                <a:ext cx="338" cy="1"/>
              </a:xfrm>
              <a:prstGeom prst="rect">
                <a:avLst/>
              </a:prstGeom>
              <a:solidFill>
                <a:srgbClr val="B3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1410"/>
              <p:cNvSpPr>
                <a:spLocks/>
              </p:cNvSpPr>
              <p:nvPr/>
            </p:nvSpPr>
            <p:spPr bwMode="auto">
              <a:xfrm>
                <a:off x="1752" y="2032"/>
                <a:ext cx="338" cy="3"/>
              </a:xfrm>
              <a:custGeom>
                <a:avLst/>
                <a:gdLst>
                  <a:gd name="T0" fmla="*/ 1693 w 1693"/>
                  <a:gd name="T1" fmla="*/ 15 h 15"/>
                  <a:gd name="T2" fmla="*/ 0 w 1693"/>
                  <a:gd name="T3" fmla="*/ 15 h 15"/>
                  <a:gd name="T4" fmla="*/ 0 w 1693"/>
                  <a:gd name="T5" fmla="*/ 7 h 15"/>
                  <a:gd name="T6" fmla="*/ 0 w 1693"/>
                  <a:gd name="T7" fmla="*/ 0 h 15"/>
                  <a:gd name="T8" fmla="*/ 1693 w 1693"/>
                  <a:gd name="T9" fmla="*/ 0 h 15"/>
                  <a:gd name="T10" fmla="*/ 1693 w 1693"/>
                  <a:gd name="T11" fmla="*/ 7 h 15"/>
                  <a:gd name="T12" fmla="*/ 1693 w 1693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5">
                    <a:moveTo>
                      <a:pt x="1693" y="15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7"/>
                    </a:lnTo>
                    <a:lnTo>
                      <a:pt x="1693" y="15"/>
                    </a:lnTo>
                    <a:close/>
                  </a:path>
                </a:pathLst>
              </a:cu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13" name="Group 1612"/>
            <p:cNvGrpSpPr>
              <a:grpSpLocks/>
            </p:cNvGrpSpPr>
            <p:nvPr/>
          </p:nvGrpSpPr>
          <p:grpSpPr bwMode="auto">
            <a:xfrm>
              <a:off x="2781301" y="3225801"/>
              <a:ext cx="536575" cy="95250"/>
              <a:chOff x="1752" y="2032"/>
              <a:chExt cx="338" cy="60"/>
            </a:xfrm>
          </p:grpSpPr>
          <p:sp>
            <p:nvSpPr>
              <p:cNvPr id="1214" name="Freeform 1412"/>
              <p:cNvSpPr>
                <a:spLocks/>
              </p:cNvSpPr>
              <p:nvPr/>
            </p:nvSpPr>
            <p:spPr bwMode="auto">
              <a:xfrm>
                <a:off x="1752" y="2032"/>
                <a:ext cx="338" cy="6"/>
              </a:xfrm>
              <a:custGeom>
                <a:avLst/>
                <a:gdLst>
                  <a:gd name="T0" fmla="*/ 1693 w 1693"/>
                  <a:gd name="T1" fmla="*/ 31 h 31"/>
                  <a:gd name="T2" fmla="*/ 0 w 1693"/>
                  <a:gd name="T3" fmla="*/ 31 h 31"/>
                  <a:gd name="T4" fmla="*/ 0 w 1693"/>
                  <a:gd name="T5" fmla="*/ 15 h 31"/>
                  <a:gd name="T6" fmla="*/ 0 w 1693"/>
                  <a:gd name="T7" fmla="*/ 0 h 31"/>
                  <a:gd name="T8" fmla="*/ 1693 w 1693"/>
                  <a:gd name="T9" fmla="*/ 0 h 31"/>
                  <a:gd name="T10" fmla="*/ 1693 w 1693"/>
                  <a:gd name="T11" fmla="*/ 15 h 31"/>
                  <a:gd name="T12" fmla="*/ 1693 w 1693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31">
                    <a:moveTo>
                      <a:pt x="1693" y="31"/>
                    </a:moveTo>
                    <a:lnTo>
                      <a:pt x="0" y="31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1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1413"/>
              <p:cNvSpPr>
                <a:spLocks/>
              </p:cNvSpPr>
              <p:nvPr/>
            </p:nvSpPr>
            <p:spPr bwMode="auto">
              <a:xfrm>
                <a:off x="1752" y="2032"/>
                <a:ext cx="338" cy="10"/>
              </a:xfrm>
              <a:custGeom>
                <a:avLst/>
                <a:gdLst>
                  <a:gd name="T0" fmla="*/ 1693 w 1693"/>
                  <a:gd name="T1" fmla="*/ 47 h 47"/>
                  <a:gd name="T2" fmla="*/ 0 w 1693"/>
                  <a:gd name="T3" fmla="*/ 47 h 47"/>
                  <a:gd name="T4" fmla="*/ 0 w 1693"/>
                  <a:gd name="T5" fmla="*/ 40 h 47"/>
                  <a:gd name="T6" fmla="*/ 0 w 1693"/>
                  <a:gd name="T7" fmla="*/ 32 h 47"/>
                  <a:gd name="T8" fmla="*/ 0 w 1693"/>
                  <a:gd name="T9" fmla="*/ 15 h 47"/>
                  <a:gd name="T10" fmla="*/ 0 w 1693"/>
                  <a:gd name="T11" fmla="*/ 0 h 47"/>
                  <a:gd name="T12" fmla="*/ 1693 w 1693"/>
                  <a:gd name="T13" fmla="*/ 0 h 47"/>
                  <a:gd name="T14" fmla="*/ 1693 w 1693"/>
                  <a:gd name="T15" fmla="*/ 15 h 47"/>
                  <a:gd name="T16" fmla="*/ 1693 w 1693"/>
                  <a:gd name="T17" fmla="*/ 32 h 47"/>
                  <a:gd name="T18" fmla="*/ 1693 w 1693"/>
                  <a:gd name="T19" fmla="*/ 39 h 47"/>
                  <a:gd name="T20" fmla="*/ 1693 w 1693"/>
                  <a:gd name="T2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47">
                    <a:moveTo>
                      <a:pt x="1693" y="47"/>
                    </a:moveTo>
                    <a:lnTo>
                      <a:pt x="0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3" y="39"/>
                    </a:lnTo>
                    <a:lnTo>
                      <a:pt x="1693" y="47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1414"/>
              <p:cNvSpPr>
                <a:spLocks/>
              </p:cNvSpPr>
              <p:nvPr/>
            </p:nvSpPr>
            <p:spPr bwMode="auto">
              <a:xfrm>
                <a:off x="1752" y="2032"/>
                <a:ext cx="338" cy="13"/>
              </a:xfrm>
              <a:custGeom>
                <a:avLst/>
                <a:gdLst>
                  <a:gd name="T0" fmla="*/ 1693 w 1693"/>
                  <a:gd name="T1" fmla="*/ 62 h 62"/>
                  <a:gd name="T2" fmla="*/ 0 w 1693"/>
                  <a:gd name="T3" fmla="*/ 62 h 62"/>
                  <a:gd name="T4" fmla="*/ 0 w 1693"/>
                  <a:gd name="T5" fmla="*/ 47 h 62"/>
                  <a:gd name="T6" fmla="*/ 0 w 1693"/>
                  <a:gd name="T7" fmla="*/ 32 h 62"/>
                  <a:gd name="T8" fmla="*/ 0 w 1693"/>
                  <a:gd name="T9" fmla="*/ 15 h 62"/>
                  <a:gd name="T10" fmla="*/ 0 w 1693"/>
                  <a:gd name="T11" fmla="*/ 0 h 62"/>
                  <a:gd name="T12" fmla="*/ 1693 w 1693"/>
                  <a:gd name="T13" fmla="*/ 0 h 62"/>
                  <a:gd name="T14" fmla="*/ 1693 w 1693"/>
                  <a:gd name="T15" fmla="*/ 15 h 62"/>
                  <a:gd name="T16" fmla="*/ 1693 w 1693"/>
                  <a:gd name="T17" fmla="*/ 32 h 62"/>
                  <a:gd name="T18" fmla="*/ 1693 w 1693"/>
                  <a:gd name="T19" fmla="*/ 47 h 62"/>
                  <a:gd name="T20" fmla="*/ 1693 w 1693"/>
                  <a:gd name="T2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62">
                    <a:moveTo>
                      <a:pt x="1693" y="62"/>
                    </a:moveTo>
                    <a:lnTo>
                      <a:pt x="0" y="62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3" y="47"/>
                    </a:lnTo>
                    <a:lnTo>
                      <a:pt x="1693" y="62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1415"/>
              <p:cNvSpPr>
                <a:spLocks/>
              </p:cNvSpPr>
              <p:nvPr/>
            </p:nvSpPr>
            <p:spPr bwMode="auto">
              <a:xfrm>
                <a:off x="1752" y="2032"/>
                <a:ext cx="338" cy="16"/>
              </a:xfrm>
              <a:custGeom>
                <a:avLst/>
                <a:gdLst>
                  <a:gd name="T0" fmla="*/ 1692 w 1693"/>
                  <a:gd name="T1" fmla="*/ 78 h 78"/>
                  <a:gd name="T2" fmla="*/ 1 w 1693"/>
                  <a:gd name="T3" fmla="*/ 78 h 78"/>
                  <a:gd name="T4" fmla="*/ 0 w 1693"/>
                  <a:gd name="T5" fmla="*/ 55 h 78"/>
                  <a:gd name="T6" fmla="*/ 0 w 1693"/>
                  <a:gd name="T7" fmla="*/ 32 h 78"/>
                  <a:gd name="T8" fmla="*/ 0 w 1693"/>
                  <a:gd name="T9" fmla="*/ 15 h 78"/>
                  <a:gd name="T10" fmla="*/ 0 w 1693"/>
                  <a:gd name="T11" fmla="*/ 0 h 78"/>
                  <a:gd name="T12" fmla="*/ 1693 w 1693"/>
                  <a:gd name="T13" fmla="*/ 0 h 78"/>
                  <a:gd name="T14" fmla="*/ 1693 w 1693"/>
                  <a:gd name="T15" fmla="*/ 15 h 78"/>
                  <a:gd name="T16" fmla="*/ 1693 w 1693"/>
                  <a:gd name="T17" fmla="*/ 32 h 78"/>
                  <a:gd name="T18" fmla="*/ 1693 w 1693"/>
                  <a:gd name="T19" fmla="*/ 55 h 78"/>
                  <a:gd name="T20" fmla="*/ 1692 w 1693"/>
                  <a:gd name="T2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78">
                    <a:moveTo>
                      <a:pt x="1692" y="78"/>
                    </a:moveTo>
                    <a:lnTo>
                      <a:pt x="1" y="78"/>
                    </a:lnTo>
                    <a:lnTo>
                      <a:pt x="0" y="55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3" y="55"/>
                    </a:lnTo>
                    <a:lnTo>
                      <a:pt x="1692" y="78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1416"/>
              <p:cNvSpPr>
                <a:spLocks/>
              </p:cNvSpPr>
              <p:nvPr/>
            </p:nvSpPr>
            <p:spPr bwMode="auto">
              <a:xfrm>
                <a:off x="1752" y="2032"/>
                <a:ext cx="338" cy="19"/>
              </a:xfrm>
              <a:custGeom>
                <a:avLst/>
                <a:gdLst>
                  <a:gd name="T0" fmla="*/ 1691 w 1693"/>
                  <a:gd name="T1" fmla="*/ 93 h 93"/>
                  <a:gd name="T2" fmla="*/ 2 w 1693"/>
                  <a:gd name="T3" fmla="*/ 93 h 93"/>
                  <a:gd name="T4" fmla="*/ 0 w 1693"/>
                  <a:gd name="T5" fmla="*/ 63 h 93"/>
                  <a:gd name="T6" fmla="*/ 0 w 1693"/>
                  <a:gd name="T7" fmla="*/ 32 h 93"/>
                  <a:gd name="T8" fmla="*/ 0 w 1693"/>
                  <a:gd name="T9" fmla="*/ 15 h 93"/>
                  <a:gd name="T10" fmla="*/ 0 w 1693"/>
                  <a:gd name="T11" fmla="*/ 0 h 93"/>
                  <a:gd name="T12" fmla="*/ 1693 w 1693"/>
                  <a:gd name="T13" fmla="*/ 0 h 93"/>
                  <a:gd name="T14" fmla="*/ 1693 w 1693"/>
                  <a:gd name="T15" fmla="*/ 15 h 93"/>
                  <a:gd name="T16" fmla="*/ 1693 w 1693"/>
                  <a:gd name="T17" fmla="*/ 32 h 93"/>
                  <a:gd name="T18" fmla="*/ 1693 w 1693"/>
                  <a:gd name="T19" fmla="*/ 63 h 93"/>
                  <a:gd name="T20" fmla="*/ 1691 w 1693"/>
                  <a:gd name="T21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93">
                    <a:moveTo>
                      <a:pt x="1691" y="93"/>
                    </a:moveTo>
                    <a:lnTo>
                      <a:pt x="2" y="93"/>
                    </a:lnTo>
                    <a:lnTo>
                      <a:pt x="0" y="63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3" y="63"/>
                    </a:lnTo>
                    <a:lnTo>
                      <a:pt x="1691" y="93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1417"/>
              <p:cNvSpPr>
                <a:spLocks/>
              </p:cNvSpPr>
              <p:nvPr/>
            </p:nvSpPr>
            <p:spPr bwMode="auto">
              <a:xfrm>
                <a:off x="1752" y="2032"/>
                <a:ext cx="338" cy="22"/>
              </a:xfrm>
              <a:custGeom>
                <a:avLst/>
                <a:gdLst>
                  <a:gd name="T0" fmla="*/ 1690 w 1693"/>
                  <a:gd name="T1" fmla="*/ 110 h 110"/>
                  <a:gd name="T2" fmla="*/ 3 w 1693"/>
                  <a:gd name="T3" fmla="*/ 110 h 110"/>
                  <a:gd name="T4" fmla="*/ 0 w 1693"/>
                  <a:gd name="T5" fmla="*/ 71 h 110"/>
                  <a:gd name="T6" fmla="*/ 0 w 1693"/>
                  <a:gd name="T7" fmla="*/ 32 h 110"/>
                  <a:gd name="T8" fmla="*/ 0 w 1693"/>
                  <a:gd name="T9" fmla="*/ 15 h 110"/>
                  <a:gd name="T10" fmla="*/ 0 w 1693"/>
                  <a:gd name="T11" fmla="*/ 0 h 110"/>
                  <a:gd name="T12" fmla="*/ 1693 w 1693"/>
                  <a:gd name="T13" fmla="*/ 0 h 110"/>
                  <a:gd name="T14" fmla="*/ 1693 w 1693"/>
                  <a:gd name="T15" fmla="*/ 15 h 110"/>
                  <a:gd name="T16" fmla="*/ 1693 w 1693"/>
                  <a:gd name="T17" fmla="*/ 32 h 110"/>
                  <a:gd name="T18" fmla="*/ 1693 w 1693"/>
                  <a:gd name="T19" fmla="*/ 71 h 110"/>
                  <a:gd name="T20" fmla="*/ 1690 w 1693"/>
                  <a:gd name="T2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1690" y="110"/>
                    </a:moveTo>
                    <a:lnTo>
                      <a:pt x="3" y="110"/>
                    </a:lnTo>
                    <a:lnTo>
                      <a:pt x="0" y="71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3" y="71"/>
                    </a:lnTo>
                    <a:lnTo>
                      <a:pt x="1690" y="110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1418"/>
              <p:cNvSpPr>
                <a:spLocks/>
              </p:cNvSpPr>
              <p:nvPr/>
            </p:nvSpPr>
            <p:spPr bwMode="auto">
              <a:xfrm>
                <a:off x="1752" y="2032"/>
                <a:ext cx="338" cy="25"/>
              </a:xfrm>
              <a:custGeom>
                <a:avLst/>
                <a:gdLst>
                  <a:gd name="T0" fmla="*/ 1688 w 1693"/>
                  <a:gd name="T1" fmla="*/ 125 h 125"/>
                  <a:gd name="T2" fmla="*/ 5 w 1693"/>
                  <a:gd name="T3" fmla="*/ 125 h 125"/>
                  <a:gd name="T4" fmla="*/ 1 w 1693"/>
                  <a:gd name="T5" fmla="*/ 79 h 125"/>
                  <a:gd name="T6" fmla="*/ 0 w 1693"/>
                  <a:gd name="T7" fmla="*/ 32 h 125"/>
                  <a:gd name="T8" fmla="*/ 0 w 1693"/>
                  <a:gd name="T9" fmla="*/ 15 h 125"/>
                  <a:gd name="T10" fmla="*/ 0 w 1693"/>
                  <a:gd name="T11" fmla="*/ 0 h 125"/>
                  <a:gd name="T12" fmla="*/ 778 w 1693"/>
                  <a:gd name="T13" fmla="*/ 0 h 125"/>
                  <a:gd name="T14" fmla="*/ 827 w 1693"/>
                  <a:gd name="T15" fmla="*/ 0 h 125"/>
                  <a:gd name="T16" fmla="*/ 1693 w 1693"/>
                  <a:gd name="T17" fmla="*/ 0 h 125"/>
                  <a:gd name="T18" fmla="*/ 1693 w 1693"/>
                  <a:gd name="T19" fmla="*/ 15 h 125"/>
                  <a:gd name="T20" fmla="*/ 1693 w 1693"/>
                  <a:gd name="T21" fmla="*/ 32 h 125"/>
                  <a:gd name="T22" fmla="*/ 1692 w 1693"/>
                  <a:gd name="T23" fmla="*/ 79 h 125"/>
                  <a:gd name="T24" fmla="*/ 1688 w 1693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3" h="125">
                    <a:moveTo>
                      <a:pt x="1688" y="125"/>
                    </a:moveTo>
                    <a:lnTo>
                      <a:pt x="5" y="125"/>
                    </a:lnTo>
                    <a:lnTo>
                      <a:pt x="1" y="79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778" y="0"/>
                    </a:lnTo>
                    <a:lnTo>
                      <a:pt x="827" y="0"/>
                    </a:lnTo>
                    <a:lnTo>
                      <a:pt x="1693" y="0"/>
                    </a:lnTo>
                    <a:lnTo>
                      <a:pt x="1693" y="15"/>
                    </a:lnTo>
                    <a:lnTo>
                      <a:pt x="1693" y="32"/>
                    </a:lnTo>
                    <a:lnTo>
                      <a:pt x="1692" y="79"/>
                    </a:lnTo>
                    <a:lnTo>
                      <a:pt x="1688" y="125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1419"/>
              <p:cNvSpPr>
                <a:spLocks/>
              </p:cNvSpPr>
              <p:nvPr/>
            </p:nvSpPr>
            <p:spPr bwMode="auto">
              <a:xfrm>
                <a:off x="1752" y="2035"/>
                <a:ext cx="338" cy="22"/>
              </a:xfrm>
              <a:custGeom>
                <a:avLst/>
                <a:gdLst>
                  <a:gd name="T0" fmla="*/ 0 w 1693"/>
                  <a:gd name="T1" fmla="*/ 0 h 110"/>
                  <a:gd name="T2" fmla="*/ 1693 w 1693"/>
                  <a:gd name="T3" fmla="*/ 0 h 110"/>
                  <a:gd name="T4" fmla="*/ 1693 w 1693"/>
                  <a:gd name="T5" fmla="*/ 8 h 110"/>
                  <a:gd name="T6" fmla="*/ 1693 w 1693"/>
                  <a:gd name="T7" fmla="*/ 17 h 110"/>
                  <a:gd name="T8" fmla="*/ 1692 w 1693"/>
                  <a:gd name="T9" fmla="*/ 64 h 110"/>
                  <a:gd name="T10" fmla="*/ 1688 w 1693"/>
                  <a:gd name="T11" fmla="*/ 110 h 110"/>
                  <a:gd name="T12" fmla="*/ 5 w 1693"/>
                  <a:gd name="T13" fmla="*/ 110 h 110"/>
                  <a:gd name="T14" fmla="*/ 1 w 1693"/>
                  <a:gd name="T15" fmla="*/ 64 h 110"/>
                  <a:gd name="T16" fmla="*/ 0 w 1693"/>
                  <a:gd name="T17" fmla="*/ 17 h 110"/>
                  <a:gd name="T18" fmla="*/ 0 w 1693"/>
                  <a:gd name="T19" fmla="*/ 8 h 110"/>
                  <a:gd name="T20" fmla="*/ 0 w 1693"/>
                  <a:gd name="T2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2" y="64"/>
                    </a:lnTo>
                    <a:lnTo>
                      <a:pt x="1688" y="110"/>
                    </a:lnTo>
                    <a:lnTo>
                      <a:pt x="5" y="110"/>
                    </a:lnTo>
                    <a:lnTo>
                      <a:pt x="1" y="64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1420"/>
              <p:cNvSpPr>
                <a:spLocks/>
              </p:cNvSpPr>
              <p:nvPr/>
            </p:nvSpPr>
            <p:spPr bwMode="auto">
              <a:xfrm>
                <a:off x="1752" y="2038"/>
                <a:ext cx="338" cy="19"/>
              </a:xfrm>
              <a:custGeom>
                <a:avLst/>
                <a:gdLst>
                  <a:gd name="T0" fmla="*/ 0 w 1693"/>
                  <a:gd name="T1" fmla="*/ 0 h 94"/>
                  <a:gd name="T2" fmla="*/ 1693 w 1693"/>
                  <a:gd name="T3" fmla="*/ 0 h 94"/>
                  <a:gd name="T4" fmla="*/ 1693 w 1693"/>
                  <a:gd name="T5" fmla="*/ 1 h 94"/>
                  <a:gd name="T6" fmla="*/ 1692 w 1693"/>
                  <a:gd name="T7" fmla="*/ 48 h 94"/>
                  <a:gd name="T8" fmla="*/ 1688 w 1693"/>
                  <a:gd name="T9" fmla="*/ 94 h 94"/>
                  <a:gd name="T10" fmla="*/ 5 w 1693"/>
                  <a:gd name="T11" fmla="*/ 94 h 94"/>
                  <a:gd name="T12" fmla="*/ 1 w 1693"/>
                  <a:gd name="T13" fmla="*/ 48 h 94"/>
                  <a:gd name="T14" fmla="*/ 0 w 1693"/>
                  <a:gd name="T15" fmla="*/ 1 h 94"/>
                  <a:gd name="T16" fmla="*/ 0 w 1693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94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"/>
                    </a:lnTo>
                    <a:lnTo>
                      <a:pt x="1692" y="48"/>
                    </a:lnTo>
                    <a:lnTo>
                      <a:pt x="1688" y="94"/>
                    </a:lnTo>
                    <a:lnTo>
                      <a:pt x="5" y="94"/>
                    </a:lnTo>
                    <a:lnTo>
                      <a:pt x="1" y="4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1421"/>
              <p:cNvSpPr>
                <a:spLocks/>
              </p:cNvSpPr>
              <p:nvPr/>
            </p:nvSpPr>
            <p:spPr bwMode="auto">
              <a:xfrm>
                <a:off x="1752" y="2041"/>
                <a:ext cx="338" cy="16"/>
              </a:xfrm>
              <a:custGeom>
                <a:avLst/>
                <a:gdLst>
                  <a:gd name="T0" fmla="*/ 0 w 1693"/>
                  <a:gd name="T1" fmla="*/ 0 h 79"/>
                  <a:gd name="T2" fmla="*/ 1693 w 1693"/>
                  <a:gd name="T3" fmla="*/ 0 h 79"/>
                  <a:gd name="T4" fmla="*/ 1692 w 1693"/>
                  <a:gd name="T5" fmla="*/ 40 h 79"/>
                  <a:gd name="T6" fmla="*/ 1688 w 1693"/>
                  <a:gd name="T7" fmla="*/ 79 h 79"/>
                  <a:gd name="T8" fmla="*/ 5 w 1693"/>
                  <a:gd name="T9" fmla="*/ 79 h 79"/>
                  <a:gd name="T10" fmla="*/ 1 w 1693"/>
                  <a:gd name="T11" fmla="*/ 40 h 79"/>
                  <a:gd name="T12" fmla="*/ 0 w 169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79">
                    <a:moveTo>
                      <a:pt x="0" y="0"/>
                    </a:moveTo>
                    <a:lnTo>
                      <a:pt x="1693" y="0"/>
                    </a:lnTo>
                    <a:lnTo>
                      <a:pt x="1692" y="40"/>
                    </a:lnTo>
                    <a:lnTo>
                      <a:pt x="1688" y="79"/>
                    </a:lnTo>
                    <a:lnTo>
                      <a:pt x="5" y="79"/>
                    </a:lnTo>
                    <a:lnTo>
                      <a:pt x="1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1422"/>
              <p:cNvSpPr>
                <a:spLocks/>
              </p:cNvSpPr>
              <p:nvPr/>
            </p:nvSpPr>
            <p:spPr bwMode="auto">
              <a:xfrm>
                <a:off x="1752" y="2045"/>
                <a:ext cx="338" cy="12"/>
              </a:xfrm>
              <a:custGeom>
                <a:avLst/>
                <a:gdLst>
                  <a:gd name="T0" fmla="*/ 0 w 1693"/>
                  <a:gd name="T1" fmla="*/ 0 h 63"/>
                  <a:gd name="T2" fmla="*/ 1693 w 1693"/>
                  <a:gd name="T3" fmla="*/ 0 h 63"/>
                  <a:gd name="T4" fmla="*/ 1691 w 1693"/>
                  <a:gd name="T5" fmla="*/ 31 h 63"/>
                  <a:gd name="T6" fmla="*/ 1688 w 1693"/>
                  <a:gd name="T7" fmla="*/ 63 h 63"/>
                  <a:gd name="T8" fmla="*/ 5 w 1693"/>
                  <a:gd name="T9" fmla="*/ 63 h 63"/>
                  <a:gd name="T10" fmla="*/ 2 w 1693"/>
                  <a:gd name="T11" fmla="*/ 31 h 63"/>
                  <a:gd name="T12" fmla="*/ 0 w 169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63">
                    <a:moveTo>
                      <a:pt x="0" y="0"/>
                    </a:moveTo>
                    <a:lnTo>
                      <a:pt x="1693" y="0"/>
                    </a:lnTo>
                    <a:lnTo>
                      <a:pt x="1691" y="31"/>
                    </a:lnTo>
                    <a:lnTo>
                      <a:pt x="1688" y="63"/>
                    </a:lnTo>
                    <a:lnTo>
                      <a:pt x="5" y="63"/>
                    </a:lnTo>
                    <a:lnTo>
                      <a:pt x="2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1423"/>
              <p:cNvSpPr>
                <a:spLocks/>
              </p:cNvSpPr>
              <p:nvPr/>
            </p:nvSpPr>
            <p:spPr bwMode="auto">
              <a:xfrm>
                <a:off x="1752" y="2048"/>
                <a:ext cx="338" cy="9"/>
              </a:xfrm>
              <a:custGeom>
                <a:avLst/>
                <a:gdLst>
                  <a:gd name="T0" fmla="*/ 0 w 1691"/>
                  <a:gd name="T1" fmla="*/ 0 h 47"/>
                  <a:gd name="T2" fmla="*/ 1691 w 1691"/>
                  <a:gd name="T3" fmla="*/ 0 h 47"/>
                  <a:gd name="T4" fmla="*/ 1690 w 1691"/>
                  <a:gd name="T5" fmla="*/ 23 h 47"/>
                  <a:gd name="T6" fmla="*/ 1687 w 1691"/>
                  <a:gd name="T7" fmla="*/ 47 h 47"/>
                  <a:gd name="T8" fmla="*/ 4 w 1691"/>
                  <a:gd name="T9" fmla="*/ 47 h 47"/>
                  <a:gd name="T10" fmla="*/ 1 w 1691"/>
                  <a:gd name="T11" fmla="*/ 23 h 47"/>
                  <a:gd name="T12" fmla="*/ 0 w 1691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47">
                    <a:moveTo>
                      <a:pt x="0" y="0"/>
                    </a:moveTo>
                    <a:lnTo>
                      <a:pt x="1691" y="0"/>
                    </a:lnTo>
                    <a:lnTo>
                      <a:pt x="1690" y="23"/>
                    </a:lnTo>
                    <a:lnTo>
                      <a:pt x="1687" y="47"/>
                    </a:lnTo>
                    <a:lnTo>
                      <a:pt x="4" y="47"/>
                    </a:lnTo>
                    <a:lnTo>
                      <a:pt x="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1424"/>
              <p:cNvSpPr>
                <a:spLocks/>
              </p:cNvSpPr>
              <p:nvPr/>
            </p:nvSpPr>
            <p:spPr bwMode="auto">
              <a:xfrm>
                <a:off x="1752" y="2051"/>
                <a:ext cx="338" cy="6"/>
              </a:xfrm>
              <a:custGeom>
                <a:avLst/>
                <a:gdLst>
                  <a:gd name="T0" fmla="*/ 0 w 1689"/>
                  <a:gd name="T1" fmla="*/ 0 h 32"/>
                  <a:gd name="T2" fmla="*/ 1689 w 1689"/>
                  <a:gd name="T3" fmla="*/ 0 h 32"/>
                  <a:gd name="T4" fmla="*/ 1688 w 1689"/>
                  <a:gd name="T5" fmla="*/ 16 h 32"/>
                  <a:gd name="T6" fmla="*/ 1686 w 1689"/>
                  <a:gd name="T7" fmla="*/ 32 h 32"/>
                  <a:gd name="T8" fmla="*/ 3 w 1689"/>
                  <a:gd name="T9" fmla="*/ 32 h 32"/>
                  <a:gd name="T10" fmla="*/ 1 w 1689"/>
                  <a:gd name="T11" fmla="*/ 16 h 32"/>
                  <a:gd name="T12" fmla="*/ 0 w 168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32">
                    <a:moveTo>
                      <a:pt x="0" y="0"/>
                    </a:moveTo>
                    <a:lnTo>
                      <a:pt x="1689" y="0"/>
                    </a:lnTo>
                    <a:lnTo>
                      <a:pt x="1688" y="16"/>
                    </a:lnTo>
                    <a:lnTo>
                      <a:pt x="1686" y="32"/>
                    </a:lnTo>
                    <a:lnTo>
                      <a:pt x="3" y="32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1425"/>
              <p:cNvSpPr>
                <a:spLocks/>
              </p:cNvSpPr>
              <p:nvPr/>
            </p:nvSpPr>
            <p:spPr bwMode="auto">
              <a:xfrm>
                <a:off x="1752" y="2054"/>
                <a:ext cx="338" cy="3"/>
              </a:xfrm>
              <a:custGeom>
                <a:avLst/>
                <a:gdLst>
                  <a:gd name="T0" fmla="*/ 0 w 1687"/>
                  <a:gd name="T1" fmla="*/ 0 h 16"/>
                  <a:gd name="T2" fmla="*/ 1687 w 1687"/>
                  <a:gd name="T3" fmla="*/ 0 h 16"/>
                  <a:gd name="T4" fmla="*/ 1686 w 1687"/>
                  <a:gd name="T5" fmla="*/ 8 h 16"/>
                  <a:gd name="T6" fmla="*/ 1685 w 1687"/>
                  <a:gd name="T7" fmla="*/ 16 h 16"/>
                  <a:gd name="T8" fmla="*/ 2 w 1687"/>
                  <a:gd name="T9" fmla="*/ 16 h 16"/>
                  <a:gd name="T10" fmla="*/ 1 w 1687"/>
                  <a:gd name="T11" fmla="*/ 8 h 16"/>
                  <a:gd name="T12" fmla="*/ 0 w 168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16">
                    <a:moveTo>
                      <a:pt x="0" y="0"/>
                    </a:moveTo>
                    <a:lnTo>
                      <a:pt x="1687" y="0"/>
                    </a:lnTo>
                    <a:lnTo>
                      <a:pt x="1686" y="8"/>
                    </a:lnTo>
                    <a:lnTo>
                      <a:pt x="1685" y="16"/>
                    </a:lnTo>
                    <a:lnTo>
                      <a:pt x="2" y="16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Rectangle 1426"/>
              <p:cNvSpPr>
                <a:spLocks noChangeArrowheads="1"/>
              </p:cNvSpPr>
              <p:nvPr/>
            </p:nvSpPr>
            <p:spPr bwMode="auto">
              <a:xfrm>
                <a:off x="1753" y="2057"/>
                <a:ext cx="336" cy="1"/>
              </a:xfrm>
              <a:prstGeom prst="rect">
                <a:avLst/>
              </a:pr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Rectangle 1427"/>
              <p:cNvSpPr>
                <a:spLocks noChangeArrowheads="1"/>
              </p:cNvSpPr>
              <p:nvPr/>
            </p:nvSpPr>
            <p:spPr bwMode="auto">
              <a:xfrm>
                <a:off x="1752" y="2035"/>
                <a:ext cx="338" cy="1"/>
              </a:xfrm>
              <a:prstGeom prst="rect">
                <a:avLst/>
              </a:prstGeom>
              <a:solidFill>
                <a:srgbClr val="B42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1428"/>
              <p:cNvSpPr>
                <a:spLocks/>
              </p:cNvSpPr>
              <p:nvPr/>
            </p:nvSpPr>
            <p:spPr bwMode="auto">
              <a:xfrm>
                <a:off x="1752" y="2035"/>
                <a:ext cx="338" cy="3"/>
              </a:xfrm>
              <a:custGeom>
                <a:avLst/>
                <a:gdLst>
                  <a:gd name="T0" fmla="*/ 1693 w 1693"/>
                  <a:gd name="T1" fmla="*/ 16 h 16"/>
                  <a:gd name="T2" fmla="*/ 0 w 1693"/>
                  <a:gd name="T3" fmla="*/ 16 h 16"/>
                  <a:gd name="T4" fmla="*/ 0 w 1693"/>
                  <a:gd name="T5" fmla="*/ 8 h 16"/>
                  <a:gd name="T6" fmla="*/ 0 w 1693"/>
                  <a:gd name="T7" fmla="*/ 0 h 16"/>
                  <a:gd name="T8" fmla="*/ 1693 w 1693"/>
                  <a:gd name="T9" fmla="*/ 0 h 16"/>
                  <a:gd name="T10" fmla="*/ 1693 w 1693"/>
                  <a:gd name="T11" fmla="*/ 8 h 16"/>
                  <a:gd name="T12" fmla="*/ 1693 w 169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6">
                    <a:moveTo>
                      <a:pt x="1693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6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1429"/>
              <p:cNvSpPr>
                <a:spLocks/>
              </p:cNvSpPr>
              <p:nvPr/>
            </p:nvSpPr>
            <p:spPr bwMode="auto">
              <a:xfrm>
                <a:off x="1752" y="2035"/>
                <a:ext cx="338" cy="7"/>
              </a:xfrm>
              <a:custGeom>
                <a:avLst/>
                <a:gdLst>
                  <a:gd name="T0" fmla="*/ 1693 w 1693"/>
                  <a:gd name="T1" fmla="*/ 32 h 32"/>
                  <a:gd name="T2" fmla="*/ 0 w 1693"/>
                  <a:gd name="T3" fmla="*/ 32 h 32"/>
                  <a:gd name="T4" fmla="*/ 0 w 1693"/>
                  <a:gd name="T5" fmla="*/ 25 h 32"/>
                  <a:gd name="T6" fmla="*/ 0 w 1693"/>
                  <a:gd name="T7" fmla="*/ 17 h 32"/>
                  <a:gd name="T8" fmla="*/ 0 w 1693"/>
                  <a:gd name="T9" fmla="*/ 8 h 32"/>
                  <a:gd name="T10" fmla="*/ 0 w 1693"/>
                  <a:gd name="T11" fmla="*/ 0 h 32"/>
                  <a:gd name="T12" fmla="*/ 1693 w 1693"/>
                  <a:gd name="T13" fmla="*/ 0 h 32"/>
                  <a:gd name="T14" fmla="*/ 1693 w 1693"/>
                  <a:gd name="T15" fmla="*/ 8 h 32"/>
                  <a:gd name="T16" fmla="*/ 1693 w 1693"/>
                  <a:gd name="T17" fmla="*/ 17 h 32"/>
                  <a:gd name="T18" fmla="*/ 1693 w 1693"/>
                  <a:gd name="T19" fmla="*/ 24 h 32"/>
                  <a:gd name="T20" fmla="*/ 1693 w 1693"/>
                  <a:gd name="T2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32">
                    <a:moveTo>
                      <a:pt x="1693" y="32"/>
                    </a:moveTo>
                    <a:lnTo>
                      <a:pt x="0" y="32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3" y="24"/>
                    </a:lnTo>
                    <a:lnTo>
                      <a:pt x="1693" y="32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1430"/>
              <p:cNvSpPr>
                <a:spLocks/>
              </p:cNvSpPr>
              <p:nvPr/>
            </p:nvSpPr>
            <p:spPr bwMode="auto">
              <a:xfrm>
                <a:off x="1752" y="2035"/>
                <a:ext cx="338" cy="10"/>
              </a:xfrm>
              <a:custGeom>
                <a:avLst/>
                <a:gdLst>
                  <a:gd name="T0" fmla="*/ 1693 w 1693"/>
                  <a:gd name="T1" fmla="*/ 47 h 47"/>
                  <a:gd name="T2" fmla="*/ 0 w 1693"/>
                  <a:gd name="T3" fmla="*/ 47 h 47"/>
                  <a:gd name="T4" fmla="*/ 0 w 1693"/>
                  <a:gd name="T5" fmla="*/ 32 h 47"/>
                  <a:gd name="T6" fmla="*/ 0 w 1693"/>
                  <a:gd name="T7" fmla="*/ 17 h 47"/>
                  <a:gd name="T8" fmla="*/ 0 w 1693"/>
                  <a:gd name="T9" fmla="*/ 8 h 47"/>
                  <a:gd name="T10" fmla="*/ 0 w 1693"/>
                  <a:gd name="T11" fmla="*/ 0 h 47"/>
                  <a:gd name="T12" fmla="*/ 1693 w 1693"/>
                  <a:gd name="T13" fmla="*/ 0 h 47"/>
                  <a:gd name="T14" fmla="*/ 1693 w 1693"/>
                  <a:gd name="T15" fmla="*/ 8 h 47"/>
                  <a:gd name="T16" fmla="*/ 1693 w 1693"/>
                  <a:gd name="T17" fmla="*/ 17 h 47"/>
                  <a:gd name="T18" fmla="*/ 1693 w 1693"/>
                  <a:gd name="T19" fmla="*/ 32 h 47"/>
                  <a:gd name="T20" fmla="*/ 1693 w 1693"/>
                  <a:gd name="T2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47">
                    <a:moveTo>
                      <a:pt x="1693" y="47"/>
                    </a:moveTo>
                    <a:lnTo>
                      <a:pt x="0" y="47"/>
                    </a:lnTo>
                    <a:lnTo>
                      <a:pt x="0" y="32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3" y="32"/>
                    </a:lnTo>
                    <a:lnTo>
                      <a:pt x="1693" y="47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1431"/>
              <p:cNvSpPr>
                <a:spLocks/>
              </p:cNvSpPr>
              <p:nvPr/>
            </p:nvSpPr>
            <p:spPr bwMode="auto">
              <a:xfrm>
                <a:off x="1752" y="2035"/>
                <a:ext cx="338" cy="13"/>
              </a:xfrm>
              <a:custGeom>
                <a:avLst/>
                <a:gdLst>
                  <a:gd name="T0" fmla="*/ 1692 w 1693"/>
                  <a:gd name="T1" fmla="*/ 63 h 63"/>
                  <a:gd name="T2" fmla="*/ 1 w 1693"/>
                  <a:gd name="T3" fmla="*/ 63 h 63"/>
                  <a:gd name="T4" fmla="*/ 0 w 1693"/>
                  <a:gd name="T5" fmla="*/ 40 h 63"/>
                  <a:gd name="T6" fmla="*/ 0 w 1693"/>
                  <a:gd name="T7" fmla="*/ 17 h 63"/>
                  <a:gd name="T8" fmla="*/ 0 w 1693"/>
                  <a:gd name="T9" fmla="*/ 8 h 63"/>
                  <a:gd name="T10" fmla="*/ 0 w 1693"/>
                  <a:gd name="T11" fmla="*/ 0 h 63"/>
                  <a:gd name="T12" fmla="*/ 1693 w 1693"/>
                  <a:gd name="T13" fmla="*/ 0 h 63"/>
                  <a:gd name="T14" fmla="*/ 1693 w 1693"/>
                  <a:gd name="T15" fmla="*/ 8 h 63"/>
                  <a:gd name="T16" fmla="*/ 1693 w 1693"/>
                  <a:gd name="T17" fmla="*/ 17 h 63"/>
                  <a:gd name="T18" fmla="*/ 1693 w 1693"/>
                  <a:gd name="T19" fmla="*/ 40 h 63"/>
                  <a:gd name="T20" fmla="*/ 1692 w 1693"/>
                  <a:gd name="T2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63">
                    <a:moveTo>
                      <a:pt x="1692" y="63"/>
                    </a:moveTo>
                    <a:lnTo>
                      <a:pt x="1" y="63"/>
                    </a:lnTo>
                    <a:lnTo>
                      <a:pt x="0" y="40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3" y="40"/>
                    </a:lnTo>
                    <a:lnTo>
                      <a:pt x="1692" y="63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1432"/>
              <p:cNvSpPr>
                <a:spLocks/>
              </p:cNvSpPr>
              <p:nvPr/>
            </p:nvSpPr>
            <p:spPr bwMode="auto">
              <a:xfrm>
                <a:off x="1752" y="2035"/>
                <a:ext cx="338" cy="16"/>
              </a:xfrm>
              <a:custGeom>
                <a:avLst/>
                <a:gdLst>
                  <a:gd name="T0" fmla="*/ 1691 w 1693"/>
                  <a:gd name="T1" fmla="*/ 78 h 78"/>
                  <a:gd name="T2" fmla="*/ 2 w 1693"/>
                  <a:gd name="T3" fmla="*/ 78 h 78"/>
                  <a:gd name="T4" fmla="*/ 0 w 1693"/>
                  <a:gd name="T5" fmla="*/ 48 h 78"/>
                  <a:gd name="T6" fmla="*/ 0 w 1693"/>
                  <a:gd name="T7" fmla="*/ 17 h 78"/>
                  <a:gd name="T8" fmla="*/ 0 w 1693"/>
                  <a:gd name="T9" fmla="*/ 8 h 78"/>
                  <a:gd name="T10" fmla="*/ 0 w 1693"/>
                  <a:gd name="T11" fmla="*/ 0 h 78"/>
                  <a:gd name="T12" fmla="*/ 1693 w 1693"/>
                  <a:gd name="T13" fmla="*/ 0 h 78"/>
                  <a:gd name="T14" fmla="*/ 1693 w 1693"/>
                  <a:gd name="T15" fmla="*/ 8 h 78"/>
                  <a:gd name="T16" fmla="*/ 1693 w 1693"/>
                  <a:gd name="T17" fmla="*/ 17 h 78"/>
                  <a:gd name="T18" fmla="*/ 1693 w 1693"/>
                  <a:gd name="T19" fmla="*/ 48 h 78"/>
                  <a:gd name="T20" fmla="*/ 1691 w 1693"/>
                  <a:gd name="T2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78">
                    <a:moveTo>
                      <a:pt x="1691" y="78"/>
                    </a:moveTo>
                    <a:lnTo>
                      <a:pt x="2" y="78"/>
                    </a:lnTo>
                    <a:lnTo>
                      <a:pt x="0" y="48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3" y="48"/>
                    </a:lnTo>
                    <a:lnTo>
                      <a:pt x="1691" y="78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1433"/>
              <p:cNvSpPr>
                <a:spLocks/>
              </p:cNvSpPr>
              <p:nvPr/>
            </p:nvSpPr>
            <p:spPr bwMode="auto">
              <a:xfrm>
                <a:off x="1752" y="2035"/>
                <a:ext cx="338" cy="19"/>
              </a:xfrm>
              <a:custGeom>
                <a:avLst/>
                <a:gdLst>
                  <a:gd name="T0" fmla="*/ 1690 w 1693"/>
                  <a:gd name="T1" fmla="*/ 95 h 95"/>
                  <a:gd name="T2" fmla="*/ 3 w 1693"/>
                  <a:gd name="T3" fmla="*/ 95 h 95"/>
                  <a:gd name="T4" fmla="*/ 0 w 1693"/>
                  <a:gd name="T5" fmla="*/ 56 h 95"/>
                  <a:gd name="T6" fmla="*/ 0 w 1693"/>
                  <a:gd name="T7" fmla="*/ 17 h 95"/>
                  <a:gd name="T8" fmla="*/ 0 w 1693"/>
                  <a:gd name="T9" fmla="*/ 8 h 95"/>
                  <a:gd name="T10" fmla="*/ 0 w 1693"/>
                  <a:gd name="T11" fmla="*/ 0 h 95"/>
                  <a:gd name="T12" fmla="*/ 1693 w 1693"/>
                  <a:gd name="T13" fmla="*/ 0 h 95"/>
                  <a:gd name="T14" fmla="*/ 1693 w 1693"/>
                  <a:gd name="T15" fmla="*/ 8 h 95"/>
                  <a:gd name="T16" fmla="*/ 1693 w 1693"/>
                  <a:gd name="T17" fmla="*/ 17 h 95"/>
                  <a:gd name="T18" fmla="*/ 1693 w 1693"/>
                  <a:gd name="T19" fmla="*/ 56 h 95"/>
                  <a:gd name="T20" fmla="*/ 1690 w 1693"/>
                  <a:gd name="T2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95">
                    <a:moveTo>
                      <a:pt x="1690" y="95"/>
                    </a:moveTo>
                    <a:lnTo>
                      <a:pt x="3" y="95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3" y="56"/>
                    </a:lnTo>
                    <a:lnTo>
                      <a:pt x="1690" y="95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1434"/>
              <p:cNvSpPr>
                <a:spLocks/>
              </p:cNvSpPr>
              <p:nvPr/>
            </p:nvSpPr>
            <p:spPr bwMode="auto">
              <a:xfrm>
                <a:off x="1752" y="2035"/>
                <a:ext cx="338" cy="22"/>
              </a:xfrm>
              <a:custGeom>
                <a:avLst/>
                <a:gdLst>
                  <a:gd name="T0" fmla="*/ 1688 w 1693"/>
                  <a:gd name="T1" fmla="*/ 110 h 110"/>
                  <a:gd name="T2" fmla="*/ 5 w 1693"/>
                  <a:gd name="T3" fmla="*/ 110 h 110"/>
                  <a:gd name="T4" fmla="*/ 1 w 1693"/>
                  <a:gd name="T5" fmla="*/ 64 h 110"/>
                  <a:gd name="T6" fmla="*/ 0 w 1693"/>
                  <a:gd name="T7" fmla="*/ 17 h 110"/>
                  <a:gd name="T8" fmla="*/ 0 w 1693"/>
                  <a:gd name="T9" fmla="*/ 8 h 110"/>
                  <a:gd name="T10" fmla="*/ 0 w 1693"/>
                  <a:gd name="T11" fmla="*/ 0 h 110"/>
                  <a:gd name="T12" fmla="*/ 1693 w 1693"/>
                  <a:gd name="T13" fmla="*/ 0 h 110"/>
                  <a:gd name="T14" fmla="*/ 1693 w 1693"/>
                  <a:gd name="T15" fmla="*/ 8 h 110"/>
                  <a:gd name="T16" fmla="*/ 1693 w 1693"/>
                  <a:gd name="T17" fmla="*/ 17 h 110"/>
                  <a:gd name="T18" fmla="*/ 1692 w 1693"/>
                  <a:gd name="T19" fmla="*/ 64 h 110"/>
                  <a:gd name="T20" fmla="*/ 1688 w 1693"/>
                  <a:gd name="T2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10">
                    <a:moveTo>
                      <a:pt x="1688" y="110"/>
                    </a:moveTo>
                    <a:lnTo>
                      <a:pt x="5" y="110"/>
                    </a:lnTo>
                    <a:lnTo>
                      <a:pt x="1" y="64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2" y="64"/>
                    </a:lnTo>
                    <a:lnTo>
                      <a:pt x="1688" y="110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1435"/>
              <p:cNvSpPr>
                <a:spLocks/>
              </p:cNvSpPr>
              <p:nvPr/>
            </p:nvSpPr>
            <p:spPr bwMode="auto">
              <a:xfrm>
                <a:off x="1752" y="2035"/>
                <a:ext cx="338" cy="25"/>
              </a:xfrm>
              <a:custGeom>
                <a:avLst/>
                <a:gdLst>
                  <a:gd name="T0" fmla="*/ 1686 w 1693"/>
                  <a:gd name="T1" fmla="*/ 126 h 126"/>
                  <a:gd name="T2" fmla="*/ 1004 w 1693"/>
                  <a:gd name="T3" fmla="*/ 126 h 126"/>
                  <a:gd name="T4" fmla="*/ 7 w 1693"/>
                  <a:gd name="T5" fmla="*/ 126 h 126"/>
                  <a:gd name="T6" fmla="*/ 1 w 1693"/>
                  <a:gd name="T7" fmla="*/ 72 h 126"/>
                  <a:gd name="T8" fmla="*/ 0 w 1693"/>
                  <a:gd name="T9" fmla="*/ 17 h 126"/>
                  <a:gd name="T10" fmla="*/ 0 w 1693"/>
                  <a:gd name="T11" fmla="*/ 8 h 126"/>
                  <a:gd name="T12" fmla="*/ 0 w 1693"/>
                  <a:gd name="T13" fmla="*/ 0 h 126"/>
                  <a:gd name="T14" fmla="*/ 90 w 1693"/>
                  <a:gd name="T15" fmla="*/ 0 h 126"/>
                  <a:gd name="T16" fmla="*/ 139 w 1693"/>
                  <a:gd name="T17" fmla="*/ 0 h 126"/>
                  <a:gd name="T18" fmla="*/ 1693 w 1693"/>
                  <a:gd name="T19" fmla="*/ 0 h 126"/>
                  <a:gd name="T20" fmla="*/ 1693 w 1693"/>
                  <a:gd name="T21" fmla="*/ 8 h 126"/>
                  <a:gd name="T22" fmla="*/ 1693 w 1693"/>
                  <a:gd name="T23" fmla="*/ 17 h 126"/>
                  <a:gd name="T24" fmla="*/ 1692 w 1693"/>
                  <a:gd name="T25" fmla="*/ 72 h 126"/>
                  <a:gd name="T26" fmla="*/ 1686 w 1693"/>
                  <a:gd name="T2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93" h="126">
                    <a:moveTo>
                      <a:pt x="1686" y="126"/>
                    </a:moveTo>
                    <a:lnTo>
                      <a:pt x="1004" y="126"/>
                    </a:lnTo>
                    <a:lnTo>
                      <a:pt x="7" y="126"/>
                    </a:lnTo>
                    <a:lnTo>
                      <a:pt x="1" y="72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139" y="0"/>
                    </a:ln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7"/>
                    </a:lnTo>
                    <a:lnTo>
                      <a:pt x="1692" y="72"/>
                    </a:lnTo>
                    <a:lnTo>
                      <a:pt x="1686" y="126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1436"/>
              <p:cNvSpPr>
                <a:spLocks/>
              </p:cNvSpPr>
              <p:nvPr/>
            </p:nvSpPr>
            <p:spPr bwMode="auto">
              <a:xfrm>
                <a:off x="1752" y="2038"/>
                <a:ext cx="338" cy="22"/>
              </a:xfrm>
              <a:custGeom>
                <a:avLst/>
                <a:gdLst>
                  <a:gd name="T0" fmla="*/ 0 w 1693"/>
                  <a:gd name="T1" fmla="*/ 0 h 110"/>
                  <a:gd name="T2" fmla="*/ 1693 w 1693"/>
                  <a:gd name="T3" fmla="*/ 0 h 110"/>
                  <a:gd name="T4" fmla="*/ 1693 w 1693"/>
                  <a:gd name="T5" fmla="*/ 1 h 110"/>
                  <a:gd name="T6" fmla="*/ 1692 w 1693"/>
                  <a:gd name="T7" fmla="*/ 56 h 110"/>
                  <a:gd name="T8" fmla="*/ 1686 w 1693"/>
                  <a:gd name="T9" fmla="*/ 110 h 110"/>
                  <a:gd name="T10" fmla="*/ 7 w 1693"/>
                  <a:gd name="T11" fmla="*/ 110 h 110"/>
                  <a:gd name="T12" fmla="*/ 1 w 1693"/>
                  <a:gd name="T13" fmla="*/ 56 h 110"/>
                  <a:gd name="T14" fmla="*/ 0 w 1693"/>
                  <a:gd name="T15" fmla="*/ 1 h 110"/>
                  <a:gd name="T16" fmla="*/ 0 w 1693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110">
                    <a:moveTo>
                      <a:pt x="0" y="0"/>
                    </a:moveTo>
                    <a:lnTo>
                      <a:pt x="1693" y="0"/>
                    </a:lnTo>
                    <a:lnTo>
                      <a:pt x="1693" y="1"/>
                    </a:lnTo>
                    <a:lnTo>
                      <a:pt x="1692" y="56"/>
                    </a:lnTo>
                    <a:lnTo>
                      <a:pt x="1686" y="110"/>
                    </a:lnTo>
                    <a:lnTo>
                      <a:pt x="7" y="110"/>
                    </a:lnTo>
                    <a:lnTo>
                      <a:pt x="1" y="5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1437"/>
              <p:cNvSpPr>
                <a:spLocks/>
              </p:cNvSpPr>
              <p:nvPr/>
            </p:nvSpPr>
            <p:spPr bwMode="auto">
              <a:xfrm>
                <a:off x="1752" y="2041"/>
                <a:ext cx="338" cy="19"/>
              </a:xfrm>
              <a:custGeom>
                <a:avLst/>
                <a:gdLst>
                  <a:gd name="T0" fmla="*/ 0 w 1693"/>
                  <a:gd name="T1" fmla="*/ 0 h 95"/>
                  <a:gd name="T2" fmla="*/ 1693 w 1693"/>
                  <a:gd name="T3" fmla="*/ 0 h 95"/>
                  <a:gd name="T4" fmla="*/ 1691 w 1693"/>
                  <a:gd name="T5" fmla="*/ 48 h 95"/>
                  <a:gd name="T6" fmla="*/ 1686 w 1693"/>
                  <a:gd name="T7" fmla="*/ 95 h 95"/>
                  <a:gd name="T8" fmla="*/ 7 w 1693"/>
                  <a:gd name="T9" fmla="*/ 95 h 95"/>
                  <a:gd name="T10" fmla="*/ 2 w 1693"/>
                  <a:gd name="T11" fmla="*/ 48 h 95"/>
                  <a:gd name="T12" fmla="*/ 0 w 1693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95">
                    <a:moveTo>
                      <a:pt x="0" y="0"/>
                    </a:moveTo>
                    <a:lnTo>
                      <a:pt x="1693" y="0"/>
                    </a:lnTo>
                    <a:lnTo>
                      <a:pt x="1691" y="48"/>
                    </a:lnTo>
                    <a:lnTo>
                      <a:pt x="1686" y="95"/>
                    </a:lnTo>
                    <a:lnTo>
                      <a:pt x="7" y="95"/>
                    </a:lnTo>
                    <a:lnTo>
                      <a:pt x="2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1438"/>
              <p:cNvSpPr>
                <a:spLocks/>
              </p:cNvSpPr>
              <p:nvPr/>
            </p:nvSpPr>
            <p:spPr bwMode="auto">
              <a:xfrm>
                <a:off x="1752" y="2045"/>
                <a:ext cx="338" cy="15"/>
              </a:xfrm>
              <a:custGeom>
                <a:avLst/>
                <a:gdLst>
                  <a:gd name="T0" fmla="*/ 0 w 1693"/>
                  <a:gd name="T1" fmla="*/ 0 h 79"/>
                  <a:gd name="T2" fmla="*/ 1693 w 1693"/>
                  <a:gd name="T3" fmla="*/ 0 h 79"/>
                  <a:gd name="T4" fmla="*/ 1691 w 1693"/>
                  <a:gd name="T5" fmla="*/ 39 h 79"/>
                  <a:gd name="T6" fmla="*/ 1686 w 1693"/>
                  <a:gd name="T7" fmla="*/ 79 h 79"/>
                  <a:gd name="T8" fmla="*/ 7 w 1693"/>
                  <a:gd name="T9" fmla="*/ 79 h 79"/>
                  <a:gd name="T10" fmla="*/ 2 w 1693"/>
                  <a:gd name="T11" fmla="*/ 39 h 79"/>
                  <a:gd name="T12" fmla="*/ 0 w 169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79">
                    <a:moveTo>
                      <a:pt x="0" y="0"/>
                    </a:moveTo>
                    <a:lnTo>
                      <a:pt x="1693" y="0"/>
                    </a:lnTo>
                    <a:lnTo>
                      <a:pt x="1691" y="39"/>
                    </a:lnTo>
                    <a:lnTo>
                      <a:pt x="1686" y="79"/>
                    </a:lnTo>
                    <a:lnTo>
                      <a:pt x="7" y="79"/>
                    </a:lnTo>
                    <a:lnTo>
                      <a:pt x="2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1439"/>
              <p:cNvSpPr>
                <a:spLocks/>
              </p:cNvSpPr>
              <p:nvPr/>
            </p:nvSpPr>
            <p:spPr bwMode="auto">
              <a:xfrm>
                <a:off x="1752" y="2048"/>
                <a:ext cx="338" cy="12"/>
              </a:xfrm>
              <a:custGeom>
                <a:avLst/>
                <a:gdLst>
                  <a:gd name="T0" fmla="*/ 0 w 1691"/>
                  <a:gd name="T1" fmla="*/ 0 h 63"/>
                  <a:gd name="T2" fmla="*/ 1691 w 1691"/>
                  <a:gd name="T3" fmla="*/ 0 h 63"/>
                  <a:gd name="T4" fmla="*/ 1689 w 1691"/>
                  <a:gd name="T5" fmla="*/ 32 h 63"/>
                  <a:gd name="T6" fmla="*/ 1685 w 1691"/>
                  <a:gd name="T7" fmla="*/ 63 h 63"/>
                  <a:gd name="T8" fmla="*/ 6 w 1691"/>
                  <a:gd name="T9" fmla="*/ 63 h 63"/>
                  <a:gd name="T10" fmla="*/ 2 w 1691"/>
                  <a:gd name="T11" fmla="*/ 32 h 63"/>
                  <a:gd name="T12" fmla="*/ 0 w 169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63">
                    <a:moveTo>
                      <a:pt x="0" y="0"/>
                    </a:moveTo>
                    <a:lnTo>
                      <a:pt x="1691" y="0"/>
                    </a:lnTo>
                    <a:lnTo>
                      <a:pt x="1689" y="32"/>
                    </a:lnTo>
                    <a:lnTo>
                      <a:pt x="1685" y="63"/>
                    </a:lnTo>
                    <a:lnTo>
                      <a:pt x="6" y="63"/>
                    </a:lnTo>
                    <a:lnTo>
                      <a:pt x="2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1440"/>
              <p:cNvSpPr>
                <a:spLocks/>
              </p:cNvSpPr>
              <p:nvPr/>
            </p:nvSpPr>
            <p:spPr bwMode="auto">
              <a:xfrm>
                <a:off x="1752" y="2051"/>
                <a:ext cx="338" cy="9"/>
              </a:xfrm>
              <a:custGeom>
                <a:avLst/>
                <a:gdLst>
                  <a:gd name="T0" fmla="*/ 0 w 1689"/>
                  <a:gd name="T1" fmla="*/ 0 h 48"/>
                  <a:gd name="T2" fmla="*/ 1689 w 1689"/>
                  <a:gd name="T3" fmla="*/ 0 h 48"/>
                  <a:gd name="T4" fmla="*/ 1687 w 1689"/>
                  <a:gd name="T5" fmla="*/ 24 h 48"/>
                  <a:gd name="T6" fmla="*/ 1684 w 1689"/>
                  <a:gd name="T7" fmla="*/ 48 h 48"/>
                  <a:gd name="T8" fmla="*/ 5 w 1689"/>
                  <a:gd name="T9" fmla="*/ 48 h 48"/>
                  <a:gd name="T10" fmla="*/ 2 w 1689"/>
                  <a:gd name="T11" fmla="*/ 24 h 48"/>
                  <a:gd name="T12" fmla="*/ 0 w 168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48">
                    <a:moveTo>
                      <a:pt x="0" y="0"/>
                    </a:moveTo>
                    <a:lnTo>
                      <a:pt x="1689" y="0"/>
                    </a:lnTo>
                    <a:lnTo>
                      <a:pt x="1687" y="24"/>
                    </a:lnTo>
                    <a:lnTo>
                      <a:pt x="1684" y="48"/>
                    </a:lnTo>
                    <a:lnTo>
                      <a:pt x="5" y="48"/>
                    </a:lnTo>
                    <a:lnTo>
                      <a:pt x="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1441"/>
              <p:cNvSpPr>
                <a:spLocks/>
              </p:cNvSpPr>
              <p:nvPr/>
            </p:nvSpPr>
            <p:spPr bwMode="auto">
              <a:xfrm>
                <a:off x="1752" y="2054"/>
                <a:ext cx="338" cy="6"/>
              </a:xfrm>
              <a:custGeom>
                <a:avLst/>
                <a:gdLst>
                  <a:gd name="T0" fmla="*/ 0 w 1687"/>
                  <a:gd name="T1" fmla="*/ 0 h 32"/>
                  <a:gd name="T2" fmla="*/ 1687 w 1687"/>
                  <a:gd name="T3" fmla="*/ 0 h 32"/>
                  <a:gd name="T4" fmla="*/ 1685 w 1687"/>
                  <a:gd name="T5" fmla="*/ 16 h 32"/>
                  <a:gd name="T6" fmla="*/ 1683 w 1687"/>
                  <a:gd name="T7" fmla="*/ 32 h 32"/>
                  <a:gd name="T8" fmla="*/ 4 w 1687"/>
                  <a:gd name="T9" fmla="*/ 32 h 32"/>
                  <a:gd name="T10" fmla="*/ 2 w 1687"/>
                  <a:gd name="T11" fmla="*/ 16 h 32"/>
                  <a:gd name="T12" fmla="*/ 0 w 168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32">
                    <a:moveTo>
                      <a:pt x="0" y="0"/>
                    </a:moveTo>
                    <a:lnTo>
                      <a:pt x="1687" y="0"/>
                    </a:lnTo>
                    <a:lnTo>
                      <a:pt x="1685" y="16"/>
                    </a:lnTo>
                    <a:lnTo>
                      <a:pt x="1683" y="32"/>
                    </a:lnTo>
                    <a:lnTo>
                      <a:pt x="4" y="32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1442"/>
              <p:cNvSpPr>
                <a:spLocks/>
              </p:cNvSpPr>
              <p:nvPr/>
            </p:nvSpPr>
            <p:spPr bwMode="auto">
              <a:xfrm>
                <a:off x="1753" y="2057"/>
                <a:ext cx="336" cy="3"/>
              </a:xfrm>
              <a:custGeom>
                <a:avLst/>
                <a:gdLst>
                  <a:gd name="T0" fmla="*/ 0 w 1683"/>
                  <a:gd name="T1" fmla="*/ 0 h 16"/>
                  <a:gd name="T2" fmla="*/ 1683 w 1683"/>
                  <a:gd name="T3" fmla="*/ 0 h 16"/>
                  <a:gd name="T4" fmla="*/ 1682 w 1683"/>
                  <a:gd name="T5" fmla="*/ 7 h 16"/>
                  <a:gd name="T6" fmla="*/ 1681 w 1683"/>
                  <a:gd name="T7" fmla="*/ 16 h 16"/>
                  <a:gd name="T8" fmla="*/ 2 w 1683"/>
                  <a:gd name="T9" fmla="*/ 16 h 16"/>
                  <a:gd name="T10" fmla="*/ 1 w 1683"/>
                  <a:gd name="T11" fmla="*/ 7 h 16"/>
                  <a:gd name="T12" fmla="*/ 0 w 168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16">
                    <a:moveTo>
                      <a:pt x="0" y="0"/>
                    </a:moveTo>
                    <a:lnTo>
                      <a:pt x="1683" y="0"/>
                    </a:lnTo>
                    <a:lnTo>
                      <a:pt x="1682" y="7"/>
                    </a:lnTo>
                    <a:lnTo>
                      <a:pt x="1681" y="16"/>
                    </a:lnTo>
                    <a:lnTo>
                      <a:pt x="2" y="16"/>
                    </a:ln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1443"/>
              <p:cNvSpPr>
                <a:spLocks/>
              </p:cNvSpPr>
              <p:nvPr/>
            </p:nvSpPr>
            <p:spPr bwMode="auto">
              <a:xfrm>
                <a:off x="1753" y="2060"/>
                <a:ext cx="336" cy="0"/>
              </a:xfrm>
              <a:custGeom>
                <a:avLst/>
                <a:gdLst>
                  <a:gd name="T0" fmla="*/ 0 w 1681"/>
                  <a:gd name="T1" fmla="*/ 1681 w 1681"/>
                  <a:gd name="T2" fmla="*/ 1680 w 1681"/>
                  <a:gd name="T3" fmla="*/ 1 w 1681"/>
                  <a:gd name="T4" fmla="*/ 0 w 168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681">
                    <a:moveTo>
                      <a:pt x="0" y="0"/>
                    </a:moveTo>
                    <a:lnTo>
                      <a:pt x="1681" y="0"/>
                    </a:lnTo>
                    <a:lnTo>
                      <a:pt x="168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Rectangle 1444"/>
              <p:cNvSpPr>
                <a:spLocks noChangeArrowheads="1"/>
              </p:cNvSpPr>
              <p:nvPr/>
            </p:nvSpPr>
            <p:spPr bwMode="auto">
              <a:xfrm>
                <a:off x="1752" y="2038"/>
                <a:ext cx="338" cy="1"/>
              </a:xfrm>
              <a:prstGeom prst="rect">
                <a:avLst/>
              </a:pr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1445"/>
              <p:cNvSpPr>
                <a:spLocks/>
              </p:cNvSpPr>
              <p:nvPr/>
            </p:nvSpPr>
            <p:spPr bwMode="auto">
              <a:xfrm>
                <a:off x="1752" y="2038"/>
                <a:ext cx="338" cy="4"/>
              </a:xfrm>
              <a:custGeom>
                <a:avLst/>
                <a:gdLst>
                  <a:gd name="T0" fmla="*/ 1693 w 1693"/>
                  <a:gd name="T1" fmla="*/ 16 h 16"/>
                  <a:gd name="T2" fmla="*/ 0 w 1693"/>
                  <a:gd name="T3" fmla="*/ 16 h 16"/>
                  <a:gd name="T4" fmla="*/ 0 w 1693"/>
                  <a:gd name="T5" fmla="*/ 9 h 16"/>
                  <a:gd name="T6" fmla="*/ 0 w 1693"/>
                  <a:gd name="T7" fmla="*/ 1 h 16"/>
                  <a:gd name="T8" fmla="*/ 0 w 1693"/>
                  <a:gd name="T9" fmla="*/ 0 h 16"/>
                  <a:gd name="T10" fmla="*/ 1693 w 1693"/>
                  <a:gd name="T11" fmla="*/ 0 h 16"/>
                  <a:gd name="T12" fmla="*/ 1693 w 1693"/>
                  <a:gd name="T13" fmla="*/ 1 h 16"/>
                  <a:gd name="T14" fmla="*/ 1693 w 1693"/>
                  <a:gd name="T15" fmla="*/ 8 h 16"/>
                  <a:gd name="T16" fmla="*/ 1693 w 1693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16">
                    <a:moveTo>
                      <a:pt x="1693" y="16"/>
                    </a:moveTo>
                    <a:lnTo>
                      <a:pt x="0" y="16"/>
                    </a:lnTo>
                    <a:lnTo>
                      <a:pt x="0" y="9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"/>
                    </a:lnTo>
                    <a:lnTo>
                      <a:pt x="1693" y="8"/>
                    </a:lnTo>
                    <a:lnTo>
                      <a:pt x="1693" y="16"/>
                    </a:lnTo>
                    <a:close/>
                  </a:path>
                </a:pathLst>
              </a:cu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1446"/>
              <p:cNvSpPr>
                <a:spLocks/>
              </p:cNvSpPr>
              <p:nvPr/>
            </p:nvSpPr>
            <p:spPr bwMode="auto">
              <a:xfrm>
                <a:off x="1752" y="2038"/>
                <a:ext cx="338" cy="7"/>
              </a:xfrm>
              <a:custGeom>
                <a:avLst/>
                <a:gdLst>
                  <a:gd name="T0" fmla="*/ 1693 w 1693"/>
                  <a:gd name="T1" fmla="*/ 31 h 31"/>
                  <a:gd name="T2" fmla="*/ 0 w 1693"/>
                  <a:gd name="T3" fmla="*/ 31 h 31"/>
                  <a:gd name="T4" fmla="*/ 0 w 1693"/>
                  <a:gd name="T5" fmla="*/ 16 h 31"/>
                  <a:gd name="T6" fmla="*/ 0 w 1693"/>
                  <a:gd name="T7" fmla="*/ 1 h 31"/>
                  <a:gd name="T8" fmla="*/ 0 w 1693"/>
                  <a:gd name="T9" fmla="*/ 0 h 31"/>
                  <a:gd name="T10" fmla="*/ 1693 w 1693"/>
                  <a:gd name="T11" fmla="*/ 0 h 31"/>
                  <a:gd name="T12" fmla="*/ 1693 w 1693"/>
                  <a:gd name="T13" fmla="*/ 1 h 31"/>
                  <a:gd name="T14" fmla="*/ 1693 w 1693"/>
                  <a:gd name="T15" fmla="*/ 16 h 31"/>
                  <a:gd name="T16" fmla="*/ 1693 w 1693"/>
                  <a:gd name="T1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31">
                    <a:moveTo>
                      <a:pt x="1693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"/>
                    </a:lnTo>
                    <a:lnTo>
                      <a:pt x="1693" y="16"/>
                    </a:lnTo>
                    <a:lnTo>
                      <a:pt x="1693" y="31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1447"/>
              <p:cNvSpPr>
                <a:spLocks/>
              </p:cNvSpPr>
              <p:nvPr/>
            </p:nvSpPr>
            <p:spPr bwMode="auto">
              <a:xfrm>
                <a:off x="1752" y="2038"/>
                <a:ext cx="338" cy="10"/>
              </a:xfrm>
              <a:custGeom>
                <a:avLst/>
                <a:gdLst>
                  <a:gd name="T0" fmla="*/ 1692 w 1693"/>
                  <a:gd name="T1" fmla="*/ 47 h 47"/>
                  <a:gd name="T2" fmla="*/ 1 w 1693"/>
                  <a:gd name="T3" fmla="*/ 47 h 47"/>
                  <a:gd name="T4" fmla="*/ 0 w 1693"/>
                  <a:gd name="T5" fmla="*/ 24 h 47"/>
                  <a:gd name="T6" fmla="*/ 0 w 1693"/>
                  <a:gd name="T7" fmla="*/ 1 h 47"/>
                  <a:gd name="T8" fmla="*/ 0 w 1693"/>
                  <a:gd name="T9" fmla="*/ 0 h 47"/>
                  <a:gd name="T10" fmla="*/ 1693 w 1693"/>
                  <a:gd name="T11" fmla="*/ 0 h 47"/>
                  <a:gd name="T12" fmla="*/ 1693 w 1693"/>
                  <a:gd name="T13" fmla="*/ 1 h 47"/>
                  <a:gd name="T14" fmla="*/ 1693 w 1693"/>
                  <a:gd name="T15" fmla="*/ 24 h 47"/>
                  <a:gd name="T16" fmla="*/ 1692 w 1693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47">
                    <a:moveTo>
                      <a:pt x="1692" y="47"/>
                    </a:moveTo>
                    <a:lnTo>
                      <a:pt x="1" y="47"/>
                    </a:lnTo>
                    <a:lnTo>
                      <a:pt x="0" y="2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"/>
                    </a:lnTo>
                    <a:lnTo>
                      <a:pt x="1693" y="24"/>
                    </a:lnTo>
                    <a:lnTo>
                      <a:pt x="1692" y="47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1448"/>
              <p:cNvSpPr>
                <a:spLocks/>
              </p:cNvSpPr>
              <p:nvPr/>
            </p:nvSpPr>
            <p:spPr bwMode="auto">
              <a:xfrm>
                <a:off x="1752" y="2038"/>
                <a:ext cx="338" cy="13"/>
              </a:xfrm>
              <a:custGeom>
                <a:avLst/>
                <a:gdLst>
                  <a:gd name="T0" fmla="*/ 1691 w 1693"/>
                  <a:gd name="T1" fmla="*/ 62 h 62"/>
                  <a:gd name="T2" fmla="*/ 2 w 1693"/>
                  <a:gd name="T3" fmla="*/ 62 h 62"/>
                  <a:gd name="T4" fmla="*/ 0 w 1693"/>
                  <a:gd name="T5" fmla="*/ 32 h 62"/>
                  <a:gd name="T6" fmla="*/ 0 w 1693"/>
                  <a:gd name="T7" fmla="*/ 1 h 62"/>
                  <a:gd name="T8" fmla="*/ 0 w 1693"/>
                  <a:gd name="T9" fmla="*/ 0 h 62"/>
                  <a:gd name="T10" fmla="*/ 1693 w 1693"/>
                  <a:gd name="T11" fmla="*/ 0 h 62"/>
                  <a:gd name="T12" fmla="*/ 1693 w 1693"/>
                  <a:gd name="T13" fmla="*/ 1 h 62"/>
                  <a:gd name="T14" fmla="*/ 1693 w 1693"/>
                  <a:gd name="T15" fmla="*/ 32 h 62"/>
                  <a:gd name="T16" fmla="*/ 1691 w 1693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62">
                    <a:moveTo>
                      <a:pt x="1691" y="62"/>
                    </a:moveTo>
                    <a:lnTo>
                      <a:pt x="2" y="62"/>
                    </a:lnTo>
                    <a:lnTo>
                      <a:pt x="0" y="3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"/>
                    </a:lnTo>
                    <a:lnTo>
                      <a:pt x="1693" y="32"/>
                    </a:lnTo>
                    <a:lnTo>
                      <a:pt x="1691" y="62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1449"/>
              <p:cNvSpPr>
                <a:spLocks/>
              </p:cNvSpPr>
              <p:nvPr/>
            </p:nvSpPr>
            <p:spPr bwMode="auto">
              <a:xfrm>
                <a:off x="1752" y="2038"/>
                <a:ext cx="338" cy="16"/>
              </a:xfrm>
              <a:custGeom>
                <a:avLst/>
                <a:gdLst>
                  <a:gd name="T0" fmla="*/ 1690 w 1693"/>
                  <a:gd name="T1" fmla="*/ 79 h 79"/>
                  <a:gd name="T2" fmla="*/ 3 w 1693"/>
                  <a:gd name="T3" fmla="*/ 79 h 79"/>
                  <a:gd name="T4" fmla="*/ 0 w 1693"/>
                  <a:gd name="T5" fmla="*/ 40 h 79"/>
                  <a:gd name="T6" fmla="*/ 0 w 1693"/>
                  <a:gd name="T7" fmla="*/ 1 h 79"/>
                  <a:gd name="T8" fmla="*/ 0 w 1693"/>
                  <a:gd name="T9" fmla="*/ 0 h 79"/>
                  <a:gd name="T10" fmla="*/ 1693 w 1693"/>
                  <a:gd name="T11" fmla="*/ 0 h 79"/>
                  <a:gd name="T12" fmla="*/ 1693 w 1693"/>
                  <a:gd name="T13" fmla="*/ 1 h 79"/>
                  <a:gd name="T14" fmla="*/ 1693 w 1693"/>
                  <a:gd name="T15" fmla="*/ 40 h 79"/>
                  <a:gd name="T16" fmla="*/ 1690 w 1693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79">
                    <a:moveTo>
                      <a:pt x="1690" y="79"/>
                    </a:moveTo>
                    <a:lnTo>
                      <a:pt x="3" y="79"/>
                    </a:lnTo>
                    <a:lnTo>
                      <a:pt x="0" y="4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"/>
                    </a:lnTo>
                    <a:lnTo>
                      <a:pt x="1693" y="40"/>
                    </a:lnTo>
                    <a:lnTo>
                      <a:pt x="1690" y="79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1450"/>
              <p:cNvSpPr>
                <a:spLocks/>
              </p:cNvSpPr>
              <p:nvPr/>
            </p:nvSpPr>
            <p:spPr bwMode="auto">
              <a:xfrm>
                <a:off x="1752" y="2038"/>
                <a:ext cx="338" cy="19"/>
              </a:xfrm>
              <a:custGeom>
                <a:avLst/>
                <a:gdLst>
                  <a:gd name="T0" fmla="*/ 1688 w 1693"/>
                  <a:gd name="T1" fmla="*/ 94 h 94"/>
                  <a:gd name="T2" fmla="*/ 5 w 1693"/>
                  <a:gd name="T3" fmla="*/ 94 h 94"/>
                  <a:gd name="T4" fmla="*/ 1 w 1693"/>
                  <a:gd name="T5" fmla="*/ 48 h 94"/>
                  <a:gd name="T6" fmla="*/ 0 w 1693"/>
                  <a:gd name="T7" fmla="*/ 1 h 94"/>
                  <a:gd name="T8" fmla="*/ 0 w 1693"/>
                  <a:gd name="T9" fmla="*/ 0 h 94"/>
                  <a:gd name="T10" fmla="*/ 1693 w 1693"/>
                  <a:gd name="T11" fmla="*/ 0 h 94"/>
                  <a:gd name="T12" fmla="*/ 1693 w 1693"/>
                  <a:gd name="T13" fmla="*/ 1 h 94"/>
                  <a:gd name="T14" fmla="*/ 1692 w 1693"/>
                  <a:gd name="T15" fmla="*/ 48 h 94"/>
                  <a:gd name="T16" fmla="*/ 1688 w 1693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94">
                    <a:moveTo>
                      <a:pt x="1688" y="94"/>
                    </a:moveTo>
                    <a:lnTo>
                      <a:pt x="5" y="94"/>
                    </a:lnTo>
                    <a:lnTo>
                      <a:pt x="1" y="4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"/>
                    </a:lnTo>
                    <a:lnTo>
                      <a:pt x="1692" y="48"/>
                    </a:lnTo>
                    <a:lnTo>
                      <a:pt x="1688" y="94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1451"/>
              <p:cNvSpPr>
                <a:spLocks/>
              </p:cNvSpPr>
              <p:nvPr/>
            </p:nvSpPr>
            <p:spPr bwMode="auto">
              <a:xfrm>
                <a:off x="1752" y="2038"/>
                <a:ext cx="338" cy="22"/>
              </a:xfrm>
              <a:custGeom>
                <a:avLst/>
                <a:gdLst>
                  <a:gd name="T0" fmla="*/ 1686 w 1693"/>
                  <a:gd name="T1" fmla="*/ 110 h 110"/>
                  <a:gd name="T2" fmla="*/ 7 w 1693"/>
                  <a:gd name="T3" fmla="*/ 110 h 110"/>
                  <a:gd name="T4" fmla="*/ 1 w 1693"/>
                  <a:gd name="T5" fmla="*/ 56 h 110"/>
                  <a:gd name="T6" fmla="*/ 0 w 1693"/>
                  <a:gd name="T7" fmla="*/ 1 h 110"/>
                  <a:gd name="T8" fmla="*/ 0 w 1693"/>
                  <a:gd name="T9" fmla="*/ 0 h 110"/>
                  <a:gd name="T10" fmla="*/ 1693 w 1693"/>
                  <a:gd name="T11" fmla="*/ 0 h 110"/>
                  <a:gd name="T12" fmla="*/ 1693 w 1693"/>
                  <a:gd name="T13" fmla="*/ 1 h 110"/>
                  <a:gd name="T14" fmla="*/ 1692 w 1693"/>
                  <a:gd name="T15" fmla="*/ 56 h 110"/>
                  <a:gd name="T16" fmla="*/ 1686 w 1693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3" h="110">
                    <a:moveTo>
                      <a:pt x="1686" y="110"/>
                    </a:moveTo>
                    <a:lnTo>
                      <a:pt x="7" y="110"/>
                    </a:lnTo>
                    <a:lnTo>
                      <a:pt x="1" y="5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"/>
                    </a:lnTo>
                    <a:lnTo>
                      <a:pt x="1692" y="56"/>
                    </a:lnTo>
                    <a:lnTo>
                      <a:pt x="1686" y="110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1452"/>
              <p:cNvSpPr>
                <a:spLocks/>
              </p:cNvSpPr>
              <p:nvPr/>
            </p:nvSpPr>
            <p:spPr bwMode="auto">
              <a:xfrm>
                <a:off x="1752" y="2038"/>
                <a:ext cx="338" cy="25"/>
              </a:xfrm>
              <a:custGeom>
                <a:avLst/>
                <a:gdLst>
                  <a:gd name="T0" fmla="*/ 1684 w 1693"/>
                  <a:gd name="T1" fmla="*/ 125 h 125"/>
                  <a:gd name="T2" fmla="*/ 847 w 1693"/>
                  <a:gd name="T3" fmla="*/ 125 h 125"/>
                  <a:gd name="T4" fmla="*/ 64 w 1693"/>
                  <a:gd name="T5" fmla="*/ 125 h 125"/>
                  <a:gd name="T6" fmla="*/ 9 w 1693"/>
                  <a:gd name="T7" fmla="*/ 125 h 125"/>
                  <a:gd name="T8" fmla="*/ 1 w 1693"/>
                  <a:gd name="T9" fmla="*/ 64 h 125"/>
                  <a:gd name="T10" fmla="*/ 0 w 1693"/>
                  <a:gd name="T11" fmla="*/ 1 h 125"/>
                  <a:gd name="T12" fmla="*/ 0 w 1693"/>
                  <a:gd name="T13" fmla="*/ 0 h 125"/>
                  <a:gd name="T14" fmla="*/ 1693 w 1693"/>
                  <a:gd name="T15" fmla="*/ 0 h 125"/>
                  <a:gd name="T16" fmla="*/ 1693 w 1693"/>
                  <a:gd name="T17" fmla="*/ 1 h 125"/>
                  <a:gd name="T18" fmla="*/ 1692 w 1693"/>
                  <a:gd name="T19" fmla="*/ 64 h 125"/>
                  <a:gd name="T20" fmla="*/ 1684 w 1693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3" h="125">
                    <a:moveTo>
                      <a:pt x="1684" y="125"/>
                    </a:moveTo>
                    <a:lnTo>
                      <a:pt x="847" y="125"/>
                    </a:lnTo>
                    <a:lnTo>
                      <a:pt x="64" y="125"/>
                    </a:lnTo>
                    <a:lnTo>
                      <a:pt x="9" y="125"/>
                    </a:lnTo>
                    <a:lnTo>
                      <a:pt x="1" y="6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"/>
                    </a:lnTo>
                    <a:lnTo>
                      <a:pt x="1692" y="64"/>
                    </a:lnTo>
                    <a:lnTo>
                      <a:pt x="1684" y="125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1453"/>
              <p:cNvSpPr>
                <a:spLocks/>
              </p:cNvSpPr>
              <p:nvPr/>
            </p:nvSpPr>
            <p:spPr bwMode="auto">
              <a:xfrm>
                <a:off x="1752" y="2041"/>
                <a:ext cx="338" cy="22"/>
              </a:xfrm>
              <a:custGeom>
                <a:avLst/>
                <a:gdLst>
                  <a:gd name="T0" fmla="*/ 0 w 1693"/>
                  <a:gd name="T1" fmla="*/ 0 h 110"/>
                  <a:gd name="T2" fmla="*/ 1693 w 1693"/>
                  <a:gd name="T3" fmla="*/ 0 h 110"/>
                  <a:gd name="T4" fmla="*/ 1691 w 1693"/>
                  <a:gd name="T5" fmla="*/ 55 h 110"/>
                  <a:gd name="T6" fmla="*/ 1684 w 1693"/>
                  <a:gd name="T7" fmla="*/ 110 h 110"/>
                  <a:gd name="T8" fmla="*/ 9 w 1693"/>
                  <a:gd name="T9" fmla="*/ 110 h 110"/>
                  <a:gd name="T10" fmla="*/ 2 w 1693"/>
                  <a:gd name="T11" fmla="*/ 55 h 110"/>
                  <a:gd name="T12" fmla="*/ 0 w 1693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10">
                    <a:moveTo>
                      <a:pt x="0" y="0"/>
                    </a:moveTo>
                    <a:lnTo>
                      <a:pt x="1693" y="0"/>
                    </a:lnTo>
                    <a:lnTo>
                      <a:pt x="1691" y="55"/>
                    </a:lnTo>
                    <a:lnTo>
                      <a:pt x="1684" y="110"/>
                    </a:lnTo>
                    <a:lnTo>
                      <a:pt x="9" y="110"/>
                    </a:lnTo>
                    <a:lnTo>
                      <a:pt x="2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1454"/>
              <p:cNvSpPr>
                <a:spLocks/>
              </p:cNvSpPr>
              <p:nvPr/>
            </p:nvSpPr>
            <p:spPr bwMode="auto">
              <a:xfrm>
                <a:off x="1752" y="2045"/>
                <a:ext cx="338" cy="18"/>
              </a:xfrm>
              <a:custGeom>
                <a:avLst/>
                <a:gdLst>
                  <a:gd name="T0" fmla="*/ 0 w 1693"/>
                  <a:gd name="T1" fmla="*/ 0 h 94"/>
                  <a:gd name="T2" fmla="*/ 1693 w 1693"/>
                  <a:gd name="T3" fmla="*/ 0 h 94"/>
                  <a:gd name="T4" fmla="*/ 1690 w 1693"/>
                  <a:gd name="T5" fmla="*/ 48 h 94"/>
                  <a:gd name="T6" fmla="*/ 1684 w 1693"/>
                  <a:gd name="T7" fmla="*/ 94 h 94"/>
                  <a:gd name="T8" fmla="*/ 9 w 1693"/>
                  <a:gd name="T9" fmla="*/ 94 h 94"/>
                  <a:gd name="T10" fmla="*/ 3 w 1693"/>
                  <a:gd name="T11" fmla="*/ 48 h 94"/>
                  <a:gd name="T12" fmla="*/ 0 w 1693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94">
                    <a:moveTo>
                      <a:pt x="0" y="0"/>
                    </a:moveTo>
                    <a:lnTo>
                      <a:pt x="1693" y="0"/>
                    </a:lnTo>
                    <a:lnTo>
                      <a:pt x="1690" y="48"/>
                    </a:lnTo>
                    <a:lnTo>
                      <a:pt x="1684" y="94"/>
                    </a:lnTo>
                    <a:lnTo>
                      <a:pt x="9" y="94"/>
                    </a:lnTo>
                    <a:lnTo>
                      <a:pt x="3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1455"/>
              <p:cNvSpPr>
                <a:spLocks/>
              </p:cNvSpPr>
              <p:nvPr/>
            </p:nvSpPr>
            <p:spPr bwMode="auto">
              <a:xfrm>
                <a:off x="1752" y="2048"/>
                <a:ext cx="338" cy="15"/>
              </a:xfrm>
              <a:custGeom>
                <a:avLst/>
                <a:gdLst>
                  <a:gd name="T0" fmla="*/ 0 w 1691"/>
                  <a:gd name="T1" fmla="*/ 0 h 78"/>
                  <a:gd name="T2" fmla="*/ 1691 w 1691"/>
                  <a:gd name="T3" fmla="*/ 0 h 78"/>
                  <a:gd name="T4" fmla="*/ 1688 w 1691"/>
                  <a:gd name="T5" fmla="*/ 39 h 78"/>
                  <a:gd name="T6" fmla="*/ 1683 w 1691"/>
                  <a:gd name="T7" fmla="*/ 78 h 78"/>
                  <a:gd name="T8" fmla="*/ 8 w 1691"/>
                  <a:gd name="T9" fmla="*/ 78 h 78"/>
                  <a:gd name="T10" fmla="*/ 3 w 1691"/>
                  <a:gd name="T11" fmla="*/ 39 h 78"/>
                  <a:gd name="T12" fmla="*/ 0 w 1691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78">
                    <a:moveTo>
                      <a:pt x="0" y="0"/>
                    </a:moveTo>
                    <a:lnTo>
                      <a:pt x="1691" y="0"/>
                    </a:lnTo>
                    <a:lnTo>
                      <a:pt x="1688" y="39"/>
                    </a:lnTo>
                    <a:lnTo>
                      <a:pt x="1683" y="78"/>
                    </a:lnTo>
                    <a:lnTo>
                      <a:pt x="8" y="78"/>
                    </a:lnTo>
                    <a:lnTo>
                      <a:pt x="3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1456"/>
              <p:cNvSpPr>
                <a:spLocks/>
              </p:cNvSpPr>
              <p:nvPr/>
            </p:nvSpPr>
            <p:spPr bwMode="auto">
              <a:xfrm>
                <a:off x="1752" y="2051"/>
                <a:ext cx="338" cy="12"/>
              </a:xfrm>
              <a:custGeom>
                <a:avLst/>
                <a:gdLst>
                  <a:gd name="T0" fmla="*/ 0 w 1689"/>
                  <a:gd name="T1" fmla="*/ 0 h 63"/>
                  <a:gd name="T2" fmla="*/ 1689 w 1689"/>
                  <a:gd name="T3" fmla="*/ 0 h 63"/>
                  <a:gd name="T4" fmla="*/ 1686 w 1689"/>
                  <a:gd name="T5" fmla="*/ 32 h 63"/>
                  <a:gd name="T6" fmla="*/ 1682 w 1689"/>
                  <a:gd name="T7" fmla="*/ 63 h 63"/>
                  <a:gd name="T8" fmla="*/ 7 w 1689"/>
                  <a:gd name="T9" fmla="*/ 63 h 63"/>
                  <a:gd name="T10" fmla="*/ 3 w 1689"/>
                  <a:gd name="T11" fmla="*/ 32 h 63"/>
                  <a:gd name="T12" fmla="*/ 0 w 1689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63">
                    <a:moveTo>
                      <a:pt x="0" y="0"/>
                    </a:moveTo>
                    <a:lnTo>
                      <a:pt x="1689" y="0"/>
                    </a:lnTo>
                    <a:lnTo>
                      <a:pt x="1686" y="32"/>
                    </a:lnTo>
                    <a:lnTo>
                      <a:pt x="1682" y="63"/>
                    </a:lnTo>
                    <a:lnTo>
                      <a:pt x="7" y="63"/>
                    </a:lnTo>
                    <a:lnTo>
                      <a:pt x="3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1457"/>
              <p:cNvSpPr>
                <a:spLocks/>
              </p:cNvSpPr>
              <p:nvPr/>
            </p:nvSpPr>
            <p:spPr bwMode="auto">
              <a:xfrm>
                <a:off x="1752" y="2054"/>
                <a:ext cx="338" cy="9"/>
              </a:xfrm>
              <a:custGeom>
                <a:avLst/>
                <a:gdLst>
                  <a:gd name="T0" fmla="*/ 0 w 1687"/>
                  <a:gd name="T1" fmla="*/ 0 h 47"/>
                  <a:gd name="T2" fmla="*/ 1687 w 1687"/>
                  <a:gd name="T3" fmla="*/ 0 h 47"/>
                  <a:gd name="T4" fmla="*/ 1685 w 1687"/>
                  <a:gd name="T5" fmla="*/ 23 h 47"/>
                  <a:gd name="T6" fmla="*/ 1681 w 1687"/>
                  <a:gd name="T7" fmla="*/ 47 h 47"/>
                  <a:gd name="T8" fmla="*/ 6 w 1687"/>
                  <a:gd name="T9" fmla="*/ 47 h 47"/>
                  <a:gd name="T10" fmla="*/ 2 w 1687"/>
                  <a:gd name="T11" fmla="*/ 23 h 47"/>
                  <a:gd name="T12" fmla="*/ 0 w 168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47">
                    <a:moveTo>
                      <a:pt x="0" y="0"/>
                    </a:moveTo>
                    <a:lnTo>
                      <a:pt x="1687" y="0"/>
                    </a:lnTo>
                    <a:lnTo>
                      <a:pt x="1685" y="23"/>
                    </a:lnTo>
                    <a:lnTo>
                      <a:pt x="1681" y="47"/>
                    </a:lnTo>
                    <a:lnTo>
                      <a:pt x="6" y="47"/>
                    </a:lnTo>
                    <a:lnTo>
                      <a:pt x="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1458"/>
              <p:cNvSpPr>
                <a:spLocks/>
              </p:cNvSpPr>
              <p:nvPr/>
            </p:nvSpPr>
            <p:spPr bwMode="auto">
              <a:xfrm>
                <a:off x="1753" y="2057"/>
                <a:ext cx="336" cy="6"/>
              </a:xfrm>
              <a:custGeom>
                <a:avLst/>
                <a:gdLst>
                  <a:gd name="T0" fmla="*/ 0 w 1683"/>
                  <a:gd name="T1" fmla="*/ 0 h 31"/>
                  <a:gd name="T2" fmla="*/ 1683 w 1683"/>
                  <a:gd name="T3" fmla="*/ 0 h 31"/>
                  <a:gd name="T4" fmla="*/ 1682 w 1683"/>
                  <a:gd name="T5" fmla="*/ 16 h 31"/>
                  <a:gd name="T6" fmla="*/ 1679 w 1683"/>
                  <a:gd name="T7" fmla="*/ 31 h 31"/>
                  <a:gd name="T8" fmla="*/ 4 w 1683"/>
                  <a:gd name="T9" fmla="*/ 31 h 31"/>
                  <a:gd name="T10" fmla="*/ 1 w 1683"/>
                  <a:gd name="T11" fmla="*/ 16 h 31"/>
                  <a:gd name="T12" fmla="*/ 0 w 168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31">
                    <a:moveTo>
                      <a:pt x="0" y="0"/>
                    </a:moveTo>
                    <a:lnTo>
                      <a:pt x="1683" y="0"/>
                    </a:lnTo>
                    <a:lnTo>
                      <a:pt x="1682" y="16"/>
                    </a:lnTo>
                    <a:lnTo>
                      <a:pt x="1679" y="31"/>
                    </a:lnTo>
                    <a:lnTo>
                      <a:pt x="4" y="31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1459"/>
              <p:cNvSpPr>
                <a:spLocks/>
              </p:cNvSpPr>
              <p:nvPr/>
            </p:nvSpPr>
            <p:spPr bwMode="auto">
              <a:xfrm>
                <a:off x="1753" y="2060"/>
                <a:ext cx="336" cy="3"/>
              </a:xfrm>
              <a:custGeom>
                <a:avLst/>
                <a:gdLst>
                  <a:gd name="T0" fmla="*/ 0 w 1679"/>
                  <a:gd name="T1" fmla="*/ 0 h 15"/>
                  <a:gd name="T2" fmla="*/ 1679 w 1679"/>
                  <a:gd name="T3" fmla="*/ 0 h 15"/>
                  <a:gd name="T4" fmla="*/ 1678 w 1679"/>
                  <a:gd name="T5" fmla="*/ 8 h 15"/>
                  <a:gd name="T6" fmla="*/ 1677 w 1679"/>
                  <a:gd name="T7" fmla="*/ 15 h 15"/>
                  <a:gd name="T8" fmla="*/ 2 w 1679"/>
                  <a:gd name="T9" fmla="*/ 15 h 15"/>
                  <a:gd name="T10" fmla="*/ 1 w 1679"/>
                  <a:gd name="T11" fmla="*/ 8 h 15"/>
                  <a:gd name="T12" fmla="*/ 0 w 167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15">
                    <a:moveTo>
                      <a:pt x="0" y="0"/>
                    </a:moveTo>
                    <a:lnTo>
                      <a:pt x="1679" y="0"/>
                    </a:lnTo>
                    <a:lnTo>
                      <a:pt x="1678" y="8"/>
                    </a:lnTo>
                    <a:lnTo>
                      <a:pt x="1677" y="15"/>
                    </a:lnTo>
                    <a:lnTo>
                      <a:pt x="2" y="15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Rectangle 1460"/>
              <p:cNvSpPr>
                <a:spLocks noChangeArrowheads="1"/>
              </p:cNvSpPr>
              <p:nvPr/>
            </p:nvSpPr>
            <p:spPr bwMode="auto">
              <a:xfrm>
                <a:off x="1754" y="2063"/>
                <a:ext cx="335" cy="1"/>
              </a:xfrm>
              <a:prstGeom prst="rect">
                <a:avLst/>
              </a:pr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Rectangle 1461"/>
              <p:cNvSpPr>
                <a:spLocks noChangeArrowheads="1"/>
              </p:cNvSpPr>
              <p:nvPr/>
            </p:nvSpPr>
            <p:spPr bwMode="auto">
              <a:xfrm>
                <a:off x="1752" y="2041"/>
                <a:ext cx="338" cy="1"/>
              </a:xfrm>
              <a:prstGeom prst="rect">
                <a:avLst/>
              </a:prstGeom>
              <a:solidFill>
                <a:srgbClr val="B52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1462"/>
              <p:cNvSpPr>
                <a:spLocks/>
              </p:cNvSpPr>
              <p:nvPr/>
            </p:nvSpPr>
            <p:spPr bwMode="auto">
              <a:xfrm>
                <a:off x="1752" y="2041"/>
                <a:ext cx="338" cy="4"/>
              </a:xfrm>
              <a:custGeom>
                <a:avLst/>
                <a:gdLst>
                  <a:gd name="T0" fmla="*/ 1693 w 1693"/>
                  <a:gd name="T1" fmla="*/ 16 h 16"/>
                  <a:gd name="T2" fmla="*/ 0 w 1693"/>
                  <a:gd name="T3" fmla="*/ 16 h 16"/>
                  <a:gd name="T4" fmla="*/ 0 w 1693"/>
                  <a:gd name="T5" fmla="*/ 8 h 16"/>
                  <a:gd name="T6" fmla="*/ 0 w 1693"/>
                  <a:gd name="T7" fmla="*/ 0 h 16"/>
                  <a:gd name="T8" fmla="*/ 1693 w 1693"/>
                  <a:gd name="T9" fmla="*/ 0 h 16"/>
                  <a:gd name="T10" fmla="*/ 1693 w 1693"/>
                  <a:gd name="T11" fmla="*/ 8 h 16"/>
                  <a:gd name="T12" fmla="*/ 1693 w 169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6">
                    <a:moveTo>
                      <a:pt x="1693" y="16"/>
                    </a:move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8"/>
                    </a:lnTo>
                    <a:lnTo>
                      <a:pt x="1693" y="16"/>
                    </a:lnTo>
                    <a:close/>
                  </a:path>
                </a:pathLst>
              </a:cu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1463"/>
              <p:cNvSpPr>
                <a:spLocks/>
              </p:cNvSpPr>
              <p:nvPr/>
            </p:nvSpPr>
            <p:spPr bwMode="auto">
              <a:xfrm>
                <a:off x="1752" y="2041"/>
                <a:ext cx="338" cy="7"/>
              </a:xfrm>
              <a:custGeom>
                <a:avLst/>
                <a:gdLst>
                  <a:gd name="T0" fmla="*/ 1692 w 1693"/>
                  <a:gd name="T1" fmla="*/ 32 h 32"/>
                  <a:gd name="T2" fmla="*/ 1 w 1693"/>
                  <a:gd name="T3" fmla="*/ 32 h 32"/>
                  <a:gd name="T4" fmla="*/ 0 w 1693"/>
                  <a:gd name="T5" fmla="*/ 16 h 32"/>
                  <a:gd name="T6" fmla="*/ 0 w 1693"/>
                  <a:gd name="T7" fmla="*/ 0 h 32"/>
                  <a:gd name="T8" fmla="*/ 1693 w 1693"/>
                  <a:gd name="T9" fmla="*/ 0 h 32"/>
                  <a:gd name="T10" fmla="*/ 1693 w 1693"/>
                  <a:gd name="T11" fmla="*/ 16 h 32"/>
                  <a:gd name="T12" fmla="*/ 1692 w 169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32">
                    <a:moveTo>
                      <a:pt x="1692" y="32"/>
                    </a:moveTo>
                    <a:lnTo>
                      <a:pt x="1" y="32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3" y="16"/>
                    </a:lnTo>
                    <a:lnTo>
                      <a:pt x="1692" y="32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1464"/>
              <p:cNvSpPr>
                <a:spLocks/>
              </p:cNvSpPr>
              <p:nvPr/>
            </p:nvSpPr>
            <p:spPr bwMode="auto">
              <a:xfrm>
                <a:off x="1752" y="2041"/>
                <a:ext cx="338" cy="10"/>
              </a:xfrm>
              <a:custGeom>
                <a:avLst/>
                <a:gdLst>
                  <a:gd name="T0" fmla="*/ 1691 w 1693"/>
                  <a:gd name="T1" fmla="*/ 47 h 47"/>
                  <a:gd name="T2" fmla="*/ 2 w 1693"/>
                  <a:gd name="T3" fmla="*/ 47 h 47"/>
                  <a:gd name="T4" fmla="*/ 1 w 1693"/>
                  <a:gd name="T5" fmla="*/ 24 h 47"/>
                  <a:gd name="T6" fmla="*/ 0 w 1693"/>
                  <a:gd name="T7" fmla="*/ 0 h 47"/>
                  <a:gd name="T8" fmla="*/ 1693 w 1693"/>
                  <a:gd name="T9" fmla="*/ 0 h 47"/>
                  <a:gd name="T10" fmla="*/ 1692 w 1693"/>
                  <a:gd name="T11" fmla="*/ 24 h 47"/>
                  <a:gd name="T12" fmla="*/ 1691 w 169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47">
                    <a:moveTo>
                      <a:pt x="1691" y="47"/>
                    </a:moveTo>
                    <a:lnTo>
                      <a:pt x="2" y="47"/>
                    </a:lnTo>
                    <a:lnTo>
                      <a:pt x="1" y="24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2" y="24"/>
                    </a:lnTo>
                    <a:lnTo>
                      <a:pt x="1691" y="47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1465"/>
              <p:cNvSpPr>
                <a:spLocks/>
              </p:cNvSpPr>
              <p:nvPr/>
            </p:nvSpPr>
            <p:spPr bwMode="auto">
              <a:xfrm>
                <a:off x="1752" y="2041"/>
                <a:ext cx="338" cy="13"/>
              </a:xfrm>
              <a:custGeom>
                <a:avLst/>
                <a:gdLst>
                  <a:gd name="T0" fmla="*/ 1690 w 1693"/>
                  <a:gd name="T1" fmla="*/ 64 h 64"/>
                  <a:gd name="T2" fmla="*/ 3 w 1693"/>
                  <a:gd name="T3" fmla="*/ 64 h 64"/>
                  <a:gd name="T4" fmla="*/ 1 w 1693"/>
                  <a:gd name="T5" fmla="*/ 32 h 64"/>
                  <a:gd name="T6" fmla="*/ 0 w 1693"/>
                  <a:gd name="T7" fmla="*/ 0 h 64"/>
                  <a:gd name="T8" fmla="*/ 1693 w 1693"/>
                  <a:gd name="T9" fmla="*/ 0 h 64"/>
                  <a:gd name="T10" fmla="*/ 1692 w 1693"/>
                  <a:gd name="T11" fmla="*/ 32 h 64"/>
                  <a:gd name="T12" fmla="*/ 1690 w 1693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64">
                    <a:moveTo>
                      <a:pt x="1690" y="64"/>
                    </a:moveTo>
                    <a:lnTo>
                      <a:pt x="3" y="64"/>
                    </a:lnTo>
                    <a:lnTo>
                      <a:pt x="1" y="32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2" y="32"/>
                    </a:lnTo>
                    <a:lnTo>
                      <a:pt x="1690" y="64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1466"/>
              <p:cNvSpPr>
                <a:spLocks/>
              </p:cNvSpPr>
              <p:nvPr/>
            </p:nvSpPr>
            <p:spPr bwMode="auto">
              <a:xfrm>
                <a:off x="1752" y="2041"/>
                <a:ext cx="338" cy="16"/>
              </a:xfrm>
              <a:custGeom>
                <a:avLst/>
                <a:gdLst>
                  <a:gd name="T0" fmla="*/ 1688 w 1693"/>
                  <a:gd name="T1" fmla="*/ 79 h 79"/>
                  <a:gd name="T2" fmla="*/ 5 w 1693"/>
                  <a:gd name="T3" fmla="*/ 79 h 79"/>
                  <a:gd name="T4" fmla="*/ 1 w 1693"/>
                  <a:gd name="T5" fmla="*/ 40 h 79"/>
                  <a:gd name="T6" fmla="*/ 0 w 1693"/>
                  <a:gd name="T7" fmla="*/ 0 h 79"/>
                  <a:gd name="T8" fmla="*/ 1693 w 1693"/>
                  <a:gd name="T9" fmla="*/ 0 h 79"/>
                  <a:gd name="T10" fmla="*/ 1692 w 1693"/>
                  <a:gd name="T11" fmla="*/ 40 h 79"/>
                  <a:gd name="T12" fmla="*/ 1688 w 1693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79">
                    <a:moveTo>
                      <a:pt x="1688" y="79"/>
                    </a:moveTo>
                    <a:lnTo>
                      <a:pt x="5" y="79"/>
                    </a:lnTo>
                    <a:lnTo>
                      <a:pt x="1" y="40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2" y="40"/>
                    </a:lnTo>
                    <a:lnTo>
                      <a:pt x="1688" y="79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1467"/>
              <p:cNvSpPr>
                <a:spLocks/>
              </p:cNvSpPr>
              <p:nvPr/>
            </p:nvSpPr>
            <p:spPr bwMode="auto">
              <a:xfrm>
                <a:off x="1752" y="2041"/>
                <a:ext cx="338" cy="19"/>
              </a:xfrm>
              <a:custGeom>
                <a:avLst/>
                <a:gdLst>
                  <a:gd name="T0" fmla="*/ 1686 w 1693"/>
                  <a:gd name="T1" fmla="*/ 95 h 95"/>
                  <a:gd name="T2" fmla="*/ 7 w 1693"/>
                  <a:gd name="T3" fmla="*/ 95 h 95"/>
                  <a:gd name="T4" fmla="*/ 2 w 1693"/>
                  <a:gd name="T5" fmla="*/ 48 h 95"/>
                  <a:gd name="T6" fmla="*/ 0 w 1693"/>
                  <a:gd name="T7" fmla="*/ 0 h 95"/>
                  <a:gd name="T8" fmla="*/ 1693 w 1693"/>
                  <a:gd name="T9" fmla="*/ 0 h 95"/>
                  <a:gd name="T10" fmla="*/ 1691 w 1693"/>
                  <a:gd name="T11" fmla="*/ 48 h 95"/>
                  <a:gd name="T12" fmla="*/ 1686 w 1693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95">
                    <a:moveTo>
                      <a:pt x="1686" y="95"/>
                    </a:moveTo>
                    <a:lnTo>
                      <a:pt x="7" y="95"/>
                    </a:lnTo>
                    <a:lnTo>
                      <a:pt x="2" y="4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1" y="48"/>
                    </a:lnTo>
                    <a:lnTo>
                      <a:pt x="1686" y="95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1468"/>
              <p:cNvSpPr>
                <a:spLocks/>
              </p:cNvSpPr>
              <p:nvPr/>
            </p:nvSpPr>
            <p:spPr bwMode="auto">
              <a:xfrm>
                <a:off x="1752" y="2041"/>
                <a:ext cx="338" cy="22"/>
              </a:xfrm>
              <a:custGeom>
                <a:avLst/>
                <a:gdLst>
                  <a:gd name="T0" fmla="*/ 1684 w 1693"/>
                  <a:gd name="T1" fmla="*/ 110 h 110"/>
                  <a:gd name="T2" fmla="*/ 9 w 1693"/>
                  <a:gd name="T3" fmla="*/ 110 h 110"/>
                  <a:gd name="T4" fmla="*/ 2 w 1693"/>
                  <a:gd name="T5" fmla="*/ 55 h 110"/>
                  <a:gd name="T6" fmla="*/ 0 w 1693"/>
                  <a:gd name="T7" fmla="*/ 0 h 110"/>
                  <a:gd name="T8" fmla="*/ 1693 w 1693"/>
                  <a:gd name="T9" fmla="*/ 0 h 110"/>
                  <a:gd name="T10" fmla="*/ 1691 w 1693"/>
                  <a:gd name="T11" fmla="*/ 55 h 110"/>
                  <a:gd name="T12" fmla="*/ 1684 w 1693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10">
                    <a:moveTo>
                      <a:pt x="1684" y="110"/>
                    </a:moveTo>
                    <a:lnTo>
                      <a:pt x="9" y="110"/>
                    </a:lnTo>
                    <a:lnTo>
                      <a:pt x="2" y="55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1" y="55"/>
                    </a:lnTo>
                    <a:lnTo>
                      <a:pt x="1684" y="11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1469"/>
              <p:cNvSpPr>
                <a:spLocks/>
              </p:cNvSpPr>
              <p:nvPr/>
            </p:nvSpPr>
            <p:spPr bwMode="auto">
              <a:xfrm>
                <a:off x="1752" y="2041"/>
                <a:ext cx="338" cy="25"/>
              </a:xfrm>
              <a:custGeom>
                <a:avLst/>
                <a:gdLst>
                  <a:gd name="T0" fmla="*/ 1682 w 1693"/>
                  <a:gd name="T1" fmla="*/ 125 h 125"/>
                  <a:gd name="T2" fmla="*/ 11 w 1693"/>
                  <a:gd name="T3" fmla="*/ 125 h 125"/>
                  <a:gd name="T4" fmla="*/ 3 w 1693"/>
                  <a:gd name="T5" fmla="*/ 64 h 125"/>
                  <a:gd name="T6" fmla="*/ 0 w 1693"/>
                  <a:gd name="T7" fmla="*/ 0 h 125"/>
                  <a:gd name="T8" fmla="*/ 1693 w 1693"/>
                  <a:gd name="T9" fmla="*/ 0 h 125"/>
                  <a:gd name="T10" fmla="*/ 1690 w 1693"/>
                  <a:gd name="T11" fmla="*/ 64 h 125"/>
                  <a:gd name="T12" fmla="*/ 1682 w 1693"/>
                  <a:gd name="T1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25">
                    <a:moveTo>
                      <a:pt x="1682" y="125"/>
                    </a:moveTo>
                    <a:lnTo>
                      <a:pt x="11" y="125"/>
                    </a:lnTo>
                    <a:lnTo>
                      <a:pt x="3" y="64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0" y="64"/>
                    </a:lnTo>
                    <a:lnTo>
                      <a:pt x="1682" y="125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1470"/>
              <p:cNvSpPr>
                <a:spLocks/>
              </p:cNvSpPr>
              <p:nvPr/>
            </p:nvSpPr>
            <p:spPr bwMode="auto">
              <a:xfrm>
                <a:off x="1752" y="2045"/>
                <a:ext cx="338" cy="21"/>
              </a:xfrm>
              <a:custGeom>
                <a:avLst/>
                <a:gdLst>
                  <a:gd name="T0" fmla="*/ 0 w 1693"/>
                  <a:gd name="T1" fmla="*/ 0 h 109"/>
                  <a:gd name="T2" fmla="*/ 1693 w 1693"/>
                  <a:gd name="T3" fmla="*/ 0 h 109"/>
                  <a:gd name="T4" fmla="*/ 1690 w 1693"/>
                  <a:gd name="T5" fmla="*/ 56 h 109"/>
                  <a:gd name="T6" fmla="*/ 1682 w 1693"/>
                  <a:gd name="T7" fmla="*/ 109 h 109"/>
                  <a:gd name="T8" fmla="*/ 11 w 1693"/>
                  <a:gd name="T9" fmla="*/ 109 h 109"/>
                  <a:gd name="T10" fmla="*/ 3 w 1693"/>
                  <a:gd name="T11" fmla="*/ 56 h 109"/>
                  <a:gd name="T12" fmla="*/ 0 w 1693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09">
                    <a:moveTo>
                      <a:pt x="0" y="0"/>
                    </a:moveTo>
                    <a:lnTo>
                      <a:pt x="1693" y="0"/>
                    </a:lnTo>
                    <a:lnTo>
                      <a:pt x="1690" y="56"/>
                    </a:lnTo>
                    <a:lnTo>
                      <a:pt x="1682" y="109"/>
                    </a:lnTo>
                    <a:lnTo>
                      <a:pt x="11" y="109"/>
                    </a:lnTo>
                    <a:lnTo>
                      <a:pt x="3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1471"/>
              <p:cNvSpPr>
                <a:spLocks/>
              </p:cNvSpPr>
              <p:nvPr/>
            </p:nvSpPr>
            <p:spPr bwMode="auto">
              <a:xfrm>
                <a:off x="1752" y="2048"/>
                <a:ext cx="338" cy="18"/>
              </a:xfrm>
              <a:custGeom>
                <a:avLst/>
                <a:gdLst>
                  <a:gd name="T0" fmla="*/ 0 w 1691"/>
                  <a:gd name="T1" fmla="*/ 0 h 93"/>
                  <a:gd name="T2" fmla="*/ 1691 w 1691"/>
                  <a:gd name="T3" fmla="*/ 0 h 93"/>
                  <a:gd name="T4" fmla="*/ 1688 w 1691"/>
                  <a:gd name="T5" fmla="*/ 47 h 93"/>
                  <a:gd name="T6" fmla="*/ 1681 w 1691"/>
                  <a:gd name="T7" fmla="*/ 93 h 93"/>
                  <a:gd name="T8" fmla="*/ 10 w 1691"/>
                  <a:gd name="T9" fmla="*/ 93 h 93"/>
                  <a:gd name="T10" fmla="*/ 3 w 1691"/>
                  <a:gd name="T11" fmla="*/ 47 h 93"/>
                  <a:gd name="T12" fmla="*/ 0 w 1691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93">
                    <a:moveTo>
                      <a:pt x="0" y="0"/>
                    </a:moveTo>
                    <a:lnTo>
                      <a:pt x="1691" y="0"/>
                    </a:lnTo>
                    <a:lnTo>
                      <a:pt x="1688" y="47"/>
                    </a:lnTo>
                    <a:lnTo>
                      <a:pt x="1681" y="93"/>
                    </a:lnTo>
                    <a:lnTo>
                      <a:pt x="10" y="93"/>
                    </a:lnTo>
                    <a:lnTo>
                      <a:pt x="3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1472"/>
              <p:cNvSpPr>
                <a:spLocks/>
              </p:cNvSpPr>
              <p:nvPr/>
            </p:nvSpPr>
            <p:spPr bwMode="auto">
              <a:xfrm>
                <a:off x="1752" y="2051"/>
                <a:ext cx="338" cy="15"/>
              </a:xfrm>
              <a:custGeom>
                <a:avLst/>
                <a:gdLst>
                  <a:gd name="T0" fmla="*/ 0 w 1689"/>
                  <a:gd name="T1" fmla="*/ 0 h 78"/>
                  <a:gd name="T2" fmla="*/ 1689 w 1689"/>
                  <a:gd name="T3" fmla="*/ 0 h 78"/>
                  <a:gd name="T4" fmla="*/ 1686 w 1689"/>
                  <a:gd name="T5" fmla="*/ 40 h 78"/>
                  <a:gd name="T6" fmla="*/ 1680 w 1689"/>
                  <a:gd name="T7" fmla="*/ 78 h 78"/>
                  <a:gd name="T8" fmla="*/ 9 w 1689"/>
                  <a:gd name="T9" fmla="*/ 78 h 78"/>
                  <a:gd name="T10" fmla="*/ 3 w 1689"/>
                  <a:gd name="T11" fmla="*/ 40 h 78"/>
                  <a:gd name="T12" fmla="*/ 0 w 1689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78">
                    <a:moveTo>
                      <a:pt x="0" y="0"/>
                    </a:moveTo>
                    <a:lnTo>
                      <a:pt x="1689" y="0"/>
                    </a:lnTo>
                    <a:lnTo>
                      <a:pt x="1686" y="40"/>
                    </a:lnTo>
                    <a:lnTo>
                      <a:pt x="1680" y="78"/>
                    </a:lnTo>
                    <a:lnTo>
                      <a:pt x="9" y="78"/>
                    </a:lnTo>
                    <a:lnTo>
                      <a:pt x="3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1473"/>
              <p:cNvSpPr>
                <a:spLocks/>
              </p:cNvSpPr>
              <p:nvPr/>
            </p:nvSpPr>
            <p:spPr bwMode="auto">
              <a:xfrm>
                <a:off x="1752" y="2054"/>
                <a:ext cx="338" cy="12"/>
              </a:xfrm>
              <a:custGeom>
                <a:avLst/>
                <a:gdLst>
                  <a:gd name="T0" fmla="*/ 0 w 1687"/>
                  <a:gd name="T1" fmla="*/ 0 h 62"/>
                  <a:gd name="T2" fmla="*/ 1687 w 1687"/>
                  <a:gd name="T3" fmla="*/ 0 h 62"/>
                  <a:gd name="T4" fmla="*/ 1684 w 1687"/>
                  <a:gd name="T5" fmla="*/ 32 h 62"/>
                  <a:gd name="T6" fmla="*/ 1679 w 1687"/>
                  <a:gd name="T7" fmla="*/ 62 h 62"/>
                  <a:gd name="T8" fmla="*/ 8 w 1687"/>
                  <a:gd name="T9" fmla="*/ 62 h 62"/>
                  <a:gd name="T10" fmla="*/ 3 w 1687"/>
                  <a:gd name="T11" fmla="*/ 32 h 62"/>
                  <a:gd name="T12" fmla="*/ 0 w 1687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62">
                    <a:moveTo>
                      <a:pt x="0" y="0"/>
                    </a:moveTo>
                    <a:lnTo>
                      <a:pt x="1687" y="0"/>
                    </a:lnTo>
                    <a:lnTo>
                      <a:pt x="1684" y="32"/>
                    </a:lnTo>
                    <a:lnTo>
                      <a:pt x="1679" y="62"/>
                    </a:lnTo>
                    <a:lnTo>
                      <a:pt x="8" y="62"/>
                    </a:lnTo>
                    <a:lnTo>
                      <a:pt x="3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1474"/>
              <p:cNvSpPr>
                <a:spLocks/>
              </p:cNvSpPr>
              <p:nvPr/>
            </p:nvSpPr>
            <p:spPr bwMode="auto">
              <a:xfrm>
                <a:off x="1753" y="2057"/>
                <a:ext cx="336" cy="9"/>
              </a:xfrm>
              <a:custGeom>
                <a:avLst/>
                <a:gdLst>
                  <a:gd name="T0" fmla="*/ 0 w 1683"/>
                  <a:gd name="T1" fmla="*/ 0 h 46"/>
                  <a:gd name="T2" fmla="*/ 1683 w 1683"/>
                  <a:gd name="T3" fmla="*/ 0 h 46"/>
                  <a:gd name="T4" fmla="*/ 1681 w 1683"/>
                  <a:gd name="T5" fmla="*/ 24 h 46"/>
                  <a:gd name="T6" fmla="*/ 1677 w 1683"/>
                  <a:gd name="T7" fmla="*/ 46 h 46"/>
                  <a:gd name="T8" fmla="*/ 6 w 1683"/>
                  <a:gd name="T9" fmla="*/ 46 h 46"/>
                  <a:gd name="T10" fmla="*/ 2 w 1683"/>
                  <a:gd name="T11" fmla="*/ 24 h 46"/>
                  <a:gd name="T12" fmla="*/ 0 w 1683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46">
                    <a:moveTo>
                      <a:pt x="0" y="0"/>
                    </a:moveTo>
                    <a:lnTo>
                      <a:pt x="1683" y="0"/>
                    </a:lnTo>
                    <a:lnTo>
                      <a:pt x="1681" y="24"/>
                    </a:lnTo>
                    <a:lnTo>
                      <a:pt x="1677" y="46"/>
                    </a:lnTo>
                    <a:lnTo>
                      <a:pt x="6" y="46"/>
                    </a:lnTo>
                    <a:lnTo>
                      <a:pt x="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1475"/>
              <p:cNvSpPr>
                <a:spLocks/>
              </p:cNvSpPr>
              <p:nvPr/>
            </p:nvSpPr>
            <p:spPr bwMode="auto">
              <a:xfrm>
                <a:off x="1753" y="2060"/>
                <a:ext cx="336" cy="6"/>
              </a:xfrm>
              <a:custGeom>
                <a:avLst/>
                <a:gdLst>
                  <a:gd name="T0" fmla="*/ 0 w 1679"/>
                  <a:gd name="T1" fmla="*/ 0 h 30"/>
                  <a:gd name="T2" fmla="*/ 1679 w 1679"/>
                  <a:gd name="T3" fmla="*/ 0 h 30"/>
                  <a:gd name="T4" fmla="*/ 1677 w 1679"/>
                  <a:gd name="T5" fmla="*/ 15 h 30"/>
                  <a:gd name="T6" fmla="*/ 1675 w 1679"/>
                  <a:gd name="T7" fmla="*/ 30 h 30"/>
                  <a:gd name="T8" fmla="*/ 4 w 1679"/>
                  <a:gd name="T9" fmla="*/ 30 h 30"/>
                  <a:gd name="T10" fmla="*/ 2 w 1679"/>
                  <a:gd name="T11" fmla="*/ 15 h 30"/>
                  <a:gd name="T12" fmla="*/ 0 w 1679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30">
                    <a:moveTo>
                      <a:pt x="0" y="0"/>
                    </a:moveTo>
                    <a:lnTo>
                      <a:pt x="1679" y="0"/>
                    </a:lnTo>
                    <a:lnTo>
                      <a:pt x="1677" y="15"/>
                    </a:lnTo>
                    <a:lnTo>
                      <a:pt x="1675" y="30"/>
                    </a:lnTo>
                    <a:lnTo>
                      <a:pt x="4" y="30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1476"/>
              <p:cNvSpPr>
                <a:spLocks/>
              </p:cNvSpPr>
              <p:nvPr/>
            </p:nvSpPr>
            <p:spPr bwMode="auto">
              <a:xfrm>
                <a:off x="1754" y="2063"/>
                <a:ext cx="335" cy="3"/>
              </a:xfrm>
              <a:custGeom>
                <a:avLst/>
                <a:gdLst>
                  <a:gd name="T0" fmla="*/ 0 w 1675"/>
                  <a:gd name="T1" fmla="*/ 0 h 15"/>
                  <a:gd name="T2" fmla="*/ 1675 w 1675"/>
                  <a:gd name="T3" fmla="*/ 0 h 15"/>
                  <a:gd name="T4" fmla="*/ 1674 w 1675"/>
                  <a:gd name="T5" fmla="*/ 8 h 15"/>
                  <a:gd name="T6" fmla="*/ 1673 w 1675"/>
                  <a:gd name="T7" fmla="*/ 15 h 15"/>
                  <a:gd name="T8" fmla="*/ 2 w 1675"/>
                  <a:gd name="T9" fmla="*/ 15 h 15"/>
                  <a:gd name="T10" fmla="*/ 1 w 1675"/>
                  <a:gd name="T11" fmla="*/ 8 h 15"/>
                  <a:gd name="T12" fmla="*/ 0 w 167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15">
                    <a:moveTo>
                      <a:pt x="0" y="0"/>
                    </a:moveTo>
                    <a:lnTo>
                      <a:pt x="1675" y="0"/>
                    </a:lnTo>
                    <a:lnTo>
                      <a:pt x="1674" y="8"/>
                    </a:lnTo>
                    <a:lnTo>
                      <a:pt x="1673" y="15"/>
                    </a:lnTo>
                    <a:lnTo>
                      <a:pt x="2" y="15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Rectangle 1477"/>
              <p:cNvSpPr>
                <a:spLocks noChangeArrowheads="1"/>
              </p:cNvSpPr>
              <p:nvPr/>
            </p:nvSpPr>
            <p:spPr bwMode="auto">
              <a:xfrm>
                <a:off x="1754" y="2066"/>
                <a:ext cx="334" cy="1"/>
              </a:xfrm>
              <a:prstGeom prst="rect">
                <a:avLst/>
              </a:pr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Rectangle 1478"/>
              <p:cNvSpPr>
                <a:spLocks noChangeArrowheads="1"/>
              </p:cNvSpPr>
              <p:nvPr/>
            </p:nvSpPr>
            <p:spPr bwMode="auto">
              <a:xfrm>
                <a:off x="1752" y="2045"/>
                <a:ext cx="338" cy="1"/>
              </a:xfrm>
              <a:prstGeom prst="rect">
                <a:avLst/>
              </a:prstGeom>
              <a:solidFill>
                <a:srgbClr val="B627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1479"/>
              <p:cNvSpPr>
                <a:spLocks/>
              </p:cNvSpPr>
              <p:nvPr/>
            </p:nvSpPr>
            <p:spPr bwMode="auto">
              <a:xfrm>
                <a:off x="1752" y="2045"/>
                <a:ext cx="338" cy="3"/>
              </a:xfrm>
              <a:custGeom>
                <a:avLst/>
                <a:gdLst>
                  <a:gd name="T0" fmla="*/ 1692 w 1693"/>
                  <a:gd name="T1" fmla="*/ 16 h 16"/>
                  <a:gd name="T2" fmla="*/ 1 w 1693"/>
                  <a:gd name="T3" fmla="*/ 16 h 16"/>
                  <a:gd name="T4" fmla="*/ 1 w 1693"/>
                  <a:gd name="T5" fmla="*/ 8 h 16"/>
                  <a:gd name="T6" fmla="*/ 0 w 1693"/>
                  <a:gd name="T7" fmla="*/ 0 h 16"/>
                  <a:gd name="T8" fmla="*/ 1693 w 1693"/>
                  <a:gd name="T9" fmla="*/ 0 h 16"/>
                  <a:gd name="T10" fmla="*/ 1692 w 1693"/>
                  <a:gd name="T11" fmla="*/ 8 h 16"/>
                  <a:gd name="T12" fmla="*/ 1692 w 169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6">
                    <a:moveTo>
                      <a:pt x="1692" y="16"/>
                    </a:moveTo>
                    <a:lnTo>
                      <a:pt x="1" y="16"/>
                    </a:lnTo>
                    <a:lnTo>
                      <a:pt x="1" y="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2" y="8"/>
                    </a:lnTo>
                    <a:lnTo>
                      <a:pt x="1692" y="16"/>
                    </a:lnTo>
                    <a:close/>
                  </a:path>
                </a:pathLst>
              </a:cu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1480"/>
              <p:cNvSpPr>
                <a:spLocks/>
              </p:cNvSpPr>
              <p:nvPr/>
            </p:nvSpPr>
            <p:spPr bwMode="auto">
              <a:xfrm>
                <a:off x="1752" y="2045"/>
                <a:ext cx="338" cy="6"/>
              </a:xfrm>
              <a:custGeom>
                <a:avLst/>
                <a:gdLst>
                  <a:gd name="T0" fmla="*/ 1691 w 1693"/>
                  <a:gd name="T1" fmla="*/ 31 h 31"/>
                  <a:gd name="T2" fmla="*/ 2 w 1693"/>
                  <a:gd name="T3" fmla="*/ 31 h 31"/>
                  <a:gd name="T4" fmla="*/ 1 w 1693"/>
                  <a:gd name="T5" fmla="*/ 16 h 31"/>
                  <a:gd name="T6" fmla="*/ 0 w 1693"/>
                  <a:gd name="T7" fmla="*/ 0 h 31"/>
                  <a:gd name="T8" fmla="*/ 1693 w 1693"/>
                  <a:gd name="T9" fmla="*/ 0 h 31"/>
                  <a:gd name="T10" fmla="*/ 1692 w 1693"/>
                  <a:gd name="T11" fmla="*/ 16 h 31"/>
                  <a:gd name="T12" fmla="*/ 1691 w 1693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31">
                    <a:moveTo>
                      <a:pt x="1691" y="31"/>
                    </a:moveTo>
                    <a:lnTo>
                      <a:pt x="2" y="31"/>
                    </a:lnTo>
                    <a:lnTo>
                      <a:pt x="1" y="16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2" y="16"/>
                    </a:lnTo>
                    <a:lnTo>
                      <a:pt x="1691" y="31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1481"/>
              <p:cNvSpPr>
                <a:spLocks/>
              </p:cNvSpPr>
              <p:nvPr/>
            </p:nvSpPr>
            <p:spPr bwMode="auto">
              <a:xfrm>
                <a:off x="1752" y="2045"/>
                <a:ext cx="338" cy="9"/>
              </a:xfrm>
              <a:custGeom>
                <a:avLst/>
                <a:gdLst>
                  <a:gd name="T0" fmla="*/ 1690 w 1693"/>
                  <a:gd name="T1" fmla="*/ 48 h 48"/>
                  <a:gd name="T2" fmla="*/ 3 w 1693"/>
                  <a:gd name="T3" fmla="*/ 48 h 48"/>
                  <a:gd name="T4" fmla="*/ 1 w 1693"/>
                  <a:gd name="T5" fmla="*/ 24 h 48"/>
                  <a:gd name="T6" fmla="*/ 0 w 1693"/>
                  <a:gd name="T7" fmla="*/ 0 h 48"/>
                  <a:gd name="T8" fmla="*/ 1693 w 1693"/>
                  <a:gd name="T9" fmla="*/ 0 h 48"/>
                  <a:gd name="T10" fmla="*/ 1692 w 1693"/>
                  <a:gd name="T11" fmla="*/ 24 h 48"/>
                  <a:gd name="T12" fmla="*/ 1690 w 1693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48">
                    <a:moveTo>
                      <a:pt x="1690" y="48"/>
                    </a:moveTo>
                    <a:lnTo>
                      <a:pt x="3" y="48"/>
                    </a:lnTo>
                    <a:lnTo>
                      <a:pt x="1" y="24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2" y="24"/>
                    </a:lnTo>
                    <a:lnTo>
                      <a:pt x="1690" y="48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1482"/>
              <p:cNvSpPr>
                <a:spLocks/>
              </p:cNvSpPr>
              <p:nvPr/>
            </p:nvSpPr>
            <p:spPr bwMode="auto">
              <a:xfrm>
                <a:off x="1752" y="2045"/>
                <a:ext cx="338" cy="12"/>
              </a:xfrm>
              <a:custGeom>
                <a:avLst/>
                <a:gdLst>
                  <a:gd name="T0" fmla="*/ 1688 w 1693"/>
                  <a:gd name="T1" fmla="*/ 63 h 63"/>
                  <a:gd name="T2" fmla="*/ 5 w 1693"/>
                  <a:gd name="T3" fmla="*/ 63 h 63"/>
                  <a:gd name="T4" fmla="*/ 2 w 1693"/>
                  <a:gd name="T5" fmla="*/ 31 h 63"/>
                  <a:gd name="T6" fmla="*/ 0 w 1693"/>
                  <a:gd name="T7" fmla="*/ 0 h 63"/>
                  <a:gd name="T8" fmla="*/ 1693 w 1693"/>
                  <a:gd name="T9" fmla="*/ 0 h 63"/>
                  <a:gd name="T10" fmla="*/ 1691 w 1693"/>
                  <a:gd name="T11" fmla="*/ 31 h 63"/>
                  <a:gd name="T12" fmla="*/ 1688 w 169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63">
                    <a:moveTo>
                      <a:pt x="1688" y="63"/>
                    </a:moveTo>
                    <a:lnTo>
                      <a:pt x="5" y="63"/>
                    </a:lnTo>
                    <a:lnTo>
                      <a:pt x="2" y="31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1" y="31"/>
                    </a:lnTo>
                    <a:lnTo>
                      <a:pt x="1688" y="63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1483"/>
              <p:cNvSpPr>
                <a:spLocks/>
              </p:cNvSpPr>
              <p:nvPr/>
            </p:nvSpPr>
            <p:spPr bwMode="auto">
              <a:xfrm>
                <a:off x="1752" y="2045"/>
                <a:ext cx="338" cy="15"/>
              </a:xfrm>
              <a:custGeom>
                <a:avLst/>
                <a:gdLst>
                  <a:gd name="T0" fmla="*/ 1686 w 1693"/>
                  <a:gd name="T1" fmla="*/ 79 h 79"/>
                  <a:gd name="T2" fmla="*/ 7 w 1693"/>
                  <a:gd name="T3" fmla="*/ 79 h 79"/>
                  <a:gd name="T4" fmla="*/ 2 w 1693"/>
                  <a:gd name="T5" fmla="*/ 39 h 79"/>
                  <a:gd name="T6" fmla="*/ 0 w 1693"/>
                  <a:gd name="T7" fmla="*/ 0 h 79"/>
                  <a:gd name="T8" fmla="*/ 1693 w 1693"/>
                  <a:gd name="T9" fmla="*/ 0 h 79"/>
                  <a:gd name="T10" fmla="*/ 1691 w 1693"/>
                  <a:gd name="T11" fmla="*/ 39 h 79"/>
                  <a:gd name="T12" fmla="*/ 1686 w 1693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79">
                    <a:moveTo>
                      <a:pt x="1686" y="79"/>
                    </a:moveTo>
                    <a:lnTo>
                      <a:pt x="7" y="79"/>
                    </a:lnTo>
                    <a:lnTo>
                      <a:pt x="2" y="39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1" y="39"/>
                    </a:lnTo>
                    <a:lnTo>
                      <a:pt x="1686" y="79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1484"/>
              <p:cNvSpPr>
                <a:spLocks/>
              </p:cNvSpPr>
              <p:nvPr/>
            </p:nvSpPr>
            <p:spPr bwMode="auto">
              <a:xfrm>
                <a:off x="1752" y="2045"/>
                <a:ext cx="338" cy="18"/>
              </a:xfrm>
              <a:custGeom>
                <a:avLst/>
                <a:gdLst>
                  <a:gd name="T0" fmla="*/ 1684 w 1693"/>
                  <a:gd name="T1" fmla="*/ 94 h 94"/>
                  <a:gd name="T2" fmla="*/ 9 w 1693"/>
                  <a:gd name="T3" fmla="*/ 94 h 94"/>
                  <a:gd name="T4" fmla="*/ 3 w 1693"/>
                  <a:gd name="T5" fmla="*/ 48 h 94"/>
                  <a:gd name="T6" fmla="*/ 0 w 1693"/>
                  <a:gd name="T7" fmla="*/ 0 h 94"/>
                  <a:gd name="T8" fmla="*/ 1693 w 1693"/>
                  <a:gd name="T9" fmla="*/ 0 h 94"/>
                  <a:gd name="T10" fmla="*/ 1690 w 1693"/>
                  <a:gd name="T11" fmla="*/ 48 h 94"/>
                  <a:gd name="T12" fmla="*/ 1684 w 1693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94">
                    <a:moveTo>
                      <a:pt x="1684" y="94"/>
                    </a:moveTo>
                    <a:lnTo>
                      <a:pt x="9" y="94"/>
                    </a:lnTo>
                    <a:lnTo>
                      <a:pt x="3" y="48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0" y="48"/>
                    </a:lnTo>
                    <a:lnTo>
                      <a:pt x="1684" y="94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1485"/>
              <p:cNvSpPr>
                <a:spLocks/>
              </p:cNvSpPr>
              <p:nvPr/>
            </p:nvSpPr>
            <p:spPr bwMode="auto">
              <a:xfrm>
                <a:off x="1752" y="2045"/>
                <a:ext cx="338" cy="21"/>
              </a:xfrm>
              <a:custGeom>
                <a:avLst/>
                <a:gdLst>
                  <a:gd name="T0" fmla="*/ 1682 w 1693"/>
                  <a:gd name="T1" fmla="*/ 109 h 109"/>
                  <a:gd name="T2" fmla="*/ 11 w 1693"/>
                  <a:gd name="T3" fmla="*/ 109 h 109"/>
                  <a:gd name="T4" fmla="*/ 3 w 1693"/>
                  <a:gd name="T5" fmla="*/ 56 h 109"/>
                  <a:gd name="T6" fmla="*/ 0 w 1693"/>
                  <a:gd name="T7" fmla="*/ 0 h 109"/>
                  <a:gd name="T8" fmla="*/ 1693 w 1693"/>
                  <a:gd name="T9" fmla="*/ 0 h 109"/>
                  <a:gd name="T10" fmla="*/ 1690 w 1693"/>
                  <a:gd name="T11" fmla="*/ 56 h 109"/>
                  <a:gd name="T12" fmla="*/ 1682 w 1693"/>
                  <a:gd name="T1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09">
                    <a:moveTo>
                      <a:pt x="1682" y="109"/>
                    </a:moveTo>
                    <a:lnTo>
                      <a:pt x="11" y="109"/>
                    </a:lnTo>
                    <a:lnTo>
                      <a:pt x="3" y="56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90" y="56"/>
                    </a:lnTo>
                    <a:lnTo>
                      <a:pt x="1682" y="109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1486"/>
              <p:cNvSpPr>
                <a:spLocks/>
              </p:cNvSpPr>
              <p:nvPr/>
            </p:nvSpPr>
            <p:spPr bwMode="auto">
              <a:xfrm>
                <a:off x="1752" y="2045"/>
                <a:ext cx="338" cy="25"/>
              </a:xfrm>
              <a:custGeom>
                <a:avLst/>
                <a:gdLst>
                  <a:gd name="T0" fmla="*/ 1679 w 1693"/>
                  <a:gd name="T1" fmla="*/ 126 h 126"/>
                  <a:gd name="T2" fmla="*/ 14 w 1693"/>
                  <a:gd name="T3" fmla="*/ 126 h 126"/>
                  <a:gd name="T4" fmla="*/ 4 w 1693"/>
                  <a:gd name="T5" fmla="*/ 64 h 126"/>
                  <a:gd name="T6" fmla="*/ 0 w 1693"/>
                  <a:gd name="T7" fmla="*/ 0 h 126"/>
                  <a:gd name="T8" fmla="*/ 1693 w 1693"/>
                  <a:gd name="T9" fmla="*/ 0 h 126"/>
                  <a:gd name="T10" fmla="*/ 1689 w 1693"/>
                  <a:gd name="T11" fmla="*/ 64 h 126"/>
                  <a:gd name="T12" fmla="*/ 1679 w 1693"/>
                  <a:gd name="T1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3" h="126">
                    <a:moveTo>
                      <a:pt x="1679" y="126"/>
                    </a:moveTo>
                    <a:lnTo>
                      <a:pt x="14" y="126"/>
                    </a:lnTo>
                    <a:lnTo>
                      <a:pt x="4" y="64"/>
                    </a:lnTo>
                    <a:lnTo>
                      <a:pt x="0" y="0"/>
                    </a:lnTo>
                    <a:lnTo>
                      <a:pt x="1693" y="0"/>
                    </a:lnTo>
                    <a:lnTo>
                      <a:pt x="1689" y="64"/>
                    </a:lnTo>
                    <a:lnTo>
                      <a:pt x="1679" y="126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1487"/>
              <p:cNvSpPr>
                <a:spLocks/>
              </p:cNvSpPr>
              <p:nvPr/>
            </p:nvSpPr>
            <p:spPr bwMode="auto">
              <a:xfrm>
                <a:off x="1752" y="2048"/>
                <a:ext cx="338" cy="22"/>
              </a:xfrm>
              <a:custGeom>
                <a:avLst/>
                <a:gdLst>
                  <a:gd name="T0" fmla="*/ 0 w 1691"/>
                  <a:gd name="T1" fmla="*/ 0 h 110"/>
                  <a:gd name="T2" fmla="*/ 1691 w 1691"/>
                  <a:gd name="T3" fmla="*/ 0 h 110"/>
                  <a:gd name="T4" fmla="*/ 1687 w 1691"/>
                  <a:gd name="T5" fmla="*/ 55 h 110"/>
                  <a:gd name="T6" fmla="*/ 1678 w 1691"/>
                  <a:gd name="T7" fmla="*/ 110 h 110"/>
                  <a:gd name="T8" fmla="*/ 13 w 1691"/>
                  <a:gd name="T9" fmla="*/ 110 h 110"/>
                  <a:gd name="T10" fmla="*/ 4 w 1691"/>
                  <a:gd name="T11" fmla="*/ 55 h 110"/>
                  <a:gd name="T12" fmla="*/ 0 w 1691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110">
                    <a:moveTo>
                      <a:pt x="0" y="0"/>
                    </a:moveTo>
                    <a:lnTo>
                      <a:pt x="1691" y="0"/>
                    </a:lnTo>
                    <a:lnTo>
                      <a:pt x="1687" y="55"/>
                    </a:lnTo>
                    <a:lnTo>
                      <a:pt x="1678" y="110"/>
                    </a:lnTo>
                    <a:lnTo>
                      <a:pt x="13" y="110"/>
                    </a:lnTo>
                    <a:lnTo>
                      <a:pt x="4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1488"/>
              <p:cNvSpPr>
                <a:spLocks/>
              </p:cNvSpPr>
              <p:nvPr/>
            </p:nvSpPr>
            <p:spPr bwMode="auto">
              <a:xfrm>
                <a:off x="1752" y="2051"/>
                <a:ext cx="338" cy="19"/>
              </a:xfrm>
              <a:custGeom>
                <a:avLst/>
                <a:gdLst>
                  <a:gd name="T0" fmla="*/ 0 w 1689"/>
                  <a:gd name="T1" fmla="*/ 0 h 95"/>
                  <a:gd name="T2" fmla="*/ 1689 w 1689"/>
                  <a:gd name="T3" fmla="*/ 0 h 95"/>
                  <a:gd name="T4" fmla="*/ 1685 w 1689"/>
                  <a:gd name="T5" fmla="*/ 48 h 95"/>
                  <a:gd name="T6" fmla="*/ 1677 w 1689"/>
                  <a:gd name="T7" fmla="*/ 95 h 95"/>
                  <a:gd name="T8" fmla="*/ 12 w 1689"/>
                  <a:gd name="T9" fmla="*/ 95 h 95"/>
                  <a:gd name="T10" fmla="*/ 4 w 1689"/>
                  <a:gd name="T11" fmla="*/ 48 h 95"/>
                  <a:gd name="T12" fmla="*/ 0 w 1689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95">
                    <a:moveTo>
                      <a:pt x="0" y="0"/>
                    </a:moveTo>
                    <a:lnTo>
                      <a:pt x="1689" y="0"/>
                    </a:lnTo>
                    <a:lnTo>
                      <a:pt x="1685" y="48"/>
                    </a:lnTo>
                    <a:lnTo>
                      <a:pt x="1677" y="95"/>
                    </a:lnTo>
                    <a:lnTo>
                      <a:pt x="12" y="95"/>
                    </a:lnTo>
                    <a:lnTo>
                      <a:pt x="4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1489"/>
              <p:cNvSpPr>
                <a:spLocks/>
              </p:cNvSpPr>
              <p:nvPr/>
            </p:nvSpPr>
            <p:spPr bwMode="auto">
              <a:xfrm>
                <a:off x="1752" y="2054"/>
                <a:ext cx="338" cy="16"/>
              </a:xfrm>
              <a:custGeom>
                <a:avLst/>
                <a:gdLst>
                  <a:gd name="T0" fmla="*/ 0 w 1687"/>
                  <a:gd name="T1" fmla="*/ 0 h 79"/>
                  <a:gd name="T2" fmla="*/ 1687 w 1687"/>
                  <a:gd name="T3" fmla="*/ 0 h 79"/>
                  <a:gd name="T4" fmla="*/ 1683 w 1687"/>
                  <a:gd name="T5" fmla="*/ 40 h 79"/>
                  <a:gd name="T6" fmla="*/ 1676 w 1687"/>
                  <a:gd name="T7" fmla="*/ 79 h 79"/>
                  <a:gd name="T8" fmla="*/ 11 w 1687"/>
                  <a:gd name="T9" fmla="*/ 79 h 79"/>
                  <a:gd name="T10" fmla="*/ 4 w 1687"/>
                  <a:gd name="T11" fmla="*/ 40 h 79"/>
                  <a:gd name="T12" fmla="*/ 0 w 1687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79">
                    <a:moveTo>
                      <a:pt x="0" y="0"/>
                    </a:moveTo>
                    <a:lnTo>
                      <a:pt x="1687" y="0"/>
                    </a:lnTo>
                    <a:lnTo>
                      <a:pt x="1683" y="40"/>
                    </a:lnTo>
                    <a:lnTo>
                      <a:pt x="1676" y="79"/>
                    </a:lnTo>
                    <a:lnTo>
                      <a:pt x="11" y="79"/>
                    </a:lnTo>
                    <a:lnTo>
                      <a:pt x="4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1490"/>
              <p:cNvSpPr>
                <a:spLocks/>
              </p:cNvSpPr>
              <p:nvPr/>
            </p:nvSpPr>
            <p:spPr bwMode="auto">
              <a:xfrm>
                <a:off x="1753" y="2057"/>
                <a:ext cx="336" cy="13"/>
              </a:xfrm>
              <a:custGeom>
                <a:avLst/>
                <a:gdLst>
                  <a:gd name="T0" fmla="*/ 0 w 1683"/>
                  <a:gd name="T1" fmla="*/ 0 h 63"/>
                  <a:gd name="T2" fmla="*/ 1683 w 1683"/>
                  <a:gd name="T3" fmla="*/ 0 h 63"/>
                  <a:gd name="T4" fmla="*/ 1680 w 1683"/>
                  <a:gd name="T5" fmla="*/ 31 h 63"/>
                  <a:gd name="T6" fmla="*/ 1674 w 1683"/>
                  <a:gd name="T7" fmla="*/ 63 h 63"/>
                  <a:gd name="T8" fmla="*/ 9 w 1683"/>
                  <a:gd name="T9" fmla="*/ 63 h 63"/>
                  <a:gd name="T10" fmla="*/ 3 w 1683"/>
                  <a:gd name="T11" fmla="*/ 31 h 63"/>
                  <a:gd name="T12" fmla="*/ 0 w 168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63">
                    <a:moveTo>
                      <a:pt x="0" y="0"/>
                    </a:moveTo>
                    <a:lnTo>
                      <a:pt x="1683" y="0"/>
                    </a:lnTo>
                    <a:lnTo>
                      <a:pt x="1680" y="31"/>
                    </a:lnTo>
                    <a:lnTo>
                      <a:pt x="1674" y="63"/>
                    </a:lnTo>
                    <a:lnTo>
                      <a:pt x="9" y="63"/>
                    </a:lnTo>
                    <a:lnTo>
                      <a:pt x="3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1491"/>
              <p:cNvSpPr>
                <a:spLocks/>
              </p:cNvSpPr>
              <p:nvPr/>
            </p:nvSpPr>
            <p:spPr bwMode="auto">
              <a:xfrm>
                <a:off x="1753" y="2060"/>
                <a:ext cx="336" cy="10"/>
              </a:xfrm>
              <a:custGeom>
                <a:avLst/>
                <a:gdLst>
                  <a:gd name="T0" fmla="*/ 0 w 1679"/>
                  <a:gd name="T1" fmla="*/ 0 h 47"/>
                  <a:gd name="T2" fmla="*/ 1679 w 1679"/>
                  <a:gd name="T3" fmla="*/ 0 h 47"/>
                  <a:gd name="T4" fmla="*/ 1676 w 1679"/>
                  <a:gd name="T5" fmla="*/ 23 h 47"/>
                  <a:gd name="T6" fmla="*/ 1672 w 1679"/>
                  <a:gd name="T7" fmla="*/ 47 h 47"/>
                  <a:gd name="T8" fmla="*/ 7 w 1679"/>
                  <a:gd name="T9" fmla="*/ 47 h 47"/>
                  <a:gd name="T10" fmla="*/ 3 w 1679"/>
                  <a:gd name="T11" fmla="*/ 23 h 47"/>
                  <a:gd name="T12" fmla="*/ 0 w 167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47">
                    <a:moveTo>
                      <a:pt x="0" y="0"/>
                    </a:moveTo>
                    <a:lnTo>
                      <a:pt x="1679" y="0"/>
                    </a:lnTo>
                    <a:lnTo>
                      <a:pt x="1676" y="23"/>
                    </a:lnTo>
                    <a:lnTo>
                      <a:pt x="1672" y="47"/>
                    </a:lnTo>
                    <a:lnTo>
                      <a:pt x="7" y="47"/>
                    </a:lnTo>
                    <a:lnTo>
                      <a:pt x="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1492"/>
              <p:cNvSpPr>
                <a:spLocks/>
              </p:cNvSpPr>
              <p:nvPr/>
            </p:nvSpPr>
            <p:spPr bwMode="auto">
              <a:xfrm>
                <a:off x="1754" y="2063"/>
                <a:ext cx="335" cy="7"/>
              </a:xfrm>
              <a:custGeom>
                <a:avLst/>
                <a:gdLst>
                  <a:gd name="T0" fmla="*/ 0 w 1675"/>
                  <a:gd name="T1" fmla="*/ 0 h 32"/>
                  <a:gd name="T2" fmla="*/ 1675 w 1675"/>
                  <a:gd name="T3" fmla="*/ 0 h 32"/>
                  <a:gd name="T4" fmla="*/ 1673 w 1675"/>
                  <a:gd name="T5" fmla="*/ 15 h 32"/>
                  <a:gd name="T6" fmla="*/ 1670 w 1675"/>
                  <a:gd name="T7" fmla="*/ 32 h 32"/>
                  <a:gd name="T8" fmla="*/ 5 w 1675"/>
                  <a:gd name="T9" fmla="*/ 32 h 32"/>
                  <a:gd name="T10" fmla="*/ 2 w 1675"/>
                  <a:gd name="T11" fmla="*/ 15 h 32"/>
                  <a:gd name="T12" fmla="*/ 0 w 1675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32">
                    <a:moveTo>
                      <a:pt x="0" y="0"/>
                    </a:moveTo>
                    <a:lnTo>
                      <a:pt x="1675" y="0"/>
                    </a:lnTo>
                    <a:lnTo>
                      <a:pt x="1673" y="15"/>
                    </a:lnTo>
                    <a:lnTo>
                      <a:pt x="1670" y="32"/>
                    </a:lnTo>
                    <a:lnTo>
                      <a:pt x="5" y="32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1493"/>
              <p:cNvSpPr>
                <a:spLocks/>
              </p:cNvSpPr>
              <p:nvPr/>
            </p:nvSpPr>
            <p:spPr bwMode="auto">
              <a:xfrm>
                <a:off x="1754" y="2066"/>
                <a:ext cx="334" cy="4"/>
              </a:xfrm>
              <a:custGeom>
                <a:avLst/>
                <a:gdLst>
                  <a:gd name="T0" fmla="*/ 0 w 1671"/>
                  <a:gd name="T1" fmla="*/ 0 h 17"/>
                  <a:gd name="T2" fmla="*/ 1671 w 1671"/>
                  <a:gd name="T3" fmla="*/ 0 h 17"/>
                  <a:gd name="T4" fmla="*/ 1670 w 1671"/>
                  <a:gd name="T5" fmla="*/ 9 h 17"/>
                  <a:gd name="T6" fmla="*/ 1668 w 1671"/>
                  <a:gd name="T7" fmla="*/ 17 h 17"/>
                  <a:gd name="T8" fmla="*/ 3 w 1671"/>
                  <a:gd name="T9" fmla="*/ 17 h 17"/>
                  <a:gd name="T10" fmla="*/ 1 w 1671"/>
                  <a:gd name="T11" fmla="*/ 9 h 17"/>
                  <a:gd name="T12" fmla="*/ 0 w 167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17">
                    <a:moveTo>
                      <a:pt x="0" y="0"/>
                    </a:moveTo>
                    <a:lnTo>
                      <a:pt x="1671" y="0"/>
                    </a:lnTo>
                    <a:lnTo>
                      <a:pt x="1670" y="9"/>
                    </a:lnTo>
                    <a:lnTo>
                      <a:pt x="1668" y="17"/>
                    </a:lnTo>
                    <a:lnTo>
                      <a:pt x="3" y="17"/>
                    </a:ln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Rectangle 1494"/>
              <p:cNvSpPr>
                <a:spLocks noChangeArrowheads="1"/>
              </p:cNvSpPr>
              <p:nvPr/>
            </p:nvSpPr>
            <p:spPr bwMode="auto">
              <a:xfrm>
                <a:off x="1755" y="2070"/>
                <a:ext cx="333" cy="1"/>
              </a:xfrm>
              <a:prstGeom prst="rect">
                <a:avLst/>
              </a:pr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Rectangle 1495"/>
              <p:cNvSpPr>
                <a:spLocks noChangeArrowheads="1"/>
              </p:cNvSpPr>
              <p:nvPr/>
            </p:nvSpPr>
            <p:spPr bwMode="auto">
              <a:xfrm>
                <a:off x="1752" y="2048"/>
                <a:ext cx="338" cy="1"/>
              </a:xfrm>
              <a:prstGeom prst="rect">
                <a:avLst/>
              </a:prstGeom>
              <a:solidFill>
                <a:srgbClr val="B7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1496"/>
              <p:cNvSpPr>
                <a:spLocks/>
              </p:cNvSpPr>
              <p:nvPr/>
            </p:nvSpPr>
            <p:spPr bwMode="auto">
              <a:xfrm>
                <a:off x="1752" y="2048"/>
                <a:ext cx="338" cy="3"/>
              </a:xfrm>
              <a:custGeom>
                <a:avLst/>
                <a:gdLst>
                  <a:gd name="T0" fmla="*/ 1690 w 1691"/>
                  <a:gd name="T1" fmla="*/ 15 h 15"/>
                  <a:gd name="T2" fmla="*/ 1 w 1691"/>
                  <a:gd name="T3" fmla="*/ 15 h 15"/>
                  <a:gd name="T4" fmla="*/ 0 w 1691"/>
                  <a:gd name="T5" fmla="*/ 8 h 15"/>
                  <a:gd name="T6" fmla="*/ 0 w 1691"/>
                  <a:gd name="T7" fmla="*/ 0 h 15"/>
                  <a:gd name="T8" fmla="*/ 1691 w 1691"/>
                  <a:gd name="T9" fmla="*/ 0 h 15"/>
                  <a:gd name="T10" fmla="*/ 1691 w 1691"/>
                  <a:gd name="T11" fmla="*/ 8 h 15"/>
                  <a:gd name="T12" fmla="*/ 1690 w 1691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15">
                    <a:moveTo>
                      <a:pt x="1690" y="15"/>
                    </a:moveTo>
                    <a:lnTo>
                      <a:pt x="1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691" y="0"/>
                    </a:lnTo>
                    <a:lnTo>
                      <a:pt x="1691" y="8"/>
                    </a:lnTo>
                    <a:lnTo>
                      <a:pt x="1690" y="15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1497"/>
              <p:cNvSpPr>
                <a:spLocks/>
              </p:cNvSpPr>
              <p:nvPr/>
            </p:nvSpPr>
            <p:spPr bwMode="auto">
              <a:xfrm>
                <a:off x="1752" y="2048"/>
                <a:ext cx="338" cy="6"/>
              </a:xfrm>
              <a:custGeom>
                <a:avLst/>
                <a:gdLst>
                  <a:gd name="T0" fmla="*/ 1689 w 1691"/>
                  <a:gd name="T1" fmla="*/ 32 h 32"/>
                  <a:gd name="T2" fmla="*/ 2 w 1691"/>
                  <a:gd name="T3" fmla="*/ 32 h 32"/>
                  <a:gd name="T4" fmla="*/ 1 w 1691"/>
                  <a:gd name="T5" fmla="*/ 15 h 32"/>
                  <a:gd name="T6" fmla="*/ 0 w 1691"/>
                  <a:gd name="T7" fmla="*/ 0 h 32"/>
                  <a:gd name="T8" fmla="*/ 1691 w 1691"/>
                  <a:gd name="T9" fmla="*/ 0 h 32"/>
                  <a:gd name="T10" fmla="*/ 1690 w 1691"/>
                  <a:gd name="T11" fmla="*/ 15 h 32"/>
                  <a:gd name="T12" fmla="*/ 1689 w 1691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32">
                    <a:moveTo>
                      <a:pt x="1689" y="32"/>
                    </a:moveTo>
                    <a:lnTo>
                      <a:pt x="2" y="32"/>
                    </a:lnTo>
                    <a:lnTo>
                      <a:pt x="1" y="15"/>
                    </a:lnTo>
                    <a:lnTo>
                      <a:pt x="0" y="0"/>
                    </a:lnTo>
                    <a:lnTo>
                      <a:pt x="1691" y="0"/>
                    </a:lnTo>
                    <a:lnTo>
                      <a:pt x="1690" y="15"/>
                    </a:lnTo>
                    <a:lnTo>
                      <a:pt x="1689" y="32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1498"/>
              <p:cNvSpPr>
                <a:spLocks/>
              </p:cNvSpPr>
              <p:nvPr/>
            </p:nvSpPr>
            <p:spPr bwMode="auto">
              <a:xfrm>
                <a:off x="1752" y="2048"/>
                <a:ext cx="338" cy="9"/>
              </a:xfrm>
              <a:custGeom>
                <a:avLst/>
                <a:gdLst>
                  <a:gd name="T0" fmla="*/ 1687 w 1691"/>
                  <a:gd name="T1" fmla="*/ 47 h 47"/>
                  <a:gd name="T2" fmla="*/ 4 w 1691"/>
                  <a:gd name="T3" fmla="*/ 47 h 47"/>
                  <a:gd name="T4" fmla="*/ 1 w 1691"/>
                  <a:gd name="T5" fmla="*/ 23 h 47"/>
                  <a:gd name="T6" fmla="*/ 0 w 1691"/>
                  <a:gd name="T7" fmla="*/ 0 h 47"/>
                  <a:gd name="T8" fmla="*/ 1691 w 1691"/>
                  <a:gd name="T9" fmla="*/ 0 h 47"/>
                  <a:gd name="T10" fmla="*/ 1690 w 1691"/>
                  <a:gd name="T11" fmla="*/ 23 h 47"/>
                  <a:gd name="T12" fmla="*/ 1687 w 169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47">
                    <a:moveTo>
                      <a:pt x="1687" y="47"/>
                    </a:moveTo>
                    <a:lnTo>
                      <a:pt x="4" y="47"/>
                    </a:lnTo>
                    <a:lnTo>
                      <a:pt x="1" y="23"/>
                    </a:lnTo>
                    <a:lnTo>
                      <a:pt x="0" y="0"/>
                    </a:lnTo>
                    <a:lnTo>
                      <a:pt x="1691" y="0"/>
                    </a:lnTo>
                    <a:lnTo>
                      <a:pt x="1690" y="23"/>
                    </a:lnTo>
                    <a:lnTo>
                      <a:pt x="1687" y="47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1499"/>
              <p:cNvSpPr>
                <a:spLocks/>
              </p:cNvSpPr>
              <p:nvPr/>
            </p:nvSpPr>
            <p:spPr bwMode="auto">
              <a:xfrm>
                <a:off x="1752" y="2048"/>
                <a:ext cx="338" cy="12"/>
              </a:xfrm>
              <a:custGeom>
                <a:avLst/>
                <a:gdLst>
                  <a:gd name="T0" fmla="*/ 1685 w 1691"/>
                  <a:gd name="T1" fmla="*/ 63 h 63"/>
                  <a:gd name="T2" fmla="*/ 6 w 1691"/>
                  <a:gd name="T3" fmla="*/ 63 h 63"/>
                  <a:gd name="T4" fmla="*/ 2 w 1691"/>
                  <a:gd name="T5" fmla="*/ 32 h 63"/>
                  <a:gd name="T6" fmla="*/ 0 w 1691"/>
                  <a:gd name="T7" fmla="*/ 0 h 63"/>
                  <a:gd name="T8" fmla="*/ 1691 w 1691"/>
                  <a:gd name="T9" fmla="*/ 0 h 63"/>
                  <a:gd name="T10" fmla="*/ 1689 w 1691"/>
                  <a:gd name="T11" fmla="*/ 32 h 63"/>
                  <a:gd name="T12" fmla="*/ 1685 w 169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63">
                    <a:moveTo>
                      <a:pt x="1685" y="63"/>
                    </a:moveTo>
                    <a:lnTo>
                      <a:pt x="6" y="63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1691" y="0"/>
                    </a:lnTo>
                    <a:lnTo>
                      <a:pt x="1689" y="32"/>
                    </a:lnTo>
                    <a:lnTo>
                      <a:pt x="1685" y="63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1500"/>
              <p:cNvSpPr>
                <a:spLocks/>
              </p:cNvSpPr>
              <p:nvPr/>
            </p:nvSpPr>
            <p:spPr bwMode="auto">
              <a:xfrm>
                <a:off x="1752" y="2048"/>
                <a:ext cx="338" cy="15"/>
              </a:xfrm>
              <a:custGeom>
                <a:avLst/>
                <a:gdLst>
                  <a:gd name="T0" fmla="*/ 1683 w 1691"/>
                  <a:gd name="T1" fmla="*/ 78 h 78"/>
                  <a:gd name="T2" fmla="*/ 8 w 1691"/>
                  <a:gd name="T3" fmla="*/ 78 h 78"/>
                  <a:gd name="T4" fmla="*/ 3 w 1691"/>
                  <a:gd name="T5" fmla="*/ 39 h 78"/>
                  <a:gd name="T6" fmla="*/ 0 w 1691"/>
                  <a:gd name="T7" fmla="*/ 0 h 78"/>
                  <a:gd name="T8" fmla="*/ 1691 w 1691"/>
                  <a:gd name="T9" fmla="*/ 0 h 78"/>
                  <a:gd name="T10" fmla="*/ 1688 w 1691"/>
                  <a:gd name="T11" fmla="*/ 39 h 78"/>
                  <a:gd name="T12" fmla="*/ 1683 w 1691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78">
                    <a:moveTo>
                      <a:pt x="1683" y="78"/>
                    </a:moveTo>
                    <a:lnTo>
                      <a:pt x="8" y="78"/>
                    </a:lnTo>
                    <a:lnTo>
                      <a:pt x="3" y="39"/>
                    </a:lnTo>
                    <a:lnTo>
                      <a:pt x="0" y="0"/>
                    </a:lnTo>
                    <a:lnTo>
                      <a:pt x="1691" y="0"/>
                    </a:lnTo>
                    <a:lnTo>
                      <a:pt x="1688" y="39"/>
                    </a:lnTo>
                    <a:lnTo>
                      <a:pt x="1683" y="78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1501"/>
              <p:cNvSpPr>
                <a:spLocks/>
              </p:cNvSpPr>
              <p:nvPr/>
            </p:nvSpPr>
            <p:spPr bwMode="auto">
              <a:xfrm>
                <a:off x="1752" y="2048"/>
                <a:ext cx="338" cy="18"/>
              </a:xfrm>
              <a:custGeom>
                <a:avLst/>
                <a:gdLst>
                  <a:gd name="T0" fmla="*/ 1681 w 1691"/>
                  <a:gd name="T1" fmla="*/ 93 h 93"/>
                  <a:gd name="T2" fmla="*/ 10 w 1691"/>
                  <a:gd name="T3" fmla="*/ 93 h 93"/>
                  <a:gd name="T4" fmla="*/ 3 w 1691"/>
                  <a:gd name="T5" fmla="*/ 47 h 93"/>
                  <a:gd name="T6" fmla="*/ 0 w 1691"/>
                  <a:gd name="T7" fmla="*/ 0 h 93"/>
                  <a:gd name="T8" fmla="*/ 1691 w 1691"/>
                  <a:gd name="T9" fmla="*/ 0 h 93"/>
                  <a:gd name="T10" fmla="*/ 1688 w 1691"/>
                  <a:gd name="T11" fmla="*/ 47 h 93"/>
                  <a:gd name="T12" fmla="*/ 1681 w 1691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93">
                    <a:moveTo>
                      <a:pt x="1681" y="93"/>
                    </a:moveTo>
                    <a:lnTo>
                      <a:pt x="10" y="93"/>
                    </a:lnTo>
                    <a:lnTo>
                      <a:pt x="3" y="47"/>
                    </a:lnTo>
                    <a:lnTo>
                      <a:pt x="0" y="0"/>
                    </a:lnTo>
                    <a:lnTo>
                      <a:pt x="1691" y="0"/>
                    </a:lnTo>
                    <a:lnTo>
                      <a:pt x="1688" y="47"/>
                    </a:lnTo>
                    <a:lnTo>
                      <a:pt x="1681" y="93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1502"/>
              <p:cNvSpPr>
                <a:spLocks/>
              </p:cNvSpPr>
              <p:nvPr/>
            </p:nvSpPr>
            <p:spPr bwMode="auto">
              <a:xfrm>
                <a:off x="1752" y="2048"/>
                <a:ext cx="338" cy="22"/>
              </a:xfrm>
              <a:custGeom>
                <a:avLst/>
                <a:gdLst>
                  <a:gd name="T0" fmla="*/ 1678 w 1691"/>
                  <a:gd name="T1" fmla="*/ 110 h 110"/>
                  <a:gd name="T2" fmla="*/ 13 w 1691"/>
                  <a:gd name="T3" fmla="*/ 110 h 110"/>
                  <a:gd name="T4" fmla="*/ 4 w 1691"/>
                  <a:gd name="T5" fmla="*/ 55 h 110"/>
                  <a:gd name="T6" fmla="*/ 0 w 1691"/>
                  <a:gd name="T7" fmla="*/ 0 h 110"/>
                  <a:gd name="T8" fmla="*/ 1691 w 1691"/>
                  <a:gd name="T9" fmla="*/ 0 h 110"/>
                  <a:gd name="T10" fmla="*/ 1687 w 1691"/>
                  <a:gd name="T11" fmla="*/ 55 h 110"/>
                  <a:gd name="T12" fmla="*/ 1678 w 1691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1" h="110">
                    <a:moveTo>
                      <a:pt x="1678" y="110"/>
                    </a:moveTo>
                    <a:lnTo>
                      <a:pt x="13" y="110"/>
                    </a:lnTo>
                    <a:lnTo>
                      <a:pt x="4" y="55"/>
                    </a:lnTo>
                    <a:lnTo>
                      <a:pt x="0" y="0"/>
                    </a:lnTo>
                    <a:lnTo>
                      <a:pt x="1691" y="0"/>
                    </a:lnTo>
                    <a:lnTo>
                      <a:pt x="1687" y="55"/>
                    </a:lnTo>
                    <a:lnTo>
                      <a:pt x="1678" y="110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1503"/>
              <p:cNvSpPr>
                <a:spLocks/>
              </p:cNvSpPr>
              <p:nvPr/>
            </p:nvSpPr>
            <p:spPr bwMode="auto">
              <a:xfrm>
                <a:off x="1752" y="2048"/>
                <a:ext cx="338" cy="25"/>
              </a:xfrm>
              <a:custGeom>
                <a:avLst/>
                <a:gdLst>
                  <a:gd name="T0" fmla="*/ 1675 w 1691"/>
                  <a:gd name="T1" fmla="*/ 125 h 125"/>
                  <a:gd name="T2" fmla="*/ 207 w 1691"/>
                  <a:gd name="T3" fmla="*/ 125 h 125"/>
                  <a:gd name="T4" fmla="*/ 158 w 1691"/>
                  <a:gd name="T5" fmla="*/ 125 h 125"/>
                  <a:gd name="T6" fmla="*/ 16 w 1691"/>
                  <a:gd name="T7" fmla="*/ 125 h 125"/>
                  <a:gd name="T8" fmla="*/ 5 w 1691"/>
                  <a:gd name="T9" fmla="*/ 64 h 125"/>
                  <a:gd name="T10" fmla="*/ 0 w 1691"/>
                  <a:gd name="T11" fmla="*/ 0 h 125"/>
                  <a:gd name="T12" fmla="*/ 89 w 1691"/>
                  <a:gd name="T13" fmla="*/ 0 h 125"/>
                  <a:gd name="T14" fmla="*/ 138 w 1691"/>
                  <a:gd name="T15" fmla="*/ 0 h 125"/>
                  <a:gd name="T16" fmla="*/ 1691 w 1691"/>
                  <a:gd name="T17" fmla="*/ 0 h 125"/>
                  <a:gd name="T18" fmla="*/ 1686 w 1691"/>
                  <a:gd name="T19" fmla="*/ 64 h 125"/>
                  <a:gd name="T20" fmla="*/ 1675 w 1691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1" h="125">
                    <a:moveTo>
                      <a:pt x="1675" y="125"/>
                    </a:moveTo>
                    <a:lnTo>
                      <a:pt x="207" y="125"/>
                    </a:lnTo>
                    <a:lnTo>
                      <a:pt x="158" y="125"/>
                    </a:lnTo>
                    <a:lnTo>
                      <a:pt x="16" y="125"/>
                    </a:lnTo>
                    <a:lnTo>
                      <a:pt x="5" y="64"/>
                    </a:lnTo>
                    <a:lnTo>
                      <a:pt x="0" y="0"/>
                    </a:lnTo>
                    <a:lnTo>
                      <a:pt x="89" y="0"/>
                    </a:lnTo>
                    <a:lnTo>
                      <a:pt x="138" y="0"/>
                    </a:lnTo>
                    <a:lnTo>
                      <a:pt x="1691" y="0"/>
                    </a:lnTo>
                    <a:lnTo>
                      <a:pt x="1686" y="64"/>
                    </a:lnTo>
                    <a:lnTo>
                      <a:pt x="1675" y="125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1504"/>
              <p:cNvSpPr>
                <a:spLocks/>
              </p:cNvSpPr>
              <p:nvPr/>
            </p:nvSpPr>
            <p:spPr bwMode="auto">
              <a:xfrm>
                <a:off x="1752" y="2051"/>
                <a:ext cx="338" cy="22"/>
              </a:xfrm>
              <a:custGeom>
                <a:avLst/>
                <a:gdLst>
                  <a:gd name="T0" fmla="*/ 0 w 1689"/>
                  <a:gd name="T1" fmla="*/ 0 h 110"/>
                  <a:gd name="T2" fmla="*/ 1689 w 1689"/>
                  <a:gd name="T3" fmla="*/ 0 h 110"/>
                  <a:gd name="T4" fmla="*/ 1684 w 1689"/>
                  <a:gd name="T5" fmla="*/ 56 h 110"/>
                  <a:gd name="T6" fmla="*/ 1674 w 1689"/>
                  <a:gd name="T7" fmla="*/ 110 h 110"/>
                  <a:gd name="T8" fmla="*/ 15 w 1689"/>
                  <a:gd name="T9" fmla="*/ 110 h 110"/>
                  <a:gd name="T10" fmla="*/ 5 w 1689"/>
                  <a:gd name="T11" fmla="*/ 56 h 110"/>
                  <a:gd name="T12" fmla="*/ 0 w 1689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110">
                    <a:moveTo>
                      <a:pt x="0" y="0"/>
                    </a:moveTo>
                    <a:lnTo>
                      <a:pt x="1689" y="0"/>
                    </a:lnTo>
                    <a:lnTo>
                      <a:pt x="1684" y="56"/>
                    </a:lnTo>
                    <a:lnTo>
                      <a:pt x="1674" y="110"/>
                    </a:lnTo>
                    <a:lnTo>
                      <a:pt x="15" y="110"/>
                    </a:lnTo>
                    <a:lnTo>
                      <a:pt x="5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1505"/>
              <p:cNvSpPr>
                <a:spLocks/>
              </p:cNvSpPr>
              <p:nvPr/>
            </p:nvSpPr>
            <p:spPr bwMode="auto">
              <a:xfrm>
                <a:off x="1752" y="2054"/>
                <a:ext cx="338" cy="19"/>
              </a:xfrm>
              <a:custGeom>
                <a:avLst/>
                <a:gdLst>
                  <a:gd name="T0" fmla="*/ 0 w 1687"/>
                  <a:gd name="T1" fmla="*/ 0 h 94"/>
                  <a:gd name="T2" fmla="*/ 1687 w 1687"/>
                  <a:gd name="T3" fmla="*/ 0 h 94"/>
                  <a:gd name="T4" fmla="*/ 1682 w 1687"/>
                  <a:gd name="T5" fmla="*/ 48 h 94"/>
                  <a:gd name="T6" fmla="*/ 1673 w 1687"/>
                  <a:gd name="T7" fmla="*/ 94 h 94"/>
                  <a:gd name="T8" fmla="*/ 14 w 1687"/>
                  <a:gd name="T9" fmla="*/ 94 h 94"/>
                  <a:gd name="T10" fmla="*/ 5 w 1687"/>
                  <a:gd name="T11" fmla="*/ 48 h 94"/>
                  <a:gd name="T12" fmla="*/ 0 w 168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94">
                    <a:moveTo>
                      <a:pt x="0" y="0"/>
                    </a:moveTo>
                    <a:lnTo>
                      <a:pt x="1687" y="0"/>
                    </a:lnTo>
                    <a:lnTo>
                      <a:pt x="1682" y="48"/>
                    </a:lnTo>
                    <a:lnTo>
                      <a:pt x="1673" y="94"/>
                    </a:lnTo>
                    <a:lnTo>
                      <a:pt x="14" y="94"/>
                    </a:lnTo>
                    <a:lnTo>
                      <a:pt x="5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1506"/>
              <p:cNvSpPr>
                <a:spLocks/>
              </p:cNvSpPr>
              <p:nvPr/>
            </p:nvSpPr>
            <p:spPr bwMode="auto">
              <a:xfrm>
                <a:off x="1753" y="2057"/>
                <a:ext cx="336" cy="16"/>
              </a:xfrm>
              <a:custGeom>
                <a:avLst/>
                <a:gdLst>
                  <a:gd name="T0" fmla="*/ 0 w 1683"/>
                  <a:gd name="T1" fmla="*/ 0 h 78"/>
                  <a:gd name="T2" fmla="*/ 1683 w 1683"/>
                  <a:gd name="T3" fmla="*/ 0 h 78"/>
                  <a:gd name="T4" fmla="*/ 1679 w 1683"/>
                  <a:gd name="T5" fmla="*/ 39 h 78"/>
                  <a:gd name="T6" fmla="*/ 1671 w 1683"/>
                  <a:gd name="T7" fmla="*/ 78 h 78"/>
                  <a:gd name="T8" fmla="*/ 12 w 1683"/>
                  <a:gd name="T9" fmla="*/ 78 h 78"/>
                  <a:gd name="T10" fmla="*/ 4 w 1683"/>
                  <a:gd name="T11" fmla="*/ 39 h 78"/>
                  <a:gd name="T12" fmla="*/ 0 w 1683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78">
                    <a:moveTo>
                      <a:pt x="0" y="0"/>
                    </a:moveTo>
                    <a:lnTo>
                      <a:pt x="1683" y="0"/>
                    </a:lnTo>
                    <a:lnTo>
                      <a:pt x="1679" y="39"/>
                    </a:lnTo>
                    <a:lnTo>
                      <a:pt x="1671" y="78"/>
                    </a:lnTo>
                    <a:lnTo>
                      <a:pt x="12" y="78"/>
                    </a:lnTo>
                    <a:lnTo>
                      <a:pt x="4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1507"/>
              <p:cNvSpPr>
                <a:spLocks/>
              </p:cNvSpPr>
              <p:nvPr/>
            </p:nvSpPr>
            <p:spPr bwMode="auto">
              <a:xfrm>
                <a:off x="1753" y="2060"/>
                <a:ext cx="336" cy="13"/>
              </a:xfrm>
              <a:custGeom>
                <a:avLst/>
                <a:gdLst>
                  <a:gd name="T0" fmla="*/ 0 w 1681"/>
                  <a:gd name="T1" fmla="*/ 0 h 62"/>
                  <a:gd name="T2" fmla="*/ 1681 w 1681"/>
                  <a:gd name="T3" fmla="*/ 0 h 62"/>
                  <a:gd name="T4" fmla="*/ 1676 w 1681"/>
                  <a:gd name="T5" fmla="*/ 31 h 62"/>
                  <a:gd name="T6" fmla="*/ 1670 w 1681"/>
                  <a:gd name="T7" fmla="*/ 62 h 62"/>
                  <a:gd name="T8" fmla="*/ 11 w 1681"/>
                  <a:gd name="T9" fmla="*/ 62 h 62"/>
                  <a:gd name="T10" fmla="*/ 5 w 1681"/>
                  <a:gd name="T11" fmla="*/ 31 h 62"/>
                  <a:gd name="T12" fmla="*/ 0 w 1681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1" h="62">
                    <a:moveTo>
                      <a:pt x="0" y="0"/>
                    </a:moveTo>
                    <a:lnTo>
                      <a:pt x="1681" y="0"/>
                    </a:lnTo>
                    <a:lnTo>
                      <a:pt x="1676" y="31"/>
                    </a:lnTo>
                    <a:lnTo>
                      <a:pt x="1670" y="62"/>
                    </a:lnTo>
                    <a:lnTo>
                      <a:pt x="11" y="62"/>
                    </a:lnTo>
                    <a:lnTo>
                      <a:pt x="5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1508"/>
              <p:cNvSpPr>
                <a:spLocks/>
              </p:cNvSpPr>
              <p:nvPr/>
            </p:nvSpPr>
            <p:spPr bwMode="auto">
              <a:xfrm>
                <a:off x="1754" y="2063"/>
                <a:ext cx="335" cy="10"/>
              </a:xfrm>
              <a:custGeom>
                <a:avLst/>
                <a:gdLst>
                  <a:gd name="T0" fmla="*/ 0 w 1675"/>
                  <a:gd name="T1" fmla="*/ 0 h 47"/>
                  <a:gd name="T2" fmla="*/ 1675 w 1675"/>
                  <a:gd name="T3" fmla="*/ 0 h 47"/>
                  <a:gd name="T4" fmla="*/ 1672 w 1675"/>
                  <a:gd name="T5" fmla="*/ 24 h 47"/>
                  <a:gd name="T6" fmla="*/ 1667 w 1675"/>
                  <a:gd name="T7" fmla="*/ 47 h 47"/>
                  <a:gd name="T8" fmla="*/ 8 w 1675"/>
                  <a:gd name="T9" fmla="*/ 47 h 47"/>
                  <a:gd name="T10" fmla="*/ 3 w 1675"/>
                  <a:gd name="T11" fmla="*/ 24 h 47"/>
                  <a:gd name="T12" fmla="*/ 0 w 167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47">
                    <a:moveTo>
                      <a:pt x="0" y="0"/>
                    </a:moveTo>
                    <a:lnTo>
                      <a:pt x="1675" y="0"/>
                    </a:lnTo>
                    <a:lnTo>
                      <a:pt x="1672" y="24"/>
                    </a:lnTo>
                    <a:lnTo>
                      <a:pt x="1667" y="47"/>
                    </a:lnTo>
                    <a:lnTo>
                      <a:pt x="8" y="47"/>
                    </a:lnTo>
                    <a:lnTo>
                      <a:pt x="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1509"/>
              <p:cNvSpPr>
                <a:spLocks/>
              </p:cNvSpPr>
              <p:nvPr/>
            </p:nvSpPr>
            <p:spPr bwMode="auto">
              <a:xfrm>
                <a:off x="1754" y="2066"/>
                <a:ext cx="334" cy="7"/>
              </a:xfrm>
              <a:custGeom>
                <a:avLst/>
                <a:gdLst>
                  <a:gd name="T0" fmla="*/ 0 w 1671"/>
                  <a:gd name="T1" fmla="*/ 0 h 32"/>
                  <a:gd name="T2" fmla="*/ 1671 w 1671"/>
                  <a:gd name="T3" fmla="*/ 0 h 32"/>
                  <a:gd name="T4" fmla="*/ 1668 w 1671"/>
                  <a:gd name="T5" fmla="*/ 17 h 32"/>
                  <a:gd name="T6" fmla="*/ 1665 w 1671"/>
                  <a:gd name="T7" fmla="*/ 32 h 32"/>
                  <a:gd name="T8" fmla="*/ 6 w 1671"/>
                  <a:gd name="T9" fmla="*/ 32 h 32"/>
                  <a:gd name="T10" fmla="*/ 3 w 1671"/>
                  <a:gd name="T11" fmla="*/ 17 h 32"/>
                  <a:gd name="T12" fmla="*/ 0 w 1671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32">
                    <a:moveTo>
                      <a:pt x="0" y="0"/>
                    </a:moveTo>
                    <a:lnTo>
                      <a:pt x="1671" y="0"/>
                    </a:lnTo>
                    <a:lnTo>
                      <a:pt x="1668" y="17"/>
                    </a:lnTo>
                    <a:lnTo>
                      <a:pt x="1665" y="32"/>
                    </a:lnTo>
                    <a:lnTo>
                      <a:pt x="6" y="32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1510"/>
              <p:cNvSpPr>
                <a:spLocks/>
              </p:cNvSpPr>
              <p:nvPr/>
            </p:nvSpPr>
            <p:spPr bwMode="auto">
              <a:xfrm>
                <a:off x="1755" y="2070"/>
                <a:ext cx="333" cy="3"/>
              </a:xfrm>
              <a:custGeom>
                <a:avLst/>
                <a:gdLst>
                  <a:gd name="T0" fmla="*/ 0 w 1665"/>
                  <a:gd name="T1" fmla="*/ 0 h 15"/>
                  <a:gd name="T2" fmla="*/ 1665 w 1665"/>
                  <a:gd name="T3" fmla="*/ 0 h 15"/>
                  <a:gd name="T4" fmla="*/ 1664 w 1665"/>
                  <a:gd name="T5" fmla="*/ 7 h 15"/>
                  <a:gd name="T6" fmla="*/ 1662 w 1665"/>
                  <a:gd name="T7" fmla="*/ 15 h 15"/>
                  <a:gd name="T8" fmla="*/ 3 w 1665"/>
                  <a:gd name="T9" fmla="*/ 15 h 15"/>
                  <a:gd name="T10" fmla="*/ 1 w 1665"/>
                  <a:gd name="T11" fmla="*/ 7 h 15"/>
                  <a:gd name="T12" fmla="*/ 0 w 166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15">
                    <a:moveTo>
                      <a:pt x="0" y="0"/>
                    </a:moveTo>
                    <a:lnTo>
                      <a:pt x="1665" y="0"/>
                    </a:lnTo>
                    <a:lnTo>
                      <a:pt x="1664" y="7"/>
                    </a:lnTo>
                    <a:lnTo>
                      <a:pt x="1662" y="15"/>
                    </a:lnTo>
                    <a:lnTo>
                      <a:pt x="3" y="15"/>
                    </a:ln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Rectangle 1511"/>
              <p:cNvSpPr>
                <a:spLocks noChangeArrowheads="1"/>
              </p:cNvSpPr>
              <p:nvPr/>
            </p:nvSpPr>
            <p:spPr bwMode="auto">
              <a:xfrm>
                <a:off x="1755" y="2073"/>
                <a:ext cx="332" cy="1"/>
              </a:xfrm>
              <a:prstGeom prst="rect">
                <a:avLst/>
              </a:pr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Rectangle 1512"/>
              <p:cNvSpPr>
                <a:spLocks noChangeArrowheads="1"/>
              </p:cNvSpPr>
              <p:nvPr/>
            </p:nvSpPr>
            <p:spPr bwMode="auto">
              <a:xfrm>
                <a:off x="1752" y="2051"/>
                <a:ext cx="338" cy="1"/>
              </a:xfrm>
              <a:prstGeom prst="rect">
                <a:avLst/>
              </a:pr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1513"/>
              <p:cNvSpPr>
                <a:spLocks/>
              </p:cNvSpPr>
              <p:nvPr/>
            </p:nvSpPr>
            <p:spPr bwMode="auto">
              <a:xfrm>
                <a:off x="1752" y="2051"/>
                <a:ext cx="338" cy="3"/>
              </a:xfrm>
              <a:custGeom>
                <a:avLst/>
                <a:gdLst>
                  <a:gd name="T0" fmla="*/ 1688 w 1689"/>
                  <a:gd name="T1" fmla="*/ 17 h 17"/>
                  <a:gd name="T2" fmla="*/ 1 w 1689"/>
                  <a:gd name="T3" fmla="*/ 17 h 17"/>
                  <a:gd name="T4" fmla="*/ 1 w 1689"/>
                  <a:gd name="T5" fmla="*/ 8 h 17"/>
                  <a:gd name="T6" fmla="*/ 0 w 1689"/>
                  <a:gd name="T7" fmla="*/ 0 h 17"/>
                  <a:gd name="T8" fmla="*/ 1689 w 1689"/>
                  <a:gd name="T9" fmla="*/ 0 h 17"/>
                  <a:gd name="T10" fmla="*/ 1688 w 1689"/>
                  <a:gd name="T11" fmla="*/ 8 h 17"/>
                  <a:gd name="T12" fmla="*/ 1688 w 168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17">
                    <a:moveTo>
                      <a:pt x="1688" y="17"/>
                    </a:moveTo>
                    <a:lnTo>
                      <a:pt x="1" y="17"/>
                    </a:lnTo>
                    <a:lnTo>
                      <a:pt x="1" y="8"/>
                    </a:lnTo>
                    <a:lnTo>
                      <a:pt x="0" y="0"/>
                    </a:lnTo>
                    <a:lnTo>
                      <a:pt x="1689" y="0"/>
                    </a:lnTo>
                    <a:lnTo>
                      <a:pt x="1688" y="8"/>
                    </a:lnTo>
                    <a:lnTo>
                      <a:pt x="1688" y="17"/>
                    </a:lnTo>
                    <a:close/>
                  </a:path>
                </a:pathLst>
              </a:cu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1514"/>
              <p:cNvSpPr>
                <a:spLocks/>
              </p:cNvSpPr>
              <p:nvPr/>
            </p:nvSpPr>
            <p:spPr bwMode="auto">
              <a:xfrm>
                <a:off x="1752" y="2051"/>
                <a:ext cx="338" cy="6"/>
              </a:xfrm>
              <a:custGeom>
                <a:avLst/>
                <a:gdLst>
                  <a:gd name="T0" fmla="*/ 1686 w 1689"/>
                  <a:gd name="T1" fmla="*/ 32 h 32"/>
                  <a:gd name="T2" fmla="*/ 3 w 1689"/>
                  <a:gd name="T3" fmla="*/ 32 h 32"/>
                  <a:gd name="T4" fmla="*/ 1 w 1689"/>
                  <a:gd name="T5" fmla="*/ 16 h 32"/>
                  <a:gd name="T6" fmla="*/ 0 w 1689"/>
                  <a:gd name="T7" fmla="*/ 0 h 32"/>
                  <a:gd name="T8" fmla="*/ 1689 w 1689"/>
                  <a:gd name="T9" fmla="*/ 0 h 32"/>
                  <a:gd name="T10" fmla="*/ 1688 w 1689"/>
                  <a:gd name="T11" fmla="*/ 16 h 32"/>
                  <a:gd name="T12" fmla="*/ 1686 w 168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32">
                    <a:moveTo>
                      <a:pt x="1686" y="32"/>
                    </a:moveTo>
                    <a:lnTo>
                      <a:pt x="3" y="32"/>
                    </a:lnTo>
                    <a:lnTo>
                      <a:pt x="1" y="16"/>
                    </a:lnTo>
                    <a:lnTo>
                      <a:pt x="0" y="0"/>
                    </a:lnTo>
                    <a:lnTo>
                      <a:pt x="1689" y="0"/>
                    </a:lnTo>
                    <a:lnTo>
                      <a:pt x="1688" y="16"/>
                    </a:lnTo>
                    <a:lnTo>
                      <a:pt x="1686" y="32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1515"/>
              <p:cNvSpPr>
                <a:spLocks/>
              </p:cNvSpPr>
              <p:nvPr/>
            </p:nvSpPr>
            <p:spPr bwMode="auto">
              <a:xfrm>
                <a:off x="1752" y="2051"/>
                <a:ext cx="338" cy="9"/>
              </a:xfrm>
              <a:custGeom>
                <a:avLst/>
                <a:gdLst>
                  <a:gd name="T0" fmla="*/ 1684 w 1689"/>
                  <a:gd name="T1" fmla="*/ 48 h 48"/>
                  <a:gd name="T2" fmla="*/ 5 w 1689"/>
                  <a:gd name="T3" fmla="*/ 48 h 48"/>
                  <a:gd name="T4" fmla="*/ 2 w 1689"/>
                  <a:gd name="T5" fmla="*/ 24 h 48"/>
                  <a:gd name="T6" fmla="*/ 0 w 1689"/>
                  <a:gd name="T7" fmla="*/ 0 h 48"/>
                  <a:gd name="T8" fmla="*/ 1689 w 1689"/>
                  <a:gd name="T9" fmla="*/ 0 h 48"/>
                  <a:gd name="T10" fmla="*/ 1687 w 1689"/>
                  <a:gd name="T11" fmla="*/ 24 h 48"/>
                  <a:gd name="T12" fmla="*/ 1684 w 168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48">
                    <a:moveTo>
                      <a:pt x="1684" y="48"/>
                    </a:moveTo>
                    <a:lnTo>
                      <a:pt x="5" y="48"/>
                    </a:lnTo>
                    <a:lnTo>
                      <a:pt x="2" y="24"/>
                    </a:lnTo>
                    <a:lnTo>
                      <a:pt x="0" y="0"/>
                    </a:lnTo>
                    <a:lnTo>
                      <a:pt x="1689" y="0"/>
                    </a:lnTo>
                    <a:lnTo>
                      <a:pt x="1687" y="24"/>
                    </a:lnTo>
                    <a:lnTo>
                      <a:pt x="1684" y="48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1516"/>
              <p:cNvSpPr>
                <a:spLocks/>
              </p:cNvSpPr>
              <p:nvPr/>
            </p:nvSpPr>
            <p:spPr bwMode="auto">
              <a:xfrm>
                <a:off x="1752" y="2051"/>
                <a:ext cx="338" cy="12"/>
              </a:xfrm>
              <a:custGeom>
                <a:avLst/>
                <a:gdLst>
                  <a:gd name="T0" fmla="*/ 1682 w 1689"/>
                  <a:gd name="T1" fmla="*/ 63 h 63"/>
                  <a:gd name="T2" fmla="*/ 7 w 1689"/>
                  <a:gd name="T3" fmla="*/ 63 h 63"/>
                  <a:gd name="T4" fmla="*/ 3 w 1689"/>
                  <a:gd name="T5" fmla="*/ 32 h 63"/>
                  <a:gd name="T6" fmla="*/ 0 w 1689"/>
                  <a:gd name="T7" fmla="*/ 0 h 63"/>
                  <a:gd name="T8" fmla="*/ 1689 w 1689"/>
                  <a:gd name="T9" fmla="*/ 0 h 63"/>
                  <a:gd name="T10" fmla="*/ 1686 w 1689"/>
                  <a:gd name="T11" fmla="*/ 32 h 63"/>
                  <a:gd name="T12" fmla="*/ 1682 w 168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63">
                    <a:moveTo>
                      <a:pt x="1682" y="63"/>
                    </a:moveTo>
                    <a:lnTo>
                      <a:pt x="7" y="63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1689" y="0"/>
                    </a:lnTo>
                    <a:lnTo>
                      <a:pt x="1686" y="32"/>
                    </a:lnTo>
                    <a:lnTo>
                      <a:pt x="1682" y="63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1517"/>
              <p:cNvSpPr>
                <a:spLocks/>
              </p:cNvSpPr>
              <p:nvPr/>
            </p:nvSpPr>
            <p:spPr bwMode="auto">
              <a:xfrm>
                <a:off x="1752" y="2051"/>
                <a:ext cx="338" cy="15"/>
              </a:xfrm>
              <a:custGeom>
                <a:avLst/>
                <a:gdLst>
                  <a:gd name="T0" fmla="*/ 1680 w 1689"/>
                  <a:gd name="T1" fmla="*/ 78 h 78"/>
                  <a:gd name="T2" fmla="*/ 9 w 1689"/>
                  <a:gd name="T3" fmla="*/ 78 h 78"/>
                  <a:gd name="T4" fmla="*/ 3 w 1689"/>
                  <a:gd name="T5" fmla="*/ 40 h 78"/>
                  <a:gd name="T6" fmla="*/ 0 w 1689"/>
                  <a:gd name="T7" fmla="*/ 0 h 78"/>
                  <a:gd name="T8" fmla="*/ 1689 w 1689"/>
                  <a:gd name="T9" fmla="*/ 0 h 78"/>
                  <a:gd name="T10" fmla="*/ 1686 w 1689"/>
                  <a:gd name="T11" fmla="*/ 40 h 78"/>
                  <a:gd name="T12" fmla="*/ 1680 w 1689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78">
                    <a:moveTo>
                      <a:pt x="1680" y="78"/>
                    </a:moveTo>
                    <a:lnTo>
                      <a:pt x="9" y="78"/>
                    </a:lnTo>
                    <a:lnTo>
                      <a:pt x="3" y="40"/>
                    </a:lnTo>
                    <a:lnTo>
                      <a:pt x="0" y="0"/>
                    </a:lnTo>
                    <a:lnTo>
                      <a:pt x="1689" y="0"/>
                    </a:lnTo>
                    <a:lnTo>
                      <a:pt x="1686" y="40"/>
                    </a:lnTo>
                    <a:lnTo>
                      <a:pt x="1680" y="78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1518"/>
              <p:cNvSpPr>
                <a:spLocks/>
              </p:cNvSpPr>
              <p:nvPr/>
            </p:nvSpPr>
            <p:spPr bwMode="auto">
              <a:xfrm>
                <a:off x="1752" y="2051"/>
                <a:ext cx="338" cy="19"/>
              </a:xfrm>
              <a:custGeom>
                <a:avLst/>
                <a:gdLst>
                  <a:gd name="T0" fmla="*/ 1677 w 1689"/>
                  <a:gd name="T1" fmla="*/ 95 h 95"/>
                  <a:gd name="T2" fmla="*/ 12 w 1689"/>
                  <a:gd name="T3" fmla="*/ 95 h 95"/>
                  <a:gd name="T4" fmla="*/ 4 w 1689"/>
                  <a:gd name="T5" fmla="*/ 48 h 95"/>
                  <a:gd name="T6" fmla="*/ 0 w 1689"/>
                  <a:gd name="T7" fmla="*/ 0 h 95"/>
                  <a:gd name="T8" fmla="*/ 1689 w 1689"/>
                  <a:gd name="T9" fmla="*/ 0 h 95"/>
                  <a:gd name="T10" fmla="*/ 1685 w 1689"/>
                  <a:gd name="T11" fmla="*/ 48 h 95"/>
                  <a:gd name="T12" fmla="*/ 1677 w 1689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95">
                    <a:moveTo>
                      <a:pt x="1677" y="95"/>
                    </a:moveTo>
                    <a:lnTo>
                      <a:pt x="12" y="95"/>
                    </a:lnTo>
                    <a:lnTo>
                      <a:pt x="4" y="48"/>
                    </a:lnTo>
                    <a:lnTo>
                      <a:pt x="0" y="0"/>
                    </a:lnTo>
                    <a:lnTo>
                      <a:pt x="1689" y="0"/>
                    </a:lnTo>
                    <a:lnTo>
                      <a:pt x="1685" y="48"/>
                    </a:lnTo>
                    <a:lnTo>
                      <a:pt x="1677" y="95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1519"/>
              <p:cNvSpPr>
                <a:spLocks/>
              </p:cNvSpPr>
              <p:nvPr/>
            </p:nvSpPr>
            <p:spPr bwMode="auto">
              <a:xfrm>
                <a:off x="1752" y="2051"/>
                <a:ext cx="338" cy="22"/>
              </a:xfrm>
              <a:custGeom>
                <a:avLst/>
                <a:gdLst>
                  <a:gd name="T0" fmla="*/ 1674 w 1689"/>
                  <a:gd name="T1" fmla="*/ 110 h 110"/>
                  <a:gd name="T2" fmla="*/ 15 w 1689"/>
                  <a:gd name="T3" fmla="*/ 110 h 110"/>
                  <a:gd name="T4" fmla="*/ 5 w 1689"/>
                  <a:gd name="T5" fmla="*/ 56 h 110"/>
                  <a:gd name="T6" fmla="*/ 0 w 1689"/>
                  <a:gd name="T7" fmla="*/ 0 h 110"/>
                  <a:gd name="T8" fmla="*/ 1689 w 1689"/>
                  <a:gd name="T9" fmla="*/ 0 h 110"/>
                  <a:gd name="T10" fmla="*/ 1684 w 1689"/>
                  <a:gd name="T11" fmla="*/ 56 h 110"/>
                  <a:gd name="T12" fmla="*/ 1674 w 1689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9" h="110">
                    <a:moveTo>
                      <a:pt x="1674" y="110"/>
                    </a:moveTo>
                    <a:lnTo>
                      <a:pt x="15" y="110"/>
                    </a:lnTo>
                    <a:lnTo>
                      <a:pt x="5" y="56"/>
                    </a:lnTo>
                    <a:lnTo>
                      <a:pt x="0" y="0"/>
                    </a:lnTo>
                    <a:lnTo>
                      <a:pt x="1689" y="0"/>
                    </a:lnTo>
                    <a:lnTo>
                      <a:pt x="1684" y="56"/>
                    </a:lnTo>
                    <a:lnTo>
                      <a:pt x="1674" y="110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1520"/>
              <p:cNvSpPr>
                <a:spLocks/>
              </p:cNvSpPr>
              <p:nvPr/>
            </p:nvSpPr>
            <p:spPr bwMode="auto">
              <a:xfrm>
                <a:off x="1752" y="2051"/>
                <a:ext cx="338" cy="25"/>
              </a:xfrm>
              <a:custGeom>
                <a:avLst/>
                <a:gdLst>
                  <a:gd name="T0" fmla="*/ 1671 w 1689"/>
                  <a:gd name="T1" fmla="*/ 126 h 126"/>
                  <a:gd name="T2" fmla="*/ 161 w 1689"/>
                  <a:gd name="T3" fmla="*/ 126 h 126"/>
                  <a:gd name="T4" fmla="*/ 18 w 1689"/>
                  <a:gd name="T5" fmla="*/ 126 h 126"/>
                  <a:gd name="T6" fmla="*/ 6 w 1689"/>
                  <a:gd name="T7" fmla="*/ 64 h 126"/>
                  <a:gd name="T8" fmla="*/ 0 w 1689"/>
                  <a:gd name="T9" fmla="*/ 0 h 126"/>
                  <a:gd name="T10" fmla="*/ 235 w 1689"/>
                  <a:gd name="T11" fmla="*/ 0 h 126"/>
                  <a:gd name="T12" fmla="*/ 284 w 1689"/>
                  <a:gd name="T13" fmla="*/ 0 h 126"/>
                  <a:gd name="T14" fmla="*/ 1689 w 1689"/>
                  <a:gd name="T15" fmla="*/ 0 h 126"/>
                  <a:gd name="T16" fmla="*/ 1683 w 1689"/>
                  <a:gd name="T17" fmla="*/ 64 h 126"/>
                  <a:gd name="T18" fmla="*/ 1671 w 1689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9" h="126">
                    <a:moveTo>
                      <a:pt x="1671" y="126"/>
                    </a:moveTo>
                    <a:lnTo>
                      <a:pt x="161" y="126"/>
                    </a:lnTo>
                    <a:lnTo>
                      <a:pt x="18" y="126"/>
                    </a:lnTo>
                    <a:lnTo>
                      <a:pt x="6" y="64"/>
                    </a:lnTo>
                    <a:lnTo>
                      <a:pt x="0" y="0"/>
                    </a:lnTo>
                    <a:lnTo>
                      <a:pt x="235" y="0"/>
                    </a:lnTo>
                    <a:lnTo>
                      <a:pt x="284" y="0"/>
                    </a:lnTo>
                    <a:lnTo>
                      <a:pt x="1689" y="0"/>
                    </a:lnTo>
                    <a:lnTo>
                      <a:pt x="1683" y="64"/>
                    </a:lnTo>
                    <a:lnTo>
                      <a:pt x="1671" y="126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1521"/>
              <p:cNvSpPr>
                <a:spLocks/>
              </p:cNvSpPr>
              <p:nvPr/>
            </p:nvSpPr>
            <p:spPr bwMode="auto">
              <a:xfrm>
                <a:off x="1752" y="2054"/>
                <a:ext cx="338" cy="22"/>
              </a:xfrm>
              <a:custGeom>
                <a:avLst/>
                <a:gdLst>
                  <a:gd name="T0" fmla="*/ 0 w 1687"/>
                  <a:gd name="T1" fmla="*/ 0 h 110"/>
                  <a:gd name="T2" fmla="*/ 1687 w 1687"/>
                  <a:gd name="T3" fmla="*/ 0 h 110"/>
                  <a:gd name="T4" fmla="*/ 1681 w 1687"/>
                  <a:gd name="T5" fmla="*/ 56 h 110"/>
                  <a:gd name="T6" fmla="*/ 1670 w 1687"/>
                  <a:gd name="T7" fmla="*/ 110 h 110"/>
                  <a:gd name="T8" fmla="*/ 17 w 1687"/>
                  <a:gd name="T9" fmla="*/ 110 h 110"/>
                  <a:gd name="T10" fmla="*/ 6 w 1687"/>
                  <a:gd name="T11" fmla="*/ 56 h 110"/>
                  <a:gd name="T12" fmla="*/ 0 w 168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110">
                    <a:moveTo>
                      <a:pt x="0" y="0"/>
                    </a:moveTo>
                    <a:lnTo>
                      <a:pt x="1687" y="0"/>
                    </a:lnTo>
                    <a:lnTo>
                      <a:pt x="1681" y="56"/>
                    </a:lnTo>
                    <a:lnTo>
                      <a:pt x="1670" y="110"/>
                    </a:lnTo>
                    <a:lnTo>
                      <a:pt x="17" y="110"/>
                    </a:lnTo>
                    <a:lnTo>
                      <a:pt x="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1522"/>
              <p:cNvSpPr>
                <a:spLocks/>
              </p:cNvSpPr>
              <p:nvPr/>
            </p:nvSpPr>
            <p:spPr bwMode="auto">
              <a:xfrm>
                <a:off x="1753" y="2057"/>
                <a:ext cx="336" cy="19"/>
              </a:xfrm>
              <a:custGeom>
                <a:avLst/>
                <a:gdLst>
                  <a:gd name="T0" fmla="*/ 0 w 1683"/>
                  <a:gd name="T1" fmla="*/ 0 h 94"/>
                  <a:gd name="T2" fmla="*/ 1683 w 1683"/>
                  <a:gd name="T3" fmla="*/ 0 h 94"/>
                  <a:gd name="T4" fmla="*/ 1677 w 1683"/>
                  <a:gd name="T5" fmla="*/ 47 h 94"/>
                  <a:gd name="T6" fmla="*/ 1668 w 1683"/>
                  <a:gd name="T7" fmla="*/ 94 h 94"/>
                  <a:gd name="T8" fmla="*/ 15 w 1683"/>
                  <a:gd name="T9" fmla="*/ 94 h 94"/>
                  <a:gd name="T10" fmla="*/ 6 w 1683"/>
                  <a:gd name="T11" fmla="*/ 47 h 94"/>
                  <a:gd name="T12" fmla="*/ 0 w 1683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94">
                    <a:moveTo>
                      <a:pt x="0" y="0"/>
                    </a:moveTo>
                    <a:lnTo>
                      <a:pt x="1683" y="0"/>
                    </a:lnTo>
                    <a:lnTo>
                      <a:pt x="1677" y="47"/>
                    </a:lnTo>
                    <a:lnTo>
                      <a:pt x="1668" y="94"/>
                    </a:lnTo>
                    <a:lnTo>
                      <a:pt x="15" y="94"/>
                    </a:lnTo>
                    <a:lnTo>
                      <a:pt x="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1523"/>
              <p:cNvSpPr>
                <a:spLocks/>
              </p:cNvSpPr>
              <p:nvPr/>
            </p:nvSpPr>
            <p:spPr bwMode="auto">
              <a:xfrm>
                <a:off x="1753" y="2060"/>
                <a:ext cx="336" cy="16"/>
              </a:xfrm>
              <a:custGeom>
                <a:avLst/>
                <a:gdLst>
                  <a:gd name="T0" fmla="*/ 0 w 1679"/>
                  <a:gd name="T1" fmla="*/ 0 h 78"/>
                  <a:gd name="T2" fmla="*/ 1679 w 1679"/>
                  <a:gd name="T3" fmla="*/ 0 h 78"/>
                  <a:gd name="T4" fmla="*/ 1674 w 1679"/>
                  <a:gd name="T5" fmla="*/ 39 h 78"/>
                  <a:gd name="T6" fmla="*/ 1666 w 1679"/>
                  <a:gd name="T7" fmla="*/ 78 h 78"/>
                  <a:gd name="T8" fmla="*/ 13 w 1679"/>
                  <a:gd name="T9" fmla="*/ 78 h 78"/>
                  <a:gd name="T10" fmla="*/ 5 w 1679"/>
                  <a:gd name="T11" fmla="*/ 39 h 78"/>
                  <a:gd name="T12" fmla="*/ 0 w 1679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78">
                    <a:moveTo>
                      <a:pt x="0" y="0"/>
                    </a:moveTo>
                    <a:lnTo>
                      <a:pt x="1679" y="0"/>
                    </a:lnTo>
                    <a:lnTo>
                      <a:pt x="1674" y="39"/>
                    </a:lnTo>
                    <a:lnTo>
                      <a:pt x="1666" y="78"/>
                    </a:lnTo>
                    <a:lnTo>
                      <a:pt x="13" y="78"/>
                    </a:lnTo>
                    <a:lnTo>
                      <a:pt x="5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1524"/>
              <p:cNvSpPr>
                <a:spLocks/>
              </p:cNvSpPr>
              <p:nvPr/>
            </p:nvSpPr>
            <p:spPr bwMode="auto">
              <a:xfrm>
                <a:off x="1754" y="2063"/>
                <a:ext cx="335" cy="13"/>
              </a:xfrm>
              <a:custGeom>
                <a:avLst/>
                <a:gdLst>
                  <a:gd name="T0" fmla="*/ 0 w 1675"/>
                  <a:gd name="T1" fmla="*/ 0 h 63"/>
                  <a:gd name="T2" fmla="*/ 1675 w 1675"/>
                  <a:gd name="T3" fmla="*/ 0 h 63"/>
                  <a:gd name="T4" fmla="*/ 1670 w 1675"/>
                  <a:gd name="T5" fmla="*/ 32 h 63"/>
                  <a:gd name="T6" fmla="*/ 1664 w 1675"/>
                  <a:gd name="T7" fmla="*/ 63 h 63"/>
                  <a:gd name="T8" fmla="*/ 11 w 1675"/>
                  <a:gd name="T9" fmla="*/ 63 h 63"/>
                  <a:gd name="T10" fmla="*/ 5 w 1675"/>
                  <a:gd name="T11" fmla="*/ 32 h 63"/>
                  <a:gd name="T12" fmla="*/ 0 w 1675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63">
                    <a:moveTo>
                      <a:pt x="0" y="0"/>
                    </a:moveTo>
                    <a:lnTo>
                      <a:pt x="1675" y="0"/>
                    </a:lnTo>
                    <a:lnTo>
                      <a:pt x="1670" y="32"/>
                    </a:lnTo>
                    <a:lnTo>
                      <a:pt x="1664" y="63"/>
                    </a:lnTo>
                    <a:lnTo>
                      <a:pt x="11" y="63"/>
                    </a:lnTo>
                    <a:lnTo>
                      <a:pt x="5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1525"/>
              <p:cNvSpPr>
                <a:spLocks/>
              </p:cNvSpPr>
              <p:nvPr/>
            </p:nvSpPr>
            <p:spPr bwMode="auto">
              <a:xfrm>
                <a:off x="1754" y="2066"/>
                <a:ext cx="334" cy="10"/>
              </a:xfrm>
              <a:custGeom>
                <a:avLst/>
                <a:gdLst>
                  <a:gd name="T0" fmla="*/ 0 w 1671"/>
                  <a:gd name="T1" fmla="*/ 0 h 48"/>
                  <a:gd name="T2" fmla="*/ 1671 w 1671"/>
                  <a:gd name="T3" fmla="*/ 0 h 48"/>
                  <a:gd name="T4" fmla="*/ 1667 w 1671"/>
                  <a:gd name="T5" fmla="*/ 24 h 48"/>
                  <a:gd name="T6" fmla="*/ 1662 w 1671"/>
                  <a:gd name="T7" fmla="*/ 48 h 48"/>
                  <a:gd name="T8" fmla="*/ 9 w 1671"/>
                  <a:gd name="T9" fmla="*/ 48 h 48"/>
                  <a:gd name="T10" fmla="*/ 4 w 1671"/>
                  <a:gd name="T11" fmla="*/ 24 h 48"/>
                  <a:gd name="T12" fmla="*/ 0 w 1671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48">
                    <a:moveTo>
                      <a:pt x="0" y="0"/>
                    </a:moveTo>
                    <a:lnTo>
                      <a:pt x="1671" y="0"/>
                    </a:lnTo>
                    <a:lnTo>
                      <a:pt x="1667" y="24"/>
                    </a:lnTo>
                    <a:lnTo>
                      <a:pt x="1662" y="48"/>
                    </a:lnTo>
                    <a:lnTo>
                      <a:pt x="9" y="48"/>
                    </a:lnTo>
                    <a:lnTo>
                      <a:pt x="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1526"/>
              <p:cNvSpPr>
                <a:spLocks/>
              </p:cNvSpPr>
              <p:nvPr/>
            </p:nvSpPr>
            <p:spPr bwMode="auto">
              <a:xfrm>
                <a:off x="1755" y="2070"/>
                <a:ext cx="333" cy="6"/>
              </a:xfrm>
              <a:custGeom>
                <a:avLst/>
                <a:gdLst>
                  <a:gd name="T0" fmla="*/ 0 w 1665"/>
                  <a:gd name="T1" fmla="*/ 0 h 31"/>
                  <a:gd name="T2" fmla="*/ 1665 w 1665"/>
                  <a:gd name="T3" fmla="*/ 0 h 31"/>
                  <a:gd name="T4" fmla="*/ 1662 w 1665"/>
                  <a:gd name="T5" fmla="*/ 15 h 31"/>
                  <a:gd name="T6" fmla="*/ 1659 w 1665"/>
                  <a:gd name="T7" fmla="*/ 31 h 31"/>
                  <a:gd name="T8" fmla="*/ 6 w 1665"/>
                  <a:gd name="T9" fmla="*/ 31 h 31"/>
                  <a:gd name="T10" fmla="*/ 3 w 1665"/>
                  <a:gd name="T11" fmla="*/ 15 h 31"/>
                  <a:gd name="T12" fmla="*/ 0 w 1665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31">
                    <a:moveTo>
                      <a:pt x="0" y="0"/>
                    </a:moveTo>
                    <a:lnTo>
                      <a:pt x="1665" y="0"/>
                    </a:lnTo>
                    <a:lnTo>
                      <a:pt x="1662" y="15"/>
                    </a:lnTo>
                    <a:lnTo>
                      <a:pt x="1659" y="31"/>
                    </a:lnTo>
                    <a:lnTo>
                      <a:pt x="6" y="31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1527"/>
              <p:cNvSpPr>
                <a:spLocks/>
              </p:cNvSpPr>
              <p:nvPr/>
            </p:nvSpPr>
            <p:spPr bwMode="auto">
              <a:xfrm>
                <a:off x="1755" y="2073"/>
                <a:ext cx="332" cy="3"/>
              </a:xfrm>
              <a:custGeom>
                <a:avLst/>
                <a:gdLst>
                  <a:gd name="T0" fmla="*/ 0 w 1659"/>
                  <a:gd name="T1" fmla="*/ 0 h 16"/>
                  <a:gd name="T2" fmla="*/ 1659 w 1659"/>
                  <a:gd name="T3" fmla="*/ 0 h 16"/>
                  <a:gd name="T4" fmla="*/ 1658 w 1659"/>
                  <a:gd name="T5" fmla="*/ 7 h 16"/>
                  <a:gd name="T6" fmla="*/ 1656 w 1659"/>
                  <a:gd name="T7" fmla="*/ 16 h 16"/>
                  <a:gd name="T8" fmla="*/ 3 w 1659"/>
                  <a:gd name="T9" fmla="*/ 16 h 16"/>
                  <a:gd name="T10" fmla="*/ 1 w 1659"/>
                  <a:gd name="T11" fmla="*/ 7 h 16"/>
                  <a:gd name="T12" fmla="*/ 0 w 165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16">
                    <a:moveTo>
                      <a:pt x="0" y="0"/>
                    </a:moveTo>
                    <a:lnTo>
                      <a:pt x="1659" y="0"/>
                    </a:lnTo>
                    <a:lnTo>
                      <a:pt x="1658" y="7"/>
                    </a:lnTo>
                    <a:lnTo>
                      <a:pt x="1656" y="16"/>
                    </a:lnTo>
                    <a:lnTo>
                      <a:pt x="3" y="16"/>
                    </a:ln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Rectangle 1528"/>
              <p:cNvSpPr>
                <a:spLocks noChangeArrowheads="1"/>
              </p:cNvSpPr>
              <p:nvPr/>
            </p:nvSpPr>
            <p:spPr bwMode="auto">
              <a:xfrm>
                <a:off x="1756" y="2076"/>
                <a:ext cx="330" cy="1"/>
              </a:xfrm>
              <a:prstGeom prst="rect">
                <a:avLst/>
              </a:pr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Rectangle 1529"/>
              <p:cNvSpPr>
                <a:spLocks noChangeArrowheads="1"/>
              </p:cNvSpPr>
              <p:nvPr/>
            </p:nvSpPr>
            <p:spPr bwMode="auto">
              <a:xfrm>
                <a:off x="1752" y="2054"/>
                <a:ext cx="338" cy="1"/>
              </a:xfrm>
              <a:prstGeom prst="rect">
                <a:avLst/>
              </a:prstGeom>
              <a:solidFill>
                <a:srgbClr val="B8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1530"/>
              <p:cNvSpPr>
                <a:spLocks/>
              </p:cNvSpPr>
              <p:nvPr/>
            </p:nvSpPr>
            <p:spPr bwMode="auto">
              <a:xfrm>
                <a:off x="1752" y="2054"/>
                <a:ext cx="338" cy="3"/>
              </a:xfrm>
              <a:custGeom>
                <a:avLst/>
                <a:gdLst>
                  <a:gd name="T0" fmla="*/ 1685 w 1687"/>
                  <a:gd name="T1" fmla="*/ 16 h 16"/>
                  <a:gd name="T2" fmla="*/ 2 w 1687"/>
                  <a:gd name="T3" fmla="*/ 16 h 16"/>
                  <a:gd name="T4" fmla="*/ 1 w 1687"/>
                  <a:gd name="T5" fmla="*/ 8 h 16"/>
                  <a:gd name="T6" fmla="*/ 0 w 1687"/>
                  <a:gd name="T7" fmla="*/ 0 h 16"/>
                  <a:gd name="T8" fmla="*/ 1687 w 1687"/>
                  <a:gd name="T9" fmla="*/ 0 h 16"/>
                  <a:gd name="T10" fmla="*/ 1686 w 1687"/>
                  <a:gd name="T11" fmla="*/ 8 h 16"/>
                  <a:gd name="T12" fmla="*/ 1685 w 168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16">
                    <a:moveTo>
                      <a:pt x="1685" y="16"/>
                    </a:moveTo>
                    <a:lnTo>
                      <a:pt x="2" y="16"/>
                    </a:lnTo>
                    <a:lnTo>
                      <a:pt x="1" y="8"/>
                    </a:lnTo>
                    <a:lnTo>
                      <a:pt x="0" y="0"/>
                    </a:lnTo>
                    <a:lnTo>
                      <a:pt x="1687" y="0"/>
                    </a:lnTo>
                    <a:lnTo>
                      <a:pt x="1686" y="8"/>
                    </a:lnTo>
                    <a:lnTo>
                      <a:pt x="1685" y="16"/>
                    </a:lnTo>
                    <a:close/>
                  </a:path>
                </a:pathLst>
              </a:cu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1531"/>
              <p:cNvSpPr>
                <a:spLocks/>
              </p:cNvSpPr>
              <p:nvPr/>
            </p:nvSpPr>
            <p:spPr bwMode="auto">
              <a:xfrm>
                <a:off x="1752" y="2054"/>
                <a:ext cx="338" cy="6"/>
              </a:xfrm>
              <a:custGeom>
                <a:avLst/>
                <a:gdLst>
                  <a:gd name="T0" fmla="*/ 1683 w 1687"/>
                  <a:gd name="T1" fmla="*/ 32 h 32"/>
                  <a:gd name="T2" fmla="*/ 4 w 1687"/>
                  <a:gd name="T3" fmla="*/ 32 h 32"/>
                  <a:gd name="T4" fmla="*/ 2 w 1687"/>
                  <a:gd name="T5" fmla="*/ 16 h 32"/>
                  <a:gd name="T6" fmla="*/ 0 w 1687"/>
                  <a:gd name="T7" fmla="*/ 0 h 32"/>
                  <a:gd name="T8" fmla="*/ 1687 w 1687"/>
                  <a:gd name="T9" fmla="*/ 0 h 32"/>
                  <a:gd name="T10" fmla="*/ 1685 w 1687"/>
                  <a:gd name="T11" fmla="*/ 16 h 32"/>
                  <a:gd name="T12" fmla="*/ 1683 w 168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32">
                    <a:moveTo>
                      <a:pt x="1683" y="32"/>
                    </a:moveTo>
                    <a:lnTo>
                      <a:pt x="4" y="32"/>
                    </a:lnTo>
                    <a:lnTo>
                      <a:pt x="2" y="16"/>
                    </a:lnTo>
                    <a:lnTo>
                      <a:pt x="0" y="0"/>
                    </a:lnTo>
                    <a:lnTo>
                      <a:pt x="1687" y="0"/>
                    </a:lnTo>
                    <a:lnTo>
                      <a:pt x="1685" y="16"/>
                    </a:lnTo>
                    <a:lnTo>
                      <a:pt x="1683" y="32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1532"/>
              <p:cNvSpPr>
                <a:spLocks/>
              </p:cNvSpPr>
              <p:nvPr/>
            </p:nvSpPr>
            <p:spPr bwMode="auto">
              <a:xfrm>
                <a:off x="1752" y="2054"/>
                <a:ext cx="338" cy="9"/>
              </a:xfrm>
              <a:custGeom>
                <a:avLst/>
                <a:gdLst>
                  <a:gd name="T0" fmla="*/ 1681 w 1687"/>
                  <a:gd name="T1" fmla="*/ 47 h 47"/>
                  <a:gd name="T2" fmla="*/ 6 w 1687"/>
                  <a:gd name="T3" fmla="*/ 47 h 47"/>
                  <a:gd name="T4" fmla="*/ 3 w 1687"/>
                  <a:gd name="T5" fmla="*/ 23 h 47"/>
                  <a:gd name="T6" fmla="*/ 0 w 1687"/>
                  <a:gd name="T7" fmla="*/ 0 h 47"/>
                  <a:gd name="T8" fmla="*/ 1687 w 1687"/>
                  <a:gd name="T9" fmla="*/ 0 h 47"/>
                  <a:gd name="T10" fmla="*/ 1684 w 1687"/>
                  <a:gd name="T11" fmla="*/ 23 h 47"/>
                  <a:gd name="T12" fmla="*/ 1681 w 168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47">
                    <a:moveTo>
                      <a:pt x="1681" y="47"/>
                    </a:moveTo>
                    <a:lnTo>
                      <a:pt x="6" y="47"/>
                    </a:lnTo>
                    <a:lnTo>
                      <a:pt x="3" y="23"/>
                    </a:lnTo>
                    <a:lnTo>
                      <a:pt x="0" y="0"/>
                    </a:lnTo>
                    <a:lnTo>
                      <a:pt x="1687" y="0"/>
                    </a:lnTo>
                    <a:lnTo>
                      <a:pt x="1684" y="23"/>
                    </a:lnTo>
                    <a:lnTo>
                      <a:pt x="1681" y="47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1533"/>
              <p:cNvSpPr>
                <a:spLocks/>
              </p:cNvSpPr>
              <p:nvPr/>
            </p:nvSpPr>
            <p:spPr bwMode="auto">
              <a:xfrm>
                <a:off x="1752" y="2054"/>
                <a:ext cx="338" cy="12"/>
              </a:xfrm>
              <a:custGeom>
                <a:avLst/>
                <a:gdLst>
                  <a:gd name="T0" fmla="*/ 1679 w 1687"/>
                  <a:gd name="T1" fmla="*/ 62 h 62"/>
                  <a:gd name="T2" fmla="*/ 8 w 1687"/>
                  <a:gd name="T3" fmla="*/ 62 h 62"/>
                  <a:gd name="T4" fmla="*/ 3 w 1687"/>
                  <a:gd name="T5" fmla="*/ 32 h 62"/>
                  <a:gd name="T6" fmla="*/ 0 w 1687"/>
                  <a:gd name="T7" fmla="*/ 0 h 62"/>
                  <a:gd name="T8" fmla="*/ 1687 w 1687"/>
                  <a:gd name="T9" fmla="*/ 0 h 62"/>
                  <a:gd name="T10" fmla="*/ 1684 w 1687"/>
                  <a:gd name="T11" fmla="*/ 32 h 62"/>
                  <a:gd name="T12" fmla="*/ 1679 w 168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62">
                    <a:moveTo>
                      <a:pt x="1679" y="62"/>
                    </a:moveTo>
                    <a:lnTo>
                      <a:pt x="8" y="62"/>
                    </a:lnTo>
                    <a:lnTo>
                      <a:pt x="3" y="32"/>
                    </a:lnTo>
                    <a:lnTo>
                      <a:pt x="0" y="0"/>
                    </a:lnTo>
                    <a:lnTo>
                      <a:pt x="1687" y="0"/>
                    </a:lnTo>
                    <a:lnTo>
                      <a:pt x="1684" y="32"/>
                    </a:lnTo>
                    <a:lnTo>
                      <a:pt x="1679" y="62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1534"/>
              <p:cNvSpPr>
                <a:spLocks/>
              </p:cNvSpPr>
              <p:nvPr/>
            </p:nvSpPr>
            <p:spPr bwMode="auto">
              <a:xfrm>
                <a:off x="1752" y="2054"/>
                <a:ext cx="338" cy="16"/>
              </a:xfrm>
              <a:custGeom>
                <a:avLst/>
                <a:gdLst>
                  <a:gd name="T0" fmla="*/ 1676 w 1687"/>
                  <a:gd name="T1" fmla="*/ 79 h 79"/>
                  <a:gd name="T2" fmla="*/ 11 w 1687"/>
                  <a:gd name="T3" fmla="*/ 79 h 79"/>
                  <a:gd name="T4" fmla="*/ 4 w 1687"/>
                  <a:gd name="T5" fmla="*/ 40 h 79"/>
                  <a:gd name="T6" fmla="*/ 0 w 1687"/>
                  <a:gd name="T7" fmla="*/ 0 h 79"/>
                  <a:gd name="T8" fmla="*/ 1687 w 1687"/>
                  <a:gd name="T9" fmla="*/ 0 h 79"/>
                  <a:gd name="T10" fmla="*/ 1683 w 1687"/>
                  <a:gd name="T11" fmla="*/ 40 h 79"/>
                  <a:gd name="T12" fmla="*/ 1676 w 1687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79">
                    <a:moveTo>
                      <a:pt x="1676" y="79"/>
                    </a:moveTo>
                    <a:lnTo>
                      <a:pt x="11" y="79"/>
                    </a:lnTo>
                    <a:lnTo>
                      <a:pt x="4" y="40"/>
                    </a:lnTo>
                    <a:lnTo>
                      <a:pt x="0" y="0"/>
                    </a:lnTo>
                    <a:lnTo>
                      <a:pt x="1687" y="0"/>
                    </a:lnTo>
                    <a:lnTo>
                      <a:pt x="1683" y="40"/>
                    </a:lnTo>
                    <a:lnTo>
                      <a:pt x="1676" y="79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1535"/>
              <p:cNvSpPr>
                <a:spLocks/>
              </p:cNvSpPr>
              <p:nvPr/>
            </p:nvSpPr>
            <p:spPr bwMode="auto">
              <a:xfrm>
                <a:off x="1752" y="2054"/>
                <a:ext cx="338" cy="19"/>
              </a:xfrm>
              <a:custGeom>
                <a:avLst/>
                <a:gdLst>
                  <a:gd name="T0" fmla="*/ 1673 w 1687"/>
                  <a:gd name="T1" fmla="*/ 94 h 94"/>
                  <a:gd name="T2" fmla="*/ 14 w 1687"/>
                  <a:gd name="T3" fmla="*/ 94 h 94"/>
                  <a:gd name="T4" fmla="*/ 5 w 1687"/>
                  <a:gd name="T5" fmla="*/ 48 h 94"/>
                  <a:gd name="T6" fmla="*/ 0 w 1687"/>
                  <a:gd name="T7" fmla="*/ 0 h 94"/>
                  <a:gd name="T8" fmla="*/ 1687 w 1687"/>
                  <a:gd name="T9" fmla="*/ 0 h 94"/>
                  <a:gd name="T10" fmla="*/ 1682 w 1687"/>
                  <a:gd name="T11" fmla="*/ 48 h 94"/>
                  <a:gd name="T12" fmla="*/ 1673 w 1687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94">
                    <a:moveTo>
                      <a:pt x="1673" y="94"/>
                    </a:moveTo>
                    <a:lnTo>
                      <a:pt x="14" y="94"/>
                    </a:lnTo>
                    <a:lnTo>
                      <a:pt x="5" y="48"/>
                    </a:lnTo>
                    <a:lnTo>
                      <a:pt x="0" y="0"/>
                    </a:lnTo>
                    <a:lnTo>
                      <a:pt x="1687" y="0"/>
                    </a:lnTo>
                    <a:lnTo>
                      <a:pt x="1682" y="48"/>
                    </a:lnTo>
                    <a:lnTo>
                      <a:pt x="1673" y="94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1536"/>
              <p:cNvSpPr>
                <a:spLocks/>
              </p:cNvSpPr>
              <p:nvPr/>
            </p:nvSpPr>
            <p:spPr bwMode="auto">
              <a:xfrm>
                <a:off x="1752" y="2054"/>
                <a:ext cx="338" cy="22"/>
              </a:xfrm>
              <a:custGeom>
                <a:avLst/>
                <a:gdLst>
                  <a:gd name="T0" fmla="*/ 1670 w 1687"/>
                  <a:gd name="T1" fmla="*/ 110 h 110"/>
                  <a:gd name="T2" fmla="*/ 17 w 1687"/>
                  <a:gd name="T3" fmla="*/ 110 h 110"/>
                  <a:gd name="T4" fmla="*/ 6 w 1687"/>
                  <a:gd name="T5" fmla="*/ 56 h 110"/>
                  <a:gd name="T6" fmla="*/ 0 w 1687"/>
                  <a:gd name="T7" fmla="*/ 0 h 110"/>
                  <a:gd name="T8" fmla="*/ 1687 w 1687"/>
                  <a:gd name="T9" fmla="*/ 0 h 110"/>
                  <a:gd name="T10" fmla="*/ 1681 w 1687"/>
                  <a:gd name="T11" fmla="*/ 55 h 110"/>
                  <a:gd name="T12" fmla="*/ 1670 w 1687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110">
                    <a:moveTo>
                      <a:pt x="1670" y="110"/>
                    </a:moveTo>
                    <a:lnTo>
                      <a:pt x="17" y="110"/>
                    </a:lnTo>
                    <a:lnTo>
                      <a:pt x="6" y="56"/>
                    </a:lnTo>
                    <a:lnTo>
                      <a:pt x="0" y="0"/>
                    </a:lnTo>
                    <a:lnTo>
                      <a:pt x="1687" y="0"/>
                    </a:lnTo>
                    <a:lnTo>
                      <a:pt x="1681" y="55"/>
                    </a:lnTo>
                    <a:lnTo>
                      <a:pt x="1670" y="110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1537"/>
              <p:cNvSpPr>
                <a:spLocks/>
              </p:cNvSpPr>
              <p:nvPr/>
            </p:nvSpPr>
            <p:spPr bwMode="auto">
              <a:xfrm>
                <a:off x="1752" y="2054"/>
                <a:ext cx="338" cy="25"/>
              </a:xfrm>
              <a:custGeom>
                <a:avLst/>
                <a:gdLst>
                  <a:gd name="T0" fmla="*/ 1666 w 1687"/>
                  <a:gd name="T1" fmla="*/ 125 h 125"/>
                  <a:gd name="T2" fmla="*/ 21 w 1687"/>
                  <a:gd name="T3" fmla="*/ 125 h 125"/>
                  <a:gd name="T4" fmla="*/ 7 w 1687"/>
                  <a:gd name="T5" fmla="*/ 63 h 125"/>
                  <a:gd name="T6" fmla="*/ 0 w 1687"/>
                  <a:gd name="T7" fmla="*/ 0 h 125"/>
                  <a:gd name="T8" fmla="*/ 1687 w 1687"/>
                  <a:gd name="T9" fmla="*/ 0 h 125"/>
                  <a:gd name="T10" fmla="*/ 1680 w 1687"/>
                  <a:gd name="T11" fmla="*/ 63 h 125"/>
                  <a:gd name="T12" fmla="*/ 1666 w 1687"/>
                  <a:gd name="T1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7" h="125">
                    <a:moveTo>
                      <a:pt x="1666" y="125"/>
                    </a:moveTo>
                    <a:lnTo>
                      <a:pt x="21" y="125"/>
                    </a:lnTo>
                    <a:lnTo>
                      <a:pt x="7" y="63"/>
                    </a:lnTo>
                    <a:lnTo>
                      <a:pt x="0" y="0"/>
                    </a:lnTo>
                    <a:lnTo>
                      <a:pt x="1687" y="0"/>
                    </a:lnTo>
                    <a:lnTo>
                      <a:pt x="1680" y="63"/>
                    </a:lnTo>
                    <a:lnTo>
                      <a:pt x="1666" y="125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1538"/>
              <p:cNvSpPr>
                <a:spLocks/>
              </p:cNvSpPr>
              <p:nvPr/>
            </p:nvSpPr>
            <p:spPr bwMode="auto">
              <a:xfrm>
                <a:off x="1753" y="2057"/>
                <a:ext cx="336" cy="22"/>
              </a:xfrm>
              <a:custGeom>
                <a:avLst/>
                <a:gdLst>
                  <a:gd name="T0" fmla="*/ 0 w 1683"/>
                  <a:gd name="T1" fmla="*/ 0 h 109"/>
                  <a:gd name="T2" fmla="*/ 1683 w 1683"/>
                  <a:gd name="T3" fmla="*/ 0 h 109"/>
                  <a:gd name="T4" fmla="*/ 1676 w 1683"/>
                  <a:gd name="T5" fmla="*/ 56 h 109"/>
                  <a:gd name="T6" fmla="*/ 1664 w 1683"/>
                  <a:gd name="T7" fmla="*/ 109 h 109"/>
                  <a:gd name="T8" fmla="*/ 19 w 1683"/>
                  <a:gd name="T9" fmla="*/ 109 h 109"/>
                  <a:gd name="T10" fmla="*/ 7 w 1683"/>
                  <a:gd name="T11" fmla="*/ 56 h 109"/>
                  <a:gd name="T12" fmla="*/ 0 w 1683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109">
                    <a:moveTo>
                      <a:pt x="0" y="0"/>
                    </a:moveTo>
                    <a:lnTo>
                      <a:pt x="1683" y="0"/>
                    </a:lnTo>
                    <a:lnTo>
                      <a:pt x="1676" y="56"/>
                    </a:lnTo>
                    <a:lnTo>
                      <a:pt x="1664" y="109"/>
                    </a:lnTo>
                    <a:lnTo>
                      <a:pt x="19" y="109"/>
                    </a:lnTo>
                    <a:lnTo>
                      <a:pt x="7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1539"/>
              <p:cNvSpPr>
                <a:spLocks/>
              </p:cNvSpPr>
              <p:nvPr/>
            </p:nvSpPr>
            <p:spPr bwMode="auto">
              <a:xfrm>
                <a:off x="1753" y="2060"/>
                <a:ext cx="336" cy="19"/>
              </a:xfrm>
              <a:custGeom>
                <a:avLst/>
                <a:gdLst>
                  <a:gd name="T0" fmla="*/ 0 w 1679"/>
                  <a:gd name="T1" fmla="*/ 0 h 93"/>
                  <a:gd name="T2" fmla="*/ 1679 w 1679"/>
                  <a:gd name="T3" fmla="*/ 0 h 93"/>
                  <a:gd name="T4" fmla="*/ 1673 w 1679"/>
                  <a:gd name="T5" fmla="*/ 47 h 93"/>
                  <a:gd name="T6" fmla="*/ 1662 w 1679"/>
                  <a:gd name="T7" fmla="*/ 93 h 93"/>
                  <a:gd name="T8" fmla="*/ 17 w 1679"/>
                  <a:gd name="T9" fmla="*/ 93 h 93"/>
                  <a:gd name="T10" fmla="*/ 6 w 1679"/>
                  <a:gd name="T11" fmla="*/ 47 h 93"/>
                  <a:gd name="T12" fmla="*/ 0 w 1679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93">
                    <a:moveTo>
                      <a:pt x="0" y="0"/>
                    </a:moveTo>
                    <a:lnTo>
                      <a:pt x="1679" y="0"/>
                    </a:lnTo>
                    <a:lnTo>
                      <a:pt x="1673" y="47"/>
                    </a:lnTo>
                    <a:lnTo>
                      <a:pt x="1662" y="93"/>
                    </a:lnTo>
                    <a:lnTo>
                      <a:pt x="17" y="93"/>
                    </a:lnTo>
                    <a:lnTo>
                      <a:pt x="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1540"/>
              <p:cNvSpPr>
                <a:spLocks/>
              </p:cNvSpPr>
              <p:nvPr/>
            </p:nvSpPr>
            <p:spPr bwMode="auto">
              <a:xfrm>
                <a:off x="1754" y="2063"/>
                <a:ext cx="335" cy="16"/>
              </a:xfrm>
              <a:custGeom>
                <a:avLst/>
                <a:gdLst>
                  <a:gd name="T0" fmla="*/ 0 w 1675"/>
                  <a:gd name="T1" fmla="*/ 0 h 78"/>
                  <a:gd name="T2" fmla="*/ 1675 w 1675"/>
                  <a:gd name="T3" fmla="*/ 0 h 78"/>
                  <a:gd name="T4" fmla="*/ 1669 w 1675"/>
                  <a:gd name="T5" fmla="*/ 40 h 78"/>
                  <a:gd name="T6" fmla="*/ 1660 w 1675"/>
                  <a:gd name="T7" fmla="*/ 78 h 78"/>
                  <a:gd name="T8" fmla="*/ 15 w 1675"/>
                  <a:gd name="T9" fmla="*/ 78 h 78"/>
                  <a:gd name="T10" fmla="*/ 6 w 1675"/>
                  <a:gd name="T11" fmla="*/ 40 h 78"/>
                  <a:gd name="T12" fmla="*/ 0 w 1675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78">
                    <a:moveTo>
                      <a:pt x="0" y="0"/>
                    </a:moveTo>
                    <a:lnTo>
                      <a:pt x="1675" y="0"/>
                    </a:lnTo>
                    <a:lnTo>
                      <a:pt x="1669" y="40"/>
                    </a:lnTo>
                    <a:lnTo>
                      <a:pt x="1660" y="78"/>
                    </a:lnTo>
                    <a:lnTo>
                      <a:pt x="15" y="78"/>
                    </a:lnTo>
                    <a:lnTo>
                      <a:pt x="6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1541"/>
              <p:cNvSpPr>
                <a:spLocks/>
              </p:cNvSpPr>
              <p:nvPr/>
            </p:nvSpPr>
            <p:spPr bwMode="auto">
              <a:xfrm>
                <a:off x="1754" y="2066"/>
                <a:ext cx="334" cy="13"/>
              </a:xfrm>
              <a:custGeom>
                <a:avLst/>
                <a:gdLst>
                  <a:gd name="T0" fmla="*/ 0 w 1671"/>
                  <a:gd name="T1" fmla="*/ 0 h 63"/>
                  <a:gd name="T2" fmla="*/ 1671 w 1671"/>
                  <a:gd name="T3" fmla="*/ 0 h 63"/>
                  <a:gd name="T4" fmla="*/ 1665 w 1671"/>
                  <a:gd name="T5" fmla="*/ 32 h 63"/>
                  <a:gd name="T6" fmla="*/ 1658 w 1671"/>
                  <a:gd name="T7" fmla="*/ 63 h 63"/>
                  <a:gd name="T8" fmla="*/ 13 w 1671"/>
                  <a:gd name="T9" fmla="*/ 63 h 63"/>
                  <a:gd name="T10" fmla="*/ 6 w 1671"/>
                  <a:gd name="T11" fmla="*/ 32 h 63"/>
                  <a:gd name="T12" fmla="*/ 0 w 167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63">
                    <a:moveTo>
                      <a:pt x="0" y="0"/>
                    </a:moveTo>
                    <a:lnTo>
                      <a:pt x="1671" y="0"/>
                    </a:lnTo>
                    <a:lnTo>
                      <a:pt x="1665" y="32"/>
                    </a:lnTo>
                    <a:lnTo>
                      <a:pt x="1658" y="63"/>
                    </a:lnTo>
                    <a:lnTo>
                      <a:pt x="13" y="63"/>
                    </a:lnTo>
                    <a:lnTo>
                      <a:pt x="6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1542"/>
              <p:cNvSpPr>
                <a:spLocks/>
              </p:cNvSpPr>
              <p:nvPr/>
            </p:nvSpPr>
            <p:spPr bwMode="auto">
              <a:xfrm>
                <a:off x="1755" y="2070"/>
                <a:ext cx="333" cy="9"/>
              </a:xfrm>
              <a:custGeom>
                <a:avLst/>
                <a:gdLst>
                  <a:gd name="T0" fmla="*/ 0 w 1665"/>
                  <a:gd name="T1" fmla="*/ 0 h 46"/>
                  <a:gd name="T2" fmla="*/ 1665 w 1665"/>
                  <a:gd name="T3" fmla="*/ 0 h 46"/>
                  <a:gd name="T4" fmla="*/ 1661 w 1665"/>
                  <a:gd name="T5" fmla="*/ 23 h 46"/>
                  <a:gd name="T6" fmla="*/ 1655 w 1665"/>
                  <a:gd name="T7" fmla="*/ 46 h 46"/>
                  <a:gd name="T8" fmla="*/ 10 w 1665"/>
                  <a:gd name="T9" fmla="*/ 46 h 46"/>
                  <a:gd name="T10" fmla="*/ 4 w 1665"/>
                  <a:gd name="T11" fmla="*/ 23 h 46"/>
                  <a:gd name="T12" fmla="*/ 0 w 1665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46">
                    <a:moveTo>
                      <a:pt x="0" y="0"/>
                    </a:moveTo>
                    <a:lnTo>
                      <a:pt x="1665" y="0"/>
                    </a:lnTo>
                    <a:lnTo>
                      <a:pt x="1661" y="23"/>
                    </a:lnTo>
                    <a:lnTo>
                      <a:pt x="1655" y="46"/>
                    </a:lnTo>
                    <a:lnTo>
                      <a:pt x="10" y="46"/>
                    </a:lnTo>
                    <a:lnTo>
                      <a:pt x="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1543"/>
              <p:cNvSpPr>
                <a:spLocks/>
              </p:cNvSpPr>
              <p:nvPr/>
            </p:nvSpPr>
            <p:spPr bwMode="auto">
              <a:xfrm>
                <a:off x="1755" y="2073"/>
                <a:ext cx="332" cy="6"/>
              </a:xfrm>
              <a:custGeom>
                <a:avLst/>
                <a:gdLst>
                  <a:gd name="T0" fmla="*/ 0 w 1659"/>
                  <a:gd name="T1" fmla="*/ 0 h 31"/>
                  <a:gd name="T2" fmla="*/ 1659 w 1659"/>
                  <a:gd name="T3" fmla="*/ 0 h 31"/>
                  <a:gd name="T4" fmla="*/ 1656 w 1659"/>
                  <a:gd name="T5" fmla="*/ 16 h 31"/>
                  <a:gd name="T6" fmla="*/ 1652 w 1659"/>
                  <a:gd name="T7" fmla="*/ 31 h 31"/>
                  <a:gd name="T8" fmla="*/ 7 w 1659"/>
                  <a:gd name="T9" fmla="*/ 31 h 31"/>
                  <a:gd name="T10" fmla="*/ 3 w 1659"/>
                  <a:gd name="T11" fmla="*/ 16 h 31"/>
                  <a:gd name="T12" fmla="*/ 0 w 16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31">
                    <a:moveTo>
                      <a:pt x="0" y="0"/>
                    </a:moveTo>
                    <a:lnTo>
                      <a:pt x="1659" y="0"/>
                    </a:lnTo>
                    <a:lnTo>
                      <a:pt x="1656" y="16"/>
                    </a:lnTo>
                    <a:lnTo>
                      <a:pt x="1652" y="31"/>
                    </a:lnTo>
                    <a:lnTo>
                      <a:pt x="7" y="3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1544"/>
              <p:cNvSpPr>
                <a:spLocks/>
              </p:cNvSpPr>
              <p:nvPr/>
            </p:nvSpPr>
            <p:spPr bwMode="auto">
              <a:xfrm>
                <a:off x="1756" y="2076"/>
                <a:ext cx="330" cy="3"/>
              </a:xfrm>
              <a:custGeom>
                <a:avLst/>
                <a:gdLst>
                  <a:gd name="T0" fmla="*/ 0 w 1653"/>
                  <a:gd name="T1" fmla="*/ 0 h 15"/>
                  <a:gd name="T2" fmla="*/ 1653 w 1653"/>
                  <a:gd name="T3" fmla="*/ 0 h 15"/>
                  <a:gd name="T4" fmla="*/ 1651 w 1653"/>
                  <a:gd name="T5" fmla="*/ 8 h 15"/>
                  <a:gd name="T6" fmla="*/ 1649 w 1653"/>
                  <a:gd name="T7" fmla="*/ 15 h 15"/>
                  <a:gd name="T8" fmla="*/ 4 w 1653"/>
                  <a:gd name="T9" fmla="*/ 15 h 15"/>
                  <a:gd name="T10" fmla="*/ 2 w 1653"/>
                  <a:gd name="T11" fmla="*/ 8 h 15"/>
                  <a:gd name="T12" fmla="*/ 0 w 165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15">
                    <a:moveTo>
                      <a:pt x="0" y="0"/>
                    </a:moveTo>
                    <a:lnTo>
                      <a:pt x="1653" y="0"/>
                    </a:lnTo>
                    <a:lnTo>
                      <a:pt x="1651" y="8"/>
                    </a:lnTo>
                    <a:lnTo>
                      <a:pt x="1649" y="15"/>
                    </a:lnTo>
                    <a:lnTo>
                      <a:pt x="4" y="15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1545"/>
              <p:cNvSpPr>
                <a:spLocks/>
              </p:cNvSpPr>
              <p:nvPr/>
            </p:nvSpPr>
            <p:spPr bwMode="auto">
              <a:xfrm>
                <a:off x="1756" y="2079"/>
                <a:ext cx="330" cy="0"/>
              </a:xfrm>
              <a:custGeom>
                <a:avLst/>
                <a:gdLst>
                  <a:gd name="T0" fmla="*/ 0 w 1646"/>
                  <a:gd name="T1" fmla="*/ 1646 w 1646"/>
                  <a:gd name="T2" fmla="*/ 1646 w 1646"/>
                  <a:gd name="T3" fmla="*/ 1 w 1646"/>
                  <a:gd name="T4" fmla="*/ 0 w 16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646">
                    <a:moveTo>
                      <a:pt x="0" y="0"/>
                    </a:moveTo>
                    <a:lnTo>
                      <a:pt x="1646" y="0"/>
                    </a:lnTo>
                    <a:lnTo>
                      <a:pt x="1646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Rectangle 1546"/>
              <p:cNvSpPr>
                <a:spLocks noChangeArrowheads="1"/>
              </p:cNvSpPr>
              <p:nvPr/>
            </p:nvSpPr>
            <p:spPr bwMode="auto">
              <a:xfrm>
                <a:off x="1753" y="2057"/>
                <a:ext cx="336" cy="1"/>
              </a:xfrm>
              <a:prstGeom prst="rect">
                <a:avLst/>
              </a:prstGeom>
              <a:solidFill>
                <a:srgbClr val="B92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1547"/>
              <p:cNvSpPr>
                <a:spLocks/>
              </p:cNvSpPr>
              <p:nvPr/>
            </p:nvSpPr>
            <p:spPr bwMode="auto">
              <a:xfrm>
                <a:off x="1753" y="2057"/>
                <a:ext cx="336" cy="3"/>
              </a:xfrm>
              <a:custGeom>
                <a:avLst/>
                <a:gdLst>
                  <a:gd name="T0" fmla="*/ 1681 w 1683"/>
                  <a:gd name="T1" fmla="*/ 16 h 16"/>
                  <a:gd name="T2" fmla="*/ 2 w 1683"/>
                  <a:gd name="T3" fmla="*/ 16 h 16"/>
                  <a:gd name="T4" fmla="*/ 1 w 1683"/>
                  <a:gd name="T5" fmla="*/ 7 h 16"/>
                  <a:gd name="T6" fmla="*/ 0 w 1683"/>
                  <a:gd name="T7" fmla="*/ 0 h 16"/>
                  <a:gd name="T8" fmla="*/ 1683 w 1683"/>
                  <a:gd name="T9" fmla="*/ 0 h 16"/>
                  <a:gd name="T10" fmla="*/ 1682 w 1683"/>
                  <a:gd name="T11" fmla="*/ 7 h 16"/>
                  <a:gd name="T12" fmla="*/ 1681 w 168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16">
                    <a:moveTo>
                      <a:pt x="1681" y="16"/>
                    </a:moveTo>
                    <a:lnTo>
                      <a:pt x="2" y="16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1683" y="0"/>
                    </a:lnTo>
                    <a:lnTo>
                      <a:pt x="1682" y="7"/>
                    </a:lnTo>
                    <a:lnTo>
                      <a:pt x="1681" y="16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1548"/>
              <p:cNvSpPr>
                <a:spLocks/>
              </p:cNvSpPr>
              <p:nvPr/>
            </p:nvSpPr>
            <p:spPr bwMode="auto">
              <a:xfrm>
                <a:off x="1753" y="2057"/>
                <a:ext cx="336" cy="6"/>
              </a:xfrm>
              <a:custGeom>
                <a:avLst/>
                <a:gdLst>
                  <a:gd name="T0" fmla="*/ 1679 w 1683"/>
                  <a:gd name="T1" fmla="*/ 31 h 31"/>
                  <a:gd name="T2" fmla="*/ 4 w 1683"/>
                  <a:gd name="T3" fmla="*/ 31 h 31"/>
                  <a:gd name="T4" fmla="*/ 2 w 1683"/>
                  <a:gd name="T5" fmla="*/ 16 h 31"/>
                  <a:gd name="T6" fmla="*/ 0 w 1683"/>
                  <a:gd name="T7" fmla="*/ 0 h 31"/>
                  <a:gd name="T8" fmla="*/ 1683 w 1683"/>
                  <a:gd name="T9" fmla="*/ 0 h 31"/>
                  <a:gd name="T10" fmla="*/ 1682 w 1683"/>
                  <a:gd name="T11" fmla="*/ 16 h 31"/>
                  <a:gd name="T12" fmla="*/ 1679 w 1683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31">
                    <a:moveTo>
                      <a:pt x="1679" y="31"/>
                    </a:moveTo>
                    <a:lnTo>
                      <a:pt x="4" y="31"/>
                    </a:lnTo>
                    <a:lnTo>
                      <a:pt x="2" y="16"/>
                    </a:lnTo>
                    <a:lnTo>
                      <a:pt x="0" y="0"/>
                    </a:lnTo>
                    <a:lnTo>
                      <a:pt x="1683" y="0"/>
                    </a:lnTo>
                    <a:lnTo>
                      <a:pt x="1682" y="16"/>
                    </a:lnTo>
                    <a:lnTo>
                      <a:pt x="1679" y="31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1549"/>
              <p:cNvSpPr>
                <a:spLocks/>
              </p:cNvSpPr>
              <p:nvPr/>
            </p:nvSpPr>
            <p:spPr bwMode="auto">
              <a:xfrm>
                <a:off x="1753" y="2057"/>
                <a:ext cx="336" cy="9"/>
              </a:xfrm>
              <a:custGeom>
                <a:avLst/>
                <a:gdLst>
                  <a:gd name="T0" fmla="*/ 1677 w 1683"/>
                  <a:gd name="T1" fmla="*/ 46 h 46"/>
                  <a:gd name="T2" fmla="*/ 6 w 1683"/>
                  <a:gd name="T3" fmla="*/ 46 h 46"/>
                  <a:gd name="T4" fmla="*/ 2 w 1683"/>
                  <a:gd name="T5" fmla="*/ 24 h 46"/>
                  <a:gd name="T6" fmla="*/ 0 w 1683"/>
                  <a:gd name="T7" fmla="*/ 0 h 46"/>
                  <a:gd name="T8" fmla="*/ 1683 w 1683"/>
                  <a:gd name="T9" fmla="*/ 0 h 46"/>
                  <a:gd name="T10" fmla="*/ 1681 w 1683"/>
                  <a:gd name="T11" fmla="*/ 24 h 46"/>
                  <a:gd name="T12" fmla="*/ 1677 w 1683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46">
                    <a:moveTo>
                      <a:pt x="1677" y="46"/>
                    </a:moveTo>
                    <a:lnTo>
                      <a:pt x="6" y="46"/>
                    </a:lnTo>
                    <a:lnTo>
                      <a:pt x="2" y="24"/>
                    </a:lnTo>
                    <a:lnTo>
                      <a:pt x="0" y="0"/>
                    </a:lnTo>
                    <a:lnTo>
                      <a:pt x="1683" y="0"/>
                    </a:lnTo>
                    <a:lnTo>
                      <a:pt x="1681" y="24"/>
                    </a:lnTo>
                    <a:lnTo>
                      <a:pt x="1677" y="46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1550"/>
              <p:cNvSpPr>
                <a:spLocks/>
              </p:cNvSpPr>
              <p:nvPr/>
            </p:nvSpPr>
            <p:spPr bwMode="auto">
              <a:xfrm>
                <a:off x="1753" y="2057"/>
                <a:ext cx="336" cy="13"/>
              </a:xfrm>
              <a:custGeom>
                <a:avLst/>
                <a:gdLst>
                  <a:gd name="T0" fmla="*/ 1674 w 1683"/>
                  <a:gd name="T1" fmla="*/ 63 h 63"/>
                  <a:gd name="T2" fmla="*/ 9 w 1683"/>
                  <a:gd name="T3" fmla="*/ 63 h 63"/>
                  <a:gd name="T4" fmla="*/ 3 w 1683"/>
                  <a:gd name="T5" fmla="*/ 31 h 63"/>
                  <a:gd name="T6" fmla="*/ 0 w 1683"/>
                  <a:gd name="T7" fmla="*/ 0 h 63"/>
                  <a:gd name="T8" fmla="*/ 1683 w 1683"/>
                  <a:gd name="T9" fmla="*/ 0 h 63"/>
                  <a:gd name="T10" fmla="*/ 1680 w 1683"/>
                  <a:gd name="T11" fmla="*/ 31 h 63"/>
                  <a:gd name="T12" fmla="*/ 1674 w 168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63">
                    <a:moveTo>
                      <a:pt x="1674" y="63"/>
                    </a:moveTo>
                    <a:lnTo>
                      <a:pt x="9" y="63"/>
                    </a:lnTo>
                    <a:lnTo>
                      <a:pt x="3" y="31"/>
                    </a:lnTo>
                    <a:lnTo>
                      <a:pt x="0" y="0"/>
                    </a:lnTo>
                    <a:lnTo>
                      <a:pt x="1683" y="0"/>
                    </a:lnTo>
                    <a:lnTo>
                      <a:pt x="1680" y="31"/>
                    </a:lnTo>
                    <a:lnTo>
                      <a:pt x="1674" y="63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1551"/>
              <p:cNvSpPr>
                <a:spLocks/>
              </p:cNvSpPr>
              <p:nvPr/>
            </p:nvSpPr>
            <p:spPr bwMode="auto">
              <a:xfrm>
                <a:off x="1753" y="2057"/>
                <a:ext cx="336" cy="16"/>
              </a:xfrm>
              <a:custGeom>
                <a:avLst/>
                <a:gdLst>
                  <a:gd name="T0" fmla="*/ 1671 w 1683"/>
                  <a:gd name="T1" fmla="*/ 78 h 78"/>
                  <a:gd name="T2" fmla="*/ 12 w 1683"/>
                  <a:gd name="T3" fmla="*/ 78 h 78"/>
                  <a:gd name="T4" fmla="*/ 5 w 1683"/>
                  <a:gd name="T5" fmla="*/ 39 h 78"/>
                  <a:gd name="T6" fmla="*/ 0 w 1683"/>
                  <a:gd name="T7" fmla="*/ 0 h 78"/>
                  <a:gd name="T8" fmla="*/ 1683 w 1683"/>
                  <a:gd name="T9" fmla="*/ 0 h 78"/>
                  <a:gd name="T10" fmla="*/ 1678 w 1683"/>
                  <a:gd name="T11" fmla="*/ 39 h 78"/>
                  <a:gd name="T12" fmla="*/ 1671 w 168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78">
                    <a:moveTo>
                      <a:pt x="1671" y="78"/>
                    </a:moveTo>
                    <a:lnTo>
                      <a:pt x="12" y="78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1683" y="0"/>
                    </a:lnTo>
                    <a:lnTo>
                      <a:pt x="1678" y="39"/>
                    </a:lnTo>
                    <a:lnTo>
                      <a:pt x="1671" y="78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1552"/>
              <p:cNvSpPr>
                <a:spLocks/>
              </p:cNvSpPr>
              <p:nvPr/>
            </p:nvSpPr>
            <p:spPr bwMode="auto">
              <a:xfrm>
                <a:off x="1753" y="2057"/>
                <a:ext cx="336" cy="19"/>
              </a:xfrm>
              <a:custGeom>
                <a:avLst/>
                <a:gdLst>
                  <a:gd name="T0" fmla="*/ 1668 w 1683"/>
                  <a:gd name="T1" fmla="*/ 94 h 94"/>
                  <a:gd name="T2" fmla="*/ 15 w 1683"/>
                  <a:gd name="T3" fmla="*/ 94 h 94"/>
                  <a:gd name="T4" fmla="*/ 6 w 1683"/>
                  <a:gd name="T5" fmla="*/ 47 h 94"/>
                  <a:gd name="T6" fmla="*/ 0 w 1683"/>
                  <a:gd name="T7" fmla="*/ 0 h 94"/>
                  <a:gd name="T8" fmla="*/ 1683 w 1683"/>
                  <a:gd name="T9" fmla="*/ 0 h 94"/>
                  <a:gd name="T10" fmla="*/ 1677 w 1683"/>
                  <a:gd name="T11" fmla="*/ 47 h 94"/>
                  <a:gd name="T12" fmla="*/ 1668 w 1683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94">
                    <a:moveTo>
                      <a:pt x="1668" y="94"/>
                    </a:moveTo>
                    <a:lnTo>
                      <a:pt x="15" y="94"/>
                    </a:lnTo>
                    <a:lnTo>
                      <a:pt x="6" y="47"/>
                    </a:lnTo>
                    <a:lnTo>
                      <a:pt x="0" y="0"/>
                    </a:lnTo>
                    <a:lnTo>
                      <a:pt x="1683" y="0"/>
                    </a:lnTo>
                    <a:lnTo>
                      <a:pt x="1677" y="47"/>
                    </a:lnTo>
                    <a:lnTo>
                      <a:pt x="1668" y="94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1553"/>
              <p:cNvSpPr>
                <a:spLocks/>
              </p:cNvSpPr>
              <p:nvPr/>
            </p:nvSpPr>
            <p:spPr bwMode="auto">
              <a:xfrm>
                <a:off x="1753" y="2057"/>
                <a:ext cx="336" cy="22"/>
              </a:xfrm>
              <a:custGeom>
                <a:avLst/>
                <a:gdLst>
                  <a:gd name="T0" fmla="*/ 1664 w 1683"/>
                  <a:gd name="T1" fmla="*/ 109 h 109"/>
                  <a:gd name="T2" fmla="*/ 19 w 1683"/>
                  <a:gd name="T3" fmla="*/ 109 h 109"/>
                  <a:gd name="T4" fmla="*/ 7 w 1683"/>
                  <a:gd name="T5" fmla="*/ 56 h 109"/>
                  <a:gd name="T6" fmla="*/ 0 w 1683"/>
                  <a:gd name="T7" fmla="*/ 0 h 109"/>
                  <a:gd name="T8" fmla="*/ 1683 w 1683"/>
                  <a:gd name="T9" fmla="*/ 0 h 109"/>
                  <a:gd name="T10" fmla="*/ 1676 w 1683"/>
                  <a:gd name="T11" fmla="*/ 56 h 109"/>
                  <a:gd name="T12" fmla="*/ 1664 w 1683"/>
                  <a:gd name="T1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3" h="109">
                    <a:moveTo>
                      <a:pt x="1664" y="109"/>
                    </a:moveTo>
                    <a:lnTo>
                      <a:pt x="19" y="109"/>
                    </a:lnTo>
                    <a:lnTo>
                      <a:pt x="7" y="56"/>
                    </a:lnTo>
                    <a:lnTo>
                      <a:pt x="0" y="0"/>
                    </a:lnTo>
                    <a:lnTo>
                      <a:pt x="1683" y="0"/>
                    </a:lnTo>
                    <a:lnTo>
                      <a:pt x="1676" y="56"/>
                    </a:lnTo>
                    <a:lnTo>
                      <a:pt x="1664" y="109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1554"/>
              <p:cNvSpPr>
                <a:spLocks/>
              </p:cNvSpPr>
              <p:nvPr/>
            </p:nvSpPr>
            <p:spPr bwMode="auto">
              <a:xfrm>
                <a:off x="1753" y="2057"/>
                <a:ext cx="336" cy="25"/>
              </a:xfrm>
              <a:custGeom>
                <a:avLst/>
                <a:gdLst>
                  <a:gd name="T0" fmla="*/ 1661 w 1683"/>
                  <a:gd name="T1" fmla="*/ 125 h 125"/>
                  <a:gd name="T2" fmla="*/ 22 w 1683"/>
                  <a:gd name="T3" fmla="*/ 125 h 125"/>
                  <a:gd name="T4" fmla="*/ 15 w 1683"/>
                  <a:gd name="T5" fmla="*/ 95 h 125"/>
                  <a:gd name="T6" fmla="*/ 4 w 1683"/>
                  <a:gd name="T7" fmla="*/ 32 h 125"/>
                  <a:gd name="T8" fmla="*/ 0 w 1683"/>
                  <a:gd name="T9" fmla="*/ 0 h 125"/>
                  <a:gd name="T10" fmla="*/ 36 w 1683"/>
                  <a:gd name="T11" fmla="*/ 0 h 125"/>
                  <a:gd name="T12" fmla="*/ 85 w 1683"/>
                  <a:gd name="T13" fmla="*/ 0 h 125"/>
                  <a:gd name="T14" fmla="*/ 1683 w 1683"/>
                  <a:gd name="T15" fmla="*/ 0 h 125"/>
                  <a:gd name="T16" fmla="*/ 1679 w 1683"/>
                  <a:gd name="T17" fmla="*/ 32 h 125"/>
                  <a:gd name="T18" fmla="*/ 1668 w 1683"/>
                  <a:gd name="T19" fmla="*/ 95 h 125"/>
                  <a:gd name="T20" fmla="*/ 1661 w 1683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83" h="125">
                    <a:moveTo>
                      <a:pt x="1661" y="125"/>
                    </a:moveTo>
                    <a:lnTo>
                      <a:pt x="22" y="125"/>
                    </a:lnTo>
                    <a:lnTo>
                      <a:pt x="15" y="95"/>
                    </a:lnTo>
                    <a:lnTo>
                      <a:pt x="4" y="32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85" y="0"/>
                    </a:lnTo>
                    <a:lnTo>
                      <a:pt x="1683" y="0"/>
                    </a:lnTo>
                    <a:lnTo>
                      <a:pt x="1679" y="32"/>
                    </a:lnTo>
                    <a:lnTo>
                      <a:pt x="1668" y="95"/>
                    </a:lnTo>
                    <a:lnTo>
                      <a:pt x="1661" y="125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1555"/>
              <p:cNvSpPr>
                <a:spLocks/>
              </p:cNvSpPr>
              <p:nvPr/>
            </p:nvSpPr>
            <p:spPr bwMode="auto">
              <a:xfrm>
                <a:off x="1753" y="2060"/>
                <a:ext cx="336" cy="22"/>
              </a:xfrm>
              <a:custGeom>
                <a:avLst/>
                <a:gdLst>
                  <a:gd name="T0" fmla="*/ 0 w 1679"/>
                  <a:gd name="T1" fmla="*/ 0 h 109"/>
                  <a:gd name="T2" fmla="*/ 1679 w 1679"/>
                  <a:gd name="T3" fmla="*/ 0 h 109"/>
                  <a:gd name="T4" fmla="*/ 1671 w 1679"/>
                  <a:gd name="T5" fmla="*/ 55 h 109"/>
                  <a:gd name="T6" fmla="*/ 1659 w 1679"/>
                  <a:gd name="T7" fmla="*/ 109 h 109"/>
                  <a:gd name="T8" fmla="*/ 20 w 1679"/>
                  <a:gd name="T9" fmla="*/ 109 h 109"/>
                  <a:gd name="T10" fmla="*/ 8 w 1679"/>
                  <a:gd name="T11" fmla="*/ 55 h 109"/>
                  <a:gd name="T12" fmla="*/ 0 w 1679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9" h="109">
                    <a:moveTo>
                      <a:pt x="0" y="0"/>
                    </a:moveTo>
                    <a:lnTo>
                      <a:pt x="1679" y="0"/>
                    </a:lnTo>
                    <a:lnTo>
                      <a:pt x="1671" y="55"/>
                    </a:lnTo>
                    <a:lnTo>
                      <a:pt x="1659" y="109"/>
                    </a:lnTo>
                    <a:lnTo>
                      <a:pt x="20" y="109"/>
                    </a:lnTo>
                    <a:lnTo>
                      <a:pt x="8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1556"/>
              <p:cNvSpPr>
                <a:spLocks/>
              </p:cNvSpPr>
              <p:nvPr/>
            </p:nvSpPr>
            <p:spPr bwMode="auto">
              <a:xfrm>
                <a:off x="1754" y="2063"/>
                <a:ext cx="335" cy="19"/>
              </a:xfrm>
              <a:custGeom>
                <a:avLst/>
                <a:gdLst>
                  <a:gd name="T0" fmla="*/ 0 w 1675"/>
                  <a:gd name="T1" fmla="*/ 0 h 94"/>
                  <a:gd name="T2" fmla="*/ 1675 w 1675"/>
                  <a:gd name="T3" fmla="*/ 0 h 94"/>
                  <a:gd name="T4" fmla="*/ 1668 w 1675"/>
                  <a:gd name="T5" fmla="*/ 47 h 94"/>
                  <a:gd name="T6" fmla="*/ 1657 w 1675"/>
                  <a:gd name="T7" fmla="*/ 94 h 94"/>
                  <a:gd name="T8" fmla="*/ 18 w 1675"/>
                  <a:gd name="T9" fmla="*/ 94 h 94"/>
                  <a:gd name="T10" fmla="*/ 7 w 1675"/>
                  <a:gd name="T11" fmla="*/ 47 h 94"/>
                  <a:gd name="T12" fmla="*/ 0 w 1675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94">
                    <a:moveTo>
                      <a:pt x="0" y="0"/>
                    </a:moveTo>
                    <a:lnTo>
                      <a:pt x="1675" y="0"/>
                    </a:lnTo>
                    <a:lnTo>
                      <a:pt x="1668" y="47"/>
                    </a:lnTo>
                    <a:lnTo>
                      <a:pt x="1657" y="94"/>
                    </a:lnTo>
                    <a:lnTo>
                      <a:pt x="18" y="94"/>
                    </a:lnTo>
                    <a:lnTo>
                      <a:pt x="7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1557"/>
              <p:cNvSpPr>
                <a:spLocks/>
              </p:cNvSpPr>
              <p:nvPr/>
            </p:nvSpPr>
            <p:spPr bwMode="auto">
              <a:xfrm>
                <a:off x="1754" y="2066"/>
                <a:ext cx="334" cy="16"/>
              </a:xfrm>
              <a:custGeom>
                <a:avLst/>
                <a:gdLst>
                  <a:gd name="T0" fmla="*/ 0 w 1671"/>
                  <a:gd name="T1" fmla="*/ 0 h 79"/>
                  <a:gd name="T2" fmla="*/ 1671 w 1671"/>
                  <a:gd name="T3" fmla="*/ 0 h 79"/>
                  <a:gd name="T4" fmla="*/ 1664 w 1671"/>
                  <a:gd name="T5" fmla="*/ 40 h 79"/>
                  <a:gd name="T6" fmla="*/ 1655 w 1671"/>
                  <a:gd name="T7" fmla="*/ 79 h 79"/>
                  <a:gd name="T8" fmla="*/ 16 w 1671"/>
                  <a:gd name="T9" fmla="*/ 79 h 79"/>
                  <a:gd name="T10" fmla="*/ 7 w 1671"/>
                  <a:gd name="T11" fmla="*/ 40 h 79"/>
                  <a:gd name="T12" fmla="*/ 0 w 1671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79">
                    <a:moveTo>
                      <a:pt x="0" y="0"/>
                    </a:moveTo>
                    <a:lnTo>
                      <a:pt x="1671" y="0"/>
                    </a:lnTo>
                    <a:lnTo>
                      <a:pt x="1664" y="40"/>
                    </a:lnTo>
                    <a:lnTo>
                      <a:pt x="1655" y="79"/>
                    </a:lnTo>
                    <a:lnTo>
                      <a:pt x="16" y="79"/>
                    </a:lnTo>
                    <a:lnTo>
                      <a:pt x="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1558"/>
              <p:cNvSpPr>
                <a:spLocks/>
              </p:cNvSpPr>
              <p:nvPr/>
            </p:nvSpPr>
            <p:spPr bwMode="auto">
              <a:xfrm>
                <a:off x="1755" y="2070"/>
                <a:ext cx="333" cy="12"/>
              </a:xfrm>
              <a:custGeom>
                <a:avLst/>
                <a:gdLst>
                  <a:gd name="T0" fmla="*/ 0 w 1665"/>
                  <a:gd name="T1" fmla="*/ 0 h 62"/>
                  <a:gd name="T2" fmla="*/ 1665 w 1665"/>
                  <a:gd name="T3" fmla="*/ 0 h 62"/>
                  <a:gd name="T4" fmla="*/ 1659 w 1665"/>
                  <a:gd name="T5" fmla="*/ 31 h 62"/>
                  <a:gd name="T6" fmla="*/ 1652 w 1665"/>
                  <a:gd name="T7" fmla="*/ 62 h 62"/>
                  <a:gd name="T8" fmla="*/ 13 w 1665"/>
                  <a:gd name="T9" fmla="*/ 62 h 62"/>
                  <a:gd name="T10" fmla="*/ 6 w 1665"/>
                  <a:gd name="T11" fmla="*/ 31 h 62"/>
                  <a:gd name="T12" fmla="*/ 0 w 1665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62">
                    <a:moveTo>
                      <a:pt x="0" y="0"/>
                    </a:moveTo>
                    <a:lnTo>
                      <a:pt x="1665" y="0"/>
                    </a:lnTo>
                    <a:lnTo>
                      <a:pt x="1659" y="31"/>
                    </a:lnTo>
                    <a:lnTo>
                      <a:pt x="1652" y="62"/>
                    </a:lnTo>
                    <a:lnTo>
                      <a:pt x="13" y="62"/>
                    </a:lnTo>
                    <a:lnTo>
                      <a:pt x="6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1559"/>
              <p:cNvSpPr>
                <a:spLocks/>
              </p:cNvSpPr>
              <p:nvPr/>
            </p:nvSpPr>
            <p:spPr bwMode="auto">
              <a:xfrm>
                <a:off x="1755" y="2073"/>
                <a:ext cx="332" cy="9"/>
              </a:xfrm>
              <a:custGeom>
                <a:avLst/>
                <a:gdLst>
                  <a:gd name="T0" fmla="*/ 0 w 1659"/>
                  <a:gd name="T1" fmla="*/ 0 h 47"/>
                  <a:gd name="T2" fmla="*/ 1659 w 1659"/>
                  <a:gd name="T3" fmla="*/ 0 h 47"/>
                  <a:gd name="T4" fmla="*/ 1654 w 1659"/>
                  <a:gd name="T5" fmla="*/ 24 h 47"/>
                  <a:gd name="T6" fmla="*/ 1649 w 1659"/>
                  <a:gd name="T7" fmla="*/ 47 h 47"/>
                  <a:gd name="T8" fmla="*/ 10 w 1659"/>
                  <a:gd name="T9" fmla="*/ 47 h 47"/>
                  <a:gd name="T10" fmla="*/ 5 w 1659"/>
                  <a:gd name="T11" fmla="*/ 24 h 47"/>
                  <a:gd name="T12" fmla="*/ 0 w 165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47">
                    <a:moveTo>
                      <a:pt x="0" y="0"/>
                    </a:moveTo>
                    <a:lnTo>
                      <a:pt x="1659" y="0"/>
                    </a:lnTo>
                    <a:lnTo>
                      <a:pt x="1654" y="24"/>
                    </a:lnTo>
                    <a:lnTo>
                      <a:pt x="1649" y="47"/>
                    </a:lnTo>
                    <a:lnTo>
                      <a:pt x="10" y="47"/>
                    </a:lnTo>
                    <a:lnTo>
                      <a:pt x="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1560"/>
              <p:cNvSpPr>
                <a:spLocks/>
              </p:cNvSpPr>
              <p:nvPr/>
            </p:nvSpPr>
            <p:spPr bwMode="auto">
              <a:xfrm>
                <a:off x="1756" y="2076"/>
                <a:ext cx="330" cy="6"/>
              </a:xfrm>
              <a:custGeom>
                <a:avLst/>
                <a:gdLst>
                  <a:gd name="T0" fmla="*/ 0 w 1653"/>
                  <a:gd name="T1" fmla="*/ 0 h 31"/>
                  <a:gd name="T2" fmla="*/ 1653 w 1653"/>
                  <a:gd name="T3" fmla="*/ 0 h 31"/>
                  <a:gd name="T4" fmla="*/ 1650 w 1653"/>
                  <a:gd name="T5" fmla="*/ 15 h 31"/>
                  <a:gd name="T6" fmla="*/ 1646 w 1653"/>
                  <a:gd name="T7" fmla="*/ 31 h 31"/>
                  <a:gd name="T8" fmla="*/ 7 w 1653"/>
                  <a:gd name="T9" fmla="*/ 31 h 31"/>
                  <a:gd name="T10" fmla="*/ 3 w 1653"/>
                  <a:gd name="T11" fmla="*/ 15 h 31"/>
                  <a:gd name="T12" fmla="*/ 0 w 165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31">
                    <a:moveTo>
                      <a:pt x="0" y="0"/>
                    </a:moveTo>
                    <a:lnTo>
                      <a:pt x="1653" y="0"/>
                    </a:lnTo>
                    <a:lnTo>
                      <a:pt x="1650" y="15"/>
                    </a:lnTo>
                    <a:lnTo>
                      <a:pt x="1646" y="31"/>
                    </a:lnTo>
                    <a:lnTo>
                      <a:pt x="7" y="31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1561"/>
              <p:cNvSpPr>
                <a:spLocks/>
              </p:cNvSpPr>
              <p:nvPr/>
            </p:nvSpPr>
            <p:spPr bwMode="auto">
              <a:xfrm>
                <a:off x="1756" y="2079"/>
                <a:ext cx="330" cy="3"/>
              </a:xfrm>
              <a:custGeom>
                <a:avLst/>
                <a:gdLst>
                  <a:gd name="T0" fmla="*/ 0 w 1647"/>
                  <a:gd name="T1" fmla="*/ 0 h 16"/>
                  <a:gd name="T2" fmla="*/ 1647 w 1647"/>
                  <a:gd name="T3" fmla="*/ 0 h 16"/>
                  <a:gd name="T4" fmla="*/ 1645 w 1647"/>
                  <a:gd name="T5" fmla="*/ 8 h 16"/>
                  <a:gd name="T6" fmla="*/ 1643 w 1647"/>
                  <a:gd name="T7" fmla="*/ 16 h 16"/>
                  <a:gd name="T8" fmla="*/ 4 w 1647"/>
                  <a:gd name="T9" fmla="*/ 16 h 16"/>
                  <a:gd name="T10" fmla="*/ 2 w 1647"/>
                  <a:gd name="T11" fmla="*/ 8 h 16"/>
                  <a:gd name="T12" fmla="*/ 0 w 164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7" h="16">
                    <a:moveTo>
                      <a:pt x="0" y="0"/>
                    </a:moveTo>
                    <a:lnTo>
                      <a:pt x="1647" y="0"/>
                    </a:lnTo>
                    <a:lnTo>
                      <a:pt x="1645" y="8"/>
                    </a:lnTo>
                    <a:lnTo>
                      <a:pt x="1643" y="16"/>
                    </a:lnTo>
                    <a:lnTo>
                      <a:pt x="4" y="16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Rectangle 1562"/>
              <p:cNvSpPr>
                <a:spLocks noChangeArrowheads="1"/>
              </p:cNvSpPr>
              <p:nvPr/>
            </p:nvSpPr>
            <p:spPr bwMode="auto">
              <a:xfrm>
                <a:off x="1757" y="2082"/>
                <a:ext cx="328" cy="1"/>
              </a:xfrm>
              <a:prstGeom prst="rect">
                <a:avLst/>
              </a:pr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1563"/>
              <p:cNvSpPr>
                <a:spLocks/>
              </p:cNvSpPr>
              <p:nvPr/>
            </p:nvSpPr>
            <p:spPr bwMode="auto">
              <a:xfrm>
                <a:off x="1753" y="2060"/>
                <a:ext cx="336" cy="0"/>
              </a:xfrm>
              <a:custGeom>
                <a:avLst/>
                <a:gdLst>
                  <a:gd name="T0" fmla="*/ 1680 w 1681"/>
                  <a:gd name="T1" fmla="*/ 0 w 1681"/>
                  <a:gd name="T2" fmla="*/ 0 w 1681"/>
                  <a:gd name="T3" fmla="*/ 1681 w 1681"/>
                  <a:gd name="T4" fmla="*/ 1680 w 168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681">
                    <a:moveTo>
                      <a:pt x="168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81" y="0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rgbClr val="BA27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1564"/>
              <p:cNvSpPr>
                <a:spLocks/>
              </p:cNvSpPr>
              <p:nvPr/>
            </p:nvSpPr>
            <p:spPr bwMode="auto">
              <a:xfrm>
                <a:off x="1753" y="2060"/>
                <a:ext cx="336" cy="3"/>
              </a:xfrm>
              <a:custGeom>
                <a:avLst/>
                <a:gdLst>
                  <a:gd name="T0" fmla="*/ 1678 w 1681"/>
                  <a:gd name="T1" fmla="*/ 15 h 15"/>
                  <a:gd name="T2" fmla="*/ 3 w 1681"/>
                  <a:gd name="T3" fmla="*/ 15 h 15"/>
                  <a:gd name="T4" fmla="*/ 1 w 1681"/>
                  <a:gd name="T5" fmla="*/ 8 h 15"/>
                  <a:gd name="T6" fmla="*/ 0 w 1681"/>
                  <a:gd name="T7" fmla="*/ 0 h 15"/>
                  <a:gd name="T8" fmla="*/ 1681 w 1681"/>
                  <a:gd name="T9" fmla="*/ 0 h 15"/>
                  <a:gd name="T10" fmla="*/ 1680 w 1681"/>
                  <a:gd name="T11" fmla="*/ 8 h 15"/>
                  <a:gd name="T12" fmla="*/ 1678 w 1681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1" h="15">
                    <a:moveTo>
                      <a:pt x="1678" y="15"/>
                    </a:moveTo>
                    <a:lnTo>
                      <a:pt x="3" y="15"/>
                    </a:lnTo>
                    <a:lnTo>
                      <a:pt x="1" y="8"/>
                    </a:lnTo>
                    <a:lnTo>
                      <a:pt x="0" y="0"/>
                    </a:lnTo>
                    <a:lnTo>
                      <a:pt x="1681" y="0"/>
                    </a:lnTo>
                    <a:lnTo>
                      <a:pt x="1680" y="8"/>
                    </a:lnTo>
                    <a:lnTo>
                      <a:pt x="1678" y="15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1565"/>
              <p:cNvSpPr>
                <a:spLocks/>
              </p:cNvSpPr>
              <p:nvPr/>
            </p:nvSpPr>
            <p:spPr bwMode="auto">
              <a:xfrm>
                <a:off x="1753" y="2060"/>
                <a:ext cx="336" cy="6"/>
              </a:xfrm>
              <a:custGeom>
                <a:avLst/>
                <a:gdLst>
                  <a:gd name="T0" fmla="*/ 1676 w 1681"/>
                  <a:gd name="T1" fmla="*/ 30 h 30"/>
                  <a:gd name="T2" fmla="*/ 5 w 1681"/>
                  <a:gd name="T3" fmla="*/ 30 h 30"/>
                  <a:gd name="T4" fmla="*/ 3 w 1681"/>
                  <a:gd name="T5" fmla="*/ 15 h 30"/>
                  <a:gd name="T6" fmla="*/ 0 w 1681"/>
                  <a:gd name="T7" fmla="*/ 0 h 30"/>
                  <a:gd name="T8" fmla="*/ 1681 w 1681"/>
                  <a:gd name="T9" fmla="*/ 0 h 30"/>
                  <a:gd name="T10" fmla="*/ 1678 w 1681"/>
                  <a:gd name="T11" fmla="*/ 15 h 30"/>
                  <a:gd name="T12" fmla="*/ 1676 w 168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1" h="30">
                    <a:moveTo>
                      <a:pt x="1676" y="30"/>
                    </a:moveTo>
                    <a:lnTo>
                      <a:pt x="5" y="30"/>
                    </a:lnTo>
                    <a:lnTo>
                      <a:pt x="3" y="15"/>
                    </a:lnTo>
                    <a:lnTo>
                      <a:pt x="0" y="0"/>
                    </a:lnTo>
                    <a:lnTo>
                      <a:pt x="1681" y="0"/>
                    </a:lnTo>
                    <a:lnTo>
                      <a:pt x="1678" y="15"/>
                    </a:lnTo>
                    <a:lnTo>
                      <a:pt x="1676" y="30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1566"/>
              <p:cNvSpPr>
                <a:spLocks/>
              </p:cNvSpPr>
              <p:nvPr/>
            </p:nvSpPr>
            <p:spPr bwMode="auto">
              <a:xfrm>
                <a:off x="1753" y="2060"/>
                <a:ext cx="336" cy="10"/>
              </a:xfrm>
              <a:custGeom>
                <a:avLst/>
                <a:gdLst>
                  <a:gd name="T0" fmla="*/ 1673 w 1681"/>
                  <a:gd name="T1" fmla="*/ 47 h 47"/>
                  <a:gd name="T2" fmla="*/ 8 w 1681"/>
                  <a:gd name="T3" fmla="*/ 47 h 47"/>
                  <a:gd name="T4" fmla="*/ 4 w 1681"/>
                  <a:gd name="T5" fmla="*/ 23 h 47"/>
                  <a:gd name="T6" fmla="*/ 0 w 1681"/>
                  <a:gd name="T7" fmla="*/ 0 h 47"/>
                  <a:gd name="T8" fmla="*/ 1681 w 1681"/>
                  <a:gd name="T9" fmla="*/ 0 h 47"/>
                  <a:gd name="T10" fmla="*/ 1677 w 1681"/>
                  <a:gd name="T11" fmla="*/ 23 h 47"/>
                  <a:gd name="T12" fmla="*/ 1673 w 168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1" h="47">
                    <a:moveTo>
                      <a:pt x="1673" y="47"/>
                    </a:moveTo>
                    <a:lnTo>
                      <a:pt x="8" y="47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1681" y="0"/>
                    </a:lnTo>
                    <a:lnTo>
                      <a:pt x="1677" y="23"/>
                    </a:lnTo>
                    <a:lnTo>
                      <a:pt x="1673" y="47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1567"/>
              <p:cNvSpPr>
                <a:spLocks/>
              </p:cNvSpPr>
              <p:nvPr/>
            </p:nvSpPr>
            <p:spPr bwMode="auto">
              <a:xfrm>
                <a:off x="1753" y="2060"/>
                <a:ext cx="336" cy="13"/>
              </a:xfrm>
              <a:custGeom>
                <a:avLst/>
                <a:gdLst>
                  <a:gd name="T0" fmla="*/ 1670 w 1681"/>
                  <a:gd name="T1" fmla="*/ 62 h 62"/>
                  <a:gd name="T2" fmla="*/ 11 w 1681"/>
                  <a:gd name="T3" fmla="*/ 62 h 62"/>
                  <a:gd name="T4" fmla="*/ 5 w 1681"/>
                  <a:gd name="T5" fmla="*/ 31 h 62"/>
                  <a:gd name="T6" fmla="*/ 0 w 1681"/>
                  <a:gd name="T7" fmla="*/ 0 h 62"/>
                  <a:gd name="T8" fmla="*/ 1681 w 1681"/>
                  <a:gd name="T9" fmla="*/ 0 h 62"/>
                  <a:gd name="T10" fmla="*/ 1676 w 1681"/>
                  <a:gd name="T11" fmla="*/ 31 h 62"/>
                  <a:gd name="T12" fmla="*/ 1670 w 1681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1" h="62">
                    <a:moveTo>
                      <a:pt x="1670" y="62"/>
                    </a:moveTo>
                    <a:lnTo>
                      <a:pt x="11" y="62"/>
                    </a:lnTo>
                    <a:lnTo>
                      <a:pt x="5" y="31"/>
                    </a:lnTo>
                    <a:lnTo>
                      <a:pt x="0" y="0"/>
                    </a:lnTo>
                    <a:lnTo>
                      <a:pt x="1681" y="0"/>
                    </a:lnTo>
                    <a:lnTo>
                      <a:pt x="1676" y="31"/>
                    </a:lnTo>
                    <a:lnTo>
                      <a:pt x="1670" y="62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1568"/>
              <p:cNvSpPr>
                <a:spLocks/>
              </p:cNvSpPr>
              <p:nvPr/>
            </p:nvSpPr>
            <p:spPr bwMode="auto">
              <a:xfrm>
                <a:off x="1753" y="2060"/>
                <a:ext cx="336" cy="16"/>
              </a:xfrm>
              <a:custGeom>
                <a:avLst/>
                <a:gdLst>
                  <a:gd name="T0" fmla="*/ 1667 w 1681"/>
                  <a:gd name="T1" fmla="*/ 78 h 78"/>
                  <a:gd name="T2" fmla="*/ 14 w 1681"/>
                  <a:gd name="T3" fmla="*/ 78 h 78"/>
                  <a:gd name="T4" fmla="*/ 6 w 1681"/>
                  <a:gd name="T5" fmla="*/ 39 h 78"/>
                  <a:gd name="T6" fmla="*/ 0 w 1681"/>
                  <a:gd name="T7" fmla="*/ 0 h 78"/>
                  <a:gd name="T8" fmla="*/ 1681 w 1681"/>
                  <a:gd name="T9" fmla="*/ 0 h 78"/>
                  <a:gd name="T10" fmla="*/ 1675 w 1681"/>
                  <a:gd name="T11" fmla="*/ 39 h 78"/>
                  <a:gd name="T12" fmla="*/ 1667 w 1681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1" h="78">
                    <a:moveTo>
                      <a:pt x="1667" y="78"/>
                    </a:moveTo>
                    <a:lnTo>
                      <a:pt x="14" y="78"/>
                    </a:lnTo>
                    <a:lnTo>
                      <a:pt x="6" y="39"/>
                    </a:lnTo>
                    <a:lnTo>
                      <a:pt x="0" y="0"/>
                    </a:lnTo>
                    <a:lnTo>
                      <a:pt x="1681" y="0"/>
                    </a:lnTo>
                    <a:lnTo>
                      <a:pt x="1675" y="39"/>
                    </a:lnTo>
                    <a:lnTo>
                      <a:pt x="1667" y="78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1569"/>
              <p:cNvSpPr>
                <a:spLocks/>
              </p:cNvSpPr>
              <p:nvPr/>
            </p:nvSpPr>
            <p:spPr bwMode="auto">
              <a:xfrm>
                <a:off x="1753" y="2060"/>
                <a:ext cx="336" cy="19"/>
              </a:xfrm>
              <a:custGeom>
                <a:avLst/>
                <a:gdLst>
                  <a:gd name="T0" fmla="*/ 1663 w 1681"/>
                  <a:gd name="T1" fmla="*/ 93 h 93"/>
                  <a:gd name="T2" fmla="*/ 18 w 1681"/>
                  <a:gd name="T3" fmla="*/ 93 h 93"/>
                  <a:gd name="T4" fmla="*/ 7 w 1681"/>
                  <a:gd name="T5" fmla="*/ 47 h 93"/>
                  <a:gd name="T6" fmla="*/ 0 w 1681"/>
                  <a:gd name="T7" fmla="*/ 0 h 93"/>
                  <a:gd name="T8" fmla="*/ 1681 w 1681"/>
                  <a:gd name="T9" fmla="*/ 0 h 93"/>
                  <a:gd name="T10" fmla="*/ 1674 w 1681"/>
                  <a:gd name="T11" fmla="*/ 47 h 93"/>
                  <a:gd name="T12" fmla="*/ 1663 w 1681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1" h="93">
                    <a:moveTo>
                      <a:pt x="1663" y="93"/>
                    </a:moveTo>
                    <a:lnTo>
                      <a:pt x="18" y="93"/>
                    </a:lnTo>
                    <a:lnTo>
                      <a:pt x="7" y="47"/>
                    </a:lnTo>
                    <a:lnTo>
                      <a:pt x="0" y="0"/>
                    </a:lnTo>
                    <a:lnTo>
                      <a:pt x="1681" y="0"/>
                    </a:lnTo>
                    <a:lnTo>
                      <a:pt x="1674" y="47"/>
                    </a:lnTo>
                    <a:lnTo>
                      <a:pt x="1663" y="93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1570"/>
              <p:cNvSpPr>
                <a:spLocks/>
              </p:cNvSpPr>
              <p:nvPr/>
            </p:nvSpPr>
            <p:spPr bwMode="auto">
              <a:xfrm>
                <a:off x="1753" y="2060"/>
                <a:ext cx="336" cy="22"/>
              </a:xfrm>
              <a:custGeom>
                <a:avLst/>
                <a:gdLst>
                  <a:gd name="T0" fmla="*/ 1660 w 1681"/>
                  <a:gd name="T1" fmla="*/ 109 h 109"/>
                  <a:gd name="T2" fmla="*/ 21 w 1681"/>
                  <a:gd name="T3" fmla="*/ 109 h 109"/>
                  <a:gd name="T4" fmla="*/ 9 w 1681"/>
                  <a:gd name="T5" fmla="*/ 55 h 109"/>
                  <a:gd name="T6" fmla="*/ 0 w 1681"/>
                  <a:gd name="T7" fmla="*/ 0 h 109"/>
                  <a:gd name="T8" fmla="*/ 1681 w 1681"/>
                  <a:gd name="T9" fmla="*/ 0 h 109"/>
                  <a:gd name="T10" fmla="*/ 1672 w 1681"/>
                  <a:gd name="T11" fmla="*/ 55 h 109"/>
                  <a:gd name="T12" fmla="*/ 1660 w 1681"/>
                  <a:gd name="T1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1" h="109">
                    <a:moveTo>
                      <a:pt x="1660" y="109"/>
                    </a:moveTo>
                    <a:lnTo>
                      <a:pt x="21" y="109"/>
                    </a:lnTo>
                    <a:lnTo>
                      <a:pt x="9" y="55"/>
                    </a:lnTo>
                    <a:lnTo>
                      <a:pt x="0" y="0"/>
                    </a:lnTo>
                    <a:lnTo>
                      <a:pt x="1681" y="0"/>
                    </a:lnTo>
                    <a:lnTo>
                      <a:pt x="1672" y="55"/>
                    </a:lnTo>
                    <a:lnTo>
                      <a:pt x="1660" y="109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1571"/>
              <p:cNvSpPr>
                <a:spLocks/>
              </p:cNvSpPr>
              <p:nvPr/>
            </p:nvSpPr>
            <p:spPr bwMode="auto">
              <a:xfrm>
                <a:off x="1753" y="2060"/>
                <a:ext cx="336" cy="25"/>
              </a:xfrm>
              <a:custGeom>
                <a:avLst/>
                <a:gdLst>
                  <a:gd name="T0" fmla="*/ 1654 w 1681"/>
                  <a:gd name="T1" fmla="*/ 125 h 125"/>
                  <a:gd name="T2" fmla="*/ 987 w 1681"/>
                  <a:gd name="T3" fmla="*/ 125 h 125"/>
                  <a:gd name="T4" fmla="*/ 939 w 1681"/>
                  <a:gd name="T5" fmla="*/ 125 h 125"/>
                  <a:gd name="T6" fmla="*/ 27 w 1681"/>
                  <a:gd name="T7" fmla="*/ 125 h 125"/>
                  <a:gd name="T8" fmla="*/ 17 w 1681"/>
                  <a:gd name="T9" fmla="*/ 94 h 125"/>
                  <a:gd name="T10" fmla="*/ 5 w 1681"/>
                  <a:gd name="T11" fmla="*/ 31 h 125"/>
                  <a:gd name="T12" fmla="*/ 0 w 1681"/>
                  <a:gd name="T13" fmla="*/ 0 h 125"/>
                  <a:gd name="T14" fmla="*/ 1681 w 1681"/>
                  <a:gd name="T15" fmla="*/ 0 h 125"/>
                  <a:gd name="T16" fmla="*/ 1676 w 1681"/>
                  <a:gd name="T17" fmla="*/ 31 h 125"/>
                  <a:gd name="T18" fmla="*/ 1664 w 1681"/>
                  <a:gd name="T19" fmla="*/ 94 h 125"/>
                  <a:gd name="T20" fmla="*/ 1654 w 1681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81" h="125">
                    <a:moveTo>
                      <a:pt x="1654" y="125"/>
                    </a:moveTo>
                    <a:lnTo>
                      <a:pt x="987" y="125"/>
                    </a:lnTo>
                    <a:lnTo>
                      <a:pt x="939" y="125"/>
                    </a:lnTo>
                    <a:lnTo>
                      <a:pt x="27" y="125"/>
                    </a:lnTo>
                    <a:lnTo>
                      <a:pt x="17" y="94"/>
                    </a:lnTo>
                    <a:lnTo>
                      <a:pt x="5" y="31"/>
                    </a:lnTo>
                    <a:lnTo>
                      <a:pt x="0" y="0"/>
                    </a:lnTo>
                    <a:lnTo>
                      <a:pt x="1681" y="0"/>
                    </a:lnTo>
                    <a:lnTo>
                      <a:pt x="1676" y="31"/>
                    </a:lnTo>
                    <a:lnTo>
                      <a:pt x="1664" y="94"/>
                    </a:lnTo>
                    <a:lnTo>
                      <a:pt x="1654" y="125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1572"/>
              <p:cNvSpPr>
                <a:spLocks/>
              </p:cNvSpPr>
              <p:nvPr/>
            </p:nvSpPr>
            <p:spPr bwMode="auto">
              <a:xfrm>
                <a:off x="1754" y="2063"/>
                <a:ext cx="335" cy="22"/>
              </a:xfrm>
              <a:custGeom>
                <a:avLst/>
                <a:gdLst>
                  <a:gd name="T0" fmla="*/ 0 w 1675"/>
                  <a:gd name="T1" fmla="*/ 0 h 110"/>
                  <a:gd name="T2" fmla="*/ 1675 w 1675"/>
                  <a:gd name="T3" fmla="*/ 0 h 110"/>
                  <a:gd name="T4" fmla="*/ 1666 w 1675"/>
                  <a:gd name="T5" fmla="*/ 55 h 110"/>
                  <a:gd name="T6" fmla="*/ 1651 w 1675"/>
                  <a:gd name="T7" fmla="*/ 110 h 110"/>
                  <a:gd name="T8" fmla="*/ 24 w 1675"/>
                  <a:gd name="T9" fmla="*/ 110 h 110"/>
                  <a:gd name="T10" fmla="*/ 9 w 1675"/>
                  <a:gd name="T11" fmla="*/ 55 h 110"/>
                  <a:gd name="T12" fmla="*/ 0 w 1675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110">
                    <a:moveTo>
                      <a:pt x="0" y="0"/>
                    </a:moveTo>
                    <a:lnTo>
                      <a:pt x="1675" y="0"/>
                    </a:lnTo>
                    <a:lnTo>
                      <a:pt x="1666" y="55"/>
                    </a:lnTo>
                    <a:lnTo>
                      <a:pt x="1651" y="110"/>
                    </a:lnTo>
                    <a:lnTo>
                      <a:pt x="24" y="110"/>
                    </a:lnTo>
                    <a:lnTo>
                      <a:pt x="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1573"/>
              <p:cNvSpPr>
                <a:spLocks/>
              </p:cNvSpPr>
              <p:nvPr/>
            </p:nvSpPr>
            <p:spPr bwMode="auto">
              <a:xfrm>
                <a:off x="1754" y="2066"/>
                <a:ext cx="334" cy="19"/>
              </a:xfrm>
              <a:custGeom>
                <a:avLst/>
                <a:gdLst>
                  <a:gd name="T0" fmla="*/ 0 w 1671"/>
                  <a:gd name="T1" fmla="*/ 0 h 95"/>
                  <a:gd name="T2" fmla="*/ 1671 w 1671"/>
                  <a:gd name="T3" fmla="*/ 0 h 95"/>
                  <a:gd name="T4" fmla="*/ 1662 w 1671"/>
                  <a:gd name="T5" fmla="*/ 49 h 95"/>
                  <a:gd name="T6" fmla="*/ 1649 w 1671"/>
                  <a:gd name="T7" fmla="*/ 95 h 95"/>
                  <a:gd name="T8" fmla="*/ 22 w 1671"/>
                  <a:gd name="T9" fmla="*/ 95 h 95"/>
                  <a:gd name="T10" fmla="*/ 9 w 1671"/>
                  <a:gd name="T11" fmla="*/ 49 h 95"/>
                  <a:gd name="T12" fmla="*/ 0 w 1671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95">
                    <a:moveTo>
                      <a:pt x="0" y="0"/>
                    </a:moveTo>
                    <a:lnTo>
                      <a:pt x="1671" y="0"/>
                    </a:lnTo>
                    <a:lnTo>
                      <a:pt x="1662" y="49"/>
                    </a:lnTo>
                    <a:lnTo>
                      <a:pt x="1649" y="95"/>
                    </a:lnTo>
                    <a:lnTo>
                      <a:pt x="22" y="95"/>
                    </a:lnTo>
                    <a:lnTo>
                      <a:pt x="9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1574"/>
              <p:cNvSpPr>
                <a:spLocks/>
              </p:cNvSpPr>
              <p:nvPr/>
            </p:nvSpPr>
            <p:spPr bwMode="auto">
              <a:xfrm>
                <a:off x="1755" y="2070"/>
                <a:ext cx="333" cy="15"/>
              </a:xfrm>
              <a:custGeom>
                <a:avLst/>
                <a:gdLst>
                  <a:gd name="T0" fmla="*/ 0 w 1665"/>
                  <a:gd name="T1" fmla="*/ 0 h 78"/>
                  <a:gd name="T2" fmla="*/ 1665 w 1665"/>
                  <a:gd name="T3" fmla="*/ 0 h 78"/>
                  <a:gd name="T4" fmla="*/ 1658 w 1665"/>
                  <a:gd name="T5" fmla="*/ 39 h 78"/>
                  <a:gd name="T6" fmla="*/ 1646 w 1665"/>
                  <a:gd name="T7" fmla="*/ 78 h 78"/>
                  <a:gd name="T8" fmla="*/ 19 w 1665"/>
                  <a:gd name="T9" fmla="*/ 78 h 78"/>
                  <a:gd name="T10" fmla="*/ 7 w 1665"/>
                  <a:gd name="T11" fmla="*/ 39 h 78"/>
                  <a:gd name="T12" fmla="*/ 0 w 1665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78">
                    <a:moveTo>
                      <a:pt x="0" y="0"/>
                    </a:moveTo>
                    <a:lnTo>
                      <a:pt x="1665" y="0"/>
                    </a:lnTo>
                    <a:lnTo>
                      <a:pt x="1658" y="39"/>
                    </a:lnTo>
                    <a:lnTo>
                      <a:pt x="1646" y="78"/>
                    </a:lnTo>
                    <a:lnTo>
                      <a:pt x="19" y="78"/>
                    </a:lnTo>
                    <a:lnTo>
                      <a:pt x="7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1575"/>
              <p:cNvSpPr>
                <a:spLocks/>
              </p:cNvSpPr>
              <p:nvPr/>
            </p:nvSpPr>
            <p:spPr bwMode="auto">
              <a:xfrm>
                <a:off x="1755" y="2073"/>
                <a:ext cx="332" cy="12"/>
              </a:xfrm>
              <a:custGeom>
                <a:avLst/>
                <a:gdLst>
                  <a:gd name="T0" fmla="*/ 0 w 1659"/>
                  <a:gd name="T1" fmla="*/ 0 h 63"/>
                  <a:gd name="T2" fmla="*/ 1659 w 1659"/>
                  <a:gd name="T3" fmla="*/ 0 h 63"/>
                  <a:gd name="T4" fmla="*/ 1653 w 1659"/>
                  <a:gd name="T5" fmla="*/ 32 h 63"/>
                  <a:gd name="T6" fmla="*/ 1643 w 1659"/>
                  <a:gd name="T7" fmla="*/ 63 h 63"/>
                  <a:gd name="T8" fmla="*/ 16 w 1659"/>
                  <a:gd name="T9" fmla="*/ 63 h 63"/>
                  <a:gd name="T10" fmla="*/ 6 w 1659"/>
                  <a:gd name="T11" fmla="*/ 32 h 63"/>
                  <a:gd name="T12" fmla="*/ 0 w 1659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63">
                    <a:moveTo>
                      <a:pt x="0" y="0"/>
                    </a:moveTo>
                    <a:lnTo>
                      <a:pt x="1659" y="0"/>
                    </a:lnTo>
                    <a:lnTo>
                      <a:pt x="1653" y="32"/>
                    </a:lnTo>
                    <a:lnTo>
                      <a:pt x="1643" y="63"/>
                    </a:lnTo>
                    <a:lnTo>
                      <a:pt x="16" y="63"/>
                    </a:lnTo>
                    <a:lnTo>
                      <a:pt x="6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1576"/>
              <p:cNvSpPr>
                <a:spLocks/>
              </p:cNvSpPr>
              <p:nvPr/>
            </p:nvSpPr>
            <p:spPr bwMode="auto">
              <a:xfrm>
                <a:off x="1756" y="2076"/>
                <a:ext cx="330" cy="9"/>
              </a:xfrm>
              <a:custGeom>
                <a:avLst/>
                <a:gdLst>
                  <a:gd name="T0" fmla="*/ 0 w 1653"/>
                  <a:gd name="T1" fmla="*/ 0 h 47"/>
                  <a:gd name="T2" fmla="*/ 1653 w 1653"/>
                  <a:gd name="T3" fmla="*/ 0 h 47"/>
                  <a:gd name="T4" fmla="*/ 1648 w 1653"/>
                  <a:gd name="T5" fmla="*/ 23 h 47"/>
                  <a:gd name="T6" fmla="*/ 1640 w 1653"/>
                  <a:gd name="T7" fmla="*/ 47 h 47"/>
                  <a:gd name="T8" fmla="*/ 13 w 1653"/>
                  <a:gd name="T9" fmla="*/ 47 h 47"/>
                  <a:gd name="T10" fmla="*/ 5 w 1653"/>
                  <a:gd name="T11" fmla="*/ 23 h 47"/>
                  <a:gd name="T12" fmla="*/ 0 w 165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47">
                    <a:moveTo>
                      <a:pt x="0" y="0"/>
                    </a:moveTo>
                    <a:lnTo>
                      <a:pt x="1653" y="0"/>
                    </a:lnTo>
                    <a:lnTo>
                      <a:pt x="1648" y="23"/>
                    </a:lnTo>
                    <a:lnTo>
                      <a:pt x="1640" y="47"/>
                    </a:lnTo>
                    <a:lnTo>
                      <a:pt x="13" y="47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1577"/>
              <p:cNvSpPr>
                <a:spLocks/>
              </p:cNvSpPr>
              <p:nvPr/>
            </p:nvSpPr>
            <p:spPr bwMode="auto">
              <a:xfrm>
                <a:off x="1756" y="2079"/>
                <a:ext cx="330" cy="6"/>
              </a:xfrm>
              <a:custGeom>
                <a:avLst/>
                <a:gdLst>
                  <a:gd name="T0" fmla="*/ 0 w 1647"/>
                  <a:gd name="T1" fmla="*/ 0 h 32"/>
                  <a:gd name="T2" fmla="*/ 1647 w 1647"/>
                  <a:gd name="T3" fmla="*/ 0 h 32"/>
                  <a:gd name="T4" fmla="*/ 1643 w 1647"/>
                  <a:gd name="T5" fmla="*/ 16 h 32"/>
                  <a:gd name="T6" fmla="*/ 1637 w 1647"/>
                  <a:gd name="T7" fmla="*/ 32 h 32"/>
                  <a:gd name="T8" fmla="*/ 10 w 1647"/>
                  <a:gd name="T9" fmla="*/ 32 h 32"/>
                  <a:gd name="T10" fmla="*/ 4 w 1647"/>
                  <a:gd name="T11" fmla="*/ 16 h 32"/>
                  <a:gd name="T12" fmla="*/ 0 w 164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7" h="32">
                    <a:moveTo>
                      <a:pt x="0" y="0"/>
                    </a:moveTo>
                    <a:lnTo>
                      <a:pt x="1647" y="0"/>
                    </a:lnTo>
                    <a:lnTo>
                      <a:pt x="1643" y="16"/>
                    </a:lnTo>
                    <a:lnTo>
                      <a:pt x="1637" y="32"/>
                    </a:lnTo>
                    <a:lnTo>
                      <a:pt x="10" y="32"/>
                    </a:lnTo>
                    <a:lnTo>
                      <a:pt x="4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1578"/>
              <p:cNvSpPr>
                <a:spLocks/>
              </p:cNvSpPr>
              <p:nvPr/>
            </p:nvSpPr>
            <p:spPr bwMode="auto">
              <a:xfrm>
                <a:off x="1757" y="2082"/>
                <a:ext cx="328" cy="3"/>
              </a:xfrm>
              <a:custGeom>
                <a:avLst/>
                <a:gdLst>
                  <a:gd name="T0" fmla="*/ 0 w 1639"/>
                  <a:gd name="T1" fmla="*/ 0 h 17"/>
                  <a:gd name="T2" fmla="*/ 1639 w 1639"/>
                  <a:gd name="T3" fmla="*/ 0 h 17"/>
                  <a:gd name="T4" fmla="*/ 1637 w 1639"/>
                  <a:gd name="T5" fmla="*/ 9 h 17"/>
                  <a:gd name="T6" fmla="*/ 1633 w 1639"/>
                  <a:gd name="T7" fmla="*/ 17 h 17"/>
                  <a:gd name="T8" fmla="*/ 6 w 1639"/>
                  <a:gd name="T9" fmla="*/ 17 h 17"/>
                  <a:gd name="T10" fmla="*/ 3 w 1639"/>
                  <a:gd name="T11" fmla="*/ 9 h 17"/>
                  <a:gd name="T12" fmla="*/ 0 w 163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17">
                    <a:moveTo>
                      <a:pt x="0" y="0"/>
                    </a:moveTo>
                    <a:lnTo>
                      <a:pt x="1639" y="0"/>
                    </a:lnTo>
                    <a:lnTo>
                      <a:pt x="1637" y="9"/>
                    </a:lnTo>
                    <a:lnTo>
                      <a:pt x="1633" y="17"/>
                    </a:lnTo>
                    <a:lnTo>
                      <a:pt x="6" y="1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Rectangle 1579"/>
              <p:cNvSpPr>
                <a:spLocks noChangeArrowheads="1"/>
              </p:cNvSpPr>
              <p:nvPr/>
            </p:nvSpPr>
            <p:spPr bwMode="auto">
              <a:xfrm>
                <a:off x="1758" y="2085"/>
                <a:ext cx="326" cy="1"/>
              </a:xfrm>
              <a:prstGeom prst="rect">
                <a:avLst/>
              </a:pr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Rectangle 1580"/>
              <p:cNvSpPr>
                <a:spLocks noChangeArrowheads="1"/>
              </p:cNvSpPr>
              <p:nvPr/>
            </p:nvSpPr>
            <p:spPr bwMode="auto">
              <a:xfrm>
                <a:off x="1754" y="2063"/>
                <a:ext cx="335" cy="1"/>
              </a:xfrm>
              <a:prstGeom prst="rect">
                <a:avLst/>
              </a:pr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1581"/>
              <p:cNvSpPr>
                <a:spLocks/>
              </p:cNvSpPr>
              <p:nvPr/>
            </p:nvSpPr>
            <p:spPr bwMode="auto">
              <a:xfrm>
                <a:off x="1754" y="2063"/>
                <a:ext cx="335" cy="3"/>
              </a:xfrm>
              <a:custGeom>
                <a:avLst/>
                <a:gdLst>
                  <a:gd name="T0" fmla="*/ 1673 w 1675"/>
                  <a:gd name="T1" fmla="*/ 15 h 15"/>
                  <a:gd name="T2" fmla="*/ 2 w 1675"/>
                  <a:gd name="T3" fmla="*/ 15 h 15"/>
                  <a:gd name="T4" fmla="*/ 1 w 1675"/>
                  <a:gd name="T5" fmla="*/ 8 h 15"/>
                  <a:gd name="T6" fmla="*/ 0 w 1675"/>
                  <a:gd name="T7" fmla="*/ 0 h 15"/>
                  <a:gd name="T8" fmla="*/ 1675 w 1675"/>
                  <a:gd name="T9" fmla="*/ 0 h 15"/>
                  <a:gd name="T10" fmla="*/ 1674 w 1675"/>
                  <a:gd name="T11" fmla="*/ 8 h 15"/>
                  <a:gd name="T12" fmla="*/ 1673 w 167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15">
                    <a:moveTo>
                      <a:pt x="1673" y="15"/>
                    </a:moveTo>
                    <a:lnTo>
                      <a:pt x="2" y="15"/>
                    </a:lnTo>
                    <a:lnTo>
                      <a:pt x="1" y="8"/>
                    </a:lnTo>
                    <a:lnTo>
                      <a:pt x="0" y="0"/>
                    </a:lnTo>
                    <a:lnTo>
                      <a:pt x="1675" y="0"/>
                    </a:lnTo>
                    <a:lnTo>
                      <a:pt x="1674" y="8"/>
                    </a:lnTo>
                    <a:lnTo>
                      <a:pt x="1673" y="15"/>
                    </a:lnTo>
                    <a:close/>
                  </a:path>
                </a:pathLst>
              </a:cu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1582"/>
              <p:cNvSpPr>
                <a:spLocks/>
              </p:cNvSpPr>
              <p:nvPr/>
            </p:nvSpPr>
            <p:spPr bwMode="auto">
              <a:xfrm>
                <a:off x="1754" y="2063"/>
                <a:ext cx="335" cy="7"/>
              </a:xfrm>
              <a:custGeom>
                <a:avLst/>
                <a:gdLst>
                  <a:gd name="T0" fmla="*/ 1670 w 1675"/>
                  <a:gd name="T1" fmla="*/ 32 h 32"/>
                  <a:gd name="T2" fmla="*/ 5 w 1675"/>
                  <a:gd name="T3" fmla="*/ 32 h 32"/>
                  <a:gd name="T4" fmla="*/ 2 w 1675"/>
                  <a:gd name="T5" fmla="*/ 15 h 32"/>
                  <a:gd name="T6" fmla="*/ 0 w 1675"/>
                  <a:gd name="T7" fmla="*/ 0 h 32"/>
                  <a:gd name="T8" fmla="*/ 1675 w 1675"/>
                  <a:gd name="T9" fmla="*/ 0 h 32"/>
                  <a:gd name="T10" fmla="*/ 1673 w 1675"/>
                  <a:gd name="T11" fmla="*/ 15 h 32"/>
                  <a:gd name="T12" fmla="*/ 1670 w 1675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32">
                    <a:moveTo>
                      <a:pt x="1670" y="32"/>
                    </a:moveTo>
                    <a:lnTo>
                      <a:pt x="5" y="32"/>
                    </a:lnTo>
                    <a:lnTo>
                      <a:pt x="2" y="15"/>
                    </a:lnTo>
                    <a:lnTo>
                      <a:pt x="0" y="0"/>
                    </a:lnTo>
                    <a:lnTo>
                      <a:pt x="1675" y="0"/>
                    </a:lnTo>
                    <a:lnTo>
                      <a:pt x="1673" y="15"/>
                    </a:lnTo>
                    <a:lnTo>
                      <a:pt x="1670" y="32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1583"/>
              <p:cNvSpPr>
                <a:spLocks/>
              </p:cNvSpPr>
              <p:nvPr/>
            </p:nvSpPr>
            <p:spPr bwMode="auto">
              <a:xfrm>
                <a:off x="1754" y="2063"/>
                <a:ext cx="335" cy="10"/>
              </a:xfrm>
              <a:custGeom>
                <a:avLst/>
                <a:gdLst>
                  <a:gd name="T0" fmla="*/ 1667 w 1675"/>
                  <a:gd name="T1" fmla="*/ 47 h 47"/>
                  <a:gd name="T2" fmla="*/ 8 w 1675"/>
                  <a:gd name="T3" fmla="*/ 47 h 47"/>
                  <a:gd name="T4" fmla="*/ 3 w 1675"/>
                  <a:gd name="T5" fmla="*/ 24 h 47"/>
                  <a:gd name="T6" fmla="*/ 0 w 1675"/>
                  <a:gd name="T7" fmla="*/ 0 h 47"/>
                  <a:gd name="T8" fmla="*/ 1675 w 1675"/>
                  <a:gd name="T9" fmla="*/ 0 h 47"/>
                  <a:gd name="T10" fmla="*/ 1672 w 1675"/>
                  <a:gd name="T11" fmla="*/ 24 h 47"/>
                  <a:gd name="T12" fmla="*/ 1667 w 1675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47">
                    <a:moveTo>
                      <a:pt x="1667" y="47"/>
                    </a:moveTo>
                    <a:lnTo>
                      <a:pt x="8" y="47"/>
                    </a:lnTo>
                    <a:lnTo>
                      <a:pt x="3" y="24"/>
                    </a:lnTo>
                    <a:lnTo>
                      <a:pt x="0" y="0"/>
                    </a:lnTo>
                    <a:lnTo>
                      <a:pt x="1675" y="0"/>
                    </a:lnTo>
                    <a:lnTo>
                      <a:pt x="1672" y="24"/>
                    </a:lnTo>
                    <a:lnTo>
                      <a:pt x="1667" y="47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1584"/>
              <p:cNvSpPr>
                <a:spLocks/>
              </p:cNvSpPr>
              <p:nvPr/>
            </p:nvSpPr>
            <p:spPr bwMode="auto">
              <a:xfrm>
                <a:off x="1754" y="2063"/>
                <a:ext cx="335" cy="13"/>
              </a:xfrm>
              <a:custGeom>
                <a:avLst/>
                <a:gdLst>
                  <a:gd name="T0" fmla="*/ 1664 w 1675"/>
                  <a:gd name="T1" fmla="*/ 63 h 63"/>
                  <a:gd name="T2" fmla="*/ 11 w 1675"/>
                  <a:gd name="T3" fmla="*/ 63 h 63"/>
                  <a:gd name="T4" fmla="*/ 5 w 1675"/>
                  <a:gd name="T5" fmla="*/ 32 h 63"/>
                  <a:gd name="T6" fmla="*/ 0 w 1675"/>
                  <a:gd name="T7" fmla="*/ 0 h 63"/>
                  <a:gd name="T8" fmla="*/ 1675 w 1675"/>
                  <a:gd name="T9" fmla="*/ 0 h 63"/>
                  <a:gd name="T10" fmla="*/ 1670 w 1675"/>
                  <a:gd name="T11" fmla="*/ 32 h 63"/>
                  <a:gd name="T12" fmla="*/ 1664 w 1675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63">
                    <a:moveTo>
                      <a:pt x="1664" y="63"/>
                    </a:moveTo>
                    <a:lnTo>
                      <a:pt x="11" y="63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1675" y="0"/>
                    </a:lnTo>
                    <a:lnTo>
                      <a:pt x="1670" y="32"/>
                    </a:lnTo>
                    <a:lnTo>
                      <a:pt x="1664" y="63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1585"/>
              <p:cNvSpPr>
                <a:spLocks/>
              </p:cNvSpPr>
              <p:nvPr/>
            </p:nvSpPr>
            <p:spPr bwMode="auto">
              <a:xfrm>
                <a:off x="1754" y="2063"/>
                <a:ext cx="335" cy="16"/>
              </a:xfrm>
              <a:custGeom>
                <a:avLst/>
                <a:gdLst>
                  <a:gd name="T0" fmla="*/ 1660 w 1675"/>
                  <a:gd name="T1" fmla="*/ 78 h 78"/>
                  <a:gd name="T2" fmla="*/ 15 w 1675"/>
                  <a:gd name="T3" fmla="*/ 78 h 78"/>
                  <a:gd name="T4" fmla="*/ 6 w 1675"/>
                  <a:gd name="T5" fmla="*/ 40 h 78"/>
                  <a:gd name="T6" fmla="*/ 0 w 1675"/>
                  <a:gd name="T7" fmla="*/ 0 h 78"/>
                  <a:gd name="T8" fmla="*/ 1675 w 1675"/>
                  <a:gd name="T9" fmla="*/ 0 h 78"/>
                  <a:gd name="T10" fmla="*/ 1669 w 1675"/>
                  <a:gd name="T11" fmla="*/ 40 h 78"/>
                  <a:gd name="T12" fmla="*/ 1660 w 1675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78">
                    <a:moveTo>
                      <a:pt x="1660" y="78"/>
                    </a:moveTo>
                    <a:lnTo>
                      <a:pt x="15" y="78"/>
                    </a:lnTo>
                    <a:lnTo>
                      <a:pt x="6" y="40"/>
                    </a:lnTo>
                    <a:lnTo>
                      <a:pt x="0" y="0"/>
                    </a:lnTo>
                    <a:lnTo>
                      <a:pt x="1675" y="0"/>
                    </a:lnTo>
                    <a:lnTo>
                      <a:pt x="1669" y="40"/>
                    </a:lnTo>
                    <a:lnTo>
                      <a:pt x="1660" y="78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1586"/>
              <p:cNvSpPr>
                <a:spLocks/>
              </p:cNvSpPr>
              <p:nvPr/>
            </p:nvSpPr>
            <p:spPr bwMode="auto">
              <a:xfrm>
                <a:off x="1754" y="2063"/>
                <a:ext cx="335" cy="19"/>
              </a:xfrm>
              <a:custGeom>
                <a:avLst/>
                <a:gdLst>
                  <a:gd name="T0" fmla="*/ 1657 w 1675"/>
                  <a:gd name="T1" fmla="*/ 94 h 94"/>
                  <a:gd name="T2" fmla="*/ 18 w 1675"/>
                  <a:gd name="T3" fmla="*/ 94 h 94"/>
                  <a:gd name="T4" fmla="*/ 7 w 1675"/>
                  <a:gd name="T5" fmla="*/ 47 h 94"/>
                  <a:gd name="T6" fmla="*/ 0 w 1675"/>
                  <a:gd name="T7" fmla="*/ 0 h 94"/>
                  <a:gd name="T8" fmla="*/ 1675 w 1675"/>
                  <a:gd name="T9" fmla="*/ 0 h 94"/>
                  <a:gd name="T10" fmla="*/ 1668 w 1675"/>
                  <a:gd name="T11" fmla="*/ 47 h 94"/>
                  <a:gd name="T12" fmla="*/ 1657 w 1675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94">
                    <a:moveTo>
                      <a:pt x="1657" y="94"/>
                    </a:moveTo>
                    <a:lnTo>
                      <a:pt x="18" y="94"/>
                    </a:lnTo>
                    <a:lnTo>
                      <a:pt x="7" y="47"/>
                    </a:lnTo>
                    <a:lnTo>
                      <a:pt x="0" y="0"/>
                    </a:lnTo>
                    <a:lnTo>
                      <a:pt x="1675" y="0"/>
                    </a:lnTo>
                    <a:lnTo>
                      <a:pt x="1668" y="47"/>
                    </a:lnTo>
                    <a:lnTo>
                      <a:pt x="1657" y="94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1587"/>
              <p:cNvSpPr>
                <a:spLocks/>
              </p:cNvSpPr>
              <p:nvPr/>
            </p:nvSpPr>
            <p:spPr bwMode="auto">
              <a:xfrm>
                <a:off x="1754" y="2063"/>
                <a:ext cx="335" cy="22"/>
              </a:xfrm>
              <a:custGeom>
                <a:avLst/>
                <a:gdLst>
                  <a:gd name="T0" fmla="*/ 1651 w 1675"/>
                  <a:gd name="T1" fmla="*/ 110 h 110"/>
                  <a:gd name="T2" fmla="*/ 24 w 1675"/>
                  <a:gd name="T3" fmla="*/ 110 h 110"/>
                  <a:gd name="T4" fmla="*/ 9 w 1675"/>
                  <a:gd name="T5" fmla="*/ 55 h 110"/>
                  <a:gd name="T6" fmla="*/ 0 w 1675"/>
                  <a:gd name="T7" fmla="*/ 0 h 110"/>
                  <a:gd name="T8" fmla="*/ 1675 w 1675"/>
                  <a:gd name="T9" fmla="*/ 0 h 110"/>
                  <a:gd name="T10" fmla="*/ 1666 w 1675"/>
                  <a:gd name="T11" fmla="*/ 55 h 110"/>
                  <a:gd name="T12" fmla="*/ 1651 w 167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5" h="110">
                    <a:moveTo>
                      <a:pt x="1651" y="110"/>
                    </a:moveTo>
                    <a:lnTo>
                      <a:pt x="24" y="110"/>
                    </a:lnTo>
                    <a:lnTo>
                      <a:pt x="9" y="55"/>
                    </a:lnTo>
                    <a:lnTo>
                      <a:pt x="0" y="0"/>
                    </a:lnTo>
                    <a:lnTo>
                      <a:pt x="1675" y="0"/>
                    </a:lnTo>
                    <a:lnTo>
                      <a:pt x="1666" y="55"/>
                    </a:lnTo>
                    <a:lnTo>
                      <a:pt x="1651" y="110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1588"/>
              <p:cNvSpPr>
                <a:spLocks/>
              </p:cNvSpPr>
              <p:nvPr/>
            </p:nvSpPr>
            <p:spPr bwMode="auto">
              <a:xfrm>
                <a:off x="1754" y="2063"/>
                <a:ext cx="335" cy="25"/>
              </a:xfrm>
              <a:custGeom>
                <a:avLst/>
                <a:gdLst>
                  <a:gd name="T0" fmla="*/ 1647 w 1675"/>
                  <a:gd name="T1" fmla="*/ 125 h 125"/>
                  <a:gd name="T2" fmla="*/ 28 w 1675"/>
                  <a:gd name="T3" fmla="*/ 125 h 125"/>
                  <a:gd name="T4" fmla="*/ 18 w 1675"/>
                  <a:gd name="T5" fmla="*/ 94 h 125"/>
                  <a:gd name="T6" fmla="*/ 5 w 1675"/>
                  <a:gd name="T7" fmla="*/ 32 h 125"/>
                  <a:gd name="T8" fmla="*/ 0 w 1675"/>
                  <a:gd name="T9" fmla="*/ 0 h 125"/>
                  <a:gd name="T10" fmla="*/ 1675 w 1675"/>
                  <a:gd name="T11" fmla="*/ 0 h 125"/>
                  <a:gd name="T12" fmla="*/ 1670 w 1675"/>
                  <a:gd name="T13" fmla="*/ 32 h 125"/>
                  <a:gd name="T14" fmla="*/ 1657 w 1675"/>
                  <a:gd name="T15" fmla="*/ 94 h 125"/>
                  <a:gd name="T16" fmla="*/ 1647 w 1675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5" h="125">
                    <a:moveTo>
                      <a:pt x="1647" y="125"/>
                    </a:moveTo>
                    <a:lnTo>
                      <a:pt x="28" y="125"/>
                    </a:lnTo>
                    <a:lnTo>
                      <a:pt x="18" y="94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1675" y="0"/>
                    </a:lnTo>
                    <a:lnTo>
                      <a:pt x="1670" y="32"/>
                    </a:lnTo>
                    <a:lnTo>
                      <a:pt x="1657" y="94"/>
                    </a:lnTo>
                    <a:lnTo>
                      <a:pt x="1647" y="125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1589"/>
              <p:cNvSpPr>
                <a:spLocks/>
              </p:cNvSpPr>
              <p:nvPr/>
            </p:nvSpPr>
            <p:spPr bwMode="auto">
              <a:xfrm>
                <a:off x="1754" y="2066"/>
                <a:ext cx="334" cy="22"/>
              </a:xfrm>
              <a:custGeom>
                <a:avLst/>
                <a:gdLst>
                  <a:gd name="T0" fmla="*/ 0 w 1671"/>
                  <a:gd name="T1" fmla="*/ 0 h 110"/>
                  <a:gd name="T2" fmla="*/ 1671 w 1671"/>
                  <a:gd name="T3" fmla="*/ 0 h 110"/>
                  <a:gd name="T4" fmla="*/ 1661 w 1671"/>
                  <a:gd name="T5" fmla="*/ 57 h 110"/>
                  <a:gd name="T6" fmla="*/ 1645 w 1671"/>
                  <a:gd name="T7" fmla="*/ 110 h 110"/>
                  <a:gd name="T8" fmla="*/ 26 w 1671"/>
                  <a:gd name="T9" fmla="*/ 110 h 110"/>
                  <a:gd name="T10" fmla="*/ 10 w 1671"/>
                  <a:gd name="T11" fmla="*/ 57 h 110"/>
                  <a:gd name="T12" fmla="*/ 0 w 1671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110">
                    <a:moveTo>
                      <a:pt x="0" y="0"/>
                    </a:moveTo>
                    <a:lnTo>
                      <a:pt x="1671" y="0"/>
                    </a:lnTo>
                    <a:lnTo>
                      <a:pt x="1661" y="57"/>
                    </a:lnTo>
                    <a:lnTo>
                      <a:pt x="1645" y="110"/>
                    </a:lnTo>
                    <a:lnTo>
                      <a:pt x="26" y="110"/>
                    </a:lnTo>
                    <a:lnTo>
                      <a:pt x="1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1590"/>
              <p:cNvSpPr>
                <a:spLocks/>
              </p:cNvSpPr>
              <p:nvPr/>
            </p:nvSpPr>
            <p:spPr bwMode="auto">
              <a:xfrm>
                <a:off x="1755" y="2070"/>
                <a:ext cx="333" cy="18"/>
              </a:xfrm>
              <a:custGeom>
                <a:avLst/>
                <a:gdLst>
                  <a:gd name="T0" fmla="*/ 0 w 1665"/>
                  <a:gd name="T1" fmla="*/ 0 h 93"/>
                  <a:gd name="T2" fmla="*/ 1665 w 1665"/>
                  <a:gd name="T3" fmla="*/ 0 h 93"/>
                  <a:gd name="T4" fmla="*/ 1656 w 1665"/>
                  <a:gd name="T5" fmla="*/ 47 h 93"/>
                  <a:gd name="T6" fmla="*/ 1642 w 1665"/>
                  <a:gd name="T7" fmla="*/ 93 h 93"/>
                  <a:gd name="T8" fmla="*/ 23 w 1665"/>
                  <a:gd name="T9" fmla="*/ 93 h 93"/>
                  <a:gd name="T10" fmla="*/ 9 w 1665"/>
                  <a:gd name="T11" fmla="*/ 47 h 93"/>
                  <a:gd name="T12" fmla="*/ 0 w 1665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93">
                    <a:moveTo>
                      <a:pt x="0" y="0"/>
                    </a:moveTo>
                    <a:lnTo>
                      <a:pt x="1665" y="0"/>
                    </a:lnTo>
                    <a:lnTo>
                      <a:pt x="1656" y="47"/>
                    </a:lnTo>
                    <a:lnTo>
                      <a:pt x="1642" y="93"/>
                    </a:lnTo>
                    <a:lnTo>
                      <a:pt x="23" y="93"/>
                    </a:lnTo>
                    <a:lnTo>
                      <a:pt x="9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1591"/>
              <p:cNvSpPr>
                <a:spLocks/>
              </p:cNvSpPr>
              <p:nvPr/>
            </p:nvSpPr>
            <p:spPr bwMode="auto">
              <a:xfrm>
                <a:off x="1755" y="2073"/>
                <a:ext cx="332" cy="15"/>
              </a:xfrm>
              <a:custGeom>
                <a:avLst/>
                <a:gdLst>
                  <a:gd name="T0" fmla="*/ 0 w 1659"/>
                  <a:gd name="T1" fmla="*/ 0 h 78"/>
                  <a:gd name="T2" fmla="*/ 1659 w 1659"/>
                  <a:gd name="T3" fmla="*/ 0 h 78"/>
                  <a:gd name="T4" fmla="*/ 1651 w 1659"/>
                  <a:gd name="T5" fmla="*/ 39 h 78"/>
                  <a:gd name="T6" fmla="*/ 1639 w 1659"/>
                  <a:gd name="T7" fmla="*/ 78 h 78"/>
                  <a:gd name="T8" fmla="*/ 20 w 1659"/>
                  <a:gd name="T9" fmla="*/ 78 h 78"/>
                  <a:gd name="T10" fmla="*/ 8 w 1659"/>
                  <a:gd name="T11" fmla="*/ 39 h 78"/>
                  <a:gd name="T12" fmla="*/ 0 w 1659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78">
                    <a:moveTo>
                      <a:pt x="0" y="0"/>
                    </a:moveTo>
                    <a:lnTo>
                      <a:pt x="1659" y="0"/>
                    </a:lnTo>
                    <a:lnTo>
                      <a:pt x="1651" y="39"/>
                    </a:lnTo>
                    <a:lnTo>
                      <a:pt x="1639" y="78"/>
                    </a:lnTo>
                    <a:lnTo>
                      <a:pt x="20" y="78"/>
                    </a:lnTo>
                    <a:lnTo>
                      <a:pt x="8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1592"/>
              <p:cNvSpPr>
                <a:spLocks/>
              </p:cNvSpPr>
              <p:nvPr/>
            </p:nvSpPr>
            <p:spPr bwMode="auto">
              <a:xfrm>
                <a:off x="1756" y="2076"/>
                <a:ext cx="330" cy="12"/>
              </a:xfrm>
              <a:custGeom>
                <a:avLst/>
                <a:gdLst>
                  <a:gd name="T0" fmla="*/ 0 w 1653"/>
                  <a:gd name="T1" fmla="*/ 0 h 62"/>
                  <a:gd name="T2" fmla="*/ 1653 w 1653"/>
                  <a:gd name="T3" fmla="*/ 0 h 62"/>
                  <a:gd name="T4" fmla="*/ 1646 w 1653"/>
                  <a:gd name="T5" fmla="*/ 31 h 62"/>
                  <a:gd name="T6" fmla="*/ 1636 w 1653"/>
                  <a:gd name="T7" fmla="*/ 62 h 62"/>
                  <a:gd name="T8" fmla="*/ 17 w 1653"/>
                  <a:gd name="T9" fmla="*/ 62 h 62"/>
                  <a:gd name="T10" fmla="*/ 7 w 1653"/>
                  <a:gd name="T11" fmla="*/ 31 h 62"/>
                  <a:gd name="T12" fmla="*/ 0 w 1653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62">
                    <a:moveTo>
                      <a:pt x="0" y="0"/>
                    </a:moveTo>
                    <a:lnTo>
                      <a:pt x="1653" y="0"/>
                    </a:lnTo>
                    <a:lnTo>
                      <a:pt x="1646" y="31"/>
                    </a:lnTo>
                    <a:lnTo>
                      <a:pt x="1636" y="62"/>
                    </a:lnTo>
                    <a:lnTo>
                      <a:pt x="17" y="62"/>
                    </a:lnTo>
                    <a:lnTo>
                      <a:pt x="7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1593"/>
              <p:cNvSpPr>
                <a:spLocks/>
              </p:cNvSpPr>
              <p:nvPr/>
            </p:nvSpPr>
            <p:spPr bwMode="auto">
              <a:xfrm>
                <a:off x="1756" y="2079"/>
                <a:ext cx="330" cy="9"/>
              </a:xfrm>
              <a:custGeom>
                <a:avLst/>
                <a:gdLst>
                  <a:gd name="T0" fmla="*/ 0 w 1647"/>
                  <a:gd name="T1" fmla="*/ 0 h 47"/>
                  <a:gd name="T2" fmla="*/ 1647 w 1647"/>
                  <a:gd name="T3" fmla="*/ 0 h 47"/>
                  <a:gd name="T4" fmla="*/ 1641 w 1647"/>
                  <a:gd name="T5" fmla="*/ 24 h 47"/>
                  <a:gd name="T6" fmla="*/ 1633 w 1647"/>
                  <a:gd name="T7" fmla="*/ 47 h 47"/>
                  <a:gd name="T8" fmla="*/ 14 w 1647"/>
                  <a:gd name="T9" fmla="*/ 47 h 47"/>
                  <a:gd name="T10" fmla="*/ 7 w 1647"/>
                  <a:gd name="T11" fmla="*/ 24 h 47"/>
                  <a:gd name="T12" fmla="*/ 0 w 164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7" h="47">
                    <a:moveTo>
                      <a:pt x="0" y="0"/>
                    </a:moveTo>
                    <a:lnTo>
                      <a:pt x="1647" y="0"/>
                    </a:lnTo>
                    <a:lnTo>
                      <a:pt x="1641" y="24"/>
                    </a:lnTo>
                    <a:lnTo>
                      <a:pt x="1633" y="47"/>
                    </a:lnTo>
                    <a:lnTo>
                      <a:pt x="14" y="47"/>
                    </a:lnTo>
                    <a:lnTo>
                      <a:pt x="7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1594"/>
              <p:cNvSpPr>
                <a:spLocks/>
              </p:cNvSpPr>
              <p:nvPr/>
            </p:nvSpPr>
            <p:spPr bwMode="auto">
              <a:xfrm>
                <a:off x="1757" y="2082"/>
                <a:ext cx="328" cy="6"/>
              </a:xfrm>
              <a:custGeom>
                <a:avLst/>
                <a:gdLst>
                  <a:gd name="T0" fmla="*/ 0 w 1639"/>
                  <a:gd name="T1" fmla="*/ 0 h 32"/>
                  <a:gd name="T2" fmla="*/ 1639 w 1639"/>
                  <a:gd name="T3" fmla="*/ 0 h 32"/>
                  <a:gd name="T4" fmla="*/ 1633 w 1639"/>
                  <a:gd name="T5" fmla="*/ 17 h 32"/>
                  <a:gd name="T6" fmla="*/ 1629 w 1639"/>
                  <a:gd name="T7" fmla="*/ 32 h 32"/>
                  <a:gd name="T8" fmla="*/ 10 w 1639"/>
                  <a:gd name="T9" fmla="*/ 32 h 32"/>
                  <a:gd name="T10" fmla="*/ 6 w 1639"/>
                  <a:gd name="T11" fmla="*/ 17 h 32"/>
                  <a:gd name="T12" fmla="*/ 0 w 163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32">
                    <a:moveTo>
                      <a:pt x="0" y="0"/>
                    </a:moveTo>
                    <a:lnTo>
                      <a:pt x="1639" y="0"/>
                    </a:lnTo>
                    <a:lnTo>
                      <a:pt x="1633" y="17"/>
                    </a:lnTo>
                    <a:lnTo>
                      <a:pt x="1629" y="32"/>
                    </a:lnTo>
                    <a:lnTo>
                      <a:pt x="10" y="32"/>
                    </a:lnTo>
                    <a:lnTo>
                      <a:pt x="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1595"/>
              <p:cNvSpPr>
                <a:spLocks/>
              </p:cNvSpPr>
              <p:nvPr/>
            </p:nvSpPr>
            <p:spPr bwMode="auto">
              <a:xfrm>
                <a:off x="1758" y="2085"/>
                <a:ext cx="326" cy="3"/>
              </a:xfrm>
              <a:custGeom>
                <a:avLst/>
                <a:gdLst>
                  <a:gd name="T0" fmla="*/ 0 w 1627"/>
                  <a:gd name="T1" fmla="*/ 0 h 15"/>
                  <a:gd name="T2" fmla="*/ 1627 w 1627"/>
                  <a:gd name="T3" fmla="*/ 0 h 15"/>
                  <a:gd name="T4" fmla="*/ 1625 w 1627"/>
                  <a:gd name="T5" fmla="*/ 7 h 15"/>
                  <a:gd name="T6" fmla="*/ 1623 w 1627"/>
                  <a:gd name="T7" fmla="*/ 15 h 15"/>
                  <a:gd name="T8" fmla="*/ 4 w 1627"/>
                  <a:gd name="T9" fmla="*/ 15 h 15"/>
                  <a:gd name="T10" fmla="*/ 2 w 1627"/>
                  <a:gd name="T11" fmla="*/ 7 h 15"/>
                  <a:gd name="T12" fmla="*/ 0 w 162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15">
                    <a:moveTo>
                      <a:pt x="0" y="0"/>
                    </a:moveTo>
                    <a:lnTo>
                      <a:pt x="1627" y="0"/>
                    </a:lnTo>
                    <a:lnTo>
                      <a:pt x="1625" y="7"/>
                    </a:lnTo>
                    <a:lnTo>
                      <a:pt x="1623" y="15"/>
                    </a:lnTo>
                    <a:lnTo>
                      <a:pt x="4" y="15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Rectangle 1596"/>
              <p:cNvSpPr>
                <a:spLocks noChangeArrowheads="1"/>
              </p:cNvSpPr>
              <p:nvPr/>
            </p:nvSpPr>
            <p:spPr bwMode="auto">
              <a:xfrm>
                <a:off x="1759" y="2088"/>
                <a:ext cx="324" cy="1"/>
              </a:xfrm>
              <a:prstGeom prst="rect">
                <a:avLst/>
              </a:pr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Rectangle 1597"/>
              <p:cNvSpPr>
                <a:spLocks noChangeArrowheads="1"/>
              </p:cNvSpPr>
              <p:nvPr/>
            </p:nvSpPr>
            <p:spPr bwMode="auto">
              <a:xfrm>
                <a:off x="1754" y="2066"/>
                <a:ext cx="334" cy="1"/>
              </a:xfrm>
              <a:prstGeom prst="rect">
                <a:avLst/>
              </a:prstGeom>
              <a:solidFill>
                <a:srgbClr val="BB28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1598"/>
              <p:cNvSpPr>
                <a:spLocks/>
              </p:cNvSpPr>
              <p:nvPr/>
            </p:nvSpPr>
            <p:spPr bwMode="auto">
              <a:xfrm>
                <a:off x="1754" y="2066"/>
                <a:ext cx="334" cy="4"/>
              </a:xfrm>
              <a:custGeom>
                <a:avLst/>
                <a:gdLst>
                  <a:gd name="T0" fmla="*/ 1668 w 1671"/>
                  <a:gd name="T1" fmla="*/ 17 h 17"/>
                  <a:gd name="T2" fmla="*/ 3 w 1671"/>
                  <a:gd name="T3" fmla="*/ 17 h 17"/>
                  <a:gd name="T4" fmla="*/ 1 w 1671"/>
                  <a:gd name="T5" fmla="*/ 9 h 17"/>
                  <a:gd name="T6" fmla="*/ 0 w 1671"/>
                  <a:gd name="T7" fmla="*/ 0 h 17"/>
                  <a:gd name="T8" fmla="*/ 1671 w 1671"/>
                  <a:gd name="T9" fmla="*/ 0 h 17"/>
                  <a:gd name="T10" fmla="*/ 1670 w 1671"/>
                  <a:gd name="T11" fmla="*/ 9 h 17"/>
                  <a:gd name="T12" fmla="*/ 1668 w 167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17">
                    <a:moveTo>
                      <a:pt x="1668" y="17"/>
                    </a:moveTo>
                    <a:lnTo>
                      <a:pt x="3" y="17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1671" y="0"/>
                    </a:lnTo>
                    <a:lnTo>
                      <a:pt x="1670" y="9"/>
                    </a:lnTo>
                    <a:lnTo>
                      <a:pt x="1668" y="17"/>
                    </a:lnTo>
                    <a:close/>
                  </a:path>
                </a:pathLst>
              </a:cu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1599"/>
              <p:cNvSpPr>
                <a:spLocks/>
              </p:cNvSpPr>
              <p:nvPr/>
            </p:nvSpPr>
            <p:spPr bwMode="auto">
              <a:xfrm>
                <a:off x="1754" y="2066"/>
                <a:ext cx="334" cy="7"/>
              </a:xfrm>
              <a:custGeom>
                <a:avLst/>
                <a:gdLst>
                  <a:gd name="T0" fmla="*/ 1665 w 1671"/>
                  <a:gd name="T1" fmla="*/ 32 h 32"/>
                  <a:gd name="T2" fmla="*/ 6 w 1671"/>
                  <a:gd name="T3" fmla="*/ 32 h 32"/>
                  <a:gd name="T4" fmla="*/ 3 w 1671"/>
                  <a:gd name="T5" fmla="*/ 17 h 32"/>
                  <a:gd name="T6" fmla="*/ 0 w 1671"/>
                  <a:gd name="T7" fmla="*/ 0 h 32"/>
                  <a:gd name="T8" fmla="*/ 1671 w 1671"/>
                  <a:gd name="T9" fmla="*/ 0 h 32"/>
                  <a:gd name="T10" fmla="*/ 1668 w 1671"/>
                  <a:gd name="T11" fmla="*/ 17 h 32"/>
                  <a:gd name="T12" fmla="*/ 1665 w 1671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32">
                    <a:moveTo>
                      <a:pt x="1665" y="32"/>
                    </a:moveTo>
                    <a:lnTo>
                      <a:pt x="6" y="32"/>
                    </a:lnTo>
                    <a:lnTo>
                      <a:pt x="3" y="17"/>
                    </a:lnTo>
                    <a:lnTo>
                      <a:pt x="0" y="0"/>
                    </a:lnTo>
                    <a:lnTo>
                      <a:pt x="1671" y="0"/>
                    </a:lnTo>
                    <a:lnTo>
                      <a:pt x="1668" y="17"/>
                    </a:lnTo>
                    <a:lnTo>
                      <a:pt x="1665" y="32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1600"/>
              <p:cNvSpPr>
                <a:spLocks/>
              </p:cNvSpPr>
              <p:nvPr/>
            </p:nvSpPr>
            <p:spPr bwMode="auto">
              <a:xfrm>
                <a:off x="1754" y="2066"/>
                <a:ext cx="334" cy="10"/>
              </a:xfrm>
              <a:custGeom>
                <a:avLst/>
                <a:gdLst>
                  <a:gd name="T0" fmla="*/ 1662 w 1671"/>
                  <a:gd name="T1" fmla="*/ 48 h 48"/>
                  <a:gd name="T2" fmla="*/ 9 w 1671"/>
                  <a:gd name="T3" fmla="*/ 48 h 48"/>
                  <a:gd name="T4" fmla="*/ 4 w 1671"/>
                  <a:gd name="T5" fmla="*/ 24 h 48"/>
                  <a:gd name="T6" fmla="*/ 0 w 1671"/>
                  <a:gd name="T7" fmla="*/ 0 h 48"/>
                  <a:gd name="T8" fmla="*/ 1671 w 1671"/>
                  <a:gd name="T9" fmla="*/ 0 h 48"/>
                  <a:gd name="T10" fmla="*/ 1667 w 1671"/>
                  <a:gd name="T11" fmla="*/ 24 h 48"/>
                  <a:gd name="T12" fmla="*/ 1662 w 1671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48">
                    <a:moveTo>
                      <a:pt x="1662" y="48"/>
                    </a:moveTo>
                    <a:lnTo>
                      <a:pt x="9" y="48"/>
                    </a:lnTo>
                    <a:lnTo>
                      <a:pt x="4" y="24"/>
                    </a:lnTo>
                    <a:lnTo>
                      <a:pt x="0" y="0"/>
                    </a:lnTo>
                    <a:lnTo>
                      <a:pt x="1671" y="0"/>
                    </a:lnTo>
                    <a:lnTo>
                      <a:pt x="1667" y="24"/>
                    </a:lnTo>
                    <a:lnTo>
                      <a:pt x="1662" y="48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1601"/>
              <p:cNvSpPr>
                <a:spLocks/>
              </p:cNvSpPr>
              <p:nvPr/>
            </p:nvSpPr>
            <p:spPr bwMode="auto">
              <a:xfrm>
                <a:off x="1754" y="2066"/>
                <a:ext cx="334" cy="13"/>
              </a:xfrm>
              <a:custGeom>
                <a:avLst/>
                <a:gdLst>
                  <a:gd name="T0" fmla="*/ 1658 w 1671"/>
                  <a:gd name="T1" fmla="*/ 63 h 63"/>
                  <a:gd name="T2" fmla="*/ 13 w 1671"/>
                  <a:gd name="T3" fmla="*/ 63 h 63"/>
                  <a:gd name="T4" fmla="*/ 6 w 1671"/>
                  <a:gd name="T5" fmla="*/ 32 h 63"/>
                  <a:gd name="T6" fmla="*/ 0 w 1671"/>
                  <a:gd name="T7" fmla="*/ 0 h 63"/>
                  <a:gd name="T8" fmla="*/ 1671 w 1671"/>
                  <a:gd name="T9" fmla="*/ 0 h 63"/>
                  <a:gd name="T10" fmla="*/ 1665 w 1671"/>
                  <a:gd name="T11" fmla="*/ 32 h 63"/>
                  <a:gd name="T12" fmla="*/ 1658 w 167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63">
                    <a:moveTo>
                      <a:pt x="1658" y="63"/>
                    </a:moveTo>
                    <a:lnTo>
                      <a:pt x="13" y="63"/>
                    </a:lnTo>
                    <a:lnTo>
                      <a:pt x="6" y="32"/>
                    </a:lnTo>
                    <a:lnTo>
                      <a:pt x="0" y="0"/>
                    </a:lnTo>
                    <a:lnTo>
                      <a:pt x="1671" y="0"/>
                    </a:lnTo>
                    <a:lnTo>
                      <a:pt x="1665" y="32"/>
                    </a:lnTo>
                    <a:lnTo>
                      <a:pt x="1658" y="63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1602"/>
              <p:cNvSpPr>
                <a:spLocks/>
              </p:cNvSpPr>
              <p:nvPr/>
            </p:nvSpPr>
            <p:spPr bwMode="auto">
              <a:xfrm>
                <a:off x="1754" y="2066"/>
                <a:ext cx="334" cy="16"/>
              </a:xfrm>
              <a:custGeom>
                <a:avLst/>
                <a:gdLst>
                  <a:gd name="T0" fmla="*/ 1655 w 1671"/>
                  <a:gd name="T1" fmla="*/ 79 h 79"/>
                  <a:gd name="T2" fmla="*/ 16 w 1671"/>
                  <a:gd name="T3" fmla="*/ 79 h 79"/>
                  <a:gd name="T4" fmla="*/ 7 w 1671"/>
                  <a:gd name="T5" fmla="*/ 40 h 79"/>
                  <a:gd name="T6" fmla="*/ 0 w 1671"/>
                  <a:gd name="T7" fmla="*/ 0 h 79"/>
                  <a:gd name="T8" fmla="*/ 1671 w 1671"/>
                  <a:gd name="T9" fmla="*/ 0 h 79"/>
                  <a:gd name="T10" fmla="*/ 1664 w 1671"/>
                  <a:gd name="T11" fmla="*/ 40 h 79"/>
                  <a:gd name="T12" fmla="*/ 1655 w 1671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79">
                    <a:moveTo>
                      <a:pt x="1655" y="79"/>
                    </a:moveTo>
                    <a:lnTo>
                      <a:pt x="16" y="79"/>
                    </a:lnTo>
                    <a:lnTo>
                      <a:pt x="7" y="40"/>
                    </a:lnTo>
                    <a:lnTo>
                      <a:pt x="0" y="0"/>
                    </a:lnTo>
                    <a:lnTo>
                      <a:pt x="1671" y="0"/>
                    </a:lnTo>
                    <a:lnTo>
                      <a:pt x="1664" y="40"/>
                    </a:lnTo>
                    <a:lnTo>
                      <a:pt x="1655" y="79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1603"/>
              <p:cNvSpPr>
                <a:spLocks/>
              </p:cNvSpPr>
              <p:nvPr/>
            </p:nvSpPr>
            <p:spPr bwMode="auto">
              <a:xfrm>
                <a:off x="1754" y="2066"/>
                <a:ext cx="334" cy="19"/>
              </a:xfrm>
              <a:custGeom>
                <a:avLst/>
                <a:gdLst>
                  <a:gd name="T0" fmla="*/ 1649 w 1671"/>
                  <a:gd name="T1" fmla="*/ 95 h 95"/>
                  <a:gd name="T2" fmla="*/ 22 w 1671"/>
                  <a:gd name="T3" fmla="*/ 95 h 95"/>
                  <a:gd name="T4" fmla="*/ 9 w 1671"/>
                  <a:gd name="T5" fmla="*/ 49 h 95"/>
                  <a:gd name="T6" fmla="*/ 0 w 1671"/>
                  <a:gd name="T7" fmla="*/ 0 h 95"/>
                  <a:gd name="T8" fmla="*/ 1671 w 1671"/>
                  <a:gd name="T9" fmla="*/ 0 h 95"/>
                  <a:gd name="T10" fmla="*/ 1662 w 1671"/>
                  <a:gd name="T11" fmla="*/ 49 h 95"/>
                  <a:gd name="T12" fmla="*/ 1649 w 1671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95">
                    <a:moveTo>
                      <a:pt x="1649" y="95"/>
                    </a:moveTo>
                    <a:lnTo>
                      <a:pt x="22" y="95"/>
                    </a:lnTo>
                    <a:lnTo>
                      <a:pt x="9" y="49"/>
                    </a:lnTo>
                    <a:lnTo>
                      <a:pt x="0" y="0"/>
                    </a:lnTo>
                    <a:lnTo>
                      <a:pt x="1671" y="0"/>
                    </a:lnTo>
                    <a:lnTo>
                      <a:pt x="1662" y="49"/>
                    </a:lnTo>
                    <a:lnTo>
                      <a:pt x="1649" y="95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1604"/>
              <p:cNvSpPr>
                <a:spLocks/>
              </p:cNvSpPr>
              <p:nvPr/>
            </p:nvSpPr>
            <p:spPr bwMode="auto">
              <a:xfrm>
                <a:off x="1754" y="2066"/>
                <a:ext cx="334" cy="22"/>
              </a:xfrm>
              <a:custGeom>
                <a:avLst/>
                <a:gdLst>
                  <a:gd name="T0" fmla="*/ 1645 w 1671"/>
                  <a:gd name="T1" fmla="*/ 110 h 110"/>
                  <a:gd name="T2" fmla="*/ 26 w 1671"/>
                  <a:gd name="T3" fmla="*/ 110 h 110"/>
                  <a:gd name="T4" fmla="*/ 10 w 1671"/>
                  <a:gd name="T5" fmla="*/ 57 h 110"/>
                  <a:gd name="T6" fmla="*/ 0 w 1671"/>
                  <a:gd name="T7" fmla="*/ 0 h 110"/>
                  <a:gd name="T8" fmla="*/ 1671 w 1671"/>
                  <a:gd name="T9" fmla="*/ 0 h 110"/>
                  <a:gd name="T10" fmla="*/ 1661 w 1671"/>
                  <a:gd name="T11" fmla="*/ 57 h 110"/>
                  <a:gd name="T12" fmla="*/ 1645 w 1671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1" h="110">
                    <a:moveTo>
                      <a:pt x="1645" y="110"/>
                    </a:moveTo>
                    <a:lnTo>
                      <a:pt x="26" y="110"/>
                    </a:lnTo>
                    <a:lnTo>
                      <a:pt x="10" y="57"/>
                    </a:lnTo>
                    <a:lnTo>
                      <a:pt x="0" y="0"/>
                    </a:lnTo>
                    <a:lnTo>
                      <a:pt x="1671" y="0"/>
                    </a:lnTo>
                    <a:lnTo>
                      <a:pt x="1661" y="57"/>
                    </a:lnTo>
                    <a:lnTo>
                      <a:pt x="1645" y="110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1605"/>
              <p:cNvSpPr>
                <a:spLocks/>
              </p:cNvSpPr>
              <p:nvPr/>
            </p:nvSpPr>
            <p:spPr bwMode="auto">
              <a:xfrm>
                <a:off x="1754" y="2066"/>
                <a:ext cx="334" cy="26"/>
              </a:xfrm>
              <a:custGeom>
                <a:avLst/>
                <a:gdLst>
                  <a:gd name="T0" fmla="*/ 1640 w 1671"/>
                  <a:gd name="T1" fmla="*/ 126 h 126"/>
                  <a:gd name="T2" fmla="*/ 31 w 1671"/>
                  <a:gd name="T3" fmla="*/ 126 h 126"/>
                  <a:gd name="T4" fmla="*/ 22 w 1671"/>
                  <a:gd name="T5" fmla="*/ 96 h 126"/>
                  <a:gd name="T6" fmla="*/ 6 w 1671"/>
                  <a:gd name="T7" fmla="*/ 33 h 126"/>
                  <a:gd name="T8" fmla="*/ 0 w 1671"/>
                  <a:gd name="T9" fmla="*/ 0 h 126"/>
                  <a:gd name="T10" fmla="*/ 1671 w 1671"/>
                  <a:gd name="T11" fmla="*/ 0 h 126"/>
                  <a:gd name="T12" fmla="*/ 1665 w 1671"/>
                  <a:gd name="T13" fmla="*/ 33 h 126"/>
                  <a:gd name="T14" fmla="*/ 1649 w 1671"/>
                  <a:gd name="T15" fmla="*/ 96 h 126"/>
                  <a:gd name="T16" fmla="*/ 1640 w 1671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1" h="126">
                    <a:moveTo>
                      <a:pt x="1640" y="126"/>
                    </a:moveTo>
                    <a:lnTo>
                      <a:pt x="31" y="126"/>
                    </a:lnTo>
                    <a:lnTo>
                      <a:pt x="22" y="96"/>
                    </a:lnTo>
                    <a:lnTo>
                      <a:pt x="6" y="33"/>
                    </a:lnTo>
                    <a:lnTo>
                      <a:pt x="0" y="0"/>
                    </a:lnTo>
                    <a:lnTo>
                      <a:pt x="1671" y="0"/>
                    </a:lnTo>
                    <a:lnTo>
                      <a:pt x="1665" y="33"/>
                    </a:lnTo>
                    <a:lnTo>
                      <a:pt x="1649" y="96"/>
                    </a:lnTo>
                    <a:lnTo>
                      <a:pt x="1640" y="126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1606"/>
              <p:cNvSpPr>
                <a:spLocks/>
              </p:cNvSpPr>
              <p:nvPr/>
            </p:nvSpPr>
            <p:spPr bwMode="auto">
              <a:xfrm>
                <a:off x="1755" y="2070"/>
                <a:ext cx="333" cy="22"/>
              </a:xfrm>
              <a:custGeom>
                <a:avLst/>
                <a:gdLst>
                  <a:gd name="T0" fmla="*/ 0 w 1665"/>
                  <a:gd name="T1" fmla="*/ 0 h 109"/>
                  <a:gd name="T2" fmla="*/ 1665 w 1665"/>
                  <a:gd name="T3" fmla="*/ 0 h 109"/>
                  <a:gd name="T4" fmla="*/ 1654 w 1665"/>
                  <a:gd name="T5" fmla="*/ 55 h 109"/>
                  <a:gd name="T6" fmla="*/ 1637 w 1665"/>
                  <a:gd name="T7" fmla="*/ 109 h 109"/>
                  <a:gd name="T8" fmla="*/ 28 w 1665"/>
                  <a:gd name="T9" fmla="*/ 109 h 109"/>
                  <a:gd name="T10" fmla="*/ 11 w 1665"/>
                  <a:gd name="T11" fmla="*/ 55 h 109"/>
                  <a:gd name="T12" fmla="*/ 0 w 1665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109">
                    <a:moveTo>
                      <a:pt x="0" y="0"/>
                    </a:moveTo>
                    <a:lnTo>
                      <a:pt x="1665" y="0"/>
                    </a:lnTo>
                    <a:lnTo>
                      <a:pt x="1654" y="55"/>
                    </a:lnTo>
                    <a:lnTo>
                      <a:pt x="1637" y="109"/>
                    </a:lnTo>
                    <a:lnTo>
                      <a:pt x="28" y="109"/>
                    </a:lnTo>
                    <a:lnTo>
                      <a:pt x="1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1607"/>
              <p:cNvSpPr>
                <a:spLocks/>
              </p:cNvSpPr>
              <p:nvPr/>
            </p:nvSpPr>
            <p:spPr bwMode="auto">
              <a:xfrm>
                <a:off x="1755" y="2073"/>
                <a:ext cx="332" cy="19"/>
              </a:xfrm>
              <a:custGeom>
                <a:avLst/>
                <a:gdLst>
                  <a:gd name="T0" fmla="*/ 0 w 1659"/>
                  <a:gd name="T1" fmla="*/ 0 h 94"/>
                  <a:gd name="T2" fmla="*/ 1659 w 1659"/>
                  <a:gd name="T3" fmla="*/ 0 h 94"/>
                  <a:gd name="T4" fmla="*/ 1649 w 1659"/>
                  <a:gd name="T5" fmla="*/ 47 h 94"/>
                  <a:gd name="T6" fmla="*/ 1634 w 1659"/>
                  <a:gd name="T7" fmla="*/ 94 h 94"/>
                  <a:gd name="T8" fmla="*/ 25 w 1659"/>
                  <a:gd name="T9" fmla="*/ 94 h 94"/>
                  <a:gd name="T10" fmla="*/ 10 w 1659"/>
                  <a:gd name="T11" fmla="*/ 47 h 94"/>
                  <a:gd name="T12" fmla="*/ 0 w 1659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94">
                    <a:moveTo>
                      <a:pt x="0" y="0"/>
                    </a:moveTo>
                    <a:lnTo>
                      <a:pt x="1659" y="0"/>
                    </a:lnTo>
                    <a:lnTo>
                      <a:pt x="1649" y="47"/>
                    </a:lnTo>
                    <a:lnTo>
                      <a:pt x="1634" y="94"/>
                    </a:lnTo>
                    <a:lnTo>
                      <a:pt x="25" y="94"/>
                    </a:lnTo>
                    <a:lnTo>
                      <a:pt x="1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1608"/>
              <p:cNvSpPr>
                <a:spLocks/>
              </p:cNvSpPr>
              <p:nvPr/>
            </p:nvSpPr>
            <p:spPr bwMode="auto">
              <a:xfrm>
                <a:off x="1756" y="2076"/>
                <a:ext cx="330" cy="16"/>
              </a:xfrm>
              <a:custGeom>
                <a:avLst/>
                <a:gdLst>
                  <a:gd name="T0" fmla="*/ 0 w 1653"/>
                  <a:gd name="T1" fmla="*/ 0 h 78"/>
                  <a:gd name="T2" fmla="*/ 1653 w 1653"/>
                  <a:gd name="T3" fmla="*/ 0 h 78"/>
                  <a:gd name="T4" fmla="*/ 1644 w 1653"/>
                  <a:gd name="T5" fmla="*/ 40 h 78"/>
                  <a:gd name="T6" fmla="*/ 1631 w 1653"/>
                  <a:gd name="T7" fmla="*/ 78 h 78"/>
                  <a:gd name="T8" fmla="*/ 22 w 1653"/>
                  <a:gd name="T9" fmla="*/ 78 h 78"/>
                  <a:gd name="T10" fmla="*/ 10 w 1653"/>
                  <a:gd name="T11" fmla="*/ 40 h 78"/>
                  <a:gd name="T12" fmla="*/ 0 w 1653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78">
                    <a:moveTo>
                      <a:pt x="0" y="0"/>
                    </a:moveTo>
                    <a:lnTo>
                      <a:pt x="1653" y="0"/>
                    </a:lnTo>
                    <a:lnTo>
                      <a:pt x="1644" y="40"/>
                    </a:lnTo>
                    <a:lnTo>
                      <a:pt x="1631" y="78"/>
                    </a:lnTo>
                    <a:lnTo>
                      <a:pt x="22" y="78"/>
                    </a:lnTo>
                    <a:lnTo>
                      <a:pt x="10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1609"/>
              <p:cNvSpPr>
                <a:spLocks/>
              </p:cNvSpPr>
              <p:nvPr/>
            </p:nvSpPr>
            <p:spPr bwMode="auto">
              <a:xfrm>
                <a:off x="1757" y="2079"/>
                <a:ext cx="329" cy="13"/>
              </a:xfrm>
              <a:custGeom>
                <a:avLst/>
                <a:gdLst>
                  <a:gd name="T0" fmla="*/ 0 w 1645"/>
                  <a:gd name="T1" fmla="*/ 0 h 63"/>
                  <a:gd name="T2" fmla="*/ 1645 w 1645"/>
                  <a:gd name="T3" fmla="*/ 0 h 63"/>
                  <a:gd name="T4" fmla="*/ 1637 w 1645"/>
                  <a:gd name="T5" fmla="*/ 32 h 63"/>
                  <a:gd name="T6" fmla="*/ 1627 w 1645"/>
                  <a:gd name="T7" fmla="*/ 63 h 63"/>
                  <a:gd name="T8" fmla="*/ 18 w 1645"/>
                  <a:gd name="T9" fmla="*/ 63 h 63"/>
                  <a:gd name="T10" fmla="*/ 9 w 1645"/>
                  <a:gd name="T11" fmla="*/ 32 h 63"/>
                  <a:gd name="T12" fmla="*/ 0 w 1645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63">
                    <a:moveTo>
                      <a:pt x="0" y="0"/>
                    </a:moveTo>
                    <a:lnTo>
                      <a:pt x="1645" y="0"/>
                    </a:lnTo>
                    <a:lnTo>
                      <a:pt x="1637" y="32"/>
                    </a:lnTo>
                    <a:lnTo>
                      <a:pt x="1627" y="63"/>
                    </a:lnTo>
                    <a:lnTo>
                      <a:pt x="18" y="63"/>
                    </a:lnTo>
                    <a:lnTo>
                      <a:pt x="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1610"/>
              <p:cNvSpPr>
                <a:spLocks/>
              </p:cNvSpPr>
              <p:nvPr/>
            </p:nvSpPr>
            <p:spPr bwMode="auto">
              <a:xfrm>
                <a:off x="1757" y="2082"/>
                <a:ext cx="328" cy="10"/>
              </a:xfrm>
              <a:custGeom>
                <a:avLst/>
                <a:gdLst>
                  <a:gd name="T0" fmla="*/ 0 w 1639"/>
                  <a:gd name="T1" fmla="*/ 0 h 48"/>
                  <a:gd name="T2" fmla="*/ 1639 w 1639"/>
                  <a:gd name="T3" fmla="*/ 0 h 48"/>
                  <a:gd name="T4" fmla="*/ 1631 w 1639"/>
                  <a:gd name="T5" fmla="*/ 25 h 48"/>
                  <a:gd name="T6" fmla="*/ 1624 w 1639"/>
                  <a:gd name="T7" fmla="*/ 48 h 48"/>
                  <a:gd name="T8" fmla="*/ 15 w 1639"/>
                  <a:gd name="T9" fmla="*/ 48 h 48"/>
                  <a:gd name="T10" fmla="*/ 8 w 1639"/>
                  <a:gd name="T11" fmla="*/ 25 h 48"/>
                  <a:gd name="T12" fmla="*/ 0 w 163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48">
                    <a:moveTo>
                      <a:pt x="0" y="0"/>
                    </a:moveTo>
                    <a:lnTo>
                      <a:pt x="1639" y="0"/>
                    </a:lnTo>
                    <a:lnTo>
                      <a:pt x="1631" y="25"/>
                    </a:lnTo>
                    <a:lnTo>
                      <a:pt x="1624" y="48"/>
                    </a:lnTo>
                    <a:lnTo>
                      <a:pt x="15" y="48"/>
                    </a:lnTo>
                    <a:lnTo>
                      <a:pt x="8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1611"/>
              <p:cNvSpPr>
                <a:spLocks/>
              </p:cNvSpPr>
              <p:nvPr/>
            </p:nvSpPr>
            <p:spPr bwMode="auto">
              <a:xfrm>
                <a:off x="1758" y="2085"/>
                <a:ext cx="326" cy="7"/>
              </a:xfrm>
              <a:custGeom>
                <a:avLst/>
                <a:gdLst>
                  <a:gd name="T0" fmla="*/ 0 w 1627"/>
                  <a:gd name="T1" fmla="*/ 0 h 31"/>
                  <a:gd name="T2" fmla="*/ 1627 w 1627"/>
                  <a:gd name="T3" fmla="*/ 0 h 31"/>
                  <a:gd name="T4" fmla="*/ 1623 w 1627"/>
                  <a:gd name="T5" fmla="*/ 15 h 31"/>
                  <a:gd name="T6" fmla="*/ 1618 w 1627"/>
                  <a:gd name="T7" fmla="*/ 31 h 31"/>
                  <a:gd name="T8" fmla="*/ 9 w 1627"/>
                  <a:gd name="T9" fmla="*/ 31 h 31"/>
                  <a:gd name="T10" fmla="*/ 4 w 1627"/>
                  <a:gd name="T11" fmla="*/ 15 h 31"/>
                  <a:gd name="T12" fmla="*/ 0 w 162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31">
                    <a:moveTo>
                      <a:pt x="0" y="0"/>
                    </a:moveTo>
                    <a:lnTo>
                      <a:pt x="1627" y="0"/>
                    </a:lnTo>
                    <a:lnTo>
                      <a:pt x="1623" y="15"/>
                    </a:lnTo>
                    <a:lnTo>
                      <a:pt x="1618" y="31"/>
                    </a:lnTo>
                    <a:lnTo>
                      <a:pt x="9" y="31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4" name="Group 1813"/>
            <p:cNvGrpSpPr>
              <a:grpSpLocks/>
            </p:cNvGrpSpPr>
            <p:nvPr/>
          </p:nvGrpSpPr>
          <p:grpSpPr bwMode="auto">
            <a:xfrm>
              <a:off x="2786063" y="3286126"/>
              <a:ext cx="528638" cy="93663"/>
              <a:chOff x="1755" y="2070"/>
              <a:chExt cx="333" cy="59"/>
            </a:xfrm>
          </p:grpSpPr>
          <p:sp>
            <p:nvSpPr>
              <p:cNvPr id="1415" name="Freeform 1613"/>
              <p:cNvSpPr>
                <a:spLocks/>
              </p:cNvSpPr>
              <p:nvPr/>
            </p:nvSpPr>
            <p:spPr bwMode="auto">
              <a:xfrm>
                <a:off x="1759" y="2088"/>
                <a:ext cx="324" cy="4"/>
              </a:xfrm>
              <a:custGeom>
                <a:avLst/>
                <a:gdLst>
                  <a:gd name="T0" fmla="*/ 0 w 1619"/>
                  <a:gd name="T1" fmla="*/ 0 h 16"/>
                  <a:gd name="T2" fmla="*/ 1619 w 1619"/>
                  <a:gd name="T3" fmla="*/ 0 h 16"/>
                  <a:gd name="T4" fmla="*/ 1616 w 1619"/>
                  <a:gd name="T5" fmla="*/ 9 h 16"/>
                  <a:gd name="T6" fmla="*/ 1614 w 1619"/>
                  <a:gd name="T7" fmla="*/ 16 h 16"/>
                  <a:gd name="T8" fmla="*/ 5 w 1619"/>
                  <a:gd name="T9" fmla="*/ 16 h 16"/>
                  <a:gd name="T10" fmla="*/ 3 w 1619"/>
                  <a:gd name="T11" fmla="*/ 9 h 16"/>
                  <a:gd name="T12" fmla="*/ 0 w 16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16">
                    <a:moveTo>
                      <a:pt x="0" y="0"/>
                    </a:moveTo>
                    <a:lnTo>
                      <a:pt x="1619" y="0"/>
                    </a:lnTo>
                    <a:lnTo>
                      <a:pt x="1616" y="9"/>
                    </a:lnTo>
                    <a:lnTo>
                      <a:pt x="1614" y="16"/>
                    </a:lnTo>
                    <a:lnTo>
                      <a:pt x="5" y="16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Rectangle 1614"/>
              <p:cNvSpPr>
                <a:spLocks noChangeArrowheads="1"/>
              </p:cNvSpPr>
              <p:nvPr/>
            </p:nvSpPr>
            <p:spPr bwMode="auto">
              <a:xfrm>
                <a:off x="1760" y="2092"/>
                <a:ext cx="322" cy="1"/>
              </a:xfrm>
              <a:prstGeom prst="rect">
                <a:avLst/>
              </a:pr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Rectangle 1615"/>
              <p:cNvSpPr>
                <a:spLocks noChangeArrowheads="1"/>
              </p:cNvSpPr>
              <p:nvPr/>
            </p:nvSpPr>
            <p:spPr bwMode="auto">
              <a:xfrm>
                <a:off x="1755" y="2070"/>
                <a:ext cx="333" cy="1"/>
              </a:xfrm>
              <a:prstGeom prst="rect">
                <a:avLst/>
              </a:prstGeom>
              <a:solidFill>
                <a:srgbClr val="BC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1616"/>
              <p:cNvSpPr>
                <a:spLocks/>
              </p:cNvSpPr>
              <p:nvPr/>
            </p:nvSpPr>
            <p:spPr bwMode="auto">
              <a:xfrm>
                <a:off x="1755" y="2070"/>
                <a:ext cx="333" cy="3"/>
              </a:xfrm>
              <a:custGeom>
                <a:avLst/>
                <a:gdLst>
                  <a:gd name="T0" fmla="*/ 1662 w 1665"/>
                  <a:gd name="T1" fmla="*/ 15 h 15"/>
                  <a:gd name="T2" fmla="*/ 3 w 1665"/>
                  <a:gd name="T3" fmla="*/ 15 h 15"/>
                  <a:gd name="T4" fmla="*/ 1 w 1665"/>
                  <a:gd name="T5" fmla="*/ 7 h 15"/>
                  <a:gd name="T6" fmla="*/ 0 w 1665"/>
                  <a:gd name="T7" fmla="*/ 0 h 15"/>
                  <a:gd name="T8" fmla="*/ 1665 w 1665"/>
                  <a:gd name="T9" fmla="*/ 0 h 15"/>
                  <a:gd name="T10" fmla="*/ 1664 w 1665"/>
                  <a:gd name="T11" fmla="*/ 7 h 15"/>
                  <a:gd name="T12" fmla="*/ 1662 w 166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15">
                    <a:moveTo>
                      <a:pt x="1662" y="15"/>
                    </a:moveTo>
                    <a:lnTo>
                      <a:pt x="3" y="15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1665" y="0"/>
                    </a:lnTo>
                    <a:lnTo>
                      <a:pt x="1664" y="7"/>
                    </a:lnTo>
                    <a:lnTo>
                      <a:pt x="1662" y="15"/>
                    </a:lnTo>
                    <a:close/>
                  </a:path>
                </a:pathLst>
              </a:cu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1617"/>
              <p:cNvSpPr>
                <a:spLocks/>
              </p:cNvSpPr>
              <p:nvPr/>
            </p:nvSpPr>
            <p:spPr bwMode="auto">
              <a:xfrm>
                <a:off x="1755" y="2070"/>
                <a:ext cx="333" cy="6"/>
              </a:xfrm>
              <a:custGeom>
                <a:avLst/>
                <a:gdLst>
                  <a:gd name="T0" fmla="*/ 1659 w 1665"/>
                  <a:gd name="T1" fmla="*/ 31 h 31"/>
                  <a:gd name="T2" fmla="*/ 6 w 1665"/>
                  <a:gd name="T3" fmla="*/ 31 h 31"/>
                  <a:gd name="T4" fmla="*/ 3 w 1665"/>
                  <a:gd name="T5" fmla="*/ 15 h 31"/>
                  <a:gd name="T6" fmla="*/ 0 w 1665"/>
                  <a:gd name="T7" fmla="*/ 0 h 31"/>
                  <a:gd name="T8" fmla="*/ 1665 w 1665"/>
                  <a:gd name="T9" fmla="*/ 0 h 31"/>
                  <a:gd name="T10" fmla="*/ 1662 w 1665"/>
                  <a:gd name="T11" fmla="*/ 15 h 31"/>
                  <a:gd name="T12" fmla="*/ 1659 w 1665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31">
                    <a:moveTo>
                      <a:pt x="1659" y="31"/>
                    </a:moveTo>
                    <a:lnTo>
                      <a:pt x="6" y="31"/>
                    </a:lnTo>
                    <a:lnTo>
                      <a:pt x="3" y="15"/>
                    </a:lnTo>
                    <a:lnTo>
                      <a:pt x="0" y="0"/>
                    </a:lnTo>
                    <a:lnTo>
                      <a:pt x="1665" y="0"/>
                    </a:lnTo>
                    <a:lnTo>
                      <a:pt x="1662" y="15"/>
                    </a:lnTo>
                    <a:lnTo>
                      <a:pt x="1659" y="31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1618"/>
              <p:cNvSpPr>
                <a:spLocks/>
              </p:cNvSpPr>
              <p:nvPr/>
            </p:nvSpPr>
            <p:spPr bwMode="auto">
              <a:xfrm>
                <a:off x="1755" y="2070"/>
                <a:ext cx="333" cy="9"/>
              </a:xfrm>
              <a:custGeom>
                <a:avLst/>
                <a:gdLst>
                  <a:gd name="T0" fmla="*/ 1655 w 1665"/>
                  <a:gd name="T1" fmla="*/ 46 h 46"/>
                  <a:gd name="T2" fmla="*/ 10 w 1665"/>
                  <a:gd name="T3" fmla="*/ 46 h 46"/>
                  <a:gd name="T4" fmla="*/ 4 w 1665"/>
                  <a:gd name="T5" fmla="*/ 23 h 46"/>
                  <a:gd name="T6" fmla="*/ 0 w 1665"/>
                  <a:gd name="T7" fmla="*/ 0 h 46"/>
                  <a:gd name="T8" fmla="*/ 1665 w 1665"/>
                  <a:gd name="T9" fmla="*/ 0 h 46"/>
                  <a:gd name="T10" fmla="*/ 1661 w 1665"/>
                  <a:gd name="T11" fmla="*/ 23 h 46"/>
                  <a:gd name="T12" fmla="*/ 1655 w 1665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46">
                    <a:moveTo>
                      <a:pt x="1655" y="46"/>
                    </a:moveTo>
                    <a:lnTo>
                      <a:pt x="10" y="46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1665" y="0"/>
                    </a:lnTo>
                    <a:lnTo>
                      <a:pt x="1661" y="23"/>
                    </a:lnTo>
                    <a:lnTo>
                      <a:pt x="1655" y="46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1619"/>
              <p:cNvSpPr>
                <a:spLocks/>
              </p:cNvSpPr>
              <p:nvPr/>
            </p:nvSpPr>
            <p:spPr bwMode="auto">
              <a:xfrm>
                <a:off x="1755" y="2070"/>
                <a:ext cx="333" cy="12"/>
              </a:xfrm>
              <a:custGeom>
                <a:avLst/>
                <a:gdLst>
                  <a:gd name="T0" fmla="*/ 1652 w 1665"/>
                  <a:gd name="T1" fmla="*/ 62 h 62"/>
                  <a:gd name="T2" fmla="*/ 13 w 1665"/>
                  <a:gd name="T3" fmla="*/ 62 h 62"/>
                  <a:gd name="T4" fmla="*/ 6 w 1665"/>
                  <a:gd name="T5" fmla="*/ 31 h 62"/>
                  <a:gd name="T6" fmla="*/ 0 w 1665"/>
                  <a:gd name="T7" fmla="*/ 0 h 62"/>
                  <a:gd name="T8" fmla="*/ 1665 w 1665"/>
                  <a:gd name="T9" fmla="*/ 0 h 62"/>
                  <a:gd name="T10" fmla="*/ 1659 w 1665"/>
                  <a:gd name="T11" fmla="*/ 31 h 62"/>
                  <a:gd name="T12" fmla="*/ 1652 w 1665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62">
                    <a:moveTo>
                      <a:pt x="1652" y="62"/>
                    </a:moveTo>
                    <a:lnTo>
                      <a:pt x="13" y="62"/>
                    </a:lnTo>
                    <a:lnTo>
                      <a:pt x="6" y="31"/>
                    </a:lnTo>
                    <a:lnTo>
                      <a:pt x="0" y="0"/>
                    </a:lnTo>
                    <a:lnTo>
                      <a:pt x="1665" y="0"/>
                    </a:lnTo>
                    <a:lnTo>
                      <a:pt x="1659" y="31"/>
                    </a:lnTo>
                    <a:lnTo>
                      <a:pt x="1652" y="62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1620"/>
              <p:cNvSpPr>
                <a:spLocks/>
              </p:cNvSpPr>
              <p:nvPr/>
            </p:nvSpPr>
            <p:spPr bwMode="auto">
              <a:xfrm>
                <a:off x="1755" y="2070"/>
                <a:ext cx="333" cy="15"/>
              </a:xfrm>
              <a:custGeom>
                <a:avLst/>
                <a:gdLst>
                  <a:gd name="T0" fmla="*/ 1646 w 1665"/>
                  <a:gd name="T1" fmla="*/ 78 h 78"/>
                  <a:gd name="T2" fmla="*/ 19 w 1665"/>
                  <a:gd name="T3" fmla="*/ 78 h 78"/>
                  <a:gd name="T4" fmla="*/ 7 w 1665"/>
                  <a:gd name="T5" fmla="*/ 39 h 78"/>
                  <a:gd name="T6" fmla="*/ 0 w 1665"/>
                  <a:gd name="T7" fmla="*/ 0 h 78"/>
                  <a:gd name="T8" fmla="*/ 1665 w 1665"/>
                  <a:gd name="T9" fmla="*/ 0 h 78"/>
                  <a:gd name="T10" fmla="*/ 1658 w 1665"/>
                  <a:gd name="T11" fmla="*/ 39 h 78"/>
                  <a:gd name="T12" fmla="*/ 1646 w 1665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78">
                    <a:moveTo>
                      <a:pt x="1646" y="78"/>
                    </a:moveTo>
                    <a:lnTo>
                      <a:pt x="19" y="78"/>
                    </a:lnTo>
                    <a:lnTo>
                      <a:pt x="7" y="39"/>
                    </a:lnTo>
                    <a:lnTo>
                      <a:pt x="0" y="0"/>
                    </a:lnTo>
                    <a:lnTo>
                      <a:pt x="1665" y="0"/>
                    </a:lnTo>
                    <a:lnTo>
                      <a:pt x="1658" y="39"/>
                    </a:lnTo>
                    <a:lnTo>
                      <a:pt x="1646" y="78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1621"/>
              <p:cNvSpPr>
                <a:spLocks/>
              </p:cNvSpPr>
              <p:nvPr/>
            </p:nvSpPr>
            <p:spPr bwMode="auto">
              <a:xfrm>
                <a:off x="1755" y="2070"/>
                <a:ext cx="333" cy="18"/>
              </a:xfrm>
              <a:custGeom>
                <a:avLst/>
                <a:gdLst>
                  <a:gd name="T0" fmla="*/ 1642 w 1665"/>
                  <a:gd name="T1" fmla="*/ 93 h 93"/>
                  <a:gd name="T2" fmla="*/ 23 w 1665"/>
                  <a:gd name="T3" fmla="*/ 93 h 93"/>
                  <a:gd name="T4" fmla="*/ 9 w 1665"/>
                  <a:gd name="T5" fmla="*/ 47 h 93"/>
                  <a:gd name="T6" fmla="*/ 0 w 1665"/>
                  <a:gd name="T7" fmla="*/ 0 h 93"/>
                  <a:gd name="T8" fmla="*/ 1665 w 1665"/>
                  <a:gd name="T9" fmla="*/ 0 h 93"/>
                  <a:gd name="T10" fmla="*/ 1656 w 1665"/>
                  <a:gd name="T11" fmla="*/ 47 h 93"/>
                  <a:gd name="T12" fmla="*/ 1642 w 1665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93">
                    <a:moveTo>
                      <a:pt x="1642" y="93"/>
                    </a:moveTo>
                    <a:lnTo>
                      <a:pt x="23" y="93"/>
                    </a:lnTo>
                    <a:lnTo>
                      <a:pt x="9" y="47"/>
                    </a:lnTo>
                    <a:lnTo>
                      <a:pt x="0" y="0"/>
                    </a:lnTo>
                    <a:lnTo>
                      <a:pt x="1665" y="0"/>
                    </a:lnTo>
                    <a:lnTo>
                      <a:pt x="1656" y="47"/>
                    </a:lnTo>
                    <a:lnTo>
                      <a:pt x="1642" y="93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1622"/>
              <p:cNvSpPr>
                <a:spLocks/>
              </p:cNvSpPr>
              <p:nvPr/>
            </p:nvSpPr>
            <p:spPr bwMode="auto">
              <a:xfrm>
                <a:off x="1755" y="2070"/>
                <a:ext cx="333" cy="22"/>
              </a:xfrm>
              <a:custGeom>
                <a:avLst/>
                <a:gdLst>
                  <a:gd name="T0" fmla="*/ 1637 w 1665"/>
                  <a:gd name="T1" fmla="*/ 109 h 109"/>
                  <a:gd name="T2" fmla="*/ 28 w 1665"/>
                  <a:gd name="T3" fmla="*/ 109 h 109"/>
                  <a:gd name="T4" fmla="*/ 11 w 1665"/>
                  <a:gd name="T5" fmla="*/ 55 h 109"/>
                  <a:gd name="T6" fmla="*/ 0 w 1665"/>
                  <a:gd name="T7" fmla="*/ 0 h 109"/>
                  <a:gd name="T8" fmla="*/ 1665 w 1665"/>
                  <a:gd name="T9" fmla="*/ 0 h 109"/>
                  <a:gd name="T10" fmla="*/ 1654 w 1665"/>
                  <a:gd name="T11" fmla="*/ 55 h 109"/>
                  <a:gd name="T12" fmla="*/ 1637 w 1665"/>
                  <a:gd name="T1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5" h="109">
                    <a:moveTo>
                      <a:pt x="1637" y="109"/>
                    </a:moveTo>
                    <a:lnTo>
                      <a:pt x="28" y="109"/>
                    </a:lnTo>
                    <a:lnTo>
                      <a:pt x="11" y="55"/>
                    </a:lnTo>
                    <a:lnTo>
                      <a:pt x="0" y="0"/>
                    </a:lnTo>
                    <a:lnTo>
                      <a:pt x="1665" y="0"/>
                    </a:lnTo>
                    <a:lnTo>
                      <a:pt x="1654" y="55"/>
                    </a:lnTo>
                    <a:lnTo>
                      <a:pt x="1637" y="109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1623"/>
              <p:cNvSpPr>
                <a:spLocks/>
              </p:cNvSpPr>
              <p:nvPr/>
            </p:nvSpPr>
            <p:spPr bwMode="auto">
              <a:xfrm>
                <a:off x="1755" y="2070"/>
                <a:ext cx="333" cy="25"/>
              </a:xfrm>
              <a:custGeom>
                <a:avLst/>
                <a:gdLst>
                  <a:gd name="T0" fmla="*/ 1632 w 1665"/>
                  <a:gd name="T1" fmla="*/ 125 h 125"/>
                  <a:gd name="T2" fmla="*/ 33 w 1665"/>
                  <a:gd name="T3" fmla="*/ 125 h 125"/>
                  <a:gd name="T4" fmla="*/ 23 w 1665"/>
                  <a:gd name="T5" fmla="*/ 94 h 125"/>
                  <a:gd name="T6" fmla="*/ 6 w 1665"/>
                  <a:gd name="T7" fmla="*/ 32 h 125"/>
                  <a:gd name="T8" fmla="*/ 0 w 1665"/>
                  <a:gd name="T9" fmla="*/ 0 h 125"/>
                  <a:gd name="T10" fmla="*/ 1665 w 1665"/>
                  <a:gd name="T11" fmla="*/ 0 h 125"/>
                  <a:gd name="T12" fmla="*/ 1659 w 1665"/>
                  <a:gd name="T13" fmla="*/ 32 h 125"/>
                  <a:gd name="T14" fmla="*/ 1642 w 1665"/>
                  <a:gd name="T15" fmla="*/ 94 h 125"/>
                  <a:gd name="T16" fmla="*/ 1632 w 1665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5" h="125">
                    <a:moveTo>
                      <a:pt x="1632" y="125"/>
                    </a:moveTo>
                    <a:lnTo>
                      <a:pt x="33" y="125"/>
                    </a:lnTo>
                    <a:lnTo>
                      <a:pt x="23" y="94"/>
                    </a:lnTo>
                    <a:lnTo>
                      <a:pt x="6" y="32"/>
                    </a:lnTo>
                    <a:lnTo>
                      <a:pt x="0" y="0"/>
                    </a:lnTo>
                    <a:lnTo>
                      <a:pt x="1665" y="0"/>
                    </a:lnTo>
                    <a:lnTo>
                      <a:pt x="1659" y="32"/>
                    </a:lnTo>
                    <a:lnTo>
                      <a:pt x="1642" y="94"/>
                    </a:lnTo>
                    <a:lnTo>
                      <a:pt x="1632" y="125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1624"/>
              <p:cNvSpPr>
                <a:spLocks/>
              </p:cNvSpPr>
              <p:nvPr/>
            </p:nvSpPr>
            <p:spPr bwMode="auto">
              <a:xfrm>
                <a:off x="1755" y="2073"/>
                <a:ext cx="332" cy="22"/>
              </a:xfrm>
              <a:custGeom>
                <a:avLst/>
                <a:gdLst>
                  <a:gd name="T0" fmla="*/ 0 w 1659"/>
                  <a:gd name="T1" fmla="*/ 0 h 110"/>
                  <a:gd name="T2" fmla="*/ 1659 w 1659"/>
                  <a:gd name="T3" fmla="*/ 0 h 110"/>
                  <a:gd name="T4" fmla="*/ 1647 w 1659"/>
                  <a:gd name="T5" fmla="*/ 56 h 110"/>
                  <a:gd name="T6" fmla="*/ 1629 w 1659"/>
                  <a:gd name="T7" fmla="*/ 110 h 110"/>
                  <a:gd name="T8" fmla="*/ 30 w 1659"/>
                  <a:gd name="T9" fmla="*/ 110 h 110"/>
                  <a:gd name="T10" fmla="*/ 13 w 1659"/>
                  <a:gd name="T11" fmla="*/ 56 h 110"/>
                  <a:gd name="T12" fmla="*/ 0 w 1659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110">
                    <a:moveTo>
                      <a:pt x="0" y="0"/>
                    </a:moveTo>
                    <a:lnTo>
                      <a:pt x="1659" y="0"/>
                    </a:lnTo>
                    <a:lnTo>
                      <a:pt x="1647" y="56"/>
                    </a:lnTo>
                    <a:lnTo>
                      <a:pt x="1629" y="110"/>
                    </a:lnTo>
                    <a:lnTo>
                      <a:pt x="30" y="110"/>
                    </a:lnTo>
                    <a:lnTo>
                      <a:pt x="13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1625"/>
              <p:cNvSpPr>
                <a:spLocks/>
              </p:cNvSpPr>
              <p:nvPr/>
            </p:nvSpPr>
            <p:spPr bwMode="auto">
              <a:xfrm>
                <a:off x="1756" y="2076"/>
                <a:ext cx="330" cy="19"/>
              </a:xfrm>
              <a:custGeom>
                <a:avLst/>
                <a:gdLst>
                  <a:gd name="T0" fmla="*/ 0 w 1653"/>
                  <a:gd name="T1" fmla="*/ 0 h 94"/>
                  <a:gd name="T2" fmla="*/ 1653 w 1653"/>
                  <a:gd name="T3" fmla="*/ 0 h 94"/>
                  <a:gd name="T4" fmla="*/ 1641 w 1653"/>
                  <a:gd name="T5" fmla="*/ 48 h 94"/>
                  <a:gd name="T6" fmla="*/ 1626 w 1653"/>
                  <a:gd name="T7" fmla="*/ 94 h 94"/>
                  <a:gd name="T8" fmla="*/ 27 w 1653"/>
                  <a:gd name="T9" fmla="*/ 94 h 94"/>
                  <a:gd name="T10" fmla="*/ 12 w 1653"/>
                  <a:gd name="T11" fmla="*/ 48 h 94"/>
                  <a:gd name="T12" fmla="*/ 0 w 1653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94">
                    <a:moveTo>
                      <a:pt x="0" y="0"/>
                    </a:moveTo>
                    <a:lnTo>
                      <a:pt x="1653" y="0"/>
                    </a:lnTo>
                    <a:lnTo>
                      <a:pt x="1641" y="48"/>
                    </a:lnTo>
                    <a:lnTo>
                      <a:pt x="1626" y="94"/>
                    </a:lnTo>
                    <a:lnTo>
                      <a:pt x="27" y="94"/>
                    </a:lnTo>
                    <a:lnTo>
                      <a:pt x="12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1626"/>
              <p:cNvSpPr>
                <a:spLocks/>
              </p:cNvSpPr>
              <p:nvPr/>
            </p:nvSpPr>
            <p:spPr bwMode="auto">
              <a:xfrm>
                <a:off x="1757" y="2079"/>
                <a:ext cx="329" cy="16"/>
              </a:xfrm>
              <a:custGeom>
                <a:avLst/>
                <a:gdLst>
                  <a:gd name="T0" fmla="*/ 0 w 1645"/>
                  <a:gd name="T1" fmla="*/ 0 h 79"/>
                  <a:gd name="T2" fmla="*/ 1645 w 1645"/>
                  <a:gd name="T3" fmla="*/ 0 h 79"/>
                  <a:gd name="T4" fmla="*/ 1634 w 1645"/>
                  <a:gd name="T5" fmla="*/ 40 h 79"/>
                  <a:gd name="T6" fmla="*/ 1622 w 1645"/>
                  <a:gd name="T7" fmla="*/ 79 h 79"/>
                  <a:gd name="T8" fmla="*/ 23 w 1645"/>
                  <a:gd name="T9" fmla="*/ 79 h 79"/>
                  <a:gd name="T10" fmla="*/ 11 w 1645"/>
                  <a:gd name="T11" fmla="*/ 40 h 79"/>
                  <a:gd name="T12" fmla="*/ 0 w 1645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79">
                    <a:moveTo>
                      <a:pt x="0" y="0"/>
                    </a:moveTo>
                    <a:lnTo>
                      <a:pt x="1645" y="0"/>
                    </a:lnTo>
                    <a:lnTo>
                      <a:pt x="1634" y="40"/>
                    </a:lnTo>
                    <a:lnTo>
                      <a:pt x="1622" y="79"/>
                    </a:lnTo>
                    <a:lnTo>
                      <a:pt x="23" y="79"/>
                    </a:lnTo>
                    <a:lnTo>
                      <a:pt x="11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1627"/>
              <p:cNvSpPr>
                <a:spLocks/>
              </p:cNvSpPr>
              <p:nvPr/>
            </p:nvSpPr>
            <p:spPr bwMode="auto">
              <a:xfrm>
                <a:off x="1757" y="2082"/>
                <a:ext cx="328" cy="13"/>
              </a:xfrm>
              <a:custGeom>
                <a:avLst/>
                <a:gdLst>
                  <a:gd name="T0" fmla="*/ 0 w 1639"/>
                  <a:gd name="T1" fmla="*/ 0 h 64"/>
                  <a:gd name="T2" fmla="*/ 1639 w 1639"/>
                  <a:gd name="T3" fmla="*/ 0 h 64"/>
                  <a:gd name="T4" fmla="*/ 1629 w 1639"/>
                  <a:gd name="T5" fmla="*/ 32 h 64"/>
                  <a:gd name="T6" fmla="*/ 1619 w 1639"/>
                  <a:gd name="T7" fmla="*/ 64 h 64"/>
                  <a:gd name="T8" fmla="*/ 20 w 1639"/>
                  <a:gd name="T9" fmla="*/ 64 h 64"/>
                  <a:gd name="T10" fmla="*/ 10 w 1639"/>
                  <a:gd name="T11" fmla="*/ 32 h 64"/>
                  <a:gd name="T12" fmla="*/ 0 w 1639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64">
                    <a:moveTo>
                      <a:pt x="0" y="0"/>
                    </a:moveTo>
                    <a:lnTo>
                      <a:pt x="1639" y="0"/>
                    </a:lnTo>
                    <a:lnTo>
                      <a:pt x="1629" y="32"/>
                    </a:lnTo>
                    <a:lnTo>
                      <a:pt x="1619" y="64"/>
                    </a:lnTo>
                    <a:lnTo>
                      <a:pt x="20" y="64"/>
                    </a:lnTo>
                    <a:lnTo>
                      <a:pt x="1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1628"/>
              <p:cNvSpPr>
                <a:spLocks/>
              </p:cNvSpPr>
              <p:nvPr/>
            </p:nvSpPr>
            <p:spPr bwMode="auto">
              <a:xfrm>
                <a:off x="1758" y="2085"/>
                <a:ext cx="326" cy="10"/>
              </a:xfrm>
              <a:custGeom>
                <a:avLst/>
                <a:gdLst>
                  <a:gd name="T0" fmla="*/ 0 w 1627"/>
                  <a:gd name="T1" fmla="*/ 0 h 47"/>
                  <a:gd name="T2" fmla="*/ 1627 w 1627"/>
                  <a:gd name="T3" fmla="*/ 0 h 47"/>
                  <a:gd name="T4" fmla="*/ 1621 w 1627"/>
                  <a:gd name="T5" fmla="*/ 24 h 47"/>
                  <a:gd name="T6" fmla="*/ 1613 w 1627"/>
                  <a:gd name="T7" fmla="*/ 47 h 47"/>
                  <a:gd name="T8" fmla="*/ 14 w 1627"/>
                  <a:gd name="T9" fmla="*/ 47 h 47"/>
                  <a:gd name="T10" fmla="*/ 6 w 1627"/>
                  <a:gd name="T11" fmla="*/ 24 h 47"/>
                  <a:gd name="T12" fmla="*/ 0 w 162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47">
                    <a:moveTo>
                      <a:pt x="0" y="0"/>
                    </a:moveTo>
                    <a:lnTo>
                      <a:pt x="1627" y="0"/>
                    </a:lnTo>
                    <a:lnTo>
                      <a:pt x="1621" y="24"/>
                    </a:lnTo>
                    <a:lnTo>
                      <a:pt x="1613" y="47"/>
                    </a:lnTo>
                    <a:lnTo>
                      <a:pt x="14" y="47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1629"/>
              <p:cNvSpPr>
                <a:spLocks/>
              </p:cNvSpPr>
              <p:nvPr/>
            </p:nvSpPr>
            <p:spPr bwMode="auto">
              <a:xfrm>
                <a:off x="1759" y="2088"/>
                <a:ext cx="324" cy="7"/>
              </a:xfrm>
              <a:custGeom>
                <a:avLst/>
                <a:gdLst>
                  <a:gd name="T0" fmla="*/ 0 w 1619"/>
                  <a:gd name="T1" fmla="*/ 0 h 32"/>
                  <a:gd name="T2" fmla="*/ 1619 w 1619"/>
                  <a:gd name="T3" fmla="*/ 0 h 32"/>
                  <a:gd name="T4" fmla="*/ 1614 w 1619"/>
                  <a:gd name="T5" fmla="*/ 16 h 32"/>
                  <a:gd name="T6" fmla="*/ 1609 w 1619"/>
                  <a:gd name="T7" fmla="*/ 32 h 32"/>
                  <a:gd name="T8" fmla="*/ 10 w 1619"/>
                  <a:gd name="T9" fmla="*/ 32 h 32"/>
                  <a:gd name="T10" fmla="*/ 5 w 1619"/>
                  <a:gd name="T11" fmla="*/ 16 h 32"/>
                  <a:gd name="T12" fmla="*/ 0 w 161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32">
                    <a:moveTo>
                      <a:pt x="0" y="0"/>
                    </a:moveTo>
                    <a:lnTo>
                      <a:pt x="1619" y="0"/>
                    </a:lnTo>
                    <a:lnTo>
                      <a:pt x="1614" y="16"/>
                    </a:lnTo>
                    <a:lnTo>
                      <a:pt x="1609" y="32"/>
                    </a:lnTo>
                    <a:lnTo>
                      <a:pt x="10" y="32"/>
                    </a:lnTo>
                    <a:lnTo>
                      <a:pt x="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1630"/>
              <p:cNvSpPr>
                <a:spLocks/>
              </p:cNvSpPr>
              <p:nvPr/>
            </p:nvSpPr>
            <p:spPr bwMode="auto">
              <a:xfrm>
                <a:off x="1760" y="2092"/>
                <a:ext cx="322" cy="3"/>
              </a:xfrm>
              <a:custGeom>
                <a:avLst/>
                <a:gdLst>
                  <a:gd name="T0" fmla="*/ 0 w 1609"/>
                  <a:gd name="T1" fmla="*/ 0 h 16"/>
                  <a:gd name="T2" fmla="*/ 1609 w 1609"/>
                  <a:gd name="T3" fmla="*/ 0 h 16"/>
                  <a:gd name="T4" fmla="*/ 1606 w 1609"/>
                  <a:gd name="T5" fmla="*/ 8 h 16"/>
                  <a:gd name="T6" fmla="*/ 1604 w 1609"/>
                  <a:gd name="T7" fmla="*/ 16 h 16"/>
                  <a:gd name="T8" fmla="*/ 5 w 1609"/>
                  <a:gd name="T9" fmla="*/ 16 h 16"/>
                  <a:gd name="T10" fmla="*/ 3 w 1609"/>
                  <a:gd name="T11" fmla="*/ 8 h 16"/>
                  <a:gd name="T12" fmla="*/ 0 w 160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16">
                    <a:moveTo>
                      <a:pt x="0" y="0"/>
                    </a:moveTo>
                    <a:lnTo>
                      <a:pt x="1609" y="0"/>
                    </a:lnTo>
                    <a:lnTo>
                      <a:pt x="1606" y="8"/>
                    </a:lnTo>
                    <a:lnTo>
                      <a:pt x="1604" y="16"/>
                    </a:lnTo>
                    <a:lnTo>
                      <a:pt x="5" y="16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Rectangle 1631"/>
              <p:cNvSpPr>
                <a:spLocks noChangeArrowheads="1"/>
              </p:cNvSpPr>
              <p:nvPr/>
            </p:nvSpPr>
            <p:spPr bwMode="auto">
              <a:xfrm>
                <a:off x="1761" y="2095"/>
                <a:ext cx="320" cy="1"/>
              </a:xfrm>
              <a:prstGeom prst="rect">
                <a:avLst/>
              </a:pr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Rectangle 1632"/>
              <p:cNvSpPr>
                <a:spLocks noChangeArrowheads="1"/>
              </p:cNvSpPr>
              <p:nvPr/>
            </p:nvSpPr>
            <p:spPr bwMode="auto">
              <a:xfrm>
                <a:off x="1755" y="2073"/>
                <a:ext cx="332" cy="1"/>
              </a:xfrm>
              <a:prstGeom prst="rect">
                <a:avLst/>
              </a:prstGeom>
              <a:solidFill>
                <a:srgbClr val="BD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1633"/>
              <p:cNvSpPr>
                <a:spLocks/>
              </p:cNvSpPr>
              <p:nvPr/>
            </p:nvSpPr>
            <p:spPr bwMode="auto">
              <a:xfrm>
                <a:off x="1755" y="2073"/>
                <a:ext cx="332" cy="3"/>
              </a:xfrm>
              <a:custGeom>
                <a:avLst/>
                <a:gdLst>
                  <a:gd name="T0" fmla="*/ 1656 w 1659"/>
                  <a:gd name="T1" fmla="*/ 16 h 16"/>
                  <a:gd name="T2" fmla="*/ 3 w 1659"/>
                  <a:gd name="T3" fmla="*/ 16 h 16"/>
                  <a:gd name="T4" fmla="*/ 1 w 1659"/>
                  <a:gd name="T5" fmla="*/ 7 h 16"/>
                  <a:gd name="T6" fmla="*/ 0 w 1659"/>
                  <a:gd name="T7" fmla="*/ 0 h 16"/>
                  <a:gd name="T8" fmla="*/ 1659 w 1659"/>
                  <a:gd name="T9" fmla="*/ 0 h 16"/>
                  <a:gd name="T10" fmla="*/ 1658 w 1659"/>
                  <a:gd name="T11" fmla="*/ 7 h 16"/>
                  <a:gd name="T12" fmla="*/ 1656 w 165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16">
                    <a:moveTo>
                      <a:pt x="1656" y="16"/>
                    </a:moveTo>
                    <a:lnTo>
                      <a:pt x="3" y="16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1659" y="0"/>
                    </a:lnTo>
                    <a:lnTo>
                      <a:pt x="1658" y="7"/>
                    </a:lnTo>
                    <a:lnTo>
                      <a:pt x="1656" y="16"/>
                    </a:lnTo>
                    <a:close/>
                  </a:path>
                </a:pathLst>
              </a:cu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1634"/>
              <p:cNvSpPr>
                <a:spLocks/>
              </p:cNvSpPr>
              <p:nvPr/>
            </p:nvSpPr>
            <p:spPr bwMode="auto">
              <a:xfrm>
                <a:off x="1755" y="2073"/>
                <a:ext cx="332" cy="6"/>
              </a:xfrm>
              <a:custGeom>
                <a:avLst/>
                <a:gdLst>
                  <a:gd name="T0" fmla="*/ 1652 w 1659"/>
                  <a:gd name="T1" fmla="*/ 31 h 31"/>
                  <a:gd name="T2" fmla="*/ 7 w 1659"/>
                  <a:gd name="T3" fmla="*/ 31 h 31"/>
                  <a:gd name="T4" fmla="*/ 3 w 1659"/>
                  <a:gd name="T5" fmla="*/ 16 h 31"/>
                  <a:gd name="T6" fmla="*/ 0 w 1659"/>
                  <a:gd name="T7" fmla="*/ 0 h 31"/>
                  <a:gd name="T8" fmla="*/ 1659 w 1659"/>
                  <a:gd name="T9" fmla="*/ 0 h 31"/>
                  <a:gd name="T10" fmla="*/ 1656 w 1659"/>
                  <a:gd name="T11" fmla="*/ 16 h 31"/>
                  <a:gd name="T12" fmla="*/ 1652 w 1659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31">
                    <a:moveTo>
                      <a:pt x="1652" y="31"/>
                    </a:moveTo>
                    <a:lnTo>
                      <a:pt x="7" y="31"/>
                    </a:lnTo>
                    <a:lnTo>
                      <a:pt x="3" y="16"/>
                    </a:lnTo>
                    <a:lnTo>
                      <a:pt x="0" y="0"/>
                    </a:lnTo>
                    <a:lnTo>
                      <a:pt x="1659" y="0"/>
                    </a:lnTo>
                    <a:lnTo>
                      <a:pt x="1656" y="16"/>
                    </a:lnTo>
                    <a:lnTo>
                      <a:pt x="1652" y="31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1635"/>
              <p:cNvSpPr>
                <a:spLocks/>
              </p:cNvSpPr>
              <p:nvPr/>
            </p:nvSpPr>
            <p:spPr bwMode="auto">
              <a:xfrm>
                <a:off x="1755" y="2073"/>
                <a:ext cx="332" cy="9"/>
              </a:xfrm>
              <a:custGeom>
                <a:avLst/>
                <a:gdLst>
                  <a:gd name="T0" fmla="*/ 1649 w 1659"/>
                  <a:gd name="T1" fmla="*/ 47 h 47"/>
                  <a:gd name="T2" fmla="*/ 10 w 1659"/>
                  <a:gd name="T3" fmla="*/ 47 h 47"/>
                  <a:gd name="T4" fmla="*/ 5 w 1659"/>
                  <a:gd name="T5" fmla="*/ 24 h 47"/>
                  <a:gd name="T6" fmla="*/ 0 w 1659"/>
                  <a:gd name="T7" fmla="*/ 0 h 47"/>
                  <a:gd name="T8" fmla="*/ 1659 w 1659"/>
                  <a:gd name="T9" fmla="*/ 0 h 47"/>
                  <a:gd name="T10" fmla="*/ 1654 w 1659"/>
                  <a:gd name="T11" fmla="*/ 24 h 47"/>
                  <a:gd name="T12" fmla="*/ 1649 w 165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47">
                    <a:moveTo>
                      <a:pt x="1649" y="47"/>
                    </a:moveTo>
                    <a:lnTo>
                      <a:pt x="10" y="47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659" y="0"/>
                    </a:lnTo>
                    <a:lnTo>
                      <a:pt x="1654" y="24"/>
                    </a:lnTo>
                    <a:lnTo>
                      <a:pt x="1649" y="47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1636"/>
              <p:cNvSpPr>
                <a:spLocks/>
              </p:cNvSpPr>
              <p:nvPr/>
            </p:nvSpPr>
            <p:spPr bwMode="auto">
              <a:xfrm>
                <a:off x="1755" y="2073"/>
                <a:ext cx="332" cy="12"/>
              </a:xfrm>
              <a:custGeom>
                <a:avLst/>
                <a:gdLst>
                  <a:gd name="T0" fmla="*/ 1643 w 1659"/>
                  <a:gd name="T1" fmla="*/ 63 h 63"/>
                  <a:gd name="T2" fmla="*/ 16 w 1659"/>
                  <a:gd name="T3" fmla="*/ 63 h 63"/>
                  <a:gd name="T4" fmla="*/ 6 w 1659"/>
                  <a:gd name="T5" fmla="*/ 32 h 63"/>
                  <a:gd name="T6" fmla="*/ 0 w 1659"/>
                  <a:gd name="T7" fmla="*/ 0 h 63"/>
                  <a:gd name="T8" fmla="*/ 1659 w 1659"/>
                  <a:gd name="T9" fmla="*/ 0 h 63"/>
                  <a:gd name="T10" fmla="*/ 1653 w 1659"/>
                  <a:gd name="T11" fmla="*/ 32 h 63"/>
                  <a:gd name="T12" fmla="*/ 1643 w 165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63">
                    <a:moveTo>
                      <a:pt x="1643" y="63"/>
                    </a:moveTo>
                    <a:lnTo>
                      <a:pt x="16" y="63"/>
                    </a:lnTo>
                    <a:lnTo>
                      <a:pt x="6" y="32"/>
                    </a:lnTo>
                    <a:lnTo>
                      <a:pt x="0" y="0"/>
                    </a:lnTo>
                    <a:lnTo>
                      <a:pt x="1659" y="0"/>
                    </a:lnTo>
                    <a:lnTo>
                      <a:pt x="1653" y="32"/>
                    </a:lnTo>
                    <a:lnTo>
                      <a:pt x="1643" y="63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1637"/>
              <p:cNvSpPr>
                <a:spLocks/>
              </p:cNvSpPr>
              <p:nvPr/>
            </p:nvSpPr>
            <p:spPr bwMode="auto">
              <a:xfrm>
                <a:off x="1755" y="2073"/>
                <a:ext cx="332" cy="15"/>
              </a:xfrm>
              <a:custGeom>
                <a:avLst/>
                <a:gdLst>
                  <a:gd name="T0" fmla="*/ 1639 w 1659"/>
                  <a:gd name="T1" fmla="*/ 78 h 78"/>
                  <a:gd name="T2" fmla="*/ 20 w 1659"/>
                  <a:gd name="T3" fmla="*/ 78 h 78"/>
                  <a:gd name="T4" fmla="*/ 8 w 1659"/>
                  <a:gd name="T5" fmla="*/ 39 h 78"/>
                  <a:gd name="T6" fmla="*/ 0 w 1659"/>
                  <a:gd name="T7" fmla="*/ 0 h 78"/>
                  <a:gd name="T8" fmla="*/ 1659 w 1659"/>
                  <a:gd name="T9" fmla="*/ 0 h 78"/>
                  <a:gd name="T10" fmla="*/ 1651 w 1659"/>
                  <a:gd name="T11" fmla="*/ 39 h 78"/>
                  <a:gd name="T12" fmla="*/ 1639 w 1659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78">
                    <a:moveTo>
                      <a:pt x="1639" y="78"/>
                    </a:moveTo>
                    <a:lnTo>
                      <a:pt x="20" y="78"/>
                    </a:lnTo>
                    <a:lnTo>
                      <a:pt x="8" y="39"/>
                    </a:lnTo>
                    <a:lnTo>
                      <a:pt x="0" y="0"/>
                    </a:lnTo>
                    <a:lnTo>
                      <a:pt x="1659" y="0"/>
                    </a:lnTo>
                    <a:lnTo>
                      <a:pt x="1651" y="39"/>
                    </a:lnTo>
                    <a:lnTo>
                      <a:pt x="1639" y="78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1638"/>
              <p:cNvSpPr>
                <a:spLocks/>
              </p:cNvSpPr>
              <p:nvPr/>
            </p:nvSpPr>
            <p:spPr bwMode="auto">
              <a:xfrm>
                <a:off x="1755" y="2073"/>
                <a:ext cx="332" cy="19"/>
              </a:xfrm>
              <a:custGeom>
                <a:avLst/>
                <a:gdLst>
                  <a:gd name="T0" fmla="*/ 1634 w 1659"/>
                  <a:gd name="T1" fmla="*/ 94 h 94"/>
                  <a:gd name="T2" fmla="*/ 25 w 1659"/>
                  <a:gd name="T3" fmla="*/ 94 h 94"/>
                  <a:gd name="T4" fmla="*/ 10 w 1659"/>
                  <a:gd name="T5" fmla="*/ 47 h 94"/>
                  <a:gd name="T6" fmla="*/ 0 w 1659"/>
                  <a:gd name="T7" fmla="*/ 0 h 94"/>
                  <a:gd name="T8" fmla="*/ 1659 w 1659"/>
                  <a:gd name="T9" fmla="*/ 0 h 94"/>
                  <a:gd name="T10" fmla="*/ 1649 w 1659"/>
                  <a:gd name="T11" fmla="*/ 47 h 94"/>
                  <a:gd name="T12" fmla="*/ 1634 w 1659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94">
                    <a:moveTo>
                      <a:pt x="1634" y="94"/>
                    </a:moveTo>
                    <a:lnTo>
                      <a:pt x="25" y="94"/>
                    </a:lnTo>
                    <a:lnTo>
                      <a:pt x="10" y="47"/>
                    </a:lnTo>
                    <a:lnTo>
                      <a:pt x="0" y="0"/>
                    </a:lnTo>
                    <a:lnTo>
                      <a:pt x="1659" y="0"/>
                    </a:lnTo>
                    <a:lnTo>
                      <a:pt x="1649" y="47"/>
                    </a:lnTo>
                    <a:lnTo>
                      <a:pt x="1634" y="94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1639"/>
              <p:cNvSpPr>
                <a:spLocks/>
              </p:cNvSpPr>
              <p:nvPr/>
            </p:nvSpPr>
            <p:spPr bwMode="auto">
              <a:xfrm>
                <a:off x="1755" y="2073"/>
                <a:ext cx="332" cy="22"/>
              </a:xfrm>
              <a:custGeom>
                <a:avLst/>
                <a:gdLst>
                  <a:gd name="T0" fmla="*/ 1629 w 1659"/>
                  <a:gd name="T1" fmla="*/ 110 h 110"/>
                  <a:gd name="T2" fmla="*/ 30 w 1659"/>
                  <a:gd name="T3" fmla="*/ 110 h 110"/>
                  <a:gd name="T4" fmla="*/ 13 w 1659"/>
                  <a:gd name="T5" fmla="*/ 56 h 110"/>
                  <a:gd name="T6" fmla="*/ 0 w 1659"/>
                  <a:gd name="T7" fmla="*/ 0 h 110"/>
                  <a:gd name="T8" fmla="*/ 1659 w 1659"/>
                  <a:gd name="T9" fmla="*/ 0 h 110"/>
                  <a:gd name="T10" fmla="*/ 1647 w 1659"/>
                  <a:gd name="T11" fmla="*/ 56 h 110"/>
                  <a:gd name="T12" fmla="*/ 1629 w 1659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110">
                    <a:moveTo>
                      <a:pt x="1629" y="110"/>
                    </a:moveTo>
                    <a:lnTo>
                      <a:pt x="30" y="110"/>
                    </a:lnTo>
                    <a:lnTo>
                      <a:pt x="13" y="56"/>
                    </a:lnTo>
                    <a:lnTo>
                      <a:pt x="0" y="0"/>
                    </a:lnTo>
                    <a:lnTo>
                      <a:pt x="1659" y="0"/>
                    </a:lnTo>
                    <a:lnTo>
                      <a:pt x="1647" y="56"/>
                    </a:lnTo>
                    <a:lnTo>
                      <a:pt x="1629" y="110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1640"/>
              <p:cNvSpPr>
                <a:spLocks/>
              </p:cNvSpPr>
              <p:nvPr/>
            </p:nvSpPr>
            <p:spPr bwMode="auto">
              <a:xfrm>
                <a:off x="1755" y="2073"/>
                <a:ext cx="332" cy="25"/>
              </a:xfrm>
              <a:custGeom>
                <a:avLst/>
                <a:gdLst>
                  <a:gd name="T0" fmla="*/ 1623 w 1659"/>
                  <a:gd name="T1" fmla="*/ 126 h 126"/>
                  <a:gd name="T2" fmla="*/ 36 w 1659"/>
                  <a:gd name="T3" fmla="*/ 126 h 126"/>
                  <a:gd name="T4" fmla="*/ 25 w 1659"/>
                  <a:gd name="T5" fmla="*/ 95 h 126"/>
                  <a:gd name="T6" fmla="*/ 6 w 1659"/>
                  <a:gd name="T7" fmla="*/ 32 h 126"/>
                  <a:gd name="T8" fmla="*/ 0 w 1659"/>
                  <a:gd name="T9" fmla="*/ 0 h 126"/>
                  <a:gd name="T10" fmla="*/ 1659 w 1659"/>
                  <a:gd name="T11" fmla="*/ 0 h 126"/>
                  <a:gd name="T12" fmla="*/ 1653 w 1659"/>
                  <a:gd name="T13" fmla="*/ 32 h 126"/>
                  <a:gd name="T14" fmla="*/ 1634 w 1659"/>
                  <a:gd name="T15" fmla="*/ 95 h 126"/>
                  <a:gd name="T16" fmla="*/ 1623 w 1659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9" h="126">
                    <a:moveTo>
                      <a:pt x="1623" y="126"/>
                    </a:moveTo>
                    <a:lnTo>
                      <a:pt x="36" y="126"/>
                    </a:lnTo>
                    <a:lnTo>
                      <a:pt x="25" y="95"/>
                    </a:lnTo>
                    <a:lnTo>
                      <a:pt x="6" y="32"/>
                    </a:lnTo>
                    <a:lnTo>
                      <a:pt x="0" y="0"/>
                    </a:lnTo>
                    <a:lnTo>
                      <a:pt x="1659" y="0"/>
                    </a:lnTo>
                    <a:lnTo>
                      <a:pt x="1653" y="32"/>
                    </a:lnTo>
                    <a:lnTo>
                      <a:pt x="1634" y="95"/>
                    </a:lnTo>
                    <a:lnTo>
                      <a:pt x="1623" y="126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1641"/>
              <p:cNvSpPr>
                <a:spLocks/>
              </p:cNvSpPr>
              <p:nvPr/>
            </p:nvSpPr>
            <p:spPr bwMode="auto">
              <a:xfrm>
                <a:off x="1756" y="2076"/>
                <a:ext cx="330" cy="22"/>
              </a:xfrm>
              <a:custGeom>
                <a:avLst/>
                <a:gdLst>
                  <a:gd name="T0" fmla="*/ 0 w 1653"/>
                  <a:gd name="T1" fmla="*/ 0 h 110"/>
                  <a:gd name="T2" fmla="*/ 1653 w 1653"/>
                  <a:gd name="T3" fmla="*/ 0 h 110"/>
                  <a:gd name="T4" fmla="*/ 1639 w 1653"/>
                  <a:gd name="T5" fmla="*/ 55 h 110"/>
                  <a:gd name="T6" fmla="*/ 1620 w 1653"/>
                  <a:gd name="T7" fmla="*/ 110 h 110"/>
                  <a:gd name="T8" fmla="*/ 33 w 1653"/>
                  <a:gd name="T9" fmla="*/ 110 h 110"/>
                  <a:gd name="T10" fmla="*/ 14 w 1653"/>
                  <a:gd name="T11" fmla="*/ 55 h 110"/>
                  <a:gd name="T12" fmla="*/ 0 w 1653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110">
                    <a:moveTo>
                      <a:pt x="0" y="0"/>
                    </a:moveTo>
                    <a:lnTo>
                      <a:pt x="1653" y="0"/>
                    </a:lnTo>
                    <a:lnTo>
                      <a:pt x="1639" y="55"/>
                    </a:lnTo>
                    <a:lnTo>
                      <a:pt x="1620" y="110"/>
                    </a:lnTo>
                    <a:lnTo>
                      <a:pt x="33" y="110"/>
                    </a:lnTo>
                    <a:lnTo>
                      <a:pt x="14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1642"/>
              <p:cNvSpPr>
                <a:spLocks/>
              </p:cNvSpPr>
              <p:nvPr/>
            </p:nvSpPr>
            <p:spPr bwMode="auto">
              <a:xfrm>
                <a:off x="1756" y="2079"/>
                <a:ext cx="330" cy="19"/>
              </a:xfrm>
              <a:custGeom>
                <a:avLst/>
                <a:gdLst>
                  <a:gd name="T0" fmla="*/ 0 w 1647"/>
                  <a:gd name="T1" fmla="*/ 0 h 95"/>
                  <a:gd name="T2" fmla="*/ 1647 w 1647"/>
                  <a:gd name="T3" fmla="*/ 0 h 95"/>
                  <a:gd name="T4" fmla="*/ 1633 w 1647"/>
                  <a:gd name="T5" fmla="*/ 48 h 95"/>
                  <a:gd name="T6" fmla="*/ 1617 w 1647"/>
                  <a:gd name="T7" fmla="*/ 95 h 95"/>
                  <a:gd name="T8" fmla="*/ 30 w 1647"/>
                  <a:gd name="T9" fmla="*/ 95 h 95"/>
                  <a:gd name="T10" fmla="*/ 14 w 1647"/>
                  <a:gd name="T11" fmla="*/ 48 h 95"/>
                  <a:gd name="T12" fmla="*/ 0 w 1647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7" h="95">
                    <a:moveTo>
                      <a:pt x="0" y="0"/>
                    </a:moveTo>
                    <a:lnTo>
                      <a:pt x="1647" y="0"/>
                    </a:lnTo>
                    <a:lnTo>
                      <a:pt x="1633" y="48"/>
                    </a:lnTo>
                    <a:lnTo>
                      <a:pt x="1617" y="95"/>
                    </a:lnTo>
                    <a:lnTo>
                      <a:pt x="30" y="95"/>
                    </a:lnTo>
                    <a:lnTo>
                      <a:pt x="14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1643"/>
              <p:cNvSpPr>
                <a:spLocks/>
              </p:cNvSpPr>
              <p:nvPr/>
            </p:nvSpPr>
            <p:spPr bwMode="auto">
              <a:xfrm>
                <a:off x="1757" y="2082"/>
                <a:ext cx="328" cy="16"/>
              </a:xfrm>
              <a:custGeom>
                <a:avLst/>
                <a:gdLst>
                  <a:gd name="T0" fmla="*/ 0 w 1639"/>
                  <a:gd name="T1" fmla="*/ 0 h 80"/>
                  <a:gd name="T2" fmla="*/ 1639 w 1639"/>
                  <a:gd name="T3" fmla="*/ 0 h 80"/>
                  <a:gd name="T4" fmla="*/ 1627 w 1639"/>
                  <a:gd name="T5" fmla="*/ 41 h 80"/>
                  <a:gd name="T6" fmla="*/ 1613 w 1639"/>
                  <a:gd name="T7" fmla="*/ 80 h 80"/>
                  <a:gd name="T8" fmla="*/ 26 w 1639"/>
                  <a:gd name="T9" fmla="*/ 80 h 80"/>
                  <a:gd name="T10" fmla="*/ 12 w 1639"/>
                  <a:gd name="T11" fmla="*/ 41 h 80"/>
                  <a:gd name="T12" fmla="*/ 0 w 1639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80">
                    <a:moveTo>
                      <a:pt x="0" y="0"/>
                    </a:moveTo>
                    <a:lnTo>
                      <a:pt x="1639" y="0"/>
                    </a:lnTo>
                    <a:lnTo>
                      <a:pt x="1627" y="41"/>
                    </a:lnTo>
                    <a:lnTo>
                      <a:pt x="1613" y="80"/>
                    </a:lnTo>
                    <a:lnTo>
                      <a:pt x="26" y="80"/>
                    </a:lnTo>
                    <a:lnTo>
                      <a:pt x="12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1644"/>
              <p:cNvSpPr>
                <a:spLocks/>
              </p:cNvSpPr>
              <p:nvPr/>
            </p:nvSpPr>
            <p:spPr bwMode="auto">
              <a:xfrm>
                <a:off x="1758" y="2085"/>
                <a:ext cx="326" cy="13"/>
              </a:xfrm>
              <a:custGeom>
                <a:avLst/>
                <a:gdLst>
                  <a:gd name="T0" fmla="*/ 0 w 1627"/>
                  <a:gd name="T1" fmla="*/ 0 h 63"/>
                  <a:gd name="T2" fmla="*/ 1627 w 1627"/>
                  <a:gd name="T3" fmla="*/ 0 h 63"/>
                  <a:gd name="T4" fmla="*/ 1618 w 1627"/>
                  <a:gd name="T5" fmla="*/ 32 h 63"/>
                  <a:gd name="T6" fmla="*/ 1607 w 1627"/>
                  <a:gd name="T7" fmla="*/ 63 h 63"/>
                  <a:gd name="T8" fmla="*/ 20 w 1627"/>
                  <a:gd name="T9" fmla="*/ 63 h 63"/>
                  <a:gd name="T10" fmla="*/ 9 w 1627"/>
                  <a:gd name="T11" fmla="*/ 32 h 63"/>
                  <a:gd name="T12" fmla="*/ 0 w 1627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63">
                    <a:moveTo>
                      <a:pt x="0" y="0"/>
                    </a:moveTo>
                    <a:lnTo>
                      <a:pt x="1627" y="0"/>
                    </a:lnTo>
                    <a:lnTo>
                      <a:pt x="1618" y="32"/>
                    </a:lnTo>
                    <a:lnTo>
                      <a:pt x="1607" y="63"/>
                    </a:lnTo>
                    <a:lnTo>
                      <a:pt x="20" y="63"/>
                    </a:lnTo>
                    <a:lnTo>
                      <a:pt x="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1645"/>
              <p:cNvSpPr>
                <a:spLocks/>
              </p:cNvSpPr>
              <p:nvPr/>
            </p:nvSpPr>
            <p:spPr bwMode="auto">
              <a:xfrm>
                <a:off x="1759" y="2088"/>
                <a:ext cx="324" cy="10"/>
              </a:xfrm>
              <a:custGeom>
                <a:avLst/>
                <a:gdLst>
                  <a:gd name="T0" fmla="*/ 0 w 1619"/>
                  <a:gd name="T1" fmla="*/ 0 h 48"/>
                  <a:gd name="T2" fmla="*/ 1619 w 1619"/>
                  <a:gd name="T3" fmla="*/ 0 h 48"/>
                  <a:gd name="T4" fmla="*/ 1612 w 1619"/>
                  <a:gd name="T5" fmla="*/ 24 h 48"/>
                  <a:gd name="T6" fmla="*/ 1603 w 1619"/>
                  <a:gd name="T7" fmla="*/ 48 h 48"/>
                  <a:gd name="T8" fmla="*/ 16 w 1619"/>
                  <a:gd name="T9" fmla="*/ 48 h 48"/>
                  <a:gd name="T10" fmla="*/ 7 w 1619"/>
                  <a:gd name="T11" fmla="*/ 24 h 48"/>
                  <a:gd name="T12" fmla="*/ 0 w 1619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48">
                    <a:moveTo>
                      <a:pt x="0" y="0"/>
                    </a:moveTo>
                    <a:lnTo>
                      <a:pt x="1619" y="0"/>
                    </a:lnTo>
                    <a:lnTo>
                      <a:pt x="1612" y="24"/>
                    </a:lnTo>
                    <a:lnTo>
                      <a:pt x="1603" y="48"/>
                    </a:lnTo>
                    <a:lnTo>
                      <a:pt x="16" y="48"/>
                    </a:lnTo>
                    <a:lnTo>
                      <a:pt x="7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1646"/>
              <p:cNvSpPr>
                <a:spLocks/>
              </p:cNvSpPr>
              <p:nvPr/>
            </p:nvSpPr>
            <p:spPr bwMode="auto">
              <a:xfrm>
                <a:off x="1760" y="2092"/>
                <a:ext cx="322" cy="6"/>
              </a:xfrm>
              <a:custGeom>
                <a:avLst/>
                <a:gdLst>
                  <a:gd name="T0" fmla="*/ 0 w 1609"/>
                  <a:gd name="T1" fmla="*/ 0 h 32"/>
                  <a:gd name="T2" fmla="*/ 1609 w 1609"/>
                  <a:gd name="T3" fmla="*/ 0 h 32"/>
                  <a:gd name="T4" fmla="*/ 1604 w 1609"/>
                  <a:gd name="T5" fmla="*/ 16 h 32"/>
                  <a:gd name="T6" fmla="*/ 1598 w 1609"/>
                  <a:gd name="T7" fmla="*/ 32 h 32"/>
                  <a:gd name="T8" fmla="*/ 11 w 1609"/>
                  <a:gd name="T9" fmla="*/ 32 h 32"/>
                  <a:gd name="T10" fmla="*/ 5 w 1609"/>
                  <a:gd name="T11" fmla="*/ 16 h 32"/>
                  <a:gd name="T12" fmla="*/ 0 w 160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32">
                    <a:moveTo>
                      <a:pt x="0" y="0"/>
                    </a:moveTo>
                    <a:lnTo>
                      <a:pt x="1609" y="0"/>
                    </a:lnTo>
                    <a:lnTo>
                      <a:pt x="1604" y="16"/>
                    </a:lnTo>
                    <a:lnTo>
                      <a:pt x="1598" y="32"/>
                    </a:lnTo>
                    <a:lnTo>
                      <a:pt x="11" y="32"/>
                    </a:lnTo>
                    <a:lnTo>
                      <a:pt x="5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1647"/>
              <p:cNvSpPr>
                <a:spLocks/>
              </p:cNvSpPr>
              <p:nvPr/>
            </p:nvSpPr>
            <p:spPr bwMode="auto">
              <a:xfrm>
                <a:off x="1761" y="2095"/>
                <a:ext cx="320" cy="3"/>
              </a:xfrm>
              <a:custGeom>
                <a:avLst/>
                <a:gdLst>
                  <a:gd name="T0" fmla="*/ 0 w 1599"/>
                  <a:gd name="T1" fmla="*/ 0 h 17"/>
                  <a:gd name="T2" fmla="*/ 1599 w 1599"/>
                  <a:gd name="T3" fmla="*/ 0 h 17"/>
                  <a:gd name="T4" fmla="*/ 1596 w 1599"/>
                  <a:gd name="T5" fmla="*/ 8 h 17"/>
                  <a:gd name="T6" fmla="*/ 1593 w 1599"/>
                  <a:gd name="T7" fmla="*/ 17 h 17"/>
                  <a:gd name="T8" fmla="*/ 6 w 1599"/>
                  <a:gd name="T9" fmla="*/ 17 h 17"/>
                  <a:gd name="T10" fmla="*/ 3 w 1599"/>
                  <a:gd name="T11" fmla="*/ 8 h 17"/>
                  <a:gd name="T12" fmla="*/ 0 w 159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17">
                    <a:moveTo>
                      <a:pt x="0" y="0"/>
                    </a:moveTo>
                    <a:lnTo>
                      <a:pt x="1599" y="0"/>
                    </a:lnTo>
                    <a:lnTo>
                      <a:pt x="1596" y="8"/>
                    </a:lnTo>
                    <a:lnTo>
                      <a:pt x="1593" y="17"/>
                    </a:lnTo>
                    <a:lnTo>
                      <a:pt x="6" y="17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Rectangle 1648"/>
              <p:cNvSpPr>
                <a:spLocks noChangeArrowheads="1"/>
              </p:cNvSpPr>
              <p:nvPr/>
            </p:nvSpPr>
            <p:spPr bwMode="auto">
              <a:xfrm>
                <a:off x="1762" y="2098"/>
                <a:ext cx="318" cy="1"/>
              </a:xfrm>
              <a:prstGeom prst="rect">
                <a:avLst/>
              </a:pr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Rectangle 1649"/>
              <p:cNvSpPr>
                <a:spLocks noChangeArrowheads="1"/>
              </p:cNvSpPr>
              <p:nvPr/>
            </p:nvSpPr>
            <p:spPr bwMode="auto">
              <a:xfrm>
                <a:off x="1756" y="2076"/>
                <a:ext cx="330" cy="1"/>
              </a:xfrm>
              <a:prstGeom prst="rect">
                <a:avLst/>
              </a:prstGeom>
              <a:solidFill>
                <a:srgbClr val="BE28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1650"/>
              <p:cNvSpPr>
                <a:spLocks/>
              </p:cNvSpPr>
              <p:nvPr/>
            </p:nvSpPr>
            <p:spPr bwMode="auto">
              <a:xfrm>
                <a:off x="1756" y="2076"/>
                <a:ext cx="330" cy="3"/>
              </a:xfrm>
              <a:custGeom>
                <a:avLst/>
                <a:gdLst>
                  <a:gd name="T0" fmla="*/ 1649 w 1653"/>
                  <a:gd name="T1" fmla="*/ 15 h 15"/>
                  <a:gd name="T2" fmla="*/ 4 w 1653"/>
                  <a:gd name="T3" fmla="*/ 15 h 15"/>
                  <a:gd name="T4" fmla="*/ 2 w 1653"/>
                  <a:gd name="T5" fmla="*/ 8 h 15"/>
                  <a:gd name="T6" fmla="*/ 0 w 1653"/>
                  <a:gd name="T7" fmla="*/ 0 h 15"/>
                  <a:gd name="T8" fmla="*/ 1653 w 1653"/>
                  <a:gd name="T9" fmla="*/ 0 h 15"/>
                  <a:gd name="T10" fmla="*/ 1651 w 1653"/>
                  <a:gd name="T11" fmla="*/ 8 h 15"/>
                  <a:gd name="T12" fmla="*/ 1649 w 1653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15">
                    <a:moveTo>
                      <a:pt x="1649" y="15"/>
                    </a:moveTo>
                    <a:lnTo>
                      <a:pt x="4" y="15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1653" y="0"/>
                    </a:lnTo>
                    <a:lnTo>
                      <a:pt x="1651" y="8"/>
                    </a:lnTo>
                    <a:lnTo>
                      <a:pt x="1649" y="15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1651"/>
              <p:cNvSpPr>
                <a:spLocks/>
              </p:cNvSpPr>
              <p:nvPr/>
            </p:nvSpPr>
            <p:spPr bwMode="auto">
              <a:xfrm>
                <a:off x="1756" y="2076"/>
                <a:ext cx="330" cy="6"/>
              </a:xfrm>
              <a:custGeom>
                <a:avLst/>
                <a:gdLst>
                  <a:gd name="T0" fmla="*/ 1646 w 1653"/>
                  <a:gd name="T1" fmla="*/ 31 h 31"/>
                  <a:gd name="T2" fmla="*/ 7 w 1653"/>
                  <a:gd name="T3" fmla="*/ 31 h 31"/>
                  <a:gd name="T4" fmla="*/ 3 w 1653"/>
                  <a:gd name="T5" fmla="*/ 15 h 31"/>
                  <a:gd name="T6" fmla="*/ 0 w 1653"/>
                  <a:gd name="T7" fmla="*/ 0 h 31"/>
                  <a:gd name="T8" fmla="*/ 1653 w 1653"/>
                  <a:gd name="T9" fmla="*/ 0 h 31"/>
                  <a:gd name="T10" fmla="*/ 1650 w 1653"/>
                  <a:gd name="T11" fmla="*/ 15 h 31"/>
                  <a:gd name="T12" fmla="*/ 1646 w 1653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31">
                    <a:moveTo>
                      <a:pt x="1646" y="31"/>
                    </a:moveTo>
                    <a:lnTo>
                      <a:pt x="7" y="31"/>
                    </a:lnTo>
                    <a:lnTo>
                      <a:pt x="3" y="15"/>
                    </a:lnTo>
                    <a:lnTo>
                      <a:pt x="0" y="0"/>
                    </a:lnTo>
                    <a:lnTo>
                      <a:pt x="1653" y="0"/>
                    </a:lnTo>
                    <a:lnTo>
                      <a:pt x="1650" y="15"/>
                    </a:lnTo>
                    <a:lnTo>
                      <a:pt x="1646" y="31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1652"/>
              <p:cNvSpPr>
                <a:spLocks/>
              </p:cNvSpPr>
              <p:nvPr/>
            </p:nvSpPr>
            <p:spPr bwMode="auto">
              <a:xfrm>
                <a:off x="1756" y="2076"/>
                <a:ext cx="330" cy="9"/>
              </a:xfrm>
              <a:custGeom>
                <a:avLst/>
                <a:gdLst>
                  <a:gd name="T0" fmla="*/ 1640 w 1653"/>
                  <a:gd name="T1" fmla="*/ 47 h 47"/>
                  <a:gd name="T2" fmla="*/ 13 w 1653"/>
                  <a:gd name="T3" fmla="*/ 47 h 47"/>
                  <a:gd name="T4" fmla="*/ 5 w 1653"/>
                  <a:gd name="T5" fmla="*/ 23 h 47"/>
                  <a:gd name="T6" fmla="*/ 0 w 1653"/>
                  <a:gd name="T7" fmla="*/ 0 h 47"/>
                  <a:gd name="T8" fmla="*/ 1653 w 1653"/>
                  <a:gd name="T9" fmla="*/ 0 h 47"/>
                  <a:gd name="T10" fmla="*/ 1648 w 1653"/>
                  <a:gd name="T11" fmla="*/ 23 h 47"/>
                  <a:gd name="T12" fmla="*/ 1640 w 165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47">
                    <a:moveTo>
                      <a:pt x="1640" y="47"/>
                    </a:moveTo>
                    <a:lnTo>
                      <a:pt x="13" y="47"/>
                    </a:lnTo>
                    <a:lnTo>
                      <a:pt x="5" y="23"/>
                    </a:lnTo>
                    <a:lnTo>
                      <a:pt x="0" y="0"/>
                    </a:lnTo>
                    <a:lnTo>
                      <a:pt x="1653" y="0"/>
                    </a:lnTo>
                    <a:lnTo>
                      <a:pt x="1648" y="23"/>
                    </a:lnTo>
                    <a:lnTo>
                      <a:pt x="1640" y="47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1653"/>
              <p:cNvSpPr>
                <a:spLocks/>
              </p:cNvSpPr>
              <p:nvPr/>
            </p:nvSpPr>
            <p:spPr bwMode="auto">
              <a:xfrm>
                <a:off x="1756" y="2076"/>
                <a:ext cx="330" cy="12"/>
              </a:xfrm>
              <a:custGeom>
                <a:avLst/>
                <a:gdLst>
                  <a:gd name="T0" fmla="*/ 1636 w 1653"/>
                  <a:gd name="T1" fmla="*/ 62 h 62"/>
                  <a:gd name="T2" fmla="*/ 17 w 1653"/>
                  <a:gd name="T3" fmla="*/ 62 h 62"/>
                  <a:gd name="T4" fmla="*/ 7 w 1653"/>
                  <a:gd name="T5" fmla="*/ 31 h 62"/>
                  <a:gd name="T6" fmla="*/ 0 w 1653"/>
                  <a:gd name="T7" fmla="*/ 0 h 62"/>
                  <a:gd name="T8" fmla="*/ 1653 w 1653"/>
                  <a:gd name="T9" fmla="*/ 0 h 62"/>
                  <a:gd name="T10" fmla="*/ 1646 w 1653"/>
                  <a:gd name="T11" fmla="*/ 31 h 62"/>
                  <a:gd name="T12" fmla="*/ 1636 w 1653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62">
                    <a:moveTo>
                      <a:pt x="1636" y="62"/>
                    </a:moveTo>
                    <a:lnTo>
                      <a:pt x="17" y="62"/>
                    </a:lnTo>
                    <a:lnTo>
                      <a:pt x="7" y="31"/>
                    </a:lnTo>
                    <a:lnTo>
                      <a:pt x="0" y="0"/>
                    </a:lnTo>
                    <a:lnTo>
                      <a:pt x="1653" y="0"/>
                    </a:lnTo>
                    <a:lnTo>
                      <a:pt x="1646" y="31"/>
                    </a:lnTo>
                    <a:lnTo>
                      <a:pt x="1636" y="62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1654"/>
              <p:cNvSpPr>
                <a:spLocks/>
              </p:cNvSpPr>
              <p:nvPr/>
            </p:nvSpPr>
            <p:spPr bwMode="auto">
              <a:xfrm>
                <a:off x="1756" y="2076"/>
                <a:ext cx="330" cy="16"/>
              </a:xfrm>
              <a:custGeom>
                <a:avLst/>
                <a:gdLst>
                  <a:gd name="T0" fmla="*/ 1631 w 1653"/>
                  <a:gd name="T1" fmla="*/ 78 h 78"/>
                  <a:gd name="T2" fmla="*/ 22 w 1653"/>
                  <a:gd name="T3" fmla="*/ 78 h 78"/>
                  <a:gd name="T4" fmla="*/ 10 w 1653"/>
                  <a:gd name="T5" fmla="*/ 40 h 78"/>
                  <a:gd name="T6" fmla="*/ 0 w 1653"/>
                  <a:gd name="T7" fmla="*/ 0 h 78"/>
                  <a:gd name="T8" fmla="*/ 1653 w 1653"/>
                  <a:gd name="T9" fmla="*/ 0 h 78"/>
                  <a:gd name="T10" fmla="*/ 1644 w 1653"/>
                  <a:gd name="T11" fmla="*/ 40 h 78"/>
                  <a:gd name="T12" fmla="*/ 1631 w 165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78">
                    <a:moveTo>
                      <a:pt x="1631" y="78"/>
                    </a:moveTo>
                    <a:lnTo>
                      <a:pt x="22" y="78"/>
                    </a:lnTo>
                    <a:lnTo>
                      <a:pt x="10" y="40"/>
                    </a:lnTo>
                    <a:lnTo>
                      <a:pt x="0" y="0"/>
                    </a:lnTo>
                    <a:lnTo>
                      <a:pt x="1653" y="0"/>
                    </a:lnTo>
                    <a:lnTo>
                      <a:pt x="1644" y="40"/>
                    </a:lnTo>
                    <a:lnTo>
                      <a:pt x="1631" y="78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1655"/>
              <p:cNvSpPr>
                <a:spLocks/>
              </p:cNvSpPr>
              <p:nvPr/>
            </p:nvSpPr>
            <p:spPr bwMode="auto">
              <a:xfrm>
                <a:off x="1756" y="2076"/>
                <a:ext cx="330" cy="19"/>
              </a:xfrm>
              <a:custGeom>
                <a:avLst/>
                <a:gdLst>
                  <a:gd name="T0" fmla="*/ 1626 w 1653"/>
                  <a:gd name="T1" fmla="*/ 94 h 94"/>
                  <a:gd name="T2" fmla="*/ 27 w 1653"/>
                  <a:gd name="T3" fmla="*/ 94 h 94"/>
                  <a:gd name="T4" fmla="*/ 12 w 1653"/>
                  <a:gd name="T5" fmla="*/ 48 h 94"/>
                  <a:gd name="T6" fmla="*/ 0 w 1653"/>
                  <a:gd name="T7" fmla="*/ 0 h 94"/>
                  <a:gd name="T8" fmla="*/ 1653 w 1653"/>
                  <a:gd name="T9" fmla="*/ 0 h 94"/>
                  <a:gd name="T10" fmla="*/ 1641 w 1653"/>
                  <a:gd name="T11" fmla="*/ 48 h 94"/>
                  <a:gd name="T12" fmla="*/ 1626 w 1653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94">
                    <a:moveTo>
                      <a:pt x="1626" y="94"/>
                    </a:moveTo>
                    <a:lnTo>
                      <a:pt x="27" y="94"/>
                    </a:lnTo>
                    <a:lnTo>
                      <a:pt x="12" y="48"/>
                    </a:lnTo>
                    <a:lnTo>
                      <a:pt x="0" y="0"/>
                    </a:lnTo>
                    <a:lnTo>
                      <a:pt x="1653" y="0"/>
                    </a:lnTo>
                    <a:lnTo>
                      <a:pt x="1641" y="48"/>
                    </a:lnTo>
                    <a:lnTo>
                      <a:pt x="1626" y="94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1656"/>
              <p:cNvSpPr>
                <a:spLocks/>
              </p:cNvSpPr>
              <p:nvPr/>
            </p:nvSpPr>
            <p:spPr bwMode="auto">
              <a:xfrm>
                <a:off x="1756" y="2076"/>
                <a:ext cx="330" cy="22"/>
              </a:xfrm>
              <a:custGeom>
                <a:avLst/>
                <a:gdLst>
                  <a:gd name="T0" fmla="*/ 1620 w 1653"/>
                  <a:gd name="T1" fmla="*/ 110 h 110"/>
                  <a:gd name="T2" fmla="*/ 33 w 1653"/>
                  <a:gd name="T3" fmla="*/ 110 h 110"/>
                  <a:gd name="T4" fmla="*/ 14 w 1653"/>
                  <a:gd name="T5" fmla="*/ 55 h 110"/>
                  <a:gd name="T6" fmla="*/ 0 w 1653"/>
                  <a:gd name="T7" fmla="*/ 0 h 110"/>
                  <a:gd name="T8" fmla="*/ 1653 w 1653"/>
                  <a:gd name="T9" fmla="*/ 0 h 110"/>
                  <a:gd name="T10" fmla="*/ 1639 w 1653"/>
                  <a:gd name="T11" fmla="*/ 55 h 110"/>
                  <a:gd name="T12" fmla="*/ 1620 w 1653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3" h="110">
                    <a:moveTo>
                      <a:pt x="1620" y="110"/>
                    </a:moveTo>
                    <a:lnTo>
                      <a:pt x="33" y="110"/>
                    </a:lnTo>
                    <a:lnTo>
                      <a:pt x="14" y="55"/>
                    </a:lnTo>
                    <a:lnTo>
                      <a:pt x="0" y="0"/>
                    </a:lnTo>
                    <a:lnTo>
                      <a:pt x="1653" y="0"/>
                    </a:lnTo>
                    <a:lnTo>
                      <a:pt x="1639" y="55"/>
                    </a:lnTo>
                    <a:lnTo>
                      <a:pt x="1620" y="110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1657"/>
              <p:cNvSpPr>
                <a:spLocks/>
              </p:cNvSpPr>
              <p:nvPr/>
            </p:nvSpPr>
            <p:spPr bwMode="auto">
              <a:xfrm>
                <a:off x="1756" y="2076"/>
                <a:ext cx="330" cy="25"/>
              </a:xfrm>
              <a:custGeom>
                <a:avLst/>
                <a:gdLst>
                  <a:gd name="T0" fmla="*/ 1614 w 1653"/>
                  <a:gd name="T1" fmla="*/ 125 h 125"/>
                  <a:gd name="T2" fmla="*/ 39 w 1653"/>
                  <a:gd name="T3" fmla="*/ 125 h 125"/>
                  <a:gd name="T4" fmla="*/ 27 w 1653"/>
                  <a:gd name="T5" fmla="*/ 94 h 125"/>
                  <a:gd name="T6" fmla="*/ 7 w 1653"/>
                  <a:gd name="T7" fmla="*/ 31 h 125"/>
                  <a:gd name="T8" fmla="*/ 0 w 1653"/>
                  <a:gd name="T9" fmla="*/ 0 h 125"/>
                  <a:gd name="T10" fmla="*/ 1653 w 1653"/>
                  <a:gd name="T11" fmla="*/ 0 h 125"/>
                  <a:gd name="T12" fmla="*/ 1646 w 1653"/>
                  <a:gd name="T13" fmla="*/ 31 h 125"/>
                  <a:gd name="T14" fmla="*/ 1626 w 1653"/>
                  <a:gd name="T15" fmla="*/ 94 h 125"/>
                  <a:gd name="T16" fmla="*/ 1614 w 1653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3" h="125">
                    <a:moveTo>
                      <a:pt x="1614" y="125"/>
                    </a:moveTo>
                    <a:lnTo>
                      <a:pt x="39" y="125"/>
                    </a:lnTo>
                    <a:lnTo>
                      <a:pt x="27" y="94"/>
                    </a:lnTo>
                    <a:lnTo>
                      <a:pt x="7" y="31"/>
                    </a:lnTo>
                    <a:lnTo>
                      <a:pt x="0" y="0"/>
                    </a:lnTo>
                    <a:lnTo>
                      <a:pt x="1653" y="0"/>
                    </a:lnTo>
                    <a:lnTo>
                      <a:pt x="1646" y="31"/>
                    </a:lnTo>
                    <a:lnTo>
                      <a:pt x="1626" y="94"/>
                    </a:lnTo>
                    <a:lnTo>
                      <a:pt x="1614" y="125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1658"/>
              <p:cNvSpPr>
                <a:spLocks/>
              </p:cNvSpPr>
              <p:nvPr/>
            </p:nvSpPr>
            <p:spPr bwMode="auto">
              <a:xfrm>
                <a:off x="1756" y="2079"/>
                <a:ext cx="330" cy="22"/>
              </a:xfrm>
              <a:custGeom>
                <a:avLst/>
                <a:gdLst>
                  <a:gd name="T0" fmla="*/ 0 w 1647"/>
                  <a:gd name="T1" fmla="*/ 0 h 110"/>
                  <a:gd name="T2" fmla="*/ 1647 w 1647"/>
                  <a:gd name="T3" fmla="*/ 0 h 110"/>
                  <a:gd name="T4" fmla="*/ 1631 w 1647"/>
                  <a:gd name="T5" fmla="*/ 57 h 110"/>
                  <a:gd name="T6" fmla="*/ 1611 w 1647"/>
                  <a:gd name="T7" fmla="*/ 110 h 110"/>
                  <a:gd name="T8" fmla="*/ 36 w 1647"/>
                  <a:gd name="T9" fmla="*/ 110 h 110"/>
                  <a:gd name="T10" fmla="*/ 16 w 1647"/>
                  <a:gd name="T11" fmla="*/ 57 h 110"/>
                  <a:gd name="T12" fmla="*/ 0 w 164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7" h="110">
                    <a:moveTo>
                      <a:pt x="0" y="0"/>
                    </a:moveTo>
                    <a:lnTo>
                      <a:pt x="1647" y="0"/>
                    </a:lnTo>
                    <a:lnTo>
                      <a:pt x="1631" y="57"/>
                    </a:lnTo>
                    <a:lnTo>
                      <a:pt x="1611" y="110"/>
                    </a:lnTo>
                    <a:lnTo>
                      <a:pt x="36" y="110"/>
                    </a:lnTo>
                    <a:lnTo>
                      <a:pt x="16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1659"/>
              <p:cNvSpPr>
                <a:spLocks/>
              </p:cNvSpPr>
              <p:nvPr/>
            </p:nvSpPr>
            <p:spPr bwMode="auto">
              <a:xfrm>
                <a:off x="1757" y="2082"/>
                <a:ext cx="328" cy="19"/>
              </a:xfrm>
              <a:custGeom>
                <a:avLst/>
                <a:gdLst>
                  <a:gd name="T0" fmla="*/ 0 w 1639"/>
                  <a:gd name="T1" fmla="*/ 0 h 95"/>
                  <a:gd name="T2" fmla="*/ 1639 w 1639"/>
                  <a:gd name="T3" fmla="*/ 0 h 95"/>
                  <a:gd name="T4" fmla="*/ 1624 w 1639"/>
                  <a:gd name="T5" fmla="*/ 49 h 95"/>
                  <a:gd name="T6" fmla="*/ 1607 w 1639"/>
                  <a:gd name="T7" fmla="*/ 95 h 95"/>
                  <a:gd name="T8" fmla="*/ 32 w 1639"/>
                  <a:gd name="T9" fmla="*/ 95 h 95"/>
                  <a:gd name="T10" fmla="*/ 15 w 1639"/>
                  <a:gd name="T11" fmla="*/ 49 h 95"/>
                  <a:gd name="T12" fmla="*/ 0 w 1639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95">
                    <a:moveTo>
                      <a:pt x="0" y="0"/>
                    </a:moveTo>
                    <a:lnTo>
                      <a:pt x="1639" y="0"/>
                    </a:lnTo>
                    <a:lnTo>
                      <a:pt x="1624" y="49"/>
                    </a:lnTo>
                    <a:lnTo>
                      <a:pt x="1607" y="95"/>
                    </a:lnTo>
                    <a:lnTo>
                      <a:pt x="32" y="95"/>
                    </a:lnTo>
                    <a:lnTo>
                      <a:pt x="15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1660"/>
              <p:cNvSpPr>
                <a:spLocks/>
              </p:cNvSpPr>
              <p:nvPr/>
            </p:nvSpPr>
            <p:spPr bwMode="auto">
              <a:xfrm>
                <a:off x="1758" y="2085"/>
                <a:ext cx="326" cy="16"/>
              </a:xfrm>
              <a:custGeom>
                <a:avLst/>
                <a:gdLst>
                  <a:gd name="T0" fmla="*/ 0 w 1627"/>
                  <a:gd name="T1" fmla="*/ 0 h 78"/>
                  <a:gd name="T2" fmla="*/ 1627 w 1627"/>
                  <a:gd name="T3" fmla="*/ 0 h 78"/>
                  <a:gd name="T4" fmla="*/ 1616 w 1627"/>
                  <a:gd name="T5" fmla="*/ 39 h 78"/>
                  <a:gd name="T6" fmla="*/ 1601 w 1627"/>
                  <a:gd name="T7" fmla="*/ 78 h 78"/>
                  <a:gd name="T8" fmla="*/ 26 w 1627"/>
                  <a:gd name="T9" fmla="*/ 78 h 78"/>
                  <a:gd name="T10" fmla="*/ 11 w 1627"/>
                  <a:gd name="T11" fmla="*/ 39 h 78"/>
                  <a:gd name="T12" fmla="*/ 0 w 162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78">
                    <a:moveTo>
                      <a:pt x="0" y="0"/>
                    </a:moveTo>
                    <a:lnTo>
                      <a:pt x="1627" y="0"/>
                    </a:lnTo>
                    <a:lnTo>
                      <a:pt x="1616" y="39"/>
                    </a:lnTo>
                    <a:lnTo>
                      <a:pt x="1601" y="78"/>
                    </a:lnTo>
                    <a:lnTo>
                      <a:pt x="26" y="78"/>
                    </a:lnTo>
                    <a:lnTo>
                      <a:pt x="1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1661"/>
              <p:cNvSpPr>
                <a:spLocks/>
              </p:cNvSpPr>
              <p:nvPr/>
            </p:nvSpPr>
            <p:spPr bwMode="auto">
              <a:xfrm>
                <a:off x="1759" y="2088"/>
                <a:ext cx="324" cy="13"/>
              </a:xfrm>
              <a:custGeom>
                <a:avLst/>
                <a:gdLst>
                  <a:gd name="T0" fmla="*/ 0 w 1619"/>
                  <a:gd name="T1" fmla="*/ 0 h 63"/>
                  <a:gd name="T2" fmla="*/ 1619 w 1619"/>
                  <a:gd name="T3" fmla="*/ 0 h 63"/>
                  <a:gd name="T4" fmla="*/ 1609 w 1619"/>
                  <a:gd name="T5" fmla="*/ 32 h 63"/>
                  <a:gd name="T6" fmla="*/ 1597 w 1619"/>
                  <a:gd name="T7" fmla="*/ 63 h 63"/>
                  <a:gd name="T8" fmla="*/ 22 w 1619"/>
                  <a:gd name="T9" fmla="*/ 63 h 63"/>
                  <a:gd name="T10" fmla="*/ 10 w 1619"/>
                  <a:gd name="T11" fmla="*/ 32 h 63"/>
                  <a:gd name="T12" fmla="*/ 0 w 1619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63">
                    <a:moveTo>
                      <a:pt x="0" y="0"/>
                    </a:moveTo>
                    <a:lnTo>
                      <a:pt x="1619" y="0"/>
                    </a:lnTo>
                    <a:lnTo>
                      <a:pt x="1609" y="32"/>
                    </a:lnTo>
                    <a:lnTo>
                      <a:pt x="1597" y="63"/>
                    </a:lnTo>
                    <a:lnTo>
                      <a:pt x="22" y="63"/>
                    </a:lnTo>
                    <a:lnTo>
                      <a:pt x="1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1662"/>
              <p:cNvSpPr>
                <a:spLocks/>
              </p:cNvSpPr>
              <p:nvPr/>
            </p:nvSpPr>
            <p:spPr bwMode="auto">
              <a:xfrm>
                <a:off x="1760" y="2092"/>
                <a:ext cx="322" cy="9"/>
              </a:xfrm>
              <a:custGeom>
                <a:avLst/>
                <a:gdLst>
                  <a:gd name="T0" fmla="*/ 0 w 1609"/>
                  <a:gd name="T1" fmla="*/ 0 h 47"/>
                  <a:gd name="T2" fmla="*/ 1609 w 1609"/>
                  <a:gd name="T3" fmla="*/ 0 h 47"/>
                  <a:gd name="T4" fmla="*/ 1601 w 1609"/>
                  <a:gd name="T5" fmla="*/ 23 h 47"/>
                  <a:gd name="T6" fmla="*/ 1592 w 1609"/>
                  <a:gd name="T7" fmla="*/ 47 h 47"/>
                  <a:gd name="T8" fmla="*/ 17 w 1609"/>
                  <a:gd name="T9" fmla="*/ 47 h 47"/>
                  <a:gd name="T10" fmla="*/ 8 w 1609"/>
                  <a:gd name="T11" fmla="*/ 23 h 47"/>
                  <a:gd name="T12" fmla="*/ 0 w 160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47">
                    <a:moveTo>
                      <a:pt x="0" y="0"/>
                    </a:moveTo>
                    <a:lnTo>
                      <a:pt x="1609" y="0"/>
                    </a:lnTo>
                    <a:lnTo>
                      <a:pt x="1601" y="23"/>
                    </a:lnTo>
                    <a:lnTo>
                      <a:pt x="1592" y="47"/>
                    </a:lnTo>
                    <a:lnTo>
                      <a:pt x="17" y="47"/>
                    </a:lnTo>
                    <a:lnTo>
                      <a:pt x="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1663"/>
              <p:cNvSpPr>
                <a:spLocks/>
              </p:cNvSpPr>
              <p:nvPr/>
            </p:nvSpPr>
            <p:spPr bwMode="auto">
              <a:xfrm>
                <a:off x="1761" y="2095"/>
                <a:ext cx="320" cy="6"/>
              </a:xfrm>
              <a:custGeom>
                <a:avLst/>
                <a:gdLst>
                  <a:gd name="T0" fmla="*/ 0 w 1599"/>
                  <a:gd name="T1" fmla="*/ 0 h 32"/>
                  <a:gd name="T2" fmla="*/ 1599 w 1599"/>
                  <a:gd name="T3" fmla="*/ 0 h 32"/>
                  <a:gd name="T4" fmla="*/ 1593 w 1599"/>
                  <a:gd name="T5" fmla="*/ 17 h 32"/>
                  <a:gd name="T6" fmla="*/ 1587 w 1599"/>
                  <a:gd name="T7" fmla="*/ 32 h 32"/>
                  <a:gd name="T8" fmla="*/ 12 w 1599"/>
                  <a:gd name="T9" fmla="*/ 32 h 32"/>
                  <a:gd name="T10" fmla="*/ 6 w 1599"/>
                  <a:gd name="T11" fmla="*/ 17 h 32"/>
                  <a:gd name="T12" fmla="*/ 0 w 159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32">
                    <a:moveTo>
                      <a:pt x="0" y="0"/>
                    </a:moveTo>
                    <a:lnTo>
                      <a:pt x="1599" y="0"/>
                    </a:lnTo>
                    <a:lnTo>
                      <a:pt x="1593" y="17"/>
                    </a:lnTo>
                    <a:lnTo>
                      <a:pt x="1587" y="32"/>
                    </a:lnTo>
                    <a:lnTo>
                      <a:pt x="12" y="32"/>
                    </a:lnTo>
                    <a:lnTo>
                      <a:pt x="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1664"/>
              <p:cNvSpPr>
                <a:spLocks/>
              </p:cNvSpPr>
              <p:nvPr/>
            </p:nvSpPr>
            <p:spPr bwMode="auto">
              <a:xfrm>
                <a:off x="1762" y="2098"/>
                <a:ext cx="318" cy="3"/>
              </a:xfrm>
              <a:custGeom>
                <a:avLst/>
                <a:gdLst>
                  <a:gd name="T0" fmla="*/ 0 w 1587"/>
                  <a:gd name="T1" fmla="*/ 0 h 15"/>
                  <a:gd name="T2" fmla="*/ 1587 w 1587"/>
                  <a:gd name="T3" fmla="*/ 0 h 15"/>
                  <a:gd name="T4" fmla="*/ 1584 w 1587"/>
                  <a:gd name="T5" fmla="*/ 7 h 15"/>
                  <a:gd name="T6" fmla="*/ 1581 w 1587"/>
                  <a:gd name="T7" fmla="*/ 15 h 15"/>
                  <a:gd name="T8" fmla="*/ 6 w 1587"/>
                  <a:gd name="T9" fmla="*/ 15 h 15"/>
                  <a:gd name="T10" fmla="*/ 3 w 1587"/>
                  <a:gd name="T11" fmla="*/ 7 h 15"/>
                  <a:gd name="T12" fmla="*/ 0 w 158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15">
                    <a:moveTo>
                      <a:pt x="0" y="0"/>
                    </a:moveTo>
                    <a:lnTo>
                      <a:pt x="1587" y="0"/>
                    </a:lnTo>
                    <a:lnTo>
                      <a:pt x="1584" y="7"/>
                    </a:lnTo>
                    <a:lnTo>
                      <a:pt x="1581" y="15"/>
                    </a:lnTo>
                    <a:lnTo>
                      <a:pt x="6" y="15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1665"/>
              <p:cNvSpPr>
                <a:spLocks/>
              </p:cNvSpPr>
              <p:nvPr/>
            </p:nvSpPr>
            <p:spPr bwMode="auto">
              <a:xfrm>
                <a:off x="1763" y="2101"/>
                <a:ext cx="316" cy="0"/>
              </a:xfrm>
              <a:custGeom>
                <a:avLst/>
                <a:gdLst>
                  <a:gd name="T0" fmla="*/ 0 w 1577"/>
                  <a:gd name="T1" fmla="*/ 1577 w 1577"/>
                  <a:gd name="T2" fmla="*/ 1576 w 1577"/>
                  <a:gd name="T3" fmla="*/ 1 w 1577"/>
                  <a:gd name="T4" fmla="*/ 0 w 15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577">
                    <a:moveTo>
                      <a:pt x="0" y="0"/>
                    </a:moveTo>
                    <a:lnTo>
                      <a:pt x="1577" y="0"/>
                    </a:lnTo>
                    <a:lnTo>
                      <a:pt x="1576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1666"/>
              <p:cNvSpPr>
                <a:spLocks/>
              </p:cNvSpPr>
              <p:nvPr/>
            </p:nvSpPr>
            <p:spPr bwMode="auto">
              <a:xfrm>
                <a:off x="1756" y="2079"/>
                <a:ext cx="330" cy="0"/>
              </a:xfrm>
              <a:custGeom>
                <a:avLst/>
                <a:gdLst>
                  <a:gd name="T0" fmla="*/ 1646 w 1646"/>
                  <a:gd name="T1" fmla="*/ 1 w 1646"/>
                  <a:gd name="T2" fmla="*/ 0 w 1646"/>
                  <a:gd name="T3" fmla="*/ 1646 w 1646"/>
                  <a:gd name="T4" fmla="*/ 1646 w 16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646">
                    <a:moveTo>
                      <a:pt x="1646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646" y="0"/>
                    </a:lnTo>
                    <a:lnTo>
                      <a:pt x="1646" y="0"/>
                    </a:lnTo>
                    <a:close/>
                  </a:path>
                </a:pathLst>
              </a:custGeom>
              <a:solidFill>
                <a:srgbClr val="BF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1667"/>
              <p:cNvSpPr>
                <a:spLocks/>
              </p:cNvSpPr>
              <p:nvPr/>
            </p:nvSpPr>
            <p:spPr bwMode="auto">
              <a:xfrm>
                <a:off x="1756" y="2079"/>
                <a:ext cx="330" cy="3"/>
              </a:xfrm>
              <a:custGeom>
                <a:avLst/>
                <a:gdLst>
                  <a:gd name="T0" fmla="*/ 1643 w 1646"/>
                  <a:gd name="T1" fmla="*/ 16 h 16"/>
                  <a:gd name="T2" fmla="*/ 4 w 1646"/>
                  <a:gd name="T3" fmla="*/ 16 h 16"/>
                  <a:gd name="T4" fmla="*/ 2 w 1646"/>
                  <a:gd name="T5" fmla="*/ 8 h 16"/>
                  <a:gd name="T6" fmla="*/ 0 w 1646"/>
                  <a:gd name="T7" fmla="*/ 0 h 16"/>
                  <a:gd name="T8" fmla="*/ 1646 w 1646"/>
                  <a:gd name="T9" fmla="*/ 0 h 16"/>
                  <a:gd name="T10" fmla="*/ 1645 w 1646"/>
                  <a:gd name="T11" fmla="*/ 8 h 16"/>
                  <a:gd name="T12" fmla="*/ 1643 w 1646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6" h="16">
                    <a:moveTo>
                      <a:pt x="1643" y="16"/>
                    </a:moveTo>
                    <a:lnTo>
                      <a:pt x="4" y="16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1646" y="0"/>
                    </a:lnTo>
                    <a:lnTo>
                      <a:pt x="1645" y="8"/>
                    </a:lnTo>
                    <a:lnTo>
                      <a:pt x="1643" y="16"/>
                    </a:lnTo>
                    <a:close/>
                  </a:path>
                </a:pathLst>
              </a:cu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1668"/>
              <p:cNvSpPr>
                <a:spLocks/>
              </p:cNvSpPr>
              <p:nvPr/>
            </p:nvSpPr>
            <p:spPr bwMode="auto">
              <a:xfrm>
                <a:off x="1756" y="2079"/>
                <a:ext cx="330" cy="6"/>
              </a:xfrm>
              <a:custGeom>
                <a:avLst/>
                <a:gdLst>
                  <a:gd name="T0" fmla="*/ 1637 w 1646"/>
                  <a:gd name="T1" fmla="*/ 32 h 32"/>
                  <a:gd name="T2" fmla="*/ 10 w 1646"/>
                  <a:gd name="T3" fmla="*/ 32 h 32"/>
                  <a:gd name="T4" fmla="*/ 4 w 1646"/>
                  <a:gd name="T5" fmla="*/ 16 h 32"/>
                  <a:gd name="T6" fmla="*/ 0 w 1646"/>
                  <a:gd name="T7" fmla="*/ 0 h 32"/>
                  <a:gd name="T8" fmla="*/ 1646 w 1646"/>
                  <a:gd name="T9" fmla="*/ 0 h 32"/>
                  <a:gd name="T10" fmla="*/ 1643 w 1646"/>
                  <a:gd name="T11" fmla="*/ 16 h 32"/>
                  <a:gd name="T12" fmla="*/ 1637 w 1646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6" h="32">
                    <a:moveTo>
                      <a:pt x="1637" y="32"/>
                    </a:moveTo>
                    <a:lnTo>
                      <a:pt x="10" y="32"/>
                    </a:lnTo>
                    <a:lnTo>
                      <a:pt x="4" y="16"/>
                    </a:lnTo>
                    <a:lnTo>
                      <a:pt x="0" y="0"/>
                    </a:lnTo>
                    <a:lnTo>
                      <a:pt x="1646" y="0"/>
                    </a:lnTo>
                    <a:lnTo>
                      <a:pt x="1643" y="16"/>
                    </a:lnTo>
                    <a:lnTo>
                      <a:pt x="1637" y="32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1669"/>
              <p:cNvSpPr>
                <a:spLocks/>
              </p:cNvSpPr>
              <p:nvPr/>
            </p:nvSpPr>
            <p:spPr bwMode="auto">
              <a:xfrm>
                <a:off x="1756" y="2079"/>
                <a:ext cx="330" cy="9"/>
              </a:xfrm>
              <a:custGeom>
                <a:avLst/>
                <a:gdLst>
                  <a:gd name="T0" fmla="*/ 1633 w 1646"/>
                  <a:gd name="T1" fmla="*/ 47 h 47"/>
                  <a:gd name="T2" fmla="*/ 14 w 1646"/>
                  <a:gd name="T3" fmla="*/ 47 h 47"/>
                  <a:gd name="T4" fmla="*/ 7 w 1646"/>
                  <a:gd name="T5" fmla="*/ 24 h 47"/>
                  <a:gd name="T6" fmla="*/ 0 w 1646"/>
                  <a:gd name="T7" fmla="*/ 0 h 47"/>
                  <a:gd name="T8" fmla="*/ 1646 w 1646"/>
                  <a:gd name="T9" fmla="*/ 0 h 47"/>
                  <a:gd name="T10" fmla="*/ 1641 w 1646"/>
                  <a:gd name="T11" fmla="*/ 24 h 47"/>
                  <a:gd name="T12" fmla="*/ 1633 w 1646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6" h="47">
                    <a:moveTo>
                      <a:pt x="1633" y="47"/>
                    </a:moveTo>
                    <a:lnTo>
                      <a:pt x="14" y="47"/>
                    </a:lnTo>
                    <a:lnTo>
                      <a:pt x="7" y="24"/>
                    </a:lnTo>
                    <a:lnTo>
                      <a:pt x="0" y="0"/>
                    </a:lnTo>
                    <a:lnTo>
                      <a:pt x="1646" y="0"/>
                    </a:lnTo>
                    <a:lnTo>
                      <a:pt x="1641" y="24"/>
                    </a:lnTo>
                    <a:lnTo>
                      <a:pt x="1633" y="47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1670"/>
              <p:cNvSpPr>
                <a:spLocks/>
              </p:cNvSpPr>
              <p:nvPr/>
            </p:nvSpPr>
            <p:spPr bwMode="auto">
              <a:xfrm>
                <a:off x="1756" y="2079"/>
                <a:ext cx="330" cy="13"/>
              </a:xfrm>
              <a:custGeom>
                <a:avLst/>
                <a:gdLst>
                  <a:gd name="T0" fmla="*/ 1628 w 1646"/>
                  <a:gd name="T1" fmla="*/ 63 h 63"/>
                  <a:gd name="T2" fmla="*/ 19 w 1646"/>
                  <a:gd name="T3" fmla="*/ 63 h 63"/>
                  <a:gd name="T4" fmla="*/ 10 w 1646"/>
                  <a:gd name="T5" fmla="*/ 32 h 63"/>
                  <a:gd name="T6" fmla="*/ 0 w 1646"/>
                  <a:gd name="T7" fmla="*/ 0 h 63"/>
                  <a:gd name="T8" fmla="*/ 1646 w 1646"/>
                  <a:gd name="T9" fmla="*/ 0 h 63"/>
                  <a:gd name="T10" fmla="*/ 1638 w 1646"/>
                  <a:gd name="T11" fmla="*/ 32 h 63"/>
                  <a:gd name="T12" fmla="*/ 1628 w 1646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6" h="63">
                    <a:moveTo>
                      <a:pt x="1628" y="63"/>
                    </a:moveTo>
                    <a:lnTo>
                      <a:pt x="19" y="63"/>
                    </a:lnTo>
                    <a:lnTo>
                      <a:pt x="10" y="32"/>
                    </a:lnTo>
                    <a:lnTo>
                      <a:pt x="0" y="0"/>
                    </a:lnTo>
                    <a:lnTo>
                      <a:pt x="1646" y="0"/>
                    </a:lnTo>
                    <a:lnTo>
                      <a:pt x="1638" y="32"/>
                    </a:lnTo>
                    <a:lnTo>
                      <a:pt x="1628" y="63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1671"/>
              <p:cNvSpPr>
                <a:spLocks/>
              </p:cNvSpPr>
              <p:nvPr/>
            </p:nvSpPr>
            <p:spPr bwMode="auto">
              <a:xfrm>
                <a:off x="1756" y="2079"/>
                <a:ext cx="330" cy="16"/>
              </a:xfrm>
              <a:custGeom>
                <a:avLst/>
                <a:gdLst>
                  <a:gd name="T0" fmla="*/ 1623 w 1646"/>
                  <a:gd name="T1" fmla="*/ 79 h 79"/>
                  <a:gd name="T2" fmla="*/ 24 w 1646"/>
                  <a:gd name="T3" fmla="*/ 79 h 79"/>
                  <a:gd name="T4" fmla="*/ 12 w 1646"/>
                  <a:gd name="T5" fmla="*/ 40 h 79"/>
                  <a:gd name="T6" fmla="*/ 0 w 1646"/>
                  <a:gd name="T7" fmla="*/ 0 h 79"/>
                  <a:gd name="T8" fmla="*/ 1646 w 1646"/>
                  <a:gd name="T9" fmla="*/ 0 h 79"/>
                  <a:gd name="T10" fmla="*/ 1635 w 1646"/>
                  <a:gd name="T11" fmla="*/ 40 h 79"/>
                  <a:gd name="T12" fmla="*/ 1623 w 1646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6" h="79">
                    <a:moveTo>
                      <a:pt x="1623" y="79"/>
                    </a:moveTo>
                    <a:lnTo>
                      <a:pt x="24" y="79"/>
                    </a:lnTo>
                    <a:lnTo>
                      <a:pt x="12" y="40"/>
                    </a:lnTo>
                    <a:lnTo>
                      <a:pt x="0" y="0"/>
                    </a:lnTo>
                    <a:lnTo>
                      <a:pt x="1646" y="0"/>
                    </a:lnTo>
                    <a:lnTo>
                      <a:pt x="1635" y="40"/>
                    </a:lnTo>
                    <a:lnTo>
                      <a:pt x="1623" y="79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1672"/>
              <p:cNvSpPr>
                <a:spLocks/>
              </p:cNvSpPr>
              <p:nvPr/>
            </p:nvSpPr>
            <p:spPr bwMode="auto">
              <a:xfrm>
                <a:off x="1756" y="2079"/>
                <a:ext cx="330" cy="19"/>
              </a:xfrm>
              <a:custGeom>
                <a:avLst/>
                <a:gdLst>
                  <a:gd name="T0" fmla="*/ 1617 w 1646"/>
                  <a:gd name="T1" fmla="*/ 95 h 95"/>
                  <a:gd name="T2" fmla="*/ 30 w 1646"/>
                  <a:gd name="T3" fmla="*/ 95 h 95"/>
                  <a:gd name="T4" fmla="*/ 14 w 1646"/>
                  <a:gd name="T5" fmla="*/ 48 h 95"/>
                  <a:gd name="T6" fmla="*/ 0 w 1646"/>
                  <a:gd name="T7" fmla="*/ 0 h 95"/>
                  <a:gd name="T8" fmla="*/ 1646 w 1646"/>
                  <a:gd name="T9" fmla="*/ 0 h 95"/>
                  <a:gd name="T10" fmla="*/ 1633 w 1646"/>
                  <a:gd name="T11" fmla="*/ 48 h 95"/>
                  <a:gd name="T12" fmla="*/ 1617 w 1646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6" h="95">
                    <a:moveTo>
                      <a:pt x="1617" y="95"/>
                    </a:moveTo>
                    <a:lnTo>
                      <a:pt x="30" y="95"/>
                    </a:lnTo>
                    <a:lnTo>
                      <a:pt x="14" y="48"/>
                    </a:lnTo>
                    <a:lnTo>
                      <a:pt x="0" y="0"/>
                    </a:lnTo>
                    <a:lnTo>
                      <a:pt x="1646" y="0"/>
                    </a:lnTo>
                    <a:lnTo>
                      <a:pt x="1633" y="48"/>
                    </a:lnTo>
                    <a:lnTo>
                      <a:pt x="1617" y="95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1673"/>
              <p:cNvSpPr>
                <a:spLocks/>
              </p:cNvSpPr>
              <p:nvPr/>
            </p:nvSpPr>
            <p:spPr bwMode="auto">
              <a:xfrm>
                <a:off x="1756" y="2079"/>
                <a:ext cx="330" cy="22"/>
              </a:xfrm>
              <a:custGeom>
                <a:avLst/>
                <a:gdLst>
                  <a:gd name="T0" fmla="*/ 1611 w 1646"/>
                  <a:gd name="T1" fmla="*/ 110 h 110"/>
                  <a:gd name="T2" fmla="*/ 36 w 1646"/>
                  <a:gd name="T3" fmla="*/ 110 h 110"/>
                  <a:gd name="T4" fmla="*/ 16 w 1646"/>
                  <a:gd name="T5" fmla="*/ 57 h 110"/>
                  <a:gd name="T6" fmla="*/ 0 w 1646"/>
                  <a:gd name="T7" fmla="*/ 0 h 110"/>
                  <a:gd name="T8" fmla="*/ 1646 w 1646"/>
                  <a:gd name="T9" fmla="*/ 0 h 110"/>
                  <a:gd name="T10" fmla="*/ 1631 w 1646"/>
                  <a:gd name="T11" fmla="*/ 57 h 110"/>
                  <a:gd name="T12" fmla="*/ 1611 w 1646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6" h="110">
                    <a:moveTo>
                      <a:pt x="1611" y="110"/>
                    </a:moveTo>
                    <a:lnTo>
                      <a:pt x="36" y="110"/>
                    </a:lnTo>
                    <a:lnTo>
                      <a:pt x="16" y="57"/>
                    </a:lnTo>
                    <a:lnTo>
                      <a:pt x="0" y="0"/>
                    </a:lnTo>
                    <a:lnTo>
                      <a:pt x="1646" y="0"/>
                    </a:lnTo>
                    <a:lnTo>
                      <a:pt x="1631" y="57"/>
                    </a:lnTo>
                    <a:lnTo>
                      <a:pt x="1611" y="110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1674"/>
              <p:cNvSpPr>
                <a:spLocks/>
              </p:cNvSpPr>
              <p:nvPr/>
            </p:nvSpPr>
            <p:spPr bwMode="auto">
              <a:xfrm>
                <a:off x="1756" y="2079"/>
                <a:ext cx="330" cy="25"/>
              </a:xfrm>
              <a:custGeom>
                <a:avLst/>
                <a:gdLst>
                  <a:gd name="T0" fmla="*/ 1605 w 1646"/>
                  <a:gd name="T1" fmla="*/ 125 h 125"/>
                  <a:gd name="T2" fmla="*/ 42 w 1646"/>
                  <a:gd name="T3" fmla="*/ 125 h 125"/>
                  <a:gd name="T4" fmla="*/ 30 w 1646"/>
                  <a:gd name="T5" fmla="*/ 96 h 125"/>
                  <a:gd name="T6" fmla="*/ 10 w 1646"/>
                  <a:gd name="T7" fmla="*/ 33 h 125"/>
                  <a:gd name="T8" fmla="*/ 0 w 1646"/>
                  <a:gd name="T9" fmla="*/ 0 h 125"/>
                  <a:gd name="T10" fmla="*/ 824 w 1646"/>
                  <a:gd name="T11" fmla="*/ 0 h 125"/>
                  <a:gd name="T12" fmla="*/ 1638 w 1646"/>
                  <a:gd name="T13" fmla="*/ 0 h 125"/>
                  <a:gd name="T14" fmla="*/ 1646 w 1646"/>
                  <a:gd name="T15" fmla="*/ 0 h 125"/>
                  <a:gd name="T16" fmla="*/ 1637 w 1646"/>
                  <a:gd name="T17" fmla="*/ 33 h 125"/>
                  <a:gd name="T18" fmla="*/ 1617 w 1646"/>
                  <a:gd name="T19" fmla="*/ 96 h 125"/>
                  <a:gd name="T20" fmla="*/ 1605 w 1646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6" h="125">
                    <a:moveTo>
                      <a:pt x="1605" y="125"/>
                    </a:moveTo>
                    <a:lnTo>
                      <a:pt x="42" y="125"/>
                    </a:lnTo>
                    <a:lnTo>
                      <a:pt x="30" y="96"/>
                    </a:lnTo>
                    <a:lnTo>
                      <a:pt x="10" y="33"/>
                    </a:lnTo>
                    <a:lnTo>
                      <a:pt x="0" y="0"/>
                    </a:lnTo>
                    <a:lnTo>
                      <a:pt x="824" y="0"/>
                    </a:lnTo>
                    <a:lnTo>
                      <a:pt x="1638" y="0"/>
                    </a:lnTo>
                    <a:lnTo>
                      <a:pt x="1646" y="0"/>
                    </a:lnTo>
                    <a:lnTo>
                      <a:pt x="1637" y="33"/>
                    </a:lnTo>
                    <a:lnTo>
                      <a:pt x="1617" y="96"/>
                    </a:lnTo>
                    <a:lnTo>
                      <a:pt x="1605" y="125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1675"/>
              <p:cNvSpPr>
                <a:spLocks/>
              </p:cNvSpPr>
              <p:nvPr/>
            </p:nvSpPr>
            <p:spPr bwMode="auto">
              <a:xfrm>
                <a:off x="1757" y="2082"/>
                <a:ext cx="328" cy="22"/>
              </a:xfrm>
              <a:custGeom>
                <a:avLst/>
                <a:gdLst>
                  <a:gd name="T0" fmla="*/ 0 w 1639"/>
                  <a:gd name="T1" fmla="*/ 0 h 110"/>
                  <a:gd name="T2" fmla="*/ 1639 w 1639"/>
                  <a:gd name="T3" fmla="*/ 0 h 110"/>
                  <a:gd name="T4" fmla="*/ 1622 w 1639"/>
                  <a:gd name="T5" fmla="*/ 57 h 110"/>
                  <a:gd name="T6" fmla="*/ 1601 w 1639"/>
                  <a:gd name="T7" fmla="*/ 110 h 110"/>
                  <a:gd name="T8" fmla="*/ 38 w 1639"/>
                  <a:gd name="T9" fmla="*/ 110 h 110"/>
                  <a:gd name="T10" fmla="*/ 17 w 1639"/>
                  <a:gd name="T11" fmla="*/ 57 h 110"/>
                  <a:gd name="T12" fmla="*/ 0 w 1639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110">
                    <a:moveTo>
                      <a:pt x="0" y="0"/>
                    </a:moveTo>
                    <a:lnTo>
                      <a:pt x="1639" y="0"/>
                    </a:lnTo>
                    <a:lnTo>
                      <a:pt x="1622" y="57"/>
                    </a:lnTo>
                    <a:lnTo>
                      <a:pt x="1601" y="110"/>
                    </a:lnTo>
                    <a:lnTo>
                      <a:pt x="38" y="110"/>
                    </a:lnTo>
                    <a:lnTo>
                      <a:pt x="1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1676"/>
              <p:cNvSpPr>
                <a:spLocks/>
              </p:cNvSpPr>
              <p:nvPr/>
            </p:nvSpPr>
            <p:spPr bwMode="auto">
              <a:xfrm>
                <a:off x="1758" y="2085"/>
                <a:ext cx="326" cy="19"/>
              </a:xfrm>
              <a:custGeom>
                <a:avLst/>
                <a:gdLst>
                  <a:gd name="T0" fmla="*/ 0 w 1627"/>
                  <a:gd name="T1" fmla="*/ 0 h 93"/>
                  <a:gd name="T2" fmla="*/ 1627 w 1627"/>
                  <a:gd name="T3" fmla="*/ 0 h 93"/>
                  <a:gd name="T4" fmla="*/ 1613 w 1627"/>
                  <a:gd name="T5" fmla="*/ 47 h 93"/>
                  <a:gd name="T6" fmla="*/ 1595 w 1627"/>
                  <a:gd name="T7" fmla="*/ 93 h 93"/>
                  <a:gd name="T8" fmla="*/ 32 w 1627"/>
                  <a:gd name="T9" fmla="*/ 93 h 93"/>
                  <a:gd name="T10" fmla="*/ 14 w 1627"/>
                  <a:gd name="T11" fmla="*/ 47 h 93"/>
                  <a:gd name="T12" fmla="*/ 0 w 1627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93">
                    <a:moveTo>
                      <a:pt x="0" y="0"/>
                    </a:moveTo>
                    <a:lnTo>
                      <a:pt x="1627" y="0"/>
                    </a:lnTo>
                    <a:lnTo>
                      <a:pt x="1613" y="47"/>
                    </a:lnTo>
                    <a:lnTo>
                      <a:pt x="1595" y="93"/>
                    </a:lnTo>
                    <a:lnTo>
                      <a:pt x="32" y="93"/>
                    </a:lnTo>
                    <a:lnTo>
                      <a:pt x="14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1677"/>
              <p:cNvSpPr>
                <a:spLocks/>
              </p:cNvSpPr>
              <p:nvPr/>
            </p:nvSpPr>
            <p:spPr bwMode="auto">
              <a:xfrm>
                <a:off x="1759" y="2088"/>
                <a:ext cx="324" cy="16"/>
              </a:xfrm>
              <a:custGeom>
                <a:avLst/>
                <a:gdLst>
                  <a:gd name="T0" fmla="*/ 0 w 1619"/>
                  <a:gd name="T1" fmla="*/ 0 h 78"/>
                  <a:gd name="T2" fmla="*/ 1619 w 1619"/>
                  <a:gd name="T3" fmla="*/ 0 h 78"/>
                  <a:gd name="T4" fmla="*/ 1606 w 1619"/>
                  <a:gd name="T5" fmla="*/ 40 h 78"/>
                  <a:gd name="T6" fmla="*/ 1591 w 1619"/>
                  <a:gd name="T7" fmla="*/ 78 h 78"/>
                  <a:gd name="T8" fmla="*/ 28 w 1619"/>
                  <a:gd name="T9" fmla="*/ 78 h 78"/>
                  <a:gd name="T10" fmla="*/ 13 w 1619"/>
                  <a:gd name="T11" fmla="*/ 40 h 78"/>
                  <a:gd name="T12" fmla="*/ 0 w 1619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78">
                    <a:moveTo>
                      <a:pt x="0" y="0"/>
                    </a:moveTo>
                    <a:lnTo>
                      <a:pt x="1619" y="0"/>
                    </a:lnTo>
                    <a:lnTo>
                      <a:pt x="1606" y="40"/>
                    </a:lnTo>
                    <a:lnTo>
                      <a:pt x="1591" y="78"/>
                    </a:lnTo>
                    <a:lnTo>
                      <a:pt x="28" y="78"/>
                    </a:lnTo>
                    <a:lnTo>
                      <a:pt x="13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1678"/>
              <p:cNvSpPr>
                <a:spLocks/>
              </p:cNvSpPr>
              <p:nvPr/>
            </p:nvSpPr>
            <p:spPr bwMode="auto">
              <a:xfrm>
                <a:off x="1760" y="2092"/>
                <a:ext cx="322" cy="12"/>
              </a:xfrm>
              <a:custGeom>
                <a:avLst/>
                <a:gdLst>
                  <a:gd name="T0" fmla="*/ 0 w 1609"/>
                  <a:gd name="T1" fmla="*/ 0 h 62"/>
                  <a:gd name="T2" fmla="*/ 1609 w 1609"/>
                  <a:gd name="T3" fmla="*/ 0 h 62"/>
                  <a:gd name="T4" fmla="*/ 1598 w 1609"/>
                  <a:gd name="T5" fmla="*/ 32 h 62"/>
                  <a:gd name="T6" fmla="*/ 1586 w 1609"/>
                  <a:gd name="T7" fmla="*/ 62 h 62"/>
                  <a:gd name="T8" fmla="*/ 23 w 1609"/>
                  <a:gd name="T9" fmla="*/ 62 h 62"/>
                  <a:gd name="T10" fmla="*/ 11 w 1609"/>
                  <a:gd name="T11" fmla="*/ 32 h 62"/>
                  <a:gd name="T12" fmla="*/ 0 w 1609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62">
                    <a:moveTo>
                      <a:pt x="0" y="0"/>
                    </a:moveTo>
                    <a:lnTo>
                      <a:pt x="1609" y="0"/>
                    </a:lnTo>
                    <a:lnTo>
                      <a:pt x="1598" y="32"/>
                    </a:lnTo>
                    <a:lnTo>
                      <a:pt x="1586" y="62"/>
                    </a:lnTo>
                    <a:lnTo>
                      <a:pt x="23" y="62"/>
                    </a:lnTo>
                    <a:lnTo>
                      <a:pt x="11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1679"/>
              <p:cNvSpPr>
                <a:spLocks/>
              </p:cNvSpPr>
              <p:nvPr/>
            </p:nvSpPr>
            <p:spPr bwMode="auto">
              <a:xfrm>
                <a:off x="1761" y="2095"/>
                <a:ext cx="320" cy="9"/>
              </a:xfrm>
              <a:custGeom>
                <a:avLst/>
                <a:gdLst>
                  <a:gd name="T0" fmla="*/ 0 w 1599"/>
                  <a:gd name="T1" fmla="*/ 0 h 47"/>
                  <a:gd name="T2" fmla="*/ 1599 w 1599"/>
                  <a:gd name="T3" fmla="*/ 0 h 47"/>
                  <a:gd name="T4" fmla="*/ 1590 w 1599"/>
                  <a:gd name="T5" fmla="*/ 25 h 47"/>
                  <a:gd name="T6" fmla="*/ 1581 w 1599"/>
                  <a:gd name="T7" fmla="*/ 47 h 47"/>
                  <a:gd name="T8" fmla="*/ 18 w 1599"/>
                  <a:gd name="T9" fmla="*/ 47 h 47"/>
                  <a:gd name="T10" fmla="*/ 9 w 1599"/>
                  <a:gd name="T11" fmla="*/ 25 h 47"/>
                  <a:gd name="T12" fmla="*/ 0 w 159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47">
                    <a:moveTo>
                      <a:pt x="0" y="0"/>
                    </a:moveTo>
                    <a:lnTo>
                      <a:pt x="1599" y="0"/>
                    </a:lnTo>
                    <a:lnTo>
                      <a:pt x="1590" y="25"/>
                    </a:lnTo>
                    <a:lnTo>
                      <a:pt x="1581" y="47"/>
                    </a:lnTo>
                    <a:lnTo>
                      <a:pt x="18" y="47"/>
                    </a:lnTo>
                    <a:lnTo>
                      <a:pt x="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1680"/>
              <p:cNvSpPr>
                <a:spLocks/>
              </p:cNvSpPr>
              <p:nvPr/>
            </p:nvSpPr>
            <p:spPr bwMode="auto">
              <a:xfrm>
                <a:off x="1762" y="2098"/>
                <a:ext cx="318" cy="6"/>
              </a:xfrm>
              <a:custGeom>
                <a:avLst/>
                <a:gdLst>
                  <a:gd name="T0" fmla="*/ 0 w 1587"/>
                  <a:gd name="T1" fmla="*/ 0 h 30"/>
                  <a:gd name="T2" fmla="*/ 1587 w 1587"/>
                  <a:gd name="T3" fmla="*/ 0 h 30"/>
                  <a:gd name="T4" fmla="*/ 1581 w 1587"/>
                  <a:gd name="T5" fmla="*/ 15 h 30"/>
                  <a:gd name="T6" fmla="*/ 1575 w 1587"/>
                  <a:gd name="T7" fmla="*/ 30 h 30"/>
                  <a:gd name="T8" fmla="*/ 12 w 1587"/>
                  <a:gd name="T9" fmla="*/ 30 h 30"/>
                  <a:gd name="T10" fmla="*/ 6 w 1587"/>
                  <a:gd name="T11" fmla="*/ 15 h 30"/>
                  <a:gd name="T12" fmla="*/ 0 w 1587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30">
                    <a:moveTo>
                      <a:pt x="0" y="0"/>
                    </a:moveTo>
                    <a:lnTo>
                      <a:pt x="1587" y="0"/>
                    </a:lnTo>
                    <a:lnTo>
                      <a:pt x="1581" y="15"/>
                    </a:lnTo>
                    <a:lnTo>
                      <a:pt x="1575" y="30"/>
                    </a:lnTo>
                    <a:lnTo>
                      <a:pt x="12" y="30"/>
                    </a:lnTo>
                    <a:lnTo>
                      <a:pt x="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1681"/>
              <p:cNvSpPr>
                <a:spLocks/>
              </p:cNvSpPr>
              <p:nvPr/>
            </p:nvSpPr>
            <p:spPr bwMode="auto">
              <a:xfrm>
                <a:off x="1763" y="2101"/>
                <a:ext cx="316" cy="3"/>
              </a:xfrm>
              <a:custGeom>
                <a:avLst/>
                <a:gdLst>
                  <a:gd name="T0" fmla="*/ 0 w 1577"/>
                  <a:gd name="T1" fmla="*/ 0 h 15"/>
                  <a:gd name="T2" fmla="*/ 1577 w 1577"/>
                  <a:gd name="T3" fmla="*/ 0 h 15"/>
                  <a:gd name="T4" fmla="*/ 1573 w 1577"/>
                  <a:gd name="T5" fmla="*/ 8 h 15"/>
                  <a:gd name="T6" fmla="*/ 1570 w 1577"/>
                  <a:gd name="T7" fmla="*/ 15 h 15"/>
                  <a:gd name="T8" fmla="*/ 7 w 1577"/>
                  <a:gd name="T9" fmla="*/ 15 h 15"/>
                  <a:gd name="T10" fmla="*/ 4 w 1577"/>
                  <a:gd name="T11" fmla="*/ 8 h 15"/>
                  <a:gd name="T12" fmla="*/ 0 w 157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7" h="15">
                    <a:moveTo>
                      <a:pt x="0" y="0"/>
                    </a:moveTo>
                    <a:lnTo>
                      <a:pt x="1577" y="0"/>
                    </a:lnTo>
                    <a:lnTo>
                      <a:pt x="1573" y="8"/>
                    </a:lnTo>
                    <a:lnTo>
                      <a:pt x="1570" y="15"/>
                    </a:lnTo>
                    <a:lnTo>
                      <a:pt x="7" y="15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Rectangle 1682"/>
              <p:cNvSpPr>
                <a:spLocks noChangeArrowheads="1"/>
              </p:cNvSpPr>
              <p:nvPr/>
            </p:nvSpPr>
            <p:spPr bwMode="auto">
              <a:xfrm>
                <a:off x="1765" y="2104"/>
                <a:ext cx="312" cy="1"/>
              </a:xfrm>
              <a:prstGeom prst="rect">
                <a:avLst/>
              </a:pr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Rectangle 1683"/>
              <p:cNvSpPr>
                <a:spLocks noChangeArrowheads="1"/>
              </p:cNvSpPr>
              <p:nvPr/>
            </p:nvSpPr>
            <p:spPr bwMode="auto">
              <a:xfrm>
                <a:off x="1757" y="2082"/>
                <a:ext cx="328" cy="1"/>
              </a:xfrm>
              <a:prstGeom prst="rect">
                <a:avLst/>
              </a:prstGeom>
              <a:solidFill>
                <a:srgbClr val="BF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1684"/>
              <p:cNvSpPr>
                <a:spLocks/>
              </p:cNvSpPr>
              <p:nvPr/>
            </p:nvSpPr>
            <p:spPr bwMode="auto">
              <a:xfrm>
                <a:off x="1757" y="2082"/>
                <a:ext cx="328" cy="3"/>
              </a:xfrm>
              <a:custGeom>
                <a:avLst/>
                <a:gdLst>
                  <a:gd name="T0" fmla="*/ 1633 w 1639"/>
                  <a:gd name="T1" fmla="*/ 17 h 17"/>
                  <a:gd name="T2" fmla="*/ 6 w 1639"/>
                  <a:gd name="T3" fmla="*/ 17 h 17"/>
                  <a:gd name="T4" fmla="*/ 3 w 1639"/>
                  <a:gd name="T5" fmla="*/ 9 h 17"/>
                  <a:gd name="T6" fmla="*/ 0 w 1639"/>
                  <a:gd name="T7" fmla="*/ 0 h 17"/>
                  <a:gd name="T8" fmla="*/ 1639 w 1639"/>
                  <a:gd name="T9" fmla="*/ 0 h 17"/>
                  <a:gd name="T10" fmla="*/ 1637 w 1639"/>
                  <a:gd name="T11" fmla="*/ 9 h 17"/>
                  <a:gd name="T12" fmla="*/ 1633 w 163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17">
                    <a:moveTo>
                      <a:pt x="1633" y="17"/>
                    </a:moveTo>
                    <a:lnTo>
                      <a:pt x="6" y="1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639" y="0"/>
                    </a:lnTo>
                    <a:lnTo>
                      <a:pt x="1637" y="9"/>
                    </a:lnTo>
                    <a:lnTo>
                      <a:pt x="1633" y="17"/>
                    </a:lnTo>
                    <a:close/>
                  </a:path>
                </a:pathLst>
              </a:cu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1685"/>
              <p:cNvSpPr>
                <a:spLocks/>
              </p:cNvSpPr>
              <p:nvPr/>
            </p:nvSpPr>
            <p:spPr bwMode="auto">
              <a:xfrm>
                <a:off x="1757" y="2082"/>
                <a:ext cx="328" cy="6"/>
              </a:xfrm>
              <a:custGeom>
                <a:avLst/>
                <a:gdLst>
                  <a:gd name="T0" fmla="*/ 1629 w 1639"/>
                  <a:gd name="T1" fmla="*/ 32 h 32"/>
                  <a:gd name="T2" fmla="*/ 10 w 1639"/>
                  <a:gd name="T3" fmla="*/ 32 h 32"/>
                  <a:gd name="T4" fmla="*/ 6 w 1639"/>
                  <a:gd name="T5" fmla="*/ 17 h 32"/>
                  <a:gd name="T6" fmla="*/ 0 w 1639"/>
                  <a:gd name="T7" fmla="*/ 0 h 32"/>
                  <a:gd name="T8" fmla="*/ 1639 w 1639"/>
                  <a:gd name="T9" fmla="*/ 0 h 32"/>
                  <a:gd name="T10" fmla="*/ 1633 w 1639"/>
                  <a:gd name="T11" fmla="*/ 17 h 32"/>
                  <a:gd name="T12" fmla="*/ 1629 w 163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32">
                    <a:moveTo>
                      <a:pt x="1629" y="32"/>
                    </a:moveTo>
                    <a:lnTo>
                      <a:pt x="10" y="32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1639" y="0"/>
                    </a:lnTo>
                    <a:lnTo>
                      <a:pt x="1633" y="17"/>
                    </a:lnTo>
                    <a:lnTo>
                      <a:pt x="1629" y="32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1686"/>
              <p:cNvSpPr>
                <a:spLocks/>
              </p:cNvSpPr>
              <p:nvPr/>
            </p:nvSpPr>
            <p:spPr bwMode="auto">
              <a:xfrm>
                <a:off x="1757" y="2082"/>
                <a:ext cx="328" cy="10"/>
              </a:xfrm>
              <a:custGeom>
                <a:avLst/>
                <a:gdLst>
                  <a:gd name="T0" fmla="*/ 1624 w 1639"/>
                  <a:gd name="T1" fmla="*/ 48 h 48"/>
                  <a:gd name="T2" fmla="*/ 15 w 1639"/>
                  <a:gd name="T3" fmla="*/ 48 h 48"/>
                  <a:gd name="T4" fmla="*/ 8 w 1639"/>
                  <a:gd name="T5" fmla="*/ 25 h 48"/>
                  <a:gd name="T6" fmla="*/ 0 w 1639"/>
                  <a:gd name="T7" fmla="*/ 0 h 48"/>
                  <a:gd name="T8" fmla="*/ 1639 w 1639"/>
                  <a:gd name="T9" fmla="*/ 0 h 48"/>
                  <a:gd name="T10" fmla="*/ 1631 w 1639"/>
                  <a:gd name="T11" fmla="*/ 25 h 48"/>
                  <a:gd name="T12" fmla="*/ 1624 w 163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48">
                    <a:moveTo>
                      <a:pt x="1624" y="48"/>
                    </a:moveTo>
                    <a:lnTo>
                      <a:pt x="15" y="48"/>
                    </a:lnTo>
                    <a:lnTo>
                      <a:pt x="8" y="25"/>
                    </a:lnTo>
                    <a:lnTo>
                      <a:pt x="0" y="0"/>
                    </a:lnTo>
                    <a:lnTo>
                      <a:pt x="1639" y="0"/>
                    </a:lnTo>
                    <a:lnTo>
                      <a:pt x="1631" y="25"/>
                    </a:lnTo>
                    <a:lnTo>
                      <a:pt x="1624" y="48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1687"/>
              <p:cNvSpPr>
                <a:spLocks/>
              </p:cNvSpPr>
              <p:nvPr/>
            </p:nvSpPr>
            <p:spPr bwMode="auto">
              <a:xfrm>
                <a:off x="1757" y="2082"/>
                <a:ext cx="328" cy="13"/>
              </a:xfrm>
              <a:custGeom>
                <a:avLst/>
                <a:gdLst>
                  <a:gd name="T0" fmla="*/ 1619 w 1639"/>
                  <a:gd name="T1" fmla="*/ 64 h 64"/>
                  <a:gd name="T2" fmla="*/ 20 w 1639"/>
                  <a:gd name="T3" fmla="*/ 64 h 64"/>
                  <a:gd name="T4" fmla="*/ 10 w 1639"/>
                  <a:gd name="T5" fmla="*/ 32 h 64"/>
                  <a:gd name="T6" fmla="*/ 0 w 1639"/>
                  <a:gd name="T7" fmla="*/ 0 h 64"/>
                  <a:gd name="T8" fmla="*/ 1639 w 1639"/>
                  <a:gd name="T9" fmla="*/ 0 h 64"/>
                  <a:gd name="T10" fmla="*/ 1629 w 1639"/>
                  <a:gd name="T11" fmla="*/ 32 h 64"/>
                  <a:gd name="T12" fmla="*/ 1619 w 1639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64">
                    <a:moveTo>
                      <a:pt x="1619" y="64"/>
                    </a:moveTo>
                    <a:lnTo>
                      <a:pt x="20" y="64"/>
                    </a:lnTo>
                    <a:lnTo>
                      <a:pt x="10" y="32"/>
                    </a:lnTo>
                    <a:lnTo>
                      <a:pt x="0" y="0"/>
                    </a:lnTo>
                    <a:lnTo>
                      <a:pt x="1639" y="0"/>
                    </a:lnTo>
                    <a:lnTo>
                      <a:pt x="1629" y="32"/>
                    </a:lnTo>
                    <a:lnTo>
                      <a:pt x="1619" y="64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1688"/>
              <p:cNvSpPr>
                <a:spLocks/>
              </p:cNvSpPr>
              <p:nvPr/>
            </p:nvSpPr>
            <p:spPr bwMode="auto">
              <a:xfrm>
                <a:off x="1757" y="2082"/>
                <a:ext cx="328" cy="16"/>
              </a:xfrm>
              <a:custGeom>
                <a:avLst/>
                <a:gdLst>
                  <a:gd name="T0" fmla="*/ 1613 w 1639"/>
                  <a:gd name="T1" fmla="*/ 80 h 80"/>
                  <a:gd name="T2" fmla="*/ 26 w 1639"/>
                  <a:gd name="T3" fmla="*/ 80 h 80"/>
                  <a:gd name="T4" fmla="*/ 12 w 1639"/>
                  <a:gd name="T5" fmla="*/ 41 h 80"/>
                  <a:gd name="T6" fmla="*/ 0 w 1639"/>
                  <a:gd name="T7" fmla="*/ 0 h 80"/>
                  <a:gd name="T8" fmla="*/ 1639 w 1639"/>
                  <a:gd name="T9" fmla="*/ 0 h 80"/>
                  <a:gd name="T10" fmla="*/ 1627 w 1639"/>
                  <a:gd name="T11" fmla="*/ 41 h 80"/>
                  <a:gd name="T12" fmla="*/ 1613 w 1639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80">
                    <a:moveTo>
                      <a:pt x="1613" y="80"/>
                    </a:moveTo>
                    <a:lnTo>
                      <a:pt x="26" y="80"/>
                    </a:lnTo>
                    <a:lnTo>
                      <a:pt x="12" y="41"/>
                    </a:lnTo>
                    <a:lnTo>
                      <a:pt x="0" y="0"/>
                    </a:lnTo>
                    <a:lnTo>
                      <a:pt x="1639" y="0"/>
                    </a:lnTo>
                    <a:lnTo>
                      <a:pt x="1627" y="41"/>
                    </a:lnTo>
                    <a:lnTo>
                      <a:pt x="1613" y="80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1689"/>
              <p:cNvSpPr>
                <a:spLocks/>
              </p:cNvSpPr>
              <p:nvPr/>
            </p:nvSpPr>
            <p:spPr bwMode="auto">
              <a:xfrm>
                <a:off x="1757" y="2082"/>
                <a:ext cx="328" cy="19"/>
              </a:xfrm>
              <a:custGeom>
                <a:avLst/>
                <a:gdLst>
                  <a:gd name="T0" fmla="*/ 1607 w 1639"/>
                  <a:gd name="T1" fmla="*/ 95 h 95"/>
                  <a:gd name="T2" fmla="*/ 32 w 1639"/>
                  <a:gd name="T3" fmla="*/ 95 h 95"/>
                  <a:gd name="T4" fmla="*/ 15 w 1639"/>
                  <a:gd name="T5" fmla="*/ 49 h 95"/>
                  <a:gd name="T6" fmla="*/ 0 w 1639"/>
                  <a:gd name="T7" fmla="*/ 0 h 95"/>
                  <a:gd name="T8" fmla="*/ 1639 w 1639"/>
                  <a:gd name="T9" fmla="*/ 0 h 95"/>
                  <a:gd name="T10" fmla="*/ 1624 w 1639"/>
                  <a:gd name="T11" fmla="*/ 49 h 95"/>
                  <a:gd name="T12" fmla="*/ 1607 w 1639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95">
                    <a:moveTo>
                      <a:pt x="1607" y="95"/>
                    </a:moveTo>
                    <a:lnTo>
                      <a:pt x="32" y="95"/>
                    </a:lnTo>
                    <a:lnTo>
                      <a:pt x="15" y="49"/>
                    </a:lnTo>
                    <a:lnTo>
                      <a:pt x="0" y="0"/>
                    </a:lnTo>
                    <a:lnTo>
                      <a:pt x="1639" y="0"/>
                    </a:lnTo>
                    <a:lnTo>
                      <a:pt x="1624" y="49"/>
                    </a:lnTo>
                    <a:lnTo>
                      <a:pt x="1607" y="95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1690"/>
              <p:cNvSpPr>
                <a:spLocks/>
              </p:cNvSpPr>
              <p:nvPr/>
            </p:nvSpPr>
            <p:spPr bwMode="auto">
              <a:xfrm>
                <a:off x="1757" y="2082"/>
                <a:ext cx="328" cy="22"/>
              </a:xfrm>
              <a:custGeom>
                <a:avLst/>
                <a:gdLst>
                  <a:gd name="T0" fmla="*/ 1601 w 1639"/>
                  <a:gd name="T1" fmla="*/ 110 h 110"/>
                  <a:gd name="T2" fmla="*/ 38 w 1639"/>
                  <a:gd name="T3" fmla="*/ 110 h 110"/>
                  <a:gd name="T4" fmla="*/ 17 w 1639"/>
                  <a:gd name="T5" fmla="*/ 57 h 110"/>
                  <a:gd name="T6" fmla="*/ 0 w 1639"/>
                  <a:gd name="T7" fmla="*/ 0 h 110"/>
                  <a:gd name="T8" fmla="*/ 1639 w 1639"/>
                  <a:gd name="T9" fmla="*/ 0 h 110"/>
                  <a:gd name="T10" fmla="*/ 1622 w 1639"/>
                  <a:gd name="T11" fmla="*/ 57 h 110"/>
                  <a:gd name="T12" fmla="*/ 1601 w 1639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9" h="110">
                    <a:moveTo>
                      <a:pt x="1601" y="110"/>
                    </a:moveTo>
                    <a:lnTo>
                      <a:pt x="38" y="110"/>
                    </a:lnTo>
                    <a:lnTo>
                      <a:pt x="17" y="57"/>
                    </a:lnTo>
                    <a:lnTo>
                      <a:pt x="0" y="0"/>
                    </a:lnTo>
                    <a:lnTo>
                      <a:pt x="1639" y="0"/>
                    </a:lnTo>
                    <a:lnTo>
                      <a:pt x="1622" y="57"/>
                    </a:lnTo>
                    <a:lnTo>
                      <a:pt x="1601" y="110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1691"/>
              <p:cNvSpPr>
                <a:spLocks/>
              </p:cNvSpPr>
              <p:nvPr/>
            </p:nvSpPr>
            <p:spPr bwMode="auto">
              <a:xfrm>
                <a:off x="1758" y="2085"/>
                <a:ext cx="326" cy="22"/>
              </a:xfrm>
              <a:custGeom>
                <a:avLst/>
                <a:gdLst>
                  <a:gd name="T0" fmla="*/ 0 w 1627"/>
                  <a:gd name="T1" fmla="*/ 0 h 110"/>
                  <a:gd name="T2" fmla="*/ 1627 w 1627"/>
                  <a:gd name="T3" fmla="*/ 0 h 110"/>
                  <a:gd name="T4" fmla="*/ 1610 w 1627"/>
                  <a:gd name="T5" fmla="*/ 55 h 110"/>
                  <a:gd name="T6" fmla="*/ 1588 w 1627"/>
                  <a:gd name="T7" fmla="*/ 110 h 110"/>
                  <a:gd name="T8" fmla="*/ 39 w 1627"/>
                  <a:gd name="T9" fmla="*/ 110 h 110"/>
                  <a:gd name="T10" fmla="*/ 17 w 1627"/>
                  <a:gd name="T11" fmla="*/ 55 h 110"/>
                  <a:gd name="T12" fmla="*/ 0 w 162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110">
                    <a:moveTo>
                      <a:pt x="0" y="0"/>
                    </a:moveTo>
                    <a:lnTo>
                      <a:pt x="1627" y="0"/>
                    </a:lnTo>
                    <a:lnTo>
                      <a:pt x="1610" y="55"/>
                    </a:lnTo>
                    <a:lnTo>
                      <a:pt x="1588" y="110"/>
                    </a:lnTo>
                    <a:lnTo>
                      <a:pt x="39" y="110"/>
                    </a:lnTo>
                    <a:lnTo>
                      <a:pt x="17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1692"/>
              <p:cNvSpPr>
                <a:spLocks/>
              </p:cNvSpPr>
              <p:nvPr/>
            </p:nvSpPr>
            <p:spPr bwMode="auto">
              <a:xfrm>
                <a:off x="1759" y="2088"/>
                <a:ext cx="324" cy="19"/>
              </a:xfrm>
              <a:custGeom>
                <a:avLst/>
                <a:gdLst>
                  <a:gd name="T0" fmla="*/ 0 w 1619"/>
                  <a:gd name="T1" fmla="*/ 0 h 95"/>
                  <a:gd name="T2" fmla="*/ 1619 w 1619"/>
                  <a:gd name="T3" fmla="*/ 0 h 95"/>
                  <a:gd name="T4" fmla="*/ 1603 w 1619"/>
                  <a:gd name="T5" fmla="*/ 49 h 95"/>
                  <a:gd name="T6" fmla="*/ 1584 w 1619"/>
                  <a:gd name="T7" fmla="*/ 95 h 95"/>
                  <a:gd name="T8" fmla="*/ 35 w 1619"/>
                  <a:gd name="T9" fmla="*/ 95 h 95"/>
                  <a:gd name="T10" fmla="*/ 16 w 1619"/>
                  <a:gd name="T11" fmla="*/ 49 h 95"/>
                  <a:gd name="T12" fmla="*/ 0 w 1619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95">
                    <a:moveTo>
                      <a:pt x="0" y="0"/>
                    </a:moveTo>
                    <a:lnTo>
                      <a:pt x="1619" y="0"/>
                    </a:lnTo>
                    <a:lnTo>
                      <a:pt x="1603" y="49"/>
                    </a:lnTo>
                    <a:lnTo>
                      <a:pt x="1584" y="95"/>
                    </a:lnTo>
                    <a:lnTo>
                      <a:pt x="35" y="95"/>
                    </a:lnTo>
                    <a:lnTo>
                      <a:pt x="16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1693"/>
              <p:cNvSpPr>
                <a:spLocks/>
              </p:cNvSpPr>
              <p:nvPr/>
            </p:nvSpPr>
            <p:spPr bwMode="auto">
              <a:xfrm>
                <a:off x="1760" y="2092"/>
                <a:ext cx="322" cy="15"/>
              </a:xfrm>
              <a:custGeom>
                <a:avLst/>
                <a:gdLst>
                  <a:gd name="T0" fmla="*/ 0 w 1609"/>
                  <a:gd name="T1" fmla="*/ 0 h 79"/>
                  <a:gd name="T2" fmla="*/ 1609 w 1609"/>
                  <a:gd name="T3" fmla="*/ 0 h 79"/>
                  <a:gd name="T4" fmla="*/ 1596 w 1609"/>
                  <a:gd name="T5" fmla="*/ 40 h 79"/>
                  <a:gd name="T6" fmla="*/ 1579 w 1609"/>
                  <a:gd name="T7" fmla="*/ 79 h 79"/>
                  <a:gd name="T8" fmla="*/ 30 w 1609"/>
                  <a:gd name="T9" fmla="*/ 79 h 79"/>
                  <a:gd name="T10" fmla="*/ 13 w 1609"/>
                  <a:gd name="T11" fmla="*/ 40 h 79"/>
                  <a:gd name="T12" fmla="*/ 0 w 160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79">
                    <a:moveTo>
                      <a:pt x="0" y="0"/>
                    </a:moveTo>
                    <a:lnTo>
                      <a:pt x="1609" y="0"/>
                    </a:lnTo>
                    <a:lnTo>
                      <a:pt x="1596" y="40"/>
                    </a:lnTo>
                    <a:lnTo>
                      <a:pt x="1579" y="79"/>
                    </a:lnTo>
                    <a:lnTo>
                      <a:pt x="30" y="79"/>
                    </a:lnTo>
                    <a:lnTo>
                      <a:pt x="13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1694"/>
              <p:cNvSpPr>
                <a:spLocks/>
              </p:cNvSpPr>
              <p:nvPr/>
            </p:nvSpPr>
            <p:spPr bwMode="auto">
              <a:xfrm>
                <a:off x="1761" y="2095"/>
                <a:ext cx="320" cy="12"/>
              </a:xfrm>
              <a:custGeom>
                <a:avLst/>
                <a:gdLst>
                  <a:gd name="T0" fmla="*/ 0 w 1599"/>
                  <a:gd name="T1" fmla="*/ 0 h 64"/>
                  <a:gd name="T2" fmla="*/ 1599 w 1599"/>
                  <a:gd name="T3" fmla="*/ 0 h 64"/>
                  <a:gd name="T4" fmla="*/ 1588 w 1599"/>
                  <a:gd name="T5" fmla="*/ 32 h 64"/>
                  <a:gd name="T6" fmla="*/ 1574 w 1599"/>
                  <a:gd name="T7" fmla="*/ 64 h 64"/>
                  <a:gd name="T8" fmla="*/ 25 w 1599"/>
                  <a:gd name="T9" fmla="*/ 64 h 64"/>
                  <a:gd name="T10" fmla="*/ 11 w 1599"/>
                  <a:gd name="T11" fmla="*/ 32 h 64"/>
                  <a:gd name="T12" fmla="*/ 0 w 1599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64">
                    <a:moveTo>
                      <a:pt x="0" y="0"/>
                    </a:moveTo>
                    <a:lnTo>
                      <a:pt x="1599" y="0"/>
                    </a:lnTo>
                    <a:lnTo>
                      <a:pt x="1588" y="32"/>
                    </a:lnTo>
                    <a:lnTo>
                      <a:pt x="1574" y="64"/>
                    </a:lnTo>
                    <a:lnTo>
                      <a:pt x="25" y="64"/>
                    </a:lnTo>
                    <a:lnTo>
                      <a:pt x="11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1695"/>
              <p:cNvSpPr>
                <a:spLocks/>
              </p:cNvSpPr>
              <p:nvPr/>
            </p:nvSpPr>
            <p:spPr bwMode="auto">
              <a:xfrm>
                <a:off x="1762" y="2098"/>
                <a:ext cx="318" cy="9"/>
              </a:xfrm>
              <a:custGeom>
                <a:avLst/>
                <a:gdLst>
                  <a:gd name="T0" fmla="*/ 0 w 1587"/>
                  <a:gd name="T1" fmla="*/ 0 h 47"/>
                  <a:gd name="T2" fmla="*/ 1587 w 1587"/>
                  <a:gd name="T3" fmla="*/ 0 h 47"/>
                  <a:gd name="T4" fmla="*/ 1578 w 1587"/>
                  <a:gd name="T5" fmla="*/ 23 h 47"/>
                  <a:gd name="T6" fmla="*/ 1568 w 1587"/>
                  <a:gd name="T7" fmla="*/ 47 h 47"/>
                  <a:gd name="T8" fmla="*/ 19 w 1587"/>
                  <a:gd name="T9" fmla="*/ 47 h 47"/>
                  <a:gd name="T10" fmla="*/ 9 w 1587"/>
                  <a:gd name="T11" fmla="*/ 23 h 47"/>
                  <a:gd name="T12" fmla="*/ 0 w 158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47">
                    <a:moveTo>
                      <a:pt x="0" y="0"/>
                    </a:moveTo>
                    <a:lnTo>
                      <a:pt x="1587" y="0"/>
                    </a:lnTo>
                    <a:lnTo>
                      <a:pt x="1578" y="23"/>
                    </a:lnTo>
                    <a:lnTo>
                      <a:pt x="1568" y="47"/>
                    </a:lnTo>
                    <a:lnTo>
                      <a:pt x="19" y="47"/>
                    </a:lnTo>
                    <a:lnTo>
                      <a:pt x="9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1696"/>
              <p:cNvSpPr>
                <a:spLocks/>
              </p:cNvSpPr>
              <p:nvPr/>
            </p:nvSpPr>
            <p:spPr bwMode="auto">
              <a:xfrm>
                <a:off x="1764" y="2101"/>
                <a:ext cx="315" cy="6"/>
              </a:xfrm>
              <a:custGeom>
                <a:avLst/>
                <a:gdLst>
                  <a:gd name="T0" fmla="*/ 0 w 1575"/>
                  <a:gd name="T1" fmla="*/ 0 h 32"/>
                  <a:gd name="T2" fmla="*/ 1575 w 1575"/>
                  <a:gd name="T3" fmla="*/ 0 h 32"/>
                  <a:gd name="T4" fmla="*/ 1569 w 1575"/>
                  <a:gd name="T5" fmla="*/ 15 h 32"/>
                  <a:gd name="T6" fmla="*/ 1562 w 1575"/>
                  <a:gd name="T7" fmla="*/ 32 h 32"/>
                  <a:gd name="T8" fmla="*/ 13 w 1575"/>
                  <a:gd name="T9" fmla="*/ 32 h 32"/>
                  <a:gd name="T10" fmla="*/ 6 w 1575"/>
                  <a:gd name="T11" fmla="*/ 15 h 32"/>
                  <a:gd name="T12" fmla="*/ 0 w 1575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32">
                    <a:moveTo>
                      <a:pt x="0" y="0"/>
                    </a:moveTo>
                    <a:lnTo>
                      <a:pt x="1575" y="0"/>
                    </a:lnTo>
                    <a:lnTo>
                      <a:pt x="1569" y="15"/>
                    </a:lnTo>
                    <a:lnTo>
                      <a:pt x="1562" y="32"/>
                    </a:lnTo>
                    <a:lnTo>
                      <a:pt x="13" y="32"/>
                    </a:lnTo>
                    <a:lnTo>
                      <a:pt x="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1697"/>
              <p:cNvSpPr>
                <a:spLocks/>
              </p:cNvSpPr>
              <p:nvPr/>
            </p:nvSpPr>
            <p:spPr bwMode="auto">
              <a:xfrm>
                <a:off x="1765" y="2104"/>
                <a:ext cx="312" cy="3"/>
              </a:xfrm>
              <a:custGeom>
                <a:avLst/>
                <a:gdLst>
                  <a:gd name="T0" fmla="*/ 0 w 1563"/>
                  <a:gd name="T1" fmla="*/ 0 h 17"/>
                  <a:gd name="T2" fmla="*/ 1563 w 1563"/>
                  <a:gd name="T3" fmla="*/ 0 h 17"/>
                  <a:gd name="T4" fmla="*/ 1559 w 1563"/>
                  <a:gd name="T5" fmla="*/ 9 h 17"/>
                  <a:gd name="T6" fmla="*/ 1556 w 1563"/>
                  <a:gd name="T7" fmla="*/ 17 h 17"/>
                  <a:gd name="T8" fmla="*/ 7 w 1563"/>
                  <a:gd name="T9" fmla="*/ 17 h 17"/>
                  <a:gd name="T10" fmla="*/ 4 w 1563"/>
                  <a:gd name="T11" fmla="*/ 9 h 17"/>
                  <a:gd name="T12" fmla="*/ 0 w 156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17">
                    <a:moveTo>
                      <a:pt x="0" y="0"/>
                    </a:moveTo>
                    <a:lnTo>
                      <a:pt x="1563" y="0"/>
                    </a:lnTo>
                    <a:lnTo>
                      <a:pt x="1559" y="9"/>
                    </a:lnTo>
                    <a:lnTo>
                      <a:pt x="1556" y="17"/>
                    </a:lnTo>
                    <a:lnTo>
                      <a:pt x="7" y="17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Rectangle 1698"/>
              <p:cNvSpPr>
                <a:spLocks noChangeArrowheads="1"/>
              </p:cNvSpPr>
              <p:nvPr/>
            </p:nvSpPr>
            <p:spPr bwMode="auto">
              <a:xfrm>
                <a:off x="1766" y="2107"/>
                <a:ext cx="310" cy="1"/>
              </a:xfrm>
              <a:prstGeom prst="rect">
                <a:avLst/>
              </a:pr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Rectangle 1699"/>
              <p:cNvSpPr>
                <a:spLocks noChangeArrowheads="1"/>
              </p:cNvSpPr>
              <p:nvPr/>
            </p:nvSpPr>
            <p:spPr bwMode="auto">
              <a:xfrm>
                <a:off x="1758" y="2085"/>
                <a:ext cx="326" cy="1"/>
              </a:xfrm>
              <a:prstGeom prst="rect">
                <a:avLst/>
              </a:prstGeom>
              <a:solidFill>
                <a:srgbClr val="C0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1700"/>
              <p:cNvSpPr>
                <a:spLocks/>
              </p:cNvSpPr>
              <p:nvPr/>
            </p:nvSpPr>
            <p:spPr bwMode="auto">
              <a:xfrm>
                <a:off x="1758" y="2085"/>
                <a:ext cx="326" cy="3"/>
              </a:xfrm>
              <a:custGeom>
                <a:avLst/>
                <a:gdLst>
                  <a:gd name="T0" fmla="*/ 1623 w 1627"/>
                  <a:gd name="T1" fmla="*/ 15 h 15"/>
                  <a:gd name="T2" fmla="*/ 4 w 1627"/>
                  <a:gd name="T3" fmla="*/ 15 h 15"/>
                  <a:gd name="T4" fmla="*/ 2 w 1627"/>
                  <a:gd name="T5" fmla="*/ 7 h 15"/>
                  <a:gd name="T6" fmla="*/ 0 w 1627"/>
                  <a:gd name="T7" fmla="*/ 0 h 15"/>
                  <a:gd name="T8" fmla="*/ 1627 w 1627"/>
                  <a:gd name="T9" fmla="*/ 0 h 15"/>
                  <a:gd name="T10" fmla="*/ 1625 w 1627"/>
                  <a:gd name="T11" fmla="*/ 7 h 15"/>
                  <a:gd name="T12" fmla="*/ 1623 w 162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15">
                    <a:moveTo>
                      <a:pt x="1623" y="15"/>
                    </a:moveTo>
                    <a:lnTo>
                      <a:pt x="4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1627" y="0"/>
                    </a:lnTo>
                    <a:lnTo>
                      <a:pt x="1625" y="7"/>
                    </a:lnTo>
                    <a:lnTo>
                      <a:pt x="1623" y="15"/>
                    </a:lnTo>
                    <a:close/>
                  </a:path>
                </a:pathLst>
              </a:cu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1701"/>
              <p:cNvSpPr>
                <a:spLocks/>
              </p:cNvSpPr>
              <p:nvPr/>
            </p:nvSpPr>
            <p:spPr bwMode="auto">
              <a:xfrm>
                <a:off x="1758" y="2085"/>
                <a:ext cx="326" cy="7"/>
              </a:xfrm>
              <a:custGeom>
                <a:avLst/>
                <a:gdLst>
                  <a:gd name="T0" fmla="*/ 1618 w 1627"/>
                  <a:gd name="T1" fmla="*/ 31 h 31"/>
                  <a:gd name="T2" fmla="*/ 9 w 1627"/>
                  <a:gd name="T3" fmla="*/ 31 h 31"/>
                  <a:gd name="T4" fmla="*/ 4 w 1627"/>
                  <a:gd name="T5" fmla="*/ 15 h 31"/>
                  <a:gd name="T6" fmla="*/ 0 w 1627"/>
                  <a:gd name="T7" fmla="*/ 0 h 31"/>
                  <a:gd name="T8" fmla="*/ 1627 w 1627"/>
                  <a:gd name="T9" fmla="*/ 0 h 31"/>
                  <a:gd name="T10" fmla="*/ 1623 w 1627"/>
                  <a:gd name="T11" fmla="*/ 15 h 31"/>
                  <a:gd name="T12" fmla="*/ 1618 w 1627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31">
                    <a:moveTo>
                      <a:pt x="1618" y="31"/>
                    </a:moveTo>
                    <a:lnTo>
                      <a:pt x="9" y="31"/>
                    </a:lnTo>
                    <a:lnTo>
                      <a:pt x="4" y="15"/>
                    </a:lnTo>
                    <a:lnTo>
                      <a:pt x="0" y="0"/>
                    </a:lnTo>
                    <a:lnTo>
                      <a:pt x="1627" y="0"/>
                    </a:lnTo>
                    <a:lnTo>
                      <a:pt x="1623" y="15"/>
                    </a:lnTo>
                    <a:lnTo>
                      <a:pt x="1618" y="31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1702"/>
              <p:cNvSpPr>
                <a:spLocks/>
              </p:cNvSpPr>
              <p:nvPr/>
            </p:nvSpPr>
            <p:spPr bwMode="auto">
              <a:xfrm>
                <a:off x="1758" y="2085"/>
                <a:ext cx="326" cy="10"/>
              </a:xfrm>
              <a:custGeom>
                <a:avLst/>
                <a:gdLst>
                  <a:gd name="T0" fmla="*/ 1613 w 1627"/>
                  <a:gd name="T1" fmla="*/ 47 h 47"/>
                  <a:gd name="T2" fmla="*/ 14 w 1627"/>
                  <a:gd name="T3" fmla="*/ 47 h 47"/>
                  <a:gd name="T4" fmla="*/ 6 w 1627"/>
                  <a:gd name="T5" fmla="*/ 24 h 47"/>
                  <a:gd name="T6" fmla="*/ 0 w 1627"/>
                  <a:gd name="T7" fmla="*/ 0 h 47"/>
                  <a:gd name="T8" fmla="*/ 1627 w 1627"/>
                  <a:gd name="T9" fmla="*/ 0 h 47"/>
                  <a:gd name="T10" fmla="*/ 1621 w 1627"/>
                  <a:gd name="T11" fmla="*/ 24 h 47"/>
                  <a:gd name="T12" fmla="*/ 1613 w 162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47">
                    <a:moveTo>
                      <a:pt x="1613" y="47"/>
                    </a:moveTo>
                    <a:lnTo>
                      <a:pt x="14" y="47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627" y="0"/>
                    </a:lnTo>
                    <a:lnTo>
                      <a:pt x="1621" y="24"/>
                    </a:lnTo>
                    <a:lnTo>
                      <a:pt x="1613" y="47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1703"/>
              <p:cNvSpPr>
                <a:spLocks/>
              </p:cNvSpPr>
              <p:nvPr/>
            </p:nvSpPr>
            <p:spPr bwMode="auto">
              <a:xfrm>
                <a:off x="1758" y="2085"/>
                <a:ext cx="326" cy="13"/>
              </a:xfrm>
              <a:custGeom>
                <a:avLst/>
                <a:gdLst>
                  <a:gd name="T0" fmla="*/ 1607 w 1627"/>
                  <a:gd name="T1" fmla="*/ 63 h 63"/>
                  <a:gd name="T2" fmla="*/ 20 w 1627"/>
                  <a:gd name="T3" fmla="*/ 63 h 63"/>
                  <a:gd name="T4" fmla="*/ 9 w 1627"/>
                  <a:gd name="T5" fmla="*/ 32 h 63"/>
                  <a:gd name="T6" fmla="*/ 0 w 1627"/>
                  <a:gd name="T7" fmla="*/ 0 h 63"/>
                  <a:gd name="T8" fmla="*/ 1627 w 1627"/>
                  <a:gd name="T9" fmla="*/ 0 h 63"/>
                  <a:gd name="T10" fmla="*/ 1618 w 1627"/>
                  <a:gd name="T11" fmla="*/ 32 h 63"/>
                  <a:gd name="T12" fmla="*/ 1607 w 1627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63">
                    <a:moveTo>
                      <a:pt x="1607" y="63"/>
                    </a:moveTo>
                    <a:lnTo>
                      <a:pt x="20" y="63"/>
                    </a:lnTo>
                    <a:lnTo>
                      <a:pt x="9" y="32"/>
                    </a:lnTo>
                    <a:lnTo>
                      <a:pt x="0" y="0"/>
                    </a:lnTo>
                    <a:lnTo>
                      <a:pt x="1627" y="0"/>
                    </a:lnTo>
                    <a:lnTo>
                      <a:pt x="1618" y="32"/>
                    </a:lnTo>
                    <a:lnTo>
                      <a:pt x="1607" y="63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1704"/>
              <p:cNvSpPr>
                <a:spLocks/>
              </p:cNvSpPr>
              <p:nvPr/>
            </p:nvSpPr>
            <p:spPr bwMode="auto">
              <a:xfrm>
                <a:off x="1758" y="2085"/>
                <a:ext cx="326" cy="16"/>
              </a:xfrm>
              <a:custGeom>
                <a:avLst/>
                <a:gdLst>
                  <a:gd name="T0" fmla="*/ 1601 w 1627"/>
                  <a:gd name="T1" fmla="*/ 78 h 78"/>
                  <a:gd name="T2" fmla="*/ 26 w 1627"/>
                  <a:gd name="T3" fmla="*/ 78 h 78"/>
                  <a:gd name="T4" fmla="*/ 11 w 1627"/>
                  <a:gd name="T5" fmla="*/ 39 h 78"/>
                  <a:gd name="T6" fmla="*/ 0 w 1627"/>
                  <a:gd name="T7" fmla="*/ 0 h 78"/>
                  <a:gd name="T8" fmla="*/ 1627 w 1627"/>
                  <a:gd name="T9" fmla="*/ 0 h 78"/>
                  <a:gd name="T10" fmla="*/ 1616 w 1627"/>
                  <a:gd name="T11" fmla="*/ 39 h 78"/>
                  <a:gd name="T12" fmla="*/ 1601 w 162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78">
                    <a:moveTo>
                      <a:pt x="1601" y="78"/>
                    </a:moveTo>
                    <a:lnTo>
                      <a:pt x="26" y="78"/>
                    </a:lnTo>
                    <a:lnTo>
                      <a:pt x="11" y="39"/>
                    </a:lnTo>
                    <a:lnTo>
                      <a:pt x="0" y="0"/>
                    </a:lnTo>
                    <a:lnTo>
                      <a:pt x="1627" y="0"/>
                    </a:lnTo>
                    <a:lnTo>
                      <a:pt x="1616" y="39"/>
                    </a:lnTo>
                    <a:lnTo>
                      <a:pt x="1601" y="78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1705"/>
              <p:cNvSpPr>
                <a:spLocks/>
              </p:cNvSpPr>
              <p:nvPr/>
            </p:nvSpPr>
            <p:spPr bwMode="auto">
              <a:xfrm>
                <a:off x="1758" y="2085"/>
                <a:ext cx="326" cy="19"/>
              </a:xfrm>
              <a:custGeom>
                <a:avLst/>
                <a:gdLst>
                  <a:gd name="T0" fmla="*/ 1595 w 1627"/>
                  <a:gd name="T1" fmla="*/ 93 h 93"/>
                  <a:gd name="T2" fmla="*/ 32 w 1627"/>
                  <a:gd name="T3" fmla="*/ 93 h 93"/>
                  <a:gd name="T4" fmla="*/ 14 w 1627"/>
                  <a:gd name="T5" fmla="*/ 47 h 93"/>
                  <a:gd name="T6" fmla="*/ 0 w 1627"/>
                  <a:gd name="T7" fmla="*/ 0 h 93"/>
                  <a:gd name="T8" fmla="*/ 1627 w 1627"/>
                  <a:gd name="T9" fmla="*/ 0 h 93"/>
                  <a:gd name="T10" fmla="*/ 1613 w 1627"/>
                  <a:gd name="T11" fmla="*/ 47 h 93"/>
                  <a:gd name="T12" fmla="*/ 1595 w 1627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93">
                    <a:moveTo>
                      <a:pt x="1595" y="93"/>
                    </a:moveTo>
                    <a:lnTo>
                      <a:pt x="32" y="93"/>
                    </a:lnTo>
                    <a:lnTo>
                      <a:pt x="14" y="47"/>
                    </a:lnTo>
                    <a:lnTo>
                      <a:pt x="0" y="0"/>
                    </a:lnTo>
                    <a:lnTo>
                      <a:pt x="1627" y="0"/>
                    </a:lnTo>
                    <a:lnTo>
                      <a:pt x="1613" y="47"/>
                    </a:lnTo>
                    <a:lnTo>
                      <a:pt x="1595" y="93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1706"/>
              <p:cNvSpPr>
                <a:spLocks/>
              </p:cNvSpPr>
              <p:nvPr/>
            </p:nvSpPr>
            <p:spPr bwMode="auto">
              <a:xfrm>
                <a:off x="1758" y="2085"/>
                <a:ext cx="326" cy="22"/>
              </a:xfrm>
              <a:custGeom>
                <a:avLst/>
                <a:gdLst>
                  <a:gd name="T0" fmla="*/ 1588 w 1627"/>
                  <a:gd name="T1" fmla="*/ 110 h 110"/>
                  <a:gd name="T2" fmla="*/ 39 w 1627"/>
                  <a:gd name="T3" fmla="*/ 110 h 110"/>
                  <a:gd name="T4" fmla="*/ 17 w 1627"/>
                  <a:gd name="T5" fmla="*/ 55 h 110"/>
                  <a:gd name="T6" fmla="*/ 0 w 1627"/>
                  <a:gd name="T7" fmla="*/ 0 h 110"/>
                  <a:gd name="T8" fmla="*/ 1627 w 1627"/>
                  <a:gd name="T9" fmla="*/ 0 h 110"/>
                  <a:gd name="T10" fmla="*/ 1610 w 1627"/>
                  <a:gd name="T11" fmla="*/ 55 h 110"/>
                  <a:gd name="T12" fmla="*/ 1588 w 1627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7" h="110">
                    <a:moveTo>
                      <a:pt x="1588" y="110"/>
                    </a:moveTo>
                    <a:lnTo>
                      <a:pt x="39" y="110"/>
                    </a:lnTo>
                    <a:lnTo>
                      <a:pt x="17" y="55"/>
                    </a:lnTo>
                    <a:lnTo>
                      <a:pt x="0" y="0"/>
                    </a:lnTo>
                    <a:lnTo>
                      <a:pt x="1627" y="0"/>
                    </a:lnTo>
                    <a:lnTo>
                      <a:pt x="1610" y="55"/>
                    </a:lnTo>
                    <a:lnTo>
                      <a:pt x="1588" y="110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1707"/>
              <p:cNvSpPr>
                <a:spLocks/>
              </p:cNvSpPr>
              <p:nvPr/>
            </p:nvSpPr>
            <p:spPr bwMode="auto">
              <a:xfrm>
                <a:off x="1758" y="2085"/>
                <a:ext cx="326" cy="25"/>
              </a:xfrm>
              <a:custGeom>
                <a:avLst/>
                <a:gdLst>
                  <a:gd name="T0" fmla="*/ 1581 w 1627"/>
                  <a:gd name="T1" fmla="*/ 125 h 125"/>
                  <a:gd name="T2" fmla="*/ 46 w 1627"/>
                  <a:gd name="T3" fmla="*/ 125 h 125"/>
                  <a:gd name="T4" fmla="*/ 32 w 1627"/>
                  <a:gd name="T5" fmla="*/ 94 h 125"/>
                  <a:gd name="T6" fmla="*/ 9 w 1627"/>
                  <a:gd name="T7" fmla="*/ 32 h 125"/>
                  <a:gd name="T8" fmla="*/ 0 w 1627"/>
                  <a:gd name="T9" fmla="*/ 0 h 125"/>
                  <a:gd name="T10" fmla="*/ 1627 w 1627"/>
                  <a:gd name="T11" fmla="*/ 0 h 125"/>
                  <a:gd name="T12" fmla="*/ 1618 w 1627"/>
                  <a:gd name="T13" fmla="*/ 32 h 125"/>
                  <a:gd name="T14" fmla="*/ 1595 w 1627"/>
                  <a:gd name="T15" fmla="*/ 94 h 125"/>
                  <a:gd name="T16" fmla="*/ 1581 w 162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7" h="125">
                    <a:moveTo>
                      <a:pt x="1581" y="125"/>
                    </a:moveTo>
                    <a:lnTo>
                      <a:pt x="46" y="125"/>
                    </a:lnTo>
                    <a:lnTo>
                      <a:pt x="32" y="94"/>
                    </a:lnTo>
                    <a:lnTo>
                      <a:pt x="9" y="32"/>
                    </a:lnTo>
                    <a:lnTo>
                      <a:pt x="0" y="0"/>
                    </a:lnTo>
                    <a:lnTo>
                      <a:pt x="1627" y="0"/>
                    </a:lnTo>
                    <a:lnTo>
                      <a:pt x="1618" y="32"/>
                    </a:lnTo>
                    <a:lnTo>
                      <a:pt x="1595" y="94"/>
                    </a:lnTo>
                    <a:lnTo>
                      <a:pt x="1581" y="125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1708"/>
              <p:cNvSpPr>
                <a:spLocks/>
              </p:cNvSpPr>
              <p:nvPr/>
            </p:nvSpPr>
            <p:spPr bwMode="auto">
              <a:xfrm>
                <a:off x="1759" y="2088"/>
                <a:ext cx="324" cy="22"/>
              </a:xfrm>
              <a:custGeom>
                <a:avLst/>
                <a:gdLst>
                  <a:gd name="T0" fmla="*/ 0 w 1619"/>
                  <a:gd name="T1" fmla="*/ 0 h 110"/>
                  <a:gd name="T2" fmla="*/ 1619 w 1619"/>
                  <a:gd name="T3" fmla="*/ 0 h 110"/>
                  <a:gd name="T4" fmla="*/ 1601 w 1619"/>
                  <a:gd name="T5" fmla="*/ 57 h 110"/>
                  <a:gd name="T6" fmla="*/ 1577 w 1619"/>
                  <a:gd name="T7" fmla="*/ 110 h 110"/>
                  <a:gd name="T8" fmla="*/ 42 w 1619"/>
                  <a:gd name="T9" fmla="*/ 110 h 110"/>
                  <a:gd name="T10" fmla="*/ 18 w 1619"/>
                  <a:gd name="T11" fmla="*/ 57 h 110"/>
                  <a:gd name="T12" fmla="*/ 0 w 1619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110">
                    <a:moveTo>
                      <a:pt x="0" y="0"/>
                    </a:moveTo>
                    <a:lnTo>
                      <a:pt x="1619" y="0"/>
                    </a:lnTo>
                    <a:lnTo>
                      <a:pt x="1601" y="57"/>
                    </a:lnTo>
                    <a:lnTo>
                      <a:pt x="1577" y="110"/>
                    </a:lnTo>
                    <a:lnTo>
                      <a:pt x="42" y="110"/>
                    </a:lnTo>
                    <a:lnTo>
                      <a:pt x="18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1709"/>
              <p:cNvSpPr>
                <a:spLocks/>
              </p:cNvSpPr>
              <p:nvPr/>
            </p:nvSpPr>
            <p:spPr bwMode="auto">
              <a:xfrm>
                <a:off x="1760" y="2092"/>
                <a:ext cx="322" cy="18"/>
              </a:xfrm>
              <a:custGeom>
                <a:avLst/>
                <a:gdLst>
                  <a:gd name="T0" fmla="*/ 0 w 1609"/>
                  <a:gd name="T1" fmla="*/ 0 h 94"/>
                  <a:gd name="T2" fmla="*/ 1609 w 1609"/>
                  <a:gd name="T3" fmla="*/ 0 h 94"/>
                  <a:gd name="T4" fmla="*/ 1593 w 1609"/>
                  <a:gd name="T5" fmla="*/ 48 h 94"/>
                  <a:gd name="T6" fmla="*/ 1572 w 1609"/>
                  <a:gd name="T7" fmla="*/ 94 h 94"/>
                  <a:gd name="T8" fmla="*/ 37 w 1609"/>
                  <a:gd name="T9" fmla="*/ 94 h 94"/>
                  <a:gd name="T10" fmla="*/ 16 w 1609"/>
                  <a:gd name="T11" fmla="*/ 48 h 94"/>
                  <a:gd name="T12" fmla="*/ 0 w 1609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94">
                    <a:moveTo>
                      <a:pt x="0" y="0"/>
                    </a:moveTo>
                    <a:lnTo>
                      <a:pt x="1609" y="0"/>
                    </a:lnTo>
                    <a:lnTo>
                      <a:pt x="1593" y="48"/>
                    </a:lnTo>
                    <a:lnTo>
                      <a:pt x="1572" y="94"/>
                    </a:lnTo>
                    <a:lnTo>
                      <a:pt x="37" y="94"/>
                    </a:lnTo>
                    <a:lnTo>
                      <a:pt x="16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1710"/>
              <p:cNvSpPr>
                <a:spLocks/>
              </p:cNvSpPr>
              <p:nvPr/>
            </p:nvSpPr>
            <p:spPr bwMode="auto">
              <a:xfrm>
                <a:off x="1761" y="2095"/>
                <a:ext cx="320" cy="15"/>
              </a:xfrm>
              <a:custGeom>
                <a:avLst/>
                <a:gdLst>
                  <a:gd name="T0" fmla="*/ 0 w 1599"/>
                  <a:gd name="T1" fmla="*/ 0 h 79"/>
                  <a:gd name="T2" fmla="*/ 1599 w 1599"/>
                  <a:gd name="T3" fmla="*/ 0 h 79"/>
                  <a:gd name="T4" fmla="*/ 1584 w 1599"/>
                  <a:gd name="T5" fmla="*/ 40 h 79"/>
                  <a:gd name="T6" fmla="*/ 1567 w 1599"/>
                  <a:gd name="T7" fmla="*/ 79 h 79"/>
                  <a:gd name="T8" fmla="*/ 32 w 1599"/>
                  <a:gd name="T9" fmla="*/ 79 h 79"/>
                  <a:gd name="T10" fmla="*/ 15 w 1599"/>
                  <a:gd name="T11" fmla="*/ 40 h 79"/>
                  <a:gd name="T12" fmla="*/ 0 w 159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79">
                    <a:moveTo>
                      <a:pt x="0" y="0"/>
                    </a:moveTo>
                    <a:lnTo>
                      <a:pt x="1599" y="0"/>
                    </a:lnTo>
                    <a:lnTo>
                      <a:pt x="1584" y="40"/>
                    </a:lnTo>
                    <a:lnTo>
                      <a:pt x="1567" y="79"/>
                    </a:lnTo>
                    <a:lnTo>
                      <a:pt x="32" y="79"/>
                    </a:lnTo>
                    <a:lnTo>
                      <a:pt x="15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1711"/>
              <p:cNvSpPr>
                <a:spLocks/>
              </p:cNvSpPr>
              <p:nvPr/>
            </p:nvSpPr>
            <p:spPr bwMode="auto">
              <a:xfrm>
                <a:off x="1762" y="2098"/>
                <a:ext cx="318" cy="12"/>
              </a:xfrm>
              <a:custGeom>
                <a:avLst/>
                <a:gdLst>
                  <a:gd name="T0" fmla="*/ 0 w 1587"/>
                  <a:gd name="T1" fmla="*/ 0 h 62"/>
                  <a:gd name="T2" fmla="*/ 1587 w 1587"/>
                  <a:gd name="T3" fmla="*/ 0 h 62"/>
                  <a:gd name="T4" fmla="*/ 1575 w 1587"/>
                  <a:gd name="T5" fmla="*/ 31 h 62"/>
                  <a:gd name="T6" fmla="*/ 1561 w 1587"/>
                  <a:gd name="T7" fmla="*/ 62 h 62"/>
                  <a:gd name="T8" fmla="*/ 26 w 1587"/>
                  <a:gd name="T9" fmla="*/ 62 h 62"/>
                  <a:gd name="T10" fmla="*/ 12 w 1587"/>
                  <a:gd name="T11" fmla="*/ 31 h 62"/>
                  <a:gd name="T12" fmla="*/ 0 w 1587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62">
                    <a:moveTo>
                      <a:pt x="0" y="0"/>
                    </a:moveTo>
                    <a:lnTo>
                      <a:pt x="1587" y="0"/>
                    </a:lnTo>
                    <a:lnTo>
                      <a:pt x="1575" y="31"/>
                    </a:lnTo>
                    <a:lnTo>
                      <a:pt x="1561" y="62"/>
                    </a:lnTo>
                    <a:lnTo>
                      <a:pt x="26" y="62"/>
                    </a:lnTo>
                    <a:lnTo>
                      <a:pt x="12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1712"/>
              <p:cNvSpPr>
                <a:spLocks/>
              </p:cNvSpPr>
              <p:nvPr/>
            </p:nvSpPr>
            <p:spPr bwMode="auto">
              <a:xfrm>
                <a:off x="1764" y="2101"/>
                <a:ext cx="315" cy="9"/>
              </a:xfrm>
              <a:custGeom>
                <a:avLst/>
                <a:gdLst>
                  <a:gd name="T0" fmla="*/ 0 w 1575"/>
                  <a:gd name="T1" fmla="*/ 0 h 47"/>
                  <a:gd name="T2" fmla="*/ 1575 w 1575"/>
                  <a:gd name="T3" fmla="*/ 0 h 47"/>
                  <a:gd name="T4" fmla="*/ 1565 w 1575"/>
                  <a:gd name="T5" fmla="*/ 24 h 47"/>
                  <a:gd name="T6" fmla="*/ 1555 w 1575"/>
                  <a:gd name="T7" fmla="*/ 47 h 47"/>
                  <a:gd name="T8" fmla="*/ 20 w 1575"/>
                  <a:gd name="T9" fmla="*/ 47 h 47"/>
                  <a:gd name="T10" fmla="*/ 10 w 1575"/>
                  <a:gd name="T11" fmla="*/ 24 h 47"/>
                  <a:gd name="T12" fmla="*/ 0 w 157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47">
                    <a:moveTo>
                      <a:pt x="0" y="0"/>
                    </a:moveTo>
                    <a:lnTo>
                      <a:pt x="1575" y="0"/>
                    </a:lnTo>
                    <a:lnTo>
                      <a:pt x="1565" y="24"/>
                    </a:lnTo>
                    <a:lnTo>
                      <a:pt x="1555" y="47"/>
                    </a:lnTo>
                    <a:lnTo>
                      <a:pt x="20" y="47"/>
                    </a:lnTo>
                    <a:lnTo>
                      <a:pt x="1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1713"/>
              <p:cNvSpPr>
                <a:spLocks/>
              </p:cNvSpPr>
              <p:nvPr/>
            </p:nvSpPr>
            <p:spPr bwMode="auto">
              <a:xfrm>
                <a:off x="1765" y="2104"/>
                <a:ext cx="312" cy="6"/>
              </a:xfrm>
              <a:custGeom>
                <a:avLst/>
                <a:gdLst>
                  <a:gd name="T0" fmla="*/ 0 w 1563"/>
                  <a:gd name="T1" fmla="*/ 0 h 32"/>
                  <a:gd name="T2" fmla="*/ 1563 w 1563"/>
                  <a:gd name="T3" fmla="*/ 0 h 32"/>
                  <a:gd name="T4" fmla="*/ 1556 w 1563"/>
                  <a:gd name="T5" fmla="*/ 17 h 32"/>
                  <a:gd name="T6" fmla="*/ 1549 w 1563"/>
                  <a:gd name="T7" fmla="*/ 32 h 32"/>
                  <a:gd name="T8" fmla="*/ 14 w 1563"/>
                  <a:gd name="T9" fmla="*/ 32 h 32"/>
                  <a:gd name="T10" fmla="*/ 7 w 1563"/>
                  <a:gd name="T11" fmla="*/ 17 h 32"/>
                  <a:gd name="T12" fmla="*/ 0 w 156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32">
                    <a:moveTo>
                      <a:pt x="0" y="0"/>
                    </a:moveTo>
                    <a:lnTo>
                      <a:pt x="1563" y="0"/>
                    </a:lnTo>
                    <a:lnTo>
                      <a:pt x="1556" y="17"/>
                    </a:lnTo>
                    <a:lnTo>
                      <a:pt x="1549" y="32"/>
                    </a:lnTo>
                    <a:lnTo>
                      <a:pt x="14" y="32"/>
                    </a:lnTo>
                    <a:lnTo>
                      <a:pt x="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1714"/>
              <p:cNvSpPr>
                <a:spLocks/>
              </p:cNvSpPr>
              <p:nvPr/>
            </p:nvSpPr>
            <p:spPr bwMode="auto">
              <a:xfrm>
                <a:off x="1766" y="2107"/>
                <a:ext cx="310" cy="3"/>
              </a:xfrm>
              <a:custGeom>
                <a:avLst/>
                <a:gdLst>
                  <a:gd name="T0" fmla="*/ 0 w 1549"/>
                  <a:gd name="T1" fmla="*/ 0 h 16"/>
                  <a:gd name="T2" fmla="*/ 1549 w 1549"/>
                  <a:gd name="T3" fmla="*/ 0 h 16"/>
                  <a:gd name="T4" fmla="*/ 1545 w 1549"/>
                  <a:gd name="T5" fmla="*/ 8 h 16"/>
                  <a:gd name="T6" fmla="*/ 1542 w 1549"/>
                  <a:gd name="T7" fmla="*/ 16 h 16"/>
                  <a:gd name="T8" fmla="*/ 7 w 1549"/>
                  <a:gd name="T9" fmla="*/ 16 h 16"/>
                  <a:gd name="T10" fmla="*/ 4 w 1549"/>
                  <a:gd name="T11" fmla="*/ 8 h 16"/>
                  <a:gd name="T12" fmla="*/ 0 w 154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16">
                    <a:moveTo>
                      <a:pt x="0" y="0"/>
                    </a:moveTo>
                    <a:lnTo>
                      <a:pt x="1549" y="0"/>
                    </a:lnTo>
                    <a:lnTo>
                      <a:pt x="1545" y="8"/>
                    </a:lnTo>
                    <a:lnTo>
                      <a:pt x="1542" y="16"/>
                    </a:lnTo>
                    <a:lnTo>
                      <a:pt x="7" y="16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Rectangle 1715"/>
              <p:cNvSpPr>
                <a:spLocks noChangeArrowheads="1"/>
              </p:cNvSpPr>
              <p:nvPr/>
            </p:nvSpPr>
            <p:spPr bwMode="auto">
              <a:xfrm>
                <a:off x="1768" y="2110"/>
                <a:ext cx="307" cy="1"/>
              </a:xfrm>
              <a:prstGeom prst="rect">
                <a:avLst/>
              </a:pr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Rectangle 1716"/>
              <p:cNvSpPr>
                <a:spLocks noChangeArrowheads="1"/>
              </p:cNvSpPr>
              <p:nvPr/>
            </p:nvSpPr>
            <p:spPr bwMode="auto">
              <a:xfrm>
                <a:off x="1759" y="2088"/>
                <a:ext cx="324" cy="1"/>
              </a:xfrm>
              <a:prstGeom prst="rect">
                <a:avLst/>
              </a:prstGeom>
              <a:solidFill>
                <a:srgbClr val="C1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1717"/>
              <p:cNvSpPr>
                <a:spLocks/>
              </p:cNvSpPr>
              <p:nvPr/>
            </p:nvSpPr>
            <p:spPr bwMode="auto">
              <a:xfrm>
                <a:off x="1759" y="2088"/>
                <a:ext cx="324" cy="4"/>
              </a:xfrm>
              <a:custGeom>
                <a:avLst/>
                <a:gdLst>
                  <a:gd name="T0" fmla="*/ 1614 w 1619"/>
                  <a:gd name="T1" fmla="*/ 16 h 16"/>
                  <a:gd name="T2" fmla="*/ 5 w 1619"/>
                  <a:gd name="T3" fmla="*/ 16 h 16"/>
                  <a:gd name="T4" fmla="*/ 3 w 1619"/>
                  <a:gd name="T5" fmla="*/ 9 h 16"/>
                  <a:gd name="T6" fmla="*/ 0 w 1619"/>
                  <a:gd name="T7" fmla="*/ 0 h 16"/>
                  <a:gd name="T8" fmla="*/ 1619 w 1619"/>
                  <a:gd name="T9" fmla="*/ 0 h 16"/>
                  <a:gd name="T10" fmla="*/ 1617 w 1619"/>
                  <a:gd name="T11" fmla="*/ 9 h 16"/>
                  <a:gd name="T12" fmla="*/ 1614 w 161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16">
                    <a:moveTo>
                      <a:pt x="1614" y="16"/>
                    </a:moveTo>
                    <a:lnTo>
                      <a:pt x="5" y="16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619" y="0"/>
                    </a:lnTo>
                    <a:lnTo>
                      <a:pt x="1617" y="9"/>
                    </a:lnTo>
                    <a:lnTo>
                      <a:pt x="1614" y="16"/>
                    </a:lnTo>
                    <a:close/>
                  </a:path>
                </a:pathLst>
              </a:cu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1718"/>
              <p:cNvSpPr>
                <a:spLocks/>
              </p:cNvSpPr>
              <p:nvPr/>
            </p:nvSpPr>
            <p:spPr bwMode="auto">
              <a:xfrm>
                <a:off x="1759" y="2088"/>
                <a:ext cx="324" cy="7"/>
              </a:xfrm>
              <a:custGeom>
                <a:avLst/>
                <a:gdLst>
                  <a:gd name="T0" fmla="*/ 1609 w 1619"/>
                  <a:gd name="T1" fmla="*/ 32 h 32"/>
                  <a:gd name="T2" fmla="*/ 10 w 1619"/>
                  <a:gd name="T3" fmla="*/ 32 h 32"/>
                  <a:gd name="T4" fmla="*/ 5 w 1619"/>
                  <a:gd name="T5" fmla="*/ 16 h 32"/>
                  <a:gd name="T6" fmla="*/ 0 w 1619"/>
                  <a:gd name="T7" fmla="*/ 0 h 32"/>
                  <a:gd name="T8" fmla="*/ 1619 w 1619"/>
                  <a:gd name="T9" fmla="*/ 0 h 32"/>
                  <a:gd name="T10" fmla="*/ 1614 w 1619"/>
                  <a:gd name="T11" fmla="*/ 16 h 32"/>
                  <a:gd name="T12" fmla="*/ 1609 w 161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32">
                    <a:moveTo>
                      <a:pt x="1609" y="32"/>
                    </a:moveTo>
                    <a:lnTo>
                      <a:pt x="10" y="32"/>
                    </a:lnTo>
                    <a:lnTo>
                      <a:pt x="5" y="16"/>
                    </a:lnTo>
                    <a:lnTo>
                      <a:pt x="0" y="0"/>
                    </a:lnTo>
                    <a:lnTo>
                      <a:pt x="1619" y="0"/>
                    </a:lnTo>
                    <a:lnTo>
                      <a:pt x="1614" y="16"/>
                    </a:lnTo>
                    <a:lnTo>
                      <a:pt x="1609" y="32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1719"/>
              <p:cNvSpPr>
                <a:spLocks/>
              </p:cNvSpPr>
              <p:nvPr/>
            </p:nvSpPr>
            <p:spPr bwMode="auto">
              <a:xfrm>
                <a:off x="1759" y="2088"/>
                <a:ext cx="324" cy="10"/>
              </a:xfrm>
              <a:custGeom>
                <a:avLst/>
                <a:gdLst>
                  <a:gd name="T0" fmla="*/ 1603 w 1619"/>
                  <a:gd name="T1" fmla="*/ 48 h 48"/>
                  <a:gd name="T2" fmla="*/ 16 w 1619"/>
                  <a:gd name="T3" fmla="*/ 48 h 48"/>
                  <a:gd name="T4" fmla="*/ 7 w 1619"/>
                  <a:gd name="T5" fmla="*/ 24 h 48"/>
                  <a:gd name="T6" fmla="*/ 0 w 1619"/>
                  <a:gd name="T7" fmla="*/ 0 h 48"/>
                  <a:gd name="T8" fmla="*/ 1619 w 1619"/>
                  <a:gd name="T9" fmla="*/ 0 h 48"/>
                  <a:gd name="T10" fmla="*/ 1612 w 1619"/>
                  <a:gd name="T11" fmla="*/ 24 h 48"/>
                  <a:gd name="T12" fmla="*/ 1603 w 161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48">
                    <a:moveTo>
                      <a:pt x="1603" y="48"/>
                    </a:moveTo>
                    <a:lnTo>
                      <a:pt x="16" y="48"/>
                    </a:lnTo>
                    <a:lnTo>
                      <a:pt x="7" y="24"/>
                    </a:lnTo>
                    <a:lnTo>
                      <a:pt x="0" y="0"/>
                    </a:lnTo>
                    <a:lnTo>
                      <a:pt x="1619" y="0"/>
                    </a:lnTo>
                    <a:lnTo>
                      <a:pt x="1612" y="24"/>
                    </a:lnTo>
                    <a:lnTo>
                      <a:pt x="1603" y="48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1720"/>
              <p:cNvSpPr>
                <a:spLocks/>
              </p:cNvSpPr>
              <p:nvPr/>
            </p:nvSpPr>
            <p:spPr bwMode="auto">
              <a:xfrm>
                <a:off x="1759" y="2088"/>
                <a:ext cx="324" cy="13"/>
              </a:xfrm>
              <a:custGeom>
                <a:avLst/>
                <a:gdLst>
                  <a:gd name="T0" fmla="*/ 1597 w 1619"/>
                  <a:gd name="T1" fmla="*/ 63 h 63"/>
                  <a:gd name="T2" fmla="*/ 22 w 1619"/>
                  <a:gd name="T3" fmla="*/ 63 h 63"/>
                  <a:gd name="T4" fmla="*/ 10 w 1619"/>
                  <a:gd name="T5" fmla="*/ 32 h 63"/>
                  <a:gd name="T6" fmla="*/ 0 w 1619"/>
                  <a:gd name="T7" fmla="*/ 0 h 63"/>
                  <a:gd name="T8" fmla="*/ 1619 w 1619"/>
                  <a:gd name="T9" fmla="*/ 0 h 63"/>
                  <a:gd name="T10" fmla="*/ 1609 w 1619"/>
                  <a:gd name="T11" fmla="*/ 32 h 63"/>
                  <a:gd name="T12" fmla="*/ 1597 w 161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63">
                    <a:moveTo>
                      <a:pt x="1597" y="63"/>
                    </a:moveTo>
                    <a:lnTo>
                      <a:pt x="22" y="63"/>
                    </a:lnTo>
                    <a:lnTo>
                      <a:pt x="10" y="32"/>
                    </a:lnTo>
                    <a:lnTo>
                      <a:pt x="0" y="0"/>
                    </a:lnTo>
                    <a:lnTo>
                      <a:pt x="1619" y="0"/>
                    </a:lnTo>
                    <a:lnTo>
                      <a:pt x="1609" y="32"/>
                    </a:lnTo>
                    <a:lnTo>
                      <a:pt x="1597" y="63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1721"/>
              <p:cNvSpPr>
                <a:spLocks/>
              </p:cNvSpPr>
              <p:nvPr/>
            </p:nvSpPr>
            <p:spPr bwMode="auto">
              <a:xfrm>
                <a:off x="1759" y="2088"/>
                <a:ext cx="324" cy="16"/>
              </a:xfrm>
              <a:custGeom>
                <a:avLst/>
                <a:gdLst>
                  <a:gd name="T0" fmla="*/ 1591 w 1619"/>
                  <a:gd name="T1" fmla="*/ 78 h 78"/>
                  <a:gd name="T2" fmla="*/ 28 w 1619"/>
                  <a:gd name="T3" fmla="*/ 78 h 78"/>
                  <a:gd name="T4" fmla="*/ 13 w 1619"/>
                  <a:gd name="T5" fmla="*/ 40 h 78"/>
                  <a:gd name="T6" fmla="*/ 0 w 1619"/>
                  <a:gd name="T7" fmla="*/ 0 h 78"/>
                  <a:gd name="T8" fmla="*/ 1619 w 1619"/>
                  <a:gd name="T9" fmla="*/ 0 h 78"/>
                  <a:gd name="T10" fmla="*/ 1606 w 1619"/>
                  <a:gd name="T11" fmla="*/ 40 h 78"/>
                  <a:gd name="T12" fmla="*/ 1591 w 1619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78">
                    <a:moveTo>
                      <a:pt x="1591" y="78"/>
                    </a:moveTo>
                    <a:lnTo>
                      <a:pt x="28" y="78"/>
                    </a:lnTo>
                    <a:lnTo>
                      <a:pt x="13" y="40"/>
                    </a:lnTo>
                    <a:lnTo>
                      <a:pt x="0" y="0"/>
                    </a:lnTo>
                    <a:lnTo>
                      <a:pt x="1619" y="0"/>
                    </a:lnTo>
                    <a:lnTo>
                      <a:pt x="1606" y="40"/>
                    </a:lnTo>
                    <a:lnTo>
                      <a:pt x="1591" y="78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1722"/>
              <p:cNvSpPr>
                <a:spLocks/>
              </p:cNvSpPr>
              <p:nvPr/>
            </p:nvSpPr>
            <p:spPr bwMode="auto">
              <a:xfrm>
                <a:off x="1759" y="2088"/>
                <a:ext cx="324" cy="19"/>
              </a:xfrm>
              <a:custGeom>
                <a:avLst/>
                <a:gdLst>
                  <a:gd name="T0" fmla="*/ 1584 w 1619"/>
                  <a:gd name="T1" fmla="*/ 95 h 95"/>
                  <a:gd name="T2" fmla="*/ 35 w 1619"/>
                  <a:gd name="T3" fmla="*/ 95 h 95"/>
                  <a:gd name="T4" fmla="*/ 15 w 1619"/>
                  <a:gd name="T5" fmla="*/ 49 h 95"/>
                  <a:gd name="T6" fmla="*/ 0 w 1619"/>
                  <a:gd name="T7" fmla="*/ 0 h 95"/>
                  <a:gd name="T8" fmla="*/ 1619 w 1619"/>
                  <a:gd name="T9" fmla="*/ 0 h 95"/>
                  <a:gd name="T10" fmla="*/ 1604 w 1619"/>
                  <a:gd name="T11" fmla="*/ 49 h 95"/>
                  <a:gd name="T12" fmla="*/ 1584 w 1619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95">
                    <a:moveTo>
                      <a:pt x="1584" y="95"/>
                    </a:moveTo>
                    <a:lnTo>
                      <a:pt x="35" y="95"/>
                    </a:lnTo>
                    <a:lnTo>
                      <a:pt x="15" y="49"/>
                    </a:lnTo>
                    <a:lnTo>
                      <a:pt x="0" y="0"/>
                    </a:lnTo>
                    <a:lnTo>
                      <a:pt x="1619" y="0"/>
                    </a:lnTo>
                    <a:lnTo>
                      <a:pt x="1604" y="49"/>
                    </a:lnTo>
                    <a:lnTo>
                      <a:pt x="1584" y="95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1723"/>
              <p:cNvSpPr>
                <a:spLocks/>
              </p:cNvSpPr>
              <p:nvPr/>
            </p:nvSpPr>
            <p:spPr bwMode="auto">
              <a:xfrm>
                <a:off x="1759" y="2088"/>
                <a:ext cx="324" cy="22"/>
              </a:xfrm>
              <a:custGeom>
                <a:avLst/>
                <a:gdLst>
                  <a:gd name="T0" fmla="*/ 1577 w 1619"/>
                  <a:gd name="T1" fmla="*/ 110 h 110"/>
                  <a:gd name="T2" fmla="*/ 42 w 1619"/>
                  <a:gd name="T3" fmla="*/ 110 h 110"/>
                  <a:gd name="T4" fmla="*/ 18 w 1619"/>
                  <a:gd name="T5" fmla="*/ 57 h 110"/>
                  <a:gd name="T6" fmla="*/ 0 w 1619"/>
                  <a:gd name="T7" fmla="*/ 0 h 110"/>
                  <a:gd name="T8" fmla="*/ 1619 w 1619"/>
                  <a:gd name="T9" fmla="*/ 0 h 110"/>
                  <a:gd name="T10" fmla="*/ 1601 w 1619"/>
                  <a:gd name="T11" fmla="*/ 57 h 110"/>
                  <a:gd name="T12" fmla="*/ 1577 w 1619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9" h="110">
                    <a:moveTo>
                      <a:pt x="1577" y="110"/>
                    </a:moveTo>
                    <a:lnTo>
                      <a:pt x="42" y="110"/>
                    </a:lnTo>
                    <a:lnTo>
                      <a:pt x="18" y="57"/>
                    </a:lnTo>
                    <a:lnTo>
                      <a:pt x="0" y="0"/>
                    </a:lnTo>
                    <a:lnTo>
                      <a:pt x="1619" y="0"/>
                    </a:lnTo>
                    <a:lnTo>
                      <a:pt x="1601" y="57"/>
                    </a:lnTo>
                    <a:lnTo>
                      <a:pt x="1577" y="110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1724"/>
              <p:cNvSpPr>
                <a:spLocks/>
              </p:cNvSpPr>
              <p:nvPr/>
            </p:nvSpPr>
            <p:spPr bwMode="auto">
              <a:xfrm>
                <a:off x="1759" y="2088"/>
                <a:ext cx="324" cy="26"/>
              </a:xfrm>
              <a:custGeom>
                <a:avLst/>
                <a:gdLst>
                  <a:gd name="T0" fmla="*/ 1569 w 1619"/>
                  <a:gd name="T1" fmla="*/ 126 h 126"/>
                  <a:gd name="T2" fmla="*/ 50 w 1619"/>
                  <a:gd name="T3" fmla="*/ 126 h 126"/>
                  <a:gd name="T4" fmla="*/ 36 w 1619"/>
                  <a:gd name="T5" fmla="*/ 96 h 126"/>
                  <a:gd name="T6" fmla="*/ 10 w 1619"/>
                  <a:gd name="T7" fmla="*/ 32 h 126"/>
                  <a:gd name="T8" fmla="*/ 0 w 1619"/>
                  <a:gd name="T9" fmla="*/ 0 h 126"/>
                  <a:gd name="T10" fmla="*/ 56 w 1619"/>
                  <a:gd name="T11" fmla="*/ 0 h 126"/>
                  <a:gd name="T12" fmla="*/ 810 w 1619"/>
                  <a:gd name="T13" fmla="*/ 0 h 126"/>
                  <a:gd name="T14" fmla="*/ 1619 w 1619"/>
                  <a:gd name="T15" fmla="*/ 0 h 126"/>
                  <a:gd name="T16" fmla="*/ 1609 w 1619"/>
                  <a:gd name="T17" fmla="*/ 32 h 126"/>
                  <a:gd name="T18" fmla="*/ 1583 w 1619"/>
                  <a:gd name="T19" fmla="*/ 96 h 126"/>
                  <a:gd name="T20" fmla="*/ 1569 w 1619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9" h="126">
                    <a:moveTo>
                      <a:pt x="1569" y="126"/>
                    </a:moveTo>
                    <a:lnTo>
                      <a:pt x="50" y="126"/>
                    </a:lnTo>
                    <a:lnTo>
                      <a:pt x="36" y="96"/>
                    </a:lnTo>
                    <a:lnTo>
                      <a:pt x="10" y="32"/>
                    </a:lnTo>
                    <a:lnTo>
                      <a:pt x="0" y="0"/>
                    </a:lnTo>
                    <a:lnTo>
                      <a:pt x="56" y="0"/>
                    </a:lnTo>
                    <a:lnTo>
                      <a:pt x="810" y="0"/>
                    </a:lnTo>
                    <a:lnTo>
                      <a:pt x="1619" y="0"/>
                    </a:lnTo>
                    <a:lnTo>
                      <a:pt x="1609" y="32"/>
                    </a:lnTo>
                    <a:lnTo>
                      <a:pt x="1583" y="96"/>
                    </a:lnTo>
                    <a:lnTo>
                      <a:pt x="1569" y="126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1725"/>
              <p:cNvSpPr>
                <a:spLocks/>
              </p:cNvSpPr>
              <p:nvPr/>
            </p:nvSpPr>
            <p:spPr bwMode="auto">
              <a:xfrm>
                <a:off x="1760" y="2092"/>
                <a:ext cx="322" cy="22"/>
              </a:xfrm>
              <a:custGeom>
                <a:avLst/>
                <a:gdLst>
                  <a:gd name="T0" fmla="*/ 0 w 1609"/>
                  <a:gd name="T1" fmla="*/ 0 h 110"/>
                  <a:gd name="T2" fmla="*/ 1609 w 1609"/>
                  <a:gd name="T3" fmla="*/ 0 h 110"/>
                  <a:gd name="T4" fmla="*/ 1590 w 1609"/>
                  <a:gd name="T5" fmla="*/ 56 h 110"/>
                  <a:gd name="T6" fmla="*/ 1564 w 1609"/>
                  <a:gd name="T7" fmla="*/ 110 h 110"/>
                  <a:gd name="T8" fmla="*/ 45 w 1609"/>
                  <a:gd name="T9" fmla="*/ 110 h 110"/>
                  <a:gd name="T10" fmla="*/ 19 w 1609"/>
                  <a:gd name="T11" fmla="*/ 56 h 110"/>
                  <a:gd name="T12" fmla="*/ 0 w 1609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110">
                    <a:moveTo>
                      <a:pt x="0" y="0"/>
                    </a:moveTo>
                    <a:lnTo>
                      <a:pt x="1609" y="0"/>
                    </a:lnTo>
                    <a:lnTo>
                      <a:pt x="1590" y="56"/>
                    </a:lnTo>
                    <a:lnTo>
                      <a:pt x="1564" y="110"/>
                    </a:lnTo>
                    <a:lnTo>
                      <a:pt x="45" y="110"/>
                    </a:lnTo>
                    <a:lnTo>
                      <a:pt x="19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1726"/>
              <p:cNvSpPr>
                <a:spLocks/>
              </p:cNvSpPr>
              <p:nvPr/>
            </p:nvSpPr>
            <p:spPr bwMode="auto">
              <a:xfrm>
                <a:off x="1761" y="2095"/>
                <a:ext cx="320" cy="19"/>
              </a:xfrm>
              <a:custGeom>
                <a:avLst/>
                <a:gdLst>
                  <a:gd name="T0" fmla="*/ 0 w 1599"/>
                  <a:gd name="T1" fmla="*/ 0 h 95"/>
                  <a:gd name="T2" fmla="*/ 1599 w 1599"/>
                  <a:gd name="T3" fmla="*/ 0 h 95"/>
                  <a:gd name="T4" fmla="*/ 1581 w 1599"/>
                  <a:gd name="T5" fmla="*/ 48 h 95"/>
                  <a:gd name="T6" fmla="*/ 1559 w 1599"/>
                  <a:gd name="T7" fmla="*/ 95 h 95"/>
                  <a:gd name="T8" fmla="*/ 40 w 1599"/>
                  <a:gd name="T9" fmla="*/ 95 h 95"/>
                  <a:gd name="T10" fmla="*/ 18 w 1599"/>
                  <a:gd name="T11" fmla="*/ 48 h 95"/>
                  <a:gd name="T12" fmla="*/ 0 w 1599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95">
                    <a:moveTo>
                      <a:pt x="0" y="0"/>
                    </a:moveTo>
                    <a:lnTo>
                      <a:pt x="1599" y="0"/>
                    </a:lnTo>
                    <a:lnTo>
                      <a:pt x="1581" y="48"/>
                    </a:lnTo>
                    <a:lnTo>
                      <a:pt x="1559" y="95"/>
                    </a:lnTo>
                    <a:lnTo>
                      <a:pt x="40" y="95"/>
                    </a:lnTo>
                    <a:lnTo>
                      <a:pt x="18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1727"/>
              <p:cNvSpPr>
                <a:spLocks/>
              </p:cNvSpPr>
              <p:nvPr/>
            </p:nvSpPr>
            <p:spPr bwMode="auto">
              <a:xfrm>
                <a:off x="1762" y="2098"/>
                <a:ext cx="318" cy="16"/>
              </a:xfrm>
              <a:custGeom>
                <a:avLst/>
                <a:gdLst>
                  <a:gd name="T0" fmla="*/ 0 w 1587"/>
                  <a:gd name="T1" fmla="*/ 0 h 78"/>
                  <a:gd name="T2" fmla="*/ 1587 w 1587"/>
                  <a:gd name="T3" fmla="*/ 0 h 78"/>
                  <a:gd name="T4" fmla="*/ 1571 w 1587"/>
                  <a:gd name="T5" fmla="*/ 40 h 78"/>
                  <a:gd name="T6" fmla="*/ 1553 w 1587"/>
                  <a:gd name="T7" fmla="*/ 78 h 78"/>
                  <a:gd name="T8" fmla="*/ 34 w 1587"/>
                  <a:gd name="T9" fmla="*/ 78 h 78"/>
                  <a:gd name="T10" fmla="*/ 16 w 1587"/>
                  <a:gd name="T11" fmla="*/ 40 h 78"/>
                  <a:gd name="T12" fmla="*/ 0 w 158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78">
                    <a:moveTo>
                      <a:pt x="0" y="0"/>
                    </a:moveTo>
                    <a:lnTo>
                      <a:pt x="1587" y="0"/>
                    </a:lnTo>
                    <a:lnTo>
                      <a:pt x="1571" y="40"/>
                    </a:lnTo>
                    <a:lnTo>
                      <a:pt x="1553" y="78"/>
                    </a:lnTo>
                    <a:lnTo>
                      <a:pt x="34" y="78"/>
                    </a:lnTo>
                    <a:lnTo>
                      <a:pt x="16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1728"/>
              <p:cNvSpPr>
                <a:spLocks/>
              </p:cNvSpPr>
              <p:nvPr/>
            </p:nvSpPr>
            <p:spPr bwMode="auto">
              <a:xfrm>
                <a:off x="1764" y="2101"/>
                <a:ext cx="315" cy="13"/>
              </a:xfrm>
              <a:custGeom>
                <a:avLst/>
                <a:gdLst>
                  <a:gd name="T0" fmla="*/ 0 w 1575"/>
                  <a:gd name="T1" fmla="*/ 0 h 63"/>
                  <a:gd name="T2" fmla="*/ 1575 w 1575"/>
                  <a:gd name="T3" fmla="*/ 0 h 63"/>
                  <a:gd name="T4" fmla="*/ 1562 w 1575"/>
                  <a:gd name="T5" fmla="*/ 32 h 63"/>
                  <a:gd name="T6" fmla="*/ 1547 w 1575"/>
                  <a:gd name="T7" fmla="*/ 63 h 63"/>
                  <a:gd name="T8" fmla="*/ 28 w 1575"/>
                  <a:gd name="T9" fmla="*/ 63 h 63"/>
                  <a:gd name="T10" fmla="*/ 13 w 1575"/>
                  <a:gd name="T11" fmla="*/ 32 h 63"/>
                  <a:gd name="T12" fmla="*/ 0 w 1575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63">
                    <a:moveTo>
                      <a:pt x="0" y="0"/>
                    </a:moveTo>
                    <a:lnTo>
                      <a:pt x="1575" y="0"/>
                    </a:lnTo>
                    <a:lnTo>
                      <a:pt x="1562" y="32"/>
                    </a:lnTo>
                    <a:lnTo>
                      <a:pt x="1547" y="63"/>
                    </a:lnTo>
                    <a:lnTo>
                      <a:pt x="28" y="63"/>
                    </a:lnTo>
                    <a:lnTo>
                      <a:pt x="13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1729"/>
              <p:cNvSpPr>
                <a:spLocks/>
              </p:cNvSpPr>
              <p:nvPr/>
            </p:nvSpPr>
            <p:spPr bwMode="auto">
              <a:xfrm>
                <a:off x="1765" y="2104"/>
                <a:ext cx="312" cy="10"/>
              </a:xfrm>
              <a:custGeom>
                <a:avLst/>
                <a:gdLst>
                  <a:gd name="T0" fmla="*/ 0 w 1563"/>
                  <a:gd name="T1" fmla="*/ 0 h 48"/>
                  <a:gd name="T2" fmla="*/ 1563 w 1563"/>
                  <a:gd name="T3" fmla="*/ 0 h 48"/>
                  <a:gd name="T4" fmla="*/ 1552 w 1563"/>
                  <a:gd name="T5" fmla="*/ 24 h 48"/>
                  <a:gd name="T6" fmla="*/ 1541 w 1563"/>
                  <a:gd name="T7" fmla="*/ 48 h 48"/>
                  <a:gd name="T8" fmla="*/ 22 w 1563"/>
                  <a:gd name="T9" fmla="*/ 48 h 48"/>
                  <a:gd name="T10" fmla="*/ 11 w 1563"/>
                  <a:gd name="T11" fmla="*/ 24 h 48"/>
                  <a:gd name="T12" fmla="*/ 0 w 156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48">
                    <a:moveTo>
                      <a:pt x="0" y="0"/>
                    </a:moveTo>
                    <a:lnTo>
                      <a:pt x="1563" y="0"/>
                    </a:lnTo>
                    <a:lnTo>
                      <a:pt x="1552" y="24"/>
                    </a:lnTo>
                    <a:lnTo>
                      <a:pt x="1541" y="48"/>
                    </a:lnTo>
                    <a:lnTo>
                      <a:pt x="22" y="48"/>
                    </a:lnTo>
                    <a:lnTo>
                      <a:pt x="11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1730"/>
              <p:cNvSpPr>
                <a:spLocks/>
              </p:cNvSpPr>
              <p:nvPr/>
            </p:nvSpPr>
            <p:spPr bwMode="auto">
              <a:xfrm>
                <a:off x="1766" y="2107"/>
                <a:ext cx="310" cy="7"/>
              </a:xfrm>
              <a:custGeom>
                <a:avLst/>
                <a:gdLst>
                  <a:gd name="T0" fmla="*/ 0 w 1549"/>
                  <a:gd name="T1" fmla="*/ 0 h 32"/>
                  <a:gd name="T2" fmla="*/ 1549 w 1549"/>
                  <a:gd name="T3" fmla="*/ 0 h 32"/>
                  <a:gd name="T4" fmla="*/ 1542 w 1549"/>
                  <a:gd name="T5" fmla="*/ 16 h 32"/>
                  <a:gd name="T6" fmla="*/ 1534 w 1549"/>
                  <a:gd name="T7" fmla="*/ 32 h 32"/>
                  <a:gd name="T8" fmla="*/ 15 w 1549"/>
                  <a:gd name="T9" fmla="*/ 32 h 32"/>
                  <a:gd name="T10" fmla="*/ 7 w 1549"/>
                  <a:gd name="T11" fmla="*/ 16 h 32"/>
                  <a:gd name="T12" fmla="*/ 0 w 154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32">
                    <a:moveTo>
                      <a:pt x="0" y="0"/>
                    </a:moveTo>
                    <a:lnTo>
                      <a:pt x="1549" y="0"/>
                    </a:lnTo>
                    <a:lnTo>
                      <a:pt x="1542" y="16"/>
                    </a:lnTo>
                    <a:lnTo>
                      <a:pt x="1534" y="32"/>
                    </a:lnTo>
                    <a:lnTo>
                      <a:pt x="15" y="32"/>
                    </a:lnTo>
                    <a:lnTo>
                      <a:pt x="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1731"/>
              <p:cNvSpPr>
                <a:spLocks/>
              </p:cNvSpPr>
              <p:nvPr/>
            </p:nvSpPr>
            <p:spPr bwMode="auto">
              <a:xfrm>
                <a:off x="1768" y="2110"/>
                <a:ext cx="307" cy="4"/>
              </a:xfrm>
              <a:custGeom>
                <a:avLst/>
                <a:gdLst>
                  <a:gd name="T0" fmla="*/ 0 w 1535"/>
                  <a:gd name="T1" fmla="*/ 0 h 16"/>
                  <a:gd name="T2" fmla="*/ 1535 w 1535"/>
                  <a:gd name="T3" fmla="*/ 0 h 16"/>
                  <a:gd name="T4" fmla="*/ 1531 w 1535"/>
                  <a:gd name="T5" fmla="*/ 7 h 16"/>
                  <a:gd name="T6" fmla="*/ 1527 w 1535"/>
                  <a:gd name="T7" fmla="*/ 16 h 16"/>
                  <a:gd name="T8" fmla="*/ 8 w 1535"/>
                  <a:gd name="T9" fmla="*/ 16 h 16"/>
                  <a:gd name="T10" fmla="*/ 4 w 1535"/>
                  <a:gd name="T11" fmla="*/ 7 h 16"/>
                  <a:gd name="T12" fmla="*/ 0 w 153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16">
                    <a:moveTo>
                      <a:pt x="0" y="0"/>
                    </a:moveTo>
                    <a:lnTo>
                      <a:pt x="1535" y="0"/>
                    </a:lnTo>
                    <a:lnTo>
                      <a:pt x="1531" y="7"/>
                    </a:lnTo>
                    <a:lnTo>
                      <a:pt x="1527" y="16"/>
                    </a:lnTo>
                    <a:lnTo>
                      <a:pt x="8" y="1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Rectangle 1732"/>
              <p:cNvSpPr>
                <a:spLocks noChangeArrowheads="1"/>
              </p:cNvSpPr>
              <p:nvPr/>
            </p:nvSpPr>
            <p:spPr bwMode="auto">
              <a:xfrm>
                <a:off x="1769" y="2114"/>
                <a:ext cx="304" cy="1"/>
              </a:xfrm>
              <a:prstGeom prst="rect">
                <a:avLst/>
              </a:pr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Rectangle 1733"/>
              <p:cNvSpPr>
                <a:spLocks noChangeArrowheads="1"/>
              </p:cNvSpPr>
              <p:nvPr/>
            </p:nvSpPr>
            <p:spPr bwMode="auto">
              <a:xfrm>
                <a:off x="1760" y="2092"/>
                <a:ext cx="322" cy="1"/>
              </a:xfrm>
              <a:prstGeom prst="rect">
                <a:avLst/>
              </a:prstGeom>
              <a:solidFill>
                <a:srgbClr val="C22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1734"/>
              <p:cNvSpPr>
                <a:spLocks/>
              </p:cNvSpPr>
              <p:nvPr/>
            </p:nvSpPr>
            <p:spPr bwMode="auto">
              <a:xfrm>
                <a:off x="1760" y="2092"/>
                <a:ext cx="322" cy="3"/>
              </a:xfrm>
              <a:custGeom>
                <a:avLst/>
                <a:gdLst>
                  <a:gd name="T0" fmla="*/ 1604 w 1609"/>
                  <a:gd name="T1" fmla="*/ 16 h 16"/>
                  <a:gd name="T2" fmla="*/ 5 w 1609"/>
                  <a:gd name="T3" fmla="*/ 16 h 16"/>
                  <a:gd name="T4" fmla="*/ 3 w 1609"/>
                  <a:gd name="T5" fmla="*/ 8 h 16"/>
                  <a:gd name="T6" fmla="*/ 0 w 1609"/>
                  <a:gd name="T7" fmla="*/ 0 h 16"/>
                  <a:gd name="T8" fmla="*/ 1609 w 1609"/>
                  <a:gd name="T9" fmla="*/ 0 h 16"/>
                  <a:gd name="T10" fmla="*/ 1606 w 1609"/>
                  <a:gd name="T11" fmla="*/ 8 h 16"/>
                  <a:gd name="T12" fmla="*/ 1604 w 160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16">
                    <a:moveTo>
                      <a:pt x="1604" y="16"/>
                    </a:moveTo>
                    <a:lnTo>
                      <a:pt x="5" y="16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1609" y="0"/>
                    </a:lnTo>
                    <a:lnTo>
                      <a:pt x="1606" y="8"/>
                    </a:lnTo>
                    <a:lnTo>
                      <a:pt x="1604" y="16"/>
                    </a:lnTo>
                    <a:close/>
                  </a:path>
                </a:pathLst>
              </a:cu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1735"/>
              <p:cNvSpPr>
                <a:spLocks/>
              </p:cNvSpPr>
              <p:nvPr/>
            </p:nvSpPr>
            <p:spPr bwMode="auto">
              <a:xfrm>
                <a:off x="1760" y="2092"/>
                <a:ext cx="322" cy="6"/>
              </a:xfrm>
              <a:custGeom>
                <a:avLst/>
                <a:gdLst>
                  <a:gd name="T0" fmla="*/ 1598 w 1609"/>
                  <a:gd name="T1" fmla="*/ 32 h 32"/>
                  <a:gd name="T2" fmla="*/ 11 w 1609"/>
                  <a:gd name="T3" fmla="*/ 32 h 32"/>
                  <a:gd name="T4" fmla="*/ 5 w 1609"/>
                  <a:gd name="T5" fmla="*/ 16 h 32"/>
                  <a:gd name="T6" fmla="*/ 0 w 1609"/>
                  <a:gd name="T7" fmla="*/ 0 h 32"/>
                  <a:gd name="T8" fmla="*/ 1609 w 1609"/>
                  <a:gd name="T9" fmla="*/ 0 h 32"/>
                  <a:gd name="T10" fmla="*/ 1604 w 1609"/>
                  <a:gd name="T11" fmla="*/ 16 h 32"/>
                  <a:gd name="T12" fmla="*/ 1598 w 160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32">
                    <a:moveTo>
                      <a:pt x="1598" y="32"/>
                    </a:moveTo>
                    <a:lnTo>
                      <a:pt x="11" y="32"/>
                    </a:lnTo>
                    <a:lnTo>
                      <a:pt x="5" y="16"/>
                    </a:lnTo>
                    <a:lnTo>
                      <a:pt x="0" y="0"/>
                    </a:lnTo>
                    <a:lnTo>
                      <a:pt x="1609" y="0"/>
                    </a:lnTo>
                    <a:lnTo>
                      <a:pt x="1604" y="16"/>
                    </a:lnTo>
                    <a:lnTo>
                      <a:pt x="1598" y="32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1736"/>
              <p:cNvSpPr>
                <a:spLocks/>
              </p:cNvSpPr>
              <p:nvPr/>
            </p:nvSpPr>
            <p:spPr bwMode="auto">
              <a:xfrm>
                <a:off x="1760" y="2092"/>
                <a:ext cx="322" cy="9"/>
              </a:xfrm>
              <a:custGeom>
                <a:avLst/>
                <a:gdLst>
                  <a:gd name="T0" fmla="*/ 1592 w 1609"/>
                  <a:gd name="T1" fmla="*/ 47 h 47"/>
                  <a:gd name="T2" fmla="*/ 17 w 1609"/>
                  <a:gd name="T3" fmla="*/ 47 h 47"/>
                  <a:gd name="T4" fmla="*/ 8 w 1609"/>
                  <a:gd name="T5" fmla="*/ 23 h 47"/>
                  <a:gd name="T6" fmla="*/ 0 w 1609"/>
                  <a:gd name="T7" fmla="*/ 0 h 47"/>
                  <a:gd name="T8" fmla="*/ 1609 w 1609"/>
                  <a:gd name="T9" fmla="*/ 0 h 47"/>
                  <a:gd name="T10" fmla="*/ 1601 w 1609"/>
                  <a:gd name="T11" fmla="*/ 23 h 47"/>
                  <a:gd name="T12" fmla="*/ 1592 w 160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47">
                    <a:moveTo>
                      <a:pt x="1592" y="47"/>
                    </a:moveTo>
                    <a:lnTo>
                      <a:pt x="17" y="47"/>
                    </a:lnTo>
                    <a:lnTo>
                      <a:pt x="8" y="23"/>
                    </a:lnTo>
                    <a:lnTo>
                      <a:pt x="0" y="0"/>
                    </a:lnTo>
                    <a:lnTo>
                      <a:pt x="1609" y="0"/>
                    </a:lnTo>
                    <a:lnTo>
                      <a:pt x="1601" y="23"/>
                    </a:lnTo>
                    <a:lnTo>
                      <a:pt x="1592" y="47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1737"/>
              <p:cNvSpPr>
                <a:spLocks/>
              </p:cNvSpPr>
              <p:nvPr/>
            </p:nvSpPr>
            <p:spPr bwMode="auto">
              <a:xfrm>
                <a:off x="1760" y="2092"/>
                <a:ext cx="322" cy="12"/>
              </a:xfrm>
              <a:custGeom>
                <a:avLst/>
                <a:gdLst>
                  <a:gd name="T0" fmla="*/ 1586 w 1609"/>
                  <a:gd name="T1" fmla="*/ 62 h 62"/>
                  <a:gd name="T2" fmla="*/ 23 w 1609"/>
                  <a:gd name="T3" fmla="*/ 62 h 62"/>
                  <a:gd name="T4" fmla="*/ 11 w 1609"/>
                  <a:gd name="T5" fmla="*/ 32 h 62"/>
                  <a:gd name="T6" fmla="*/ 0 w 1609"/>
                  <a:gd name="T7" fmla="*/ 0 h 62"/>
                  <a:gd name="T8" fmla="*/ 1609 w 1609"/>
                  <a:gd name="T9" fmla="*/ 0 h 62"/>
                  <a:gd name="T10" fmla="*/ 1598 w 1609"/>
                  <a:gd name="T11" fmla="*/ 32 h 62"/>
                  <a:gd name="T12" fmla="*/ 1586 w 1609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62">
                    <a:moveTo>
                      <a:pt x="1586" y="62"/>
                    </a:moveTo>
                    <a:lnTo>
                      <a:pt x="23" y="62"/>
                    </a:lnTo>
                    <a:lnTo>
                      <a:pt x="11" y="32"/>
                    </a:lnTo>
                    <a:lnTo>
                      <a:pt x="0" y="0"/>
                    </a:lnTo>
                    <a:lnTo>
                      <a:pt x="1609" y="0"/>
                    </a:lnTo>
                    <a:lnTo>
                      <a:pt x="1598" y="32"/>
                    </a:lnTo>
                    <a:lnTo>
                      <a:pt x="1586" y="62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1738"/>
              <p:cNvSpPr>
                <a:spLocks/>
              </p:cNvSpPr>
              <p:nvPr/>
            </p:nvSpPr>
            <p:spPr bwMode="auto">
              <a:xfrm>
                <a:off x="1760" y="2092"/>
                <a:ext cx="322" cy="15"/>
              </a:xfrm>
              <a:custGeom>
                <a:avLst/>
                <a:gdLst>
                  <a:gd name="T0" fmla="*/ 1579 w 1609"/>
                  <a:gd name="T1" fmla="*/ 79 h 79"/>
                  <a:gd name="T2" fmla="*/ 30 w 1609"/>
                  <a:gd name="T3" fmla="*/ 79 h 79"/>
                  <a:gd name="T4" fmla="*/ 13 w 1609"/>
                  <a:gd name="T5" fmla="*/ 40 h 79"/>
                  <a:gd name="T6" fmla="*/ 0 w 1609"/>
                  <a:gd name="T7" fmla="*/ 0 h 79"/>
                  <a:gd name="T8" fmla="*/ 1609 w 1609"/>
                  <a:gd name="T9" fmla="*/ 0 h 79"/>
                  <a:gd name="T10" fmla="*/ 1596 w 1609"/>
                  <a:gd name="T11" fmla="*/ 40 h 79"/>
                  <a:gd name="T12" fmla="*/ 1579 w 1609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79">
                    <a:moveTo>
                      <a:pt x="1579" y="79"/>
                    </a:moveTo>
                    <a:lnTo>
                      <a:pt x="30" y="79"/>
                    </a:lnTo>
                    <a:lnTo>
                      <a:pt x="13" y="40"/>
                    </a:lnTo>
                    <a:lnTo>
                      <a:pt x="0" y="0"/>
                    </a:lnTo>
                    <a:lnTo>
                      <a:pt x="1609" y="0"/>
                    </a:lnTo>
                    <a:lnTo>
                      <a:pt x="1596" y="40"/>
                    </a:lnTo>
                    <a:lnTo>
                      <a:pt x="1579" y="79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1739"/>
              <p:cNvSpPr>
                <a:spLocks/>
              </p:cNvSpPr>
              <p:nvPr/>
            </p:nvSpPr>
            <p:spPr bwMode="auto">
              <a:xfrm>
                <a:off x="1760" y="2092"/>
                <a:ext cx="322" cy="18"/>
              </a:xfrm>
              <a:custGeom>
                <a:avLst/>
                <a:gdLst>
                  <a:gd name="T0" fmla="*/ 1572 w 1609"/>
                  <a:gd name="T1" fmla="*/ 94 h 94"/>
                  <a:gd name="T2" fmla="*/ 37 w 1609"/>
                  <a:gd name="T3" fmla="*/ 94 h 94"/>
                  <a:gd name="T4" fmla="*/ 16 w 1609"/>
                  <a:gd name="T5" fmla="*/ 48 h 94"/>
                  <a:gd name="T6" fmla="*/ 0 w 1609"/>
                  <a:gd name="T7" fmla="*/ 0 h 94"/>
                  <a:gd name="T8" fmla="*/ 1609 w 1609"/>
                  <a:gd name="T9" fmla="*/ 0 h 94"/>
                  <a:gd name="T10" fmla="*/ 1593 w 1609"/>
                  <a:gd name="T11" fmla="*/ 48 h 94"/>
                  <a:gd name="T12" fmla="*/ 1572 w 1609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94">
                    <a:moveTo>
                      <a:pt x="1572" y="94"/>
                    </a:moveTo>
                    <a:lnTo>
                      <a:pt x="37" y="94"/>
                    </a:lnTo>
                    <a:lnTo>
                      <a:pt x="16" y="48"/>
                    </a:lnTo>
                    <a:lnTo>
                      <a:pt x="0" y="0"/>
                    </a:lnTo>
                    <a:lnTo>
                      <a:pt x="1609" y="0"/>
                    </a:lnTo>
                    <a:lnTo>
                      <a:pt x="1593" y="48"/>
                    </a:lnTo>
                    <a:lnTo>
                      <a:pt x="1572" y="94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1740"/>
              <p:cNvSpPr>
                <a:spLocks/>
              </p:cNvSpPr>
              <p:nvPr/>
            </p:nvSpPr>
            <p:spPr bwMode="auto">
              <a:xfrm>
                <a:off x="1760" y="2092"/>
                <a:ext cx="322" cy="22"/>
              </a:xfrm>
              <a:custGeom>
                <a:avLst/>
                <a:gdLst>
                  <a:gd name="T0" fmla="*/ 1564 w 1609"/>
                  <a:gd name="T1" fmla="*/ 110 h 110"/>
                  <a:gd name="T2" fmla="*/ 45 w 1609"/>
                  <a:gd name="T3" fmla="*/ 110 h 110"/>
                  <a:gd name="T4" fmla="*/ 19 w 1609"/>
                  <a:gd name="T5" fmla="*/ 56 h 110"/>
                  <a:gd name="T6" fmla="*/ 0 w 1609"/>
                  <a:gd name="T7" fmla="*/ 0 h 110"/>
                  <a:gd name="T8" fmla="*/ 1609 w 1609"/>
                  <a:gd name="T9" fmla="*/ 0 h 110"/>
                  <a:gd name="T10" fmla="*/ 1590 w 1609"/>
                  <a:gd name="T11" fmla="*/ 56 h 110"/>
                  <a:gd name="T12" fmla="*/ 1564 w 1609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9" h="110">
                    <a:moveTo>
                      <a:pt x="1564" y="110"/>
                    </a:moveTo>
                    <a:lnTo>
                      <a:pt x="45" y="110"/>
                    </a:lnTo>
                    <a:lnTo>
                      <a:pt x="19" y="56"/>
                    </a:lnTo>
                    <a:lnTo>
                      <a:pt x="0" y="0"/>
                    </a:lnTo>
                    <a:lnTo>
                      <a:pt x="1609" y="0"/>
                    </a:lnTo>
                    <a:lnTo>
                      <a:pt x="1590" y="56"/>
                    </a:lnTo>
                    <a:lnTo>
                      <a:pt x="1564" y="110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1741"/>
              <p:cNvSpPr>
                <a:spLocks/>
              </p:cNvSpPr>
              <p:nvPr/>
            </p:nvSpPr>
            <p:spPr bwMode="auto">
              <a:xfrm>
                <a:off x="1760" y="2092"/>
                <a:ext cx="322" cy="25"/>
              </a:xfrm>
              <a:custGeom>
                <a:avLst/>
                <a:gdLst>
                  <a:gd name="T0" fmla="*/ 1557 w 1609"/>
                  <a:gd name="T1" fmla="*/ 125 h 125"/>
                  <a:gd name="T2" fmla="*/ 52 w 1609"/>
                  <a:gd name="T3" fmla="*/ 125 h 125"/>
                  <a:gd name="T4" fmla="*/ 38 w 1609"/>
                  <a:gd name="T5" fmla="*/ 95 h 125"/>
                  <a:gd name="T6" fmla="*/ 11 w 1609"/>
                  <a:gd name="T7" fmla="*/ 33 h 125"/>
                  <a:gd name="T8" fmla="*/ 0 w 1609"/>
                  <a:gd name="T9" fmla="*/ 0 h 125"/>
                  <a:gd name="T10" fmla="*/ 1073 w 1609"/>
                  <a:gd name="T11" fmla="*/ 0 h 125"/>
                  <a:gd name="T12" fmla="*/ 1513 w 1609"/>
                  <a:gd name="T13" fmla="*/ 0 h 125"/>
                  <a:gd name="T14" fmla="*/ 1609 w 1609"/>
                  <a:gd name="T15" fmla="*/ 0 h 125"/>
                  <a:gd name="T16" fmla="*/ 1598 w 1609"/>
                  <a:gd name="T17" fmla="*/ 33 h 125"/>
                  <a:gd name="T18" fmla="*/ 1571 w 1609"/>
                  <a:gd name="T19" fmla="*/ 95 h 125"/>
                  <a:gd name="T20" fmla="*/ 1557 w 1609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09" h="125">
                    <a:moveTo>
                      <a:pt x="1557" y="125"/>
                    </a:moveTo>
                    <a:lnTo>
                      <a:pt x="52" y="125"/>
                    </a:lnTo>
                    <a:lnTo>
                      <a:pt x="38" y="95"/>
                    </a:lnTo>
                    <a:lnTo>
                      <a:pt x="11" y="33"/>
                    </a:lnTo>
                    <a:lnTo>
                      <a:pt x="0" y="0"/>
                    </a:lnTo>
                    <a:lnTo>
                      <a:pt x="1073" y="0"/>
                    </a:lnTo>
                    <a:lnTo>
                      <a:pt x="1513" y="0"/>
                    </a:lnTo>
                    <a:lnTo>
                      <a:pt x="1609" y="0"/>
                    </a:lnTo>
                    <a:lnTo>
                      <a:pt x="1598" y="33"/>
                    </a:lnTo>
                    <a:lnTo>
                      <a:pt x="1571" y="95"/>
                    </a:lnTo>
                    <a:lnTo>
                      <a:pt x="1557" y="125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1742"/>
              <p:cNvSpPr>
                <a:spLocks/>
              </p:cNvSpPr>
              <p:nvPr/>
            </p:nvSpPr>
            <p:spPr bwMode="auto">
              <a:xfrm>
                <a:off x="1761" y="2095"/>
                <a:ext cx="320" cy="22"/>
              </a:xfrm>
              <a:custGeom>
                <a:avLst/>
                <a:gdLst>
                  <a:gd name="T0" fmla="*/ 0 w 1599"/>
                  <a:gd name="T1" fmla="*/ 0 h 110"/>
                  <a:gd name="T2" fmla="*/ 1599 w 1599"/>
                  <a:gd name="T3" fmla="*/ 0 h 110"/>
                  <a:gd name="T4" fmla="*/ 1577 w 1599"/>
                  <a:gd name="T5" fmla="*/ 57 h 110"/>
                  <a:gd name="T6" fmla="*/ 1552 w 1599"/>
                  <a:gd name="T7" fmla="*/ 110 h 110"/>
                  <a:gd name="T8" fmla="*/ 47 w 1599"/>
                  <a:gd name="T9" fmla="*/ 110 h 110"/>
                  <a:gd name="T10" fmla="*/ 22 w 1599"/>
                  <a:gd name="T11" fmla="*/ 57 h 110"/>
                  <a:gd name="T12" fmla="*/ 0 w 1599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110">
                    <a:moveTo>
                      <a:pt x="0" y="0"/>
                    </a:moveTo>
                    <a:lnTo>
                      <a:pt x="1599" y="0"/>
                    </a:lnTo>
                    <a:lnTo>
                      <a:pt x="1577" y="57"/>
                    </a:lnTo>
                    <a:lnTo>
                      <a:pt x="1552" y="110"/>
                    </a:lnTo>
                    <a:lnTo>
                      <a:pt x="47" y="110"/>
                    </a:lnTo>
                    <a:lnTo>
                      <a:pt x="22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1743"/>
              <p:cNvSpPr>
                <a:spLocks/>
              </p:cNvSpPr>
              <p:nvPr/>
            </p:nvSpPr>
            <p:spPr bwMode="auto">
              <a:xfrm>
                <a:off x="1762" y="2098"/>
                <a:ext cx="318" cy="19"/>
              </a:xfrm>
              <a:custGeom>
                <a:avLst/>
                <a:gdLst>
                  <a:gd name="T0" fmla="*/ 0 w 1587"/>
                  <a:gd name="T1" fmla="*/ 0 h 93"/>
                  <a:gd name="T2" fmla="*/ 1587 w 1587"/>
                  <a:gd name="T3" fmla="*/ 0 h 93"/>
                  <a:gd name="T4" fmla="*/ 1568 w 1587"/>
                  <a:gd name="T5" fmla="*/ 47 h 93"/>
                  <a:gd name="T6" fmla="*/ 1546 w 1587"/>
                  <a:gd name="T7" fmla="*/ 93 h 93"/>
                  <a:gd name="T8" fmla="*/ 41 w 1587"/>
                  <a:gd name="T9" fmla="*/ 93 h 93"/>
                  <a:gd name="T10" fmla="*/ 19 w 1587"/>
                  <a:gd name="T11" fmla="*/ 47 h 93"/>
                  <a:gd name="T12" fmla="*/ 0 w 1587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93">
                    <a:moveTo>
                      <a:pt x="0" y="0"/>
                    </a:moveTo>
                    <a:lnTo>
                      <a:pt x="1587" y="0"/>
                    </a:lnTo>
                    <a:lnTo>
                      <a:pt x="1568" y="47"/>
                    </a:lnTo>
                    <a:lnTo>
                      <a:pt x="1546" y="93"/>
                    </a:lnTo>
                    <a:lnTo>
                      <a:pt x="41" y="93"/>
                    </a:lnTo>
                    <a:lnTo>
                      <a:pt x="19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1744"/>
              <p:cNvSpPr>
                <a:spLocks/>
              </p:cNvSpPr>
              <p:nvPr/>
            </p:nvSpPr>
            <p:spPr bwMode="auto">
              <a:xfrm>
                <a:off x="1764" y="2101"/>
                <a:ext cx="315" cy="16"/>
              </a:xfrm>
              <a:custGeom>
                <a:avLst/>
                <a:gdLst>
                  <a:gd name="T0" fmla="*/ 0 w 1575"/>
                  <a:gd name="T1" fmla="*/ 0 h 78"/>
                  <a:gd name="T2" fmla="*/ 1575 w 1575"/>
                  <a:gd name="T3" fmla="*/ 0 h 78"/>
                  <a:gd name="T4" fmla="*/ 1558 w 1575"/>
                  <a:gd name="T5" fmla="*/ 40 h 78"/>
                  <a:gd name="T6" fmla="*/ 1540 w 1575"/>
                  <a:gd name="T7" fmla="*/ 78 h 78"/>
                  <a:gd name="T8" fmla="*/ 35 w 1575"/>
                  <a:gd name="T9" fmla="*/ 78 h 78"/>
                  <a:gd name="T10" fmla="*/ 17 w 1575"/>
                  <a:gd name="T11" fmla="*/ 40 h 78"/>
                  <a:gd name="T12" fmla="*/ 0 w 1575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78">
                    <a:moveTo>
                      <a:pt x="0" y="0"/>
                    </a:moveTo>
                    <a:lnTo>
                      <a:pt x="1575" y="0"/>
                    </a:lnTo>
                    <a:lnTo>
                      <a:pt x="1558" y="40"/>
                    </a:lnTo>
                    <a:lnTo>
                      <a:pt x="1540" y="78"/>
                    </a:lnTo>
                    <a:lnTo>
                      <a:pt x="35" y="78"/>
                    </a:lnTo>
                    <a:lnTo>
                      <a:pt x="1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1745"/>
              <p:cNvSpPr>
                <a:spLocks/>
              </p:cNvSpPr>
              <p:nvPr/>
            </p:nvSpPr>
            <p:spPr bwMode="auto">
              <a:xfrm>
                <a:off x="1765" y="2104"/>
                <a:ext cx="312" cy="13"/>
              </a:xfrm>
              <a:custGeom>
                <a:avLst/>
                <a:gdLst>
                  <a:gd name="T0" fmla="*/ 0 w 1563"/>
                  <a:gd name="T1" fmla="*/ 0 h 63"/>
                  <a:gd name="T2" fmla="*/ 1563 w 1563"/>
                  <a:gd name="T3" fmla="*/ 0 h 63"/>
                  <a:gd name="T4" fmla="*/ 1549 w 1563"/>
                  <a:gd name="T5" fmla="*/ 32 h 63"/>
                  <a:gd name="T6" fmla="*/ 1534 w 1563"/>
                  <a:gd name="T7" fmla="*/ 63 h 63"/>
                  <a:gd name="T8" fmla="*/ 29 w 1563"/>
                  <a:gd name="T9" fmla="*/ 63 h 63"/>
                  <a:gd name="T10" fmla="*/ 14 w 1563"/>
                  <a:gd name="T11" fmla="*/ 32 h 63"/>
                  <a:gd name="T12" fmla="*/ 0 w 156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63">
                    <a:moveTo>
                      <a:pt x="0" y="0"/>
                    </a:moveTo>
                    <a:lnTo>
                      <a:pt x="1563" y="0"/>
                    </a:lnTo>
                    <a:lnTo>
                      <a:pt x="1549" y="32"/>
                    </a:lnTo>
                    <a:lnTo>
                      <a:pt x="1534" y="63"/>
                    </a:lnTo>
                    <a:lnTo>
                      <a:pt x="29" y="63"/>
                    </a:lnTo>
                    <a:lnTo>
                      <a:pt x="1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1746"/>
              <p:cNvSpPr>
                <a:spLocks/>
              </p:cNvSpPr>
              <p:nvPr/>
            </p:nvSpPr>
            <p:spPr bwMode="auto">
              <a:xfrm>
                <a:off x="1766" y="2107"/>
                <a:ext cx="310" cy="10"/>
              </a:xfrm>
              <a:custGeom>
                <a:avLst/>
                <a:gdLst>
                  <a:gd name="T0" fmla="*/ 0 w 1549"/>
                  <a:gd name="T1" fmla="*/ 0 h 47"/>
                  <a:gd name="T2" fmla="*/ 1549 w 1549"/>
                  <a:gd name="T3" fmla="*/ 0 h 47"/>
                  <a:gd name="T4" fmla="*/ 1538 w 1549"/>
                  <a:gd name="T5" fmla="*/ 25 h 47"/>
                  <a:gd name="T6" fmla="*/ 1527 w 1549"/>
                  <a:gd name="T7" fmla="*/ 47 h 47"/>
                  <a:gd name="T8" fmla="*/ 22 w 1549"/>
                  <a:gd name="T9" fmla="*/ 47 h 47"/>
                  <a:gd name="T10" fmla="*/ 11 w 1549"/>
                  <a:gd name="T11" fmla="*/ 25 h 47"/>
                  <a:gd name="T12" fmla="*/ 0 w 154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47">
                    <a:moveTo>
                      <a:pt x="0" y="0"/>
                    </a:moveTo>
                    <a:lnTo>
                      <a:pt x="1549" y="0"/>
                    </a:lnTo>
                    <a:lnTo>
                      <a:pt x="1538" y="25"/>
                    </a:lnTo>
                    <a:lnTo>
                      <a:pt x="1527" y="47"/>
                    </a:lnTo>
                    <a:lnTo>
                      <a:pt x="22" y="47"/>
                    </a:lnTo>
                    <a:lnTo>
                      <a:pt x="1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1747"/>
              <p:cNvSpPr>
                <a:spLocks/>
              </p:cNvSpPr>
              <p:nvPr/>
            </p:nvSpPr>
            <p:spPr bwMode="auto">
              <a:xfrm>
                <a:off x="1768" y="2110"/>
                <a:ext cx="307" cy="7"/>
              </a:xfrm>
              <a:custGeom>
                <a:avLst/>
                <a:gdLst>
                  <a:gd name="T0" fmla="*/ 0 w 1535"/>
                  <a:gd name="T1" fmla="*/ 0 h 31"/>
                  <a:gd name="T2" fmla="*/ 1535 w 1535"/>
                  <a:gd name="T3" fmla="*/ 0 h 31"/>
                  <a:gd name="T4" fmla="*/ 1527 w 1535"/>
                  <a:gd name="T5" fmla="*/ 16 h 31"/>
                  <a:gd name="T6" fmla="*/ 1520 w 1535"/>
                  <a:gd name="T7" fmla="*/ 31 h 31"/>
                  <a:gd name="T8" fmla="*/ 15 w 1535"/>
                  <a:gd name="T9" fmla="*/ 31 h 31"/>
                  <a:gd name="T10" fmla="*/ 8 w 1535"/>
                  <a:gd name="T11" fmla="*/ 16 h 31"/>
                  <a:gd name="T12" fmla="*/ 0 w 1535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31">
                    <a:moveTo>
                      <a:pt x="0" y="0"/>
                    </a:moveTo>
                    <a:lnTo>
                      <a:pt x="1535" y="0"/>
                    </a:lnTo>
                    <a:lnTo>
                      <a:pt x="1527" y="16"/>
                    </a:lnTo>
                    <a:lnTo>
                      <a:pt x="1520" y="31"/>
                    </a:lnTo>
                    <a:lnTo>
                      <a:pt x="15" y="31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1748"/>
              <p:cNvSpPr>
                <a:spLocks/>
              </p:cNvSpPr>
              <p:nvPr/>
            </p:nvSpPr>
            <p:spPr bwMode="auto">
              <a:xfrm>
                <a:off x="1769" y="2114"/>
                <a:ext cx="304" cy="3"/>
              </a:xfrm>
              <a:custGeom>
                <a:avLst/>
                <a:gdLst>
                  <a:gd name="T0" fmla="*/ 0 w 1519"/>
                  <a:gd name="T1" fmla="*/ 0 h 15"/>
                  <a:gd name="T2" fmla="*/ 1519 w 1519"/>
                  <a:gd name="T3" fmla="*/ 0 h 15"/>
                  <a:gd name="T4" fmla="*/ 1516 w 1519"/>
                  <a:gd name="T5" fmla="*/ 8 h 15"/>
                  <a:gd name="T6" fmla="*/ 1512 w 1519"/>
                  <a:gd name="T7" fmla="*/ 15 h 15"/>
                  <a:gd name="T8" fmla="*/ 7 w 1519"/>
                  <a:gd name="T9" fmla="*/ 15 h 15"/>
                  <a:gd name="T10" fmla="*/ 3 w 1519"/>
                  <a:gd name="T11" fmla="*/ 8 h 15"/>
                  <a:gd name="T12" fmla="*/ 0 w 151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15">
                    <a:moveTo>
                      <a:pt x="0" y="0"/>
                    </a:moveTo>
                    <a:lnTo>
                      <a:pt x="1519" y="0"/>
                    </a:lnTo>
                    <a:lnTo>
                      <a:pt x="1516" y="8"/>
                    </a:lnTo>
                    <a:lnTo>
                      <a:pt x="1512" y="15"/>
                    </a:ln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Rectangle 1749"/>
              <p:cNvSpPr>
                <a:spLocks noChangeArrowheads="1"/>
              </p:cNvSpPr>
              <p:nvPr/>
            </p:nvSpPr>
            <p:spPr bwMode="auto">
              <a:xfrm>
                <a:off x="1771" y="2117"/>
                <a:ext cx="301" cy="1"/>
              </a:xfrm>
              <a:prstGeom prst="rect">
                <a:avLst/>
              </a:pr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Rectangle 1750"/>
              <p:cNvSpPr>
                <a:spLocks noChangeArrowheads="1"/>
              </p:cNvSpPr>
              <p:nvPr/>
            </p:nvSpPr>
            <p:spPr bwMode="auto">
              <a:xfrm>
                <a:off x="1761" y="2095"/>
                <a:ext cx="320" cy="1"/>
              </a:xfrm>
              <a:prstGeom prst="rect">
                <a:avLst/>
              </a:prstGeom>
              <a:solidFill>
                <a:srgbClr val="C2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1751"/>
              <p:cNvSpPr>
                <a:spLocks/>
              </p:cNvSpPr>
              <p:nvPr/>
            </p:nvSpPr>
            <p:spPr bwMode="auto">
              <a:xfrm>
                <a:off x="1761" y="2095"/>
                <a:ext cx="320" cy="3"/>
              </a:xfrm>
              <a:custGeom>
                <a:avLst/>
                <a:gdLst>
                  <a:gd name="T0" fmla="*/ 1593 w 1599"/>
                  <a:gd name="T1" fmla="*/ 17 h 17"/>
                  <a:gd name="T2" fmla="*/ 6 w 1599"/>
                  <a:gd name="T3" fmla="*/ 17 h 17"/>
                  <a:gd name="T4" fmla="*/ 3 w 1599"/>
                  <a:gd name="T5" fmla="*/ 8 h 17"/>
                  <a:gd name="T6" fmla="*/ 0 w 1599"/>
                  <a:gd name="T7" fmla="*/ 0 h 17"/>
                  <a:gd name="T8" fmla="*/ 1599 w 1599"/>
                  <a:gd name="T9" fmla="*/ 0 h 17"/>
                  <a:gd name="T10" fmla="*/ 1596 w 1599"/>
                  <a:gd name="T11" fmla="*/ 8 h 17"/>
                  <a:gd name="T12" fmla="*/ 1593 w 159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17">
                    <a:moveTo>
                      <a:pt x="1593" y="17"/>
                    </a:moveTo>
                    <a:lnTo>
                      <a:pt x="6" y="17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1599" y="0"/>
                    </a:lnTo>
                    <a:lnTo>
                      <a:pt x="1596" y="8"/>
                    </a:lnTo>
                    <a:lnTo>
                      <a:pt x="1593" y="17"/>
                    </a:lnTo>
                    <a:close/>
                  </a:path>
                </a:pathLst>
              </a:cu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1752"/>
              <p:cNvSpPr>
                <a:spLocks/>
              </p:cNvSpPr>
              <p:nvPr/>
            </p:nvSpPr>
            <p:spPr bwMode="auto">
              <a:xfrm>
                <a:off x="1761" y="2095"/>
                <a:ext cx="320" cy="6"/>
              </a:xfrm>
              <a:custGeom>
                <a:avLst/>
                <a:gdLst>
                  <a:gd name="T0" fmla="*/ 1587 w 1599"/>
                  <a:gd name="T1" fmla="*/ 32 h 32"/>
                  <a:gd name="T2" fmla="*/ 12 w 1599"/>
                  <a:gd name="T3" fmla="*/ 32 h 32"/>
                  <a:gd name="T4" fmla="*/ 6 w 1599"/>
                  <a:gd name="T5" fmla="*/ 17 h 32"/>
                  <a:gd name="T6" fmla="*/ 0 w 1599"/>
                  <a:gd name="T7" fmla="*/ 0 h 32"/>
                  <a:gd name="T8" fmla="*/ 1599 w 1599"/>
                  <a:gd name="T9" fmla="*/ 0 h 32"/>
                  <a:gd name="T10" fmla="*/ 1593 w 1599"/>
                  <a:gd name="T11" fmla="*/ 17 h 32"/>
                  <a:gd name="T12" fmla="*/ 1587 w 159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32">
                    <a:moveTo>
                      <a:pt x="1587" y="32"/>
                    </a:moveTo>
                    <a:lnTo>
                      <a:pt x="12" y="32"/>
                    </a:lnTo>
                    <a:lnTo>
                      <a:pt x="6" y="17"/>
                    </a:lnTo>
                    <a:lnTo>
                      <a:pt x="0" y="0"/>
                    </a:lnTo>
                    <a:lnTo>
                      <a:pt x="1599" y="0"/>
                    </a:lnTo>
                    <a:lnTo>
                      <a:pt x="1593" y="17"/>
                    </a:lnTo>
                    <a:lnTo>
                      <a:pt x="1587" y="32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1753"/>
              <p:cNvSpPr>
                <a:spLocks/>
              </p:cNvSpPr>
              <p:nvPr/>
            </p:nvSpPr>
            <p:spPr bwMode="auto">
              <a:xfrm>
                <a:off x="1761" y="2095"/>
                <a:ext cx="320" cy="9"/>
              </a:xfrm>
              <a:custGeom>
                <a:avLst/>
                <a:gdLst>
                  <a:gd name="T0" fmla="*/ 1581 w 1599"/>
                  <a:gd name="T1" fmla="*/ 47 h 47"/>
                  <a:gd name="T2" fmla="*/ 18 w 1599"/>
                  <a:gd name="T3" fmla="*/ 47 h 47"/>
                  <a:gd name="T4" fmla="*/ 9 w 1599"/>
                  <a:gd name="T5" fmla="*/ 25 h 47"/>
                  <a:gd name="T6" fmla="*/ 0 w 1599"/>
                  <a:gd name="T7" fmla="*/ 0 h 47"/>
                  <a:gd name="T8" fmla="*/ 1599 w 1599"/>
                  <a:gd name="T9" fmla="*/ 0 h 47"/>
                  <a:gd name="T10" fmla="*/ 1590 w 1599"/>
                  <a:gd name="T11" fmla="*/ 25 h 47"/>
                  <a:gd name="T12" fmla="*/ 1581 w 159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47">
                    <a:moveTo>
                      <a:pt x="1581" y="47"/>
                    </a:moveTo>
                    <a:lnTo>
                      <a:pt x="18" y="47"/>
                    </a:lnTo>
                    <a:lnTo>
                      <a:pt x="9" y="25"/>
                    </a:lnTo>
                    <a:lnTo>
                      <a:pt x="0" y="0"/>
                    </a:lnTo>
                    <a:lnTo>
                      <a:pt x="1599" y="0"/>
                    </a:lnTo>
                    <a:lnTo>
                      <a:pt x="1590" y="25"/>
                    </a:lnTo>
                    <a:lnTo>
                      <a:pt x="1581" y="47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1754"/>
              <p:cNvSpPr>
                <a:spLocks/>
              </p:cNvSpPr>
              <p:nvPr/>
            </p:nvSpPr>
            <p:spPr bwMode="auto">
              <a:xfrm>
                <a:off x="1761" y="2095"/>
                <a:ext cx="320" cy="12"/>
              </a:xfrm>
              <a:custGeom>
                <a:avLst/>
                <a:gdLst>
                  <a:gd name="T0" fmla="*/ 1574 w 1599"/>
                  <a:gd name="T1" fmla="*/ 64 h 64"/>
                  <a:gd name="T2" fmla="*/ 25 w 1599"/>
                  <a:gd name="T3" fmla="*/ 64 h 64"/>
                  <a:gd name="T4" fmla="*/ 11 w 1599"/>
                  <a:gd name="T5" fmla="*/ 32 h 64"/>
                  <a:gd name="T6" fmla="*/ 0 w 1599"/>
                  <a:gd name="T7" fmla="*/ 0 h 64"/>
                  <a:gd name="T8" fmla="*/ 1599 w 1599"/>
                  <a:gd name="T9" fmla="*/ 0 h 64"/>
                  <a:gd name="T10" fmla="*/ 1588 w 1599"/>
                  <a:gd name="T11" fmla="*/ 32 h 64"/>
                  <a:gd name="T12" fmla="*/ 1574 w 1599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64">
                    <a:moveTo>
                      <a:pt x="1574" y="64"/>
                    </a:moveTo>
                    <a:lnTo>
                      <a:pt x="25" y="64"/>
                    </a:lnTo>
                    <a:lnTo>
                      <a:pt x="11" y="32"/>
                    </a:lnTo>
                    <a:lnTo>
                      <a:pt x="0" y="0"/>
                    </a:lnTo>
                    <a:lnTo>
                      <a:pt x="1599" y="0"/>
                    </a:lnTo>
                    <a:lnTo>
                      <a:pt x="1588" y="32"/>
                    </a:lnTo>
                    <a:lnTo>
                      <a:pt x="1574" y="64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1755"/>
              <p:cNvSpPr>
                <a:spLocks/>
              </p:cNvSpPr>
              <p:nvPr/>
            </p:nvSpPr>
            <p:spPr bwMode="auto">
              <a:xfrm>
                <a:off x="1761" y="2095"/>
                <a:ext cx="320" cy="15"/>
              </a:xfrm>
              <a:custGeom>
                <a:avLst/>
                <a:gdLst>
                  <a:gd name="T0" fmla="*/ 1567 w 1599"/>
                  <a:gd name="T1" fmla="*/ 79 h 79"/>
                  <a:gd name="T2" fmla="*/ 32 w 1599"/>
                  <a:gd name="T3" fmla="*/ 79 h 79"/>
                  <a:gd name="T4" fmla="*/ 15 w 1599"/>
                  <a:gd name="T5" fmla="*/ 40 h 79"/>
                  <a:gd name="T6" fmla="*/ 0 w 1599"/>
                  <a:gd name="T7" fmla="*/ 0 h 79"/>
                  <a:gd name="T8" fmla="*/ 1599 w 1599"/>
                  <a:gd name="T9" fmla="*/ 0 h 79"/>
                  <a:gd name="T10" fmla="*/ 1584 w 1599"/>
                  <a:gd name="T11" fmla="*/ 40 h 79"/>
                  <a:gd name="T12" fmla="*/ 1567 w 1599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79">
                    <a:moveTo>
                      <a:pt x="1567" y="79"/>
                    </a:moveTo>
                    <a:lnTo>
                      <a:pt x="32" y="79"/>
                    </a:lnTo>
                    <a:lnTo>
                      <a:pt x="15" y="40"/>
                    </a:lnTo>
                    <a:lnTo>
                      <a:pt x="0" y="0"/>
                    </a:lnTo>
                    <a:lnTo>
                      <a:pt x="1599" y="0"/>
                    </a:lnTo>
                    <a:lnTo>
                      <a:pt x="1584" y="40"/>
                    </a:lnTo>
                    <a:lnTo>
                      <a:pt x="1567" y="79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1756"/>
              <p:cNvSpPr>
                <a:spLocks/>
              </p:cNvSpPr>
              <p:nvPr/>
            </p:nvSpPr>
            <p:spPr bwMode="auto">
              <a:xfrm>
                <a:off x="1761" y="2095"/>
                <a:ext cx="320" cy="19"/>
              </a:xfrm>
              <a:custGeom>
                <a:avLst/>
                <a:gdLst>
                  <a:gd name="T0" fmla="*/ 1559 w 1599"/>
                  <a:gd name="T1" fmla="*/ 95 h 95"/>
                  <a:gd name="T2" fmla="*/ 40 w 1599"/>
                  <a:gd name="T3" fmla="*/ 95 h 95"/>
                  <a:gd name="T4" fmla="*/ 18 w 1599"/>
                  <a:gd name="T5" fmla="*/ 48 h 95"/>
                  <a:gd name="T6" fmla="*/ 0 w 1599"/>
                  <a:gd name="T7" fmla="*/ 0 h 95"/>
                  <a:gd name="T8" fmla="*/ 1599 w 1599"/>
                  <a:gd name="T9" fmla="*/ 0 h 95"/>
                  <a:gd name="T10" fmla="*/ 1581 w 1599"/>
                  <a:gd name="T11" fmla="*/ 48 h 95"/>
                  <a:gd name="T12" fmla="*/ 1559 w 1599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95">
                    <a:moveTo>
                      <a:pt x="1559" y="95"/>
                    </a:moveTo>
                    <a:lnTo>
                      <a:pt x="40" y="95"/>
                    </a:lnTo>
                    <a:lnTo>
                      <a:pt x="18" y="48"/>
                    </a:lnTo>
                    <a:lnTo>
                      <a:pt x="0" y="0"/>
                    </a:lnTo>
                    <a:lnTo>
                      <a:pt x="1599" y="0"/>
                    </a:lnTo>
                    <a:lnTo>
                      <a:pt x="1581" y="48"/>
                    </a:lnTo>
                    <a:lnTo>
                      <a:pt x="1559" y="95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1757"/>
              <p:cNvSpPr>
                <a:spLocks/>
              </p:cNvSpPr>
              <p:nvPr/>
            </p:nvSpPr>
            <p:spPr bwMode="auto">
              <a:xfrm>
                <a:off x="1761" y="2095"/>
                <a:ext cx="320" cy="22"/>
              </a:xfrm>
              <a:custGeom>
                <a:avLst/>
                <a:gdLst>
                  <a:gd name="T0" fmla="*/ 1552 w 1599"/>
                  <a:gd name="T1" fmla="*/ 110 h 110"/>
                  <a:gd name="T2" fmla="*/ 47 w 1599"/>
                  <a:gd name="T3" fmla="*/ 110 h 110"/>
                  <a:gd name="T4" fmla="*/ 22 w 1599"/>
                  <a:gd name="T5" fmla="*/ 57 h 110"/>
                  <a:gd name="T6" fmla="*/ 0 w 1599"/>
                  <a:gd name="T7" fmla="*/ 0 h 110"/>
                  <a:gd name="T8" fmla="*/ 1599 w 1599"/>
                  <a:gd name="T9" fmla="*/ 0 h 110"/>
                  <a:gd name="T10" fmla="*/ 1577 w 1599"/>
                  <a:gd name="T11" fmla="*/ 57 h 110"/>
                  <a:gd name="T12" fmla="*/ 1552 w 1599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9" h="110">
                    <a:moveTo>
                      <a:pt x="1552" y="110"/>
                    </a:moveTo>
                    <a:lnTo>
                      <a:pt x="47" y="110"/>
                    </a:lnTo>
                    <a:lnTo>
                      <a:pt x="22" y="57"/>
                    </a:lnTo>
                    <a:lnTo>
                      <a:pt x="0" y="0"/>
                    </a:lnTo>
                    <a:lnTo>
                      <a:pt x="1599" y="0"/>
                    </a:lnTo>
                    <a:lnTo>
                      <a:pt x="1577" y="57"/>
                    </a:lnTo>
                    <a:lnTo>
                      <a:pt x="1552" y="110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1758"/>
              <p:cNvSpPr>
                <a:spLocks/>
              </p:cNvSpPr>
              <p:nvPr/>
            </p:nvSpPr>
            <p:spPr bwMode="auto">
              <a:xfrm>
                <a:off x="1761" y="2095"/>
                <a:ext cx="320" cy="25"/>
              </a:xfrm>
              <a:custGeom>
                <a:avLst/>
                <a:gdLst>
                  <a:gd name="T0" fmla="*/ 1543 w 1599"/>
                  <a:gd name="T1" fmla="*/ 127 h 127"/>
                  <a:gd name="T2" fmla="*/ 57 w 1599"/>
                  <a:gd name="T3" fmla="*/ 127 h 127"/>
                  <a:gd name="T4" fmla="*/ 40 w 1599"/>
                  <a:gd name="T5" fmla="*/ 96 h 127"/>
                  <a:gd name="T6" fmla="*/ 12 w 1599"/>
                  <a:gd name="T7" fmla="*/ 33 h 127"/>
                  <a:gd name="T8" fmla="*/ 0 w 1599"/>
                  <a:gd name="T9" fmla="*/ 0 h 127"/>
                  <a:gd name="T10" fmla="*/ 1221 w 1599"/>
                  <a:gd name="T11" fmla="*/ 0 h 127"/>
                  <a:gd name="T12" fmla="*/ 1270 w 1599"/>
                  <a:gd name="T13" fmla="*/ 0 h 127"/>
                  <a:gd name="T14" fmla="*/ 1599 w 1599"/>
                  <a:gd name="T15" fmla="*/ 0 h 127"/>
                  <a:gd name="T16" fmla="*/ 1587 w 1599"/>
                  <a:gd name="T17" fmla="*/ 33 h 127"/>
                  <a:gd name="T18" fmla="*/ 1559 w 1599"/>
                  <a:gd name="T19" fmla="*/ 96 h 127"/>
                  <a:gd name="T20" fmla="*/ 1543 w 1599"/>
                  <a:gd name="T2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9" h="127">
                    <a:moveTo>
                      <a:pt x="1543" y="127"/>
                    </a:moveTo>
                    <a:lnTo>
                      <a:pt x="57" y="127"/>
                    </a:lnTo>
                    <a:lnTo>
                      <a:pt x="40" y="96"/>
                    </a:lnTo>
                    <a:lnTo>
                      <a:pt x="12" y="33"/>
                    </a:lnTo>
                    <a:lnTo>
                      <a:pt x="0" y="0"/>
                    </a:lnTo>
                    <a:lnTo>
                      <a:pt x="1221" y="0"/>
                    </a:lnTo>
                    <a:lnTo>
                      <a:pt x="1270" y="0"/>
                    </a:lnTo>
                    <a:lnTo>
                      <a:pt x="1599" y="0"/>
                    </a:lnTo>
                    <a:lnTo>
                      <a:pt x="1587" y="33"/>
                    </a:lnTo>
                    <a:lnTo>
                      <a:pt x="1559" y="96"/>
                    </a:lnTo>
                    <a:lnTo>
                      <a:pt x="1543" y="127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1759"/>
              <p:cNvSpPr>
                <a:spLocks/>
              </p:cNvSpPr>
              <p:nvPr/>
            </p:nvSpPr>
            <p:spPr bwMode="auto">
              <a:xfrm>
                <a:off x="1762" y="2098"/>
                <a:ext cx="318" cy="22"/>
              </a:xfrm>
              <a:custGeom>
                <a:avLst/>
                <a:gdLst>
                  <a:gd name="T0" fmla="*/ 0 w 1587"/>
                  <a:gd name="T1" fmla="*/ 0 h 110"/>
                  <a:gd name="T2" fmla="*/ 1587 w 1587"/>
                  <a:gd name="T3" fmla="*/ 0 h 110"/>
                  <a:gd name="T4" fmla="*/ 1564 w 1587"/>
                  <a:gd name="T5" fmla="*/ 55 h 110"/>
                  <a:gd name="T6" fmla="*/ 1537 w 1587"/>
                  <a:gd name="T7" fmla="*/ 110 h 110"/>
                  <a:gd name="T8" fmla="*/ 51 w 1587"/>
                  <a:gd name="T9" fmla="*/ 110 h 110"/>
                  <a:gd name="T10" fmla="*/ 23 w 1587"/>
                  <a:gd name="T11" fmla="*/ 55 h 110"/>
                  <a:gd name="T12" fmla="*/ 0 w 1587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110">
                    <a:moveTo>
                      <a:pt x="0" y="0"/>
                    </a:moveTo>
                    <a:lnTo>
                      <a:pt x="1587" y="0"/>
                    </a:lnTo>
                    <a:lnTo>
                      <a:pt x="1564" y="55"/>
                    </a:lnTo>
                    <a:lnTo>
                      <a:pt x="1537" y="110"/>
                    </a:lnTo>
                    <a:lnTo>
                      <a:pt x="51" y="110"/>
                    </a:lnTo>
                    <a:lnTo>
                      <a:pt x="23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1760"/>
              <p:cNvSpPr>
                <a:spLocks/>
              </p:cNvSpPr>
              <p:nvPr/>
            </p:nvSpPr>
            <p:spPr bwMode="auto">
              <a:xfrm>
                <a:off x="1764" y="2101"/>
                <a:ext cx="315" cy="19"/>
              </a:xfrm>
              <a:custGeom>
                <a:avLst/>
                <a:gdLst>
                  <a:gd name="T0" fmla="*/ 0 w 1575"/>
                  <a:gd name="T1" fmla="*/ 0 h 95"/>
                  <a:gd name="T2" fmla="*/ 1575 w 1575"/>
                  <a:gd name="T3" fmla="*/ 0 h 95"/>
                  <a:gd name="T4" fmla="*/ 1555 w 1575"/>
                  <a:gd name="T5" fmla="*/ 48 h 95"/>
                  <a:gd name="T6" fmla="*/ 1531 w 1575"/>
                  <a:gd name="T7" fmla="*/ 95 h 95"/>
                  <a:gd name="T8" fmla="*/ 45 w 1575"/>
                  <a:gd name="T9" fmla="*/ 95 h 95"/>
                  <a:gd name="T10" fmla="*/ 20 w 1575"/>
                  <a:gd name="T11" fmla="*/ 48 h 95"/>
                  <a:gd name="T12" fmla="*/ 0 w 1575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95">
                    <a:moveTo>
                      <a:pt x="0" y="0"/>
                    </a:moveTo>
                    <a:lnTo>
                      <a:pt x="1575" y="0"/>
                    </a:lnTo>
                    <a:lnTo>
                      <a:pt x="1555" y="48"/>
                    </a:lnTo>
                    <a:lnTo>
                      <a:pt x="1531" y="95"/>
                    </a:lnTo>
                    <a:lnTo>
                      <a:pt x="45" y="95"/>
                    </a:lnTo>
                    <a:lnTo>
                      <a:pt x="2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1761"/>
              <p:cNvSpPr>
                <a:spLocks/>
              </p:cNvSpPr>
              <p:nvPr/>
            </p:nvSpPr>
            <p:spPr bwMode="auto">
              <a:xfrm>
                <a:off x="1765" y="2104"/>
                <a:ext cx="312" cy="16"/>
              </a:xfrm>
              <a:custGeom>
                <a:avLst/>
                <a:gdLst>
                  <a:gd name="T0" fmla="*/ 0 w 1563"/>
                  <a:gd name="T1" fmla="*/ 0 h 80"/>
                  <a:gd name="T2" fmla="*/ 1563 w 1563"/>
                  <a:gd name="T3" fmla="*/ 0 h 80"/>
                  <a:gd name="T4" fmla="*/ 1545 w 1563"/>
                  <a:gd name="T5" fmla="*/ 41 h 80"/>
                  <a:gd name="T6" fmla="*/ 1525 w 1563"/>
                  <a:gd name="T7" fmla="*/ 80 h 80"/>
                  <a:gd name="T8" fmla="*/ 39 w 1563"/>
                  <a:gd name="T9" fmla="*/ 80 h 80"/>
                  <a:gd name="T10" fmla="*/ 18 w 1563"/>
                  <a:gd name="T11" fmla="*/ 41 h 80"/>
                  <a:gd name="T12" fmla="*/ 0 w 1563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80">
                    <a:moveTo>
                      <a:pt x="0" y="0"/>
                    </a:moveTo>
                    <a:lnTo>
                      <a:pt x="1563" y="0"/>
                    </a:lnTo>
                    <a:lnTo>
                      <a:pt x="1545" y="41"/>
                    </a:lnTo>
                    <a:lnTo>
                      <a:pt x="1525" y="80"/>
                    </a:lnTo>
                    <a:lnTo>
                      <a:pt x="39" y="80"/>
                    </a:lnTo>
                    <a:lnTo>
                      <a:pt x="18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1762"/>
              <p:cNvSpPr>
                <a:spLocks/>
              </p:cNvSpPr>
              <p:nvPr/>
            </p:nvSpPr>
            <p:spPr bwMode="auto">
              <a:xfrm>
                <a:off x="1766" y="2107"/>
                <a:ext cx="310" cy="13"/>
              </a:xfrm>
              <a:custGeom>
                <a:avLst/>
                <a:gdLst>
                  <a:gd name="T0" fmla="*/ 0 w 1549"/>
                  <a:gd name="T1" fmla="*/ 0 h 64"/>
                  <a:gd name="T2" fmla="*/ 1549 w 1549"/>
                  <a:gd name="T3" fmla="*/ 0 h 64"/>
                  <a:gd name="T4" fmla="*/ 1534 w 1549"/>
                  <a:gd name="T5" fmla="*/ 32 h 64"/>
                  <a:gd name="T6" fmla="*/ 1518 w 1549"/>
                  <a:gd name="T7" fmla="*/ 64 h 64"/>
                  <a:gd name="T8" fmla="*/ 32 w 1549"/>
                  <a:gd name="T9" fmla="*/ 64 h 64"/>
                  <a:gd name="T10" fmla="*/ 15 w 1549"/>
                  <a:gd name="T11" fmla="*/ 32 h 64"/>
                  <a:gd name="T12" fmla="*/ 0 w 1549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64">
                    <a:moveTo>
                      <a:pt x="0" y="0"/>
                    </a:moveTo>
                    <a:lnTo>
                      <a:pt x="1549" y="0"/>
                    </a:lnTo>
                    <a:lnTo>
                      <a:pt x="1534" y="32"/>
                    </a:lnTo>
                    <a:lnTo>
                      <a:pt x="1518" y="64"/>
                    </a:lnTo>
                    <a:lnTo>
                      <a:pt x="32" y="64"/>
                    </a:lnTo>
                    <a:lnTo>
                      <a:pt x="15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1763"/>
              <p:cNvSpPr>
                <a:spLocks/>
              </p:cNvSpPr>
              <p:nvPr/>
            </p:nvSpPr>
            <p:spPr bwMode="auto">
              <a:xfrm>
                <a:off x="1768" y="2110"/>
                <a:ext cx="307" cy="10"/>
              </a:xfrm>
              <a:custGeom>
                <a:avLst/>
                <a:gdLst>
                  <a:gd name="T0" fmla="*/ 0 w 1535"/>
                  <a:gd name="T1" fmla="*/ 0 h 48"/>
                  <a:gd name="T2" fmla="*/ 1535 w 1535"/>
                  <a:gd name="T3" fmla="*/ 0 h 48"/>
                  <a:gd name="T4" fmla="*/ 1524 w 1535"/>
                  <a:gd name="T5" fmla="*/ 24 h 48"/>
                  <a:gd name="T6" fmla="*/ 1511 w 1535"/>
                  <a:gd name="T7" fmla="*/ 48 h 48"/>
                  <a:gd name="T8" fmla="*/ 25 w 1535"/>
                  <a:gd name="T9" fmla="*/ 48 h 48"/>
                  <a:gd name="T10" fmla="*/ 11 w 1535"/>
                  <a:gd name="T11" fmla="*/ 24 h 48"/>
                  <a:gd name="T12" fmla="*/ 0 w 153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48">
                    <a:moveTo>
                      <a:pt x="0" y="0"/>
                    </a:moveTo>
                    <a:lnTo>
                      <a:pt x="1535" y="0"/>
                    </a:lnTo>
                    <a:lnTo>
                      <a:pt x="1524" y="24"/>
                    </a:lnTo>
                    <a:lnTo>
                      <a:pt x="1511" y="48"/>
                    </a:lnTo>
                    <a:lnTo>
                      <a:pt x="25" y="48"/>
                    </a:lnTo>
                    <a:lnTo>
                      <a:pt x="11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1764"/>
              <p:cNvSpPr>
                <a:spLocks/>
              </p:cNvSpPr>
              <p:nvPr/>
            </p:nvSpPr>
            <p:spPr bwMode="auto">
              <a:xfrm>
                <a:off x="1769" y="2114"/>
                <a:ext cx="304" cy="6"/>
              </a:xfrm>
              <a:custGeom>
                <a:avLst/>
                <a:gdLst>
                  <a:gd name="T0" fmla="*/ 0 w 1519"/>
                  <a:gd name="T1" fmla="*/ 0 h 32"/>
                  <a:gd name="T2" fmla="*/ 1519 w 1519"/>
                  <a:gd name="T3" fmla="*/ 0 h 32"/>
                  <a:gd name="T4" fmla="*/ 1512 w 1519"/>
                  <a:gd name="T5" fmla="*/ 15 h 32"/>
                  <a:gd name="T6" fmla="*/ 1503 w 1519"/>
                  <a:gd name="T7" fmla="*/ 32 h 32"/>
                  <a:gd name="T8" fmla="*/ 17 w 1519"/>
                  <a:gd name="T9" fmla="*/ 32 h 32"/>
                  <a:gd name="T10" fmla="*/ 7 w 1519"/>
                  <a:gd name="T11" fmla="*/ 15 h 32"/>
                  <a:gd name="T12" fmla="*/ 0 w 151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32">
                    <a:moveTo>
                      <a:pt x="0" y="0"/>
                    </a:moveTo>
                    <a:lnTo>
                      <a:pt x="1519" y="0"/>
                    </a:lnTo>
                    <a:lnTo>
                      <a:pt x="1512" y="15"/>
                    </a:lnTo>
                    <a:lnTo>
                      <a:pt x="1503" y="32"/>
                    </a:lnTo>
                    <a:lnTo>
                      <a:pt x="17" y="32"/>
                    </a:lnTo>
                    <a:lnTo>
                      <a:pt x="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1765"/>
              <p:cNvSpPr>
                <a:spLocks/>
              </p:cNvSpPr>
              <p:nvPr/>
            </p:nvSpPr>
            <p:spPr bwMode="auto">
              <a:xfrm>
                <a:off x="1771" y="2117"/>
                <a:ext cx="301" cy="3"/>
              </a:xfrm>
              <a:custGeom>
                <a:avLst/>
                <a:gdLst>
                  <a:gd name="T0" fmla="*/ 0 w 1505"/>
                  <a:gd name="T1" fmla="*/ 0 h 17"/>
                  <a:gd name="T2" fmla="*/ 1505 w 1505"/>
                  <a:gd name="T3" fmla="*/ 0 h 17"/>
                  <a:gd name="T4" fmla="*/ 1501 w 1505"/>
                  <a:gd name="T5" fmla="*/ 8 h 17"/>
                  <a:gd name="T6" fmla="*/ 1496 w 1505"/>
                  <a:gd name="T7" fmla="*/ 17 h 17"/>
                  <a:gd name="T8" fmla="*/ 10 w 1505"/>
                  <a:gd name="T9" fmla="*/ 17 h 17"/>
                  <a:gd name="T10" fmla="*/ 4 w 1505"/>
                  <a:gd name="T11" fmla="*/ 8 h 17"/>
                  <a:gd name="T12" fmla="*/ 0 w 1505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17">
                    <a:moveTo>
                      <a:pt x="0" y="0"/>
                    </a:moveTo>
                    <a:lnTo>
                      <a:pt x="1505" y="0"/>
                    </a:lnTo>
                    <a:lnTo>
                      <a:pt x="1501" y="8"/>
                    </a:lnTo>
                    <a:lnTo>
                      <a:pt x="1496" y="17"/>
                    </a:lnTo>
                    <a:lnTo>
                      <a:pt x="10" y="17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1766"/>
              <p:cNvSpPr>
                <a:spLocks/>
              </p:cNvSpPr>
              <p:nvPr/>
            </p:nvSpPr>
            <p:spPr bwMode="auto">
              <a:xfrm>
                <a:off x="1772" y="2120"/>
                <a:ext cx="298" cy="0"/>
              </a:xfrm>
              <a:custGeom>
                <a:avLst/>
                <a:gdLst>
                  <a:gd name="T0" fmla="*/ 0 w 1489"/>
                  <a:gd name="T1" fmla="*/ 0 h 1"/>
                  <a:gd name="T2" fmla="*/ 1489 w 1489"/>
                  <a:gd name="T3" fmla="*/ 0 h 1"/>
                  <a:gd name="T4" fmla="*/ 1488 w 1489"/>
                  <a:gd name="T5" fmla="*/ 1 h 1"/>
                  <a:gd name="T6" fmla="*/ 2 w 1489"/>
                  <a:gd name="T7" fmla="*/ 1 h 1"/>
                  <a:gd name="T8" fmla="*/ 0 w 1489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9" h="1">
                    <a:moveTo>
                      <a:pt x="0" y="0"/>
                    </a:moveTo>
                    <a:lnTo>
                      <a:pt x="1489" y="0"/>
                    </a:lnTo>
                    <a:lnTo>
                      <a:pt x="1488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Rectangle 1767"/>
              <p:cNvSpPr>
                <a:spLocks noChangeArrowheads="1"/>
              </p:cNvSpPr>
              <p:nvPr/>
            </p:nvSpPr>
            <p:spPr bwMode="auto">
              <a:xfrm>
                <a:off x="1762" y="2098"/>
                <a:ext cx="318" cy="1"/>
              </a:xfrm>
              <a:prstGeom prst="rect">
                <a:avLst/>
              </a:prstGeom>
              <a:solidFill>
                <a:srgbClr val="C3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1768"/>
              <p:cNvSpPr>
                <a:spLocks/>
              </p:cNvSpPr>
              <p:nvPr/>
            </p:nvSpPr>
            <p:spPr bwMode="auto">
              <a:xfrm>
                <a:off x="1762" y="2098"/>
                <a:ext cx="318" cy="3"/>
              </a:xfrm>
              <a:custGeom>
                <a:avLst/>
                <a:gdLst>
                  <a:gd name="T0" fmla="*/ 1581 w 1587"/>
                  <a:gd name="T1" fmla="*/ 15 h 15"/>
                  <a:gd name="T2" fmla="*/ 6 w 1587"/>
                  <a:gd name="T3" fmla="*/ 15 h 15"/>
                  <a:gd name="T4" fmla="*/ 3 w 1587"/>
                  <a:gd name="T5" fmla="*/ 7 h 15"/>
                  <a:gd name="T6" fmla="*/ 0 w 1587"/>
                  <a:gd name="T7" fmla="*/ 0 h 15"/>
                  <a:gd name="T8" fmla="*/ 1587 w 1587"/>
                  <a:gd name="T9" fmla="*/ 0 h 15"/>
                  <a:gd name="T10" fmla="*/ 1584 w 1587"/>
                  <a:gd name="T11" fmla="*/ 7 h 15"/>
                  <a:gd name="T12" fmla="*/ 1581 w 158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15">
                    <a:moveTo>
                      <a:pt x="1581" y="15"/>
                    </a:moveTo>
                    <a:lnTo>
                      <a:pt x="6" y="15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1587" y="0"/>
                    </a:lnTo>
                    <a:lnTo>
                      <a:pt x="1584" y="7"/>
                    </a:lnTo>
                    <a:lnTo>
                      <a:pt x="1581" y="15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1769"/>
              <p:cNvSpPr>
                <a:spLocks/>
              </p:cNvSpPr>
              <p:nvPr/>
            </p:nvSpPr>
            <p:spPr bwMode="auto">
              <a:xfrm>
                <a:off x="1762" y="2098"/>
                <a:ext cx="318" cy="6"/>
              </a:xfrm>
              <a:custGeom>
                <a:avLst/>
                <a:gdLst>
                  <a:gd name="T0" fmla="*/ 1575 w 1587"/>
                  <a:gd name="T1" fmla="*/ 30 h 30"/>
                  <a:gd name="T2" fmla="*/ 12 w 1587"/>
                  <a:gd name="T3" fmla="*/ 30 h 30"/>
                  <a:gd name="T4" fmla="*/ 6 w 1587"/>
                  <a:gd name="T5" fmla="*/ 15 h 30"/>
                  <a:gd name="T6" fmla="*/ 0 w 1587"/>
                  <a:gd name="T7" fmla="*/ 0 h 30"/>
                  <a:gd name="T8" fmla="*/ 1587 w 1587"/>
                  <a:gd name="T9" fmla="*/ 0 h 30"/>
                  <a:gd name="T10" fmla="*/ 1581 w 1587"/>
                  <a:gd name="T11" fmla="*/ 15 h 30"/>
                  <a:gd name="T12" fmla="*/ 1575 w 1587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30">
                    <a:moveTo>
                      <a:pt x="1575" y="30"/>
                    </a:moveTo>
                    <a:lnTo>
                      <a:pt x="12" y="30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1587" y="0"/>
                    </a:lnTo>
                    <a:lnTo>
                      <a:pt x="1581" y="15"/>
                    </a:lnTo>
                    <a:lnTo>
                      <a:pt x="1575" y="30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1770"/>
              <p:cNvSpPr>
                <a:spLocks/>
              </p:cNvSpPr>
              <p:nvPr/>
            </p:nvSpPr>
            <p:spPr bwMode="auto">
              <a:xfrm>
                <a:off x="1762" y="2098"/>
                <a:ext cx="318" cy="9"/>
              </a:xfrm>
              <a:custGeom>
                <a:avLst/>
                <a:gdLst>
                  <a:gd name="T0" fmla="*/ 1568 w 1587"/>
                  <a:gd name="T1" fmla="*/ 47 h 47"/>
                  <a:gd name="T2" fmla="*/ 19 w 1587"/>
                  <a:gd name="T3" fmla="*/ 47 h 47"/>
                  <a:gd name="T4" fmla="*/ 9 w 1587"/>
                  <a:gd name="T5" fmla="*/ 23 h 47"/>
                  <a:gd name="T6" fmla="*/ 0 w 1587"/>
                  <a:gd name="T7" fmla="*/ 0 h 47"/>
                  <a:gd name="T8" fmla="*/ 1587 w 1587"/>
                  <a:gd name="T9" fmla="*/ 0 h 47"/>
                  <a:gd name="T10" fmla="*/ 1578 w 1587"/>
                  <a:gd name="T11" fmla="*/ 23 h 47"/>
                  <a:gd name="T12" fmla="*/ 1568 w 158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47">
                    <a:moveTo>
                      <a:pt x="1568" y="47"/>
                    </a:moveTo>
                    <a:lnTo>
                      <a:pt x="19" y="47"/>
                    </a:lnTo>
                    <a:lnTo>
                      <a:pt x="9" y="23"/>
                    </a:lnTo>
                    <a:lnTo>
                      <a:pt x="0" y="0"/>
                    </a:lnTo>
                    <a:lnTo>
                      <a:pt x="1587" y="0"/>
                    </a:lnTo>
                    <a:lnTo>
                      <a:pt x="1578" y="23"/>
                    </a:lnTo>
                    <a:lnTo>
                      <a:pt x="1568" y="47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1771"/>
              <p:cNvSpPr>
                <a:spLocks/>
              </p:cNvSpPr>
              <p:nvPr/>
            </p:nvSpPr>
            <p:spPr bwMode="auto">
              <a:xfrm>
                <a:off x="1762" y="2098"/>
                <a:ext cx="318" cy="12"/>
              </a:xfrm>
              <a:custGeom>
                <a:avLst/>
                <a:gdLst>
                  <a:gd name="T0" fmla="*/ 1561 w 1587"/>
                  <a:gd name="T1" fmla="*/ 62 h 62"/>
                  <a:gd name="T2" fmla="*/ 26 w 1587"/>
                  <a:gd name="T3" fmla="*/ 62 h 62"/>
                  <a:gd name="T4" fmla="*/ 12 w 1587"/>
                  <a:gd name="T5" fmla="*/ 31 h 62"/>
                  <a:gd name="T6" fmla="*/ 0 w 1587"/>
                  <a:gd name="T7" fmla="*/ 0 h 62"/>
                  <a:gd name="T8" fmla="*/ 1587 w 1587"/>
                  <a:gd name="T9" fmla="*/ 0 h 62"/>
                  <a:gd name="T10" fmla="*/ 1575 w 1587"/>
                  <a:gd name="T11" fmla="*/ 31 h 62"/>
                  <a:gd name="T12" fmla="*/ 1561 w 158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62">
                    <a:moveTo>
                      <a:pt x="1561" y="62"/>
                    </a:moveTo>
                    <a:lnTo>
                      <a:pt x="26" y="62"/>
                    </a:lnTo>
                    <a:lnTo>
                      <a:pt x="12" y="31"/>
                    </a:lnTo>
                    <a:lnTo>
                      <a:pt x="0" y="0"/>
                    </a:lnTo>
                    <a:lnTo>
                      <a:pt x="1587" y="0"/>
                    </a:lnTo>
                    <a:lnTo>
                      <a:pt x="1575" y="31"/>
                    </a:lnTo>
                    <a:lnTo>
                      <a:pt x="1561" y="62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1772"/>
              <p:cNvSpPr>
                <a:spLocks/>
              </p:cNvSpPr>
              <p:nvPr/>
            </p:nvSpPr>
            <p:spPr bwMode="auto">
              <a:xfrm>
                <a:off x="1762" y="2098"/>
                <a:ext cx="318" cy="16"/>
              </a:xfrm>
              <a:custGeom>
                <a:avLst/>
                <a:gdLst>
                  <a:gd name="T0" fmla="*/ 1553 w 1587"/>
                  <a:gd name="T1" fmla="*/ 78 h 78"/>
                  <a:gd name="T2" fmla="*/ 34 w 1587"/>
                  <a:gd name="T3" fmla="*/ 78 h 78"/>
                  <a:gd name="T4" fmla="*/ 16 w 1587"/>
                  <a:gd name="T5" fmla="*/ 40 h 78"/>
                  <a:gd name="T6" fmla="*/ 0 w 1587"/>
                  <a:gd name="T7" fmla="*/ 0 h 78"/>
                  <a:gd name="T8" fmla="*/ 1587 w 1587"/>
                  <a:gd name="T9" fmla="*/ 0 h 78"/>
                  <a:gd name="T10" fmla="*/ 1571 w 1587"/>
                  <a:gd name="T11" fmla="*/ 40 h 78"/>
                  <a:gd name="T12" fmla="*/ 1553 w 158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78">
                    <a:moveTo>
                      <a:pt x="1553" y="78"/>
                    </a:moveTo>
                    <a:lnTo>
                      <a:pt x="34" y="7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1587" y="0"/>
                    </a:lnTo>
                    <a:lnTo>
                      <a:pt x="1571" y="40"/>
                    </a:lnTo>
                    <a:lnTo>
                      <a:pt x="1553" y="78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1773"/>
              <p:cNvSpPr>
                <a:spLocks/>
              </p:cNvSpPr>
              <p:nvPr/>
            </p:nvSpPr>
            <p:spPr bwMode="auto">
              <a:xfrm>
                <a:off x="1762" y="2098"/>
                <a:ext cx="318" cy="19"/>
              </a:xfrm>
              <a:custGeom>
                <a:avLst/>
                <a:gdLst>
                  <a:gd name="T0" fmla="*/ 1546 w 1587"/>
                  <a:gd name="T1" fmla="*/ 93 h 93"/>
                  <a:gd name="T2" fmla="*/ 41 w 1587"/>
                  <a:gd name="T3" fmla="*/ 93 h 93"/>
                  <a:gd name="T4" fmla="*/ 19 w 1587"/>
                  <a:gd name="T5" fmla="*/ 47 h 93"/>
                  <a:gd name="T6" fmla="*/ 0 w 1587"/>
                  <a:gd name="T7" fmla="*/ 0 h 93"/>
                  <a:gd name="T8" fmla="*/ 1587 w 1587"/>
                  <a:gd name="T9" fmla="*/ 0 h 93"/>
                  <a:gd name="T10" fmla="*/ 1568 w 1587"/>
                  <a:gd name="T11" fmla="*/ 47 h 93"/>
                  <a:gd name="T12" fmla="*/ 1546 w 1587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93">
                    <a:moveTo>
                      <a:pt x="1546" y="93"/>
                    </a:moveTo>
                    <a:lnTo>
                      <a:pt x="41" y="93"/>
                    </a:lnTo>
                    <a:lnTo>
                      <a:pt x="19" y="47"/>
                    </a:lnTo>
                    <a:lnTo>
                      <a:pt x="0" y="0"/>
                    </a:lnTo>
                    <a:lnTo>
                      <a:pt x="1587" y="0"/>
                    </a:lnTo>
                    <a:lnTo>
                      <a:pt x="1568" y="47"/>
                    </a:lnTo>
                    <a:lnTo>
                      <a:pt x="1546" y="93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1774"/>
              <p:cNvSpPr>
                <a:spLocks/>
              </p:cNvSpPr>
              <p:nvPr/>
            </p:nvSpPr>
            <p:spPr bwMode="auto">
              <a:xfrm>
                <a:off x="1762" y="2098"/>
                <a:ext cx="318" cy="22"/>
              </a:xfrm>
              <a:custGeom>
                <a:avLst/>
                <a:gdLst>
                  <a:gd name="T0" fmla="*/ 1537 w 1587"/>
                  <a:gd name="T1" fmla="*/ 110 h 110"/>
                  <a:gd name="T2" fmla="*/ 51 w 1587"/>
                  <a:gd name="T3" fmla="*/ 110 h 110"/>
                  <a:gd name="T4" fmla="*/ 23 w 1587"/>
                  <a:gd name="T5" fmla="*/ 55 h 110"/>
                  <a:gd name="T6" fmla="*/ 0 w 1587"/>
                  <a:gd name="T7" fmla="*/ 0 h 110"/>
                  <a:gd name="T8" fmla="*/ 1587 w 1587"/>
                  <a:gd name="T9" fmla="*/ 0 h 110"/>
                  <a:gd name="T10" fmla="*/ 1564 w 1587"/>
                  <a:gd name="T11" fmla="*/ 55 h 110"/>
                  <a:gd name="T12" fmla="*/ 1537 w 1587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7" h="110">
                    <a:moveTo>
                      <a:pt x="1537" y="110"/>
                    </a:moveTo>
                    <a:lnTo>
                      <a:pt x="51" y="110"/>
                    </a:lnTo>
                    <a:lnTo>
                      <a:pt x="23" y="55"/>
                    </a:lnTo>
                    <a:lnTo>
                      <a:pt x="0" y="0"/>
                    </a:lnTo>
                    <a:lnTo>
                      <a:pt x="1587" y="0"/>
                    </a:lnTo>
                    <a:lnTo>
                      <a:pt x="1564" y="55"/>
                    </a:lnTo>
                    <a:lnTo>
                      <a:pt x="1537" y="11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1775"/>
              <p:cNvSpPr>
                <a:spLocks/>
              </p:cNvSpPr>
              <p:nvPr/>
            </p:nvSpPr>
            <p:spPr bwMode="auto">
              <a:xfrm>
                <a:off x="1762" y="2098"/>
                <a:ext cx="318" cy="25"/>
              </a:xfrm>
              <a:custGeom>
                <a:avLst/>
                <a:gdLst>
                  <a:gd name="T0" fmla="*/ 1528 w 1587"/>
                  <a:gd name="T1" fmla="*/ 125 h 125"/>
                  <a:gd name="T2" fmla="*/ 1234 w 1587"/>
                  <a:gd name="T3" fmla="*/ 125 h 125"/>
                  <a:gd name="T4" fmla="*/ 1186 w 1587"/>
                  <a:gd name="T5" fmla="*/ 125 h 125"/>
                  <a:gd name="T6" fmla="*/ 59 w 1587"/>
                  <a:gd name="T7" fmla="*/ 125 h 125"/>
                  <a:gd name="T8" fmla="*/ 42 w 1587"/>
                  <a:gd name="T9" fmla="*/ 94 h 125"/>
                  <a:gd name="T10" fmla="*/ 12 w 1587"/>
                  <a:gd name="T11" fmla="*/ 31 h 125"/>
                  <a:gd name="T12" fmla="*/ 0 w 1587"/>
                  <a:gd name="T13" fmla="*/ 0 h 125"/>
                  <a:gd name="T14" fmla="*/ 1587 w 1587"/>
                  <a:gd name="T15" fmla="*/ 0 h 125"/>
                  <a:gd name="T16" fmla="*/ 1575 w 1587"/>
                  <a:gd name="T17" fmla="*/ 31 h 125"/>
                  <a:gd name="T18" fmla="*/ 1545 w 1587"/>
                  <a:gd name="T19" fmla="*/ 94 h 125"/>
                  <a:gd name="T20" fmla="*/ 1528 w 1587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7" h="125">
                    <a:moveTo>
                      <a:pt x="1528" y="125"/>
                    </a:moveTo>
                    <a:lnTo>
                      <a:pt x="1234" y="125"/>
                    </a:lnTo>
                    <a:lnTo>
                      <a:pt x="1186" y="125"/>
                    </a:lnTo>
                    <a:lnTo>
                      <a:pt x="59" y="125"/>
                    </a:lnTo>
                    <a:lnTo>
                      <a:pt x="42" y="94"/>
                    </a:lnTo>
                    <a:lnTo>
                      <a:pt x="12" y="31"/>
                    </a:lnTo>
                    <a:lnTo>
                      <a:pt x="0" y="0"/>
                    </a:lnTo>
                    <a:lnTo>
                      <a:pt x="1587" y="0"/>
                    </a:lnTo>
                    <a:lnTo>
                      <a:pt x="1575" y="31"/>
                    </a:lnTo>
                    <a:lnTo>
                      <a:pt x="1545" y="94"/>
                    </a:lnTo>
                    <a:lnTo>
                      <a:pt x="1528" y="125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1776"/>
              <p:cNvSpPr>
                <a:spLocks/>
              </p:cNvSpPr>
              <p:nvPr/>
            </p:nvSpPr>
            <p:spPr bwMode="auto">
              <a:xfrm>
                <a:off x="1764" y="2101"/>
                <a:ext cx="315" cy="22"/>
              </a:xfrm>
              <a:custGeom>
                <a:avLst/>
                <a:gdLst>
                  <a:gd name="T0" fmla="*/ 0 w 1575"/>
                  <a:gd name="T1" fmla="*/ 0 h 110"/>
                  <a:gd name="T2" fmla="*/ 1575 w 1575"/>
                  <a:gd name="T3" fmla="*/ 0 h 110"/>
                  <a:gd name="T4" fmla="*/ 1551 w 1575"/>
                  <a:gd name="T5" fmla="*/ 57 h 110"/>
                  <a:gd name="T6" fmla="*/ 1522 w 1575"/>
                  <a:gd name="T7" fmla="*/ 110 h 110"/>
                  <a:gd name="T8" fmla="*/ 53 w 1575"/>
                  <a:gd name="T9" fmla="*/ 110 h 110"/>
                  <a:gd name="T10" fmla="*/ 24 w 1575"/>
                  <a:gd name="T11" fmla="*/ 57 h 110"/>
                  <a:gd name="T12" fmla="*/ 0 w 1575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110">
                    <a:moveTo>
                      <a:pt x="0" y="0"/>
                    </a:moveTo>
                    <a:lnTo>
                      <a:pt x="1575" y="0"/>
                    </a:lnTo>
                    <a:lnTo>
                      <a:pt x="1551" y="57"/>
                    </a:lnTo>
                    <a:lnTo>
                      <a:pt x="1522" y="110"/>
                    </a:lnTo>
                    <a:lnTo>
                      <a:pt x="53" y="110"/>
                    </a:lnTo>
                    <a:lnTo>
                      <a:pt x="24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1777"/>
              <p:cNvSpPr>
                <a:spLocks/>
              </p:cNvSpPr>
              <p:nvPr/>
            </p:nvSpPr>
            <p:spPr bwMode="auto">
              <a:xfrm>
                <a:off x="1765" y="2104"/>
                <a:ext cx="312" cy="19"/>
              </a:xfrm>
              <a:custGeom>
                <a:avLst/>
                <a:gdLst>
                  <a:gd name="T0" fmla="*/ 0 w 1563"/>
                  <a:gd name="T1" fmla="*/ 0 h 95"/>
                  <a:gd name="T2" fmla="*/ 1563 w 1563"/>
                  <a:gd name="T3" fmla="*/ 0 h 95"/>
                  <a:gd name="T4" fmla="*/ 1541 w 1563"/>
                  <a:gd name="T5" fmla="*/ 49 h 95"/>
                  <a:gd name="T6" fmla="*/ 1516 w 1563"/>
                  <a:gd name="T7" fmla="*/ 95 h 95"/>
                  <a:gd name="T8" fmla="*/ 47 w 1563"/>
                  <a:gd name="T9" fmla="*/ 95 h 95"/>
                  <a:gd name="T10" fmla="*/ 22 w 1563"/>
                  <a:gd name="T11" fmla="*/ 49 h 95"/>
                  <a:gd name="T12" fmla="*/ 0 w 1563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95">
                    <a:moveTo>
                      <a:pt x="0" y="0"/>
                    </a:moveTo>
                    <a:lnTo>
                      <a:pt x="1563" y="0"/>
                    </a:lnTo>
                    <a:lnTo>
                      <a:pt x="1541" y="49"/>
                    </a:lnTo>
                    <a:lnTo>
                      <a:pt x="1516" y="95"/>
                    </a:lnTo>
                    <a:lnTo>
                      <a:pt x="47" y="95"/>
                    </a:lnTo>
                    <a:lnTo>
                      <a:pt x="22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1778"/>
              <p:cNvSpPr>
                <a:spLocks/>
              </p:cNvSpPr>
              <p:nvPr/>
            </p:nvSpPr>
            <p:spPr bwMode="auto">
              <a:xfrm>
                <a:off x="1766" y="2107"/>
                <a:ext cx="310" cy="16"/>
              </a:xfrm>
              <a:custGeom>
                <a:avLst/>
                <a:gdLst>
                  <a:gd name="T0" fmla="*/ 0 w 1549"/>
                  <a:gd name="T1" fmla="*/ 0 h 79"/>
                  <a:gd name="T2" fmla="*/ 1549 w 1549"/>
                  <a:gd name="T3" fmla="*/ 0 h 79"/>
                  <a:gd name="T4" fmla="*/ 1531 w 1549"/>
                  <a:gd name="T5" fmla="*/ 40 h 79"/>
                  <a:gd name="T6" fmla="*/ 1509 w 1549"/>
                  <a:gd name="T7" fmla="*/ 79 h 79"/>
                  <a:gd name="T8" fmla="*/ 40 w 1549"/>
                  <a:gd name="T9" fmla="*/ 79 h 79"/>
                  <a:gd name="T10" fmla="*/ 18 w 1549"/>
                  <a:gd name="T11" fmla="*/ 40 h 79"/>
                  <a:gd name="T12" fmla="*/ 0 w 154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79">
                    <a:moveTo>
                      <a:pt x="0" y="0"/>
                    </a:moveTo>
                    <a:lnTo>
                      <a:pt x="1549" y="0"/>
                    </a:lnTo>
                    <a:lnTo>
                      <a:pt x="1531" y="40"/>
                    </a:lnTo>
                    <a:lnTo>
                      <a:pt x="1509" y="79"/>
                    </a:lnTo>
                    <a:lnTo>
                      <a:pt x="40" y="79"/>
                    </a:lnTo>
                    <a:lnTo>
                      <a:pt x="18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1779"/>
              <p:cNvSpPr>
                <a:spLocks/>
              </p:cNvSpPr>
              <p:nvPr/>
            </p:nvSpPr>
            <p:spPr bwMode="auto">
              <a:xfrm>
                <a:off x="1768" y="2110"/>
                <a:ext cx="307" cy="13"/>
              </a:xfrm>
              <a:custGeom>
                <a:avLst/>
                <a:gdLst>
                  <a:gd name="T0" fmla="*/ 0 w 1535"/>
                  <a:gd name="T1" fmla="*/ 0 h 63"/>
                  <a:gd name="T2" fmla="*/ 1535 w 1535"/>
                  <a:gd name="T3" fmla="*/ 0 h 63"/>
                  <a:gd name="T4" fmla="*/ 1520 w 1535"/>
                  <a:gd name="T5" fmla="*/ 32 h 63"/>
                  <a:gd name="T6" fmla="*/ 1502 w 1535"/>
                  <a:gd name="T7" fmla="*/ 63 h 63"/>
                  <a:gd name="T8" fmla="*/ 33 w 1535"/>
                  <a:gd name="T9" fmla="*/ 63 h 63"/>
                  <a:gd name="T10" fmla="*/ 15 w 1535"/>
                  <a:gd name="T11" fmla="*/ 32 h 63"/>
                  <a:gd name="T12" fmla="*/ 0 w 1535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63">
                    <a:moveTo>
                      <a:pt x="0" y="0"/>
                    </a:moveTo>
                    <a:lnTo>
                      <a:pt x="1535" y="0"/>
                    </a:lnTo>
                    <a:lnTo>
                      <a:pt x="1520" y="32"/>
                    </a:lnTo>
                    <a:lnTo>
                      <a:pt x="1502" y="63"/>
                    </a:lnTo>
                    <a:lnTo>
                      <a:pt x="33" y="63"/>
                    </a:lnTo>
                    <a:lnTo>
                      <a:pt x="15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1780"/>
              <p:cNvSpPr>
                <a:spLocks/>
              </p:cNvSpPr>
              <p:nvPr/>
            </p:nvSpPr>
            <p:spPr bwMode="auto">
              <a:xfrm>
                <a:off x="1769" y="2114"/>
                <a:ext cx="304" cy="9"/>
              </a:xfrm>
              <a:custGeom>
                <a:avLst/>
                <a:gdLst>
                  <a:gd name="T0" fmla="*/ 0 w 1519"/>
                  <a:gd name="T1" fmla="*/ 0 h 47"/>
                  <a:gd name="T2" fmla="*/ 1519 w 1519"/>
                  <a:gd name="T3" fmla="*/ 0 h 47"/>
                  <a:gd name="T4" fmla="*/ 1508 w 1519"/>
                  <a:gd name="T5" fmla="*/ 23 h 47"/>
                  <a:gd name="T6" fmla="*/ 1494 w 1519"/>
                  <a:gd name="T7" fmla="*/ 47 h 47"/>
                  <a:gd name="T8" fmla="*/ 25 w 1519"/>
                  <a:gd name="T9" fmla="*/ 47 h 47"/>
                  <a:gd name="T10" fmla="*/ 11 w 1519"/>
                  <a:gd name="T11" fmla="*/ 23 h 47"/>
                  <a:gd name="T12" fmla="*/ 0 w 151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47">
                    <a:moveTo>
                      <a:pt x="0" y="0"/>
                    </a:moveTo>
                    <a:lnTo>
                      <a:pt x="1519" y="0"/>
                    </a:lnTo>
                    <a:lnTo>
                      <a:pt x="1508" y="23"/>
                    </a:lnTo>
                    <a:lnTo>
                      <a:pt x="1494" y="47"/>
                    </a:lnTo>
                    <a:lnTo>
                      <a:pt x="25" y="47"/>
                    </a:lnTo>
                    <a:lnTo>
                      <a:pt x="1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1781"/>
              <p:cNvSpPr>
                <a:spLocks/>
              </p:cNvSpPr>
              <p:nvPr/>
            </p:nvSpPr>
            <p:spPr bwMode="auto">
              <a:xfrm>
                <a:off x="1771" y="2117"/>
                <a:ext cx="301" cy="6"/>
              </a:xfrm>
              <a:custGeom>
                <a:avLst/>
                <a:gdLst>
                  <a:gd name="T0" fmla="*/ 0 w 1505"/>
                  <a:gd name="T1" fmla="*/ 0 h 32"/>
                  <a:gd name="T2" fmla="*/ 1505 w 1505"/>
                  <a:gd name="T3" fmla="*/ 0 h 32"/>
                  <a:gd name="T4" fmla="*/ 1497 w 1505"/>
                  <a:gd name="T5" fmla="*/ 17 h 32"/>
                  <a:gd name="T6" fmla="*/ 1487 w 1505"/>
                  <a:gd name="T7" fmla="*/ 32 h 32"/>
                  <a:gd name="T8" fmla="*/ 18 w 1505"/>
                  <a:gd name="T9" fmla="*/ 32 h 32"/>
                  <a:gd name="T10" fmla="*/ 8 w 1505"/>
                  <a:gd name="T11" fmla="*/ 17 h 32"/>
                  <a:gd name="T12" fmla="*/ 0 w 1505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32">
                    <a:moveTo>
                      <a:pt x="0" y="0"/>
                    </a:moveTo>
                    <a:lnTo>
                      <a:pt x="1505" y="0"/>
                    </a:lnTo>
                    <a:lnTo>
                      <a:pt x="1497" y="17"/>
                    </a:lnTo>
                    <a:lnTo>
                      <a:pt x="1487" y="32"/>
                    </a:lnTo>
                    <a:lnTo>
                      <a:pt x="18" y="32"/>
                    </a:ln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1782"/>
              <p:cNvSpPr>
                <a:spLocks/>
              </p:cNvSpPr>
              <p:nvPr/>
            </p:nvSpPr>
            <p:spPr bwMode="auto">
              <a:xfrm>
                <a:off x="1772" y="2120"/>
                <a:ext cx="298" cy="3"/>
              </a:xfrm>
              <a:custGeom>
                <a:avLst/>
                <a:gdLst>
                  <a:gd name="T0" fmla="*/ 0 w 1489"/>
                  <a:gd name="T1" fmla="*/ 0 h 16"/>
                  <a:gd name="T2" fmla="*/ 1489 w 1489"/>
                  <a:gd name="T3" fmla="*/ 0 h 16"/>
                  <a:gd name="T4" fmla="*/ 1483 w 1489"/>
                  <a:gd name="T5" fmla="*/ 8 h 16"/>
                  <a:gd name="T6" fmla="*/ 1479 w 1489"/>
                  <a:gd name="T7" fmla="*/ 16 h 16"/>
                  <a:gd name="T8" fmla="*/ 10 w 1489"/>
                  <a:gd name="T9" fmla="*/ 16 h 16"/>
                  <a:gd name="T10" fmla="*/ 6 w 1489"/>
                  <a:gd name="T11" fmla="*/ 8 h 16"/>
                  <a:gd name="T12" fmla="*/ 0 w 148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16">
                    <a:moveTo>
                      <a:pt x="0" y="0"/>
                    </a:moveTo>
                    <a:lnTo>
                      <a:pt x="1489" y="0"/>
                    </a:lnTo>
                    <a:lnTo>
                      <a:pt x="1483" y="8"/>
                    </a:lnTo>
                    <a:lnTo>
                      <a:pt x="1479" y="16"/>
                    </a:lnTo>
                    <a:lnTo>
                      <a:pt x="10" y="16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Rectangle 1783"/>
              <p:cNvSpPr>
                <a:spLocks noChangeArrowheads="1"/>
              </p:cNvSpPr>
              <p:nvPr/>
            </p:nvSpPr>
            <p:spPr bwMode="auto">
              <a:xfrm>
                <a:off x="1774" y="2123"/>
                <a:ext cx="294" cy="1"/>
              </a:xfrm>
              <a:prstGeom prst="rect">
                <a:avLst/>
              </a:pr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1784"/>
              <p:cNvSpPr>
                <a:spLocks/>
              </p:cNvSpPr>
              <p:nvPr/>
            </p:nvSpPr>
            <p:spPr bwMode="auto">
              <a:xfrm>
                <a:off x="1763" y="2101"/>
                <a:ext cx="316" cy="0"/>
              </a:xfrm>
              <a:custGeom>
                <a:avLst/>
                <a:gdLst>
                  <a:gd name="T0" fmla="*/ 1576 w 1577"/>
                  <a:gd name="T1" fmla="*/ 1 w 1577"/>
                  <a:gd name="T2" fmla="*/ 0 w 1577"/>
                  <a:gd name="T3" fmla="*/ 1577 w 1577"/>
                  <a:gd name="T4" fmla="*/ 1576 w 157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577">
                    <a:moveTo>
                      <a:pt x="1576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577" y="0"/>
                    </a:lnTo>
                    <a:lnTo>
                      <a:pt x="1576" y="0"/>
                    </a:lnTo>
                    <a:close/>
                  </a:path>
                </a:pathLst>
              </a:custGeom>
              <a:solidFill>
                <a:srgbClr val="C42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1785"/>
              <p:cNvSpPr>
                <a:spLocks/>
              </p:cNvSpPr>
              <p:nvPr/>
            </p:nvSpPr>
            <p:spPr bwMode="auto">
              <a:xfrm>
                <a:off x="1763" y="2101"/>
                <a:ext cx="316" cy="3"/>
              </a:xfrm>
              <a:custGeom>
                <a:avLst/>
                <a:gdLst>
                  <a:gd name="T0" fmla="*/ 1570 w 1577"/>
                  <a:gd name="T1" fmla="*/ 15 h 15"/>
                  <a:gd name="T2" fmla="*/ 7 w 1577"/>
                  <a:gd name="T3" fmla="*/ 15 h 15"/>
                  <a:gd name="T4" fmla="*/ 4 w 1577"/>
                  <a:gd name="T5" fmla="*/ 8 h 15"/>
                  <a:gd name="T6" fmla="*/ 0 w 1577"/>
                  <a:gd name="T7" fmla="*/ 0 h 15"/>
                  <a:gd name="T8" fmla="*/ 1577 w 1577"/>
                  <a:gd name="T9" fmla="*/ 0 h 15"/>
                  <a:gd name="T10" fmla="*/ 1573 w 1577"/>
                  <a:gd name="T11" fmla="*/ 8 h 15"/>
                  <a:gd name="T12" fmla="*/ 1570 w 157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7" h="15">
                    <a:moveTo>
                      <a:pt x="1570" y="15"/>
                    </a:moveTo>
                    <a:lnTo>
                      <a:pt x="7" y="15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1577" y="0"/>
                    </a:lnTo>
                    <a:lnTo>
                      <a:pt x="1573" y="8"/>
                    </a:lnTo>
                    <a:lnTo>
                      <a:pt x="1570" y="15"/>
                    </a:lnTo>
                    <a:close/>
                  </a:path>
                </a:pathLst>
              </a:cu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1786"/>
              <p:cNvSpPr>
                <a:spLocks/>
              </p:cNvSpPr>
              <p:nvPr/>
            </p:nvSpPr>
            <p:spPr bwMode="auto">
              <a:xfrm>
                <a:off x="1763" y="2101"/>
                <a:ext cx="316" cy="6"/>
              </a:xfrm>
              <a:custGeom>
                <a:avLst/>
                <a:gdLst>
                  <a:gd name="T0" fmla="*/ 1563 w 1577"/>
                  <a:gd name="T1" fmla="*/ 32 h 32"/>
                  <a:gd name="T2" fmla="*/ 14 w 1577"/>
                  <a:gd name="T3" fmla="*/ 32 h 32"/>
                  <a:gd name="T4" fmla="*/ 7 w 1577"/>
                  <a:gd name="T5" fmla="*/ 15 h 32"/>
                  <a:gd name="T6" fmla="*/ 0 w 1577"/>
                  <a:gd name="T7" fmla="*/ 0 h 32"/>
                  <a:gd name="T8" fmla="*/ 1577 w 1577"/>
                  <a:gd name="T9" fmla="*/ 0 h 32"/>
                  <a:gd name="T10" fmla="*/ 1570 w 1577"/>
                  <a:gd name="T11" fmla="*/ 15 h 32"/>
                  <a:gd name="T12" fmla="*/ 1563 w 157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7" h="32">
                    <a:moveTo>
                      <a:pt x="1563" y="32"/>
                    </a:moveTo>
                    <a:lnTo>
                      <a:pt x="14" y="32"/>
                    </a:lnTo>
                    <a:lnTo>
                      <a:pt x="7" y="15"/>
                    </a:lnTo>
                    <a:lnTo>
                      <a:pt x="0" y="0"/>
                    </a:lnTo>
                    <a:lnTo>
                      <a:pt x="1577" y="0"/>
                    </a:lnTo>
                    <a:lnTo>
                      <a:pt x="1570" y="15"/>
                    </a:lnTo>
                    <a:lnTo>
                      <a:pt x="1563" y="32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1787"/>
              <p:cNvSpPr>
                <a:spLocks/>
              </p:cNvSpPr>
              <p:nvPr/>
            </p:nvSpPr>
            <p:spPr bwMode="auto">
              <a:xfrm>
                <a:off x="1763" y="2101"/>
                <a:ext cx="316" cy="9"/>
              </a:xfrm>
              <a:custGeom>
                <a:avLst/>
                <a:gdLst>
                  <a:gd name="T0" fmla="*/ 1556 w 1577"/>
                  <a:gd name="T1" fmla="*/ 47 h 47"/>
                  <a:gd name="T2" fmla="*/ 21 w 1577"/>
                  <a:gd name="T3" fmla="*/ 47 h 47"/>
                  <a:gd name="T4" fmla="*/ 11 w 1577"/>
                  <a:gd name="T5" fmla="*/ 24 h 47"/>
                  <a:gd name="T6" fmla="*/ 0 w 1577"/>
                  <a:gd name="T7" fmla="*/ 0 h 47"/>
                  <a:gd name="T8" fmla="*/ 1577 w 1577"/>
                  <a:gd name="T9" fmla="*/ 0 h 47"/>
                  <a:gd name="T10" fmla="*/ 1566 w 1577"/>
                  <a:gd name="T11" fmla="*/ 24 h 47"/>
                  <a:gd name="T12" fmla="*/ 1556 w 157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7" h="47">
                    <a:moveTo>
                      <a:pt x="1556" y="47"/>
                    </a:moveTo>
                    <a:lnTo>
                      <a:pt x="21" y="47"/>
                    </a:lnTo>
                    <a:lnTo>
                      <a:pt x="11" y="24"/>
                    </a:lnTo>
                    <a:lnTo>
                      <a:pt x="0" y="0"/>
                    </a:lnTo>
                    <a:lnTo>
                      <a:pt x="1577" y="0"/>
                    </a:lnTo>
                    <a:lnTo>
                      <a:pt x="1566" y="24"/>
                    </a:lnTo>
                    <a:lnTo>
                      <a:pt x="1556" y="47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1788"/>
              <p:cNvSpPr>
                <a:spLocks/>
              </p:cNvSpPr>
              <p:nvPr/>
            </p:nvSpPr>
            <p:spPr bwMode="auto">
              <a:xfrm>
                <a:off x="1763" y="2101"/>
                <a:ext cx="316" cy="13"/>
              </a:xfrm>
              <a:custGeom>
                <a:avLst/>
                <a:gdLst>
                  <a:gd name="T0" fmla="*/ 1548 w 1577"/>
                  <a:gd name="T1" fmla="*/ 63 h 63"/>
                  <a:gd name="T2" fmla="*/ 29 w 1577"/>
                  <a:gd name="T3" fmla="*/ 63 h 63"/>
                  <a:gd name="T4" fmla="*/ 14 w 1577"/>
                  <a:gd name="T5" fmla="*/ 32 h 63"/>
                  <a:gd name="T6" fmla="*/ 0 w 1577"/>
                  <a:gd name="T7" fmla="*/ 0 h 63"/>
                  <a:gd name="T8" fmla="*/ 1577 w 1577"/>
                  <a:gd name="T9" fmla="*/ 0 h 63"/>
                  <a:gd name="T10" fmla="*/ 1563 w 1577"/>
                  <a:gd name="T11" fmla="*/ 32 h 63"/>
                  <a:gd name="T12" fmla="*/ 1548 w 1577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7" h="63">
                    <a:moveTo>
                      <a:pt x="1548" y="63"/>
                    </a:moveTo>
                    <a:lnTo>
                      <a:pt x="29" y="63"/>
                    </a:lnTo>
                    <a:lnTo>
                      <a:pt x="14" y="32"/>
                    </a:lnTo>
                    <a:lnTo>
                      <a:pt x="0" y="0"/>
                    </a:lnTo>
                    <a:lnTo>
                      <a:pt x="1577" y="0"/>
                    </a:lnTo>
                    <a:lnTo>
                      <a:pt x="1563" y="32"/>
                    </a:lnTo>
                    <a:lnTo>
                      <a:pt x="1548" y="63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1789"/>
              <p:cNvSpPr>
                <a:spLocks/>
              </p:cNvSpPr>
              <p:nvPr/>
            </p:nvSpPr>
            <p:spPr bwMode="auto">
              <a:xfrm>
                <a:off x="1763" y="2101"/>
                <a:ext cx="316" cy="16"/>
              </a:xfrm>
              <a:custGeom>
                <a:avLst/>
                <a:gdLst>
                  <a:gd name="T0" fmla="*/ 1541 w 1577"/>
                  <a:gd name="T1" fmla="*/ 78 h 78"/>
                  <a:gd name="T2" fmla="*/ 36 w 1577"/>
                  <a:gd name="T3" fmla="*/ 78 h 78"/>
                  <a:gd name="T4" fmla="*/ 18 w 1577"/>
                  <a:gd name="T5" fmla="*/ 40 h 78"/>
                  <a:gd name="T6" fmla="*/ 0 w 1577"/>
                  <a:gd name="T7" fmla="*/ 0 h 78"/>
                  <a:gd name="T8" fmla="*/ 1577 w 1577"/>
                  <a:gd name="T9" fmla="*/ 0 h 78"/>
                  <a:gd name="T10" fmla="*/ 1559 w 1577"/>
                  <a:gd name="T11" fmla="*/ 40 h 78"/>
                  <a:gd name="T12" fmla="*/ 1541 w 157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7" h="78">
                    <a:moveTo>
                      <a:pt x="1541" y="78"/>
                    </a:moveTo>
                    <a:lnTo>
                      <a:pt x="36" y="78"/>
                    </a:lnTo>
                    <a:lnTo>
                      <a:pt x="18" y="40"/>
                    </a:lnTo>
                    <a:lnTo>
                      <a:pt x="0" y="0"/>
                    </a:lnTo>
                    <a:lnTo>
                      <a:pt x="1577" y="0"/>
                    </a:lnTo>
                    <a:lnTo>
                      <a:pt x="1559" y="40"/>
                    </a:lnTo>
                    <a:lnTo>
                      <a:pt x="1541" y="78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1790"/>
              <p:cNvSpPr>
                <a:spLocks/>
              </p:cNvSpPr>
              <p:nvPr/>
            </p:nvSpPr>
            <p:spPr bwMode="auto">
              <a:xfrm>
                <a:off x="1763" y="2101"/>
                <a:ext cx="316" cy="19"/>
              </a:xfrm>
              <a:custGeom>
                <a:avLst/>
                <a:gdLst>
                  <a:gd name="T0" fmla="*/ 1532 w 1577"/>
                  <a:gd name="T1" fmla="*/ 95 h 95"/>
                  <a:gd name="T2" fmla="*/ 46 w 1577"/>
                  <a:gd name="T3" fmla="*/ 95 h 95"/>
                  <a:gd name="T4" fmla="*/ 21 w 1577"/>
                  <a:gd name="T5" fmla="*/ 48 h 95"/>
                  <a:gd name="T6" fmla="*/ 0 w 1577"/>
                  <a:gd name="T7" fmla="*/ 0 h 95"/>
                  <a:gd name="T8" fmla="*/ 1577 w 1577"/>
                  <a:gd name="T9" fmla="*/ 0 h 95"/>
                  <a:gd name="T10" fmla="*/ 1556 w 1577"/>
                  <a:gd name="T11" fmla="*/ 48 h 95"/>
                  <a:gd name="T12" fmla="*/ 1532 w 1577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7" h="95">
                    <a:moveTo>
                      <a:pt x="1532" y="95"/>
                    </a:moveTo>
                    <a:lnTo>
                      <a:pt x="46" y="95"/>
                    </a:lnTo>
                    <a:lnTo>
                      <a:pt x="21" y="48"/>
                    </a:lnTo>
                    <a:lnTo>
                      <a:pt x="0" y="0"/>
                    </a:lnTo>
                    <a:lnTo>
                      <a:pt x="1577" y="0"/>
                    </a:lnTo>
                    <a:lnTo>
                      <a:pt x="1556" y="48"/>
                    </a:lnTo>
                    <a:lnTo>
                      <a:pt x="1532" y="95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1791"/>
              <p:cNvSpPr>
                <a:spLocks/>
              </p:cNvSpPr>
              <p:nvPr/>
            </p:nvSpPr>
            <p:spPr bwMode="auto">
              <a:xfrm>
                <a:off x="1763" y="2101"/>
                <a:ext cx="316" cy="22"/>
              </a:xfrm>
              <a:custGeom>
                <a:avLst/>
                <a:gdLst>
                  <a:gd name="T0" fmla="*/ 1523 w 1577"/>
                  <a:gd name="T1" fmla="*/ 110 h 110"/>
                  <a:gd name="T2" fmla="*/ 54 w 1577"/>
                  <a:gd name="T3" fmla="*/ 110 h 110"/>
                  <a:gd name="T4" fmla="*/ 25 w 1577"/>
                  <a:gd name="T5" fmla="*/ 57 h 110"/>
                  <a:gd name="T6" fmla="*/ 0 w 1577"/>
                  <a:gd name="T7" fmla="*/ 0 h 110"/>
                  <a:gd name="T8" fmla="*/ 1577 w 1577"/>
                  <a:gd name="T9" fmla="*/ 0 h 110"/>
                  <a:gd name="T10" fmla="*/ 1552 w 1577"/>
                  <a:gd name="T11" fmla="*/ 57 h 110"/>
                  <a:gd name="T12" fmla="*/ 1523 w 1577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7" h="110">
                    <a:moveTo>
                      <a:pt x="1523" y="110"/>
                    </a:moveTo>
                    <a:lnTo>
                      <a:pt x="54" y="110"/>
                    </a:lnTo>
                    <a:lnTo>
                      <a:pt x="25" y="57"/>
                    </a:lnTo>
                    <a:lnTo>
                      <a:pt x="0" y="0"/>
                    </a:lnTo>
                    <a:lnTo>
                      <a:pt x="1577" y="0"/>
                    </a:lnTo>
                    <a:lnTo>
                      <a:pt x="1552" y="57"/>
                    </a:lnTo>
                    <a:lnTo>
                      <a:pt x="1523" y="11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1792"/>
              <p:cNvSpPr>
                <a:spLocks/>
              </p:cNvSpPr>
              <p:nvPr/>
            </p:nvSpPr>
            <p:spPr bwMode="auto">
              <a:xfrm>
                <a:off x="1763" y="2101"/>
                <a:ext cx="316" cy="25"/>
              </a:xfrm>
              <a:custGeom>
                <a:avLst/>
                <a:gdLst>
                  <a:gd name="T0" fmla="*/ 1514 w 1577"/>
                  <a:gd name="T1" fmla="*/ 125 h 125"/>
                  <a:gd name="T2" fmla="*/ 63 w 1577"/>
                  <a:gd name="T3" fmla="*/ 125 h 125"/>
                  <a:gd name="T4" fmla="*/ 46 w 1577"/>
                  <a:gd name="T5" fmla="*/ 96 h 125"/>
                  <a:gd name="T6" fmla="*/ 15 w 1577"/>
                  <a:gd name="T7" fmla="*/ 33 h 125"/>
                  <a:gd name="T8" fmla="*/ 0 w 1577"/>
                  <a:gd name="T9" fmla="*/ 0 h 125"/>
                  <a:gd name="T10" fmla="*/ 33 w 1577"/>
                  <a:gd name="T11" fmla="*/ 0 h 125"/>
                  <a:gd name="T12" fmla="*/ 789 w 1577"/>
                  <a:gd name="T13" fmla="*/ 0 h 125"/>
                  <a:gd name="T14" fmla="*/ 1577 w 1577"/>
                  <a:gd name="T15" fmla="*/ 0 h 125"/>
                  <a:gd name="T16" fmla="*/ 1562 w 1577"/>
                  <a:gd name="T17" fmla="*/ 33 h 125"/>
                  <a:gd name="T18" fmla="*/ 1532 w 1577"/>
                  <a:gd name="T19" fmla="*/ 96 h 125"/>
                  <a:gd name="T20" fmla="*/ 1514 w 1577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7" h="125">
                    <a:moveTo>
                      <a:pt x="1514" y="125"/>
                    </a:moveTo>
                    <a:lnTo>
                      <a:pt x="63" y="125"/>
                    </a:lnTo>
                    <a:lnTo>
                      <a:pt x="46" y="96"/>
                    </a:lnTo>
                    <a:lnTo>
                      <a:pt x="15" y="33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789" y="0"/>
                    </a:lnTo>
                    <a:lnTo>
                      <a:pt x="1577" y="0"/>
                    </a:lnTo>
                    <a:lnTo>
                      <a:pt x="1562" y="33"/>
                    </a:lnTo>
                    <a:lnTo>
                      <a:pt x="1532" y="96"/>
                    </a:lnTo>
                    <a:lnTo>
                      <a:pt x="1514" y="125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1793"/>
              <p:cNvSpPr>
                <a:spLocks/>
              </p:cNvSpPr>
              <p:nvPr/>
            </p:nvSpPr>
            <p:spPr bwMode="auto">
              <a:xfrm>
                <a:off x="1765" y="2104"/>
                <a:ext cx="312" cy="22"/>
              </a:xfrm>
              <a:custGeom>
                <a:avLst/>
                <a:gdLst>
                  <a:gd name="T0" fmla="*/ 0 w 1563"/>
                  <a:gd name="T1" fmla="*/ 0 h 110"/>
                  <a:gd name="T2" fmla="*/ 1563 w 1563"/>
                  <a:gd name="T3" fmla="*/ 0 h 110"/>
                  <a:gd name="T4" fmla="*/ 1538 w 1563"/>
                  <a:gd name="T5" fmla="*/ 57 h 110"/>
                  <a:gd name="T6" fmla="*/ 1507 w 1563"/>
                  <a:gd name="T7" fmla="*/ 110 h 110"/>
                  <a:gd name="T8" fmla="*/ 56 w 1563"/>
                  <a:gd name="T9" fmla="*/ 110 h 110"/>
                  <a:gd name="T10" fmla="*/ 25 w 1563"/>
                  <a:gd name="T11" fmla="*/ 57 h 110"/>
                  <a:gd name="T12" fmla="*/ 0 w 1563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110">
                    <a:moveTo>
                      <a:pt x="0" y="0"/>
                    </a:moveTo>
                    <a:lnTo>
                      <a:pt x="1563" y="0"/>
                    </a:lnTo>
                    <a:lnTo>
                      <a:pt x="1538" y="57"/>
                    </a:lnTo>
                    <a:lnTo>
                      <a:pt x="1507" y="110"/>
                    </a:lnTo>
                    <a:lnTo>
                      <a:pt x="56" y="110"/>
                    </a:lnTo>
                    <a:lnTo>
                      <a:pt x="25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1794"/>
              <p:cNvSpPr>
                <a:spLocks/>
              </p:cNvSpPr>
              <p:nvPr/>
            </p:nvSpPr>
            <p:spPr bwMode="auto">
              <a:xfrm>
                <a:off x="1766" y="2107"/>
                <a:ext cx="310" cy="19"/>
              </a:xfrm>
              <a:custGeom>
                <a:avLst/>
                <a:gdLst>
                  <a:gd name="T0" fmla="*/ 0 w 1549"/>
                  <a:gd name="T1" fmla="*/ 0 h 94"/>
                  <a:gd name="T2" fmla="*/ 1549 w 1549"/>
                  <a:gd name="T3" fmla="*/ 0 h 94"/>
                  <a:gd name="T4" fmla="*/ 1527 w 1549"/>
                  <a:gd name="T5" fmla="*/ 48 h 94"/>
                  <a:gd name="T6" fmla="*/ 1500 w 1549"/>
                  <a:gd name="T7" fmla="*/ 94 h 94"/>
                  <a:gd name="T8" fmla="*/ 49 w 1549"/>
                  <a:gd name="T9" fmla="*/ 94 h 94"/>
                  <a:gd name="T10" fmla="*/ 22 w 1549"/>
                  <a:gd name="T11" fmla="*/ 48 h 94"/>
                  <a:gd name="T12" fmla="*/ 0 w 1549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94">
                    <a:moveTo>
                      <a:pt x="0" y="0"/>
                    </a:moveTo>
                    <a:lnTo>
                      <a:pt x="1549" y="0"/>
                    </a:lnTo>
                    <a:lnTo>
                      <a:pt x="1527" y="48"/>
                    </a:lnTo>
                    <a:lnTo>
                      <a:pt x="1500" y="94"/>
                    </a:lnTo>
                    <a:lnTo>
                      <a:pt x="49" y="94"/>
                    </a:lnTo>
                    <a:lnTo>
                      <a:pt x="22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1795"/>
              <p:cNvSpPr>
                <a:spLocks/>
              </p:cNvSpPr>
              <p:nvPr/>
            </p:nvSpPr>
            <p:spPr bwMode="auto">
              <a:xfrm>
                <a:off x="1768" y="2110"/>
                <a:ext cx="307" cy="16"/>
              </a:xfrm>
              <a:custGeom>
                <a:avLst/>
                <a:gdLst>
                  <a:gd name="T0" fmla="*/ 0 w 1535"/>
                  <a:gd name="T1" fmla="*/ 0 h 78"/>
                  <a:gd name="T2" fmla="*/ 1535 w 1535"/>
                  <a:gd name="T3" fmla="*/ 0 h 78"/>
                  <a:gd name="T4" fmla="*/ 1516 w 1535"/>
                  <a:gd name="T5" fmla="*/ 40 h 78"/>
                  <a:gd name="T6" fmla="*/ 1493 w 1535"/>
                  <a:gd name="T7" fmla="*/ 78 h 78"/>
                  <a:gd name="T8" fmla="*/ 42 w 1535"/>
                  <a:gd name="T9" fmla="*/ 78 h 78"/>
                  <a:gd name="T10" fmla="*/ 19 w 1535"/>
                  <a:gd name="T11" fmla="*/ 40 h 78"/>
                  <a:gd name="T12" fmla="*/ 0 w 1535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78">
                    <a:moveTo>
                      <a:pt x="0" y="0"/>
                    </a:moveTo>
                    <a:lnTo>
                      <a:pt x="1535" y="0"/>
                    </a:lnTo>
                    <a:lnTo>
                      <a:pt x="1516" y="40"/>
                    </a:lnTo>
                    <a:lnTo>
                      <a:pt x="1493" y="78"/>
                    </a:lnTo>
                    <a:lnTo>
                      <a:pt x="42" y="78"/>
                    </a:lnTo>
                    <a:lnTo>
                      <a:pt x="19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1796"/>
              <p:cNvSpPr>
                <a:spLocks/>
              </p:cNvSpPr>
              <p:nvPr/>
            </p:nvSpPr>
            <p:spPr bwMode="auto">
              <a:xfrm>
                <a:off x="1769" y="2114"/>
                <a:ext cx="304" cy="12"/>
              </a:xfrm>
              <a:custGeom>
                <a:avLst/>
                <a:gdLst>
                  <a:gd name="T0" fmla="*/ 0 w 1519"/>
                  <a:gd name="T1" fmla="*/ 0 h 62"/>
                  <a:gd name="T2" fmla="*/ 1519 w 1519"/>
                  <a:gd name="T3" fmla="*/ 0 h 62"/>
                  <a:gd name="T4" fmla="*/ 1504 w 1519"/>
                  <a:gd name="T5" fmla="*/ 32 h 62"/>
                  <a:gd name="T6" fmla="*/ 1485 w 1519"/>
                  <a:gd name="T7" fmla="*/ 62 h 62"/>
                  <a:gd name="T8" fmla="*/ 34 w 1519"/>
                  <a:gd name="T9" fmla="*/ 62 h 62"/>
                  <a:gd name="T10" fmla="*/ 15 w 1519"/>
                  <a:gd name="T11" fmla="*/ 32 h 62"/>
                  <a:gd name="T12" fmla="*/ 0 w 1519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62">
                    <a:moveTo>
                      <a:pt x="0" y="0"/>
                    </a:moveTo>
                    <a:lnTo>
                      <a:pt x="1519" y="0"/>
                    </a:lnTo>
                    <a:lnTo>
                      <a:pt x="1504" y="32"/>
                    </a:lnTo>
                    <a:lnTo>
                      <a:pt x="1485" y="62"/>
                    </a:lnTo>
                    <a:lnTo>
                      <a:pt x="34" y="62"/>
                    </a:lnTo>
                    <a:lnTo>
                      <a:pt x="15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1797"/>
              <p:cNvSpPr>
                <a:spLocks/>
              </p:cNvSpPr>
              <p:nvPr/>
            </p:nvSpPr>
            <p:spPr bwMode="auto">
              <a:xfrm>
                <a:off x="1771" y="2117"/>
                <a:ext cx="301" cy="9"/>
              </a:xfrm>
              <a:custGeom>
                <a:avLst/>
                <a:gdLst>
                  <a:gd name="T0" fmla="*/ 0 w 1505"/>
                  <a:gd name="T1" fmla="*/ 0 h 47"/>
                  <a:gd name="T2" fmla="*/ 1505 w 1505"/>
                  <a:gd name="T3" fmla="*/ 0 h 47"/>
                  <a:gd name="T4" fmla="*/ 1491 w 1505"/>
                  <a:gd name="T5" fmla="*/ 24 h 47"/>
                  <a:gd name="T6" fmla="*/ 1478 w 1505"/>
                  <a:gd name="T7" fmla="*/ 47 h 47"/>
                  <a:gd name="T8" fmla="*/ 27 w 1505"/>
                  <a:gd name="T9" fmla="*/ 47 h 47"/>
                  <a:gd name="T10" fmla="*/ 14 w 1505"/>
                  <a:gd name="T11" fmla="*/ 24 h 47"/>
                  <a:gd name="T12" fmla="*/ 0 w 150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47">
                    <a:moveTo>
                      <a:pt x="0" y="0"/>
                    </a:moveTo>
                    <a:lnTo>
                      <a:pt x="1505" y="0"/>
                    </a:lnTo>
                    <a:lnTo>
                      <a:pt x="1491" y="24"/>
                    </a:lnTo>
                    <a:lnTo>
                      <a:pt x="1478" y="47"/>
                    </a:lnTo>
                    <a:lnTo>
                      <a:pt x="27" y="47"/>
                    </a:lnTo>
                    <a:lnTo>
                      <a:pt x="1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1798"/>
              <p:cNvSpPr>
                <a:spLocks/>
              </p:cNvSpPr>
              <p:nvPr/>
            </p:nvSpPr>
            <p:spPr bwMode="auto">
              <a:xfrm>
                <a:off x="1772" y="2120"/>
                <a:ext cx="298" cy="6"/>
              </a:xfrm>
              <a:custGeom>
                <a:avLst/>
                <a:gdLst>
                  <a:gd name="T0" fmla="*/ 0 w 1489"/>
                  <a:gd name="T1" fmla="*/ 0 h 31"/>
                  <a:gd name="T2" fmla="*/ 1489 w 1489"/>
                  <a:gd name="T3" fmla="*/ 0 h 31"/>
                  <a:gd name="T4" fmla="*/ 1479 w 1489"/>
                  <a:gd name="T5" fmla="*/ 16 h 31"/>
                  <a:gd name="T6" fmla="*/ 1470 w 1489"/>
                  <a:gd name="T7" fmla="*/ 31 h 31"/>
                  <a:gd name="T8" fmla="*/ 19 w 1489"/>
                  <a:gd name="T9" fmla="*/ 31 h 31"/>
                  <a:gd name="T10" fmla="*/ 10 w 1489"/>
                  <a:gd name="T11" fmla="*/ 16 h 31"/>
                  <a:gd name="T12" fmla="*/ 0 w 148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31">
                    <a:moveTo>
                      <a:pt x="0" y="0"/>
                    </a:moveTo>
                    <a:lnTo>
                      <a:pt x="1489" y="0"/>
                    </a:lnTo>
                    <a:lnTo>
                      <a:pt x="1479" y="16"/>
                    </a:lnTo>
                    <a:lnTo>
                      <a:pt x="1470" y="31"/>
                    </a:lnTo>
                    <a:lnTo>
                      <a:pt x="19" y="31"/>
                    </a:lnTo>
                    <a:lnTo>
                      <a:pt x="1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1799"/>
              <p:cNvSpPr>
                <a:spLocks/>
              </p:cNvSpPr>
              <p:nvPr/>
            </p:nvSpPr>
            <p:spPr bwMode="auto">
              <a:xfrm>
                <a:off x="1774" y="2123"/>
                <a:ext cx="294" cy="3"/>
              </a:xfrm>
              <a:custGeom>
                <a:avLst/>
                <a:gdLst>
                  <a:gd name="T0" fmla="*/ 0 w 1469"/>
                  <a:gd name="T1" fmla="*/ 0 h 15"/>
                  <a:gd name="T2" fmla="*/ 1469 w 1469"/>
                  <a:gd name="T3" fmla="*/ 0 h 15"/>
                  <a:gd name="T4" fmla="*/ 1465 w 1469"/>
                  <a:gd name="T5" fmla="*/ 7 h 15"/>
                  <a:gd name="T6" fmla="*/ 1460 w 1469"/>
                  <a:gd name="T7" fmla="*/ 15 h 15"/>
                  <a:gd name="T8" fmla="*/ 9 w 1469"/>
                  <a:gd name="T9" fmla="*/ 15 h 15"/>
                  <a:gd name="T10" fmla="*/ 4 w 1469"/>
                  <a:gd name="T11" fmla="*/ 7 h 15"/>
                  <a:gd name="T12" fmla="*/ 0 w 146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15">
                    <a:moveTo>
                      <a:pt x="0" y="0"/>
                    </a:moveTo>
                    <a:lnTo>
                      <a:pt x="1469" y="0"/>
                    </a:lnTo>
                    <a:lnTo>
                      <a:pt x="1465" y="7"/>
                    </a:lnTo>
                    <a:lnTo>
                      <a:pt x="1460" y="15"/>
                    </a:lnTo>
                    <a:lnTo>
                      <a:pt x="9" y="15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Rectangle 1800"/>
              <p:cNvSpPr>
                <a:spLocks noChangeArrowheads="1"/>
              </p:cNvSpPr>
              <p:nvPr/>
            </p:nvSpPr>
            <p:spPr bwMode="auto">
              <a:xfrm>
                <a:off x="1776" y="2126"/>
                <a:ext cx="290" cy="1"/>
              </a:xfrm>
              <a:prstGeom prst="rect">
                <a:avLst/>
              </a:pr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Rectangle 1801"/>
              <p:cNvSpPr>
                <a:spLocks noChangeArrowheads="1"/>
              </p:cNvSpPr>
              <p:nvPr/>
            </p:nvSpPr>
            <p:spPr bwMode="auto">
              <a:xfrm>
                <a:off x="1765" y="2104"/>
                <a:ext cx="312" cy="1"/>
              </a:xfrm>
              <a:prstGeom prst="rect">
                <a:avLst/>
              </a:prstGeom>
              <a:solidFill>
                <a:srgbClr val="C5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1802"/>
              <p:cNvSpPr>
                <a:spLocks/>
              </p:cNvSpPr>
              <p:nvPr/>
            </p:nvSpPr>
            <p:spPr bwMode="auto">
              <a:xfrm>
                <a:off x="1765" y="2104"/>
                <a:ext cx="312" cy="3"/>
              </a:xfrm>
              <a:custGeom>
                <a:avLst/>
                <a:gdLst>
                  <a:gd name="T0" fmla="*/ 1556 w 1563"/>
                  <a:gd name="T1" fmla="*/ 17 h 17"/>
                  <a:gd name="T2" fmla="*/ 7 w 1563"/>
                  <a:gd name="T3" fmla="*/ 17 h 17"/>
                  <a:gd name="T4" fmla="*/ 4 w 1563"/>
                  <a:gd name="T5" fmla="*/ 9 h 17"/>
                  <a:gd name="T6" fmla="*/ 0 w 1563"/>
                  <a:gd name="T7" fmla="*/ 0 h 17"/>
                  <a:gd name="T8" fmla="*/ 1563 w 1563"/>
                  <a:gd name="T9" fmla="*/ 0 h 17"/>
                  <a:gd name="T10" fmla="*/ 1559 w 1563"/>
                  <a:gd name="T11" fmla="*/ 9 h 17"/>
                  <a:gd name="T12" fmla="*/ 1556 w 156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17">
                    <a:moveTo>
                      <a:pt x="1556" y="17"/>
                    </a:moveTo>
                    <a:lnTo>
                      <a:pt x="7" y="17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1563" y="0"/>
                    </a:lnTo>
                    <a:lnTo>
                      <a:pt x="1559" y="9"/>
                    </a:lnTo>
                    <a:lnTo>
                      <a:pt x="1556" y="17"/>
                    </a:lnTo>
                    <a:close/>
                  </a:path>
                </a:pathLst>
              </a:cu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1803"/>
              <p:cNvSpPr>
                <a:spLocks/>
              </p:cNvSpPr>
              <p:nvPr/>
            </p:nvSpPr>
            <p:spPr bwMode="auto">
              <a:xfrm>
                <a:off x="1765" y="2104"/>
                <a:ext cx="312" cy="6"/>
              </a:xfrm>
              <a:custGeom>
                <a:avLst/>
                <a:gdLst>
                  <a:gd name="T0" fmla="*/ 1549 w 1563"/>
                  <a:gd name="T1" fmla="*/ 32 h 32"/>
                  <a:gd name="T2" fmla="*/ 14 w 1563"/>
                  <a:gd name="T3" fmla="*/ 32 h 32"/>
                  <a:gd name="T4" fmla="*/ 7 w 1563"/>
                  <a:gd name="T5" fmla="*/ 17 h 32"/>
                  <a:gd name="T6" fmla="*/ 0 w 1563"/>
                  <a:gd name="T7" fmla="*/ 0 h 32"/>
                  <a:gd name="T8" fmla="*/ 1563 w 1563"/>
                  <a:gd name="T9" fmla="*/ 0 h 32"/>
                  <a:gd name="T10" fmla="*/ 1556 w 1563"/>
                  <a:gd name="T11" fmla="*/ 17 h 32"/>
                  <a:gd name="T12" fmla="*/ 1549 w 156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32">
                    <a:moveTo>
                      <a:pt x="1549" y="32"/>
                    </a:moveTo>
                    <a:lnTo>
                      <a:pt x="14" y="32"/>
                    </a:lnTo>
                    <a:lnTo>
                      <a:pt x="7" y="17"/>
                    </a:lnTo>
                    <a:lnTo>
                      <a:pt x="0" y="0"/>
                    </a:lnTo>
                    <a:lnTo>
                      <a:pt x="1563" y="0"/>
                    </a:lnTo>
                    <a:lnTo>
                      <a:pt x="1556" y="17"/>
                    </a:lnTo>
                    <a:lnTo>
                      <a:pt x="1549" y="32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1804"/>
              <p:cNvSpPr>
                <a:spLocks/>
              </p:cNvSpPr>
              <p:nvPr/>
            </p:nvSpPr>
            <p:spPr bwMode="auto">
              <a:xfrm>
                <a:off x="1765" y="2104"/>
                <a:ext cx="312" cy="10"/>
              </a:xfrm>
              <a:custGeom>
                <a:avLst/>
                <a:gdLst>
                  <a:gd name="T0" fmla="*/ 1541 w 1563"/>
                  <a:gd name="T1" fmla="*/ 48 h 48"/>
                  <a:gd name="T2" fmla="*/ 22 w 1563"/>
                  <a:gd name="T3" fmla="*/ 48 h 48"/>
                  <a:gd name="T4" fmla="*/ 11 w 1563"/>
                  <a:gd name="T5" fmla="*/ 24 h 48"/>
                  <a:gd name="T6" fmla="*/ 0 w 1563"/>
                  <a:gd name="T7" fmla="*/ 0 h 48"/>
                  <a:gd name="T8" fmla="*/ 1563 w 1563"/>
                  <a:gd name="T9" fmla="*/ 0 h 48"/>
                  <a:gd name="T10" fmla="*/ 1552 w 1563"/>
                  <a:gd name="T11" fmla="*/ 24 h 48"/>
                  <a:gd name="T12" fmla="*/ 1541 w 1563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48">
                    <a:moveTo>
                      <a:pt x="1541" y="48"/>
                    </a:moveTo>
                    <a:lnTo>
                      <a:pt x="22" y="48"/>
                    </a:lnTo>
                    <a:lnTo>
                      <a:pt x="11" y="24"/>
                    </a:lnTo>
                    <a:lnTo>
                      <a:pt x="0" y="0"/>
                    </a:lnTo>
                    <a:lnTo>
                      <a:pt x="1563" y="0"/>
                    </a:lnTo>
                    <a:lnTo>
                      <a:pt x="1552" y="24"/>
                    </a:lnTo>
                    <a:lnTo>
                      <a:pt x="1541" y="48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1805"/>
              <p:cNvSpPr>
                <a:spLocks/>
              </p:cNvSpPr>
              <p:nvPr/>
            </p:nvSpPr>
            <p:spPr bwMode="auto">
              <a:xfrm>
                <a:off x="1765" y="2104"/>
                <a:ext cx="312" cy="13"/>
              </a:xfrm>
              <a:custGeom>
                <a:avLst/>
                <a:gdLst>
                  <a:gd name="T0" fmla="*/ 1534 w 1563"/>
                  <a:gd name="T1" fmla="*/ 63 h 63"/>
                  <a:gd name="T2" fmla="*/ 29 w 1563"/>
                  <a:gd name="T3" fmla="*/ 63 h 63"/>
                  <a:gd name="T4" fmla="*/ 14 w 1563"/>
                  <a:gd name="T5" fmla="*/ 32 h 63"/>
                  <a:gd name="T6" fmla="*/ 0 w 1563"/>
                  <a:gd name="T7" fmla="*/ 0 h 63"/>
                  <a:gd name="T8" fmla="*/ 1563 w 1563"/>
                  <a:gd name="T9" fmla="*/ 0 h 63"/>
                  <a:gd name="T10" fmla="*/ 1549 w 1563"/>
                  <a:gd name="T11" fmla="*/ 32 h 63"/>
                  <a:gd name="T12" fmla="*/ 1534 w 156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63">
                    <a:moveTo>
                      <a:pt x="1534" y="63"/>
                    </a:moveTo>
                    <a:lnTo>
                      <a:pt x="29" y="63"/>
                    </a:lnTo>
                    <a:lnTo>
                      <a:pt x="14" y="32"/>
                    </a:lnTo>
                    <a:lnTo>
                      <a:pt x="0" y="0"/>
                    </a:lnTo>
                    <a:lnTo>
                      <a:pt x="1563" y="0"/>
                    </a:lnTo>
                    <a:lnTo>
                      <a:pt x="1549" y="32"/>
                    </a:lnTo>
                    <a:lnTo>
                      <a:pt x="1534" y="63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1806"/>
              <p:cNvSpPr>
                <a:spLocks/>
              </p:cNvSpPr>
              <p:nvPr/>
            </p:nvSpPr>
            <p:spPr bwMode="auto">
              <a:xfrm>
                <a:off x="1765" y="2104"/>
                <a:ext cx="312" cy="16"/>
              </a:xfrm>
              <a:custGeom>
                <a:avLst/>
                <a:gdLst>
                  <a:gd name="T0" fmla="*/ 1525 w 1563"/>
                  <a:gd name="T1" fmla="*/ 80 h 80"/>
                  <a:gd name="T2" fmla="*/ 39 w 1563"/>
                  <a:gd name="T3" fmla="*/ 80 h 80"/>
                  <a:gd name="T4" fmla="*/ 18 w 1563"/>
                  <a:gd name="T5" fmla="*/ 41 h 80"/>
                  <a:gd name="T6" fmla="*/ 0 w 1563"/>
                  <a:gd name="T7" fmla="*/ 0 h 80"/>
                  <a:gd name="T8" fmla="*/ 1563 w 1563"/>
                  <a:gd name="T9" fmla="*/ 0 h 80"/>
                  <a:gd name="T10" fmla="*/ 1545 w 1563"/>
                  <a:gd name="T11" fmla="*/ 41 h 80"/>
                  <a:gd name="T12" fmla="*/ 1525 w 1563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80">
                    <a:moveTo>
                      <a:pt x="1525" y="80"/>
                    </a:moveTo>
                    <a:lnTo>
                      <a:pt x="39" y="80"/>
                    </a:lnTo>
                    <a:lnTo>
                      <a:pt x="18" y="41"/>
                    </a:lnTo>
                    <a:lnTo>
                      <a:pt x="0" y="0"/>
                    </a:lnTo>
                    <a:lnTo>
                      <a:pt x="1563" y="0"/>
                    </a:lnTo>
                    <a:lnTo>
                      <a:pt x="1545" y="41"/>
                    </a:lnTo>
                    <a:lnTo>
                      <a:pt x="1525" y="80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1807"/>
              <p:cNvSpPr>
                <a:spLocks/>
              </p:cNvSpPr>
              <p:nvPr/>
            </p:nvSpPr>
            <p:spPr bwMode="auto">
              <a:xfrm>
                <a:off x="1765" y="2104"/>
                <a:ext cx="312" cy="19"/>
              </a:xfrm>
              <a:custGeom>
                <a:avLst/>
                <a:gdLst>
                  <a:gd name="T0" fmla="*/ 1516 w 1563"/>
                  <a:gd name="T1" fmla="*/ 95 h 95"/>
                  <a:gd name="T2" fmla="*/ 47 w 1563"/>
                  <a:gd name="T3" fmla="*/ 95 h 95"/>
                  <a:gd name="T4" fmla="*/ 22 w 1563"/>
                  <a:gd name="T5" fmla="*/ 49 h 95"/>
                  <a:gd name="T6" fmla="*/ 0 w 1563"/>
                  <a:gd name="T7" fmla="*/ 0 h 95"/>
                  <a:gd name="T8" fmla="*/ 1563 w 1563"/>
                  <a:gd name="T9" fmla="*/ 0 h 95"/>
                  <a:gd name="T10" fmla="*/ 1541 w 1563"/>
                  <a:gd name="T11" fmla="*/ 49 h 95"/>
                  <a:gd name="T12" fmla="*/ 1516 w 1563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95">
                    <a:moveTo>
                      <a:pt x="1516" y="95"/>
                    </a:moveTo>
                    <a:lnTo>
                      <a:pt x="47" y="95"/>
                    </a:lnTo>
                    <a:lnTo>
                      <a:pt x="22" y="49"/>
                    </a:lnTo>
                    <a:lnTo>
                      <a:pt x="0" y="0"/>
                    </a:lnTo>
                    <a:lnTo>
                      <a:pt x="1563" y="0"/>
                    </a:lnTo>
                    <a:lnTo>
                      <a:pt x="1541" y="49"/>
                    </a:lnTo>
                    <a:lnTo>
                      <a:pt x="1516" y="95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1808"/>
              <p:cNvSpPr>
                <a:spLocks/>
              </p:cNvSpPr>
              <p:nvPr/>
            </p:nvSpPr>
            <p:spPr bwMode="auto">
              <a:xfrm>
                <a:off x="1765" y="2104"/>
                <a:ext cx="312" cy="22"/>
              </a:xfrm>
              <a:custGeom>
                <a:avLst/>
                <a:gdLst>
                  <a:gd name="T0" fmla="*/ 1507 w 1563"/>
                  <a:gd name="T1" fmla="*/ 110 h 110"/>
                  <a:gd name="T2" fmla="*/ 56 w 1563"/>
                  <a:gd name="T3" fmla="*/ 110 h 110"/>
                  <a:gd name="T4" fmla="*/ 25 w 1563"/>
                  <a:gd name="T5" fmla="*/ 57 h 110"/>
                  <a:gd name="T6" fmla="*/ 0 w 1563"/>
                  <a:gd name="T7" fmla="*/ 0 h 110"/>
                  <a:gd name="T8" fmla="*/ 1563 w 1563"/>
                  <a:gd name="T9" fmla="*/ 0 h 110"/>
                  <a:gd name="T10" fmla="*/ 1538 w 1563"/>
                  <a:gd name="T11" fmla="*/ 57 h 110"/>
                  <a:gd name="T12" fmla="*/ 1507 w 1563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3" h="110">
                    <a:moveTo>
                      <a:pt x="1507" y="110"/>
                    </a:moveTo>
                    <a:lnTo>
                      <a:pt x="56" y="110"/>
                    </a:lnTo>
                    <a:lnTo>
                      <a:pt x="25" y="57"/>
                    </a:lnTo>
                    <a:lnTo>
                      <a:pt x="0" y="0"/>
                    </a:lnTo>
                    <a:lnTo>
                      <a:pt x="1563" y="0"/>
                    </a:lnTo>
                    <a:lnTo>
                      <a:pt x="1538" y="57"/>
                    </a:lnTo>
                    <a:lnTo>
                      <a:pt x="1507" y="110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1809"/>
              <p:cNvSpPr>
                <a:spLocks/>
              </p:cNvSpPr>
              <p:nvPr/>
            </p:nvSpPr>
            <p:spPr bwMode="auto">
              <a:xfrm>
                <a:off x="1765" y="2104"/>
                <a:ext cx="312" cy="25"/>
              </a:xfrm>
              <a:custGeom>
                <a:avLst/>
                <a:gdLst>
                  <a:gd name="T0" fmla="*/ 1497 w 1563"/>
                  <a:gd name="T1" fmla="*/ 126 h 126"/>
                  <a:gd name="T2" fmla="*/ 66 w 1563"/>
                  <a:gd name="T3" fmla="*/ 126 h 126"/>
                  <a:gd name="T4" fmla="*/ 48 w 1563"/>
                  <a:gd name="T5" fmla="*/ 96 h 126"/>
                  <a:gd name="T6" fmla="*/ 15 w 1563"/>
                  <a:gd name="T7" fmla="*/ 33 h 126"/>
                  <a:gd name="T8" fmla="*/ 0 w 1563"/>
                  <a:gd name="T9" fmla="*/ 0 h 126"/>
                  <a:gd name="T10" fmla="*/ 1252 w 1563"/>
                  <a:gd name="T11" fmla="*/ 0 h 126"/>
                  <a:gd name="T12" fmla="*/ 1302 w 1563"/>
                  <a:gd name="T13" fmla="*/ 0 h 126"/>
                  <a:gd name="T14" fmla="*/ 1563 w 1563"/>
                  <a:gd name="T15" fmla="*/ 0 h 126"/>
                  <a:gd name="T16" fmla="*/ 1548 w 1563"/>
                  <a:gd name="T17" fmla="*/ 33 h 126"/>
                  <a:gd name="T18" fmla="*/ 1515 w 1563"/>
                  <a:gd name="T19" fmla="*/ 96 h 126"/>
                  <a:gd name="T20" fmla="*/ 1497 w 1563"/>
                  <a:gd name="T2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3" h="126">
                    <a:moveTo>
                      <a:pt x="1497" y="126"/>
                    </a:moveTo>
                    <a:lnTo>
                      <a:pt x="66" y="126"/>
                    </a:lnTo>
                    <a:lnTo>
                      <a:pt x="48" y="96"/>
                    </a:lnTo>
                    <a:lnTo>
                      <a:pt x="15" y="33"/>
                    </a:lnTo>
                    <a:lnTo>
                      <a:pt x="0" y="0"/>
                    </a:lnTo>
                    <a:lnTo>
                      <a:pt x="1252" y="0"/>
                    </a:lnTo>
                    <a:lnTo>
                      <a:pt x="1302" y="0"/>
                    </a:lnTo>
                    <a:lnTo>
                      <a:pt x="1563" y="0"/>
                    </a:lnTo>
                    <a:lnTo>
                      <a:pt x="1548" y="33"/>
                    </a:lnTo>
                    <a:lnTo>
                      <a:pt x="1515" y="96"/>
                    </a:lnTo>
                    <a:lnTo>
                      <a:pt x="1497" y="126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1810"/>
              <p:cNvSpPr>
                <a:spLocks/>
              </p:cNvSpPr>
              <p:nvPr/>
            </p:nvSpPr>
            <p:spPr bwMode="auto">
              <a:xfrm>
                <a:off x="1766" y="2107"/>
                <a:ext cx="310" cy="22"/>
              </a:xfrm>
              <a:custGeom>
                <a:avLst/>
                <a:gdLst>
                  <a:gd name="T0" fmla="*/ 0 w 1549"/>
                  <a:gd name="T1" fmla="*/ 0 h 110"/>
                  <a:gd name="T2" fmla="*/ 1549 w 1549"/>
                  <a:gd name="T3" fmla="*/ 0 h 110"/>
                  <a:gd name="T4" fmla="*/ 1523 w 1549"/>
                  <a:gd name="T5" fmla="*/ 56 h 110"/>
                  <a:gd name="T6" fmla="*/ 1490 w 1549"/>
                  <a:gd name="T7" fmla="*/ 110 h 110"/>
                  <a:gd name="T8" fmla="*/ 59 w 1549"/>
                  <a:gd name="T9" fmla="*/ 110 h 110"/>
                  <a:gd name="T10" fmla="*/ 26 w 1549"/>
                  <a:gd name="T11" fmla="*/ 56 h 110"/>
                  <a:gd name="T12" fmla="*/ 0 w 1549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110">
                    <a:moveTo>
                      <a:pt x="0" y="0"/>
                    </a:moveTo>
                    <a:lnTo>
                      <a:pt x="1549" y="0"/>
                    </a:lnTo>
                    <a:lnTo>
                      <a:pt x="1523" y="56"/>
                    </a:lnTo>
                    <a:lnTo>
                      <a:pt x="1490" y="110"/>
                    </a:lnTo>
                    <a:lnTo>
                      <a:pt x="59" y="110"/>
                    </a:lnTo>
                    <a:lnTo>
                      <a:pt x="2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1811"/>
              <p:cNvSpPr>
                <a:spLocks/>
              </p:cNvSpPr>
              <p:nvPr/>
            </p:nvSpPr>
            <p:spPr bwMode="auto">
              <a:xfrm>
                <a:off x="1768" y="2110"/>
                <a:ext cx="307" cy="19"/>
              </a:xfrm>
              <a:custGeom>
                <a:avLst/>
                <a:gdLst>
                  <a:gd name="T0" fmla="*/ 0 w 1535"/>
                  <a:gd name="T1" fmla="*/ 0 h 94"/>
                  <a:gd name="T2" fmla="*/ 1535 w 1535"/>
                  <a:gd name="T3" fmla="*/ 0 h 94"/>
                  <a:gd name="T4" fmla="*/ 1512 w 1535"/>
                  <a:gd name="T5" fmla="*/ 49 h 94"/>
                  <a:gd name="T6" fmla="*/ 1483 w 1535"/>
                  <a:gd name="T7" fmla="*/ 94 h 94"/>
                  <a:gd name="T8" fmla="*/ 52 w 1535"/>
                  <a:gd name="T9" fmla="*/ 94 h 94"/>
                  <a:gd name="T10" fmla="*/ 25 w 1535"/>
                  <a:gd name="T11" fmla="*/ 49 h 94"/>
                  <a:gd name="T12" fmla="*/ 0 w 1535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94">
                    <a:moveTo>
                      <a:pt x="0" y="0"/>
                    </a:moveTo>
                    <a:lnTo>
                      <a:pt x="1535" y="0"/>
                    </a:lnTo>
                    <a:lnTo>
                      <a:pt x="1512" y="49"/>
                    </a:lnTo>
                    <a:lnTo>
                      <a:pt x="1483" y="94"/>
                    </a:lnTo>
                    <a:lnTo>
                      <a:pt x="52" y="94"/>
                    </a:lnTo>
                    <a:lnTo>
                      <a:pt x="25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1812"/>
              <p:cNvSpPr>
                <a:spLocks/>
              </p:cNvSpPr>
              <p:nvPr/>
            </p:nvSpPr>
            <p:spPr bwMode="auto">
              <a:xfrm>
                <a:off x="1769" y="2114"/>
                <a:ext cx="304" cy="15"/>
              </a:xfrm>
              <a:custGeom>
                <a:avLst/>
                <a:gdLst>
                  <a:gd name="T0" fmla="*/ 0 w 1519"/>
                  <a:gd name="T1" fmla="*/ 0 h 78"/>
                  <a:gd name="T2" fmla="*/ 1519 w 1519"/>
                  <a:gd name="T3" fmla="*/ 0 h 78"/>
                  <a:gd name="T4" fmla="*/ 1498 w 1519"/>
                  <a:gd name="T5" fmla="*/ 40 h 78"/>
                  <a:gd name="T6" fmla="*/ 1475 w 1519"/>
                  <a:gd name="T7" fmla="*/ 78 h 78"/>
                  <a:gd name="T8" fmla="*/ 44 w 1519"/>
                  <a:gd name="T9" fmla="*/ 78 h 78"/>
                  <a:gd name="T10" fmla="*/ 21 w 1519"/>
                  <a:gd name="T11" fmla="*/ 40 h 78"/>
                  <a:gd name="T12" fmla="*/ 0 w 1519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78">
                    <a:moveTo>
                      <a:pt x="0" y="0"/>
                    </a:moveTo>
                    <a:lnTo>
                      <a:pt x="1519" y="0"/>
                    </a:lnTo>
                    <a:lnTo>
                      <a:pt x="1498" y="40"/>
                    </a:lnTo>
                    <a:lnTo>
                      <a:pt x="1475" y="78"/>
                    </a:lnTo>
                    <a:lnTo>
                      <a:pt x="44" y="78"/>
                    </a:lnTo>
                    <a:lnTo>
                      <a:pt x="21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15" name="Group 2014"/>
            <p:cNvGrpSpPr>
              <a:grpSpLocks/>
            </p:cNvGrpSpPr>
            <p:nvPr/>
          </p:nvGrpSpPr>
          <p:grpSpPr bwMode="auto">
            <a:xfrm>
              <a:off x="2803526" y="3344863"/>
              <a:ext cx="492125" cy="92075"/>
              <a:chOff x="1766" y="2107"/>
              <a:chExt cx="310" cy="58"/>
            </a:xfrm>
          </p:grpSpPr>
          <p:sp>
            <p:nvSpPr>
              <p:cNvPr id="1616" name="Freeform 1814"/>
              <p:cNvSpPr>
                <a:spLocks/>
              </p:cNvSpPr>
              <p:nvPr/>
            </p:nvSpPr>
            <p:spPr bwMode="auto">
              <a:xfrm>
                <a:off x="1771" y="2117"/>
                <a:ext cx="301" cy="12"/>
              </a:xfrm>
              <a:custGeom>
                <a:avLst/>
                <a:gdLst>
                  <a:gd name="T0" fmla="*/ 0 w 1505"/>
                  <a:gd name="T1" fmla="*/ 0 h 63"/>
                  <a:gd name="T2" fmla="*/ 1505 w 1505"/>
                  <a:gd name="T3" fmla="*/ 0 h 63"/>
                  <a:gd name="T4" fmla="*/ 1487 w 1505"/>
                  <a:gd name="T5" fmla="*/ 32 h 63"/>
                  <a:gd name="T6" fmla="*/ 1468 w 1505"/>
                  <a:gd name="T7" fmla="*/ 63 h 63"/>
                  <a:gd name="T8" fmla="*/ 37 w 1505"/>
                  <a:gd name="T9" fmla="*/ 63 h 63"/>
                  <a:gd name="T10" fmla="*/ 18 w 1505"/>
                  <a:gd name="T11" fmla="*/ 32 h 63"/>
                  <a:gd name="T12" fmla="*/ 0 w 1505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63">
                    <a:moveTo>
                      <a:pt x="0" y="0"/>
                    </a:moveTo>
                    <a:lnTo>
                      <a:pt x="1505" y="0"/>
                    </a:lnTo>
                    <a:lnTo>
                      <a:pt x="1487" y="32"/>
                    </a:lnTo>
                    <a:lnTo>
                      <a:pt x="1468" y="63"/>
                    </a:lnTo>
                    <a:lnTo>
                      <a:pt x="37" y="63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1815"/>
              <p:cNvSpPr>
                <a:spLocks/>
              </p:cNvSpPr>
              <p:nvPr/>
            </p:nvSpPr>
            <p:spPr bwMode="auto">
              <a:xfrm>
                <a:off x="1772" y="2120"/>
                <a:ext cx="298" cy="9"/>
              </a:xfrm>
              <a:custGeom>
                <a:avLst/>
                <a:gdLst>
                  <a:gd name="T0" fmla="*/ 0 w 1489"/>
                  <a:gd name="T1" fmla="*/ 0 h 47"/>
                  <a:gd name="T2" fmla="*/ 1489 w 1489"/>
                  <a:gd name="T3" fmla="*/ 0 h 47"/>
                  <a:gd name="T4" fmla="*/ 1474 w 1489"/>
                  <a:gd name="T5" fmla="*/ 24 h 47"/>
                  <a:gd name="T6" fmla="*/ 1460 w 1489"/>
                  <a:gd name="T7" fmla="*/ 47 h 47"/>
                  <a:gd name="T8" fmla="*/ 29 w 1489"/>
                  <a:gd name="T9" fmla="*/ 47 h 47"/>
                  <a:gd name="T10" fmla="*/ 14 w 1489"/>
                  <a:gd name="T11" fmla="*/ 24 h 47"/>
                  <a:gd name="T12" fmla="*/ 0 w 148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47">
                    <a:moveTo>
                      <a:pt x="0" y="0"/>
                    </a:moveTo>
                    <a:lnTo>
                      <a:pt x="1489" y="0"/>
                    </a:lnTo>
                    <a:lnTo>
                      <a:pt x="1474" y="24"/>
                    </a:lnTo>
                    <a:lnTo>
                      <a:pt x="1460" y="47"/>
                    </a:lnTo>
                    <a:lnTo>
                      <a:pt x="29" y="47"/>
                    </a:lnTo>
                    <a:lnTo>
                      <a:pt x="1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1816"/>
              <p:cNvSpPr>
                <a:spLocks/>
              </p:cNvSpPr>
              <p:nvPr/>
            </p:nvSpPr>
            <p:spPr bwMode="auto">
              <a:xfrm>
                <a:off x="1774" y="2123"/>
                <a:ext cx="294" cy="6"/>
              </a:xfrm>
              <a:custGeom>
                <a:avLst/>
                <a:gdLst>
                  <a:gd name="T0" fmla="*/ 0 w 1469"/>
                  <a:gd name="T1" fmla="*/ 0 h 31"/>
                  <a:gd name="T2" fmla="*/ 1469 w 1469"/>
                  <a:gd name="T3" fmla="*/ 0 h 31"/>
                  <a:gd name="T4" fmla="*/ 1460 w 1469"/>
                  <a:gd name="T5" fmla="*/ 15 h 31"/>
                  <a:gd name="T6" fmla="*/ 1450 w 1469"/>
                  <a:gd name="T7" fmla="*/ 31 h 31"/>
                  <a:gd name="T8" fmla="*/ 19 w 1469"/>
                  <a:gd name="T9" fmla="*/ 31 h 31"/>
                  <a:gd name="T10" fmla="*/ 9 w 1469"/>
                  <a:gd name="T11" fmla="*/ 15 h 31"/>
                  <a:gd name="T12" fmla="*/ 0 w 146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31">
                    <a:moveTo>
                      <a:pt x="0" y="0"/>
                    </a:moveTo>
                    <a:lnTo>
                      <a:pt x="1469" y="0"/>
                    </a:lnTo>
                    <a:lnTo>
                      <a:pt x="1460" y="15"/>
                    </a:lnTo>
                    <a:lnTo>
                      <a:pt x="1450" y="31"/>
                    </a:lnTo>
                    <a:lnTo>
                      <a:pt x="19" y="31"/>
                    </a:lnTo>
                    <a:lnTo>
                      <a:pt x="9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1817"/>
              <p:cNvSpPr>
                <a:spLocks/>
              </p:cNvSpPr>
              <p:nvPr/>
            </p:nvSpPr>
            <p:spPr bwMode="auto">
              <a:xfrm>
                <a:off x="1776" y="2126"/>
                <a:ext cx="290" cy="3"/>
              </a:xfrm>
              <a:custGeom>
                <a:avLst/>
                <a:gdLst>
                  <a:gd name="T0" fmla="*/ 0 w 1451"/>
                  <a:gd name="T1" fmla="*/ 0 h 16"/>
                  <a:gd name="T2" fmla="*/ 1451 w 1451"/>
                  <a:gd name="T3" fmla="*/ 0 h 16"/>
                  <a:gd name="T4" fmla="*/ 1446 w 1451"/>
                  <a:gd name="T5" fmla="*/ 9 h 16"/>
                  <a:gd name="T6" fmla="*/ 1441 w 1451"/>
                  <a:gd name="T7" fmla="*/ 16 h 16"/>
                  <a:gd name="T8" fmla="*/ 10 w 1451"/>
                  <a:gd name="T9" fmla="*/ 16 h 16"/>
                  <a:gd name="T10" fmla="*/ 5 w 1451"/>
                  <a:gd name="T11" fmla="*/ 9 h 16"/>
                  <a:gd name="T12" fmla="*/ 0 w 1451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16">
                    <a:moveTo>
                      <a:pt x="0" y="0"/>
                    </a:moveTo>
                    <a:lnTo>
                      <a:pt x="1451" y="0"/>
                    </a:lnTo>
                    <a:lnTo>
                      <a:pt x="1446" y="9"/>
                    </a:lnTo>
                    <a:lnTo>
                      <a:pt x="1441" y="16"/>
                    </a:lnTo>
                    <a:lnTo>
                      <a:pt x="10" y="16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1818"/>
              <p:cNvSpPr>
                <a:spLocks/>
              </p:cNvSpPr>
              <p:nvPr/>
            </p:nvSpPr>
            <p:spPr bwMode="auto">
              <a:xfrm>
                <a:off x="1778" y="2129"/>
                <a:ext cx="286" cy="0"/>
              </a:xfrm>
              <a:custGeom>
                <a:avLst/>
                <a:gdLst>
                  <a:gd name="T0" fmla="*/ 0 w 1433"/>
                  <a:gd name="T1" fmla="*/ 1433 w 1433"/>
                  <a:gd name="T2" fmla="*/ 1432 w 1433"/>
                  <a:gd name="T3" fmla="*/ 1 w 1433"/>
                  <a:gd name="T4" fmla="*/ 0 w 14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33">
                    <a:moveTo>
                      <a:pt x="0" y="0"/>
                    </a:moveTo>
                    <a:lnTo>
                      <a:pt x="1433" y="0"/>
                    </a:lnTo>
                    <a:lnTo>
                      <a:pt x="1432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Rectangle 1819"/>
              <p:cNvSpPr>
                <a:spLocks noChangeArrowheads="1"/>
              </p:cNvSpPr>
              <p:nvPr/>
            </p:nvSpPr>
            <p:spPr bwMode="auto">
              <a:xfrm>
                <a:off x="1766" y="2107"/>
                <a:ext cx="310" cy="1"/>
              </a:xfrm>
              <a:prstGeom prst="rect">
                <a:avLst/>
              </a:prstGeom>
              <a:solidFill>
                <a:srgbClr val="C62A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1820"/>
              <p:cNvSpPr>
                <a:spLocks/>
              </p:cNvSpPr>
              <p:nvPr/>
            </p:nvSpPr>
            <p:spPr bwMode="auto">
              <a:xfrm>
                <a:off x="1766" y="2107"/>
                <a:ext cx="310" cy="3"/>
              </a:xfrm>
              <a:custGeom>
                <a:avLst/>
                <a:gdLst>
                  <a:gd name="T0" fmla="*/ 1542 w 1549"/>
                  <a:gd name="T1" fmla="*/ 16 h 16"/>
                  <a:gd name="T2" fmla="*/ 7 w 1549"/>
                  <a:gd name="T3" fmla="*/ 16 h 16"/>
                  <a:gd name="T4" fmla="*/ 4 w 1549"/>
                  <a:gd name="T5" fmla="*/ 8 h 16"/>
                  <a:gd name="T6" fmla="*/ 0 w 1549"/>
                  <a:gd name="T7" fmla="*/ 0 h 16"/>
                  <a:gd name="T8" fmla="*/ 1549 w 1549"/>
                  <a:gd name="T9" fmla="*/ 0 h 16"/>
                  <a:gd name="T10" fmla="*/ 1545 w 1549"/>
                  <a:gd name="T11" fmla="*/ 8 h 16"/>
                  <a:gd name="T12" fmla="*/ 1542 w 154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16">
                    <a:moveTo>
                      <a:pt x="1542" y="16"/>
                    </a:moveTo>
                    <a:lnTo>
                      <a:pt x="7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1549" y="0"/>
                    </a:lnTo>
                    <a:lnTo>
                      <a:pt x="1545" y="8"/>
                    </a:lnTo>
                    <a:lnTo>
                      <a:pt x="1542" y="16"/>
                    </a:lnTo>
                    <a:close/>
                  </a:path>
                </a:pathLst>
              </a:cu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1821"/>
              <p:cNvSpPr>
                <a:spLocks/>
              </p:cNvSpPr>
              <p:nvPr/>
            </p:nvSpPr>
            <p:spPr bwMode="auto">
              <a:xfrm>
                <a:off x="1766" y="2107"/>
                <a:ext cx="310" cy="7"/>
              </a:xfrm>
              <a:custGeom>
                <a:avLst/>
                <a:gdLst>
                  <a:gd name="T0" fmla="*/ 1534 w 1549"/>
                  <a:gd name="T1" fmla="*/ 32 h 32"/>
                  <a:gd name="T2" fmla="*/ 15 w 1549"/>
                  <a:gd name="T3" fmla="*/ 32 h 32"/>
                  <a:gd name="T4" fmla="*/ 7 w 1549"/>
                  <a:gd name="T5" fmla="*/ 16 h 32"/>
                  <a:gd name="T6" fmla="*/ 0 w 1549"/>
                  <a:gd name="T7" fmla="*/ 0 h 32"/>
                  <a:gd name="T8" fmla="*/ 1549 w 1549"/>
                  <a:gd name="T9" fmla="*/ 0 h 32"/>
                  <a:gd name="T10" fmla="*/ 1542 w 1549"/>
                  <a:gd name="T11" fmla="*/ 16 h 32"/>
                  <a:gd name="T12" fmla="*/ 1534 w 154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32">
                    <a:moveTo>
                      <a:pt x="1534" y="32"/>
                    </a:moveTo>
                    <a:lnTo>
                      <a:pt x="15" y="32"/>
                    </a:lnTo>
                    <a:lnTo>
                      <a:pt x="7" y="16"/>
                    </a:lnTo>
                    <a:lnTo>
                      <a:pt x="0" y="0"/>
                    </a:lnTo>
                    <a:lnTo>
                      <a:pt x="1549" y="0"/>
                    </a:lnTo>
                    <a:lnTo>
                      <a:pt x="1542" y="16"/>
                    </a:lnTo>
                    <a:lnTo>
                      <a:pt x="1534" y="32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1822"/>
              <p:cNvSpPr>
                <a:spLocks/>
              </p:cNvSpPr>
              <p:nvPr/>
            </p:nvSpPr>
            <p:spPr bwMode="auto">
              <a:xfrm>
                <a:off x="1766" y="2107"/>
                <a:ext cx="310" cy="10"/>
              </a:xfrm>
              <a:custGeom>
                <a:avLst/>
                <a:gdLst>
                  <a:gd name="T0" fmla="*/ 1527 w 1549"/>
                  <a:gd name="T1" fmla="*/ 47 h 47"/>
                  <a:gd name="T2" fmla="*/ 22 w 1549"/>
                  <a:gd name="T3" fmla="*/ 47 h 47"/>
                  <a:gd name="T4" fmla="*/ 11 w 1549"/>
                  <a:gd name="T5" fmla="*/ 25 h 47"/>
                  <a:gd name="T6" fmla="*/ 0 w 1549"/>
                  <a:gd name="T7" fmla="*/ 0 h 47"/>
                  <a:gd name="T8" fmla="*/ 1549 w 1549"/>
                  <a:gd name="T9" fmla="*/ 0 h 47"/>
                  <a:gd name="T10" fmla="*/ 1538 w 1549"/>
                  <a:gd name="T11" fmla="*/ 25 h 47"/>
                  <a:gd name="T12" fmla="*/ 1527 w 154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47">
                    <a:moveTo>
                      <a:pt x="1527" y="47"/>
                    </a:moveTo>
                    <a:lnTo>
                      <a:pt x="22" y="47"/>
                    </a:lnTo>
                    <a:lnTo>
                      <a:pt x="11" y="25"/>
                    </a:lnTo>
                    <a:lnTo>
                      <a:pt x="0" y="0"/>
                    </a:lnTo>
                    <a:lnTo>
                      <a:pt x="1549" y="0"/>
                    </a:lnTo>
                    <a:lnTo>
                      <a:pt x="1538" y="25"/>
                    </a:lnTo>
                    <a:lnTo>
                      <a:pt x="1527" y="47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1823"/>
              <p:cNvSpPr>
                <a:spLocks/>
              </p:cNvSpPr>
              <p:nvPr/>
            </p:nvSpPr>
            <p:spPr bwMode="auto">
              <a:xfrm>
                <a:off x="1766" y="2107"/>
                <a:ext cx="310" cy="13"/>
              </a:xfrm>
              <a:custGeom>
                <a:avLst/>
                <a:gdLst>
                  <a:gd name="T0" fmla="*/ 1518 w 1549"/>
                  <a:gd name="T1" fmla="*/ 64 h 64"/>
                  <a:gd name="T2" fmla="*/ 32 w 1549"/>
                  <a:gd name="T3" fmla="*/ 64 h 64"/>
                  <a:gd name="T4" fmla="*/ 15 w 1549"/>
                  <a:gd name="T5" fmla="*/ 32 h 64"/>
                  <a:gd name="T6" fmla="*/ 0 w 1549"/>
                  <a:gd name="T7" fmla="*/ 0 h 64"/>
                  <a:gd name="T8" fmla="*/ 1549 w 1549"/>
                  <a:gd name="T9" fmla="*/ 0 h 64"/>
                  <a:gd name="T10" fmla="*/ 1534 w 1549"/>
                  <a:gd name="T11" fmla="*/ 32 h 64"/>
                  <a:gd name="T12" fmla="*/ 1518 w 1549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64">
                    <a:moveTo>
                      <a:pt x="1518" y="64"/>
                    </a:moveTo>
                    <a:lnTo>
                      <a:pt x="32" y="64"/>
                    </a:lnTo>
                    <a:lnTo>
                      <a:pt x="15" y="32"/>
                    </a:lnTo>
                    <a:lnTo>
                      <a:pt x="0" y="0"/>
                    </a:lnTo>
                    <a:lnTo>
                      <a:pt x="1549" y="0"/>
                    </a:lnTo>
                    <a:lnTo>
                      <a:pt x="1534" y="32"/>
                    </a:lnTo>
                    <a:lnTo>
                      <a:pt x="1518" y="64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1824"/>
              <p:cNvSpPr>
                <a:spLocks/>
              </p:cNvSpPr>
              <p:nvPr/>
            </p:nvSpPr>
            <p:spPr bwMode="auto">
              <a:xfrm>
                <a:off x="1766" y="2107"/>
                <a:ext cx="310" cy="16"/>
              </a:xfrm>
              <a:custGeom>
                <a:avLst/>
                <a:gdLst>
                  <a:gd name="T0" fmla="*/ 1509 w 1549"/>
                  <a:gd name="T1" fmla="*/ 79 h 79"/>
                  <a:gd name="T2" fmla="*/ 40 w 1549"/>
                  <a:gd name="T3" fmla="*/ 79 h 79"/>
                  <a:gd name="T4" fmla="*/ 18 w 1549"/>
                  <a:gd name="T5" fmla="*/ 40 h 79"/>
                  <a:gd name="T6" fmla="*/ 0 w 1549"/>
                  <a:gd name="T7" fmla="*/ 0 h 79"/>
                  <a:gd name="T8" fmla="*/ 1549 w 1549"/>
                  <a:gd name="T9" fmla="*/ 0 h 79"/>
                  <a:gd name="T10" fmla="*/ 1531 w 1549"/>
                  <a:gd name="T11" fmla="*/ 40 h 79"/>
                  <a:gd name="T12" fmla="*/ 1509 w 1549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79">
                    <a:moveTo>
                      <a:pt x="1509" y="79"/>
                    </a:moveTo>
                    <a:lnTo>
                      <a:pt x="40" y="79"/>
                    </a:lnTo>
                    <a:lnTo>
                      <a:pt x="18" y="40"/>
                    </a:lnTo>
                    <a:lnTo>
                      <a:pt x="0" y="0"/>
                    </a:lnTo>
                    <a:lnTo>
                      <a:pt x="1549" y="0"/>
                    </a:lnTo>
                    <a:lnTo>
                      <a:pt x="1531" y="40"/>
                    </a:lnTo>
                    <a:lnTo>
                      <a:pt x="1509" y="79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1825"/>
              <p:cNvSpPr>
                <a:spLocks/>
              </p:cNvSpPr>
              <p:nvPr/>
            </p:nvSpPr>
            <p:spPr bwMode="auto">
              <a:xfrm>
                <a:off x="1766" y="2107"/>
                <a:ext cx="310" cy="19"/>
              </a:xfrm>
              <a:custGeom>
                <a:avLst/>
                <a:gdLst>
                  <a:gd name="T0" fmla="*/ 1500 w 1549"/>
                  <a:gd name="T1" fmla="*/ 94 h 94"/>
                  <a:gd name="T2" fmla="*/ 49 w 1549"/>
                  <a:gd name="T3" fmla="*/ 94 h 94"/>
                  <a:gd name="T4" fmla="*/ 22 w 1549"/>
                  <a:gd name="T5" fmla="*/ 48 h 94"/>
                  <a:gd name="T6" fmla="*/ 0 w 1549"/>
                  <a:gd name="T7" fmla="*/ 0 h 94"/>
                  <a:gd name="T8" fmla="*/ 1549 w 1549"/>
                  <a:gd name="T9" fmla="*/ 0 h 94"/>
                  <a:gd name="T10" fmla="*/ 1527 w 1549"/>
                  <a:gd name="T11" fmla="*/ 48 h 94"/>
                  <a:gd name="T12" fmla="*/ 1500 w 1549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94">
                    <a:moveTo>
                      <a:pt x="1500" y="94"/>
                    </a:moveTo>
                    <a:lnTo>
                      <a:pt x="49" y="94"/>
                    </a:lnTo>
                    <a:lnTo>
                      <a:pt x="22" y="48"/>
                    </a:lnTo>
                    <a:lnTo>
                      <a:pt x="0" y="0"/>
                    </a:lnTo>
                    <a:lnTo>
                      <a:pt x="1549" y="0"/>
                    </a:lnTo>
                    <a:lnTo>
                      <a:pt x="1527" y="48"/>
                    </a:lnTo>
                    <a:lnTo>
                      <a:pt x="1500" y="94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1826"/>
              <p:cNvSpPr>
                <a:spLocks/>
              </p:cNvSpPr>
              <p:nvPr/>
            </p:nvSpPr>
            <p:spPr bwMode="auto">
              <a:xfrm>
                <a:off x="1766" y="2107"/>
                <a:ext cx="310" cy="22"/>
              </a:xfrm>
              <a:custGeom>
                <a:avLst/>
                <a:gdLst>
                  <a:gd name="T0" fmla="*/ 1490 w 1549"/>
                  <a:gd name="T1" fmla="*/ 110 h 110"/>
                  <a:gd name="T2" fmla="*/ 59 w 1549"/>
                  <a:gd name="T3" fmla="*/ 110 h 110"/>
                  <a:gd name="T4" fmla="*/ 26 w 1549"/>
                  <a:gd name="T5" fmla="*/ 56 h 110"/>
                  <a:gd name="T6" fmla="*/ 0 w 1549"/>
                  <a:gd name="T7" fmla="*/ 0 h 110"/>
                  <a:gd name="T8" fmla="*/ 1549 w 1549"/>
                  <a:gd name="T9" fmla="*/ 0 h 110"/>
                  <a:gd name="T10" fmla="*/ 1523 w 1549"/>
                  <a:gd name="T11" fmla="*/ 56 h 110"/>
                  <a:gd name="T12" fmla="*/ 1490 w 1549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9" h="110">
                    <a:moveTo>
                      <a:pt x="1490" y="110"/>
                    </a:moveTo>
                    <a:lnTo>
                      <a:pt x="59" y="110"/>
                    </a:lnTo>
                    <a:lnTo>
                      <a:pt x="26" y="56"/>
                    </a:lnTo>
                    <a:lnTo>
                      <a:pt x="0" y="0"/>
                    </a:lnTo>
                    <a:lnTo>
                      <a:pt x="1549" y="0"/>
                    </a:lnTo>
                    <a:lnTo>
                      <a:pt x="1523" y="56"/>
                    </a:lnTo>
                    <a:lnTo>
                      <a:pt x="1490" y="110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1827"/>
              <p:cNvSpPr>
                <a:spLocks/>
              </p:cNvSpPr>
              <p:nvPr/>
            </p:nvSpPr>
            <p:spPr bwMode="auto">
              <a:xfrm>
                <a:off x="1766" y="2107"/>
                <a:ext cx="310" cy="25"/>
              </a:xfrm>
              <a:custGeom>
                <a:avLst/>
                <a:gdLst>
                  <a:gd name="T0" fmla="*/ 1481 w 1549"/>
                  <a:gd name="T1" fmla="*/ 126 h 126"/>
                  <a:gd name="T2" fmla="*/ 68 w 1549"/>
                  <a:gd name="T3" fmla="*/ 126 h 126"/>
                  <a:gd name="T4" fmla="*/ 50 w 1549"/>
                  <a:gd name="T5" fmla="*/ 95 h 126"/>
                  <a:gd name="T6" fmla="*/ 15 w 1549"/>
                  <a:gd name="T7" fmla="*/ 33 h 126"/>
                  <a:gd name="T8" fmla="*/ 0 w 1549"/>
                  <a:gd name="T9" fmla="*/ 0 h 126"/>
                  <a:gd name="T10" fmla="*/ 1120 w 1549"/>
                  <a:gd name="T11" fmla="*/ 0 h 126"/>
                  <a:gd name="T12" fmla="*/ 1549 w 1549"/>
                  <a:gd name="T13" fmla="*/ 0 h 126"/>
                  <a:gd name="T14" fmla="*/ 1534 w 1549"/>
                  <a:gd name="T15" fmla="*/ 33 h 126"/>
                  <a:gd name="T16" fmla="*/ 1499 w 1549"/>
                  <a:gd name="T17" fmla="*/ 95 h 126"/>
                  <a:gd name="T18" fmla="*/ 1481 w 1549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9" h="126">
                    <a:moveTo>
                      <a:pt x="1481" y="126"/>
                    </a:moveTo>
                    <a:lnTo>
                      <a:pt x="68" y="126"/>
                    </a:lnTo>
                    <a:lnTo>
                      <a:pt x="50" y="95"/>
                    </a:lnTo>
                    <a:lnTo>
                      <a:pt x="15" y="33"/>
                    </a:lnTo>
                    <a:lnTo>
                      <a:pt x="0" y="0"/>
                    </a:lnTo>
                    <a:lnTo>
                      <a:pt x="1120" y="0"/>
                    </a:lnTo>
                    <a:lnTo>
                      <a:pt x="1549" y="0"/>
                    </a:lnTo>
                    <a:lnTo>
                      <a:pt x="1534" y="33"/>
                    </a:lnTo>
                    <a:lnTo>
                      <a:pt x="1499" y="95"/>
                    </a:lnTo>
                    <a:lnTo>
                      <a:pt x="1481" y="126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1828"/>
              <p:cNvSpPr>
                <a:spLocks/>
              </p:cNvSpPr>
              <p:nvPr/>
            </p:nvSpPr>
            <p:spPr bwMode="auto">
              <a:xfrm>
                <a:off x="1768" y="2110"/>
                <a:ext cx="307" cy="22"/>
              </a:xfrm>
              <a:custGeom>
                <a:avLst/>
                <a:gdLst>
                  <a:gd name="T0" fmla="*/ 0 w 1535"/>
                  <a:gd name="T1" fmla="*/ 0 h 110"/>
                  <a:gd name="T2" fmla="*/ 1535 w 1535"/>
                  <a:gd name="T3" fmla="*/ 0 h 110"/>
                  <a:gd name="T4" fmla="*/ 1506 w 1535"/>
                  <a:gd name="T5" fmla="*/ 57 h 110"/>
                  <a:gd name="T6" fmla="*/ 1474 w 1535"/>
                  <a:gd name="T7" fmla="*/ 110 h 110"/>
                  <a:gd name="T8" fmla="*/ 61 w 1535"/>
                  <a:gd name="T9" fmla="*/ 110 h 110"/>
                  <a:gd name="T10" fmla="*/ 29 w 1535"/>
                  <a:gd name="T11" fmla="*/ 57 h 110"/>
                  <a:gd name="T12" fmla="*/ 0 w 1535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110">
                    <a:moveTo>
                      <a:pt x="0" y="0"/>
                    </a:moveTo>
                    <a:lnTo>
                      <a:pt x="1535" y="0"/>
                    </a:lnTo>
                    <a:lnTo>
                      <a:pt x="1506" y="57"/>
                    </a:lnTo>
                    <a:lnTo>
                      <a:pt x="1474" y="110"/>
                    </a:lnTo>
                    <a:lnTo>
                      <a:pt x="61" y="110"/>
                    </a:lnTo>
                    <a:lnTo>
                      <a:pt x="2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1829"/>
              <p:cNvSpPr>
                <a:spLocks/>
              </p:cNvSpPr>
              <p:nvPr/>
            </p:nvSpPr>
            <p:spPr bwMode="auto">
              <a:xfrm>
                <a:off x="1769" y="2114"/>
                <a:ext cx="304" cy="18"/>
              </a:xfrm>
              <a:custGeom>
                <a:avLst/>
                <a:gdLst>
                  <a:gd name="T0" fmla="*/ 0 w 1519"/>
                  <a:gd name="T1" fmla="*/ 0 h 94"/>
                  <a:gd name="T2" fmla="*/ 1519 w 1519"/>
                  <a:gd name="T3" fmla="*/ 0 h 94"/>
                  <a:gd name="T4" fmla="*/ 1494 w 1519"/>
                  <a:gd name="T5" fmla="*/ 48 h 94"/>
                  <a:gd name="T6" fmla="*/ 1466 w 1519"/>
                  <a:gd name="T7" fmla="*/ 94 h 94"/>
                  <a:gd name="T8" fmla="*/ 53 w 1519"/>
                  <a:gd name="T9" fmla="*/ 94 h 94"/>
                  <a:gd name="T10" fmla="*/ 25 w 1519"/>
                  <a:gd name="T11" fmla="*/ 48 h 94"/>
                  <a:gd name="T12" fmla="*/ 0 w 1519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94">
                    <a:moveTo>
                      <a:pt x="0" y="0"/>
                    </a:moveTo>
                    <a:lnTo>
                      <a:pt x="1519" y="0"/>
                    </a:lnTo>
                    <a:lnTo>
                      <a:pt x="1494" y="48"/>
                    </a:lnTo>
                    <a:lnTo>
                      <a:pt x="1466" y="94"/>
                    </a:lnTo>
                    <a:lnTo>
                      <a:pt x="53" y="94"/>
                    </a:lnTo>
                    <a:lnTo>
                      <a:pt x="25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1830"/>
              <p:cNvSpPr>
                <a:spLocks/>
              </p:cNvSpPr>
              <p:nvPr/>
            </p:nvSpPr>
            <p:spPr bwMode="auto">
              <a:xfrm>
                <a:off x="1771" y="2117"/>
                <a:ext cx="301" cy="15"/>
              </a:xfrm>
              <a:custGeom>
                <a:avLst/>
                <a:gdLst>
                  <a:gd name="T0" fmla="*/ 0 w 1505"/>
                  <a:gd name="T1" fmla="*/ 0 h 79"/>
                  <a:gd name="T2" fmla="*/ 1505 w 1505"/>
                  <a:gd name="T3" fmla="*/ 0 h 79"/>
                  <a:gd name="T4" fmla="*/ 1482 w 1505"/>
                  <a:gd name="T5" fmla="*/ 40 h 79"/>
                  <a:gd name="T6" fmla="*/ 1459 w 1505"/>
                  <a:gd name="T7" fmla="*/ 79 h 79"/>
                  <a:gd name="T8" fmla="*/ 46 w 1505"/>
                  <a:gd name="T9" fmla="*/ 79 h 79"/>
                  <a:gd name="T10" fmla="*/ 23 w 1505"/>
                  <a:gd name="T11" fmla="*/ 40 h 79"/>
                  <a:gd name="T12" fmla="*/ 0 w 1505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79">
                    <a:moveTo>
                      <a:pt x="0" y="0"/>
                    </a:moveTo>
                    <a:lnTo>
                      <a:pt x="1505" y="0"/>
                    </a:lnTo>
                    <a:lnTo>
                      <a:pt x="1482" y="40"/>
                    </a:lnTo>
                    <a:lnTo>
                      <a:pt x="1459" y="79"/>
                    </a:lnTo>
                    <a:lnTo>
                      <a:pt x="46" y="79"/>
                    </a:lnTo>
                    <a:lnTo>
                      <a:pt x="23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1831"/>
              <p:cNvSpPr>
                <a:spLocks/>
              </p:cNvSpPr>
              <p:nvPr/>
            </p:nvSpPr>
            <p:spPr bwMode="auto">
              <a:xfrm>
                <a:off x="1772" y="2120"/>
                <a:ext cx="298" cy="12"/>
              </a:xfrm>
              <a:custGeom>
                <a:avLst/>
                <a:gdLst>
                  <a:gd name="T0" fmla="*/ 0 w 1489"/>
                  <a:gd name="T1" fmla="*/ 0 h 63"/>
                  <a:gd name="T2" fmla="*/ 1489 w 1489"/>
                  <a:gd name="T3" fmla="*/ 0 h 63"/>
                  <a:gd name="T4" fmla="*/ 1470 w 1489"/>
                  <a:gd name="T5" fmla="*/ 31 h 63"/>
                  <a:gd name="T6" fmla="*/ 1451 w 1489"/>
                  <a:gd name="T7" fmla="*/ 63 h 63"/>
                  <a:gd name="T8" fmla="*/ 38 w 1489"/>
                  <a:gd name="T9" fmla="*/ 63 h 63"/>
                  <a:gd name="T10" fmla="*/ 19 w 1489"/>
                  <a:gd name="T11" fmla="*/ 31 h 63"/>
                  <a:gd name="T12" fmla="*/ 0 w 1489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63">
                    <a:moveTo>
                      <a:pt x="0" y="0"/>
                    </a:moveTo>
                    <a:lnTo>
                      <a:pt x="1489" y="0"/>
                    </a:lnTo>
                    <a:lnTo>
                      <a:pt x="1470" y="31"/>
                    </a:lnTo>
                    <a:lnTo>
                      <a:pt x="1451" y="63"/>
                    </a:lnTo>
                    <a:lnTo>
                      <a:pt x="38" y="63"/>
                    </a:lnTo>
                    <a:lnTo>
                      <a:pt x="19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1832"/>
              <p:cNvSpPr>
                <a:spLocks/>
              </p:cNvSpPr>
              <p:nvPr/>
            </p:nvSpPr>
            <p:spPr bwMode="auto">
              <a:xfrm>
                <a:off x="1774" y="2123"/>
                <a:ext cx="294" cy="9"/>
              </a:xfrm>
              <a:custGeom>
                <a:avLst/>
                <a:gdLst>
                  <a:gd name="T0" fmla="*/ 0 w 1469"/>
                  <a:gd name="T1" fmla="*/ 0 h 47"/>
                  <a:gd name="T2" fmla="*/ 1469 w 1469"/>
                  <a:gd name="T3" fmla="*/ 0 h 47"/>
                  <a:gd name="T4" fmla="*/ 1455 w 1469"/>
                  <a:gd name="T5" fmla="*/ 24 h 47"/>
                  <a:gd name="T6" fmla="*/ 1441 w 1469"/>
                  <a:gd name="T7" fmla="*/ 47 h 47"/>
                  <a:gd name="T8" fmla="*/ 28 w 1469"/>
                  <a:gd name="T9" fmla="*/ 47 h 47"/>
                  <a:gd name="T10" fmla="*/ 14 w 1469"/>
                  <a:gd name="T11" fmla="*/ 24 h 47"/>
                  <a:gd name="T12" fmla="*/ 0 w 146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47">
                    <a:moveTo>
                      <a:pt x="0" y="0"/>
                    </a:moveTo>
                    <a:lnTo>
                      <a:pt x="1469" y="0"/>
                    </a:lnTo>
                    <a:lnTo>
                      <a:pt x="1455" y="24"/>
                    </a:lnTo>
                    <a:lnTo>
                      <a:pt x="1441" y="47"/>
                    </a:lnTo>
                    <a:lnTo>
                      <a:pt x="28" y="47"/>
                    </a:lnTo>
                    <a:lnTo>
                      <a:pt x="1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1833"/>
              <p:cNvSpPr>
                <a:spLocks/>
              </p:cNvSpPr>
              <p:nvPr/>
            </p:nvSpPr>
            <p:spPr bwMode="auto">
              <a:xfrm>
                <a:off x="1776" y="2126"/>
                <a:ext cx="290" cy="6"/>
              </a:xfrm>
              <a:custGeom>
                <a:avLst/>
                <a:gdLst>
                  <a:gd name="T0" fmla="*/ 0 w 1451"/>
                  <a:gd name="T1" fmla="*/ 0 h 32"/>
                  <a:gd name="T2" fmla="*/ 1451 w 1451"/>
                  <a:gd name="T3" fmla="*/ 0 h 32"/>
                  <a:gd name="T4" fmla="*/ 1442 w 1451"/>
                  <a:gd name="T5" fmla="*/ 16 h 32"/>
                  <a:gd name="T6" fmla="*/ 1432 w 1451"/>
                  <a:gd name="T7" fmla="*/ 32 h 32"/>
                  <a:gd name="T8" fmla="*/ 19 w 1451"/>
                  <a:gd name="T9" fmla="*/ 32 h 32"/>
                  <a:gd name="T10" fmla="*/ 9 w 1451"/>
                  <a:gd name="T11" fmla="*/ 16 h 32"/>
                  <a:gd name="T12" fmla="*/ 0 w 1451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32">
                    <a:moveTo>
                      <a:pt x="0" y="0"/>
                    </a:moveTo>
                    <a:lnTo>
                      <a:pt x="1451" y="0"/>
                    </a:lnTo>
                    <a:lnTo>
                      <a:pt x="1442" y="16"/>
                    </a:lnTo>
                    <a:lnTo>
                      <a:pt x="1432" y="32"/>
                    </a:lnTo>
                    <a:lnTo>
                      <a:pt x="19" y="32"/>
                    </a:lnTo>
                    <a:lnTo>
                      <a:pt x="9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1834"/>
              <p:cNvSpPr>
                <a:spLocks/>
              </p:cNvSpPr>
              <p:nvPr/>
            </p:nvSpPr>
            <p:spPr bwMode="auto">
              <a:xfrm>
                <a:off x="1778" y="2129"/>
                <a:ext cx="286" cy="3"/>
              </a:xfrm>
              <a:custGeom>
                <a:avLst/>
                <a:gdLst>
                  <a:gd name="T0" fmla="*/ 0 w 1433"/>
                  <a:gd name="T1" fmla="*/ 0 h 16"/>
                  <a:gd name="T2" fmla="*/ 1433 w 1433"/>
                  <a:gd name="T3" fmla="*/ 0 h 16"/>
                  <a:gd name="T4" fmla="*/ 1428 w 1433"/>
                  <a:gd name="T5" fmla="*/ 8 h 16"/>
                  <a:gd name="T6" fmla="*/ 1423 w 1433"/>
                  <a:gd name="T7" fmla="*/ 16 h 16"/>
                  <a:gd name="T8" fmla="*/ 10 w 1433"/>
                  <a:gd name="T9" fmla="*/ 16 h 16"/>
                  <a:gd name="T10" fmla="*/ 5 w 1433"/>
                  <a:gd name="T11" fmla="*/ 8 h 16"/>
                  <a:gd name="T12" fmla="*/ 0 w 143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16">
                    <a:moveTo>
                      <a:pt x="0" y="0"/>
                    </a:moveTo>
                    <a:lnTo>
                      <a:pt x="1433" y="0"/>
                    </a:lnTo>
                    <a:lnTo>
                      <a:pt x="1428" y="8"/>
                    </a:lnTo>
                    <a:lnTo>
                      <a:pt x="1423" y="16"/>
                    </a:lnTo>
                    <a:lnTo>
                      <a:pt x="10" y="16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Rectangle 1835"/>
              <p:cNvSpPr>
                <a:spLocks noChangeArrowheads="1"/>
              </p:cNvSpPr>
              <p:nvPr/>
            </p:nvSpPr>
            <p:spPr bwMode="auto">
              <a:xfrm>
                <a:off x="1780" y="2132"/>
                <a:ext cx="282" cy="1"/>
              </a:xfrm>
              <a:prstGeom prst="rect">
                <a:avLst/>
              </a:pr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Rectangle 1836"/>
              <p:cNvSpPr>
                <a:spLocks noChangeArrowheads="1"/>
              </p:cNvSpPr>
              <p:nvPr/>
            </p:nvSpPr>
            <p:spPr bwMode="auto">
              <a:xfrm>
                <a:off x="1768" y="2110"/>
                <a:ext cx="307" cy="1"/>
              </a:xfrm>
              <a:prstGeom prst="rect">
                <a:avLst/>
              </a:prstGeom>
              <a:solidFill>
                <a:srgbClr val="C6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1837"/>
              <p:cNvSpPr>
                <a:spLocks/>
              </p:cNvSpPr>
              <p:nvPr/>
            </p:nvSpPr>
            <p:spPr bwMode="auto">
              <a:xfrm>
                <a:off x="1768" y="2110"/>
                <a:ext cx="307" cy="4"/>
              </a:xfrm>
              <a:custGeom>
                <a:avLst/>
                <a:gdLst>
                  <a:gd name="T0" fmla="*/ 1527 w 1535"/>
                  <a:gd name="T1" fmla="*/ 16 h 16"/>
                  <a:gd name="T2" fmla="*/ 8 w 1535"/>
                  <a:gd name="T3" fmla="*/ 16 h 16"/>
                  <a:gd name="T4" fmla="*/ 4 w 1535"/>
                  <a:gd name="T5" fmla="*/ 7 h 16"/>
                  <a:gd name="T6" fmla="*/ 0 w 1535"/>
                  <a:gd name="T7" fmla="*/ 0 h 16"/>
                  <a:gd name="T8" fmla="*/ 1535 w 1535"/>
                  <a:gd name="T9" fmla="*/ 0 h 16"/>
                  <a:gd name="T10" fmla="*/ 1531 w 1535"/>
                  <a:gd name="T11" fmla="*/ 7 h 16"/>
                  <a:gd name="T12" fmla="*/ 1527 w 153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16">
                    <a:moveTo>
                      <a:pt x="1527" y="16"/>
                    </a:moveTo>
                    <a:lnTo>
                      <a:pt x="8" y="16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535" y="0"/>
                    </a:lnTo>
                    <a:lnTo>
                      <a:pt x="1531" y="7"/>
                    </a:lnTo>
                    <a:lnTo>
                      <a:pt x="1527" y="16"/>
                    </a:lnTo>
                    <a:close/>
                  </a:path>
                </a:pathLst>
              </a:cu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1838"/>
              <p:cNvSpPr>
                <a:spLocks/>
              </p:cNvSpPr>
              <p:nvPr/>
            </p:nvSpPr>
            <p:spPr bwMode="auto">
              <a:xfrm>
                <a:off x="1768" y="2110"/>
                <a:ext cx="307" cy="7"/>
              </a:xfrm>
              <a:custGeom>
                <a:avLst/>
                <a:gdLst>
                  <a:gd name="T0" fmla="*/ 1520 w 1535"/>
                  <a:gd name="T1" fmla="*/ 31 h 31"/>
                  <a:gd name="T2" fmla="*/ 15 w 1535"/>
                  <a:gd name="T3" fmla="*/ 31 h 31"/>
                  <a:gd name="T4" fmla="*/ 8 w 1535"/>
                  <a:gd name="T5" fmla="*/ 16 h 31"/>
                  <a:gd name="T6" fmla="*/ 0 w 1535"/>
                  <a:gd name="T7" fmla="*/ 0 h 31"/>
                  <a:gd name="T8" fmla="*/ 1535 w 1535"/>
                  <a:gd name="T9" fmla="*/ 0 h 31"/>
                  <a:gd name="T10" fmla="*/ 1527 w 1535"/>
                  <a:gd name="T11" fmla="*/ 16 h 31"/>
                  <a:gd name="T12" fmla="*/ 1520 w 1535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31">
                    <a:moveTo>
                      <a:pt x="1520" y="31"/>
                    </a:moveTo>
                    <a:lnTo>
                      <a:pt x="15" y="31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1535" y="0"/>
                    </a:lnTo>
                    <a:lnTo>
                      <a:pt x="1527" y="16"/>
                    </a:lnTo>
                    <a:lnTo>
                      <a:pt x="1520" y="31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1839"/>
              <p:cNvSpPr>
                <a:spLocks/>
              </p:cNvSpPr>
              <p:nvPr/>
            </p:nvSpPr>
            <p:spPr bwMode="auto">
              <a:xfrm>
                <a:off x="1768" y="2110"/>
                <a:ext cx="307" cy="10"/>
              </a:xfrm>
              <a:custGeom>
                <a:avLst/>
                <a:gdLst>
                  <a:gd name="T0" fmla="*/ 1511 w 1535"/>
                  <a:gd name="T1" fmla="*/ 48 h 48"/>
                  <a:gd name="T2" fmla="*/ 25 w 1535"/>
                  <a:gd name="T3" fmla="*/ 48 h 48"/>
                  <a:gd name="T4" fmla="*/ 11 w 1535"/>
                  <a:gd name="T5" fmla="*/ 24 h 48"/>
                  <a:gd name="T6" fmla="*/ 0 w 1535"/>
                  <a:gd name="T7" fmla="*/ 0 h 48"/>
                  <a:gd name="T8" fmla="*/ 1535 w 1535"/>
                  <a:gd name="T9" fmla="*/ 0 h 48"/>
                  <a:gd name="T10" fmla="*/ 1524 w 1535"/>
                  <a:gd name="T11" fmla="*/ 24 h 48"/>
                  <a:gd name="T12" fmla="*/ 1511 w 1535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48">
                    <a:moveTo>
                      <a:pt x="1511" y="48"/>
                    </a:moveTo>
                    <a:lnTo>
                      <a:pt x="25" y="48"/>
                    </a:lnTo>
                    <a:lnTo>
                      <a:pt x="11" y="24"/>
                    </a:lnTo>
                    <a:lnTo>
                      <a:pt x="0" y="0"/>
                    </a:lnTo>
                    <a:lnTo>
                      <a:pt x="1535" y="0"/>
                    </a:lnTo>
                    <a:lnTo>
                      <a:pt x="1524" y="24"/>
                    </a:lnTo>
                    <a:lnTo>
                      <a:pt x="1511" y="48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1840"/>
              <p:cNvSpPr>
                <a:spLocks/>
              </p:cNvSpPr>
              <p:nvPr/>
            </p:nvSpPr>
            <p:spPr bwMode="auto">
              <a:xfrm>
                <a:off x="1768" y="2110"/>
                <a:ext cx="307" cy="13"/>
              </a:xfrm>
              <a:custGeom>
                <a:avLst/>
                <a:gdLst>
                  <a:gd name="T0" fmla="*/ 1502 w 1535"/>
                  <a:gd name="T1" fmla="*/ 63 h 63"/>
                  <a:gd name="T2" fmla="*/ 33 w 1535"/>
                  <a:gd name="T3" fmla="*/ 63 h 63"/>
                  <a:gd name="T4" fmla="*/ 15 w 1535"/>
                  <a:gd name="T5" fmla="*/ 32 h 63"/>
                  <a:gd name="T6" fmla="*/ 0 w 1535"/>
                  <a:gd name="T7" fmla="*/ 0 h 63"/>
                  <a:gd name="T8" fmla="*/ 1535 w 1535"/>
                  <a:gd name="T9" fmla="*/ 0 h 63"/>
                  <a:gd name="T10" fmla="*/ 1520 w 1535"/>
                  <a:gd name="T11" fmla="*/ 32 h 63"/>
                  <a:gd name="T12" fmla="*/ 1502 w 1535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63">
                    <a:moveTo>
                      <a:pt x="1502" y="63"/>
                    </a:moveTo>
                    <a:lnTo>
                      <a:pt x="33" y="63"/>
                    </a:lnTo>
                    <a:lnTo>
                      <a:pt x="15" y="32"/>
                    </a:lnTo>
                    <a:lnTo>
                      <a:pt x="0" y="0"/>
                    </a:lnTo>
                    <a:lnTo>
                      <a:pt x="1535" y="0"/>
                    </a:lnTo>
                    <a:lnTo>
                      <a:pt x="1520" y="32"/>
                    </a:lnTo>
                    <a:lnTo>
                      <a:pt x="1502" y="63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1841"/>
              <p:cNvSpPr>
                <a:spLocks/>
              </p:cNvSpPr>
              <p:nvPr/>
            </p:nvSpPr>
            <p:spPr bwMode="auto">
              <a:xfrm>
                <a:off x="1768" y="2110"/>
                <a:ext cx="307" cy="16"/>
              </a:xfrm>
              <a:custGeom>
                <a:avLst/>
                <a:gdLst>
                  <a:gd name="T0" fmla="*/ 1493 w 1535"/>
                  <a:gd name="T1" fmla="*/ 78 h 78"/>
                  <a:gd name="T2" fmla="*/ 42 w 1535"/>
                  <a:gd name="T3" fmla="*/ 78 h 78"/>
                  <a:gd name="T4" fmla="*/ 19 w 1535"/>
                  <a:gd name="T5" fmla="*/ 40 h 78"/>
                  <a:gd name="T6" fmla="*/ 0 w 1535"/>
                  <a:gd name="T7" fmla="*/ 0 h 78"/>
                  <a:gd name="T8" fmla="*/ 1535 w 1535"/>
                  <a:gd name="T9" fmla="*/ 0 h 78"/>
                  <a:gd name="T10" fmla="*/ 1516 w 1535"/>
                  <a:gd name="T11" fmla="*/ 40 h 78"/>
                  <a:gd name="T12" fmla="*/ 1493 w 1535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78">
                    <a:moveTo>
                      <a:pt x="1493" y="78"/>
                    </a:moveTo>
                    <a:lnTo>
                      <a:pt x="42" y="78"/>
                    </a:lnTo>
                    <a:lnTo>
                      <a:pt x="19" y="40"/>
                    </a:lnTo>
                    <a:lnTo>
                      <a:pt x="0" y="0"/>
                    </a:lnTo>
                    <a:lnTo>
                      <a:pt x="1535" y="0"/>
                    </a:lnTo>
                    <a:lnTo>
                      <a:pt x="1516" y="40"/>
                    </a:lnTo>
                    <a:lnTo>
                      <a:pt x="1493" y="78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1842"/>
              <p:cNvSpPr>
                <a:spLocks/>
              </p:cNvSpPr>
              <p:nvPr/>
            </p:nvSpPr>
            <p:spPr bwMode="auto">
              <a:xfrm>
                <a:off x="1768" y="2110"/>
                <a:ext cx="307" cy="19"/>
              </a:xfrm>
              <a:custGeom>
                <a:avLst/>
                <a:gdLst>
                  <a:gd name="T0" fmla="*/ 1483 w 1535"/>
                  <a:gd name="T1" fmla="*/ 94 h 94"/>
                  <a:gd name="T2" fmla="*/ 52 w 1535"/>
                  <a:gd name="T3" fmla="*/ 94 h 94"/>
                  <a:gd name="T4" fmla="*/ 25 w 1535"/>
                  <a:gd name="T5" fmla="*/ 49 h 94"/>
                  <a:gd name="T6" fmla="*/ 0 w 1535"/>
                  <a:gd name="T7" fmla="*/ 0 h 94"/>
                  <a:gd name="T8" fmla="*/ 1535 w 1535"/>
                  <a:gd name="T9" fmla="*/ 0 h 94"/>
                  <a:gd name="T10" fmla="*/ 1511 w 1535"/>
                  <a:gd name="T11" fmla="*/ 49 h 94"/>
                  <a:gd name="T12" fmla="*/ 1483 w 1535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94">
                    <a:moveTo>
                      <a:pt x="1483" y="94"/>
                    </a:moveTo>
                    <a:lnTo>
                      <a:pt x="52" y="94"/>
                    </a:lnTo>
                    <a:lnTo>
                      <a:pt x="25" y="49"/>
                    </a:lnTo>
                    <a:lnTo>
                      <a:pt x="0" y="0"/>
                    </a:lnTo>
                    <a:lnTo>
                      <a:pt x="1535" y="0"/>
                    </a:lnTo>
                    <a:lnTo>
                      <a:pt x="1511" y="49"/>
                    </a:lnTo>
                    <a:lnTo>
                      <a:pt x="1483" y="94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1843"/>
              <p:cNvSpPr>
                <a:spLocks/>
              </p:cNvSpPr>
              <p:nvPr/>
            </p:nvSpPr>
            <p:spPr bwMode="auto">
              <a:xfrm>
                <a:off x="1768" y="2110"/>
                <a:ext cx="307" cy="22"/>
              </a:xfrm>
              <a:custGeom>
                <a:avLst/>
                <a:gdLst>
                  <a:gd name="T0" fmla="*/ 1474 w 1535"/>
                  <a:gd name="T1" fmla="*/ 110 h 110"/>
                  <a:gd name="T2" fmla="*/ 61 w 1535"/>
                  <a:gd name="T3" fmla="*/ 110 h 110"/>
                  <a:gd name="T4" fmla="*/ 29 w 1535"/>
                  <a:gd name="T5" fmla="*/ 57 h 110"/>
                  <a:gd name="T6" fmla="*/ 0 w 1535"/>
                  <a:gd name="T7" fmla="*/ 0 h 110"/>
                  <a:gd name="T8" fmla="*/ 1535 w 1535"/>
                  <a:gd name="T9" fmla="*/ 0 h 110"/>
                  <a:gd name="T10" fmla="*/ 1506 w 1535"/>
                  <a:gd name="T11" fmla="*/ 57 h 110"/>
                  <a:gd name="T12" fmla="*/ 1474 w 1535"/>
                  <a:gd name="T1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5" h="110">
                    <a:moveTo>
                      <a:pt x="1474" y="110"/>
                    </a:moveTo>
                    <a:lnTo>
                      <a:pt x="61" y="110"/>
                    </a:lnTo>
                    <a:lnTo>
                      <a:pt x="29" y="57"/>
                    </a:lnTo>
                    <a:lnTo>
                      <a:pt x="0" y="0"/>
                    </a:lnTo>
                    <a:lnTo>
                      <a:pt x="1535" y="0"/>
                    </a:lnTo>
                    <a:lnTo>
                      <a:pt x="1506" y="57"/>
                    </a:lnTo>
                    <a:lnTo>
                      <a:pt x="1474" y="11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1844"/>
              <p:cNvSpPr>
                <a:spLocks/>
              </p:cNvSpPr>
              <p:nvPr/>
            </p:nvSpPr>
            <p:spPr bwMode="auto">
              <a:xfrm>
                <a:off x="1768" y="2110"/>
                <a:ext cx="307" cy="26"/>
              </a:xfrm>
              <a:custGeom>
                <a:avLst/>
                <a:gdLst>
                  <a:gd name="T0" fmla="*/ 1462 w 1535"/>
                  <a:gd name="T1" fmla="*/ 126 h 126"/>
                  <a:gd name="T2" fmla="*/ 73 w 1535"/>
                  <a:gd name="T3" fmla="*/ 126 h 126"/>
                  <a:gd name="T4" fmla="*/ 52 w 1535"/>
                  <a:gd name="T5" fmla="*/ 96 h 126"/>
                  <a:gd name="T6" fmla="*/ 16 w 1535"/>
                  <a:gd name="T7" fmla="*/ 32 h 126"/>
                  <a:gd name="T8" fmla="*/ 0 w 1535"/>
                  <a:gd name="T9" fmla="*/ 0 h 126"/>
                  <a:gd name="T10" fmla="*/ 1535 w 1535"/>
                  <a:gd name="T11" fmla="*/ 0 h 126"/>
                  <a:gd name="T12" fmla="*/ 1519 w 1535"/>
                  <a:gd name="T13" fmla="*/ 32 h 126"/>
                  <a:gd name="T14" fmla="*/ 1483 w 1535"/>
                  <a:gd name="T15" fmla="*/ 96 h 126"/>
                  <a:gd name="T16" fmla="*/ 1462 w 1535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5" h="126">
                    <a:moveTo>
                      <a:pt x="1462" y="126"/>
                    </a:moveTo>
                    <a:lnTo>
                      <a:pt x="73" y="126"/>
                    </a:lnTo>
                    <a:lnTo>
                      <a:pt x="52" y="96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1535" y="0"/>
                    </a:lnTo>
                    <a:lnTo>
                      <a:pt x="1519" y="32"/>
                    </a:lnTo>
                    <a:lnTo>
                      <a:pt x="1483" y="96"/>
                    </a:lnTo>
                    <a:lnTo>
                      <a:pt x="1462" y="126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1845"/>
              <p:cNvSpPr>
                <a:spLocks/>
              </p:cNvSpPr>
              <p:nvPr/>
            </p:nvSpPr>
            <p:spPr bwMode="auto">
              <a:xfrm>
                <a:off x="1769" y="2114"/>
                <a:ext cx="304" cy="22"/>
              </a:xfrm>
              <a:custGeom>
                <a:avLst/>
                <a:gdLst>
                  <a:gd name="T0" fmla="*/ 0 w 1519"/>
                  <a:gd name="T1" fmla="*/ 0 h 110"/>
                  <a:gd name="T2" fmla="*/ 1519 w 1519"/>
                  <a:gd name="T3" fmla="*/ 0 h 110"/>
                  <a:gd name="T4" fmla="*/ 1505 w 1519"/>
                  <a:gd name="T5" fmla="*/ 28 h 110"/>
                  <a:gd name="T6" fmla="*/ 1473 w 1519"/>
                  <a:gd name="T7" fmla="*/ 83 h 110"/>
                  <a:gd name="T8" fmla="*/ 1454 w 1519"/>
                  <a:gd name="T9" fmla="*/ 110 h 110"/>
                  <a:gd name="T10" fmla="*/ 65 w 1519"/>
                  <a:gd name="T11" fmla="*/ 110 h 110"/>
                  <a:gd name="T12" fmla="*/ 30 w 1519"/>
                  <a:gd name="T13" fmla="*/ 56 h 110"/>
                  <a:gd name="T14" fmla="*/ 0 w 1519"/>
                  <a:gd name="T1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9" h="110">
                    <a:moveTo>
                      <a:pt x="0" y="0"/>
                    </a:moveTo>
                    <a:lnTo>
                      <a:pt x="1519" y="0"/>
                    </a:lnTo>
                    <a:lnTo>
                      <a:pt x="1505" y="28"/>
                    </a:lnTo>
                    <a:lnTo>
                      <a:pt x="1473" y="83"/>
                    </a:lnTo>
                    <a:lnTo>
                      <a:pt x="1454" y="110"/>
                    </a:lnTo>
                    <a:lnTo>
                      <a:pt x="65" y="110"/>
                    </a:lnTo>
                    <a:lnTo>
                      <a:pt x="3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1846"/>
              <p:cNvSpPr>
                <a:spLocks/>
              </p:cNvSpPr>
              <p:nvPr/>
            </p:nvSpPr>
            <p:spPr bwMode="auto">
              <a:xfrm>
                <a:off x="1771" y="2117"/>
                <a:ext cx="301" cy="19"/>
              </a:xfrm>
              <a:custGeom>
                <a:avLst/>
                <a:gdLst>
                  <a:gd name="T0" fmla="*/ 0 w 1505"/>
                  <a:gd name="T1" fmla="*/ 0 h 95"/>
                  <a:gd name="T2" fmla="*/ 1505 w 1505"/>
                  <a:gd name="T3" fmla="*/ 0 h 95"/>
                  <a:gd name="T4" fmla="*/ 1478 w 1505"/>
                  <a:gd name="T5" fmla="*/ 48 h 95"/>
                  <a:gd name="T6" fmla="*/ 1447 w 1505"/>
                  <a:gd name="T7" fmla="*/ 95 h 95"/>
                  <a:gd name="T8" fmla="*/ 58 w 1505"/>
                  <a:gd name="T9" fmla="*/ 95 h 95"/>
                  <a:gd name="T10" fmla="*/ 27 w 1505"/>
                  <a:gd name="T11" fmla="*/ 48 h 95"/>
                  <a:gd name="T12" fmla="*/ 0 w 1505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95">
                    <a:moveTo>
                      <a:pt x="0" y="0"/>
                    </a:moveTo>
                    <a:lnTo>
                      <a:pt x="1505" y="0"/>
                    </a:lnTo>
                    <a:lnTo>
                      <a:pt x="1478" y="48"/>
                    </a:lnTo>
                    <a:lnTo>
                      <a:pt x="1447" y="95"/>
                    </a:lnTo>
                    <a:lnTo>
                      <a:pt x="58" y="95"/>
                    </a:lnTo>
                    <a:lnTo>
                      <a:pt x="27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1847"/>
              <p:cNvSpPr>
                <a:spLocks/>
              </p:cNvSpPr>
              <p:nvPr/>
            </p:nvSpPr>
            <p:spPr bwMode="auto">
              <a:xfrm>
                <a:off x="1772" y="2120"/>
                <a:ext cx="298" cy="16"/>
              </a:xfrm>
              <a:custGeom>
                <a:avLst/>
                <a:gdLst>
                  <a:gd name="T0" fmla="*/ 0 w 1489"/>
                  <a:gd name="T1" fmla="*/ 0 h 79"/>
                  <a:gd name="T2" fmla="*/ 1489 w 1489"/>
                  <a:gd name="T3" fmla="*/ 0 h 79"/>
                  <a:gd name="T4" fmla="*/ 1465 w 1489"/>
                  <a:gd name="T5" fmla="*/ 40 h 79"/>
                  <a:gd name="T6" fmla="*/ 1439 w 1489"/>
                  <a:gd name="T7" fmla="*/ 79 h 79"/>
                  <a:gd name="T8" fmla="*/ 50 w 1489"/>
                  <a:gd name="T9" fmla="*/ 79 h 79"/>
                  <a:gd name="T10" fmla="*/ 24 w 1489"/>
                  <a:gd name="T11" fmla="*/ 40 h 79"/>
                  <a:gd name="T12" fmla="*/ 0 w 148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79">
                    <a:moveTo>
                      <a:pt x="0" y="0"/>
                    </a:moveTo>
                    <a:lnTo>
                      <a:pt x="1489" y="0"/>
                    </a:lnTo>
                    <a:lnTo>
                      <a:pt x="1465" y="40"/>
                    </a:lnTo>
                    <a:lnTo>
                      <a:pt x="1439" y="79"/>
                    </a:lnTo>
                    <a:lnTo>
                      <a:pt x="50" y="79"/>
                    </a:lnTo>
                    <a:lnTo>
                      <a:pt x="24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1848"/>
              <p:cNvSpPr>
                <a:spLocks/>
              </p:cNvSpPr>
              <p:nvPr/>
            </p:nvSpPr>
            <p:spPr bwMode="auto">
              <a:xfrm>
                <a:off x="1774" y="2123"/>
                <a:ext cx="294" cy="13"/>
              </a:xfrm>
              <a:custGeom>
                <a:avLst/>
                <a:gdLst>
                  <a:gd name="T0" fmla="*/ 0 w 1469"/>
                  <a:gd name="T1" fmla="*/ 0 h 63"/>
                  <a:gd name="T2" fmla="*/ 1469 w 1469"/>
                  <a:gd name="T3" fmla="*/ 0 h 63"/>
                  <a:gd name="T4" fmla="*/ 1450 w 1469"/>
                  <a:gd name="T5" fmla="*/ 32 h 63"/>
                  <a:gd name="T6" fmla="*/ 1429 w 1469"/>
                  <a:gd name="T7" fmla="*/ 63 h 63"/>
                  <a:gd name="T8" fmla="*/ 40 w 1469"/>
                  <a:gd name="T9" fmla="*/ 63 h 63"/>
                  <a:gd name="T10" fmla="*/ 19 w 1469"/>
                  <a:gd name="T11" fmla="*/ 32 h 63"/>
                  <a:gd name="T12" fmla="*/ 0 w 1469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63">
                    <a:moveTo>
                      <a:pt x="0" y="0"/>
                    </a:moveTo>
                    <a:lnTo>
                      <a:pt x="1469" y="0"/>
                    </a:lnTo>
                    <a:lnTo>
                      <a:pt x="1450" y="32"/>
                    </a:lnTo>
                    <a:lnTo>
                      <a:pt x="1429" y="63"/>
                    </a:lnTo>
                    <a:lnTo>
                      <a:pt x="40" y="63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1849"/>
              <p:cNvSpPr>
                <a:spLocks/>
              </p:cNvSpPr>
              <p:nvPr/>
            </p:nvSpPr>
            <p:spPr bwMode="auto">
              <a:xfrm>
                <a:off x="1776" y="2126"/>
                <a:ext cx="290" cy="10"/>
              </a:xfrm>
              <a:custGeom>
                <a:avLst/>
                <a:gdLst>
                  <a:gd name="T0" fmla="*/ 0 w 1451"/>
                  <a:gd name="T1" fmla="*/ 0 h 48"/>
                  <a:gd name="T2" fmla="*/ 1451 w 1451"/>
                  <a:gd name="T3" fmla="*/ 0 h 48"/>
                  <a:gd name="T4" fmla="*/ 1437 w 1451"/>
                  <a:gd name="T5" fmla="*/ 24 h 48"/>
                  <a:gd name="T6" fmla="*/ 1420 w 1451"/>
                  <a:gd name="T7" fmla="*/ 48 h 48"/>
                  <a:gd name="T8" fmla="*/ 31 w 1451"/>
                  <a:gd name="T9" fmla="*/ 48 h 48"/>
                  <a:gd name="T10" fmla="*/ 14 w 1451"/>
                  <a:gd name="T11" fmla="*/ 24 h 48"/>
                  <a:gd name="T12" fmla="*/ 0 w 1451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48">
                    <a:moveTo>
                      <a:pt x="0" y="0"/>
                    </a:moveTo>
                    <a:lnTo>
                      <a:pt x="1451" y="0"/>
                    </a:lnTo>
                    <a:lnTo>
                      <a:pt x="1437" y="24"/>
                    </a:lnTo>
                    <a:lnTo>
                      <a:pt x="1420" y="48"/>
                    </a:lnTo>
                    <a:lnTo>
                      <a:pt x="31" y="48"/>
                    </a:lnTo>
                    <a:lnTo>
                      <a:pt x="1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1850"/>
              <p:cNvSpPr>
                <a:spLocks/>
              </p:cNvSpPr>
              <p:nvPr/>
            </p:nvSpPr>
            <p:spPr bwMode="auto">
              <a:xfrm>
                <a:off x="1778" y="2129"/>
                <a:ext cx="286" cy="7"/>
              </a:xfrm>
              <a:custGeom>
                <a:avLst/>
                <a:gdLst>
                  <a:gd name="T0" fmla="*/ 0 w 1433"/>
                  <a:gd name="T1" fmla="*/ 0 h 32"/>
                  <a:gd name="T2" fmla="*/ 1433 w 1433"/>
                  <a:gd name="T3" fmla="*/ 0 h 32"/>
                  <a:gd name="T4" fmla="*/ 1423 w 1433"/>
                  <a:gd name="T5" fmla="*/ 16 h 32"/>
                  <a:gd name="T6" fmla="*/ 1411 w 1433"/>
                  <a:gd name="T7" fmla="*/ 32 h 32"/>
                  <a:gd name="T8" fmla="*/ 22 w 1433"/>
                  <a:gd name="T9" fmla="*/ 32 h 32"/>
                  <a:gd name="T10" fmla="*/ 10 w 1433"/>
                  <a:gd name="T11" fmla="*/ 16 h 32"/>
                  <a:gd name="T12" fmla="*/ 0 w 143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32">
                    <a:moveTo>
                      <a:pt x="0" y="0"/>
                    </a:moveTo>
                    <a:lnTo>
                      <a:pt x="1433" y="0"/>
                    </a:lnTo>
                    <a:lnTo>
                      <a:pt x="1423" y="16"/>
                    </a:lnTo>
                    <a:lnTo>
                      <a:pt x="1411" y="32"/>
                    </a:lnTo>
                    <a:lnTo>
                      <a:pt x="22" y="32"/>
                    </a:lnTo>
                    <a:lnTo>
                      <a:pt x="1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1851"/>
              <p:cNvSpPr>
                <a:spLocks/>
              </p:cNvSpPr>
              <p:nvPr/>
            </p:nvSpPr>
            <p:spPr bwMode="auto">
              <a:xfrm>
                <a:off x="1780" y="2132"/>
                <a:ext cx="282" cy="4"/>
              </a:xfrm>
              <a:custGeom>
                <a:avLst/>
                <a:gdLst>
                  <a:gd name="T0" fmla="*/ 0 w 1413"/>
                  <a:gd name="T1" fmla="*/ 0 h 17"/>
                  <a:gd name="T2" fmla="*/ 1413 w 1413"/>
                  <a:gd name="T3" fmla="*/ 0 h 17"/>
                  <a:gd name="T4" fmla="*/ 1406 w 1413"/>
                  <a:gd name="T5" fmla="*/ 8 h 17"/>
                  <a:gd name="T6" fmla="*/ 1401 w 1413"/>
                  <a:gd name="T7" fmla="*/ 17 h 17"/>
                  <a:gd name="T8" fmla="*/ 12 w 1413"/>
                  <a:gd name="T9" fmla="*/ 17 h 17"/>
                  <a:gd name="T10" fmla="*/ 7 w 1413"/>
                  <a:gd name="T11" fmla="*/ 8 h 17"/>
                  <a:gd name="T12" fmla="*/ 0 w 141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17">
                    <a:moveTo>
                      <a:pt x="0" y="0"/>
                    </a:moveTo>
                    <a:lnTo>
                      <a:pt x="1413" y="0"/>
                    </a:lnTo>
                    <a:lnTo>
                      <a:pt x="1406" y="8"/>
                    </a:lnTo>
                    <a:lnTo>
                      <a:pt x="1401" y="17"/>
                    </a:lnTo>
                    <a:lnTo>
                      <a:pt x="12" y="17"/>
                    </a:lnTo>
                    <a:lnTo>
                      <a:pt x="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Rectangle 1852"/>
              <p:cNvSpPr>
                <a:spLocks noChangeArrowheads="1"/>
              </p:cNvSpPr>
              <p:nvPr/>
            </p:nvSpPr>
            <p:spPr bwMode="auto">
              <a:xfrm>
                <a:off x="1782" y="2136"/>
                <a:ext cx="278" cy="1"/>
              </a:xfrm>
              <a:prstGeom prst="rect">
                <a:avLst/>
              </a:pr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Rectangle 1853"/>
              <p:cNvSpPr>
                <a:spLocks noChangeArrowheads="1"/>
              </p:cNvSpPr>
              <p:nvPr/>
            </p:nvSpPr>
            <p:spPr bwMode="auto">
              <a:xfrm>
                <a:off x="1769" y="2114"/>
                <a:ext cx="304" cy="1"/>
              </a:xfrm>
              <a:prstGeom prst="rect">
                <a:avLst/>
              </a:prstGeom>
              <a:solidFill>
                <a:srgbClr val="C72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1854"/>
              <p:cNvSpPr>
                <a:spLocks/>
              </p:cNvSpPr>
              <p:nvPr/>
            </p:nvSpPr>
            <p:spPr bwMode="auto">
              <a:xfrm>
                <a:off x="1769" y="2114"/>
                <a:ext cx="304" cy="3"/>
              </a:xfrm>
              <a:custGeom>
                <a:avLst/>
                <a:gdLst>
                  <a:gd name="T0" fmla="*/ 1512 w 1519"/>
                  <a:gd name="T1" fmla="*/ 15 h 15"/>
                  <a:gd name="T2" fmla="*/ 7 w 1519"/>
                  <a:gd name="T3" fmla="*/ 15 h 15"/>
                  <a:gd name="T4" fmla="*/ 3 w 1519"/>
                  <a:gd name="T5" fmla="*/ 8 h 15"/>
                  <a:gd name="T6" fmla="*/ 0 w 1519"/>
                  <a:gd name="T7" fmla="*/ 0 h 15"/>
                  <a:gd name="T8" fmla="*/ 1519 w 1519"/>
                  <a:gd name="T9" fmla="*/ 0 h 15"/>
                  <a:gd name="T10" fmla="*/ 1516 w 1519"/>
                  <a:gd name="T11" fmla="*/ 8 h 15"/>
                  <a:gd name="T12" fmla="*/ 1512 w 1519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15">
                    <a:moveTo>
                      <a:pt x="1512" y="15"/>
                    </a:moveTo>
                    <a:lnTo>
                      <a:pt x="7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1519" y="0"/>
                    </a:lnTo>
                    <a:lnTo>
                      <a:pt x="1516" y="8"/>
                    </a:lnTo>
                    <a:lnTo>
                      <a:pt x="1512" y="15"/>
                    </a:lnTo>
                    <a:close/>
                  </a:path>
                </a:pathLst>
              </a:cu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1855"/>
              <p:cNvSpPr>
                <a:spLocks/>
              </p:cNvSpPr>
              <p:nvPr/>
            </p:nvSpPr>
            <p:spPr bwMode="auto">
              <a:xfrm>
                <a:off x="1769" y="2114"/>
                <a:ext cx="304" cy="6"/>
              </a:xfrm>
              <a:custGeom>
                <a:avLst/>
                <a:gdLst>
                  <a:gd name="T0" fmla="*/ 1503 w 1519"/>
                  <a:gd name="T1" fmla="*/ 32 h 32"/>
                  <a:gd name="T2" fmla="*/ 17 w 1519"/>
                  <a:gd name="T3" fmla="*/ 32 h 32"/>
                  <a:gd name="T4" fmla="*/ 7 w 1519"/>
                  <a:gd name="T5" fmla="*/ 15 h 32"/>
                  <a:gd name="T6" fmla="*/ 0 w 1519"/>
                  <a:gd name="T7" fmla="*/ 0 h 32"/>
                  <a:gd name="T8" fmla="*/ 1519 w 1519"/>
                  <a:gd name="T9" fmla="*/ 0 h 32"/>
                  <a:gd name="T10" fmla="*/ 1512 w 1519"/>
                  <a:gd name="T11" fmla="*/ 15 h 32"/>
                  <a:gd name="T12" fmla="*/ 1503 w 151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32">
                    <a:moveTo>
                      <a:pt x="1503" y="32"/>
                    </a:moveTo>
                    <a:lnTo>
                      <a:pt x="17" y="32"/>
                    </a:lnTo>
                    <a:lnTo>
                      <a:pt x="7" y="15"/>
                    </a:lnTo>
                    <a:lnTo>
                      <a:pt x="0" y="0"/>
                    </a:lnTo>
                    <a:lnTo>
                      <a:pt x="1519" y="0"/>
                    </a:lnTo>
                    <a:lnTo>
                      <a:pt x="1512" y="15"/>
                    </a:lnTo>
                    <a:lnTo>
                      <a:pt x="1503" y="32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1856"/>
              <p:cNvSpPr>
                <a:spLocks/>
              </p:cNvSpPr>
              <p:nvPr/>
            </p:nvSpPr>
            <p:spPr bwMode="auto">
              <a:xfrm>
                <a:off x="1769" y="2114"/>
                <a:ext cx="304" cy="9"/>
              </a:xfrm>
              <a:custGeom>
                <a:avLst/>
                <a:gdLst>
                  <a:gd name="T0" fmla="*/ 1494 w 1519"/>
                  <a:gd name="T1" fmla="*/ 47 h 47"/>
                  <a:gd name="T2" fmla="*/ 25 w 1519"/>
                  <a:gd name="T3" fmla="*/ 47 h 47"/>
                  <a:gd name="T4" fmla="*/ 11 w 1519"/>
                  <a:gd name="T5" fmla="*/ 23 h 47"/>
                  <a:gd name="T6" fmla="*/ 0 w 1519"/>
                  <a:gd name="T7" fmla="*/ 0 h 47"/>
                  <a:gd name="T8" fmla="*/ 1519 w 1519"/>
                  <a:gd name="T9" fmla="*/ 0 h 47"/>
                  <a:gd name="T10" fmla="*/ 1508 w 1519"/>
                  <a:gd name="T11" fmla="*/ 23 h 47"/>
                  <a:gd name="T12" fmla="*/ 1494 w 151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47">
                    <a:moveTo>
                      <a:pt x="1494" y="47"/>
                    </a:moveTo>
                    <a:lnTo>
                      <a:pt x="25" y="47"/>
                    </a:lnTo>
                    <a:lnTo>
                      <a:pt x="11" y="23"/>
                    </a:lnTo>
                    <a:lnTo>
                      <a:pt x="0" y="0"/>
                    </a:lnTo>
                    <a:lnTo>
                      <a:pt x="1519" y="0"/>
                    </a:lnTo>
                    <a:lnTo>
                      <a:pt x="1508" y="23"/>
                    </a:lnTo>
                    <a:lnTo>
                      <a:pt x="1494" y="47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1857"/>
              <p:cNvSpPr>
                <a:spLocks/>
              </p:cNvSpPr>
              <p:nvPr/>
            </p:nvSpPr>
            <p:spPr bwMode="auto">
              <a:xfrm>
                <a:off x="1769" y="2114"/>
                <a:ext cx="304" cy="12"/>
              </a:xfrm>
              <a:custGeom>
                <a:avLst/>
                <a:gdLst>
                  <a:gd name="T0" fmla="*/ 1485 w 1519"/>
                  <a:gd name="T1" fmla="*/ 62 h 62"/>
                  <a:gd name="T2" fmla="*/ 34 w 1519"/>
                  <a:gd name="T3" fmla="*/ 62 h 62"/>
                  <a:gd name="T4" fmla="*/ 17 w 1519"/>
                  <a:gd name="T5" fmla="*/ 32 h 62"/>
                  <a:gd name="T6" fmla="*/ 0 w 1519"/>
                  <a:gd name="T7" fmla="*/ 0 h 62"/>
                  <a:gd name="T8" fmla="*/ 1519 w 1519"/>
                  <a:gd name="T9" fmla="*/ 0 h 62"/>
                  <a:gd name="T10" fmla="*/ 1503 w 1519"/>
                  <a:gd name="T11" fmla="*/ 32 h 62"/>
                  <a:gd name="T12" fmla="*/ 1485 w 1519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62">
                    <a:moveTo>
                      <a:pt x="1485" y="62"/>
                    </a:moveTo>
                    <a:lnTo>
                      <a:pt x="34" y="62"/>
                    </a:lnTo>
                    <a:lnTo>
                      <a:pt x="17" y="32"/>
                    </a:lnTo>
                    <a:lnTo>
                      <a:pt x="0" y="0"/>
                    </a:lnTo>
                    <a:lnTo>
                      <a:pt x="1519" y="0"/>
                    </a:lnTo>
                    <a:lnTo>
                      <a:pt x="1503" y="32"/>
                    </a:lnTo>
                    <a:lnTo>
                      <a:pt x="1485" y="62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1858"/>
              <p:cNvSpPr>
                <a:spLocks/>
              </p:cNvSpPr>
              <p:nvPr/>
            </p:nvSpPr>
            <p:spPr bwMode="auto">
              <a:xfrm>
                <a:off x="1769" y="2114"/>
                <a:ext cx="304" cy="15"/>
              </a:xfrm>
              <a:custGeom>
                <a:avLst/>
                <a:gdLst>
                  <a:gd name="T0" fmla="*/ 1475 w 1519"/>
                  <a:gd name="T1" fmla="*/ 78 h 78"/>
                  <a:gd name="T2" fmla="*/ 44 w 1519"/>
                  <a:gd name="T3" fmla="*/ 78 h 78"/>
                  <a:gd name="T4" fmla="*/ 21 w 1519"/>
                  <a:gd name="T5" fmla="*/ 40 h 78"/>
                  <a:gd name="T6" fmla="*/ 0 w 1519"/>
                  <a:gd name="T7" fmla="*/ 0 h 78"/>
                  <a:gd name="T8" fmla="*/ 1519 w 1519"/>
                  <a:gd name="T9" fmla="*/ 0 h 78"/>
                  <a:gd name="T10" fmla="*/ 1498 w 1519"/>
                  <a:gd name="T11" fmla="*/ 40 h 78"/>
                  <a:gd name="T12" fmla="*/ 1475 w 1519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78">
                    <a:moveTo>
                      <a:pt x="1475" y="78"/>
                    </a:moveTo>
                    <a:lnTo>
                      <a:pt x="44" y="78"/>
                    </a:lnTo>
                    <a:lnTo>
                      <a:pt x="21" y="40"/>
                    </a:lnTo>
                    <a:lnTo>
                      <a:pt x="0" y="0"/>
                    </a:lnTo>
                    <a:lnTo>
                      <a:pt x="1519" y="0"/>
                    </a:lnTo>
                    <a:lnTo>
                      <a:pt x="1498" y="40"/>
                    </a:lnTo>
                    <a:lnTo>
                      <a:pt x="1475" y="78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1859"/>
              <p:cNvSpPr>
                <a:spLocks/>
              </p:cNvSpPr>
              <p:nvPr/>
            </p:nvSpPr>
            <p:spPr bwMode="auto">
              <a:xfrm>
                <a:off x="1769" y="2114"/>
                <a:ext cx="304" cy="18"/>
              </a:xfrm>
              <a:custGeom>
                <a:avLst/>
                <a:gdLst>
                  <a:gd name="T0" fmla="*/ 1466 w 1519"/>
                  <a:gd name="T1" fmla="*/ 94 h 94"/>
                  <a:gd name="T2" fmla="*/ 53 w 1519"/>
                  <a:gd name="T3" fmla="*/ 94 h 94"/>
                  <a:gd name="T4" fmla="*/ 25 w 1519"/>
                  <a:gd name="T5" fmla="*/ 48 h 94"/>
                  <a:gd name="T6" fmla="*/ 0 w 1519"/>
                  <a:gd name="T7" fmla="*/ 0 h 94"/>
                  <a:gd name="T8" fmla="*/ 1519 w 1519"/>
                  <a:gd name="T9" fmla="*/ 0 h 94"/>
                  <a:gd name="T10" fmla="*/ 1494 w 1519"/>
                  <a:gd name="T11" fmla="*/ 48 h 94"/>
                  <a:gd name="T12" fmla="*/ 1466 w 1519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94">
                    <a:moveTo>
                      <a:pt x="1466" y="94"/>
                    </a:moveTo>
                    <a:lnTo>
                      <a:pt x="53" y="94"/>
                    </a:lnTo>
                    <a:lnTo>
                      <a:pt x="25" y="48"/>
                    </a:lnTo>
                    <a:lnTo>
                      <a:pt x="0" y="0"/>
                    </a:lnTo>
                    <a:lnTo>
                      <a:pt x="1519" y="0"/>
                    </a:lnTo>
                    <a:lnTo>
                      <a:pt x="1494" y="48"/>
                    </a:lnTo>
                    <a:lnTo>
                      <a:pt x="1466" y="94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1860"/>
              <p:cNvSpPr>
                <a:spLocks/>
              </p:cNvSpPr>
              <p:nvPr/>
            </p:nvSpPr>
            <p:spPr bwMode="auto">
              <a:xfrm>
                <a:off x="1769" y="2114"/>
                <a:ext cx="304" cy="22"/>
              </a:xfrm>
              <a:custGeom>
                <a:avLst/>
                <a:gdLst>
                  <a:gd name="T0" fmla="*/ 1454 w 1519"/>
                  <a:gd name="T1" fmla="*/ 110 h 110"/>
                  <a:gd name="T2" fmla="*/ 65 w 1519"/>
                  <a:gd name="T3" fmla="*/ 110 h 110"/>
                  <a:gd name="T4" fmla="*/ 30 w 1519"/>
                  <a:gd name="T5" fmla="*/ 56 h 110"/>
                  <a:gd name="T6" fmla="*/ 0 w 1519"/>
                  <a:gd name="T7" fmla="*/ 0 h 110"/>
                  <a:gd name="T8" fmla="*/ 1519 w 1519"/>
                  <a:gd name="T9" fmla="*/ 0 h 110"/>
                  <a:gd name="T10" fmla="*/ 1505 w 1519"/>
                  <a:gd name="T11" fmla="*/ 28 h 110"/>
                  <a:gd name="T12" fmla="*/ 1473 w 1519"/>
                  <a:gd name="T13" fmla="*/ 83 h 110"/>
                  <a:gd name="T14" fmla="*/ 1454 w 1519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9" h="110">
                    <a:moveTo>
                      <a:pt x="1454" y="110"/>
                    </a:moveTo>
                    <a:lnTo>
                      <a:pt x="65" y="110"/>
                    </a:lnTo>
                    <a:lnTo>
                      <a:pt x="30" y="56"/>
                    </a:lnTo>
                    <a:lnTo>
                      <a:pt x="0" y="0"/>
                    </a:lnTo>
                    <a:lnTo>
                      <a:pt x="1519" y="0"/>
                    </a:lnTo>
                    <a:lnTo>
                      <a:pt x="1505" y="28"/>
                    </a:lnTo>
                    <a:lnTo>
                      <a:pt x="1473" y="83"/>
                    </a:lnTo>
                    <a:lnTo>
                      <a:pt x="1454" y="110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1861"/>
              <p:cNvSpPr>
                <a:spLocks/>
              </p:cNvSpPr>
              <p:nvPr/>
            </p:nvSpPr>
            <p:spPr bwMode="auto">
              <a:xfrm>
                <a:off x="1769" y="2114"/>
                <a:ext cx="304" cy="25"/>
              </a:xfrm>
              <a:custGeom>
                <a:avLst/>
                <a:gdLst>
                  <a:gd name="T0" fmla="*/ 1443 w 1519"/>
                  <a:gd name="T1" fmla="*/ 125 h 125"/>
                  <a:gd name="T2" fmla="*/ 76 w 1519"/>
                  <a:gd name="T3" fmla="*/ 125 h 125"/>
                  <a:gd name="T4" fmla="*/ 55 w 1519"/>
                  <a:gd name="T5" fmla="*/ 95 h 125"/>
                  <a:gd name="T6" fmla="*/ 17 w 1519"/>
                  <a:gd name="T7" fmla="*/ 33 h 125"/>
                  <a:gd name="T8" fmla="*/ 0 w 1519"/>
                  <a:gd name="T9" fmla="*/ 0 h 125"/>
                  <a:gd name="T10" fmla="*/ 1519 w 1519"/>
                  <a:gd name="T11" fmla="*/ 0 h 125"/>
                  <a:gd name="T12" fmla="*/ 1503 w 1519"/>
                  <a:gd name="T13" fmla="*/ 33 h 125"/>
                  <a:gd name="T14" fmla="*/ 1465 w 1519"/>
                  <a:gd name="T15" fmla="*/ 95 h 125"/>
                  <a:gd name="T16" fmla="*/ 1443 w 151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9" h="125">
                    <a:moveTo>
                      <a:pt x="1443" y="125"/>
                    </a:moveTo>
                    <a:lnTo>
                      <a:pt x="76" y="125"/>
                    </a:lnTo>
                    <a:lnTo>
                      <a:pt x="55" y="95"/>
                    </a:lnTo>
                    <a:lnTo>
                      <a:pt x="17" y="33"/>
                    </a:lnTo>
                    <a:lnTo>
                      <a:pt x="0" y="0"/>
                    </a:lnTo>
                    <a:lnTo>
                      <a:pt x="1519" y="0"/>
                    </a:lnTo>
                    <a:lnTo>
                      <a:pt x="1503" y="33"/>
                    </a:lnTo>
                    <a:lnTo>
                      <a:pt x="1465" y="95"/>
                    </a:lnTo>
                    <a:lnTo>
                      <a:pt x="1443" y="125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1862"/>
              <p:cNvSpPr>
                <a:spLocks/>
              </p:cNvSpPr>
              <p:nvPr/>
            </p:nvSpPr>
            <p:spPr bwMode="auto">
              <a:xfrm>
                <a:off x="1771" y="2117"/>
                <a:ext cx="301" cy="22"/>
              </a:xfrm>
              <a:custGeom>
                <a:avLst/>
                <a:gdLst>
                  <a:gd name="T0" fmla="*/ 0 w 1505"/>
                  <a:gd name="T1" fmla="*/ 0 h 110"/>
                  <a:gd name="T2" fmla="*/ 1505 w 1505"/>
                  <a:gd name="T3" fmla="*/ 0 h 110"/>
                  <a:gd name="T4" fmla="*/ 1489 w 1505"/>
                  <a:gd name="T5" fmla="*/ 29 h 110"/>
                  <a:gd name="T6" fmla="*/ 1455 w 1505"/>
                  <a:gd name="T7" fmla="*/ 83 h 110"/>
                  <a:gd name="T8" fmla="*/ 1436 w 1505"/>
                  <a:gd name="T9" fmla="*/ 110 h 110"/>
                  <a:gd name="T10" fmla="*/ 69 w 1505"/>
                  <a:gd name="T11" fmla="*/ 110 h 110"/>
                  <a:gd name="T12" fmla="*/ 51 w 1505"/>
                  <a:gd name="T13" fmla="*/ 83 h 110"/>
                  <a:gd name="T14" fmla="*/ 16 w 1505"/>
                  <a:gd name="T15" fmla="*/ 29 h 110"/>
                  <a:gd name="T16" fmla="*/ 0 w 1505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5" h="110">
                    <a:moveTo>
                      <a:pt x="0" y="0"/>
                    </a:moveTo>
                    <a:lnTo>
                      <a:pt x="1505" y="0"/>
                    </a:lnTo>
                    <a:lnTo>
                      <a:pt x="1489" y="29"/>
                    </a:lnTo>
                    <a:lnTo>
                      <a:pt x="1455" y="83"/>
                    </a:lnTo>
                    <a:lnTo>
                      <a:pt x="1436" y="110"/>
                    </a:lnTo>
                    <a:lnTo>
                      <a:pt x="69" y="110"/>
                    </a:lnTo>
                    <a:lnTo>
                      <a:pt x="51" y="83"/>
                    </a:lnTo>
                    <a:lnTo>
                      <a:pt x="16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1863"/>
              <p:cNvSpPr>
                <a:spLocks/>
              </p:cNvSpPr>
              <p:nvPr/>
            </p:nvSpPr>
            <p:spPr bwMode="auto">
              <a:xfrm>
                <a:off x="1772" y="2120"/>
                <a:ext cx="298" cy="19"/>
              </a:xfrm>
              <a:custGeom>
                <a:avLst/>
                <a:gdLst>
                  <a:gd name="T0" fmla="*/ 0 w 1489"/>
                  <a:gd name="T1" fmla="*/ 0 h 94"/>
                  <a:gd name="T2" fmla="*/ 1489 w 1489"/>
                  <a:gd name="T3" fmla="*/ 0 h 94"/>
                  <a:gd name="T4" fmla="*/ 1460 w 1489"/>
                  <a:gd name="T5" fmla="*/ 49 h 94"/>
                  <a:gd name="T6" fmla="*/ 1428 w 1489"/>
                  <a:gd name="T7" fmla="*/ 94 h 94"/>
                  <a:gd name="T8" fmla="*/ 61 w 1489"/>
                  <a:gd name="T9" fmla="*/ 94 h 94"/>
                  <a:gd name="T10" fmla="*/ 29 w 1489"/>
                  <a:gd name="T11" fmla="*/ 49 h 94"/>
                  <a:gd name="T12" fmla="*/ 0 w 1489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94">
                    <a:moveTo>
                      <a:pt x="0" y="0"/>
                    </a:moveTo>
                    <a:lnTo>
                      <a:pt x="1489" y="0"/>
                    </a:lnTo>
                    <a:lnTo>
                      <a:pt x="1460" y="49"/>
                    </a:lnTo>
                    <a:lnTo>
                      <a:pt x="1428" y="94"/>
                    </a:lnTo>
                    <a:lnTo>
                      <a:pt x="61" y="94"/>
                    </a:lnTo>
                    <a:lnTo>
                      <a:pt x="29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1864"/>
              <p:cNvSpPr>
                <a:spLocks/>
              </p:cNvSpPr>
              <p:nvPr/>
            </p:nvSpPr>
            <p:spPr bwMode="auto">
              <a:xfrm>
                <a:off x="1774" y="2123"/>
                <a:ext cx="294" cy="16"/>
              </a:xfrm>
              <a:custGeom>
                <a:avLst/>
                <a:gdLst>
                  <a:gd name="T0" fmla="*/ 0 w 1469"/>
                  <a:gd name="T1" fmla="*/ 0 h 78"/>
                  <a:gd name="T2" fmla="*/ 1469 w 1469"/>
                  <a:gd name="T3" fmla="*/ 0 h 78"/>
                  <a:gd name="T4" fmla="*/ 1445 w 1469"/>
                  <a:gd name="T5" fmla="*/ 40 h 78"/>
                  <a:gd name="T6" fmla="*/ 1418 w 1469"/>
                  <a:gd name="T7" fmla="*/ 78 h 78"/>
                  <a:gd name="T8" fmla="*/ 51 w 1469"/>
                  <a:gd name="T9" fmla="*/ 78 h 78"/>
                  <a:gd name="T10" fmla="*/ 24 w 1469"/>
                  <a:gd name="T11" fmla="*/ 40 h 78"/>
                  <a:gd name="T12" fmla="*/ 0 w 1469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78">
                    <a:moveTo>
                      <a:pt x="0" y="0"/>
                    </a:moveTo>
                    <a:lnTo>
                      <a:pt x="1469" y="0"/>
                    </a:lnTo>
                    <a:lnTo>
                      <a:pt x="1445" y="40"/>
                    </a:lnTo>
                    <a:lnTo>
                      <a:pt x="1418" y="78"/>
                    </a:lnTo>
                    <a:lnTo>
                      <a:pt x="51" y="78"/>
                    </a:lnTo>
                    <a:lnTo>
                      <a:pt x="24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1865"/>
              <p:cNvSpPr>
                <a:spLocks/>
              </p:cNvSpPr>
              <p:nvPr/>
            </p:nvSpPr>
            <p:spPr bwMode="auto">
              <a:xfrm>
                <a:off x="1776" y="2126"/>
                <a:ext cx="290" cy="13"/>
              </a:xfrm>
              <a:custGeom>
                <a:avLst/>
                <a:gdLst>
                  <a:gd name="T0" fmla="*/ 0 w 1451"/>
                  <a:gd name="T1" fmla="*/ 0 h 63"/>
                  <a:gd name="T2" fmla="*/ 1451 w 1451"/>
                  <a:gd name="T3" fmla="*/ 0 h 63"/>
                  <a:gd name="T4" fmla="*/ 1432 w 1451"/>
                  <a:gd name="T5" fmla="*/ 32 h 63"/>
                  <a:gd name="T6" fmla="*/ 1409 w 1451"/>
                  <a:gd name="T7" fmla="*/ 63 h 63"/>
                  <a:gd name="T8" fmla="*/ 42 w 1451"/>
                  <a:gd name="T9" fmla="*/ 63 h 63"/>
                  <a:gd name="T10" fmla="*/ 19 w 1451"/>
                  <a:gd name="T11" fmla="*/ 32 h 63"/>
                  <a:gd name="T12" fmla="*/ 0 w 145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63">
                    <a:moveTo>
                      <a:pt x="0" y="0"/>
                    </a:moveTo>
                    <a:lnTo>
                      <a:pt x="1451" y="0"/>
                    </a:lnTo>
                    <a:lnTo>
                      <a:pt x="1432" y="32"/>
                    </a:lnTo>
                    <a:lnTo>
                      <a:pt x="1409" y="63"/>
                    </a:lnTo>
                    <a:lnTo>
                      <a:pt x="42" y="63"/>
                    </a:lnTo>
                    <a:lnTo>
                      <a:pt x="19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1866"/>
              <p:cNvSpPr>
                <a:spLocks/>
              </p:cNvSpPr>
              <p:nvPr/>
            </p:nvSpPr>
            <p:spPr bwMode="auto">
              <a:xfrm>
                <a:off x="1778" y="2129"/>
                <a:ext cx="286" cy="10"/>
              </a:xfrm>
              <a:custGeom>
                <a:avLst/>
                <a:gdLst>
                  <a:gd name="T0" fmla="*/ 0 w 1433"/>
                  <a:gd name="T1" fmla="*/ 0 h 47"/>
                  <a:gd name="T2" fmla="*/ 1433 w 1433"/>
                  <a:gd name="T3" fmla="*/ 0 h 47"/>
                  <a:gd name="T4" fmla="*/ 1416 w 1433"/>
                  <a:gd name="T5" fmla="*/ 23 h 47"/>
                  <a:gd name="T6" fmla="*/ 1400 w 1433"/>
                  <a:gd name="T7" fmla="*/ 47 h 47"/>
                  <a:gd name="T8" fmla="*/ 33 w 1433"/>
                  <a:gd name="T9" fmla="*/ 47 h 47"/>
                  <a:gd name="T10" fmla="*/ 17 w 1433"/>
                  <a:gd name="T11" fmla="*/ 23 h 47"/>
                  <a:gd name="T12" fmla="*/ 0 w 143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47">
                    <a:moveTo>
                      <a:pt x="0" y="0"/>
                    </a:moveTo>
                    <a:lnTo>
                      <a:pt x="1433" y="0"/>
                    </a:lnTo>
                    <a:lnTo>
                      <a:pt x="1416" y="23"/>
                    </a:lnTo>
                    <a:lnTo>
                      <a:pt x="1400" y="47"/>
                    </a:lnTo>
                    <a:lnTo>
                      <a:pt x="33" y="47"/>
                    </a:lnTo>
                    <a:lnTo>
                      <a:pt x="1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1867"/>
              <p:cNvSpPr>
                <a:spLocks/>
              </p:cNvSpPr>
              <p:nvPr/>
            </p:nvSpPr>
            <p:spPr bwMode="auto">
              <a:xfrm>
                <a:off x="1780" y="2132"/>
                <a:ext cx="282" cy="7"/>
              </a:xfrm>
              <a:custGeom>
                <a:avLst/>
                <a:gdLst>
                  <a:gd name="T0" fmla="*/ 0 w 1413"/>
                  <a:gd name="T1" fmla="*/ 0 h 32"/>
                  <a:gd name="T2" fmla="*/ 1413 w 1413"/>
                  <a:gd name="T3" fmla="*/ 0 h 32"/>
                  <a:gd name="T4" fmla="*/ 1401 w 1413"/>
                  <a:gd name="T5" fmla="*/ 17 h 32"/>
                  <a:gd name="T6" fmla="*/ 1390 w 1413"/>
                  <a:gd name="T7" fmla="*/ 32 h 32"/>
                  <a:gd name="T8" fmla="*/ 23 w 1413"/>
                  <a:gd name="T9" fmla="*/ 32 h 32"/>
                  <a:gd name="T10" fmla="*/ 12 w 1413"/>
                  <a:gd name="T11" fmla="*/ 17 h 32"/>
                  <a:gd name="T12" fmla="*/ 0 w 14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32">
                    <a:moveTo>
                      <a:pt x="0" y="0"/>
                    </a:moveTo>
                    <a:lnTo>
                      <a:pt x="1413" y="0"/>
                    </a:lnTo>
                    <a:lnTo>
                      <a:pt x="1401" y="17"/>
                    </a:lnTo>
                    <a:lnTo>
                      <a:pt x="1390" y="32"/>
                    </a:lnTo>
                    <a:lnTo>
                      <a:pt x="23" y="32"/>
                    </a:lnTo>
                    <a:lnTo>
                      <a:pt x="1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1868"/>
              <p:cNvSpPr>
                <a:spLocks/>
              </p:cNvSpPr>
              <p:nvPr/>
            </p:nvSpPr>
            <p:spPr bwMode="auto">
              <a:xfrm>
                <a:off x="1782" y="2136"/>
                <a:ext cx="278" cy="3"/>
              </a:xfrm>
              <a:custGeom>
                <a:avLst/>
                <a:gdLst>
                  <a:gd name="T0" fmla="*/ 0 w 1389"/>
                  <a:gd name="T1" fmla="*/ 0 h 15"/>
                  <a:gd name="T2" fmla="*/ 1389 w 1389"/>
                  <a:gd name="T3" fmla="*/ 0 h 15"/>
                  <a:gd name="T4" fmla="*/ 1384 w 1389"/>
                  <a:gd name="T5" fmla="*/ 7 h 15"/>
                  <a:gd name="T6" fmla="*/ 1378 w 1389"/>
                  <a:gd name="T7" fmla="*/ 15 h 15"/>
                  <a:gd name="T8" fmla="*/ 11 w 1389"/>
                  <a:gd name="T9" fmla="*/ 15 h 15"/>
                  <a:gd name="T10" fmla="*/ 5 w 1389"/>
                  <a:gd name="T11" fmla="*/ 7 h 15"/>
                  <a:gd name="T12" fmla="*/ 0 w 138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15">
                    <a:moveTo>
                      <a:pt x="0" y="0"/>
                    </a:moveTo>
                    <a:lnTo>
                      <a:pt x="1389" y="0"/>
                    </a:lnTo>
                    <a:lnTo>
                      <a:pt x="1384" y="7"/>
                    </a:lnTo>
                    <a:lnTo>
                      <a:pt x="1378" y="15"/>
                    </a:lnTo>
                    <a:lnTo>
                      <a:pt x="11" y="15"/>
                    </a:lnTo>
                    <a:lnTo>
                      <a:pt x="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Rectangle 1869"/>
              <p:cNvSpPr>
                <a:spLocks noChangeArrowheads="1"/>
              </p:cNvSpPr>
              <p:nvPr/>
            </p:nvSpPr>
            <p:spPr bwMode="auto">
              <a:xfrm>
                <a:off x="1784" y="2139"/>
                <a:ext cx="274" cy="1"/>
              </a:xfrm>
              <a:prstGeom prst="rect">
                <a:avLst/>
              </a:pr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Rectangle 1870"/>
              <p:cNvSpPr>
                <a:spLocks noChangeArrowheads="1"/>
              </p:cNvSpPr>
              <p:nvPr/>
            </p:nvSpPr>
            <p:spPr bwMode="auto">
              <a:xfrm>
                <a:off x="1771" y="2117"/>
                <a:ext cx="301" cy="1"/>
              </a:xfrm>
              <a:prstGeom prst="rect">
                <a:avLst/>
              </a:prstGeom>
              <a:solidFill>
                <a:srgbClr val="C8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1871"/>
              <p:cNvSpPr>
                <a:spLocks/>
              </p:cNvSpPr>
              <p:nvPr/>
            </p:nvSpPr>
            <p:spPr bwMode="auto">
              <a:xfrm>
                <a:off x="1771" y="2117"/>
                <a:ext cx="301" cy="3"/>
              </a:xfrm>
              <a:custGeom>
                <a:avLst/>
                <a:gdLst>
                  <a:gd name="T0" fmla="*/ 1496 w 1505"/>
                  <a:gd name="T1" fmla="*/ 17 h 17"/>
                  <a:gd name="T2" fmla="*/ 10 w 1505"/>
                  <a:gd name="T3" fmla="*/ 17 h 17"/>
                  <a:gd name="T4" fmla="*/ 4 w 1505"/>
                  <a:gd name="T5" fmla="*/ 8 h 17"/>
                  <a:gd name="T6" fmla="*/ 0 w 1505"/>
                  <a:gd name="T7" fmla="*/ 0 h 17"/>
                  <a:gd name="T8" fmla="*/ 1505 w 1505"/>
                  <a:gd name="T9" fmla="*/ 0 h 17"/>
                  <a:gd name="T10" fmla="*/ 1501 w 1505"/>
                  <a:gd name="T11" fmla="*/ 8 h 17"/>
                  <a:gd name="T12" fmla="*/ 1496 w 150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17">
                    <a:moveTo>
                      <a:pt x="1496" y="17"/>
                    </a:moveTo>
                    <a:lnTo>
                      <a:pt x="10" y="17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1505" y="0"/>
                    </a:lnTo>
                    <a:lnTo>
                      <a:pt x="1501" y="8"/>
                    </a:lnTo>
                    <a:lnTo>
                      <a:pt x="1496" y="17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1872"/>
              <p:cNvSpPr>
                <a:spLocks/>
              </p:cNvSpPr>
              <p:nvPr/>
            </p:nvSpPr>
            <p:spPr bwMode="auto">
              <a:xfrm>
                <a:off x="1771" y="2117"/>
                <a:ext cx="301" cy="6"/>
              </a:xfrm>
              <a:custGeom>
                <a:avLst/>
                <a:gdLst>
                  <a:gd name="T0" fmla="*/ 1487 w 1505"/>
                  <a:gd name="T1" fmla="*/ 32 h 32"/>
                  <a:gd name="T2" fmla="*/ 18 w 1505"/>
                  <a:gd name="T3" fmla="*/ 32 h 32"/>
                  <a:gd name="T4" fmla="*/ 10 w 1505"/>
                  <a:gd name="T5" fmla="*/ 17 h 32"/>
                  <a:gd name="T6" fmla="*/ 0 w 1505"/>
                  <a:gd name="T7" fmla="*/ 0 h 32"/>
                  <a:gd name="T8" fmla="*/ 1505 w 1505"/>
                  <a:gd name="T9" fmla="*/ 0 h 32"/>
                  <a:gd name="T10" fmla="*/ 1496 w 1505"/>
                  <a:gd name="T11" fmla="*/ 17 h 32"/>
                  <a:gd name="T12" fmla="*/ 1487 w 1505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32">
                    <a:moveTo>
                      <a:pt x="1487" y="32"/>
                    </a:moveTo>
                    <a:lnTo>
                      <a:pt x="18" y="32"/>
                    </a:lnTo>
                    <a:lnTo>
                      <a:pt x="10" y="17"/>
                    </a:lnTo>
                    <a:lnTo>
                      <a:pt x="0" y="0"/>
                    </a:lnTo>
                    <a:lnTo>
                      <a:pt x="1505" y="0"/>
                    </a:lnTo>
                    <a:lnTo>
                      <a:pt x="1496" y="17"/>
                    </a:lnTo>
                    <a:lnTo>
                      <a:pt x="1487" y="32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1873"/>
              <p:cNvSpPr>
                <a:spLocks/>
              </p:cNvSpPr>
              <p:nvPr/>
            </p:nvSpPr>
            <p:spPr bwMode="auto">
              <a:xfrm>
                <a:off x="1771" y="2117"/>
                <a:ext cx="301" cy="9"/>
              </a:xfrm>
              <a:custGeom>
                <a:avLst/>
                <a:gdLst>
                  <a:gd name="T0" fmla="*/ 1478 w 1505"/>
                  <a:gd name="T1" fmla="*/ 47 h 47"/>
                  <a:gd name="T2" fmla="*/ 27 w 1505"/>
                  <a:gd name="T3" fmla="*/ 47 h 47"/>
                  <a:gd name="T4" fmla="*/ 14 w 1505"/>
                  <a:gd name="T5" fmla="*/ 24 h 47"/>
                  <a:gd name="T6" fmla="*/ 0 w 1505"/>
                  <a:gd name="T7" fmla="*/ 0 h 47"/>
                  <a:gd name="T8" fmla="*/ 1505 w 1505"/>
                  <a:gd name="T9" fmla="*/ 0 h 47"/>
                  <a:gd name="T10" fmla="*/ 1491 w 1505"/>
                  <a:gd name="T11" fmla="*/ 24 h 47"/>
                  <a:gd name="T12" fmla="*/ 1478 w 1505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47">
                    <a:moveTo>
                      <a:pt x="1478" y="47"/>
                    </a:moveTo>
                    <a:lnTo>
                      <a:pt x="27" y="47"/>
                    </a:lnTo>
                    <a:lnTo>
                      <a:pt x="14" y="24"/>
                    </a:lnTo>
                    <a:lnTo>
                      <a:pt x="0" y="0"/>
                    </a:lnTo>
                    <a:lnTo>
                      <a:pt x="1505" y="0"/>
                    </a:lnTo>
                    <a:lnTo>
                      <a:pt x="1491" y="24"/>
                    </a:lnTo>
                    <a:lnTo>
                      <a:pt x="1478" y="47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1874"/>
              <p:cNvSpPr>
                <a:spLocks/>
              </p:cNvSpPr>
              <p:nvPr/>
            </p:nvSpPr>
            <p:spPr bwMode="auto">
              <a:xfrm>
                <a:off x="1771" y="2117"/>
                <a:ext cx="301" cy="12"/>
              </a:xfrm>
              <a:custGeom>
                <a:avLst/>
                <a:gdLst>
                  <a:gd name="T0" fmla="*/ 1468 w 1505"/>
                  <a:gd name="T1" fmla="*/ 63 h 63"/>
                  <a:gd name="T2" fmla="*/ 37 w 1505"/>
                  <a:gd name="T3" fmla="*/ 63 h 63"/>
                  <a:gd name="T4" fmla="*/ 18 w 1505"/>
                  <a:gd name="T5" fmla="*/ 32 h 63"/>
                  <a:gd name="T6" fmla="*/ 0 w 1505"/>
                  <a:gd name="T7" fmla="*/ 0 h 63"/>
                  <a:gd name="T8" fmla="*/ 1505 w 1505"/>
                  <a:gd name="T9" fmla="*/ 0 h 63"/>
                  <a:gd name="T10" fmla="*/ 1487 w 1505"/>
                  <a:gd name="T11" fmla="*/ 32 h 63"/>
                  <a:gd name="T12" fmla="*/ 1468 w 1505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63">
                    <a:moveTo>
                      <a:pt x="1468" y="63"/>
                    </a:moveTo>
                    <a:lnTo>
                      <a:pt x="37" y="63"/>
                    </a:lnTo>
                    <a:lnTo>
                      <a:pt x="18" y="32"/>
                    </a:lnTo>
                    <a:lnTo>
                      <a:pt x="0" y="0"/>
                    </a:lnTo>
                    <a:lnTo>
                      <a:pt x="1505" y="0"/>
                    </a:lnTo>
                    <a:lnTo>
                      <a:pt x="1487" y="32"/>
                    </a:lnTo>
                    <a:lnTo>
                      <a:pt x="1468" y="63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1875"/>
              <p:cNvSpPr>
                <a:spLocks/>
              </p:cNvSpPr>
              <p:nvPr/>
            </p:nvSpPr>
            <p:spPr bwMode="auto">
              <a:xfrm>
                <a:off x="1771" y="2117"/>
                <a:ext cx="301" cy="15"/>
              </a:xfrm>
              <a:custGeom>
                <a:avLst/>
                <a:gdLst>
                  <a:gd name="T0" fmla="*/ 1459 w 1505"/>
                  <a:gd name="T1" fmla="*/ 79 h 79"/>
                  <a:gd name="T2" fmla="*/ 46 w 1505"/>
                  <a:gd name="T3" fmla="*/ 79 h 79"/>
                  <a:gd name="T4" fmla="*/ 23 w 1505"/>
                  <a:gd name="T5" fmla="*/ 40 h 79"/>
                  <a:gd name="T6" fmla="*/ 0 w 1505"/>
                  <a:gd name="T7" fmla="*/ 0 h 79"/>
                  <a:gd name="T8" fmla="*/ 1505 w 1505"/>
                  <a:gd name="T9" fmla="*/ 0 h 79"/>
                  <a:gd name="T10" fmla="*/ 1482 w 1505"/>
                  <a:gd name="T11" fmla="*/ 40 h 79"/>
                  <a:gd name="T12" fmla="*/ 1459 w 1505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79">
                    <a:moveTo>
                      <a:pt x="1459" y="79"/>
                    </a:moveTo>
                    <a:lnTo>
                      <a:pt x="46" y="79"/>
                    </a:lnTo>
                    <a:lnTo>
                      <a:pt x="23" y="40"/>
                    </a:lnTo>
                    <a:lnTo>
                      <a:pt x="0" y="0"/>
                    </a:lnTo>
                    <a:lnTo>
                      <a:pt x="1505" y="0"/>
                    </a:lnTo>
                    <a:lnTo>
                      <a:pt x="1482" y="40"/>
                    </a:lnTo>
                    <a:lnTo>
                      <a:pt x="1459" y="79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1876"/>
              <p:cNvSpPr>
                <a:spLocks/>
              </p:cNvSpPr>
              <p:nvPr/>
            </p:nvSpPr>
            <p:spPr bwMode="auto">
              <a:xfrm>
                <a:off x="1771" y="2117"/>
                <a:ext cx="301" cy="19"/>
              </a:xfrm>
              <a:custGeom>
                <a:avLst/>
                <a:gdLst>
                  <a:gd name="T0" fmla="*/ 1447 w 1505"/>
                  <a:gd name="T1" fmla="*/ 95 h 95"/>
                  <a:gd name="T2" fmla="*/ 58 w 1505"/>
                  <a:gd name="T3" fmla="*/ 95 h 95"/>
                  <a:gd name="T4" fmla="*/ 27 w 1505"/>
                  <a:gd name="T5" fmla="*/ 48 h 95"/>
                  <a:gd name="T6" fmla="*/ 0 w 1505"/>
                  <a:gd name="T7" fmla="*/ 0 h 95"/>
                  <a:gd name="T8" fmla="*/ 1505 w 1505"/>
                  <a:gd name="T9" fmla="*/ 0 h 95"/>
                  <a:gd name="T10" fmla="*/ 1478 w 1505"/>
                  <a:gd name="T11" fmla="*/ 48 h 95"/>
                  <a:gd name="T12" fmla="*/ 1447 w 1505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5" h="95">
                    <a:moveTo>
                      <a:pt x="1447" y="95"/>
                    </a:moveTo>
                    <a:lnTo>
                      <a:pt x="58" y="95"/>
                    </a:lnTo>
                    <a:lnTo>
                      <a:pt x="27" y="48"/>
                    </a:lnTo>
                    <a:lnTo>
                      <a:pt x="0" y="0"/>
                    </a:lnTo>
                    <a:lnTo>
                      <a:pt x="1505" y="0"/>
                    </a:lnTo>
                    <a:lnTo>
                      <a:pt x="1478" y="48"/>
                    </a:lnTo>
                    <a:lnTo>
                      <a:pt x="1447" y="95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1877"/>
              <p:cNvSpPr>
                <a:spLocks/>
              </p:cNvSpPr>
              <p:nvPr/>
            </p:nvSpPr>
            <p:spPr bwMode="auto">
              <a:xfrm>
                <a:off x="1771" y="2117"/>
                <a:ext cx="301" cy="22"/>
              </a:xfrm>
              <a:custGeom>
                <a:avLst/>
                <a:gdLst>
                  <a:gd name="T0" fmla="*/ 1436 w 1505"/>
                  <a:gd name="T1" fmla="*/ 110 h 110"/>
                  <a:gd name="T2" fmla="*/ 69 w 1505"/>
                  <a:gd name="T3" fmla="*/ 110 h 110"/>
                  <a:gd name="T4" fmla="*/ 51 w 1505"/>
                  <a:gd name="T5" fmla="*/ 83 h 110"/>
                  <a:gd name="T6" fmla="*/ 16 w 1505"/>
                  <a:gd name="T7" fmla="*/ 29 h 110"/>
                  <a:gd name="T8" fmla="*/ 0 w 1505"/>
                  <a:gd name="T9" fmla="*/ 0 h 110"/>
                  <a:gd name="T10" fmla="*/ 1505 w 1505"/>
                  <a:gd name="T11" fmla="*/ 0 h 110"/>
                  <a:gd name="T12" fmla="*/ 1489 w 1505"/>
                  <a:gd name="T13" fmla="*/ 29 h 110"/>
                  <a:gd name="T14" fmla="*/ 1454 w 1505"/>
                  <a:gd name="T15" fmla="*/ 83 h 110"/>
                  <a:gd name="T16" fmla="*/ 1436 w 1505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5" h="110">
                    <a:moveTo>
                      <a:pt x="1436" y="110"/>
                    </a:moveTo>
                    <a:lnTo>
                      <a:pt x="69" y="110"/>
                    </a:lnTo>
                    <a:lnTo>
                      <a:pt x="51" y="83"/>
                    </a:lnTo>
                    <a:lnTo>
                      <a:pt x="16" y="29"/>
                    </a:lnTo>
                    <a:lnTo>
                      <a:pt x="0" y="0"/>
                    </a:lnTo>
                    <a:lnTo>
                      <a:pt x="1505" y="0"/>
                    </a:lnTo>
                    <a:lnTo>
                      <a:pt x="1489" y="29"/>
                    </a:lnTo>
                    <a:lnTo>
                      <a:pt x="1454" y="83"/>
                    </a:lnTo>
                    <a:lnTo>
                      <a:pt x="1436" y="110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1878"/>
              <p:cNvSpPr>
                <a:spLocks/>
              </p:cNvSpPr>
              <p:nvPr/>
            </p:nvSpPr>
            <p:spPr bwMode="auto">
              <a:xfrm>
                <a:off x="1771" y="2117"/>
                <a:ext cx="301" cy="25"/>
              </a:xfrm>
              <a:custGeom>
                <a:avLst/>
                <a:gdLst>
                  <a:gd name="T0" fmla="*/ 1425 w 1505"/>
                  <a:gd name="T1" fmla="*/ 125 h 125"/>
                  <a:gd name="T2" fmla="*/ 80 w 1505"/>
                  <a:gd name="T3" fmla="*/ 125 h 125"/>
                  <a:gd name="T4" fmla="*/ 59 w 1505"/>
                  <a:gd name="T5" fmla="*/ 96 h 125"/>
                  <a:gd name="T6" fmla="*/ 19 w 1505"/>
                  <a:gd name="T7" fmla="*/ 33 h 125"/>
                  <a:gd name="T8" fmla="*/ 0 w 1505"/>
                  <a:gd name="T9" fmla="*/ 0 h 125"/>
                  <a:gd name="T10" fmla="*/ 683 w 1505"/>
                  <a:gd name="T11" fmla="*/ 0 h 125"/>
                  <a:gd name="T12" fmla="*/ 732 w 1505"/>
                  <a:gd name="T13" fmla="*/ 0 h 125"/>
                  <a:gd name="T14" fmla="*/ 1505 w 1505"/>
                  <a:gd name="T15" fmla="*/ 0 h 125"/>
                  <a:gd name="T16" fmla="*/ 1486 w 1505"/>
                  <a:gd name="T17" fmla="*/ 33 h 125"/>
                  <a:gd name="T18" fmla="*/ 1446 w 1505"/>
                  <a:gd name="T19" fmla="*/ 96 h 125"/>
                  <a:gd name="T20" fmla="*/ 1425 w 1505"/>
                  <a:gd name="T21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05" h="125">
                    <a:moveTo>
                      <a:pt x="1425" y="125"/>
                    </a:moveTo>
                    <a:lnTo>
                      <a:pt x="80" y="125"/>
                    </a:lnTo>
                    <a:lnTo>
                      <a:pt x="59" y="96"/>
                    </a:lnTo>
                    <a:lnTo>
                      <a:pt x="19" y="33"/>
                    </a:lnTo>
                    <a:lnTo>
                      <a:pt x="0" y="0"/>
                    </a:lnTo>
                    <a:lnTo>
                      <a:pt x="683" y="0"/>
                    </a:lnTo>
                    <a:lnTo>
                      <a:pt x="732" y="0"/>
                    </a:lnTo>
                    <a:lnTo>
                      <a:pt x="1505" y="0"/>
                    </a:lnTo>
                    <a:lnTo>
                      <a:pt x="1486" y="33"/>
                    </a:lnTo>
                    <a:lnTo>
                      <a:pt x="1446" y="96"/>
                    </a:lnTo>
                    <a:lnTo>
                      <a:pt x="1425" y="125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1879"/>
              <p:cNvSpPr>
                <a:spLocks/>
              </p:cNvSpPr>
              <p:nvPr/>
            </p:nvSpPr>
            <p:spPr bwMode="auto">
              <a:xfrm>
                <a:off x="1772" y="2120"/>
                <a:ext cx="298" cy="22"/>
              </a:xfrm>
              <a:custGeom>
                <a:avLst/>
                <a:gdLst>
                  <a:gd name="T0" fmla="*/ 0 w 1489"/>
                  <a:gd name="T1" fmla="*/ 0 h 109"/>
                  <a:gd name="T2" fmla="*/ 1489 w 1489"/>
                  <a:gd name="T3" fmla="*/ 0 h 109"/>
                  <a:gd name="T4" fmla="*/ 1472 w 1489"/>
                  <a:gd name="T5" fmla="*/ 28 h 109"/>
                  <a:gd name="T6" fmla="*/ 1436 w 1489"/>
                  <a:gd name="T7" fmla="*/ 84 h 109"/>
                  <a:gd name="T8" fmla="*/ 1417 w 1489"/>
                  <a:gd name="T9" fmla="*/ 109 h 109"/>
                  <a:gd name="T10" fmla="*/ 72 w 1489"/>
                  <a:gd name="T11" fmla="*/ 109 h 109"/>
                  <a:gd name="T12" fmla="*/ 53 w 1489"/>
                  <a:gd name="T13" fmla="*/ 84 h 109"/>
                  <a:gd name="T14" fmla="*/ 17 w 1489"/>
                  <a:gd name="T15" fmla="*/ 28 h 109"/>
                  <a:gd name="T16" fmla="*/ 0 w 1489"/>
                  <a:gd name="T1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9" h="109">
                    <a:moveTo>
                      <a:pt x="0" y="0"/>
                    </a:moveTo>
                    <a:lnTo>
                      <a:pt x="1489" y="0"/>
                    </a:lnTo>
                    <a:lnTo>
                      <a:pt x="1472" y="28"/>
                    </a:lnTo>
                    <a:lnTo>
                      <a:pt x="1436" y="84"/>
                    </a:lnTo>
                    <a:lnTo>
                      <a:pt x="1417" y="109"/>
                    </a:lnTo>
                    <a:lnTo>
                      <a:pt x="72" y="109"/>
                    </a:lnTo>
                    <a:lnTo>
                      <a:pt x="53" y="84"/>
                    </a:lnTo>
                    <a:lnTo>
                      <a:pt x="17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1880"/>
              <p:cNvSpPr>
                <a:spLocks/>
              </p:cNvSpPr>
              <p:nvPr/>
            </p:nvSpPr>
            <p:spPr bwMode="auto">
              <a:xfrm>
                <a:off x="1774" y="2123"/>
                <a:ext cx="294" cy="19"/>
              </a:xfrm>
              <a:custGeom>
                <a:avLst/>
                <a:gdLst>
                  <a:gd name="T0" fmla="*/ 0 w 1469"/>
                  <a:gd name="T1" fmla="*/ 0 h 93"/>
                  <a:gd name="T2" fmla="*/ 1469 w 1469"/>
                  <a:gd name="T3" fmla="*/ 0 h 93"/>
                  <a:gd name="T4" fmla="*/ 1440 w 1469"/>
                  <a:gd name="T5" fmla="*/ 48 h 93"/>
                  <a:gd name="T6" fmla="*/ 1407 w 1469"/>
                  <a:gd name="T7" fmla="*/ 93 h 93"/>
                  <a:gd name="T8" fmla="*/ 62 w 1469"/>
                  <a:gd name="T9" fmla="*/ 93 h 93"/>
                  <a:gd name="T10" fmla="*/ 30 w 1469"/>
                  <a:gd name="T11" fmla="*/ 48 h 93"/>
                  <a:gd name="T12" fmla="*/ 0 w 1469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93">
                    <a:moveTo>
                      <a:pt x="0" y="0"/>
                    </a:moveTo>
                    <a:lnTo>
                      <a:pt x="1469" y="0"/>
                    </a:lnTo>
                    <a:lnTo>
                      <a:pt x="1440" y="48"/>
                    </a:lnTo>
                    <a:lnTo>
                      <a:pt x="1407" y="93"/>
                    </a:lnTo>
                    <a:lnTo>
                      <a:pt x="62" y="93"/>
                    </a:lnTo>
                    <a:lnTo>
                      <a:pt x="3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1881"/>
              <p:cNvSpPr>
                <a:spLocks/>
              </p:cNvSpPr>
              <p:nvPr/>
            </p:nvSpPr>
            <p:spPr bwMode="auto">
              <a:xfrm>
                <a:off x="1776" y="2126"/>
                <a:ext cx="290" cy="16"/>
              </a:xfrm>
              <a:custGeom>
                <a:avLst/>
                <a:gdLst>
                  <a:gd name="T0" fmla="*/ 0 w 1451"/>
                  <a:gd name="T1" fmla="*/ 0 h 78"/>
                  <a:gd name="T2" fmla="*/ 1451 w 1451"/>
                  <a:gd name="T3" fmla="*/ 0 h 78"/>
                  <a:gd name="T4" fmla="*/ 1425 w 1451"/>
                  <a:gd name="T5" fmla="*/ 40 h 78"/>
                  <a:gd name="T6" fmla="*/ 1398 w 1451"/>
                  <a:gd name="T7" fmla="*/ 78 h 78"/>
                  <a:gd name="T8" fmla="*/ 53 w 1451"/>
                  <a:gd name="T9" fmla="*/ 78 h 78"/>
                  <a:gd name="T10" fmla="*/ 26 w 1451"/>
                  <a:gd name="T11" fmla="*/ 40 h 78"/>
                  <a:gd name="T12" fmla="*/ 0 w 1451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78">
                    <a:moveTo>
                      <a:pt x="0" y="0"/>
                    </a:moveTo>
                    <a:lnTo>
                      <a:pt x="1451" y="0"/>
                    </a:lnTo>
                    <a:lnTo>
                      <a:pt x="1425" y="40"/>
                    </a:lnTo>
                    <a:lnTo>
                      <a:pt x="1398" y="78"/>
                    </a:lnTo>
                    <a:lnTo>
                      <a:pt x="53" y="78"/>
                    </a:lnTo>
                    <a:lnTo>
                      <a:pt x="26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1882"/>
              <p:cNvSpPr>
                <a:spLocks/>
              </p:cNvSpPr>
              <p:nvPr/>
            </p:nvSpPr>
            <p:spPr bwMode="auto">
              <a:xfrm>
                <a:off x="1778" y="2129"/>
                <a:ext cx="286" cy="13"/>
              </a:xfrm>
              <a:custGeom>
                <a:avLst/>
                <a:gdLst>
                  <a:gd name="T0" fmla="*/ 0 w 1433"/>
                  <a:gd name="T1" fmla="*/ 0 h 62"/>
                  <a:gd name="T2" fmla="*/ 1433 w 1433"/>
                  <a:gd name="T3" fmla="*/ 0 h 62"/>
                  <a:gd name="T4" fmla="*/ 1411 w 1433"/>
                  <a:gd name="T5" fmla="*/ 32 h 62"/>
                  <a:gd name="T6" fmla="*/ 1389 w 1433"/>
                  <a:gd name="T7" fmla="*/ 62 h 62"/>
                  <a:gd name="T8" fmla="*/ 44 w 1433"/>
                  <a:gd name="T9" fmla="*/ 62 h 62"/>
                  <a:gd name="T10" fmla="*/ 22 w 1433"/>
                  <a:gd name="T11" fmla="*/ 32 h 62"/>
                  <a:gd name="T12" fmla="*/ 0 w 1433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62">
                    <a:moveTo>
                      <a:pt x="0" y="0"/>
                    </a:moveTo>
                    <a:lnTo>
                      <a:pt x="1433" y="0"/>
                    </a:lnTo>
                    <a:lnTo>
                      <a:pt x="1411" y="32"/>
                    </a:lnTo>
                    <a:lnTo>
                      <a:pt x="1389" y="62"/>
                    </a:lnTo>
                    <a:lnTo>
                      <a:pt x="44" y="62"/>
                    </a:lnTo>
                    <a:lnTo>
                      <a:pt x="22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1883"/>
              <p:cNvSpPr>
                <a:spLocks/>
              </p:cNvSpPr>
              <p:nvPr/>
            </p:nvSpPr>
            <p:spPr bwMode="auto">
              <a:xfrm>
                <a:off x="1780" y="2132"/>
                <a:ext cx="282" cy="10"/>
              </a:xfrm>
              <a:custGeom>
                <a:avLst/>
                <a:gdLst>
                  <a:gd name="T0" fmla="*/ 0 w 1413"/>
                  <a:gd name="T1" fmla="*/ 0 h 47"/>
                  <a:gd name="T2" fmla="*/ 1413 w 1413"/>
                  <a:gd name="T3" fmla="*/ 0 h 47"/>
                  <a:gd name="T4" fmla="*/ 1396 w 1413"/>
                  <a:gd name="T5" fmla="*/ 25 h 47"/>
                  <a:gd name="T6" fmla="*/ 1379 w 1413"/>
                  <a:gd name="T7" fmla="*/ 47 h 47"/>
                  <a:gd name="T8" fmla="*/ 34 w 1413"/>
                  <a:gd name="T9" fmla="*/ 47 h 47"/>
                  <a:gd name="T10" fmla="*/ 17 w 1413"/>
                  <a:gd name="T11" fmla="*/ 25 h 47"/>
                  <a:gd name="T12" fmla="*/ 0 w 141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47">
                    <a:moveTo>
                      <a:pt x="0" y="0"/>
                    </a:moveTo>
                    <a:lnTo>
                      <a:pt x="1413" y="0"/>
                    </a:lnTo>
                    <a:lnTo>
                      <a:pt x="1396" y="25"/>
                    </a:lnTo>
                    <a:lnTo>
                      <a:pt x="1379" y="47"/>
                    </a:lnTo>
                    <a:lnTo>
                      <a:pt x="34" y="47"/>
                    </a:lnTo>
                    <a:lnTo>
                      <a:pt x="17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1884"/>
              <p:cNvSpPr>
                <a:spLocks/>
              </p:cNvSpPr>
              <p:nvPr/>
            </p:nvSpPr>
            <p:spPr bwMode="auto">
              <a:xfrm>
                <a:off x="1782" y="2136"/>
                <a:ext cx="278" cy="6"/>
              </a:xfrm>
              <a:custGeom>
                <a:avLst/>
                <a:gdLst>
                  <a:gd name="T0" fmla="*/ 0 w 1389"/>
                  <a:gd name="T1" fmla="*/ 0 h 30"/>
                  <a:gd name="T2" fmla="*/ 1389 w 1389"/>
                  <a:gd name="T3" fmla="*/ 0 h 30"/>
                  <a:gd name="T4" fmla="*/ 1378 w 1389"/>
                  <a:gd name="T5" fmla="*/ 15 h 30"/>
                  <a:gd name="T6" fmla="*/ 1367 w 1389"/>
                  <a:gd name="T7" fmla="*/ 30 h 30"/>
                  <a:gd name="T8" fmla="*/ 22 w 1389"/>
                  <a:gd name="T9" fmla="*/ 30 h 30"/>
                  <a:gd name="T10" fmla="*/ 11 w 1389"/>
                  <a:gd name="T11" fmla="*/ 15 h 30"/>
                  <a:gd name="T12" fmla="*/ 0 w 1389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30">
                    <a:moveTo>
                      <a:pt x="0" y="0"/>
                    </a:moveTo>
                    <a:lnTo>
                      <a:pt x="1389" y="0"/>
                    </a:lnTo>
                    <a:lnTo>
                      <a:pt x="1378" y="15"/>
                    </a:lnTo>
                    <a:lnTo>
                      <a:pt x="1367" y="30"/>
                    </a:lnTo>
                    <a:lnTo>
                      <a:pt x="22" y="30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1885"/>
              <p:cNvSpPr>
                <a:spLocks/>
              </p:cNvSpPr>
              <p:nvPr/>
            </p:nvSpPr>
            <p:spPr bwMode="auto">
              <a:xfrm>
                <a:off x="1784" y="2139"/>
                <a:ext cx="274" cy="3"/>
              </a:xfrm>
              <a:custGeom>
                <a:avLst/>
                <a:gdLst>
                  <a:gd name="T0" fmla="*/ 0 w 1367"/>
                  <a:gd name="T1" fmla="*/ 0 h 15"/>
                  <a:gd name="T2" fmla="*/ 1367 w 1367"/>
                  <a:gd name="T3" fmla="*/ 0 h 15"/>
                  <a:gd name="T4" fmla="*/ 1362 w 1367"/>
                  <a:gd name="T5" fmla="*/ 8 h 15"/>
                  <a:gd name="T6" fmla="*/ 1356 w 1367"/>
                  <a:gd name="T7" fmla="*/ 15 h 15"/>
                  <a:gd name="T8" fmla="*/ 11 w 1367"/>
                  <a:gd name="T9" fmla="*/ 15 h 15"/>
                  <a:gd name="T10" fmla="*/ 5 w 1367"/>
                  <a:gd name="T11" fmla="*/ 8 h 15"/>
                  <a:gd name="T12" fmla="*/ 0 w 136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15">
                    <a:moveTo>
                      <a:pt x="0" y="0"/>
                    </a:moveTo>
                    <a:lnTo>
                      <a:pt x="1367" y="0"/>
                    </a:lnTo>
                    <a:lnTo>
                      <a:pt x="1362" y="8"/>
                    </a:lnTo>
                    <a:lnTo>
                      <a:pt x="1356" y="15"/>
                    </a:lnTo>
                    <a:lnTo>
                      <a:pt x="11" y="15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Rectangle 1886"/>
              <p:cNvSpPr>
                <a:spLocks noChangeArrowheads="1"/>
              </p:cNvSpPr>
              <p:nvPr/>
            </p:nvSpPr>
            <p:spPr bwMode="auto">
              <a:xfrm>
                <a:off x="1787" y="2142"/>
                <a:ext cx="269" cy="1"/>
              </a:xfrm>
              <a:prstGeom prst="rect">
                <a:avLst/>
              </a:pr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1887"/>
              <p:cNvSpPr>
                <a:spLocks/>
              </p:cNvSpPr>
              <p:nvPr/>
            </p:nvSpPr>
            <p:spPr bwMode="auto">
              <a:xfrm>
                <a:off x="1772" y="2120"/>
                <a:ext cx="298" cy="0"/>
              </a:xfrm>
              <a:custGeom>
                <a:avLst/>
                <a:gdLst>
                  <a:gd name="T0" fmla="*/ 1488 w 1489"/>
                  <a:gd name="T1" fmla="*/ 1 h 1"/>
                  <a:gd name="T2" fmla="*/ 2 w 1489"/>
                  <a:gd name="T3" fmla="*/ 1 h 1"/>
                  <a:gd name="T4" fmla="*/ 0 w 1489"/>
                  <a:gd name="T5" fmla="*/ 0 h 1"/>
                  <a:gd name="T6" fmla="*/ 1489 w 1489"/>
                  <a:gd name="T7" fmla="*/ 0 h 1"/>
                  <a:gd name="T8" fmla="*/ 1488 w 148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9" h="1">
                    <a:moveTo>
                      <a:pt x="1488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1489" y="0"/>
                    </a:lnTo>
                    <a:lnTo>
                      <a:pt x="1488" y="1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1888"/>
              <p:cNvSpPr>
                <a:spLocks/>
              </p:cNvSpPr>
              <p:nvPr/>
            </p:nvSpPr>
            <p:spPr bwMode="auto">
              <a:xfrm>
                <a:off x="1772" y="2120"/>
                <a:ext cx="298" cy="3"/>
              </a:xfrm>
              <a:custGeom>
                <a:avLst/>
                <a:gdLst>
                  <a:gd name="T0" fmla="*/ 1479 w 1489"/>
                  <a:gd name="T1" fmla="*/ 16 h 16"/>
                  <a:gd name="T2" fmla="*/ 10 w 1489"/>
                  <a:gd name="T3" fmla="*/ 16 h 16"/>
                  <a:gd name="T4" fmla="*/ 6 w 1489"/>
                  <a:gd name="T5" fmla="*/ 8 h 16"/>
                  <a:gd name="T6" fmla="*/ 0 w 1489"/>
                  <a:gd name="T7" fmla="*/ 0 h 16"/>
                  <a:gd name="T8" fmla="*/ 1489 w 1489"/>
                  <a:gd name="T9" fmla="*/ 0 h 16"/>
                  <a:gd name="T10" fmla="*/ 1483 w 1489"/>
                  <a:gd name="T11" fmla="*/ 8 h 16"/>
                  <a:gd name="T12" fmla="*/ 1479 w 148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16">
                    <a:moveTo>
                      <a:pt x="1479" y="16"/>
                    </a:moveTo>
                    <a:lnTo>
                      <a:pt x="10" y="16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1489" y="0"/>
                    </a:lnTo>
                    <a:lnTo>
                      <a:pt x="1483" y="8"/>
                    </a:lnTo>
                    <a:lnTo>
                      <a:pt x="1479" y="16"/>
                    </a:lnTo>
                    <a:close/>
                  </a:path>
                </a:pathLst>
              </a:cu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1889"/>
              <p:cNvSpPr>
                <a:spLocks/>
              </p:cNvSpPr>
              <p:nvPr/>
            </p:nvSpPr>
            <p:spPr bwMode="auto">
              <a:xfrm>
                <a:off x="1772" y="2120"/>
                <a:ext cx="298" cy="6"/>
              </a:xfrm>
              <a:custGeom>
                <a:avLst/>
                <a:gdLst>
                  <a:gd name="T0" fmla="*/ 1470 w 1489"/>
                  <a:gd name="T1" fmla="*/ 31 h 31"/>
                  <a:gd name="T2" fmla="*/ 19 w 1489"/>
                  <a:gd name="T3" fmla="*/ 31 h 31"/>
                  <a:gd name="T4" fmla="*/ 10 w 1489"/>
                  <a:gd name="T5" fmla="*/ 16 h 31"/>
                  <a:gd name="T6" fmla="*/ 0 w 1489"/>
                  <a:gd name="T7" fmla="*/ 0 h 31"/>
                  <a:gd name="T8" fmla="*/ 1489 w 1489"/>
                  <a:gd name="T9" fmla="*/ 0 h 31"/>
                  <a:gd name="T10" fmla="*/ 1479 w 1489"/>
                  <a:gd name="T11" fmla="*/ 16 h 31"/>
                  <a:gd name="T12" fmla="*/ 1470 w 1489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31">
                    <a:moveTo>
                      <a:pt x="1470" y="31"/>
                    </a:moveTo>
                    <a:lnTo>
                      <a:pt x="19" y="31"/>
                    </a:lnTo>
                    <a:lnTo>
                      <a:pt x="10" y="16"/>
                    </a:lnTo>
                    <a:lnTo>
                      <a:pt x="0" y="0"/>
                    </a:lnTo>
                    <a:lnTo>
                      <a:pt x="1489" y="0"/>
                    </a:lnTo>
                    <a:lnTo>
                      <a:pt x="1479" y="16"/>
                    </a:lnTo>
                    <a:lnTo>
                      <a:pt x="1470" y="31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1890"/>
              <p:cNvSpPr>
                <a:spLocks/>
              </p:cNvSpPr>
              <p:nvPr/>
            </p:nvSpPr>
            <p:spPr bwMode="auto">
              <a:xfrm>
                <a:off x="1772" y="2120"/>
                <a:ext cx="298" cy="9"/>
              </a:xfrm>
              <a:custGeom>
                <a:avLst/>
                <a:gdLst>
                  <a:gd name="T0" fmla="*/ 1460 w 1489"/>
                  <a:gd name="T1" fmla="*/ 47 h 47"/>
                  <a:gd name="T2" fmla="*/ 29 w 1489"/>
                  <a:gd name="T3" fmla="*/ 47 h 47"/>
                  <a:gd name="T4" fmla="*/ 14 w 1489"/>
                  <a:gd name="T5" fmla="*/ 24 h 47"/>
                  <a:gd name="T6" fmla="*/ 0 w 1489"/>
                  <a:gd name="T7" fmla="*/ 0 h 47"/>
                  <a:gd name="T8" fmla="*/ 1489 w 1489"/>
                  <a:gd name="T9" fmla="*/ 0 h 47"/>
                  <a:gd name="T10" fmla="*/ 1475 w 1489"/>
                  <a:gd name="T11" fmla="*/ 24 h 47"/>
                  <a:gd name="T12" fmla="*/ 1460 w 148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47">
                    <a:moveTo>
                      <a:pt x="1460" y="47"/>
                    </a:moveTo>
                    <a:lnTo>
                      <a:pt x="29" y="47"/>
                    </a:lnTo>
                    <a:lnTo>
                      <a:pt x="14" y="24"/>
                    </a:lnTo>
                    <a:lnTo>
                      <a:pt x="0" y="0"/>
                    </a:lnTo>
                    <a:lnTo>
                      <a:pt x="1489" y="0"/>
                    </a:lnTo>
                    <a:lnTo>
                      <a:pt x="1475" y="24"/>
                    </a:lnTo>
                    <a:lnTo>
                      <a:pt x="1460" y="47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1891"/>
              <p:cNvSpPr>
                <a:spLocks/>
              </p:cNvSpPr>
              <p:nvPr/>
            </p:nvSpPr>
            <p:spPr bwMode="auto">
              <a:xfrm>
                <a:off x="1772" y="2120"/>
                <a:ext cx="298" cy="12"/>
              </a:xfrm>
              <a:custGeom>
                <a:avLst/>
                <a:gdLst>
                  <a:gd name="T0" fmla="*/ 1451 w 1489"/>
                  <a:gd name="T1" fmla="*/ 63 h 63"/>
                  <a:gd name="T2" fmla="*/ 38 w 1489"/>
                  <a:gd name="T3" fmla="*/ 63 h 63"/>
                  <a:gd name="T4" fmla="*/ 19 w 1489"/>
                  <a:gd name="T5" fmla="*/ 31 h 63"/>
                  <a:gd name="T6" fmla="*/ 0 w 1489"/>
                  <a:gd name="T7" fmla="*/ 0 h 63"/>
                  <a:gd name="T8" fmla="*/ 1489 w 1489"/>
                  <a:gd name="T9" fmla="*/ 0 h 63"/>
                  <a:gd name="T10" fmla="*/ 1470 w 1489"/>
                  <a:gd name="T11" fmla="*/ 31 h 63"/>
                  <a:gd name="T12" fmla="*/ 1451 w 148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63">
                    <a:moveTo>
                      <a:pt x="1451" y="63"/>
                    </a:moveTo>
                    <a:lnTo>
                      <a:pt x="38" y="63"/>
                    </a:lnTo>
                    <a:lnTo>
                      <a:pt x="19" y="31"/>
                    </a:lnTo>
                    <a:lnTo>
                      <a:pt x="0" y="0"/>
                    </a:lnTo>
                    <a:lnTo>
                      <a:pt x="1489" y="0"/>
                    </a:lnTo>
                    <a:lnTo>
                      <a:pt x="1470" y="31"/>
                    </a:lnTo>
                    <a:lnTo>
                      <a:pt x="1451" y="63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1892"/>
              <p:cNvSpPr>
                <a:spLocks/>
              </p:cNvSpPr>
              <p:nvPr/>
            </p:nvSpPr>
            <p:spPr bwMode="auto">
              <a:xfrm>
                <a:off x="1772" y="2120"/>
                <a:ext cx="298" cy="16"/>
              </a:xfrm>
              <a:custGeom>
                <a:avLst/>
                <a:gdLst>
                  <a:gd name="T0" fmla="*/ 1439 w 1489"/>
                  <a:gd name="T1" fmla="*/ 79 h 79"/>
                  <a:gd name="T2" fmla="*/ 50 w 1489"/>
                  <a:gd name="T3" fmla="*/ 79 h 79"/>
                  <a:gd name="T4" fmla="*/ 24 w 1489"/>
                  <a:gd name="T5" fmla="*/ 40 h 79"/>
                  <a:gd name="T6" fmla="*/ 0 w 1489"/>
                  <a:gd name="T7" fmla="*/ 0 h 79"/>
                  <a:gd name="T8" fmla="*/ 1489 w 1489"/>
                  <a:gd name="T9" fmla="*/ 0 h 79"/>
                  <a:gd name="T10" fmla="*/ 1465 w 1489"/>
                  <a:gd name="T11" fmla="*/ 40 h 79"/>
                  <a:gd name="T12" fmla="*/ 1439 w 1489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79">
                    <a:moveTo>
                      <a:pt x="1439" y="79"/>
                    </a:moveTo>
                    <a:lnTo>
                      <a:pt x="50" y="79"/>
                    </a:lnTo>
                    <a:lnTo>
                      <a:pt x="24" y="40"/>
                    </a:lnTo>
                    <a:lnTo>
                      <a:pt x="0" y="0"/>
                    </a:lnTo>
                    <a:lnTo>
                      <a:pt x="1489" y="0"/>
                    </a:lnTo>
                    <a:lnTo>
                      <a:pt x="1465" y="40"/>
                    </a:lnTo>
                    <a:lnTo>
                      <a:pt x="1439" y="79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1893"/>
              <p:cNvSpPr>
                <a:spLocks/>
              </p:cNvSpPr>
              <p:nvPr/>
            </p:nvSpPr>
            <p:spPr bwMode="auto">
              <a:xfrm>
                <a:off x="1772" y="2120"/>
                <a:ext cx="298" cy="19"/>
              </a:xfrm>
              <a:custGeom>
                <a:avLst/>
                <a:gdLst>
                  <a:gd name="T0" fmla="*/ 1428 w 1489"/>
                  <a:gd name="T1" fmla="*/ 94 h 94"/>
                  <a:gd name="T2" fmla="*/ 61 w 1489"/>
                  <a:gd name="T3" fmla="*/ 94 h 94"/>
                  <a:gd name="T4" fmla="*/ 29 w 1489"/>
                  <a:gd name="T5" fmla="*/ 49 h 94"/>
                  <a:gd name="T6" fmla="*/ 0 w 1489"/>
                  <a:gd name="T7" fmla="*/ 0 h 94"/>
                  <a:gd name="T8" fmla="*/ 1489 w 1489"/>
                  <a:gd name="T9" fmla="*/ 0 h 94"/>
                  <a:gd name="T10" fmla="*/ 1460 w 1489"/>
                  <a:gd name="T11" fmla="*/ 49 h 94"/>
                  <a:gd name="T12" fmla="*/ 1428 w 1489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9" h="94">
                    <a:moveTo>
                      <a:pt x="1428" y="94"/>
                    </a:moveTo>
                    <a:lnTo>
                      <a:pt x="61" y="94"/>
                    </a:lnTo>
                    <a:lnTo>
                      <a:pt x="29" y="49"/>
                    </a:lnTo>
                    <a:lnTo>
                      <a:pt x="0" y="0"/>
                    </a:lnTo>
                    <a:lnTo>
                      <a:pt x="1489" y="0"/>
                    </a:lnTo>
                    <a:lnTo>
                      <a:pt x="1460" y="49"/>
                    </a:lnTo>
                    <a:lnTo>
                      <a:pt x="1428" y="94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1894"/>
              <p:cNvSpPr>
                <a:spLocks/>
              </p:cNvSpPr>
              <p:nvPr/>
            </p:nvSpPr>
            <p:spPr bwMode="auto">
              <a:xfrm>
                <a:off x="1772" y="2120"/>
                <a:ext cx="298" cy="22"/>
              </a:xfrm>
              <a:custGeom>
                <a:avLst/>
                <a:gdLst>
                  <a:gd name="T0" fmla="*/ 1417 w 1489"/>
                  <a:gd name="T1" fmla="*/ 109 h 109"/>
                  <a:gd name="T2" fmla="*/ 72 w 1489"/>
                  <a:gd name="T3" fmla="*/ 109 h 109"/>
                  <a:gd name="T4" fmla="*/ 53 w 1489"/>
                  <a:gd name="T5" fmla="*/ 84 h 109"/>
                  <a:gd name="T6" fmla="*/ 17 w 1489"/>
                  <a:gd name="T7" fmla="*/ 28 h 109"/>
                  <a:gd name="T8" fmla="*/ 0 w 1489"/>
                  <a:gd name="T9" fmla="*/ 0 h 109"/>
                  <a:gd name="T10" fmla="*/ 1489 w 1489"/>
                  <a:gd name="T11" fmla="*/ 0 h 109"/>
                  <a:gd name="T12" fmla="*/ 1472 w 1489"/>
                  <a:gd name="T13" fmla="*/ 28 h 109"/>
                  <a:gd name="T14" fmla="*/ 1436 w 1489"/>
                  <a:gd name="T15" fmla="*/ 84 h 109"/>
                  <a:gd name="T16" fmla="*/ 1417 w 148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9" h="109">
                    <a:moveTo>
                      <a:pt x="1417" y="109"/>
                    </a:moveTo>
                    <a:lnTo>
                      <a:pt x="72" y="109"/>
                    </a:lnTo>
                    <a:lnTo>
                      <a:pt x="53" y="84"/>
                    </a:lnTo>
                    <a:lnTo>
                      <a:pt x="17" y="28"/>
                    </a:lnTo>
                    <a:lnTo>
                      <a:pt x="0" y="0"/>
                    </a:lnTo>
                    <a:lnTo>
                      <a:pt x="1489" y="0"/>
                    </a:lnTo>
                    <a:lnTo>
                      <a:pt x="1472" y="28"/>
                    </a:lnTo>
                    <a:lnTo>
                      <a:pt x="1436" y="84"/>
                    </a:lnTo>
                    <a:lnTo>
                      <a:pt x="1417" y="109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1895"/>
              <p:cNvSpPr>
                <a:spLocks/>
              </p:cNvSpPr>
              <p:nvPr/>
            </p:nvSpPr>
            <p:spPr bwMode="auto">
              <a:xfrm>
                <a:off x="1772" y="2120"/>
                <a:ext cx="298" cy="25"/>
              </a:xfrm>
              <a:custGeom>
                <a:avLst/>
                <a:gdLst>
                  <a:gd name="T0" fmla="*/ 1404 w 1489"/>
                  <a:gd name="T1" fmla="*/ 125 h 125"/>
                  <a:gd name="T2" fmla="*/ 85 w 1489"/>
                  <a:gd name="T3" fmla="*/ 125 h 125"/>
                  <a:gd name="T4" fmla="*/ 62 w 1489"/>
                  <a:gd name="T5" fmla="*/ 96 h 125"/>
                  <a:gd name="T6" fmla="*/ 20 w 1489"/>
                  <a:gd name="T7" fmla="*/ 32 h 125"/>
                  <a:gd name="T8" fmla="*/ 0 w 1489"/>
                  <a:gd name="T9" fmla="*/ 0 h 125"/>
                  <a:gd name="T10" fmla="*/ 1104 w 1489"/>
                  <a:gd name="T11" fmla="*/ 0 h 125"/>
                  <a:gd name="T12" fmla="*/ 1489 w 1489"/>
                  <a:gd name="T13" fmla="*/ 0 h 125"/>
                  <a:gd name="T14" fmla="*/ 1469 w 1489"/>
                  <a:gd name="T15" fmla="*/ 32 h 125"/>
                  <a:gd name="T16" fmla="*/ 1427 w 1489"/>
                  <a:gd name="T17" fmla="*/ 96 h 125"/>
                  <a:gd name="T18" fmla="*/ 1404 w 1489"/>
                  <a:gd name="T1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9" h="125">
                    <a:moveTo>
                      <a:pt x="1404" y="125"/>
                    </a:moveTo>
                    <a:lnTo>
                      <a:pt x="85" y="125"/>
                    </a:lnTo>
                    <a:lnTo>
                      <a:pt x="62" y="96"/>
                    </a:lnTo>
                    <a:lnTo>
                      <a:pt x="20" y="32"/>
                    </a:lnTo>
                    <a:lnTo>
                      <a:pt x="0" y="0"/>
                    </a:lnTo>
                    <a:lnTo>
                      <a:pt x="1104" y="0"/>
                    </a:lnTo>
                    <a:lnTo>
                      <a:pt x="1489" y="0"/>
                    </a:lnTo>
                    <a:lnTo>
                      <a:pt x="1469" y="32"/>
                    </a:lnTo>
                    <a:lnTo>
                      <a:pt x="1427" y="96"/>
                    </a:lnTo>
                    <a:lnTo>
                      <a:pt x="1404" y="125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1896"/>
              <p:cNvSpPr>
                <a:spLocks/>
              </p:cNvSpPr>
              <p:nvPr/>
            </p:nvSpPr>
            <p:spPr bwMode="auto">
              <a:xfrm>
                <a:off x="1774" y="2123"/>
                <a:ext cx="294" cy="22"/>
              </a:xfrm>
              <a:custGeom>
                <a:avLst/>
                <a:gdLst>
                  <a:gd name="T0" fmla="*/ 0 w 1469"/>
                  <a:gd name="T1" fmla="*/ 0 h 109"/>
                  <a:gd name="T2" fmla="*/ 1469 w 1469"/>
                  <a:gd name="T3" fmla="*/ 0 h 109"/>
                  <a:gd name="T4" fmla="*/ 1452 w 1469"/>
                  <a:gd name="T5" fmla="*/ 29 h 109"/>
                  <a:gd name="T6" fmla="*/ 1415 w 1469"/>
                  <a:gd name="T7" fmla="*/ 83 h 109"/>
                  <a:gd name="T8" fmla="*/ 1394 w 1469"/>
                  <a:gd name="T9" fmla="*/ 109 h 109"/>
                  <a:gd name="T10" fmla="*/ 75 w 1469"/>
                  <a:gd name="T11" fmla="*/ 109 h 109"/>
                  <a:gd name="T12" fmla="*/ 54 w 1469"/>
                  <a:gd name="T13" fmla="*/ 83 h 109"/>
                  <a:gd name="T14" fmla="*/ 17 w 1469"/>
                  <a:gd name="T15" fmla="*/ 29 h 109"/>
                  <a:gd name="T16" fmla="*/ 0 w 1469"/>
                  <a:gd name="T1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9" h="109">
                    <a:moveTo>
                      <a:pt x="0" y="0"/>
                    </a:moveTo>
                    <a:lnTo>
                      <a:pt x="1469" y="0"/>
                    </a:lnTo>
                    <a:lnTo>
                      <a:pt x="1452" y="29"/>
                    </a:lnTo>
                    <a:lnTo>
                      <a:pt x="1415" y="83"/>
                    </a:lnTo>
                    <a:lnTo>
                      <a:pt x="1394" y="109"/>
                    </a:lnTo>
                    <a:lnTo>
                      <a:pt x="75" y="109"/>
                    </a:lnTo>
                    <a:lnTo>
                      <a:pt x="54" y="83"/>
                    </a:lnTo>
                    <a:lnTo>
                      <a:pt x="1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1897"/>
              <p:cNvSpPr>
                <a:spLocks/>
              </p:cNvSpPr>
              <p:nvPr/>
            </p:nvSpPr>
            <p:spPr bwMode="auto">
              <a:xfrm>
                <a:off x="1776" y="2126"/>
                <a:ext cx="290" cy="19"/>
              </a:xfrm>
              <a:custGeom>
                <a:avLst/>
                <a:gdLst>
                  <a:gd name="T0" fmla="*/ 0 w 1451"/>
                  <a:gd name="T1" fmla="*/ 0 h 94"/>
                  <a:gd name="T2" fmla="*/ 1451 w 1451"/>
                  <a:gd name="T3" fmla="*/ 0 h 94"/>
                  <a:gd name="T4" fmla="*/ 1420 w 1451"/>
                  <a:gd name="T5" fmla="*/ 49 h 94"/>
                  <a:gd name="T6" fmla="*/ 1385 w 1451"/>
                  <a:gd name="T7" fmla="*/ 94 h 94"/>
                  <a:gd name="T8" fmla="*/ 66 w 1451"/>
                  <a:gd name="T9" fmla="*/ 94 h 94"/>
                  <a:gd name="T10" fmla="*/ 31 w 1451"/>
                  <a:gd name="T11" fmla="*/ 49 h 94"/>
                  <a:gd name="T12" fmla="*/ 0 w 1451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94">
                    <a:moveTo>
                      <a:pt x="0" y="0"/>
                    </a:moveTo>
                    <a:lnTo>
                      <a:pt x="1451" y="0"/>
                    </a:lnTo>
                    <a:lnTo>
                      <a:pt x="1420" y="49"/>
                    </a:lnTo>
                    <a:lnTo>
                      <a:pt x="1385" y="94"/>
                    </a:lnTo>
                    <a:lnTo>
                      <a:pt x="66" y="94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1898"/>
              <p:cNvSpPr>
                <a:spLocks/>
              </p:cNvSpPr>
              <p:nvPr/>
            </p:nvSpPr>
            <p:spPr bwMode="auto">
              <a:xfrm>
                <a:off x="1778" y="2129"/>
                <a:ext cx="286" cy="16"/>
              </a:xfrm>
              <a:custGeom>
                <a:avLst/>
                <a:gdLst>
                  <a:gd name="T0" fmla="*/ 0 w 1433"/>
                  <a:gd name="T1" fmla="*/ 0 h 78"/>
                  <a:gd name="T2" fmla="*/ 1433 w 1433"/>
                  <a:gd name="T3" fmla="*/ 0 h 78"/>
                  <a:gd name="T4" fmla="*/ 1406 w 1433"/>
                  <a:gd name="T5" fmla="*/ 40 h 78"/>
                  <a:gd name="T6" fmla="*/ 1376 w 1433"/>
                  <a:gd name="T7" fmla="*/ 78 h 78"/>
                  <a:gd name="T8" fmla="*/ 57 w 1433"/>
                  <a:gd name="T9" fmla="*/ 78 h 78"/>
                  <a:gd name="T10" fmla="*/ 27 w 1433"/>
                  <a:gd name="T11" fmla="*/ 40 h 78"/>
                  <a:gd name="T12" fmla="*/ 0 w 1433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78">
                    <a:moveTo>
                      <a:pt x="0" y="0"/>
                    </a:moveTo>
                    <a:lnTo>
                      <a:pt x="1433" y="0"/>
                    </a:lnTo>
                    <a:lnTo>
                      <a:pt x="1406" y="40"/>
                    </a:lnTo>
                    <a:lnTo>
                      <a:pt x="1376" y="78"/>
                    </a:lnTo>
                    <a:lnTo>
                      <a:pt x="57" y="78"/>
                    </a:lnTo>
                    <a:lnTo>
                      <a:pt x="27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1899"/>
              <p:cNvSpPr>
                <a:spLocks/>
              </p:cNvSpPr>
              <p:nvPr/>
            </p:nvSpPr>
            <p:spPr bwMode="auto">
              <a:xfrm>
                <a:off x="1780" y="2132"/>
                <a:ext cx="282" cy="13"/>
              </a:xfrm>
              <a:custGeom>
                <a:avLst/>
                <a:gdLst>
                  <a:gd name="T0" fmla="*/ 0 w 1413"/>
                  <a:gd name="T1" fmla="*/ 0 h 63"/>
                  <a:gd name="T2" fmla="*/ 1413 w 1413"/>
                  <a:gd name="T3" fmla="*/ 0 h 63"/>
                  <a:gd name="T4" fmla="*/ 1390 w 1413"/>
                  <a:gd name="T5" fmla="*/ 33 h 63"/>
                  <a:gd name="T6" fmla="*/ 1366 w 1413"/>
                  <a:gd name="T7" fmla="*/ 63 h 63"/>
                  <a:gd name="T8" fmla="*/ 47 w 1413"/>
                  <a:gd name="T9" fmla="*/ 63 h 63"/>
                  <a:gd name="T10" fmla="*/ 23 w 1413"/>
                  <a:gd name="T11" fmla="*/ 33 h 63"/>
                  <a:gd name="T12" fmla="*/ 0 w 141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63">
                    <a:moveTo>
                      <a:pt x="0" y="0"/>
                    </a:moveTo>
                    <a:lnTo>
                      <a:pt x="1413" y="0"/>
                    </a:lnTo>
                    <a:lnTo>
                      <a:pt x="1390" y="33"/>
                    </a:lnTo>
                    <a:lnTo>
                      <a:pt x="1366" y="63"/>
                    </a:lnTo>
                    <a:lnTo>
                      <a:pt x="47" y="63"/>
                    </a:lnTo>
                    <a:lnTo>
                      <a:pt x="23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1900"/>
              <p:cNvSpPr>
                <a:spLocks/>
              </p:cNvSpPr>
              <p:nvPr/>
            </p:nvSpPr>
            <p:spPr bwMode="auto">
              <a:xfrm>
                <a:off x="1782" y="2136"/>
                <a:ext cx="278" cy="9"/>
              </a:xfrm>
              <a:custGeom>
                <a:avLst/>
                <a:gdLst>
                  <a:gd name="T0" fmla="*/ 0 w 1389"/>
                  <a:gd name="T1" fmla="*/ 0 h 46"/>
                  <a:gd name="T2" fmla="*/ 1389 w 1389"/>
                  <a:gd name="T3" fmla="*/ 0 h 46"/>
                  <a:gd name="T4" fmla="*/ 1373 w 1389"/>
                  <a:gd name="T5" fmla="*/ 23 h 46"/>
                  <a:gd name="T6" fmla="*/ 1354 w 1389"/>
                  <a:gd name="T7" fmla="*/ 46 h 46"/>
                  <a:gd name="T8" fmla="*/ 35 w 1389"/>
                  <a:gd name="T9" fmla="*/ 46 h 46"/>
                  <a:gd name="T10" fmla="*/ 16 w 1389"/>
                  <a:gd name="T11" fmla="*/ 23 h 46"/>
                  <a:gd name="T12" fmla="*/ 0 w 1389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46">
                    <a:moveTo>
                      <a:pt x="0" y="0"/>
                    </a:moveTo>
                    <a:lnTo>
                      <a:pt x="1389" y="0"/>
                    </a:lnTo>
                    <a:lnTo>
                      <a:pt x="1373" y="23"/>
                    </a:lnTo>
                    <a:lnTo>
                      <a:pt x="1354" y="46"/>
                    </a:lnTo>
                    <a:lnTo>
                      <a:pt x="35" y="46"/>
                    </a:lnTo>
                    <a:lnTo>
                      <a:pt x="16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1901"/>
              <p:cNvSpPr>
                <a:spLocks/>
              </p:cNvSpPr>
              <p:nvPr/>
            </p:nvSpPr>
            <p:spPr bwMode="auto">
              <a:xfrm>
                <a:off x="1784" y="2139"/>
                <a:ext cx="274" cy="6"/>
              </a:xfrm>
              <a:custGeom>
                <a:avLst/>
                <a:gdLst>
                  <a:gd name="T0" fmla="*/ 0 w 1367"/>
                  <a:gd name="T1" fmla="*/ 0 h 31"/>
                  <a:gd name="T2" fmla="*/ 1367 w 1367"/>
                  <a:gd name="T3" fmla="*/ 0 h 31"/>
                  <a:gd name="T4" fmla="*/ 1356 w 1367"/>
                  <a:gd name="T5" fmla="*/ 15 h 31"/>
                  <a:gd name="T6" fmla="*/ 1343 w 1367"/>
                  <a:gd name="T7" fmla="*/ 31 h 31"/>
                  <a:gd name="T8" fmla="*/ 24 w 1367"/>
                  <a:gd name="T9" fmla="*/ 31 h 31"/>
                  <a:gd name="T10" fmla="*/ 11 w 1367"/>
                  <a:gd name="T11" fmla="*/ 15 h 31"/>
                  <a:gd name="T12" fmla="*/ 0 w 136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31">
                    <a:moveTo>
                      <a:pt x="0" y="0"/>
                    </a:moveTo>
                    <a:lnTo>
                      <a:pt x="1367" y="0"/>
                    </a:lnTo>
                    <a:lnTo>
                      <a:pt x="1356" y="15"/>
                    </a:lnTo>
                    <a:lnTo>
                      <a:pt x="1343" y="31"/>
                    </a:lnTo>
                    <a:lnTo>
                      <a:pt x="24" y="31"/>
                    </a:lnTo>
                    <a:lnTo>
                      <a:pt x="11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1902"/>
              <p:cNvSpPr>
                <a:spLocks/>
              </p:cNvSpPr>
              <p:nvPr/>
            </p:nvSpPr>
            <p:spPr bwMode="auto">
              <a:xfrm>
                <a:off x="1787" y="2142"/>
                <a:ext cx="269" cy="3"/>
              </a:xfrm>
              <a:custGeom>
                <a:avLst/>
                <a:gdLst>
                  <a:gd name="T0" fmla="*/ 0 w 1345"/>
                  <a:gd name="T1" fmla="*/ 0 h 16"/>
                  <a:gd name="T2" fmla="*/ 1345 w 1345"/>
                  <a:gd name="T3" fmla="*/ 0 h 16"/>
                  <a:gd name="T4" fmla="*/ 1338 w 1345"/>
                  <a:gd name="T5" fmla="*/ 9 h 16"/>
                  <a:gd name="T6" fmla="*/ 1332 w 1345"/>
                  <a:gd name="T7" fmla="*/ 16 h 16"/>
                  <a:gd name="T8" fmla="*/ 13 w 1345"/>
                  <a:gd name="T9" fmla="*/ 16 h 16"/>
                  <a:gd name="T10" fmla="*/ 7 w 1345"/>
                  <a:gd name="T11" fmla="*/ 9 h 16"/>
                  <a:gd name="T12" fmla="*/ 0 w 134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16">
                    <a:moveTo>
                      <a:pt x="0" y="0"/>
                    </a:moveTo>
                    <a:lnTo>
                      <a:pt x="1345" y="0"/>
                    </a:lnTo>
                    <a:lnTo>
                      <a:pt x="1338" y="9"/>
                    </a:lnTo>
                    <a:lnTo>
                      <a:pt x="1332" y="16"/>
                    </a:lnTo>
                    <a:lnTo>
                      <a:pt x="13" y="16"/>
                    </a:lnTo>
                    <a:lnTo>
                      <a:pt x="7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Rectangle 1903"/>
              <p:cNvSpPr>
                <a:spLocks noChangeArrowheads="1"/>
              </p:cNvSpPr>
              <p:nvPr/>
            </p:nvSpPr>
            <p:spPr bwMode="auto">
              <a:xfrm>
                <a:off x="1789" y="2145"/>
                <a:ext cx="264" cy="1"/>
              </a:xfrm>
              <a:prstGeom prst="rect">
                <a:avLst/>
              </a:pr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Rectangle 1904"/>
              <p:cNvSpPr>
                <a:spLocks noChangeArrowheads="1"/>
              </p:cNvSpPr>
              <p:nvPr/>
            </p:nvSpPr>
            <p:spPr bwMode="auto">
              <a:xfrm>
                <a:off x="1774" y="2123"/>
                <a:ext cx="294" cy="1"/>
              </a:xfrm>
              <a:prstGeom prst="rect">
                <a:avLst/>
              </a:prstGeom>
              <a:solidFill>
                <a:srgbClr val="C92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1905"/>
              <p:cNvSpPr>
                <a:spLocks/>
              </p:cNvSpPr>
              <p:nvPr/>
            </p:nvSpPr>
            <p:spPr bwMode="auto">
              <a:xfrm>
                <a:off x="1774" y="2123"/>
                <a:ext cx="294" cy="3"/>
              </a:xfrm>
              <a:custGeom>
                <a:avLst/>
                <a:gdLst>
                  <a:gd name="T0" fmla="*/ 1460 w 1469"/>
                  <a:gd name="T1" fmla="*/ 15 h 15"/>
                  <a:gd name="T2" fmla="*/ 9 w 1469"/>
                  <a:gd name="T3" fmla="*/ 15 h 15"/>
                  <a:gd name="T4" fmla="*/ 4 w 1469"/>
                  <a:gd name="T5" fmla="*/ 7 h 15"/>
                  <a:gd name="T6" fmla="*/ 0 w 1469"/>
                  <a:gd name="T7" fmla="*/ 0 h 15"/>
                  <a:gd name="T8" fmla="*/ 1469 w 1469"/>
                  <a:gd name="T9" fmla="*/ 0 h 15"/>
                  <a:gd name="T10" fmla="*/ 1465 w 1469"/>
                  <a:gd name="T11" fmla="*/ 7 h 15"/>
                  <a:gd name="T12" fmla="*/ 1460 w 1469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15">
                    <a:moveTo>
                      <a:pt x="1460" y="15"/>
                    </a:moveTo>
                    <a:lnTo>
                      <a:pt x="9" y="15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1469" y="0"/>
                    </a:lnTo>
                    <a:lnTo>
                      <a:pt x="1465" y="7"/>
                    </a:lnTo>
                    <a:lnTo>
                      <a:pt x="1460" y="15"/>
                    </a:lnTo>
                    <a:close/>
                  </a:path>
                </a:pathLst>
              </a:cu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1906"/>
              <p:cNvSpPr>
                <a:spLocks/>
              </p:cNvSpPr>
              <p:nvPr/>
            </p:nvSpPr>
            <p:spPr bwMode="auto">
              <a:xfrm>
                <a:off x="1774" y="2123"/>
                <a:ext cx="294" cy="6"/>
              </a:xfrm>
              <a:custGeom>
                <a:avLst/>
                <a:gdLst>
                  <a:gd name="T0" fmla="*/ 1450 w 1469"/>
                  <a:gd name="T1" fmla="*/ 31 h 31"/>
                  <a:gd name="T2" fmla="*/ 18 w 1469"/>
                  <a:gd name="T3" fmla="*/ 31 h 31"/>
                  <a:gd name="T4" fmla="*/ 9 w 1469"/>
                  <a:gd name="T5" fmla="*/ 15 h 31"/>
                  <a:gd name="T6" fmla="*/ 0 w 1469"/>
                  <a:gd name="T7" fmla="*/ 0 h 31"/>
                  <a:gd name="T8" fmla="*/ 1469 w 1469"/>
                  <a:gd name="T9" fmla="*/ 0 h 31"/>
                  <a:gd name="T10" fmla="*/ 1460 w 1469"/>
                  <a:gd name="T11" fmla="*/ 15 h 31"/>
                  <a:gd name="T12" fmla="*/ 1450 w 1469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31">
                    <a:moveTo>
                      <a:pt x="1450" y="31"/>
                    </a:moveTo>
                    <a:lnTo>
                      <a:pt x="18" y="31"/>
                    </a:lnTo>
                    <a:lnTo>
                      <a:pt x="9" y="15"/>
                    </a:lnTo>
                    <a:lnTo>
                      <a:pt x="0" y="0"/>
                    </a:lnTo>
                    <a:lnTo>
                      <a:pt x="1469" y="0"/>
                    </a:lnTo>
                    <a:lnTo>
                      <a:pt x="1460" y="15"/>
                    </a:lnTo>
                    <a:lnTo>
                      <a:pt x="1450" y="31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1907"/>
              <p:cNvSpPr>
                <a:spLocks/>
              </p:cNvSpPr>
              <p:nvPr/>
            </p:nvSpPr>
            <p:spPr bwMode="auto">
              <a:xfrm>
                <a:off x="1774" y="2123"/>
                <a:ext cx="294" cy="9"/>
              </a:xfrm>
              <a:custGeom>
                <a:avLst/>
                <a:gdLst>
                  <a:gd name="T0" fmla="*/ 1441 w 1469"/>
                  <a:gd name="T1" fmla="*/ 47 h 47"/>
                  <a:gd name="T2" fmla="*/ 28 w 1469"/>
                  <a:gd name="T3" fmla="*/ 47 h 47"/>
                  <a:gd name="T4" fmla="*/ 14 w 1469"/>
                  <a:gd name="T5" fmla="*/ 24 h 47"/>
                  <a:gd name="T6" fmla="*/ 0 w 1469"/>
                  <a:gd name="T7" fmla="*/ 0 h 47"/>
                  <a:gd name="T8" fmla="*/ 1469 w 1469"/>
                  <a:gd name="T9" fmla="*/ 0 h 47"/>
                  <a:gd name="T10" fmla="*/ 1455 w 1469"/>
                  <a:gd name="T11" fmla="*/ 24 h 47"/>
                  <a:gd name="T12" fmla="*/ 1441 w 146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47">
                    <a:moveTo>
                      <a:pt x="1441" y="47"/>
                    </a:moveTo>
                    <a:lnTo>
                      <a:pt x="28" y="47"/>
                    </a:lnTo>
                    <a:lnTo>
                      <a:pt x="14" y="24"/>
                    </a:lnTo>
                    <a:lnTo>
                      <a:pt x="0" y="0"/>
                    </a:lnTo>
                    <a:lnTo>
                      <a:pt x="1469" y="0"/>
                    </a:lnTo>
                    <a:lnTo>
                      <a:pt x="1455" y="24"/>
                    </a:lnTo>
                    <a:lnTo>
                      <a:pt x="1441" y="47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1908"/>
              <p:cNvSpPr>
                <a:spLocks/>
              </p:cNvSpPr>
              <p:nvPr/>
            </p:nvSpPr>
            <p:spPr bwMode="auto">
              <a:xfrm>
                <a:off x="1774" y="2123"/>
                <a:ext cx="294" cy="13"/>
              </a:xfrm>
              <a:custGeom>
                <a:avLst/>
                <a:gdLst>
                  <a:gd name="T0" fmla="*/ 1429 w 1469"/>
                  <a:gd name="T1" fmla="*/ 63 h 63"/>
                  <a:gd name="T2" fmla="*/ 40 w 1469"/>
                  <a:gd name="T3" fmla="*/ 63 h 63"/>
                  <a:gd name="T4" fmla="*/ 19 w 1469"/>
                  <a:gd name="T5" fmla="*/ 32 h 63"/>
                  <a:gd name="T6" fmla="*/ 0 w 1469"/>
                  <a:gd name="T7" fmla="*/ 0 h 63"/>
                  <a:gd name="T8" fmla="*/ 1469 w 1469"/>
                  <a:gd name="T9" fmla="*/ 0 h 63"/>
                  <a:gd name="T10" fmla="*/ 1451 w 1469"/>
                  <a:gd name="T11" fmla="*/ 32 h 63"/>
                  <a:gd name="T12" fmla="*/ 1429 w 146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63">
                    <a:moveTo>
                      <a:pt x="1429" y="63"/>
                    </a:moveTo>
                    <a:lnTo>
                      <a:pt x="40" y="63"/>
                    </a:lnTo>
                    <a:lnTo>
                      <a:pt x="19" y="32"/>
                    </a:lnTo>
                    <a:lnTo>
                      <a:pt x="0" y="0"/>
                    </a:lnTo>
                    <a:lnTo>
                      <a:pt x="1469" y="0"/>
                    </a:lnTo>
                    <a:lnTo>
                      <a:pt x="1451" y="32"/>
                    </a:lnTo>
                    <a:lnTo>
                      <a:pt x="1429" y="63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1909"/>
              <p:cNvSpPr>
                <a:spLocks/>
              </p:cNvSpPr>
              <p:nvPr/>
            </p:nvSpPr>
            <p:spPr bwMode="auto">
              <a:xfrm>
                <a:off x="1774" y="2123"/>
                <a:ext cx="294" cy="16"/>
              </a:xfrm>
              <a:custGeom>
                <a:avLst/>
                <a:gdLst>
                  <a:gd name="T0" fmla="*/ 1418 w 1469"/>
                  <a:gd name="T1" fmla="*/ 78 h 78"/>
                  <a:gd name="T2" fmla="*/ 51 w 1469"/>
                  <a:gd name="T3" fmla="*/ 78 h 78"/>
                  <a:gd name="T4" fmla="*/ 23 w 1469"/>
                  <a:gd name="T5" fmla="*/ 40 h 78"/>
                  <a:gd name="T6" fmla="*/ 0 w 1469"/>
                  <a:gd name="T7" fmla="*/ 0 h 78"/>
                  <a:gd name="T8" fmla="*/ 1469 w 1469"/>
                  <a:gd name="T9" fmla="*/ 0 h 78"/>
                  <a:gd name="T10" fmla="*/ 1446 w 1469"/>
                  <a:gd name="T11" fmla="*/ 40 h 78"/>
                  <a:gd name="T12" fmla="*/ 1418 w 1469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78">
                    <a:moveTo>
                      <a:pt x="1418" y="78"/>
                    </a:moveTo>
                    <a:lnTo>
                      <a:pt x="51" y="78"/>
                    </a:lnTo>
                    <a:lnTo>
                      <a:pt x="23" y="40"/>
                    </a:lnTo>
                    <a:lnTo>
                      <a:pt x="0" y="0"/>
                    </a:lnTo>
                    <a:lnTo>
                      <a:pt x="1469" y="0"/>
                    </a:lnTo>
                    <a:lnTo>
                      <a:pt x="1446" y="40"/>
                    </a:lnTo>
                    <a:lnTo>
                      <a:pt x="1418" y="78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1910"/>
              <p:cNvSpPr>
                <a:spLocks/>
              </p:cNvSpPr>
              <p:nvPr/>
            </p:nvSpPr>
            <p:spPr bwMode="auto">
              <a:xfrm>
                <a:off x="1774" y="2123"/>
                <a:ext cx="294" cy="19"/>
              </a:xfrm>
              <a:custGeom>
                <a:avLst/>
                <a:gdLst>
                  <a:gd name="T0" fmla="*/ 1407 w 1469"/>
                  <a:gd name="T1" fmla="*/ 93 h 93"/>
                  <a:gd name="T2" fmla="*/ 62 w 1469"/>
                  <a:gd name="T3" fmla="*/ 93 h 93"/>
                  <a:gd name="T4" fmla="*/ 30 w 1469"/>
                  <a:gd name="T5" fmla="*/ 48 h 93"/>
                  <a:gd name="T6" fmla="*/ 0 w 1469"/>
                  <a:gd name="T7" fmla="*/ 0 h 93"/>
                  <a:gd name="T8" fmla="*/ 1469 w 1469"/>
                  <a:gd name="T9" fmla="*/ 0 h 93"/>
                  <a:gd name="T10" fmla="*/ 1440 w 1469"/>
                  <a:gd name="T11" fmla="*/ 48 h 93"/>
                  <a:gd name="T12" fmla="*/ 1407 w 1469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9" h="93">
                    <a:moveTo>
                      <a:pt x="1407" y="93"/>
                    </a:moveTo>
                    <a:lnTo>
                      <a:pt x="62" y="93"/>
                    </a:lnTo>
                    <a:lnTo>
                      <a:pt x="30" y="48"/>
                    </a:lnTo>
                    <a:lnTo>
                      <a:pt x="0" y="0"/>
                    </a:lnTo>
                    <a:lnTo>
                      <a:pt x="1469" y="0"/>
                    </a:lnTo>
                    <a:lnTo>
                      <a:pt x="1440" y="48"/>
                    </a:lnTo>
                    <a:lnTo>
                      <a:pt x="1407" y="93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1911"/>
              <p:cNvSpPr>
                <a:spLocks/>
              </p:cNvSpPr>
              <p:nvPr/>
            </p:nvSpPr>
            <p:spPr bwMode="auto">
              <a:xfrm>
                <a:off x="1774" y="2123"/>
                <a:ext cx="294" cy="22"/>
              </a:xfrm>
              <a:custGeom>
                <a:avLst/>
                <a:gdLst>
                  <a:gd name="T0" fmla="*/ 1394 w 1469"/>
                  <a:gd name="T1" fmla="*/ 109 h 109"/>
                  <a:gd name="T2" fmla="*/ 75 w 1469"/>
                  <a:gd name="T3" fmla="*/ 109 h 109"/>
                  <a:gd name="T4" fmla="*/ 54 w 1469"/>
                  <a:gd name="T5" fmla="*/ 83 h 109"/>
                  <a:gd name="T6" fmla="*/ 17 w 1469"/>
                  <a:gd name="T7" fmla="*/ 29 h 109"/>
                  <a:gd name="T8" fmla="*/ 0 w 1469"/>
                  <a:gd name="T9" fmla="*/ 0 h 109"/>
                  <a:gd name="T10" fmla="*/ 1469 w 1469"/>
                  <a:gd name="T11" fmla="*/ 0 h 109"/>
                  <a:gd name="T12" fmla="*/ 1452 w 1469"/>
                  <a:gd name="T13" fmla="*/ 29 h 109"/>
                  <a:gd name="T14" fmla="*/ 1415 w 1469"/>
                  <a:gd name="T15" fmla="*/ 83 h 109"/>
                  <a:gd name="T16" fmla="*/ 1394 w 146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9" h="109">
                    <a:moveTo>
                      <a:pt x="1394" y="109"/>
                    </a:moveTo>
                    <a:lnTo>
                      <a:pt x="75" y="109"/>
                    </a:lnTo>
                    <a:lnTo>
                      <a:pt x="54" y="83"/>
                    </a:lnTo>
                    <a:lnTo>
                      <a:pt x="17" y="29"/>
                    </a:lnTo>
                    <a:lnTo>
                      <a:pt x="0" y="0"/>
                    </a:lnTo>
                    <a:lnTo>
                      <a:pt x="1469" y="0"/>
                    </a:lnTo>
                    <a:lnTo>
                      <a:pt x="1452" y="29"/>
                    </a:lnTo>
                    <a:lnTo>
                      <a:pt x="1415" y="83"/>
                    </a:lnTo>
                    <a:lnTo>
                      <a:pt x="1394" y="109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1912"/>
              <p:cNvSpPr>
                <a:spLocks/>
              </p:cNvSpPr>
              <p:nvPr/>
            </p:nvSpPr>
            <p:spPr bwMode="auto">
              <a:xfrm>
                <a:off x="1774" y="2123"/>
                <a:ext cx="294" cy="25"/>
              </a:xfrm>
              <a:custGeom>
                <a:avLst/>
                <a:gdLst>
                  <a:gd name="T0" fmla="*/ 1381 w 1469"/>
                  <a:gd name="T1" fmla="*/ 125 h 125"/>
                  <a:gd name="T2" fmla="*/ 88 w 1469"/>
                  <a:gd name="T3" fmla="*/ 125 h 125"/>
                  <a:gd name="T4" fmla="*/ 63 w 1469"/>
                  <a:gd name="T5" fmla="*/ 96 h 125"/>
                  <a:gd name="T6" fmla="*/ 19 w 1469"/>
                  <a:gd name="T7" fmla="*/ 33 h 125"/>
                  <a:gd name="T8" fmla="*/ 0 w 1469"/>
                  <a:gd name="T9" fmla="*/ 0 h 125"/>
                  <a:gd name="T10" fmla="*/ 1469 w 1469"/>
                  <a:gd name="T11" fmla="*/ 0 h 125"/>
                  <a:gd name="T12" fmla="*/ 1450 w 1469"/>
                  <a:gd name="T13" fmla="*/ 33 h 125"/>
                  <a:gd name="T14" fmla="*/ 1406 w 1469"/>
                  <a:gd name="T15" fmla="*/ 96 h 125"/>
                  <a:gd name="T16" fmla="*/ 1381 w 146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9" h="125">
                    <a:moveTo>
                      <a:pt x="1381" y="125"/>
                    </a:moveTo>
                    <a:lnTo>
                      <a:pt x="88" y="125"/>
                    </a:lnTo>
                    <a:lnTo>
                      <a:pt x="63" y="96"/>
                    </a:lnTo>
                    <a:lnTo>
                      <a:pt x="19" y="33"/>
                    </a:lnTo>
                    <a:lnTo>
                      <a:pt x="0" y="0"/>
                    </a:lnTo>
                    <a:lnTo>
                      <a:pt x="1469" y="0"/>
                    </a:lnTo>
                    <a:lnTo>
                      <a:pt x="1450" y="33"/>
                    </a:lnTo>
                    <a:lnTo>
                      <a:pt x="1406" y="96"/>
                    </a:lnTo>
                    <a:lnTo>
                      <a:pt x="1381" y="125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1913"/>
              <p:cNvSpPr>
                <a:spLocks/>
              </p:cNvSpPr>
              <p:nvPr/>
            </p:nvSpPr>
            <p:spPr bwMode="auto">
              <a:xfrm>
                <a:off x="1776" y="2126"/>
                <a:ext cx="290" cy="22"/>
              </a:xfrm>
              <a:custGeom>
                <a:avLst/>
                <a:gdLst>
                  <a:gd name="T0" fmla="*/ 0 w 1451"/>
                  <a:gd name="T1" fmla="*/ 0 h 110"/>
                  <a:gd name="T2" fmla="*/ 1451 w 1451"/>
                  <a:gd name="T3" fmla="*/ 0 h 110"/>
                  <a:gd name="T4" fmla="*/ 1434 w 1451"/>
                  <a:gd name="T5" fmla="*/ 29 h 110"/>
                  <a:gd name="T6" fmla="*/ 1394 w 1451"/>
                  <a:gd name="T7" fmla="*/ 84 h 110"/>
                  <a:gd name="T8" fmla="*/ 1372 w 1451"/>
                  <a:gd name="T9" fmla="*/ 110 h 110"/>
                  <a:gd name="T10" fmla="*/ 79 w 1451"/>
                  <a:gd name="T11" fmla="*/ 110 h 110"/>
                  <a:gd name="T12" fmla="*/ 58 w 1451"/>
                  <a:gd name="T13" fmla="*/ 84 h 110"/>
                  <a:gd name="T14" fmla="*/ 17 w 1451"/>
                  <a:gd name="T15" fmla="*/ 29 h 110"/>
                  <a:gd name="T16" fmla="*/ 0 w 145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1" h="110">
                    <a:moveTo>
                      <a:pt x="0" y="0"/>
                    </a:moveTo>
                    <a:lnTo>
                      <a:pt x="1451" y="0"/>
                    </a:lnTo>
                    <a:lnTo>
                      <a:pt x="1434" y="29"/>
                    </a:lnTo>
                    <a:lnTo>
                      <a:pt x="1394" y="84"/>
                    </a:lnTo>
                    <a:lnTo>
                      <a:pt x="1372" y="110"/>
                    </a:lnTo>
                    <a:lnTo>
                      <a:pt x="79" y="110"/>
                    </a:lnTo>
                    <a:lnTo>
                      <a:pt x="58" y="84"/>
                    </a:lnTo>
                    <a:lnTo>
                      <a:pt x="17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1914"/>
              <p:cNvSpPr>
                <a:spLocks/>
              </p:cNvSpPr>
              <p:nvPr/>
            </p:nvSpPr>
            <p:spPr bwMode="auto">
              <a:xfrm>
                <a:off x="1778" y="2129"/>
                <a:ext cx="286" cy="19"/>
              </a:xfrm>
              <a:custGeom>
                <a:avLst/>
                <a:gdLst>
                  <a:gd name="T0" fmla="*/ 0 w 1433"/>
                  <a:gd name="T1" fmla="*/ 0 h 94"/>
                  <a:gd name="T2" fmla="*/ 1433 w 1433"/>
                  <a:gd name="T3" fmla="*/ 0 h 94"/>
                  <a:gd name="T4" fmla="*/ 1400 w 1433"/>
                  <a:gd name="T5" fmla="*/ 48 h 94"/>
                  <a:gd name="T6" fmla="*/ 1363 w 1433"/>
                  <a:gd name="T7" fmla="*/ 94 h 94"/>
                  <a:gd name="T8" fmla="*/ 70 w 1433"/>
                  <a:gd name="T9" fmla="*/ 94 h 94"/>
                  <a:gd name="T10" fmla="*/ 33 w 1433"/>
                  <a:gd name="T11" fmla="*/ 48 h 94"/>
                  <a:gd name="T12" fmla="*/ 0 w 1433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94">
                    <a:moveTo>
                      <a:pt x="0" y="0"/>
                    </a:moveTo>
                    <a:lnTo>
                      <a:pt x="1433" y="0"/>
                    </a:lnTo>
                    <a:lnTo>
                      <a:pt x="1400" y="48"/>
                    </a:lnTo>
                    <a:lnTo>
                      <a:pt x="1363" y="94"/>
                    </a:lnTo>
                    <a:lnTo>
                      <a:pt x="70" y="94"/>
                    </a:lnTo>
                    <a:lnTo>
                      <a:pt x="33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1915"/>
              <p:cNvSpPr>
                <a:spLocks/>
              </p:cNvSpPr>
              <p:nvPr/>
            </p:nvSpPr>
            <p:spPr bwMode="auto">
              <a:xfrm>
                <a:off x="1780" y="2132"/>
                <a:ext cx="282" cy="16"/>
              </a:xfrm>
              <a:custGeom>
                <a:avLst/>
                <a:gdLst>
                  <a:gd name="T0" fmla="*/ 0 w 1413"/>
                  <a:gd name="T1" fmla="*/ 0 h 79"/>
                  <a:gd name="T2" fmla="*/ 1413 w 1413"/>
                  <a:gd name="T3" fmla="*/ 0 h 79"/>
                  <a:gd name="T4" fmla="*/ 1384 w 1413"/>
                  <a:gd name="T5" fmla="*/ 41 h 79"/>
                  <a:gd name="T6" fmla="*/ 1353 w 1413"/>
                  <a:gd name="T7" fmla="*/ 79 h 79"/>
                  <a:gd name="T8" fmla="*/ 60 w 1413"/>
                  <a:gd name="T9" fmla="*/ 79 h 79"/>
                  <a:gd name="T10" fmla="*/ 29 w 1413"/>
                  <a:gd name="T11" fmla="*/ 41 h 79"/>
                  <a:gd name="T12" fmla="*/ 0 w 141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79">
                    <a:moveTo>
                      <a:pt x="0" y="0"/>
                    </a:moveTo>
                    <a:lnTo>
                      <a:pt x="1413" y="0"/>
                    </a:lnTo>
                    <a:lnTo>
                      <a:pt x="1384" y="41"/>
                    </a:lnTo>
                    <a:lnTo>
                      <a:pt x="1353" y="79"/>
                    </a:lnTo>
                    <a:lnTo>
                      <a:pt x="60" y="79"/>
                    </a:lnTo>
                    <a:lnTo>
                      <a:pt x="29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1916"/>
              <p:cNvSpPr>
                <a:spLocks/>
              </p:cNvSpPr>
              <p:nvPr/>
            </p:nvSpPr>
            <p:spPr bwMode="auto">
              <a:xfrm>
                <a:off x="1782" y="2136"/>
                <a:ext cx="278" cy="12"/>
              </a:xfrm>
              <a:custGeom>
                <a:avLst/>
                <a:gdLst>
                  <a:gd name="T0" fmla="*/ 0 w 1389"/>
                  <a:gd name="T1" fmla="*/ 0 h 62"/>
                  <a:gd name="T2" fmla="*/ 1389 w 1389"/>
                  <a:gd name="T3" fmla="*/ 0 h 62"/>
                  <a:gd name="T4" fmla="*/ 1367 w 1389"/>
                  <a:gd name="T5" fmla="*/ 32 h 62"/>
                  <a:gd name="T6" fmla="*/ 1341 w 1389"/>
                  <a:gd name="T7" fmla="*/ 62 h 62"/>
                  <a:gd name="T8" fmla="*/ 48 w 1389"/>
                  <a:gd name="T9" fmla="*/ 62 h 62"/>
                  <a:gd name="T10" fmla="*/ 22 w 1389"/>
                  <a:gd name="T11" fmla="*/ 32 h 62"/>
                  <a:gd name="T12" fmla="*/ 0 w 1389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62">
                    <a:moveTo>
                      <a:pt x="0" y="0"/>
                    </a:moveTo>
                    <a:lnTo>
                      <a:pt x="1389" y="0"/>
                    </a:lnTo>
                    <a:lnTo>
                      <a:pt x="1367" y="32"/>
                    </a:lnTo>
                    <a:lnTo>
                      <a:pt x="1341" y="62"/>
                    </a:lnTo>
                    <a:lnTo>
                      <a:pt x="48" y="62"/>
                    </a:lnTo>
                    <a:lnTo>
                      <a:pt x="22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1917"/>
              <p:cNvSpPr>
                <a:spLocks/>
              </p:cNvSpPr>
              <p:nvPr/>
            </p:nvSpPr>
            <p:spPr bwMode="auto">
              <a:xfrm>
                <a:off x="1784" y="2139"/>
                <a:ext cx="274" cy="9"/>
              </a:xfrm>
              <a:custGeom>
                <a:avLst/>
                <a:gdLst>
                  <a:gd name="T0" fmla="*/ 0 w 1367"/>
                  <a:gd name="T1" fmla="*/ 0 h 47"/>
                  <a:gd name="T2" fmla="*/ 1367 w 1367"/>
                  <a:gd name="T3" fmla="*/ 0 h 47"/>
                  <a:gd name="T4" fmla="*/ 1349 w 1367"/>
                  <a:gd name="T5" fmla="*/ 24 h 47"/>
                  <a:gd name="T6" fmla="*/ 1330 w 1367"/>
                  <a:gd name="T7" fmla="*/ 47 h 47"/>
                  <a:gd name="T8" fmla="*/ 37 w 1367"/>
                  <a:gd name="T9" fmla="*/ 47 h 47"/>
                  <a:gd name="T10" fmla="*/ 18 w 1367"/>
                  <a:gd name="T11" fmla="*/ 24 h 47"/>
                  <a:gd name="T12" fmla="*/ 0 w 136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47">
                    <a:moveTo>
                      <a:pt x="0" y="0"/>
                    </a:moveTo>
                    <a:lnTo>
                      <a:pt x="1367" y="0"/>
                    </a:lnTo>
                    <a:lnTo>
                      <a:pt x="1349" y="24"/>
                    </a:lnTo>
                    <a:lnTo>
                      <a:pt x="1330" y="47"/>
                    </a:lnTo>
                    <a:lnTo>
                      <a:pt x="37" y="47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1918"/>
              <p:cNvSpPr>
                <a:spLocks/>
              </p:cNvSpPr>
              <p:nvPr/>
            </p:nvSpPr>
            <p:spPr bwMode="auto">
              <a:xfrm>
                <a:off x="1787" y="2142"/>
                <a:ext cx="269" cy="6"/>
              </a:xfrm>
              <a:custGeom>
                <a:avLst/>
                <a:gdLst>
                  <a:gd name="T0" fmla="*/ 0 w 1345"/>
                  <a:gd name="T1" fmla="*/ 0 h 32"/>
                  <a:gd name="T2" fmla="*/ 1345 w 1345"/>
                  <a:gd name="T3" fmla="*/ 0 h 32"/>
                  <a:gd name="T4" fmla="*/ 1332 w 1345"/>
                  <a:gd name="T5" fmla="*/ 17 h 32"/>
                  <a:gd name="T6" fmla="*/ 1319 w 1345"/>
                  <a:gd name="T7" fmla="*/ 32 h 32"/>
                  <a:gd name="T8" fmla="*/ 26 w 1345"/>
                  <a:gd name="T9" fmla="*/ 32 h 32"/>
                  <a:gd name="T10" fmla="*/ 13 w 1345"/>
                  <a:gd name="T11" fmla="*/ 17 h 32"/>
                  <a:gd name="T12" fmla="*/ 0 w 1345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32">
                    <a:moveTo>
                      <a:pt x="0" y="0"/>
                    </a:moveTo>
                    <a:lnTo>
                      <a:pt x="1345" y="0"/>
                    </a:lnTo>
                    <a:lnTo>
                      <a:pt x="1332" y="17"/>
                    </a:lnTo>
                    <a:lnTo>
                      <a:pt x="1319" y="32"/>
                    </a:lnTo>
                    <a:lnTo>
                      <a:pt x="26" y="32"/>
                    </a:lnTo>
                    <a:lnTo>
                      <a:pt x="1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1919"/>
              <p:cNvSpPr>
                <a:spLocks/>
              </p:cNvSpPr>
              <p:nvPr/>
            </p:nvSpPr>
            <p:spPr bwMode="auto">
              <a:xfrm>
                <a:off x="1789" y="2145"/>
                <a:ext cx="264" cy="3"/>
              </a:xfrm>
              <a:custGeom>
                <a:avLst/>
                <a:gdLst>
                  <a:gd name="T0" fmla="*/ 0 w 1319"/>
                  <a:gd name="T1" fmla="*/ 0 h 16"/>
                  <a:gd name="T2" fmla="*/ 1319 w 1319"/>
                  <a:gd name="T3" fmla="*/ 0 h 16"/>
                  <a:gd name="T4" fmla="*/ 1313 w 1319"/>
                  <a:gd name="T5" fmla="*/ 8 h 16"/>
                  <a:gd name="T6" fmla="*/ 1306 w 1319"/>
                  <a:gd name="T7" fmla="*/ 16 h 16"/>
                  <a:gd name="T8" fmla="*/ 13 w 1319"/>
                  <a:gd name="T9" fmla="*/ 16 h 16"/>
                  <a:gd name="T10" fmla="*/ 6 w 1319"/>
                  <a:gd name="T11" fmla="*/ 8 h 16"/>
                  <a:gd name="T12" fmla="*/ 0 w 13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9" h="16">
                    <a:moveTo>
                      <a:pt x="0" y="0"/>
                    </a:moveTo>
                    <a:lnTo>
                      <a:pt x="1319" y="0"/>
                    </a:lnTo>
                    <a:lnTo>
                      <a:pt x="1313" y="8"/>
                    </a:lnTo>
                    <a:lnTo>
                      <a:pt x="1306" y="16"/>
                    </a:lnTo>
                    <a:lnTo>
                      <a:pt x="13" y="16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Rectangle 1920"/>
              <p:cNvSpPr>
                <a:spLocks noChangeArrowheads="1"/>
              </p:cNvSpPr>
              <p:nvPr/>
            </p:nvSpPr>
            <p:spPr bwMode="auto">
              <a:xfrm>
                <a:off x="1792" y="2148"/>
                <a:ext cx="258" cy="1"/>
              </a:xfrm>
              <a:prstGeom prst="rect">
                <a:avLst/>
              </a:pr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Rectangle 1921"/>
              <p:cNvSpPr>
                <a:spLocks noChangeArrowheads="1"/>
              </p:cNvSpPr>
              <p:nvPr/>
            </p:nvSpPr>
            <p:spPr bwMode="auto">
              <a:xfrm>
                <a:off x="1776" y="2126"/>
                <a:ext cx="290" cy="1"/>
              </a:xfrm>
              <a:prstGeom prst="rect">
                <a:avLst/>
              </a:prstGeom>
              <a:solidFill>
                <a:srgbClr val="CA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1922"/>
              <p:cNvSpPr>
                <a:spLocks/>
              </p:cNvSpPr>
              <p:nvPr/>
            </p:nvSpPr>
            <p:spPr bwMode="auto">
              <a:xfrm>
                <a:off x="1776" y="2126"/>
                <a:ext cx="290" cy="3"/>
              </a:xfrm>
              <a:custGeom>
                <a:avLst/>
                <a:gdLst>
                  <a:gd name="T0" fmla="*/ 1441 w 1451"/>
                  <a:gd name="T1" fmla="*/ 16 h 16"/>
                  <a:gd name="T2" fmla="*/ 10 w 1451"/>
                  <a:gd name="T3" fmla="*/ 16 h 16"/>
                  <a:gd name="T4" fmla="*/ 5 w 1451"/>
                  <a:gd name="T5" fmla="*/ 9 h 16"/>
                  <a:gd name="T6" fmla="*/ 0 w 1451"/>
                  <a:gd name="T7" fmla="*/ 0 h 16"/>
                  <a:gd name="T8" fmla="*/ 1451 w 1451"/>
                  <a:gd name="T9" fmla="*/ 0 h 16"/>
                  <a:gd name="T10" fmla="*/ 1446 w 1451"/>
                  <a:gd name="T11" fmla="*/ 9 h 16"/>
                  <a:gd name="T12" fmla="*/ 1441 w 1451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16">
                    <a:moveTo>
                      <a:pt x="1441" y="16"/>
                    </a:moveTo>
                    <a:lnTo>
                      <a:pt x="10" y="16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1451" y="0"/>
                    </a:lnTo>
                    <a:lnTo>
                      <a:pt x="1446" y="9"/>
                    </a:lnTo>
                    <a:lnTo>
                      <a:pt x="1441" y="16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1923"/>
              <p:cNvSpPr>
                <a:spLocks/>
              </p:cNvSpPr>
              <p:nvPr/>
            </p:nvSpPr>
            <p:spPr bwMode="auto">
              <a:xfrm>
                <a:off x="1776" y="2126"/>
                <a:ext cx="290" cy="6"/>
              </a:xfrm>
              <a:custGeom>
                <a:avLst/>
                <a:gdLst>
                  <a:gd name="T0" fmla="*/ 1432 w 1451"/>
                  <a:gd name="T1" fmla="*/ 32 h 32"/>
                  <a:gd name="T2" fmla="*/ 19 w 1451"/>
                  <a:gd name="T3" fmla="*/ 32 h 32"/>
                  <a:gd name="T4" fmla="*/ 9 w 1451"/>
                  <a:gd name="T5" fmla="*/ 16 h 32"/>
                  <a:gd name="T6" fmla="*/ 0 w 1451"/>
                  <a:gd name="T7" fmla="*/ 0 h 32"/>
                  <a:gd name="T8" fmla="*/ 1451 w 1451"/>
                  <a:gd name="T9" fmla="*/ 0 h 32"/>
                  <a:gd name="T10" fmla="*/ 1442 w 1451"/>
                  <a:gd name="T11" fmla="*/ 16 h 32"/>
                  <a:gd name="T12" fmla="*/ 1432 w 1451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32">
                    <a:moveTo>
                      <a:pt x="1432" y="32"/>
                    </a:moveTo>
                    <a:lnTo>
                      <a:pt x="19" y="32"/>
                    </a:lnTo>
                    <a:lnTo>
                      <a:pt x="9" y="16"/>
                    </a:lnTo>
                    <a:lnTo>
                      <a:pt x="0" y="0"/>
                    </a:lnTo>
                    <a:lnTo>
                      <a:pt x="1451" y="0"/>
                    </a:lnTo>
                    <a:lnTo>
                      <a:pt x="1442" y="16"/>
                    </a:lnTo>
                    <a:lnTo>
                      <a:pt x="1432" y="32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1924"/>
              <p:cNvSpPr>
                <a:spLocks/>
              </p:cNvSpPr>
              <p:nvPr/>
            </p:nvSpPr>
            <p:spPr bwMode="auto">
              <a:xfrm>
                <a:off x="1776" y="2126"/>
                <a:ext cx="290" cy="10"/>
              </a:xfrm>
              <a:custGeom>
                <a:avLst/>
                <a:gdLst>
                  <a:gd name="T0" fmla="*/ 1420 w 1451"/>
                  <a:gd name="T1" fmla="*/ 48 h 48"/>
                  <a:gd name="T2" fmla="*/ 31 w 1451"/>
                  <a:gd name="T3" fmla="*/ 48 h 48"/>
                  <a:gd name="T4" fmla="*/ 14 w 1451"/>
                  <a:gd name="T5" fmla="*/ 24 h 48"/>
                  <a:gd name="T6" fmla="*/ 0 w 1451"/>
                  <a:gd name="T7" fmla="*/ 0 h 48"/>
                  <a:gd name="T8" fmla="*/ 1451 w 1451"/>
                  <a:gd name="T9" fmla="*/ 0 h 48"/>
                  <a:gd name="T10" fmla="*/ 1437 w 1451"/>
                  <a:gd name="T11" fmla="*/ 24 h 48"/>
                  <a:gd name="T12" fmla="*/ 1420 w 1451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48">
                    <a:moveTo>
                      <a:pt x="1420" y="48"/>
                    </a:moveTo>
                    <a:lnTo>
                      <a:pt x="31" y="48"/>
                    </a:lnTo>
                    <a:lnTo>
                      <a:pt x="14" y="24"/>
                    </a:lnTo>
                    <a:lnTo>
                      <a:pt x="0" y="0"/>
                    </a:lnTo>
                    <a:lnTo>
                      <a:pt x="1451" y="0"/>
                    </a:lnTo>
                    <a:lnTo>
                      <a:pt x="1437" y="24"/>
                    </a:lnTo>
                    <a:lnTo>
                      <a:pt x="1420" y="48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1925"/>
              <p:cNvSpPr>
                <a:spLocks/>
              </p:cNvSpPr>
              <p:nvPr/>
            </p:nvSpPr>
            <p:spPr bwMode="auto">
              <a:xfrm>
                <a:off x="1776" y="2126"/>
                <a:ext cx="290" cy="13"/>
              </a:xfrm>
              <a:custGeom>
                <a:avLst/>
                <a:gdLst>
                  <a:gd name="T0" fmla="*/ 1409 w 1451"/>
                  <a:gd name="T1" fmla="*/ 63 h 63"/>
                  <a:gd name="T2" fmla="*/ 42 w 1451"/>
                  <a:gd name="T3" fmla="*/ 63 h 63"/>
                  <a:gd name="T4" fmla="*/ 19 w 1451"/>
                  <a:gd name="T5" fmla="*/ 32 h 63"/>
                  <a:gd name="T6" fmla="*/ 0 w 1451"/>
                  <a:gd name="T7" fmla="*/ 0 h 63"/>
                  <a:gd name="T8" fmla="*/ 1451 w 1451"/>
                  <a:gd name="T9" fmla="*/ 0 h 63"/>
                  <a:gd name="T10" fmla="*/ 1432 w 1451"/>
                  <a:gd name="T11" fmla="*/ 32 h 63"/>
                  <a:gd name="T12" fmla="*/ 1409 w 145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63">
                    <a:moveTo>
                      <a:pt x="1409" y="63"/>
                    </a:moveTo>
                    <a:lnTo>
                      <a:pt x="42" y="63"/>
                    </a:lnTo>
                    <a:lnTo>
                      <a:pt x="19" y="32"/>
                    </a:lnTo>
                    <a:lnTo>
                      <a:pt x="0" y="0"/>
                    </a:lnTo>
                    <a:lnTo>
                      <a:pt x="1451" y="0"/>
                    </a:lnTo>
                    <a:lnTo>
                      <a:pt x="1432" y="32"/>
                    </a:lnTo>
                    <a:lnTo>
                      <a:pt x="1409" y="63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1926"/>
              <p:cNvSpPr>
                <a:spLocks/>
              </p:cNvSpPr>
              <p:nvPr/>
            </p:nvSpPr>
            <p:spPr bwMode="auto">
              <a:xfrm>
                <a:off x="1776" y="2126"/>
                <a:ext cx="290" cy="16"/>
              </a:xfrm>
              <a:custGeom>
                <a:avLst/>
                <a:gdLst>
                  <a:gd name="T0" fmla="*/ 1398 w 1451"/>
                  <a:gd name="T1" fmla="*/ 78 h 78"/>
                  <a:gd name="T2" fmla="*/ 53 w 1451"/>
                  <a:gd name="T3" fmla="*/ 78 h 78"/>
                  <a:gd name="T4" fmla="*/ 26 w 1451"/>
                  <a:gd name="T5" fmla="*/ 40 h 78"/>
                  <a:gd name="T6" fmla="*/ 0 w 1451"/>
                  <a:gd name="T7" fmla="*/ 0 h 78"/>
                  <a:gd name="T8" fmla="*/ 1451 w 1451"/>
                  <a:gd name="T9" fmla="*/ 0 h 78"/>
                  <a:gd name="T10" fmla="*/ 1425 w 1451"/>
                  <a:gd name="T11" fmla="*/ 40 h 78"/>
                  <a:gd name="T12" fmla="*/ 1398 w 1451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78">
                    <a:moveTo>
                      <a:pt x="1398" y="78"/>
                    </a:moveTo>
                    <a:lnTo>
                      <a:pt x="53" y="78"/>
                    </a:lnTo>
                    <a:lnTo>
                      <a:pt x="26" y="40"/>
                    </a:lnTo>
                    <a:lnTo>
                      <a:pt x="0" y="0"/>
                    </a:lnTo>
                    <a:lnTo>
                      <a:pt x="1451" y="0"/>
                    </a:lnTo>
                    <a:lnTo>
                      <a:pt x="1425" y="40"/>
                    </a:lnTo>
                    <a:lnTo>
                      <a:pt x="1398" y="78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1927"/>
              <p:cNvSpPr>
                <a:spLocks/>
              </p:cNvSpPr>
              <p:nvPr/>
            </p:nvSpPr>
            <p:spPr bwMode="auto">
              <a:xfrm>
                <a:off x="1776" y="2126"/>
                <a:ext cx="290" cy="19"/>
              </a:xfrm>
              <a:custGeom>
                <a:avLst/>
                <a:gdLst>
                  <a:gd name="T0" fmla="*/ 1385 w 1451"/>
                  <a:gd name="T1" fmla="*/ 94 h 94"/>
                  <a:gd name="T2" fmla="*/ 66 w 1451"/>
                  <a:gd name="T3" fmla="*/ 94 h 94"/>
                  <a:gd name="T4" fmla="*/ 31 w 1451"/>
                  <a:gd name="T5" fmla="*/ 49 h 94"/>
                  <a:gd name="T6" fmla="*/ 0 w 1451"/>
                  <a:gd name="T7" fmla="*/ 0 h 94"/>
                  <a:gd name="T8" fmla="*/ 1451 w 1451"/>
                  <a:gd name="T9" fmla="*/ 0 h 94"/>
                  <a:gd name="T10" fmla="*/ 1420 w 1451"/>
                  <a:gd name="T11" fmla="*/ 49 h 94"/>
                  <a:gd name="T12" fmla="*/ 1385 w 1451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1" h="94">
                    <a:moveTo>
                      <a:pt x="1385" y="94"/>
                    </a:moveTo>
                    <a:lnTo>
                      <a:pt x="66" y="94"/>
                    </a:lnTo>
                    <a:lnTo>
                      <a:pt x="31" y="49"/>
                    </a:lnTo>
                    <a:lnTo>
                      <a:pt x="0" y="0"/>
                    </a:lnTo>
                    <a:lnTo>
                      <a:pt x="1451" y="0"/>
                    </a:lnTo>
                    <a:lnTo>
                      <a:pt x="1420" y="49"/>
                    </a:lnTo>
                    <a:lnTo>
                      <a:pt x="1385" y="94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1928"/>
              <p:cNvSpPr>
                <a:spLocks/>
              </p:cNvSpPr>
              <p:nvPr/>
            </p:nvSpPr>
            <p:spPr bwMode="auto">
              <a:xfrm>
                <a:off x="1776" y="2126"/>
                <a:ext cx="290" cy="22"/>
              </a:xfrm>
              <a:custGeom>
                <a:avLst/>
                <a:gdLst>
                  <a:gd name="T0" fmla="*/ 1372 w 1451"/>
                  <a:gd name="T1" fmla="*/ 110 h 110"/>
                  <a:gd name="T2" fmla="*/ 79 w 1451"/>
                  <a:gd name="T3" fmla="*/ 110 h 110"/>
                  <a:gd name="T4" fmla="*/ 58 w 1451"/>
                  <a:gd name="T5" fmla="*/ 84 h 110"/>
                  <a:gd name="T6" fmla="*/ 17 w 1451"/>
                  <a:gd name="T7" fmla="*/ 29 h 110"/>
                  <a:gd name="T8" fmla="*/ 0 w 1451"/>
                  <a:gd name="T9" fmla="*/ 0 h 110"/>
                  <a:gd name="T10" fmla="*/ 1451 w 1451"/>
                  <a:gd name="T11" fmla="*/ 0 h 110"/>
                  <a:gd name="T12" fmla="*/ 1434 w 1451"/>
                  <a:gd name="T13" fmla="*/ 29 h 110"/>
                  <a:gd name="T14" fmla="*/ 1394 w 1451"/>
                  <a:gd name="T15" fmla="*/ 84 h 110"/>
                  <a:gd name="T16" fmla="*/ 1372 w 1451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1" h="110">
                    <a:moveTo>
                      <a:pt x="1372" y="110"/>
                    </a:moveTo>
                    <a:lnTo>
                      <a:pt x="79" y="110"/>
                    </a:lnTo>
                    <a:lnTo>
                      <a:pt x="58" y="84"/>
                    </a:lnTo>
                    <a:lnTo>
                      <a:pt x="17" y="29"/>
                    </a:lnTo>
                    <a:lnTo>
                      <a:pt x="0" y="0"/>
                    </a:lnTo>
                    <a:lnTo>
                      <a:pt x="1451" y="0"/>
                    </a:lnTo>
                    <a:lnTo>
                      <a:pt x="1434" y="29"/>
                    </a:lnTo>
                    <a:lnTo>
                      <a:pt x="1394" y="84"/>
                    </a:lnTo>
                    <a:lnTo>
                      <a:pt x="1372" y="110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1929"/>
              <p:cNvSpPr>
                <a:spLocks/>
              </p:cNvSpPr>
              <p:nvPr/>
            </p:nvSpPr>
            <p:spPr bwMode="auto">
              <a:xfrm>
                <a:off x="1776" y="2126"/>
                <a:ext cx="290" cy="25"/>
              </a:xfrm>
              <a:custGeom>
                <a:avLst/>
                <a:gdLst>
                  <a:gd name="T0" fmla="*/ 1359 w 1451"/>
                  <a:gd name="T1" fmla="*/ 126 h 126"/>
                  <a:gd name="T2" fmla="*/ 92 w 1451"/>
                  <a:gd name="T3" fmla="*/ 126 h 126"/>
                  <a:gd name="T4" fmla="*/ 67 w 1451"/>
                  <a:gd name="T5" fmla="*/ 96 h 126"/>
                  <a:gd name="T6" fmla="*/ 21 w 1451"/>
                  <a:gd name="T7" fmla="*/ 33 h 126"/>
                  <a:gd name="T8" fmla="*/ 0 w 1451"/>
                  <a:gd name="T9" fmla="*/ 0 h 126"/>
                  <a:gd name="T10" fmla="*/ 577 w 1451"/>
                  <a:gd name="T11" fmla="*/ 0 h 126"/>
                  <a:gd name="T12" fmla="*/ 1451 w 1451"/>
                  <a:gd name="T13" fmla="*/ 0 h 126"/>
                  <a:gd name="T14" fmla="*/ 1431 w 1451"/>
                  <a:gd name="T15" fmla="*/ 33 h 126"/>
                  <a:gd name="T16" fmla="*/ 1384 w 1451"/>
                  <a:gd name="T17" fmla="*/ 96 h 126"/>
                  <a:gd name="T18" fmla="*/ 1359 w 1451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1" h="126">
                    <a:moveTo>
                      <a:pt x="1359" y="126"/>
                    </a:moveTo>
                    <a:lnTo>
                      <a:pt x="92" y="126"/>
                    </a:lnTo>
                    <a:lnTo>
                      <a:pt x="67" y="96"/>
                    </a:lnTo>
                    <a:lnTo>
                      <a:pt x="21" y="33"/>
                    </a:lnTo>
                    <a:lnTo>
                      <a:pt x="0" y="0"/>
                    </a:lnTo>
                    <a:lnTo>
                      <a:pt x="577" y="0"/>
                    </a:lnTo>
                    <a:lnTo>
                      <a:pt x="1451" y="0"/>
                    </a:lnTo>
                    <a:lnTo>
                      <a:pt x="1431" y="33"/>
                    </a:lnTo>
                    <a:lnTo>
                      <a:pt x="1384" y="96"/>
                    </a:lnTo>
                    <a:lnTo>
                      <a:pt x="1359" y="126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1930"/>
              <p:cNvSpPr>
                <a:spLocks/>
              </p:cNvSpPr>
              <p:nvPr/>
            </p:nvSpPr>
            <p:spPr bwMode="auto">
              <a:xfrm>
                <a:off x="1778" y="2129"/>
                <a:ext cx="286" cy="22"/>
              </a:xfrm>
              <a:custGeom>
                <a:avLst/>
                <a:gdLst>
                  <a:gd name="T0" fmla="*/ 0 w 1433"/>
                  <a:gd name="T1" fmla="*/ 0 h 110"/>
                  <a:gd name="T2" fmla="*/ 1433 w 1433"/>
                  <a:gd name="T3" fmla="*/ 0 h 110"/>
                  <a:gd name="T4" fmla="*/ 1413 w 1433"/>
                  <a:gd name="T5" fmla="*/ 29 h 110"/>
                  <a:gd name="T6" fmla="*/ 1372 w 1433"/>
                  <a:gd name="T7" fmla="*/ 84 h 110"/>
                  <a:gd name="T8" fmla="*/ 1350 w 1433"/>
                  <a:gd name="T9" fmla="*/ 110 h 110"/>
                  <a:gd name="T10" fmla="*/ 83 w 1433"/>
                  <a:gd name="T11" fmla="*/ 110 h 110"/>
                  <a:gd name="T12" fmla="*/ 61 w 1433"/>
                  <a:gd name="T13" fmla="*/ 84 h 110"/>
                  <a:gd name="T14" fmla="*/ 20 w 1433"/>
                  <a:gd name="T15" fmla="*/ 29 h 110"/>
                  <a:gd name="T16" fmla="*/ 0 w 1433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3" h="110">
                    <a:moveTo>
                      <a:pt x="0" y="0"/>
                    </a:moveTo>
                    <a:lnTo>
                      <a:pt x="1433" y="0"/>
                    </a:lnTo>
                    <a:lnTo>
                      <a:pt x="1413" y="29"/>
                    </a:lnTo>
                    <a:lnTo>
                      <a:pt x="1372" y="84"/>
                    </a:lnTo>
                    <a:lnTo>
                      <a:pt x="1350" y="110"/>
                    </a:lnTo>
                    <a:lnTo>
                      <a:pt x="83" y="110"/>
                    </a:lnTo>
                    <a:lnTo>
                      <a:pt x="61" y="84"/>
                    </a:lnTo>
                    <a:lnTo>
                      <a:pt x="2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1931"/>
              <p:cNvSpPr>
                <a:spLocks/>
              </p:cNvSpPr>
              <p:nvPr/>
            </p:nvSpPr>
            <p:spPr bwMode="auto">
              <a:xfrm>
                <a:off x="1780" y="2132"/>
                <a:ext cx="282" cy="19"/>
              </a:xfrm>
              <a:custGeom>
                <a:avLst/>
                <a:gdLst>
                  <a:gd name="T0" fmla="*/ 0 w 1413"/>
                  <a:gd name="T1" fmla="*/ 0 h 95"/>
                  <a:gd name="T2" fmla="*/ 1413 w 1413"/>
                  <a:gd name="T3" fmla="*/ 0 h 95"/>
                  <a:gd name="T4" fmla="*/ 1378 w 1413"/>
                  <a:gd name="T5" fmla="*/ 50 h 95"/>
                  <a:gd name="T6" fmla="*/ 1340 w 1413"/>
                  <a:gd name="T7" fmla="*/ 95 h 95"/>
                  <a:gd name="T8" fmla="*/ 73 w 1413"/>
                  <a:gd name="T9" fmla="*/ 95 h 95"/>
                  <a:gd name="T10" fmla="*/ 35 w 1413"/>
                  <a:gd name="T11" fmla="*/ 50 h 95"/>
                  <a:gd name="T12" fmla="*/ 0 w 1413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95">
                    <a:moveTo>
                      <a:pt x="0" y="0"/>
                    </a:moveTo>
                    <a:lnTo>
                      <a:pt x="1413" y="0"/>
                    </a:lnTo>
                    <a:lnTo>
                      <a:pt x="1378" y="50"/>
                    </a:lnTo>
                    <a:lnTo>
                      <a:pt x="1340" y="95"/>
                    </a:lnTo>
                    <a:lnTo>
                      <a:pt x="73" y="95"/>
                    </a:lnTo>
                    <a:lnTo>
                      <a:pt x="35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1932"/>
              <p:cNvSpPr>
                <a:spLocks/>
              </p:cNvSpPr>
              <p:nvPr/>
            </p:nvSpPr>
            <p:spPr bwMode="auto">
              <a:xfrm>
                <a:off x="1782" y="2136"/>
                <a:ext cx="278" cy="15"/>
              </a:xfrm>
              <a:custGeom>
                <a:avLst/>
                <a:gdLst>
                  <a:gd name="T0" fmla="*/ 0 w 1389"/>
                  <a:gd name="T1" fmla="*/ 0 h 78"/>
                  <a:gd name="T2" fmla="*/ 1389 w 1389"/>
                  <a:gd name="T3" fmla="*/ 0 h 78"/>
                  <a:gd name="T4" fmla="*/ 1360 w 1389"/>
                  <a:gd name="T5" fmla="*/ 40 h 78"/>
                  <a:gd name="T6" fmla="*/ 1328 w 1389"/>
                  <a:gd name="T7" fmla="*/ 78 h 78"/>
                  <a:gd name="T8" fmla="*/ 61 w 1389"/>
                  <a:gd name="T9" fmla="*/ 78 h 78"/>
                  <a:gd name="T10" fmla="*/ 29 w 1389"/>
                  <a:gd name="T11" fmla="*/ 40 h 78"/>
                  <a:gd name="T12" fmla="*/ 0 w 1389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78">
                    <a:moveTo>
                      <a:pt x="0" y="0"/>
                    </a:moveTo>
                    <a:lnTo>
                      <a:pt x="1389" y="0"/>
                    </a:lnTo>
                    <a:lnTo>
                      <a:pt x="1360" y="40"/>
                    </a:lnTo>
                    <a:lnTo>
                      <a:pt x="1328" y="78"/>
                    </a:lnTo>
                    <a:lnTo>
                      <a:pt x="61" y="78"/>
                    </a:lnTo>
                    <a:lnTo>
                      <a:pt x="29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1933"/>
              <p:cNvSpPr>
                <a:spLocks/>
              </p:cNvSpPr>
              <p:nvPr/>
            </p:nvSpPr>
            <p:spPr bwMode="auto">
              <a:xfrm>
                <a:off x="1784" y="2139"/>
                <a:ext cx="274" cy="12"/>
              </a:xfrm>
              <a:custGeom>
                <a:avLst/>
                <a:gdLst>
                  <a:gd name="T0" fmla="*/ 0 w 1367"/>
                  <a:gd name="T1" fmla="*/ 0 h 63"/>
                  <a:gd name="T2" fmla="*/ 1367 w 1367"/>
                  <a:gd name="T3" fmla="*/ 0 h 63"/>
                  <a:gd name="T4" fmla="*/ 1343 w 1367"/>
                  <a:gd name="T5" fmla="*/ 32 h 63"/>
                  <a:gd name="T6" fmla="*/ 1317 w 1367"/>
                  <a:gd name="T7" fmla="*/ 63 h 63"/>
                  <a:gd name="T8" fmla="*/ 50 w 1367"/>
                  <a:gd name="T9" fmla="*/ 63 h 63"/>
                  <a:gd name="T10" fmla="*/ 24 w 1367"/>
                  <a:gd name="T11" fmla="*/ 32 h 63"/>
                  <a:gd name="T12" fmla="*/ 0 w 1367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63">
                    <a:moveTo>
                      <a:pt x="0" y="0"/>
                    </a:moveTo>
                    <a:lnTo>
                      <a:pt x="1367" y="0"/>
                    </a:lnTo>
                    <a:lnTo>
                      <a:pt x="1343" y="32"/>
                    </a:lnTo>
                    <a:lnTo>
                      <a:pt x="1317" y="63"/>
                    </a:lnTo>
                    <a:lnTo>
                      <a:pt x="50" y="63"/>
                    </a:lnTo>
                    <a:lnTo>
                      <a:pt x="2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1934"/>
              <p:cNvSpPr>
                <a:spLocks/>
              </p:cNvSpPr>
              <p:nvPr/>
            </p:nvSpPr>
            <p:spPr bwMode="auto">
              <a:xfrm>
                <a:off x="1787" y="2142"/>
                <a:ext cx="269" cy="9"/>
              </a:xfrm>
              <a:custGeom>
                <a:avLst/>
                <a:gdLst>
                  <a:gd name="T0" fmla="*/ 0 w 1345"/>
                  <a:gd name="T1" fmla="*/ 0 h 48"/>
                  <a:gd name="T2" fmla="*/ 1345 w 1345"/>
                  <a:gd name="T3" fmla="*/ 0 h 48"/>
                  <a:gd name="T4" fmla="*/ 1326 w 1345"/>
                  <a:gd name="T5" fmla="*/ 24 h 48"/>
                  <a:gd name="T6" fmla="*/ 1306 w 1345"/>
                  <a:gd name="T7" fmla="*/ 48 h 48"/>
                  <a:gd name="T8" fmla="*/ 39 w 1345"/>
                  <a:gd name="T9" fmla="*/ 48 h 48"/>
                  <a:gd name="T10" fmla="*/ 19 w 1345"/>
                  <a:gd name="T11" fmla="*/ 24 h 48"/>
                  <a:gd name="T12" fmla="*/ 0 w 134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48">
                    <a:moveTo>
                      <a:pt x="0" y="0"/>
                    </a:moveTo>
                    <a:lnTo>
                      <a:pt x="1345" y="0"/>
                    </a:lnTo>
                    <a:lnTo>
                      <a:pt x="1326" y="24"/>
                    </a:lnTo>
                    <a:lnTo>
                      <a:pt x="1306" y="48"/>
                    </a:lnTo>
                    <a:lnTo>
                      <a:pt x="39" y="48"/>
                    </a:lnTo>
                    <a:lnTo>
                      <a:pt x="19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1935"/>
              <p:cNvSpPr>
                <a:spLocks/>
              </p:cNvSpPr>
              <p:nvPr/>
            </p:nvSpPr>
            <p:spPr bwMode="auto">
              <a:xfrm>
                <a:off x="1789" y="2145"/>
                <a:ext cx="264" cy="6"/>
              </a:xfrm>
              <a:custGeom>
                <a:avLst/>
                <a:gdLst>
                  <a:gd name="T0" fmla="*/ 0 w 1319"/>
                  <a:gd name="T1" fmla="*/ 0 h 32"/>
                  <a:gd name="T2" fmla="*/ 1319 w 1319"/>
                  <a:gd name="T3" fmla="*/ 0 h 32"/>
                  <a:gd name="T4" fmla="*/ 1306 w 1319"/>
                  <a:gd name="T5" fmla="*/ 16 h 32"/>
                  <a:gd name="T6" fmla="*/ 1293 w 1319"/>
                  <a:gd name="T7" fmla="*/ 32 h 32"/>
                  <a:gd name="T8" fmla="*/ 26 w 1319"/>
                  <a:gd name="T9" fmla="*/ 32 h 32"/>
                  <a:gd name="T10" fmla="*/ 13 w 1319"/>
                  <a:gd name="T11" fmla="*/ 16 h 32"/>
                  <a:gd name="T12" fmla="*/ 0 w 1319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9" h="32">
                    <a:moveTo>
                      <a:pt x="0" y="0"/>
                    </a:moveTo>
                    <a:lnTo>
                      <a:pt x="1319" y="0"/>
                    </a:lnTo>
                    <a:lnTo>
                      <a:pt x="1306" y="16"/>
                    </a:lnTo>
                    <a:lnTo>
                      <a:pt x="1293" y="32"/>
                    </a:lnTo>
                    <a:lnTo>
                      <a:pt x="26" y="32"/>
                    </a:lnTo>
                    <a:lnTo>
                      <a:pt x="1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1936"/>
              <p:cNvSpPr>
                <a:spLocks/>
              </p:cNvSpPr>
              <p:nvPr/>
            </p:nvSpPr>
            <p:spPr bwMode="auto">
              <a:xfrm>
                <a:off x="1792" y="2148"/>
                <a:ext cx="258" cy="3"/>
              </a:xfrm>
              <a:custGeom>
                <a:avLst/>
                <a:gdLst>
                  <a:gd name="T0" fmla="*/ 0 w 1293"/>
                  <a:gd name="T1" fmla="*/ 0 h 17"/>
                  <a:gd name="T2" fmla="*/ 1293 w 1293"/>
                  <a:gd name="T3" fmla="*/ 0 h 17"/>
                  <a:gd name="T4" fmla="*/ 1287 w 1293"/>
                  <a:gd name="T5" fmla="*/ 9 h 17"/>
                  <a:gd name="T6" fmla="*/ 1280 w 1293"/>
                  <a:gd name="T7" fmla="*/ 17 h 17"/>
                  <a:gd name="T8" fmla="*/ 13 w 1293"/>
                  <a:gd name="T9" fmla="*/ 17 h 17"/>
                  <a:gd name="T10" fmla="*/ 6 w 1293"/>
                  <a:gd name="T11" fmla="*/ 9 h 17"/>
                  <a:gd name="T12" fmla="*/ 0 w 129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3" h="17">
                    <a:moveTo>
                      <a:pt x="0" y="0"/>
                    </a:moveTo>
                    <a:lnTo>
                      <a:pt x="1293" y="0"/>
                    </a:lnTo>
                    <a:lnTo>
                      <a:pt x="1287" y="9"/>
                    </a:lnTo>
                    <a:lnTo>
                      <a:pt x="1280" y="17"/>
                    </a:lnTo>
                    <a:lnTo>
                      <a:pt x="13" y="17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Rectangle 1937"/>
              <p:cNvSpPr>
                <a:spLocks noChangeArrowheads="1"/>
              </p:cNvSpPr>
              <p:nvPr/>
            </p:nvSpPr>
            <p:spPr bwMode="auto">
              <a:xfrm>
                <a:off x="1794" y="2151"/>
                <a:ext cx="254" cy="1"/>
              </a:xfrm>
              <a:prstGeom prst="rect">
                <a:avLst/>
              </a:pr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1938"/>
              <p:cNvSpPr>
                <a:spLocks/>
              </p:cNvSpPr>
              <p:nvPr/>
            </p:nvSpPr>
            <p:spPr bwMode="auto">
              <a:xfrm>
                <a:off x="1778" y="2129"/>
                <a:ext cx="286" cy="0"/>
              </a:xfrm>
              <a:custGeom>
                <a:avLst/>
                <a:gdLst>
                  <a:gd name="T0" fmla="*/ 1432 w 1433"/>
                  <a:gd name="T1" fmla="*/ 1 w 1433"/>
                  <a:gd name="T2" fmla="*/ 0 w 1433"/>
                  <a:gd name="T3" fmla="*/ 1433 w 1433"/>
                  <a:gd name="T4" fmla="*/ 1432 w 143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33">
                    <a:moveTo>
                      <a:pt x="143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433" y="0"/>
                    </a:lnTo>
                    <a:lnTo>
                      <a:pt x="1432" y="0"/>
                    </a:lnTo>
                    <a:close/>
                  </a:path>
                </a:pathLst>
              </a:custGeom>
              <a:solidFill>
                <a:srgbClr val="CB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1939"/>
              <p:cNvSpPr>
                <a:spLocks/>
              </p:cNvSpPr>
              <p:nvPr/>
            </p:nvSpPr>
            <p:spPr bwMode="auto">
              <a:xfrm>
                <a:off x="1778" y="2129"/>
                <a:ext cx="286" cy="3"/>
              </a:xfrm>
              <a:custGeom>
                <a:avLst/>
                <a:gdLst>
                  <a:gd name="T0" fmla="*/ 1423 w 1433"/>
                  <a:gd name="T1" fmla="*/ 16 h 16"/>
                  <a:gd name="T2" fmla="*/ 10 w 1433"/>
                  <a:gd name="T3" fmla="*/ 16 h 16"/>
                  <a:gd name="T4" fmla="*/ 5 w 1433"/>
                  <a:gd name="T5" fmla="*/ 8 h 16"/>
                  <a:gd name="T6" fmla="*/ 0 w 1433"/>
                  <a:gd name="T7" fmla="*/ 0 h 16"/>
                  <a:gd name="T8" fmla="*/ 1433 w 1433"/>
                  <a:gd name="T9" fmla="*/ 0 h 16"/>
                  <a:gd name="T10" fmla="*/ 1428 w 1433"/>
                  <a:gd name="T11" fmla="*/ 8 h 16"/>
                  <a:gd name="T12" fmla="*/ 1423 w 143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16">
                    <a:moveTo>
                      <a:pt x="1423" y="16"/>
                    </a:moveTo>
                    <a:lnTo>
                      <a:pt x="10" y="16"/>
                    </a:lnTo>
                    <a:lnTo>
                      <a:pt x="5" y="8"/>
                    </a:lnTo>
                    <a:lnTo>
                      <a:pt x="0" y="0"/>
                    </a:lnTo>
                    <a:lnTo>
                      <a:pt x="1433" y="0"/>
                    </a:lnTo>
                    <a:lnTo>
                      <a:pt x="1428" y="8"/>
                    </a:lnTo>
                    <a:lnTo>
                      <a:pt x="1423" y="16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1940"/>
              <p:cNvSpPr>
                <a:spLocks/>
              </p:cNvSpPr>
              <p:nvPr/>
            </p:nvSpPr>
            <p:spPr bwMode="auto">
              <a:xfrm>
                <a:off x="1778" y="2129"/>
                <a:ext cx="286" cy="7"/>
              </a:xfrm>
              <a:custGeom>
                <a:avLst/>
                <a:gdLst>
                  <a:gd name="T0" fmla="*/ 1411 w 1433"/>
                  <a:gd name="T1" fmla="*/ 32 h 32"/>
                  <a:gd name="T2" fmla="*/ 22 w 1433"/>
                  <a:gd name="T3" fmla="*/ 32 h 32"/>
                  <a:gd name="T4" fmla="*/ 10 w 1433"/>
                  <a:gd name="T5" fmla="*/ 16 h 32"/>
                  <a:gd name="T6" fmla="*/ 0 w 1433"/>
                  <a:gd name="T7" fmla="*/ 0 h 32"/>
                  <a:gd name="T8" fmla="*/ 1433 w 1433"/>
                  <a:gd name="T9" fmla="*/ 0 h 32"/>
                  <a:gd name="T10" fmla="*/ 1423 w 1433"/>
                  <a:gd name="T11" fmla="*/ 16 h 32"/>
                  <a:gd name="T12" fmla="*/ 1411 w 143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32">
                    <a:moveTo>
                      <a:pt x="1411" y="32"/>
                    </a:moveTo>
                    <a:lnTo>
                      <a:pt x="22" y="32"/>
                    </a:lnTo>
                    <a:lnTo>
                      <a:pt x="10" y="16"/>
                    </a:lnTo>
                    <a:lnTo>
                      <a:pt x="0" y="0"/>
                    </a:lnTo>
                    <a:lnTo>
                      <a:pt x="1433" y="0"/>
                    </a:lnTo>
                    <a:lnTo>
                      <a:pt x="1423" y="16"/>
                    </a:lnTo>
                    <a:lnTo>
                      <a:pt x="1411" y="32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1941"/>
              <p:cNvSpPr>
                <a:spLocks/>
              </p:cNvSpPr>
              <p:nvPr/>
            </p:nvSpPr>
            <p:spPr bwMode="auto">
              <a:xfrm>
                <a:off x="1778" y="2129"/>
                <a:ext cx="286" cy="10"/>
              </a:xfrm>
              <a:custGeom>
                <a:avLst/>
                <a:gdLst>
                  <a:gd name="T0" fmla="*/ 1400 w 1433"/>
                  <a:gd name="T1" fmla="*/ 47 h 47"/>
                  <a:gd name="T2" fmla="*/ 33 w 1433"/>
                  <a:gd name="T3" fmla="*/ 47 h 47"/>
                  <a:gd name="T4" fmla="*/ 17 w 1433"/>
                  <a:gd name="T5" fmla="*/ 23 h 47"/>
                  <a:gd name="T6" fmla="*/ 0 w 1433"/>
                  <a:gd name="T7" fmla="*/ 0 h 47"/>
                  <a:gd name="T8" fmla="*/ 1433 w 1433"/>
                  <a:gd name="T9" fmla="*/ 0 h 47"/>
                  <a:gd name="T10" fmla="*/ 1416 w 1433"/>
                  <a:gd name="T11" fmla="*/ 23 h 47"/>
                  <a:gd name="T12" fmla="*/ 1400 w 143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47">
                    <a:moveTo>
                      <a:pt x="1400" y="47"/>
                    </a:moveTo>
                    <a:lnTo>
                      <a:pt x="33" y="47"/>
                    </a:lnTo>
                    <a:lnTo>
                      <a:pt x="17" y="23"/>
                    </a:lnTo>
                    <a:lnTo>
                      <a:pt x="0" y="0"/>
                    </a:lnTo>
                    <a:lnTo>
                      <a:pt x="1433" y="0"/>
                    </a:lnTo>
                    <a:lnTo>
                      <a:pt x="1416" y="23"/>
                    </a:lnTo>
                    <a:lnTo>
                      <a:pt x="1400" y="47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1942"/>
              <p:cNvSpPr>
                <a:spLocks/>
              </p:cNvSpPr>
              <p:nvPr/>
            </p:nvSpPr>
            <p:spPr bwMode="auto">
              <a:xfrm>
                <a:off x="1778" y="2129"/>
                <a:ext cx="286" cy="13"/>
              </a:xfrm>
              <a:custGeom>
                <a:avLst/>
                <a:gdLst>
                  <a:gd name="T0" fmla="*/ 1389 w 1433"/>
                  <a:gd name="T1" fmla="*/ 62 h 62"/>
                  <a:gd name="T2" fmla="*/ 44 w 1433"/>
                  <a:gd name="T3" fmla="*/ 62 h 62"/>
                  <a:gd name="T4" fmla="*/ 22 w 1433"/>
                  <a:gd name="T5" fmla="*/ 32 h 62"/>
                  <a:gd name="T6" fmla="*/ 0 w 1433"/>
                  <a:gd name="T7" fmla="*/ 0 h 62"/>
                  <a:gd name="T8" fmla="*/ 1433 w 1433"/>
                  <a:gd name="T9" fmla="*/ 0 h 62"/>
                  <a:gd name="T10" fmla="*/ 1411 w 1433"/>
                  <a:gd name="T11" fmla="*/ 32 h 62"/>
                  <a:gd name="T12" fmla="*/ 1389 w 1433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62">
                    <a:moveTo>
                      <a:pt x="1389" y="62"/>
                    </a:moveTo>
                    <a:lnTo>
                      <a:pt x="44" y="62"/>
                    </a:lnTo>
                    <a:lnTo>
                      <a:pt x="22" y="32"/>
                    </a:lnTo>
                    <a:lnTo>
                      <a:pt x="0" y="0"/>
                    </a:lnTo>
                    <a:lnTo>
                      <a:pt x="1433" y="0"/>
                    </a:lnTo>
                    <a:lnTo>
                      <a:pt x="1411" y="32"/>
                    </a:lnTo>
                    <a:lnTo>
                      <a:pt x="1389" y="62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1943"/>
              <p:cNvSpPr>
                <a:spLocks/>
              </p:cNvSpPr>
              <p:nvPr/>
            </p:nvSpPr>
            <p:spPr bwMode="auto">
              <a:xfrm>
                <a:off x="1778" y="2129"/>
                <a:ext cx="286" cy="16"/>
              </a:xfrm>
              <a:custGeom>
                <a:avLst/>
                <a:gdLst>
                  <a:gd name="T0" fmla="*/ 1376 w 1433"/>
                  <a:gd name="T1" fmla="*/ 78 h 78"/>
                  <a:gd name="T2" fmla="*/ 57 w 1433"/>
                  <a:gd name="T3" fmla="*/ 78 h 78"/>
                  <a:gd name="T4" fmla="*/ 27 w 1433"/>
                  <a:gd name="T5" fmla="*/ 40 h 78"/>
                  <a:gd name="T6" fmla="*/ 0 w 1433"/>
                  <a:gd name="T7" fmla="*/ 0 h 78"/>
                  <a:gd name="T8" fmla="*/ 1433 w 1433"/>
                  <a:gd name="T9" fmla="*/ 0 h 78"/>
                  <a:gd name="T10" fmla="*/ 1406 w 1433"/>
                  <a:gd name="T11" fmla="*/ 40 h 78"/>
                  <a:gd name="T12" fmla="*/ 1376 w 143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78">
                    <a:moveTo>
                      <a:pt x="1376" y="78"/>
                    </a:moveTo>
                    <a:lnTo>
                      <a:pt x="57" y="78"/>
                    </a:lnTo>
                    <a:lnTo>
                      <a:pt x="27" y="40"/>
                    </a:lnTo>
                    <a:lnTo>
                      <a:pt x="0" y="0"/>
                    </a:lnTo>
                    <a:lnTo>
                      <a:pt x="1433" y="0"/>
                    </a:lnTo>
                    <a:lnTo>
                      <a:pt x="1406" y="40"/>
                    </a:lnTo>
                    <a:lnTo>
                      <a:pt x="1376" y="78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1944"/>
              <p:cNvSpPr>
                <a:spLocks/>
              </p:cNvSpPr>
              <p:nvPr/>
            </p:nvSpPr>
            <p:spPr bwMode="auto">
              <a:xfrm>
                <a:off x="1778" y="2129"/>
                <a:ext cx="286" cy="19"/>
              </a:xfrm>
              <a:custGeom>
                <a:avLst/>
                <a:gdLst>
                  <a:gd name="T0" fmla="*/ 1363 w 1433"/>
                  <a:gd name="T1" fmla="*/ 94 h 94"/>
                  <a:gd name="T2" fmla="*/ 70 w 1433"/>
                  <a:gd name="T3" fmla="*/ 94 h 94"/>
                  <a:gd name="T4" fmla="*/ 33 w 1433"/>
                  <a:gd name="T5" fmla="*/ 48 h 94"/>
                  <a:gd name="T6" fmla="*/ 0 w 1433"/>
                  <a:gd name="T7" fmla="*/ 0 h 94"/>
                  <a:gd name="T8" fmla="*/ 1433 w 1433"/>
                  <a:gd name="T9" fmla="*/ 0 h 94"/>
                  <a:gd name="T10" fmla="*/ 1400 w 1433"/>
                  <a:gd name="T11" fmla="*/ 48 h 94"/>
                  <a:gd name="T12" fmla="*/ 1363 w 1433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3" h="94">
                    <a:moveTo>
                      <a:pt x="1363" y="94"/>
                    </a:moveTo>
                    <a:lnTo>
                      <a:pt x="70" y="94"/>
                    </a:lnTo>
                    <a:lnTo>
                      <a:pt x="33" y="48"/>
                    </a:lnTo>
                    <a:lnTo>
                      <a:pt x="0" y="0"/>
                    </a:lnTo>
                    <a:lnTo>
                      <a:pt x="1433" y="0"/>
                    </a:lnTo>
                    <a:lnTo>
                      <a:pt x="1400" y="48"/>
                    </a:lnTo>
                    <a:lnTo>
                      <a:pt x="1363" y="94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1945"/>
              <p:cNvSpPr>
                <a:spLocks/>
              </p:cNvSpPr>
              <p:nvPr/>
            </p:nvSpPr>
            <p:spPr bwMode="auto">
              <a:xfrm>
                <a:off x="1778" y="2129"/>
                <a:ext cx="286" cy="22"/>
              </a:xfrm>
              <a:custGeom>
                <a:avLst/>
                <a:gdLst>
                  <a:gd name="T0" fmla="*/ 1350 w 1433"/>
                  <a:gd name="T1" fmla="*/ 110 h 110"/>
                  <a:gd name="T2" fmla="*/ 83 w 1433"/>
                  <a:gd name="T3" fmla="*/ 110 h 110"/>
                  <a:gd name="T4" fmla="*/ 61 w 1433"/>
                  <a:gd name="T5" fmla="*/ 84 h 110"/>
                  <a:gd name="T6" fmla="*/ 20 w 1433"/>
                  <a:gd name="T7" fmla="*/ 29 h 110"/>
                  <a:gd name="T8" fmla="*/ 0 w 1433"/>
                  <a:gd name="T9" fmla="*/ 0 h 110"/>
                  <a:gd name="T10" fmla="*/ 1433 w 1433"/>
                  <a:gd name="T11" fmla="*/ 0 h 110"/>
                  <a:gd name="T12" fmla="*/ 1413 w 1433"/>
                  <a:gd name="T13" fmla="*/ 29 h 110"/>
                  <a:gd name="T14" fmla="*/ 1372 w 1433"/>
                  <a:gd name="T15" fmla="*/ 84 h 110"/>
                  <a:gd name="T16" fmla="*/ 1350 w 1433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3" h="110">
                    <a:moveTo>
                      <a:pt x="1350" y="110"/>
                    </a:moveTo>
                    <a:lnTo>
                      <a:pt x="83" y="110"/>
                    </a:lnTo>
                    <a:lnTo>
                      <a:pt x="61" y="84"/>
                    </a:lnTo>
                    <a:lnTo>
                      <a:pt x="20" y="29"/>
                    </a:lnTo>
                    <a:lnTo>
                      <a:pt x="0" y="0"/>
                    </a:lnTo>
                    <a:lnTo>
                      <a:pt x="1433" y="0"/>
                    </a:lnTo>
                    <a:lnTo>
                      <a:pt x="1413" y="29"/>
                    </a:lnTo>
                    <a:lnTo>
                      <a:pt x="1372" y="84"/>
                    </a:lnTo>
                    <a:lnTo>
                      <a:pt x="1350" y="110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1946"/>
              <p:cNvSpPr>
                <a:spLocks/>
              </p:cNvSpPr>
              <p:nvPr/>
            </p:nvSpPr>
            <p:spPr bwMode="auto">
              <a:xfrm>
                <a:off x="1778" y="2129"/>
                <a:ext cx="286" cy="25"/>
              </a:xfrm>
              <a:custGeom>
                <a:avLst/>
                <a:gdLst>
                  <a:gd name="T0" fmla="*/ 1335 w 1433"/>
                  <a:gd name="T1" fmla="*/ 125 h 125"/>
                  <a:gd name="T2" fmla="*/ 98 w 1433"/>
                  <a:gd name="T3" fmla="*/ 125 h 125"/>
                  <a:gd name="T4" fmla="*/ 71 w 1433"/>
                  <a:gd name="T5" fmla="*/ 96 h 125"/>
                  <a:gd name="T6" fmla="*/ 23 w 1433"/>
                  <a:gd name="T7" fmla="*/ 33 h 125"/>
                  <a:gd name="T8" fmla="*/ 0 w 1433"/>
                  <a:gd name="T9" fmla="*/ 0 h 125"/>
                  <a:gd name="T10" fmla="*/ 1433 w 1433"/>
                  <a:gd name="T11" fmla="*/ 0 h 125"/>
                  <a:gd name="T12" fmla="*/ 1410 w 1433"/>
                  <a:gd name="T13" fmla="*/ 33 h 125"/>
                  <a:gd name="T14" fmla="*/ 1362 w 1433"/>
                  <a:gd name="T15" fmla="*/ 96 h 125"/>
                  <a:gd name="T16" fmla="*/ 1335 w 1433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3" h="125">
                    <a:moveTo>
                      <a:pt x="1335" y="125"/>
                    </a:moveTo>
                    <a:lnTo>
                      <a:pt x="98" y="125"/>
                    </a:lnTo>
                    <a:lnTo>
                      <a:pt x="71" y="96"/>
                    </a:lnTo>
                    <a:lnTo>
                      <a:pt x="23" y="33"/>
                    </a:lnTo>
                    <a:lnTo>
                      <a:pt x="0" y="0"/>
                    </a:lnTo>
                    <a:lnTo>
                      <a:pt x="1433" y="0"/>
                    </a:lnTo>
                    <a:lnTo>
                      <a:pt x="1410" y="33"/>
                    </a:lnTo>
                    <a:lnTo>
                      <a:pt x="1362" y="96"/>
                    </a:lnTo>
                    <a:lnTo>
                      <a:pt x="1335" y="125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1947"/>
              <p:cNvSpPr>
                <a:spLocks/>
              </p:cNvSpPr>
              <p:nvPr/>
            </p:nvSpPr>
            <p:spPr bwMode="auto">
              <a:xfrm>
                <a:off x="1780" y="2132"/>
                <a:ext cx="282" cy="22"/>
              </a:xfrm>
              <a:custGeom>
                <a:avLst/>
                <a:gdLst>
                  <a:gd name="T0" fmla="*/ 0 w 1413"/>
                  <a:gd name="T1" fmla="*/ 0 h 110"/>
                  <a:gd name="T2" fmla="*/ 1413 w 1413"/>
                  <a:gd name="T3" fmla="*/ 0 h 110"/>
                  <a:gd name="T4" fmla="*/ 1392 w 1413"/>
                  <a:gd name="T5" fmla="*/ 29 h 110"/>
                  <a:gd name="T6" fmla="*/ 1349 w 1413"/>
                  <a:gd name="T7" fmla="*/ 84 h 110"/>
                  <a:gd name="T8" fmla="*/ 1325 w 1413"/>
                  <a:gd name="T9" fmla="*/ 110 h 110"/>
                  <a:gd name="T10" fmla="*/ 88 w 1413"/>
                  <a:gd name="T11" fmla="*/ 110 h 110"/>
                  <a:gd name="T12" fmla="*/ 64 w 1413"/>
                  <a:gd name="T13" fmla="*/ 84 h 110"/>
                  <a:gd name="T14" fmla="*/ 21 w 1413"/>
                  <a:gd name="T15" fmla="*/ 29 h 110"/>
                  <a:gd name="T16" fmla="*/ 0 w 1413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3" h="110">
                    <a:moveTo>
                      <a:pt x="0" y="0"/>
                    </a:moveTo>
                    <a:lnTo>
                      <a:pt x="1413" y="0"/>
                    </a:lnTo>
                    <a:lnTo>
                      <a:pt x="1392" y="29"/>
                    </a:lnTo>
                    <a:lnTo>
                      <a:pt x="1349" y="84"/>
                    </a:lnTo>
                    <a:lnTo>
                      <a:pt x="1325" y="110"/>
                    </a:lnTo>
                    <a:lnTo>
                      <a:pt x="88" y="110"/>
                    </a:lnTo>
                    <a:lnTo>
                      <a:pt x="64" y="84"/>
                    </a:lnTo>
                    <a:lnTo>
                      <a:pt x="2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1948"/>
              <p:cNvSpPr>
                <a:spLocks/>
              </p:cNvSpPr>
              <p:nvPr/>
            </p:nvSpPr>
            <p:spPr bwMode="auto">
              <a:xfrm>
                <a:off x="1782" y="2136"/>
                <a:ext cx="278" cy="18"/>
              </a:xfrm>
              <a:custGeom>
                <a:avLst/>
                <a:gdLst>
                  <a:gd name="T0" fmla="*/ 0 w 1389"/>
                  <a:gd name="T1" fmla="*/ 0 h 93"/>
                  <a:gd name="T2" fmla="*/ 1389 w 1389"/>
                  <a:gd name="T3" fmla="*/ 0 h 93"/>
                  <a:gd name="T4" fmla="*/ 1353 w 1389"/>
                  <a:gd name="T5" fmla="*/ 48 h 93"/>
                  <a:gd name="T6" fmla="*/ 1313 w 1389"/>
                  <a:gd name="T7" fmla="*/ 93 h 93"/>
                  <a:gd name="T8" fmla="*/ 76 w 1389"/>
                  <a:gd name="T9" fmla="*/ 93 h 93"/>
                  <a:gd name="T10" fmla="*/ 36 w 1389"/>
                  <a:gd name="T11" fmla="*/ 48 h 93"/>
                  <a:gd name="T12" fmla="*/ 0 w 1389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93">
                    <a:moveTo>
                      <a:pt x="0" y="0"/>
                    </a:moveTo>
                    <a:lnTo>
                      <a:pt x="1389" y="0"/>
                    </a:lnTo>
                    <a:lnTo>
                      <a:pt x="1353" y="48"/>
                    </a:lnTo>
                    <a:lnTo>
                      <a:pt x="1313" y="93"/>
                    </a:lnTo>
                    <a:lnTo>
                      <a:pt x="76" y="93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1949"/>
              <p:cNvSpPr>
                <a:spLocks/>
              </p:cNvSpPr>
              <p:nvPr/>
            </p:nvSpPr>
            <p:spPr bwMode="auto">
              <a:xfrm>
                <a:off x="1784" y="2139"/>
                <a:ext cx="274" cy="15"/>
              </a:xfrm>
              <a:custGeom>
                <a:avLst/>
                <a:gdLst>
                  <a:gd name="T0" fmla="*/ 0 w 1367"/>
                  <a:gd name="T1" fmla="*/ 0 h 78"/>
                  <a:gd name="T2" fmla="*/ 1367 w 1367"/>
                  <a:gd name="T3" fmla="*/ 0 h 78"/>
                  <a:gd name="T4" fmla="*/ 1336 w 1367"/>
                  <a:gd name="T5" fmla="*/ 40 h 78"/>
                  <a:gd name="T6" fmla="*/ 1302 w 1367"/>
                  <a:gd name="T7" fmla="*/ 78 h 78"/>
                  <a:gd name="T8" fmla="*/ 65 w 1367"/>
                  <a:gd name="T9" fmla="*/ 78 h 78"/>
                  <a:gd name="T10" fmla="*/ 31 w 1367"/>
                  <a:gd name="T11" fmla="*/ 40 h 78"/>
                  <a:gd name="T12" fmla="*/ 0 w 136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78">
                    <a:moveTo>
                      <a:pt x="0" y="0"/>
                    </a:moveTo>
                    <a:lnTo>
                      <a:pt x="1367" y="0"/>
                    </a:lnTo>
                    <a:lnTo>
                      <a:pt x="1336" y="40"/>
                    </a:lnTo>
                    <a:lnTo>
                      <a:pt x="1302" y="78"/>
                    </a:lnTo>
                    <a:lnTo>
                      <a:pt x="65" y="78"/>
                    </a:lnTo>
                    <a:lnTo>
                      <a:pt x="31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1950"/>
              <p:cNvSpPr>
                <a:spLocks/>
              </p:cNvSpPr>
              <p:nvPr/>
            </p:nvSpPr>
            <p:spPr bwMode="auto">
              <a:xfrm>
                <a:off x="1787" y="2142"/>
                <a:ext cx="269" cy="12"/>
              </a:xfrm>
              <a:custGeom>
                <a:avLst/>
                <a:gdLst>
                  <a:gd name="T0" fmla="*/ 0 w 1345"/>
                  <a:gd name="T1" fmla="*/ 0 h 63"/>
                  <a:gd name="T2" fmla="*/ 1345 w 1345"/>
                  <a:gd name="T3" fmla="*/ 0 h 63"/>
                  <a:gd name="T4" fmla="*/ 1319 w 1345"/>
                  <a:gd name="T5" fmla="*/ 32 h 63"/>
                  <a:gd name="T6" fmla="*/ 1291 w 1345"/>
                  <a:gd name="T7" fmla="*/ 63 h 63"/>
                  <a:gd name="T8" fmla="*/ 54 w 1345"/>
                  <a:gd name="T9" fmla="*/ 63 h 63"/>
                  <a:gd name="T10" fmla="*/ 26 w 1345"/>
                  <a:gd name="T11" fmla="*/ 32 h 63"/>
                  <a:gd name="T12" fmla="*/ 0 w 1345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63">
                    <a:moveTo>
                      <a:pt x="0" y="0"/>
                    </a:moveTo>
                    <a:lnTo>
                      <a:pt x="1345" y="0"/>
                    </a:lnTo>
                    <a:lnTo>
                      <a:pt x="1319" y="32"/>
                    </a:lnTo>
                    <a:lnTo>
                      <a:pt x="1291" y="63"/>
                    </a:lnTo>
                    <a:lnTo>
                      <a:pt x="54" y="63"/>
                    </a:lnTo>
                    <a:lnTo>
                      <a:pt x="26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1951"/>
              <p:cNvSpPr>
                <a:spLocks/>
              </p:cNvSpPr>
              <p:nvPr/>
            </p:nvSpPr>
            <p:spPr bwMode="auto">
              <a:xfrm>
                <a:off x="1789" y="2145"/>
                <a:ext cx="264" cy="9"/>
              </a:xfrm>
              <a:custGeom>
                <a:avLst/>
                <a:gdLst>
                  <a:gd name="T0" fmla="*/ 0 w 1319"/>
                  <a:gd name="T1" fmla="*/ 0 h 47"/>
                  <a:gd name="T2" fmla="*/ 1319 w 1319"/>
                  <a:gd name="T3" fmla="*/ 0 h 47"/>
                  <a:gd name="T4" fmla="*/ 1300 w 1319"/>
                  <a:gd name="T5" fmla="*/ 25 h 47"/>
                  <a:gd name="T6" fmla="*/ 1278 w 1319"/>
                  <a:gd name="T7" fmla="*/ 47 h 47"/>
                  <a:gd name="T8" fmla="*/ 41 w 1319"/>
                  <a:gd name="T9" fmla="*/ 47 h 47"/>
                  <a:gd name="T10" fmla="*/ 19 w 1319"/>
                  <a:gd name="T11" fmla="*/ 25 h 47"/>
                  <a:gd name="T12" fmla="*/ 0 w 131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9" h="47">
                    <a:moveTo>
                      <a:pt x="0" y="0"/>
                    </a:moveTo>
                    <a:lnTo>
                      <a:pt x="1319" y="0"/>
                    </a:lnTo>
                    <a:lnTo>
                      <a:pt x="1300" y="25"/>
                    </a:lnTo>
                    <a:lnTo>
                      <a:pt x="1278" y="47"/>
                    </a:lnTo>
                    <a:lnTo>
                      <a:pt x="41" y="47"/>
                    </a:lnTo>
                    <a:lnTo>
                      <a:pt x="1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1952"/>
              <p:cNvSpPr>
                <a:spLocks/>
              </p:cNvSpPr>
              <p:nvPr/>
            </p:nvSpPr>
            <p:spPr bwMode="auto">
              <a:xfrm>
                <a:off x="1792" y="2148"/>
                <a:ext cx="258" cy="6"/>
              </a:xfrm>
              <a:custGeom>
                <a:avLst/>
                <a:gdLst>
                  <a:gd name="T0" fmla="*/ 0 w 1293"/>
                  <a:gd name="T1" fmla="*/ 0 h 32"/>
                  <a:gd name="T2" fmla="*/ 1293 w 1293"/>
                  <a:gd name="T3" fmla="*/ 0 h 32"/>
                  <a:gd name="T4" fmla="*/ 1280 w 1293"/>
                  <a:gd name="T5" fmla="*/ 17 h 32"/>
                  <a:gd name="T6" fmla="*/ 1265 w 1293"/>
                  <a:gd name="T7" fmla="*/ 32 h 32"/>
                  <a:gd name="T8" fmla="*/ 28 w 1293"/>
                  <a:gd name="T9" fmla="*/ 32 h 32"/>
                  <a:gd name="T10" fmla="*/ 13 w 1293"/>
                  <a:gd name="T11" fmla="*/ 17 h 32"/>
                  <a:gd name="T12" fmla="*/ 0 w 129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3" h="32">
                    <a:moveTo>
                      <a:pt x="0" y="0"/>
                    </a:moveTo>
                    <a:lnTo>
                      <a:pt x="1293" y="0"/>
                    </a:lnTo>
                    <a:lnTo>
                      <a:pt x="1280" y="17"/>
                    </a:lnTo>
                    <a:lnTo>
                      <a:pt x="1265" y="32"/>
                    </a:lnTo>
                    <a:lnTo>
                      <a:pt x="28" y="32"/>
                    </a:lnTo>
                    <a:lnTo>
                      <a:pt x="1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1953"/>
              <p:cNvSpPr>
                <a:spLocks/>
              </p:cNvSpPr>
              <p:nvPr/>
            </p:nvSpPr>
            <p:spPr bwMode="auto">
              <a:xfrm>
                <a:off x="1794" y="2151"/>
                <a:ext cx="254" cy="3"/>
              </a:xfrm>
              <a:custGeom>
                <a:avLst/>
                <a:gdLst>
                  <a:gd name="T0" fmla="*/ 0 w 1267"/>
                  <a:gd name="T1" fmla="*/ 0 h 15"/>
                  <a:gd name="T2" fmla="*/ 1267 w 1267"/>
                  <a:gd name="T3" fmla="*/ 0 h 15"/>
                  <a:gd name="T4" fmla="*/ 1259 w 1267"/>
                  <a:gd name="T5" fmla="*/ 7 h 15"/>
                  <a:gd name="T6" fmla="*/ 1252 w 1267"/>
                  <a:gd name="T7" fmla="*/ 15 h 15"/>
                  <a:gd name="T8" fmla="*/ 15 w 1267"/>
                  <a:gd name="T9" fmla="*/ 15 h 15"/>
                  <a:gd name="T10" fmla="*/ 8 w 1267"/>
                  <a:gd name="T11" fmla="*/ 8 h 15"/>
                  <a:gd name="T12" fmla="*/ 0 w 126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7" h="15">
                    <a:moveTo>
                      <a:pt x="0" y="0"/>
                    </a:moveTo>
                    <a:lnTo>
                      <a:pt x="1267" y="0"/>
                    </a:lnTo>
                    <a:lnTo>
                      <a:pt x="1259" y="7"/>
                    </a:lnTo>
                    <a:lnTo>
                      <a:pt x="1252" y="15"/>
                    </a:lnTo>
                    <a:lnTo>
                      <a:pt x="15" y="15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Rectangle 1954"/>
              <p:cNvSpPr>
                <a:spLocks noChangeArrowheads="1"/>
              </p:cNvSpPr>
              <p:nvPr/>
            </p:nvSpPr>
            <p:spPr bwMode="auto">
              <a:xfrm>
                <a:off x="1797" y="2154"/>
                <a:ext cx="248" cy="1"/>
              </a:xfrm>
              <a:prstGeom prst="rect">
                <a:avLst/>
              </a:pr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Rectangle 1955"/>
              <p:cNvSpPr>
                <a:spLocks noChangeArrowheads="1"/>
              </p:cNvSpPr>
              <p:nvPr/>
            </p:nvSpPr>
            <p:spPr bwMode="auto">
              <a:xfrm>
                <a:off x="1780" y="2132"/>
                <a:ext cx="282" cy="1"/>
              </a:xfrm>
              <a:prstGeom prst="rect">
                <a:avLst/>
              </a:pr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1956"/>
              <p:cNvSpPr>
                <a:spLocks/>
              </p:cNvSpPr>
              <p:nvPr/>
            </p:nvSpPr>
            <p:spPr bwMode="auto">
              <a:xfrm>
                <a:off x="1780" y="2132"/>
                <a:ext cx="282" cy="4"/>
              </a:xfrm>
              <a:custGeom>
                <a:avLst/>
                <a:gdLst>
                  <a:gd name="T0" fmla="*/ 1401 w 1413"/>
                  <a:gd name="T1" fmla="*/ 17 h 17"/>
                  <a:gd name="T2" fmla="*/ 12 w 1413"/>
                  <a:gd name="T3" fmla="*/ 17 h 17"/>
                  <a:gd name="T4" fmla="*/ 7 w 1413"/>
                  <a:gd name="T5" fmla="*/ 8 h 17"/>
                  <a:gd name="T6" fmla="*/ 0 w 1413"/>
                  <a:gd name="T7" fmla="*/ 0 h 17"/>
                  <a:gd name="T8" fmla="*/ 1413 w 1413"/>
                  <a:gd name="T9" fmla="*/ 0 h 17"/>
                  <a:gd name="T10" fmla="*/ 1406 w 1413"/>
                  <a:gd name="T11" fmla="*/ 8 h 17"/>
                  <a:gd name="T12" fmla="*/ 1401 w 141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17">
                    <a:moveTo>
                      <a:pt x="1401" y="17"/>
                    </a:moveTo>
                    <a:lnTo>
                      <a:pt x="12" y="17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1413" y="0"/>
                    </a:lnTo>
                    <a:lnTo>
                      <a:pt x="1406" y="8"/>
                    </a:lnTo>
                    <a:lnTo>
                      <a:pt x="1401" y="17"/>
                    </a:lnTo>
                    <a:close/>
                  </a:path>
                </a:pathLst>
              </a:cu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1957"/>
              <p:cNvSpPr>
                <a:spLocks/>
              </p:cNvSpPr>
              <p:nvPr/>
            </p:nvSpPr>
            <p:spPr bwMode="auto">
              <a:xfrm>
                <a:off x="1780" y="2132"/>
                <a:ext cx="282" cy="7"/>
              </a:xfrm>
              <a:custGeom>
                <a:avLst/>
                <a:gdLst>
                  <a:gd name="T0" fmla="*/ 1390 w 1413"/>
                  <a:gd name="T1" fmla="*/ 32 h 32"/>
                  <a:gd name="T2" fmla="*/ 23 w 1413"/>
                  <a:gd name="T3" fmla="*/ 32 h 32"/>
                  <a:gd name="T4" fmla="*/ 12 w 1413"/>
                  <a:gd name="T5" fmla="*/ 17 h 32"/>
                  <a:gd name="T6" fmla="*/ 0 w 1413"/>
                  <a:gd name="T7" fmla="*/ 0 h 32"/>
                  <a:gd name="T8" fmla="*/ 1413 w 1413"/>
                  <a:gd name="T9" fmla="*/ 0 h 32"/>
                  <a:gd name="T10" fmla="*/ 1401 w 1413"/>
                  <a:gd name="T11" fmla="*/ 17 h 32"/>
                  <a:gd name="T12" fmla="*/ 1390 w 141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32">
                    <a:moveTo>
                      <a:pt x="1390" y="32"/>
                    </a:moveTo>
                    <a:lnTo>
                      <a:pt x="23" y="32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413" y="0"/>
                    </a:lnTo>
                    <a:lnTo>
                      <a:pt x="1401" y="17"/>
                    </a:lnTo>
                    <a:lnTo>
                      <a:pt x="1390" y="32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1958"/>
              <p:cNvSpPr>
                <a:spLocks/>
              </p:cNvSpPr>
              <p:nvPr/>
            </p:nvSpPr>
            <p:spPr bwMode="auto">
              <a:xfrm>
                <a:off x="1780" y="2132"/>
                <a:ext cx="282" cy="10"/>
              </a:xfrm>
              <a:custGeom>
                <a:avLst/>
                <a:gdLst>
                  <a:gd name="T0" fmla="*/ 1379 w 1413"/>
                  <a:gd name="T1" fmla="*/ 47 h 47"/>
                  <a:gd name="T2" fmla="*/ 34 w 1413"/>
                  <a:gd name="T3" fmla="*/ 47 h 47"/>
                  <a:gd name="T4" fmla="*/ 17 w 1413"/>
                  <a:gd name="T5" fmla="*/ 25 h 47"/>
                  <a:gd name="T6" fmla="*/ 0 w 1413"/>
                  <a:gd name="T7" fmla="*/ 0 h 47"/>
                  <a:gd name="T8" fmla="*/ 1413 w 1413"/>
                  <a:gd name="T9" fmla="*/ 0 h 47"/>
                  <a:gd name="T10" fmla="*/ 1396 w 1413"/>
                  <a:gd name="T11" fmla="*/ 25 h 47"/>
                  <a:gd name="T12" fmla="*/ 1379 w 141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47">
                    <a:moveTo>
                      <a:pt x="1379" y="47"/>
                    </a:moveTo>
                    <a:lnTo>
                      <a:pt x="34" y="47"/>
                    </a:lnTo>
                    <a:lnTo>
                      <a:pt x="17" y="25"/>
                    </a:lnTo>
                    <a:lnTo>
                      <a:pt x="0" y="0"/>
                    </a:lnTo>
                    <a:lnTo>
                      <a:pt x="1413" y="0"/>
                    </a:lnTo>
                    <a:lnTo>
                      <a:pt x="1396" y="25"/>
                    </a:lnTo>
                    <a:lnTo>
                      <a:pt x="1379" y="47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1959"/>
              <p:cNvSpPr>
                <a:spLocks/>
              </p:cNvSpPr>
              <p:nvPr/>
            </p:nvSpPr>
            <p:spPr bwMode="auto">
              <a:xfrm>
                <a:off x="1780" y="2132"/>
                <a:ext cx="282" cy="13"/>
              </a:xfrm>
              <a:custGeom>
                <a:avLst/>
                <a:gdLst>
                  <a:gd name="T0" fmla="*/ 1366 w 1413"/>
                  <a:gd name="T1" fmla="*/ 63 h 63"/>
                  <a:gd name="T2" fmla="*/ 47 w 1413"/>
                  <a:gd name="T3" fmla="*/ 63 h 63"/>
                  <a:gd name="T4" fmla="*/ 23 w 1413"/>
                  <a:gd name="T5" fmla="*/ 33 h 63"/>
                  <a:gd name="T6" fmla="*/ 0 w 1413"/>
                  <a:gd name="T7" fmla="*/ 0 h 63"/>
                  <a:gd name="T8" fmla="*/ 1413 w 1413"/>
                  <a:gd name="T9" fmla="*/ 0 h 63"/>
                  <a:gd name="T10" fmla="*/ 1390 w 1413"/>
                  <a:gd name="T11" fmla="*/ 33 h 63"/>
                  <a:gd name="T12" fmla="*/ 1366 w 141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63">
                    <a:moveTo>
                      <a:pt x="1366" y="63"/>
                    </a:moveTo>
                    <a:lnTo>
                      <a:pt x="47" y="63"/>
                    </a:lnTo>
                    <a:lnTo>
                      <a:pt x="23" y="33"/>
                    </a:lnTo>
                    <a:lnTo>
                      <a:pt x="0" y="0"/>
                    </a:lnTo>
                    <a:lnTo>
                      <a:pt x="1413" y="0"/>
                    </a:lnTo>
                    <a:lnTo>
                      <a:pt x="1390" y="33"/>
                    </a:lnTo>
                    <a:lnTo>
                      <a:pt x="1366" y="63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1960"/>
              <p:cNvSpPr>
                <a:spLocks/>
              </p:cNvSpPr>
              <p:nvPr/>
            </p:nvSpPr>
            <p:spPr bwMode="auto">
              <a:xfrm>
                <a:off x="1780" y="2132"/>
                <a:ext cx="282" cy="16"/>
              </a:xfrm>
              <a:custGeom>
                <a:avLst/>
                <a:gdLst>
                  <a:gd name="T0" fmla="*/ 1353 w 1413"/>
                  <a:gd name="T1" fmla="*/ 79 h 79"/>
                  <a:gd name="T2" fmla="*/ 60 w 1413"/>
                  <a:gd name="T3" fmla="*/ 79 h 79"/>
                  <a:gd name="T4" fmla="*/ 29 w 1413"/>
                  <a:gd name="T5" fmla="*/ 41 h 79"/>
                  <a:gd name="T6" fmla="*/ 0 w 1413"/>
                  <a:gd name="T7" fmla="*/ 0 h 79"/>
                  <a:gd name="T8" fmla="*/ 1413 w 1413"/>
                  <a:gd name="T9" fmla="*/ 0 h 79"/>
                  <a:gd name="T10" fmla="*/ 1384 w 1413"/>
                  <a:gd name="T11" fmla="*/ 41 h 79"/>
                  <a:gd name="T12" fmla="*/ 1353 w 1413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79">
                    <a:moveTo>
                      <a:pt x="1353" y="79"/>
                    </a:moveTo>
                    <a:lnTo>
                      <a:pt x="60" y="79"/>
                    </a:lnTo>
                    <a:lnTo>
                      <a:pt x="29" y="41"/>
                    </a:lnTo>
                    <a:lnTo>
                      <a:pt x="0" y="0"/>
                    </a:lnTo>
                    <a:lnTo>
                      <a:pt x="1413" y="0"/>
                    </a:lnTo>
                    <a:lnTo>
                      <a:pt x="1384" y="41"/>
                    </a:lnTo>
                    <a:lnTo>
                      <a:pt x="1353" y="79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1961"/>
              <p:cNvSpPr>
                <a:spLocks/>
              </p:cNvSpPr>
              <p:nvPr/>
            </p:nvSpPr>
            <p:spPr bwMode="auto">
              <a:xfrm>
                <a:off x="1780" y="2132"/>
                <a:ext cx="282" cy="19"/>
              </a:xfrm>
              <a:custGeom>
                <a:avLst/>
                <a:gdLst>
                  <a:gd name="T0" fmla="*/ 1340 w 1413"/>
                  <a:gd name="T1" fmla="*/ 95 h 95"/>
                  <a:gd name="T2" fmla="*/ 73 w 1413"/>
                  <a:gd name="T3" fmla="*/ 95 h 95"/>
                  <a:gd name="T4" fmla="*/ 35 w 1413"/>
                  <a:gd name="T5" fmla="*/ 50 h 95"/>
                  <a:gd name="T6" fmla="*/ 0 w 1413"/>
                  <a:gd name="T7" fmla="*/ 0 h 95"/>
                  <a:gd name="T8" fmla="*/ 1413 w 1413"/>
                  <a:gd name="T9" fmla="*/ 0 h 95"/>
                  <a:gd name="T10" fmla="*/ 1378 w 1413"/>
                  <a:gd name="T11" fmla="*/ 50 h 95"/>
                  <a:gd name="T12" fmla="*/ 1340 w 1413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3" h="95">
                    <a:moveTo>
                      <a:pt x="1340" y="95"/>
                    </a:moveTo>
                    <a:lnTo>
                      <a:pt x="73" y="95"/>
                    </a:lnTo>
                    <a:lnTo>
                      <a:pt x="35" y="50"/>
                    </a:lnTo>
                    <a:lnTo>
                      <a:pt x="0" y="0"/>
                    </a:lnTo>
                    <a:lnTo>
                      <a:pt x="1413" y="0"/>
                    </a:lnTo>
                    <a:lnTo>
                      <a:pt x="1378" y="50"/>
                    </a:lnTo>
                    <a:lnTo>
                      <a:pt x="1340" y="95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1962"/>
              <p:cNvSpPr>
                <a:spLocks/>
              </p:cNvSpPr>
              <p:nvPr/>
            </p:nvSpPr>
            <p:spPr bwMode="auto">
              <a:xfrm>
                <a:off x="1780" y="2132"/>
                <a:ext cx="282" cy="22"/>
              </a:xfrm>
              <a:custGeom>
                <a:avLst/>
                <a:gdLst>
                  <a:gd name="T0" fmla="*/ 1325 w 1413"/>
                  <a:gd name="T1" fmla="*/ 110 h 110"/>
                  <a:gd name="T2" fmla="*/ 88 w 1413"/>
                  <a:gd name="T3" fmla="*/ 110 h 110"/>
                  <a:gd name="T4" fmla="*/ 64 w 1413"/>
                  <a:gd name="T5" fmla="*/ 84 h 110"/>
                  <a:gd name="T6" fmla="*/ 21 w 1413"/>
                  <a:gd name="T7" fmla="*/ 29 h 110"/>
                  <a:gd name="T8" fmla="*/ 0 w 1413"/>
                  <a:gd name="T9" fmla="*/ 0 h 110"/>
                  <a:gd name="T10" fmla="*/ 1413 w 1413"/>
                  <a:gd name="T11" fmla="*/ 0 h 110"/>
                  <a:gd name="T12" fmla="*/ 1392 w 1413"/>
                  <a:gd name="T13" fmla="*/ 29 h 110"/>
                  <a:gd name="T14" fmla="*/ 1349 w 1413"/>
                  <a:gd name="T15" fmla="*/ 84 h 110"/>
                  <a:gd name="T16" fmla="*/ 1325 w 1413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3" h="110">
                    <a:moveTo>
                      <a:pt x="1325" y="110"/>
                    </a:moveTo>
                    <a:lnTo>
                      <a:pt x="88" y="110"/>
                    </a:lnTo>
                    <a:lnTo>
                      <a:pt x="64" y="84"/>
                    </a:lnTo>
                    <a:lnTo>
                      <a:pt x="21" y="29"/>
                    </a:lnTo>
                    <a:lnTo>
                      <a:pt x="0" y="0"/>
                    </a:lnTo>
                    <a:lnTo>
                      <a:pt x="1413" y="0"/>
                    </a:lnTo>
                    <a:lnTo>
                      <a:pt x="1392" y="29"/>
                    </a:lnTo>
                    <a:lnTo>
                      <a:pt x="1349" y="84"/>
                    </a:lnTo>
                    <a:lnTo>
                      <a:pt x="1325" y="110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1963"/>
              <p:cNvSpPr>
                <a:spLocks/>
              </p:cNvSpPr>
              <p:nvPr/>
            </p:nvSpPr>
            <p:spPr bwMode="auto">
              <a:xfrm>
                <a:off x="1780" y="2132"/>
                <a:ext cx="282" cy="25"/>
              </a:xfrm>
              <a:custGeom>
                <a:avLst/>
                <a:gdLst>
                  <a:gd name="T0" fmla="*/ 1310 w 1413"/>
                  <a:gd name="T1" fmla="*/ 126 h 126"/>
                  <a:gd name="T2" fmla="*/ 103 w 1413"/>
                  <a:gd name="T3" fmla="*/ 126 h 126"/>
                  <a:gd name="T4" fmla="*/ 74 w 1413"/>
                  <a:gd name="T5" fmla="*/ 97 h 126"/>
                  <a:gd name="T6" fmla="*/ 24 w 1413"/>
                  <a:gd name="T7" fmla="*/ 34 h 126"/>
                  <a:gd name="T8" fmla="*/ 0 w 1413"/>
                  <a:gd name="T9" fmla="*/ 0 h 126"/>
                  <a:gd name="T10" fmla="*/ 1413 w 1413"/>
                  <a:gd name="T11" fmla="*/ 0 h 126"/>
                  <a:gd name="T12" fmla="*/ 1389 w 1413"/>
                  <a:gd name="T13" fmla="*/ 34 h 126"/>
                  <a:gd name="T14" fmla="*/ 1339 w 1413"/>
                  <a:gd name="T15" fmla="*/ 97 h 126"/>
                  <a:gd name="T16" fmla="*/ 1310 w 1413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3" h="126">
                    <a:moveTo>
                      <a:pt x="1310" y="126"/>
                    </a:moveTo>
                    <a:lnTo>
                      <a:pt x="103" y="126"/>
                    </a:lnTo>
                    <a:lnTo>
                      <a:pt x="74" y="97"/>
                    </a:lnTo>
                    <a:lnTo>
                      <a:pt x="24" y="34"/>
                    </a:lnTo>
                    <a:lnTo>
                      <a:pt x="0" y="0"/>
                    </a:lnTo>
                    <a:lnTo>
                      <a:pt x="1413" y="0"/>
                    </a:lnTo>
                    <a:lnTo>
                      <a:pt x="1389" y="34"/>
                    </a:lnTo>
                    <a:lnTo>
                      <a:pt x="1339" y="97"/>
                    </a:lnTo>
                    <a:lnTo>
                      <a:pt x="1310" y="126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1964"/>
              <p:cNvSpPr>
                <a:spLocks/>
              </p:cNvSpPr>
              <p:nvPr/>
            </p:nvSpPr>
            <p:spPr bwMode="auto">
              <a:xfrm>
                <a:off x="1782" y="2136"/>
                <a:ext cx="278" cy="21"/>
              </a:xfrm>
              <a:custGeom>
                <a:avLst/>
                <a:gdLst>
                  <a:gd name="T0" fmla="*/ 0 w 1389"/>
                  <a:gd name="T1" fmla="*/ 0 h 109"/>
                  <a:gd name="T2" fmla="*/ 1389 w 1389"/>
                  <a:gd name="T3" fmla="*/ 0 h 109"/>
                  <a:gd name="T4" fmla="*/ 1369 w 1389"/>
                  <a:gd name="T5" fmla="*/ 28 h 109"/>
                  <a:gd name="T6" fmla="*/ 1323 w 1389"/>
                  <a:gd name="T7" fmla="*/ 83 h 109"/>
                  <a:gd name="T8" fmla="*/ 1298 w 1389"/>
                  <a:gd name="T9" fmla="*/ 109 h 109"/>
                  <a:gd name="T10" fmla="*/ 91 w 1389"/>
                  <a:gd name="T11" fmla="*/ 109 h 109"/>
                  <a:gd name="T12" fmla="*/ 66 w 1389"/>
                  <a:gd name="T13" fmla="*/ 83 h 109"/>
                  <a:gd name="T14" fmla="*/ 20 w 1389"/>
                  <a:gd name="T15" fmla="*/ 28 h 109"/>
                  <a:gd name="T16" fmla="*/ 0 w 1389"/>
                  <a:gd name="T1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9" h="109">
                    <a:moveTo>
                      <a:pt x="0" y="0"/>
                    </a:moveTo>
                    <a:lnTo>
                      <a:pt x="1389" y="0"/>
                    </a:lnTo>
                    <a:lnTo>
                      <a:pt x="1369" y="28"/>
                    </a:lnTo>
                    <a:lnTo>
                      <a:pt x="1323" y="83"/>
                    </a:lnTo>
                    <a:lnTo>
                      <a:pt x="1298" y="109"/>
                    </a:lnTo>
                    <a:lnTo>
                      <a:pt x="91" y="109"/>
                    </a:lnTo>
                    <a:lnTo>
                      <a:pt x="66" y="83"/>
                    </a:lnTo>
                    <a:lnTo>
                      <a:pt x="2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1965"/>
              <p:cNvSpPr>
                <a:spLocks/>
              </p:cNvSpPr>
              <p:nvPr/>
            </p:nvSpPr>
            <p:spPr bwMode="auto">
              <a:xfrm>
                <a:off x="1784" y="2139"/>
                <a:ext cx="274" cy="18"/>
              </a:xfrm>
              <a:custGeom>
                <a:avLst/>
                <a:gdLst>
                  <a:gd name="T0" fmla="*/ 0 w 1367"/>
                  <a:gd name="T1" fmla="*/ 0 h 94"/>
                  <a:gd name="T2" fmla="*/ 1367 w 1367"/>
                  <a:gd name="T3" fmla="*/ 0 h 94"/>
                  <a:gd name="T4" fmla="*/ 1330 w 1367"/>
                  <a:gd name="T5" fmla="*/ 49 h 94"/>
                  <a:gd name="T6" fmla="*/ 1287 w 1367"/>
                  <a:gd name="T7" fmla="*/ 94 h 94"/>
                  <a:gd name="T8" fmla="*/ 80 w 1367"/>
                  <a:gd name="T9" fmla="*/ 94 h 94"/>
                  <a:gd name="T10" fmla="*/ 37 w 1367"/>
                  <a:gd name="T11" fmla="*/ 49 h 94"/>
                  <a:gd name="T12" fmla="*/ 0 w 136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94">
                    <a:moveTo>
                      <a:pt x="0" y="0"/>
                    </a:moveTo>
                    <a:lnTo>
                      <a:pt x="1367" y="0"/>
                    </a:lnTo>
                    <a:lnTo>
                      <a:pt x="1330" y="49"/>
                    </a:lnTo>
                    <a:lnTo>
                      <a:pt x="1287" y="94"/>
                    </a:lnTo>
                    <a:lnTo>
                      <a:pt x="80" y="94"/>
                    </a:lnTo>
                    <a:lnTo>
                      <a:pt x="37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1966"/>
              <p:cNvSpPr>
                <a:spLocks/>
              </p:cNvSpPr>
              <p:nvPr/>
            </p:nvSpPr>
            <p:spPr bwMode="auto">
              <a:xfrm>
                <a:off x="1787" y="2142"/>
                <a:ext cx="269" cy="15"/>
              </a:xfrm>
              <a:custGeom>
                <a:avLst/>
                <a:gdLst>
                  <a:gd name="T0" fmla="*/ 0 w 1345"/>
                  <a:gd name="T1" fmla="*/ 0 h 79"/>
                  <a:gd name="T2" fmla="*/ 1345 w 1345"/>
                  <a:gd name="T3" fmla="*/ 0 h 79"/>
                  <a:gd name="T4" fmla="*/ 1312 w 1345"/>
                  <a:gd name="T5" fmla="*/ 42 h 79"/>
                  <a:gd name="T6" fmla="*/ 1276 w 1345"/>
                  <a:gd name="T7" fmla="*/ 79 h 79"/>
                  <a:gd name="T8" fmla="*/ 69 w 1345"/>
                  <a:gd name="T9" fmla="*/ 79 h 79"/>
                  <a:gd name="T10" fmla="*/ 33 w 1345"/>
                  <a:gd name="T11" fmla="*/ 42 h 79"/>
                  <a:gd name="T12" fmla="*/ 0 w 1345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79">
                    <a:moveTo>
                      <a:pt x="0" y="0"/>
                    </a:moveTo>
                    <a:lnTo>
                      <a:pt x="1345" y="0"/>
                    </a:lnTo>
                    <a:lnTo>
                      <a:pt x="1312" y="42"/>
                    </a:lnTo>
                    <a:lnTo>
                      <a:pt x="1276" y="79"/>
                    </a:lnTo>
                    <a:lnTo>
                      <a:pt x="69" y="79"/>
                    </a:lnTo>
                    <a:lnTo>
                      <a:pt x="3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1967"/>
              <p:cNvSpPr>
                <a:spLocks/>
              </p:cNvSpPr>
              <p:nvPr/>
            </p:nvSpPr>
            <p:spPr bwMode="auto">
              <a:xfrm>
                <a:off x="1789" y="2145"/>
                <a:ext cx="264" cy="12"/>
              </a:xfrm>
              <a:custGeom>
                <a:avLst/>
                <a:gdLst>
                  <a:gd name="T0" fmla="*/ 0 w 1319"/>
                  <a:gd name="T1" fmla="*/ 0 h 63"/>
                  <a:gd name="T2" fmla="*/ 1319 w 1319"/>
                  <a:gd name="T3" fmla="*/ 0 h 63"/>
                  <a:gd name="T4" fmla="*/ 1293 w 1319"/>
                  <a:gd name="T5" fmla="*/ 33 h 63"/>
                  <a:gd name="T6" fmla="*/ 1263 w 1319"/>
                  <a:gd name="T7" fmla="*/ 63 h 63"/>
                  <a:gd name="T8" fmla="*/ 56 w 1319"/>
                  <a:gd name="T9" fmla="*/ 63 h 63"/>
                  <a:gd name="T10" fmla="*/ 26 w 1319"/>
                  <a:gd name="T11" fmla="*/ 33 h 63"/>
                  <a:gd name="T12" fmla="*/ 0 w 1319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9" h="63">
                    <a:moveTo>
                      <a:pt x="0" y="0"/>
                    </a:moveTo>
                    <a:lnTo>
                      <a:pt x="1319" y="0"/>
                    </a:lnTo>
                    <a:lnTo>
                      <a:pt x="1293" y="33"/>
                    </a:lnTo>
                    <a:lnTo>
                      <a:pt x="1263" y="63"/>
                    </a:lnTo>
                    <a:lnTo>
                      <a:pt x="56" y="63"/>
                    </a:lnTo>
                    <a:lnTo>
                      <a:pt x="26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1968"/>
              <p:cNvSpPr>
                <a:spLocks/>
              </p:cNvSpPr>
              <p:nvPr/>
            </p:nvSpPr>
            <p:spPr bwMode="auto">
              <a:xfrm>
                <a:off x="1792" y="2148"/>
                <a:ext cx="258" cy="9"/>
              </a:xfrm>
              <a:custGeom>
                <a:avLst/>
                <a:gdLst>
                  <a:gd name="T0" fmla="*/ 0 w 1293"/>
                  <a:gd name="T1" fmla="*/ 0 h 48"/>
                  <a:gd name="T2" fmla="*/ 1293 w 1293"/>
                  <a:gd name="T3" fmla="*/ 0 h 48"/>
                  <a:gd name="T4" fmla="*/ 1272 w 1293"/>
                  <a:gd name="T5" fmla="*/ 25 h 48"/>
                  <a:gd name="T6" fmla="*/ 1250 w 1293"/>
                  <a:gd name="T7" fmla="*/ 48 h 48"/>
                  <a:gd name="T8" fmla="*/ 43 w 1293"/>
                  <a:gd name="T9" fmla="*/ 48 h 48"/>
                  <a:gd name="T10" fmla="*/ 21 w 1293"/>
                  <a:gd name="T11" fmla="*/ 25 h 48"/>
                  <a:gd name="T12" fmla="*/ 0 w 129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3" h="48">
                    <a:moveTo>
                      <a:pt x="0" y="0"/>
                    </a:moveTo>
                    <a:lnTo>
                      <a:pt x="1293" y="0"/>
                    </a:lnTo>
                    <a:lnTo>
                      <a:pt x="1272" y="25"/>
                    </a:lnTo>
                    <a:lnTo>
                      <a:pt x="1250" y="48"/>
                    </a:lnTo>
                    <a:lnTo>
                      <a:pt x="43" y="48"/>
                    </a:lnTo>
                    <a:lnTo>
                      <a:pt x="2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1969"/>
              <p:cNvSpPr>
                <a:spLocks/>
              </p:cNvSpPr>
              <p:nvPr/>
            </p:nvSpPr>
            <p:spPr bwMode="auto">
              <a:xfrm>
                <a:off x="1794" y="2151"/>
                <a:ext cx="254" cy="6"/>
              </a:xfrm>
              <a:custGeom>
                <a:avLst/>
                <a:gdLst>
                  <a:gd name="T0" fmla="*/ 0 w 1267"/>
                  <a:gd name="T1" fmla="*/ 0 h 31"/>
                  <a:gd name="T2" fmla="*/ 1267 w 1267"/>
                  <a:gd name="T3" fmla="*/ 0 h 31"/>
                  <a:gd name="T4" fmla="*/ 1252 w 1267"/>
                  <a:gd name="T5" fmla="*/ 15 h 31"/>
                  <a:gd name="T6" fmla="*/ 1237 w 1267"/>
                  <a:gd name="T7" fmla="*/ 31 h 31"/>
                  <a:gd name="T8" fmla="*/ 30 w 1267"/>
                  <a:gd name="T9" fmla="*/ 31 h 31"/>
                  <a:gd name="T10" fmla="*/ 15 w 1267"/>
                  <a:gd name="T11" fmla="*/ 15 h 31"/>
                  <a:gd name="T12" fmla="*/ 0 w 1267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7" h="31">
                    <a:moveTo>
                      <a:pt x="0" y="0"/>
                    </a:moveTo>
                    <a:lnTo>
                      <a:pt x="1267" y="0"/>
                    </a:lnTo>
                    <a:lnTo>
                      <a:pt x="1252" y="15"/>
                    </a:lnTo>
                    <a:lnTo>
                      <a:pt x="1237" y="31"/>
                    </a:lnTo>
                    <a:lnTo>
                      <a:pt x="30" y="31"/>
                    </a:lnTo>
                    <a:lnTo>
                      <a:pt x="15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1970"/>
              <p:cNvSpPr>
                <a:spLocks/>
              </p:cNvSpPr>
              <p:nvPr/>
            </p:nvSpPr>
            <p:spPr bwMode="auto">
              <a:xfrm>
                <a:off x="1797" y="2154"/>
                <a:ext cx="248" cy="3"/>
              </a:xfrm>
              <a:custGeom>
                <a:avLst/>
                <a:gdLst>
                  <a:gd name="T0" fmla="*/ 0 w 1237"/>
                  <a:gd name="T1" fmla="*/ 0 h 16"/>
                  <a:gd name="T2" fmla="*/ 1237 w 1237"/>
                  <a:gd name="T3" fmla="*/ 0 h 16"/>
                  <a:gd name="T4" fmla="*/ 1230 w 1237"/>
                  <a:gd name="T5" fmla="*/ 8 h 16"/>
                  <a:gd name="T6" fmla="*/ 1222 w 1237"/>
                  <a:gd name="T7" fmla="*/ 16 h 16"/>
                  <a:gd name="T8" fmla="*/ 15 w 1237"/>
                  <a:gd name="T9" fmla="*/ 16 h 16"/>
                  <a:gd name="T10" fmla="*/ 7 w 1237"/>
                  <a:gd name="T11" fmla="*/ 8 h 16"/>
                  <a:gd name="T12" fmla="*/ 0 w 123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7" h="16">
                    <a:moveTo>
                      <a:pt x="0" y="0"/>
                    </a:moveTo>
                    <a:lnTo>
                      <a:pt x="1237" y="0"/>
                    </a:lnTo>
                    <a:lnTo>
                      <a:pt x="1230" y="8"/>
                    </a:lnTo>
                    <a:lnTo>
                      <a:pt x="1222" y="16"/>
                    </a:lnTo>
                    <a:lnTo>
                      <a:pt x="15" y="16"/>
                    </a:lnTo>
                    <a:lnTo>
                      <a:pt x="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1971"/>
              <p:cNvSpPr>
                <a:spLocks/>
              </p:cNvSpPr>
              <p:nvPr/>
            </p:nvSpPr>
            <p:spPr bwMode="auto">
              <a:xfrm>
                <a:off x="1800" y="2157"/>
                <a:ext cx="242" cy="0"/>
              </a:xfrm>
              <a:custGeom>
                <a:avLst/>
                <a:gdLst>
                  <a:gd name="T0" fmla="*/ 0 w 1209"/>
                  <a:gd name="T1" fmla="*/ 1209 w 1209"/>
                  <a:gd name="T2" fmla="*/ 1208 w 1209"/>
                  <a:gd name="T3" fmla="*/ 1 w 1209"/>
                  <a:gd name="T4" fmla="*/ 0 w 12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09">
                    <a:moveTo>
                      <a:pt x="0" y="0"/>
                    </a:moveTo>
                    <a:lnTo>
                      <a:pt x="1209" y="0"/>
                    </a:lnTo>
                    <a:lnTo>
                      <a:pt x="1208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Rectangle 1972"/>
              <p:cNvSpPr>
                <a:spLocks noChangeArrowheads="1"/>
              </p:cNvSpPr>
              <p:nvPr/>
            </p:nvSpPr>
            <p:spPr bwMode="auto">
              <a:xfrm>
                <a:off x="1782" y="2136"/>
                <a:ext cx="278" cy="1"/>
              </a:xfrm>
              <a:prstGeom prst="rect">
                <a:avLst/>
              </a:prstGeom>
              <a:solidFill>
                <a:srgbClr val="CC2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1973"/>
              <p:cNvSpPr>
                <a:spLocks/>
              </p:cNvSpPr>
              <p:nvPr/>
            </p:nvSpPr>
            <p:spPr bwMode="auto">
              <a:xfrm>
                <a:off x="1782" y="2136"/>
                <a:ext cx="278" cy="3"/>
              </a:xfrm>
              <a:custGeom>
                <a:avLst/>
                <a:gdLst>
                  <a:gd name="T0" fmla="*/ 1378 w 1389"/>
                  <a:gd name="T1" fmla="*/ 15 h 15"/>
                  <a:gd name="T2" fmla="*/ 11 w 1389"/>
                  <a:gd name="T3" fmla="*/ 15 h 15"/>
                  <a:gd name="T4" fmla="*/ 5 w 1389"/>
                  <a:gd name="T5" fmla="*/ 7 h 15"/>
                  <a:gd name="T6" fmla="*/ 0 w 1389"/>
                  <a:gd name="T7" fmla="*/ 0 h 15"/>
                  <a:gd name="T8" fmla="*/ 1389 w 1389"/>
                  <a:gd name="T9" fmla="*/ 0 h 15"/>
                  <a:gd name="T10" fmla="*/ 1384 w 1389"/>
                  <a:gd name="T11" fmla="*/ 7 h 15"/>
                  <a:gd name="T12" fmla="*/ 1378 w 1389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15">
                    <a:moveTo>
                      <a:pt x="1378" y="15"/>
                    </a:moveTo>
                    <a:lnTo>
                      <a:pt x="11" y="15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1389" y="0"/>
                    </a:lnTo>
                    <a:lnTo>
                      <a:pt x="1384" y="7"/>
                    </a:lnTo>
                    <a:lnTo>
                      <a:pt x="1378" y="15"/>
                    </a:lnTo>
                    <a:close/>
                  </a:path>
                </a:pathLst>
              </a:cu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1974"/>
              <p:cNvSpPr>
                <a:spLocks/>
              </p:cNvSpPr>
              <p:nvPr/>
            </p:nvSpPr>
            <p:spPr bwMode="auto">
              <a:xfrm>
                <a:off x="1782" y="2136"/>
                <a:ext cx="278" cy="6"/>
              </a:xfrm>
              <a:custGeom>
                <a:avLst/>
                <a:gdLst>
                  <a:gd name="T0" fmla="*/ 1367 w 1389"/>
                  <a:gd name="T1" fmla="*/ 30 h 30"/>
                  <a:gd name="T2" fmla="*/ 22 w 1389"/>
                  <a:gd name="T3" fmla="*/ 30 h 30"/>
                  <a:gd name="T4" fmla="*/ 11 w 1389"/>
                  <a:gd name="T5" fmla="*/ 15 h 30"/>
                  <a:gd name="T6" fmla="*/ 0 w 1389"/>
                  <a:gd name="T7" fmla="*/ 0 h 30"/>
                  <a:gd name="T8" fmla="*/ 1389 w 1389"/>
                  <a:gd name="T9" fmla="*/ 0 h 30"/>
                  <a:gd name="T10" fmla="*/ 1378 w 1389"/>
                  <a:gd name="T11" fmla="*/ 15 h 30"/>
                  <a:gd name="T12" fmla="*/ 1367 w 138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30">
                    <a:moveTo>
                      <a:pt x="1367" y="30"/>
                    </a:moveTo>
                    <a:lnTo>
                      <a:pt x="22" y="30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389" y="0"/>
                    </a:lnTo>
                    <a:lnTo>
                      <a:pt x="1378" y="15"/>
                    </a:lnTo>
                    <a:lnTo>
                      <a:pt x="1367" y="30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1975"/>
              <p:cNvSpPr>
                <a:spLocks/>
              </p:cNvSpPr>
              <p:nvPr/>
            </p:nvSpPr>
            <p:spPr bwMode="auto">
              <a:xfrm>
                <a:off x="1782" y="2136"/>
                <a:ext cx="278" cy="9"/>
              </a:xfrm>
              <a:custGeom>
                <a:avLst/>
                <a:gdLst>
                  <a:gd name="T0" fmla="*/ 1354 w 1389"/>
                  <a:gd name="T1" fmla="*/ 46 h 46"/>
                  <a:gd name="T2" fmla="*/ 35 w 1389"/>
                  <a:gd name="T3" fmla="*/ 46 h 46"/>
                  <a:gd name="T4" fmla="*/ 16 w 1389"/>
                  <a:gd name="T5" fmla="*/ 23 h 46"/>
                  <a:gd name="T6" fmla="*/ 0 w 1389"/>
                  <a:gd name="T7" fmla="*/ 0 h 46"/>
                  <a:gd name="T8" fmla="*/ 1389 w 1389"/>
                  <a:gd name="T9" fmla="*/ 0 h 46"/>
                  <a:gd name="T10" fmla="*/ 1373 w 1389"/>
                  <a:gd name="T11" fmla="*/ 23 h 46"/>
                  <a:gd name="T12" fmla="*/ 1354 w 1389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46">
                    <a:moveTo>
                      <a:pt x="1354" y="46"/>
                    </a:moveTo>
                    <a:lnTo>
                      <a:pt x="35" y="46"/>
                    </a:lnTo>
                    <a:lnTo>
                      <a:pt x="16" y="23"/>
                    </a:lnTo>
                    <a:lnTo>
                      <a:pt x="0" y="0"/>
                    </a:lnTo>
                    <a:lnTo>
                      <a:pt x="1389" y="0"/>
                    </a:lnTo>
                    <a:lnTo>
                      <a:pt x="1373" y="23"/>
                    </a:lnTo>
                    <a:lnTo>
                      <a:pt x="1354" y="46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1976"/>
              <p:cNvSpPr>
                <a:spLocks/>
              </p:cNvSpPr>
              <p:nvPr/>
            </p:nvSpPr>
            <p:spPr bwMode="auto">
              <a:xfrm>
                <a:off x="1782" y="2136"/>
                <a:ext cx="278" cy="12"/>
              </a:xfrm>
              <a:custGeom>
                <a:avLst/>
                <a:gdLst>
                  <a:gd name="T0" fmla="*/ 1341 w 1389"/>
                  <a:gd name="T1" fmla="*/ 62 h 62"/>
                  <a:gd name="T2" fmla="*/ 48 w 1389"/>
                  <a:gd name="T3" fmla="*/ 62 h 62"/>
                  <a:gd name="T4" fmla="*/ 22 w 1389"/>
                  <a:gd name="T5" fmla="*/ 32 h 62"/>
                  <a:gd name="T6" fmla="*/ 0 w 1389"/>
                  <a:gd name="T7" fmla="*/ 0 h 62"/>
                  <a:gd name="T8" fmla="*/ 1389 w 1389"/>
                  <a:gd name="T9" fmla="*/ 0 h 62"/>
                  <a:gd name="T10" fmla="*/ 1367 w 1389"/>
                  <a:gd name="T11" fmla="*/ 32 h 62"/>
                  <a:gd name="T12" fmla="*/ 1341 w 1389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62">
                    <a:moveTo>
                      <a:pt x="1341" y="62"/>
                    </a:moveTo>
                    <a:lnTo>
                      <a:pt x="48" y="62"/>
                    </a:lnTo>
                    <a:lnTo>
                      <a:pt x="22" y="32"/>
                    </a:lnTo>
                    <a:lnTo>
                      <a:pt x="0" y="0"/>
                    </a:lnTo>
                    <a:lnTo>
                      <a:pt x="1389" y="0"/>
                    </a:lnTo>
                    <a:lnTo>
                      <a:pt x="1367" y="32"/>
                    </a:lnTo>
                    <a:lnTo>
                      <a:pt x="1341" y="62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1977"/>
              <p:cNvSpPr>
                <a:spLocks/>
              </p:cNvSpPr>
              <p:nvPr/>
            </p:nvSpPr>
            <p:spPr bwMode="auto">
              <a:xfrm>
                <a:off x="1782" y="2136"/>
                <a:ext cx="278" cy="15"/>
              </a:xfrm>
              <a:custGeom>
                <a:avLst/>
                <a:gdLst>
                  <a:gd name="T0" fmla="*/ 1328 w 1389"/>
                  <a:gd name="T1" fmla="*/ 78 h 78"/>
                  <a:gd name="T2" fmla="*/ 61 w 1389"/>
                  <a:gd name="T3" fmla="*/ 78 h 78"/>
                  <a:gd name="T4" fmla="*/ 29 w 1389"/>
                  <a:gd name="T5" fmla="*/ 40 h 78"/>
                  <a:gd name="T6" fmla="*/ 0 w 1389"/>
                  <a:gd name="T7" fmla="*/ 0 h 78"/>
                  <a:gd name="T8" fmla="*/ 1389 w 1389"/>
                  <a:gd name="T9" fmla="*/ 0 h 78"/>
                  <a:gd name="T10" fmla="*/ 1360 w 1389"/>
                  <a:gd name="T11" fmla="*/ 40 h 78"/>
                  <a:gd name="T12" fmla="*/ 1328 w 1389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78">
                    <a:moveTo>
                      <a:pt x="1328" y="78"/>
                    </a:moveTo>
                    <a:lnTo>
                      <a:pt x="61" y="78"/>
                    </a:lnTo>
                    <a:lnTo>
                      <a:pt x="29" y="40"/>
                    </a:lnTo>
                    <a:lnTo>
                      <a:pt x="0" y="0"/>
                    </a:lnTo>
                    <a:lnTo>
                      <a:pt x="1389" y="0"/>
                    </a:lnTo>
                    <a:lnTo>
                      <a:pt x="1360" y="40"/>
                    </a:lnTo>
                    <a:lnTo>
                      <a:pt x="1328" y="78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1978"/>
              <p:cNvSpPr>
                <a:spLocks/>
              </p:cNvSpPr>
              <p:nvPr/>
            </p:nvSpPr>
            <p:spPr bwMode="auto">
              <a:xfrm>
                <a:off x="1782" y="2136"/>
                <a:ext cx="278" cy="18"/>
              </a:xfrm>
              <a:custGeom>
                <a:avLst/>
                <a:gdLst>
                  <a:gd name="T0" fmla="*/ 1313 w 1389"/>
                  <a:gd name="T1" fmla="*/ 93 h 93"/>
                  <a:gd name="T2" fmla="*/ 76 w 1389"/>
                  <a:gd name="T3" fmla="*/ 93 h 93"/>
                  <a:gd name="T4" fmla="*/ 36 w 1389"/>
                  <a:gd name="T5" fmla="*/ 48 h 93"/>
                  <a:gd name="T6" fmla="*/ 0 w 1389"/>
                  <a:gd name="T7" fmla="*/ 0 h 93"/>
                  <a:gd name="T8" fmla="*/ 1389 w 1389"/>
                  <a:gd name="T9" fmla="*/ 0 h 93"/>
                  <a:gd name="T10" fmla="*/ 1353 w 1389"/>
                  <a:gd name="T11" fmla="*/ 48 h 93"/>
                  <a:gd name="T12" fmla="*/ 1313 w 1389"/>
                  <a:gd name="T13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9" h="93">
                    <a:moveTo>
                      <a:pt x="1313" y="93"/>
                    </a:moveTo>
                    <a:lnTo>
                      <a:pt x="76" y="93"/>
                    </a:lnTo>
                    <a:lnTo>
                      <a:pt x="36" y="48"/>
                    </a:lnTo>
                    <a:lnTo>
                      <a:pt x="0" y="0"/>
                    </a:lnTo>
                    <a:lnTo>
                      <a:pt x="1389" y="0"/>
                    </a:lnTo>
                    <a:lnTo>
                      <a:pt x="1353" y="48"/>
                    </a:lnTo>
                    <a:lnTo>
                      <a:pt x="1313" y="93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1979"/>
              <p:cNvSpPr>
                <a:spLocks/>
              </p:cNvSpPr>
              <p:nvPr/>
            </p:nvSpPr>
            <p:spPr bwMode="auto">
              <a:xfrm>
                <a:off x="1782" y="2136"/>
                <a:ext cx="278" cy="21"/>
              </a:xfrm>
              <a:custGeom>
                <a:avLst/>
                <a:gdLst>
                  <a:gd name="T0" fmla="*/ 1298 w 1389"/>
                  <a:gd name="T1" fmla="*/ 109 h 109"/>
                  <a:gd name="T2" fmla="*/ 91 w 1389"/>
                  <a:gd name="T3" fmla="*/ 109 h 109"/>
                  <a:gd name="T4" fmla="*/ 66 w 1389"/>
                  <a:gd name="T5" fmla="*/ 83 h 109"/>
                  <a:gd name="T6" fmla="*/ 20 w 1389"/>
                  <a:gd name="T7" fmla="*/ 28 h 109"/>
                  <a:gd name="T8" fmla="*/ 0 w 1389"/>
                  <a:gd name="T9" fmla="*/ 0 h 109"/>
                  <a:gd name="T10" fmla="*/ 1389 w 1389"/>
                  <a:gd name="T11" fmla="*/ 0 h 109"/>
                  <a:gd name="T12" fmla="*/ 1369 w 1389"/>
                  <a:gd name="T13" fmla="*/ 28 h 109"/>
                  <a:gd name="T14" fmla="*/ 1323 w 1389"/>
                  <a:gd name="T15" fmla="*/ 83 h 109"/>
                  <a:gd name="T16" fmla="*/ 1298 w 138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9" h="109">
                    <a:moveTo>
                      <a:pt x="1298" y="109"/>
                    </a:moveTo>
                    <a:lnTo>
                      <a:pt x="91" y="109"/>
                    </a:lnTo>
                    <a:lnTo>
                      <a:pt x="66" y="83"/>
                    </a:lnTo>
                    <a:lnTo>
                      <a:pt x="20" y="28"/>
                    </a:lnTo>
                    <a:lnTo>
                      <a:pt x="0" y="0"/>
                    </a:lnTo>
                    <a:lnTo>
                      <a:pt x="1389" y="0"/>
                    </a:lnTo>
                    <a:lnTo>
                      <a:pt x="1369" y="28"/>
                    </a:lnTo>
                    <a:lnTo>
                      <a:pt x="1323" y="83"/>
                    </a:lnTo>
                    <a:lnTo>
                      <a:pt x="1298" y="109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1980"/>
              <p:cNvSpPr>
                <a:spLocks/>
              </p:cNvSpPr>
              <p:nvPr/>
            </p:nvSpPr>
            <p:spPr bwMode="auto">
              <a:xfrm>
                <a:off x="1782" y="2136"/>
                <a:ext cx="278" cy="25"/>
              </a:xfrm>
              <a:custGeom>
                <a:avLst/>
                <a:gdLst>
                  <a:gd name="T0" fmla="*/ 1282 w 1389"/>
                  <a:gd name="T1" fmla="*/ 125 h 125"/>
                  <a:gd name="T2" fmla="*/ 107 w 1389"/>
                  <a:gd name="T3" fmla="*/ 125 h 125"/>
                  <a:gd name="T4" fmla="*/ 77 w 1389"/>
                  <a:gd name="T5" fmla="*/ 95 h 125"/>
                  <a:gd name="T6" fmla="*/ 23 w 1389"/>
                  <a:gd name="T7" fmla="*/ 33 h 125"/>
                  <a:gd name="T8" fmla="*/ 0 w 1389"/>
                  <a:gd name="T9" fmla="*/ 0 h 125"/>
                  <a:gd name="T10" fmla="*/ 1389 w 1389"/>
                  <a:gd name="T11" fmla="*/ 0 h 125"/>
                  <a:gd name="T12" fmla="*/ 1366 w 1389"/>
                  <a:gd name="T13" fmla="*/ 33 h 125"/>
                  <a:gd name="T14" fmla="*/ 1312 w 1389"/>
                  <a:gd name="T15" fmla="*/ 95 h 125"/>
                  <a:gd name="T16" fmla="*/ 1282 w 138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9" h="125">
                    <a:moveTo>
                      <a:pt x="1282" y="125"/>
                    </a:moveTo>
                    <a:lnTo>
                      <a:pt x="107" y="125"/>
                    </a:lnTo>
                    <a:lnTo>
                      <a:pt x="77" y="95"/>
                    </a:lnTo>
                    <a:lnTo>
                      <a:pt x="23" y="33"/>
                    </a:lnTo>
                    <a:lnTo>
                      <a:pt x="0" y="0"/>
                    </a:lnTo>
                    <a:lnTo>
                      <a:pt x="1389" y="0"/>
                    </a:lnTo>
                    <a:lnTo>
                      <a:pt x="1366" y="33"/>
                    </a:lnTo>
                    <a:lnTo>
                      <a:pt x="1312" y="95"/>
                    </a:lnTo>
                    <a:lnTo>
                      <a:pt x="1282" y="125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1981"/>
              <p:cNvSpPr>
                <a:spLocks/>
              </p:cNvSpPr>
              <p:nvPr/>
            </p:nvSpPr>
            <p:spPr bwMode="auto">
              <a:xfrm>
                <a:off x="1784" y="2139"/>
                <a:ext cx="274" cy="22"/>
              </a:xfrm>
              <a:custGeom>
                <a:avLst/>
                <a:gdLst>
                  <a:gd name="T0" fmla="*/ 0 w 1367"/>
                  <a:gd name="T1" fmla="*/ 0 h 110"/>
                  <a:gd name="T2" fmla="*/ 1367 w 1367"/>
                  <a:gd name="T3" fmla="*/ 0 h 110"/>
                  <a:gd name="T4" fmla="*/ 1345 w 1367"/>
                  <a:gd name="T5" fmla="*/ 29 h 110"/>
                  <a:gd name="T6" fmla="*/ 1297 w 1367"/>
                  <a:gd name="T7" fmla="*/ 84 h 110"/>
                  <a:gd name="T8" fmla="*/ 1271 w 1367"/>
                  <a:gd name="T9" fmla="*/ 110 h 110"/>
                  <a:gd name="T10" fmla="*/ 96 w 1367"/>
                  <a:gd name="T11" fmla="*/ 110 h 110"/>
                  <a:gd name="T12" fmla="*/ 70 w 1367"/>
                  <a:gd name="T13" fmla="*/ 84 h 110"/>
                  <a:gd name="T14" fmla="*/ 22 w 1367"/>
                  <a:gd name="T15" fmla="*/ 29 h 110"/>
                  <a:gd name="T16" fmla="*/ 0 w 1367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7" h="110">
                    <a:moveTo>
                      <a:pt x="0" y="0"/>
                    </a:moveTo>
                    <a:lnTo>
                      <a:pt x="1367" y="0"/>
                    </a:lnTo>
                    <a:lnTo>
                      <a:pt x="1345" y="29"/>
                    </a:lnTo>
                    <a:lnTo>
                      <a:pt x="1297" y="84"/>
                    </a:lnTo>
                    <a:lnTo>
                      <a:pt x="1271" y="110"/>
                    </a:lnTo>
                    <a:lnTo>
                      <a:pt x="96" y="110"/>
                    </a:lnTo>
                    <a:lnTo>
                      <a:pt x="70" y="84"/>
                    </a:lnTo>
                    <a:lnTo>
                      <a:pt x="22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1982"/>
              <p:cNvSpPr>
                <a:spLocks/>
              </p:cNvSpPr>
              <p:nvPr/>
            </p:nvSpPr>
            <p:spPr bwMode="auto">
              <a:xfrm>
                <a:off x="1787" y="2142"/>
                <a:ext cx="269" cy="19"/>
              </a:xfrm>
              <a:custGeom>
                <a:avLst/>
                <a:gdLst>
                  <a:gd name="T0" fmla="*/ 0 w 1345"/>
                  <a:gd name="T1" fmla="*/ 0 h 95"/>
                  <a:gd name="T2" fmla="*/ 1345 w 1345"/>
                  <a:gd name="T3" fmla="*/ 0 h 95"/>
                  <a:gd name="T4" fmla="*/ 1305 w 1345"/>
                  <a:gd name="T5" fmla="*/ 50 h 95"/>
                  <a:gd name="T6" fmla="*/ 1260 w 1345"/>
                  <a:gd name="T7" fmla="*/ 95 h 95"/>
                  <a:gd name="T8" fmla="*/ 85 w 1345"/>
                  <a:gd name="T9" fmla="*/ 95 h 95"/>
                  <a:gd name="T10" fmla="*/ 40 w 1345"/>
                  <a:gd name="T11" fmla="*/ 50 h 95"/>
                  <a:gd name="T12" fmla="*/ 0 w 1345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95">
                    <a:moveTo>
                      <a:pt x="0" y="0"/>
                    </a:moveTo>
                    <a:lnTo>
                      <a:pt x="1345" y="0"/>
                    </a:lnTo>
                    <a:lnTo>
                      <a:pt x="1305" y="50"/>
                    </a:lnTo>
                    <a:lnTo>
                      <a:pt x="1260" y="95"/>
                    </a:lnTo>
                    <a:lnTo>
                      <a:pt x="85" y="95"/>
                    </a:lnTo>
                    <a:lnTo>
                      <a:pt x="4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1983"/>
              <p:cNvSpPr>
                <a:spLocks/>
              </p:cNvSpPr>
              <p:nvPr/>
            </p:nvSpPr>
            <p:spPr bwMode="auto">
              <a:xfrm>
                <a:off x="1789" y="2145"/>
                <a:ext cx="264" cy="16"/>
              </a:xfrm>
              <a:custGeom>
                <a:avLst/>
                <a:gdLst>
                  <a:gd name="T0" fmla="*/ 0 w 1319"/>
                  <a:gd name="T1" fmla="*/ 0 h 79"/>
                  <a:gd name="T2" fmla="*/ 1319 w 1319"/>
                  <a:gd name="T3" fmla="*/ 0 h 79"/>
                  <a:gd name="T4" fmla="*/ 1285 w 1319"/>
                  <a:gd name="T5" fmla="*/ 41 h 79"/>
                  <a:gd name="T6" fmla="*/ 1247 w 1319"/>
                  <a:gd name="T7" fmla="*/ 79 h 79"/>
                  <a:gd name="T8" fmla="*/ 72 w 1319"/>
                  <a:gd name="T9" fmla="*/ 79 h 79"/>
                  <a:gd name="T10" fmla="*/ 34 w 1319"/>
                  <a:gd name="T11" fmla="*/ 41 h 79"/>
                  <a:gd name="T12" fmla="*/ 0 w 131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9" h="79">
                    <a:moveTo>
                      <a:pt x="0" y="0"/>
                    </a:moveTo>
                    <a:lnTo>
                      <a:pt x="1319" y="0"/>
                    </a:lnTo>
                    <a:lnTo>
                      <a:pt x="1285" y="41"/>
                    </a:lnTo>
                    <a:lnTo>
                      <a:pt x="1247" y="79"/>
                    </a:lnTo>
                    <a:lnTo>
                      <a:pt x="72" y="79"/>
                    </a:lnTo>
                    <a:lnTo>
                      <a:pt x="34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1984"/>
              <p:cNvSpPr>
                <a:spLocks/>
              </p:cNvSpPr>
              <p:nvPr/>
            </p:nvSpPr>
            <p:spPr bwMode="auto">
              <a:xfrm>
                <a:off x="1792" y="2148"/>
                <a:ext cx="258" cy="13"/>
              </a:xfrm>
              <a:custGeom>
                <a:avLst/>
                <a:gdLst>
                  <a:gd name="T0" fmla="*/ 0 w 1293"/>
                  <a:gd name="T1" fmla="*/ 0 h 64"/>
                  <a:gd name="T2" fmla="*/ 1293 w 1293"/>
                  <a:gd name="T3" fmla="*/ 0 h 64"/>
                  <a:gd name="T4" fmla="*/ 1265 w 1293"/>
                  <a:gd name="T5" fmla="*/ 33 h 64"/>
                  <a:gd name="T6" fmla="*/ 1234 w 1293"/>
                  <a:gd name="T7" fmla="*/ 64 h 64"/>
                  <a:gd name="T8" fmla="*/ 59 w 1293"/>
                  <a:gd name="T9" fmla="*/ 64 h 64"/>
                  <a:gd name="T10" fmla="*/ 28 w 1293"/>
                  <a:gd name="T11" fmla="*/ 33 h 64"/>
                  <a:gd name="T12" fmla="*/ 0 w 1293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3" h="64">
                    <a:moveTo>
                      <a:pt x="0" y="0"/>
                    </a:moveTo>
                    <a:lnTo>
                      <a:pt x="1293" y="0"/>
                    </a:lnTo>
                    <a:lnTo>
                      <a:pt x="1265" y="33"/>
                    </a:lnTo>
                    <a:lnTo>
                      <a:pt x="1234" y="64"/>
                    </a:lnTo>
                    <a:lnTo>
                      <a:pt x="59" y="64"/>
                    </a:lnTo>
                    <a:lnTo>
                      <a:pt x="28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1985"/>
              <p:cNvSpPr>
                <a:spLocks/>
              </p:cNvSpPr>
              <p:nvPr/>
            </p:nvSpPr>
            <p:spPr bwMode="auto">
              <a:xfrm>
                <a:off x="1794" y="2151"/>
                <a:ext cx="254" cy="10"/>
              </a:xfrm>
              <a:custGeom>
                <a:avLst/>
                <a:gdLst>
                  <a:gd name="T0" fmla="*/ 0 w 1267"/>
                  <a:gd name="T1" fmla="*/ 0 h 47"/>
                  <a:gd name="T2" fmla="*/ 1267 w 1267"/>
                  <a:gd name="T3" fmla="*/ 0 h 47"/>
                  <a:gd name="T4" fmla="*/ 1245 w 1267"/>
                  <a:gd name="T5" fmla="*/ 23 h 47"/>
                  <a:gd name="T6" fmla="*/ 1221 w 1267"/>
                  <a:gd name="T7" fmla="*/ 47 h 47"/>
                  <a:gd name="T8" fmla="*/ 46 w 1267"/>
                  <a:gd name="T9" fmla="*/ 47 h 47"/>
                  <a:gd name="T10" fmla="*/ 22 w 1267"/>
                  <a:gd name="T11" fmla="*/ 23 h 47"/>
                  <a:gd name="T12" fmla="*/ 0 w 126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7" h="47">
                    <a:moveTo>
                      <a:pt x="0" y="0"/>
                    </a:moveTo>
                    <a:lnTo>
                      <a:pt x="1267" y="0"/>
                    </a:lnTo>
                    <a:lnTo>
                      <a:pt x="1245" y="23"/>
                    </a:lnTo>
                    <a:lnTo>
                      <a:pt x="1221" y="47"/>
                    </a:lnTo>
                    <a:lnTo>
                      <a:pt x="46" y="47"/>
                    </a:lnTo>
                    <a:lnTo>
                      <a:pt x="2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1986"/>
              <p:cNvSpPr>
                <a:spLocks/>
              </p:cNvSpPr>
              <p:nvPr/>
            </p:nvSpPr>
            <p:spPr bwMode="auto">
              <a:xfrm>
                <a:off x="1797" y="2154"/>
                <a:ext cx="248" cy="7"/>
              </a:xfrm>
              <a:custGeom>
                <a:avLst/>
                <a:gdLst>
                  <a:gd name="T0" fmla="*/ 0 w 1237"/>
                  <a:gd name="T1" fmla="*/ 0 h 32"/>
                  <a:gd name="T2" fmla="*/ 1237 w 1237"/>
                  <a:gd name="T3" fmla="*/ 0 h 32"/>
                  <a:gd name="T4" fmla="*/ 1222 w 1237"/>
                  <a:gd name="T5" fmla="*/ 17 h 32"/>
                  <a:gd name="T6" fmla="*/ 1206 w 1237"/>
                  <a:gd name="T7" fmla="*/ 32 h 32"/>
                  <a:gd name="T8" fmla="*/ 31 w 1237"/>
                  <a:gd name="T9" fmla="*/ 32 h 32"/>
                  <a:gd name="T10" fmla="*/ 15 w 1237"/>
                  <a:gd name="T11" fmla="*/ 17 h 32"/>
                  <a:gd name="T12" fmla="*/ 0 w 123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7" h="32">
                    <a:moveTo>
                      <a:pt x="0" y="0"/>
                    </a:moveTo>
                    <a:lnTo>
                      <a:pt x="1237" y="0"/>
                    </a:lnTo>
                    <a:lnTo>
                      <a:pt x="1222" y="17"/>
                    </a:lnTo>
                    <a:lnTo>
                      <a:pt x="1206" y="32"/>
                    </a:lnTo>
                    <a:lnTo>
                      <a:pt x="31" y="32"/>
                    </a:lnTo>
                    <a:lnTo>
                      <a:pt x="15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1987"/>
              <p:cNvSpPr>
                <a:spLocks/>
              </p:cNvSpPr>
              <p:nvPr/>
            </p:nvSpPr>
            <p:spPr bwMode="auto">
              <a:xfrm>
                <a:off x="1800" y="2157"/>
                <a:ext cx="242" cy="4"/>
              </a:xfrm>
              <a:custGeom>
                <a:avLst/>
                <a:gdLst>
                  <a:gd name="T0" fmla="*/ 0 w 1209"/>
                  <a:gd name="T1" fmla="*/ 0 h 16"/>
                  <a:gd name="T2" fmla="*/ 1209 w 1209"/>
                  <a:gd name="T3" fmla="*/ 0 h 16"/>
                  <a:gd name="T4" fmla="*/ 1201 w 1209"/>
                  <a:gd name="T5" fmla="*/ 8 h 16"/>
                  <a:gd name="T6" fmla="*/ 1192 w 1209"/>
                  <a:gd name="T7" fmla="*/ 16 h 16"/>
                  <a:gd name="T8" fmla="*/ 17 w 1209"/>
                  <a:gd name="T9" fmla="*/ 16 h 16"/>
                  <a:gd name="T10" fmla="*/ 8 w 1209"/>
                  <a:gd name="T11" fmla="*/ 8 h 16"/>
                  <a:gd name="T12" fmla="*/ 0 w 120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16">
                    <a:moveTo>
                      <a:pt x="0" y="0"/>
                    </a:moveTo>
                    <a:lnTo>
                      <a:pt x="1209" y="0"/>
                    </a:lnTo>
                    <a:lnTo>
                      <a:pt x="1201" y="8"/>
                    </a:lnTo>
                    <a:lnTo>
                      <a:pt x="1192" y="16"/>
                    </a:lnTo>
                    <a:lnTo>
                      <a:pt x="17" y="16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Rectangle 1988"/>
              <p:cNvSpPr>
                <a:spLocks noChangeArrowheads="1"/>
              </p:cNvSpPr>
              <p:nvPr/>
            </p:nvSpPr>
            <p:spPr bwMode="auto">
              <a:xfrm>
                <a:off x="1804" y="2160"/>
                <a:ext cx="235" cy="1"/>
              </a:xfrm>
              <a:prstGeom prst="rect">
                <a:avLst/>
              </a:pr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Rectangle 1989"/>
              <p:cNvSpPr>
                <a:spLocks noChangeArrowheads="1"/>
              </p:cNvSpPr>
              <p:nvPr/>
            </p:nvSpPr>
            <p:spPr bwMode="auto">
              <a:xfrm>
                <a:off x="1784" y="2139"/>
                <a:ext cx="274" cy="1"/>
              </a:xfrm>
              <a:prstGeom prst="rect">
                <a:avLst/>
              </a:prstGeom>
              <a:solidFill>
                <a:srgbClr val="CD2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1990"/>
              <p:cNvSpPr>
                <a:spLocks/>
              </p:cNvSpPr>
              <p:nvPr/>
            </p:nvSpPr>
            <p:spPr bwMode="auto">
              <a:xfrm>
                <a:off x="1784" y="2139"/>
                <a:ext cx="274" cy="3"/>
              </a:xfrm>
              <a:custGeom>
                <a:avLst/>
                <a:gdLst>
                  <a:gd name="T0" fmla="*/ 1356 w 1367"/>
                  <a:gd name="T1" fmla="*/ 15 h 15"/>
                  <a:gd name="T2" fmla="*/ 11 w 1367"/>
                  <a:gd name="T3" fmla="*/ 15 h 15"/>
                  <a:gd name="T4" fmla="*/ 5 w 1367"/>
                  <a:gd name="T5" fmla="*/ 8 h 15"/>
                  <a:gd name="T6" fmla="*/ 0 w 1367"/>
                  <a:gd name="T7" fmla="*/ 0 h 15"/>
                  <a:gd name="T8" fmla="*/ 1367 w 1367"/>
                  <a:gd name="T9" fmla="*/ 0 h 15"/>
                  <a:gd name="T10" fmla="*/ 1362 w 1367"/>
                  <a:gd name="T11" fmla="*/ 8 h 15"/>
                  <a:gd name="T12" fmla="*/ 1356 w 136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15">
                    <a:moveTo>
                      <a:pt x="1356" y="15"/>
                    </a:moveTo>
                    <a:lnTo>
                      <a:pt x="11" y="15"/>
                    </a:lnTo>
                    <a:lnTo>
                      <a:pt x="5" y="8"/>
                    </a:lnTo>
                    <a:lnTo>
                      <a:pt x="0" y="0"/>
                    </a:lnTo>
                    <a:lnTo>
                      <a:pt x="1367" y="0"/>
                    </a:lnTo>
                    <a:lnTo>
                      <a:pt x="1362" y="8"/>
                    </a:lnTo>
                    <a:lnTo>
                      <a:pt x="1356" y="15"/>
                    </a:lnTo>
                    <a:close/>
                  </a:path>
                </a:pathLst>
              </a:cu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1991"/>
              <p:cNvSpPr>
                <a:spLocks/>
              </p:cNvSpPr>
              <p:nvPr/>
            </p:nvSpPr>
            <p:spPr bwMode="auto">
              <a:xfrm>
                <a:off x="1784" y="2139"/>
                <a:ext cx="274" cy="6"/>
              </a:xfrm>
              <a:custGeom>
                <a:avLst/>
                <a:gdLst>
                  <a:gd name="T0" fmla="*/ 1343 w 1367"/>
                  <a:gd name="T1" fmla="*/ 31 h 31"/>
                  <a:gd name="T2" fmla="*/ 24 w 1367"/>
                  <a:gd name="T3" fmla="*/ 31 h 31"/>
                  <a:gd name="T4" fmla="*/ 11 w 1367"/>
                  <a:gd name="T5" fmla="*/ 15 h 31"/>
                  <a:gd name="T6" fmla="*/ 0 w 1367"/>
                  <a:gd name="T7" fmla="*/ 0 h 31"/>
                  <a:gd name="T8" fmla="*/ 1367 w 1367"/>
                  <a:gd name="T9" fmla="*/ 0 h 31"/>
                  <a:gd name="T10" fmla="*/ 1356 w 1367"/>
                  <a:gd name="T11" fmla="*/ 15 h 31"/>
                  <a:gd name="T12" fmla="*/ 1343 w 1367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31">
                    <a:moveTo>
                      <a:pt x="1343" y="31"/>
                    </a:moveTo>
                    <a:lnTo>
                      <a:pt x="24" y="31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367" y="0"/>
                    </a:lnTo>
                    <a:lnTo>
                      <a:pt x="1356" y="15"/>
                    </a:lnTo>
                    <a:lnTo>
                      <a:pt x="1343" y="31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1992"/>
              <p:cNvSpPr>
                <a:spLocks/>
              </p:cNvSpPr>
              <p:nvPr/>
            </p:nvSpPr>
            <p:spPr bwMode="auto">
              <a:xfrm>
                <a:off x="1784" y="2139"/>
                <a:ext cx="274" cy="9"/>
              </a:xfrm>
              <a:custGeom>
                <a:avLst/>
                <a:gdLst>
                  <a:gd name="T0" fmla="*/ 1330 w 1367"/>
                  <a:gd name="T1" fmla="*/ 47 h 47"/>
                  <a:gd name="T2" fmla="*/ 37 w 1367"/>
                  <a:gd name="T3" fmla="*/ 47 h 47"/>
                  <a:gd name="T4" fmla="*/ 18 w 1367"/>
                  <a:gd name="T5" fmla="*/ 24 h 47"/>
                  <a:gd name="T6" fmla="*/ 0 w 1367"/>
                  <a:gd name="T7" fmla="*/ 0 h 47"/>
                  <a:gd name="T8" fmla="*/ 1367 w 1367"/>
                  <a:gd name="T9" fmla="*/ 0 h 47"/>
                  <a:gd name="T10" fmla="*/ 1349 w 1367"/>
                  <a:gd name="T11" fmla="*/ 24 h 47"/>
                  <a:gd name="T12" fmla="*/ 1330 w 136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47">
                    <a:moveTo>
                      <a:pt x="1330" y="47"/>
                    </a:moveTo>
                    <a:lnTo>
                      <a:pt x="37" y="47"/>
                    </a:lnTo>
                    <a:lnTo>
                      <a:pt x="18" y="24"/>
                    </a:lnTo>
                    <a:lnTo>
                      <a:pt x="0" y="0"/>
                    </a:lnTo>
                    <a:lnTo>
                      <a:pt x="1367" y="0"/>
                    </a:lnTo>
                    <a:lnTo>
                      <a:pt x="1349" y="24"/>
                    </a:lnTo>
                    <a:lnTo>
                      <a:pt x="1330" y="47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1993"/>
              <p:cNvSpPr>
                <a:spLocks/>
              </p:cNvSpPr>
              <p:nvPr/>
            </p:nvSpPr>
            <p:spPr bwMode="auto">
              <a:xfrm>
                <a:off x="1784" y="2139"/>
                <a:ext cx="274" cy="12"/>
              </a:xfrm>
              <a:custGeom>
                <a:avLst/>
                <a:gdLst>
                  <a:gd name="T0" fmla="*/ 1317 w 1367"/>
                  <a:gd name="T1" fmla="*/ 63 h 63"/>
                  <a:gd name="T2" fmla="*/ 50 w 1367"/>
                  <a:gd name="T3" fmla="*/ 63 h 63"/>
                  <a:gd name="T4" fmla="*/ 24 w 1367"/>
                  <a:gd name="T5" fmla="*/ 32 h 63"/>
                  <a:gd name="T6" fmla="*/ 0 w 1367"/>
                  <a:gd name="T7" fmla="*/ 0 h 63"/>
                  <a:gd name="T8" fmla="*/ 1367 w 1367"/>
                  <a:gd name="T9" fmla="*/ 0 h 63"/>
                  <a:gd name="T10" fmla="*/ 1343 w 1367"/>
                  <a:gd name="T11" fmla="*/ 32 h 63"/>
                  <a:gd name="T12" fmla="*/ 1317 w 1367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63">
                    <a:moveTo>
                      <a:pt x="1317" y="63"/>
                    </a:moveTo>
                    <a:lnTo>
                      <a:pt x="50" y="63"/>
                    </a:lnTo>
                    <a:lnTo>
                      <a:pt x="24" y="32"/>
                    </a:lnTo>
                    <a:lnTo>
                      <a:pt x="0" y="0"/>
                    </a:lnTo>
                    <a:lnTo>
                      <a:pt x="1367" y="0"/>
                    </a:lnTo>
                    <a:lnTo>
                      <a:pt x="1343" y="32"/>
                    </a:lnTo>
                    <a:lnTo>
                      <a:pt x="1317" y="63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1994"/>
              <p:cNvSpPr>
                <a:spLocks/>
              </p:cNvSpPr>
              <p:nvPr/>
            </p:nvSpPr>
            <p:spPr bwMode="auto">
              <a:xfrm>
                <a:off x="1784" y="2139"/>
                <a:ext cx="274" cy="15"/>
              </a:xfrm>
              <a:custGeom>
                <a:avLst/>
                <a:gdLst>
                  <a:gd name="T0" fmla="*/ 1302 w 1367"/>
                  <a:gd name="T1" fmla="*/ 78 h 78"/>
                  <a:gd name="T2" fmla="*/ 65 w 1367"/>
                  <a:gd name="T3" fmla="*/ 78 h 78"/>
                  <a:gd name="T4" fmla="*/ 31 w 1367"/>
                  <a:gd name="T5" fmla="*/ 40 h 78"/>
                  <a:gd name="T6" fmla="*/ 0 w 1367"/>
                  <a:gd name="T7" fmla="*/ 0 h 78"/>
                  <a:gd name="T8" fmla="*/ 1367 w 1367"/>
                  <a:gd name="T9" fmla="*/ 0 h 78"/>
                  <a:gd name="T10" fmla="*/ 1336 w 1367"/>
                  <a:gd name="T11" fmla="*/ 40 h 78"/>
                  <a:gd name="T12" fmla="*/ 1302 w 136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78">
                    <a:moveTo>
                      <a:pt x="1302" y="78"/>
                    </a:moveTo>
                    <a:lnTo>
                      <a:pt x="65" y="78"/>
                    </a:lnTo>
                    <a:lnTo>
                      <a:pt x="31" y="40"/>
                    </a:lnTo>
                    <a:lnTo>
                      <a:pt x="0" y="0"/>
                    </a:lnTo>
                    <a:lnTo>
                      <a:pt x="1367" y="0"/>
                    </a:lnTo>
                    <a:lnTo>
                      <a:pt x="1336" y="40"/>
                    </a:lnTo>
                    <a:lnTo>
                      <a:pt x="1302" y="78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1995"/>
              <p:cNvSpPr>
                <a:spLocks/>
              </p:cNvSpPr>
              <p:nvPr/>
            </p:nvSpPr>
            <p:spPr bwMode="auto">
              <a:xfrm>
                <a:off x="1784" y="2139"/>
                <a:ext cx="274" cy="18"/>
              </a:xfrm>
              <a:custGeom>
                <a:avLst/>
                <a:gdLst>
                  <a:gd name="T0" fmla="*/ 1288 w 1367"/>
                  <a:gd name="T1" fmla="*/ 94 h 94"/>
                  <a:gd name="T2" fmla="*/ 79 w 1367"/>
                  <a:gd name="T3" fmla="*/ 94 h 94"/>
                  <a:gd name="T4" fmla="*/ 37 w 1367"/>
                  <a:gd name="T5" fmla="*/ 49 h 94"/>
                  <a:gd name="T6" fmla="*/ 0 w 1367"/>
                  <a:gd name="T7" fmla="*/ 0 h 94"/>
                  <a:gd name="T8" fmla="*/ 1367 w 1367"/>
                  <a:gd name="T9" fmla="*/ 0 h 94"/>
                  <a:gd name="T10" fmla="*/ 1330 w 1367"/>
                  <a:gd name="T11" fmla="*/ 49 h 94"/>
                  <a:gd name="T12" fmla="*/ 1288 w 1367"/>
                  <a:gd name="T13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7" h="94">
                    <a:moveTo>
                      <a:pt x="1288" y="94"/>
                    </a:moveTo>
                    <a:lnTo>
                      <a:pt x="79" y="94"/>
                    </a:lnTo>
                    <a:lnTo>
                      <a:pt x="37" y="49"/>
                    </a:lnTo>
                    <a:lnTo>
                      <a:pt x="0" y="0"/>
                    </a:lnTo>
                    <a:lnTo>
                      <a:pt x="1367" y="0"/>
                    </a:lnTo>
                    <a:lnTo>
                      <a:pt x="1330" y="49"/>
                    </a:lnTo>
                    <a:lnTo>
                      <a:pt x="1288" y="94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1996"/>
              <p:cNvSpPr>
                <a:spLocks/>
              </p:cNvSpPr>
              <p:nvPr/>
            </p:nvSpPr>
            <p:spPr bwMode="auto">
              <a:xfrm>
                <a:off x="1784" y="2139"/>
                <a:ext cx="274" cy="22"/>
              </a:xfrm>
              <a:custGeom>
                <a:avLst/>
                <a:gdLst>
                  <a:gd name="T0" fmla="*/ 1271 w 1367"/>
                  <a:gd name="T1" fmla="*/ 110 h 110"/>
                  <a:gd name="T2" fmla="*/ 96 w 1367"/>
                  <a:gd name="T3" fmla="*/ 110 h 110"/>
                  <a:gd name="T4" fmla="*/ 70 w 1367"/>
                  <a:gd name="T5" fmla="*/ 84 h 110"/>
                  <a:gd name="T6" fmla="*/ 22 w 1367"/>
                  <a:gd name="T7" fmla="*/ 29 h 110"/>
                  <a:gd name="T8" fmla="*/ 0 w 1367"/>
                  <a:gd name="T9" fmla="*/ 0 h 110"/>
                  <a:gd name="T10" fmla="*/ 1367 w 1367"/>
                  <a:gd name="T11" fmla="*/ 0 h 110"/>
                  <a:gd name="T12" fmla="*/ 1345 w 1367"/>
                  <a:gd name="T13" fmla="*/ 29 h 110"/>
                  <a:gd name="T14" fmla="*/ 1297 w 1367"/>
                  <a:gd name="T15" fmla="*/ 84 h 110"/>
                  <a:gd name="T16" fmla="*/ 1271 w 1367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7" h="110">
                    <a:moveTo>
                      <a:pt x="1271" y="110"/>
                    </a:moveTo>
                    <a:lnTo>
                      <a:pt x="96" y="110"/>
                    </a:lnTo>
                    <a:lnTo>
                      <a:pt x="70" y="84"/>
                    </a:lnTo>
                    <a:lnTo>
                      <a:pt x="22" y="29"/>
                    </a:lnTo>
                    <a:lnTo>
                      <a:pt x="0" y="0"/>
                    </a:lnTo>
                    <a:lnTo>
                      <a:pt x="1367" y="0"/>
                    </a:lnTo>
                    <a:lnTo>
                      <a:pt x="1345" y="29"/>
                    </a:lnTo>
                    <a:lnTo>
                      <a:pt x="1297" y="84"/>
                    </a:lnTo>
                    <a:lnTo>
                      <a:pt x="1271" y="11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1997"/>
              <p:cNvSpPr>
                <a:spLocks/>
              </p:cNvSpPr>
              <p:nvPr/>
            </p:nvSpPr>
            <p:spPr bwMode="auto">
              <a:xfrm>
                <a:off x="1784" y="2139"/>
                <a:ext cx="274" cy="25"/>
              </a:xfrm>
              <a:custGeom>
                <a:avLst/>
                <a:gdLst>
                  <a:gd name="T0" fmla="*/ 1255 w 1367"/>
                  <a:gd name="T1" fmla="*/ 125 h 125"/>
                  <a:gd name="T2" fmla="*/ 112 w 1367"/>
                  <a:gd name="T3" fmla="*/ 125 h 125"/>
                  <a:gd name="T4" fmla="*/ 81 w 1367"/>
                  <a:gd name="T5" fmla="*/ 97 h 125"/>
                  <a:gd name="T6" fmla="*/ 25 w 1367"/>
                  <a:gd name="T7" fmla="*/ 34 h 125"/>
                  <a:gd name="T8" fmla="*/ 0 w 1367"/>
                  <a:gd name="T9" fmla="*/ 0 h 125"/>
                  <a:gd name="T10" fmla="*/ 1367 w 1367"/>
                  <a:gd name="T11" fmla="*/ 0 h 125"/>
                  <a:gd name="T12" fmla="*/ 1342 w 1367"/>
                  <a:gd name="T13" fmla="*/ 34 h 125"/>
                  <a:gd name="T14" fmla="*/ 1286 w 1367"/>
                  <a:gd name="T15" fmla="*/ 97 h 125"/>
                  <a:gd name="T16" fmla="*/ 1255 w 136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7" h="125">
                    <a:moveTo>
                      <a:pt x="1255" y="125"/>
                    </a:moveTo>
                    <a:lnTo>
                      <a:pt x="112" y="125"/>
                    </a:lnTo>
                    <a:lnTo>
                      <a:pt x="81" y="97"/>
                    </a:lnTo>
                    <a:lnTo>
                      <a:pt x="25" y="34"/>
                    </a:lnTo>
                    <a:lnTo>
                      <a:pt x="0" y="0"/>
                    </a:lnTo>
                    <a:lnTo>
                      <a:pt x="1367" y="0"/>
                    </a:lnTo>
                    <a:lnTo>
                      <a:pt x="1342" y="34"/>
                    </a:lnTo>
                    <a:lnTo>
                      <a:pt x="1286" y="97"/>
                    </a:lnTo>
                    <a:lnTo>
                      <a:pt x="1255" y="125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1998"/>
              <p:cNvSpPr>
                <a:spLocks/>
              </p:cNvSpPr>
              <p:nvPr/>
            </p:nvSpPr>
            <p:spPr bwMode="auto">
              <a:xfrm>
                <a:off x="1787" y="2142"/>
                <a:ext cx="269" cy="22"/>
              </a:xfrm>
              <a:custGeom>
                <a:avLst/>
                <a:gdLst>
                  <a:gd name="T0" fmla="*/ 0 w 1345"/>
                  <a:gd name="T1" fmla="*/ 0 h 110"/>
                  <a:gd name="T2" fmla="*/ 1345 w 1345"/>
                  <a:gd name="T3" fmla="*/ 0 h 110"/>
                  <a:gd name="T4" fmla="*/ 1321 w 1345"/>
                  <a:gd name="T5" fmla="*/ 29 h 110"/>
                  <a:gd name="T6" fmla="*/ 1271 w 1345"/>
                  <a:gd name="T7" fmla="*/ 85 h 110"/>
                  <a:gd name="T8" fmla="*/ 1244 w 1345"/>
                  <a:gd name="T9" fmla="*/ 110 h 110"/>
                  <a:gd name="T10" fmla="*/ 101 w 1345"/>
                  <a:gd name="T11" fmla="*/ 110 h 110"/>
                  <a:gd name="T12" fmla="*/ 74 w 1345"/>
                  <a:gd name="T13" fmla="*/ 85 h 110"/>
                  <a:gd name="T14" fmla="*/ 24 w 1345"/>
                  <a:gd name="T15" fmla="*/ 29 h 110"/>
                  <a:gd name="T16" fmla="*/ 0 w 1345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5" h="110">
                    <a:moveTo>
                      <a:pt x="0" y="0"/>
                    </a:moveTo>
                    <a:lnTo>
                      <a:pt x="1345" y="0"/>
                    </a:lnTo>
                    <a:lnTo>
                      <a:pt x="1321" y="29"/>
                    </a:lnTo>
                    <a:lnTo>
                      <a:pt x="1271" y="85"/>
                    </a:lnTo>
                    <a:lnTo>
                      <a:pt x="1244" y="110"/>
                    </a:lnTo>
                    <a:lnTo>
                      <a:pt x="101" y="110"/>
                    </a:lnTo>
                    <a:lnTo>
                      <a:pt x="74" y="85"/>
                    </a:lnTo>
                    <a:lnTo>
                      <a:pt x="24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1999"/>
              <p:cNvSpPr>
                <a:spLocks/>
              </p:cNvSpPr>
              <p:nvPr/>
            </p:nvSpPr>
            <p:spPr bwMode="auto">
              <a:xfrm>
                <a:off x="1789" y="2145"/>
                <a:ext cx="264" cy="19"/>
              </a:xfrm>
              <a:custGeom>
                <a:avLst/>
                <a:gdLst>
                  <a:gd name="T0" fmla="*/ 0 w 1319"/>
                  <a:gd name="T1" fmla="*/ 0 h 94"/>
                  <a:gd name="T2" fmla="*/ 1319 w 1319"/>
                  <a:gd name="T3" fmla="*/ 0 h 94"/>
                  <a:gd name="T4" fmla="*/ 1299 w 1319"/>
                  <a:gd name="T5" fmla="*/ 25 h 94"/>
                  <a:gd name="T6" fmla="*/ 1255 w 1319"/>
                  <a:gd name="T7" fmla="*/ 72 h 94"/>
                  <a:gd name="T8" fmla="*/ 1231 w 1319"/>
                  <a:gd name="T9" fmla="*/ 94 h 94"/>
                  <a:gd name="T10" fmla="*/ 88 w 1319"/>
                  <a:gd name="T11" fmla="*/ 94 h 94"/>
                  <a:gd name="T12" fmla="*/ 64 w 1319"/>
                  <a:gd name="T13" fmla="*/ 72 h 94"/>
                  <a:gd name="T14" fmla="*/ 20 w 1319"/>
                  <a:gd name="T15" fmla="*/ 25 h 94"/>
                  <a:gd name="T16" fmla="*/ 0 w 1319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9" h="94">
                    <a:moveTo>
                      <a:pt x="0" y="0"/>
                    </a:moveTo>
                    <a:lnTo>
                      <a:pt x="1319" y="0"/>
                    </a:lnTo>
                    <a:lnTo>
                      <a:pt x="1299" y="25"/>
                    </a:lnTo>
                    <a:lnTo>
                      <a:pt x="1255" y="72"/>
                    </a:lnTo>
                    <a:lnTo>
                      <a:pt x="1231" y="94"/>
                    </a:lnTo>
                    <a:lnTo>
                      <a:pt x="88" y="94"/>
                    </a:lnTo>
                    <a:lnTo>
                      <a:pt x="64" y="72"/>
                    </a:lnTo>
                    <a:lnTo>
                      <a:pt x="2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2000"/>
              <p:cNvSpPr>
                <a:spLocks/>
              </p:cNvSpPr>
              <p:nvPr/>
            </p:nvSpPr>
            <p:spPr bwMode="auto">
              <a:xfrm>
                <a:off x="1792" y="2148"/>
                <a:ext cx="258" cy="16"/>
              </a:xfrm>
              <a:custGeom>
                <a:avLst/>
                <a:gdLst>
                  <a:gd name="T0" fmla="*/ 0 w 1293"/>
                  <a:gd name="T1" fmla="*/ 0 h 79"/>
                  <a:gd name="T2" fmla="*/ 1293 w 1293"/>
                  <a:gd name="T3" fmla="*/ 0 h 79"/>
                  <a:gd name="T4" fmla="*/ 1257 w 1293"/>
                  <a:gd name="T5" fmla="*/ 41 h 79"/>
                  <a:gd name="T6" fmla="*/ 1218 w 1293"/>
                  <a:gd name="T7" fmla="*/ 79 h 79"/>
                  <a:gd name="T8" fmla="*/ 75 w 1293"/>
                  <a:gd name="T9" fmla="*/ 79 h 79"/>
                  <a:gd name="T10" fmla="*/ 36 w 1293"/>
                  <a:gd name="T11" fmla="*/ 41 h 79"/>
                  <a:gd name="T12" fmla="*/ 0 w 129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3" h="79">
                    <a:moveTo>
                      <a:pt x="0" y="0"/>
                    </a:moveTo>
                    <a:lnTo>
                      <a:pt x="1293" y="0"/>
                    </a:lnTo>
                    <a:lnTo>
                      <a:pt x="1257" y="41"/>
                    </a:lnTo>
                    <a:lnTo>
                      <a:pt x="1218" y="79"/>
                    </a:lnTo>
                    <a:lnTo>
                      <a:pt x="75" y="79"/>
                    </a:lnTo>
                    <a:lnTo>
                      <a:pt x="36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2001"/>
              <p:cNvSpPr>
                <a:spLocks/>
              </p:cNvSpPr>
              <p:nvPr/>
            </p:nvSpPr>
            <p:spPr bwMode="auto">
              <a:xfrm>
                <a:off x="1794" y="2151"/>
                <a:ext cx="254" cy="13"/>
              </a:xfrm>
              <a:custGeom>
                <a:avLst/>
                <a:gdLst>
                  <a:gd name="T0" fmla="*/ 0 w 1267"/>
                  <a:gd name="T1" fmla="*/ 0 h 62"/>
                  <a:gd name="T2" fmla="*/ 1267 w 1267"/>
                  <a:gd name="T3" fmla="*/ 0 h 62"/>
                  <a:gd name="T4" fmla="*/ 1237 w 1267"/>
                  <a:gd name="T5" fmla="*/ 32 h 62"/>
                  <a:gd name="T6" fmla="*/ 1205 w 1267"/>
                  <a:gd name="T7" fmla="*/ 62 h 62"/>
                  <a:gd name="T8" fmla="*/ 62 w 1267"/>
                  <a:gd name="T9" fmla="*/ 62 h 62"/>
                  <a:gd name="T10" fmla="*/ 30 w 1267"/>
                  <a:gd name="T11" fmla="*/ 32 h 62"/>
                  <a:gd name="T12" fmla="*/ 0 w 1267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7" h="62">
                    <a:moveTo>
                      <a:pt x="0" y="0"/>
                    </a:moveTo>
                    <a:lnTo>
                      <a:pt x="1267" y="0"/>
                    </a:lnTo>
                    <a:lnTo>
                      <a:pt x="1237" y="32"/>
                    </a:lnTo>
                    <a:lnTo>
                      <a:pt x="1205" y="62"/>
                    </a:lnTo>
                    <a:lnTo>
                      <a:pt x="62" y="62"/>
                    </a:lnTo>
                    <a:lnTo>
                      <a:pt x="3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2002"/>
              <p:cNvSpPr>
                <a:spLocks/>
              </p:cNvSpPr>
              <p:nvPr/>
            </p:nvSpPr>
            <p:spPr bwMode="auto">
              <a:xfrm>
                <a:off x="1797" y="2154"/>
                <a:ext cx="248" cy="10"/>
              </a:xfrm>
              <a:custGeom>
                <a:avLst/>
                <a:gdLst>
                  <a:gd name="T0" fmla="*/ 0 w 1237"/>
                  <a:gd name="T1" fmla="*/ 0 h 47"/>
                  <a:gd name="T2" fmla="*/ 1237 w 1237"/>
                  <a:gd name="T3" fmla="*/ 0 h 47"/>
                  <a:gd name="T4" fmla="*/ 1215 w 1237"/>
                  <a:gd name="T5" fmla="*/ 25 h 47"/>
                  <a:gd name="T6" fmla="*/ 1190 w 1237"/>
                  <a:gd name="T7" fmla="*/ 47 h 47"/>
                  <a:gd name="T8" fmla="*/ 47 w 1237"/>
                  <a:gd name="T9" fmla="*/ 47 h 47"/>
                  <a:gd name="T10" fmla="*/ 22 w 1237"/>
                  <a:gd name="T11" fmla="*/ 25 h 47"/>
                  <a:gd name="T12" fmla="*/ 0 w 123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7" h="47">
                    <a:moveTo>
                      <a:pt x="0" y="0"/>
                    </a:moveTo>
                    <a:lnTo>
                      <a:pt x="1237" y="0"/>
                    </a:lnTo>
                    <a:lnTo>
                      <a:pt x="1215" y="25"/>
                    </a:lnTo>
                    <a:lnTo>
                      <a:pt x="1190" y="47"/>
                    </a:lnTo>
                    <a:lnTo>
                      <a:pt x="47" y="47"/>
                    </a:lnTo>
                    <a:lnTo>
                      <a:pt x="2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2003"/>
              <p:cNvSpPr>
                <a:spLocks/>
              </p:cNvSpPr>
              <p:nvPr/>
            </p:nvSpPr>
            <p:spPr bwMode="auto">
              <a:xfrm>
                <a:off x="1800" y="2157"/>
                <a:ext cx="242" cy="7"/>
              </a:xfrm>
              <a:custGeom>
                <a:avLst/>
                <a:gdLst>
                  <a:gd name="T0" fmla="*/ 0 w 1209"/>
                  <a:gd name="T1" fmla="*/ 0 h 31"/>
                  <a:gd name="T2" fmla="*/ 1209 w 1209"/>
                  <a:gd name="T3" fmla="*/ 0 h 31"/>
                  <a:gd name="T4" fmla="*/ 1192 w 1209"/>
                  <a:gd name="T5" fmla="*/ 16 h 31"/>
                  <a:gd name="T6" fmla="*/ 1176 w 1209"/>
                  <a:gd name="T7" fmla="*/ 31 h 31"/>
                  <a:gd name="T8" fmla="*/ 33 w 1209"/>
                  <a:gd name="T9" fmla="*/ 31 h 31"/>
                  <a:gd name="T10" fmla="*/ 17 w 1209"/>
                  <a:gd name="T11" fmla="*/ 16 h 31"/>
                  <a:gd name="T12" fmla="*/ 0 w 120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31">
                    <a:moveTo>
                      <a:pt x="0" y="0"/>
                    </a:moveTo>
                    <a:lnTo>
                      <a:pt x="1209" y="0"/>
                    </a:lnTo>
                    <a:lnTo>
                      <a:pt x="1192" y="16"/>
                    </a:lnTo>
                    <a:lnTo>
                      <a:pt x="1176" y="31"/>
                    </a:lnTo>
                    <a:lnTo>
                      <a:pt x="33" y="3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2004"/>
              <p:cNvSpPr>
                <a:spLocks/>
              </p:cNvSpPr>
              <p:nvPr/>
            </p:nvSpPr>
            <p:spPr bwMode="auto">
              <a:xfrm>
                <a:off x="1804" y="2160"/>
                <a:ext cx="235" cy="4"/>
              </a:xfrm>
              <a:custGeom>
                <a:avLst/>
                <a:gdLst>
                  <a:gd name="T0" fmla="*/ 0 w 1175"/>
                  <a:gd name="T1" fmla="*/ 0 h 16"/>
                  <a:gd name="T2" fmla="*/ 1175 w 1175"/>
                  <a:gd name="T3" fmla="*/ 0 h 16"/>
                  <a:gd name="T4" fmla="*/ 1167 w 1175"/>
                  <a:gd name="T5" fmla="*/ 8 h 16"/>
                  <a:gd name="T6" fmla="*/ 1159 w 1175"/>
                  <a:gd name="T7" fmla="*/ 16 h 16"/>
                  <a:gd name="T8" fmla="*/ 16 w 1175"/>
                  <a:gd name="T9" fmla="*/ 16 h 16"/>
                  <a:gd name="T10" fmla="*/ 8 w 1175"/>
                  <a:gd name="T11" fmla="*/ 8 h 16"/>
                  <a:gd name="T12" fmla="*/ 0 w 117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5" h="16">
                    <a:moveTo>
                      <a:pt x="0" y="0"/>
                    </a:moveTo>
                    <a:lnTo>
                      <a:pt x="1175" y="0"/>
                    </a:lnTo>
                    <a:lnTo>
                      <a:pt x="1167" y="8"/>
                    </a:lnTo>
                    <a:lnTo>
                      <a:pt x="1159" y="16"/>
                    </a:lnTo>
                    <a:lnTo>
                      <a:pt x="16" y="16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Rectangle 2005"/>
              <p:cNvSpPr>
                <a:spLocks noChangeArrowheads="1"/>
              </p:cNvSpPr>
              <p:nvPr/>
            </p:nvSpPr>
            <p:spPr bwMode="auto">
              <a:xfrm>
                <a:off x="1807" y="2164"/>
                <a:ext cx="228" cy="1"/>
              </a:xfrm>
              <a:prstGeom prst="rect">
                <a:avLst/>
              </a:pr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Rectangle 2006"/>
              <p:cNvSpPr>
                <a:spLocks noChangeArrowheads="1"/>
              </p:cNvSpPr>
              <p:nvPr/>
            </p:nvSpPr>
            <p:spPr bwMode="auto">
              <a:xfrm>
                <a:off x="1787" y="2142"/>
                <a:ext cx="269" cy="1"/>
              </a:xfrm>
              <a:prstGeom prst="rect">
                <a:avLst/>
              </a:prstGeom>
              <a:solidFill>
                <a:srgbClr val="CE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2007"/>
              <p:cNvSpPr>
                <a:spLocks/>
              </p:cNvSpPr>
              <p:nvPr/>
            </p:nvSpPr>
            <p:spPr bwMode="auto">
              <a:xfrm>
                <a:off x="1787" y="2142"/>
                <a:ext cx="269" cy="3"/>
              </a:xfrm>
              <a:custGeom>
                <a:avLst/>
                <a:gdLst>
                  <a:gd name="T0" fmla="*/ 1332 w 1345"/>
                  <a:gd name="T1" fmla="*/ 16 h 16"/>
                  <a:gd name="T2" fmla="*/ 13 w 1345"/>
                  <a:gd name="T3" fmla="*/ 16 h 16"/>
                  <a:gd name="T4" fmla="*/ 7 w 1345"/>
                  <a:gd name="T5" fmla="*/ 9 h 16"/>
                  <a:gd name="T6" fmla="*/ 0 w 1345"/>
                  <a:gd name="T7" fmla="*/ 0 h 16"/>
                  <a:gd name="T8" fmla="*/ 1345 w 1345"/>
                  <a:gd name="T9" fmla="*/ 0 h 16"/>
                  <a:gd name="T10" fmla="*/ 1338 w 1345"/>
                  <a:gd name="T11" fmla="*/ 9 h 16"/>
                  <a:gd name="T12" fmla="*/ 1332 w 134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16">
                    <a:moveTo>
                      <a:pt x="1332" y="16"/>
                    </a:moveTo>
                    <a:lnTo>
                      <a:pt x="13" y="16"/>
                    </a:lnTo>
                    <a:lnTo>
                      <a:pt x="7" y="9"/>
                    </a:lnTo>
                    <a:lnTo>
                      <a:pt x="0" y="0"/>
                    </a:lnTo>
                    <a:lnTo>
                      <a:pt x="1345" y="0"/>
                    </a:lnTo>
                    <a:lnTo>
                      <a:pt x="1338" y="9"/>
                    </a:lnTo>
                    <a:lnTo>
                      <a:pt x="1332" y="16"/>
                    </a:lnTo>
                    <a:close/>
                  </a:path>
                </a:pathLst>
              </a:cu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2008"/>
              <p:cNvSpPr>
                <a:spLocks/>
              </p:cNvSpPr>
              <p:nvPr/>
            </p:nvSpPr>
            <p:spPr bwMode="auto">
              <a:xfrm>
                <a:off x="1787" y="2142"/>
                <a:ext cx="269" cy="6"/>
              </a:xfrm>
              <a:custGeom>
                <a:avLst/>
                <a:gdLst>
                  <a:gd name="T0" fmla="*/ 1319 w 1345"/>
                  <a:gd name="T1" fmla="*/ 32 h 32"/>
                  <a:gd name="T2" fmla="*/ 26 w 1345"/>
                  <a:gd name="T3" fmla="*/ 32 h 32"/>
                  <a:gd name="T4" fmla="*/ 13 w 1345"/>
                  <a:gd name="T5" fmla="*/ 17 h 32"/>
                  <a:gd name="T6" fmla="*/ 0 w 1345"/>
                  <a:gd name="T7" fmla="*/ 0 h 32"/>
                  <a:gd name="T8" fmla="*/ 1345 w 1345"/>
                  <a:gd name="T9" fmla="*/ 0 h 32"/>
                  <a:gd name="T10" fmla="*/ 1332 w 1345"/>
                  <a:gd name="T11" fmla="*/ 17 h 32"/>
                  <a:gd name="T12" fmla="*/ 1319 w 1345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32">
                    <a:moveTo>
                      <a:pt x="1319" y="32"/>
                    </a:moveTo>
                    <a:lnTo>
                      <a:pt x="26" y="32"/>
                    </a:lnTo>
                    <a:lnTo>
                      <a:pt x="13" y="17"/>
                    </a:lnTo>
                    <a:lnTo>
                      <a:pt x="0" y="0"/>
                    </a:lnTo>
                    <a:lnTo>
                      <a:pt x="1345" y="0"/>
                    </a:lnTo>
                    <a:lnTo>
                      <a:pt x="1332" y="17"/>
                    </a:lnTo>
                    <a:lnTo>
                      <a:pt x="1319" y="32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2009"/>
              <p:cNvSpPr>
                <a:spLocks/>
              </p:cNvSpPr>
              <p:nvPr/>
            </p:nvSpPr>
            <p:spPr bwMode="auto">
              <a:xfrm>
                <a:off x="1787" y="2142"/>
                <a:ext cx="269" cy="9"/>
              </a:xfrm>
              <a:custGeom>
                <a:avLst/>
                <a:gdLst>
                  <a:gd name="T0" fmla="*/ 1306 w 1345"/>
                  <a:gd name="T1" fmla="*/ 48 h 48"/>
                  <a:gd name="T2" fmla="*/ 39 w 1345"/>
                  <a:gd name="T3" fmla="*/ 48 h 48"/>
                  <a:gd name="T4" fmla="*/ 19 w 1345"/>
                  <a:gd name="T5" fmla="*/ 24 h 48"/>
                  <a:gd name="T6" fmla="*/ 0 w 1345"/>
                  <a:gd name="T7" fmla="*/ 0 h 48"/>
                  <a:gd name="T8" fmla="*/ 1345 w 1345"/>
                  <a:gd name="T9" fmla="*/ 0 h 48"/>
                  <a:gd name="T10" fmla="*/ 1326 w 1345"/>
                  <a:gd name="T11" fmla="*/ 24 h 48"/>
                  <a:gd name="T12" fmla="*/ 1306 w 1345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48">
                    <a:moveTo>
                      <a:pt x="1306" y="48"/>
                    </a:moveTo>
                    <a:lnTo>
                      <a:pt x="39" y="48"/>
                    </a:lnTo>
                    <a:lnTo>
                      <a:pt x="19" y="24"/>
                    </a:lnTo>
                    <a:lnTo>
                      <a:pt x="0" y="0"/>
                    </a:lnTo>
                    <a:lnTo>
                      <a:pt x="1345" y="0"/>
                    </a:lnTo>
                    <a:lnTo>
                      <a:pt x="1326" y="24"/>
                    </a:lnTo>
                    <a:lnTo>
                      <a:pt x="1306" y="48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2010"/>
              <p:cNvSpPr>
                <a:spLocks/>
              </p:cNvSpPr>
              <p:nvPr/>
            </p:nvSpPr>
            <p:spPr bwMode="auto">
              <a:xfrm>
                <a:off x="1787" y="2142"/>
                <a:ext cx="269" cy="12"/>
              </a:xfrm>
              <a:custGeom>
                <a:avLst/>
                <a:gdLst>
                  <a:gd name="T0" fmla="*/ 1291 w 1345"/>
                  <a:gd name="T1" fmla="*/ 63 h 63"/>
                  <a:gd name="T2" fmla="*/ 54 w 1345"/>
                  <a:gd name="T3" fmla="*/ 63 h 63"/>
                  <a:gd name="T4" fmla="*/ 26 w 1345"/>
                  <a:gd name="T5" fmla="*/ 32 h 63"/>
                  <a:gd name="T6" fmla="*/ 0 w 1345"/>
                  <a:gd name="T7" fmla="*/ 0 h 63"/>
                  <a:gd name="T8" fmla="*/ 1345 w 1345"/>
                  <a:gd name="T9" fmla="*/ 0 h 63"/>
                  <a:gd name="T10" fmla="*/ 1319 w 1345"/>
                  <a:gd name="T11" fmla="*/ 32 h 63"/>
                  <a:gd name="T12" fmla="*/ 1291 w 1345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63">
                    <a:moveTo>
                      <a:pt x="1291" y="63"/>
                    </a:moveTo>
                    <a:lnTo>
                      <a:pt x="54" y="63"/>
                    </a:lnTo>
                    <a:lnTo>
                      <a:pt x="26" y="32"/>
                    </a:lnTo>
                    <a:lnTo>
                      <a:pt x="0" y="0"/>
                    </a:lnTo>
                    <a:lnTo>
                      <a:pt x="1345" y="0"/>
                    </a:lnTo>
                    <a:lnTo>
                      <a:pt x="1319" y="32"/>
                    </a:lnTo>
                    <a:lnTo>
                      <a:pt x="1291" y="63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2011"/>
              <p:cNvSpPr>
                <a:spLocks/>
              </p:cNvSpPr>
              <p:nvPr/>
            </p:nvSpPr>
            <p:spPr bwMode="auto">
              <a:xfrm>
                <a:off x="1787" y="2142"/>
                <a:ext cx="269" cy="15"/>
              </a:xfrm>
              <a:custGeom>
                <a:avLst/>
                <a:gdLst>
                  <a:gd name="T0" fmla="*/ 1277 w 1345"/>
                  <a:gd name="T1" fmla="*/ 79 h 79"/>
                  <a:gd name="T2" fmla="*/ 68 w 1345"/>
                  <a:gd name="T3" fmla="*/ 79 h 79"/>
                  <a:gd name="T4" fmla="*/ 33 w 1345"/>
                  <a:gd name="T5" fmla="*/ 42 h 79"/>
                  <a:gd name="T6" fmla="*/ 0 w 1345"/>
                  <a:gd name="T7" fmla="*/ 0 h 79"/>
                  <a:gd name="T8" fmla="*/ 1345 w 1345"/>
                  <a:gd name="T9" fmla="*/ 0 h 79"/>
                  <a:gd name="T10" fmla="*/ 1312 w 1345"/>
                  <a:gd name="T11" fmla="*/ 42 h 79"/>
                  <a:gd name="T12" fmla="*/ 1277 w 1345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79">
                    <a:moveTo>
                      <a:pt x="1277" y="79"/>
                    </a:moveTo>
                    <a:lnTo>
                      <a:pt x="68" y="79"/>
                    </a:lnTo>
                    <a:lnTo>
                      <a:pt x="33" y="42"/>
                    </a:lnTo>
                    <a:lnTo>
                      <a:pt x="0" y="0"/>
                    </a:lnTo>
                    <a:lnTo>
                      <a:pt x="1345" y="0"/>
                    </a:lnTo>
                    <a:lnTo>
                      <a:pt x="1312" y="42"/>
                    </a:lnTo>
                    <a:lnTo>
                      <a:pt x="1277" y="79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2012"/>
              <p:cNvSpPr>
                <a:spLocks/>
              </p:cNvSpPr>
              <p:nvPr/>
            </p:nvSpPr>
            <p:spPr bwMode="auto">
              <a:xfrm>
                <a:off x="1787" y="2142"/>
                <a:ext cx="269" cy="19"/>
              </a:xfrm>
              <a:custGeom>
                <a:avLst/>
                <a:gdLst>
                  <a:gd name="T0" fmla="*/ 1260 w 1345"/>
                  <a:gd name="T1" fmla="*/ 95 h 95"/>
                  <a:gd name="T2" fmla="*/ 85 w 1345"/>
                  <a:gd name="T3" fmla="*/ 95 h 95"/>
                  <a:gd name="T4" fmla="*/ 40 w 1345"/>
                  <a:gd name="T5" fmla="*/ 50 h 95"/>
                  <a:gd name="T6" fmla="*/ 0 w 1345"/>
                  <a:gd name="T7" fmla="*/ 0 h 95"/>
                  <a:gd name="T8" fmla="*/ 1345 w 1345"/>
                  <a:gd name="T9" fmla="*/ 0 h 95"/>
                  <a:gd name="T10" fmla="*/ 1305 w 1345"/>
                  <a:gd name="T11" fmla="*/ 50 h 95"/>
                  <a:gd name="T12" fmla="*/ 1260 w 1345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5" h="95">
                    <a:moveTo>
                      <a:pt x="1260" y="95"/>
                    </a:moveTo>
                    <a:lnTo>
                      <a:pt x="85" y="95"/>
                    </a:lnTo>
                    <a:lnTo>
                      <a:pt x="40" y="50"/>
                    </a:lnTo>
                    <a:lnTo>
                      <a:pt x="0" y="0"/>
                    </a:lnTo>
                    <a:lnTo>
                      <a:pt x="1345" y="0"/>
                    </a:lnTo>
                    <a:lnTo>
                      <a:pt x="1305" y="50"/>
                    </a:lnTo>
                    <a:lnTo>
                      <a:pt x="1260" y="95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2013"/>
              <p:cNvSpPr>
                <a:spLocks/>
              </p:cNvSpPr>
              <p:nvPr/>
            </p:nvSpPr>
            <p:spPr bwMode="auto">
              <a:xfrm>
                <a:off x="1787" y="2142"/>
                <a:ext cx="269" cy="22"/>
              </a:xfrm>
              <a:custGeom>
                <a:avLst/>
                <a:gdLst>
                  <a:gd name="T0" fmla="*/ 1244 w 1345"/>
                  <a:gd name="T1" fmla="*/ 110 h 110"/>
                  <a:gd name="T2" fmla="*/ 101 w 1345"/>
                  <a:gd name="T3" fmla="*/ 110 h 110"/>
                  <a:gd name="T4" fmla="*/ 74 w 1345"/>
                  <a:gd name="T5" fmla="*/ 85 h 110"/>
                  <a:gd name="T6" fmla="*/ 24 w 1345"/>
                  <a:gd name="T7" fmla="*/ 29 h 110"/>
                  <a:gd name="T8" fmla="*/ 0 w 1345"/>
                  <a:gd name="T9" fmla="*/ 0 h 110"/>
                  <a:gd name="T10" fmla="*/ 1345 w 1345"/>
                  <a:gd name="T11" fmla="*/ 0 h 110"/>
                  <a:gd name="T12" fmla="*/ 1321 w 1345"/>
                  <a:gd name="T13" fmla="*/ 29 h 110"/>
                  <a:gd name="T14" fmla="*/ 1271 w 1345"/>
                  <a:gd name="T15" fmla="*/ 85 h 110"/>
                  <a:gd name="T16" fmla="*/ 1244 w 1345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5" h="110">
                    <a:moveTo>
                      <a:pt x="1244" y="110"/>
                    </a:moveTo>
                    <a:lnTo>
                      <a:pt x="101" y="110"/>
                    </a:lnTo>
                    <a:lnTo>
                      <a:pt x="74" y="85"/>
                    </a:lnTo>
                    <a:lnTo>
                      <a:pt x="24" y="29"/>
                    </a:lnTo>
                    <a:lnTo>
                      <a:pt x="0" y="0"/>
                    </a:lnTo>
                    <a:lnTo>
                      <a:pt x="1345" y="0"/>
                    </a:lnTo>
                    <a:lnTo>
                      <a:pt x="1321" y="29"/>
                    </a:lnTo>
                    <a:lnTo>
                      <a:pt x="1271" y="85"/>
                    </a:lnTo>
                    <a:lnTo>
                      <a:pt x="1244" y="110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16" name="Group 2215"/>
            <p:cNvGrpSpPr>
              <a:grpSpLocks/>
            </p:cNvGrpSpPr>
            <p:nvPr/>
          </p:nvGrpSpPr>
          <p:grpSpPr bwMode="auto">
            <a:xfrm>
              <a:off x="2836863" y="3400426"/>
              <a:ext cx="427038" cy="98425"/>
              <a:chOff x="1787" y="2142"/>
              <a:chExt cx="269" cy="62"/>
            </a:xfrm>
          </p:grpSpPr>
          <p:sp>
            <p:nvSpPr>
              <p:cNvPr id="1817" name="Freeform 2015"/>
              <p:cNvSpPr>
                <a:spLocks/>
              </p:cNvSpPr>
              <p:nvPr/>
            </p:nvSpPr>
            <p:spPr bwMode="auto">
              <a:xfrm>
                <a:off x="1787" y="2142"/>
                <a:ext cx="269" cy="25"/>
              </a:xfrm>
              <a:custGeom>
                <a:avLst/>
                <a:gdLst>
                  <a:gd name="T0" fmla="*/ 1226 w 1345"/>
                  <a:gd name="T1" fmla="*/ 126 h 126"/>
                  <a:gd name="T2" fmla="*/ 119 w 1345"/>
                  <a:gd name="T3" fmla="*/ 126 h 126"/>
                  <a:gd name="T4" fmla="*/ 87 w 1345"/>
                  <a:gd name="T5" fmla="*/ 97 h 126"/>
                  <a:gd name="T6" fmla="*/ 27 w 1345"/>
                  <a:gd name="T7" fmla="*/ 34 h 126"/>
                  <a:gd name="T8" fmla="*/ 0 w 1345"/>
                  <a:gd name="T9" fmla="*/ 0 h 126"/>
                  <a:gd name="T10" fmla="*/ 1345 w 1345"/>
                  <a:gd name="T11" fmla="*/ 0 h 126"/>
                  <a:gd name="T12" fmla="*/ 1318 w 1345"/>
                  <a:gd name="T13" fmla="*/ 34 h 126"/>
                  <a:gd name="T14" fmla="*/ 1258 w 1345"/>
                  <a:gd name="T15" fmla="*/ 97 h 126"/>
                  <a:gd name="T16" fmla="*/ 1226 w 1345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5" h="126">
                    <a:moveTo>
                      <a:pt x="1226" y="126"/>
                    </a:moveTo>
                    <a:lnTo>
                      <a:pt x="119" y="126"/>
                    </a:lnTo>
                    <a:lnTo>
                      <a:pt x="87" y="97"/>
                    </a:lnTo>
                    <a:lnTo>
                      <a:pt x="27" y="34"/>
                    </a:lnTo>
                    <a:lnTo>
                      <a:pt x="0" y="0"/>
                    </a:lnTo>
                    <a:lnTo>
                      <a:pt x="1345" y="0"/>
                    </a:lnTo>
                    <a:lnTo>
                      <a:pt x="1318" y="34"/>
                    </a:lnTo>
                    <a:lnTo>
                      <a:pt x="1258" y="97"/>
                    </a:lnTo>
                    <a:lnTo>
                      <a:pt x="1226" y="126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2016"/>
              <p:cNvSpPr>
                <a:spLocks/>
              </p:cNvSpPr>
              <p:nvPr/>
            </p:nvSpPr>
            <p:spPr bwMode="auto">
              <a:xfrm>
                <a:off x="1789" y="2145"/>
                <a:ext cx="264" cy="22"/>
              </a:xfrm>
              <a:custGeom>
                <a:avLst/>
                <a:gdLst>
                  <a:gd name="T0" fmla="*/ 0 w 1319"/>
                  <a:gd name="T1" fmla="*/ 0 h 110"/>
                  <a:gd name="T2" fmla="*/ 1319 w 1319"/>
                  <a:gd name="T3" fmla="*/ 0 h 110"/>
                  <a:gd name="T4" fmla="*/ 1295 w 1319"/>
                  <a:gd name="T5" fmla="*/ 30 h 110"/>
                  <a:gd name="T6" fmla="*/ 1242 w 1319"/>
                  <a:gd name="T7" fmla="*/ 84 h 110"/>
                  <a:gd name="T8" fmla="*/ 1213 w 1319"/>
                  <a:gd name="T9" fmla="*/ 110 h 110"/>
                  <a:gd name="T10" fmla="*/ 106 w 1319"/>
                  <a:gd name="T11" fmla="*/ 110 h 110"/>
                  <a:gd name="T12" fmla="*/ 77 w 1319"/>
                  <a:gd name="T13" fmla="*/ 84 h 110"/>
                  <a:gd name="T14" fmla="*/ 24 w 1319"/>
                  <a:gd name="T15" fmla="*/ 30 h 110"/>
                  <a:gd name="T16" fmla="*/ 0 w 1319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9" h="110">
                    <a:moveTo>
                      <a:pt x="0" y="0"/>
                    </a:moveTo>
                    <a:lnTo>
                      <a:pt x="1319" y="0"/>
                    </a:lnTo>
                    <a:lnTo>
                      <a:pt x="1295" y="30"/>
                    </a:lnTo>
                    <a:lnTo>
                      <a:pt x="1242" y="84"/>
                    </a:lnTo>
                    <a:lnTo>
                      <a:pt x="1213" y="110"/>
                    </a:lnTo>
                    <a:lnTo>
                      <a:pt x="106" y="110"/>
                    </a:lnTo>
                    <a:lnTo>
                      <a:pt x="77" y="84"/>
                    </a:lnTo>
                    <a:lnTo>
                      <a:pt x="24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2017"/>
              <p:cNvSpPr>
                <a:spLocks/>
              </p:cNvSpPr>
              <p:nvPr/>
            </p:nvSpPr>
            <p:spPr bwMode="auto">
              <a:xfrm>
                <a:off x="1792" y="2148"/>
                <a:ext cx="258" cy="19"/>
              </a:xfrm>
              <a:custGeom>
                <a:avLst/>
                <a:gdLst>
                  <a:gd name="T0" fmla="*/ 0 w 1293"/>
                  <a:gd name="T1" fmla="*/ 0 h 95"/>
                  <a:gd name="T2" fmla="*/ 1293 w 1293"/>
                  <a:gd name="T3" fmla="*/ 0 h 95"/>
                  <a:gd name="T4" fmla="*/ 1271 w 1293"/>
                  <a:gd name="T5" fmla="*/ 26 h 95"/>
                  <a:gd name="T6" fmla="*/ 1225 w 1293"/>
                  <a:gd name="T7" fmla="*/ 73 h 95"/>
                  <a:gd name="T8" fmla="*/ 1200 w 1293"/>
                  <a:gd name="T9" fmla="*/ 95 h 95"/>
                  <a:gd name="T10" fmla="*/ 93 w 1293"/>
                  <a:gd name="T11" fmla="*/ 95 h 95"/>
                  <a:gd name="T12" fmla="*/ 68 w 1293"/>
                  <a:gd name="T13" fmla="*/ 73 h 95"/>
                  <a:gd name="T14" fmla="*/ 22 w 1293"/>
                  <a:gd name="T15" fmla="*/ 26 h 95"/>
                  <a:gd name="T16" fmla="*/ 0 w 1293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3" h="95">
                    <a:moveTo>
                      <a:pt x="0" y="0"/>
                    </a:moveTo>
                    <a:lnTo>
                      <a:pt x="1293" y="0"/>
                    </a:lnTo>
                    <a:lnTo>
                      <a:pt x="1271" y="26"/>
                    </a:lnTo>
                    <a:lnTo>
                      <a:pt x="1225" y="73"/>
                    </a:lnTo>
                    <a:lnTo>
                      <a:pt x="1200" y="95"/>
                    </a:lnTo>
                    <a:lnTo>
                      <a:pt x="93" y="95"/>
                    </a:lnTo>
                    <a:lnTo>
                      <a:pt x="68" y="73"/>
                    </a:lnTo>
                    <a:lnTo>
                      <a:pt x="22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2018"/>
              <p:cNvSpPr>
                <a:spLocks/>
              </p:cNvSpPr>
              <p:nvPr/>
            </p:nvSpPr>
            <p:spPr bwMode="auto">
              <a:xfrm>
                <a:off x="1794" y="2151"/>
                <a:ext cx="254" cy="16"/>
              </a:xfrm>
              <a:custGeom>
                <a:avLst/>
                <a:gdLst>
                  <a:gd name="T0" fmla="*/ 0 w 1267"/>
                  <a:gd name="T1" fmla="*/ 0 h 78"/>
                  <a:gd name="T2" fmla="*/ 1267 w 1267"/>
                  <a:gd name="T3" fmla="*/ 0 h 78"/>
                  <a:gd name="T4" fmla="*/ 1229 w 1267"/>
                  <a:gd name="T5" fmla="*/ 41 h 78"/>
                  <a:gd name="T6" fmla="*/ 1187 w 1267"/>
                  <a:gd name="T7" fmla="*/ 78 h 78"/>
                  <a:gd name="T8" fmla="*/ 80 w 1267"/>
                  <a:gd name="T9" fmla="*/ 78 h 78"/>
                  <a:gd name="T10" fmla="*/ 38 w 1267"/>
                  <a:gd name="T11" fmla="*/ 41 h 78"/>
                  <a:gd name="T12" fmla="*/ 0 w 126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7" h="78">
                    <a:moveTo>
                      <a:pt x="0" y="0"/>
                    </a:moveTo>
                    <a:lnTo>
                      <a:pt x="1267" y="0"/>
                    </a:lnTo>
                    <a:lnTo>
                      <a:pt x="1229" y="41"/>
                    </a:lnTo>
                    <a:lnTo>
                      <a:pt x="1187" y="78"/>
                    </a:lnTo>
                    <a:lnTo>
                      <a:pt x="80" y="78"/>
                    </a:lnTo>
                    <a:lnTo>
                      <a:pt x="38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2019"/>
              <p:cNvSpPr>
                <a:spLocks/>
              </p:cNvSpPr>
              <p:nvPr/>
            </p:nvSpPr>
            <p:spPr bwMode="auto">
              <a:xfrm>
                <a:off x="1797" y="2154"/>
                <a:ext cx="248" cy="13"/>
              </a:xfrm>
              <a:custGeom>
                <a:avLst/>
                <a:gdLst>
                  <a:gd name="T0" fmla="*/ 0 w 1237"/>
                  <a:gd name="T1" fmla="*/ 0 h 63"/>
                  <a:gd name="T2" fmla="*/ 1237 w 1237"/>
                  <a:gd name="T3" fmla="*/ 0 h 63"/>
                  <a:gd name="T4" fmla="*/ 1206 w 1237"/>
                  <a:gd name="T5" fmla="*/ 33 h 63"/>
                  <a:gd name="T6" fmla="*/ 1172 w 1237"/>
                  <a:gd name="T7" fmla="*/ 63 h 63"/>
                  <a:gd name="T8" fmla="*/ 65 w 1237"/>
                  <a:gd name="T9" fmla="*/ 63 h 63"/>
                  <a:gd name="T10" fmla="*/ 31 w 1237"/>
                  <a:gd name="T11" fmla="*/ 33 h 63"/>
                  <a:gd name="T12" fmla="*/ 0 w 1237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7" h="63">
                    <a:moveTo>
                      <a:pt x="0" y="0"/>
                    </a:moveTo>
                    <a:lnTo>
                      <a:pt x="1237" y="0"/>
                    </a:lnTo>
                    <a:lnTo>
                      <a:pt x="1206" y="33"/>
                    </a:lnTo>
                    <a:lnTo>
                      <a:pt x="1172" y="63"/>
                    </a:lnTo>
                    <a:lnTo>
                      <a:pt x="65" y="63"/>
                    </a:lnTo>
                    <a:lnTo>
                      <a:pt x="31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2020"/>
              <p:cNvSpPr>
                <a:spLocks/>
              </p:cNvSpPr>
              <p:nvPr/>
            </p:nvSpPr>
            <p:spPr bwMode="auto">
              <a:xfrm>
                <a:off x="1800" y="2157"/>
                <a:ext cx="242" cy="10"/>
              </a:xfrm>
              <a:custGeom>
                <a:avLst/>
                <a:gdLst>
                  <a:gd name="T0" fmla="*/ 0 w 1209"/>
                  <a:gd name="T1" fmla="*/ 0 h 47"/>
                  <a:gd name="T2" fmla="*/ 1209 w 1209"/>
                  <a:gd name="T3" fmla="*/ 0 h 47"/>
                  <a:gd name="T4" fmla="*/ 1184 w 1209"/>
                  <a:gd name="T5" fmla="*/ 24 h 47"/>
                  <a:gd name="T6" fmla="*/ 1158 w 1209"/>
                  <a:gd name="T7" fmla="*/ 47 h 47"/>
                  <a:gd name="T8" fmla="*/ 51 w 1209"/>
                  <a:gd name="T9" fmla="*/ 47 h 47"/>
                  <a:gd name="T10" fmla="*/ 25 w 1209"/>
                  <a:gd name="T11" fmla="*/ 24 h 47"/>
                  <a:gd name="T12" fmla="*/ 0 w 120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47">
                    <a:moveTo>
                      <a:pt x="0" y="0"/>
                    </a:moveTo>
                    <a:lnTo>
                      <a:pt x="1209" y="0"/>
                    </a:lnTo>
                    <a:lnTo>
                      <a:pt x="1184" y="24"/>
                    </a:lnTo>
                    <a:lnTo>
                      <a:pt x="1158" y="47"/>
                    </a:lnTo>
                    <a:lnTo>
                      <a:pt x="51" y="47"/>
                    </a:lnTo>
                    <a:lnTo>
                      <a:pt x="2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2021"/>
              <p:cNvSpPr>
                <a:spLocks/>
              </p:cNvSpPr>
              <p:nvPr/>
            </p:nvSpPr>
            <p:spPr bwMode="auto">
              <a:xfrm>
                <a:off x="1804" y="2160"/>
                <a:ext cx="235" cy="7"/>
              </a:xfrm>
              <a:custGeom>
                <a:avLst/>
                <a:gdLst>
                  <a:gd name="T0" fmla="*/ 0 w 1175"/>
                  <a:gd name="T1" fmla="*/ 0 h 32"/>
                  <a:gd name="T2" fmla="*/ 1175 w 1175"/>
                  <a:gd name="T3" fmla="*/ 0 h 32"/>
                  <a:gd name="T4" fmla="*/ 1159 w 1175"/>
                  <a:gd name="T5" fmla="*/ 16 h 32"/>
                  <a:gd name="T6" fmla="*/ 1141 w 1175"/>
                  <a:gd name="T7" fmla="*/ 32 h 32"/>
                  <a:gd name="T8" fmla="*/ 34 w 1175"/>
                  <a:gd name="T9" fmla="*/ 32 h 32"/>
                  <a:gd name="T10" fmla="*/ 16 w 1175"/>
                  <a:gd name="T11" fmla="*/ 16 h 32"/>
                  <a:gd name="T12" fmla="*/ 0 w 1175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5" h="32">
                    <a:moveTo>
                      <a:pt x="0" y="0"/>
                    </a:moveTo>
                    <a:lnTo>
                      <a:pt x="1175" y="0"/>
                    </a:lnTo>
                    <a:lnTo>
                      <a:pt x="1159" y="16"/>
                    </a:lnTo>
                    <a:lnTo>
                      <a:pt x="1141" y="32"/>
                    </a:lnTo>
                    <a:lnTo>
                      <a:pt x="34" y="32"/>
                    </a:lnTo>
                    <a:lnTo>
                      <a:pt x="16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2022"/>
              <p:cNvSpPr>
                <a:spLocks/>
              </p:cNvSpPr>
              <p:nvPr/>
            </p:nvSpPr>
            <p:spPr bwMode="auto">
              <a:xfrm>
                <a:off x="1807" y="2164"/>
                <a:ext cx="228" cy="3"/>
              </a:xfrm>
              <a:custGeom>
                <a:avLst/>
                <a:gdLst>
                  <a:gd name="T0" fmla="*/ 0 w 1143"/>
                  <a:gd name="T1" fmla="*/ 0 h 16"/>
                  <a:gd name="T2" fmla="*/ 1143 w 1143"/>
                  <a:gd name="T3" fmla="*/ 0 h 16"/>
                  <a:gd name="T4" fmla="*/ 1135 w 1143"/>
                  <a:gd name="T5" fmla="*/ 8 h 16"/>
                  <a:gd name="T6" fmla="*/ 1125 w 1143"/>
                  <a:gd name="T7" fmla="*/ 16 h 16"/>
                  <a:gd name="T8" fmla="*/ 18 w 1143"/>
                  <a:gd name="T9" fmla="*/ 16 h 16"/>
                  <a:gd name="T10" fmla="*/ 8 w 1143"/>
                  <a:gd name="T11" fmla="*/ 8 h 16"/>
                  <a:gd name="T12" fmla="*/ 0 w 114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3" h="16">
                    <a:moveTo>
                      <a:pt x="0" y="0"/>
                    </a:moveTo>
                    <a:lnTo>
                      <a:pt x="1143" y="0"/>
                    </a:lnTo>
                    <a:lnTo>
                      <a:pt x="1135" y="8"/>
                    </a:lnTo>
                    <a:lnTo>
                      <a:pt x="1125" y="16"/>
                    </a:lnTo>
                    <a:lnTo>
                      <a:pt x="18" y="16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Rectangle 2023"/>
              <p:cNvSpPr>
                <a:spLocks noChangeArrowheads="1"/>
              </p:cNvSpPr>
              <p:nvPr/>
            </p:nvSpPr>
            <p:spPr bwMode="auto">
              <a:xfrm>
                <a:off x="1810" y="2167"/>
                <a:ext cx="222" cy="1"/>
              </a:xfrm>
              <a:prstGeom prst="rect">
                <a:avLst/>
              </a:pr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Rectangle 2024"/>
              <p:cNvSpPr>
                <a:spLocks noChangeArrowheads="1"/>
              </p:cNvSpPr>
              <p:nvPr/>
            </p:nvSpPr>
            <p:spPr bwMode="auto">
              <a:xfrm>
                <a:off x="1789" y="2145"/>
                <a:ext cx="264" cy="1"/>
              </a:xfrm>
              <a:prstGeom prst="rect">
                <a:avLst/>
              </a:prstGeom>
              <a:solidFill>
                <a:srgbClr val="CF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2025"/>
              <p:cNvSpPr>
                <a:spLocks/>
              </p:cNvSpPr>
              <p:nvPr/>
            </p:nvSpPr>
            <p:spPr bwMode="auto">
              <a:xfrm>
                <a:off x="1789" y="2145"/>
                <a:ext cx="264" cy="3"/>
              </a:xfrm>
              <a:custGeom>
                <a:avLst/>
                <a:gdLst>
                  <a:gd name="T0" fmla="*/ 1306 w 1319"/>
                  <a:gd name="T1" fmla="*/ 16 h 16"/>
                  <a:gd name="T2" fmla="*/ 13 w 1319"/>
                  <a:gd name="T3" fmla="*/ 16 h 16"/>
                  <a:gd name="T4" fmla="*/ 6 w 1319"/>
                  <a:gd name="T5" fmla="*/ 8 h 16"/>
                  <a:gd name="T6" fmla="*/ 0 w 1319"/>
                  <a:gd name="T7" fmla="*/ 0 h 16"/>
                  <a:gd name="T8" fmla="*/ 1319 w 1319"/>
                  <a:gd name="T9" fmla="*/ 0 h 16"/>
                  <a:gd name="T10" fmla="*/ 1313 w 1319"/>
                  <a:gd name="T11" fmla="*/ 8 h 16"/>
                  <a:gd name="T12" fmla="*/ 1306 w 131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9" h="16">
                    <a:moveTo>
                      <a:pt x="1306" y="16"/>
                    </a:moveTo>
                    <a:lnTo>
                      <a:pt x="13" y="16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1319" y="0"/>
                    </a:lnTo>
                    <a:lnTo>
                      <a:pt x="1313" y="8"/>
                    </a:lnTo>
                    <a:lnTo>
                      <a:pt x="1306" y="16"/>
                    </a:lnTo>
                    <a:close/>
                  </a:path>
                </a:pathLst>
              </a:cu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2026"/>
              <p:cNvSpPr>
                <a:spLocks/>
              </p:cNvSpPr>
              <p:nvPr/>
            </p:nvSpPr>
            <p:spPr bwMode="auto">
              <a:xfrm>
                <a:off x="1789" y="2145"/>
                <a:ext cx="264" cy="6"/>
              </a:xfrm>
              <a:custGeom>
                <a:avLst/>
                <a:gdLst>
                  <a:gd name="T0" fmla="*/ 1293 w 1319"/>
                  <a:gd name="T1" fmla="*/ 32 h 32"/>
                  <a:gd name="T2" fmla="*/ 26 w 1319"/>
                  <a:gd name="T3" fmla="*/ 32 h 32"/>
                  <a:gd name="T4" fmla="*/ 13 w 1319"/>
                  <a:gd name="T5" fmla="*/ 16 h 32"/>
                  <a:gd name="T6" fmla="*/ 0 w 1319"/>
                  <a:gd name="T7" fmla="*/ 0 h 32"/>
                  <a:gd name="T8" fmla="*/ 1319 w 1319"/>
                  <a:gd name="T9" fmla="*/ 0 h 32"/>
                  <a:gd name="T10" fmla="*/ 1306 w 1319"/>
                  <a:gd name="T11" fmla="*/ 16 h 32"/>
                  <a:gd name="T12" fmla="*/ 1293 w 131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9" h="32">
                    <a:moveTo>
                      <a:pt x="1293" y="32"/>
                    </a:moveTo>
                    <a:lnTo>
                      <a:pt x="26" y="32"/>
                    </a:lnTo>
                    <a:lnTo>
                      <a:pt x="13" y="16"/>
                    </a:lnTo>
                    <a:lnTo>
                      <a:pt x="0" y="0"/>
                    </a:lnTo>
                    <a:lnTo>
                      <a:pt x="1319" y="0"/>
                    </a:lnTo>
                    <a:lnTo>
                      <a:pt x="1306" y="16"/>
                    </a:lnTo>
                    <a:lnTo>
                      <a:pt x="1293" y="32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2027"/>
              <p:cNvSpPr>
                <a:spLocks/>
              </p:cNvSpPr>
              <p:nvPr/>
            </p:nvSpPr>
            <p:spPr bwMode="auto">
              <a:xfrm>
                <a:off x="1789" y="2145"/>
                <a:ext cx="264" cy="9"/>
              </a:xfrm>
              <a:custGeom>
                <a:avLst/>
                <a:gdLst>
                  <a:gd name="T0" fmla="*/ 1278 w 1319"/>
                  <a:gd name="T1" fmla="*/ 47 h 47"/>
                  <a:gd name="T2" fmla="*/ 41 w 1319"/>
                  <a:gd name="T3" fmla="*/ 47 h 47"/>
                  <a:gd name="T4" fmla="*/ 19 w 1319"/>
                  <a:gd name="T5" fmla="*/ 25 h 47"/>
                  <a:gd name="T6" fmla="*/ 0 w 1319"/>
                  <a:gd name="T7" fmla="*/ 0 h 47"/>
                  <a:gd name="T8" fmla="*/ 1319 w 1319"/>
                  <a:gd name="T9" fmla="*/ 0 h 47"/>
                  <a:gd name="T10" fmla="*/ 1300 w 1319"/>
                  <a:gd name="T11" fmla="*/ 25 h 47"/>
                  <a:gd name="T12" fmla="*/ 1278 w 131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9" h="47">
                    <a:moveTo>
                      <a:pt x="1278" y="47"/>
                    </a:moveTo>
                    <a:lnTo>
                      <a:pt x="41" y="47"/>
                    </a:lnTo>
                    <a:lnTo>
                      <a:pt x="19" y="25"/>
                    </a:lnTo>
                    <a:lnTo>
                      <a:pt x="0" y="0"/>
                    </a:lnTo>
                    <a:lnTo>
                      <a:pt x="1319" y="0"/>
                    </a:lnTo>
                    <a:lnTo>
                      <a:pt x="1300" y="25"/>
                    </a:lnTo>
                    <a:lnTo>
                      <a:pt x="1278" y="47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2028"/>
              <p:cNvSpPr>
                <a:spLocks/>
              </p:cNvSpPr>
              <p:nvPr/>
            </p:nvSpPr>
            <p:spPr bwMode="auto">
              <a:xfrm>
                <a:off x="1789" y="2145"/>
                <a:ext cx="264" cy="12"/>
              </a:xfrm>
              <a:custGeom>
                <a:avLst/>
                <a:gdLst>
                  <a:gd name="T0" fmla="*/ 1263 w 1319"/>
                  <a:gd name="T1" fmla="*/ 63 h 63"/>
                  <a:gd name="T2" fmla="*/ 56 w 1319"/>
                  <a:gd name="T3" fmla="*/ 63 h 63"/>
                  <a:gd name="T4" fmla="*/ 26 w 1319"/>
                  <a:gd name="T5" fmla="*/ 33 h 63"/>
                  <a:gd name="T6" fmla="*/ 0 w 1319"/>
                  <a:gd name="T7" fmla="*/ 0 h 63"/>
                  <a:gd name="T8" fmla="*/ 1319 w 1319"/>
                  <a:gd name="T9" fmla="*/ 0 h 63"/>
                  <a:gd name="T10" fmla="*/ 1293 w 1319"/>
                  <a:gd name="T11" fmla="*/ 33 h 63"/>
                  <a:gd name="T12" fmla="*/ 1263 w 131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9" h="63">
                    <a:moveTo>
                      <a:pt x="1263" y="63"/>
                    </a:moveTo>
                    <a:lnTo>
                      <a:pt x="56" y="63"/>
                    </a:lnTo>
                    <a:lnTo>
                      <a:pt x="26" y="33"/>
                    </a:lnTo>
                    <a:lnTo>
                      <a:pt x="0" y="0"/>
                    </a:lnTo>
                    <a:lnTo>
                      <a:pt x="1319" y="0"/>
                    </a:lnTo>
                    <a:lnTo>
                      <a:pt x="1293" y="33"/>
                    </a:lnTo>
                    <a:lnTo>
                      <a:pt x="1263" y="63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2029"/>
              <p:cNvSpPr>
                <a:spLocks/>
              </p:cNvSpPr>
              <p:nvPr/>
            </p:nvSpPr>
            <p:spPr bwMode="auto">
              <a:xfrm>
                <a:off x="1789" y="2145"/>
                <a:ext cx="264" cy="16"/>
              </a:xfrm>
              <a:custGeom>
                <a:avLst/>
                <a:gdLst>
                  <a:gd name="T0" fmla="*/ 1247 w 1319"/>
                  <a:gd name="T1" fmla="*/ 79 h 79"/>
                  <a:gd name="T2" fmla="*/ 72 w 1319"/>
                  <a:gd name="T3" fmla="*/ 79 h 79"/>
                  <a:gd name="T4" fmla="*/ 34 w 1319"/>
                  <a:gd name="T5" fmla="*/ 41 h 79"/>
                  <a:gd name="T6" fmla="*/ 0 w 1319"/>
                  <a:gd name="T7" fmla="*/ 0 h 79"/>
                  <a:gd name="T8" fmla="*/ 1319 w 1319"/>
                  <a:gd name="T9" fmla="*/ 0 h 79"/>
                  <a:gd name="T10" fmla="*/ 1285 w 1319"/>
                  <a:gd name="T11" fmla="*/ 41 h 79"/>
                  <a:gd name="T12" fmla="*/ 1247 w 1319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9" h="79">
                    <a:moveTo>
                      <a:pt x="1247" y="79"/>
                    </a:moveTo>
                    <a:lnTo>
                      <a:pt x="72" y="79"/>
                    </a:lnTo>
                    <a:lnTo>
                      <a:pt x="34" y="41"/>
                    </a:lnTo>
                    <a:lnTo>
                      <a:pt x="0" y="0"/>
                    </a:lnTo>
                    <a:lnTo>
                      <a:pt x="1319" y="0"/>
                    </a:lnTo>
                    <a:lnTo>
                      <a:pt x="1285" y="41"/>
                    </a:lnTo>
                    <a:lnTo>
                      <a:pt x="1247" y="79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2030"/>
              <p:cNvSpPr>
                <a:spLocks/>
              </p:cNvSpPr>
              <p:nvPr/>
            </p:nvSpPr>
            <p:spPr bwMode="auto">
              <a:xfrm>
                <a:off x="1789" y="2145"/>
                <a:ext cx="264" cy="19"/>
              </a:xfrm>
              <a:custGeom>
                <a:avLst/>
                <a:gdLst>
                  <a:gd name="T0" fmla="*/ 1231 w 1319"/>
                  <a:gd name="T1" fmla="*/ 94 h 94"/>
                  <a:gd name="T2" fmla="*/ 88 w 1319"/>
                  <a:gd name="T3" fmla="*/ 94 h 94"/>
                  <a:gd name="T4" fmla="*/ 64 w 1319"/>
                  <a:gd name="T5" fmla="*/ 72 h 94"/>
                  <a:gd name="T6" fmla="*/ 20 w 1319"/>
                  <a:gd name="T7" fmla="*/ 25 h 94"/>
                  <a:gd name="T8" fmla="*/ 0 w 1319"/>
                  <a:gd name="T9" fmla="*/ 0 h 94"/>
                  <a:gd name="T10" fmla="*/ 1319 w 1319"/>
                  <a:gd name="T11" fmla="*/ 0 h 94"/>
                  <a:gd name="T12" fmla="*/ 1299 w 1319"/>
                  <a:gd name="T13" fmla="*/ 25 h 94"/>
                  <a:gd name="T14" fmla="*/ 1255 w 1319"/>
                  <a:gd name="T15" fmla="*/ 72 h 94"/>
                  <a:gd name="T16" fmla="*/ 1231 w 1319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9" h="94">
                    <a:moveTo>
                      <a:pt x="1231" y="94"/>
                    </a:moveTo>
                    <a:lnTo>
                      <a:pt x="88" y="94"/>
                    </a:lnTo>
                    <a:lnTo>
                      <a:pt x="64" y="72"/>
                    </a:lnTo>
                    <a:lnTo>
                      <a:pt x="20" y="25"/>
                    </a:lnTo>
                    <a:lnTo>
                      <a:pt x="0" y="0"/>
                    </a:lnTo>
                    <a:lnTo>
                      <a:pt x="1319" y="0"/>
                    </a:lnTo>
                    <a:lnTo>
                      <a:pt x="1299" y="25"/>
                    </a:lnTo>
                    <a:lnTo>
                      <a:pt x="1255" y="72"/>
                    </a:lnTo>
                    <a:lnTo>
                      <a:pt x="1231" y="94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2031"/>
              <p:cNvSpPr>
                <a:spLocks/>
              </p:cNvSpPr>
              <p:nvPr/>
            </p:nvSpPr>
            <p:spPr bwMode="auto">
              <a:xfrm>
                <a:off x="1789" y="2145"/>
                <a:ext cx="264" cy="22"/>
              </a:xfrm>
              <a:custGeom>
                <a:avLst/>
                <a:gdLst>
                  <a:gd name="T0" fmla="*/ 1213 w 1319"/>
                  <a:gd name="T1" fmla="*/ 110 h 110"/>
                  <a:gd name="T2" fmla="*/ 106 w 1319"/>
                  <a:gd name="T3" fmla="*/ 110 h 110"/>
                  <a:gd name="T4" fmla="*/ 77 w 1319"/>
                  <a:gd name="T5" fmla="*/ 84 h 110"/>
                  <a:gd name="T6" fmla="*/ 24 w 1319"/>
                  <a:gd name="T7" fmla="*/ 30 h 110"/>
                  <a:gd name="T8" fmla="*/ 0 w 1319"/>
                  <a:gd name="T9" fmla="*/ 0 h 110"/>
                  <a:gd name="T10" fmla="*/ 1319 w 1319"/>
                  <a:gd name="T11" fmla="*/ 0 h 110"/>
                  <a:gd name="T12" fmla="*/ 1295 w 1319"/>
                  <a:gd name="T13" fmla="*/ 30 h 110"/>
                  <a:gd name="T14" fmla="*/ 1242 w 1319"/>
                  <a:gd name="T15" fmla="*/ 84 h 110"/>
                  <a:gd name="T16" fmla="*/ 1213 w 1319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9" h="110">
                    <a:moveTo>
                      <a:pt x="1213" y="110"/>
                    </a:moveTo>
                    <a:lnTo>
                      <a:pt x="106" y="110"/>
                    </a:lnTo>
                    <a:lnTo>
                      <a:pt x="77" y="84"/>
                    </a:lnTo>
                    <a:lnTo>
                      <a:pt x="24" y="30"/>
                    </a:lnTo>
                    <a:lnTo>
                      <a:pt x="0" y="0"/>
                    </a:lnTo>
                    <a:lnTo>
                      <a:pt x="1319" y="0"/>
                    </a:lnTo>
                    <a:lnTo>
                      <a:pt x="1295" y="30"/>
                    </a:lnTo>
                    <a:lnTo>
                      <a:pt x="1242" y="84"/>
                    </a:lnTo>
                    <a:lnTo>
                      <a:pt x="1213" y="110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2032"/>
              <p:cNvSpPr>
                <a:spLocks/>
              </p:cNvSpPr>
              <p:nvPr/>
            </p:nvSpPr>
            <p:spPr bwMode="auto">
              <a:xfrm>
                <a:off x="1789" y="2145"/>
                <a:ext cx="264" cy="25"/>
              </a:xfrm>
              <a:custGeom>
                <a:avLst/>
                <a:gdLst>
                  <a:gd name="T0" fmla="*/ 1195 w 1319"/>
                  <a:gd name="T1" fmla="*/ 125 h 125"/>
                  <a:gd name="T2" fmla="*/ 124 w 1319"/>
                  <a:gd name="T3" fmla="*/ 125 h 125"/>
                  <a:gd name="T4" fmla="*/ 90 w 1319"/>
                  <a:gd name="T5" fmla="*/ 98 h 125"/>
                  <a:gd name="T6" fmla="*/ 29 w 1319"/>
                  <a:gd name="T7" fmla="*/ 34 h 125"/>
                  <a:gd name="T8" fmla="*/ 0 w 1319"/>
                  <a:gd name="T9" fmla="*/ 0 h 125"/>
                  <a:gd name="T10" fmla="*/ 1319 w 1319"/>
                  <a:gd name="T11" fmla="*/ 0 h 125"/>
                  <a:gd name="T12" fmla="*/ 1291 w 1319"/>
                  <a:gd name="T13" fmla="*/ 34 h 125"/>
                  <a:gd name="T14" fmla="*/ 1229 w 1319"/>
                  <a:gd name="T15" fmla="*/ 98 h 125"/>
                  <a:gd name="T16" fmla="*/ 1195 w 131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9" h="125">
                    <a:moveTo>
                      <a:pt x="1195" y="125"/>
                    </a:moveTo>
                    <a:lnTo>
                      <a:pt x="124" y="125"/>
                    </a:lnTo>
                    <a:lnTo>
                      <a:pt x="90" y="98"/>
                    </a:lnTo>
                    <a:lnTo>
                      <a:pt x="29" y="34"/>
                    </a:lnTo>
                    <a:lnTo>
                      <a:pt x="0" y="0"/>
                    </a:lnTo>
                    <a:lnTo>
                      <a:pt x="1319" y="0"/>
                    </a:lnTo>
                    <a:lnTo>
                      <a:pt x="1291" y="34"/>
                    </a:lnTo>
                    <a:lnTo>
                      <a:pt x="1229" y="98"/>
                    </a:lnTo>
                    <a:lnTo>
                      <a:pt x="1195" y="125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2033"/>
              <p:cNvSpPr>
                <a:spLocks/>
              </p:cNvSpPr>
              <p:nvPr/>
            </p:nvSpPr>
            <p:spPr bwMode="auto">
              <a:xfrm>
                <a:off x="1792" y="2148"/>
                <a:ext cx="258" cy="22"/>
              </a:xfrm>
              <a:custGeom>
                <a:avLst/>
                <a:gdLst>
                  <a:gd name="T0" fmla="*/ 0 w 1293"/>
                  <a:gd name="T1" fmla="*/ 0 h 110"/>
                  <a:gd name="T2" fmla="*/ 1293 w 1293"/>
                  <a:gd name="T3" fmla="*/ 0 h 110"/>
                  <a:gd name="T4" fmla="*/ 1267 w 1293"/>
                  <a:gd name="T5" fmla="*/ 30 h 110"/>
                  <a:gd name="T6" fmla="*/ 1212 w 1293"/>
                  <a:gd name="T7" fmla="*/ 86 h 110"/>
                  <a:gd name="T8" fmla="*/ 1182 w 1293"/>
                  <a:gd name="T9" fmla="*/ 110 h 110"/>
                  <a:gd name="T10" fmla="*/ 111 w 1293"/>
                  <a:gd name="T11" fmla="*/ 110 h 110"/>
                  <a:gd name="T12" fmla="*/ 81 w 1293"/>
                  <a:gd name="T13" fmla="*/ 86 h 110"/>
                  <a:gd name="T14" fmla="*/ 26 w 1293"/>
                  <a:gd name="T15" fmla="*/ 30 h 110"/>
                  <a:gd name="T16" fmla="*/ 0 w 1293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3" h="110">
                    <a:moveTo>
                      <a:pt x="0" y="0"/>
                    </a:moveTo>
                    <a:lnTo>
                      <a:pt x="1293" y="0"/>
                    </a:lnTo>
                    <a:lnTo>
                      <a:pt x="1267" y="30"/>
                    </a:lnTo>
                    <a:lnTo>
                      <a:pt x="1212" y="86"/>
                    </a:lnTo>
                    <a:lnTo>
                      <a:pt x="1182" y="110"/>
                    </a:lnTo>
                    <a:lnTo>
                      <a:pt x="111" y="110"/>
                    </a:lnTo>
                    <a:lnTo>
                      <a:pt x="81" y="86"/>
                    </a:lnTo>
                    <a:lnTo>
                      <a:pt x="26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2034"/>
              <p:cNvSpPr>
                <a:spLocks/>
              </p:cNvSpPr>
              <p:nvPr/>
            </p:nvSpPr>
            <p:spPr bwMode="auto">
              <a:xfrm>
                <a:off x="1794" y="2151"/>
                <a:ext cx="254" cy="19"/>
              </a:xfrm>
              <a:custGeom>
                <a:avLst/>
                <a:gdLst>
                  <a:gd name="T0" fmla="*/ 0 w 1267"/>
                  <a:gd name="T1" fmla="*/ 0 h 93"/>
                  <a:gd name="T2" fmla="*/ 1267 w 1267"/>
                  <a:gd name="T3" fmla="*/ 0 h 93"/>
                  <a:gd name="T4" fmla="*/ 1244 w 1267"/>
                  <a:gd name="T5" fmla="*/ 24 h 93"/>
                  <a:gd name="T6" fmla="*/ 1195 w 1267"/>
                  <a:gd name="T7" fmla="*/ 72 h 93"/>
                  <a:gd name="T8" fmla="*/ 1169 w 1267"/>
                  <a:gd name="T9" fmla="*/ 93 h 93"/>
                  <a:gd name="T10" fmla="*/ 98 w 1267"/>
                  <a:gd name="T11" fmla="*/ 93 h 93"/>
                  <a:gd name="T12" fmla="*/ 72 w 1267"/>
                  <a:gd name="T13" fmla="*/ 72 h 93"/>
                  <a:gd name="T14" fmla="*/ 23 w 1267"/>
                  <a:gd name="T15" fmla="*/ 24 h 93"/>
                  <a:gd name="T16" fmla="*/ 0 w 1267"/>
                  <a:gd name="T1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7" h="93">
                    <a:moveTo>
                      <a:pt x="0" y="0"/>
                    </a:moveTo>
                    <a:lnTo>
                      <a:pt x="1267" y="0"/>
                    </a:lnTo>
                    <a:lnTo>
                      <a:pt x="1244" y="24"/>
                    </a:lnTo>
                    <a:lnTo>
                      <a:pt x="1195" y="72"/>
                    </a:lnTo>
                    <a:lnTo>
                      <a:pt x="1169" y="93"/>
                    </a:lnTo>
                    <a:lnTo>
                      <a:pt x="98" y="93"/>
                    </a:lnTo>
                    <a:lnTo>
                      <a:pt x="72" y="72"/>
                    </a:lnTo>
                    <a:lnTo>
                      <a:pt x="2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2035"/>
              <p:cNvSpPr>
                <a:spLocks/>
              </p:cNvSpPr>
              <p:nvPr/>
            </p:nvSpPr>
            <p:spPr bwMode="auto">
              <a:xfrm>
                <a:off x="1797" y="2154"/>
                <a:ext cx="248" cy="16"/>
              </a:xfrm>
              <a:custGeom>
                <a:avLst/>
                <a:gdLst>
                  <a:gd name="T0" fmla="*/ 0 w 1237"/>
                  <a:gd name="T1" fmla="*/ 0 h 78"/>
                  <a:gd name="T2" fmla="*/ 1237 w 1237"/>
                  <a:gd name="T3" fmla="*/ 0 h 78"/>
                  <a:gd name="T4" fmla="*/ 1197 w 1237"/>
                  <a:gd name="T5" fmla="*/ 41 h 78"/>
                  <a:gd name="T6" fmla="*/ 1154 w 1237"/>
                  <a:gd name="T7" fmla="*/ 78 h 78"/>
                  <a:gd name="T8" fmla="*/ 83 w 1237"/>
                  <a:gd name="T9" fmla="*/ 78 h 78"/>
                  <a:gd name="T10" fmla="*/ 40 w 1237"/>
                  <a:gd name="T11" fmla="*/ 41 h 78"/>
                  <a:gd name="T12" fmla="*/ 0 w 1237"/>
                  <a:gd name="T1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7" h="78">
                    <a:moveTo>
                      <a:pt x="0" y="0"/>
                    </a:moveTo>
                    <a:lnTo>
                      <a:pt x="1237" y="0"/>
                    </a:lnTo>
                    <a:lnTo>
                      <a:pt x="1197" y="41"/>
                    </a:lnTo>
                    <a:lnTo>
                      <a:pt x="1154" y="78"/>
                    </a:lnTo>
                    <a:lnTo>
                      <a:pt x="83" y="78"/>
                    </a:lnTo>
                    <a:lnTo>
                      <a:pt x="4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2036"/>
              <p:cNvSpPr>
                <a:spLocks/>
              </p:cNvSpPr>
              <p:nvPr/>
            </p:nvSpPr>
            <p:spPr bwMode="auto">
              <a:xfrm>
                <a:off x="1800" y="2157"/>
                <a:ext cx="242" cy="13"/>
              </a:xfrm>
              <a:custGeom>
                <a:avLst/>
                <a:gdLst>
                  <a:gd name="T0" fmla="*/ 0 w 1209"/>
                  <a:gd name="T1" fmla="*/ 0 h 62"/>
                  <a:gd name="T2" fmla="*/ 1209 w 1209"/>
                  <a:gd name="T3" fmla="*/ 0 h 62"/>
                  <a:gd name="T4" fmla="*/ 1175 w 1209"/>
                  <a:gd name="T5" fmla="*/ 32 h 62"/>
                  <a:gd name="T6" fmla="*/ 1140 w 1209"/>
                  <a:gd name="T7" fmla="*/ 62 h 62"/>
                  <a:gd name="T8" fmla="*/ 69 w 1209"/>
                  <a:gd name="T9" fmla="*/ 62 h 62"/>
                  <a:gd name="T10" fmla="*/ 34 w 1209"/>
                  <a:gd name="T11" fmla="*/ 32 h 62"/>
                  <a:gd name="T12" fmla="*/ 0 w 1209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62">
                    <a:moveTo>
                      <a:pt x="0" y="0"/>
                    </a:moveTo>
                    <a:lnTo>
                      <a:pt x="1209" y="0"/>
                    </a:lnTo>
                    <a:lnTo>
                      <a:pt x="1175" y="32"/>
                    </a:lnTo>
                    <a:lnTo>
                      <a:pt x="1140" y="62"/>
                    </a:lnTo>
                    <a:lnTo>
                      <a:pt x="69" y="62"/>
                    </a:lnTo>
                    <a:lnTo>
                      <a:pt x="3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2037"/>
              <p:cNvSpPr>
                <a:spLocks/>
              </p:cNvSpPr>
              <p:nvPr/>
            </p:nvSpPr>
            <p:spPr bwMode="auto">
              <a:xfrm>
                <a:off x="1804" y="2160"/>
                <a:ext cx="235" cy="10"/>
              </a:xfrm>
              <a:custGeom>
                <a:avLst/>
                <a:gdLst>
                  <a:gd name="T0" fmla="*/ 0 w 1175"/>
                  <a:gd name="T1" fmla="*/ 0 h 47"/>
                  <a:gd name="T2" fmla="*/ 1175 w 1175"/>
                  <a:gd name="T3" fmla="*/ 0 h 47"/>
                  <a:gd name="T4" fmla="*/ 1150 w 1175"/>
                  <a:gd name="T5" fmla="*/ 25 h 47"/>
                  <a:gd name="T6" fmla="*/ 1123 w 1175"/>
                  <a:gd name="T7" fmla="*/ 47 h 47"/>
                  <a:gd name="T8" fmla="*/ 52 w 1175"/>
                  <a:gd name="T9" fmla="*/ 47 h 47"/>
                  <a:gd name="T10" fmla="*/ 25 w 1175"/>
                  <a:gd name="T11" fmla="*/ 25 h 47"/>
                  <a:gd name="T12" fmla="*/ 0 w 117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5" h="47">
                    <a:moveTo>
                      <a:pt x="0" y="0"/>
                    </a:moveTo>
                    <a:lnTo>
                      <a:pt x="1175" y="0"/>
                    </a:lnTo>
                    <a:lnTo>
                      <a:pt x="1150" y="25"/>
                    </a:lnTo>
                    <a:lnTo>
                      <a:pt x="1123" y="47"/>
                    </a:lnTo>
                    <a:lnTo>
                      <a:pt x="52" y="47"/>
                    </a:lnTo>
                    <a:lnTo>
                      <a:pt x="25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2038"/>
              <p:cNvSpPr>
                <a:spLocks/>
              </p:cNvSpPr>
              <p:nvPr/>
            </p:nvSpPr>
            <p:spPr bwMode="auto">
              <a:xfrm>
                <a:off x="1807" y="2164"/>
                <a:ext cx="228" cy="6"/>
              </a:xfrm>
              <a:custGeom>
                <a:avLst/>
                <a:gdLst>
                  <a:gd name="T0" fmla="*/ 0 w 1143"/>
                  <a:gd name="T1" fmla="*/ 0 h 31"/>
                  <a:gd name="T2" fmla="*/ 1143 w 1143"/>
                  <a:gd name="T3" fmla="*/ 0 h 31"/>
                  <a:gd name="T4" fmla="*/ 1125 w 1143"/>
                  <a:gd name="T5" fmla="*/ 16 h 31"/>
                  <a:gd name="T6" fmla="*/ 1107 w 1143"/>
                  <a:gd name="T7" fmla="*/ 31 h 31"/>
                  <a:gd name="T8" fmla="*/ 36 w 1143"/>
                  <a:gd name="T9" fmla="*/ 31 h 31"/>
                  <a:gd name="T10" fmla="*/ 18 w 1143"/>
                  <a:gd name="T11" fmla="*/ 16 h 31"/>
                  <a:gd name="T12" fmla="*/ 0 w 114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3" h="31">
                    <a:moveTo>
                      <a:pt x="0" y="0"/>
                    </a:moveTo>
                    <a:lnTo>
                      <a:pt x="1143" y="0"/>
                    </a:lnTo>
                    <a:lnTo>
                      <a:pt x="1125" y="16"/>
                    </a:lnTo>
                    <a:lnTo>
                      <a:pt x="1107" y="31"/>
                    </a:lnTo>
                    <a:lnTo>
                      <a:pt x="36" y="31"/>
                    </a:lnTo>
                    <a:lnTo>
                      <a:pt x="1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2039"/>
              <p:cNvSpPr>
                <a:spLocks/>
              </p:cNvSpPr>
              <p:nvPr/>
            </p:nvSpPr>
            <p:spPr bwMode="auto">
              <a:xfrm>
                <a:off x="1810" y="2167"/>
                <a:ext cx="222" cy="3"/>
              </a:xfrm>
              <a:custGeom>
                <a:avLst/>
                <a:gdLst>
                  <a:gd name="T0" fmla="*/ 0 w 1107"/>
                  <a:gd name="T1" fmla="*/ 0 h 15"/>
                  <a:gd name="T2" fmla="*/ 1107 w 1107"/>
                  <a:gd name="T3" fmla="*/ 0 h 15"/>
                  <a:gd name="T4" fmla="*/ 1098 w 1107"/>
                  <a:gd name="T5" fmla="*/ 8 h 15"/>
                  <a:gd name="T6" fmla="*/ 1089 w 1107"/>
                  <a:gd name="T7" fmla="*/ 15 h 15"/>
                  <a:gd name="T8" fmla="*/ 18 w 1107"/>
                  <a:gd name="T9" fmla="*/ 15 h 15"/>
                  <a:gd name="T10" fmla="*/ 9 w 1107"/>
                  <a:gd name="T11" fmla="*/ 8 h 15"/>
                  <a:gd name="T12" fmla="*/ 0 w 110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7" h="15">
                    <a:moveTo>
                      <a:pt x="0" y="0"/>
                    </a:moveTo>
                    <a:lnTo>
                      <a:pt x="1107" y="0"/>
                    </a:lnTo>
                    <a:lnTo>
                      <a:pt x="1098" y="8"/>
                    </a:lnTo>
                    <a:lnTo>
                      <a:pt x="1089" y="15"/>
                    </a:lnTo>
                    <a:lnTo>
                      <a:pt x="18" y="15"/>
                    </a:lnTo>
                    <a:lnTo>
                      <a:pt x="9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Rectangle 2040"/>
              <p:cNvSpPr>
                <a:spLocks noChangeArrowheads="1"/>
              </p:cNvSpPr>
              <p:nvPr/>
            </p:nvSpPr>
            <p:spPr bwMode="auto">
              <a:xfrm>
                <a:off x="1814" y="2170"/>
                <a:ext cx="214" cy="1"/>
              </a:xfrm>
              <a:prstGeom prst="rect">
                <a:avLst/>
              </a:pr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Rectangle 2041"/>
              <p:cNvSpPr>
                <a:spLocks noChangeArrowheads="1"/>
              </p:cNvSpPr>
              <p:nvPr/>
            </p:nvSpPr>
            <p:spPr bwMode="auto">
              <a:xfrm>
                <a:off x="1792" y="2148"/>
                <a:ext cx="258" cy="1"/>
              </a:xfrm>
              <a:prstGeom prst="rect">
                <a:avLst/>
              </a:prstGeom>
              <a:solidFill>
                <a:srgbClr val="D02D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2042"/>
              <p:cNvSpPr>
                <a:spLocks/>
              </p:cNvSpPr>
              <p:nvPr/>
            </p:nvSpPr>
            <p:spPr bwMode="auto">
              <a:xfrm>
                <a:off x="1792" y="2148"/>
                <a:ext cx="258" cy="3"/>
              </a:xfrm>
              <a:custGeom>
                <a:avLst/>
                <a:gdLst>
                  <a:gd name="T0" fmla="*/ 1280 w 1293"/>
                  <a:gd name="T1" fmla="*/ 17 h 17"/>
                  <a:gd name="T2" fmla="*/ 13 w 1293"/>
                  <a:gd name="T3" fmla="*/ 17 h 17"/>
                  <a:gd name="T4" fmla="*/ 6 w 1293"/>
                  <a:gd name="T5" fmla="*/ 9 h 17"/>
                  <a:gd name="T6" fmla="*/ 0 w 1293"/>
                  <a:gd name="T7" fmla="*/ 0 h 17"/>
                  <a:gd name="T8" fmla="*/ 1293 w 1293"/>
                  <a:gd name="T9" fmla="*/ 0 h 17"/>
                  <a:gd name="T10" fmla="*/ 1287 w 1293"/>
                  <a:gd name="T11" fmla="*/ 9 h 17"/>
                  <a:gd name="T12" fmla="*/ 1280 w 129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3" h="17">
                    <a:moveTo>
                      <a:pt x="1280" y="17"/>
                    </a:moveTo>
                    <a:lnTo>
                      <a:pt x="13" y="17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1293" y="0"/>
                    </a:lnTo>
                    <a:lnTo>
                      <a:pt x="1287" y="9"/>
                    </a:lnTo>
                    <a:lnTo>
                      <a:pt x="1280" y="17"/>
                    </a:lnTo>
                    <a:close/>
                  </a:path>
                </a:pathLst>
              </a:cu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2043"/>
              <p:cNvSpPr>
                <a:spLocks/>
              </p:cNvSpPr>
              <p:nvPr/>
            </p:nvSpPr>
            <p:spPr bwMode="auto">
              <a:xfrm>
                <a:off x="1792" y="2148"/>
                <a:ext cx="258" cy="6"/>
              </a:xfrm>
              <a:custGeom>
                <a:avLst/>
                <a:gdLst>
                  <a:gd name="T0" fmla="*/ 1265 w 1293"/>
                  <a:gd name="T1" fmla="*/ 32 h 32"/>
                  <a:gd name="T2" fmla="*/ 28 w 1293"/>
                  <a:gd name="T3" fmla="*/ 32 h 32"/>
                  <a:gd name="T4" fmla="*/ 13 w 1293"/>
                  <a:gd name="T5" fmla="*/ 17 h 32"/>
                  <a:gd name="T6" fmla="*/ 0 w 1293"/>
                  <a:gd name="T7" fmla="*/ 0 h 32"/>
                  <a:gd name="T8" fmla="*/ 1293 w 1293"/>
                  <a:gd name="T9" fmla="*/ 0 h 32"/>
                  <a:gd name="T10" fmla="*/ 1280 w 1293"/>
                  <a:gd name="T11" fmla="*/ 17 h 32"/>
                  <a:gd name="T12" fmla="*/ 1265 w 129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3" h="32">
                    <a:moveTo>
                      <a:pt x="1265" y="32"/>
                    </a:moveTo>
                    <a:lnTo>
                      <a:pt x="28" y="32"/>
                    </a:lnTo>
                    <a:lnTo>
                      <a:pt x="13" y="17"/>
                    </a:lnTo>
                    <a:lnTo>
                      <a:pt x="0" y="0"/>
                    </a:lnTo>
                    <a:lnTo>
                      <a:pt x="1293" y="0"/>
                    </a:lnTo>
                    <a:lnTo>
                      <a:pt x="1280" y="17"/>
                    </a:lnTo>
                    <a:lnTo>
                      <a:pt x="1265" y="32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2044"/>
              <p:cNvSpPr>
                <a:spLocks/>
              </p:cNvSpPr>
              <p:nvPr/>
            </p:nvSpPr>
            <p:spPr bwMode="auto">
              <a:xfrm>
                <a:off x="1792" y="2148"/>
                <a:ext cx="258" cy="9"/>
              </a:xfrm>
              <a:custGeom>
                <a:avLst/>
                <a:gdLst>
                  <a:gd name="T0" fmla="*/ 1250 w 1293"/>
                  <a:gd name="T1" fmla="*/ 48 h 48"/>
                  <a:gd name="T2" fmla="*/ 43 w 1293"/>
                  <a:gd name="T3" fmla="*/ 48 h 48"/>
                  <a:gd name="T4" fmla="*/ 21 w 1293"/>
                  <a:gd name="T5" fmla="*/ 25 h 48"/>
                  <a:gd name="T6" fmla="*/ 0 w 1293"/>
                  <a:gd name="T7" fmla="*/ 0 h 48"/>
                  <a:gd name="T8" fmla="*/ 1293 w 1293"/>
                  <a:gd name="T9" fmla="*/ 0 h 48"/>
                  <a:gd name="T10" fmla="*/ 1272 w 1293"/>
                  <a:gd name="T11" fmla="*/ 25 h 48"/>
                  <a:gd name="T12" fmla="*/ 1250 w 1293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3" h="48">
                    <a:moveTo>
                      <a:pt x="1250" y="48"/>
                    </a:moveTo>
                    <a:lnTo>
                      <a:pt x="43" y="48"/>
                    </a:lnTo>
                    <a:lnTo>
                      <a:pt x="21" y="25"/>
                    </a:lnTo>
                    <a:lnTo>
                      <a:pt x="0" y="0"/>
                    </a:lnTo>
                    <a:lnTo>
                      <a:pt x="1293" y="0"/>
                    </a:lnTo>
                    <a:lnTo>
                      <a:pt x="1272" y="25"/>
                    </a:lnTo>
                    <a:lnTo>
                      <a:pt x="1250" y="48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2045"/>
              <p:cNvSpPr>
                <a:spLocks/>
              </p:cNvSpPr>
              <p:nvPr/>
            </p:nvSpPr>
            <p:spPr bwMode="auto">
              <a:xfrm>
                <a:off x="1792" y="2148"/>
                <a:ext cx="258" cy="13"/>
              </a:xfrm>
              <a:custGeom>
                <a:avLst/>
                <a:gdLst>
                  <a:gd name="T0" fmla="*/ 1234 w 1293"/>
                  <a:gd name="T1" fmla="*/ 64 h 64"/>
                  <a:gd name="T2" fmla="*/ 59 w 1293"/>
                  <a:gd name="T3" fmla="*/ 64 h 64"/>
                  <a:gd name="T4" fmla="*/ 28 w 1293"/>
                  <a:gd name="T5" fmla="*/ 33 h 64"/>
                  <a:gd name="T6" fmla="*/ 0 w 1293"/>
                  <a:gd name="T7" fmla="*/ 0 h 64"/>
                  <a:gd name="T8" fmla="*/ 1293 w 1293"/>
                  <a:gd name="T9" fmla="*/ 0 h 64"/>
                  <a:gd name="T10" fmla="*/ 1265 w 1293"/>
                  <a:gd name="T11" fmla="*/ 33 h 64"/>
                  <a:gd name="T12" fmla="*/ 1234 w 1293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3" h="64">
                    <a:moveTo>
                      <a:pt x="1234" y="64"/>
                    </a:moveTo>
                    <a:lnTo>
                      <a:pt x="59" y="64"/>
                    </a:lnTo>
                    <a:lnTo>
                      <a:pt x="28" y="33"/>
                    </a:lnTo>
                    <a:lnTo>
                      <a:pt x="0" y="0"/>
                    </a:lnTo>
                    <a:lnTo>
                      <a:pt x="1293" y="0"/>
                    </a:lnTo>
                    <a:lnTo>
                      <a:pt x="1265" y="33"/>
                    </a:lnTo>
                    <a:lnTo>
                      <a:pt x="1234" y="64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2046"/>
              <p:cNvSpPr>
                <a:spLocks/>
              </p:cNvSpPr>
              <p:nvPr/>
            </p:nvSpPr>
            <p:spPr bwMode="auto">
              <a:xfrm>
                <a:off x="1792" y="2148"/>
                <a:ext cx="258" cy="16"/>
              </a:xfrm>
              <a:custGeom>
                <a:avLst/>
                <a:gdLst>
                  <a:gd name="T0" fmla="*/ 1218 w 1293"/>
                  <a:gd name="T1" fmla="*/ 79 h 79"/>
                  <a:gd name="T2" fmla="*/ 75 w 1293"/>
                  <a:gd name="T3" fmla="*/ 79 h 79"/>
                  <a:gd name="T4" fmla="*/ 36 w 1293"/>
                  <a:gd name="T5" fmla="*/ 41 h 79"/>
                  <a:gd name="T6" fmla="*/ 0 w 1293"/>
                  <a:gd name="T7" fmla="*/ 0 h 79"/>
                  <a:gd name="T8" fmla="*/ 1293 w 1293"/>
                  <a:gd name="T9" fmla="*/ 0 h 79"/>
                  <a:gd name="T10" fmla="*/ 1257 w 1293"/>
                  <a:gd name="T11" fmla="*/ 41 h 79"/>
                  <a:gd name="T12" fmla="*/ 1218 w 1293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3" h="79">
                    <a:moveTo>
                      <a:pt x="1218" y="79"/>
                    </a:moveTo>
                    <a:lnTo>
                      <a:pt x="75" y="79"/>
                    </a:lnTo>
                    <a:lnTo>
                      <a:pt x="36" y="41"/>
                    </a:lnTo>
                    <a:lnTo>
                      <a:pt x="0" y="0"/>
                    </a:lnTo>
                    <a:lnTo>
                      <a:pt x="1293" y="0"/>
                    </a:lnTo>
                    <a:lnTo>
                      <a:pt x="1257" y="41"/>
                    </a:lnTo>
                    <a:lnTo>
                      <a:pt x="1218" y="79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2047"/>
              <p:cNvSpPr>
                <a:spLocks/>
              </p:cNvSpPr>
              <p:nvPr/>
            </p:nvSpPr>
            <p:spPr bwMode="auto">
              <a:xfrm>
                <a:off x="1792" y="2148"/>
                <a:ext cx="258" cy="19"/>
              </a:xfrm>
              <a:custGeom>
                <a:avLst/>
                <a:gdLst>
                  <a:gd name="T0" fmla="*/ 1200 w 1293"/>
                  <a:gd name="T1" fmla="*/ 95 h 95"/>
                  <a:gd name="T2" fmla="*/ 93 w 1293"/>
                  <a:gd name="T3" fmla="*/ 95 h 95"/>
                  <a:gd name="T4" fmla="*/ 68 w 1293"/>
                  <a:gd name="T5" fmla="*/ 73 h 95"/>
                  <a:gd name="T6" fmla="*/ 22 w 1293"/>
                  <a:gd name="T7" fmla="*/ 26 h 95"/>
                  <a:gd name="T8" fmla="*/ 0 w 1293"/>
                  <a:gd name="T9" fmla="*/ 0 h 95"/>
                  <a:gd name="T10" fmla="*/ 1293 w 1293"/>
                  <a:gd name="T11" fmla="*/ 0 h 95"/>
                  <a:gd name="T12" fmla="*/ 1271 w 1293"/>
                  <a:gd name="T13" fmla="*/ 26 h 95"/>
                  <a:gd name="T14" fmla="*/ 1225 w 1293"/>
                  <a:gd name="T15" fmla="*/ 73 h 95"/>
                  <a:gd name="T16" fmla="*/ 1200 w 1293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3" h="95">
                    <a:moveTo>
                      <a:pt x="1200" y="95"/>
                    </a:moveTo>
                    <a:lnTo>
                      <a:pt x="93" y="95"/>
                    </a:lnTo>
                    <a:lnTo>
                      <a:pt x="68" y="73"/>
                    </a:lnTo>
                    <a:lnTo>
                      <a:pt x="22" y="26"/>
                    </a:lnTo>
                    <a:lnTo>
                      <a:pt x="0" y="0"/>
                    </a:lnTo>
                    <a:lnTo>
                      <a:pt x="1293" y="0"/>
                    </a:lnTo>
                    <a:lnTo>
                      <a:pt x="1271" y="26"/>
                    </a:lnTo>
                    <a:lnTo>
                      <a:pt x="1225" y="73"/>
                    </a:lnTo>
                    <a:lnTo>
                      <a:pt x="1200" y="95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2048"/>
              <p:cNvSpPr>
                <a:spLocks/>
              </p:cNvSpPr>
              <p:nvPr/>
            </p:nvSpPr>
            <p:spPr bwMode="auto">
              <a:xfrm>
                <a:off x="1792" y="2148"/>
                <a:ext cx="258" cy="22"/>
              </a:xfrm>
              <a:custGeom>
                <a:avLst/>
                <a:gdLst>
                  <a:gd name="T0" fmla="*/ 1182 w 1293"/>
                  <a:gd name="T1" fmla="*/ 110 h 110"/>
                  <a:gd name="T2" fmla="*/ 111 w 1293"/>
                  <a:gd name="T3" fmla="*/ 110 h 110"/>
                  <a:gd name="T4" fmla="*/ 81 w 1293"/>
                  <a:gd name="T5" fmla="*/ 86 h 110"/>
                  <a:gd name="T6" fmla="*/ 26 w 1293"/>
                  <a:gd name="T7" fmla="*/ 30 h 110"/>
                  <a:gd name="T8" fmla="*/ 0 w 1293"/>
                  <a:gd name="T9" fmla="*/ 0 h 110"/>
                  <a:gd name="T10" fmla="*/ 1293 w 1293"/>
                  <a:gd name="T11" fmla="*/ 0 h 110"/>
                  <a:gd name="T12" fmla="*/ 1267 w 1293"/>
                  <a:gd name="T13" fmla="*/ 30 h 110"/>
                  <a:gd name="T14" fmla="*/ 1212 w 1293"/>
                  <a:gd name="T15" fmla="*/ 86 h 110"/>
                  <a:gd name="T16" fmla="*/ 1182 w 1293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3" h="110">
                    <a:moveTo>
                      <a:pt x="1182" y="110"/>
                    </a:moveTo>
                    <a:lnTo>
                      <a:pt x="111" y="110"/>
                    </a:lnTo>
                    <a:lnTo>
                      <a:pt x="81" y="86"/>
                    </a:lnTo>
                    <a:lnTo>
                      <a:pt x="26" y="30"/>
                    </a:lnTo>
                    <a:lnTo>
                      <a:pt x="0" y="0"/>
                    </a:lnTo>
                    <a:lnTo>
                      <a:pt x="1293" y="0"/>
                    </a:lnTo>
                    <a:lnTo>
                      <a:pt x="1267" y="30"/>
                    </a:lnTo>
                    <a:lnTo>
                      <a:pt x="1212" y="86"/>
                    </a:lnTo>
                    <a:lnTo>
                      <a:pt x="1182" y="110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2049"/>
              <p:cNvSpPr>
                <a:spLocks/>
              </p:cNvSpPr>
              <p:nvPr/>
            </p:nvSpPr>
            <p:spPr bwMode="auto">
              <a:xfrm>
                <a:off x="1792" y="2148"/>
                <a:ext cx="258" cy="25"/>
              </a:xfrm>
              <a:custGeom>
                <a:avLst/>
                <a:gdLst>
                  <a:gd name="T0" fmla="*/ 1161 w 1293"/>
                  <a:gd name="T1" fmla="*/ 127 h 127"/>
                  <a:gd name="T2" fmla="*/ 132 w 1293"/>
                  <a:gd name="T3" fmla="*/ 127 h 127"/>
                  <a:gd name="T4" fmla="*/ 96 w 1293"/>
                  <a:gd name="T5" fmla="*/ 98 h 127"/>
                  <a:gd name="T6" fmla="*/ 30 w 1293"/>
                  <a:gd name="T7" fmla="*/ 35 h 127"/>
                  <a:gd name="T8" fmla="*/ 0 w 1293"/>
                  <a:gd name="T9" fmla="*/ 0 h 127"/>
                  <a:gd name="T10" fmla="*/ 1293 w 1293"/>
                  <a:gd name="T11" fmla="*/ 0 h 127"/>
                  <a:gd name="T12" fmla="*/ 1263 w 1293"/>
                  <a:gd name="T13" fmla="*/ 35 h 127"/>
                  <a:gd name="T14" fmla="*/ 1197 w 1293"/>
                  <a:gd name="T15" fmla="*/ 98 h 127"/>
                  <a:gd name="T16" fmla="*/ 1161 w 129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3" h="127">
                    <a:moveTo>
                      <a:pt x="1161" y="127"/>
                    </a:moveTo>
                    <a:lnTo>
                      <a:pt x="132" y="127"/>
                    </a:lnTo>
                    <a:lnTo>
                      <a:pt x="96" y="98"/>
                    </a:lnTo>
                    <a:lnTo>
                      <a:pt x="30" y="35"/>
                    </a:lnTo>
                    <a:lnTo>
                      <a:pt x="0" y="0"/>
                    </a:lnTo>
                    <a:lnTo>
                      <a:pt x="1293" y="0"/>
                    </a:lnTo>
                    <a:lnTo>
                      <a:pt x="1263" y="35"/>
                    </a:lnTo>
                    <a:lnTo>
                      <a:pt x="1197" y="98"/>
                    </a:lnTo>
                    <a:lnTo>
                      <a:pt x="1161" y="127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2050"/>
              <p:cNvSpPr>
                <a:spLocks/>
              </p:cNvSpPr>
              <p:nvPr/>
            </p:nvSpPr>
            <p:spPr bwMode="auto">
              <a:xfrm>
                <a:off x="1794" y="2151"/>
                <a:ext cx="254" cy="22"/>
              </a:xfrm>
              <a:custGeom>
                <a:avLst/>
                <a:gdLst>
                  <a:gd name="T0" fmla="*/ 0 w 1267"/>
                  <a:gd name="T1" fmla="*/ 0 h 110"/>
                  <a:gd name="T2" fmla="*/ 1267 w 1267"/>
                  <a:gd name="T3" fmla="*/ 0 h 110"/>
                  <a:gd name="T4" fmla="*/ 1240 w 1267"/>
                  <a:gd name="T5" fmla="*/ 30 h 110"/>
                  <a:gd name="T6" fmla="*/ 1180 w 1267"/>
                  <a:gd name="T7" fmla="*/ 84 h 110"/>
                  <a:gd name="T8" fmla="*/ 1148 w 1267"/>
                  <a:gd name="T9" fmla="*/ 110 h 110"/>
                  <a:gd name="T10" fmla="*/ 119 w 1267"/>
                  <a:gd name="T11" fmla="*/ 110 h 110"/>
                  <a:gd name="T12" fmla="*/ 87 w 1267"/>
                  <a:gd name="T13" fmla="*/ 84 h 110"/>
                  <a:gd name="T14" fmla="*/ 27 w 1267"/>
                  <a:gd name="T15" fmla="*/ 30 h 110"/>
                  <a:gd name="T16" fmla="*/ 0 w 1267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7" h="110">
                    <a:moveTo>
                      <a:pt x="0" y="0"/>
                    </a:moveTo>
                    <a:lnTo>
                      <a:pt x="1267" y="0"/>
                    </a:lnTo>
                    <a:lnTo>
                      <a:pt x="1240" y="30"/>
                    </a:lnTo>
                    <a:lnTo>
                      <a:pt x="1180" y="84"/>
                    </a:lnTo>
                    <a:lnTo>
                      <a:pt x="1148" y="110"/>
                    </a:lnTo>
                    <a:lnTo>
                      <a:pt x="119" y="110"/>
                    </a:lnTo>
                    <a:lnTo>
                      <a:pt x="87" y="84"/>
                    </a:lnTo>
                    <a:lnTo>
                      <a:pt x="27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2051"/>
              <p:cNvSpPr>
                <a:spLocks/>
              </p:cNvSpPr>
              <p:nvPr/>
            </p:nvSpPr>
            <p:spPr bwMode="auto">
              <a:xfrm>
                <a:off x="1797" y="2154"/>
                <a:ext cx="248" cy="19"/>
              </a:xfrm>
              <a:custGeom>
                <a:avLst/>
                <a:gdLst>
                  <a:gd name="T0" fmla="*/ 0 w 1237"/>
                  <a:gd name="T1" fmla="*/ 0 h 95"/>
                  <a:gd name="T2" fmla="*/ 1237 w 1237"/>
                  <a:gd name="T3" fmla="*/ 0 h 95"/>
                  <a:gd name="T4" fmla="*/ 1214 w 1237"/>
                  <a:gd name="T5" fmla="*/ 26 h 95"/>
                  <a:gd name="T6" fmla="*/ 1161 w 1237"/>
                  <a:gd name="T7" fmla="*/ 72 h 95"/>
                  <a:gd name="T8" fmla="*/ 1133 w 1237"/>
                  <a:gd name="T9" fmla="*/ 95 h 95"/>
                  <a:gd name="T10" fmla="*/ 104 w 1237"/>
                  <a:gd name="T11" fmla="*/ 95 h 95"/>
                  <a:gd name="T12" fmla="*/ 76 w 1237"/>
                  <a:gd name="T13" fmla="*/ 72 h 95"/>
                  <a:gd name="T14" fmla="*/ 23 w 1237"/>
                  <a:gd name="T15" fmla="*/ 26 h 95"/>
                  <a:gd name="T16" fmla="*/ 0 w 123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7" h="95">
                    <a:moveTo>
                      <a:pt x="0" y="0"/>
                    </a:moveTo>
                    <a:lnTo>
                      <a:pt x="1237" y="0"/>
                    </a:lnTo>
                    <a:lnTo>
                      <a:pt x="1214" y="26"/>
                    </a:lnTo>
                    <a:lnTo>
                      <a:pt x="1161" y="72"/>
                    </a:lnTo>
                    <a:lnTo>
                      <a:pt x="1133" y="95"/>
                    </a:lnTo>
                    <a:lnTo>
                      <a:pt x="104" y="95"/>
                    </a:lnTo>
                    <a:lnTo>
                      <a:pt x="76" y="72"/>
                    </a:lnTo>
                    <a:lnTo>
                      <a:pt x="2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2052"/>
              <p:cNvSpPr>
                <a:spLocks/>
              </p:cNvSpPr>
              <p:nvPr/>
            </p:nvSpPr>
            <p:spPr bwMode="auto">
              <a:xfrm>
                <a:off x="1800" y="2157"/>
                <a:ext cx="242" cy="16"/>
              </a:xfrm>
              <a:custGeom>
                <a:avLst/>
                <a:gdLst>
                  <a:gd name="T0" fmla="*/ 0 w 1209"/>
                  <a:gd name="T1" fmla="*/ 0 h 79"/>
                  <a:gd name="T2" fmla="*/ 1209 w 1209"/>
                  <a:gd name="T3" fmla="*/ 0 h 79"/>
                  <a:gd name="T4" fmla="*/ 1166 w 1209"/>
                  <a:gd name="T5" fmla="*/ 41 h 79"/>
                  <a:gd name="T6" fmla="*/ 1119 w 1209"/>
                  <a:gd name="T7" fmla="*/ 79 h 79"/>
                  <a:gd name="T8" fmla="*/ 90 w 1209"/>
                  <a:gd name="T9" fmla="*/ 79 h 79"/>
                  <a:gd name="T10" fmla="*/ 43 w 1209"/>
                  <a:gd name="T11" fmla="*/ 41 h 79"/>
                  <a:gd name="T12" fmla="*/ 0 w 120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79">
                    <a:moveTo>
                      <a:pt x="0" y="0"/>
                    </a:moveTo>
                    <a:lnTo>
                      <a:pt x="1209" y="0"/>
                    </a:lnTo>
                    <a:lnTo>
                      <a:pt x="1166" y="41"/>
                    </a:lnTo>
                    <a:lnTo>
                      <a:pt x="1119" y="79"/>
                    </a:lnTo>
                    <a:lnTo>
                      <a:pt x="90" y="79"/>
                    </a:lnTo>
                    <a:lnTo>
                      <a:pt x="43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2053"/>
              <p:cNvSpPr>
                <a:spLocks/>
              </p:cNvSpPr>
              <p:nvPr/>
            </p:nvSpPr>
            <p:spPr bwMode="auto">
              <a:xfrm>
                <a:off x="1804" y="2160"/>
                <a:ext cx="235" cy="13"/>
              </a:xfrm>
              <a:custGeom>
                <a:avLst/>
                <a:gdLst>
                  <a:gd name="T0" fmla="*/ 0 w 1175"/>
                  <a:gd name="T1" fmla="*/ 0 h 64"/>
                  <a:gd name="T2" fmla="*/ 1175 w 1175"/>
                  <a:gd name="T3" fmla="*/ 0 h 64"/>
                  <a:gd name="T4" fmla="*/ 1140 w 1175"/>
                  <a:gd name="T5" fmla="*/ 33 h 64"/>
                  <a:gd name="T6" fmla="*/ 1102 w 1175"/>
                  <a:gd name="T7" fmla="*/ 64 h 64"/>
                  <a:gd name="T8" fmla="*/ 73 w 1175"/>
                  <a:gd name="T9" fmla="*/ 64 h 64"/>
                  <a:gd name="T10" fmla="*/ 35 w 1175"/>
                  <a:gd name="T11" fmla="*/ 33 h 64"/>
                  <a:gd name="T12" fmla="*/ 0 w 1175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5" h="64">
                    <a:moveTo>
                      <a:pt x="0" y="0"/>
                    </a:moveTo>
                    <a:lnTo>
                      <a:pt x="1175" y="0"/>
                    </a:lnTo>
                    <a:lnTo>
                      <a:pt x="1140" y="33"/>
                    </a:lnTo>
                    <a:lnTo>
                      <a:pt x="1102" y="64"/>
                    </a:lnTo>
                    <a:lnTo>
                      <a:pt x="73" y="64"/>
                    </a:lnTo>
                    <a:lnTo>
                      <a:pt x="35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2054"/>
              <p:cNvSpPr>
                <a:spLocks/>
              </p:cNvSpPr>
              <p:nvPr/>
            </p:nvSpPr>
            <p:spPr bwMode="auto">
              <a:xfrm>
                <a:off x="1807" y="2164"/>
                <a:ext cx="228" cy="9"/>
              </a:xfrm>
              <a:custGeom>
                <a:avLst/>
                <a:gdLst>
                  <a:gd name="T0" fmla="*/ 0 w 1143"/>
                  <a:gd name="T1" fmla="*/ 0 h 48"/>
                  <a:gd name="T2" fmla="*/ 1143 w 1143"/>
                  <a:gd name="T3" fmla="*/ 0 h 48"/>
                  <a:gd name="T4" fmla="*/ 1115 w 1143"/>
                  <a:gd name="T5" fmla="*/ 24 h 48"/>
                  <a:gd name="T6" fmla="*/ 1086 w 1143"/>
                  <a:gd name="T7" fmla="*/ 48 h 48"/>
                  <a:gd name="T8" fmla="*/ 57 w 1143"/>
                  <a:gd name="T9" fmla="*/ 48 h 48"/>
                  <a:gd name="T10" fmla="*/ 28 w 1143"/>
                  <a:gd name="T11" fmla="*/ 24 h 48"/>
                  <a:gd name="T12" fmla="*/ 0 w 114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3" h="48">
                    <a:moveTo>
                      <a:pt x="0" y="0"/>
                    </a:moveTo>
                    <a:lnTo>
                      <a:pt x="1143" y="0"/>
                    </a:lnTo>
                    <a:lnTo>
                      <a:pt x="1115" y="24"/>
                    </a:lnTo>
                    <a:lnTo>
                      <a:pt x="1086" y="48"/>
                    </a:lnTo>
                    <a:lnTo>
                      <a:pt x="57" y="48"/>
                    </a:lnTo>
                    <a:lnTo>
                      <a:pt x="2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2055"/>
              <p:cNvSpPr>
                <a:spLocks/>
              </p:cNvSpPr>
              <p:nvPr/>
            </p:nvSpPr>
            <p:spPr bwMode="auto">
              <a:xfrm>
                <a:off x="1810" y="2167"/>
                <a:ext cx="222" cy="6"/>
              </a:xfrm>
              <a:custGeom>
                <a:avLst/>
                <a:gdLst>
                  <a:gd name="T0" fmla="*/ 0 w 1107"/>
                  <a:gd name="T1" fmla="*/ 0 h 32"/>
                  <a:gd name="T2" fmla="*/ 1107 w 1107"/>
                  <a:gd name="T3" fmla="*/ 0 h 32"/>
                  <a:gd name="T4" fmla="*/ 1088 w 1107"/>
                  <a:gd name="T5" fmla="*/ 16 h 32"/>
                  <a:gd name="T6" fmla="*/ 1068 w 1107"/>
                  <a:gd name="T7" fmla="*/ 32 h 32"/>
                  <a:gd name="T8" fmla="*/ 39 w 1107"/>
                  <a:gd name="T9" fmla="*/ 32 h 32"/>
                  <a:gd name="T10" fmla="*/ 19 w 1107"/>
                  <a:gd name="T11" fmla="*/ 16 h 32"/>
                  <a:gd name="T12" fmla="*/ 0 w 110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7" h="32">
                    <a:moveTo>
                      <a:pt x="0" y="0"/>
                    </a:moveTo>
                    <a:lnTo>
                      <a:pt x="1107" y="0"/>
                    </a:lnTo>
                    <a:lnTo>
                      <a:pt x="1088" y="16"/>
                    </a:lnTo>
                    <a:lnTo>
                      <a:pt x="1068" y="32"/>
                    </a:lnTo>
                    <a:lnTo>
                      <a:pt x="39" y="32"/>
                    </a:lnTo>
                    <a:lnTo>
                      <a:pt x="19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2056"/>
              <p:cNvSpPr>
                <a:spLocks/>
              </p:cNvSpPr>
              <p:nvPr/>
            </p:nvSpPr>
            <p:spPr bwMode="auto">
              <a:xfrm>
                <a:off x="1814" y="2170"/>
                <a:ext cx="214" cy="3"/>
              </a:xfrm>
              <a:custGeom>
                <a:avLst/>
                <a:gdLst>
                  <a:gd name="T0" fmla="*/ 0 w 1071"/>
                  <a:gd name="T1" fmla="*/ 0 h 17"/>
                  <a:gd name="T2" fmla="*/ 1071 w 1071"/>
                  <a:gd name="T3" fmla="*/ 0 h 17"/>
                  <a:gd name="T4" fmla="*/ 1061 w 1071"/>
                  <a:gd name="T5" fmla="*/ 9 h 17"/>
                  <a:gd name="T6" fmla="*/ 1050 w 1071"/>
                  <a:gd name="T7" fmla="*/ 17 h 17"/>
                  <a:gd name="T8" fmla="*/ 21 w 1071"/>
                  <a:gd name="T9" fmla="*/ 17 h 17"/>
                  <a:gd name="T10" fmla="*/ 10 w 1071"/>
                  <a:gd name="T11" fmla="*/ 9 h 17"/>
                  <a:gd name="T12" fmla="*/ 0 w 1071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1" h="17">
                    <a:moveTo>
                      <a:pt x="0" y="0"/>
                    </a:moveTo>
                    <a:lnTo>
                      <a:pt x="1071" y="0"/>
                    </a:lnTo>
                    <a:lnTo>
                      <a:pt x="1061" y="9"/>
                    </a:lnTo>
                    <a:lnTo>
                      <a:pt x="1050" y="17"/>
                    </a:lnTo>
                    <a:lnTo>
                      <a:pt x="21" y="17"/>
                    </a:lnTo>
                    <a:lnTo>
                      <a:pt x="1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2057"/>
              <p:cNvSpPr>
                <a:spLocks/>
              </p:cNvSpPr>
              <p:nvPr/>
            </p:nvSpPr>
            <p:spPr bwMode="auto">
              <a:xfrm>
                <a:off x="1818" y="2173"/>
                <a:ext cx="206" cy="0"/>
              </a:xfrm>
              <a:custGeom>
                <a:avLst/>
                <a:gdLst>
                  <a:gd name="T0" fmla="*/ 0 w 1031"/>
                  <a:gd name="T1" fmla="*/ 0 h 1"/>
                  <a:gd name="T2" fmla="*/ 1031 w 1031"/>
                  <a:gd name="T3" fmla="*/ 0 h 1"/>
                  <a:gd name="T4" fmla="*/ 1030 w 1031"/>
                  <a:gd name="T5" fmla="*/ 1 h 1"/>
                  <a:gd name="T6" fmla="*/ 1 w 1031"/>
                  <a:gd name="T7" fmla="*/ 1 h 1"/>
                  <a:gd name="T8" fmla="*/ 0 w 103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1" h="1">
                    <a:moveTo>
                      <a:pt x="0" y="0"/>
                    </a:moveTo>
                    <a:lnTo>
                      <a:pt x="1031" y="0"/>
                    </a:lnTo>
                    <a:lnTo>
                      <a:pt x="103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Rectangle 2058"/>
              <p:cNvSpPr>
                <a:spLocks noChangeArrowheads="1"/>
              </p:cNvSpPr>
              <p:nvPr/>
            </p:nvSpPr>
            <p:spPr bwMode="auto">
              <a:xfrm>
                <a:off x="1794" y="2151"/>
                <a:ext cx="254" cy="1"/>
              </a:xfrm>
              <a:prstGeom prst="rect">
                <a:avLst/>
              </a:prstGeom>
              <a:solidFill>
                <a:srgbClr val="D0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2059"/>
              <p:cNvSpPr>
                <a:spLocks/>
              </p:cNvSpPr>
              <p:nvPr/>
            </p:nvSpPr>
            <p:spPr bwMode="auto">
              <a:xfrm>
                <a:off x="1794" y="2151"/>
                <a:ext cx="254" cy="3"/>
              </a:xfrm>
              <a:custGeom>
                <a:avLst/>
                <a:gdLst>
                  <a:gd name="T0" fmla="*/ 1252 w 1267"/>
                  <a:gd name="T1" fmla="*/ 15 h 15"/>
                  <a:gd name="T2" fmla="*/ 15 w 1267"/>
                  <a:gd name="T3" fmla="*/ 15 h 15"/>
                  <a:gd name="T4" fmla="*/ 8 w 1267"/>
                  <a:gd name="T5" fmla="*/ 8 h 15"/>
                  <a:gd name="T6" fmla="*/ 0 w 1267"/>
                  <a:gd name="T7" fmla="*/ 0 h 15"/>
                  <a:gd name="T8" fmla="*/ 1267 w 1267"/>
                  <a:gd name="T9" fmla="*/ 0 h 15"/>
                  <a:gd name="T10" fmla="*/ 1259 w 1267"/>
                  <a:gd name="T11" fmla="*/ 7 h 15"/>
                  <a:gd name="T12" fmla="*/ 1252 w 126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7" h="15">
                    <a:moveTo>
                      <a:pt x="1252" y="15"/>
                    </a:moveTo>
                    <a:lnTo>
                      <a:pt x="15" y="15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1267" y="0"/>
                    </a:lnTo>
                    <a:lnTo>
                      <a:pt x="1259" y="7"/>
                    </a:lnTo>
                    <a:lnTo>
                      <a:pt x="1252" y="15"/>
                    </a:lnTo>
                    <a:close/>
                  </a:path>
                </a:pathLst>
              </a:cu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2060"/>
              <p:cNvSpPr>
                <a:spLocks/>
              </p:cNvSpPr>
              <p:nvPr/>
            </p:nvSpPr>
            <p:spPr bwMode="auto">
              <a:xfrm>
                <a:off x="1794" y="2151"/>
                <a:ext cx="254" cy="6"/>
              </a:xfrm>
              <a:custGeom>
                <a:avLst/>
                <a:gdLst>
                  <a:gd name="T0" fmla="*/ 1237 w 1267"/>
                  <a:gd name="T1" fmla="*/ 31 h 31"/>
                  <a:gd name="T2" fmla="*/ 30 w 1267"/>
                  <a:gd name="T3" fmla="*/ 31 h 31"/>
                  <a:gd name="T4" fmla="*/ 15 w 1267"/>
                  <a:gd name="T5" fmla="*/ 15 h 31"/>
                  <a:gd name="T6" fmla="*/ 0 w 1267"/>
                  <a:gd name="T7" fmla="*/ 0 h 31"/>
                  <a:gd name="T8" fmla="*/ 1267 w 1267"/>
                  <a:gd name="T9" fmla="*/ 0 h 31"/>
                  <a:gd name="T10" fmla="*/ 1252 w 1267"/>
                  <a:gd name="T11" fmla="*/ 15 h 31"/>
                  <a:gd name="T12" fmla="*/ 1237 w 1267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7" h="31">
                    <a:moveTo>
                      <a:pt x="1237" y="31"/>
                    </a:moveTo>
                    <a:lnTo>
                      <a:pt x="30" y="31"/>
                    </a:lnTo>
                    <a:lnTo>
                      <a:pt x="15" y="15"/>
                    </a:lnTo>
                    <a:lnTo>
                      <a:pt x="0" y="0"/>
                    </a:lnTo>
                    <a:lnTo>
                      <a:pt x="1267" y="0"/>
                    </a:lnTo>
                    <a:lnTo>
                      <a:pt x="1252" y="15"/>
                    </a:lnTo>
                    <a:lnTo>
                      <a:pt x="1237" y="31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2061"/>
              <p:cNvSpPr>
                <a:spLocks/>
              </p:cNvSpPr>
              <p:nvPr/>
            </p:nvSpPr>
            <p:spPr bwMode="auto">
              <a:xfrm>
                <a:off x="1794" y="2151"/>
                <a:ext cx="254" cy="10"/>
              </a:xfrm>
              <a:custGeom>
                <a:avLst/>
                <a:gdLst>
                  <a:gd name="T0" fmla="*/ 1221 w 1267"/>
                  <a:gd name="T1" fmla="*/ 47 h 47"/>
                  <a:gd name="T2" fmla="*/ 46 w 1267"/>
                  <a:gd name="T3" fmla="*/ 47 h 47"/>
                  <a:gd name="T4" fmla="*/ 22 w 1267"/>
                  <a:gd name="T5" fmla="*/ 23 h 47"/>
                  <a:gd name="T6" fmla="*/ 0 w 1267"/>
                  <a:gd name="T7" fmla="*/ 0 h 47"/>
                  <a:gd name="T8" fmla="*/ 1267 w 1267"/>
                  <a:gd name="T9" fmla="*/ 0 h 47"/>
                  <a:gd name="T10" fmla="*/ 1245 w 1267"/>
                  <a:gd name="T11" fmla="*/ 23 h 47"/>
                  <a:gd name="T12" fmla="*/ 1221 w 126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7" h="47">
                    <a:moveTo>
                      <a:pt x="1221" y="47"/>
                    </a:moveTo>
                    <a:lnTo>
                      <a:pt x="46" y="47"/>
                    </a:lnTo>
                    <a:lnTo>
                      <a:pt x="22" y="23"/>
                    </a:lnTo>
                    <a:lnTo>
                      <a:pt x="0" y="0"/>
                    </a:lnTo>
                    <a:lnTo>
                      <a:pt x="1267" y="0"/>
                    </a:lnTo>
                    <a:lnTo>
                      <a:pt x="1245" y="23"/>
                    </a:lnTo>
                    <a:lnTo>
                      <a:pt x="1221" y="47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2062"/>
              <p:cNvSpPr>
                <a:spLocks/>
              </p:cNvSpPr>
              <p:nvPr/>
            </p:nvSpPr>
            <p:spPr bwMode="auto">
              <a:xfrm>
                <a:off x="1794" y="2151"/>
                <a:ext cx="254" cy="13"/>
              </a:xfrm>
              <a:custGeom>
                <a:avLst/>
                <a:gdLst>
                  <a:gd name="T0" fmla="*/ 1205 w 1267"/>
                  <a:gd name="T1" fmla="*/ 62 h 62"/>
                  <a:gd name="T2" fmla="*/ 62 w 1267"/>
                  <a:gd name="T3" fmla="*/ 62 h 62"/>
                  <a:gd name="T4" fmla="*/ 30 w 1267"/>
                  <a:gd name="T5" fmla="*/ 32 h 62"/>
                  <a:gd name="T6" fmla="*/ 0 w 1267"/>
                  <a:gd name="T7" fmla="*/ 0 h 62"/>
                  <a:gd name="T8" fmla="*/ 1267 w 1267"/>
                  <a:gd name="T9" fmla="*/ 0 h 62"/>
                  <a:gd name="T10" fmla="*/ 1237 w 1267"/>
                  <a:gd name="T11" fmla="*/ 32 h 62"/>
                  <a:gd name="T12" fmla="*/ 1205 w 126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7" h="62">
                    <a:moveTo>
                      <a:pt x="1205" y="62"/>
                    </a:moveTo>
                    <a:lnTo>
                      <a:pt x="62" y="62"/>
                    </a:lnTo>
                    <a:lnTo>
                      <a:pt x="30" y="32"/>
                    </a:lnTo>
                    <a:lnTo>
                      <a:pt x="0" y="0"/>
                    </a:lnTo>
                    <a:lnTo>
                      <a:pt x="1267" y="0"/>
                    </a:lnTo>
                    <a:lnTo>
                      <a:pt x="1237" y="32"/>
                    </a:lnTo>
                    <a:lnTo>
                      <a:pt x="1205" y="62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2063"/>
              <p:cNvSpPr>
                <a:spLocks/>
              </p:cNvSpPr>
              <p:nvPr/>
            </p:nvSpPr>
            <p:spPr bwMode="auto">
              <a:xfrm>
                <a:off x="1794" y="2151"/>
                <a:ext cx="254" cy="16"/>
              </a:xfrm>
              <a:custGeom>
                <a:avLst/>
                <a:gdLst>
                  <a:gd name="T0" fmla="*/ 1187 w 1267"/>
                  <a:gd name="T1" fmla="*/ 78 h 78"/>
                  <a:gd name="T2" fmla="*/ 80 w 1267"/>
                  <a:gd name="T3" fmla="*/ 78 h 78"/>
                  <a:gd name="T4" fmla="*/ 38 w 1267"/>
                  <a:gd name="T5" fmla="*/ 41 h 78"/>
                  <a:gd name="T6" fmla="*/ 0 w 1267"/>
                  <a:gd name="T7" fmla="*/ 0 h 78"/>
                  <a:gd name="T8" fmla="*/ 1267 w 1267"/>
                  <a:gd name="T9" fmla="*/ 0 h 78"/>
                  <a:gd name="T10" fmla="*/ 1229 w 1267"/>
                  <a:gd name="T11" fmla="*/ 41 h 78"/>
                  <a:gd name="T12" fmla="*/ 1187 w 126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7" h="78">
                    <a:moveTo>
                      <a:pt x="1187" y="78"/>
                    </a:moveTo>
                    <a:lnTo>
                      <a:pt x="80" y="78"/>
                    </a:lnTo>
                    <a:lnTo>
                      <a:pt x="38" y="41"/>
                    </a:lnTo>
                    <a:lnTo>
                      <a:pt x="0" y="0"/>
                    </a:lnTo>
                    <a:lnTo>
                      <a:pt x="1267" y="0"/>
                    </a:lnTo>
                    <a:lnTo>
                      <a:pt x="1229" y="41"/>
                    </a:lnTo>
                    <a:lnTo>
                      <a:pt x="1187" y="78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2064"/>
              <p:cNvSpPr>
                <a:spLocks/>
              </p:cNvSpPr>
              <p:nvPr/>
            </p:nvSpPr>
            <p:spPr bwMode="auto">
              <a:xfrm>
                <a:off x="1794" y="2151"/>
                <a:ext cx="254" cy="19"/>
              </a:xfrm>
              <a:custGeom>
                <a:avLst/>
                <a:gdLst>
                  <a:gd name="T0" fmla="*/ 1169 w 1267"/>
                  <a:gd name="T1" fmla="*/ 93 h 93"/>
                  <a:gd name="T2" fmla="*/ 98 w 1267"/>
                  <a:gd name="T3" fmla="*/ 93 h 93"/>
                  <a:gd name="T4" fmla="*/ 72 w 1267"/>
                  <a:gd name="T5" fmla="*/ 72 h 93"/>
                  <a:gd name="T6" fmla="*/ 23 w 1267"/>
                  <a:gd name="T7" fmla="*/ 24 h 93"/>
                  <a:gd name="T8" fmla="*/ 0 w 1267"/>
                  <a:gd name="T9" fmla="*/ 0 h 93"/>
                  <a:gd name="T10" fmla="*/ 1267 w 1267"/>
                  <a:gd name="T11" fmla="*/ 0 h 93"/>
                  <a:gd name="T12" fmla="*/ 1244 w 1267"/>
                  <a:gd name="T13" fmla="*/ 24 h 93"/>
                  <a:gd name="T14" fmla="*/ 1195 w 1267"/>
                  <a:gd name="T15" fmla="*/ 72 h 93"/>
                  <a:gd name="T16" fmla="*/ 1169 w 1267"/>
                  <a:gd name="T1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7" h="93">
                    <a:moveTo>
                      <a:pt x="1169" y="93"/>
                    </a:moveTo>
                    <a:lnTo>
                      <a:pt x="98" y="93"/>
                    </a:lnTo>
                    <a:lnTo>
                      <a:pt x="72" y="72"/>
                    </a:lnTo>
                    <a:lnTo>
                      <a:pt x="23" y="24"/>
                    </a:lnTo>
                    <a:lnTo>
                      <a:pt x="0" y="0"/>
                    </a:lnTo>
                    <a:lnTo>
                      <a:pt x="1267" y="0"/>
                    </a:lnTo>
                    <a:lnTo>
                      <a:pt x="1244" y="24"/>
                    </a:lnTo>
                    <a:lnTo>
                      <a:pt x="1195" y="72"/>
                    </a:lnTo>
                    <a:lnTo>
                      <a:pt x="1169" y="93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2065"/>
              <p:cNvSpPr>
                <a:spLocks/>
              </p:cNvSpPr>
              <p:nvPr/>
            </p:nvSpPr>
            <p:spPr bwMode="auto">
              <a:xfrm>
                <a:off x="1794" y="2151"/>
                <a:ext cx="254" cy="22"/>
              </a:xfrm>
              <a:custGeom>
                <a:avLst/>
                <a:gdLst>
                  <a:gd name="T0" fmla="*/ 1148 w 1267"/>
                  <a:gd name="T1" fmla="*/ 110 h 110"/>
                  <a:gd name="T2" fmla="*/ 119 w 1267"/>
                  <a:gd name="T3" fmla="*/ 110 h 110"/>
                  <a:gd name="T4" fmla="*/ 87 w 1267"/>
                  <a:gd name="T5" fmla="*/ 84 h 110"/>
                  <a:gd name="T6" fmla="*/ 27 w 1267"/>
                  <a:gd name="T7" fmla="*/ 30 h 110"/>
                  <a:gd name="T8" fmla="*/ 0 w 1267"/>
                  <a:gd name="T9" fmla="*/ 0 h 110"/>
                  <a:gd name="T10" fmla="*/ 1267 w 1267"/>
                  <a:gd name="T11" fmla="*/ 0 h 110"/>
                  <a:gd name="T12" fmla="*/ 1240 w 1267"/>
                  <a:gd name="T13" fmla="*/ 30 h 110"/>
                  <a:gd name="T14" fmla="*/ 1180 w 1267"/>
                  <a:gd name="T15" fmla="*/ 84 h 110"/>
                  <a:gd name="T16" fmla="*/ 1148 w 1267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7" h="110">
                    <a:moveTo>
                      <a:pt x="1148" y="110"/>
                    </a:moveTo>
                    <a:lnTo>
                      <a:pt x="119" y="110"/>
                    </a:lnTo>
                    <a:lnTo>
                      <a:pt x="87" y="84"/>
                    </a:lnTo>
                    <a:lnTo>
                      <a:pt x="27" y="30"/>
                    </a:lnTo>
                    <a:lnTo>
                      <a:pt x="0" y="0"/>
                    </a:lnTo>
                    <a:lnTo>
                      <a:pt x="1267" y="0"/>
                    </a:lnTo>
                    <a:lnTo>
                      <a:pt x="1240" y="30"/>
                    </a:lnTo>
                    <a:lnTo>
                      <a:pt x="1180" y="84"/>
                    </a:lnTo>
                    <a:lnTo>
                      <a:pt x="1148" y="110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2066"/>
              <p:cNvSpPr>
                <a:spLocks/>
              </p:cNvSpPr>
              <p:nvPr/>
            </p:nvSpPr>
            <p:spPr bwMode="auto">
              <a:xfrm>
                <a:off x="1794" y="2151"/>
                <a:ext cx="254" cy="25"/>
              </a:xfrm>
              <a:custGeom>
                <a:avLst/>
                <a:gdLst>
                  <a:gd name="T0" fmla="*/ 1128 w 1267"/>
                  <a:gd name="T1" fmla="*/ 125 h 125"/>
                  <a:gd name="T2" fmla="*/ 812 w 1267"/>
                  <a:gd name="T3" fmla="*/ 125 h 125"/>
                  <a:gd name="T4" fmla="*/ 139 w 1267"/>
                  <a:gd name="T5" fmla="*/ 125 h 125"/>
                  <a:gd name="T6" fmla="*/ 102 w 1267"/>
                  <a:gd name="T7" fmla="*/ 96 h 125"/>
                  <a:gd name="T8" fmla="*/ 32 w 1267"/>
                  <a:gd name="T9" fmla="*/ 34 h 125"/>
                  <a:gd name="T10" fmla="*/ 0 w 1267"/>
                  <a:gd name="T11" fmla="*/ 0 h 125"/>
                  <a:gd name="T12" fmla="*/ 1267 w 1267"/>
                  <a:gd name="T13" fmla="*/ 0 h 125"/>
                  <a:gd name="T14" fmla="*/ 1235 w 1267"/>
                  <a:gd name="T15" fmla="*/ 34 h 125"/>
                  <a:gd name="T16" fmla="*/ 1165 w 1267"/>
                  <a:gd name="T17" fmla="*/ 96 h 125"/>
                  <a:gd name="T18" fmla="*/ 1128 w 1267"/>
                  <a:gd name="T1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7" h="125">
                    <a:moveTo>
                      <a:pt x="1128" y="125"/>
                    </a:moveTo>
                    <a:lnTo>
                      <a:pt x="812" y="125"/>
                    </a:lnTo>
                    <a:lnTo>
                      <a:pt x="139" y="125"/>
                    </a:lnTo>
                    <a:lnTo>
                      <a:pt x="102" y="96"/>
                    </a:lnTo>
                    <a:lnTo>
                      <a:pt x="32" y="34"/>
                    </a:lnTo>
                    <a:lnTo>
                      <a:pt x="0" y="0"/>
                    </a:lnTo>
                    <a:lnTo>
                      <a:pt x="1267" y="0"/>
                    </a:lnTo>
                    <a:lnTo>
                      <a:pt x="1235" y="34"/>
                    </a:lnTo>
                    <a:lnTo>
                      <a:pt x="1165" y="96"/>
                    </a:lnTo>
                    <a:lnTo>
                      <a:pt x="1128" y="125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2067"/>
              <p:cNvSpPr>
                <a:spLocks/>
              </p:cNvSpPr>
              <p:nvPr/>
            </p:nvSpPr>
            <p:spPr bwMode="auto">
              <a:xfrm>
                <a:off x="1797" y="2154"/>
                <a:ext cx="248" cy="22"/>
              </a:xfrm>
              <a:custGeom>
                <a:avLst/>
                <a:gdLst>
                  <a:gd name="T0" fmla="*/ 0 w 1237"/>
                  <a:gd name="T1" fmla="*/ 0 h 110"/>
                  <a:gd name="T2" fmla="*/ 1237 w 1237"/>
                  <a:gd name="T3" fmla="*/ 0 h 110"/>
                  <a:gd name="T4" fmla="*/ 1208 w 1237"/>
                  <a:gd name="T5" fmla="*/ 30 h 110"/>
                  <a:gd name="T6" fmla="*/ 1146 w 1237"/>
                  <a:gd name="T7" fmla="*/ 85 h 110"/>
                  <a:gd name="T8" fmla="*/ 1113 w 1237"/>
                  <a:gd name="T9" fmla="*/ 110 h 110"/>
                  <a:gd name="T10" fmla="*/ 124 w 1237"/>
                  <a:gd name="T11" fmla="*/ 110 h 110"/>
                  <a:gd name="T12" fmla="*/ 91 w 1237"/>
                  <a:gd name="T13" fmla="*/ 85 h 110"/>
                  <a:gd name="T14" fmla="*/ 29 w 1237"/>
                  <a:gd name="T15" fmla="*/ 30 h 110"/>
                  <a:gd name="T16" fmla="*/ 0 w 1237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7" h="110">
                    <a:moveTo>
                      <a:pt x="0" y="0"/>
                    </a:moveTo>
                    <a:lnTo>
                      <a:pt x="1237" y="0"/>
                    </a:lnTo>
                    <a:lnTo>
                      <a:pt x="1208" y="30"/>
                    </a:lnTo>
                    <a:lnTo>
                      <a:pt x="1146" y="85"/>
                    </a:lnTo>
                    <a:lnTo>
                      <a:pt x="1113" y="110"/>
                    </a:lnTo>
                    <a:lnTo>
                      <a:pt x="124" y="110"/>
                    </a:lnTo>
                    <a:lnTo>
                      <a:pt x="91" y="85"/>
                    </a:lnTo>
                    <a:lnTo>
                      <a:pt x="29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2068"/>
              <p:cNvSpPr>
                <a:spLocks/>
              </p:cNvSpPr>
              <p:nvPr/>
            </p:nvSpPr>
            <p:spPr bwMode="auto">
              <a:xfrm>
                <a:off x="1800" y="2157"/>
                <a:ext cx="242" cy="19"/>
              </a:xfrm>
              <a:custGeom>
                <a:avLst/>
                <a:gdLst>
                  <a:gd name="T0" fmla="*/ 0 w 1209"/>
                  <a:gd name="T1" fmla="*/ 0 h 94"/>
                  <a:gd name="T2" fmla="*/ 1209 w 1209"/>
                  <a:gd name="T3" fmla="*/ 0 h 94"/>
                  <a:gd name="T4" fmla="*/ 1183 w 1209"/>
                  <a:gd name="T5" fmla="*/ 25 h 94"/>
                  <a:gd name="T6" fmla="*/ 1128 w 1209"/>
                  <a:gd name="T7" fmla="*/ 73 h 94"/>
                  <a:gd name="T8" fmla="*/ 1099 w 1209"/>
                  <a:gd name="T9" fmla="*/ 94 h 94"/>
                  <a:gd name="T10" fmla="*/ 110 w 1209"/>
                  <a:gd name="T11" fmla="*/ 94 h 94"/>
                  <a:gd name="T12" fmla="*/ 81 w 1209"/>
                  <a:gd name="T13" fmla="*/ 73 h 94"/>
                  <a:gd name="T14" fmla="*/ 26 w 1209"/>
                  <a:gd name="T15" fmla="*/ 25 h 94"/>
                  <a:gd name="T16" fmla="*/ 0 w 1209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9" h="94">
                    <a:moveTo>
                      <a:pt x="0" y="0"/>
                    </a:moveTo>
                    <a:lnTo>
                      <a:pt x="1209" y="0"/>
                    </a:lnTo>
                    <a:lnTo>
                      <a:pt x="1183" y="25"/>
                    </a:lnTo>
                    <a:lnTo>
                      <a:pt x="1128" y="73"/>
                    </a:lnTo>
                    <a:lnTo>
                      <a:pt x="1099" y="94"/>
                    </a:lnTo>
                    <a:lnTo>
                      <a:pt x="110" y="94"/>
                    </a:lnTo>
                    <a:lnTo>
                      <a:pt x="81" y="73"/>
                    </a:lnTo>
                    <a:lnTo>
                      <a:pt x="26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2069"/>
              <p:cNvSpPr>
                <a:spLocks/>
              </p:cNvSpPr>
              <p:nvPr/>
            </p:nvSpPr>
            <p:spPr bwMode="auto">
              <a:xfrm>
                <a:off x="1804" y="2160"/>
                <a:ext cx="235" cy="16"/>
              </a:xfrm>
              <a:custGeom>
                <a:avLst/>
                <a:gdLst>
                  <a:gd name="T0" fmla="*/ 0 w 1175"/>
                  <a:gd name="T1" fmla="*/ 0 h 79"/>
                  <a:gd name="T2" fmla="*/ 1175 w 1175"/>
                  <a:gd name="T3" fmla="*/ 0 h 79"/>
                  <a:gd name="T4" fmla="*/ 1130 w 1175"/>
                  <a:gd name="T5" fmla="*/ 42 h 79"/>
                  <a:gd name="T6" fmla="*/ 1082 w 1175"/>
                  <a:gd name="T7" fmla="*/ 79 h 79"/>
                  <a:gd name="T8" fmla="*/ 93 w 1175"/>
                  <a:gd name="T9" fmla="*/ 79 h 79"/>
                  <a:gd name="T10" fmla="*/ 45 w 1175"/>
                  <a:gd name="T11" fmla="*/ 42 h 79"/>
                  <a:gd name="T12" fmla="*/ 0 w 1175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5" h="79">
                    <a:moveTo>
                      <a:pt x="0" y="0"/>
                    </a:moveTo>
                    <a:lnTo>
                      <a:pt x="1175" y="0"/>
                    </a:lnTo>
                    <a:lnTo>
                      <a:pt x="1130" y="42"/>
                    </a:lnTo>
                    <a:lnTo>
                      <a:pt x="1082" y="79"/>
                    </a:lnTo>
                    <a:lnTo>
                      <a:pt x="93" y="79"/>
                    </a:lnTo>
                    <a:lnTo>
                      <a:pt x="4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2070"/>
              <p:cNvSpPr>
                <a:spLocks/>
              </p:cNvSpPr>
              <p:nvPr/>
            </p:nvSpPr>
            <p:spPr bwMode="auto">
              <a:xfrm>
                <a:off x="1807" y="2164"/>
                <a:ext cx="228" cy="12"/>
              </a:xfrm>
              <a:custGeom>
                <a:avLst/>
                <a:gdLst>
                  <a:gd name="T0" fmla="*/ 0 w 1143"/>
                  <a:gd name="T1" fmla="*/ 0 h 63"/>
                  <a:gd name="T2" fmla="*/ 1143 w 1143"/>
                  <a:gd name="T3" fmla="*/ 0 h 63"/>
                  <a:gd name="T4" fmla="*/ 1106 w 1143"/>
                  <a:gd name="T5" fmla="*/ 33 h 63"/>
                  <a:gd name="T6" fmla="*/ 1066 w 1143"/>
                  <a:gd name="T7" fmla="*/ 63 h 63"/>
                  <a:gd name="T8" fmla="*/ 77 w 1143"/>
                  <a:gd name="T9" fmla="*/ 63 h 63"/>
                  <a:gd name="T10" fmla="*/ 37 w 1143"/>
                  <a:gd name="T11" fmla="*/ 33 h 63"/>
                  <a:gd name="T12" fmla="*/ 0 w 114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3" h="63">
                    <a:moveTo>
                      <a:pt x="0" y="0"/>
                    </a:moveTo>
                    <a:lnTo>
                      <a:pt x="1143" y="0"/>
                    </a:lnTo>
                    <a:lnTo>
                      <a:pt x="1106" y="33"/>
                    </a:lnTo>
                    <a:lnTo>
                      <a:pt x="1066" y="63"/>
                    </a:lnTo>
                    <a:lnTo>
                      <a:pt x="77" y="63"/>
                    </a:lnTo>
                    <a:lnTo>
                      <a:pt x="3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2071"/>
              <p:cNvSpPr>
                <a:spLocks/>
              </p:cNvSpPr>
              <p:nvPr/>
            </p:nvSpPr>
            <p:spPr bwMode="auto">
              <a:xfrm>
                <a:off x="1810" y="2167"/>
                <a:ext cx="222" cy="9"/>
              </a:xfrm>
              <a:custGeom>
                <a:avLst/>
                <a:gdLst>
                  <a:gd name="T0" fmla="*/ 0 w 1107"/>
                  <a:gd name="T1" fmla="*/ 0 h 47"/>
                  <a:gd name="T2" fmla="*/ 1107 w 1107"/>
                  <a:gd name="T3" fmla="*/ 0 h 47"/>
                  <a:gd name="T4" fmla="*/ 1079 w 1107"/>
                  <a:gd name="T5" fmla="*/ 25 h 47"/>
                  <a:gd name="T6" fmla="*/ 1048 w 1107"/>
                  <a:gd name="T7" fmla="*/ 47 h 47"/>
                  <a:gd name="T8" fmla="*/ 59 w 1107"/>
                  <a:gd name="T9" fmla="*/ 47 h 47"/>
                  <a:gd name="T10" fmla="*/ 28 w 1107"/>
                  <a:gd name="T11" fmla="*/ 25 h 47"/>
                  <a:gd name="T12" fmla="*/ 0 w 110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7" h="47">
                    <a:moveTo>
                      <a:pt x="0" y="0"/>
                    </a:moveTo>
                    <a:lnTo>
                      <a:pt x="1107" y="0"/>
                    </a:lnTo>
                    <a:lnTo>
                      <a:pt x="1079" y="25"/>
                    </a:lnTo>
                    <a:lnTo>
                      <a:pt x="1048" y="47"/>
                    </a:lnTo>
                    <a:lnTo>
                      <a:pt x="59" y="47"/>
                    </a:lnTo>
                    <a:lnTo>
                      <a:pt x="28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2072"/>
              <p:cNvSpPr>
                <a:spLocks/>
              </p:cNvSpPr>
              <p:nvPr/>
            </p:nvSpPr>
            <p:spPr bwMode="auto">
              <a:xfrm>
                <a:off x="1814" y="2170"/>
                <a:ext cx="214" cy="6"/>
              </a:xfrm>
              <a:custGeom>
                <a:avLst/>
                <a:gdLst>
                  <a:gd name="T0" fmla="*/ 0 w 1071"/>
                  <a:gd name="T1" fmla="*/ 0 h 32"/>
                  <a:gd name="T2" fmla="*/ 1071 w 1071"/>
                  <a:gd name="T3" fmla="*/ 0 h 32"/>
                  <a:gd name="T4" fmla="*/ 1050 w 1071"/>
                  <a:gd name="T5" fmla="*/ 17 h 32"/>
                  <a:gd name="T6" fmla="*/ 1030 w 1071"/>
                  <a:gd name="T7" fmla="*/ 32 h 32"/>
                  <a:gd name="T8" fmla="*/ 41 w 1071"/>
                  <a:gd name="T9" fmla="*/ 32 h 32"/>
                  <a:gd name="T10" fmla="*/ 21 w 1071"/>
                  <a:gd name="T11" fmla="*/ 17 h 32"/>
                  <a:gd name="T12" fmla="*/ 0 w 1071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1" h="32">
                    <a:moveTo>
                      <a:pt x="0" y="0"/>
                    </a:moveTo>
                    <a:lnTo>
                      <a:pt x="1071" y="0"/>
                    </a:lnTo>
                    <a:lnTo>
                      <a:pt x="1050" y="17"/>
                    </a:lnTo>
                    <a:lnTo>
                      <a:pt x="1030" y="32"/>
                    </a:lnTo>
                    <a:lnTo>
                      <a:pt x="41" y="32"/>
                    </a:lnTo>
                    <a:lnTo>
                      <a:pt x="2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2073"/>
              <p:cNvSpPr>
                <a:spLocks/>
              </p:cNvSpPr>
              <p:nvPr/>
            </p:nvSpPr>
            <p:spPr bwMode="auto">
              <a:xfrm>
                <a:off x="1818" y="2173"/>
                <a:ext cx="206" cy="3"/>
              </a:xfrm>
              <a:custGeom>
                <a:avLst/>
                <a:gdLst>
                  <a:gd name="T0" fmla="*/ 0 w 1031"/>
                  <a:gd name="T1" fmla="*/ 0 h 16"/>
                  <a:gd name="T2" fmla="*/ 1031 w 1031"/>
                  <a:gd name="T3" fmla="*/ 0 h 16"/>
                  <a:gd name="T4" fmla="*/ 1020 w 1031"/>
                  <a:gd name="T5" fmla="*/ 8 h 16"/>
                  <a:gd name="T6" fmla="*/ 1010 w 1031"/>
                  <a:gd name="T7" fmla="*/ 16 h 16"/>
                  <a:gd name="T8" fmla="*/ 21 w 1031"/>
                  <a:gd name="T9" fmla="*/ 16 h 16"/>
                  <a:gd name="T10" fmla="*/ 11 w 1031"/>
                  <a:gd name="T11" fmla="*/ 8 h 16"/>
                  <a:gd name="T12" fmla="*/ 0 w 1031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1" h="16">
                    <a:moveTo>
                      <a:pt x="0" y="0"/>
                    </a:moveTo>
                    <a:lnTo>
                      <a:pt x="1031" y="0"/>
                    </a:lnTo>
                    <a:lnTo>
                      <a:pt x="1020" y="8"/>
                    </a:lnTo>
                    <a:lnTo>
                      <a:pt x="1010" y="16"/>
                    </a:lnTo>
                    <a:lnTo>
                      <a:pt x="21" y="16"/>
                    </a:lnTo>
                    <a:lnTo>
                      <a:pt x="1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Rectangle 2074"/>
              <p:cNvSpPr>
                <a:spLocks noChangeArrowheads="1"/>
              </p:cNvSpPr>
              <p:nvPr/>
            </p:nvSpPr>
            <p:spPr bwMode="auto">
              <a:xfrm>
                <a:off x="1822" y="2176"/>
                <a:ext cx="198" cy="1"/>
              </a:xfrm>
              <a:prstGeom prst="rect">
                <a:avLst/>
              </a:pr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Rectangle 2075"/>
              <p:cNvSpPr>
                <a:spLocks noChangeArrowheads="1"/>
              </p:cNvSpPr>
              <p:nvPr/>
            </p:nvSpPr>
            <p:spPr bwMode="auto">
              <a:xfrm>
                <a:off x="1797" y="2154"/>
                <a:ext cx="248" cy="1"/>
              </a:xfrm>
              <a:prstGeom prst="rect">
                <a:avLst/>
              </a:prstGeom>
              <a:solidFill>
                <a:srgbClr val="D12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2076"/>
              <p:cNvSpPr>
                <a:spLocks/>
              </p:cNvSpPr>
              <p:nvPr/>
            </p:nvSpPr>
            <p:spPr bwMode="auto">
              <a:xfrm>
                <a:off x="1797" y="2154"/>
                <a:ext cx="248" cy="3"/>
              </a:xfrm>
              <a:custGeom>
                <a:avLst/>
                <a:gdLst>
                  <a:gd name="T0" fmla="*/ 1222 w 1237"/>
                  <a:gd name="T1" fmla="*/ 16 h 16"/>
                  <a:gd name="T2" fmla="*/ 15 w 1237"/>
                  <a:gd name="T3" fmla="*/ 16 h 16"/>
                  <a:gd name="T4" fmla="*/ 7 w 1237"/>
                  <a:gd name="T5" fmla="*/ 8 h 16"/>
                  <a:gd name="T6" fmla="*/ 0 w 1237"/>
                  <a:gd name="T7" fmla="*/ 0 h 16"/>
                  <a:gd name="T8" fmla="*/ 1237 w 1237"/>
                  <a:gd name="T9" fmla="*/ 0 h 16"/>
                  <a:gd name="T10" fmla="*/ 1230 w 1237"/>
                  <a:gd name="T11" fmla="*/ 8 h 16"/>
                  <a:gd name="T12" fmla="*/ 1222 w 123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7" h="16">
                    <a:moveTo>
                      <a:pt x="1222" y="16"/>
                    </a:moveTo>
                    <a:lnTo>
                      <a:pt x="15" y="1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1237" y="0"/>
                    </a:lnTo>
                    <a:lnTo>
                      <a:pt x="1230" y="8"/>
                    </a:lnTo>
                    <a:lnTo>
                      <a:pt x="1222" y="16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2077"/>
              <p:cNvSpPr>
                <a:spLocks/>
              </p:cNvSpPr>
              <p:nvPr/>
            </p:nvSpPr>
            <p:spPr bwMode="auto">
              <a:xfrm>
                <a:off x="1797" y="2154"/>
                <a:ext cx="248" cy="7"/>
              </a:xfrm>
              <a:custGeom>
                <a:avLst/>
                <a:gdLst>
                  <a:gd name="T0" fmla="*/ 1206 w 1237"/>
                  <a:gd name="T1" fmla="*/ 32 h 32"/>
                  <a:gd name="T2" fmla="*/ 31 w 1237"/>
                  <a:gd name="T3" fmla="*/ 32 h 32"/>
                  <a:gd name="T4" fmla="*/ 15 w 1237"/>
                  <a:gd name="T5" fmla="*/ 17 h 32"/>
                  <a:gd name="T6" fmla="*/ 0 w 1237"/>
                  <a:gd name="T7" fmla="*/ 0 h 32"/>
                  <a:gd name="T8" fmla="*/ 1237 w 1237"/>
                  <a:gd name="T9" fmla="*/ 0 h 32"/>
                  <a:gd name="T10" fmla="*/ 1222 w 1237"/>
                  <a:gd name="T11" fmla="*/ 17 h 32"/>
                  <a:gd name="T12" fmla="*/ 1206 w 123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7" h="32">
                    <a:moveTo>
                      <a:pt x="1206" y="32"/>
                    </a:moveTo>
                    <a:lnTo>
                      <a:pt x="31" y="32"/>
                    </a:lnTo>
                    <a:lnTo>
                      <a:pt x="15" y="17"/>
                    </a:lnTo>
                    <a:lnTo>
                      <a:pt x="0" y="0"/>
                    </a:lnTo>
                    <a:lnTo>
                      <a:pt x="1237" y="0"/>
                    </a:lnTo>
                    <a:lnTo>
                      <a:pt x="1222" y="17"/>
                    </a:lnTo>
                    <a:lnTo>
                      <a:pt x="1206" y="32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2078"/>
              <p:cNvSpPr>
                <a:spLocks/>
              </p:cNvSpPr>
              <p:nvPr/>
            </p:nvSpPr>
            <p:spPr bwMode="auto">
              <a:xfrm>
                <a:off x="1797" y="2154"/>
                <a:ext cx="248" cy="10"/>
              </a:xfrm>
              <a:custGeom>
                <a:avLst/>
                <a:gdLst>
                  <a:gd name="T0" fmla="*/ 1190 w 1237"/>
                  <a:gd name="T1" fmla="*/ 47 h 47"/>
                  <a:gd name="T2" fmla="*/ 47 w 1237"/>
                  <a:gd name="T3" fmla="*/ 47 h 47"/>
                  <a:gd name="T4" fmla="*/ 22 w 1237"/>
                  <a:gd name="T5" fmla="*/ 25 h 47"/>
                  <a:gd name="T6" fmla="*/ 0 w 1237"/>
                  <a:gd name="T7" fmla="*/ 0 h 47"/>
                  <a:gd name="T8" fmla="*/ 1237 w 1237"/>
                  <a:gd name="T9" fmla="*/ 0 h 47"/>
                  <a:gd name="T10" fmla="*/ 1215 w 1237"/>
                  <a:gd name="T11" fmla="*/ 25 h 47"/>
                  <a:gd name="T12" fmla="*/ 1190 w 123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7" h="47">
                    <a:moveTo>
                      <a:pt x="1190" y="47"/>
                    </a:moveTo>
                    <a:lnTo>
                      <a:pt x="47" y="47"/>
                    </a:lnTo>
                    <a:lnTo>
                      <a:pt x="22" y="25"/>
                    </a:lnTo>
                    <a:lnTo>
                      <a:pt x="0" y="0"/>
                    </a:lnTo>
                    <a:lnTo>
                      <a:pt x="1237" y="0"/>
                    </a:lnTo>
                    <a:lnTo>
                      <a:pt x="1215" y="25"/>
                    </a:lnTo>
                    <a:lnTo>
                      <a:pt x="1190" y="47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2079"/>
              <p:cNvSpPr>
                <a:spLocks/>
              </p:cNvSpPr>
              <p:nvPr/>
            </p:nvSpPr>
            <p:spPr bwMode="auto">
              <a:xfrm>
                <a:off x="1797" y="2154"/>
                <a:ext cx="248" cy="13"/>
              </a:xfrm>
              <a:custGeom>
                <a:avLst/>
                <a:gdLst>
                  <a:gd name="T0" fmla="*/ 1172 w 1237"/>
                  <a:gd name="T1" fmla="*/ 63 h 63"/>
                  <a:gd name="T2" fmla="*/ 65 w 1237"/>
                  <a:gd name="T3" fmla="*/ 63 h 63"/>
                  <a:gd name="T4" fmla="*/ 31 w 1237"/>
                  <a:gd name="T5" fmla="*/ 33 h 63"/>
                  <a:gd name="T6" fmla="*/ 0 w 1237"/>
                  <a:gd name="T7" fmla="*/ 0 h 63"/>
                  <a:gd name="T8" fmla="*/ 1237 w 1237"/>
                  <a:gd name="T9" fmla="*/ 0 h 63"/>
                  <a:gd name="T10" fmla="*/ 1206 w 1237"/>
                  <a:gd name="T11" fmla="*/ 33 h 63"/>
                  <a:gd name="T12" fmla="*/ 1172 w 1237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7" h="63">
                    <a:moveTo>
                      <a:pt x="1172" y="63"/>
                    </a:moveTo>
                    <a:lnTo>
                      <a:pt x="65" y="63"/>
                    </a:lnTo>
                    <a:lnTo>
                      <a:pt x="31" y="33"/>
                    </a:lnTo>
                    <a:lnTo>
                      <a:pt x="0" y="0"/>
                    </a:lnTo>
                    <a:lnTo>
                      <a:pt x="1237" y="0"/>
                    </a:lnTo>
                    <a:lnTo>
                      <a:pt x="1206" y="33"/>
                    </a:lnTo>
                    <a:lnTo>
                      <a:pt x="1172" y="63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2080"/>
              <p:cNvSpPr>
                <a:spLocks/>
              </p:cNvSpPr>
              <p:nvPr/>
            </p:nvSpPr>
            <p:spPr bwMode="auto">
              <a:xfrm>
                <a:off x="1797" y="2154"/>
                <a:ext cx="248" cy="16"/>
              </a:xfrm>
              <a:custGeom>
                <a:avLst/>
                <a:gdLst>
                  <a:gd name="T0" fmla="*/ 1154 w 1237"/>
                  <a:gd name="T1" fmla="*/ 78 h 78"/>
                  <a:gd name="T2" fmla="*/ 83 w 1237"/>
                  <a:gd name="T3" fmla="*/ 78 h 78"/>
                  <a:gd name="T4" fmla="*/ 40 w 1237"/>
                  <a:gd name="T5" fmla="*/ 41 h 78"/>
                  <a:gd name="T6" fmla="*/ 0 w 1237"/>
                  <a:gd name="T7" fmla="*/ 0 h 78"/>
                  <a:gd name="T8" fmla="*/ 1237 w 1237"/>
                  <a:gd name="T9" fmla="*/ 0 h 78"/>
                  <a:gd name="T10" fmla="*/ 1197 w 1237"/>
                  <a:gd name="T11" fmla="*/ 41 h 78"/>
                  <a:gd name="T12" fmla="*/ 1154 w 1237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7" h="78">
                    <a:moveTo>
                      <a:pt x="1154" y="78"/>
                    </a:moveTo>
                    <a:lnTo>
                      <a:pt x="83" y="78"/>
                    </a:lnTo>
                    <a:lnTo>
                      <a:pt x="40" y="41"/>
                    </a:lnTo>
                    <a:lnTo>
                      <a:pt x="0" y="0"/>
                    </a:lnTo>
                    <a:lnTo>
                      <a:pt x="1237" y="0"/>
                    </a:lnTo>
                    <a:lnTo>
                      <a:pt x="1197" y="41"/>
                    </a:lnTo>
                    <a:lnTo>
                      <a:pt x="1154" y="78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2081"/>
              <p:cNvSpPr>
                <a:spLocks/>
              </p:cNvSpPr>
              <p:nvPr/>
            </p:nvSpPr>
            <p:spPr bwMode="auto">
              <a:xfrm>
                <a:off x="1797" y="2154"/>
                <a:ext cx="248" cy="19"/>
              </a:xfrm>
              <a:custGeom>
                <a:avLst/>
                <a:gdLst>
                  <a:gd name="T0" fmla="*/ 1133 w 1237"/>
                  <a:gd name="T1" fmla="*/ 95 h 95"/>
                  <a:gd name="T2" fmla="*/ 104 w 1237"/>
                  <a:gd name="T3" fmla="*/ 95 h 95"/>
                  <a:gd name="T4" fmla="*/ 76 w 1237"/>
                  <a:gd name="T5" fmla="*/ 72 h 95"/>
                  <a:gd name="T6" fmla="*/ 23 w 1237"/>
                  <a:gd name="T7" fmla="*/ 26 h 95"/>
                  <a:gd name="T8" fmla="*/ 0 w 1237"/>
                  <a:gd name="T9" fmla="*/ 0 h 95"/>
                  <a:gd name="T10" fmla="*/ 1237 w 1237"/>
                  <a:gd name="T11" fmla="*/ 0 h 95"/>
                  <a:gd name="T12" fmla="*/ 1214 w 1237"/>
                  <a:gd name="T13" fmla="*/ 26 h 95"/>
                  <a:gd name="T14" fmla="*/ 1161 w 1237"/>
                  <a:gd name="T15" fmla="*/ 72 h 95"/>
                  <a:gd name="T16" fmla="*/ 1133 w 1237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7" h="95">
                    <a:moveTo>
                      <a:pt x="1133" y="95"/>
                    </a:moveTo>
                    <a:lnTo>
                      <a:pt x="104" y="95"/>
                    </a:lnTo>
                    <a:lnTo>
                      <a:pt x="76" y="72"/>
                    </a:lnTo>
                    <a:lnTo>
                      <a:pt x="23" y="26"/>
                    </a:lnTo>
                    <a:lnTo>
                      <a:pt x="0" y="0"/>
                    </a:lnTo>
                    <a:lnTo>
                      <a:pt x="1237" y="0"/>
                    </a:lnTo>
                    <a:lnTo>
                      <a:pt x="1214" y="26"/>
                    </a:lnTo>
                    <a:lnTo>
                      <a:pt x="1161" y="72"/>
                    </a:lnTo>
                    <a:lnTo>
                      <a:pt x="1133" y="95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2082"/>
              <p:cNvSpPr>
                <a:spLocks/>
              </p:cNvSpPr>
              <p:nvPr/>
            </p:nvSpPr>
            <p:spPr bwMode="auto">
              <a:xfrm>
                <a:off x="1797" y="2154"/>
                <a:ext cx="248" cy="22"/>
              </a:xfrm>
              <a:custGeom>
                <a:avLst/>
                <a:gdLst>
                  <a:gd name="T0" fmla="*/ 1113 w 1237"/>
                  <a:gd name="T1" fmla="*/ 110 h 110"/>
                  <a:gd name="T2" fmla="*/ 124 w 1237"/>
                  <a:gd name="T3" fmla="*/ 110 h 110"/>
                  <a:gd name="T4" fmla="*/ 91 w 1237"/>
                  <a:gd name="T5" fmla="*/ 85 h 110"/>
                  <a:gd name="T6" fmla="*/ 29 w 1237"/>
                  <a:gd name="T7" fmla="*/ 30 h 110"/>
                  <a:gd name="T8" fmla="*/ 0 w 1237"/>
                  <a:gd name="T9" fmla="*/ 0 h 110"/>
                  <a:gd name="T10" fmla="*/ 1237 w 1237"/>
                  <a:gd name="T11" fmla="*/ 0 h 110"/>
                  <a:gd name="T12" fmla="*/ 1208 w 1237"/>
                  <a:gd name="T13" fmla="*/ 30 h 110"/>
                  <a:gd name="T14" fmla="*/ 1146 w 1237"/>
                  <a:gd name="T15" fmla="*/ 85 h 110"/>
                  <a:gd name="T16" fmla="*/ 1113 w 1237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7" h="110">
                    <a:moveTo>
                      <a:pt x="1113" y="110"/>
                    </a:moveTo>
                    <a:lnTo>
                      <a:pt x="124" y="110"/>
                    </a:lnTo>
                    <a:lnTo>
                      <a:pt x="91" y="85"/>
                    </a:lnTo>
                    <a:lnTo>
                      <a:pt x="29" y="30"/>
                    </a:lnTo>
                    <a:lnTo>
                      <a:pt x="0" y="0"/>
                    </a:lnTo>
                    <a:lnTo>
                      <a:pt x="1237" y="0"/>
                    </a:lnTo>
                    <a:lnTo>
                      <a:pt x="1208" y="30"/>
                    </a:lnTo>
                    <a:lnTo>
                      <a:pt x="1146" y="85"/>
                    </a:lnTo>
                    <a:lnTo>
                      <a:pt x="1113" y="11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2083"/>
              <p:cNvSpPr>
                <a:spLocks/>
              </p:cNvSpPr>
              <p:nvPr/>
            </p:nvSpPr>
            <p:spPr bwMode="auto">
              <a:xfrm>
                <a:off x="1797" y="2154"/>
                <a:ext cx="248" cy="25"/>
              </a:xfrm>
              <a:custGeom>
                <a:avLst/>
                <a:gdLst>
                  <a:gd name="T0" fmla="*/ 1090 w 1237"/>
                  <a:gd name="T1" fmla="*/ 126 h 126"/>
                  <a:gd name="T2" fmla="*/ 147 w 1237"/>
                  <a:gd name="T3" fmla="*/ 126 h 126"/>
                  <a:gd name="T4" fmla="*/ 107 w 1237"/>
                  <a:gd name="T5" fmla="*/ 98 h 126"/>
                  <a:gd name="T6" fmla="*/ 34 w 1237"/>
                  <a:gd name="T7" fmla="*/ 35 h 126"/>
                  <a:gd name="T8" fmla="*/ 0 w 1237"/>
                  <a:gd name="T9" fmla="*/ 0 h 126"/>
                  <a:gd name="T10" fmla="*/ 1237 w 1237"/>
                  <a:gd name="T11" fmla="*/ 0 h 126"/>
                  <a:gd name="T12" fmla="*/ 1203 w 1237"/>
                  <a:gd name="T13" fmla="*/ 35 h 126"/>
                  <a:gd name="T14" fmla="*/ 1130 w 1237"/>
                  <a:gd name="T15" fmla="*/ 98 h 126"/>
                  <a:gd name="T16" fmla="*/ 1090 w 1237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7" h="126">
                    <a:moveTo>
                      <a:pt x="1090" y="126"/>
                    </a:moveTo>
                    <a:lnTo>
                      <a:pt x="147" y="126"/>
                    </a:lnTo>
                    <a:lnTo>
                      <a:pt x="107" y="98"/>
                    </a:lnTo>
                    <a:lnTo>
                      <a:pt x="34" y="35"/>
                    </a:lnTo>
                    <a:lnTo>
                      <a:pt x="0" y="0"/>
                    </a:lnTo>
                    <a:lnTo>
                      <a:pt x="1237" y="0"/>
                    </a:lnTo>
                    <a:lnTo>
                      <a:pt x="1203" y="35"/>
                    </a:lnTo>
                    <a:lnTo>
                      <a:pt x="1130" y="98"/>
                    </a:lnTo>
                    <a:lnTo>
                      <a:pt x="1090" y="126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2084"/>
              <p:cNvSpPr>
                <a:spLocks/>
              </p:cNvSpPr>
              <p:nvPr/>
            </p:nvSpPr>
            <p:spPr bwMode="auto">
              <a:xfrm>
                <a:off x="1800" y="2157"/>
                <a:ext cx="242" cy="22"/>
              </a:xfrm>
              <a:custGeom>
                <a:avLst/>
                <a:gdLst>
                  <a:gd name="T0" fmla="*/ 0 w 1209"/>
                  <a:gd name="T1" fmla="*/ 0 h 110"/>
                  <a:gd name="T2" fmla="*/ 1209 w 1209"/>
                  <a:gd name="T3" fmla="*/ 0 h 110"/>
                  <a:gd name="T4" fmla="*/ 1178 w 1209"/>
                  <a:gd name="T5" fmla="*/ 30 h 110"/>
                  <a:gd name="T6" fmla="*/ 1111 w 1209"/>
                  <a:gd name="T7" fmla="*/ 85 h 110"/>
                  <a:gd name="T8" fmla="*/ 1076 w 1209"/>
                  <a:gd name="T9" fmla="*/ 110 h 110"/>
                  <a:gd name="T10" fmla="*/ 133 w 1209"/>
                  <a:gd name="T11" fmla="*/ 110 h 110"/>
                  <a:gd name="T12" fmla="*/ 98 w 1209"/>
                  <a:gd name="T13" fmla="*/ 85 h 110"/>
                  <a:gd name="T14" fmla="*/ 31 w 1209"/>
                  <a:gd name="T15" fmla="*/ 30 h 110"/>
                  <a:gd name="T16" fmla="*/ 0 w 1209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9" h="110">
                    <a:moveTo>
                      <a:pt x="0" y="0"/>
                    </a:moveTo>
                    <a:lnTo>
                      <a:pt x="1209" y="0"/>
                    </a:lnTo>
                    <a:lnTo>
                      <a:pt x="1178" y="30"/>
                    </a:lnTo>
                    <a:lnTo>
                      <a:pt x="1111" y="85"/>
                    </a:lnTo>
                    <a:lnTo>
                      <a:pt x="1076" y="110"/>
                    </a:lnTo>
                    <a:lnTo>
                      <a:pt x="133" y="110"/>
                    </a:lnTo>
                    <a:lnTo>
                      <a:pt x="98" y="85"/>
                    </a:lnTo>
                    <a:lnTo>
                      <a:pt x="31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2085"/>
              <p:cNvSpPr>
                <a:spLocks/>
              </p:cNvSpPr>
              <p:nvPr/>
            </p:nvSpPr>
            <p:spPr bwMode="auto">
              <a:xfrm>
                <a:off x="1804" y="2160"/>
                <a:ext cx="235" cy="19"/>
              </a:xfrm>
              <a:custGeom>
                <a:avLst/>
                <a:gdLst>
                  <a:gd name="T0" fmla="*/ 0 w 1175"/>
                  <a:gd name="T1" fmla="*/ 0 h 95"/>
                  <a:gd name="T2" fmla="*/ 1175 w 1175"/>
                  <a:gd name="T3" fmla="*/ 0 h 95"/>
                  <a:gd name="T4" fmla="*/ 1149 w 1175"/>
                  <a:gd name="T5" fmla="*/ 26 h 95"/>
                  <a:gd name="T6" fmla="*/ 1090 w 1175"/>
                  <a:gd name="T7" fmla="*/ 73 h 95"/>
                  <a:gd name="T8" fmla="*/ 1059 w 1175"/>
                  <a:gd name="T9" fmla="*/ 95 h 95"/>
                  <a:gd name="T10" fmla="*/ 116 w 1175"/>
                  <a:gd name="T11" fmla="*/ 95 h 95"/>
                  <a:gd name="T12" fmla="*/ 85 w 1175"/>
                  <a:gd name="T13" fmla="*/ 73 h 95"/>
                  <a:gd name="T14" fmla="*/ 26 w 1175"/>
                  <a:gd name="T15" fmla="*/ 26 h 95"/>
                  <a:gd name="T16" fmla="*/ 0 w 1175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5" h="95">
                    <a:moveTo>
                      <a:pt x="0" y="0"/>
                    </a:moveTo>
                    <a:lnTo>
                      <a:pt x="1175" y="0"/>
                    </a:lnTo>
                    <a:lnTo>
                      <a:pt x="1149" y="26"/>
                    </a:lnTo>
                    <a:lnTo>
                      <a:pt x="1090" y="73"/>
                    </a:lnTo>
                    <a:lnTo>
                      <a:pt x="1059" y="95"/>
                    </a:lnTo>
                    <a:lnTo>
                      <a:pt x="116" y="95"/>
                    </a:lnTo>
                    <a:lnTo>
                      <a:pt x="85" y="73"/>
                    </a:lnTo>
                    <a:lnTo>
                      <a:pt x="26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2086"/>
              <p:cNvSpPr>
                <a:spLocks/>
              </p:cNvSpPr>
              <p:nvPr/>
            </p:nvSpPr>
            <p:spPr bwMode="auto">
              <a:xfrm>
                <a:off x="1807" y="2164"/>
                <a:ext cx="228" cy="15"/>
              </a:xfrm>
              <a:custGeom>
                <a:avLst/>
                <a:gdLst>
                  <a:gd name="T0" fmla="*/ 0 w 1143"/>
                  <a:gd name="T1" fmla="*/ 0 h 79"/>
                  <a:gd name="T2" fmla="*/ 1143 w 1143"/>
                  <a:gd name="T3" fmla="*/ 0 h 79"/>
                  <a:gd name="T4" fmla="*/ 1095 w 1143"/>
                  <a:gd name="T5" fmla="*/ 42 h 79"/>
                  <a:gd name="T6" fmla="*/ 1043 w 1143"/>
                  <a:gd name="T7" fmla="*/ 79 h 79"/>
                  <a:gd name="T8" fmla="*/ 100 w 1143"/>
                  <a:gd name="T9" fmla="*/ 79 h 79"/>
                  <a:gd name="T10" fmla="*/ 48 w 1143"/>
                  <a:gd name="T11" fmla="*/ 42 h 79"/>
                  <a:gd name="T12" fmla="*/ 0 w 1143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3" h="79">
                    <a:moveTo>
                      <a:pt x="0" y="0"/>
                    </a:moveTo>
                    <a:lnTo>
                      <a:pt x="1143" y="0"/>
                    </a:lnTo>
                    <a:lnTo>
                      <a:pt x="1095" y="42"/>
                    </a:lnTo>
                    <a:lnTo>
                      <a:pt x="1043" y="79"/>
                    </a:lnTo>
                    <a:lnTo>
                      <a:pt x="100" y="79"/>
                    </a:lnTo>
                    <a:lnTo>
                      <a:pt x="48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2087"/>
              <p:cNvSpPr>
                <a:spLocks/>
              </p:cNvSpPr>
              <p:nvPr/>
            </p:nvSpPr>
            <p:spPr bwMode="auto">
              <a:xfrm>
                <a:off x="1810" y="2167"/>
                <a:ext cx="222" cy="12"/>
              </a:xfrm>
              <a:custGeom>
                <a:avLst/>
                <a:gdLst>
                  <a:gd name="T0" fmla="*/ 0 w 1107"/>
                  <a:gd name="T1" fmla="*/ 0 h 63"/>
                  <a:gd name="T2" fmla="*/ 1107 w 1107"/>
                  <a:gd name="T3" fmla="*/ 0 h 63"/>
                  <a:gd name="T4" fmla="*/ 1067 w 1107"/>
                  <a:gd name="T5" fmla="*/ 33 h 63"/>
                  <a:gd name="T6" fmla="*/ 1025 w 1107"/>
                  <a:gd name="T7" fmla="*/ 63 h 63"/>
                  <a:gd name="T8" fmla="*/ 82 w 1107"/>
                  <a:gd name="T9" fmla="*/ 63 h 63"/>
                  <a:gd name="T10" fmla="*/ 40 w 1107"/>
                  <a:gd name="T11" fmla="*/ 33 h 63"/>
                  <a:gd name="T12" fmla="*/ 0 w 1107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7" h="63">
                    <a:moveTo>
                      <a:pt x="0" y="0"/>
                    </a:moveTo>
                    <a:lnTo>
                      <a:pt x="1107" y="0"/>
                    </a:lnTo>
                    <a:lnTo>
                      <a:pt x="1067" y="33"/>
                    </a:lnTo>
                    <a:lnTo>
                      <a:pt x="1025" y="63"/>
                    </a:lnTo>
                    <a:lnTo>
                      <a:pt x="82" y="63"/>
                    </a:lnTo>
                    <a:lnTo>
                      <a:pt x="4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2088"/>
              <p:cNvSpPr>
                <a:spLocks/>
              </p:cNvSpPr>
              <p:nvPr/>
            </p:nvSpPr>
            <p:spPr bwMode="auto">
              <a:xfrm>
                <a:off x="1814" y="2170"/>
                <a:ext cx="214" cy="9"/>
              </a:xfrm>
              <a:custGeom>
                <a:avLst/>
                <a:gdLst>
                  <a:gd name="T0" fmla="*/ 0 w 1071"/>
                  <a:gd name="T1" fmla="*/ 0 h 48"/>
                  <a:gd name="T2" fmla="*/ 1071 w 1071"/>
                  <a:gd name="T3" fmla="*/ 0 h 48"/>
                  <a:gd name="T4" fmla="*/ 1040 w 1071"/>
                  <a:gd name="T5" fmla="*/ 25 h 48"/>
                  <a:gd name="T6" fmla="*/ 1007 w 1071"/>
                  <a:gd name="T7" fmla="*/ 48 h 48"/>
                  <a:gd name="T8" fmla="*/ 64 w 1071"/>
                  <a:gd name="T9" fmla="*/ 48 h 48"/>
                  <a:gd name="T10" fmla="*/ 31 w 1071"/>
                  <a:gd name="T11" fmla="*/ 25 h 48"/>
                  <a:gd name="T12" fmla="*/ 0 w 1071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1" h="48">
                    <a:moveTo>
                      <a:pt x="0" y="0"/>
                    </a:moveTo>
                    <a:lnTo>
                      <a:pt x="1071" y="0"/>
                    </a:lnTo>
                    <a:lnTo>
                      <a:pt x="1040" y="25"/>
                    </a:lnTo>
                    <a:lnTo>
                      <a:pt x="1007" y="48"/>
                    </a:lnTo>
                    <a:lnTo>
                      <a:pt x="64" y="48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2089"/>
              <p:cNvSpPr>
                <a:spLocks/>
              </p:cNvSpPr>
              <p:nvPr/>
            </p:nvSpPr>
            <p:spPr bwMode="auto">
              <a:xfrm>
                <a:off x="1818" y="2173"/>
                <a:ext cx="206" cy="6"/>
              </a:xfrm>
              <a:custGeom>
                <a:avLst/>
                <a:gdLst>
                  <a:gd name="T0" fmla="*/ 0 w 1031"/>
                  <a:gd name="T1" fmla="*/ 0 h 32"/>
                  <a:gd name="T2" fmla="*/ 1031 w 1031"/>
                  <a:gd name="T3" fmla="*/ 0 h 32"/>
                  <a:gd name="T4" fmla="*/ 1010 w 1031"/>
                  <a:gd name="T5" fmla="*/ 16 h 32"/>
                  <a:gd name="T6" fmla="*/ 987 w 1031"/>
                  <a:gd name="T7" fmla="*/ 32 h 32"/>
                  <a:gd name="T8" fmla="*/ 44 w 1031"/>
                  <a:gd name="T9" fmla="*/ 32 h 32"/>
                  <a:gd name="T10" fmla="*/ 21 w 1031"/>
                  <a:gd name="T11" fmla="*/ 16 h 32"/>
                  <a:gd name="T12" fmla="*/ 0 w 1031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1" h="32">
                    <a:moveTo>
                      <a:pt x="0" y="0"/>
                    </a:moveTo>
                    <a:lnTo>
                      <a:pt x="1031" y="0"/>
                    </a:lnTo>
                    <a:lnTo>
                      <a:pt x="1010" y="16"/>
                    </a:lnTo>
                    <a:lnTo>
                      <a:pt x="987" y="32"/>
                    </a:lnTo>
                    <a:lnTo>
                      <a:pt x="44" y="32"/>
                    </a:lnTo>
                    <a:lnTo>
                      <a:pt x="2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2090"/>
              <p:cNvSpPr>
                <a:spLocks/>
              </p:cNvSpPr>
              <p:nvPr/>
            </p:nvSpPr>
            <p:spPr bwMode="auto">
              <a:xfrm>
                <a:off x="1822" y="2176"/>
                <a:ext cx="198" cy="3"/>
              </a:xfrm>
              <a:custGeom>
                <a:avLst/>
                <a:gdLst>
                  <a:gd name="T0" fmla="*/ 0 w 989"/>
                  <a:gd name="T1" fmla="*/ 0 h 16"/>
                  <a:gd name="T2" fmla="*/ 989 w 989"/>
                  <a:gd name="T3" fmla="*/ 0 h 16"/>
                  <a:gd name="T4" fmla="*/ 978 w 989"/>
                  <a:gd name="T5" fmla="*/ 7 h 16"/>
                  <a:gd name="T6" fmla="*/ 966 w 989"/>
                  <a:gd name="T7" fmla="*/ 16 h 16"/>
                  <a:gd name="T8" fmla="*/ 23 w 989"/>
                  <a:gd name="T9" fmla="*/ 16 h 16"/>
                  <a:gd name="T10" fmla="*/ 12 w 989"/>
                  <a:gd name="T11" fmla="*/ 7 h 16"/>
                  <a:gd name="T12" fmla="*/ 0 w 98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16">
                    <a:moveTo>
                      <a:pt x="0" y="0"/>
                    </a:moveTo>
                    <a:lnTo>
                      <a:pt x="989" y="0"/>
                    </a:lnTo>
                    <a:lnTo>
                      <a:pt x="978" y="7"/>
                    </a:lnTo>
                    <a:lnTo>
                      <a:pt x="966" y="16"/>
                    </a:lnTo>
                    <a:lnTo>
                      <a:pt x="23" y="16"/>
                    </a:lnTo>
                    <a:lnTo>
                      <a:pt x="1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Rectangle 2091"/>
              <p:cNvSpPr>
                <a:spLocks noChangeArrowheads="1"/>
              </p:cNvSpPr>
              <p:nvPr/>
            </p:nvSpPr>
            <p:spPr bwMode="auto">
              <a:xfrm>
                <a:off x="1827" y="2179"/>
                <a:ext cx="188" cy="1"/>
              </a:xfrm>
              <a:prstGeom prst="rect">
                <a:avLst/>
              </a:pr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2092"/>
              <p:cNvSpPr>
                <a:spLocks/>
              </p:cNvSpPr>
              <p:nvPr/>
            </p:nvSpPr>
            <p:spPr bwMode="auto">
              <a:xfrm>
                <a:off x="1800" y="2157"/>
                <a:ext cx="242" cy="0"/>
              </a:xfrm>
              <a:custGeom>
                <a:avLst/>
                <a:gdLst>
                  <a:gd name="T0" fmla="*/ 1208 w 1209"/>
                  <a:gd name="T1" fmla="*/ 1 w 1209"/>
                  <a:gd name="T2" fmla="*/ 0 w 1209"/>
                  <a:gd name="T3" fmla="*/ 1209 w 1209"/>
                  <a:gd name="T4" fmla="*/ 1208 w 120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09">
                    <a:moveTo>
                      <a:pt x="1208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209" y="0"/>
                    </a:lnTo>
                    <a:lnTo>
                      <a:pt x="1208" y="0"/>
                    </a:lnTo>
                    <a:close/>
                  </a:path>
                </a:pathLst>
              </a:custGeom>
              <a:solidFill>
                <a:srgbClr val="D22E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2093"/>
              <p:cNvSpPr>
                <a:spLocks/>
              </p:cNvSpPr>
              <p:nvPr/>
            </p:nvSpPr>
            <p:spPr bwMode="auto">
              <a:xfrm>
                <a:off x="1800" y="2157"/>
                <a:ext cx="242" cy="4"/>
              </a:xfrm>
              <a:custGeom>
                <a:avLst/>
                <a:gdLst>
                  <a:gd name="T0" fmla="*/ 1192 w 1209"/>
                  <a:gd name="T1" fmla="*/ 16 h 16"/>
                  <a:gd name="T2" fmla="*/ 17 w 1209"/>
                  <a:gd name="T3" fmla="*/ 16 h 16"/>
                  <a:gd name="T4" fmla="*/ 8 w 1209"/>
                  <a:gd name="T5" fmla="*/ 8 h 16"/>
                  <a:gd name="T6" fmla="*/ 0 w 1209"/>
                  <a:gd name="T7" fmla="*/ 0 h 16"/>
                  <a:gd name="T8" fmla="*/ 1209 w 1209"/>
                  <a:gd name="T9" fmla="*/ 0 h 16"/>
                  <a:gd name="T10" fmla="*/ 1201 w 1209"/>
                  <a:gd name="T11" fmla="*/ 8 h 16"/>
                  <a:gd name="T12" fmla="*/ 1192 w 120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16">
                    <a:moveTo>
                      <a:pt x="1192" y="16"/>
                    </a:moveTo>
                    <a:lnTo>
                      <a:pt x="17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1209" y="0"/>
                    </a:lnTo>
                    <a:lnTo>
                      <a:pt x="1201" y="8"/>
                    </a:lnTo>
                    <a:lnTo>
                      <a:pt x="1192" y="16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2094"/>
              <p:cNvSpPr>
                <a:spLocks/>
              </p:cNvSpPr>
              <p:nvPr/>
            </p:nvSpPr>
            <p:spPr bwMode="auto">
              <a:xfrm>
                <a:off x="1800" y="2157"/>
                <a:ext cx="242" cy="7"/>
              </a:xfrm>
              <a:custGeom>
                <a:avLst/>
                <a:gdLst>
                  <a:gd name="T0" fmla="*/ 1176 w 1209"/>
                  <a:gd name="T1" fmla="*/ 31 h 31"/>
                  <a:gd name="T2" fmla="*/ 33 w 1209"/>
                  <a:gd name="T3" fmla="*/ 31 h 31"/>
                  <a:gd name="T4" fmla="*/ 17 w 1209"/>
                  <a:gd name="T5" fmla="*/ 16 h 31"/>
                  <a:gd name="T6" fmla="*/ 0 w 1209"/>
                  <a:gd name="T7" fmla="*/ 0 h 31"/>
                  <a:gd name="T8" fmla="*/ 1209 w 1209"/>
                  <a:gd name="T9" fmla="*/ 0 h 31"/>
                  <a:gd name="T10" fmla="*/ 1192 w 1209"/>
                  <a:gd name="T11" fmla="*/ 16 h 31"/>
                  <a:gd name="T12" fmla="*/ 1176 w 1209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31">
                    <a:moveTo>
                      <a:pt x="1176" y="31"/>
                    </a:moveTo>
                    <a:lnTo>
                      <a:pt x="33" y="31"/>
                    </a:lnTo>
                    <a:lnTo>
                      <a:pt x="17" y="16"/>
                    </a:lnTo>
                    <a:lnTo>
                      <a:pt x="0" y="0"/>
                    </a:lnTo>
                    <a:lnTo>
                      <a:pt x="1209" y="0"/>
                    </a:lnTo>
                    <a:lnTo>
                      <a:pt x="1192" y="16"/>
                    </a:lnTo>
                    <a:lnTo>
                      <a:pt x="1176" y="31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2095"/>
              <p:cNvSpPr>
                <a:spLocks/>
              </p:cNvSpPr>
              <p:nvPr/>
            </p:nvSpPr>
            <p:spPr bwMode="auto">
              <a:xfrm>
                <a:off x="1800" y="2157"/>
                <a:ext cx="242" cy="10"/>
              </a:xfrm>
              <a:custGeom>
                <a:avLst/>
                <a:gdLst>
                  <a:gd name="T0" fmla="*/ 1158 w 1209"/>
                  <a:gd name="T1" fmla="*/ 47 h 47"/>
                  <a:gd name="T2" fmla="*/ 51 w 1209"/>
                  <a:gd name="T3" fmla="*/ 47 h 47"/>
                  <a:gd name="T4" fmla="*/ 25 w 1209"/>
                  <a:gd name="T5" fmla="*/ 24 h 47"/>
                  <a:gd name="T6" fmla="*/ 0 w 1209"/>
                  <a:gd name="T7" fmla="*/ 0 h 47"/>
                  <a:gd name="T8" fmla="*/ 1209 w 1209"/>
                  <a:gd name="T9" fmla="*/ 0 h 47"/>
                  <a:gd name="T10" fmla="*/ 1184 w 1209"/>
                  <a:gd name="T11" fmla="*/ 24 h 47"/>
                  <a:gd name="T12" fmla="*/ 1158 w 120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47">
                    <a:moveTo>
                      <a:pt x="1158" y="47"/>
                    </a:moveTo>
                    <a:lnTo>
                      <a:pt x="51" y="47"/>
                    </a:lnTo>
                    <a:lnTo>
                      <a:pt x="25" y="24"/>
                    </a:lnTo>
                    <a:lnTo>
                      <a:pt x="0" y="0"/>
                    </a:lnTo>
                    <a:lnTo>
                      <a:pt x="1209" y="0"/>
                    </a:lnTo>
                    <a:lnTo>
                      <a:pt x="1184" y="24"/>
                    </a:lnTo>
                    <a:lnTo>
                      <a:pt x="1158" y="47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2096"/>
              <p:cNvSpPr>
                <a:spLocks/>
              </p:cNvSpPr>
              <p:nvPr/>
            </p:nvSpPr>
            <p:spPr bwMode="auto">
              <a:xfrm>
                <a:off x="1800" y="2157"/>
                <a:ext cx="242" cy="13"/>
              </a:xfrm>
              <a:custGeom>
                <a:avLst/>
                <a:gdLst>
                  <a:gd name="T0" fmla="*/ 1140 w 1209"/>
                  <a:gd name="T1" fmla="*/ 62 h 62"/>
                  <a:gd name="T2" fmla="*/ 69 w 1209"/>
                  <a:gd name="T3" fmla="*/ 62 h 62"/>
                  <a:gd name="T4" fmla="*/ 34 w 1209"/>
                  <a:gd name="T5" fmla="*/ 32 h 62"/>
                  <a:gd name="T6" fmla="*/ 0 w 1209"/>
                  <a:gd name="T7" fmla="*/ 0 h 62"/>
                  <a:gd name="T8" fmla="*/ 1209 w 1209"/>
                  <a:gd name="T9" fmla="*/ 0 h 62"/>
                  <a:gd name="T10" fmla="*/ 1175 w 1209"/>
                  <a:gd name="T11" fmla="*/ 32 h 62"/>
                  <a:gd name="T12" fmla="*/ 1140 w 1209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62">
                    <a:moveTo>
                      <a:pt x="1140" y="62"/>
                    </a:moveTo>
                    <a:lnTo>
                      <a:pt x="69" y="62"/>
                    </a:lnTo>
                    <a:lnTo>
                      <a:pt x="34" y="32"/>
                    </a:lnTo>
                    <a:lnTo>
                      <a:pt x="0" y="0"/>
                    </a:lnTo>
                    <a:lnTo>
                      <a:pt x="1209" y="0"/>
                    </a:lnTo>
                    <a:lnTo>
                      <a:pt x="1175" y="32"/>
                    </a:lnTo>
                    <a:lnTo>
                      <a:pt x="1140" y="62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2097"/>
              <p:cNvSpPr>
                <a:spLocks/>
              </p:cNvSpPr>
              <p:nvPr/>
            </p:nvSpPr>
            <p:spPr bwMode="auto">
              <a:xfrm>
                <a:off x="1800" y="2157"/>
                <a:ext cx="242" cy="16"/>
              </a:xfrm>
              <a:custGeom>
                <a:avLst/>
                <a:gdLst>
                  <a:gd name="T0" fmla="*/ 1119 w 1209"/>
                  <a:gd name="T1" fmla="*/ 79 h 79"/>
                  <a:gd name="T2" fmla="*/ 90 w 1209"/>
                  <a:gd name="T3" fmla="*/ 79 h 79"/>
                  <a:gd name="T4" fmla="*/ 43 w 1209"/>
                  <a:gd name="T5" fmla="*/ 41 h 79"/>
                  <a:gd name="T6" fmla="*/ 0 w 1209"/>
                  <a:gd name="T7" fmla="*/ 0 h 79"/>
                  <a:gd name="T8" fmla="*/ 1209 w 1209"/>
                  <a:gd name="T9" fmla="*/ 0 h 79"/>
                  <a:gd name="T10" fmla="*/ 1166 w 1209"/>
                  <a:gd name="T11" fmla="*/ 41 h 79"/>
                  <a:gd name="T12" fmla="*/ 1119 w 1209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9" h="79">
                    <a:moveTo>
                      <a:pt x="1119" y="79"/>
                    </a:moveTo>
                    <a:lnTo>
                      <a:pt x="90" y="79"/>
                    </a:lnTo>
                    <a:lnTo>
                      <a:pt x="43" y="41"/>
                    </a:lnTo>
                    <a:lnTo>
                      <a:pt x="0" y="0"/>
                    </a:lnTo>
                    <a:lnTo>
                      <a:pt x="1209" y="0"/>
                    </a:lnTo>
                    <a:lnTo>
                      <a:pt x="1166" y="41"/>
                    </a:lnTo>
                    <a:lnTo>
                      <a:pt x="1119" y="79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2098"/>
              <p:cNvSpPr>
                <a:spLocks/>
              </p:cNvSpPr>
              <p:nvPr/>
            </p:nvSpPr>
            <p:spPr bwMode="auto">
              <a:xfrm>
                <a:off x="1800" y="2157"/>
                <a:ext cx="242" cy="19"/>
              </a:xfrm>
              <a:custGeom>
                <a:avLst/>
                <a:gdLst>
                  <a:gd name="T0" fmla="*/ 1099 w 1209"/>
                  <a:gd name="T1" fmla="*/ 94 h 94"/>
                  <a:gd name="T2" fmla="*/ 110 w 1209"/>
                  <a:gd name="T3" fmla="*/ 94 h 94"/>
                  <a:gd name="T4" fmla="*/ 81 w 1209"/>
                  <a:gd name="T5" fmla="*/ 73 h 94"/>
                  <a:gd name="T6" fmla="*/ 26 w 1209"/>
                  <a:gd name="T7" fmla="*/ 25 h 94"/>
                  <a:gd name="T8" fmla="*/ 0 w 1209"/>
                  <a:gd name="T9" fmla="*/ 0 h 94"/>
                  <a:gd name="T10" fmla="*/ 1209 w 1209"/>
                  <a:gd name="T11" fmla="*/ 0 h 94"/>
                  <a:gd name="T12" fmla="*/ 1183 w 1209"/>
                  <a:gd name="T13" fmla="*/ 25 h 94"/>
                  <a:gd name="T14" fmla="*/ 1128 w 1209"/>
                  <a:gd name="T15" fmla="*/ 73 h 94"/>
                  <a:gd name="T16" fmla="*/ 1099 w 1209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9" h="94">
                    <a:moveTo>
                      <a:pt x="1099" y="94"/>
                    </a:moveTo>
                    <a:lnTo>
                      <a:pt x="110" y="94"/>
                    </a:lnTo>
                    <a:lnTo>
                      <a:pt x="81" y="73"/>
                    </a:lnTo>
                    <a:lnTo>
                      <a:pt x="26" y="25"/>
                    </a:lnTo>
                    <a:lnTo>
                      <a:pt x="0" y="0"/>
                    </a:lnTo>
                    <a:lnTo>
                      <a:pt x="1209" y="0"/>
                    </a:lnTo>
                    <a:lnTo>
                      <a:pt x="1183" y="25"/>
                    </a:lnTo>
                    <a:lnTo>
                      <a:pt x="1128" y="73"/>
                    </a:lnTo>
                    <a:lnTo>
                      <a:pt x="1099" y="94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2099"/>
              <p:cNvSpPr>
                <a:spLocks/>
              </p:cNvSpPr>
              <p:nvPr/>
            </p:nvSpPr>
            <p:spPr bwMode="auto">
              <a:xfrm>
                <a:off x="1800" y="2157"/>
                <a:ext cx="242" cy="22"/>
              </a:xfrm>
              <a:custGeom>
                <a:avLst/>
                <a:gdLst>
                  <a:gd name="T0" fmla="*/ 1076 w 1209"/>
                  <a:gd name="T1" fmla="*/ 110 h 110"/>
                  <a:gd name="T2" fmla="*/ 133 w 1209"/>
                  <a:gd name="T3" fmla="*/ 110 h 110"/>
                  <a:gd name="T4" fmla="*/ 98 w 1209"/>
                  <a:gd name="T5" fmla="*/ 85 h 110"/>
                  <a:gd name="T6" fmla="*/ 31 w 1209"/>
                  <a:gd name="T7" fmla="*/ 30 h 110"/>
                  <a:gd name="T8" fmla="*/ 0 w 1209"/>
                  <a:gd name="T9" fmla="*/ 0 h 110"/>
                  <a:gd name="T10" fmla="*/ 1209 w 1209"/>
                  <a:gd name="T11" fmla="*/ 0 h 110"/>
                  <a:gd name="T12" fmla="*/ 1178 w 1209"/>
                  <a:gd name="T13" fmla="*/ 30 h 110"/>
                  <a:gd name="T14" fmla="*/ 1111 w 1209"/>
                  <a:gd name="T15" fmla="*/ 85 h 110"/>
                  <a:gd name="T16" fmla="*/ 1076 w 1209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9" h="110">
                    <a:moveTo>
                      <a:pt x="1076" y="110"/>
                    </a:moveTo>
                    <a:lnTo>
                      <a:pt x="133" y="110"/>
                    </a:lnTo>
                    <a:lnTo>
                      <a:pt x="98" y="85"/>
                    </a:lnTo>
                    <a:lnTo>
                      <a:pt x="31" y="30"/>
                    </a:lnTo>
                    <a:lnTo>
                      <a:pt x="0" y="0"/>
                    </a:lnTo>
                    <a:lnTo>
                      <a:pt x="1209" y="0"/>
                    </a:lnTo>
                    <a:lnTo>
                      <a:pt x="1178" y="30"/>
                    </a:lnTo>
                    <a:lnTo>
                      <a:pt x="1111" y="85"/>
                    </a:lnTo>
                    <a:lnTo>
                      <a:pt x="1076" y="110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2100"/>
              <p:cNvSpPr>
                <a:spLocks/>
              </p:cNvSpPr>
              <p:nvPr/>
            </p:nvSpPr>
            <p:spPr bwMode="auto">
              <a:xfrm>
                <a:off x="1800" y="2157"/>
                <a:ext cx="242" cy="25"/>
              </a:xfrm>
              <a:custGeom>
                <a:avLst/>
                <a:gdLst>
                  <a:gd name="T0" fmla="*/ 1052 w 1209"/>
                  <a:gd name="T1" fmla="*/ 125 h 125"/>
                  <a:gd name="T2" fmla="*/ 157 w 1209"/>
                  <a:gd name="T3" fmla="*/ 125 h 125"/>
                  <a:gd name="T4" fmla="*/ 115 w 1209"/>
                  <a:gd name="T5" fmla="*/ 98 h 125"/>
                  <a:gd name="T6" fmla="*/ 36 w 1209"/>
                  <a:gd name="T7" fmla="*/ 35 h 125"/>
                  <a:gd name="T8" fmla="*/ 0 w 1209"/>
                  <a:gd name="T9" fmla="*/ 0 h 125"/>
                  <a:gd name="T10" fmla="*/ 1209 w 1209"/>
                  <a:gd name="T11" fmla="*/ 0 h 125"/>
                  <a:gd name="T12" fmla="*/ 1173 w 1209"/>
                  <a:gd name="T13" fmla="*/ 35 h 125"/>
                  <a:gd name="T14" fmla="*/ 1094 w 1209"/>
                  <a:gd name="T15" fmla="*/ 98 h 125"/>
                  <a:gd name="T16" fmla="*/ 1052 w 1209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9" h="125">
                    <a:moveTo>
                      <a:pt x="1052" y="125"/>
                    </a:moveTo>
                    <a:lnTo>
                      <a:pt x="157" y="125"/>
                    </a:lnTo>
                    <a:lnTo>
                      <a:pt x="115" y="98"/>
                    </a:lnTo>
                    <a:lnTo>
                      <a:pt x="36" y="35"/>
                    </a:lnTo>
                    <a:lnTo>
                      <a:pt x="0" y="0"/>
                    </a:lnTo>
                    <a:lnTo>
                      <a:pt x="1209" y="0"/>
                    </a:lnTo>
                    <a:lnTo>
                      <a:pt x="1173" y="35"/>
                    </a:lnTo>
                    <a:lnTo>
                      <a:pt x="1094" y="98"/>
                    </a:lnTo>
                    <a:lnTo>
                      <a:pt x="1052" y="125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2101"/>
              <p:cNvSpPr>
                <a:spLocks/>
              </p:cNvSpPr>
              <p:nvPr/>
            </p:nvSpPr>
            <p:spPr bwMode="auto">
              <a:xfrm>
                <a:off x="1804" y="2160"/>
                <a:ext cx="235" cy="22"/>
              </a:xfrm>
              <a:custGeom>
                <a:avLst/>
                <a:gdLst>
                  <a:gd name="T0" fmla="*/ 0 w 1175"/>
                  <a:gd name="T1" fmla="*/ 0 h 110"/>
                  <a:gd name="T2" fmla="*/ 1175 w 1175"/>
                  <a:gd name="T3" fmla="*/ 0 h 110"/>
                  <a:gd name="T4" fmla="*/ 1143 w 1175"/>
                  <a:gd name="T5" fmla="*/ 31 h 110"/>
                  <a:gd name="T6" fmla="*/ 1073 w 1175"/>
                  <a:gd name="T7" fmla="*/ 86 h 110"/>
                  <a:gd name="T8" fmla="*/ 1035 w 1175"/>
                  <a:gd name="T9" fmla="*/ 110 h 110"/>
                  <a:gd name="T10" fmla="*/ 140 w 1175"/>
                  <a:gd name="T11" fmla="*/ 110 h 110"/>
                  <a:gd name="T12" fmla="*/ 102 w 1175"/>
                  <a:gd name="T13" fmla="*/ 86 h 110"/>
                  <a:gd name="T14" fmla="*/ 32 w 1175"/>
                  <a:gd name="T15" fmla="*/ 31 h 110"/>
                  <a:gd name="T16" fmla="*/ 0 w 1175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5" h="110">
                    <a:moveTo>
                      <a:pt x="0" y="0"/>
                    </a:moveTo>
                    <a:lnTo>
                      <a:pt x="1175" y="0"/>
                    </a:lnTo>
                    <a:lnTo>
                      <a:pt x="1143" y="31"/>
                    </a:lnTo>
                    <a:lnTo>
                      <a:pt x="1073" y="86"/>
                    </a:lnTo>
                    <a:lnTo>
                      <a:pt x="1035" y="110"/>
                    </a:lnTo>
                    <a:lnTo>
                      <a:pt x="140" y="110"/>
                    </a:lnTo>
                    <a:lnTo>
                      <a:pt x="102" y="86"/>
                    </a:lnTo>
                    <a:lnTo>
                      <a:pt x="32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2102"/>
              <p:cNvSpPr>
                <a:spLocks/>
              </p:cNvSpPr>
              <p:nvPr/>
            </p:nvSpPr>
            <p:spPr bwMode="auto">
              <a:xfrm>
                <a:off x="1807" y="2164"/>
                <a:ext cx="228" cy="18"/>
              </a:xfrm>
              <a:custGeom>
                <a:avLst/>
                <a:gdLst>
                  <a:gd name="T0" fmla="*/ 0 w 1143"/>
                  <a:gd name="T1" fmla="*/ 0 h 94"/>
                  <a:gd name="T2" fmla="*/ 1143 w 1143"/>
                  <a:gd name="T3" fmla="*/ 0 h 94"/>
                  <a:gd name="T4" fmla="*/ 1114 w 1143"/>
                  <a:gd name="T5" fmla="*/ 26 h 94"/>
                  <a:gd name="T6" fmla="*/ 1051 w 1143"/>
                  <a:gd name="T7" fmla="*/ 73 h 94"/>
                  <a:gd name="T8" fmla="*/ 1019 w 1143"/>
                  <a:gd name="T9" fmla="*/ 94 h 94"/>
                  <a:gd name="T10" fmla="*/ 124 w 1143"/>
                  <a:gd name="T11" fmla="*/ 94 h 94"/>
                  <a:gd name="T12" fmla="*/ 92 w 1143"/>
                  <a:gd name="T13" fmla="*/ 73 h 94"/>
                  <a:gd name="T14" fmla="*/ 29 w 1143"/>
                  <a:gd name="T15" fmla="*/ 26 h 94"/>
                  <a:gd name="T16" fmla="*/ 0 w 1143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">
                    <a:moveTo>
                      <a:pt x="0" y="0"/>
                    </a:moveTo>
                    <a:lnTo>
                      <a:pt x="1143" y="0"/>
                    </a:lnTo>
                    <a:lnTo>
                      <a:pt x="1114" y="26"/>
                    </a:lnTo>
                    <a:lnTo>
                      <a:pt x="1051" y="73"/>
                    </a:lnTo>
                    <a:lnTo>
                      <a:pt x="1019" y="94"/>
                    </a:lnTo>
                    <a:lnTo>
                      <a:pt x="124" y="94"/>
                    </a:lnTo>
                    <a:lnTo>
                      <a:pt x="92" y="73"/>
                    </a:lnTo>
                    <a:lnTo>
                      <a:pt x="29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2103"/>
              <p:cNvSpPr>
                <a:spLocks/>
              </p:cNvSpPr>
              <p:nvPr/>
            </p:nvSpPr>
            <p:spPr bwMode="auto">
              <a:xfrm>
                <a:off x="1810" y="2167"/>
                <a:ext cx="222" cy="15"/>
              </a:xfrm>
              <a:custGeom>
                <a:avLst/>
                <a:gdLst>
                  <a:gd name="T0" fmla="*/ 0 w 1107"/>
                  <a:gd name="T1" fmla="*/ 0 h 78"/>
                  <a:gd name="T2" fmla="*/ 1107 w 1107"/>
                  <a:gd name="T3" fmla="*/ 0 h 78"/>
                  <a:gd name="T4" fmla="*/ 1082 w 1107"/>
                  <a:gd name="T5" fmla="*/ 21 h 78"/>
                  <a:gd name="T6" fmla="*/ 1029 w 1107"/>
                  <a:gd name="T7" fmla="*/ 61 h 78"/>
                  <a:gd name="T8" fmla="*/ 1001 w 1107"/>
                  <a:gd name="T9" fmla="*/ 78 h 78"/>
                  <a:gd name="T10" fmla="*/ 106 w 1107"/>
                  <a:gd name="T11" fmla="*/ 78 h 78"/>
                  <a:gd name="T12" fmla="*/ 78 w 1107"/>
                  <a:gd name="T13" fmla="*/ 61 h 78"/>
                  <a:gd name="T14" fmla="*/ 25 w 1107"/>
                  <a:gd name="T15" fmla="*/ 21 h 78"/>
                  <a:gd name="T16" fmla="*/ 0 w 1107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7" h="78">
                    <a:moveTo>
                      <a:pt x="0" y="0"/>
                    </a:moveTo>
                    <a:lnTo>
                      <a:pt x="1107" y="0"/>
                    </a:lnTo>
                    <a:lnTo>
                      <a:pt x="1082" y="21"/>
                    </a:lnTo>
                    <a:lnTo>
                      <a:pt x="1029" y="61"/>
                    </a:lnTo>
                    <a:lnTo>
                      <a:pt x="1001" y="78"/>
                    </a:lnTo>
                    <a:lnTo>
                      <a:pt x="106" y="78"/>
                    </a:lnTo>
                    <a:lnTo>
                      <a:pt x="78" y="61"/>
                    </a:lnTo>
                    <a:lnTo>
                      <a:pt x="25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2104"/>
              <p:cNvSpPr>
                <a:spLocks/>
              </p:cNvSpPr>
              <p:nvPr/>
            </p:nvSpPr>
            <p:spPr bwMode="auto">
              <a:xfrm>
                <a:off x="1814" y="2170"/>
                <a:ext cx="214" cy="12"/>
              </a:xfrm>
              <a:custGeom>
                <a:avLst/>
                <a:gdLst>
                  <a:gd name="T0" fmla="*/ 0 w 1071"/>
                  <a:gd name="T1" fmla="*/ 0 h 63"/>
                  <a:gd name="T2" fmla="*/ 1071 w 1071"/>
                  <a:gd name="T3" fmla="*/ 0 h 63"/>
                  <a:gd name="T4" fmla="*/ 1028 w 1071"/>
                  <a:gd name="T5" fmla="*/ 34 h 63"/>
                  <a:gd name="T6" fmla="*/ 983 w 1071"/>
                  <a:gd name="T7" fmla="*/ 63 h 63"/>
                  <a:gd name="T8" fmla="*/ 88 w 1071"/>
                  <a:gd name="T9" fmla="*/ 63 h 63"/>
                  <a:gd name="T10" fmla="*/ 43 w 1071"/>
                  <a:gd name="T11" fmla="*/ 34 h 63"/>
                  <a:gd name="T12" fmla="*/ 0 w 107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1" h="63">
                    <a:moveTo>
                      <a:pt x="0" y="0"/>
                    </a:moveTo>
                    <a:lnTo>
                      <a:pt x="1071" y="0"/>
                    </a:lnTo>
                    <a:lnTo>
                      <a:pt x="1028" y="34"/>
                    </a:lnTo>
                    <a:lnTo>
                      <a:pt x="983" y="63"/>
                    </a:lnTo>
                    <a:lnTo>
                      <a:pt x="88" y="63"/>
                    </a:lnTo>
                    <a:lnTo>
                      <a:pt x="43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2105"/>
              <p:cNvSpPr>
                <a:spLocks/>
              </p:cNvSpPr>
              <p:nvPr/>
            </p:nvSpPr>
            <p:spPr bwMode="auto">
              <a:xfrm>
                <a:off x="1818" y="2173"/>
                <a:ext cx="206" cy="9"/>
              </a:xfrm>
              <a:custGeom>
                <a:avLst/>
                <a:gdLst>
                  <a:gd name="T0" fmla="*/ 0 w 1031"/>
                  <a:gd name="T1" fmla="*/ 0 h 47"/>
                  <a:gd name="T2" fmla="*/ 1031 w 1031"/>
                  <a:gd name="T3" fmla="*/ 0 h 47"/>
                  <a:gd name="T4" fmla="*/ 997 w 1031"/>
                  <a:gd name="T5" fmla="*/ 24 h 47"/>
                  <a:gd name="T6" fmla="*/ 963 w 1031"/>
                  <a:gd name="T7" fmla="*/ 47 h 47"/>
                  <a:gd name="T8" fmla="*/ 68 w 1031"/>
                  <a:gd name="T9" fmla="*/ 47 h 47"/>
                  <a:gd name="T10" fmla="*/ 34 w 1031"/>
                  <a:gd name="T11" fmla="*/ 24 h 47"/>
                  <a:gd name="T12" fmla="*/ 0 w 1031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1" h="47">
                    <a:moveTo>
                      <a:pt x="0" y="0"/>
                    </a:moveTo>
                    <a:lnTo>
                      <a:pt x="1031" y="0"/>
                    </a:lnTo>
                    <a:lnTo>
                      <a:pt x="997" y="24"/>
                    </a:lnTo>
                    <a:lnTo>
                      <a:pt x="963" y="47"/>
                    </a:lnTo>
                    <a:lnTo>
                      <a:pt x="68" y="47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2106"/>
              <p:cNvSpPr>
                <a:spLocks/>
              </p:cNvSpPr>
              <p:nvPr/>
            </p:nvSpPr>
            <p:spPr bwMode="auto">
              <a:xfrm>
                <a:off x="1822" y="2176"/>
                <a:ext cx="198" cy="6"/>
              </a:xfrm>
              <a:custGeom>
                <a:avLst/>
                <a:gdLst>
                  <a:gd name="T0" fmla="*/ 0 w 989"/>
                  <a:gd name="T1" fmla="*/ 0 h 31"/>
                  <a:gd name="T2" fmla="*/ 989 w 989"/>
                  <a:gd name="T3" fmla="*/ 0 h 31"/>
                  <a:gd name="T4" fmla="*/ 966 w 989"/>
                  <a:gd name="T5" fmla="*/ 16 h 31"/>
                  <a:gd name="T6" fmla="*/ 942 w 989"/>
                  <a:gd name="T7" fmla="*/ 31 h 31"/>
                  <a:gd name="T8" fmla="*/ 47 w 989"/>
                  <a:gd name="T9" fmla="*/ 31 h 31"/>
                  <a:gd name="T10" fmla="*/ 23 w 989"/>
                  <a:gd name="T11" fmla="*/ 16 h 31"/>
                  <a:gd name="T12" fmla="*/ 0 w 98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31">
                    <a:moveTo>
                      <a:pt x="0" y="0"/>
                    </a:moveTo>
                    <a:lnTo>
                      <a:pt x="989" y="0"/>
                    </a:lnTo>
                    <a:lnTo>
                      <a:pt x="966" y="16"/>
                    </a:lnTo>
                    <a:lnTo>
                      <a:pt x="942" y="31"/>
                    </a:lnTo>
                    <a:lnTo>
                      <a:pt x="47" y="31"/>
                    </a:lnTo>
                    <a:lnTo>
                      <a:pt x="2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2107"/>
              <p:cNvSpPr>
                <a:spLocks/>
              </p:cNvSpPr>
              <p:nvPr/>
            </p:nvSpPr>
            <p:spPr bwMode="auto">
              <a:xfrm>
                <a:off x="1827" y="2179"/>
                <a:ext cx="188" cy="3"/>
              </a:xfrm>
              <a:custGeom>
                <a:avLst/>
                <a:gdLst>
                  <a:gd name="T0" fmla="*/ 0 w 943"/>
                  <a:gd name="T1" fmla="*/ 0 h 15"/>
                  <a:gd name="T2" fmla="*/ 943 w 943"/>
                  <a:gd name="T3" fmla="*/ 0 h 15"/>
                  <a:gd name="T4" fmla="*/ 931 w 943"/>
                  <a:gd name="T5" fmla="*/ 8 h 15"/>
                  <a:gd name="T6" fmla="*/ 919 w 943"/>
                  <a:gd name="T7" fmla="*/ 15 h 15"/>
                  <a:gd name="T8" fmla="*/ 24 w 943"/>
                  <a:gd name="T9" fmla="*/ 15 h 15"/>
                  <a:gd name="T10" fmla="*/ 12 w 943"/>
                  <a:gd name="T11" fmla="*/ 8 h 15"/>
                  <a:gd name="T12" fmla="*/ 0 w 943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15">
                    <a:moveTo>
                      <a:pt x="0" y="0"/>
                    </a:moveTo>
                    <a:lnTo>
                      <a:pt x="943" y="0"/>
                    </a:lnTo>
                    <a:lnTo>
                      <a:pt x="931" y="8"/>
                    </a:lnTo>
                    <a:lnTo>
                      <a:pt x="919" y="15"/>
                    </a:lnTo>
                    <a:lnTo>
                      <a:pt x="24" y="15"/>
                    </a:lnTo>
                    <a:lnTo>
                      <a:pt x="1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2108"/>
              <p:cNvSpPr>
                <a:spLocks/>
              </p:cNvSpPr>
              <p:nvPr/>
            </p:nvSpPr>
            <p:spPr bwMode="auto">
              <a:xfrm>
                <a:off x="1831" y="2182"/>
                <a:ext cx="180" cy="0"/>
              </a:xfrm>
              <a:custGeom>
                <a:avLst/>
                <a:gdLst>
                  <a:gd name="T0" fmla="*/ 0 w 897"/>
                  <a:gd name="T1" fmla="*/ 897 w 897"/>
                  <a:gd name="T2" fmla="*/ 896 w 897"/>
                  <a:gd name="T3" fmla="*/ 1 w 897"/>
                  <a:gd name="T4" fmla="*/ 0 w 89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97">
                    <a:moveTo>
                      <a:pt x="0" y="0"/>
                    </a:moveTo>
                    <a:lnTo>
                      <a:pt x="897" y="0"/>
                    </a:lnTo>
                    <a:lnTo>
                      <a:pt x="896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Rectangle 2109"/>
              <p:cNvSpPr>
                <a:spLocks noChangeArrowheads="1"/>
              </p:cNvSpPr>
              <p:nvPr/>
            </p:nvSpPr>
            <p:spPr bwMode="auto">
              <a:xfrm>
                <a:off x="1804" y="2160"/>
                <a:ext cx="235" cy="1"/>
              </a:xfrm>
              <a:prstGeom prst="rect">
                <a:avLst/>
              </a:pr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2110"/>
              <p:cNvSpPr>
                <a:spLocks/>
              </p:cNvSpPr>
              <p:nvPr/>
            </p:nvSpPr>
            <p:spPr bwMode="auto">
              <a:xfrm>
                <a:off x="1804" y="2160"/>
                <a:ext cx="235" cy="4"/>
              </a:xfrm>
              <a:custGeom>
                <a:avLst/>
                <a:gdLst>
                  <a:gd name="T0" fmla="*/ 1159 w 1175"/>
                  <a:gd name="T1" fmla="*/ 16 h 16"/>
                  <a:gd name="T2" fmla="*/ 16 w 1175"/>
                  <a:gd name="T3" fmla="*/ 16 h 16"/>
                  <a:gd name="T4" fmla="*/ 8 w 1175"/>
                  <a:gd name="T5" fmla="*/ 8 h 16"/>
                  <a:gd name="T6" fmla="*/ 0 w 1175"/>
                  <a:gd name="T7" fmla="*/ 0 h 16"/>
                  <a:gd name="T8" fmla="*/ 1175 w 1175"/>
                  <a:gd name="T9" fmla="*/ 0 h 16"/>
                  <a:gd name="T10" fmla="*/ 1167 w 1175"/>
                  <a:gd name="T11" fmla="*/ 8 h 16"/>
                  <a:gd name="T12" fmla="*/ 1159 w 117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5" h="16">
                    <a:moveTo>
                      <a:pt x="1159" y="16"/>
                    </a:moveTo>
                    <a:lnTo>
                      <a:pt x="16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1175" y="0"/>
                    </a:lnTo>
                    <a:lnTo>
                      <a:pt x="1167" y="8"/>
                    </a:lnTo>
                    <a:lnTo>
                      <a:pt x="1159" y="16"/>
                    </a:lnTo>
                    <a:close/>
                  </a:path>
                </a:pathLst>
              </a:cu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2111"/>
              <p:cNvSpPr>
                <a:spLocks/>
              </p:cNvSpPr>
              <p:nvPr/>
            </p:nvSpPr>
            <p:spPr bwMode="auto">
              <a:xfrm>
                <a:off x="1804" y="2160"/>
                <a:ext cx="235" cy="7"/>
              </a:xfrm>
              <a:custGeom>
                <a:avLst/>
                <a:gdLst>
                  <a:gd name="T0" fmla="*/ 1141 w 1175"/>
                  <a:gd name="T1" fmla="*/ 32 h 32"/>
                  <a:gd name="T2" fmla="*/ 34 w 1175"/>
                  <a:gd name="T3" fmla="*/ 32 h 32"/>
                  <a:gd name="T4" fmla="*/ 16 w 1175"/>
                  <a:gd name="T5" fmla="*/ 16 h 32"/>
                  <a:gd name="T6" fmla="*/ 0 w 1175"/>
                  <a:gd name="T7" fmla="*/ 0 h 32"/>
                  <a:gd name="T8" fmla="*/ 1175 w 1175"/>
                  <a:gd name="T9" fmla="*/ 0 h 32"/>
                  <a:gd name="T10" fmla="*/ 1159 w 1175"/>
                  <a:gd name="T11" fmla="*/ 16 h 32"/>
                  <a:gd name="T12" fmla="*/ 1141 w 1175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5" h="32">
                    <a:moveTo>
                      <a:pt x="1141" y="32"/>
                    </a:moveTo>
                    <a:lnTo>
                      <a:pt x="34" y="32"/>
                    </a:lnTo>
                    <a:lnTo>
                      <a:pt x="16" y="16"/>
                    </a:lnTo>
                    <a:lnTo>
                      <a:pt x="0" y="0"/>
                    </a:lnTo>
                    <a:lnTo>
                      <a:pt x="1175" y="0"/>
                    </a:lnTo>
                    <a:lnTo>
                      <a:pt x="1159" y="16"/>
                    </a:lnTo>
                    <a:lnTo>
                      <a:pt x="1141" y="32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2112"/>
              <p:cNvSpPr>
                <a:spLocks/>
              </p:cNvSpPr>
              <p:nvPr/>
            </p:nvSpPr>
            <p:spPr bwMode="auto">
              <a:xfrm>
                <a:off x="1804" y="2160"/>
                <a:ext cx="235" cy="10"/>
              </a:xfrm>
              <a:custGeom>
                <a:avLst/>
                <a:gdLst>
                  <a:gd name="T0" fmla="*/ 1123 w 1175"/>
                  <a:gd name="T1" fmla="*/ 47 h 47"/>
                  <a:gd name="T2" fmla="*/ 52 w 1175"/>
                  <a:gd name="T3" fmla="*/ 47 h 47"/>
                  <a:gd name="T4" fmla="*/ 25 w 1175"/>
                  <a:gd name="T5" fmla="*/ 25 h 47"/>
                  <a:gd name="T6" fmla="*/ 0 w 1175"/>
                  <a:gd name="T7" fmla="*/ 0 h 47"/>
                  <a:gd name="T8" fmla="*/ 1175 w 1175"/>
                  <a:gd name="T9" fmla="*/ 0 h 47"/>
                  <a:gd name="T10" fmla="*/ 1150 w 1175"/>
                  <a:gd name="T11" fmla="*/ 25 h 47"/>
                  <a:gd name="T12" fmla="*/ 1123 w 1175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5" h="47">
                    <a:moveTo>
                      <a:pt x="1123" y="47"/>
                    </a:moveTo>
                    <a:lnTo>
                      <a:pt x="52" y="47"/>
                    </a:lnTo>
                    <a:lnTo>
                      <a:pt x="25" y="25"/>
                    </a:lnTo>
                    <a:lnTo>
                      <a:pt x="0" y="0"/>
                    </a:lnTo>
                    <a:lnTo>
                      <a:pt x="1175" y="0"/>
                    </a:lnTo>
                    <a:lnTo>
                      <a:pt x="1150" y="25"/>
                    </a:lnTo>
                    <a:lnTo>
                      <a:pt x="1123" y="47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2113"/>
              <p:cNvSpPr>
                <a:spLocks/>
              </p:cNvSpPr>
              <p:nvPr/>
            </p:nvSpPr>
            <p:spPr bwMode="auto">
              <a:xfrm>
                <a:off x="1804" y="2160"/>
                <a:ext cx="235" cy="13"/>
              </a:xfrm>
              <a:custGeom>
                <a:avLst/>
                <a:gdLst>
                  <a:gd name="T0" fmla="*/ 1102 w 1175"/>
                  <a:gd name="T1" fmla="*/ 64 h 64"/>
                  <a:gd name="T2" fmla="*/ 73 w 1175"/>
                  <a:gd name="T3" fmla="*/ 64 h 64"/>
                  <a:gd name="T4" fmla="*/ 35 w 1175"/>
                  <a:gd name="T5" fmla="*/ 33 h 64"/>
                  <a:gd name="T6" fmla="*/ 0 w 1175"/>
                  <a:gd name="T7" fmla="*/ 0 h 64"/>
                  <a:gd name="T8" fmla="*/ 1175 w 1175"/>
                  <a:gd name="T9" fmla="*/ 0 h 64"/>
                  <a:gd name="T10" fmla="*/ 1140 w 1175"/>
                  <a:gd name="T11" fmla="*/ 33 h 64"/>
                  <a:gd name="T12" fmla="*/ 1102 w 1175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5" h="64">
                    <a:moveTo>
                      <a:pt x="1102" y="64"/>
                    </a:moveTo>
                    <a:lnTo>
                      <a:pt x="73" y="64"/>
                    </a:lnTo>
                    <a:lnTo>
                      <a:pt x="35" y="33"/>
                    </a:lnTo>
                    <a:lnTo>
                      <a:pt x="0" y="0"/>
                    </a:lnTo>
                    <a:lnTo>
                      <a:pt x="1175" y="0"/>
                    </a:lnTo>
                    <a:lnTo>
                      <a:pt x="1140" y="33"/>
                    </a:lnTo>
                    <a:lnTo>
                      <a:pt x="1102" y="64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2114"/>
              <p:cNvSpPr>
                <a:spLocks/>
              </p:cNvSpPr>
              <p:nvPr/>
            </p:nvSpPr>
            <p:spPr bwMode="auto">
              <a:xfrm>
                <a:off x="1804" y="2160"/>
                <a:ext cx="235" cy="16"/>
              </a:xfrm>
              <a:custGeom>
                <a:avLst/>
                <a:gdLst>
                  <a:gd name="T0" fmla="*/ 1082 w 1175"/>
                  <a:gd name="T1" fmla="*/ 79 h 79"/>
                  <a:gd name="T2" fmla="*/ 93 w 1175"/>
                  <a:gd name="T3" fmla="*/ 79 h 79"/>
                  <a:gd name="T4" fmla="*/ 45 w 1175"/>
                  <a:gd name="T5" fmla="*/ 42 h 79"/>
                  <a:gd name="T6" fmla="*/ 0 w 1175"/>
                  <a:gd name="T7" fmla="*/ 0 h 79"/>
                  <a:gd name="T8" fmla="*/ 1175 w 1175"/>
                  <a:gd name="T9" fmla="*/ 0 h 79"/>
                  <a:gd name="T10" fmla="*/ 1130 w 1175"/>
                  <a:gd name="T11" fmla="*/ 42 h 79"/>
                  <a:gd name="T12" fmla="*/ 1082 w 1175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5" h="79">
                    <a:moveTo>
                      <a:pt x="1082" y="79"/>
                    </a:moveTo>
                    <a:lnTo>
                      <a:pt x="93" y="79"/>
                    </a:lnTo>
                    <a:lnTo>
                      <a:pt x="45" y="42"/>
                    </a:lnTo>
                    <a:lnTo>
                      <a:pt x="0" y="0"/>
                    </a:lnTo>
                    <a:lnTo>
                      <a:pt x="1175" y="0"/>
                    </a:lnTo>
                    <a:lnTo>
                      <a:pt x="1130" y="42"/>
                    </a:lnTo>
                    <a:lnTo>
                      <a:pt x="1082" y="79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2115"/>
              <p:cNvSpPr>
                <a:spLocks/>
              </p:cNvSpPr>
              <p:nvPr/>
            </p:nvSpPr>
            <p:spPr bwMode="auto">
              <a:xfrm>
                <a:off x="1804" y="2160"/>
                <a:ext cx="235" cy="19"/>
              </a:xfrm>
              <a:custGeom>
                <a:avLst/>
                <a:gdLst>
                  <a:gd name="T0" fmla="*/ 1059 w 1175"/>
                  <a:gd name="T1" fmla="*/ 95 h 95"/>
                  <a:gd name="T2" fmla="*/ 116 w 1175"/>
                  <a:gd name="T3" fmla="*/ 95 h 95"/>
                  <a:gd name="T4" fmla="*/ 85 w 1175"/>
                  <a:gd name="T5" fmla="*/ 73 h 95"/>
                  <a:gd name="T6" fmla="*/ 26 w 1175"/>
                  <a:gd name="T7" fmla="*/ 26 h 95"/>
                  <a:gd name="T8" fmla="*/ 0 w 1175"/>
                  <a:gd name="T9" fmla="*/ 0 h 95"/>
                  <a:gd name="T10" fmla="*/ 1175 w 1175"/>
                  <a:gd name="T11" fmla="*/ 0 h 95"/>
                  <a:gd name="T12" fmla="*/ 1149 w 1175"/>
                  <a:gd name="T13" fmla="*/ 26 h 95"/>
                  <a:gd name="T14" fmla="*/ 1090 w 1175"/>
                  <a:gd name="T15" fmla="*/ 73 h 95"/>
                  <a:gd name="T16" fmla="*/ 1059 w 1175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5" h="95">
                    <a:moveTo>
                      <a:pt x="1059" y="95"/>
                    </a:moveTo>
                    <a:lnTo>
                      <a:pt x="116" y="95"/>
                    </a:lnTo>
                    <a:lnTo>
                      <a:pt x="85" y="73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1175" y="0"/>
                    </a:lnTo>
                    <a:lnTo>
                      <a:pt x="1149" y="26"/>
                    </a:lnTo>
                    <a:lnTo>
                      <a:pt x="1090" y="73"/>
                    </a:lnTo>
                    <a:lnTo>
                      <a:pt x="1059" y="95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2116"/>
              <p:cNvSpPr>
                <a:spLocks/>
              </p:cNvSpPr>
              <p:nvPr/>
            </p:nvSpPr>
            <p:spPr bwMode="auto">
              <a:xfrm>
                <a:off x="1804" y="2160"/>
                <a:ext cx="235" cy="22"/>
              </a:xfrm>
              <a:custGeom>
                <a:avLst/>
                <a:gdLst>
                  <a:gd name="T0" fmla="*/ 1035 w 1175"/>
                  <a:gd name="T1" fmla="*/ 110 h 110"/>
                  <a:gd name="T2" fmla="*/ 140 w 1175"/>
                  <a:gd name="T3" fmla="*/ 110 h 110"/>
                  <a:gd name="T4" fmla="*/ 102 w 1175"/>
                  <a:gd name="T5" fmla="*/ 86 h 110"/>
                  <a:gd name="T6" fmla="*/ 32 w 1175"/>
                  <a:gd name="T7" fmla="*/ 31 h 110"/>
                  <a:gd name="T8" fmla="*/ 0 w 1175"/>
                  <a:gd name="T9" fmla="*/ 0 h 110"/>
                  <a:gd name="T10" fmla="*/ 1175 w 1175"/>
                  <a:gd name="T11" fmla="*/ 0 h 110"/>
                  <a:gd name="T12" fmla="*/ 1143 w 1175"/>
                  <a:gd name="T13" fmla="*/ 31 h 110"/>
                  <a:gd name="T14" fmla="*/ 1073 w 1175"/>
                  <a:gd name="T15" fmla="*/ 86 h 110"/>
                  <a:gd name="T16" fmla="*/ 1035 w 1175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5" h="110">
                    <a:moveTo>
                      <a:pt x="1035" y="110"/>
                    </a:moveTo>
                    <a:lnTo>
                      <a:pt x="140" y="110"/>
                    </a:lnTo>
                    <a:lnTo>
                      <a:pt x="102" y="86"/>
                    </a:lnTo>
                    <a:lnTo>
                      <a:pt x="32" y="31"/>
                    </a:lnTo>
                    <a:lnTo>
                      <a:pt x="0" y="0"/>
                    </a:lnTo>
                    <a:lnTo>
                      <a:pt x="1175" y="0"/>
                    </a:lnTo>
                    <a:lnTo>
                      <a:pt x="1143" y="31"/>
                    </a:lnTo>
                    <a:lnTo>
                      <a:pt x="1073" y="86"/>
                    </a:lnTo>
                    <a:lnTo>
                      <a:pt x="1035" y="110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2117"/>
              <p:cNvSpPr>
                <a:spLocks/>
              </p:cNvSpPr>
              <p:nvPr/>
            </p:nvSpPr>
            <p:spPr bwMode="auto">
              <a:xfrm>
                <a:off x="1804" y="2160"/>
                <a:ext cx="235" cy="26"/>
              </a:xfrm>
              <a:custGeom>
                <a:avLst/>
                <a:gdLst>
                  <a:gd name="T0" fmla="*/ 1009 w 1175"/>
                  <a:gd name="T1" fmla="*/ 126 h 126"/>
                  <a:gd name="T2" fmla="*/ 930 w 1175"/>
                  <a:gd name="T3" fmla="*/ 126 h 126"/>
                  <a:gd name="T4" fmla="*/ 880 w 1175"/>
                  <a:gd name="T5" fmla="*/ 126 h 126"/>
                  <a:gd name="T6" fmla="*/ 166 w 1175"/>
                  <a:gd name="T7" fmla="*/ 126 h 126"/>
                  <a:gd name="T8" fmla="*/ 121 w 1175"/>
                  <a:gd name="T9" fmla="*/ 99 h 126"/>
                  <a:gd name="T10" fmla="*/ 38 w 1175"/>
                  <a:gd name="T11" fmla="*/ 36 h 126"/>
                  <a:gd name="T12" fmla="*/ 0 w 1175"/>
                  <a:gd name="T13" fmla="*/ 0 h 126"/>
                  <a:gd name="T14" fmla="*/ 642 w 1175"/>
                  <a:gd name="T15" fmla="*/ 0 h 126"/>
                  <a:gd name="T16" fmla="*/ 1175 w 1175"/>
                  <a:gd name="T17" fmla="*/ 0 h 126"/>
                  <a:gd name="T18" fmla="*/ 1137 w 1175"/>
                  <a:gd name="T19" fmla="*/ 36 h 126"/>
                  <a:gd name="T20" fmla="*/ 1054 w 1175"/>
                  <a:gd name="T21" fmla="*/ 99 h 126"/>
                  <a:gd name="T22" fmla="*/ 1009 w 1175"/>
                  <a:gd name="T23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5" h="126">
                    <a:moveTo>
                      <a:pt x="1009" y="126"/>
                    </a:moveTo>
                    <a:lnTo>
                      <a:pt x="930" y="126"/>
                    </a:lnTo>
                    <a:lnTo>
                      <a:pt x="880" y="126"/>
                    </a:lnTo>
                    <a:lnTo>
                      <a:pt x="166" y="126"/>
                    </a:lnTo>
                    <a:lnTo>
                      <a:pt x="121" y="99"/>
                    </a:lnTo>
                    <a:lnTo>
                      <a:pt x="38" y="36"/>
                    </a:lnTo>
                    <a:lnTo>
                      <a:pt x="0" y="0"/>
                    </a:lnTo>
                    <a:lnTo>
                      <a:pt x="642" y="0"/>
                    </a:lnTo>
                    <a:lnTo>
                      <a:pt x="1175" y="0"/>
                    </a:lnTo>
                    <a:lnTo>
                      <a:pt x="1137" y="36"/>
                    </a:lnTo>
                    <a:lnTo>
                      <a:pt x="1054" y="99"/>
                    </a:lnTo>
                    <a:lnTo>
                      <a:pt x="1009" y="126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2118"/>
              <p:cNvSpPr>
                <a:spLocks/>
              </p:cNvSpPr>
              <p:nvPr/>
            </p:nvSpPr>
            <p:spPr bwMode="auto">
              <a:xfrm>
                <a:off x="1807" y="2164"/>
                <a:ext cx="228" cy="22"/>
              </a:xfrm>
              <a:custGeom>
                <a:avLst/>
                <a:gdLst>
                  <a:gd name="T0" fmla="*/ 0 w 1143"/>
                  <a:gd name="T1" fmla="*/ 0 h 110"/>
                  <a:gd name="T2" fmla="*/ 1143 w 1143"/>
                  <a:gd name="T3" fmla="*/ 0 h 110"/>
                  <a:gd name="T4" fmla="*/ 1108 w 1143"/>
                  <a:gd name="T5" fmla="*/ 31 h 110"/>
                  <a:gd name="T6" fmla="*/ 1033 w 1143"/>
                  <a:gd name="T7" fmla="*/ 86 h 110"/>
                  <a:gd name="T8" fmla="*/ 993 w 1143"/>
                  <a:gd name="T9" fmla="*/ 110 h 110"/>
                  <a:gd name="T10" fmla="*/ 150 w 1143"/>
                  <a:gd name="T11" fmla="*/ 110 h 110"/>
                  <a:gd name="T12" fmla="*/ 110 w 1143"/>
                  <a:gd name="T13" fmla="*/ 86 h 110"/>
                  <a:gd name="T14" fmla="*/ 35 w 1143"/>
                  <a:gd name="T15" fmla="*/ 31 h 110"/>
                  <a:gd name="T16" fmla="*/ 0 w 1143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110">
                    <a:moveTo>
                      <a:pt x="0" y="0"/>
                    </a:moveTo>
                    <a:lnTo>
                      <a:pt x="1143" y="0"/>
                    </a:lnTo>
                    <a:lnTo>
                      <a:pt x="1108" y="31"/>
                    </a:lnTo>
                    <a:lnTo>
                      <a:pt x="1033" y="86"/>
                    </a:lnTo>
                    <a:lnTo>
                      <a:pt x="993" y="110"/>
                    </a:lnTo>
                    <a:lnTo>
                      <a:pt x="150" y="110"/>
                    </a:lnTo>
                    <a:lnTo>
                      <a:pt x="110" y="86"/>
                    </a:lnTo>
                    <a:lnTo>
                      <a:pt x="35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2119"/>
              <p:cNvSpPr>
                <a:spLocks/>
              </p:cNvSpPr>
              <p:nvPr/>
            </p:nvSpPr>
            <p:spPr bwMode="auto">
              <a:xfrm>
                <a:off x="1810" y="2167"/>
                <a:ext cx="222" cy="19"/>
              </a:xfrm>
              <a:custGeom>
                <a:avLst/>
                <a:gdLst>
                  <a:gd name="T0" fmla="*/ 0 w 1107"/>
                  <a:gd name="T1" fmla="*/ 0 h 94"/>
                  <a:gd name="T2" fmla="*/ 1107 w 1107"/>
                  <a:gd name="T3" fmla="*/ 0 h 94"/>
                  <a:gd name="T4" fmla="*/ 1077 w 1107"/>
                  <a:gd name="T5" fmla="*/ 26 h 94"/>
                  <a:gd name="T6" fmla="*/ 1010 w 1107"/>
                  <a:gd name="T7" fmla="*/ 73 h 94"/>
                  <a:gd name="T8" fmla="*/ 975 w 1107"/>
                  <a:gd name="T9" fmla="*/ 94 h 94"/>
                  <a:gd name="T10" fmla="*/ 132 w 1107"/>
                  <a:gd name="T11" fmla="*/ 94 h 94"/>
                  <a:gd name="T12" fmla="*/ 97 w 1107"/>
                  <a:gd name="T13" fmla="*/ 73 h 94"/>
                  <a:gd name="T14" fmla="*/ 30 w 1107"/>
                  <a:gd name="T15" fmla="*/ 26 h 94"/>
                  <a:gd name="T16" fmla="*/ 0 w 1107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7" h="94">
                    <a:moveTo>
                      <a:pt x="0" y="0"/>
                    </a:moveTo>
                    <a:lnTo>
                      <a:pt x="1107" y="0"/>
                    </a:lnTo>
                    <a:lnTo>
                      <a:pt x="1077" y="26"/>
                    </a:lnTo>
                    <a:lnTo>
                      <a:pt x="1010" y="73"/>
                    </a:lnTo>
                    <a:lnTo>
                      <a:pt x="975" y="94"/>
                    </a:lnTo>
                    <a:lnTo>
                      <a:pt x="132" y="94"/>
                    </a:lnTo>
                    <a:lnTo>
                      <a:pt x="97" y="73"/>
                    </a:lnTo>
                    <a:lnTo>
                      <a:pt x="3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2120"/>
              <p:cNvSpPr>
                <a:spLocks/>
              </p:cNvSpPr>
              <p:nvPr/>
            </p:nvSpPr>
            <p:spPr bwMode="auto">
              <a:xfrm>
                <a:off x="1814" y="2170"/>
                <a:ext cx="214" cy="16"/>
              </a:xfrm>
              <a:custGeom>
                <a:avLst/>
                <a:gdLst>
                  <a:gd name="T0" fmla="*/ 0 w 1071"/>
                  <a:gd name="T1" fmla="*/ 0 h 79"/>
                  <a:gd name="T2" fmla="*/ 1071 w 1071"/>
                  <a:gd name="T3" fmla="*/ 0 h 79"/>
                  <a:gd name="T4" fmla="*/ 1044 w 1071"/>
                  <a:gd name="T5" fmla="*/ 22 h 79"/>
                  <a:gd name="T6" fmla="*/ 987 w 1071"/>
                  <a:gd name="T7" fmla="*/ 61 h 79"/>
                  <a:gd name="T8" fmla="*/ 957 w 1071"/>
                  <a:gd name="T9" fmla="*/ 79 h 79"/>
                  <a:gd name="T10" fmla="*/ 114 w 1071"/>
                  <a:gd name="T11" fmla="*/ 79 h 79"/>
                  <a:gd name="T12" fmla="*/ 84 w 1071"/>
                  <a:gd name="T13" fmla="*/ 61 h 79"/>
                  <a:gd name="T14" fmla="*/ 27 w 1071"/>
                  <a:gd name="T15" fmla="*/ 22 h 79"/>
                  <a:gd name="T16" fmla="*/ 0 w 1071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1" h="79">
                    <a:moveTo>
                      <a:pt x="0" y="0"/>
                    </a:moveTo>
                    <a:lnTo>
                      <a:pt x="1071" y="0"/>
                    </a:lnTo>
                    <a:lnTo>
                      <a:pt x="1044" y="22"/>
                    </a:lnTo>
                    <a:lnTo>
                      <a:pt x="987" y="61"/>
                    </a:lnTo>
                    <a:lnTo>
                      <a:pt x="957" y="79"/>
                    </a:lnTo>
                    <a:lnTo>
                      <a:pt x="114" y="79"/>
                    </a:lnTo>
                    <a:lnTo>
                      <a:pt x="84" y="61"/>
                    </a:lnTo>
                    <a:lnTo>
                      <a:pt x="27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2121"/>
              <p:cNvSpPr>
                <a:spLocks/>
              </p:cNvSpPr>
              <p:nvPr/>
            </p:nvSpPr>
            <p:spPr bwMode="auto">
              <a:xfrm>
                <a:off x="1818" y="2173"/>
                <a:ext cx="206" cy="13"/>
              </a:xfrm>
              <a:custGeom>
                <a:avLst/>
                <a:gdLst>
                  <a:gd name="T0" fmla="*/ 0 w 1031"/>
                  <a:gd name="T1" fmla="*/ 0 h 63"/>
                  <a:gd name="T2" fmla="*/ 1031 w 1031"/>
                  <a:gd name="T3" fmla="*/ 0 h 63"/>
                  <a:gd name="T4" fmla="*/ 985 w 1031"/>
                  <a:gd name="T5" fmla="*/ 34 h 63"/>
                  <a:gd name="T6" fmla="*/ 937 w 1031"/>
                  <a:gd name="T7" fmla="*/ 63 h 63"/>
                  <a:gd name="T8" fmla="*/ 94 w 1031"/>
                  <a:gd name="T9" fmla="*/ 63 h 63"/>
                  <a:gd name="T10" fmla="*/ 46 w 1031"/>
                  <a:gd name="T11" fmla="*/ 34 h 63"/>
                  <a:gd name="T12" fmla="*/ 0 w 1031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1" h="63">
                    <a:moveTo>
                      <a:pt x="0" y="0"/>
                    </a:moveTo>
                    <a:lnTo>
                      <a:pt x="1031" y="0"/>
                    </a:lnTo>
                    <a:lnTo>
                      <a:pt x="985" y="34"/>
                    </a:lnTo>
                    <a:lnTo>
                      <a:pt x="937" y="63"/>
                    </a:lnTo>
                    <a:lnTo>
                      <a:pt x="94" y="63"/>
                    </a:lnTo>
                    <a:lnTo>
                      <a:pt x="46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2122"/>
              <p:cNvSpPr>
                <a:spLocks/>
              </p:cNvSpPr>
              <p:nvPr/>
            </p:nvSpPr>
            <p:spPr bwMode="auto">
              <a:xfrm>
                <a:off x="1822" y="2176"/>
                <a:ext cx="198" cy="10"/>
              </a:xfrm>
              <a:custGeom>
                <a:avLst/>
                <a:gdLst>
                  <a:gd name="T0" fmla="*/ 0 w 989"/>
                  <a:gd name="T1" fmla="*/ 0 h 47"/>
                  <a:gd name="T2" fmla="*/ 989 w 989"/>
                  <a:gd name="T3" fmla="*/ 0 h 47"/>
                  <a:gd name="T4" fmla="*/ 953 w 989"/>
                  <a:gd name="T5" fmla="*/ 25 h 47"/>
                  <a:gd name="T6" fmla="*/ 916 w 989"/>
                  <a:gd name="T7" fmla="*/ 47 h 47"/>
                  <a:gd name="T8" fmla="*/ 73 w 989"/>
                  <a:gd name="T9" fmla="*/ 47 h 47"/>
                  <a:gd name="T10" fmla="*/ 36 w 989"/>
                  <a:gd name="T11" fmla="*/ 25 h 47"/>
                  <a:gd name="T12" fmla="*/ 0 w 98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47">
                    <a:moveTo>
                      <a:pt x="0" y="0"/>
                    </a:moveTo>
                    <a:lnTo>
                      <a:pt x="989" y="0"/>
                    </a:lnTo>
                    <a:lnTo>
                      <a:pt x="953" y="25"/>
                    </a:lnTo>
                    <a:lnTo>
                      <a:pt x="916" y="47"/>
                    </a:lnTo>
                    <a:lnTo>
                      <a:pt x="73" y="47"/>
                    </a:lnTo>
                    <a:lnTo>
                      <a:pt x="36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2123"/>
              <p:cNvSpPr>
                <a:spLocks/>
              </p:cNvSpPr>
              <p:nvPr/>
            </p:nvSpPr>
            <p:spPr bwMode="auto">
              <a:xfrm>
                <a:off x="1827" y="2179"/>
                <a:ext cx="188" cy="7"/>
              </a:xfrm>
              <a:custGeom>
                <a:avLst/>
                <a:gdLst>
                  <a:gd name="T0" fmla="*/ 0 w 943"/>
                  <a:gd name="T1" fmla="*/ 0 h 31"/>
                  <a:gd name="T2" fmla="*/ 943 w 943"/>
                  <a:gd name="T3" fmla="*/ 0 h 31"/>
                  <a:gd name="T4" fmla="*/ 919 w 943"/>
                  <a:gd name="T5" fmla="*/ 16 h 31"/>
                  <a:gd name="T6" fmla="*/ 893 w 943"/>
                  <a:gd name="T7" fmla="*/ 31 h 31"/>
                  <a:gd name="T8" fmla="*/ 50 w 943"/>
                  <a:gd name="T9" fmla="*/ 31 h 31"/>
                  <a:gd name="T10" fmla="*/ 24 w 943"/>
                  <a:gd name="T11" fmla="*/ 16 h 31"/>
                  <a:gd name="T12" fmla="*/ 0 w 94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31">
                    <a:moveTo>
                      <a:pt x="0" y="0"/>
                    </a:moveTo>
                    <a:lnTo>
                      <a:pt x="943" y="0"/>
                    </a:lnTo>
                    <a:lnTo>
                      <a:pt x="919" y="16"/>
                    </a:lnTo>
                    <a:lnTo>
                      <a:pt x="893" y="31"/>
                    </a:lnTo>
                    <a:lnTo>
                      <a:pt x="50" y="31"/>
                    </a:lnTo>
                    <a:lnTo>
                      <a:pt x="24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2124"/>
              <p:cNvSpPr>
                <a:spLocks/>
              </p:cNvSpPr>
              <p:nvPr/>
            </p:nvSpPr>
            <p:spPr bwMode="auto">
              <a:xfrm>
                <a:off x="1831" y="2182"/>
                <a:ext cx="180" cy="4"/>
              </a:xfrm>
              <a:custGeom>
                <a:avLst/>
                <a:gdLst>
                  <a:gd name="T0" fmla="*/ 0 w 897"/>
                  <a:gd name="T1" fmla="*/ 0 h 16"/>
                  <a:gd name="T2" fmla="*/ 897 w 897"/>
                  <a:gd name="T3" fmla="*/ 0 h 16"/>
                  <a:gd name="T4" fmla="*/ 883 w 897"/>
                  <a:gd name="T5" fmla="*/ 8 h 16"/>
                  <a:gd name="T6" fmla="*/ 870 w 897"/>
                  <a:gd name="T7" fmla="*/ 16 h 16"/>
                  <a:gd name="T8" fmla="*/ 27 w 897"/>
                  <a:gd name="T9" fmla="*/ 16 h 16"/>
                  <a:gd name="T10" fmla="*/ 14 w 897"/>
                  <a:gd name="T11" fmla="*/ 8 h 16"/>
                  <a:gd name="T12" fmla="*/ 0 w 897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7" h="16">
                    <a:moveTo>
                      <a:pt x="0" y="0"/>
                    </a:moveTo>
                    <a:lnTo>
                      <a:pt x="897" y="0"/>
                    </a:lnTo>
                    <a:lnTo>
                      <a:pt x="883" y="8"/>
                    </a:lnTo>
                    <a:lnTo>
                      <a:pt x="870" y="16"/>
                    </a:lnTo>
                    <a:lnTo>
                      <a:pt x="27" y="16"/>
                    </a:lnTo>
                    <a:lnTo>
                      <a:pt x="1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Rectangle 2125"/>
              <p:cNvSpPr>
                <a:spLocks noChangeArrowheads="1"/>
              </p:cNvSpPr>
              <p:nvPr/>
            </p:nvSpPr>
            <p:spPr bwMode="auto">
              <a:xfrm>
                <a:off x="1837" y="2185"/>
                <a:ext cx="168" cy="1"/>
              </a:xfrm>
              <a:prstGeom prst="rect">
                <a:avLst/>
              </a:prstGeom>
              <a:solidFill>
                <a:srgbClr val="DF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Rectangle 2126"/>
              <p:cNvSpPr>
                <a:spLocks noChangeArrowheads="1"/>
              </p:cNvSpPr>
              <p:nvPr/>
            </p:nvSpPr>
            <p:spPr bwMode="auto">
              <a:xfrm>
                <a:off x="1807" y="2164"/>
                <a:ext cx="228" cy="1"/>
              </a:xfrm>
              <a:prstGeom prst="rect">
                <a:avLst/>
              </a:prstGeom>
              <a:solidFill>
                <a:srgbClr val="D3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2127"/>
              <p:cNvSpPr>
                <a:spLocks/>
              </p:cNvSpPr>
              <p:nvPr/>
            </p:nvSpPr>
            <p:spPr bwMode="auto">
              <a:xfrm>
                <a:off x="1807" y="2164"/>
                <a:ext cx="228" cy="3"/>
              </a:xfrm>
              <a:custGeom>
                <a:avLst/>
                <a:gdLst>
                  <a:gd name="T0" fmla="*/ 1125 w 1143"/>
                  <a:gd name="T1" fmla="*/ 16 h 16"/>
                  <a:gd name="T2" fmla="*/ 18 w 1143"/>
                  <a:gd name="T3" fmla="*/ 16 h 16"/>
                  <a:gd name="T4" fmla="*/ 8 w 1143"/>
                  <a:gd name="T5" fmla="*/ 8 h 16"/>
                  <a:gd name="T6" fmla="*/ 0 w 1143"/>
                  <a:gd name="T7" fmla="*/ 0 h 16"/>
                  <a:gd name="T8" fmla="*/ 1143 w 1143"/>
                  <a:gd name="T9" fmla="*/ 0 h 16"/>
                  <a:gd name="T10" fmla="*/ 1135 w 1143"/>
                  <a:gd name="T11" fmla="*/ 8 h 16"/>
                  <a:gd name="T12" fmla="*/ 1125 w 114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3" h="16">
                    <a:moveTo>
                      <a:pt x="1125" y="16"/>
                    </a:moveTo>
                    <a:lnTo>
                      <a:pt x="18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1143" y="0"/>
                    </a:lnTo>
                    <a:lnTo>
                      <a:pt x="1135" y="8"/>
                    </a:lnTo>
                    <a:lnTo>
                      <a:pt x="1125" y="16"/>
                    </a:lnTo>
                    <a:close/>
                  </a:path>
                </a:pathLst>
              </a:cu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2128"/>
              <p:cNvSpPr>
                <a:spLocks/>
              </p:cNvSpPr>
              <p:nvPr/>
            </p:nvSpPr>
            <p:spPr bwMode="auto">
              <a:xfrm>
                <a:off x="1807" y="2164"/>
                <a:ext cx="228" cy="6"/>
              </a:xfrm>
              <a:custGeom>
                <a:avLst/>
                <a:gdLst>
                  <a:gd name="T0" fmla="*/ 1107 w 1143"/>
                  <a:gd name="T1" fmla="*/ 31 h 31"/>
                  <a:gd name="T2" fmla="*/ 36 w 1143"/>
                  <a:gd name="T3" fmla="*/ 31 h 31"/>
                  <a:gd name="T4" fmla="*/ 18 w 1143"/>
                  <a:gd name="T5" fmla="*/ 16 h 31"/>
                  <a:gd name="T6" fmla="*/ 0 w 1143"/>
                  <a:gd name="T7" fmla="*/ 0 h 31"/>
                  <a:gd name="T8" fmla="*/ 1143 w 1143"/>
                  <a:gd name="T9" fmla="*/ 0 h 31"/>
                  <a:gd name="T10" fmla="*/ 1125 w 1143"/>
                  <a:gd name="T11" fmla="*/ 16 h 31"/>
                  <a:gd name="T12" fmla="*/ 1107 w 1143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3" h="31">
                    <a:moveTo>
                      <a:pt x="1107" y="31"/>
                    </a:moveTo>
                    <a:lnTo>
                      <a:pt x="36" y="31"/>
                    </a:lnTo>
                    <a:lnTo>
                      <a:pt x="18" y="16"/>
                    </a:lnTo>
                    <a:lnTo>
                      <a:pt x="0" y="0"/>
                    </a:lnTo>
                    <a:lnTo>
                      <a:pt x="1143" y="0"/>
                    </a:lnTo>
                    <a:lnTo>
                      <a:pt x="1125" y="16"/>
                    </a:lnTo>
                    <a:lnTo>
                      <a:pt x="1107" y="31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2129"/>
              <p:cNvSpPr>
                <a:spLocks/>
              </p:cNvSpPr>
              <p:nvPr/>
            </p:nvSpPr>
            <p:spPr bwMode="auto">
              <a:xfrm>
                <a:off x="1807" y="2164"/>
                <a:ext cx="228" cy="9"/>
              </a:xfrm>
              <a:custGeom>
                <a:avLst/>
                <a:gdLst>
                  <a:gd name="T0" fmla="*/ 1086 w 1143"/>
                  <a:gd name="T1" fmla="*/ 48 h 48"/>
                  <a:gd name="T2" fmla="*/ 57 w 1143"/>
                  <a:gd name="T3" fmla="*/ 48 h 48"/>
                  <a:gd name="T4" fmla="*/ 28 w 1143"/>
                  <a:gd name="T5" fmla="*/ 24 h 48"/>
                  <a:gd name="T6" fmla="*/ 0 w 1143"/>
                  <a:gd name="T7" fmla="*/ 0 h 48"/>
                  <a:gd name="T8" fmla="*/ 1143 w 1143"/>
                  <a:gd name="T9" fmla="*/ 0 h 48"/>
                  <a:gd name="T10" fmla="*/ 1115 w 1143"/>
                  <a:gd name="T11" fmla="*/ 24 h 48"/>
                  <a:gd name="T12" fmla="*/ 1086 w 1143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3" h="48">
                    <a:moveTo>
                      <a:pt x="1086" y="48"/>
                    </a:moveTo>
                    <a:lnTo>
                      <a:pt x="57" y="48"/>
                    </a:lnTo>
                    <a:lnTo>
                      <a:pt x="28" y="24"/>
                    </a:lnTo>
                    <a:lnTo>
                      <a:pt x="0" y="0"/>
                    </a:lnTo>
                    <a:lnTo>
                      <a:pt x="1143" y="0"/>
                    </a:lnTo>
                    <a:lnTo>
                      <a:pt x="1115" y="24"/>
                    </a:lnTo>
                    <a:lnTo>
                      <a:pt x="1086" y="48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2130"/>
              <p:cNvSpPr>
                <a:spLocks/>
              </p:cNvSpPr>
              <p:nvPr/>
            </p:nvSpPr>
            <p:spPr bwMode="auto">
              <a:xfrm>
                <a:off x="1807" y="2164"/>
                <a:ext cx="228" cy="12"/>
              </a:xfrm>
              <a:custGeom>
                <a:avLst/>
                <a:gdLst>
                  <a:gd name="T0" fmla="*/ 1066 w 1143"/>
                  <a:gd name="T1" fmla="*/ 63 h 63"/>
                  <a:gd name="T2" fmla="*/ 77 w 1143"/>
                  <a:gd name="T3" fmla="*/ 63 h 63"/>
                  <a:gd name="T4" fmla="*/ 37 w 1143"/>
                  <a:gd name="T5" fmla="*/ 33 h 63"/>
                  <a:gd name="T6" fmla="*/ 0 w 1143"/>
                  <a:gd name="T7" fmla="*/ 0 h 63"/>
                  <a:gd name="T8" fmla="*/ 1143 w 1143"/>
                  <a:gd name="T9" fmla="*/ 0 h 63"/>
                  <a:gd name="T10" fmla="*/ 1106 w 1143"/>
                  <a:gd name="T11" fmla="*/ 33 h 63"/>
                  <a:gd name="T12" fmla="*/ 1066 w 1143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3" h="63">
                    <a:moveTo>
                      <a:pt x="1066" y="63"/>
                    </a:moveTo>
                    <a:lnTo>
                      <a:pt x="77" y="63"/>
                    </a:lnTo>
                    <a:lnTo>
                      <a:pt x="37" y="33"/>
                    </a:lnTo>
                    <a:lnTo>
                      <a:pt x="0" y="0"/>
                    </a:lnTo>
                    <a:lnTo>
                      <a:pt x="1143" y="0"/>
                    </a:lnTo>
                    <a:lnTo>
                      <a:pt x="1106" y="33"/>
                    </a:lnTo>
                    <a:lnTo>
                      <a:pt x="1066" y="63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2131"/>
              <p:cNvSpPr>
                <a:spLocks/>
              </p:cNvSpPr>
              <p:nvPr/>
            </p:nvSpPr>
            <p:spPr bwMode="auto">
              <a:xfrm>
                <a:off x="1807" y="2164"/>
                <a:ext cx="228" cy="15"/>
              </a:xfrm>
              <a:custGeom>
                <a:avLst/>
                <a:gdLst>
                  <a:gd name="T0" fmla="*/ 1043 w 1143"/>
                  <a:gd name="T1" fmla="*/ 79 h 79"/>
                  <a:gd name="T2" fmla="*/ 100 w 1143"/>
                  <a:gd name="T3" fmla="*/ 79 h 79"/>
                  <a:gd name="T4" fmla="*/ 48 w 1143"/>
                  <a:gd name="T5" fmla="*/ 42 h 79"/>
                  <a:gd name="T6" fmla="*/ 0 w 1143"/>
                  <a:gd name="T7" fmla="*/ 0 h 79"/>
                  <a:gd name="T8" fmla="*/ 1143 w 1143"/>
                  <a:gd name="T9" fmla="*/ 0 h 79"/>
                  <a:gd name="T10" fmla="*/ 1095 w 1143"/>
                  <a:gd name="T11" fmla="*/ 42 h 79"/>
                  <a:gd name="T12" fmla="*/ 1043 w 1143"/>
                  <a:gd name="T1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3" h="79">
                    <a:moveTo>
                      <a:pt x="1043" y="79"/>
                    </a:moveTo>
                    <a:lnTo>
                      <a:pt x="100" y="79"/>
                    </a:lnTo>
                    <a:lnTo>
                      <a:pt x="48" y="42"/>
                    </a:lnTo>
                    <a:lnTo>
                      <a:pt x="0" y="0"/>
                    </a:lnTo>
                    <a:lnTo>
                      <a:pt x="1143" y="0"/>
                    </a:lnTo>
                    <a:lnTo>
                      <a:pt x="1095" y="42"/>
                    </a:lnTo>
                    <a:lnTo>
                      <a:pt x="1043" y="79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2132"/>
              <p:cNvSpPr>
                <a:spLocks/>
              </p:cNvSpPr>
              <p:nvPr/>
            </p:nvSpPr>
            <p:spPr bwMode="auto">
              <a:xfrm>
                <a:off x="1807" y="2164"/>
                <a:ext cx="228" cy="18"/>
              </a:xfrm>
              <a:custGeom>
                <a:avLst/>
                <a:gdLst>
                  <a:gd name="T0" fmla="*/ 1019 w 1143"/>
                  <a:gd name="T1" fmla="*/ 94 h 94"/>
                  <a:gd name="T2" fmla="*/ 124 w 1143"/>
                  <a:gd name="T3" fmla="*/ 94 h 94"/>
                  <a:gd name="T4" fmla="*/ 92 w 1143"/>
                  <a:gd name="T5" fmla="*/ 73 h 94"/>
                  <a:gd name="T6" fmla="*/ 29 w 1143"/>
                  <a:gd name="T7" fmla="*/ 26 h 94"/>
                  <a:gd name="T8" fmla="*/ 0 w 1143"/>
                  <a:gd name="T9" fmla="*/ 0 h 94"/>
                  <a:gd name="T10" fmla="*/ 1143 w 1143"/>
                  <a:gd name="T11" fmla="*/ 0 h 94"/>
                  <a:gd name="T12" fmla="*/ 1114 w 1143"/>
                  <a:gd name="T13" fmla="*/ 26 h 94"/>
                  <a:gd name="T14" fmla="*/ 1051 w 1143"/>
                  <a:gd name="T15" fmla="*/ 73 h 94"/>
                  <a:gd name="T16" fmla="*/ 1019 w 1143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94">
                    <a:moveTo>
                      <a:pt x="1019" y="94"/>
                    </a:moveTo>
                    <a:lnTo>
                      <a:pt x="124" y="94"/>
                    </a:lnTo>
                    <a:lnTo>
                      <a:pt x="92" y="73"/>
                    </a:lnTo>
                    <a:lnTo>
                      <a:pt x="29" y="26"/>
                    </a:lnTo>
                    <a:lnTo>
                      <a:pt x="0" y="0"/>
                    </a:lnTo>
                    <a:lnTo>
                      <a:pt x="1143" y="0"/>
                    </a:lnTo>
                    <a:lnTo>
                      <a:pt x="1114" y="26"/>
                    </a:lnTo>
                    <a:lnTo>
                      <a:pt x="1051" y="73"/>
                    </a:lnTo>
                    <a:lnTo>
                      <a:pt x="1019" y="94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2133"/>
              <p:cNvSpPr>
                <a:spLocks/>
              </p:cNvSpPr>
              <p:nvPr/>
            </p:nvSpPr>
            <p:spPr bwMode="auto">
              <a:xfrm>
                <a:off x="1807" y="2164"/>
                <a:ext cx="228" cy="22"/>
              </a:xfrm>
              <a:custGeom>
                <a:avLst/>
                <a:gdLst>
                  <a:gd name="T0" fmla="*/ 993 w 1143"/>
                  <a:gd name="T1" fmla="*/ 110 h 110"/>
                  <a:gd name="T2" fmla="*/ 150 w 1143"/>
                  <a:gd name="T3" fmla="*/ 110 h 110"/>
                  <a:gd name="T4" fmla="*/ 110 w 1143"/>
                  <a:gd name="T5" fmla="*/ 86 h 110"/>
                  <a:gd name="T6" fmla="*/ 35 w 1143"/>
                  <a:gd name="T7" fmla="*/ 31 h 110"/>
                  <a:gd name="T8" fmla="*/ 0 w 1143"/>
                  <a:gd name="T9" fmla="*/ 0 h 110"/>
                  <a:gd name="T10" fmla="*/ 1143 w 1143"/>
                  <a:gd name="T11" fmla="*/ 0 h 110"/>
                  <a:gd name="T12" fmla="*/ 1108 w 1143"/>
                  <a:gd name="T13" fmla="*/ 31 h 110"/>
                  <a:gd name="T14" fmla="*/ 1033 w 1143"/>
                  <a:gd name="T15" fmla="*/ 86 h 110"/>
                  <a:gd name="T16" fmla="*/ 993 w 1143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110">
                    <a:moveTo>
                      <a:pt x="993" y="110"/>
                    </a:moveTo>
                    <a:lnTo>
                      <a:pt x="150" y="110"/>
                    </a:lnTo>
                    <a:lnTo>
                      <a:pt x="110" y="86"/>
                    </a:lnTo>
                    <a:lnTo>
                      <a:pt x="35" y="31"/>
                    </a:lnTo>
                    <a:lnTo>
                      <a:pt x="0" y="0"/>
                    </a:lnTo>
                    <a:lnTo>
                      <a:pt x="1143" y="0"/>
                    </a:lnTo>
                    <a:lnTo>
                      <a:pt x="1108" y="31"/>
                    </a:lnTo>
                    <a:lnTo>
                      <a:pt x="1033" y="86"/>
                    </a:lnTo>
                    <a:lnTo>
                      <a:pt x="993" y="110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2134"/>
              <p:cNvSpPr>
                <a:spLocks/>
              </p:cNvSpPr>
              <p:nvPr/>
            </p:nvSpPr>
            <p:spPr bwMode="auto">
              <a:xfrm>
                <a:off x="1807" y="2164"/>
                <a:ext cx="228" cy="25"/>
              </a:xfrm>
              <a:custGeom>
                <a:avLst/>
                <a:gdLst>
                  <a:gd name="T0" fmla="*/ 964 w 1143"/>
                  <a:gd name="T1" fmla="*/ 126 h 126"/>
                  <a:gd name="T2" fmla="*/ 179 w 1143"/>
                  <a:gd name="T3" fmla="*/ 126 h 126"/>
                  <a:gd name="T4" fmla="*/ 131 w 1143"/>
                  <a:gd name="T5" fmla="*/ 99 h 126"/>
                  <a:gd name="T6" fmla="*/ 41 w 1143"/>
                  <a:gd name="T7" fmla="*/ 36 h 126"/>
                  <a:gd name="T8" fmla="*/ 0 w 1143"/>
                  <a:gd name="T9" fmla="*/ 0 h 126"/>
                  <a:gd name="T10" fmla="*/ 1143 w 1143"/>
                  <a:gd name="T11" fmla="*/ 0 h 126"/>
                  <a:gd name="T12" fmla="*/ 1102 w 1143"/>
                  <a:gd name="T13" fmla="*/ 36 h 126"/>
                  <a:gd name="T14" fmla="*/ 1012 w 1143"/>
                  <a:gd name="T15" fmla="*/ 99 h 126"/>
                  <a:gd name="T16" fmla="*/ 964 w 1143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3" h="126">
                    <a:moveTo>
                      <a:pt x="964" y="126"/>
                    </a:moveTo>
                    <a:lnTo>
                      <a:pt x="179" y="126"/>
                    </a:lnTo>
                    <a:lnTo>
                      <a:pt x="131" y="99"/>
                    </a:lnTo>
                    <a:lnTo>
                      <a:pt x="41" y="36"/>
                    </a:lnTo>
                    <a:lnTo>
                      <a:pt x="0" y="0"/>
                    </a:lnTo>
                    <a:lnTo>
                      <a:pt x="1143" y="0"/>
                    </a:lnTo>
                    <a:lnTo>
                      <a:pt x="1102" y="36"/>
                    </a:lnTo>
                    <a:lnTo>
                      <a:pt x="1012" y="99"/>
                    </a:lnTo>
                    <a:lnTo>
                      <a:pt x="964" y="126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2135"/>
              <p:cNvSpPr>
                <a:spLocks/>
              </p:cNvSpPr>
              <p:nvPr/>
            </p:nvSpPr>
            <p:spPr bwMode="auto">
              <a:xfrm>
                <a:off x="1810" y="2167"/>
                <a:ext cx="222" cy="22"/>
              </a:xfrm>
              <a:custGeom>
                <a:avLst/>
                <a:gdLst>
                  <a:gd name="T0" fmla="*/ 0 w 1107"/>
                  <a:gd name="T1" fmla="*/ 0 h 110"/>
                  <a:gd name="T2" fmla="*/ 1107 w 1107"/>
                  <a:gd name="T3" fmla="*/ 0 h 110"/>
                  <a:gd name="T4" fmla="*/ 1070 w 1107"/>
                  <a:gd name="T5" fmla="*/ 31 h 110"/>
                  <a:gd name="T6" fmla="*/ 989 w 1107"/>
                  <a:gd name="T7" fmla="*/ 86 h 110"/>
                  <a:gd name="T8" fmla="*/ 946 w 1107"/>
                  <a:gd name="T9" fmla="*/ 110 h 110"/>
                  <a:gd name="T10" fmla="*/ 161 w 1107"/>
                  <a:gd name="T11" fmla="*/ 110 h 110"/>
                  <a:gd name="T12" fmla="*/ 118 w 1107"/>
                  <a:gd name="T13" fmla="*/ 86 h 110"/>
                  <a:gd name="T14" fmla="*/ 37 w 1107"/>
                  <a:gd name="T15" fmla="*/ 31 h 110"/>
                  <a:gd name="T16" fmla="*/ 0 w 1107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7" h="110">
                    <a:moveTo>
                      <a:pt x="0" y="0"/>
                    </a:moveTo>
                    <a:lnTo>
                      <a:pt x="1107" y="0"/>
                    </a:lnTo>
                    <a:lnTo>
                      <a:pt x="1070" y="31"/>
                    </a:lnTo>
                    <a:lnTo>
                      <a:pt x="989" y="86"/>
                    </a:lnTo>
                    <a:lnTo>
                      <a:pt x="946" y="110"/>
                    </a:lnTo>
                    <a:lnTo>
                      <a:pt x="161" y="110"/>
                    </a:lnTo>
                    <a:lnTo>
                      <a:pt x="118" y="86"/>
                    </a:lnTo>
                    <a:lnTo>
                      <a:pt x="37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2136"/>
              <p:cNvSpPr>
                <a:spLocks/>
              </p:cNvSpPr>
              <p:nvPr/>
            </p:nvSpPr>
            <p:spPr bwMode="auto">
              <a:xfrm>
                <a:off x="1814" y="2170"/>
                <a:ext cx="214" cy="19"/>
              </a:xfrm>
              <a:custGeom>
                <a:avLst/>
                <a:gdLst>
                  <a:gd name="T0" fmla="*/ 0 w 1071"/>
                  <a:gd name="T1" fmla="*/ 0 h 95"/>
                  <a:gd name="T2" fmla="*/ 1071 w 1071"/>
                  <a:gd name="T3" fmla="*/ 0 h 95"/>
                  <a:gd name="T4" fmla="*/ 1037 w 1071"/>
                  <a:gd name="T5" fmla="*/ 27 h 95"/>
                  <a:gd name="T6" fmla="*/ 966 w 1071"/>
                  <a:gd name="T7" fmla="*/ 74 h 95"/>
                  <a:gd name="T8" fmla="*/ 928 w 1071"/>
                  <a:gd name="T9" fmla="*/ 95 h 95"/>
                  <a:gd name="T10" fmla="*/ 143 w 1071"/>
                  <a:gd name="T11" fmla="*/ 95 h 95"/>
                  <a:gd name="T12" fmla="*/ 105 w 1071"/>
                  <a:gd name="T13" fmla="*/ 74 h 95"/>
                  <a:gd name="T14" fmla="*/ 34 w 1071"/>
                  <a:gd name="T15" fmla="*/ 27 h 95"/>
                  <a:gd name="T16" fmla="*/ 0 w 1071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1" h="95">
                    <a:moveTo>
                      <a:pt x="0" y="0"/>
                    </a:moveTo>
                    <a:lnTo>
                      <a:pt x="1071" y="0"/>
                    </a:lnTo>
                    <a:lnTo>
                      <a:pt x="1037" y="27"/>
                    </a:lnTo>
                    <a:lnTo>
                      <a:pt x="966" y="74"/>
                    </a:lnTo>
                    <a:lnTo>
                      <a:pt x="928" y="95"/>
                    </a:lnTo>
                    <a:lnTo>
                      <a:pt x="143" y="95"/>
                    </a:lnTo>
                    <a:lnTo>
                      <a:pt x="105" y="74"/>
                    </a:lnTo>
                    <a:lnTo>
                      <a:pt x="3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9" name="Freeform 2137"/>
              <p:cNvSpPr>
                <a:spLocks/>
              </p:cNvSpPr>
              <p:nvPr/>
            </p:nvSpPr>
            <p:spPr bwMode="auto">
              <a:xfrm>
                <a:off x="1818" y="2173"/>
                <a:ext cx="206" cy="16"/>
              </a:xfrm>
              <a:custGeom>
                <a:avLst/>
                <a:gdLst>
                  <a:gd name="T0" fmla="*/ 0 w 1031"/>
                  <a:gd name="T1" fmla="*/ 0 h 79"/>
                  <a:gd name="T2" fmla="*/ 1031 w 1031"/>
                  <a:gd name="T3" fmla="*/ 0 h 79"/>
                  <a:gd name="T4" fmla="*/ 1002 w 1031"/>
                  <a:gd name="T5" fmla="*/ 22 h 79"/>
                  <a:gd name="T6" fmla="*/ 940 w 1031"/>
                  <a:gd name="T7" fmla="*/ 61 h 79"/>
                  <a:gd name="T8" fmla="*/ 908 w 1031"/>
                  <a:gd name="T9" fmla="*/ 79 h 79"/>
                  <a:gd name="T10" fmla="*/ 123 w 1031"/>
                  <a:gd name="T11" fmla="*/ 79 h 79"/>
                  <a:gd name="T12" fmla="*/ 91 w 1031"/>
                  <a:gd name="T13" fmla="*/ 61 h 79"/>
                  <a:gd name="T14" fmla="*/ 29 w 1031"/>
                  <a:gd name="T15" fmla="*/ 22 h 79"/>
                  <a:gd name="T16" fmla="*/ 0 w 1031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1" h="79">
                    <a:moveTo>
                      <a:pt x="0" y="0"/>
                    </a:moveTo>
                    <a:lnTo>
                      <a:pt x="1031" y="0"/>
                    </a:lnTo>
                    <a:lnTo>
                      <a:pt x="1002" y="22"/>
                    </a:lnTo>
                    <a:lnTo>
                      <a:pt x="940" y="61"/>
                    </a:lnTo>
                    <a:lnTo>
                      <a:pt x="908" y="79"/>
                    </a:lnTo>
                    <a:lnTo>
                      <a:pt x="123" y="79"/>
                    </a:lnTo>
                    <a:lnTo>
                      <a:pt x="91" y="61"/>
                    </a:lnTo>
                    <a:lnTo>
                      <a:pt x="29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" name="Freeform 2138"/>
              <p:cNvSpPr>
                <a:spLocks/>
              </p:cNvSpPr>
              <p:nvPr/>
            </p:nvSpPr>
            <p:spPr bwMode="auto">
              <a:xfrm>
                <a:off x="1822" y="2176"/>
                <a:ext cx="198" cy="13"/>
              </a:xfrm>
              <a:custGeom>
                <a:avLst/>
                <a:gdLst>
                  <a:gd name="T0" fmla="*/ 0 w 989"/>
                  <a:gd name="T1" fmla="*/ 0 h 63"/>
                  <a:gd name="T2" fmla="*/ 989 w 989"/>
                  <a:gd name="T3" fmla="*/ 0 h 63"/>
                  <a:gd name="T4" fmla="*/ 939 w 989"/>
                  <a:gd name="T5" fmla="*/ 33 h 63"/>
                  <a:gd name="T6" fmla="*/ 887 w 989"/>
                  <a:gd name="T7" fmla="*/ 63 h 63"/>
                  <a:gd name="T8" fmla="*/ 102 w 989"/>
                  <a:gd name="T9" fmla="*/ 63 h 63"/>
                  <a:gd name="T10" fmla="*/ 50 w 989"/>
                  <a:gd name="T11" fmla="*/ 33 h 63"/>
                  <a:gd name="T12" fmla="*/ 0 w 989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63">
                    <a:moveTo>
                      <a:pt x="0" y="0"/>
                    </a:moveTo>
                    <a:lnTo>
                      <a:pt x="989" y="0"/>
                    </a:lnTo>
                    <a:lnTo>
                      <a:pt x="939" y="33"/>
                    </a:lnTo>
                    <a:lnTo>
                      <a:pt x="887" y="63"/>
                    </a:lnTo>
                    <a:lnTo>
                      <a:pt x="102" y="63"/>
                    </a:lnTo>
                    <a:lnTo>
                      <a:pt x="5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" name="Freeform 2139"/>
              <p:cNvSpPr>
                <a:spLocks/>
              </p:cNvSpPr>
              <p:nvPr/>
            </p:nvSpPr>
            <p:spPr bwMode="auto">
              <a:xfrm>
                <a:off x="1827" y="2179"/>
                <a:ext cx="188" cy="10"/>
              </a:xfrm>
              <a:custGeom>
                <a:avLst/>
                <a:gdLst>
                  <a:gd name="T0" fmla="*/ 0 w 943"/>
                  <a:gd name="T1" fmla="*/ 0 h 47"/>
                  <a:gd name="T2" fmla="*/ 943 w 943"/>
                  <a:gd name="T3" fmla="*/ 0 h 47"/>
                  <a:gd name="T4" fmla="*/ 905 w 943"/>
                  <a:gd name="T5" fmla="*/ 24 h 47"/>
                  <a:gd name="T6" fmla="*/ 864 w 943"/>
                  <a:gd name="T7" fmla="*/ 47 h 47"/>
                  <a:gd name="T8" fmla="*/ 79 w 943"/>
                  <a:gd name="T9" fmla="*/ 47 h 47"/>
                  <a:gd name="T10" fmla="*/ 38 w 943"/>
                  <a:gd name="T11" fmla="*/ 24 h 47"/>
                  <a:gd name="T12" fmla="*/ 0 w 943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47">
                    <a:moveTo>
                      <a:pt x="0" y="0"/>
                    </a:moveTo>
                    <a:lnTo>
                      <a:pt x="943" y="0"/>
                    </a:lnTo>
                    <a:lnTo>
                      <a:pt x="905" y="24"/>
                    </a:lnTo>
                    <a:lnTo>
                      <a:pt x="864" y="47"/>
                    </a:lnTo>
                    <a:lnTo>
                      <a:pt x="79" y="47"/>
                    </a:lnTo>
                    <a:lnTo>
                      <a:pt x="3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" name="Freeform 2140"/>
              <p:cNvSpPr>
                <a:spLocks/>
              </p:cNvSpPr>
              <p:nvPr/>
            </p:nvSpPr>
            <p:spPr bwMode="auto">
              <a:xfrm>
                <a:off x="1831" y="2182"/>
                <a:ext cx="180" cy="7"/>
              </a:xfrm>
              <a:custGeom>
                <a:avLst/>
                <a:gdLst>
                  <a:gd name="T0" fmla="*/ 0 w 897"/>
                  <a:gd name="T1" fmla="*/ 0 h 32"/>
                  <a:gd name="T2" fmla="*/ 897 w 897"/>
                  <a:gd name="T3" fmla="*/ 0 h 32"/>
                  <a:gd name="T4" fmla="*/ 869 w 897"/>
                  <a:gd name="T5" fmla="*/ 16 h 32"/>
                  <a:gd name="T6" fmla="*/ 841 w 897"/>
                  <a:gd name="T7" fmla="*/ 32 h 32"/>
                  <a:gd name="T8" fmla="*/ 56 w 897"/>
                  <a:gd name="T9" fmla="*/ 32 h 32"/>
                  <a:gd name="T10" fmla="*/ 28 w 897"/>
                  <a:gd name="T11" fmla="*/ 16 h 32"/>
                  <a:gd name="T12" fmla="*/ 0 w 897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7" h="32">
                    <a:moveTo>
                      <a:pt x="0" y="0"/>
                    </a:moveTo>
                    <a:lnTo>
                      <a:pt x="897" y="0"/>
                    </a:lnTo>
                    <a:lnTo>
                      <a:pt x="869" y="16"/>
                    </a:lnTo>
                    <a:lnTo>
                      <a:pt x="841" y="32"/>
                    </a:lnTo>
                    <a:lnTo>
                      <a:pt x="56" y="32"/>
                    </a:lnTo>
                    <a:lnTo>
                      <a:pt x="2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3" name="Freeform 2141"/>
              <p:cNvSpPr>
                <a:spLocks/>
              </p:cNvSpPr>
              <p:nvPr/>
            </p:nvSpPr>
            <p:spPr bwMode="auto">
              <a:xfrm>
                <a:off x="1837" y="2185"/>
                <a:ext cx="168" cy="4"/>
              </a:xfrm>
              <a:custGeom>
                <a:avLst/>
                <a:gdLst>
                  <a:gd name="T0" fmla="*/ 0 w 843"/>
                  <a:gd name="T1" fmla="*/ 0 h 17"/>
                  <a:gd name="T2" fmla="*/ 843 w 843"/>
                  <a:gd name="T3" fmla="*/ 0 h 17"/>
                  <a:gd name="T4" fmla="*/ 828 w 843"/>
                  <a:gd name="T5" fmla="*/ 9 h 17"/>
                  <a:gd name="T6" fmla="*/ 814 w 843"/>
                  <a:gd name="T7" fmla="*/ 17 h 17"/>
                  <a:gd name="T8" fmla="*/ 29 w 843"/>
                  <a:gd name="T9" fmla="*/ 17 h 17"/>
                  <a:gd name="T10" fmla="*/ 15 w 843"/>
                  <a:gd name="T11" fmla="*/ 9 h 17"/>
                  <a:gd name="T12" fmla="*/ 0 w 84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3" h="17">
                    <a:moveTo>
                      <a:pt x="0" y="0"/>
                    </a:moveTo>
                    <a:lnTo>
                      <a:pt x="843" y="0"/>
                    </a:lnTo>
                    <a:lnTo>
                      <a:pt x="828" y="9"/>
                    </a:lnTo>
                    <a:lnTo>
                      <a:pt x="814" y="17"/>
                    </a:lnTo>
                    <a:lnTo>
                      <a:pt x="29" y="17"/>
                    </a:lnTo>
                    <a:lnTo>
                      <a:pt x="1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" name="Rectangle 2142"/>
              <p:cNvSpPr>
                <a:spLocks noChangeArrowheads="1"/>
              </p:cNvSpPr>
              <p:nvPr/>
            </p:nvSpPr>
            <p:spPr bwMode="auto">
              <a:xfrm>
                <a:off x="1810" y="2167"/>
                <a:ext cx="222" cy="1"/>
              </a:xfrm>
              <a:prstGeom prst="rect">
                <a:avLst/>
              </a:prstGeom>
              <a:solidFill>
                <a:srgbClr val="D4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" name="Freeform 2143"/>
              <p:cNvSpPr>
                <a:spLocks/>
              </p:cNvSpPr>
              <p:nvPr/>
            </p:nvSpPr>
            <p:spPr bwMode="auto">
              <a:xfrm>
                <a:off x="1810" y="2167"/>
                <a:ext cx="222" cy="3"/>
              </a:xfrm>
              <a:custGeom>
                <a:avLst/>
                <a:gdLst>
                  <a:gd name="T0" fmla="*/ 1089 w 1107"/>
                  <a:gd name="T1" fmla="*/ 15 h 15"/>
                  <a:gd name="T2" fmla="*/ 18 w 1107"/>
                  <a:gd name="T3" fmla="*/ 15 h 15"/>
                  <a:gd name="T4" fmla="*/ 9 w 1107"/>
                  <a:gd name="T5" fmla="*/ 8 h 15"/>
                  <a:gd name="T6" fmla="*/ 0 w 1107"/>
                  <a:gd name="T7" fmla="*/ 0 h 15"/>
                  <a:gd name="T8" fmla="*/ 1107 w 1107"/>
                  <a:gd name="T9" fmla="*/ 0 h 15"/>
                  <a:gd name="T10" fmla="*/ 1098 w 1107"/>
                  <a:gd name="T11" fmla="*/ 8 h 15"/>
                  <a:gd name="T12" fmla="*/ 1089 w 1107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7" h="15">
                    <a:moveTo>
                      <a:pt x="1089" y="15"/>
                    </a:moveTo>
                    <a:lnTo>
                      <a:pt x="18" y="15"/>
                    </a:lnTo>
                    <a:lnTo>
                      <a:pt x="9" y="8"/>
                    </a:lnTo>
                    <a:lnTo>
                      <a:pt x="0" y="0"/>
                    </a:lnTo>
                    <a:lnTo>
                      <a:pt x="1107" y="0"/>
                    </a:lnTo>
                    <a:lnTo>
                      <a:pt x="1098" y="8"/>
                    </a:lnTo>
                    <a:lnTo>
                      <a:pt x="1089" y="15"/>
                    </a:lnTo>
                    <a:close/>
                  </a:path>
                </a:pathLst>
              </a:cu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" name="Freeform 2144"/>
              <p:cNvSpPr>
                <a:spLocks/>
              </p:cNvSpPr>
              <p:nvPr/>
            </p:nvSpPr>
            <p:spPr bwMode="auto">
              <a:xfrm>
                <a:off x="1810" y="2167"/>
                <a:ext cx="222" cy="6"/>
              </a:xfrm>
              <a:custGeom>
                <a:avLst/>
                <a:gdLst>
                  <a:gd name="T0" fmla="*/ 1068 w 1107"/>
                  <a:gd name="T1" fmla="*/ 32 h 32"/>
                  <a:gd name="T2" fmla="*/ 39 w 1107"/>
                  <a:gd name="T3" fmla="*/ 32 h 32"/>
                  <a:gd name="T4" fmla="*/ 18 w 1107"/>
                  <a:gd name="T5" fmla="*/ 16 h 32"/>
                  <a:gd name="T6" fmla="*/ 0 w 1107"/>
                  <a:gd name="T7" fmla="*/ 0 h 32"/>
                  <a:gd name="T8" fmla="*/ 1107 w 1107"/>
                  <a:gd name="T9" fmla="*/ 0 h 32"/>
                  <a:gd name="T10" fmla="*/ 1089 w 1107"/>
                  <a:gd name="T11" fmla="*/ 16 h 32"/>
                  <a:gd name="T12" fmla="*/ 1068 w 110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7" h="32">
                    <a:moveTo>
                      <a:pt x="1068" y="32"/>
                    </a:moveTo>
                    <a:lnTo>
                      <a:pt x="39" y="32"/>
                    </a:lnTo>
                    <a:lnTo>
                      <a:pt x="18" y="16"/>
                    </a:lnTo>
                    <a:lnTo>
                      <a:pt x="0" y="0"/>
                    </a:lnTo>
                    <a:lnTo>
                      <a:pt x="1107" y="0"/>
                    </a:lnTo>
                    <a:lnTo>
                      <a:pt x="1089" y="16"/>
                    </a:lnTo>
                    <a:lnTo>
                      <a:pt x="1068" y="32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" name="Freeform 2145"/>
              <p:cNvSpPr>
                <a:spLocks/>
              </p:cNvSpPr>
              <p:nvPr/>
            </p:nvSpPr>
            <p:spPr bwMode="auto">
              <a:xfrm>
                <a:off x="1810" y="2167"/>
                <a:ext cx="222" cy="9"/>
              </a:xfrm>
              <a:custGeom>
                <a:avLst/>
                <a:gdLst>
                  <a:gd name="T0" fmla="*/ 1048 w 1107"/>
                  <a:gd name="T1" fmla="*/ 47 h 47"/>
                  <a:gd name="T2" fmla="*/ 59 w 1107"/>
                  <a:gd name="T3" fmla="*/ 47 h 47"/>
                  <a:gd name="T4" fmla="*/ 28 w 1107"/>
                  <a:gd name="T5" fmla="*/ 25 h 47"/>
                  <a:gd name="T6" fmla="*/ 0 w 1107"/>
                  <a:gd name="T7" fmla="*/ 0 h 47"/>
                  <a:gd name="T8" fmla="*/ 1107 w 1107"/>
                  <a:gd name="T9" fmla="*/ 0 h 47"/>
                  <a:gd name="T10" fmla="*/ 1079 w 1107"/>
                  <a:gd name="T11" fmla="*/ 25 h 47"/>
                  <a:gd name="T12" fmla="*/ 1048 w 110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7" h="47">
                    <a:moveTo>
                      <a:pt x="1048" y="47"/>
                    </a:moveTo>
                    <a:lnTo>
                      <a:pt x="59" y="47"/>
                    </a:lnTo>
                    <a:lnTo>
                      <a:pt x="28" y="25"/>
                    </a:lnTo>
                    <a:lnTo>
                      <a:pt x="0" y="0"/>
                    </a:lnTo>
                    <a:lnTo>
                      <a:pt x="1107" y="0"/>
                    </a:lnTo>
                    <a:lnTo>
                      <a:pt x="1079" y="25"/>
                    </a:lnTo>
                    <a:lnTo>
                      <a:pt x="1048" y="47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" name="Freeform 2146"/>
              <p:cNvSpPr>
                <a:spLocks/>
              </p:cNvSpPr>
              <p:nvPr/>
            </p:nvSpPr>
            <p:spPr bwMode="auto">
              <a:xfrm>
                <a:off x="1810" y="2167"/>
                <a:ext cx="222" cy="12"/>
              </a:xfrm>
              <a:custGeom>
                <a:avLst/>
                <a:gdLst>
                  <a:gd name="T0" fmla="*/ 1025 w 1107"/>
                  <a:gd name="T1" fmla="*/ 63 h 63"/>
                  <a:gd name="T2" fmla="*/ 82 w 1107"/>
                  <a:gd name="T3" fmla="*/ 63 h 63"/>
                  <a:gd name="T4" fmla="*/ 40 w 1107"/>
                  <a:gd name="T5" fmla="*/ 33 h 63"/>
                  <a:gd name="T6" fmla="*/ 0 w 1107"/>
                  <a:gd name="T7" fmla="*/ 0 h 63"/>
                  <a:gd name="T8" fmla="*/ 1107 w 1107"/>
                  <a:gd name="T9" fmla="*/ 0 h 63"/>
                  <a:gd name="T10" fmla="*/ 1067 w 1107"/>
                  <a:gd name="T11" fmla="*/ 33 h 63"/>
                  <a:gd name="T12" fmla="*/ 1025 w 1107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7" h="63">
                    <a:moveTo>
                      <a:pt x="1025" y="63"/>
                    </a:moveTo>
                    <a:lnTo>
                      <a:pt x="82" y="63"/>
                    </a:lnTo>
                    <a:lnTo>
                      <a:pt x="40" y="33"/>
                    </a:lnTo>
                    <a:lnTo>
                      <a:pt x="0" y="0"/>
                    </a:lnTo>
                    <a:lnTo>
                      <a:pt x="1107" y="0"/>
                    </a:lnTo>
                    <a:lnTo>
                      <a:pt x="1067" y="33"/>
                    </a:lnTo>
                    <a:lnTo>
                      <a:pt x="1025" y="63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" name="Freeform 2147"/>
              <p:cNvSpPr>
                <a:spLocks/>
              </p:cNvSpPr>
              <p:nvPr/>
            </p:nvSpPr>
            <p:spPr bwMode="auto">
              <a:xfrm>
                <a:off x="1810" y="2167"/>
                <a:ext cx="222" cy="15"/>
              </a:xfrm>
              <a:custGeom>
                <a:avLst/>
                <a:gdLst>
                  <a:gd name="T0" fmla="*/ 1001 w 1107"/>
                  <a:gd name="T1" fmla="*/ 78 h 78"/>
                  <a:gd name="T2" fmla="*/ 106 w 1107"/>
                  <a:gd name="T3" fmla="*/ 78 h 78"/>
                  <a:gd name="T4" fmla="*/ 78 w 1107"/>
                  <a:gd name="T5" fmla="*/ 61 h 78"/>
                  <a:gd name="T6" fmla="*/ 25 w 1107"/>
                  <a:gd name="T7" fmla="*/ 21 h 78"/>
                  <a:gd name="T8" fmla="*/ 0 w 1107"/>
                  <a:gd name="T9" fmla="*/ 0 h 78"/>
                  <a:gd name="T10" fmla="*/ 1107 w 1107"/>
                  <a:gd name="T11" fmla="*/ 0 h 78"/>
                  <a:gd name="T12" fmla="*/ 1082 w 1107"/>
                  <a:gd name="T13" fmla="*/ 21 h 78"/>
                  <a:gd name="T14" fmla="*/ 1029 w 1107"/>
                  <a:gd name="T15" fmla="*/ 61 h 78"/>
                  <a:gd name="T16" fmla="*/ 1001 w 1107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7" h="78">
                    <a:moveTo>
                      <a:pt x="1001" y="78"/>
                    </a:moveTo>
                    <a:lnTo>
                      <a:pt x="106" y="78"/>
                    </a:lnTo>
                    <a:lnTo>
                      <a:pt x="78" y="61"/>
                    </a:lnTo>
                    <a:lnTo>
                      <a:pt x="25" y="21"/>
                    </a:lnTo>
                    <a:lnTo>
                      <a:pt x="0" y="0"/>
                    </a:lnTo>
                    <a:lnTo>
                      <a:pt x="1107" y="0"/>
                    </a:lnTo>
                    <a:lnTo>
                      <a:pt x="1082" y="21"/>
                    </a:lnTo>
                    <a:lnTo>
                      <a:pt x="1029" y="61"/>
                    </a:lnTo>
                    <a:lnTo>
                      <a:pt x="1001" y="78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" name="Freeform 2148"/>
              <p:cNvSpPr>
                <a:spLocks/>
              </p:cNvSpPr>
              <p:nvPr/>
            </p:nvSpPr>
            <p:spPr bwMode="auto">
              <a:xfrm>
                <a:off x="1810" y="2167"/>
                <a:ext cx="222" cy="19"/>
              </a:xfrm>
              <a:custGeom>
                <a:avLst/>
                <a:gdLst>
                  <a:gd name="T0" fmla="*/ 975 w 1107"/>
                  <a:gd name="T1" fmla="*/ 94 h 94"/>
                  <a:gd name="T2" fmla="*/ 132 w 1107"/>
                  <a:gd name="T3" fmla="*/ 94 h 94"/>
                  <a:gd name="T4" fmla="*/ 97 w 1107"/>
                  <a:gd name="T5" fmla="*/ 73 h 94"/>
                  <a:gd name="T6" fmla="*/ 30 w 1107"/>
                  <a:gd name="T7" fmla="*/ 26 h 94"/>
                  <a:gd name="T8" fmla="*/ 0 w 1107"/>
                  <a:gd name="T9" fmla="*/ 0 h 94"/>
                  <a:gd name="T10" fmla="*/ 1107 w 1107"/>
                  <a:gd name="T11" fmla="*/ 0 h 94"/>
                  <a:gd name="T12" fmla="*/ 1077 w 1107"/>
                  <a:gd name="T13" fmla="*/ 26 h 94"/>
                  <a:gd name="T14" fmla="*/ 1010 w 1107"/>
                  <a:gd name="T15" fmla="*/ 73 h 94"/>
                  <a:gd name="T16" fmla="*/ 975 w 1107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7" h="94">
                    <a:moveTo>
                      <a:pt x="975" y="94"/>
                    </a:moveTo>
                    <a:lnTo>
                      <a:pt x="132" y="94"/>
                    </a:lnTo>
                    <a:lnTo>
                      <a:pt x="97" y="73"/>
                    </a:lnTo>
                    <a:lnTo>
                      <a:pt x="30" y="26"/>
                    </a:lnTo>
                    <a:lnTo>
                      <a:pt x="0" y="0"/>
                    </a:lnTo>
                    <a:lnTo>
                      <a:pt x="1107" y="0"/>
                    </a:lnTo>
                    <a:lnTo>
                      <a:pt x="1077" y="26"/>
                    </a:lnTo>
                    <a:lnTo>
                      <a:pt x="1010" y="73"/>
                    </a:lnTo>
                    <a:lnTo>
                      <a:pt x="975" y="94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1" name="Freeform 2149"/>
              <p:cNvSpPr>
                <a:spLocks/>
              </p:cNvSpPr>
              <p:nvPr/>
            </p:nvSpPr>
            <p:spPr bwMode="auto">
              <a:xfrm>
                <a:off x="1810" y="2167"/>
                <a:ext cx="222" cy="22"/>
              </a:xfrm>
              <a:custGeom>
                <a:avLst/>
                <a:gdLst>
                  <a:gd name="T0" fmla="*/ 946 w 1107"/>
                  <a:gd name="T1" fmla="*/ 110 h 110"/>
                  <a:gd name="T2" fmla="*/ 161 w 1107"/>
                  <a:gd name="T3" fmla="*/ 110 h 110"/>
                  <a:gd name="T4" fmla="*/ 118 w 1107"/>
                  <a:gd name="T5" fmla="*/ 86 h 110"/>
                  <a:gd name="T6" fmla="*/ 37 w 1107"/>
                  <a:gd name="T7" fmla="*/ 31 h 110"/>
                  <a:gd name="T8" fmla="*/ 0 w 1107"/>
                  <a:gd name="T9" fmla="*/ 0 h 110"/>
                  <a:gd name="T10" fmla="*/ 1107 w 1107"/>
                  <a:gd name="T11" fmla="*/ 0 h 110"/>
                  <a:gd name="T12" fmla="*/ 1070 w 1107"/>
                  <a:gd name="T13" fmla="*/ 31 h 110"/>
                  <a:gd name="T14" fmla="*/ 989 w 1107"/>
                  <a:gd name="T15" fmla="*/ 86 h 110"/>
                  <a:gd name="T16" fmla="*/ 946 w 1107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7" h="110">
                    <a:moveTo>
                      <a:pt x="946" y="110"/>
                    </a:moveTo>
                    <a:lnTo>
                      <a:pt x="161" y="110"/>
                    </a:lnTo>
                    <a:lnTo>
                      <a:pt x="118" y="86"/>
                    </a:lnTo>
                    <a:lnTo>
                      <a:pt x="37" y="31"/>
                    </a:lnTo>
                    <a:lnTo>
                      <a:pt x="0" y="0"/>
                    </a:lnTo>
                    <a:lnTo>
                      <a:pt x="1107" y="0"/>
                    </a:lnTo>
                    <a:lnTo>
                      <a:pt x="1070" y="31"/>
                    </a:lnTo>
                    <a:lnTo>
                      <a:pt x="989" y="86"/>
                    </a:lnTo>
                    <a:lnTo>
                      <a:pt x="946" y="11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" name="Freeform 2150"/>
              <p:cNvSpPr>
                <a:spLocks/>
              </p:cNvSpPr>
              <p:nvPr/>
            </p:nvSpPr>
            <p:spPr bwMode="auto">
              <a:xfrm>
                <a:off x="1810" y="2167"/>
                <a:ext cx="222" cy="25"/>
              </a:xfrm>
              <a:custGeom>
                <a:avLst/>
                <a:gdLst>
                  <a:gd name="T0" fmla="*/ 915 w 1107"/>
                  <a:gd name="T1" fmla="*/ 125 h 125"/>
                  <a:gd name="T2" fmla="*/ 192 w 1107"/>
                  <a:gd name="T3" fmla="*/ 125 h 125"/>
                  <a:gd name="T4" fmla="*/ 140 w 1107"/>
                  <a:gd name="T5" fmla="*/ 100 h 125"/>
                  <a:gd name="T6" fmla="*/ 44 w 1107"/>
                  <a:gd name="T7" fmla="*/ 37 h 125"/>
                  <a:gd name="T8" fmla="*/ 0 w 1107"/>
                  <a:gd name="T9" fmla="*/ 0 h 125"/>
                  <a:gd name="T10" fmla="*/ 1107 w 1107"/>
                  <a:gd name="T11" fmla="*/ 0 h 125"/>
                  <a:gd name="T12" fmla="*/ 1063 w 1107"/>
                  <a:gd name="T13" fmla="*/ 37 h 125"/>
                  <a:gd name="T14" fmla="*/ 967 w 1107"/>
                  <a:gd name="T15" fmla="*/ 100 h 125"/>
                  <a:gd name="T16" fmla="*/ 915 w 1107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7" h="125">
                    <a:moveTo>
                      <a:pt x="915" y="125"/>
                    </a:moveTo>
                    <a:lnTo>
                      <a:pt x="192" y="125"/>
                    </a:lnTo>
                    <a:lnTo>
                      <a:pt x="140" y="100"/>
                    </a:lnTo>
                    <a:lnTo>
                      <a:pt x="44" y="37"/>
                    </a:lnTo>
                    <a:lnTo>
                      <a:pt x="0" y="0"/>
                    </a:lnTo>
                    <a:lnTo>
                      <a:pt x="1107" y="0"/>
                    </a:lnTo>
                    <a:lnTo>
                      <a:pt x="1063" y="37"/>
                    </a:lnTo>
                    <a:lnTo>
                      <a:pt x="967" y="100"/>
                    </a:lnTo>
                    <a:lnTo>
                      <a:pt x="915" y="125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" name="Freeform 2151"/>
              <p:cNvSpPr>
                <a:spLocks/>
              </p:cNvSpPr>
              <p:nvPr/>
            </p:nvSpPr>
            <p:spPr bwMode="auto">
              <a:xfrm>
                <a:off x="1814" y="2170"/>
                <a:ext cx="214" cy="22"/>
              </a:xfrm>
              <a:custGeom>
                <a:avLst/>
                <a:gdLst>
                  <a:gd name="T0" fmla="*/ 0 w 1071"/>
                  <a:gd name="T1" fmla="*/ 0 h 110"/>
                  <a:gd name="T2" fmla="*/ 1071 w 1071"/>
                  <a:gd name="T3" fmla="*/ 0 h 110"/>
                  <a:gd name="T4" fmla="*/ 1031 w 1071"/>
                  <a:gd name="T5" fmla="*/ 32 h 110"/>
                  <a:gd name="T6" fmla="*/ 944 w 1071"/>
                  <a:gd name="T7" fmla="*/ 88 h 110"/>
                  <a:gd name="T8" fmla="*/ 897 w 1071"/>
                  <a:gd name="T9" fmla="*/ 110 h 110"/>
                  <a:gd name="T10" fmla="*/ 174 w 1071"/>
                  <a:gd name="T11" fmla="*/ 110 h 110"/>
                  <a:gd name="T12" fmla="*/ 128 w 1071"/>
                  <a:gd name="T13" fmla="*/ 88 h 110"/>
                  <a:gd name="T14" fmla="*/ 40 w 1071"/>
                  <a:gd name="T15" fmla="*/ 32 h 110"/>
                  <a:gd name="T16" fmla="*/ 0 w 107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1" h="110">
                    <a:moveTo>
                      <a:pt x="0" y="0"/>
                    </a:moveTo>
                    <a:lnTo>
                      <a:pt x="1071" y="0"/>
                    </a:lnTo>
                    <a:lnTo>
                      <a:pt x="1031" y="32"/>
                    </a:lnTo>
                    <a:lnTo>
                      <a:pt x="944" y="88"/>
                    </a:lnTo>
                    <a:lnTo>
                      <a:pt x="897" y="110"/>
                    </a:lnTo>
                    <a:lnTo>
                      <a:pt x="174" y="110"/>
                    </a:lnTo>
                    <a:lnTo>
                      <a:pt x="128" y="88"/>
                    </a:lnTo>
                    <a:lnTo>
                      <a:pt x="4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" name="Freeform 2152"/>
              <p:cNvSpPr>
                <a:spLocks/>
              </p:cNvSpPr>
              <p:nvPr/>
            </p:nvSpPr>
            <p:spPr bwMode="auto">
              <a:xfrm>
                <a:off x="1818" y="2173"/>
                <a:ext cx="206" cy="19"/>
              </a:xfrm>
              <a:custGeom>
                <a:avLst/>
                <a:gdLst>
                  <a:gd name="T0" fmla="*/ 0 w 1031"/>
                  <a:gd name="T1" fmla="*/ 0 h 94"/>
                  <a:gd name="T2" fmla="*/ 1031 w 1031"/>
                  <a:gd name="T3" fmla="*/ 0 h 94"/>
                  <a:gd name="T4" fmla="*/ 994 w 1031"/>
                  <a:gd name="T5" fmla="*/ 26 h 94"/>
                  <a:gd name="T6" fmla="*/ 917 w 1031"/>
                  <a:gd name="T7" fmla="*/ 74 h 94"/>
                  <a:gd name="T8" fmla="*/ 877 w 1031"/>
                  <a:gd name="T9" fmla="*/ 94 h 94"/>
                  <a:gd name="T10" fmla="*/ 154 w 1031"/>
                  <a:gd name="T11" fmla="*/ 94 h 94"/>
                  <a:gd name="T12" fmla="*/ 114 w 1031"/>
                  <a:gd name="T13" fmla="*/ 74 h 94"/>
                  <a:gd name="T14" fmla="*/ 37 w 1031"/>
                  <a:gd name="T15" fmla="*/ 26 h 94"/>
                  <a:gd name="T16" fmla="*/ 0 w 1031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1" h="94">
                    <a:moveTo>
                      <a:pt x="0" y="0"/>
                    </a:moveTo>
                    <a:lnTo>
                      <a:pt x="1031" y="0"/>
                    </a:lnTo>
                    <a:lnTo>
                      <a:pt x="994" y="26"/>
                    </a:lnTo>
                    <a:lnTo>
                      <a:pt x="917" y="74"/>
                    </a:lnTo>
                    <a:lnTo>
                      <a:pt x="877" y="94"/>
                    </a:lnTo>
                    <a:lnTo>
                      <a:pt x="154" y="94"/>
                    </a:lnTo>
                    <a:lnTo>
                      <a:pt x="114" y="74"/>
                    </a:lnTo>
                    <a:lnTo>
                      <a:pt x="37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" name="Freeform 2153"/>
              <p:cNvSpPr>
                <a:spLocks/>
              </p:cNvSpPr>
              <p:nvPr/>
            </p:nvSpPr>
            <p:spPr bwMode="auto">
              <a:xfrm>
                <a:off x="1822" y="2176"/>
                <a:ext cx="198" cy="16"/>
              </a:xfrm>
              <a:custGeom>
                <a:avLst/>
                <a:gdLst>
                  <a:gd name="T0" fmla="*/ 0 w 989"/>
                  <a:gd name="T1" fmla="*/ 0 h 78"/>
                  <a:gd name="T2" fmla="*/ 989 w 989"/>
                  <a:gd name="T3" fmla="*/ 0 h 78"/>
                  <a:gd name="T4" fmla="*/ 957 w 989"/>
                  <a:gd name="T5" fmla="*/ 22 h 78"/>
                  <a:gd name="T6" fmla="*/ 890 w 989"/>
                  <a:gd name="T7" fmla="*/ 61 h 78"/>
                  <a:gd name="T8" fmla="*/ 856 w 989"/>
                  <a:gd name="T9" fmla="*/ 78 h 78"/>
                  <a:gd name="T10" fmla="*/ 133 w 989"/>
                  <a:gd name="T11" fmla="*/ 78 h 78"/>
                  <a:gd name="T12" fmla="*/ 99 w 989"/>
                  <a:gd name="T13" fmla="*/ 61 h 78"/>
                  <a:gd name="T14" fmla="*/ 32 w 989"/>
                  <a:gd name="T15" fmla="*/ 22 h 78"/>
                  <a:gd name="T16" fmla="*/ 0 w 989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9" h="78">
                    <a:moveTo>
                      <a:pt x="0" y="0"/>
                    </a:moveTo>
                    <a:lnTo>
                      <a:pt x="989" y="0"/>
                    </a:lnTo>
                    <a:lnTo>
                      <a:pt x="957" y="22"/>
                    </a:lnTo>
                    <a:lnTo>
                      <a:pt x="890" y="61"/>
                    </a:lnTo>
                    <a:lnTo>
                      <a:pt x="856" y="78"/>
                    </a:lnTo>
                    <a:lnTo>
                      <a:pt x="133" y="78"/>
                    </a:lnTo>
                    <a:lnTo>
                      <a:pt x="99" y="61"/>
                    </a:lnTo>
                    <a:lnTo>
                      <a:pt x="3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" name="Freeform 2154"/>
              <p:cNvSpPr>
                <a:spLocks/>
              </p:cNvSpPr>
              <p:nvPr/>
            </p:nvSpPr>
            <p:spPr bwMode="auto">
              <a:xfrm>
                <a:off x="1827" y="2179"/>
                <a:ext cx="188" cy="13"/>
              </a:xfrm>
              <a:custGeom>
                <a:avLst/>
                <a:gdLst>
                  <a:gd name="T0" fmla="*/ 0 w 943"/>
                  <a:gd name="T1" fmla="*/ 0 h 62"/>
                  <a:gd name="T2" fmla="*/ 943 w 943"/>
                  <a:gd name="T3" fmla="*/ 0 h 62"/>
                  <a:gd name="T4" fmla="*/ 890 w 943"/>
                  <a:gd name="T5" fmla="*/ 33 h 62"/>
                  <a:gd name="T6" fmla="*/ 833 w 943"/>
                  <a:gd name="T7" fmla="*/ 62 h 62"/>
                  <a:gd name="T8" fmla="*/ 110 w 943"/>
                  <a:gd name="T9" fmla="*/ 62 h 62"/>
                  <a:gd name="T10" fmla="*/ 53 w 943"/>
                  <a:gd name="T11" fmla="*/ 33 h 62"/>
                  <a:gd name="T12" fmla="*/ 0 w 943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62">
                    <a:moveTo>
                      <a:pt x="0" y="0"/>
                    </a:moveTo>
                    <a:lnTo>
                      <a:pt x="943" y="0"/>
                    </a:lnTo>
                    <a:lnTo>
                      <a:pt x="890" y="33"/>
                    </a:lnTo>
                    <a:lnTo>
                      <a:pt x="833" y="62"/>
                    </a:lnTo>
                    <a:lnTo>
                      <a:pt x="110" y="62"/>
                    </a:lnTo>
                    <a:lnTo>
                      <a:pt x="53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7" name="Freeform 2155"/>
              <p:cNvSpPr>
                <a:spLocks/>
              </p:cNvSpPr>
              <p:nvPr/>
            </p:nvSpPr>
            <p:spPr bwMode="auto">
              <a:xfrm>
                <a:off x="1831" y="2182"/>
                <a:ext cx="180" cy="10"/>
              </a:xfrm>
              <a:custGeom>
                <a:avLst/>
                <a:gdLst>
                  <a:gd name="T0" fmla="*/ 0 w 897"/>
                  <a:gd name="T1" fmla="*/ 0 h 47"/>
                  <a:gd name="T2" fmla="*/ 897 w 897"/>
                  <a:gd name="T3" fmla="*/ 0 h 47"/>
                  <a:gd name="T4" fmla="*/ 854 w 897"/>
                  <a:gd name="T5" fmla="*/ 26 h 47"/>
                  <a:gd name="T6" fmla="*/ 810 w 897"/>
                  <a:gd name="T7" fmla="*/ 47 h 47"/>
                  <a:gd name="T8" fmla="*/ 87 w 897"/>
                  <a:gd name="T9" fmla="*/ 47 h 47"/>
                  <a:gd name="T10" fmla="*/ 43 w 897"/>
                  <a:gd name="T11" fmla="*/ 26 h 47"/>
                  <a:gd name="T12" fmla="*/ 0 w 89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7" h="47">
                    <a:moveTo>
                      <a:pt x="0" y="0"/>
                    </a:moveTo>
                    <a:lnTo>
                      <a:pt x="897" y="0"/>
                    </a:lnTo>
                    <a:lnTo>
                      <a:pt x="854" y="26"/>
                    </a:lnTo>
                    <a:lnTo>
                      <a:pt x="810" y="47"/>
                    </a:lnTo>
                    <a:lnTo>
                      <a:pt x="87" y="47"/>
                    </a:lnTo>
                    <a:lnTo>
                      <a:pt x="4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8" name="Freeform 2156"/>
              <p:cNvSpPr>
                <a:spLocks/>
              </p:cNvSpPr>
              <p:nvPr/>
            </p:nvSpPr>
            <p:spPr bwMode="auto">
              <a:xfrm>
                <a:off x="1837" y="2185"/>
                <a:ext cx="168" cy="7"/>
              </a:xfrm>
              <a:custGeom>
                <a:avLst/>
                <a:gdLst>
                  <a:gd name="T0" fmla="*/ 0 w 843"/>
                  <a:gd name="T1" fmla="*/ 0 h 32"/>
                  <a:gd name="T2" fmla="*/ 843 w 843"/>
                  <a:gd name="T3" fmla="*/ 0 h 32"/>
                  <a:gd name="T4" fmla="*/ 813 w 843"/>
                  <a:gd name="T5" fmla="*/ 17 h 32"/>
                  <a:gd name="T6" fmla="*/ 783 w 843"/>
                  <a:gd name="T7" fmla="*/ 32 h 32"/>
                  <a:gd name="T8" fmla="*/ 60 w 843"/>
                  <a:gd name="T9" fmla="*/ 32 h 32"/>
                  <a:gd name="T10" fmla="*/ 30 w 843"/>
                  <a:gd name="T11" fmla="*/ 17 h 32"/>
                  <a:gd name="T12" fmla="*/ 0 w 84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3" h="32">
                    <a:moveTo>
                      <a:pt x="0" y="0"/>
                    </a:moveTo>
                    <a:lnTo>
                      <a:pt x="843" y="0"/>
                    </a:lnTo>
                    <a:lnTo>
                      <a:pt x="813" y="17"/>
                    </a:lnTo>
                    <a:lnTo>
                      <a:pt x="783" y="32"/>
                    </a:lnTo>
                    <a:lnTo>
                      <a:pt x="60" y="32"/>
                    </a:lnTo>
                    <a:lnTo>
                      <a:pt x="3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9" name="Rectangle 2157"/>
              <p:cNvSpPr>
                <a:spLocks noChangeArrowheads="1"/>
              </p:cNvSpPr>
              <p:nvPr/>
            </p:nvSpPr>
            <p:spPr bwMode="auto">
              <a:xfrm>
                <a:off x="1814" y="2170"/>
                <a:ext cx="214" cy="1"/>
              </a:xfrm>
              <a:prstGeom prst="rect">
                <a:avLst/>
              </a:prstGeom>
              <a:solidFill>
                <a:srgbClr val="D52E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0" name="Freeform 2158"/>
              <p:cNvSpPr>
                <a:spLocks/>
              </p:cNvSpPr>
              <p:nvPr/>
            </p:nvSpPr>
            <p:spPr bwMode="auto">
              <a:xfrm>
                <a:off x="1814" y="2170"/>
                <a:ext cx="214" cy="3"/>
              </a:xfrm>
              <a:custGeom>
                <a:avLst/>
                <a:gdLst>
                  <a:gd name="T0" fmla="*/ 1050 w 1071"/>
                  <a:gd name="T1" fmla="*/ 17 h 17"/>
                  <a:gd name="T2" fmla="*/ 21 w 1071"/>
                  <a:gd name="T3" fmla="*/ 17 h 17"/>
                  <a:gd name="T4" fmla="*/ 10 w 1071"/>
                  <a:gd name="T5" fmla="*/ 9 h 17"/>
                  <a:gd name="T6" fmla="*/ 0 w 1071"/>
                  <a:gd name="T7" fmla="*/ 0 h 17"/>
                  <a:gd name="T8" fmla="*/ 1071 w 1071"/>
                  <a:gd name="T9" fmla="*/ 0 h 17"/>
                  <a:gd name="T10" fmla="*/ 1061 w 1071"/>
                  <a:gd name="T11" fmla="*/ 9 h 17"/>
                  <a:gd name="T12" fmla="*/ 1050 w 107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1" h="17">
                    <a:moveTo>
                      <a:pt x="1050" y="17"/>
                    </a:moveTo>
                    <a:lnTo>
                      <a:pt x="21" y="17"/>
                    </a:lnTo>
                    <a:lnTo>
                      <a:pt x="10" y="9"/>
                    </a:lnTo>
                    <a:lnTo>
                      <a:pt x="0" y="0"/>
                    </a:lnTo>
                    <a:lnTo>
                      <a:pt x="1071" y="0"/>
                    </a:lnTo>
                    <a:lnTo>
                      <a:pt x="1061" y="9"/>
                    </a:lnTo>
                    <a:lnTo>
                      <a:pt x="1050" y="17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1" name="Freeform 2159"/>
              <p:cNvSpPr>
                <a:spLocks/>
              </p:cNvSpPr>
              <p:nvPr/>
            </p:nvSpPr>
            <p:spPr bwMode="auto">
              <a:xfrm>
                <a:off x="1814" y="2170"/>
                <a:ext cx="214" cy="6"/>
              </a:xfrm>
              <a:custGeom>
                <a:avLst/>
                <a:gdLst>
                  <a:gd name="T0" fmla="*/ 1030 w 1071"/>
                  <a:gd name="T1" fmla="*/ 32 h 32"/>
                  <a:gd name="T2" fmla="*/ 41 w 1071"/>
                  <a:gd name="T3" fmla="*/ 32 h 32"/>
                  <a:gd name="T4" fmla="*/ 21 w 1071"/>
                  <a:gd name="T5" fmla="*/ 17 h 32"/>
                  <a:gd name="T6" fmla="*/ 0 w 1071"/>
                  <a:gd name="T7" fmla="*/ 0 h 32"/>
                  <a:gd name="T8" fmla="*/ 1071 w 1071"/>
                  <a:gd name="T9" fmla="*/ 0 h 32"/>
                  <a:gd name="T10" fmla="*/ 1050 w 1071"/>
                  <a:gd name="T11" fmla="*/ 17 h 32"/>
                  <a:gd name="T12" fmla="*/ 1030 w 1071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1" h="32">
                    <a:moveTo>
                      <a:pt x="1030" y="32"/>
                    </a:moveTo>
                    <a:lnTo>
                      <a:pt x="41" y="32"/>
                    </a:lnTo>
                    <a:lnTo>
                      <a:pt x="21" y="17"/>
                    </a:lnTo>
                    <a:lnTo>
                      <a:pt x="0" y="0"/>
                    </a:lnTo>
                    <a:lnTo>
                      <a:pt x="1071" y="0"/>
                    </a:lnTo>
                    <a:lnTo>
                      <a:pt x="1050" y="17"/>
                    </a:lnTo>
                    <a:lnTo>
                      <a:pt x="1030" y="32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2" name="Freeform 2160"/>
              <p:cNvSpPr>
                <a:spLocks/>
              </p:cNvSpPr>
              <p:nvPr/>
            </p:nvSpPr>
            <p:spPr bwMode="auto">
              <a:xfrm>
                <a:off x="1814" y="2170"/>
                <a:ext cx="214" cy="9"/>
              </a:xfrm>
              <a:custGeom>
                <a:avLst/>
                <a:gdLst>
                  <a:gd name="T0" fmla="*/ 1007 w 1071"/>
                  <a:gd name="T1" fmla="*/ 48 h 48"/>
                  <a:gd name="T2" fmla="*/ 64 w 1071"/>
                  <a:gd name="T3" fmla="*/ 48 h 48"/>
                  <a:gd name="T4" fmla="*/ 31 w 1071"/>
                  <a:gd name="T5" fmla="*/ 25 h 48"/>
                  <a:gd name="T6" fmla="*/ 0 w 1071"/>
                  <a:gd name="T7" fmla="*/ 0 h 48"/>
                  <a:gd name="T8" fmla="*/ 1071 w 1071"/>
                  <a:gd name="T9" fmla="*/ 0 h 48"/>
                  <a:gd name="T10" fmla="*/ 1040 w 1071"/>
                  <a:gd name="T11" fmla="*/ 25 h 48"/>
                  <a:gd name="T12" fmla="*/ 1007 w 1071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1" h="48">
                    <a:moveTo>
                      <a:pt x="1007" y="48"/>
                    </a:moveTo>
                    <a:lnTo>
                      <a:pt x="64" y="48"/>
                    </a:lnTo>
                    <a:lnTo>
                      <a:pt x="31" y="25"/>
                    </a:lnTo>
                    <a:lnTo>
                      <a:pt x="0" y="0"/>
                    </a:lnTo>
                    <a:lnTo>
                      <a:pt x="1071" y="0"/>
                    </a:lnTo>
                    <a:lnTo>
                      <a:pt x="1040" y="25"/>
                    </a:lnTo>
                    <a:lnTo>
                      <a:pt x="1007" y="48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3" name="Freeform 2161"/>
              <p:cNvSpPr>
                <a:spLocks/>
              </p:cNvSpPr>
              <p:nvPr/>
            </p:nvSpPr>
            <p:spPr bwMode="auto">
              <a:xfrm>
                <a:off x="1814" y="2170"/>
                <a:ext cx="214" cy="12"/>
              </a:xfrm>
              <a:custGeom>
                <a:avLst/>
                <a:gdLst>
                  <a:gd name="T0" fmla="*/ 983 w 1071"/>
                  <a:gd name="T1" fmla="*/ 63 h 63"/>
                  <a:gd name="T2" fmla="*/ 88 w 1071"/>
                  <a:gd name="T3" fmla="*/ 63 h 63"/>
                  <a:gd name="T4" fmla="*/ 43 w 1071"/>
                  <a:gd name="T5" fmla="*/ 34 h 63"/>
                  <a:gd name="T6" fmla="*/ 0 w 1071"/>
                  <a:gd name="T7" fmla="*/ 0 h 63"/>
                  <a:gd name="T8" fmla="*/ 1071 w 1071"/>
                  <a:gd name="T9" fmla="*/ 0 h 63"/>
                  <a:gd name="T10" fmla="*/ 1028 w 1071"/>
                  <a:gd name="T11" fmla="*/ 34 h 63"/>
                  <a:gd name="T12" fmla="*/ 983 w 107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1" h="63">
                    <a:moveTo>
                      <a:pt x="983" y="63"/>
                    </a:moveTo>
                    <a:lnTo>
                      <a:pt x="88" y="63"/>
                    </a:lnTo>
                    <a:lnTo>
                      <a:pt x="43" y="34"/>
                    </a:lnTo>
                    <a:lnTo>
                      <a:pt x="0" y="0"/>
                    </a:lnTo>
                    <a:lnTo>
                      <a:pt x="1071" y="0"/>
                    </a:lnTo>
                    <a:lnTo>
                      <a:pt x="1028" y="34"/>
                    </a:lnTo>
                    <a:lnTo>
                      <a:pt x="983" y="63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4" name="Freeform 2162"/>
              <p:cNvSpPr>
                <a:spLocks/>
              </p:cNvSpPr>
              <p:nvPr/>
            </p:nvSpPr>
            <p:spPr bwMode="auto">
              <a:xfrm>
                <a:off x="1814" y="2170"/>
                <a:ext cx="214" cy="16"/>
              </a:xfrm>
              <a:custGeom>
                <a:avLst/>
                <a:gdLst>
                  <a:gd name="T0" fmla="*/ 957 w 1071"/>
                  <a:gd name="T1" fmla="*/ 79 h 79"/>
                  <a:gd name="T2" fmla="*/ 114 w 1071"/>
                  <a:gd name="T3" fmla="*/ 79 h 79"/>
                  <a:gd name="T4" fmla="*/ 84 w 1071"/>
                  <a:gd name="T5" fmla="*/ 61 h 79"/>
                  <a:gd name="T6" fmla="*/ 27 w 1071"/>
                  <a:gd name="T7" fmla="*/ 22 h 79"/>
                  <a:gd name="T8" fmla="*/ 0 w 1071"/>
                  <a:gd name="T9" fmla="*/ 0 h 79"/>
                  <a:gd name="T10" fmla="*/ 1071 w 1071"/>
                  <a:gd name="T11" fmla="*/ 0 h 79"/>
                  <a:gd name="T12" fmla="*/ 1044 w 1071"/>
                  <a:gd name="T13" fmla="*/ 22 h 79"/>
                  <a:gd name="T14" fmla="*/ 987 w 1071"/>
                  <a:gd name="T15" fmla="*/ 61 h 79"/>
                  <a:gd name="T16" fmla="*/ 957 w 1071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1" h="79">
                    <a:moveTo>
                      <a:pt x="957" y="79"/>
                    </a:moveTo>
                    <a:lnTo>
                      <a:pt x="114" y="79"/>
                    </a:lnTo>
                    <a:lnTo>
                      <a:pt x="84" y="61"/>
                    </a:lnTo>
                    <a:lnTo>
                      <a:pt x="27" y="22"/>
                    </a:lnTo>
                    <a:lnTo>
                      <a:pt x="0" y="0"/>
                    </a:lnTo>
                    <a:lnTo>
                      <a:pt x="1071" y="0"/>
                    </a:lnTo>
                    <a:lnTo>
                      <a:pt x="1044" y="22"/>
                    </a:lnTo>
                    <a:lnTo>
                      <a:pt x="987" y="61"/>
                    </a:lnTo>
                    <a:lnTo>
                      <a:pt x="957" y="79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5" name="Freeform 2163"/>
              <p:cNvSpPr>
                <a:spLocks/>
              </p:cNvSpPr>
              <p:nvPr/>
            </p:nvSpPr>
            <p:spPr bwMode="auto">
              <a:xfrm>
                <a:off x="1814" y="2170"/>
                <a:ext cx="214" cy="19"/>
              </a:xfrm>
              <a:custGeom>
                <a:avLst/>
                <a:gdLst>
                  <a:gd name="T0" fmla="*/ 928 w 1071"/>
                  <a:gd name="T1" fmla="*/ 95 h 95"/>
                  <a:gd name="T2" fmla="*/ 143 w 1071"/>
                  <a:gd name="T3" fmla="*/ 95 h 95"/>
                  <a:gd name="T4" fmla="*/ 105 w 1071"/>
                  <a:gd name="T5" fmla="*/ 74 h 95"/>
                  <a:gd name="T6" fmla="*/ 34 w 1071"/>
                  <a:gd name="T7" fmla="*/ 27 h 95"/>
                  <a:gd name="T8" fmla="*/ 0 w 1071"/>
                  <a:gd name="T9" fmla="*/ 0 h 95"/>
                  <a:gd name="T10" fmla="*/ 1071 w 1071"/>
                  <a:gd name="T11" fmla="*/ 0 h 95"/>
                  <a:gd name="T12" fmla="*/ 1037 w 1071"/>
                  <a:gd name="T13" fmla="*/ 27 h 95"/>
                  <a:gd name="T14" fmla="*/ 966 w 1071"/>
                  <a:gd name="T15" fmla="*/ 74 h 95"/>
                  <a:gd name="T16" fmla="*/ 928 w 1071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1" h="95">
                    <a:moveTo>
                      <a:pt x="928" y="95"/>
                    </a:moveTo>
                    <a:lnTo>
                      <a:pt x="143" y="95"/>
                    </a:lnTo>
                    <a:lnTo>
                      <a:pt x="105" y="74"/>
                    </a:lnTo>
                    <a:lnTo>
                      <a:pt x="34" y="27"/>
                    </a:lnTo>
                    <a:lnTo>
                      <a:pt x="0" y="0"/>
                    </a:lnTo>
                    <a:lnTo>
                      <a:pt x="1071" y="0"/>
                    </a:lnTo>
                    <a:lnTo>
                      <a:pt x="1037" y="27"/>
                    </a:lnTo>
                    <a:lnTo>
                      <a:pt x="966" y="74"/>
                    </a:lnTo>
                    <a:lnTo>
                      <a:pt x="928" y="95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6" name="Freeform 2164"/>
              <p:cNvSpPr>
                <a:spLocks/>
              </p:cNvSpPr>
              <p:nvPr/>
            </p:nvSpPr>
            <p:spPr bwMode="auto">
              <a:xfrm>
                <a:off x="1814" y="2170"/>
                <a:ext cx="214" cy="22"/>
              </a:xfrm>
              <a:custGeom>
                <a:avLst/>
                <a:gdLst>
                  <a:gd name="T0" fmla="*/ 897 w 1071"/>
                  <a:gd name="T1" fmla="*/ 110 h 110"/>
                  <a:gd name="T2" fmla="*/ 174 w 1071"/>
                  <a:gd name="T3" fmla="*/ 110 h 110"/>
                  <a:gd name="T4" fmla="*/ 128 w 1071"/>
                  <a:gd name="T5" fmla="*/ 88 h 110"/>
                  <a:gd name="T6" fmla="*/ 40 w 1071"/>
                  <a:gd name="T7" fmla="*/ 32 h 110"/>
                  <a:gd name="T8" fmla="*/ 0 w 1071"/>
                  <a:gd name="T9" fmla="*/ 0 h 110"/>
                  <a:gd name="T10" fmla="*/ 1071 w 1071"/>
                  <a:gd name="T11" fmla="*/ 0 h 110"/>
                  <a:gd name="T12" fmla="*/ 1031 w 1071"/>
                  <a:gd name="T13" fmla="*/ 32 h 110"/>
                  <a:gd name="T14" fmla="*/ 944 w 1071"/>
                  <a:gd name="T15" fmla="*/ 88 h 110"/>
                  <a:gd name="T16" fmla="*/ 897 w 1071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1" h="110">
                    <a:moveTo>
                      <a:pt x="897" y="110"/>
                    </a:moveTo>
                    <a:lnTo>
                      <a:pt x="174" y="110"/>
                    </a:lnTo>
                    <a:lnTo>
                      <a:pt x="128" y="88"/>
                    </a:lnTo>
                    <a:lnTo>
                      <a:pt x="40" y="32"/>
                    </a:lnTo>
                    <a:lnTo>
                      <a:pt x="0" y="0"/>
                    </a:lnTo>
                    <a:lnTo>
                      <a:pt x="1071" y="0"/>
                    </a:lnTo>
                    <a:lnTo>
                      <a:pt x="1031" y="32"/>
                    </a:lnTo>
                    <a:lnTo>
                      <a:pt x="944" y="88"/>
                    </a:lnTo>
                    <a:lnTo>
                      <a:pt x="897" y="110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7" name="Freeform 2165"/>
              <p:cNvSpPr>
                <a:spLocks/>
              </p:cNvSpPr>
              <p:nvPr/>
            </p:nvSpPr>
            <p:spPr bwMode="auto">
              <a:xfrm>
                <a:off x="1814" y="2170"/>
                <a:ext cx="214" cy="25"/>
              </a:xfrm>
              <a:custGeom>
                <a:avLst/>
                <a:gdLst>
                  <a:gd name="T0" fmla="*/ 861 w 1071"/>
                  <a:gd name="T1" fmla="*/ 126 h 126"/>
                  <a:gd name="T2" fmla="*/ 210 w 1071"/>
                  <a:gd name="T3" fmla="*/ 126 h 126"/>
                  <a:gd name="T4" fmla="*/ 153 w 1071"/>
                  <a:gd name="T5" fmla="*/ 101 h 126"/>
                  <a:gd name="T6" fmla="*/ 48 w 1071"/>
                  <a:gd name="T7" fmla="*/ 38 h 126"/>
                  <a:gd name="T8" fmla="*/ 0 w 1071"/>
                  <a:gd name="T9" fmla="*/ 0 h 126"/>
                  <a:gd name="T10" fmla="*/ 1071 w 1071"/>
                  <a:gd name="T11" fmla="*/ 0 h 126"/>
                  <a:gd name="T12" fmla="*/ 1023 w 1071"/>
                  <a:gd name="T13" fmla="*/ 38 h 126"/>
                  <a:gd name="T14" fmla="*/ 918 w 1071"/>
                  <a:gd name="T15" fmla="*/ 101 h 126"/>
                  <a:gd name="T16" fmla="*/ 861 w 1071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1" h="126">
                    <a:moveTo>
                      <a:pt x="861" y="126"/>
                    </a:moveTo>
                    <a:lnTo>
                      <a:pt x="210" y="126"/>
                    </a:lnTo>
                    <a:lnTo>
                      <a:pt x="153" y="101"/>
                    </a:lnTo>
                    <a:lnTo>
                      <a:pt x="48" y="38"/>
                    </a:lnTo>
                    <a:lnTo>
                      <a:pt x="0" y="0"/>
                    </a:lnTo>
                    <a:lnTo>
                      <a:pt x="1071" y="0"/>
                    </a:lnTo>
                    <a:lnTo>
                      <a:pt x="1023" y="38"/>
                    </a:lnTo>
                    <a:lnTo>
                      <a:pt x="918" y="101"/>
                    </a:lnTo>
                    <a:lnTo>
                      <a:pt x="861" y="126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8" name="Freeform 2166"/>
              <p:cNvSpPr>
                <a:spLocks/>
              </p:cNvSpPr>
              <p:nvPr/>
            </p:nvSpPr>
            <p:spPr bwMode="auto">
              <a:xfrm>
                <a:off x="1818" y="2173"/>
                <a:ext cx="206" cy="22"/>
              </a:xfrm>
              <a:custGeom>
                <a:avLst/>
                <a:gdLst>
                  <a:gd name="T0" fmla="*/ 0 w 1031"/>
                  <a:gd name="T1" fmla="*/ 0 h 110"/>
                  <a:gd name="T2" fmla="*/ 1031 w 1031"/>
                  <a:gd name="T3" fmla="*/ 0 h 110"/>
                  <a:gd name="T4" fmla="*/ 987 w 1031"/>
                  <a:gd name="T5" fmla="*/ 33 h 110"/>
                  <a:gd name="T6" fmla="*/ 892 w 1031"/>
                  <a:gd name="T7" fmla="*/ 87 h 110"/>
                  <a:gd name="T8" fmla="*/ 841 w 1031"/>
                  <a:gd name="T9" fmla="*/ 110 h 110"/>
                  <a:gd name="T10" fmla="*/ 190 w 1031"/>
                  <a:gd name="T11" fmla="*/ 110 h 110"/>
                  <a:gd name="T12" fmla="*/ 139 w 1031"/>
                  <a:gd name="T13" fmla="*/ 87 h 110"/>
                  <a:gd name="T14" fmla="*/ 44 w 1031"/>
                  <a:gd name="T15" fmla="*/ 33 h 110"/>
                  <a:gd name="T16" fmla="*/ 0 w 103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1" h="110">
                    <a:moveTo>
                      <a:pt x="0" y="0"/>
                    </a:moveTo>
                    <a:lnTo>
                      <a:pt x="1031" y="0"/>
                    </a:lnTo>
                    <a:lnTo>
                      <a:pt x="987" y="33"/>
                    </a:lnTo>
                    <a:lnTo>
                      <a:pt x="892" y="87"/>
                    </a:lnTo>
                    <a:lnTo>
                      <a:pt x="841" y="110"/>
                    </a:lnTo>
                    <a:lnTo>
                      <a:pt x="190" y="110"/>
                    </a:lnTo>
                    <a:lnTo>
                      <a:pt x="139" y="87"/>
                    </a:lnTo>
                    <a:lnTo>
                      <a:pt x="44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9" name="Freeform 2167"/>
              <p:cNvSpPr>
                <a:spLocks/>
              </p:cNvSpPr>
              <p:nvPr/>
            </p:nvSpPr>
            <p:spPr bwMode="auto">
              <a:xfrm>
                <a:off x="1822" y="2176"/>
                <a:ext cx="198" cy="19"/>
              </a:xfrm>
              <a:custGeom>
                <a:avLst/>
                <a:gdLst>
                  <a:gd name="T0" fmla="*/ 0 w 989"/>
                  <a:gd name="T1" fmla="*/ 0 h 94"/>
                  <a:gd name="T2" fmla="*/ 989 w 989"/>
                  <a:gd name="T3" fmla="*/ 0 h 94"/>
                  <a:gd name="T4" fmla="*/ 950 w 989"/>
                  <a:gd name="T5" fmla="*/ 27 h 94"/>
                  <a:gd name="T6" fmla="*/ 866 w 989"/>
                  <a:gd name="T7" fmla="*/ 74 h 94"/>
                  <a:gd name="T8" fmla="*/ 820 w 989"/>
                  <a:gd name="T9" fmla="*/ 94 h 94"/>
                  <a:gd name="T10" fmla="*/ 169 w 989"/>
                  <a:gd name="T11" fmla="*/ 94 h 94"/>
                  <a:gd name="T12" fmla="*/ 124 w 989"/>
                  <a:gd name="T13" fmla="*/ 74 h 94"/>
                  <a:gd name="T14" fmla="*/ 39 w 989"/>
                  <a:gd name="T15" fmla="*/ 27 h 94"/>
                  <a:gd name="T16" fmla="*/ 0 w 989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9" h="94">
                    <a:moveTo>
                      <a:pt x="0" y="0"/>
                    </a:moveTo>
                    <a:lnTo>
                      <a:pt x="989" y="0"/>
                    </a:lnTo>
                    <a:lnTo>
                      <a:pt x="950" y="27"/>
                    </a:lnTo>
                    <a:lnTo>
                      <a:pt x="866" y="74"/>
                    </a:lnTo>
                    <a:lnTo>
                      <a:pt x="820" y="94"/>
                    </a:lnTo>
                    <a:lnTo>
                      <a:pt x="169" y="94"/>
                    </a:lnTo>
                    <a:lnTo>
                      <a:pt x="124" y="74"/>
                    </a:lnTo>
                    <a:lnTo>
                      <a:pt x="39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0" name="Freeform 2168"/>
              <p:cNvSpPr>
                <a:spLocks/>
              </p:cNvSpPr>
              <p:nvPr/>
            </p:nvSpPr>
            <p:spPr bwMode="auto">
              <a:xfrm>
                <a:off x="1827" y="2179"/>
                <a:ext cx="188" cy="16"/>
              </a:xfrm>
              <a:custGeom>
                <a:avLst/>
                <a:gdLst>
                  <a:gd name="T0" fmla="*/ 0 w 943"/>
                  <a:gd name="T1" fmla="*/ 0 h 78"/>
                  <a:gd name="T2" fmla="*/ 943 w 943"/>
                  <a:gd name="T3" fmla="*/ 0 h 78"/>
                  <a:gd name="T4" fmla="*/ 909 w 943"/>
                  <a:gd name="T5" fmla="*/ 22 h 78"/>
                  <a:gd name="T6" fmla="*/ 836 w 943"/>
                  <a:gd name="T7" fmla="*/ 61 h 78"/>
                  <a:gd name="T8" fmla="*/ 797 w 943"/>
                  <a:gd name="T9" fmla="*/ 78 h 78"/>
                  <a:gd name="T10" fmla="*/ 146 w 943"/>
                  <a:gd name="T11" fmla="*/ 78 h 78"/>
                  <a:gd name="T12" fmla="*/ 108 w 943"/>
                  <a:gd name="T13" fmla="*/ 61 h 78"/>
                  <a:gd name="T14" fmla="*/ 34 w 943"/>
                  <a:gd name="T15" fmla="*/ 22 h 78"/>
                  <a:gd name="T16" fmla="*/ 0 w 943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3" h="78">
                    <a:moveTo>
                      <a:pt x="0" y="0"/>
                    </a:moveTo>
                    <a:lnTo>
                      <a:pt x="943" y="0"/>
                    </a:lnTo>
                    <a:lnTo>
                      <a:pt x="909" y="22"/>
                    </a:lnTo>
                    <a:lnTo>
                      <a:pt x="836" y="61"/>
                    </a:lnTo>
                    <a:lnTo>
                      <a:pt x="797" y="78"/>
                    </a:lnTo>
                    <a:lnTo>
                      <a:pt x="146" y="78"/>
                    </a:lnTo>
                    <a:lnTo>
                      <a:pt x="108" y="61"/>
                    </a:lnTo>
                    <a:lnTo>
                      <a:pt x="3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1" name="Freeform 2169"/>
              <p:cNvSpPr>
                <a:spLocks/>
              </p:cNvSpPr>
              <p:nvPr/>
            </p:nvSpPr>
            <p:spPr bwMode="auto">
              <a:xfrm>
                <a:off x="1831" y="2182"/>
                <a:ext cx="180" cy="13"/>
              </a:xfrm>
              <a:custGeom>
                <a:avLst/>
                <a:gdLst>
                  <a:gd name="T0" fmla="*/ 0 w 897"/>
                  <a:gd name="T1" fmla="*/ 0 h 63"/>
                  <a:gd name="T2" fmla="*/ 897 w 897"/>
                  <a:gd name="T3" fmla="*/ 0 h 63"/>
                  <a:gd name="T4" fmla="*/ 867 w 897"/>
                  <a:gd name="T5" fmla="*/ 17 h 63"/>
                  <a:gd name="T6" fmla="*/ 806 w 897"/>
                  <a:gd name="T7" fmla="*/ 49 h 63"/>
                  <a:gd name="T8" fmla="*/ 774 w 897"/>
                  <a:gd name="T9" fmla="*/ 63 h 63"/>
                  <a:gd name="T10" fmla="*/ 123 w 897"/>
                  <a:gd name="T11" fmla="*/ 63 h 63"/>
                  <a:gd name="T12" fmla="*/ 91 w 897"/>
                  <a:gd name="T13" fmla="*/ 49 h 63"/>
                  <a:gd name="T14" fmla="*/ 30 w 897"/>
                  <a:gd name="T15" fmla="*/ 17 h 63"/>
                  <a:gd name="T16" fmla="*/ 0 w 897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63">
                    <a:moveTo>
                      <a:pt x="0" y="0"/>
                    </a:moveTo>
                    <a:lnTo>
                      <a:pt x="897" y="0"/>
                    </a:lnTo>
                    <a:lnTo>
                      <a:pt x="867" y="17"/>
                    </a:lnTo>
                    <a:lnTo>
                      <a:pt x="806" y="49"/>
                    </a:lnTo>
                    <a:lnTo>
                      <a:pt x="774" y="63"/>
                    </a:lnTo>
                    <a:lnTo>
                      <a:pt x="123" y="63"/>
                    </a:lnTo>
                    <a:lnTo>
                      <a:pt x="91" y="49"/>
                    </a:lnTo>
                    <a:lnTo>
                      <a:pt x="3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2" name="Freeform 2170"/>
              <p:cNvSpPr>
                <a:spLocks/>
              </p:cNvSpPr>
              <p:nvPr/>
            </p:nvSpPr>
            <p:spPr bwMode="auto">
              <a:xfrm>
                <a:off x="1837" y="2185"/>
                <a:ext cx="168" cy="10"/>
              </a:xfrm>
              <a:custGeom>
                <a:avLst/>
                <a:gdLst>
                  <a:gd name="T0" fmla="*/ 0 w 843"/>
                  <a:gd name="T1" fmla="*/ 0 h 48"/>
                  <a:gd name="T2" fmla="*/ 843 w 843"/>
                  <a:gd name="T3" fmla="*/ 0 h 48"/>
                  <a:gd name="T4" fmla="*/ 797 w 843"/>
                  <a:gd name="T5" fmla="*/ 26 h 48"/>
                  <a:gd name="T6" fmla="*/ 747 w 843"/>
                  <a:gd name="T7" fmla="*/ 48 h 48"/>
                  <a:gd name="T8" fmla="*/ 96 w 843"/>
                  <a:gd name="T9" fmla="*/ 48 h 48"/>
                  <a:gd name="T10" fmla="*/ 46 w 843"/>
                  <a:gd name="T11" fmla="*/ 26 h 48"/>
                  <a:gd name="T12" fmla="*/ 0 w 843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3" h="48">
                    <a:moveTo>
                      <a:pt x="0" y="0"/>
                    </a:moveTo>
                    <a:lnTo>
                      <a:pt x="843" y="0"/>
                    </a:lnTo>
                    <a:lnTo>
                      <a:pt x="797" y="26"/>
                    </a:lnTo>
                    <a:lnTo>
                      <a:pt x="747" y="48"/>
                    </a:lnTo>
                    <a:lnTo>
                      <a:pt x="96" y="48"/>
                    </a:lnTo>
                    <a:lnTo>
                      <a:pt x="46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3" name="Freeform 2171"/>
              <p:cNvSpPr>
                <a:spLocks/>
              </p:cNvSpPr>
              <p:nvPr/>
            </p:nvSpPr>
            <p:spPr bwMode="auto">
              <a:xfrm>
                <a:off x="1818" y="2173"/>
                <a:ext cx="206" cy="0"/>
              </a:xfrm>
              <a:custGeom>
                <a:avLst/>
                <a:gdLst>
                  <a:gd name="T0" fmla="*/ 1030 w 1031"/>
                  <a:gd name="T1" fmla="*/ 1 h 1"/>
                  <a:gd name="T2" fmla="*/ 1 w 1031"/>
                  <a:gd name="T3" fmla="*/ 1 h 1"/>
                  <a:gd name="T4" fmla="*/ 0 w 1031"/>
                  <a:gd name="T5" fmla="*/ 0 h 1"/>
                  <a:gd name="T6" fmla="*/ 1031 w 1031"/>
                  <a:gd name="T7" fmla="*/ 0 h 1"/>
                  <a:gd name="T8" fmla="*/ 1030 w 103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1" h="1">
                    <a:moveTo>
                      <a:pt x="1030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031" y="0"/>
                    </a:lnTo>
                    <a:lnTo>
                      <a:pt x="1030" y="1"/>
                    </a:lnTo>
                    <a:close/>
                  </a:path>
                </a:pathLst>
              </a:custGeom>
              <a:solidFill>
                <a:srgbClr val="D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4" name="Freeform 2172"/>
              <p:cNvSpPr>
                <a:spLocks/>
              </p:cNvSpPr>
              <p:nvPr/>
            </p:nvSpPr>
            <p:spPr bwMode="auto">
              <a:xfrm>
                <a:off x="1818" y="2173"/>
                <a:ext cx="206" cy="3"/>
              </a:xfrm>
              <a:custGeom>
                <a:avLst/>
                <a:gdLst>
                  <a:gd name="T0" fmla="*/ 1010 w 1031"/>
                  <a:gd name="T1" fmla="*/ 16 h 16"/>
                  <a:gd name="T2" fmla="*/ 21 w 1031"/>
                  <a:gd name="T3" fmla="*/ 16 h 16"/>
                  <a:gd name="T4" fmla="*/ 11 w 1031"/>
                  <a:gd name="T5" fmla="*/ 8 h 16"/>
                  <a:gd name="T6" fmla="*/ 0 w 1031"/>
                  <a:gd name="T7" fmla="*/ 0 h 16"/>
                  <a:gd name="T8" fmla="*/ 1031 w 1031"/>
                  <a:gd name="T9" fmla="*/ 0 h 16"/>
                  <a:gd name="T10" fmla="*/ 1020 w 1031"/>
                  <a:gd name="T11" fmla="*/ 8 h 16"/>
                  <a:gd name="T12" fmla="*/ 1010 w 1031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1" h="16">
                    <a:moveTo>
                      <a:pt x="1010" y="16"/>
                    </a:moveTo>
                    <a:lnTo>
                      <a:pt x="21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31" y="0"/>
                    </a:lnTo>
                    <a:lnTo>
                      <a:pt x="1020" y="8"/>
                    </a:lnTo>
                    <a:lnTo>
                      <a:pt x="1010" y="16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5" name="Freeform 2173"/>
              <p:cNvSpPr>
                <a:spLocks/>
              </p:cNvSpPr>
              <p:nvPr/>
            </p:nvSpPr>
            <p:spPr bwMode="auto">
              <a:xfrm>
                <a:off x="1818" y="2173"/>
                <a:ext cx="206" cy="6"/>
              </a:xfrm>
              <a:custGeom>
                <a:avLst/>
                <a:gdLst>
                  <a:gd name="T0" fmla="*/ 987 w 1031"/>
                  <a:gd name="T1" fmla="*/ 32 h 32"/>
                  <a:gd name="T2" fmla="*/ 44 w 1031"/>
                  <a:gd name="T3" fmla="*/ 32 h 32"/>
                  <a:gd name="T4" fmla="*/ 21 w 1031"/>
                  <a:gd name="T5" fmla="*/ 16 h 32"/>
                  <a:gd name="T6" fmla="*/ 0 w 1031"/>
                  <a:gd name="T7" fmla="*/ 0 h 32"/>
                  <a:gd name="T8" fmla="*/ 1031 w 1031"/>
                  <a:gd name="T9" fmla="*/ 0 h 32"/>
                  <a:gd name="T10" fmla="*/ 1010 w 1031"/>
                  <a:gd name="T11" fmla="*/ 16 h 32"/>
                  <a:gd name="T12" fmla="*/ 987 w 1031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1" h="32">
                    <a:moveTo>
                      <a:pt x="987" y="32"/>
                    </a:moveTo>
                    <a:lnTo>
                      <a:pt x="44" y="32"/>
                    </a:lnTo>
                    <a:lnTo>
                      <a:pt x="21" y="16"/>
                    </a:lnTo>
                    <a:lnTo>
                      <a:pt x="0" y="0"/>
                    </a:lnTo>
                    <a:lnTo>
                      <a:pt x="1031" y="0"/>
                    </a:lnTo>
                    <a:lnTo>
                      <a:pt x="1010" y="16"/>
                    </a:lnTo>
                    <a:lnTo>
                      <a:pt x="987" y="32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6" name="Freeform 2174"/>
              <p:cNvSpPr>
                <a:spLocks/>
              </p:cNvSpPr>
              <p:nvPr/>
            </p:nvSpPr>
            <p:spPr bwMode="auto">
              <a:xfrm>
                <a:off x="1818" y="2173"/>
                <a:ext cx="206" cy="9"/>
              </a:xfrm>
              <a:custGeom>
                <a:avLst/>
                <a:gdLst>
                  <a:gd name="T0" fmla="*/ 963 w 1031"/>
                  <a:gd name="T1" fmla="*/ 47 h 47"/>
                  <a:gd name="T2" fmla="*/ 68 w 1031"/>
                  <a:gd name="T3" fmla="*/ 47 h 47"/>
                  <a:gd name="T4" fmla="*/ 34 w 1031"/>
                  <a:gd name="T5" fmla="*/ 24 h 47"/>
                  <a:gd name="T6" fmla="*/ 0 w 1031"/>
                  <a:gd name="T7" fmla="*/ 0 h 47"/>
                  <a:gd name="T8" fmla="*/ 1031 w 1031"/>
                  <a:gd name="T9" fmla="*/ 0 h 47"/>
                  <a:gd name="T10" fmla="*/ 997 w 1031"/>
                  <a:gd name="T11" fmla="*/ 24 h 47"/>
                  <a:gd name="T12" fmla="*/ 963 w 1031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1" h="47">
                    <a:moveTo>
                      <a:pt x="963" y="47"/>
                    </a:moveTo>
                    <a:lnTo>
                      <a:pt x="68" y="47"/>
                    </a:lnTo>
                    <a:lnTo>
                      <a:pt x="34" y="24"/>
                    </a:lnTo>
                    <a:lnTo>
                      <a:pt x="0" y="0"/>
                    </a:lnTo>
                    <a:lnTo>
                      <a:pt x="1031" y="0"/>
                    </a:lnTo>
                    <a:lnTo>
                      <a:pt x="997" y="24"/>
                    </a:lnTo>
                    <a:lnTo>
                      <a:pt x="963" y="47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7" name="Freeform 2175"/>
              <p:cNvSpPr>
                <a:spLocks/>
              </p:cNvSpPr>
              <p:nvPr/>
            </p:nvSpPr>
            <p:spPr bwMode="auto">
              <a:xfrm>
                <a:off x="1818" y="2173"/>
                <a:ext cx="206" cy="13"/>
              </a:xfrm>
              <a:custGeom>
                <a:avLst/>
                <a:gdLst>
                  <a:gd name="T0" fmla="*/ 937 w 1031"/>
                  <a:gd name="T1" fmla="*/ 63 h 63"/>
                  <a:gd name="T2" fmla="*/ 94 w 1031"/>
                  <a:gd name="T3" fmla="*/ 63 h 63"/>
                  <a:gd name="T4" fmla="*/ 46 w 1031"/>
                  <a:gd name="T5" fmla="*/ 34 h 63"/>
                  <a:gd name="T6" fmla="*/ 0 w 1031"/>
                  <a:gd name="T7" fmla="*/ 0 h 63"/>
                  <a:gd name="T8" fmla="*/ 1031 w 1031"/>
                  <a:gd name="T9" fmla="*/ 0 h 63"/>
                  <a:gd name="T10" fmla="*/ 985 w 1031"/>
                  <a:gd name="T11" fmla="*/ 34 h 63"/>
                  <a:gd name="T12" fmla="*/ 937 w 1031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1" h="63">
                    <a:moveTo>
                      <a:pt x="937" y="63"/>
                    </a:moveTo>
                    <a:lnTo>
                      <a:pt x="94" y="63"/>
                    </a:lnTo>
                    <a:lnTo>
                      <a:pt x="46" y="34"/>
                    </a:lnTo>
                    <a:lnTo>
                      <a:pt x="0" y="0"/>
                    </a:lnTo>
                    <a:lnTo>
                      <a:pt x="1031" y="0"/>
                    </a:lnTo>
                    <a:lnTo>
                      <a:pt x="985" y="34"/>
                    </a:lnTo>
                    <a:lnTo>
                      <a:pt x="937" y="63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8" name="Freeform 2176"/>
              <p:cNvSpPr>
                <a:spLocks/>
              </p:cNvSpPr>
              <p:nvPr/>
            </p:nvSpPr>
            <p:spPr bwMode="auto">
              <a:xfrm>
                <a:off x="1818" y="2173"/>
                <a:ext cx="206" cy="16"/>
              </a:xfrm>
              <a:custGeom>
                <a:avLst/>
                <a:gdLst>
                  <a:gd name="T0" fmla="*/ 908 w 1031"/>
                  <a:gd name="T1" fmla="*/ 79 h 79"/>
                  <a:gd name="T2" fmla="*/ 123 w 1031"/>
                  <a:gd name="T3" fmla="*/ 79 h 79"/>
                  <a:gd name="T4" fmla="*/ 91 w 1031"/>
                  <a:gd name="T5" fmla="*/ 61 h 79"/>
                  <a:gd name="T6" fmla="*/ 29 w 1031"/>
                  <a:gd name="T7" fmla="*/ 22 h 79"/>
                  <a:gd name="T8" fmla="*/ 0 w 1031"/>
                  <a:gd name="T9" fmla="*/ 0 h 79"/>
                  <a:gd name="T10" fmla="*/ 1031 w 1031"/>
                  <a:gd name="T11" fmla="*/ 0 h 79"/>
                  <a:gd name="T12" fmla="*/ 1002 w 1031"/>
                  <a:gd name="T13" fmla="*/ 22 h 79"/>
                  <a:gd name="T14" fmla="*/ 940 w 1031"/>
                  <a:gd name="T15" fmla="*/ 61 h 79"/>
                  <a:gd name="T16" fmla="*/ 908 w 1031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1" h="79">
                    <a:moveTo>
                      <a:pt x="908" y="79"/>
                    </a:moveTo>
                    <a:lnTo>
                      <a:pt x="123" y="79"/>
                    </a:lnTo>
                    <a:lnTo>
                      <a:pt x="91" y="61"/>
                    </a:lnTo>
                    <a:lnTo>
                      <a:pt x="29" y="22"/>
                    </a:lnTo>
                    <a:lnTo>
                      <a:pt x="0" y="0"/>
                    </a:lnTo>
                    <a:lnTo>
                      <a:pt x="1031" y="0"/>
                    </a:lnTo>
                    <a:lnTo>
                      <a:pt x="1002" y="22"/>
                    </a:lnTo>
                    <a:lnTo>
                      <a:pt x="940" y="61"/>
                    </a:lnTo>
                    <a:lnTo>
                      <a:pt x="908" y="79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9" name="Freeform 2177"/>
              <p:cNvSpPr>
                <a:spLocks/>
              </p:cNvSpPr>
              <p:nvPr/>
            </p:nvSpPr>
            <p:spPr bwMode="auto">
              <a:xfrm>
                <a:off x="1818" y="2173"/>
                <a:ext cx="206" cy="19"/>
              </a:xfrm>
              <a:custGeom>
                <a:avLst/>
                <a:gdLst>
                  <a:gd name="T0" fmla="*/ 877 w 1031"/>
                  <a:gd name="T1" fmla="*/ 94 h 94"/>
                  <a:gd name="T2" fmla="*/ 154 w 1031"/>
                  <a:gd name="T3" fmla="*/ 94 h 94"/>
                  <a:gd name="T4" fmla="*/ 114 w 1031"/>
                  <a:gd name="T5" fmla="*/ 74 h 94"/>
                  <a:gd name="T6" fmla="*/ 37 w 1031"/>
                  <a:gd name="T7" fmla="*/ 26 h 94"/>
                  <a:gd name="T8" fmla="*/ 0 w 1031"/>
                  <a:gd name="T9" fmla="*/ 0 h 94"/>
                  <a:gd name="T10" fmla="*/ 1031 w 1031"/>
                  <a:gd name="T11" fmla="*/ 0 h 94"/>
                  <a:gd name="T12" fmla="*/ 994 w 1031"/>
                  <a:gd name="T13" fmla="*/ 26 h 94"/>
                  <a:gd name="T14" fmla="*/ 917 w 1031"/>
                  <a:gd name="T15" fmla="*/ 74 h 94"/>
                  <a:gd name="T16" fmla="*/ 877 w 1031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1" h="94">
                    <a:moveTo>
                      <a:pt x="877" y="94"/>
                    </a:moveTo>
                    <a:lnTo>
                      <a:pt x="154" y="94"/>
                    </a:lnTo>
                    <a:lnTo>
                      <a:pt x="114" y="74"/>
                    </a:lnTo>
                    <a:lnTo>
                      <a:pt x="37" y="26"/>
                    </a:lnTo>
                    <a:lnTo>
                      <a:pt x="0" y="0"/>
                    </a:lnTo>
                    <a:lnTo>
                      <a:pt x="1031" y="0"/>
                    </a:lnTo>
                    <a:lnTo>
                      <a:pt x="994" y="26"/>
                    </a:lnTo>
                    <a:lnTo>
                      <a:pt x="917" y="74"/>
                    </a:lnTo>
                    <a:lnTo>
                      <a:pt x="877" y="94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0" name="Freeform 2178"/>
              <p:cNvSpPr>
                <a:spLocks/>
              </p:cNvSpPr>
              <p:nvPr/>
            </p:nvSpPr>
            <p:spPr bwMode="auto">
              <a:xfrm>
                <a:off x="1818" y="2173"/>
                <a:ext cx="206" cy="22"/>
              </a:xfrm>
              <a:custGeom>
                <a:avLst/>
                <a:gdLst>
                  <a:gd name="T0" fmla="*/ 841 w 1031"/>
                  <a:gd name="T1" fmla="*/ 110 h 110"/>
                  <a:gd name="T2" fmla="*/ 190 w 1031"/>
                  <a:gd name="T3" fmla="*/ 110 h 110"/>
                  <a:gd name="T4" fmla="*/ 139 w 1031"/>
                  <a:gd name="T5" fmla="*/ 87 h 110"/>
                  <a:gd name="T6" fmla="*/ 44 w 1031"/>
                  <a:gd name="T7" fmla="*/ 33 h 110"/>
                  <a:gd name="T8" fmla="*/ 0 w 1031"/>
                  <a:gd name="T9" fmla="*/ 0 h 110"/>
                  <a:gd name="T10" fmla="*/ 1031 w 1031"/>
                  <a:gd name="T11" fmla="*/ 0 h 110"/>
                  <a:gd name="T12" fmla="*/ 987 w 1031"/>
                  <a:gd name="T13" fmla="*/ 33 h 110"/>
                  <a:gd name="T14" fmla="*/ 892 w 1031"/>
                  <a:gd name="T15" fmla="*/ 87 h 110"/>
                  <a:gd name="T16" fmla="*/ 841 w 1031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1" h="110">
                    <a:moveTo>
                      <a:pt x="841" y="110"/>
                    </a:moveTo>
                    <a:lnTo>
                      <a:pt x="190" y="110"/>
                    </a:lnTo>
                    <a:lnTo>
                      <a:pt x="139" y="87"/>
                    </a:lnTo>
                    <a:lnTo>
                      <a:pt x="44" y="33"/>
                    </a:lnTo>
                    <a:lnTo>
                      <a:pt x="0" y="0"/>
                    </a:lnTo>
                    <a:lnTo>
                      <a:pt x="1031" y="0"/>
                    </a:lnTo>
                    <a:lnTo>
                      <a:pt x="987" y="33"/>
                    </a:lnTo>
                    <a:lnTo>
                      <a:pt x="892" y="87"/>
                    </a:lnTo>
                    <a:lnTo>
                      <a:pt x="841" y="110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1" name="Freeform 2179"/>
              <p:cNvSpPr>
                <a:spLocks/>
              </p:cNvSpPr>
              <p:nvPr/>
            </p:nvSpPr>
            <p:spPr bwMode="auto">
              <a:xfrm>
                <a:off x="1818" y="2173"/>
                <a:ext cx="206" cy="25"/>
              </a:xfrm>
              <a:custGeom>
                <a:avLst/>
                <a:gdLst>
                  <a:gd name="T0" fmla="*/ 801 w 1031"/>
                  <a:gd name="T1" fmla="*/ 126 h 126"/>
                  <a:gd name="T2" fmla="*/ 230 w 1031"/>
                  <a:gd name="T3" fmla="*/ 126 h 126"/>
                  <a:gd name="T4" fmla="*/ 199 w 1031"/>
                  <a:gd name="T5" fmla="*/ 114 h 126"/>
                  <a:gd name="T6" fmla="*/ 138 w 1031"/>
                  <a:gd name="T7" fmla="*/ 87 h 126"/>
                  <a:gd name="T8" fmla="*/ 81 w 1031"/>
                  <a:gd name="T9" fmla="*/ 55 h 126"/>
                  <a:gd name="T10" fmla="*/ 26 w 1031"/>
                  <a:gd name="T11" fmla="*/ 19 h 126"/>
                  <a:gd name="T12" fmla="*/ 0 w 1031"/>
                  <a:gd name="T13" fmla="*/ 0 h 126"/>
                  <a:gd name="T14" fmla="*/ 1031 w 1031"/>
                  <a:gd name="T15" fmla="*/ 0 h 126"/>
                  <a:gd name="T16" fmla="*/ 1005 w 1031"/>
                  <a:gd name="T17" fmla="*/ 19 h 126"/>
                  <a:gd name="T18" fmla="*/ 950 w 1031"/>
                  <a:gd name="T19" fmla="*/ 55 h 126"/>
                  <a:gd name="T20" fmla="*/ 893 w 1031"/>
                  <a:gd name="T21" fmla="*/ 87 h 126"/>
                  <a:gd name="T22" fmla="*/ 832 w 1031"/>
                  <a:gd name="T23" fmla="*/ 114 h 126"/>
                  <a:gd name="T24" fmla="*/ 801 w 1031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1" h="126">
                    <a:moveTo>
                      <a:pt x="801" y="126"/>
                    </a:moveTo>
                    <a:lnTo>
                      <a:pt x="230" y="126"/>
                    </a:lnTo>
                    <a:lnTo>
                      <a:pt x="199" y="114"/>
                    </a:lnTo>
                    <a:lnTo>
                      <a:pt x="138" y="87"/>
                    </a:lnTo>
                    <a:lnTo>
                      <a:pt x="81" y="55"/>
                    </a:lnTo>
                    <a:lnTo>
                      <a:pt x="26" y="19"/>
                    </a:lnTo>
                    <a:lnTo>
                      <a:pt x="0" y="0"/>
                    </a:lnTo>
                    <a:lnTo>
                      <a:pt x="1031" y="0"/>
                    </a:lnTo>
                    <a:lnTo>
                      <a:pt x="1005" y="19"/>
                    </a:lnTo>
                    <a:lnTo>
                      <a:pt x="950" y="55"/>
                    </a:lnTo>
                    <a:lnTo>
                      <a:pt x="893" y="87"/>
                    </a:lnTo>
                    <a:lnTo>
                      <a:pt x="832" y="114"/>
                    </a:lnTo>
                    <a:lnTo>
                      <a:pt x="801" y="126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2" name="Freeform 2180"/>
              <p:cNvSpPr>
                <a:spLocks/>
              </p:cNvSpPr>
              <p:nvPr/>
            </p:nvSpPr>
            <p:spPr bwMode="auto">
              <a:xfrm>
                <a:off x="1822" y="2176"/>
                <a:ext cx="198" cy="22"/>
              </a:xfrm>
              <a:custGeom>
                <a:avLst/>
                <a:gdLst>
                  <a:gd name="T0" fmla="*/ 0 w 989"/>
                  <a:gd name="T1" fmla="*/ 0 h 110"/>
                  <a:gd name="T2" fmla="*/ 989 w 989"/>
                  <a:gd name="T3" fmla="*/ 0 h 110"/>
                  <a:gd name="T4" fmla="*/ 941 w 989"/>
                  <a:gd name="T5" fmla="*/ 33 h 110"/>
                  <a:gd name="T6" fmla="*/ 836 w 989"/>
                  <a:gd name="T7" fmla="*/ 89 h 110"/>
                  <a:gd name="T8" fmla="*/ 780 w 989"/>
                  <a:gd name="T9" fmla="*/ 110 h 110"/>
                  <a:gd name="T10" fmla="*/ 209 w 989"/>
                  <a:gd name="T11" fmla="*/ 110 h 110"/>
                  <a:gd name="T12" fmla="*/ 153 w 989"/>
                  <a:gd name="T13" fmla="*/ 89 h 110"/>
                  <a:gd name="T14" fmla="*/ 49 w 989"/>
                  <a:gd name="T15" fmla="*/ 33 h 110"/>
                  <a:gd name="T16" fmla="*/ 0 w 989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9" h="110">
                    <a:moveTo>
                      <a:pt x="0" y="0"/>
                    </a:moveTo>
                    <a:lnTo>
                      <a:pt x="989" y="0"/>
                    </a:lnTo>
                    <a:lnTo>
                      <a:pt x="941" y="33"/>
                    </a:lnTo>
                    <a:lnTo>
                      <a:pt x="836" y="89"/>
                    </a:lnTo>
                    <a:lnTo>
                      <a:pt x="780" y="110"/>
                    </a:lnTo>
                    <a:lnTo>
                      <a:pt x="209" y="110"/>
                    </a:lnTo>
                    <a:lnTo>
                      <a:pt x="153" y="89"/>
                    </a:lnTo>
                    <a:lnTo>
                      <a:pt x="49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Freeform 2181"/>
              <p:cNvSpPr>
                <a:spLocks/>
              </p:cNvSpPr>
              <p:nvPr/>
            </p:nvSpPr>
            <p:spPr bwMode="auto">
              <a:xfrm>
                <a:off x="1827" y="2179"/>
                <a:ext cx="188" cy="19"/>
              </a:xfrm>
              <a:custGeom>
                <a:avLst/>
                <a:gdLst>
                  <a:gd name="T0" fmla="*/ 0 w 943"/>
                  <a:gd name="T1" fmla="*/ 0 h 94"/>
                  <a:gd name="T2" fmla="*/ 943 w 943"/>
                  <a:gd name="T3" fmla="*/ 0 h 94"/>
                  <a:gd name="T4" fmla="*/ 900 w 943"/>
                  <a:gd name="T5" fmla="*/ 27 h 94"/>
                  <a:gd name="T6" fmla="*/ 807 w 943"/>
                  <a:gd name="T7" fmla="*/ 75 h 94"/>
                  <a:gd name="T8" fmla="*/ 757 w 943"/>
                  <a:gd name="T9" fmla="*/ 94 h 94"/>
                  <a:gd name="T10" fmla="*/ 186 w 943"/>
                  <a:gd name="T11" fmla="*/ 94 h 94"/>
                  <a:gd name="T12" fmla="*/ 136 w 943"/>
                  <a:gd name="T13" fmla="*/ 75 h 94"/>
                  <a:gd name="T14" fmla="*/ 43 w 943"/>
                  <a:gd name="T15" fmla="*/ 27 h 94"/>
                  <a:gd name="T16" fmla="*/ 0 w 943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3" h="94">
                    <a:moveTo>
                      <a:pt x="0" y="0"/>
                    </a:moveTo>
                    <a:lnTo>
                      <a:pt x="943" y="0"/>
                    </a:lnTo>
                    <a:lnTo>
                      <a:pt x="900" y="27"/>
                    </a:lnTo>
                    <a:lnTo>
                      <a:pt x="807" y="75"/>
                    </a:lnTo>
                    <a:lnTo>
                      <a:pt x="757" y="94"/>
                    </a:lnTo>
                    <a:lnTo>
                      <a:pt x="186" y="94"/>
                    </a:lnTo>
                    <a:lnTo>
                      <a:pt x="136" y="75"/>
                    </a:lnTo>
                    <a:lnTo>
                      <a:pt x="4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Freeform 2182"/>
              <p:cNvSpPr>
                <a:spLocks/>
              </p:cNvSpPr>
              <p:nvPr/>
            </p:nvSpPr>
            <p:spPr bwMode="auto">
              <a:xfrm>
                <a:off x="1831" y="2182"/>
                <a:ext cx="180" cy="16"/>
              </a:xfrm>
              <a:custGeom>
                <a:avLst/>
                <a:gdLst>
                  <a:gd name="T0" fmla="*/ 0 w 897"/>
                  <a:gd name="T1" fmla="*/ 0 h 79"/>
                  <a:gd name="T2" fmla="*/ 897 w 897"/>
                  <a:gd name="T3" fmla="*/ 0 h 79"/>
                  <a:gd name="T4" fmla="*/ 858 w 897"/>
                  <a:gd name="T5" fmla="*/ 24 h 79"/>
                  <a:gd name="T6" fmla="*/ 776 w 897"/>
                  <a:gd name="T7" fmla="*/ 63 h 79"/>
                  <a:gd name="T8" fmla="*/ 734 w 897"/>
                  <a:gd name="T9" fmla="*/ 79 h 79"/>
                  <a:gd name="T10" fmla="*/ 163 w 897"/>
                  <a:gd name="T11" fmla="*/ 79 h 79"/>
                  <a:gd name="T12" fmla="*/ 121 w 897"/>
                  <a:gd name="T13" fmla="*/ 63 h 79"/>
                  <a:gd name="T14" fmla="*/ 39 w 897"/>
                  <a:gd name="T15" fmla="*/ 24 h 79"/>
                  <a:gd name="T16" fmla="*/ 0 w 897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79">
                    <a:moveTo>
                      <a:pt x="0" y="0"/>
                    </a:moveTo>
                    <a:lnTo>
                      <a:pt x="897" y="0"/>
                    </a:lnTo>
                    <a:lnTo>
                      <a:pt x="858" y="24"/>
                    </a:lnTo>
                    <a:lnTo>
                      <a:pt x="776" y="63"/>
                    </a:lnTo>
                    <a:lnTo>
                      <a:pt x="734" y="79"/>
                    </a:lnTo>
                    <a:lnTo>
                      <a:pt x="163" y="79"/>
                    </a:lnTo>
                    <a:lnTo>
                      <a:pt x="121" y="63"/>
                    </a:lnTo>
                    <a:lnTo>
                      <a:pt x="39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Freeform 2183"/>
              <p:cNvSpPr>
                <a:spLocks/>
              </p:cNvSpPr>
              <p:nvPr/>
            </p:nvSpPr>
            <p:spPr bwMode="auto">
              <a:xfrm>
                <a:off x="1837" y="2185"/>
                <a:ext cx="168" cy="13"/>
              </a:xfrm>
              <a:custGeom>
                <a:avLst/>
                <a:gdLst>
                  <a:gd name="T0" fmla="*/ 0 w 843"/>
                  <a:gd name="T1" fmla="*/ 0 h 64"/>
                  <a:gd name="T2" fmla="*/ 843 w 843"/>
                  <a:gd name="T3" fmla="*/ 0 h 64"/>
                  <a:gd name="T4" fmla="*/ 811 w 843"/>
                  <a:gd name="T5" fmla="*/ 19 h 64"/>
                  <a:gd name="T6" fmla="*/ 742 w 843"/>
                  <a:gd name="T7" fmla="*/ 51 h 64"/>
                  <a:gd name="T8" fmla="*/ 707 w 843"/>
                  <a:gd name="T9" fmla="*/ 64 h 64"/>
                  <a:gd name="T10" fmla="*/ 136 w 843"/>
                  <a:gd name="T11" fmla="*/ 64 h 64"/>
                  <a:gd name="T12" fmla="*/ 101 w 843"/>
                  <a:gd name="T13" fmla="*/ 51 h 64"/>
                  <a:gd name="T14" fmla="*/ 32 w 843"/>
                  <a:gd name="T15" fmla="*/ 19 h 64"/>
                  <a:gd name="T16" fmla="*/ 0 w 84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3" h="64">
                    <a:moveTo>
                      <a:pt x="0" y="0"/>
                    </a:moveTo>
                    <a:lnTo>
                      <a:pt x="843" y="0"/>
                    </a:lnTo>
                    <a:lnTo>
                      <a:pt x="811" y="19"/>
                    </a:lnTo>
                    <a:lnTo>
                      <a:pt x="742" y="51"/>
                    </a:lnTo>
                    <a:lnTo>
                      <a:pt x="707" y="64"/>
                    </a:lnTo>
                    <a:lnTo>
                      <a:pt x="136" y="64"/>
                    </a:lnTo>
                    <a:lnTo>
                      <a:pt x="101" y="51"/>
                    </a:lnTo>
                    <a:lnTo>
                      <a:pt x="32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" name="Rectangle 2184"/>
              <p:cNvSpPr>
                <a:spLocks noChangeArrowheads="1"/>
              </p:cNvSpPr>
              <p:nvPr/>
            </p:nvSpPr>
            <p:spPr bwMode="auto">
              <a:xfrm>
                <a:off x="1822" y="2176"/>
                <a:ext cx="198" cy="1"/>
              </a:xfrm>
              <a:prstGeom prst="rect">
                <a:avLst/>
              </a:pr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Freeform 2185"/>
              <p:cNvSpPr>
                <a:spLocks/>
              </p:cNvSpPr>
              <p:nvPr/>
            </p:nvSpPr>
            <p:spPr bwMode="auto">
              <a:xfrm>
                <a:off x="1822" y="2176"/>
                <a:ext cx="198" cy="3"/>
              </a:xfrm>
              <a:custGeom>
                <a:avLst/>
                <a:gdLst>
                  <a:gd name="T0" fmla="*/ 966 w 989"/>
                  <a:gd name="T1" fmla="*/ 16 h 16"/>
                  <a:gd name="T2" fmla="*/ 23 w 989"/>
                  <a:gd name="T3" fmla="*/ 16 h 16"/>
                  <a:gd name="T4" fmla="*/ 12 w 989"/>
                  <a:gd name="T5" fmla="*/ 7 h 16"/>
                  <a:gd name="T6" fmla="*/ 0 w 989"/>
                  <a:gd name="T7" fmla="*/ 0 h 16"/>
                  <a:gd name="T8" fmla="*/ 989 w 989"/>
                  <a:gd name="T9" fmla="*/ 0 h 16"/>
                  <a:gd name="T10" fmla="*/ 978 w 989"/>
                  <a:gd name="T11" fmla="*/ 7 h 16"/>
                  <a:gd name="T12" fmla="*/ 966 w 98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16">
                    <a:moveTo>
                      <a:pt x="966" y="16"/>
                    </a:moveTo>
                    <a:lnTo>
                      <a:pt x="23" y="16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89" y="0"/>
                    </a:lnTo>
                    <a:lnTo>
                      <a:pt x="978" y="7"/>
                    </a:lnTo>
                    <a:lnTo>
                      <a:pt x="966" y="16"/>
                    </a:lnTo>
                    <a:close/>
                  </a:path>
                </a:pathLst>
              </a:cu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8" name="Freeform 2186"/>
              <p:cNvSpPr>
                <a:spLocks/>
              </p:cNvSpPr>
              <p:nvPr/>
            </p:nvSpPr>
            <p:spPr bwMode="auto">
              <a:xfrm>
                <a:off x="1822" y="2176"/>
                <a:ext cx="198" cy="6"/>
              </a:xfrm>
              <a:custGeom>
                <a:avLst/>
                <a:gdLst>
                  <a:gd name="T0" fmla="*/ 942 w 989"/>
                  <a:gd name="T1" fmla="*/ 31 h 31"/>
                  <a:gd name="T2" fmla="*/ 47 w 989"/>
                  <a:gd name="T3" fmla="*/ 31 h 31"/>
                  <a:gd name="T4" fmla="*/ 23 w 989"/>
                  <a:gd name="T5" fmla="*/ 16 h 31"/>
                  <a:gd name="T6" fmla="*/ 0 w 989"/>
                  <a:gd name="T7" fmla="*/ 0 h 31"/>
                  <a:gd name="T8" fmla="*/ 989 w 989"/>
                  <a:gd name="T9" fmla="*/ 0 h 31"/>
                  <a:gd name="T10" fmla="*/ 966 w 989"/>
                  <a:gd name="T11" fmla="*/ 16 h 31"/>
                  <a:gd name="T12" fmla="*/ 942 w 989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31">
                    <a:moveTo>
                      <a:pt x="942" y="31"/>
                    </a:moveTo>
                    <a:lnTo>
                      <a:pt x="47" y="31"/>
                    </a:lnTo>
                    <a:lnTo>
                      <a:pt x="23" y="16"/>
                    </a:lnTo>
                    <a:lnTo>
                      <a:pt x="0" y="0"/>
                    </a:lnTo>
                    <a:lnTo>
                      <a:pt x="989" y="0"/>
                    </a:lnTo>
                    <a:lnTo>
                      <a:pt x="966" y="16"/>
                    </a:lnTo>
                    <a:lnTo>
                      <a:pt x="942" y="31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Freeform 2187"/>
              <p:cNvSpPr>
                <a:spLocks/>
              </p:cNvSpPr>
              <p:nvPr/>
            </p:nvSpPr>
            <p:spPr bwMode="auto">
              <a:xfrm>
                <a:off x="1822" y="2176"/>
                <a:ext cx="198" cy="10"/>
              </a:xfrm>
              <a:custGeom>
                <a:avLst/>
                <a:gdLst>
                  <a:gd name="T0" fmla="*/ 916 w 989"/>
                  <a:gd name="T1" fmla="*/ 47 h 47"/>
                  <a:gd name="T2" fmla="*/ 73 w 989"/>
                  <a:gd name="T3" fmla="*/ 47 h 47"/>
                  <a:gd name="T4" fmla="*/ 36 w 989"/>
                  <a:gd name="T5" fmla="*/ 25 h 47"/>
                  <a:gd name="T6" fmla="*/ 0 w 989"/>
                  <a:gd name="T7" fmla="*/ 0 h 47"/>
                  <a:gd name="T8" fmla="*/ 989 w 989"/>
                  <a:gd name="T9" fmla="*/ 0 h 47"/>
                  <a:gd name="T10" fmla="*/ 953 w 989"/>
                  <a:gd name="T11" fmla="*/ 25 h 47"/>
                  <a:gd name="T12" fmla="*/ 916 w 989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47">
                    <a:moveTo>
                      <a:pt x="916" y="47"/>
                    </a:moveTo>
                    <a:lnTo>
                      <a:pt x="73" y="47"/>
                    </a:lnTo>
                    <a:lnTo>
                      <a:pt x="36" y="25"/>
                    </a:lnTo>
                    <a:lnTo>
                      <a:pt x="0" y="0"/>
                    </a:lnTo>
                    <a:lnTo>
                      <a:pt x="989" y="0"/>
                    </a:lnTo>
                    <a:lnTo>
                      <a:pt x="953" y="25"/>
                    </a:lnTo>
                    <a:lnTo>
                      <a:pt x="916" y="47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" name="Freeform 2188"/>
              <p:cNvSpPr>
                <a:spLocks/>
              </p:cNvSpPr>
              <p:nvPr/>
            </p:nvSpPr>
            <p:spPr bwMode="auto">
              <a:xfrm>
                <a:off x="1822" y="2176"/>
                <a:ext cx="198" cy="13"/>
              </a:xfrm>
              <a:custGeom>
                <a:avLst/>
                <a:gdLst>
                  <a:gd name="T0" fmla="*/ 887 w 989"/>
                  <a:gd name="T1" fmla="*/ 63 h 63"/>
                  <a:gd name="T2" fmla="*/ 102 w 989"/>
                  <a:gd name="T3" fmla="*/ 63 h 63"/>
                  <a:gd name="T4" fmla="*/ 50 w 989"/>
                  <a:gd name="T5" fmla="*/ 33 h 63"/>
                  <a:gd name="T6" fmla="*/ 0 w 989"/>
                  <a:gd name="T7" fmla="*/ 0 h 63"/>
                  <a:gd name="T8" fmla="*/ 989 w 989"/>
                  <a:gd name="T9" fmla="*/ 0 h 63"/>
                  <a:gd name="T10" fmla="*/ 939 w 989"/>
                  <a:gd name="T11" fmla="*/ 33 h 63"/>
                  <a:gd name="T12" fmla="*/ 887 w 98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63">
                    <a:moveTo>
                      <a:pt x="887" y="63"/>
                    </a:moveTo>
                    <a:lnTo>
                      <a:pt x="102" y="63"/>
                    </a:lnTo>
                    <a:lnTo>
                      <a:pt x="50" y="33"/>
                    </a:lnTo>
                    <a:lnTo>
                      <a:pt x="0" y="0"/>
                    </a:lnTo>
                    <a:lnTo>
                      <a:pt x="989" y="0"/>
                    </a:lnTo>
                    <a:lnTo>
                      <a:pt x="939" y="33"/>
                    </a:lnTo>
                    <a:lnTo>
                      <a:pt x="887" y="63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" name="Freeform 2189"/>
              <p:cNvSpPr>
                <a:spLocks/>
              </p:cNvSpPr>
              <p:nvPr/>
            </p:nvSpPr>
            <p:spPr bwMode="auto">
              <a:xfrm>
                <a:off x="1822" y="2176"/>
                <a:ext cx="198" cy="16"/>
              </a:xfrm>
              <a:custGeom>
                <a:avLst/>
                <a:gdLst>
                  <a:gd name="T0" fmla="*/ 856 w 989"/>
                  <a:gd name="T1" fmla="*/ 78 h 78"/>
                  <a:gd name="T2" fmla="*/ 133 w 989"/>
                  <a:gd name="T3" fmla="*/ 78 h 78"/>
                  <a:gd name="T4" fmla="*/ 99 w 989"/>
                  <a:gd name="T5" fmla="*/ 61 h 78"/>
                  <a:gd name="T6" fmla="*/ 32 w 989"/>
                  <a:gd name="T7" fmla="*/ 22 h 78"/>
                  <a:gd name="T8" fmla="*/ 0 w 989"/>
                  <a:gd name="T9" fmla="*/ 0 h 78"/>
                  <a:gd name="T10" fmla="*/ 989 w 989"/>
                  <a:gd name="T11" fmla="*/ 0 h 78"/>
                  <a:gd name="T12" fmla="*/ 957 w 989"/>
                  <a:gd name="T13" fmla="*/ 22 h 78"/>
                  <a:gd name="T14" fmla="*/ 890 w 989"/>
                  <a:gd name="T15" fmla="*/ 61 h 78"/>
                  <a:gd name="T16" fmla="*/ 856 w 98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9" h="78">
                    <a:moveTo>
                      <a:pt x="856" y="78"/>
                    </a:moveTo>
                    <a:lnTo>
                      <a:pt x="133" y="78"/>
                    </a:lnTo>
                    <a:lnTo>
                      <a:pt x="99" y="61"/>
                    </a:lnTo>
                    <a:lnTo>
                      <a:pt x="32" y="22"/>
                    </a:lnTo>
                    <a:lnTo>
                      <a:pt x="0" y="0"/>
                    </a:lnTo>
                    <a:lnTo>
                      <a:pt x="989" y="0"/>
                    </a:lnTo>
                    <a:lnTo>
                      <a:pt x="957" y="22"/>
                    </a:lnTo>
                    <a:lnTo>
                      <a:pt x="890" y="61"/>
                    </a:lnTo>
                    <a:lnTo>
                      <a:pt x="856" y="78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" name="Freeform 2190"/>
              <p:cNvSpPr>
                <a:spLocks/>
              </p:cNvSpPr>
              <p:nvPr/>
            </p:nvSpPr>
            <p:spPr bwMode="auto">
              <a:xfrm>
                <a:off x="1822" y="2176"/>
                <a:ext cx="198" cy="19"/>
              </a:xfrm>
              <a:custGeom>
                <a:avLst/>
                <a:gdLst>
                  <a:gd name="T0" fmla="*/ 820 w 989"/>
                  <a:gd name="T1" fmla="*/ 94 h 94"/>
                  <a:gd name="T2" fmla="*/ 169 w 989"/>
                  <a:gd name="T3" fmla="*/ 94 h 94"/>
                  <a:gd name="T4" fmla="*/ 124 w 989"/>
                  <a:gd name="T5" fmla="*/ 74 h 94"/>
                  <a:gd name="T6" fmla="*/ 39 w 989"/>
                  <a:gd name="T7" fmla="*/ 27 h 94"/>
                  <a:gd name="T8" fmla="*/ 0 w 989"/>
                  <a:gd name="T9" fmla="*/ 0 h 94"/>
                  <a:gd name="T10" fmla="*/ 989 w 989"/>
                  <a:gd name="T11" fmla="*/ 0 h 94"/>
                  <a:gd name="T12" fmla="*/ 950 w 989"/>
                  <a:gd name="T13" fmla="*/ 27 h 94"/>
                  <a:gd name="T14" fmla="*/ 866 w 989"/>
                  <a:gd name="T15" fmla="*/ 74 h 94"/>
                  <a:gd name="T16" fmla="*/ 820 w 989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9" h="94">
                    <a:moveTo>
                      <a:pt x="820" y="94"/>
                    </a:moveTo>
                    <a:lnTo>
                      <a:pt x="169" y="94"/>
                    </a:lnTo>
                    <a:lnTo>
                      <a:pt x="124" y="74"/>
                    </a:lnTo>
                    <a:lnTo>
                      <a:pt x="39" y="27"/>
                    </a:lnTo>
                    <a:lnTo>
                      <a:pt x="0" y="0"/>
                    </a:lnTo>
                    <a:lnTo>
                      <a:pt x="989" y="0"/>
                    </a:lnTo>
                    <a:lnTo>
                      <a:pt x="950" y="27"/>
                    </a:lnTo>
                    <a:lnTo>
                      <a:pt x="866" y="74"/>
                    </a:lnTo>
                    <a:lnTo>
                      <a:pt x="820" y="94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" name="Freeform 2191"/>
              <p:cNvSpPr>
                <a:spLocks/>
              </p:cNvSpPr>
              <p:nvPr/>
            </p:nvSpPr>
            <p:spPr bwMode="auto">
              <a:xfrm>
                <a:off x="1822" y="2176"/>
                <a:ext cx="198" cy="22"/>
              </a:xfrm>
              <a:custGeom>
                <a:avLst/>
                <a:gdLst>
                  <a:gd name="T0" fmla="*/ 780 w 989"/>
                  <a:gd name="T1" fmla="*/ 110 h 110"/>
                  <a:gd name="T2" fmla="*/ 209 w 989"/>
                  <a:gd name="T3" fmla="*/ 110 h 110"/>
                  <a:gd name="T4" fmla="*/ 153 w 989"/>
                  <a:gd name="T5" fmla="*/ 89 h 110"/>
                  <a:gd name="T6" fmla="*/ 49 w 989"/>
                  <a:gd name="T7" fmla="*/ 33 h 110"/>
                  <a:gd name="T8" fmla="*/ 0 w 989"/>
                  <a:gd name="T9" fmla="*/ 0 h 110"/>
                  <a:gd name="T10" fmla="*/ 989 w 989"/>
                  <a:gd name="T11" fmla="*/ 0 h 110"/>
                  <a:gd name="T12" fmla="*/ 941 w 989"/>
                  <a:gd name="T13" fmla="*/ 33 h 110"/>
                  <a:gd name="T14" fmla="*/ 836 w 989"/>
                  <a:gd name="T15" fmla="*/ 89 h 110"/>
                  <a:gd name="T16" fmla="*/ 780 w 989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9" h="110">
                    <a:moveTo>
                      <a:pt x="780" y="110"/>
                    </a:moveTo>
                    <a:lnTo>
                      <a:pt x="209" y="110"/>
                    </a:lnTo>
                    <a:lnTo>
                      <a:pt x="153" y="89"/>
                    </a:lnTo>
                    <a:lnTo>
                      <a:pt x="49" y="33"/>
                    </a:lnTo>
                    <a:lnTo>
                      <a:pt x="0" y="0"/>
                    </a:lnTo>
                    <a:lnTo>
                      <a:pt x="989" y="0"/>
                    </a:lnTo>
                    <a:lnTo>
                      <a:pt x="941" y="33"/>
                    </a:lnTo>
                    <a:lnTo>
                      <a:pt x="836" y="89"/>
                    </a:lnTo>
                    <a:lnTo>
                      <a:pt x="780" y="110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" name="Freeform 2192"/>
              <p:cNvSpPr>
                <a:spLocks/>
              </p:cNvSpPr>
              <p:nvPr/>
            </p:nvSpPr>
            <p:spPr bwMode="auto">
              <a:xfrm>
                <a:off x="1822" y="2176"/>
                <a:ext cx="198" cy="25"/>
              </a:xfrm>
              <a:custGeom>
                <a:avLst/>
                <a:gdLst>
                  <a:gd name="T0" fmla="*/ 732 w 989"/>
                  <a:gd name="T1" fmla="*/ 126 h 126"/>
                  <a:gd name="T2" fmla="*/ 257 w 989"/>
                  <a:gd name="T3" fmla="*/ 126 h 126"/>
                  <a:gd name="T4" fmla="*/ 222 w 989"/>
                  <a:gd name="T5" fmla="*/ 114 h 126"/>
                  <a:gd name="T6" fmla="*/ 155 w 989"/>
                  <a:gd name="T7" fmla="*/ 89 h 126"/>
                  <a:gd name="T8" fmla="*/ 91 w 989"/>
                  <a:gd name="T9" fmla="*/ 57 h 126"/>
                  <a:gd name="T10" fmla="*/ 29 w 989"/>
                  <a:gd name="T11" fmla="*/ 20 h 126"/>
                  <a:gd name="T12" fmla="*/ 0 w 989"/>
                  <a:gd name="T13" fmla="*/ 0 h 126"/>
                  <a:gd name="T14" fmla="*/ 989 w 989"/>
                  <a:gd name="T15" fmla="*/ 0 h 126"/>
                  <a:gd name="T16" fmla="*/ 960 w 989"/>
                  <a:gd name="T17" fmla="*/ 20 h 126"/>
                  <a:gd name="T18" fmla="*/ 898 w 989"/>
                  <a:gd name="T19" fmla="*/ 57 h 126"/>
                  <a:gd name="T20" fmla="*/ 834 w 989"/>
                  <a:gd name="T21" fmla="*/ 89 h 126"/>
                  <a:gd name="T22" fmla="*/ 767 w 989"/>
                  <a:gd name="T23" fmla="*/ 114 h 126"/>
                  <a:gd name="T24" fmla="*/ 732 w 989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9" h="126">
                    <a:moveTo>
                      <a:pt x="732" y="126"/>
                    </a:moveTo>
                    <a:lnTo>
                      <a:pt x="257" y="126"/>
                    </a:lnTo>
                    <a:lnTo>
                      <a:pt x="222" y="114"/>
                    </a:lnTo>
                    <a:lnTo>
                      <a:pt x="155" y="89"/>
                    </a:lnTo>
                    <a:lnTo>
                      <a:pt x="91" y="57"/>
                    </a:lnTo>
                    <a:lnTo>
                      <a:pt x="29" y="20"/>
                    </a:lnTo>
                    <a:lnTo>
                      <a:pt x="0" y="0"/>
                    </a:lnTo>
                    <a:lnTo>
                      <a:pt x="989" y="0"/>
                    </a:lnTo>
                    <a:lnTo>
                      <a:pt x="960" y="20"/>
                    </a:lnTo>
                    <a:lnTo>
                      <a:pt x="898" y="57"/>
                    </a:lnTo>
                    <a:lnTo>
                      <a:pt x="834" y="89"/>
                    </a:lnTo>
                    <a:lnTo>
                      <a:pt x="767" y="114"/>
                    </a:lnTo>
                    <a:lnTo>
                      <a:pt x="732" y="126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" name="Freeform 2193"/>
              <p:cNvSpPr>
                <a:spLocks/>
              </p:cNvSpPr>
              <p:nvPr/>
            </p:nvSpPr>
            <p:spPr bwMode="auto">
              <a:xfrm>
                <a:off x="1827" y="2179"/>
                <a:ext cx="188" cy="22"/>
              </a:xfrm>
              <a:custGeom>
                <a:avLst/>
                <a:gdLst>
                  <a:gd name="T0" fmla="*/ 0 w 943"/>
                  <a:gd name="T1" fmla="*/ 0 h 110"/>
                  <a:gd name="T2" fmla="*/ 943 w 943"/>
                  <a:gd name="T3" fmla="*/ 0 h 110"/>
                  <a:gd name="T4" fmla="*/ 916 w 943"/>
                  <a:gd name="T5" fmla="*/ 17 h 110"/>
                  <a:gd name="T6" fmla="*/ 860 w 943"/>
                  <a:gd name="T7" fmla="*/ 49 h 110"/>
                  <a:gd name="T8" fmla="*/ 801 w 943"/>
                  <a:gd name="T9" fmla="*/ 77 h 110"/>
                  <a:gd name="T10" fmla="*/ 741 w 943"/>
                  <a:gd name="T11" fmla="*/ 99 h 110"/>
                  <a:gd name="T12" fmla="*/ 709 w 943"/>
                  <a:gd name="T13" fmla="*/ 110 h 110"/>
                  <a:gd name="T14" fmla="*/ 234 w 943"/>
                  <a:gd name="T15" fmla="*/ 110 h 110"/>
                  <a:gd name="T16" fmla="*/ 202 w 943"/>
                  <a:gd name="T17" fmla="*/ 99 h 110"/>
                  <a:gd name="T18" fmla="*/ 142 w 943"/>
                  <a:gd name="T19" fmla="*/ 77 h 110"/>
                  <a:gd name="T20" fmla="*/ 83 w 943"/>
                  <a:gd name="T21" fmla="*/ 49 h 110"/>
                  <a:gd name="T22" fmla="*/ 27 w 943"/>
                  <a:gd name="T23" fmla="*/ 17 h 110"/>
                  <a:gd name="T24" fmla="*/ 0 w 943"/>
                  <a:gd name="T2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3" h="110">
                    <a:moveTo>
                      <a:pt x="0" y="0"/>
                    </a:moveTo>
                    <a:lnTo>
                      <a:pt x="943" y="0"/>
                    </a:lnTo>
                    <a:lnTo>
                      <a:pt x="916" y="17"/>
                    </a:lnTo>
                    <a:lnTo>
                      <a:pt x="860" y="49"/>
                    </a:lnTo>
                    <a:lnTo>
                      <a:pt x="801" y="77"/>
                    </a:lnTo>
                    <a:lnTo>
                      <a:pt x="741" y="99"/>
                    </a:lnTo>
                    <a:lnTo>
                      <a:pt x="709" y="110"/>
                    </a:lnTo>
                    <a:lnTo>
                      <a:pt x="234" y="110"/>
                    </a:lnTo>
                    <a:lnTo>
                      <a:pt x="202" y="99"/>
                    </a:lnTo>
                    <a:lnTo>
                      <a:pt x="142" y="77"/>
                    </a:lnTo>
                    <a:lnTo>
                      <a:pt x="83" y="49"/>
                    </a:lnTo>
                    <a:lnTo>
                      <a:pt x="2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" name="Freeform 2194"/>
              <p:cNvSpPr>
                <a:spLocks/>
              </p:cNvSpPr>
              <p:nvPr/>
            </p:nvSpPr>
            <p:spPr bwMode="auto">
              <a:xfrm>
                <a:off x="1831" y="2182"/>
                <a:ext cx="180" cy="19"/>
              </a:xfrm>
              <a:custGeom>
                <a:avLst/>
                <a:gdLst>
                  <a:gd name="T0" fmla="*/ 0 w 897"/>
                  <a:gd name="T1" fmla="*/ 0 h 95"/>
                  <a:gd name="T2" fmla="*/ 897 w 897"/>
                  <a:gd name="T3" fmla="*/ 0 h 95"/>
                  <a:gd name="T4" fmla="*/ 847 w 897"/>
                  <a:gd name="T5" fmla="*/ 30 h 95"/>
                  <a:gd name="T6" fmla="*/ 741 w 897"/>
                  <a:gd name="T7" fmla="*/ 77 h 95"/>
                  <a:gd name="T8" fmla="*/ 686 w 897"/>
                  <a:gd name="T9" fmla="*/ 95 h 95"/>
                  <a:gd name="T10" fmla="*/ 211 w 897"/>
                  <a:gd name="T11" fmla="*/ 95 h 95"/>
                  <a:gd name="T12" fmla="*/ 156 w 897"/>
                  <a:gd name="T13" fmla="*/ 77 h 95"/>
                  <a:gd name="T14" fmla="*/ 50 w 897"/>
                  <a:gd name="T15" fmla="*/ 30 h 95"/>
                  <a:gd name="T16" fmla="*/ 0 w 89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95">
                    <a:moveTo>
                      <a:pt x="0" y="0"/>
                    </a:moveTo>
                    <a:lnTo>
                      <a:pt x="897" y="0"/>
                    </a:lnTo>
                    <a:lnTo>
                      <a:pt x="847" y="30"/>
                    </a:lnTo>
                    <a:lnTo>
                      <a:pt x="741" y="77"/>
                    </a:lnTo>
                    <a:lnTo>
                      <a:pt x="686" y="95"/>
                    </a:lnTo>
                    <a:lnTo>
                      <a:pt x="211" y="95"/>
                    </a:lnTo>
                    <a:lnTo>
                      <a:pt x="156" y="77"/>
                    </a:lnTo>
                    <a:lnTo>
                      <a:pt x="5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" name="Freeform 2195"/>
              <p:cNvSpPr>
                <a:spLocks/>
              </p:cNvSpPr>
              <p:nvPr/>
            </p:nvSpPr>
            <p:spPr bwMode="auto">
              <a:xfrm>
                <a:off x="1837" y="2185"/>
                <a:ext cx="168" cy="16"/>
              </a:xfrm>
              <a:custGeom>
                <a:avLst/>
                <a:gdLst>
                  <a:gd name="T0" fmla="*/ 0 w 843"/>
                  <a:gd name="T1" fmla="*/ 0 h 80"/>
                  <a:gd name="T2" fmla="*/ 843 w 843"/>
                  <a:gd name="T3" fmla="*/ 0 h 80"/>
                  <a:gd name="T4" fmla="*/ 800 w 843"/>
                  <a:gd name="T5" fmla="*/ 25 h 80"/>
                  <a:gd name="T6" fmla="*/ 707 w 843"/>
                  <a:gd name="T7" fmla="*/ 64 h 80"/>
                  <a:gd name="T8" fmla="*/ 659 w 843"/>
                  <a:gd name="T9" fmla="*/ 80 h 80"/>
                  <a:gd name="T10" fmla="*/ 184 w 843"/>
                  <a:gd name="T11" fmla="*/ 80 h 80"/>
                  <a:gd name="T12" fmla="*/ 136 w 843"/>
                  <a:gd name="T13" fmla="*/ 64 h 80"/>
                  <a:gd name="T14" fmla="*/ 43 w 843"/>
                  <a:gd name="T15" fmla="*/ 25 h 80"/>
                  <a:gd name="T16" fmla="*/ 0 w 843"/>
                  <a:gd name="T1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3" h="80">
                    <a:moveTo>
                      <a:pt x="0" y="0"/>
                    </a:moveTo>
                    <a:lnTo>
                      <a:pt x="843" y="0"/>
                    </a:lnTo>
                    <a:lnTo>
                      <a:pt x="800" y="25"/>
                    </a:lnTo>
                    <a:lnTo>
                      <a:pt x="707" y="64"/>
                    </a:lnTo>
                    <a:lnTo>
                      <a:pt x="659" y="80"/>
                    </a:lnTo>
                    <a:lnTo>
                      <a:pt x="184" y="80"/>
                    </a:lnTo>
                    <a:lnTo>
                      <a:pt x="136" y="64"/>
                    </a:lnTo>
                    <a:lnTo>
                      <a:pt x="4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" name="Rectangle 2196"/>
              <p:cNvSpPr>
                <a:spLocks noChangeArrowheads="1"/>
              </p:cNvSpPr>
              <p:nvPr/>
            </p:nvSpPr>
            <p:spPr bwMode="auto">
              <a:xfrm>
                <a:off x="1827" y="2179"/>
                <a:ext cx="188" cy="1"/>
              </a:xfrm>
              <a:prstGeom prst="rect">
                <a:avLst/>
              </a:prstGeom>
              <a:solidFill>
                <a:srgbClr val="D7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9" name="Freeform 2197"/>
              <p:cNvSpPr>
                <a:spLocks/>
              </p:cNvSpPr>
              <p:nvPr/>
            </p:nvSpPr>
            <p:spPr bwMode="auto">
              <a:xfrm>
                <a:off x="1827" y="2179"/>
                <a:ext cx="188" cy="3"/>
              </a:xfrm>
              <a:custGeom>
                <a:avLst/>
                <a:gdLst>
                  <a:gd name="T0" fmla="*/ 919 w 943"/>
                  <a:gd name="T1" fmla="*/ 15 h 15"/>
                  <a:gd name="T2" fmla="*/ 24 w 943"/>
                  <a:gd name="T3" fmla="*/ 15 h 15"/>
                  <a:gd name="T4" fmla="*/ 12 w 943"/>
                  <a:gd name="T5" fmla="*/ 8 h 15"/>
                  <a:gd name="T6" fmla="*/ 0 w 943"/>
                  <a:gd name="T7" fmla="*/ 0 h 15"/>
                  <a:gd name="T8" fmla="*/ 943 w 943"/>
                  <a:gd name="T9" fmla="*/ 0 h 15"/>
                  <a:gd name="T10" fmla="*/ 931 w 943"/>
                  <a:gd name="T11" fmla="*/ 8 h 15"/>
                  <a:gd name="T12" fmla="*/ 919 w 943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15">
                    <a:moveTo>
                      <a:pt x="919" y="15"/>
                    </a:moveTo>
                    <a:lnTo>
                      <a:pt x="24" y="15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43" y="0"/>
                    </a:lnTo>
                    <a:lnTo>
                      <a:pt x="931" y="8"/>
                    </a:lnTo>
                    <a:lnTo>
                      <a:pt x="919" y="15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0" name="Freeform 2198"/>
              <p:cNvSpPr>
                <a:spLocks/>
              </p:cNvSpPr>
              <p:nvPr/>
            </p:nvSpPr>
            <p:spPr bwMode="auto">
              <a:xfrm>
                <a:off x="1827" y="2179"/>
                <a:ext cx="188" cy="7"/>
              </a:xfrm>
              <a:custGeom>
                <a:avLst/>
                <a:gdLst>
                  <a:gd name="T0" fmla="*/ 893 w 943"/>
                  <a:gd name="T1" fmla="*/ 31 h 31"/>
                  <a:gd name="T2" fmla="*/ 50 w 943"/>
                  <a:gd name="T3" fmla="*/ 31 h 31"/>
                  <a:gd name="T4" fmla="*/ 24 w 943"/>
                  <a:gd name="T5" fmla="*/ 16 h 31"/>
                  <a:gd name="T6" fmla="*/ 0 w 943"/>
                  <a:gd name="T7" fmla="*/ 0 h 31"/>
                  <a:gd name="T8" fmla="*/ 943 w 943"/>
                  <a:gd name="T9" fmla="*/ 0 h 31"/>
                  <a:gd name="T10" fmla="*/ 919 w 943"/>
                  <a:gd name="T11" fmla="*/ 16 h 31"/>
                  <a:gd name="T12" fmla="*/ 893 w 943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31">
                    <a:moveTo>
                      <a:pt x="893" y="31"/>
                    </a:moveTo>
                    <a:lnTo>
                      <a:pt x="50" y="31"/>
                    </a:lnTo>
                    <a:lnTo>
                      <a:pt x="24" y="16"/>
                    </a:lnTo>
                    <a:lnTo>
                      <a:pt x="0" y="0"/>
                    </a:lnTo>
                    <a:lnTo>
                      <a:pt x="943" y="0"/>
                    </a:lnTo>
                    <a:lnTo>
                      <a:pt x="919" y="16"/>
                    </a:lnTo>
                    <a:lnTo>
                      <a:pt x="893" y="31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1" name="Freeform 2199"/>
              <p:cNvSpPr>
                <a:spLocks/>
              </p:cNvSpPr>
              <p:nvPr/>
            </p:nvSpPr>
            <p:spPr bwMode="auto">
              <a:xfrm>
                <a:off x="1827" y="2179"/>
                <a:ext cx="188" cy="10"/>
              </a:xfrm>
              <a:custGeom>
                <a:avLst/>
                <a:gdLst>
                  <a:gd name="T0" fmla="*/ 864 w 943"/>
                  <a:gd name="T1" fmla="*/ 47 h 47"/>
                  <a:gd name="T2" fmla="*/ 79 w 943"/>
                  <a:gd name="T3" fmla="*/ 47 h 47"/>
                  <a:gd name="T4" fmla="*/ 38 w 943"/>
                  <a:gd name="T5" fmla="*/ 24 h 47"/>
                  <a:gd name="T6" fmla="*/ 0 w 943"/>
                  <a:gd name="T7" fmla="*/ 0 h 47"/>
                  <a:gd name="T8" fmla="*/ 943 w 943"/>
                  <a:gd name="T9" fmla="*/ 0 h 47"/>
                  <a:gd name="T10" fmla="*/ 905 w 943"/>
                  <a:gd name="T11" fmla="*/ 24 h 47"/>
                  <a:gd name="T12" fmla="*/ 864 w 943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47">
                    <a:moveTo>
                      <a:pt x="864" y="47"/>
                    </a:moveTo>
                    <a:lnTo>
                      <a:pt x="79" y="47"/>
                    </a:lnTo>
                    <a:lnTo>
                      <a:pt x="38" y="24"/>
                    </a:lnTo>
                    <a:lnTo>
                      <a:pt x="0" y="0"/>
                    </a:lnTo>
                    <a:lnTo>
                      <a:pt x="943" y="0"/>
                    </a:lnTo>
                    <a:lnTo>
                      <a:pt x="905" y="24"/>
                    </a:lnTo>
                    <a:lnTo>
                      <a:pt x="864" y="47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2" name="Freeform 2200"/>
              <p:cNvSpPr>
                <a:spLocks/>
              </p:cNvSpPr>
              <p:nvPr/>
            </p:nvSpPr>
            <p:spPr bwMode="auto">
              <a:xfrm>
                <a:off x="1827" y="2179"/>
                <a:ext cx="188" cy="13"/>
              </a:xfrm>
              <a:custGeom>
                <a:avLst/>
                <a:gdLst>
                  <a:gd name="T0" fmla="*/ 833 w 943"/>
                  <a:gd name="T1" fmla="*/ 62 h 62"/>
                  <a:gd name="T2" fmla="*/ 110 w 943"/>
                  <a:gd name="T3" fmla="*/ 62 h 62"/>
                  <a:gd name="T4" fmla="*/ 53 w 943"/>
                  <a:gd name="T5" fmla="*/ 33 h 62"/>
                  <a:gd name="T6" fmla="*/ 0 w 943"/>
                  <a:gd name="T7" fmla="*/ 0 h 62"/>
                  <a:gd name="T8" fmla="*/ 943 w 943"/>
                  <a:gd name="T9" fmla="*/ 0 h 62"/>
                  <a:gd name="T10" fmla="*/ 890 w 943"/>
                  <a:gd name="T11" fmla="*/ 33 h 62"/>
                  <a:gd name="T12" fmla="*/ 833 w 943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3" h="62">
                    <a:moveTo>
                      <a:pt x="833" y="62"/>
                    </a:moveTo>
                    <a:lnTo>
                      <a:pt x="110" y="62"/>
                    </a:lnTo>
                    <a:lnTo>
                      <a:pt x="53" y="33"/>
                    </a:lnTo>
                    <a:lnTo>
                      <a:pt x="0" y="0"/>
                    </a:lnTo>
                    <a:lnTo>
                      <a:pt x="943" y="0"/>
                    </a:lnTo>
                    <a:lnTo>
                      <a:pt x="890" y="33"/>
                    </a:lnTo>
                    <a:lnTo>
                      <a:pt x="833" y="62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3" name="Freeform 2201"/>
              <p:cNvSpPr>
                <a:spLocks/>
              </p:cNvSpPr>
              <p:nvPr/>
            </p:nvSpPr>
            <p:spPr bwMode="auto">
              <a:xfrm>
                <a:off x="1827" y="2179"/>
                <a:ext cx="188" cy="16"/>
              </a:xfrm>
              <a:custGeom>
                <a:avLst/>
                <a:gdLst>
                  <a:gd name="T0" fmla="*/ 797 w 943"/>
                  <a:gd name="T1" fmla="*/ 78 h 78"/>
                  <a:gd name="T2" fmla="*/ 146 w 943"/>
                  <a:gd name="T3" fmla="*/ 78 h 78"/>
                  <a:gd name="T4" fmla="*/ 107 w 943"/>
                  <a:gd name="T5" fmla="*/ 61 h 78"/>
                  <a:gd name="T6" fmla="*/ 34 w 943"/>
                  <a:gd name="T7" fmla="*/ 22 h 78"/>
                  <a:gd name="T8" fmla="*/ 0 w 943"/>
                  <a:gd name="T9" fmla="*/ 0 h 78"/>
                  <a:gd name="T10" fmla="*/ 943 w 943"/>
                  <a:gd name="T11" fmla="*/ 0 h 78"/>
                  <a:gd name="T12" fmla="*/ 909 w 943"/>
                  <a:gd name="T13" fmla="*/ 22 h 78"/>
                  <a:gd name="T14" fmla="*/ 836 w 943"/>
                  <a:gd name="T15" fmla="*/ 61 h 78"/>
                  <a:gd name="T16" fmla="*/ 797 w 943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3" h="78">
                    <a:moveTo>
                      <a:pt x="797" y="78"/>
                    </a:moveTo>
                    <a:lnTo>
                      <a:pt x="146" y="78"/>
                    </a:lnTo>
                    <a:lnTo>
                      <a:pt x="107" y="61"/>
                    </a:lnTo>
                    <a:lnTo>
                      <a:pt x="34" y="22"/>
                    </a:lnTo>
                    <a:lnTo>
                      <a:pt x="0" y="0"/>
                    </a:lnTo>
                    <a:lnTo>
                      <a:pt x="943" y="0"/>
                    </a:lnTo>
                    <a:lnTo>
                      <a:pt x="909" y="22"/>
                    </a:lnTo>
                    <a:lnTo>
                      <a:pt x="836" y="61"/>
                    </a:lnTo>
                    <a:lnTo>
                      <a:pt x="797" y="78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4" name="Freeform 2202"/>
              <p:cNvSpPr>
                <a:spLocks/>
              </p:cNvSpPr>
              <p:nvPr/>
            </p:nvSpPr>
            <p:spPr bwMode="auto">
              <a:xfrm>
                <a:off x="1827" y="2179"/>
                <a:ext cx="188" cy="19"/>
              </a:xfrm>
              <a:custGeom>
                <a:avLst/>
                <a:gdLst>
                  <a:gd name="T0" fmla="*/ 757 w 943"/>
                  <a:gd name="T1" fmla="*/ 94 h 94"/>
                  <a:gd name="T2" fmla="*/ 186 w 943"/>
                  <a:gd name="T3" fmla="*/ 94 h 94"/>
                  <a:gd name="T4" fmla="*/ 136 w 943"/>
                  <a:gd name="T5" fmla="*/ 75 h 94"/>
                  <a:gd name="T6" fmla="*/ 43 w 943"/>
                  <a:gd name="T7" fmla="*/ 27 h 94"/>
                  <a:gd name="T8" fmla="*/ 0 w 943"/>
                  <a:gd name="T9" fmla="*/ 0 h 94"/>
                  <a:gd name="T10" fmla="*/ 943 w 943"/>
                  <a:gd name="T11" fmla="*/ 0 h 94"/>
                  <a:gd name="T12" fmla="*/ 900 w 943"/>
                  <a:gd name="T13" fmla="*/ 27 h 94"/>
                  <a:gd name="T14" fmla="*/ 807 w 943"/>
                  <a:gd name="T15" fmla="*/ 75 h 94"/>
                  <a:gd name="T16" fmla="*/ 757 w 943"/>
                  <a:gd name="T1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3" h="94">
                    <a:moveTo>
                      <a:pt x="757" y="94"/>
                    </a:moveTo>
                    <a:lnTo>
                      <a:pt x="186" y="94"/>
                    </a:lnTo>
                    <a:lnTo>
                      <a:pt x="136" y="75"/>
                    </a:lnTo>
                    <a:lnTo>
                      <a:pt x="43" y="27"/>
                    </a:lnTo>
                    <a:lnTo>
                      <a:pt x="0" y="0"/>
                    </a:lnTo>
                    <a:lnTo>
                      <a:pt x="943" y="0"/>
                    </a:lnTo>
                    <a:lnTo>
                      <a:pt x="900" y="27"/>
                    </a:lnTo>
                    <a:lnTo>
                      <a:pt x="807" y="75"/>
                    </a:lnTo>
                    <a:lnTo>
                      <a:pt x="757" y="94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5" name="Freeform 2203"/>
              <p:cNvSpPr>
                <a:spLocks/>
              </p:cNvSpPr>
              <p:nvPr/>
            </p:nvSpPr>
            <p:spPr bwMode="auto">
              <a:xfrm>
                <a:off x="1827" y="2179"/>
                <a:ext cx="188" cy="22"/>
              </a:xfrm>
              <a:custGeom>
                <a:avLst/>
                <a:gdLst>
                  <a:gd name="T0" fmla="*/ 709 w 943"/>
                  <a:gd name="T1" fmla="*/ 110 h 110"/>
                  <a:gd name="T2" fmla="*/ 234 w 943"/>
                  <a:gd name="T3" fmla="*/ 110 h 110"/>
                  <a:gd name="T4" fmla="*/ 202 w 943"/>
                  <a:gd name="T5" fmla="*/ 99 h 110"/>
                  <a:gd name="T6" fmla="*/ 142 w 943"/>
                  <a:gd name="T7" fmla="*/ 77 h 110"/>
                  <a:gd name="T8" fmla="*/ 83 w 943"/>
                  <a:gd name="T9" fmla="*/ 49 h 110"/>
                  <a:gd name="T10" fmla="*/ 27 w 943"/>
                  <a:gd name="T11" fmla="*/ 17 h 110"/>
                  <a:gd name="T12" fmla="*/ 0 w 943"/>
                  <a:gd name="T13" fmla="*/ 0 h 110"/>
                  <a:gd name="T14" fmla="*/ 943 w 943"/>
                  <a:gd name="T15" fmla="*/ 0 h 110"/>
                  <a:gd name="T16" fmla="*/ 916 w 943"/>
                  <a:gd name="T17" fmla="*/ 17 h 110"/>
                  <a:gd name="T18" fmla="*/ 860 w 943"/>
                  <a:gd name="T19" fmla="*/ 49 h 110"/>
                  <a:gd name="T20" fmla="*/ 801 w 943"/>
                  <a:gd name="T21" fmla="*/ 77 h 110"/>
                  <a:gd name="T22" fmla="*/ 741 w 943"/>
                  <a:gd name="T23" fmla="*/ 99 h 110"/>
                  <a:gd name="T24" fmla="*/ 709 w 943"/>
                  <a:gd name="T2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3" h="110">
                    <a:moveTo>
                      <a:pt x="709" y="110"/>
                    </a:moveTo>
                    <a:lnTo>
                      <a:pt x="234" y="110"/>
                    </a:lnTo>
                    <a:lnTo>
                      <a:pt x="202" y="99"/>
                    </a:lnTo>
                    <a:lnTo>
                      <a:pt x="142" y="77"/>
                    </a:lnTo>
                    <a:lnTo>
                      <a:pt x="83" y="49"/>
                    </a:lnTo>
                    <a:lnTo>
                      <a:pt x="27" y="17"/>
                    </a:lnTo>
                    <a:lnTo>
                      <a:pt x="0" y="0"/>
                    </a:lnTo>
                    <a:lnTo>
                      <a:pt x="943" y="0"/>
                    </a:lnTo>
                    <a:lnTo>
                      <a:pt x="916" y="17"/>
                    </a:lnTo>
                    <a:lnTo>
                      <a:pt x="860" y="49"/>
                    </a:lnTo>
                    <a:lnTo>
                      <a:pt x="801" y="77"/>
                    </a:lnTo>
                    <a:lnTo>
                      <a:pt x="741" y="99"/>
                    </a:lnTo>
                    <a:lnTo>
                      <a:pt x="709" y="110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6" name="Freeform 2204"/>
              <p:cNvSpPr>
                <a:spLocks/>
              </p:cNvSpPr>
              <p:nvPr/>
            </p:nvSpPr>
            <p:spPr bwMode="auto">
              <a:xfrm>
                <a:off x="1827" y="2179"/>
                <a:ext cx="188" cy="25"/>
              </a:xfrm>
              <a:custGeom>
                <a:avLst/>
                <a:gdLst>
                  <a:gd name="T0" fmla="*/ 646 w 943"/>
                  <a:gd name="T1" fmla="*/ 125 h 125"/>
                  <a:gd name="T2" fmla="*/ 297 w 943"/>
                  <a:gd name="T3" fmla="*/ 125 h 125"/>
                  <a:gd name="T4" fmla="*/ 257 w 943"/>
                  <a:gd name="T5" fmla="*/ 116 h 125"/>
                  <a:gd name="T6" fmla="*/ 179 w 943"/>
                  <a:gd name="T7" fmla="*/ 91 h 125"/>
                  <a:gd name="T8" fmla="*/ 104 w 943"/>
                  <a:gd name="T9" fmla="*/ 59 h 125"/>
                  <a:gd name="T10" fmla="*/ 33 w 943"/>
                  <a:gd name="T11" fmla="*/ 21 h 125"/>
                  <a:gd name="T12" fmla="*/ 0 w 943"/>
                  <a:gd name="T13" fmla="*/ 0 h 125"/>
                  <a:gd name="T14" fmla="*/ 943 w 943"/>
                  <a:gd name="T15" fmla="*/ 0 h 125"/>
                  <a:gd name="T16" fmla="*/ 910 w 943"/>
                  <a:gd name="T17" fmla="*/ 21 h 125"/>
                  <a:gd name="T18" fmla="*/ 839 w 943"/>
                  <a:gd name="T19" fmla="*/ 59 h 125"/>
                  <a:gd name="T20" fmla="*/ 764 w 943"/>
                  <a:gd name="T21" fmla="*/ 91 h 125"/>
                  <a:gd name="T22" fmla="*/ 686 w 943"/>
                  <a:gd name="T23" fmla="*/ 116 h 125"/>
                  <a:gd name="T24" fmla="*/ 646 w 943"/>
                  <a:gd name="T2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3" h="125">
                    <a:moveTo>
                      <a:pt x="646" y="125"/>
                    </a:moveTo>
                    <a:lnTo>
                      <a:pt x="297" y="125"/>
                    </a:lnTo>
                    <a:lnTo>
                      <a:pt x="257" y="116"/>
                    </a:lnTo>
                    <a:lnTo>
                      <a:pt x="179" y="91"/>
                    </a:lnTo>
                    <a:lnTo>
                      <a:pt x="104" y="59"/>
                    </a:lnTo>
                    <a:lnTo>
                      <a:pt x="33" y="21"/>
                    </a:lnTo>
                    <a:lnTo>
                      <a:pt x="0" y="0"/>
                    </a:lnTo>
                    <a:lnTo>
                      <a:pt x="943" y="0"/>
                    </a:lnTo>
                    <a:lnTo>
                      <a:pt x="910" y="21"/>
                    </a:lnTo>
                    <a:lnTo>
                      <a:pt x="839" y="59"/>
                    </a:lnTo>
                    <a:lnTo>
                      <a:pt x="764" y="91"/>
                    </a:lnTo>
                    <a:lnTo>
                      <a:pt x="686" y="116"/>
                    </a:lnTo>
                    <a:lnTo>
                      <a:pt x="646" y="125"/>
                    </a:lnTo>
                    <a:close/>
                  </a:path>
                </a:pathLst>
              </a:cu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7" name="Freeform 2205"/>
              <p:cNvSpPr>
                <a:spLocks/>
              </p:cNvSpPr>
              <p:nvPr/>
            </p:nvSpPr>
            <p:spPr bwMode="auto">
              <a:xfrm>
                <a:off x="1831" y="2182"/>
                <a:ext cx="180" cy="22"/>
              </a:xfrm>
              <a:custGeom>
                <a:avLst/>
                <a:gdLst>
                  <a:gd name="T0" fmla="*/ 0 w 897"/>
                  <a:gd name="T1" fmla="*/ 0 h 110"/>
                  <a:gd name="T2" fmla="*/ 897 w 897"/>
                  <a:gd name="T3" fmla="*/ 0 h 110"/>
                  <a:gd name="T4" fmla="*/ 865 w 897"/>
                  <a:gd name="T5" fmla="*/ 18 h 110"/>
                  <a:gd name="T6" fmla="*/ 800 w 897"/>
                  <a:gd name="T7" fmla="*/ 52 h 110"/>
                  <a:gd name="T8" fmla="*/ 731 w 897"/>
                  <a:gd name="T9" fmla="*/ 80 h 110"/>
                  <a:gd name="T10" fmla="*/ 660 w 897"/>
                  <a:gd name="T11" fmla="*/ 102 h 110"/>
                  <a:gd name="T12" fmla="*/ 623 w 897"/>
                  <a:gd name="T13" fmla="*/ 110 h 110"/>
                  <a:gd name="T14" fmla="*/ 274 w 897"/>
                  <a:gd name="T15" fmla="*/ 110 h 110"/>
                  <a:gd name="T16" fmla="*/ 237 w 897"/>
                  <a:gd name="T17" fmla="*/ 102 h 110"/>
                  <a:gd name="T18" fmla="*/ 166 w 897"/>
                  <a:gd name="T19" fmla="*/ 80 h 110"/>
                  <a:gd name="T20" fmla="*/ 97 w 897"/>
                  <a:gd name="T21" fmla="*/ 52 h 110"/>
                  <a:gd name="T22" fmla="*/ 32 w 897"/>
                  <a:gd name="T23" fmla="*/ 18 h 110"/>
                  <a:gd name="T24" fmla="*/ 0 w 897"/>
                  <a:gd name="T25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7" h="110">
                    <a:moveTo>
                      <a:pt x="0" y="0"/>
                    </a:moveTo>
                    <a:lnTo>
                      <a:pt x="897" y="0"/>
                    </a:lnTo>
                    <a:lnTo>
                      <a:pt x="865" y="18"/>
                    </a:lnTo>
                    <a:lnTo>
                      <a:pt x="800" y="52"/>
                    </a:lnTo>
                    <a:lnTo>
                      <a:pt x="731" y="80"/>
                    </a:lnTo>
                    <a:lnTo>
                      <a:pt x="660" y="102"/>
                    </a:lnTo>
                    <a:lnTo>
                      <a:pt x="623" y="110"/>
                    </a:lnTo>
                    <a:lnTo>
                      <a:pt x="274" y="110"/>
                    </a:lnTo>
                    <a:lnTo>
                      <a:pt x="237" y="102"/>
                    </a:lnTo>
                    <a:lnTo>
                      <a:pt x="166" y="80"/>
                    </a:lnTo>
                    <a:lnTo>
                      <a:pt x="97" y="52"/>
                    </a:lnTo>
                    <a:lnTo>
                      <a:pt x="3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8" name="Freeform 2206"/>
              <p:cNvSpPr>
                <a:spLocks/>
              </p:cNvSpPr>
              <p:nvPr/>
            </p:nvSpPr>
            <p:spPr bwMode="auto">
              <a:xfrm>
                <a:off x="1837" y="2185"/>
                <a:ext cx="168" cy="19"/>
              </a:xfrm>
              <a:custGeom>
                <a:avLst/>
                <a:gdLst>
                  <a:gd name="T0" fmla="*/ 0 w 843"/>
                  <a:gd name="T1" fmla="*/ 0 h 95"/>
                  <a:gd name="T2" fmla="*/ 843 w 843"/>
                  <a:gd name="T3" fmla="*/ 0 h 95"/>
                  <a:gd name="T4" fmla="*/ 815 w 843"/>
                  <a:gd name="T5" fmla="*/ 17 h 95"/>
                  <a:gd name="T6" fmla="*/ 756 w 843"/>
                  <a:gd name="T7" fmla="*/ 45 h 95"/>
                  <a:gd name="T8" fmla="*/ 693 w 843"/>
                  <a:gd name="T9" fmla="*/ 68 h 95"/>
                  <a:gd name="T10" fmla="*/ 629 w 843"/>
                  <a:gd name="T11" fmla="*/ 88 h 95"/>
                  <a:gd name="T12" fmla="*/ 596 w 843"/>
                  <a:gd name="T13" fmla="*/ 95 h 95"/>
                  <a:gd name="T14" fmla="*/ 247 w 843"/>
                  <a:gd name="T15" fmla="*/ 95 h 95"/>
                  <a:gd name="T16" fmla="*/ 214 w 843"/>
                  <a:gd name="T17" fmla="*/ 88 h 95"/>
                  <a:gd name="T18" fmla="*/ 150 w 843"/>
                  <a:gd name="T19" fmla="*/ 68 h 95"/>
                  <a:gd name="T20" fmla="*/ 88 w 843"/>
                  <a:gd name="T21" fmla="*/ 45 h 95"/>
                  <a:gd name="T22" fmla="*/ 29 w 843"/>
                  <a:gd name="T23" fmla="*/ 17 h 95"/>
                  <a:gd name="T24" fmla="*/ 0 w 843"/>
                  <a:gd name="T2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3" h="95">
                    <a:moveTo>
                      <a:pt x="0" y="0"/>
                    </a:moveTo>
                    <a:lnTo>
                      <a:pt x="843" y="0"/>
                    </a:lnTo>
                    <a:lnTo>
                      <a:pt x="815" y="17"/>
                    </a:lnTo>
                    <a:lnTo>
                      <a:pt x="756" y="45"/>
                    </a:lnTo>
                    <a:lnTo>
                      <a:pt x="693" y="68"/>
                    </a:lnTo>
                    <a:lnTo>
                      <a:pt x="629" y="88"/>
                    </a:lnTo>
                    <a:lnTo>
                      <a:pt x="596" y="95"/>
                    </a:lnTo>
                    <a:lnTo>
                      <a:pt x="247" y="95"/>
                    </a:lnTo>
                    <a:lnTo>
                      <a:pt x="214" y="88"/>
                    </a:lnTo>
                    <a:lnTo>
                      <a:pt x="150" y="68"/>
                    </a:lnTo>
                    <a:lnTo>
                      <a:pt x="88" y="45"/>
                    </a:lnTo>
                    <a:lnTo>
                      <a:pt x="2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3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9" name="Freeform 2207"/>
              <p:cNvSpPr>
                <a:spLocks/>
              </p:cNvSpPr>
              <p:nvPr/>
            </p:nvSpPr>
            <p:spPr bwMode="auto">
              <a:xfrm>
                <a:off x="1831" y="2182"/>
                <a:ext cx="180" cy="0"/>
              </a:xfrm>
              <a:custGeom>
                <a:avLst/>
                <a:gdLst>
                  <a:gd name="T0" fmla="*/ 896 w 897"/>
                  <a:gd name="T1" fmla="*/ 1 w 897"/>
                  <a:gd name="T2" fmla="*/ 0 w 897"/>
                  <a:gd name="T3" fmla="*/ 897 w 897"/>
                  <a:gd name="T4" fmla="*/ 896 w 89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897">
                    <a:moveTo>
                      <a:pt x="896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897" y="0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D8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0" name="Freeform 2208"/>
              <p:cNvSpPr>
                <a:spLocks/>
              </p:cNvSpPr>
              <p:nvPr/>
            </p:nvSpPr>
            <p:spPr bwMode="auto">
              <a:xfrm>
                <a:off x="1831" y="2182"/>
                <a:ext cx="180" cy="4"/>
              </a:xfrm>
              <a:custGeom>
                <a:avLst/>
                <a:gdLst>
                  <a:gd name="T0" fmla="*/ 870 w 897"/>
                  <a:gd name="T1" fmla="*/ 16 h 16"/>
                  <a:gd name="T2" fmla="*/ 27 w 897"/>
                  <a:gd name="T3" fmla="*/ 16 h 16"/>
                  <a:gd name="T4" fmla="*/ 14 w 897"/>
                  <a:gd name="T5" fmla="*/ 8 h 16"/>
                  <a:gd name="T6" fmla="*/ 0 w 897"/>
                  <a:gd name="T7" fmla="*/ 0 h 16"/>
                  <a:gd name="T8" fmla="*/ 897 w 897"/>
                  <a:gd name="T9" fmla="*/ 0 h 16"/>
                  <a:gd name="T10" fmla="*/ 883 w 897"/>
                  <a:gd name="T11" fmla="*/ 8 h 16"/>
                  <a:gd name="T12" fmla="*/ 870 w 89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7" h="16">
                    <a:moveTo>
                      <a:pt x="870" y="16"/>
                    </a:moveTo>
                    <a:lnTo>
                      <a:pt x="27" y="16"/>
                    </a:lnTo>
                    <a:lnTo>
                      <a:pt x="14" y="8"/>
                    </a:lnTo>
                    <a:lnTo>
                      <a:pt x="0" y="0"/>
                    </a:lnTo>
                    <a:lnTo>
                      <a:pt x="897" y="0"/>
                    </a:lnTo>
                    <a:lnTo>
                      <a:pt x="883" y="8"/>
                    </a:lnTo>
                    <a:lnTo>
                      <a:pt x="870" y="16"/>
                    </a:lnTo>
                    <a:close/>
                  </a:path>
                </a:pathLst>
              </a:custGeom>
              <a:solidFill>
                <a:srgbClr val="D92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1" name="Freeform 2209"/>
              <p:cNvSpPr>
                <a:spLocks/>
              </p:cNvSpPr>
              <p:nvPr/>
            </p:nvSpPr>
            <p:spPr bwMode="auto">
              <a:xfrm>
                <a:off x="1831" y="2182"/>
                <a:ext cx="180" cy="7"/>
              </a:xfrm>
              <a:custGeom>
                <a:avLst/>
                <a:gdLst>
                  <a:gd name="T0" fmla="*/ 841 w 897"/>
                  <a:gd name="T1" fmla="*/ 32 h 32"/>
                  <a:gd name="T2" fmla="*/ 56 w 897"/>
                  <a:gd name="T3" fmla="*/ 32 h 32"/>
                  <a:gd name="T4" fmla="*/ 28 w 897"/>
                  <a:gd name="T5" fmla="*/ 16 h 32"/>
                  <a:gd name="T6" fmla="*/ 0 w 897"/>
                  <a:gd name="T7" fmla="*/ 0 h 32"/>
                  <a:gd name="T8" fmla="*/ 897 w 897"/>
                  <a:gd name="T9" fmla="*/ 0 h 32"/>
                  <a:gd name="T10" fmla="*/ 869 w 897"/>
                  <a:gd name="T11" fmla="*/ 16 h 32"/>
                  <a:gd name="T12" fmla="*/ 841 w 897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7" h="32">
                    <a:moveTo>
                      <a:pt x="841" y="32"/>
                    </a:moveTo>
                    <a:lnTo>
                      <a:pt x="56" y="32"/>
                    </a:lnTo>
                    <a:lnTo>
                      <a:pt x="28" y="16"/>
                    </a:lnTo>
                    <a:lnTo>
                      <a:pt x="0" y="0"/>
                    </a:lnTo>
                    <a:lnTo>
                      <a:pt x="897" y="0"/>
                    </a:lnTo>
                    <a:lnTo>
                      <a:pt x="869" y="16"/>
                    </a:lnTo>
                    <a:lnTo>
                      <a:pt x="841" y="32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2" name="Freeform 2210"/>
              <p:cNvSpPr>
                <a:spLocks/>
              </p:cNvSpPr>
              <p:nvPr/>
            </p:nvSpPr>
            <p:spPr bwMode="auto">
              <a:xfrm>
                <a:off x="1831" y="2182"/>
                <a:ext cx="180" cy="10"/>
              </a:xfrm>
              <a:custGeom>
                <a:avLst/>
                <a:gdLst>
                  <a:gd name="T0" fmla="*/ 810 w 897"/>
                  <a:gd name="T1" fmla="*/ 47 h 47"/>
                  <a:gd name="T2" fmla="*/ 87 w 897"/>
                  <a:gd name="T3" fmla="*/ 47 h 47"/>
                  <a:gd name="T4" fmla="*/ 43 w 897"/>
                  <a:gd name="T5" fmla="*/ 26 h 47"/>
                  <a:gd name="T6" fmla="*/ 0 w 897"/>
                  <a:gd name="T7" fmla="*/ 0 h 47"/>
                  <a:gd name="T8" fmla="*/ 897 w 897"/>
                  <a:gd name="T9" fmla="*/ 0 h 47"/>
                  <a:gd name="T10" fmla="*/ 854 w 897"/>
                  <a:gd name="T11" fmla="*/ 26 h 47"/>
                  <a:gd name="T12" fmla="*/ 810 w 897"/>
                  <a:gd name="T1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7" h="47">
                    <a:moveTo>
                      <a:pt x="810" y="47"/>
                    </a:moveTo>
                    <a:lnTo>
                      <a:pt x="87" y="47"/>
                    </a:lnTo>
                    <a:lnTo>
                      <a:pt x="43" y="26"/>
                    </a:lnTo>
                    <a:lnTo>
                      <a:pt x="0" y="0"/>
                    </a:lnTo>
                    <a:lnTo>
                      <a:pt x="897" y="0"/>
                    </a:lnTo>
                    <a:lnTo>
                      <a:pt x="854" y="26"/>
                    </a:lnTo>
                    <a:lnTo>
                      <a:pt x="810" y="47"/>
                    </a:lnTo>
                    <a:close/>
                  </a:path>
                </a:pathLst>
              </a:custGeom>
              <a:solidFill>
                <a:srgbClr val="DA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3" name="Freeform 2211"/>
              <p:cNvSpPr>
                <a:spLocks/>
              </p:cNvSpPr>
              <p:nvPr/>
            </p:nvSpPr>
            <p:spPr bwMode="auto">
              <a:xfrm>
                <a:off x="1831" y="2182"/>
                <a:ext cx="180" cy="13"/>
              </a:xfrm>
              <a:custGeom>
                <a:avLst/>
                <a:gdLst>
                  <a:gd name="T0" fmla="*/ 774 w 897"/>
                  <a:gd name="T1" fmla="*/ 63 h 63"/>
                  <a:gd name="T2" fmla="*/ 123 w 897"/>
                  <a:gd name="T3" fmla="*/ 63 h 63"/>
                  <a:gd name="T4" fmla="*/ 91 w 897"/>
                  <a:gd name="T5" fmla="*/ 49 h 63"/>
                  <a:gd name="T6" fmla="*/ 30 w 897"/>
                  <a:gd name="T7" fmla="*/ 17 h 63"/>
                  <a:gd name="T8" fmla="*/ 0 w 897"/>
                  <a:gd name="T9" fmla="*/ 0 h 63"/>
                  <a:gd name="T10" fmla="*/ 897 w 897"/>
                  <a:gd name="T11" fmla="*/ 0 h 63"/>
                  <a:gd name="T12" fmla="*/ 867 w 897"/>
                  <a:gd name="T13" fmla="*/ 17 h 63"/>
                  <a:gd name="T14" fmla="*/ 806 w 897"/>
                  <a:gd name="T15" fmla="*/ 49 h 63"/>
                  <a:gd name="T16" fmla="*/ 774 w 897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63">
                    <a:moveTo>
                      <a:pt x="774" y="63"/>
                    </a:moveTo>
                    <a:lnTo>
                      <a:pt x="123" y="63"/>
                    </a:lnTo>
                    <a:lnTo>
                      <a:pt x="91" y="49"/>
                    </a:lnTo>
                    <a:lnTo>
                      <a:pt x="30" y="17"/>
                    </a:lnTo>
                    <a:lnTo>
                      <a:pt x="0" y="0"/>
                    </a:lnTo>
                    <a:lnTo>
                      <a:pt x="897" y="0"/>
                    </a:lnTo>
                    <a:lnTo>
                      <a:pt x="867" y="17"/>
                    </a:lnTo>
                    <a:lnTo>
                      <a:pt x="806" y="49"/>
                    </a:lnTo>
                    <a:lnTo>
                      <a:pt x="774" y="63"/>
                    </a:lnTo>
                    <a:close/>
                  </a:path>
                </a:pathLst>
              </a:custGeom>
              <a:solidFill>
                <a:srgbClr val="DB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4" name="Freeform 2212"/>
              <p:cNvSpPr>
                <a:spLocks/>
              </p:cNvSpPr>
              <p:nvPr/>
            </p:nvSpPr>
            <p:spPr bwMode="auto">
              <a:xfrm>
                <a:off x="1831" y="2182"/>
                <a:ext cx="180" cy="16"/>
              </a:xfrm>
              <a:custGeom>
                <a:avLst/>
                <a:gdLst>
                  <a:gd name="T0" fmla="*/ 734 w 897"/>
                  <a:gd name="T1" fmla="*/ 79 h 79"/>
                  <a:gd name="T2" fmla="*/ 163 w 897"/>
                  <a:gd name="T3" fmla="*/ 79 h 79"/>
                  <a:gd name="T4" fmla="*/ 121 w 897"/>
                  <a:gd name="T5" fmla="*/ 63 h 79"/>
                  <a:gd name="T6" fmla="*/ 39 w 897"/>
                  <a:gd name="T7" fmla="*/ 24 h 79"/>
                  <a:gd name="T8" fmla="*/ 0 w 897"/>
                  <a:gd name="T9" fmla="*/ 0 h 79"/>
                  <a:gd name="T10" fmla="*/ 897 w 897"/>
                  <a:gd name="T11" fmla="*/ 0 h 79"/>
                  <a:gd name="T12" fmla="*/ 858 w 897"/>
                  <a:gd name="T13" fmla="*/ 24 h 79"/>
                  <a:gd name="T14" fmla="*/ 776 w 897"/>
                  <a:gd name="T15" fmla="*/ 63 h 79"/>
                  <a:gd name="T16" fmla="*/ 734 w 89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79">
                    <a:moveTo>
                      <a:pt x="734" y="79"/>
                    </a:moveTo>
                    <a:lnTo>
                      <a:pt x="163" y="79"/>
                    </a:lnTo>
                    <a:lnTo>
                      <a:pt x="121" y="63"/>
                    </a:lnTo>
                    <a:lnTo>
                      <a:pt x="39" y="24"/>
                    </a:lnTo>
                    <a:lnTo>
                      <a:pt x="0" y="0"/>
                    </a:lnTo>
                    <a:lnTo>
                      <a:pt x="897" y="0"/>
                    </a:lnTo>
                    <a:lnTo>
                      <a:pt x="858" y="24"/>
                    </a:lnTo>
                    <a:lnTo>
                      <a:pt x="776" y="63"/>
                    </a:lnTo>
                    <a:lnTo>
                      <a:pt x="734" y="79"/>
                    </a:lnTo>
                    <a:close/>
                  </a:path>
                </a:pathLst>
              </a:custGeom>
              <a:solidFill>
                <a:srgbClr val="DC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5" name="Freeform 2213"/>
              <p:cNvSpPr>
                <a:spLocks/>
              </p:cNvSpPr>
              <p:nvPr/>
            </p:nvSpPr>
            <p:spPr bwMode="auto">
              <a:xfrm>
                <a:off x="1831" y="2182"/>
                <a:ext cx="180" cy="19"/>
              </a:xfrm>
              <a:custGeom>
                <a:avLst/>
                <a:gdLst>
                  <a:gd name="T0" fmla="*/ 686 w 897"/>
                  <a:gd name="T1" fmla="*/ 95 h 95"/>
                  <a:gd name="T2" fmla="*/ 211 w 897"/>
                  <a:gd name="T3" fmla="*/ 95 h 95"/>
                  <a:gd name="T4" fmla="*/ 156 w 897"/>
                  <a:gd name="T5" fmla="*/ 77 h 95"/>
                  <a:gd name="T6" fmla="*/ 50 w 897"/>
                  <a:gd name="T7" fmla="*/ 30 h 95"/>
                  <a:gd name="T8" fmla="*/ 0 w 897"/>
                  <a:gd name="T9" fmla="*/ 0 h 95"/>
                  <a:gd name="T10" fmla="*/ 897 w 897"/>
                  <a:gd name="T11" fmla="*/ 0 h 95"/>
                  <a:gd name="T12" fmla="*/ 847 w 897"/>
                  <a:gd name="T13" fmla="*/ 30 h 95"/>
                  <a:gd name="T14" fmla="*/ 741 w 897"/>
                  <a:gd name="T15" fmla="*/ 77 h 95"/>
                  <a:gd name="T16" fmla="*/ 686 w 897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95">
                    <a:moveTo>
                      <a:pt x="686" y="95"/>
                    </a:moveTo>
                    <a:lnTo>
                      <a:pt x="211" y="95"/>
                    </a:lnTo>
                    <a:lnTo>
                      <a:pt x="156" y="77"/>
                    </a:lnTo>
                    <a:lnTo>
                      <a:pt x="50" y="30"/>
                    </a:lnTo>
                    <a:lnTo>
                      <a:pt x="0" y="0"/>
                    </a:lnTo>
                    <a:lnTo>
                      <a:pt x="897" y="0"/>
                    </a:lnTo>
                    <a:lnTo>
                      <a:pt x="847" y="30"/>
                    </a:lnTo>
                    <a:lnTo>
                      <a:pt x="741" y="77"/>
                    </a:lnTo>
                    <a:lnTo>
                      <a:pt x="686" y="95"/>
                    </a:lnTo>
                    <a:close/>
                  </a:path>
                </a:pathLst>
              </a:custGeom>
              <a:solidFill>
                <a:srgbClr val="DD30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6" name="Freeform 2214"/>
              <p:cNvSpPr>
                <a:spLocks/>
              </p:cNvSpPr>
              <p:nvPr/>
            </p:nvSpPr>
            <p:spPr bwMode="auto">
              <a:xfrm>
                <a:off x="1831" y="2182"/>
                <a:ext cx="180" cy="22"/>
              </a:xfrm>
              <a:custGeom>
                <a:avLst/>
                <a:gdLst>
                  <a:gd name="T0" fmla="*/ 623 w 897"/>
                  <a:gd name="T1" fmla="*/ 110 h 110"/>
                  <a:gd name="T2" fmla="*/ 274 w 897"/>
                  <a:gd name="T3" fmla="*/ 110 h 110"/>
                  <a:gd name="T4" fmla="*/ 237 w 897"/>
                  <a:gd name="T5" fmla="*/ 102 h 110"/>
                  <a:gd name="T6" fmla="*/ 166 w 897"/>
                  <a:gd name="T7" fmla="*/ 80 h 110"/>
                  <a:gd name="T8" fmla="*/ 97 w 897"/>
                  <a:gd name="T9" fmla="*/ 52 h 110"/>
                  <a:gd name="T10" fmla="*/ 32 w 897"/>
                  <a:gd name="T11" fmla="*/ 18 h 110"/>
                  <a:gd name="T12" fmla="*/ 0 w 897"/>
                  <a:gd name="T13" fmla="*/ 0 h 110"/>
                  <a:gd name="T14" fmla="*/ 897 w 897"/>
                  <a:gd name="T15" fmla="*/ 0 h 110"/>
                  <a:gd name="T16" fmla="*/ 865 w 897"/>
                  <a:gd name="T17" fmla="*/ 18 h 110"/>
                  <a:gd name="T18" fmla="*/ 800 w 897"/>
                  <a:gd name="T19" fmla="*/ 52 h 110"/>
                  <a:gd name="T20" fmla="*/ 731 w 897"/>
                  <a:gd name="T21" fmla="*/ 80 h 110"/>
                  <a:gd name="T22" fmla="*/ 660 w 897"/>
                  <a:gd name="T23" fmla="*/ 102 h 110"/>
                  <a:gd name="T24" fmla="*/ 623 w 897"/>
                  <a:gd name="T2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7" h="110">
                    <a:moveTo>
                      <a:pt x="623" y="110"/>
                    </a:moveTo>
                    <a:lnTo>
                      <a:pt x="274" y="110"/>
                    </a:lnTo>
                    <a:lnTo>
                      <a:pt x="237" y="102"/>
                    </a:lnTo>
                    <a:lnTo>
                      <a:pt x="166" y="80"/>
                    </a:lnTo>
                    <a:lnTo>
                      <a:pt x="97" y="52"/>
                    </a:lnTo>
                    <a:lnTo>
                      <a:pt x="32" y="18"/>
                    </a:lnTo>
                    <a:lnTo>
                      <a:pt x="0" y="0"/>
                    </a:lnTo>
                    <a:lnTo>
                      <a:pt x="897" y="0"/>
                    </a:lnTo>
                    <a:lnTo>
                      <a:pt x="865" y="18"/>
                    </a:lnTo>
                    <a:lnTo>
                      <a:pt x="800" y="52"/>
                    </a:lnTo>
                    <a:lnTo>
                      <a:pt x="731" y="80"/>
                    </a:lnTo>
                    <a:lnTo>
                      <a:pt x="660" y="102"/>
                    </a:lnTo>
                    <a:lnTo>
                      <a:pt x="623" y="110"/>
                    </a:lnTo>
                    <a:close/>
                  </a:path>
                </a:pathLst>
              </a:custGeom>
              <a:solidFill>
                <a:srgbClr val="DD3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17" name="Freeform 2216"/>
            <p:cNvSpPr>
              <a:spLocks/>
            </p:cNvSpPr>
            <p:nvPr/>
          </p:nvSpPr>
          <p:spPr bwMode="auto">
            <a:xfrm>
              <a:off x="2906713" y="3463926"/>
              <a:ext cx="285750" cy="39688"/>
            </a:xfrm>
            <a:custGeom>
              <a:avLst/>
              <a:gdLst>
                <a:gd name="T0" fmla="*/ 513 w 897"/>
                <a:gd name="T1" fmla="*/ 125 h 125"/>
                <a:gd name="T2" fmla="*/ 384 w 897"/>
                <a:gd name="T3" fmla="*/ 125 h 125"/>
                <a:gd name="T4" fmla="*/ 331 w 897"/>
                <a:gd name="T5" fmla="*/ 120 h 125"/>
                <a:gd name="T6" fmla="*/ 231 w 897"/>
                <a:gd name="T7" fmla="*/ 101 h 125"/>
                <a:gd name="T8" fmla="*/ 134 w 897"/>
                <a:gd name="T9" fmla="*/ 69 h 125"/>
                <a:gd name="T10" fmla="*/ 44 w 897"/>
                <a:gd name="T11" fmla="*/ 26 h 125"/>
                <a:gd name="T12" fmla="*/ 0 w 897"/>
                <a:gd name="T13" fmla="*/ 0 h 125"/>
                <a:gd name="T14" fmla="*/ 897 w 897"/>
                <a:gd name="T15" fmla="*/ 0 h 125"/>
                <a:gd name="T16" fmla="*/ 853 w 897"/>
                <a:gd name="T17" fmla="*/ 26 h 125"/>
                <a:gd name="T18" fmla="*/ 763 w 897"/>
                <a:gd name="T19" fmla="*/ 69 h 125"/>
                <a:gd name="T20" fmla="*/ 666 w 897"/>
                <a:gd name="T21" fmla="*/ 101 h 125"/>
                <a:gd name="T22" fmla="*/ 566 w 897"/>
                <a:gd name="T23" fmla="*/ 120 h 125"/>
                <a:gd name="T24" fmla="*/ 513 w 897"/>
                <a:gd name="T2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7" h="125">
                  <a:moveTo>
                    <a:pt x="513" y="125"/>
                  </a:moveTo>
                  <a:lnTo>
                    <a:pt x="384" y="125"/>
                  </a:lnTo>
                  <a:lnTo>
                    <a:pt x="331" y="120"/>
                  </a:lnTo>
                  <a:lnTo>
                    <a:pt x="231" y="101"/>
                  </a:lnTo>
                  <a:lnTo>
                    <a:pt x="134" y="69"/>
                  </a:lnTo>
                  <a:lnTo>
                    <a:pt x="44" y="26"/>
                  </a:lnTo>
                  <a:lnTo>
                    <a:pt x="0" y="0"/>
                  </a:lnTo>
                  <a:lnTo>
                    <a:pt x="897" y="0"/>
                  </a:lnTo>
                  <a:lnTo>
                    <a:pt x="853" y="26"/>
                  </a:lnTo>
                  <a:lnTo>
                    <a:pt x="763" y="69"/>
                  </a:lnTo>
                  <a:lnTo>
                    <a:pt x="666" y="101"/>
                  </a:lnTo>
                  <a:lnTo>
                    <a:pt x="566" y="120"/>
                  </a:lnTo>
                  <a:lnTo>
                    <a:pt x="513" y="125"/>
                  </a:lnTo>
                  <a:close/>
                </a:path>
              </a:pathLst>
            </a:custGeom>
            <a:solidFill>
              <a:srgbClr val="DE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8" name="Freeform 2217"/>
            <p:cNvSpPr>
              <a:spLocks/>
            </p:cNvSpPr>
            <p:nvPr/>
          </p:nvSpPr>
          <p:spPr bwMode="auto">
            <a:xfrm>
              <a:off x="2916238" y="3468688"/>
              <a:ext cx="266700" cy="34925"/>
            </a:xfrm>
            <a:custGeom>
              <a:avLst/>
              <a:gdLst>
                <a:gd name="T0" fmla="*/ 0 w 843"/>
                <a:gd name="T1" fmla="*/ 0 h 110"/>
                <a:gd name="T2" fmla="*/ 843 w 843"/>
                <a:gd name="T3" fmla="*/ 0 h 110"/>
                <a:gd name="T4" fmla="*/ 803 w 843"/>
                <a:gd name="T5" fmla="*/ 23 h 110"/>
                <a:gd name="T6" fmla="*/ 717 w 843"/>
                <a:gd name="T7" fmla="*/ 60 h 110"/>
                <a:gd name="T8" fmla="*/ 628 w 843"/>
                <a:gd name="T9" fmla="*/ 88 h 110"/>
                <a:gd name="T10" fmla="*/ 535 w 843"/>
                <a:gd name="T11" fmla="*/ 106 h 110"/>
                <a:gd name="T12" fmla="*/ 486 w 843"/>
                <a:gd name="T13" fmla="*/ 110 h 110"/>
                <a:gd name="T14" fmla="*/ 357 w 843"/>
                <a:gd name="T15" fmla="*/ 110 h 110"/>
                <a:gd name="T16" fmla="*/ 308 w 843"/>
                <a:gd name="T17" fmla="*/ 106 h 110"/>
                <a:gd name="T18" fmla="*/ 215 w 843"/>
                <a:gd name="T19" fmla="*/ 88 h 110"/>
                <a:gd name="T20" fmla="*/ 126 w 843"/>
                <a:gd name="T21" fmla="*/ 60 h 110"/>
                <a:gd name="T22" fmla="*/ 40 w 843"/>
                <a:gd name="T23" fmla="*/ 23 h 110"/>
                <a:gd name="T24" fmla="*/ 0 w 843"/>
                <a:gd name="T2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110">
                  <a:moveTo>
                    <a:pt x="0" y="0"/>
                  </a:moveTo>
                  <a:lnTo>
                    <a:pt x="843" y="0"/>
                  </a:lnTo>
                  <a:lnTo>
                    <a:pt x="803" y="23"/>
                  </a:lnTo>
                  <a:lnTo>
                    <a:pt x="717" y="60"/>
                  </a:lnTo>
                  <a:lnTo>
                    <a:pt x="628" y="88"/>
                  </a:lnTo>
                  <a:lnTo>
                    <a:pt x="535" y="106"/>
                  </a:lnTo>
                  <a:lnTo>
                    <a:pt x="486" y="110"/>
                  </a:lnTo>
                  <a:lnTo>
                    <a:pt x="357" y="110"/>
                  </a:lnTo>
                  <a:lnTo>
                    <a:pt x="308" y="106"/>
                  </a:lnTo>
                  <a:lnTo>
                    <a:pt x="215" y="88"/>
                  </a:lnTo>
                  <a:lnTo>
                    <a:pt x="126" y="60"/>
                  </a:lnTo>
                  <a:lnTo>
                    <a:pt x="4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9" name="Rectangle 2218"/>
            <p:cNvSpPr>
              <a:spLocks noChangeArrowheads="1"/>
            </p:cNvSpPr>
            <p:nvPr/>
          </p:nvSpPr>
          <p:spPr bwMode="auto">
            <a:xfrm>
              <a:off x="2916238" y="3468688"/>
              <a:ext cx="266700" cy="1588"/>
            </a:xfrm>
            <a:prstGeom prst="rect">
              <a:avLst/>
            </a:prstGeom>
            <a:solidFill>
              <a:srgbClr val="D92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0" name="Freeform 2219"/>
            <p:cNvSpPr>
              <a:spLocks/>
            </p:cNvSpPr>
            <p:nvPr/>
          </p:nvSpPr>
          <p:spPr bwMode="auto">
            <a:xfrm>
              <a:off x="2916238" y="3468688"/>
              <a:ext cx="266700" cy="6350"/>
            </a:xfrm>
            <a:custGeom>
              <a:avLst/>
              <a:gdLst>
                <a:gd name="T0" fmla="*/ 814 w 843"/>
                <a:gd name="T1" fmla="*/ 17 h 17"/>
                <a:gd name="T2" fmla="*/ 29 w 843"/>
                <a:gd name="T3" fmla="*/ 17 h 17"/>
                <a:gd name="T4" fmla="*/ 15 w 843"/>
                <a:gd name="T5" fmla="*/ 9 h 17"/>
                <a:gd name="T6" fmla="*/ 0 w 843"/>
                <a:gd name="T7" fmla="*/ 0 h 17"/>
                <a:gd name="T8" fmla="*/ 843 w 843"/>
                <a:gd name="T9" fmla="*/ 0 h 17"/>
                <a:gd name="T10" fmla="*/ 828 w 843"/>
                <a:gd name="T11" fmla="*/ 9 h 17"/>
                <a:gd name="T12" fmla="*/ 814 w 8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17">
                  <a:moveTo>
                    <a:pt x="814" y="17"/>
                  </a:moveTo>
                  <a:lnTo>
                    <a:pt x="29" y="1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843" y="0"/>
                  </a:lnTo>
                  <a:lnTo>
                    <a:pt x="828" y="9"/>
                  </a:lnTo>
                  <a:lnTo>
                    <a:pt x="814" y="17"/>
                  </a:lnTo>
                  <a:close/>
                </a:path>
              </a:pathLst>
            </a:custGeom>
            <a:solidFill>
              <a:srgbClr val="DA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1" name="Freeform 2220"/>
            <p:cNvSpPr>
              <a:spLocks/>
            </p:cNvSpPr>
            <p:nvPr/>
          </p:nvSpPr>
          <p:spPr bwMode="auto">
            <a:xfrm>
              <a:off x="2916238" y="3468688"/>
              <a:ext cx="266700" cy="11113"/>
            </a:xfrm>
            <a:custGeom>
              <a:avLst/>
              <a:gdLst>
                <a:gd name="T0" fmla="*/ 783 w 843"/>
                <a:gd name="T1" fmla="*/ 32 h 32"/>
                <a:gd name="T2" fmla="*/ 60 w 843"/>
                <a:gd name="T3" fmla="*/ 32 h 32"/>
                <a:gd name="T4" fmla="*/ 30 w 843"/>
                <a:gd name="T5" fmla="*/ 17 h 32"/>
                <a:gd name="T6" fmla="*/ 0 w 843"/>
                <a:gd name="T7" fmla="*/ 0 h 32"/>
                <a:gd name="T8" fmla="*/ 843 w 843"/>
                <a:gd name="T9" fmla="*/ 0 h 32"/>
                <a:gd name="T10" fmla="*/ 813 w 843"/>
                <a:gd name="T11" fmla="*/ 17 h 32"/>
                <a:gd name="T12" fmla="*/ 783 w 843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32">
                  <a:moveTo>
                    <a:pt x="783" y="32"/>
                  </a:moveTo>
                  <a:lnTo>
                    <a:pt x="60" y="32"/>
                  </a:lnTo>
                  <a:lnTo>
                    <a:pt x="30" y="17"/>
                  </a:lnTo>
                  <a:lnTo>
                    <a:pt x="0" y="0"/>
                  </a:lnTo>
                  <a:lnTo>
                    <a:pt x="843" y="0"/>
                  </a:lnTo>
                  <a:lnTo>
                    <a:pt x="813" y="17"/>
                  </a:lnTo>
                  <a:lnTo>
                    <a:pt x="783" y="32"/>
                  </a:lnTo>
                  <a:close/>
                </a:path>
              </a:pathLst>
            </a:custGeom>
            <a:solidFill>
              <a:srgbClr val="DA3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2" name="Freeform 2221"/>
            <p:cNvSpPr>
              <a:spLocks/>
            </p:cNvSpPr>
            <p:nvPr/>
          </p:nvSpPr>
          <p:spPr bwMode="auto">
            <a:xfrm>
              <a:off x="2916238" y="3468688"/>
              <a:ext cx="266700" cy="15875"/>
            </a:xfrm>
            <a:custGeom>
              <a:avLst/>
              <a:gdLst>
                <a:gd name="T0" fmla="*/ 747 w 843"/>
                <a:gd name="T1" fmla="*/ 48 h 48"/>
                <a:gd name="T2" fmla="*/ 96 w 843"/>
                <a:gd name="T3" fmla="*/ 48 h 48"/>
                <a:gd name="T4" fmla="*/ 46 w 843"/>
                <a:gd name="T5" fmla="*/ 26 h 48"/>
                <a:gd name="T6" fmla="*/ 0 w 843"/>
                <a:gd name="T7" fmla="*/ 0 h 48"/>
                <a:gd name="T8" fmla="*/ 843 w 843"/>
                <a:gd name="T9" fmla="*/ 0 h 48"/>
                <a:gd name="T10" fmla="*/ 797 w 843"/>
                <a:gd name="T11" fmla="*/ 26 h 48"/>
                <a:gd name="T12" fmla="*/ 747 w 843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48">
                  <a:moveTo>
                    <a:pt x="747" y="48"/>
                  </a:moveTo>
                  <a:lnTo>
                    <a:pt x="96" y="48"/>
                  </a:lnTo>
                  <a:lnTo>
                    <a:pt x="46" y="26"/>
                  </a:lnTo>
                  <a:lnTo>
                    <a:pt x="0" y="0"/>
                  </a:lnTo>
                  <a:lnTo>
                    <a:pt x="843" y="0"/>
                  </a:lnTo>
                  <a:lnTo>
                    <a:pt x="797" y="26"/>
                  </a:lnTo>
                  <a:lnTo>
                    <a:pt x="747" y="48"/>
                  </a:lnTo>
                  <a:close/>
                </a:path>
              </a:pathLst>
            </a:custGeom>
            <a:solidFill>
              <a:srgbClr val="DB3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3" name="Freeform 2222"/>
            <p:cNvSpPr>
              <a:spLocks/>
            </p:cNvSpPr>
            <p:nvPr/>
          </p:nvSpPr>
          <p:spPr bwMode="auto">
            <a:xfrm>
              <a:off x="2916238" y="3468688"/>
              <a:ext cx="266700" cy="20638"/>
            </a:xfrm>
            <a:custGeom>
              <a:avLst/>
              <a:gdLst>
                <a:gd name="T0" fmla="*/ 707 w 843"/>
                <a:gd name="T1" fmla="*/ 64 h 64"/>
                <a:gd name="T2" fmla="*/ 136 w 843"/>
                <a:gd name="T3" fmla="*/ 64 h 64"/>
                <a:gd name="T4" fmla="*/ 101 w 843"/>
                <a:gd name="T5" fmla="*/ 51 h 64"/>
                <a:gd name="T6" fmla="*/ 32 w 843"/>
                <a:gd name="T7" fmla="*/ 19 h 64"/>
                <a:gd name="T8" fmla="*/ 0 w 843"/>
                <a:gd name="T9" fmla="*/ 0 h 64"/>
                <a:gd name="T10" fmla="*/ 843 w 843"/>
                <a:gd name="T11" fmla="*/ 0 h 64"/>
                <a:gd name="T12" fmla="*/ 811 w 843"/>
                <a:gd name="T13" fmla="*/ 19 h 64"/>
                <a:gd name="T14" fmla="*/ 742 w 843"/>
                <a:gd name="T15" fmla="*/ 51 h 64"/>
                <a:gd name="T16" fmla="*/ 707 w 843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64">
                  <a:moveTo>
                    <a:pt x="707" y="64"/>
                  </a:moveTo>
                  <a:lnTo>
                    <a:pt x="136" y="64"/>
                  </a:lnTo>
                  <a:lnTo>
                    <a:pt x="101" y="51"/>
                  </a:lnTo>
                  <a:lnTo>
                    <a:pt x="32" y="19"/>
                  </a:lnTo>
                  <a:lnTo>
                    <a:pt x="0" y="0"/>
                  </a:lnTo>
                  <a:lnTo>
                    <a:pt x="843" y="0"/>
                  </a:lnTo>
                  <a:lnTo>
                    <a:pt x="811" y="19"/>
                  </a:lnTo>
                  <a:lnTo>
                    <a:pt x="742" y="51"/>
                  </a:lnTo>
                  <a:lnTo>
                    <a:pt x="707" y="64"/>
                  </a:lnTo>
                  <a:close/>
                </a:path>
              </a:pathLst>
            </a:custGeom>
            <a:solidFill>
              <a:srgbClr val="DC3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4" name="Freeform 2223"/>
            <p:cNvSpPr>
              <a:spLocks/>
            </p:cNvSpPr>
            <p:nvPr/>
          </p:nvSpPr>
          <p:spPr bwMode="auto">
            <a:xfrm>
              <a:off x="2916238" y="3468688"/>
              <a:ext cx="266700" cy="25400"/>
            </a:xfrm>
            <a:custGeom>
              <a:avLst/>
              <a:gdLst>
                <a:gd name="T0" fmla="*/ 659 w 843"/>
                <a:gd name="T1" fmla="*/ 80 h 80"/>
                <a:gd name="T2" fmla="*/ 184 w 843"/>
                <a:gd name="T3" fmla="*/ 80 h 80"/>
                <a:gd name="T4" fmla="*/ 136 w 843"/>
                <a:gd name="T5" fmla="*/ 64 h 80"/>
                <a:gd name="T6" fmla="*/ 43 w 843"/>
                <a:gd name="T7" fmla="*/ 25 h 80"/>
                <a:gd name="T8" fmla="*/ 0 w 843"/>
                <a:gd name="T9" fmla="*/ 0 h 80"/>
                <a:gd name="T10" fmla="*/ 843 w 843"/>
                <a:gd name="T11" fmla="*/ 0 h 80"/>
                <a:gd name="T12" fmla="*/ 800 w 843"/>
                <a:gd name="T13" fmla="*/ 25 h 80"/>
                <a:gd name="T14" fmla="*/ 707 w 843"/>
                <a:gd name="T15" fmla="*/ 64 h 80"/>
                <a:gd name="T16" fmla="*/ 659 w 843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80">
                  <a:moveTo>
                    <a:pt x="659" y="80"/>
                  </a:moveTo>
                  <a:lnTo>
                    <a:pt x="184" y="80"/>
                  </a:lnTo>
                  <a:lnTo>
                    <a:pt x="136" y="64"/>
                  </a:lnTo>
                  <a:lnTo>
                    <a:pt x="43" y="25"/>
                  </a:lnTo>
                  <a:lnTo>
                    <a:pt x="0" y="0"/>
                  </a:lnTo>
                  <a:lnTo>
                    <a:pt x="843" y="0"/>
                  </a:lnTo>
                  <a:lnTo>
                    <a:pt x="800" y="25"/>
                  </a:lnTo>
                  <a:lnTo>
                    <a:pt x="707" y="64"/>
                  </a:lnTo>
                  <a:lnTo>
                    <a:pt x="659" y="80"/>
                  </a:lnTo>
                  <a:close/>
                </a:path>
              </a:pathLst>
            </a:custGeom>
            <a:solidFill>
              <a:srgbClr val="DD3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5" name="Freeform 2224"/>
            <p:cNvSpPr>
              <a:spLocks/>
            </p:cNvSpPr>
            <p:nvPr/>
          </p:nvSpPr>
          <p:spPr bwMode="auto">
            <a:xfrm>
              <a:off x="2916238" y="3468688"/>
              <a:ext cx="266700" cy="30163"/>
            </a:xfrm>
            <a:custGeom>
              <a:avLst/>
              <a:gdLst>
                <a:gd name="T0" fmla="*/ 596 w 843"/>
                <a:gd name="T1" fmla="*/ 95 h 95"/>
                <a:gd name="T2" fmla="*/ 247 w 843"/>
                <a:gd name="T3" fmla="*/ 95 h 95"/>
                <a:gd name="T4" fmla="*/ 214 w 843"/>
                <a:gd name="T5" fmla="*/ 88 h 95"/>
                <a:gd name="T6" fmla="*/ 149 w 843"/>
                <a:gd name="T7" fmla="*/ 68 h 95"/>
                <a:gd name="T8" fmla="*/ 88 w 843"/>
                <a:gd name="T9" fmla="*/ 45 h 95"/>
                <a:gd name="T10" fmla="*/ 28 w 843"/>
                <a:gd name="T11" fmla="*/ 17 h 95"/>
                <a:gd name="T12" fmla="*/ 0 w 843"/>
                <a:gd name="T13" fmla="*/ 0 h 95"/>
                <a:gd name="T14" fmla="*/ 843 w 843"/>
                <a:gd name="T15" fmla="*/ 0 h 95"/>
                <a:gd name="T16" fmla="*/ 815 w 843"/>
                <a:gd name="T17" fmla="*/ 17 h 95"/>
                <a:gd name="T18" fmla="*/ 756 w 843"/>
                <a:gd name="T19" fmla="*/ 45 h 95"/>
                <a:gd name="T20" fmla="*/ 694 w 843"/>
                <a:gd name="T21" fmla="*/ 68 h 95"/>
                <a:gd name="T22" fmla="*/ 629 w 843"/>
                <a:gd name="T23" fmla="*/ 88 h 95"/>
                <a:gd name="T24" fmla="*/ 596 w 843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95">
                  <a:moveTo>
                    <a:pt x="596" y="95"/>
                  </a:moveTo>
                  <a:lnTo>
                    <a:pt x="247" y="95"/>
                  </a:lnTo>
                  <a:lnTo>
                    <a:pt x="214" y="88"/>
                  </a:lnTo>
                  <a:lnTo>
                    <a:pt x="149" y="68"/>
                  </a:lnTo>
                  <a:lnTo>
                    <a:pt x="88" y="45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843" y="0"/>
                  </a:lnTo>
                  <a:lnTo>
                    <a:pt x="815" y="17"/>
                  </a:lnTo>
                  <a:lnTo>
                    <a:pt x="756" y="45"/>
                  </a:lnTo>
                  <a:lnTo>
                    <a:pt x="694" y="68"/>
                  </a:lnTo>
                  <a:lnTo>
                    <a:pt x="629" y="88"/>
                  </a:lnTo>
                  <a:lnTo>
                    <a:pt x="596" y="95"/>
                  </a:lnTo>
                  <a:close/>
                </a:path>
              </a:pathLst>
            </a:custGeom>
            <a:solidFill>
              <a:srgbClr val="DD3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6" name="Freeform 2225"/>
            <p:cNvSpPr>
              <a:spLocks/>
            </p:cNvSpPr>
            <p:nvPr/>
          </p:nvSpPr>
          <p:spPr bwMode="auto">
            <a:xfrm>
              <a:off x="2916238" y="3468688"/>
              <a:ext cx="266700" cy="34925"/>
            </a:xfrm>
            <a:custGeom>
              <a:avLst/>
              <a:gdLst>
                <a:gd name="T0" fmla="*/ 486 w 843"/>
                <a:gd name="T1" fmla="*/ 110 h 110"/>
                <a:gd name="T2" fmla="*/ 357 w 843"/>
                <a:gd name="T3" fmla="*/ 110 h 110"/>
                <a:gd name="T4" fmla="*/ 308 w 843"/>
                <a:gd name="T5" fmla="*/ 106 h 110"/>
                <a:gd name="T6" fmla="*/ 215 w 843"/>
                <a:gd name="T7" fmla="*/ 88 h 110"/>
                <a:gd name="T8" fmla="*/ 126 w 843"/>
                <a:gd name="T9" fmla="*/ 60 h 110"/>
                <a:gd name="T10" fmla="*/ 40 w 843"/>
                <a:gd name="T11" fmla="*/ 23 h 110"/>
                <a:gd name="T12" fmla="*/ 0 w 843"/>
                <a:gd name="T13" fmla="*/ 0 h 110"/>
                <a:gd name="T14" fmla="*/ 843 w 843"/>
                <a:gd name="T15" fmla="*/ 0 h 110"/>
                <a:gd name="T16" fmla="*/ 803 w 843"/>
                <a:gd name="T17" fmla="*/ 23 h 110"/>
                <a:gd name="T18" fmla="*/ 717 w 843"/>
                <a:gd name="T19" fmla="*/ 60 h 110"/>
                <a:gd name="T20" fmla="*/ 628 w 843"/>
                <a:gd name="T21" fmla="*/ 88 h 110"/>
                <a:gd name="T22" fmla="*/ 535 w 843"/>
                <a:gd name="T23" fmla="*/ 106 h 110"/>
                <a:gd name="T24" fmla="*/ 486 w 843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110">
                  <a:moveTo>
                    <a:pt x="486" y="110"/>
                  </a:moveTo>
                  <a:lnTo>
                    <a:pt x="357" y="110"/>
                  </a:lnTo>
                  <a:lnTo>
                    <a:pt x="308" y="106"/>
                  </a:lnTo>
                  <a:lnTo>
                    <a:pt x="215" y="88"/>
                  </a:lnTo>
                  <a:lnTo>
                    <a:pt x="126" y="60"/>
                  </a:lnTo>
                  <a:lnTo>
                    <a:pt x="40" y="23"/>
                  </a:lnTo>
                  <a:lnTo>
                    <a:pt x="0" y="0"/>
                  </a:lnTo>
                  <a:lnTo>
                    <a:pt x="843" y="0"/>
                  </a:lnTo>
                  <a:lnTo>
                    <a:pt x="803" y="23"/>
                  </a:lnTo>
                  <a:lnTo>
                    <a:pt x="717" y="60"/>
                  </a:lnTo>
                  <a:lnTo>
                    <a:pt x="628" y="88"/>
                  </a:lnTo>
                  <a:lnTo>
                    <a:pt x="535" y="106"/>
                  </a:lnTo>
                  <a:lnTo>
                    <a:pt x="486" y="110"/>
                  </a:lnTo>
                  <a:close/>
                </a:path>
              </a:pathLst>
            </a:custGeom>
            <a:solidFill>
              <a:srgbClr val="DE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7" name="Freeform 2226"/>
            <p:cNvSpPr>
              <a:spLocks/>
            </p:cNvSpPr>
            <p:nvPr/>
          </p:nvSpPr>
          <p:spPr bwMode="auto">
            <a:xfrm>
              <a:off x="2916238" y="3468688"/>
              <a:ext cx="266700" cy="36513"/>
            </a:xfrm>
            <a:custGeom>
              <a:avLst/>
              <a:gdLst>
                <a:gd name="T0" fmla="*/ 0 w 843"/>
                <a:gd name="T1" fmla="*/ 0 h 113"/>
                <a:gd name="T2" fmla="*/ 843 w 843"/>
                <a:gd name="T3" fmla="*/ 0 h 113"/>
                <a:gd name="T4" fmla="*/ 843 w 843"/>
                <a:gd name="T5" fmla="*/ 0 h 113"/>
                <a:gd name="T6" fmla="*/ 796 w 843"/>
                <a:gd name="T7" fmla="*/ 26 h 113"/>
                <a:gd name="T8" fmla="*/ 696 w 843"/>
                <a:gd name="T9" fmla="*/ 68 h 113"/>
                <a:gd name="T10" fmla="*/ 590 w 843"/>
                <a:gd name="T11" fmla="*/ 97 h 113"/>
                <a:gd name="T12" fmla="*/ 479 w 843"/>
                <a:gd name="T13" fmla="*/ 111 h 113"/>
                <a:gd name="T14" fmla="*/ 422 w 843"/>
                <a:gd name="T15" fmla="*/ 113 h 113"/>
                <a:gd name="T16" fmla="*/ 364 w 843"/>
                <a:gd name="T17" fmla="*/ 111 h 113"/>
                <a:gd name="T18" fmla="*/ 253 w 843"/>
                <a:gd name="T19" fmla="*/ 97 h 113"/>
                <a:gd name="T20" fmla="*/ 147 w 843"/>
                <a:gd name="T21" fmla="*/ 68 h 113"/>
                <a:gd name="T22" fmla="*/ 47 w 843"/>
                <a:gd name="T23" fmla="*/ 26 h 113"/>
                <a:gd name="T24" fmla="*/ 0 w 843"/>
                <a:gd name="T2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3" h="113">
                  <a:moveTo>
                    <a:pt x="0" y="0"/>
                  </a:moveTo>
                  <a:lnTo>
                    <a:pt x="843" y="0"/>
                  </a:lnTo>
                  <a:lnTo>
                    <a:pt x="843" y="0"/>
                  </a:lnTo>
                  <a:lnTo>
                    <a:pt x="796" y="26"/>
                  </a:lnTo>
                  <a:lnTo>
                    <a:pt x="696" y="68"/>
                  </a:lnTo>
                  <a:lnTo>
                    <a:pt x="590" y="97"/>
                  </a:lnTo>
                  <a:lnTo>
                    <a:pt x="479" y="111"/>
                  </a:lnTo>
                  <a:lnTo>
                    <a:pt x="422" y="113"/>
                  </a:lnTo>
                  <a:lnTo>
                    <a:pt x="364" y="111"/>
                  </a:lnTo>
                  <a:lnTo>
                    <a:pt x="253" y="97"/>
                  </a:lnTo>
                  <a:lnTo>
                    <a:pt x="147" y="68"/>
                  </a:lnTo>
                  <a:lnTo>
                    <a:pt x="47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3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8" name="Freeform 2227"/>
            <p:cNvSpPr>
              <a:spLocks/>
            </p:cNvSpPr>
            <p:nvPr/>
          </p:nvSpPr>
          <p:spPr bwMode="auto">
            <a:xfrm>
              <a:off x="2811463" y="2998788"/>
              <a:ext cx="476250" cy="476250"/>
            </a:xfrm>
            <a:custGeom>
              <a:avLst/>
              <a:gdLst>
                <a:gd name="T0" fmla="*/ 789 w 1499"/>
                <a:gd name="T1" fmla="*/ 1499 h 1500"/>
                <a:gd name="T2" fmla="*/ 937 w 1499"/>
                <a:gd name="T3" fmla="*/ 1476 h 1500"/>
                <a:gd name="T4" fmla="*/ 1074 w 1499"/>
                <a:gd name="T5" fmla="*/ 1426 h 1500"/>
                <a:gd name="T6" fmla="*/ 1198 w 1499"/>
                <a:gd name="T7" fmla="*/ 1351 h 1500"/>
                <a:gd name="T8" fmla="*/ 1304 w 1499"/>
                <a:gd name="T9" fmla="*/ 1254 h 1500"/>
                <a:gd name="T10" fmla="*/ 1391 w 1499"/>
                <a:gd name="T11" fmla="*/ 1138 h 1500"/>
                <a:gd name="T12" fmla="*/ 1453 w 1499"/>
                <a:gd name="T13" fmla="*/ 1008 h 1500"/>
                <a:gd name="T14" fmla="*/ 1490 w 1499"/>
                <a:gd name="T15" fmla="*/ 864 h 1500"/>
                <a:gd name="T16" fmla="*/ 1499 w 1499"/>
                <a:gd name="T17" fmla="*/ 750 h 1500"/>
                <a:gd name="T18" fmla="*/ 1490 w 1499"/>
                <a:gd name="T19" fmla="*/ 636 h 1500"/>
                <a:gd name="T20" fmla="*/ 1453 w 1499"/>
                <a:gd name="T21" fmla="*/ 493 h 1500"/>
                <a:gd name="T22" fmla="*/ 1391 w 1499"/>
                <a:gd name="T23" fmla="*/ 362 h 1500"/>
                <a:gd name="T24" fmla="*/ 1304 w 1499"/>
                <a:gd name="T25" fmla="*/ 246 h 1500"/>
                <a:gd name="T26" fmla="*/ 1198 w 1499"/>
                <a:gd name="T27" fmla="*/ 149 h 1500"/>
                <a:gd name="T28" fmla="*/ 1074 w 1499"/>
                <a:gd name="T29" fmla="*/ 74 h 1500"/>
                <a:gd name="T30" fmla="*/ 937 w 1499"/>
                <a:gd name="T31" fmla="*/ 24 h 1500"/>
                <a:gd name="T32" fmla="*/ 789 w 1499"/>
                <a:gd name="T33" fmla="*/ 1 h 1500"/>
                <a:gd name="T34" fmla="*/ 710 w 1499"/>
                <a:gd name="T35" fmla="*/ 1 h 1500"/>
                <a:gd name="T36" fmla="*/ 562 w 1499"/>
                <a:gd name="T37" fmla="*/ 24 h 1500"/>
                <a:gd name="T38" fmla="*/ 425 w 1499"/>
                <a:gd name="T39" fmla="*/ 74 h 1500"/>
                <a:gd name="T40" fmla="*/ 301 w 1499"/>
                <a:gd name="T41" fmla="*/ 149 h 1500"/>
                <a:gd name="T42" fmla="*/ 195 w 1499"/>
                <a:gd name="T43" fmla="*/ 246 h 1500"/>
                <a:gd name="T44" fmla="*/ 108 w 1499"/>
                <a:gd name="T45" fmla="*/ 362 h 1500"/>
                <a:gd name="T46" fmla="*/ 46 w 1499"/>
                <a:gd name="T47" fmla="*/ 493 h 1500"/>
                <a:gd name="T48" fmla="*/ 9 w 1499"/>
                <a:gd name="T49" fmla="*/ 636 h 1500"/>
                <a:gd name="T50" fmla="*/ 0 w 1499"/>
                <a:gd name="T51" fmla="*/ 750 h 1500"/>
                <a:gd name="T52" fmla="*/ 9 w 1499"/>
                <a:gd name="T53" fmla="*/ 864 h 1500"/>
                <a:gd name="T54" fmla="*/ 46 w 1499"/>
                <a:gd name="T55" fmla="*/ 1008 h 1500"/>
                <a:gd name="T56" fmla="*/ 108 w 1499"/>
                <a:gd name="T57" fmla="*/ 1138 h 1500"/>
                <a:gd name="T58" fmla="*/ 195 w 1499"/>
                <a:gd name="T59" fmla="*/ 1254 h 1500"/>
                <a:gd name="T60" fmla="*/ 301 w 1499"/>
                <a:gd name="T61" fmla="*/ 1351 h 1500"/>
                <a:gd name="T62" fmla="*/ 425 w 1499"/>
                <a:gd name="T63" fmla="*/ 1426 h 1500"/>
                <a:gd name="T64" fmla="*/ 562 w 1499"/>
                <a:gd name="T65" fmla="*/ 1476 h 1500"/>
                <a:gd name="T66" fmla="*/ 710 w 1499"/>
                <a:gd name="T67" fmla="*/ 1499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9" h="1500">
                  <a:moveTo>
                    <a:pt x="750" y="1500"/>
                  </a:moveTo>
                  <a:lnTo>
                    <a:pt x="789" y="1499"/>
                  </a:lnTo>
                  <a:lnTo>
                    <a:pt x="864" y="1492"/>
                  </a:lnTo>
                  <a:lnTo>
                    <a:pt x="937" y="1476"/>
                  </a:lnTo>
                  <a:lnTo>
                    <a:pt x="1006" y="1455"/>
                  </a:lnTo>
                  <a:lnTo>
                    <a:pt x="1074" y="1426"/>
                  </a:lnTo>
                  <a:lnTo>
                    <a:pt x="1138" y="1391"/>
                  </a:lnTo>
                  <a:lnTo>
                    <a:pt x="1198" y="1351"/>
                  </a:lnTo>
                  <a:lnTo>
                    <a:pt x="1253" y="1305"/>
                  </a:lnTo>
                  <a:lnTo>
                    <a:pt x="1304" y="1254"/>
                  </a:lnTo>
                  <a:lnTo>
                    <a:pt x="1350" y="1198"/>
                  </a:lnTo>
                  <a:lnTo>
                    <a:pt x="1391" y="1138"/>
                  </a:lnTo>
                  <a:lnTo>
                    <a:pt x="1425" y="1074"/>
                  </a:lnTo>
                  <a:lnTo>
                    <a:pt x="1453" y="1008"/>
                  </a:lnTo>
                  <a:lnTo>
                    <a:pt x="1476" y="937"/>
                  </a:lnTo>
                  <a:lnTo>
                    <a:pt x="1490" y="864"/>
                  </a:lnTo>
                  <a:lnTo>
                    <a:pt x="1499" y="789"/>
                  </a:lnTo>
                  <a:lnTo>
                    <a:pt x="1499" y="750"/>
                  </a:lnTo>
                  <a:lnTo>
                    <a:pt x="1499" y="712"/>
                  </a:lnTo>
                  <a:lnTo>
                    <a:pt x="1490" y="636"/>
                  </a:lnTo>
                  <a:lnTo>
                    <a:pt x="1476" y="563"/>
                  </a:lnTo>
                  <a:lnTo>
                    <a:pt x="1453" y="493"/>
                  </a:lnTo>
                  <a:lnTo>
                    <a:pt x="1425" y="426"/>
                  </a:lnTo>
                  <a:lnTo>
                    <a:pt x="1391" y="362"/>
                  </a:lnTo>
                  <a:lnTo>
                    <a:pt x="1350" y="302"/>
                  </a:lnTo>
                  <a:lnTo>
                    <a:pt x="1304" y="246"/>
                  </a:lnTo>
                  <a:lnTo>
                    <a:pt x="1253" y="196"/>
                  </a:lnTo>
                  <a:lnTo>
                    <a:pt x="1198" y="149"/>
                  </a:lnTo>
                  <a:lnTo>
                    <a:pt x="1138" y="109"/>
                  </a:lnTo>
                  <a:lnTo>
                    <a:pt x="1074" y="74"/>
                  </a:lnTo>
                  <a:lnTo>
                    <a:pt x="1006" y="46"/>
                  </a:lnTo>
                  <a:lnTo>
                    <a:pt x="937" y="24"/>
                  </a:lnTo>
                  <a:lnTo>
                    <a:pt x="864" y="9"/>
                  </a:lnTo>
                  <a:lnTo>
                    <a:pt x="789" y="1"/>
                  </a:lnTo>
                  <a:lnTo>
                    <a:pt x="750" y="0"/>
                  </a:lnTo>
                  <a:lnTo>
                    <a:pt x="710" y="1"/>
                  </a:lnTo>
                  <a:lnTo>
                    <a:pt x="635" y="9"/>
                  </a:lnTo>
                  <a:lnTo>
                    <a:pt x="562" y="24"/>
                  </a:lnTo>
                  <a:lnTo>
                    <a:pt x="493" y="46"/>
                  </a:lnTo>
                  <a:lnTo>
                    <a:pt x="425" y="74"/>
                  </a:lnTo>
                  <a:lnTo>
                    <a:pt x="361" y="109"/>
                  </a:lnTo>
                  <a:lnTo>
                    <a:pt x="301" y="149"/>
                  </a:lnTo>
                  <a:lnTo>
                    <a:pt x="246" y="196"/>
                  </a:lnTo>
                  <a:lnTo>
                    <a:pt x="195" y="246"/>
                  </a:lnTo>
                  <a:lnTo>
                    <a:pt x="149" y="302"/>
                  </a:lnTo>
                  <a:lnTo>
                    <a:pt x="108" y="362"/>
                  </a:lnTo>
                  <a:lnTo>
                    <a:pt x="74" y="426"/>
                  </a:lnTo>
                  <a:lnTo>
                    <a:pt x="46" y="493"/>
                  </a:lnTo>
                  <a:lnTo>
                    <a:pt x="23" y="563"/>
                  </a:lnTo>
                  <a:lnTo>
                    <a:pt x="9" y="636"/>
                  </a:lnTo>
                  <a:lnTo>
                    <a:pt x="0" y="712"/>
                  </a:lnTo>
                  <a:lnTo>
                    <a:pt x="0" y="750"/>
                  </a:lnTo>
                  <a:lnTo>
                    <a:pt x="0" y="789"/>
                  </a:lnTo>
                  <a:lnTo>
                    <a:pt x="9" y="864"/>
                  </a:lnTo>
                  <a:lnTo>
                    <a:pt x="23" y="937"/>
                  </a:lnTo>
                  <a:lnTo>
                    <a:pt x="46" y="1008"/>
                  </a:lnTo>
                  <a:lnTo>
                    <a:pt x="74" y="1074"/>
                  </a:lnTo>
                  <a:lnTo>
                    <a:pt x="108" y="1138"/>
                  </a:lnTo>
                  <a:lnTo>
                    <a:pt x="149" y="1198"/>
                  </a:lnTo>
                  <a:lnTo>
                    <a:pt x="195" y="1254"/>
                  </a:lnTo>
                  <a:lnTo>
                    <a:pt x="246" y="1305"/>
                  </a:lnTo>
                  <a:lnTo>
                    <a:pt x="301" y="1351"/>
                  </a:lnTo>
                  <a:lnTo>
                    <a:pt x="361" y="1391"/>
                  </a:lnTo>
                  <a:lnTo>
                    <a:pt x="425" y="1426"/>
                  </a:lnTo>
                  <a:lnTo>
                    <a:pt x="493" y="1455"/>
                  </a:lnTo>
                  <a:lnTo>
                    <a:pt x="562" y="1476"/>
                  </a:lnTo>
                  <a:lnTo>
                    <a:pt x="635" y="1492"/>
                  </a:lnTo>
                  <a:lnTo>
                    <a:pt x="710" y="1499"/>
                  </a:lnTo>
                  <a:lnTo>
                    <a:pt x="750" y="150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Our Portfolio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Add some text here as </a:t>
            </a:r>
            <a:r>
              <a:rPr lang="en-US" smtClean="0">
                <a:solidFill>
                  <a:schemeClr val="bg1"/>
                </a:solidFill>
              </a:rPr>
              <a:t>needed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35960" y="1556792"/>
            <a:ext cx="6132523" cy="4233085"/>
            <a:chOff x="658369" y="5166114"/>
            <a:chExt cx="2285470" cy="1577587"/>
          </a:xfrm>
        </p:grpSpPr>
        <p:sp>
          <p:nvSpPr>
            <p:cNvPr id="8" name="Freeform 2490"/>
            <p:cNvSpPr>
              <a:spLocks/>
            </p:cNvSpPr>
            <p:nvPr/>
          </p:nvSpPr>
          <p:spPr bwMode="auto">
            <a:xfrm flipH="1">
              <a:off x="658369" y="6034829"/>
              <a:ext cx="2019556" cy="708872"/>
            </a:xfrm>
            <a:custGeom>
              <a:avLst/>
              <a:gdLst>
                <a:gd name="T0" fmla="*/ 6972 w 6972"/>
                <a:gd name="T1" fmla="*/ 782 h 2855"/>
                <a:gd name="T2" fmla="*/ 3622 w 6972"/>
                <a:gd name="T3" fmla="*/ 2855 h 2855"/>
                <a:gd name="T4" fmla="*/ 0 w 6972"/>
                <a:gd name="T5" fmla="*/ 1935 h 2855"/>
                <a:gd name="T6" fmla="*/ 3327 w 6972"/>
                <a:gd name="T7" fmla="*/ 0 h 2855"/>
                <a:gd name="T8" fmla="*/ 6972 w 6972"/>
                <a:gd name="T9" fmla="*/ 782 h 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2" h="2855">
                  <a:moveTo>
                    <a:pt x="6972" y="782"/>
                  </a:moveTo>
                  <a:lnTo>
                    <a:pt x="3622" y="2855"/>
                  </a:lnTo>
                  <a:lnTo>
                    <a:pt x="0" y="1935"/>
                  </a:lnTo>
                  <a:lnTo>
                    <a:pt x="3327" y="0"/>
                  </a:lnTo>
                  <a:lnTo>
                    <a:pt x="6972" y="782"/>
                  </a:lnTo>
                  <a:close/>
                </a:path>
              </a:pathLst>
            </a:custGeom>
            <a:solidFill>
              <a:srgbClr val="CF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491"/>
            <p:cNvSpPr>
              <a:spLocks/>
            </p:cNvSpPr>
            <p:nvPr/>
          </p:nvSpPr>
          <p:spPr bwMode="auto">
            <a:xfrm flipH="1">
              <a:off x="658369" y="6069578"/>
              <a:ext cx="969804" cy="674123"/>
            </a:xfrm>
            <a:custGeom>
              <a:avLst/>
              <a:gdLst>
                <a:gd name="T0" fmla="*/ 3350 w 3350"/>
                <a:gd name="T1" fmla="*/ 0 h 2719"/>
                <a:gd name="T2" fmla="*/ 3350 w 3350"/>
                <a:gd name="T3" fmla="*/ 646 h 2719"/>
                <a:gd name="T4" fmla="*/ 0 w 3350"/>
                <a:gd name="T5" fmla="*/ 2719 h 2719"/>
                <a:gd name="T6" fmla="*/ 0 w 3350"/>
                <a:gd name="T7" fmla="*/ 2074 h 2719"/>
                <a:gd name="T8" fmla="*/ 3350 w 3350"/>
                <a:gd name="T9" fmla="*/ 0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0" h="2719">
                  <a:moveTo>
                    <a:pt x="3350" y="0"/>
                  </a:moveTo>
                  <a:lnTo>
                    <a:pt x="3350" y="646"/>
                  </a:lnTo>
                  <a:lnTo>
                    <a:pt x="0" y="2719"/>
                  </a:lnTo>
                  <a:lnTo>
                    <a:pt x="0" y="2074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15B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492"/>
            <p:cNvSpPr>
              <a:spLocks/>
            </p:cNvSpPr>
            <p:nvPr/>
          </p:nvSpPr>
          <p:spPr bwMode="auto">
            <a:xfrm flipH="1">
              <a:off x="1628173" y="6364941"/>
              <a:ext cx="990660" cy="359648"/>
            </a:xfrm>
            <a:custGeom>
              <a:avLst/>
              <a:gdLst>
                <a:gd name="T0" fmla="*/ 0 w 3421"/>
                <a:gd name="T1" fmla="*/ 564 h 1452"/>
                <a:gd name="T2" fmla="*/ 0 w 3421"/>
                <a:gd name="T3" fmla="*/ 0 h 1452"/>
                <a:gd name="T4" fmla="*/ 3421 w 3421"/>
                <a:gd name="T5" fmla="*/ 882 h 1452"/>
                <a:gd name="T6" fmla="*/ 3421 w 3421"/>
                <a:gd name="T7" fmla="*/ 1452 h 1452"/>
                <a:gd name="T8" fmla="*/ 0 w 3421"/>
                <a:gd name="T9" fmla="*/ 564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1" h="1452">
                  <a:moveTo>
                    <a:pt x="0" y="564"/>
                  </a:moveTo>
                  <a:lnTo>
                    <a:pt x="0" y="0"/>
                  </a:lnTo>
                  <a:lnTo>
                    <a:pt x="3421" y="882"/>
                  </a:lnTo>
                  <a:lnTo>
                    <a:pt x="3421" y="145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493"/>
            <p:cNvSpPr>
              <a:spLocks/>
            </p:cNvSpPr>
            <p:nvPr/>
          </p:nvSpPr>
          <p:spPr bwMode="auto">
            <a:xfrm flipH="1">
              <a:off x="658369" y="5874986"/>
              <a:ext cx="2019556" cy="708872"/>
            </a:xfrm>
            <a:custGeom>
              <a:avLst/>
              <a:gdLst>
                <a:gd name="T0" fmla="*/ 6972 w 6972"/>
                <a:gd name="T1" fmla="*/ 781 h 2855"/>
                <a:gd name="T2" fmla="*/ 3622 w 6972"/>
                <a:gd name="T3" fmla="*/ 2855 h 2855"/>
                <a:gd name="T4" fmla="*/ 0 w 6972"/>
                <a:gd name="T5" fmla="*/ 1934 h 2855"/>
                <a:gd name="T6" fmla="*/ 3327 w 6972"/>
                <a:gd name="T7" fmla="*/ 0 h 2855"/>
                <a:gd name="T8" fmla="*/ 6972 w 6972"/>
                <a:gd name="T9" fmla="*/ 781 h 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2" h="2855">
                  <a:moveTo>
                    <a:pt x="6972" y="781"/>
                  </a:moveTo>
                  <a:lnTo>
                    <a:pt x="3622" y="2855"/>
                  </a:lnTo>
                  <a:lnTo>
                    <a:pt x="0" y="1934"/>
                  </a:lnTo>
                  <a:lnTo>
                    <a:pt x="3327" y="0"/>
                  </a:lnTo>
                  <a:lnTo>
                    <a:pt x="6972" y="781"/>
                  </a:lnTo>
                  <a:close/>
                </a:path>
              </a:pathLst>
            </a:custGeom>
            <a:solidFill>
              <a:srgbClr val="3D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494"/>
            <p:cNvSpPr>
              <a:spLocks/>
            </p:cNvSpPr>
            <p:nvPr/>
          </p:nvSpPr>
          <p:spPr bwMode="auto">
            <a:xfrm flipH="1">
              <a:off x="806099" y="5909734"/>
              <a:ext cx="2019556" cy="708872"/>
            </a:xfrm>
            <a:custGeom>
              <a:avLst/>
              <a:gdLst>
                <a:gd name="T0" fmla="*/ 6971 w 6971"/>
                <a:gd name="T1" fmla="*/ 781 h 2856"/>
                <a:gd name="T2" fmla="*/ 3622 w 6971"/>
                <a:gd name="T3" fmla="*/ 2856 h 2856"/>
                <a:gd name="T4" fmla="*/ 0 w 6971"/>
                <a:gd name="T5" fmla="*/ 1934 h 2856"/>
                <a:gd name="T6" fmla="*/ 3328 w 6971"/>
                <a:gd name="T7" fmla="*/ 0 h 2856"/>
                <a:gd name="T8" fmla="*/ 6971 w 6971"/>
                <a:gd name="T9" fmla="*/ 781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1" h="2856">
                  <a:moveTo>
                    <a:pt x="6971" y="781"/>
                  </a:moveTo>
                  <a:lnTo>
                    <a:pt x="3622" y="2856"/>
                  </a:lnTo>
                  <a:lnTo>
                    <a:pt x="0" y="1934"/>
                  </a:lnTo>
                  <a:lnTo>
                    <a:pt x="3328" y="0"/>
                  </a:lnTo>
                  <a:lnTo>
                    <a:pt x="6971" y="781"/>
                  </a:lnTo>
                  <a:close/>
                </a:path>
              </a:pathLst>
            </a:custGeom>
            <a:solidFill>
              <a:srgbClr val="CF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495"/>
            <p:cNvSpPr>
              <a:spLocks/>
            </p:cNvSpPr>
            <p:nvPr/>
          </p:nvSpPr>
          <p:spPr bwMode="auto">
            <a:xfrm flipH="1">
              <a:off x="806099" y="5942745"/>
              <a:ext cx="969804" cy="675861"/>
            </a:xfrm>
            <a:custGeom>
              <a:avLst/>
              <a:gdLst>
                <a:gd name="T0" fmla="*/ 3349 w 3349"/>
                <a:gd name="T1" fmla="*/ 0 h 2720"/>
                <a:gd name="T2" fmla="*/ 3349 w 3349"/>
                <a:gd name="T3" fmla="*/ 645 h 2720"/>
                <a:gd name="T4" fmla="*/ 0 w 3349"/>
                <a:gd name="T5" fmla="*/ 2720 h 2720"/>
                <a:gd name="T6" fmla="*/ 0 w 3349"/>
                <a:gd name="T7" fmla="*/ 2074 h 2720"/>
                <a:gd name="T8" fmla="*/ 3349 w 3349"/>
                <a:gd name="T9" fmla="*/ 0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9" h="2720">
                  <a:moveTo>
                    <a:pt x="3349" y="0"/>
                  </a:moveTo>
                  <a:lnTo>
                    <a:pt x="3349" y="645"/>
                  </a:lnTo>
                  <a:lnTo>
                    <a:pt x="0" y="2720"/>
                  </a:lnTo>
                  <a:lnTo>
                    <a:pt x="0" y="2074"/>
                  </a:lnTo>
                  <a:lnTo>
                    <a:pt x="3349" y="0"/>
                  </a:lnTo>
                  <a:close/>
                </a:path>
              </a:pathLst>
            </a:custGeom>
            <a:solidFill>
              <a:srgbClr val="C89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496"/>
            <p:cNvSpPr>
              <a:spLocks/>
            </p:cNvSpPr>
            <p:nvPr/>
          </p:nvSpPr>
          <p:spPr bwMode="auto">
            <a:xfrm flipH="1">
              <a:off x="1775903" y="6239846"/>
              <a:ext cx="990660" cy="359648"/>
            </a:xfrm>
            <a:custGeom>
              <a:avLst/>
              <a:gdLst>
                <a:gd name="T0" fmla="*/ 0 w 3421"/>
                <a:gd name="T1" fmla="*/ 562 h 1451"/>
                <a:gd name="T2" fmla="*/ 0 w 3421"/>
                <a:gd name="T3" fmla="*/ 0 h 1451"/>
                <a:gd name="T4" fmla="*/ 3421 w 3421"/>
                <a:gd name="T5" fmla="*/ 881 h 1451"/>
                <a:gd name="T6" fmla="*/ 3421 w 3421"/>
                <a:gd name="T7" fmla="*/ 1451 h 1451"/>
                <a:gd name="T8" fmla="*/ 0 w 3421"/>
                <a:gd name="T9" fmla="*/ 562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1" h="1451">
                  <a:moveTo>
                    <a:pt x="0" y="562"/>
                  </a:moveTo>
                  <a:lnTo>
                    <a:pt x="0" y="0"/>
                  </a:lnTo>
                  <a:lnTo>
                    <a:pt x="3421" y="881"/>
                  </a:lnTo>
                  <a:lnTo>
                    <a:pt x="3421" y="1451"/>
                  </a:lnTo>
                  <a:lnTo>
                    <a:pt x="0" y="562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97"/>
            <p:cNvSpPr>
              <a:spLocks/>
            </p:cNvSpPr>
            <p:nvPr/>
          </p:nvSpPr>
          <p:spPr bwMode="auto">
            <a:xfrm flipH="1">
              <a:off x="806099" y="5749891"/>
              <a:ext cx="2019556" cy="707134"/>
            </a:xfrm>
            <a:custGeom>
              <a:avLst/>
              <a:gdLst>
                <a:gd name="T0" fmla="*/ 6971 w 6971"/>
                <a:gd name="T1" fmla="*/ 781 h 2855"/>
                <a:gd name="T2" fmla="*/ 3622 w 6971"/>
                <a:gd name="T3" fmla="*/ 2855 h 2855"/>
                <a:gd name="T4" fmla="*/ 0 w 6971"/>
                <a:gd name="T5" fmla="*/ 1935 h 2855"/>
                <a:gd name="T6" fmla="*/ 3328 w 6971"/>
                <a:gd name="T7" fmla="*/ 0 h 2855"/>
                <a:gd name="T8" fmla="*/ 6971 w 6971"/>
                <a:gd name="T9" fmla="*/ 781 h 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1" h="2855">
                  <a:moveTo>
                    <a:pt x="6971" y="781"/>
                  </a:moveTo>
                  <a:lnTo>
                    <a:pt x="3622" y="2855"/>
                  </a:lnTo>
                  <a:lnTo>
                    <a:pt x="0" y="1935"/>
                  </a:lnTo>
                  <a:lnTo>
                    <a:pt x="3328" y="0"/>
                  </a:lnTo>
                  <a:lnTo>
                    <a:pt x="6971" y="781"/>
                  </a:lnTo>
                  <a:close/>
                </a:path>
              </a:pathLst>
            </a:custGeom>
            <a:solidFill>
              <a:srgbClr val="F8C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98"/>
            <p:cNvSpPr>
              <a:spLocks/>
            </p:cNvSpPr>
            <p:nvPr/>
          </p:nvSpPr>
          <p:spPr bwMode="auto">
            <a:xfrm flipH="1">
              <a:off x="665321" y="5635220"/>
              <a:ext cx="2019556" cy="708872"/>
            </a:xfrm>
            <a:custGeom>
              <a:avLst/>
              <a:gdLst>
                <a:gd name="T0" fmla="*/ 6971 w 6971"/>
                <a:gd name="T1" fmla="*/ 781 h 2855"/>
                <a:gd name="T2" fmla="*/ 3623 w 6971"/>
                <a:gd name="T3" fmla="*/ 2855 h 2855"/>
                <a:gd name="T4" fmla="*/ 0 w 6971"/>
                <a:gd name="T5" fmla="*/ 1935 h 2855"/>
                <a:gd name="T6" fmla="*/ 3328 w 6971"/>
                <a:gd name="T7" fmla="*/ 0 h 2855"/>
                <a:gd name="T8" fmla="*/ 6971 w 6971"/>
                <a:gd name="T9" fmla="*/ 781 h 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1" h="2855">
                  <a:moveTo>
                    <a:pt x="6971" y="781"/>
                  </a:moveTo>
                  <a:lnTo>
                    <a:pt x="3623" y="2855"/>
                  </a:lnTo>
                  <a:lnTo>
                    <a:pt x="0" y="1935"/>
                  </a:lnTo>
                  <a:lnTo>
                    <a:pt x="3328" y="0"/>
                  </a:lnTo>
                  <a:lnTo>
                    <a:pt x="6971" y="781"/>
                  </a:lnTo>
                  <a:close/>
                </a:path>
              </a:pathLst>
            </a:custGeom>
            <a:solidFill>
              <a:srgbClr val="CF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499"/>
            <p:cNvSpPr>
              <a:spLocks/>
            </p:cNvSpPr>
            <p:nvPr/>
          </p:nvSpPr>
          <p:spPr bwMode="auto">
            <a:xfrm flipH="1">
              <a:off x="665321" y="5668231"/>
              <a:ext cx="969804" cy="675861"/>
            </a:xfrm>
            <a:custGeom>
              <a:avLst/>
              <a:gdLst>
                <a:gd name="T0" fmla="*/ 3348 w 3348"/>
                <a:gd name="T1" fmla="*/ 0 h 2719"/>
                <a:gd name="T2" fmla="*/ 3348 w 3348"/>
                <a:gd name="T3" fmla="*/ 645 h 2719"/>
                <a:gd name="T4" fmla="*/ 0 w 3348"/>
                <a:gd name="T5" fmla="*/ 2719 h 2719"/>
                <a:gd name="T6" fmla="*/ 0 w 3348"/>
                <a:gd name="T7" fmla="*/ 2074 h 2719"/>
                <a:gd name="T8" fmla="*/ 3348 w 3348"/>
                <a:gd name="T9" fmla="*/ 0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8" h="2719">
                  <a:moveTo>
                    <a:pt x="3348" y="0"/>
                  </a:moveTo>
                  <a:lnTo>
                    <a:pt x="3348" y="645"/>
                  </a:lnTo>
                  <a:lnTo>
                    <a:pt x="0" y="2719"/>
                  </a:lnTo>
                  <a:lnTo>
                    <a:pt x="0" y="2074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1D7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500"/>
            <p:cNvSpPr>
              <a:spLocks/>
            </p:cNvSpPr>
            <p:nvPr/>
          </p:nvSpPr>
          <p:spPr bwMode="auto">
            <a:xfrm flipH="1">
              <a:off x="1635125" y="5965332"/>
              <a:ext cx="990660" cy="359648"/>
            </a:xfrm>
            <a:custGeom>
              <a:avLst/>
              <a:gdLst>
                <a:gd name="T0" fmla="*/ 0 w 3422"/>
                <a:gd name="T1" fmla="*/ 563 h 1452"/>
                <a:gd name="T2" fmla="*/ 0 w 3422"/>
                <a:gd name="T3" fmla="*/ 0 h 1452"/>
                <a:gd name="T4" fmla="*/ 3422 w 3422"/>
                <a:gd name="T5" fmla="*/ 882 h 1452"/>
                <a:gd name="T6" fmla="*/ 3422 w 3422"/>
                <a:gd name="T7" fmla="*/ 1452 h 1452"/>
                <a:gd name="T8" fmla="*/ 0 w 3422"/>
                <a:gd name="T9" fmla="*/ 563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2" h="1452">
                  <a:moveTo>
                    <a:pt x="0" y="563"/>
                  </a:moveTo>
                  <a:lnTo>
                    <a:pt x="0" y="0"/>
                  </a:lnTo>
                  <a:lnTo>
                    <a:pt x="3422" y="882"/>
                  </a:lnTo>
                  <a:lnTo>
                    <a:pt x="3422" y="1452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01"/>
            <p:cNvSpPr>
              <a:spLocks/>
            </p:cNvSpPr>
            <p:nvPr/>
          </p:nvSpPr>
          <p:spPr bwMode="auto">
            <a:xfrm flipH="1">
              <a:off x="665321" y="5475377"/>
              <a:ext cx="2019556" cy="708872"/>
            </a:xfrm>
            <a:custGeom>
              <a:avLst/>
              <a:gdLst>
                <a:gd name="T0" fmla="*/ 6971 w 6971"/>
                <a:gd name="T1" fmla="*/ 781 h 2855"/>
                <a:gd name="T2" fmla="*/ 3623 w 6971"/>
                <a:gd name="T3" fmla="*/ 2855 h 2855"/>
                <a:gd name="T4" fmla="*/ 0 w 6971"/>
                <a:gd name="T5" fmla="*/ 1935 h 2855"/>
                <a:gd name="T6" fmla="*/ 3328 w 6971"/>
                <a:gd name="T7" fmla="*/ 0 h 2855"/>
                <a:gd name="T8" fmla="*/ 6971 w 6971"/>
                <a:gd name="T9" fmla="*/ 781 h 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1" h="2855">
                  <a:moveTo>
                    <a:pt x="6971" y="781"/>
                  </a:moveTo>
                  <a:lnTo>
                    <a:pt x="3623" y="2855"/>
                  </a:lnTo>
                  <a:lnTo>
                    <a:pt x="0" y="1935"/>
                  </a:lnTo>
                  <a:lnTo>
                    <a:pt x="3328" y="0"/>
                  </a:lnTo>
                  <a:lnTo>
                    <a:pt x="6971" y="781"/>
                  </a:lnTo>
                  <a:close/>
                </a:path>
              </a:pathLst>
            </a:custGeom>
            <a:solidFill>
              <a:srgbClr val="2A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502"/>
            <p:cNvSpPr>
              <a:spLocks/>
            </p:cNvSpPr>
            <p:nvPr/>
          </p:nvSpPr>
          <p:spPr bwMode="auto">
            <a:xfrm flipH="1">
              <a:off x="785243" y="5456265"/>
              <a:ext cx="2017818" cy="708872"/>
            </a:xfrm>
            <a:custGeom>
              <a:avLst/>
              <a:gdLst>
                <a:gd name="T0" fmla="*/ 6971 w 6971"/>
                <a:gd name="T1" fmla="*/ 781 h 2855"/>
                <a:gd name="T2" fmla="*/ 3623 w 6971"/>
                <a:gd name="T3" fmla="*/ 2855 h 2855"/>
                <a:gd name="T4" fmla="*/ 0 w 6971"/>
                <a:gd name="T5" fmla="*/ 1934 h 2855"/>
                <a:gd name="T6" fmla="*/ 3328 w 6971"/>
                <a:gd name="T7" fmla="*/ 0 h 2855"/>
                <a:gd name="T8" fmla="*/ 6971 w 6971"/>
                <a:gd name="T9" fmla="*/ 781 h 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1" h="2855">
                  <a:moveTo>
                    <a:pt x="6971" y="781"/>
                  </a:moveTo>
                  <a:lnTo>
                    <a:pt x="3623" y="2855"/>
                  </a:lnTo>
                  <a:lnTo>
                    <a:pt x="0" y="1934"/>
                  </a:lnTo>
                  <a:lnTo>
                    <a:pt x="3328" y="0"/>
                  </a:lnTo>
                  <a:lnTo>
                    <a:pt x="6971" y="781"/>
                  </a:lnTo>
                  <a:close/>
                </a:path>
              </a:pathLst>
            </a:custGeom>
            <a:solidFill>
              <a:srgbClr val="CF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503"/>
            <p:cNvSpPr>
              <a:spLocks/>
            </p:cNvSpPr>
            <p:nvPr/>
          </p:nvSpPr>
          <p:spPr bwMode="auto">
            <a:xfrm flipH="1">
              <a:off x="785243" y="5489276"/>
              <a:ext cx="969804" cy="675861"/>
            </a:xfrm>
            <a:custGeom>
              <a:avLst/>
              <a:gdLst>
                <a:gd name="T0" fmla="*/ 3348 w 3348"/>
                <a:gd name="T1" fmla="*/ 0 h 2719"/>
                <a:gd name="T2" fmla="*/ 3348 w 3348"/>
                <a:gd name="T3" fmla="*/ 645 h 2719"/>
                <a:gd name="T4" fmla="*/ 0 w 3348"/>
                <a:gd name="T5" fmla="*/ 2719 h 2719"/>
                <a:gd name="T6" fmla="*/ 0 w 3348"/>
                <a:gd name="T7" fmla="*/ 2075 h 2719"/>
                <a:gd name="T8" fmla="*/ 3348 w 3348"/>
                <a:gd name="T9" fmla="*/ 0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8" h="2719">
                  <a:moveTo>
                    <a:pt x="3348" y="0"/>
                  </a:moveTo>
                  <a:lnTo>
                    <a:pt x="3348" y="645"/>
                  </a:lnTo>
                  <a:lnTo>
                    <a:pt x="0" y="2719"/>
                  </a:lnTo>
                  <a:lnTo>
                    <a:pt x="0" y="2075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9F2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504"/>
            <p:cNvSpPr>
              <a:spLocks/>
            </p:cNvSpPr>
            <p:nvPr/>
          </p:nvSpPr>
          <p:spPr bwMode="auto">
            <a:xfrm flipH="1">
              <a:off x="1755047" y="5784639"/>
              <a:ext cx="990660" cy="361386"/>
            </a:xfrm>
            <a:custGeom>
              <a:avLst/>
              <a:gdLst>
                <a:gd name="T0" fmla="*/ 0 w 3422"/>
                <a:gd name="T1" fmla="*/ 564 h 1452"/>
                <a:gd name="T2" fmla="*/ 0 w 3422"/>
                <a:gd name="T3" fmla="*/ 0 h 1452"/>
                <a:gd name="T4" fmla="*/ 3422 w 3422"/>
                <a:gd name="T5" fmla="*/ 883 h 1452"/>
                <a:gd name="T6" fmla="*/ 3422 w 3422"/>
                <a:gd name="T7" fmla="*/ 1452 h 1452"/>
                <a:gd name="T8" fmla="*/ 0 w 3422"/>
                <a:gd name="T9" fmla="*/ 564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2" h="1452">
                  <a:moveTo>
                    <a:pt x="0" y="564"/>
                  </a:moveTo>
                  <a:lnTo>
                    <a:pt x="0" y="0"/>
                  </a:lnTo>
                  <a:lnTo>
                    <a:pt x="3422" y="883"/>
                  </a:lnTo>
                  <a:lnTo>
                    <a:pt x="3422" y="145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05"/>
            <p:cNvSpPr>
              <a:spLocks/>
            </p:cNvSpPr>
            <p:nvPr/>
          </p:nvSpPr>
          <p:spPr bwMode="auto">
            <a:xfrm flipH="1">
              <a:off x="785243" y="5296421"/>
              <a:ext cx="2017818" cy="708872"/>
            </a:xfrm>
            <a:custGeom>
              <a:avLst/>
              <a:gdLst>
                <a:gd name="T0" fmla="*/ 6971 w 6971"/>
                <a:gd name="T1" fmla="*/ 781 h 2856"/>
                <a:gd name="T2" fmla="*/ 3623 w 6971"/>
                <a:gd name="T3" fmla="*/ 2856 h 2856"/>
                <a:gd name="T4" fmla="*/ 0 w 6971"/>
                <a:gd name="T5" fmla="*/ 1935 h 2856"/>
                <a:gd name="T6" fmla="*/ 3328 w 6971"/>
                <a:gd name="T7" fmla="*/ 0 h 2856"/>
                <a:gd name="T8" fmla="*/ 6971 w 6971"/>
                <a:gd name="T9" fmla="*/ 781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1" h="2856">
                  <a:moveTo>
                    <a:pt x="6971" y="781"/>
                  </a:moveTo>
                  <a:lnTo>
                    <a:pt x="3623" y="2856"/>
                  </a:lnTo>
                  <a:lnTo>
                    <a:pt x="0" y="1935"/>
                  </a:lnTo>
                  <a:lnTo>
                    <a:pt x="3328" y="0"/>
                  </a:lnTo>
                  <a:lnTo>
                    <a:pt x="6971" y="781"/>
                  </a:lnTo>
                  <a:close/>
                </a:path>
              </a:pathLst>
            </a:custGeom>
            <a:solidFill>
              <a:srgbClr val="B33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06"/>
            <p:cNvSpPr>
              <a:spLocks/>
            </p:cNvSpPr>
            <p:nvPr/>
          </p:nvSpPr>
          <p:spPr bwMode="auto">
            <a:xfrm flipH="1">
              <a:off x="924283" y="5325958"/>
              <a:ext cx="2019556" cy="708872"/>
            </a:xfrm>
            <a:custGeom>
              <a:avLst/>
              <a:gdLst>
                <a:gd name="T0" fmla="*/ 6972 w 6972"/>
                <a:gd name="T1" fmla="*/ 781 h 2855"/>
                <a:gd name="T2" fmla="*/ 3622 w 6972"/>
                <a:gd name="T3" fmla="*/ 2855 h 2855"/>
                <a:gd name="T4" fmla="*/ 0 w 6972"/>
                <a:gd name="T5" fmla="*/ 1935 h 2855"/>
                <a:gd name="T6" fmla="*/ 3327 w 6972"/>
                <a:gd name="T7" fmla="*/ 0 h 2855"/>
                <a:gd name="T8" fmla="*/ 6972 w 6972"/>
                <a:gd name="T9" fmla="*/ 781 h 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2" h="2855">
                  <a:moveTo>
                    <a:pt x="6972" y="781"/>
                  </a:moveTo>
                  <a:lnTo>
                    <a:pt x="3622" y="2855"/>
                  </a:lnTo>
                  <a:lnTo>
                    <a:pt x="0" y="1935"/>
                  </a:lnTo>
                  <a:lnTo>
                    <a:pt x="3327" y="0"/>
                  </a:lnTo>
                  <a:lnTo>
                    <a:pt x="6972" y="781"/>
                  </a:lnTo>
                  <a:close/>
                </a:path>
              </a:pathLst>
            </a:custGeom>
            <a:solidFill>
              <a:srgbClr val="CF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07"/>
            <p:cNvSpPr>
              <a:spLocks/>
            </p:cNvSpPr>
            <p:nvPr/>
          </p:nvSpPr>
          <p:spPr bwMode="auto">
            <a:xfrm flipH="1">
              <a:off x="924283" y="5360706"/>
              <a:ext cx="971542" cy="674123"/>
            </a:xfrm>
            <a:custGeom>
              <a:avLst/>
              <a:gdLst>
                <a:gd name="T0" fmla="*/ 3350 w 3350"/>
                <a:gd name="T1" fmla="*/ 0 h 2719"/>
                <a:gd name="T2" fmla="*/ 3350 w 3350"/>
                <a:gd name="T3" fmla="*/ 645 h 2719"/>
                <a:gd name="T4" fmla="*/ 0 w 3350"/>
                <a:gd name="T5" fmla="*/ 2719 h 2719"/>
                <a:gd name="T6" fmla="*/ 0 w 3350"/>
                <a:gd name="T7" fmla="*/ 2074 h 2719"/>
                <a:gd name="T8" fmla="*/ 3350 w 3350"/>
                <a:gd name="T9" fmla="*/ 0 h 2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0" h="2719">
                  <a:moveTo>
                    <a:pt x="3350" y="0"/>
                  </a:moveTo>
                  <a:lnTo>
                    <a:pt x="3350" y="645"/>
                  </a:lnTo>
                  <a:lnTo>
                    <a:pt x="0" y="2719"/>
                  </a:lnTo>
                  <a:lnTo>
                    <a:pt x="0" y="2074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F05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08"/>
            <p:cNvSpPr>
              <a:spLocks/>
            </p:cNvSpPr>
            <p:nvPr/>
          </p:nvSpPr>
          <p:spPr bwMode="auto">
            <a:xfrm flipH="1">
              <a:off x="1895825" y="5656069"/>
              <a:ext cx="990660" cy="359648"/>
            </a:xfrm>
            <a:custGeom>
              <a:avLst/>
              <a:gdLst>
                <a:gd name="T0" fmla="*/ 0 w 3421"/>
                <a:gd name="T1" fmla="*/ 564 h 1452"/>
                <a:gd name="T2" fmla="*/ 0 w 3421"/>
                <a:gd name="T3" fmla="*/ 0 h 1452"/>
                <a:gd name="T4" fmla="*/ 3421 w 3421"/>
                <a:gd name="T5" fmla="*/ 882 h 1452"/>
                <a:gd name="T6" fmla="*/ 3421 w 3421"/>
                <a:gd name="T7" fmla="*/ 1452 h 1452"/>
                <a:gd name="T8" fmla="*/ 0 w 3421"/>
                <a:gd name="T9" fmla="*/ 564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1" h="1452">
                  <a:moveTo>
                    <a:pt x="0" y="564"/>
                  </a:moveTo>
                  <a:lnTo>
                    <a:pt x="0" y="0"/>
                  </a:lnTo>
                  <a:lnTo>
                    <a:pt x="3421" y="882"/>
                  </a:lnTo>
                  <a:lnTo>
                    <a:pt x="3421" y="1452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09"/>
            <p:cNvSpPr>
              <a:spLocks/>
            </p:cNvSpPr>
            <p:nvPr/>
          </p:nvSpPr>
          <p:spPr bwMode="auto">
            <a:xfrm flipH="1">
              <a:off x="924283" y="5166114"/>
              <a:ext cx="2019556" cy="708872"/>
            </a:xfrm>
            <a:custGeom>
              <a:avLst/>
              <a:gdLst>
                <a:gd name="T0" fmla="*/ 6972 w 6972"/>
                <a:gd name="T1" fmla="*/ 781 h 2855"/>
                <a:gd name="T2" fmla="*/ 3622 w 6972"/>
                <a:gd name="T3" fmla="*/ 2855 h 2855"/>
                <a:gd name="T4" fmla="*/ 0 w 6972"/>
                <a:gd name="T5" fmla="*/ 1934 h 2855"/>
                <a:gd name="T6" fmla="*/ 3327 w 6972"/>
                <a:gd name="T7" fmla="*/ 0 h 2855"/>
                <a:gd name="T8" fmla="*/ 6972 w 6972"/>
                <a:gd name="T9" fmla="*/ 781 h 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2" h="2855">
                  <a:moveTo>
                    <a:pt x="6972" y="781"/>
                  </a:moveTo>
                  <a:lnTo>
                    <a:pt x="3622" y="2855"/>
                  </a:lnTo>
                  <a:lnTo>
                    <a:pt x="0" y="1934"/>
                  </a:lnTo>
                  <a:lnTo>
                    <a:pt x="3327" y="0"/>
                  </a:lnTo>
                  <a:lnTo>
                    <a:pt x="6972" y="781"/>
                  </a:lnTo>
                  <a:close/>
                </a:path>
              </a:pathLst>
            </a:custGeom>
            <a:solidFill>
              <a:srgbClr val="F26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10"/>
            <p:cNvSpPr>
              <a:spLocks/>
            </p:cNvSpPr>
            <p:nvPr/>
          </p:nvSpPr>
          <p:spPr bwMode="auto">
            <a:xfrm flipH="1">
              <a:off x="1702907" y="5405879"/>
              <a:ext cx="358028" cy="213704"/>
            </a:xfrm>
            <a:custGeom>
              <a:avLst/>
              <a:gdLst>
                <a:gd name="T0" fmla="*/ 99 w 1233"/>
                <a:gd name="T1" fmla="*/ 696 h 863"/>
                <a:gd name="T2" fmla="*/ 134 w 1233"/>
                <a:gd name="T3" fmla="*/ 671 h 863"/>
                <a:gd name="T4" fmla="*/ 166 w 1233"/>
                <a:gd name="T5" fmla="*/ 643 h 863"/>
                <a:gd name="T6" fmla="*/ 218 w 1233"/>
                <a:gd name="T7" fmla="*/ 589 h 863"/>
                <a:gd name="T8" fmla="*/ 254 w 1233"/>
                <a:gd name="T9" fmla="*/ 534 h 863"/>
                <a:gd name="T10" fmla="*/ 275 w 1233"/>
                <a:gd name="T11" fmla="*/ 481 h 863"/>
                <a:gd name="T12" fmla="*/ 280 w 1233"/>
                <a:gd name="T13" fmla="*/ 429 h 863"/>
                <a:gd name="T14" fmla="*/ 271 w 1233"/>
                <a:gd name="T15" fmla="*/ 381 h 863"/>
                <a:gd name="T16" fmla="*/ 307 w 1233"/>
                <a:gd name="T17" fmla="*/ 350 h 863"/>
                <a:gd name="T18" fmla="*/ 439 w 1233"/>
                <a:gd name="T19" fmla="*/ 316 h 863"/>
                <a:gd name="T20" fmla="*/ 568 w 1233"/>
                <a:gd name="T21" fmla="*/ 298 h 863"/>
                <a:gd name="T22" fmla="*/ 659 w 1233"/>
                <a:gd name="T23" fmla="*/ 258 h 863"/>
                <a:gd name="T24" fmla="*/ 646 w 1233"/>
                <a:gd name="T25" fmla="*/ 240 h 863"/>
                <a:gd name="T26" fmla="*/ 637 w 1233"/>
                <a:gd name="T27" fmla="*/ 212 h 863"/>
                <a:gd name="T28" fmla="*/ 637 w 1233"/>
                <a:gd name="T29" fmla="*/ 182 h 863"/>
                <a:gd name="T30" fmla="*/ 647 w 1233"/>
                <a:gd name="T31" fmla="*/ 150 h 863"/>
                <a:gd name="T32" fmla="*/ 667 w 1233"/>
                <a:gd name="T33" fmla="*/ 120 h 863"/>
                <a:gd name="T34" fmla="*/ 688 w 1233"/>
                <a:gd name="T35" fmla="*/ 100 h 863"/>
                <a:gd name="T36" fmla="*/ 748 w 1233"/>
                <a:gd name="T37" fmla="*/ 58 h 863"/>
                <a:gd name="T38" fmla="*/ 822 w 1233"/>
                <a:gd name="T39" fmla="*/ 26 h 863"/>
                <a:gd name="T40" fmla="*/ 906 w 1233"/>
                <a:gd name="T41" fmla="*/ 7 h 863"/>
                <a:gd name="T42" fmla="*/ 992 w 1233"/>
                <a:gd name="T43" fmla="*/ 0 h 863"/>
                <a:gd name="T44" fmla="*/ 1076 w 1233"/>
                <a:gd name="T45" fmla="*/ 9 h 863"/>
                <a:gd name="T46" fmla="*/ 1127 w 1233"/>
                <a:gd name="T47" fmla="*/ 23 h 863"/>
                <a:gd name="T48" fmla="*/ 1186 w 1233"/>
                <a:gd name="T49" fmla="*/ 54 h 863"/>
                <a:gd name="T50" fmla="*/ 1222 w 1233"/>
                <a:gd name="T51" fmla="*/ 94 h 863"/>
                <a:gd name="T52" fmla="*/ 1230 w 1233"/>
                <a:gd name="T53" fmla="*/ 116 h 863"/>
                <a:gd name="T54" fmla="*/ 1233 w 1233"/>
                <a:gd name="T55" fmla="*/ 140 h 863"/>
                <a:gd name="T56" fmla="*/ 1226 w 1233"/>
                <a:gd name="T57" fmla="*/ 172 h 863"/>
                <a:gd name="T58" fmla="*/ 1197 w 1233"/>
                <a:gd name="T59" fmla="*/ 220 h 863"/>
                <a:gd name="T60" fmla="*/ 1169 w 1233"/>
                <a:gd name="T61" fmla="*/ 245 h 863"/>
                <a:gd name="T62" fmla="*/ 1131 w 1233"/>
                <a:gd name="T63" fmla="*/ 272 h 863"/>
                <a:gd name="T64" fmla="*/ 1086 w 1233"/>
                <a:gd name="T65" fmla="*/ 294 h 863"/>
                <a:gd name="T66" fmla="*/ 1001 w 1233"/>
                <a:gd name="T67" fmla="*/ 321 h 863"/>
                <a:gd name="T68" fmla="*/ 846 w 1233"/>
                <a:gd name="T69" fmla="*/ 340 h 863"/>
                <a:gd name="T70" fmla="*/ 899 w 1233"/>
                <a:gd name="T71" fmla="*/ 383 h 863"/>
                <a:gd name="T72" fmla="*/ 924 w 1233"/>
                <a:gd name="T73" fmla="*/ 410 h 863"/>
                <a:gd name="T74" fmla="*/ 942 w 1233"/>
                <a:gd name="T75" fmla="*/ 441 h 863"/>
                <a:gd name="T76" fmla="*/ 955 w 1233"/>
                <a:gd name="T77" fmla="*/ 473 h 863"/>
                <a:gd name="T78" fmla="*/ 960 w 1233"/>
                <a:gd name="T79" fmla="*/ 508 h 863"/>
                <a:gd name="T80" fmla="*/ 958 w 1233"/>
                <a:gd name="T81" fmla="*/ 546 h 863"/>
                <a:gd name="T82" fmla="*/ 949 w 1233"/>
                <a:gd name="T83" fmla="*/ 583 h 863"/>
                <a:gd name="T84" fmla="*/ 933 w 1233"/>
                <a:gd name="T85" fmla="*/ 622 h 863"/>
                <a:gd name="T86" fmla="*/ 901 w 1233"/>
                <a:gd name="T87" fmla="*/ 676 h 863"/>
                <a:gd name="T88" fmla="*/ 828 w 1233"/>
                <a:gd name="T89" fmla="*/ 757 h 863"/>
                <a:gd name="T90" fmla="*/ 793 w 1233"/>
                <a:gd name="T91" fmla="*/ 785 h 863"/>
                <a:gd name="T92" fmla="*/ 757 w 1233"/>
                <a:gd name="T93" fmla="*/ 812 h 863"/>
                <a:gd name="T94" fmla="*/ 647 w 1233"/>
                <a:gd name="T95" fmla="*/ 839 h 863"/>
                <a:gd name="T96" fmla="*/ 538 w 1233"/>
                <a:gd name="T97" fmla="*/ 857 h 863"/>
                <a:gd name="T98" fmla="*/ 431 w 1233"/>
                <a:gd name="T99" fmla="*/ 863 h 863"/>
                <a:gd name="T100" fmla="*/ 326 w 1233"/>
                <a:gd name="T101" fmla="*/ 859 h 863"/>
                <a:gd name="T102" fmla="*/ 229 w 1233"/>
                <a:gd name="T103" fmla="*/ 844 h 863"/>
                <a:gd name="T104" fmla="*/ 166 w 1233"/>
                <a:gd name="T105" fmla="*/ 826 h 863"/>
                <a:gd name="T106" fmla="*/ 82 w 1233"/>
                <a:gd name="T107" fmla="*/ 790 h 863"/>
                <a:gd name="T108" fmla="*/ 17 w 1233"/>
                <a:gd name="T109" fmla="*/ 743 h 863"/>
                <a:gd name="T110" fmla="*/ 40 w 1233"/>
                <a:gd name="T111" fmla="*/ 715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33" h="863">
                  <a:moveTo>
                    <a:pt x="81" y="704"/>
                  </a:moveTo>
                  <a:lnTo>
                    <a:pt x="91" y="701"/>
                  </a:lnTo>
                  <a:lnTo>
                    <a:pt x="99" y="696"/>
                  </a:lnTo>
                  <a:lnTo>
                    <a:pt x="99" y="696"/>
                  </a:lnTo>
                  <a:lnTo>
                    <a:pt x="117" y="684"/>
                  </a:lnTo>
                  <a:lnTo>
                    <a:pt x="134" y="671"/>
                  </a:lnTo>
                  <a:lnTo>
                    <a:pt x="150" y="657"/>
                  </a:lnTo>
                  <a:lnTo>
                    <a:pt x="166" y="643"/>
                  </a:lnTo>
                  <a:lnTo>
                    <a:pt x="166" y="643"/>
                  </a:lnTo>
                  <a:lnTo>
                    <a:pt x="185" y="626"/>
                  </a:lnTo>
                  <a:lnTo>
                    <a:pt x="202" y="607"/>
                  </a:lnTo>
                  <a:lnTo>
                    <a:pt x="218" y="589"/>
                  </a:lnTo>
                  <a:lnTo>
                    <a:pt x="231" y="570"/>
                  </a:lnTo>
                  <a:lnTo>
                    <a:pt x="243" y="552"/>
                  </a:lnTo>
                  <a:lnTo>
                    <a:pt x="254" y="534"/>
                  </a:lnTo>
                  <a:lnTo>
                    <a:pt x="263" y="516"/>
                  </a:lnTo>
                  <a:lnTo>
                    <a:pt x="270" y="498"/>
                  </a:lnTo>
                  <a:lnTo>
                    <a:pt x="275" y="481"/>
                  </a:lnTo>
                  <a:lnTo>
                    <a:pt x="278" y="464"/>
                  </a:lnTo>
                  <a:lnTo>
                    <a:pt x="280" y="446"/>
                  </a:lnTo>
                  <a:lnTo>
                    <a:pt x="280" y="429"/>
                  </a:lnTo>
                  <a:lnTo>
                    <a:pt x="279" y="413"/>
                  </a:lnTo>
                  <a:lnTo>
                    <a:pt x="276" y="397"/>
                  </a:lnTo>
                  <a:lnTo>
                    <a:pt x="271" y="381"/>
                  </a:lnTo>
                  <a:lnTo>
                    <a:pt x="265" y="366"/>
                  </a:lnTo>
                  <a:lnTo>
                    <a:pt x="265" y="366"/>
                  </a:lnTo>
                  <a:lnTo>
                    <a:pt x="307" y="350"/>
                  </a:lnTo>
                  <a:lnTo>
                    <a:pt x="351" y="337"/>
                  </a:lnTo>
                  <a:lnTo>
                    <a:pt x="395" y="325"/>
                  </a:lnTo>
                  <a:lnTo>
                    <a:pt x="439" y="316"/>
                  </a:lnTo>
                  <a:lnTo>
                    <a:pt x="482" y="307"/>
                  </a:lnTo>
                  <a:lnTo>
                    <a:pt x="525" y="302"/>
                  </a:lnTo>
                  <a:lnTo>
                    <a:pt x="568" y="298"/>
                  </a:lnTo>
                  <a:lnTo>
                    <a:pt x="609" y="297"/>
                  </a:lnTo>
                  <a:lnTo>
                    <a:pt x="690" y="297"/>
                  </a:lnTo>
                  <a:lnTo>
                    <a:pt x="659" y="258"/>
                  </a:lnTo>
                  <a:lnTo>
                    <a:pt x="659" y="258"/>
                  </a:lnTo>
                  <a:lnTo>
                    <a:pt x="652" y="250"/>
                  </a:lnTo>
                  <a:lnTo>
                    <a:pt x="646" y="240"/>
                  </a:lnTo>
                  <a:lnTo>
                    <a:pt x="643" y="230"/>
                  </a:lnTo>
                  <a:lnTo>
                    <a:pt x="639" y="222"/>
                  </a:lnTo>
                  <a:lnTo>
                    <a:pt x="637" y="212"/>
                  </a:lnTo>
                  <a:lnTo>
                    <a:pt x="636" y="201"/>
                  </a:lnTo>
                  <a:lnTo>
                    <a:pt x="636" y="191"/>
                  </a:lnTo>
                  <a:lnTo>
                    <a:pt x="637" y="182"/>
                  </a:lnTo>
                  <a:lnTo>
                    <a:pt x="639" y="171"/>
                  </a:lnTo>
                  <a:lnTo>
                    <a:pt x="643" y="161"/>
                  </a:lnTo>
                  <a:lnTo>
                    <a:pt x="647" y="150"/>
                  </a:lnTo>
                  <a:lnTo>
                    <a:pt x="653" y="141"/>
                  </a:lnTo>
                  <a:lnTo>
                    <a:pt x="660" y="130"/>
                  </a:lnTo>
                  <a:lnTo>
                    <a:pt x="667" y="120"/>
                  </a:lnTo>
                  <a:lnTo>
                    <a:pt x="678" y="109"/>
                  </a:lnTo>
                  <a:lnTo>
                    <a:pt x="688" y="100"/>
                  </a:lnTo>
                  <a:lnTo>
                    <a:pt x="688" y="100"/>
                  </a:lnTo>
                  <a:lnTo>
                    <a:pt x="706" y="85"/>
                  </a:lnTo>
                  <a:lnTo>
                    <a:pt x="726" y="70"/>
                  </a:lnTo>
                  <a:lnTo>
                    <a:pt x="748" y="58"/>
                  </a:lnTo>
                  <a:lnTo>
                    <a:pt x="772" y="46"/>
                  </a:lnTo>
                  <a:lnTo>
                    <a:pt x="796" y="36"/>
                  </a:lnTo>
                  <a:lnTo>
                    <a:pt x="822" y="26"/>
                  </a:lnTo>
                  <a:lnTo>
                    <a:pt x="849" y="19"/>
                  </a:lnTo>
                  <a:lnTo>
                    <a:pt x="877" y="12"/>
                  </a:lnTo>
                  <a:lnTo>
                    <a:pt x="906" y="7"/>
                  </a:lnTo>
                  <a:lnTo>
                    <a:pt x="934" y="4"/>
                  </a:lnTo>
                  <a:lnTo>
                    <a:pt x="964" y="1"/>
                  </a:lnTo>
                  <a:lnTo>
                    <a:pt x="992" y="0"/>
                  </a:lnTo>
                  <a:lnTo>
                    <a:pt x="1021" y="1"/>
                  </a:lnTo>
                  <a:lnTo>
                    <a:pt x="1049" y="5"/>
                  </a:lnTo>
                  <a:lnTo>
                    <a:pt x="1076" y="9"/>
                  </a:lnTo>
                  <a:lnTo>
                    <a:pt x="1103" y="15"/>
                  </a:lnTo>
                  <a:lnTo>
                    <a:pt x="1103" y="15"/>
                  </a:lnTo>
                  <a:lnTo>
                    <a:pt x="1127" y="23"/>
                  </a:lnTo>
                  <a:lnTo>
                    <a:pt x="1149" y="32"/>
                  </a:lnTo>
                  <a:lnTo>
                    <a:pt x="1169" y="42"/>
                  </a:lnTo>
                  <a:lnTo>
                    <a:pt x="1186" y="54"/>
                  </a:lnTo>
                  <a:lnTo>
                    <a:pt x="1200" y="66"/>
                  </a:lnTo>
                  <a:lnTo>
                    <a:pt x="1212" y="80"/>
                  </a:lnTo>
                  <a:lnTo>
                    <a:pt x="1222" y="94"/>
                  </a:lnTo>
                  <a:lnTo>
                    <a:pt x="1225" y="101"/>
                  </a:lnTo>
                  <a:lnTo>
                    <a:pt x="1227" y="108"/>
                  </a:lnTo>
                  <a:lnTo>
                    <a:pt x="1230" y="116"/>
                  </a:lnTo>
                  <a:lnTo>
                    <a:pt x="1232" y="123"/>
                  </a:lnTo>
                  <a:lnTo>
                    <a:pt x="1232" y="132"/>
                  </a:lnTo>
                  <a:lnTo>
                    <a:pt x="1233" y="140"/>
                  </a:lnTo>
                  <a:lnTo>
                    <a:pt x="1232" y="147"/>
                  </a:lnTo>
                  <a:lnTo>
                    <a:pt x="1231" y="156"/>
                  </a:lnTo>
                  <a:lnTo>
                    <a:pt x="1226" y="172"/>
                  </a:lnTo>
                  <a:lnTo>
                    <a:pt x="1219" y="188"/>
                  </a:lnTo>
                  <a:lnTo>
                    <a:pt x="1209" y="204"/>
                  </a:lnTo>
                  <a:lnTo>
                    <a:pt x="1197" y="220"/>
                  </a:lnTo>
                  <a:lnTo>
                    <a:pt x="1181" y="236"/>
                  </a:lnTo>
                  <a:lnTo>
                    <a:pt x="1181" y="236"/>
                  </a:lnTo>
                  <a:lnTo>
                    <a:pt x="1169" y="245"/>
                  </a:lnTo>
                  <a:lnTo>
                    <a:pt x="1158" y="255"/>
                  </a:lnTo>
                  <a:lnTo>
                    <a:pt x="1144" y="264"/>
                  </a:lnTo>
                  <a:lnTo>
                    <a:pt x="1131" y="272"/>
                  </a:lnTo>
                  <a:lnTo>
                    <a:pt x="1116" y="280"/>
                  </a:lnTo>
                  <a:lnTo>
                    <a:pt x="1102" y="288"/>
                  </a:lnTo>
                  <a:lnTo>
                    <a:pt x="1086" y="294"/>
                  </a:lnTo>
                  <a:lnTo>
                    <a:pt x="1069" y="301"/>
                  </a:lnTo>
                  <a:lnTo>
                    <a:pt x="1037" y="312"/>
                  </a:lnTo>
                  <a:lnTo>
                    <a:pt x="1001" y="321"/>
                  </a:lnTo>
                  <a:lnTo>
                    <a:pt x="965" y="329"/>
                  </a:lnTo>
                  <a:lnTo>
                    <a:pt x="928" y="333"/>
                  </a:lnTo>
                  <a:lnTo>
                    <a:pt x="846" y="340"/>
                  </a:lnTo>
                  <a:lnTo>
                    <a:pt x="888" y="374"/>
                  </a:lnTo>
                  <a:lnTo>
                    <a:pt x="888" y="374"/>
                  </a:lnTo>
                  <a:lnTo>
                    <a:pt x="899" y="383"/>
                  </a:lnTo>
                  <a:lnTo>
                    <a:pt x="908" y="391"/>
                  </a:lnTo>
                  <a:lnTo>
                    <a:pt x="917" y="401"/>
                  </a:lnTo>
                  <a:lnTo>
                    <a:pt x="924" y="410"/>
                  </a:lnTo>
                  <a:lnTo>
                    <a:pt x="931" y="420"/>
                  </a:lnTo>
                  <a:lnTo>
                    <a:pt x="937" y="430"/>
                  </a:lnTo>
                  <a:lnTo>
                    <a:pt x="942" y="441"/>
                  </a:lnTo>
                  <a:lnTo>
                    <a:pt x="948" y="451"/>
                  </a:lnTo>
                  <a:lnTo>
                    <a:pt x="951" y="462"/>
                  </a:lnTo>
                  <a:lnTo>
                    <a:pt x="955" y="473"/>
                  </a:lnTo>
                  <a:lnTo>
                    <a:pt x="957" y="485"/>
                  </a:lnTo>
                  <a:lnTo>
                    <a:pt x="959" y="496"/>
                  </a:lnTo>
                  <a:lnTo>
                    <a:pt x="960" y="508"/>
                  </a:lnTo>
                  <a:lnTo>
                    <a:pt x="960" y="521"/>
                  </a:lnTo>
                  <a:lnTo>
                    <a:pt x="959" y="533"/>
                  </a:lnTo>
                  <a:lnTo>
                    <a:pt x="958" y="546"/>
                  </a:lnTo>
                  <a:lnTo>
                    <a:pt x="956" y="558"/>
                  </a:lnTo>
                  <a:lnTo>
                    <a:pt x="954" y="570"/>
                  </a:lnTo>
                  <a:lnTo>
                    <a:pt x="949" y="583"/>
                  </a:lnTo>
                  <a:lnTo>
                    <a:pt x="945" y="596"/>
                  </a:lnTo>
                  <a:lnTo>
                    <a:pt x="940" y="609"/>
                  </a:lnTo>
                  <a:lnTo>
                    <a:pt x="933" y="622"/>
                  </a:lnTo>
                  <a:lnTo>
                    <a:pt x="927" y="636"/>
                  </a:lnTo>
                  <a:lnTo>
                    <a:pt x="919" y="649"/>
                  </a:lnTo>
                  <a:lnTo>
                    <a:pt x="901" y="676"/>
                  </a:lnTo>
                  <a:lnTo>
                    <a:pt x="879" y="703"/>
                  </a:lnTo>
                  <a:lnTo>
                    <a:pt x="855" y="730"/>
                  </a:lnTo>
                  <a:lnTo>
                    <a:pt x="828" y="757"/>
                  </a:lnTo>
                  <a:lnTo>
                    <a:pt x="828" y="757"/>
                  </a:lnTo>
                  <a:lnTo>
                    <a:pt x="811" y="771"/>
                  </a:lnTo>
                  <a:lnTo>
                    <a:pt x="793" y="785"/>
                  </a:lnTo>
                  <a:lnTo>
                    <a:pt x="776" y="799"/>
                  </a:lnTo>
                  <a:lnTo>
                    <a:pt x="757" y="812"/>
                  </a:lnTo>
                  <a:lnTo>
                    <a:pt x="757" y="812"/>
                  </a:lnTo>
                  <a:lnTo>
                    <a:pt x="721" y="823"/>
                  </a:lnTo>
                  <a:lnTo>
                    <a:pt x="684" y="832"/>
                  </a:lnTo>
                  <a:lnTo>
                    <a:pt x="647" y="839"/>
                  </a:lnTo>
                  <a:lnTo>
                    <a:pt x="611" y="846"/>
                  </a:lnTo>
                  <a:lnTo>
                    <a:pt x="574" y="852"/>
                  </a:lnTo>
                  <a:lnTo>
                    <a:pt x="538" y="857"/>
                  </a:lnTo>
                  <a:lnTo>
                    <a:pt x="501" y="860"/>
                  </a:lnTo>
                  <a:lnTo>
                    <a:pt x="466" y="862"/>
                  </a:lnTo>
                  <a:lnTo>
                    <a:pt x="431" y="863"/>
                  </a:lnTo>
                  <a:lnTo>
                    <a:pt x="395" y="863"/>
                  </a:lnTo>
                  <a:lnTo>
                    <a:pt x="360" y="862"/>
                  </a:lnTo>
                  <a:lnTo>
                    <a:pt x="326" y="859"/>
                  </a:lnTo>
                  <a:lnTo>
                    <a:pt x="293" y="856"/>
                  </a:lnTo>
                  <a:lnTo>
                    <a:pt x="260" y="850"/>
                  </a:lnTo>
                  <a:lnTo>
                    <a:pt x="229" y="844"/>
                  </a:lnTo>
                  <a:lnTo>
                    <a:pt x="197" y="836"/>
                  </a:lnTo>
                  <a:lnTo>
                    <a:pt x="197" y="836"/>
                  </a:lnTo>
                  <a:lnTo>
                    <a:pt x="166" y="826"/>
                  </a:lnTo>
                  <a:lnTo>
                    <a:pt x="136" y="816"/>
                  </a:lnTo>
                  <a:lnTo>
                    <a:pt x="108" y="803"/>
                  </a:lnTo>
                  <a:lnTo>
                    <a:pt x="82" y="790"/>
                  </a:lnTo>
                  <a:lnTo>
                    <a:pt x="58" y="775"/>
                  </a:lnTo>
                  <a:lnTo>
                    <a:pt x="37" y="759"/>
                  </a:lnTo>
                  <a:lnTo>
                    <a:pt x="17" y="743"/>
                  </a:lnTo>
                  <a:lnTo>
                    <a:pt x="0" y="725"/>
                  </a:lnTo>
                  <a:lnTo>
                    <a:pt x="0" y="725"/>
                  </a:lnTo>
                  <a:lnTo>
                    <a:pt x="40" y="715"/>
                  </a:lnTo>
                  <a:lnTo>
                    <a:pt x="81" y="704"/>
                  </a:lnTo>
                  <a:lnTo>
                    <a:pt x="81" y="7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11"/>
            <p:cNvSpPr>
              <a:spLocks/>
            </p:cNvSpPr>
            <p:nvPr/>
          </p:nvSpPr>
          <p:spPr bwMode="auto">
            <a:xfrm flipH="1">
              <a:off x="1944489" y="5421516"/>
              <a:ext cx="276342" cy="158106"/>
            </a:xfrm>
            <a:custGeom>
              <a:avLst/>
              <a:gdLst>
                <a:gd name="T0" fmla="*/ 543 w 958"/>
                <a:gd name="T1" fmla="*/ 186 h 640"/>
                <a:gd name="T2" fmla="*/ 535 w 958"/>
                <a:gd name="T3" fmla="*/ 173 h 640"/>
                <a:gd name="T4" fmla="*/ 527 w 958"/>
                <a:gd name="T5" fmla="*/ 152 h 640"/>
                <a:gd name="T6" fmla="*/ 527 w 958"/>
                <a:gd name="T7" fmla="*/ 129 h 640"/>
                <a:gd name="T8" fmla="*/ 535 w 958"/>
                <a:gd name="T9" fmla="*/ 108 h 640"/>
                <a:gd name="T10" fmla="*/ 550 w 958"/>
                <a:gd name="T11" fmla="*/ 85 h 640"/>
                <a:gd name="T12" fmla="*/ 564 w 958"/>
                <a:gd name="T13" fmla="*/ 71 h 640"/>
                <a:gd name="T14" fmla="*/ 607 w 958"/>
                <a:gd name="T15" fmla="*/ 41 h 640"/>
                <a:gd name="T16" fmla="*/ 661 w 958"/>
                <a:gd name="T17" fmla="*/ 18 h 640"/>
                <a:gd name="T18" fmla="*/ 721 w 958"/>
                <a:gd name="T19" fmla="*/ 4 h 640"/>
                <a:gd name="T20" fmla="*/ 784 w 958"/>
                <a:gd name="T21" fmla="*/ 0 h 640"/>
                <a:gd name="T22" fmla="*/ 845 w 958"/>
                <a:gd name="T23" fmla="*/ 6 h 640"/>
                <a:gd name="T24" fmla="*/ 882 w 958"/>
                <a:gd name="T25" fmla="*/ 16 h 640"/>
                <a:gd name="T26" fmla="*/ 924 w 958"/>
                <a:gd name="T27" fmla="*/ 39 h 640"/>
                <a:gd name="T28" fmla="*/ 950 w 958"/>
                <a:gd name="T29" fmla="*/ 68 h 640"/>
                <a:gd name="T30" fmla="*/ 958 w 958"/>
                <a:gd name="T31" fmla="*/ 100 h 640"/>
                <a:gd name="T32" fmla="*/ 948 w 958"/>
                <a:gd name="T33" fmla="*/ 135 h 640"/>
                <a:gd name="T34" fmla="*/ 921 w 958"/>
                <a:gd name="T35" fmla="*/ 169 h 640"/>
                <a:gd name="T36" fmla="*/ 885 w 958"/>
                <a:gd name="T37" fmla="*/ 195 h 640"/>
                <a:gd name="T38" fmla="*/ 817 w 958"/>
                <a:gd name="T39" fmla="*/ 224 h 640"/>
                <a:gd name="T40" fmla="*/ 739 w 958"/>
                <a:gd name="T41" fmla="*/ 240 h 640"/>
                <a:gd name="T42" fmla="*/ 699 w 958"/>
                <a:gd name="T43" fmla="*/ 281 h 640"/>
                <a:gd name="T44" fmla="*/ 716 w 958"/>
                <a:gd name="T45" fmla="*/ 297 h 640"/>
                <a:gd name="T46" fmla="*/ 731 w 958"/>
                <a:gd name="T47" fmla="*/ 316 h 640"/>
                <a:gd name="T48" fmla="*/ 742 w 958"/>
                <a:gd name="T49" fmla="*/ 338 h 640"/>
                <a:gd name="T50" fmla="*/ 751 w 958"/>
                <a:gd name="T51" fmla="*/ 376 h 640"/>
                <a:gd name="T52" fmla="*/ 748 w 958"/>
                <a:gd name="T53" fmla="*/ 417 h 640"/>
                <a:gd name="T54" fmla="*/ 735 w 958"/>
                <a:gd name="T55" fmla="*/ 460 h 640"/>
                <a:gd name="T56" fmla="*/ 708 w 958"/>
                <a:gd name="T57" fmla="*/ 504 h 640"/>
                <a:gd name="T58" fmla="*/ 668 w 958"/>
                <a:gd name="T59" fmla="*/ 549 h 640"/>
                <a:gd name="T60" fmla="*/ 629 w 958"/>
                <a:gd name="T61" fmla="*/ 584 h 640"/>
                <a:gd name="T62" fmla="*/ 563 w 958"/>
                <a:gd name="T63" fmla="*/ 614 h 640"/>
                <a:gd name="T64" fmla="*/ 480 w 958"/>
                <a:gd name="T65" fmla="*/ 630 h 640"/>
                <a:gd name="T66" fmla="*/ 436 w 958"/>
                <a:gd name="T67" fmla="*/ 636 h 640"/>
                <a:gd name="T68" fmla="*/ 340 w 958"/>
                <a:gd name="T69" fmla="*/ 640 h 640"/>
                <a:gd name="T70" fmla="*/ 248 w 958"/>
                <a:gd name="T71" fmla="*/ 633 h 640"/>
                <a:gd name="T72" fmla="*/ 192 w 958"/>
                <a:gd name="T73" fmla="*/ 621 h 640"/>
                <a:gd name="T74" fmla="*/ 130 w 958"/>
                <a:gd name="T75" fmla="*/ 598 h 640"/>
                <a:gd name="T76" fmla="*/ 79 w 958"/>
                <a:gd name="T77" fmla="*/ 570 h 640"/>
                <a:gd name="T78" fmla="*/ 41 w 958"/>
                <a:gd name="T79" fmla="*/ 535 h 640"/>
                <a:gd name="T80" fmla="*/ 16 w 958"/>
                <a:gd name="T81" fmla="*/ 495 h 640"/>
                <a:gd name="T82" fmla="*/ 1 w 958"/>
                <a:gd name="T83" fmla="*/ 452 h 640"/>
                <a:gd name="T84" fmla="*/ 19 w 958"/>
                <a:gd name="T85" fmla="*/ 416 h 640"/>
                <a:gd name="T86" fmla="*/ 63 w 958"/>
                <a:gd name="T87" fmla="*/ 376 h 640"/>
                <a:gd name="T88" fmla="*/ 139 w 958"/>
                <a:gd name="T89" fmla="*/ 324 h 640"/>
                <a:gd name="T90" fmla="*/ 224 w 958"/>
                <a:gd name="T91" fmla="*/ 282 h 640"/>
                <a:gd name="T92" fmla="*/ 314 w 958"/>
                <a:gd name="T93" fmla="*/ 250 h 640"/>
                <a:gd name="T94" fmla="*/ 406 w 958"/>
                <a:gd name="T95" fmla="*/ 231 h 640"/>
                <a:gd name="T96" fmla="*/ 495 w 958"/>
                <a:gd name="T97" fmla="*/ 224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58" h="640">
                  <a:moveTo>
                    <a:pt x="495" y="224"/>
                  </a:moveTo>
                  <a:lnTo>
                    <a:pt x="574" y="224"/>
                  </a:lnTo>
                  <a:lnTo>
                    <a:pt x="543" y="186"/>
                  </a:lnTo>
                  <a:lnTo>
                    <a:pt x="543" y="186"/>
                  </a:lnTo>
                  <a:lnTo>
                    <a:pt x="538" y="179"/>
                  </a:lnTo>
                  <a:lnTo>
                    <a:pt x="535" y="173"/>
                  </a:lnTo>
                  <a:lnTo>
                    <a:pt x="532" y="165"/>
                  </a:lnTo>
                  <a:lnTo>
                    <a:pt x="529" y="159"/>
                  </a:lnTo>
                  <a:lnTo>
                    <a:pt x="527" y="152"/>
                  </a:lnTo>
                  <a:lnTo>
                    <a:pt x="527" y="144"/>
                  </a:lnTo>
                  <a:lnTo>
                    <a:pt x="527" y="137"/>
                  </a:lnTo>
                  <a:lnTo>
                    <a:pt x="527" y="129"/>
                  </a:lnTo>
                  <a:lnTo>
                    <a:pt x="529" y="123"/>
                  </a:lnTo>
                  <a:lnTo>
                    <a:pt x="532" y="115"/>
                  </a:lnTo>
                  <a:lnTo>
                    <a:pt x="535" y="108"/>
                  </a:lnTo>
                  <a:lnTo>
                    <a:pt x="539" y="100"/>
                  </a:lnTo>
                  <a:lnTo>
                    <a:pt x="544" y="93"/>
                  </a:lnTo>
                  <a:lnTo>
                    <a:pt x="550" y="85"/>
                  </a:lnTo>
                  <a:lnTo>
                    <a:pt x="556" y="79"/>
                  </a:lnTo>
                  <a:lnTo>
                    <a:pt x="564" y="71"/>
                  </a:lnTo>
                  <a:lnTo>
                    <a:pt x="564" y="71"/>
                  </a:lnTo>
                  <a:lnTo>
                    <a:pt x="576" y="60"/>
                  </a:lnTo>
                  <a:lnTo>
                    <a:pt x="591" y="51"/>
                  </a:lnTo>
                  <a:lnTo>
                    <a:pt x="607" y="41"/>
                  </a:lnTo>
                  <a:lnTo>
                    <a:pt x="625" y="33"/>
                  </a:lnTo>
                  <a:lnTo>
                    <a:pt x="643" y="26"/>
                  </a:lnTo>
                  <a:lnTo>
                    <a:pt x="661" y="18"/>
                  </a:lnTo>
                  <a:lnTo>
                    <a:pt x="681" y="13"/>
                  </a:lnTo>
                  <a:lnTo>
                    <a:pt x="701" y="8"/>
                  </a:lnTo>
                  <a:lnTo>
                    <a:pt x="721" y="4"/>
                  </a:lnTo>
                  <a:lnTo>
                    <a:pt x="741" y="2"/>
                  </a:lnTo>
                  <a:lnTo>
                    <a:pt x="763" y="1"/>
                  </a:lnTo>
                  <a:lnTo>
                    <a:pt x="784" y="0"/>
                  </a:lnTo>
                  <a:lnTo>
                    <a:pt x="804" y="1"/>
                  </a:lnTo>
                  <a:lnTo>
                    <a:pt x="824" y="3"/>
                  </a:lnTo>
                  <a:lnTo>
                    <a:pt x="845" y="6"/>
                  </a:lnTo>
                  <a:lnTo>
                    <a:pt x="864" y="11"/>
                  </a:lnTo>
                  <a:lnTo>
                    <a:pt x="864" y="11"/>
                  </a:lnTo>
                  <a:lnTo>
                    <a:pt x="882" y="16"/>
                  </a:lnTo>
                  <a:lnTo>
                    <a:pt x="897" y="22"/>
                  </a:lnTo>
                  <a:lnTo>
                    <a:pt x="912" y="30"/>
                  </a:lnTo>
                  <a:lnTo>
                    <a:pt x="924" y="39"/>
                  </a:lnTo>
                  <a:lnTo>
                    <a:pt x="934" y="47"/>
                  </a:lnTo>
                  <a:lnTo>
                    <a:pt x="943" y="57"/>
                  </a:lnTo>
                  <a:lnTo>
                    <a:pt x="950" y="68"/>
                  </a:lnTo>
                  <a:lnTo>
                    <a:pt x="954" y="79"/>
                  </a:lnTo>
                  <a:lnTo>
                    <a:pt x="957" y="89"/>
                  </a:lnTo>
                  <a:lnTo>
                    <a:pt x="958" y="100"/>
                  </a:lnTo>
                  <a:lnTo>
                    <a:pt x="957" y="112"/>
                  </a:lnTo>
                  <a:lnTo>
                    <a:pt x="953" y="124"/>
                  </a:lnTo>
                  <a:lnTo>
                    <a:pt x="948" y="135"/>
                  </a:lnTo>
                  <a:lnTo>
                    <a:pt x="941" y="147"/>
                  </a:lnTo>
                  <a:lnTo>
                    <a:pt x="932" y="159"/>
                  </a:lnTo>
                  <a:lnTo>
                    <a:pt x="921" y="169"/>
                  </a:lnTo>
                  <a:lnTo>
                    <a:pt x="921" y="169"/>
                  </a:lnTo>
                  <a:lnTo>
                    <a:pt x="904" y="183"/>
                  </a:lnTo>
                  <a:lnTo>
                    <a:pt x="885" y="195"/>
                  </a:lnTo>
                  <a:lnTo>
                    <a:pt x="864" y="207"/>
                  </a:lnTo>
                  <a:lnTo>
                    <a:pt x="841" y="216"/>
                  </a:lnTo>
                  <a:lnTo>
                    <a:pt x="817" y="224"/>
                  </a:lnTo>
                  <a:lnTo>
                    <a:pt x="792" y="231"/>
                  </a:lnTo>
                  <a:lnTo>
                    <a:pt x="765" y="236"/>
                  </a:lnTo>
                  <a:lnTo>
                    <a:pt x="739" y="240"/>
                  </a:lnTo>
                  <a:lnTo>
                    <a:pt x="656" y="247"/>
                  </a:lnTo>
                  <a:lnTo>
                    <a:pt x="699" y="281"/>
                  </a:lnTo>
                  <a:lnTo>
                    <a:pt x="699" y="281"/>
                  </a:lnTo>
                  <a:lnTo>
                    <a:pt x="708" y="288"/>
                  </a:lnTo>
                  <a:lnTo>
                    <a:pt x="716" y="297"/>
                  </a:lnTo>
                  <a:lnTo>
                    <a:pt x="716" y="297"/>
                  </a:lnTo>
                  <a:lnTo>
                    <a:pt x="723" y="306"/>
                  </a:lnTo>
                  <a:lnTo>
                    <a:pt x="731" y="316"/>
                  </a:lnTo>
                  <a:lnTo>
                    <a:pt x="731" y="316"/>
                  </a:lnTo>
                  <a:lnTo>
                    <a:pt x="738" y="327"/>
                  </a:lnTo>
                  <a:lnTo>
                    <a:pt x="742" y="338"/>
                  </a:lnTo>
                  <a:lnTo>
                    <a:pt x="742" y="338"/>
                  </a:lnTo>
                  <a:lnTo>
                    <a:pt x="747" y="351"/>
                  </a:lnTo>
                  <a:lnTo>
                    <a:pt x="750" y="363"/>
                  </a:lnTo>
                  <a:lnTo>
                    <a:pt x="751" y="376"/>
                  </a:lnTo>
                  <a:lnTo>
                    <a:pt x="751" y="390"/>
                  </a:lnTo>
                  <a:lnTo>
                    <a:pt x="750" y="403"/>
                  </a:lnTo>
                  <a:lnTo>
                    <a:pt x="748" y="417"/>
                  </a:lnTo>
                  <a:lnTo>
                    <a:pt x="745" y="431"/>
                  </a:lnTo>
                  <a:lnTo>
                    <a:pt x="740" y="446"/>
                  </a:lnTo>
                  <a:lnTo>
                    <a:pt x="735" y="460"/>
                  </a:lnTo>
                  <a:lnTo>
                    <a:pt x="727" y="475"/>
                  </a:lnTo>
                  <a:lnTo>
                    <a:pt x="718" y="489"/>
                  </a:lnTo>
                  <a:lnTo>
                    <a:pt x="708" y="504"/>
                  </a:lnTo>
                  <a:lnTo>
                    <a:pt x="696" y="519"/>
                  </a:lnTo>
                  <a:lnTo>
                    <a:pt x="683" y="534"/>
                  </a:lnTo>
                  <a:lnTo>
                    <a:pt x="668" y="549"/>
                  </a:lnTo>
                  <a:lnTo>
                    <a:pt x="654" y="563"/>
                  </a:lnTo>
                  <a:lnTo>
                    <a:pt x="654" y="563"/>
                  </a:lnTo>
                  <a:lnTo>
                    <a:pt x="629" y="584"/>
                  </a:lnTo>
                  <a:lnTo>
                    <a:pt x="603" y="603"/>
                  </a:lnTo>
                  <a:lnTo>
                    <a:pt x="603" y="603"/>
                  </a:lnTo>
                  <a:lnTo>
                    <a:pt x="563" y="614"/>
                  </a:lnTo>
                  <a:lnTo>
                    <a:pt x="523" y="623"/>
                  </a:lnTo>
                  <a:lnTo>
                    <a:pt x="523" y="623"/>
                  </a:lnTo>
                  <a:lnTo>
                    <a:pt x="480" y="630"/>
                  </a:lnTo>
                  <a:lnTo>
                    <a:pt x="480" y="630"/>
                  </a:lnTo>
                  <a:lnTo>
                    <a:pt x="436" y="636"/>
                  </a:lnTo>
                  <a:lnTo>
                    <a:pt x="436" y="636"/>
                  </a:lnTo>
                  <a:lnTo>
                    <a:pt x="404" y="639"/>
                  </a:lnTo>
                  <a:lnTo>
                    <a:pt x="371" y="640"/>
                  </a:lnTo>
                  <a:lnTo>
                    <a:pt x="340" y="640"/>
                  </a:lnTo>
                  <a:lnTo>
                    <a:pt x="308" y="639"/>
                  </a:lnTo>
                  <a:lnTo>
                    <a:pt x="278" y="637"/>
                  </a:lnTo>
                  <a:lnTo>
                    <a:pt x="248" y="633"/>
                  </a:lnTo>
                  <a:lnTo>
                    <a:pt x="220" y="627"/>
                  </a:lnTo>
                  <a:lnTo>
                    <a:pt x="192" y="621"/>
                  </a:lnTo>
                  <a:lnTo>
                    <a:pt x="192" y="621"/>
                  </a:lnTo>
                  <a:lnTo>
                    <a:pt x="169" y="614"/>
                  </a:lnTo>
                  <a:lnTo>
                    <a:pt x="149" y="607"/>
                  </a:lnTo>
                  <a:lnTo>
                    <a:pt x="130" y="598"/>
                  </a:lnTo>
                  <a:lnTo>
                    <a:pt x="112" y="589"/>
                  </a:lnTo>
                  <a:lnTo>
                    <a:pt x="95" y="580"/>
                  </a:lnTo>
                  <a:lnTo>
                    <a:pt x="79" y="570"/>
                  </a:lnTo>
                  <a:lnTo>
                    <a:pt x="66" y="559"/>
                  </a:lnTo>
                  <a:lnTo>
                    <a:pt x="53" y="547"/>
                  </a:lnTo>
                  <a:lnTo>
                    <a:pt x="41" y="535"/>
                  </a:lnTo>
                  <a:lnTo>
                    <a:pt x="31" y="522"/>
                  </a:lnTo>
                  <a:lnTo>
                    <a:pt x="22" y="509"/>
                  </a:lnTo>
                  <a:lnTo>
                    <a:pt x="16" y="495"/>
                  </a:lnTo>
                  <a:lnTo>
                    <a:pt x="9" y="481"/>
                  </a:lnTo>
                  <a:lnTo>
                    <a:pt x="4" y="467"/>
                  </a:lnTo>
                  <a:lnTo>
                    <a:pt x="1" y="452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9" y="416"/>
                  </a:lnTo>
                  <a:lnTo>
                    <a:pt x="40" y="395"/>
                  </a:lnTo>
                  <a:lnTo>
                    <a:pt x="40" y="395"/>
                  </a:lnTo>
                  <a:lnTo>
                    <a:pt x="63" y="376"/>
                  </a:lnTo>
                  <a:lnTo>
                    <a:pt x="87" y="357"/>
                  </a:lnTo>
                  <a:lnTo>
                    <a:pt x="112" y="340"/>
                  </a:lnTo>
                  <a:lnTo>
                    <a:pt x="139" y="324"/>
                  </a:lnTo>
                  <a:lnTo>
                    <a:pt x="166" y="309"/>
                  </a:lnTo>
                  <a:lnTo>
                    <a:pt x="195" y="295"/>
                  </a:lnTo>
                  <a:lnTo>
                    <a:pt x="224" y="282"/>
                  </a:lnTo>
                  <a:lnTo>
                    <a:pt x="253" y="270"/>
                  </a:lnTo>
                  <a:lnTo>
                    <a:pt x="284" y="259"/>
                  </a:lnTo>
                  <a:lnTo>
                    <a:pt x="314" y="250"/>
                  </a:lnTo>
                  <a:lnTo>
                    <a:pt x="344" y="243"/>
                  </a:lnTo>
                  <a:lnTo>
                    <a:pt x="376" y="236"/>
                  </a:lnTo>
                  <a:lnTo>
                    <a:pt x="406" y="231"/>
                  </a:lnTo>
                  <a:lnTo>
                    <a:pt x="436" y="228"/>
                  </a:lnTo>
                  <a:lnTo>
                    <a:pt x="465" y="225"/>
                  </a:lnTo>
                  <a:lnTo>
                    <a:pt x="495" y="224"/>
                  </a:lnTo>
                  <a:lnTo>
                    <a:pt x="495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12"/>
            <p:cNvSpPr>
              <a:spLocks/>
            </p:cNvSpPr>
            <p:nvPr/>
          </p:nvSpPr>
          <p:spPr bwMode="auto">
            <a:xfrm flipH="1">
              <a:off x="976423" y="5435416"/>
              <a:ext cx="55616" cy="95559"/>
            </a:xfrm>
            <a:custGeom>
              <a:avLst/>
              <a:gdLst>
                <a:gd name="T0" fmla="*/ 46 w 189"/>
                <a:gd name="T1" fmla="*/ 360 h 387"/>
                <a:gd name="T2" fmla="*/ 46 w 189"/>
                <a:gd name="T3" fmla="*/ 357 h 387"/>
                <a:gd name="T4" fmla="*/ 46 w 189"/>
                <a:gd name="T5" fmla="*/ 331 h 387"/>
                <a:gd name="T6" fmla="*/ 43 w 189"/>
                <a:gd name="T7" fmla="*/ 314 h 387"/>
                <a:gd name="T8" fmla="*/ 36 w 189"/>
                <a:gd name="T9" fmla="*/ 285 h 387"/>
                <a:gd name="T10" fmla="*/ 24 w 189"/>
                <a:gd name="T11" fmla="*/ 261 h 387"/>
                <a:gd name="T12" fmla="*/ 9 w 189"/>
                <a:gd name="T13" fmla="*/ 242 h 387"/>
                <a:gd name="T14" fmla="*/ 0 w 189"/>
                <a:gd name="T15" fmla="*/ 234 h 387"/>
                <a:gd name="T16" fmla="*/ 13 w 189"/>
                <a:gd name="T17" fmla="*/ 203 h 387"/>
                <a:gd name="T18" fmla="*/ 24 w 189"/>
                <a:gd name="T19" fmla="*/ 184 h 387"/>
                <a:gd name="T20" fmla="*/ 37 w 189"/>
                <a:gd name="T21" fmla="*/ 168 h 387"/>
                <a:gd name="T22" fmla="*/ 58 w 189"/>
                <a:gd name="T23" fmla="*/ 148 h 387"/>
                <a:gd name="T24" fmla="*/ 43 w 189"/>
                <a:gd name="T25" fmla="*/ 143 h 387"/>
                <a:gd name="T26" fmla="*/ 32 w 189"/>
                <a:gd name="T27" fmla="*/ 134 h 387"/>
                <a:gd name="T28" fmla="*/ 22 w 189"/>
                <a:gd name="T29" fmla="*/ 123 h 387"/>
                <a:gd name="T30" fmla="*/ 16 w 189"/>
                <a:gd name="T31" fmla="*/ 108 h 387"/>
                <a:gd name="T32" fmla="*/ 13 w 189"/>
                <a:gd name="T33" fmla="*/ 92 h 387"/>
                <a:gd name="T34" fmla="*/ 13 w 189"/>
                <a:gd name="T35" fmla="*/ 77 h 387"/>
                <a:gd name="T36" fmla="*/ 20 w 189"/>
                <a:gd name="T37" fmla="*/ 49 h 387"/>
                <a:gd name="T38" fmla="*/ 34 w 189"/>
                <a:gd name="T39" fmla="*/ 25 h 387"/>
                <a:gd name="T40" fmla="*/ 55 w 189"/>
                <a:gd name="T41" fmla="*/ 8 h 387"/>
                <a:gd name="T42" fmla="*/ 66 w 189"/>
                <a:gd name="T43" fmla="*/ 2 h 387"/>
                <a:gd name="T44" fmla="*/ 73 w 189"/>
                <a:gd name="T45" fmla="*/ 0 h 387"/>
                <a:gd name="T46" fmla="*/ 85 w 189"/>
                <a:gd name="T47" fmla="*/ 0 h 387"/>
                <a:gd name="T48" fmla="*/ 95 w 189"/>
                <a:gd name="T49" fmla="*/ 2 h 387"/>
                <a:gd name="T50" fmla="*/ 105 w 189"/>
                <a:gd name="T51" fmla="*/ 7 h 387"/>
                <a:gd name="T52" fmla="*/ 117 w 189"/>
                <a:gd name="T53" fmla="*/ 19 h 387"/>
                <a:gd name="T54" fmla="*/ 129 w 189"/>
                <a:gd name="T55" fmla="*/ 40 h 387"/>
                <a:gd name="T56" fmla="*/ 131 w 189"/>
                <a:gd name="T57" fmla="*/ 54 h 387"/>
                <a:gd name="T58" fmla="*/ 130 w 189"/>
                <a:gd name="T59" fmla="*/ 73 h 387"/>
                <a:gd name="T60" fmla="*/ 126 w 189"/>
                <a:gd name="T61" fmla="*/ 91 h 387"/>
                <a:gd name="T62" fmla="*/ 119 w 189"/>
                <a:gd name="T63" fmla="*/ 107 h 387"/>
                <a:gd name="T64" fmla="*/ 108 w 189"/>
                <a:gd name="T65" fmla="*/ 122 h 387"/>
                <a:gd name="T66" fmla="*/ 111 w 189"/>
                <a:gd name="T67" fmla="*/ 141 h 387"/>
                <a:gd name="T68" fmla="*/ 119 w 189"/>
                <a:gd name="T69" fmla="*/ 143 h 387"/>
                <a:gd name="T70" fmla="*/ 132 w 189"/>
                <a:gd name="T71" fmla="*/ 149 h 387"/>
                <a:gd name="T72" fmla="*/ 145 w 189"/>
                <a:gd name="T73" fmla="*/ 159 h 387"/>
                <a:gd name="T74" fmla="*/ 157 w 189"/>
                <a:gd name="T75" fmla="*/ 172 h 387"/>
                <a:gd name="T76" fmla="*/ 168 w 189"/>
                <a:gd name="T77" fmla="*/ 187 h 387"/>
                <a:gd name="T78" fmla="*/ 176 w 189"/>
                <a:gd name="T79" fmla="*/ 205 h 387"/>
                <a:gd name="T80" fmla="*/ 182 w 189"/>
                <a:gd name="T81" fmla="*/ 226 h 387"/>
                <a:gd name="T82" fmla="*/ 187 w 189"/>
                <a:gd name="T83" fmla="*/ 249 h 387"/>
                <a:gd name="T84" fmla="*/ 188 w 189"/>
                <a:gd name="T85" fmla="*/ 261 h 387"/>
                <a:gd name="T86" fmla="*/ 188 w 189"/>
                <a:gd name="T87" fmla="*/ 288 h 387"/>
                <a:gd name="T88" fmla="*/ 180 w 189"/>
                <a:gd name="T89" fmla="*/ 305 h 387"/>
                <a:gd name="T90" fmla="*/ 160 w 189"/>
                <a:gd name="T91" fmla="*/ 335 h 387"/>
                <a:gd name="T92" fmla="*/ 136 w 189"/>
                <a:gd name="T93" fmla="*/ 360 h 387"/>
                <a:gd name="T94" fmla="*/ 110 w 189"/>
                <a:gd name="T95" fmla="*/ 377 h 387"/>
                <a:gd name="T96" fmla="*/ 95 w 189"/>
                <a:gd name="T97" fmla="*/ 382 h 387"/>
                <a:gd name="T98" fmla="*/ 79 w 189"/>
                <a:gd name="T99" fmla="*/ 386 h 387"/>
                <a:gd name="T100" fmla="*/ 64 w 189"/>
                <a:gd name="T101" fmla="*/ 387 h 387"/>
                <a:gd name="T102" fmla="*/ 34 w 189"/>
                <a:gd name="T103" fmla="*/ 380 h 387"/>
                <a:gd name="T104" fmla="*/ 44 w 189"/>
                <a:gd name="T105" fmla="*/ 36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" h="387">
                  <a:moveTo>
                    <a:pt x="44" y="362"/>
                  </a:moveTo>
                  <a:lnTo>
                    <a:pt x="46" y="360"/>
                  </a:lnTo>
                  <a:lnTo>
                    <a:pt x="46" y="357"/>
                  </a:lnTo>
                  <a:lnTo>
                    <a:pt x="46" y="357"/>
                  </a:lnTo>
                  <a:lnTo>
                    <a:pt x="46" y="344"/>
                  </a:lnTo>
                  <a:lnTo>
                    <a:pt x="46" y="331"/>
                  </a:lnTo>
                  <a:lnTo>
                    <a:pt x="46" y="331"/>
                  </a:lnTo>
                  <a:lnTo>
                    <a:pt x="43" y="314"/>
                  </a:lnTo>
                  <a:lnTo>
                    <a:pt x="40" y="299"/>
                  </a:lnTo>
                  <a:lnTo>
                    <a:pt x="36" y="285"/>
                  </a:lnTo>
                  <a:lnTo>
                    <a:pt x="30" y="272"/>
                  </a:lnTo>
                  <a:lnTo>
                    <a:pt x="24" y="261"/>
                  </a:lnTo>
                  <a:lnTo>
                    <a:pt x="16" y="251"/>
                  </a:lnTo>
                  <a:lnTo>
                    <a:pt x="9" y="242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7" y="213"/>
                  </a:lnTo>
                  <a:lnTo>
                    <a:pt x="13" y="203"/>
                  </a:lnTo>
                  <a:lnTo>
                    <a:pt x="19" y="193"/>
                  </a:lnTo>
                  <a:lnTo>
                    <a:pt x="24" y="184"/>
                  </a:lnTo>
                  <a:lnTo>
                    <a:pt x="30" y="175"/>
                  </a:lnTo>
                  <a:lnTo>
                    <a:pt x="37" y="168"/>
                  </a:lnTo>
                  <a:lnTo>
                    <a:pt x="44" y="161"/>
                  </a:lnTo>
                  <a:lnTo>
                    <a:pt x="58" y="148"/>
                  </a:lnTo>
                  <a:lnTo>
                    <a:pt x="43" y="143"/>
                  </a:lnTo>
                  <a:lnTo>
                    <a:pt x="43" y="143"/>
                  </a:lnTo>
                  <a:lnTo>
                    <a:pt x="38" y="138"/>
                  </a:lnTo>
                  <a:lnTo>
                    <a:pt x="32" y="134"/>
                  </a:lnTo>
                  <a:lnTo>
                    <a:pt x="27" y="130"/>
                  </a:lnTo>
                  <a:lnTo>
                    <a:pt x="22" y="123"/>
                  </a:lnTo>
                  <a:lnTo>
                    <a:pt x="19" y="117"/>
                  </a:lnTo>
                  <a:lnTo>
                    <a:pt x="16" y="108"/>
                  </a:lnTo>
                  <a:lnTo>
                    <a:pt x="14" y="101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7" y="37"/>
                  </a:lnTo>
                  <a:lnTo>
                    <a:pt x="34" y="25"/>
                  </a:lnTo>
                  <a:lnTo>
                    <a:pt x="43" y="15"/>
                  </a:lnTo>
                  <a:lnTo>
                    <a:pt x="55" y="8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5" y="2"/>
                  </a:lnTo>
                  <a:lnTo>
                    <a:pt x="101" y="4"/>
                  </a:lnTo>
                  <a:lnTo>
                    <a:pt x="105" y="7"/>
                  </a:lnTo>
                  <a:lnTo>
                    <a:pt x="110" y="10"/>
                  </a:lnTo>
                  <a:lnTo>
                    <a:pt x="117" y="19"/>
                  </a:lnTo>
                  <a:lnTo>
                    <a:pt x="124" y="28"/>
                  </a:lnTo>
                  <a:lnTo>
                    <a:pt x="129" y="40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64"/>
                  </a:lnTo>
                  <a:lnTo>
                    <a:pt x="130" y="73"/>
                  </a:lnTo>
                  <a:lnTo>
                    <a:pt x="129" y="82"/>
                  </a:lnTo>
                  <a:lnTo>
                    <a:pt x="126" y="91"/>
                  </a:lnTo>
                  <a:lnTo>
                    <a:pt x="123" y="100"/>
                  </a:lnTo>
                  <a:lnTo>
                    <a:pt x="119" y="107"/>
                  </a:lnTo>
                  <a:lnTo>
                    <a:pt x="114" y="115"/>
                  </a:lnTo>
                  <a:lnTo>
                    <a:pt x="108" y="122"/>
                  </a:lnTo>
                  <a:lnTo>
                    <a:pt x="96" y="137"/>
                  </a:lnTo>
                  <a:lnTo>
                    <a:pt x="111" y="141"/>
                  </a:lnTo>
                  <a:lnTo>
                    <a:pt x="111" y="141"/>
                  </a:lnTo>
                  <a:lnTo>
                    <a:pt x="119" y="143"/>
                  </a:lnTo>
                  <a:lnTo>
                    <a:pt x="125" y="145"/>
                  </a:lnTo>
                  <a:lnTo>
                    <a:pt x="132" y="149"/>
                  </a:lnTo>
                  <a:lnTo>
                    <a:pt x="139" y="154"/>
                  </a:lnTo>
                  <a:lnTo>
                    <a:pt x="145" y="159"/>
                  </a:lnTo>
                  <a:lnTo>
                    <a:pt x="151" y="164"/>
                  </a:lnTo>
                  <a:lnTo>
                    <a:pt x="157" y="172"/>
                  </a:lnTo>
                  <a:lnTo>
                    <a:pt x="162" y="179"/>
                  </a:lnTo>
                  <a:lnTo>
                    <a:pt x="168" y="187"/>
                  </a:lnTo>
                  <a:lnTo>
                    <a:pt x="172" y="196"/>
                  </a:lnTo>
                  <a:lnTo>
                    <a:pt x="176" y="205"/>
                  </a:lnTo>
                  <a:lnTo>
                    <a:pt x="179" y="215"/>
                  </a:lnTo>
                  <a:lnTo>
                    <a:pt x="182" y="226"/>
                  </a:lnTo>
                  <a:lnTo>
                    <a:pt x="185" y="238"/>
                  </a:lnTo>
                  <a:lnTo>
                    <a:pt x="187" y="249"/>
                  </a:lnTo>
                  <a:lnTo>
                    <a:pt x="188" y="261"/>
                  </a:lnTo>
                  <a:lnTo>
                    <a:pt x="188" y="261"/>
                  </a:lnTo>
                  <a:lnTo>
                    <a:pt x="189" y="274"/>
                  </a:lnTo>
                  <a:lnTo>
                    <a:pt x="188" y="288"/>
                  </a:lnTo>
                  <a:lnTo>
                    <a:pt x="188" y="288"/>
                  </a:lnTo>
                  <a:lnTo>
                    <a:pt x="180" y="305"/>
                  </a:lnTo>
                  <a:lnTo>
                    <a:pt x="170" y="321"/>
                  </a:lnTo>
                  <a:lnTo>
                    <a:pt x="160" y="335"/>
                  </a:lnTo>
                  <a:lnTo>
                    <a:pt x="149" y="348"/>
                  </a:lnTo>
                  <a:lnTo>
                    <a:pt x="136" y="360"/>
                  </a:lnTo>
                  <a:lnTo>
                    <a:pt x="123" y="368"/>
                  </a:lnTo>
                  <a:lnTo>
                    <a:pt x="110" y="377"/>
                  </a:lnTo>
                  <a:lnTo>
                    <a:pt x="95" y="382"/>
                  </a:lnTo>
                  <a:lnTo>
                    <a:pt x="95" y="382"/>
                  </a:lnTo>
                  <a:lnTo>
                    <a:pt x="87" y="385"/>
                  </a:lnTo>
                  <a:lnTo>
                    <a:pt x="79" y="386"/>
                  </a:lnTo>
                  <a:lnTo>
                    <a:pt x="71" y="387"/>
                  </a:lnTo>
                  <a:lnTo>
                    <a:pt x="64" y="387"/>
                  </a:lnTo>
                  <a:lnTo>
                    <a:pt x="49" y="385"/>
                  </a:lnTo>
                  <a:lnTo>
                    <a:pt x="34" y="380"/>
                  </a:lnTo>
                  <a:lnTo>
                    <a:pt x="34" y="380"/>
                  </a:lnTo>
                  <a:lnTo>
                    <a:pt x="44" y="362"/>
                  </a:lnTo>
                  <a:lnTo>
                    <a:pt x="44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13"/>
            <p:cNvSpPr>
              <a:spLocks/>
            </p:cNvSpPr>
            <p:nvPr/>
          </p:nvSpPr>
          <p:spPr bwMode="auto">
            <a:xfrm flipH="1">
              <a:off x="1023349" y="5470164"/>
              <a:ext cx="43450" cy="71235"/>
            </a:xfrm>
            <a:custGeom>
              <a:avLst/>
              <a:gdLst>
                <a:gd name="T0" fmla="*/ 56 w 148"/>
                <a:gd name="T1" fmla="*/ 109 h 287"/>
                <a:gd name="T2" fmla="*/ 41 w 148"/>
                <a:gd name="T3" fmla="*/ 102 h 287"/>
                <a:gd name="T4" fmla="*/ 32 w 148"/>
                <a:gd name="T5" fmla="*/ 97 h 287"/>
                <a:gd name="T6" fmla="*/ 26 w 148"/>
                <a:gd name="T7" fmla="*/ 88 h 287"/>
                <a:gd name="T8" fmla="*/ 21 w 148"/>
                <a:gd name="T9" fmla="*/ 77 h 287"/>
                <a:gd name="T10" fmla="*/ 19 w 148"/>
                <a:gd name="T11" fmla="*/ 65 h 287"/>
                <a:gd name="T12" fmla="*/ 19 w 148"/>
                <a:gd name="T13" fmla="*/ 55 h 287"/>
                <a:gd name="T14" fmla="*/ 23 w 148"/>
                <a:gd name="T15" fmla="*/ 35 h 287"/>
                <a:gd name="T16" fmla="*/ 35 w 148"/>
                <a:gd name="T17" fmla="*/ 18 h 287"/>
                <a:gd name="T18" fmla="*/ 49 w 148"/>
                <a:gd name="T19" fmla="*/ 5 h 287"/>
                <a:gd name="T20" fmla="*/ 57 w 148"/>
                <a:gd name="T21" fmla="*/ 2 h 287"/>
                <a:gd name="T22" fmla="*/ 75 w 148"/>
                <a:gd name="T23" fmla="*/ 0 h 287"/>
                <a:gd name="T24" fmla="*/ 90 w 148"/>
                <a:gd name="T25" fmla="*/ 7 h 287"/>
                <a:gd name="T26" fmla="*/ 100 w 148"/>
                <a:gd name="T27" fmla="*/ 20 h 287"/>
                <a:gd name="T28" fmla="*/ 104 w 148"/>
                <a:gd name="T29" fmla="*/ 38 h 287"/>
                <a:gd name="T30" fmla="*/ 104 w 148"/>
                <a:gd name="T31" fmla="*/ 45 h 287"/>
                <a:gd name="T32" fmla="*/ 101 w 148"/>
                <a:gd name="T33" fmla="*/ 64 h 287"/>
                <a:gd name="T34" fmla="*/ 88 w 148"/>
                <a:gd name="T35" fmla="*/ 87 h 287"/>
                <a:gd name="T36" fmla="*/ 91 w 148"/>
                <a:gd name="T37" fmla="*/ 105 h 287"/>
                <a:gd name="T38" fmla="*/ 97 w 148"/>
                <a:gd name="T39" fmla="*/ 108 h 287"/>
                <a:gd name="T40" fmla="*/ 104 w 148"/>
                <a:gd name="T41" fmla="*/ 111 h 287"/>
                <a:gd name="T42" fmla="*/ 112 w 148"/>
                <a:gd name="T43" fmla="*/ 115 h 287"/>
                <a:gd name="T44" fmla="*/ 119 w 148"/>
                <a:gd name="T45" fmla="*/ 122 h 287"/>
                <a:gd name="T46" fmla="*/ 130 w 148"/>
                <a:gd name="T47" fmla="*/ 138 h 287"/>
                <a:gd name="T48" fmla="*/ 140 w 148"/>
                <a:gd name="T49" fmla="*/ 157 h 287"/>
                <a:gd name="T50" fmla="*/ 146 w 148"/>
                <a:gd name="T51" fmla="*/ 182 h 287"/>
                <a:gd name="T52" fmla="*/ 148 w 148"/>
                <a:gd name="T53" fmla="*/ 195 h 287"/>
                <a:gd name="T54" fmla="*/ 148 w 148"/>
                <a:gd name="T55" fmla="*/ 214 h 287"/>
                <a:gd name="T56" fmla="*/ 138 w 148"/>
                <a:gd name="T57" fmla="*/ 233 h 287"/>
                <a:gd name="T58" fmla="*/ 132 w 148"/>
                <a:gd name="T59" fmla="*/ 241 h 287"/>
                <a:gd name="T60" fmla="*/ 125 w 148"/>
                <a:gd name="T61" fmla="*/ 250 h 287"/>
                <a:gd name="T62" fmla="*/ 104 w 148"/>
                <a:gd name="T63" fmla="*/ 271 h 287"/>
                <a:gd name="T64" fmla="*/ 79 w 148"/>
                <a:gd name="T65" fmla="*/ 284 h 287"/>
                <a:gd name="T66" fmla="*/ 68 w 148"/>
                <a:gd name="T67" fmla="*/ 286 h 287"/>
                <a:gd name="T68" fmla="*/ 48 w 148"/>
                <a:gd name="T69" fmla="*/ 286 h 287"/>
                <a:gd name="T70" fmla="*/ 28 w 148"/>
                <a:gd name="T71" fmla="*/ 280 h 287"/>
                <a:gd name="T72" fmla="*/ 11 w 148"/>
                <a:gd name="T73" fmla="*/ 267 h 287"/>
                <a:gd name="T74" fmla="*/ 3 w 148"/>
                <a:gd name="T75" fmla="*/ 260 h 287"/>
                <a:gd name="T76" fmla="*/ 1 w 148"/>
                <a:gd name="T77" fmla="*/ 241 h 287"/>
                <a:gd name="T78" fmla="*/ 2 w 148"/>
                <a:gd name="T79" fmla="*/ 205 h 287"/>
                <a:gd name="T80" fmla="*/ 10 w 148"/>
                <a:gd name="T81" fmla="*/ 171 h 287"/>
                <a:gd name="T82" fmla="*/ 23 w 148"/>
                <a:gd name="T83" fmla="*/ 143 h 287"/>
                <a:gd name="T84" fmla="*/ 41 w 148"/>
                <a:gd name="T85" fmla="*/ 12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287">
                  <a:moveTo>
                    <a:pt x="41" y="120"/>
                  </a:moveTo>
                  <a:lnTo>
                    <a:pt x="56" y="10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00"/>
                  </a:lnTo>
                  <a:lnTo>
                    <a:pt x="32" y="97"/>
                  </a:lnTo>
                  <a:lnTo>
                    <a:pt x="29" y="92"/>
                  </a:lnTo>
                  <a:lnTo>
                    <a:pt x="26" y="88"/>
                  </a:lnTo>
                  <a:lnTo>
                    <a:pt x="23" y="84"/>
                  </a:lnTo>
                  <a:lnTo>
                    <a:pt x="21" y="77"/>
                  </a:lnTo>
                  <a:lnTo>
                    <a:pt x="20" y="72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9" y="55"/>
                  </a:lnTo>
                  <a:lnTo>
                    <a:pt x="20" y="45"/>
                  </a:lnTo>
                  <a:lnTo>
                    <a:pt x="23" y="35"/>
                  </a:lnTo>
                  <a:lnTo>
                    <a:pt x="28" y="25"/>
                  </a:lnTo>
                  <a:lnTo>
                    <a:pt x="35" y="18"/>
                  </a:lnTo>
                  <a:lnTo>
                    <a:pt x="41" y="10"/>
                  </a:lnTo>
                  <a:lnTo>
                    <a:pt x="49" y="5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3" y="3"/>
                  </a:lnTo>
                  <a:lnTo>
                    <a:pt x="90" y="7"/>
                  </a:lnTo>
                  <a:lnTo>
                    <a:pt x="95" y="13"/>
                  </a:lnTo>
                  <a:lnTo>
                    <a:pt x="100" y="20"/>
                  </a:lnTo>
                  <a:lnTo>
                    <a:pt x="103" y="29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45"/>
                  </a:lnTo>
                  <a:lnTo>
                    <a:pt x="104" y="51"/>
                  </a:lnTo>
                  <a:lnTo>
                    <a:pt x="101" y="64"/>
                  </a:lnTo>
                  <a:lnTo>
                    <a:pt x="95" y="76"/>
                  </a:lnTo>
                  <a:lnTo>
                    <a:pt x="88" y="87"/>
                  </a:lnTo>
                  <a:lnTo>
                    <a:pt x="75" y="102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2"/>
                  </a:lnTo>
                  <a:lnTo>
                    <a:pt x="124" y="129"/>
                  </a:lnTo>
                  <a:lnTo>
                    <a:pt x="130" y="138"/>
                  </a:lnTo>
                  <a:lnTo>
                    <a:pt x="136" y="147"/>
                  </a:lnTo>
                  <a:lnTo>
                    <a:pt x="140" y="157"/>
                  </a:lnTo>
                  <a:lnTo>
                    <a:pt x="143" y="169"/>
                  </a:lnTo>
                  <a:lnTo>
                    <a:pt x="146" y="182"/>
                  </a:lnTo>
                  <a:lnTo>
                    <a:pt x="148" y="195"/>
                  </a:lnTo>
                  <a:lnTo>
                    <a:pt x="148" y="195"/>
                  </a:lnTo>
                  <a:lnTo>
                    <a:pt x="148" y="214"/>
                  </a:lnTo>
                  <a:lnTo>
                    <a:pt x="148" y="214"/>
                  </a:lnTo>
                  <a:lnTo>
                    <a:pt x="138" y="233"/>
                  </a:lnTo>
                  <a:lnTo>
                    <a:pt x="138" y="233"/>
                  </a:lnTo>
                  <a:lnTo>
                    <a:pt x="132" y="241"/>
                  </a:lnTo>
                  <a:lnTo>
                    <a:pt x="132" y="241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15" y="261"/>
                  </a:lnTo>
                  <a:lnTo>
                    <a:pt x="104" y="271"/>
                  </a:lnTo>
                  <a:lnTo>
                    <a:pt x="92" y="278"/>
                  </a:lnTo>
                  <a:lnTo>
                    <a:pt x="79" y="284"/>
                  </a:lnTo>
                  <a:lnTo>
                    <a:pt x="79" y="284"/>
                  </a:lnTo>
                  <a:lnTo>
                    <a:pt x="68" y="286"/>
                  </a:lnTo>
                  <a:lnTo>
                    <a:pt x="58" y="287"/>
                  </a:lnTo>
                  <a:lnTo>
                    <a:pt x="48" y="286"/>
                  </a:lnTo>
                  <a:lnTo>
                    <a:pt x="38" y="284"/>
                  </a:lnTo>
                  <a:lnTo>
                    <a:pt x="28" y="280"/>
                  </a:lnTo>
                  <a:lnTo>
                    <a:pt x="19" y="275"/>
                  </a:lnTo>
                  <a:lnTo>
                    <a:pt x="11" y="267"/>
                  </a:lnTo>
                  <a:lnTo>
                    <a:pt x="3" y="260"/>
                  </a:lnTo>
                  <a:lnTo>
                    <a:pt x="3" y="260"/>
                  </a:lnTo>
                  <a:lnTo>
                    <a:pt x="1" y="241"/>
                  </a:lnTo>
                  <a:lnTo>
                    <a:pt x="1" y="241"/>
                  </a:lnTo>
                  <a:lnTo>
                    <a:pt x="0" y="223"/>
                  </a:lnTo>
                  <a:lnTo>
                    <a:pt x="2" y="205"/>
                  </a:lnTo>
                  <a:lnTo>
                    <a:pt x="4" y="187"/>
                  </a:lnTo>
                  <a:lnTo>
                    <a:pt x="10" y="171"/>
                  </a:lnTo>
                  <a:lnTo>
                    <a:pt x="16" y="156"/>
                  </a:lnTo>
                  <a:lnTo>
                    <a:pt x="23" y="143"/>
                  </a:lnTo>
                  <a:lnTo>
                    <a:pt x="32" y="131"/>
                  </a:lnTo>
                  <a:lnTo>
                    <a:pt x="41" y="120"/>
                  </a:lnTo>
                  <a:lnTo>
                    <a:pt x="41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14"/>
            <p:cNvSpPr>
              <a:spLocks/>
            </p:cNvSpPr>
            <p:nvPr/>
          </p:nvSpPr>
          <p:spPr bwMode="auto">
            <a:xfrm flipH="1">
              <a:off x="1523893" y="5967069"/>
              <a:ext cx="104280" cy="95559"/>
            </a:xfrm>
            <a:custGeom>
              <a:avLst/>
              <a:gdLst>
                <a:gd name="T0" fmla="*/ 137 w 362"/>
                <a:gd name="T1" fmla="*/ 159 h 381"/>
                <a:gd name="T2" fmla="*/ 137 w 362"/>
                <a:gd name="T3" fmla="*/ 159 h 381"/>
                <a:gd name="T4" fmla="*/ 138 w 362"/>
                <a:gd name="T5" fmla="*/ 164 h 381"/>
                <a:gd name="T6" fmla="*/ 140 w 362"/>
                <a:gd name="T7" fmla="*/ 166 h 381"/>
                <a:gd name="T8" fmla="*/ 143 w 362"/>
                <a:gd name="T9" fmla="*/ 167 h 381"/>
                <a:gd name="T10" fmla="*/ 148 w 362"/>
                <a:gd name="T11" fmla="*/ 165 h 381"/>
                <a:gd name="T12" fmla="*/ 213 w 362"/>
                <a:gd name="T13" fmla="*/ 129 h 381"/>
                <a:gd name="T14" fmla="*/ 213 w 362"/>
                <a:gd name="T15" fmla="*/ 129 h 381"/>
                <a:gd name="T16" fmla="*/ 218 w 362"/>
                <a:gd name="T17" fmla="*/ 126 h 381"/>
                <a:gd name="T18" fmla="*/ 221 w 362"/>
                <a:gd name="T19" fmla="*/ 121 h 381"/>
                <a:gd name="T20" fmla="*/ 223 w 362"/>
                <a:gd name="T21" fmla="*/ 116 h 381"/>
                <a:gd name="T22" fmla="*/ 224 w 362"/>
                <a:gd name="T23" fmla="*/ 111 h 381"/>
                <a:gd name="T24" fmla="*/ 223 w 362"/>
                <a:gd name="T25" fmla="*/ 76 h 381"/>
                <a:gd name="T26" fmla="*/ 361 w 362"/>
                <a:gd name="T27" fmla="*/ 0 h 381"/>
                <a:gd name="T28" fmla="*/ 362 w 362"/>
                <a:gd name="T29" fmla="*/ 155 h 381"/>
                <a:gd name="T30" fmla="*/ 362 w 362"/>
                <a:gd name="T31" fmla="*/ 155 h 381"/>
                <a:gd name="T32" fmla="*/ 361 w 362"/>
                <a:gd name="T33" fmla="*/ 164 h 381"/>
                <a:gd name="T34" fmla="*/ 359 w 362"/>
                <a:gd name="T35" fmla="*/ 172 h 381"/>
                <a:gd name="T36" fmla="*/ 357 w 362"/>
                <a:gd name="T37" fmla="*/ 181 h 381"/>
                <a:gd name="T38" fmla="*/ 352 w 362"/>
                <a:gd name="T39" fmla="*/ 189 h 381"/>
                <a:gd name="T40" fmla="*/ 347 w 362"/>
                <a:gd name="T41" fmla="*/ 196 h 381"/>
                <a:gd name="T42" fmla="*/ 341 w 362"/>
                <a:gd name="T43" fmla="*/ 204 h 381"/>
                <a:gd name="T44" fmla="*/ 334 w 362"/>
                <a:gd name="T45" fmla="*/ 209 h 381"/>
                <a:gd name="T46" fmla="*/ 327 w 362"/>
                <a:gd name="T47" fmla="*/ 214 h 381"/>
                <a:gd name="T48" fmla="*/ 37 w 362"/>
                <a:gd name="T49" fmla="*/ 376 h 381"/>
                <a:gd name="T50" fmla="*/ 37 w 362"/>
                <a:gd name="T51" fmla="*/ 376 h 381"/>
                <a:gd name="T52" fmla="*/ 30 w 362"/>
                <a:gd name="T53" fmla="*/ 380 h 381"/>
                <a:gd name="T54" fmla="*/ 23 w 362"/>
                <a:gd name="T55" fmla="*/ 381 h 381"/>
                <a:gd name="T56" fmla="*/ 17 w 362"/>
                <a:gd name="T57" fmla="*/ 381 h 381"/>
                <a:gd name="T58" fmla="*/ 12 w 362"/>
                <a:gd name="T59" fmla="*/ 379 h 381"/>
                <a:gd name="T60" fmla="*/ 8 w 362"/>
                <a:gd name="T61" fmla="*/ 375 h 381"/>
                <a:gd name="T62" fmla="*/ 4 w 362"/>
                <a:gd name="T63" fmla="*/ 371 h 381"/>
                <a:gd name="T64" fmla="*/ 2 w 362"/>
                <a:gd name="T65" fmla="*/ 365 h 381"/>
                <a:gd name="T66" fmla="*/ 1 w 362"/>
                <a:gd name="T67" fmla="*/ 357 h 381"/>
                <a:gd name="T68" fmla="*/ 0 w 362"/>
                <a:gd name="T69" fmla="*/ 202 h 381"/>
                <a:gd name="T70" fmla="*/ 137 w 362"/>
                <a:gd name="T71" fmla="*/ 125 h 381"/>
                <a:gd name="T72" fmla="*/ 137 w 362"/>
                <a:gd name="T73" fmla="*/ 15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381">
                  <a:moveTo>
                    <a:pt x="137" y="159"/>
                  </a:moveTo>
                  <a:lnTo>
                    <a:pt x="137" y="159"/>
                  </a:lnTo>
                  <a:lnTo>
                    <a:pt x="138" y="164"/>
                  </a:lnTo>
                  <a:lnTo>
                    <a:pt x="140" y="166"/>
                  </a:lnTo>
                  <a:lnTo>
                    <a:pt x="143" y="167"/>
                  </a:lnTo>
                  <a:lnTo>
                    <a:pt x="148" y="165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8" y="126"/>
                  </a:lnTo>
                  <a:lnTo>
                    <a:pt x="221" y="121"/>
                  </a:lnTo>
                  <a:lnTo>
                    <a:pt x="223" y="116"/>
                  </a:lnTo>
                  <a:lnTo>
                    <a:pt x="224" y="111"/>
                  </a:lnTo>
                  <a:lnTo>
                    <a:pt x="223" y="76"/>
                  </a:lnTo>
                  <a:lnTo>
                    <a:pt x="361" y="0"/>
                  </a:lnTo>
                  <a:lnTo>
                    <a:pt x="362" y="155"/>
                  </a:lnTo>
                  <a:lnTo>
                    <a:pt x="362" y="155"/>
                  </a:lnTo>
                  <a:lnTo>
                    <a:pt x="361" y="164"/>
                  </a:lnTo>
                  <a:lnTo>
                    <a:pt x="359" y="172"/>
                  </a:lnTo>
                  <a:lnTo>
                    <a:pt x="357" y="181"/>
                  </a:lnTo>
                  <a:lnTo>
                    <a:pt x="352" y="189"/>
                  </a:lnTo>
                  <a:lnTo>
                    <a:pt x="347" y="196"/>
                  </a:lnTo>
                  <a:lnTo>
                    <a:pt x="341" y="204"/>
                  </a:lnTo>
                  <a:lnTo>
                    <a:pt x="334" y="209"/>
                  </a:lnTo>
                  <a:lnTo>
                    <a:pt x="327" y="214"/>
                  </a:lnTo>
                  <a:lnTo>
                    <a:pt x="37" y="376"/>
                  </a:lnTo>
                  <a:lnTo>
                    <a:pt x="37" y="376"/>
                  </a:lnTo>
                  <a:lnTo>
                    <a:pt x="30" y="380"/>
                  </a:lnTo>
                  <a:lnTo>
                    <a:pt x="23" y="381"/>
                  </a:lnTo>
                  <a:lnTo>
                    <a:pt x="17" y="381"/>
                  </a:lnTo>
                  <a:lnTo>
                    <a:pt x="12" y="379"/>
                  </a:lnTo>
                  <a:lnTo>
                    <a:pt x="8" y="375"/>
                  </a:lnTo>
                  <a:lnTo>
                    <a:pt x="4" y="371"/>
                  </a:lnTo>
                  <a:lnTo>
                    <a:pt x="2" y="365"/>
                  </a:lnTo>
                  <a:lnTo>
                    <a:pt x="1" y="357"/>
                  </a:lnTo>
                  <a:lnTo>
                    <a:pt x="0" y="202"/>
                  </a:lnTo>
                  <a:lnTo>
                    <a:pt x="137" y="125"/>
                  </a:lnTo>
                  <a:lnTo>
                    <a:pt x="137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15"/>
            <p:cNvSpPr>
              <a:spLocks noEditPoints="1"/>
            </p:cNvSpPr>
            <p:nvPr/>
          </p:nvSpPr>
          <p:spPr bwMode="auto">
            <a:xfrm flipH="1">
              <a:off x="1523893" y="5946220"/>
              <a:ext cx="104280" cy="67760"/>
            </a:xfrm>
            <a:custGeom>
              <a:avLst/>
              <a:gdLst>
                <a:gd name="T0" fmla="*/ 35 w 360"/>
                <a:gd name="T1" fmla="*/ 169 h 272"/>
                <a:gd name="T2" fmla="*/ 119 w 360"/>
                <a:gd name="T3" fmla="*/ 123 h 272"/>
                <a:gd name="T4" fmla="*/ 118 w 360"/>
                <a:gd name="T5" fmla="*/ 84 h 272"/>
                <a:gd name="T6" fmla="*/ 118 w 360"/>
                <a:gd name="T7" fmla="*/ 84 h 272"/>
                <a:gd name="T8" fmla="*/ 119 w 360"/>
                <a:gd name="T9" fmla="*/ 78 h 272"/>
                <a:gd name="T10" fmla="*/ 120 w 360"/>
                <a:gd name="T11" fmla="*/ 73 h 272"/>
                <a:gd name="T12" fmla="*/ 122 w 360"/>
                <a:gd name="T13" fmla="*/ 66 h 272"/>
                <a:gd name="T14" fmla="*/ 124 w 360"/>
                <a:gd name="T15" fmla="*/ 62 h 272"/>
                <a:gd name="T16" fmla="*/ 128 w 360"/>
                <a:gd name="T17" fmla="*/ 57 h 272"/>
                <a:gd name="T18" fmla="*/ 132 w 360"/>
                <a:gd name="T19" fmla="*/ 52 h 272"/>
                <a:gd name="T20" fmla="*/ 137 w 360"/>
                <a:gd name="T21" fmla="*/ 48 h 272"/>
                <a:gd name="T22" fmla="*/ 141 w 360"/>
                <a:gd name="T23" fmla="*/ 45 h 272"/>
                <a:gd name="T24" fmla="*/ 216 w 360"/>
                <a:gd name="T25" fmla="*/ 3 h 272"/>
                <a:gd name="T26" fmla="*/ 216 w 360"/>
                <a:gd name="T27" fmla="*/ 3 h 272"/>
                <a:gd name="T28" fmla="*/ 222 w 360"/>
                <a:gd name="T29" fmla="*/ 1 h 272"/>
                <a:gd name="T30" fmla="*/ 225 w 360"/>
                <a:gd name="T31" fmla="*/ 0 h 272"/>
                <a:gd name="T32" fmla="*/ 230 w 360"/>
                <a:gd name="T33" fmla="*/ 0 h 272"/>
                <a:gd name="T34" fmla="*/ 233 w 360"/>
                <a:gd name="T35" fmla="*/ 1 h 272"/>
                <a:gd name="T36" fmla="*/ 237 w 360"/>
                <a:gd name="T37" fmla="*/ 3 h 272"/>
                <a:gd name="T38" fmla="*/ 239 w 360"/>
                <a:gd name="T39" fmla="*/ 6 h 272"/>
                <a:gd name="T40" fmla="*/ 240 w 360"/>
                <a:gd name="T41" fmla="*/ 10 h 272"/>
                <a:gd name="T42" fmla="*/ 240 w 360"/>
                <a:gd name="T43" fmla="*/ 15 h 272"/>
                <a:gd name="T44" fmla="*/ 240 w 360"/>
                <a:gd name="T45" fmla="*/ 55 h 272"/>
                <a:gd name="T46" fmla="*/ 324 w 360"/>
                <a:gd name="T47" fmla="*/ 7 h 272"/>
                <a:gd name="T48" fmla="*/ 324 w 360"/>
                <a:gd name="T49" fmla="*/ 7 h 272"/>
                <a:gd name="T50" fmla="*/ 332 w 360"/>
                <a:gd name="T51" fmla="*/ 4 h 272"/>
                <a:gd name="T52" fmla="*/ 339 w 360"/>
                <a:gd name="T53" fmla="*/ 3 h 272"/>
                <a:gd name="T54" fmla="*/ 344 w 360"/>
                <a:gd name="T55" fmla="*/ 3 h 272"/>
                <a:gd name="T56" fmla="*/ 350 w 360"/>
                <a:gd name="T57" fmla="*/ 5 h 272"/>
                <a:gd name="T58" fmla="*/ 354 w 360"/>
                <a:gd name="T59" fmla="*/ 8 h 272"/>
                <a:gd name="T60" fmla="*/ 358 w 360"/>
                <a:gd name="T61" fmla="*/ 12 h 272"/>
                <a:gd name="T62" fmla="*/ 359 w 360"/>
                <a:gd name="T63" fmla="*/ 19 h 272"/>
                <a:gd name="T64" fmla="*/ 360 w 360"/>
                <a:gd name="T65" fmla="*/ 27 h 272"/>
                <a:gd name="T66" fmla="*/ 360 w 360"/>
                <a:gd name="T67" fmla="*/ 70 h 272"/>
                <a:gd name="T68" fmla="*/ 0 w 360"/>
                <a:gd name="T69" fmla="*/ 272 h 272"/>
                <a:gd name="T70" fmla="*/ 0 w 360"/>
                <a:gd name="T71" fmla="*/ 228 h 272"/>
                <a:gd name="T72" fmla="*/ 0 w 360"/>
                <a:gd name="T73" fmla="*/ 228 h 272"/>
                <a:gd name="T74" fmla="*/ 0 w 360"/>
                <a:gd name="T75" fmla="*/ 220 h 272"/>
                <a:gd name="T76" fmla="*/ 2 w 360"/>
                <a:gd name="T77" fmla="*/ 211 h 272"/>
                <a:gd name="T78" fmla="*/ 5 w 360"/>
                <a:gd name="T79" fmla="*/ 203 h 272"/>
                <a:gd name="T80" fmla="*/ 10 w 360"/>
                <a:gd name="T81" fmla="*/ 195 h 272"/>
                <a:gd name="T82" fmla="*/ 14 w 360"/>
                <a:gd name="T83" fmla="*/ 187 h 272"/>
                <a:gd name="T84" fmla="*/ 21 w 360"/>
                <a:gd name="T85" fmla="*/ 180 h 272"/>
                <a:gd name="T86" fmla="*/ 27 w 360"/>
                <a:gd name="T87" fmla="*/ 174 h 272"/>
                <a:gd name="T88" fmla="*/ 35 w 360"/>
                <a:gd name="T89" fmla="*/ 169 h 272"/>
                <a:gd name="T90" fmla="*/ 35 w 360"/>
                <a:gd name="T91" fmla="*/ 169 h 272"/>
                <a:gd name="T92" fmla="*/ 215 w 360"/>
                <a:gd name="T93" fmla="*/ 31 h 272"/>
                <a:gd name="T94" fmla="*/ 142 w 360"/>
                <a:gd name="T95" fmla="*/ 71 h 272"/>
                <a:gd name="T96" fmla="*/ 142 w 360"/>
                <a:gd name="T97" fmla="*/ 109 h 272"/>
                <a:gd name="T98" fmla="*/ 216 w 360"/>
                <a:gd name="T99" fmla="*/ 68 h 272"/>
                <a:gd name="T100" fmla="*/ 215 w 360"/>
                <a:gd name="T101" fmla="*/ 3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0" h="272">
                  <a:moveTo>
                    <a:pt x="35" y="169"/>
                  </a:moveTo>
                  <a:lnTo>
                    <a:pt x="119" y="123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9" y="78"/>
                  </a:lnTo>
                  <a:lnTo>
                    <a:pt x="120" y="73"/>
                  </a:lnTo>
                  <a:lnTo>
                    <a:pt x="122" y="66"/>
                  </a:lnTo>
                  <a:lnTo>
                    <a:pt x="124" y="62"/>
                  </a:lnTo>
                  <a:lnTo>
                    <a:pt x="128" y="57"/>
                  </a:lnTo>
                  <a:lnTo>
                    <a:pt x="132" y="52"/>
                  </a:lnTo>
                  <a:lnTo>
                    <a:pt x="137" y="48"/>
                  </a:lnTo>
                  <a:lnTo>
                    <a:pt x="141" y="45"/>
                  </a:lnTo>
                  <a:lnTo>
                    <a:pt x="216" y="3"/>
                  </a:lnTo>
                  <a:lnTo>
                    <a:pt x="216" y="3"/>
                  </a:lnTo>
                  <a:lnTo>
                    <a:pt x="222" y="1"/>
                  </a:lnTo>
                  <a:lnTo>
                    <a:pt x="225" y="0"/>
                  </a:lnTo>
                  <a:lnTo>
                    <a:pt x="230" y="0"/>
                  </a:lnTo>
                  <a:lnTo>
                    <a:pt x="233" y="1"/>
                  </a:lnTo>
                  <a:lnTo>
                    <a:pt x="237" y="3"/>
                  </a:lnTo>
                  <a:lnTo>
                    <a:pt x="239" y="6"/>
                  </a:lnTo>
                  <a:lnTo>
                    <a:pt x="240" y="10"/>
                  </a:lnTo>
                  <a:lnTo>
                    <a:pt x="240" y="15"/>
                  </a:lnTo>
                  <a:lnTo>
                    <a:pt x="240" y="55"/>
                  </a:lnTo>
                  <a:lnTo>
                    <a:pt x="324" y="7"/>
                  </a:lnTo>
                  <a:lnTo>
                    <a:pt x="324" y="7"/>
                  </a:lnTo>
                  <a:lnTo>
                    <a:pt x="332" y="4"/>
                  </a:lnTo>
                  <a:lnTo>
                    <a:pt x="339" y="3"/>
                  </a:lnTo>
                  <a:lnTo>
                    <a:pt x="344" y="3"/>
                  </a:lnTo>
                  <a:lnTo>
                    <a:pt x="350" y="5"/>
                  </a:lnTo>
                  <a:lnTo>
                    <a:pt x="354" y="8"/>
                  </a:lnTo>
                  <a:lnTo>
                    <a:pt x="358" y="12"/>
                  </a:lnTo>
                  <a:lnTo>
                    <a:pt x="359" y="19"/>
                  </a:lnTo>
                  <a:lnTo>
                    <a:pt x="360" y="27"/>
                  </a:lnTo>
                  <a:lnTo>
                    <a:pt x="360" y="70"/>
                  </a:lnTo>
                  <a:lnTo>
                    <a:pt x="0" y="272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20"/>
                  </a:lnTo>
                  <a:lnTo>
                    <a:pt x="2" y="211"/>
                  </a:lnTo>
                  <a:lnTo>
                    <a:pt x="5" y="203"/>
                  </a:lnTo>
                  <a:lnTo>
                    <a:pt x="10" y="195"/>
                  </a:lnTo>
                  <a:lnTo>
                    <a:pt x="14" y="187"/>
                  </a:lnTo>
                  <a:lnTo>
                    <a:pt x="21" y="180"/>
                  </a:lnTo>
                  <a:lnTo>
                    <a:pt x="27" y="174"/>
                  </a:lnTo>
                  <a:lnTo>
                    <a:pt x="35" y="169"/>
                  </a:lnTo>
                  <a:lnTo>
                    <a:pt x="35" y="169"/>
                  </a:lnTo>
                  <a:close/>
                  <a:moveTo>
                    <a:pt x="215" y="31"/>
                  </a:moveTo>
                  <a:lnTo>
                    <a:pt x="142" y="71"/>
                  </a:lnTo>
                  <a:lnTo>
                    <a:pt x="142" y="109"/>
                  </a:lnTo>
                  <a:lnTo>
                    <a:pt x="216" y="68"/>
                  </a:lnTo>
                  <a:lnTo>
                    <a:pt x="21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16"/>
            <p:cNvSpPr>
              <a:spLocks noEditPoints="1"/>
            </p:cNvSpPr>
            <p:nvPr/>
          </p:nvSpPr>
          <p:spPr bwMode="auto">
            <a:xfrm flipH="1">
              <a:off x="1412661" y="6126913"/>
              <a:ext cx="114708" cy="118145"/>
            </a:xfrm>
            <a:custGeom>
              <a:avLst/>
              <a:gdLst>
                <a:gd name="T0" fmla="*/ 93 w 398"/>
                <a:gd name="T1" fmla="*/ 139 h 472"/>
                <a:gd name="T2" fmla="*/ 91 w 398"/>
                <a:gd name="T3" fmla="*/ 167 h 472"/>
                <a:gd name="T4" fmla="*/ 121 w 398"/>
                <a:gd name="T5" fmla="*/ 146 h 472"/>
                <a:gd name="T6" fmla="*/ 267 w 398"/>
                <a:gd name="T7" fmla="*/ 37 h 472"/>
                <a:gd name="T8" fmla="*/ 271 w 398"/>
                <a:gd name="T9" fmla="*/ 59 h 472"/>
                <a:gd name="T10" fmla="*/ 301 w 398"/>
                <a:gd name="T11" fmla="*/ 41 h 472"/>
                <a:gd name="T12" fmla="*/ 298 w 398"/>
                <a:gd name="T13" fmla="*/ 19 h 472"/>
                <a:gd name="T14" fmla="*/ 318 w 398"/>
                <a:gd name="T15" fmla="*/ 8 h 472"/>
                <a:gd name="T16" fmla="*/ 343 w 398"/>
                <a:gd name="T17" fmla="*/ 1 h 472"/>
                <a:gd name="T18" fmla="*/ 363 w 398"/>
                <a:gd name="T19" fmla="*/ 4 h 472"/>
                <a:gd name="T20" fmla="*/ 380 w 398"/>
                <a:gd name="T21" fmla="*/ 15 h 472"/>
                <a:gd name="T22" fmla="*/ 390 w 398"/>
                <a:gd name="T23" fmla="*/ 36 h 472"/>
                <a:gd name="T24" fmla="*/ 395 w 398"/>
                <a:gd name="T25" fmla="*/ 63 h 472"/>
                <a:gd name="T26" fmla="*/ 397 w 398"/>
                <a:gd name="T27" fmla="*/ 190 h 472"/>
                <a:gd name="T28" fmla="*/ 391 w 398"/>
                <a:gd name="T29" fmla="*/ 223 h 472"/>
                <a:gd name="T30" fmla="*/ 374 w 398"/>
                <a:gd name="T31" fmla="*/ 265 h 472"/>
                <a:gd name="T32" fmla="*/ 349 w 398"/>
                <a:gd name="T33" fmla="*/ 301 h 472"/>
                <a:gd name="T34" fmla="*/ 325 w 398"/>
                <a:gd name="T35" fmla="*/ 322 h 472"/>
                <a:gd name="T36" fmla="*/ 87 w 398"/>
                <a:gd name="T37" fmla="*/ 461 h 472"/>
                <a:gd name="T38" fmla="*/ 62 w 398"/>
                <a:gd name="T39" fmla="*/ 471 h 472"/>
                <a:gd name="T40" fmla="*/ 41 w 398"/>
                <a:gd name="T41" fmla="*/ 471 h 472"/>
                <a:gd name="T42" fmla="*/ 23 w 398"/>
                <a:gd name="T43" fmla="*/ 461 h 472"/>
                <a:gd name="T44" fmla="*/ 10 w 398"/>
                <a:gd name="T45" fmla="*/ 444 h 472"/>
                <a:gd name="T46" fmla="*/ 3 w 398"/>
                <a:gd name="T47" fmla="*/ 419 h 472"/>
                <a:gd name="T48" fmla="*/ 0 w 398"/>
                <a:gd name="T49" fmla="*/ 293 h 472"/>
                <a:gd name="T50" fmla="*/ 3 w 398"/>
                <a:gd name="T51" fmla="*/ 261 h 472"/>
                <a:gd name="T52" fmla="*/ 13 w 398"/>
                <a:gd name="T53" fmla="*/ 229 h 472"/>
                <a:gd name="T54" fmla="*/ 41 w 398"/>
                <a:gd name="T55" fmla="*/ 180 h 472"/>
                <a:gd name="T56" fmla="*/ 64 w 398"/>
                <a:gd name="T57" fmla="*/ 157 h 472"/>
                <a:gd name="T58" fmla="*/ 80 w 398"/>
                <a:gd name="T59" fmla="*/ 145 h 472"/>
                <a:gd name="T60" fmla="*/ 193 w 398"/>
                <a:gd name="T61" fmla="*/ 308 h 472"/>
                <a:gd name="T62" fmla="*/ 223 w 398"/>
                <a:gd name="T63" fmla="*/ 271 h 472"/>
                <a:gd name="T64" fmla="*/ 231 w 398"/>
                <a:gd name="T65" fmla="*/ 251 h 472"/>
                <a:gd name="T66" fmla="*/ 251 w 398"/>
                <a:gd name="T67" fmla="*/ 220 h 472"/>
                <a:gd name="T68" fmla="*/ 237 w 398"/>
                <a:gd name="T69" fmla="*/ 214 h 472"/>
                <a:gd name="T70" fmla="*/ 237 w 398"/>
                <a:gd name="T71" fmla="*/ 197 h 472"/>
                <a:gd name="T72" fmla="*/ 235 w 398"/>
                <a:gd name="T73" fmla="*/ 184 h 472"/>
                <a:gd name="T74" fmla="*/ 228 w 398"/>
                <a:gd name="T75" fmla="*/ 169 h 472"/>
                <a:gd name="T76" fmla="*/ 220 w 398"/>
                <a:gd name="T77" fmla="*/ 159 h 472"/>
                <a:gd name="T78" fmla="*/ 204 w 398"/>
                <a:gd name="T79" fmla="*/ 155 h 472"/>
                <a:gd name="T80" fmla="*/ 186 w 398"/>
                <a:gd name="T81" fmla="*/ 158 h 472"/>
                <a:gd name="T82" fmla="*/ 165 w 398"/>
                <a:gd name="T83" fmla="*/ 171 h 472"/>
                <a:gd name="T84" fmla="*/ 145 w 398"/>
                <a:gd name="T85" fmla="*/ 189 h 472"/>
                <a:gd name="T86" fmla="*/ 160 w 398"/>
                <a:gd name="T87" fmla="*/ 194 h 472"/>
                <a:gd name="T88" fmla="*/ 175 w 398"/>
                <a:gd name="T89" fmla="*/ 183 h 472"/>
                <a:gd name="T90" fmla="*/ 197 w 398"/>
                <a:gd name="T91" fmla="*/ 177 h 472"/>
                <a:gd name="T92" fmla="*/ 207 w 398"/>
                <a:gd name="T93" fmla="*/ 183 h 472"/>
                <a:gd name="T94" fmla="*/ 214 w 398"/>
                <a:gd name="T95" fmla="*/ 196 h 472"/>
                <a:gd name="T96" fmla="*/ 217 w 398"/>
                <a:gd name="T97" fmla="*/ 209 h 472"/>
                <a:gd name="T98" fmla="*/ 217 w 398"/>
                <a:gd name="T99" fmla="*/ 216 h 472"/>
                <a:gd name="T100" fmla="*/ 157 w 398"/>
                <a:gd name="T101" fmla="*/ 275 h 472"/>
                <a:gd name="T102" fmla="*/ 212 w 398"/>
                <a:gd name="T103" fmla="*/ 254 h 472"/>
                <a:gd name="T104" fmla="*/ 200 w 398"/>
                <a:gd name="T105" fmla="*/ 277 h 472"/>
                <a:gd name="T106" fmla="*/ 177 w 398"/>
                <a:gd name="T107" fmla="*/ 298 h 472"/>
                <a:gd name="T108" fmla="*/ 161 w 398"/>
                <a:gd name="T109" fmla="*/ 305 h 472"/>
                <a:gd name="T110" fmla="*/ 148 w 398"/>
                <a:gd name="T111" fmla="*/ 325 h 472"/>
                <a:gd name="T112" fmla="*/ 161 w 398"/>
                <a:gd name="T113" fmla="*/ 324 h 472"/>
                <a:gd name="T114" fmla="*/ 180 w 398"/>
                <a:gd name="T115" fmla="*/ 31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8" h="472">
                  <a:moveTo>
                    <a:pt x="80" y="145"/>
                  </a:moveTo>
                  <a:lnTo>
                    <a:pt x="93" y="139"/>
                  </a:lnTo>
                  <a:lnTo>
                    <a:pt x="93" y="139"/>
                  </a:lnTo>
                  <a:lnTo>
                    <a:pt x="92" y="150"/>
                  </a:lnTo>
                  <a:lnTo>
                    <a:pt x="91" y="163"/>
                  </a:lnTo>
                  <a:lnTo>
                    <a:pt x="91" y="167"/>
                  </a:lnTo>
                  <a:lnTo>
                    <a:pt x="121" y="149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2" y="133"/>
                  </a:lnTo>
                  <a:lnTo>
                    <a:pt x="123" y="120"/>
                  </a:lnTo>
                  <a:lnTo>
                    <a:pt x="267" y="37"/>
                  </a:lnTo>
                  <a:lnTo>
                    <a:pt x="267" y="37"/>
                  </a:lnTo>
                  <a:lnTo>
                    <a:pt x="269" y="47"/>
                  </a:lnTo>
                  <a:lnTo>
                    <a:pt x="271" y="59"/>
                  </a:lnTo>
                  <a:lnTo>
                    <a:pt x="271" y="62"/>
                  </a:lnTo>
                  <a:lnTo>
                    <a:pt x="301" y="45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0" y="30"/>
                  </a:lnTo>
                  <a:lnTo>
                    <a:pt x="298" y="19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18" y="8"/>
                  </a:lnTo>
                  <a:lnTo>
                    <a:pt x="327" y="4"/>
                  </a:lnTo>
                  <a:lnTo>
                    <a:pt x="335" y="1"/>
                  </a:lnTo>
                  <a:lnTo>
                    <a:pt x="343" y="1"/>
                  </a:lnTo>
                  <a:lnTo>
                    <a:pt x="350" y="0"/>
                  </a:lnTo>
                  <a:lnTo>
                    <a:pt x="356" y="1"/>
                  </a:lnTo>
                  <a:lnTo>
                    <a:pt x="363" y="4"/>
                  </a:lnTo>
                  <a:lnTo>
                    <a:pt x="369" y="7"/>
                  </a:lnTo>
                  <a:lnTo>
                    <a:pt x="374" y="11"/>
                  </a:lnTo>
                  <a:lnTo>
                    <a:pt x="380" y="15"/>
                  </a:lnTo>
                  <a:lnTo>
                    <a:pt x="383" y="22"/>
                  </a:lnTo>
                  <a:lnTo>
                    <a:pt x="388" y="28"/>
                  </a:lnTo>
                  <a:lnTo>
                    <a:pt x="390" y="36"/>
                  </a:lnTo>
                  <a:lnTo>
                    <a:pt x="392" y="44"/>
                  </a:lnTo>
                  <a:lnTo>
                    <a:pt x="395" y="53"/>
                  </a:lnTo>
                  <a:lnTo>
                    <a:pt x="395" y="63"/>
                  </a:lnTo>
                  <a:lnTo>
                    <a:pt x="398" y="181"/>
                  </a:lnTo>
                  <a:lnTo>
                    <a:pt x="398" y="181"/>
                  </a:lnTo>
                  <a:lnTo>
                    <a:pt x="397" y="190"/>
                  </a:lnTo>
                  <a:lnTo>
                    <a:pt x="396" y="201"/>
                  </a:lnTo>
                  <a:lnTo>
                    <a:pt x="395" y="212"/>
                  </a:lnTo>
                  <a:lnTo>
                    <a:pt x="391" y="223"/>
                  </a:lnTo>
                  <a:lnTo>
                    <a:pt x="389" y="234"/>
                  </a:lnTo>
                  <a:lnTo>
                    <a:pt x="384" y="244"/>
                  </a:lnTo>
                  <a:lnTo>
                    <a:pt x="374" y="265"/>
                  </a:lnTo>
                  <a:lnTo>
                    <a:pt x="363" y="283"/>
                  </a:lnTo>
                  <a:lnTo>
                    <a:pt x="356" y="293"/>
                  </a:lnTo>
                  <a:lnTo>
                    <a:pt x="349" y="301"/>
                  </a:lnTo>
                  <a:lnTo>
                    <a:pt x="342" y="309"/>
                  </a:lnTo>
                  <a:lnTo>
                    <a:pt x="334" y="316"/>
                  </a:lnTo>
                  <a:lnTo>
                    <a:pt x="325" y="322"/>
                  </a:lnTo>
                  <a:lnTo>
                    <a:pt x="317" y="328"/>
                  </a:lnTo>
                  <a:lnTo>
                    <a:pt x="87" y="461"/>
                  </a:lnTo>
                  <a:lnTo>
                    <a:pt x="87" y="461"/>
                  </a:lnTo>
                  <a:lnTo>
                    <a:pt x="79" y="466"/>
                  </a:lnTo>
                  <a:lnTo>
                    <a:pt x="70" y="469"/>
                  </a:lnTo>
                  <a:lnTo>
                    <a:pt x="62" y="471"/>
                  </a:lnTo>
                  <a:lnTo>
                    <a:pt x="55" y="472"/>
                  </a:lnTo>
                  <a:lnTo>
                    <a:pt x="48" y="472"/>
                  </a:lnTo>
                  <a:lnTo>
                    <a:pt x="41" y="471"/>
                  </a:lnTo>
                  <a:lnTo>
                    <a:pt x="34" y="469"/>
                  </a:lnTo>
                  <a:lnTo>
                    <a:pt x="29" y="466"/>
                  </a:lnTo>
                  <a:lnTo>
                    <a:pt x="23" y="461"/>
                  </a:lnTo>
                  <a:lnTo>
                    <a:pt x="18" y="457"/>
                  </a:lnTo>
                  <a:lnTo>
                    <a:pt x="13" y="451"/>
                  </a:lnTo>
                  <a:lnTo>
                    <a:pt x="10" y="444"/>
                  </a:lnTo>
                  <a:lnTo>
                    <a:pt x="6" y="437"/>
                  </a:lnTo>
                  <a:lnTo>
                    <a:pt x="4" y="429"/>
                  </a:lnTo>
                  <a:lnTo>
                    <a:pt x="3" y="419"/>
                  </a:lnTo>
                  <a:lnTo>
                    <a:pt x="3" y="41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1" y="282"/>
                  </a:lnTo>
                  <a:lnTo>
                    <a:pt x="1" y="271"/>
                  </a:lnTo>
                  <a:lnTo>
                    <a:pt x="3" y="261"/>
                  </a:lnTo>
                  <a:lnTo>
                    <a:pt x="5" y="250"/>
                  </a:lnTo>
                  <a:lnTo>
                    <a:pt x="9" y="239"/>
                  </a:lnTo>
                  <a:lnTo>
                    <a:pt x="13" y="229"/>
                  </a:lnTo>
                  <a:lnTo>
                    <a:pt x="23" y="209"/>
                  </a:lnTo>
                  <a:lnTo>
                    <a:pt x="34" y="189"/>
                  </a:lnTo>
                  <a:lnTo>
                    <a:pt x="41" y="180"/>
                  </a:lnTo>
                  <a:lnTo>
                    <a:pt x="49" y="172"/>
                  </a:lnTo>
                  <a:lnTo>
                    <a:pt x="56" y="164"/>
                  </a:lnTo>
                  <a:lnTo>
                    <a:pt x="64" y="157"/>
                  </a:lnTo>
                  <a:lnTo>
                    <a:pt x="73" y="150"/>
                  </a:lnTo>
                  <a:lnTo>
                    <a:pt x="80" y="145"/>
                  </a:lnTo>
                  <a:lnTo>
                    <a:pt x="80" y="145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93" y="308"/>
                  </a:lnTo>
                  <a:lnTo>
                    <a:pt x="203" y="297"/>
                  </a:lnTo>
                  <a:lnTo>
                    <a:pt x="214" y="285"/>
                  </a:lnTo>
                  <a:lnTo>
                    <a:pt x="223" y="271"/>
                  </a:lnTo>
                  <a:lnTo>
                    <a:pt x="223" y="271"/>
                  </a:lnTo>
                  <a:lnTo>
                    <a:pt x="227" y="262"/>
                  </a:lnTo>
                  <a:lnTo>
                    <a:pt x="231" y="251"/>
                  </a:lnTo>
                  <a:lnTo>
                    <a:pt x="234" y="240"/>
                  </a:lnTo>
                  <a:lnTo>
                    <a:pt x="236" y="228"/>
                  </a:lnTo>
                  <a:lnTo>
                    <a:pt x="251" y="220"/>
                  </a:lnTo>
                  <a:lnTo>
                    <a:pt x="251" y="206"/>
                  </a:lnTo>
                  <a:lnTo>
                    <a:pt x="237" y="214"/>
                  </a:lnTo>
                  <a:lnTo>
                    <a:pt x="237" y="214"/>
                  </a:lnTo>
                  <a:lnTo>
                    <a:pt x="237" y="207"/>
                  </a:lnTo>
                  <a:lnTo>
                    <a:pt x="237" y="207"/>
                  </a:lnTo>
                  <a:lnTo>
                    <a:pt x="237" y="197"/>
                  </a:lnTo>
                  <a:lnTo>
                    <a:pt x="251" y="189"/>
                  </a:lnTo>
                  <a:lnTo>
                    <a:pt x="250" y="175"/>
                  </a:lnTo>
                  <a:lnTo>
                    <a:pt x="235" y="184"/>
                  </a:lnTo>
                  <a:lnTo>
                    <a:pt x="235" y="184"/>
                  </a:lnTo>
                  <a:lnTo>
                    <a:pt x="232" y="176"/>
                  </a:lnTo>
                  <a:lnTo>
                    <a:pt x="228" y="169"/>
                  </a:lnTo>
                  <a:lnTo>
                    <a:pt x="224" y="163"/>
                  </a:lnTo>
                  <a:lnTo>
                    <a:pt x="220" y="159"/>
                  </a:lnTo>
                  <a:lnTo>
                    <a:pt x="220" y="159"/>
                  </a:lnTo>
                  <a:lnTo>
                    <a:pt x="215" y="157"/>
                  </a:lnTo>
                  <a:lnTo>
                    <a:pt x="209" y="156"/>
                  </a:lnTo>
                  <a:lnTo>
                    <a:pt x="204" y="155"/>
                  </a:lnTo>
                  <a:lnTo>
                    <a:pt x="198" y="156"/>
                  </a:lnTo>
                  <a:lnTo>
                    <a:pt x="193" y="157"/>
                  </a:lnTo>
                  <a:lnTo>
                    <a:pt x="186" y="158"/>
                  </a:lnTo>
                  <a:lnTo>
                    <a:pt x="175" y="164"/>
                  </a:lnTo>
                  <a:lnTo>
                    <a:pt x="175" y="164"/>
                  </a:lnTo>
                  <a:lnTo>
                    <a:pt x="165" y="171"/>
                  </a:lnTo>
                  <a:lnTo>
                    <a:pt x="157" y="177"/>
                  </a:lnTo>
                  <a:lnTo>
                    <a:pt x="150" y="183"/>
                  </a:lnTo>
                  <a:lnTo>
                    <a:pt x="145" y="189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60" y="194"/>
                  </a:lnTo>
                  <a:lnTo>
                    <a:pt x="167" y="188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82" y="180"/>
                  </a:lnTo>
                  <a:lnTo>
                    <a:pt x="190" y="177"/>
                  </a:lnTo>
                  <a:lnTo>
                    <a:pt x="197" y="177"/>
                  </a:lnTo>
                  <a:lnTo>
                    <a:pt x="204" y="180"/>
                  </a:lnTo>
                  <a:lnTo>
                    <a:pt x="204" y="180"/>
                  </a:lnTo>
                  <a:lnTo>
                    <a:pt x="207" y="183"/>
                  </a:lnTo>
                  <a:lnTo>
                    <a:pt x="211" y="186"/>
                  </a:lnTo>
                  <a:lnTo>
                    <a:pt x="213" y="190"/>
                  </a:lnTo>
                  <a:lnTo>
                    <a:pt x="214" y="196"/>
                  </a:lnTo>
                  <a:lnTo>
                    <a:pt x="156" y="230"/>
                  </a:lnTo>
                  <a:lnTo>
                    <a:pt x="156" y="244"/>
                  </a:lnTo>
                  <a:lnTo>
                    <a:pt x="217" y="209"/>
                  </a:lnTo>
                  <a:lnTo>
                    <a:pt x="217" y="209"/>
                  </a:lnTo>
                  <a:lnTo>
                    <a:pt x="217" y="216"/>
                  </a:lnTo>
                  <a:lnTo>
                    <a:pt x="217" y="216"/>
                  </a:lnTo>
                  <a:lnTo>
                    <a:pt x="217" y="225"/>
                  </a:lnTo>
                  <a:lnTo>
                    <a:pt x="156" y="262"/>
                  </a:lnTo>
                  <a:lnTo>
                    <a:pt x="157" y="275"/>
                  </a:lnTo>
                  <a:lnTo>
                    <a:pt x="216" y="241"/>
                  </a:lnTo>
                  <a:lnTo>
                    <a:pt x="216" y="241"/>
                  </a:lnTo>
                  <a:lnTo>
                    <a:pt x="212" y="254"/>
                  </a:lnTo>
                  <a:lnTo>
                    <a:pt x="207" y="267"/>
                  </a:lnTo>
                  <a:lnTo>
                    <a:pt x="207" y="267"/>
                  </a:lnTo>
                  <a:lnTo>
                    <a:pt x="200" y="277"/>
                  </a:lnTo>
                  <a:lnTo>
                    <a:pt x="194" y="285"/>
                  </a:lnTo>
                  <a:lnTo>
                    <a:pt x="186" y="292"/>
                  </a:lnTo>
                  <a:lnTo>
                    <a:pt x="177" y="298"/>
                  </a:lnTo>
                  <a:lnTo>
                    <a:pt x="177" y="298"/>
                  </a:lnTo>
                  <a:lnTo>
                    <a:pt x="169" y="302"/>
                  </a:lnTo>
                  <a:lnTo>
                    <a:pt x="161" y="305"/>
                  </a:lnTo>
                  <a:lnTo>
                    <a:pt x="156" y="306"/>
                  </a:lnTo>
                  <a:lnTo>
                    <a:pt x="150" y="306"/>
                  </a:lnTo>
                  <a:lnTo>
                    <a:pt x="148" y="325"/>
                  </a:lnTo>
                  <a:lnTo>
                    <a:pt x="148" y="325"/>
                  </a:lnTo>
                  <a:lnTo>
                    <a:pt x="153" y="325"/>
                  </a:lnTo>
                  <a:lnTo>
                    <a:pt x="161" y="324"/>
                  </a:lnTo>
                  <a:lnTo>
                    <a:pt x="170" y="321"/>
                  </a:lnTo>
                  <a:lnTo>
                    <a:pt x="180" y="316"/>
                  </a:lnTo>
                  <a:lnTo>
                    <a:pt x="180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17"/>
            <p:cNvSpPr>
              <a:spLocks/>
            </p:cNvSpPr>
            <p:nvPr/>
          </p:nvSpPr>
          <p:spPr bwMode="auto">
            <a:xfrm flipH="1">
              <a:off x="1442207" y="6119963"/>
              <a:ext cx="57354" cy="46911"/>
            </a:xfrm>
            <a:custGeom>
              <a:avLst/>
              <a:gdLst>
                <a:gd name="T0" fmla="*/ 1 w 200"/>
                <a:gd name="T1" fmla="*/ 163 h 186"/>
                <a:gd name="T2" fmla="*/ 1 w 200"/>
                <a:gd name="T3" fmla="*/ 163 h 186"/>
                <a:gd name="T4" fmla="*/ 5 w 200"/>
                <a:gd name="T5" fmla="*/ 145 h 186"/>
                <a:gd name="T6" fmla="*/ 9 w 200"/>
                <a:gd name="T7" fmla="*/ 129 h 186"/>
                <a:gd name="T8" fmla="*/ 14 w 200"/>
                <a:gd name="T9" fmla="*/ 113 h 186"/>
                <a:gd name="T10" fmla="*/ 20 w 200"/>
                <a:gd name="T11" fmla="*/ 97 h 186"/>
                <a:gd name="T12" fmla="*/ 28 w 200"/>
                <a:gd name="T13" fmla="*/ 83 h 186"/>
                <a:gd name="T14" fmla="*/ 36 w 200"/>
                <a:gd name="T15" fmla="*/ 73 h 186"/>
                <a:gd name="T16" fmla="*/ 44 w 200"/>
                <a:gd name="T17" fmla="*/ 63 h 186"/>
                <a:gd name="T18" fmla="*/ 53 w 200"/>
                <a:gd name="T19" fmla="*/ 56 h 186"/>
                <a:gd name="T20" fmla="*/ 143 w 200"/>
                <a:gd name="T21" fmla="*/ 5 h 186"/>
                <a:gd name="T22" fmla="*/ 143 w 200"/>
                <a:gd name="T23" fmla="*/ 5 h 186"/>
                <a:gd name="T24" fmla="*/ 147 w 200"/>
                <a:gd name="T25" fmla="*/ 2 h 186"/>
                <a:gd name="T26" fmla="*/ 152 w 200"/>
                <a:gd name="T27" fmla="*/ 1 h 186"/>
                <a:gd name="T28" fmla="*/ 156 w 200"/>
                <a:gd name="T29" fmla="*/ 0 h 186"/>
                <a:gd name="T30" fmla="*/ 159 w 200"/>
                <a:gd name="T31" fmla="*/ 0 h 186"/>
                <a:gd name="T32" fmla="*/ 164 w 200"/>
                <a:gd name="T33" fmla="*/ 1 h 186"/>
                <a:gd name="T34" fmla="*/ 168 w 200"/>
                <a:gd name="T35" fmla="*/ 2 h 186"/>
                <a:gd name="T36" fmla="*/ 172 w 200"/>
                <a:gd name="T37" fmla="*/ 5 h 186"/>
                <a:gd name="T38" fmla="*/ 176 w 200"/>
                <a:gd name="T39" fmla="*/ 7 h 186"/>
                <a:gd name="T40" fmla="*/ 183 w 200"/>
                <a:gd name="T41" fmla="*/ 14 h 186"/>
                <a:gd name="T42" fmla="*/ 189 w 200"/>
                <a:gd name="T43" fmla="*/ 24 h 186"/>
                <a:gd name="T44" fmla="*/ 193 w 200"/>
                <a:gd name="T45" fmla="*/ 36 h 186"/>
                <a:gd name="T46" fmla="*/ 198 w 200"/>
                <a:gd name="T47" fmla="*/ 50 h 186"/>
                <a:gd name="T48" fmla="*/ 198 w 200"/>
                <a:gd name="T49" fmla="*/ 50 h 186"/>
                <a:gd name="T50" fmla="*/ 200 w 200"/>
                <a:gd name="T51" fmla="*/ 69 h 186"/>
                <a:gd name="T52" fmla="*/ 180 w 200"/>
                <a:gd name="T53" fmla="*/ 81 h 186"/>
                <a:gd name="T54" fmla="*/ 180 w 200"/>
                <a:gd name="T55" fmla="*/ 81 h 186"/>
                <a:gd name="T56" fmla="*/ 178 w 200"/>
                <a:gd name="T57" fmla="*/ 72 h 186"/>
                <a:gd name="T58" fmla="*/ 176 w 200"/>
                <a:gd name="T59" fmla="*/ 62 h 186"/>
                <a:gd name="T60" fmla="*/ 176 w 200"/>
                <a:gd name="T61" fmla="*/ 62 h 186"/>
                <a:gd name="T62" fmla="*/ 173 w 200"/>
                <a:gd name="T63" fmla="*/ 52 h 186"/>
                <a:gd name="T64" fmla="*/ 170 w 200"/>
                <a:gd name="T65" fmla="*/ 43 h 186"/>
                <a:gd name="T66" fmla="*/ 164 w 200"/>
                <a:gd name="T67" fmla="*/ 37 h 186"/>
                <a:gd name="T68" fmla="*/ 158 w 200"/>
                <a:gd name="T69" fmla="*/ 33 h 186"/>
                <a:gd name="T70" fmla="*/ 153 w 200"/>
                <a:gd name="T71" fmla="*/ 29 h 186"/>
                <a:gd name="T72" fmla="*/ 146 w 200"/>
                <a:gd name="T73" fmla="*/ 28 h 186"/>
                <a:gd name="T74" fmla="*/ 139 w 200"/>
                <a:gd name="T75" fmla="*/ 29 h 186"/>
                <a:gd name="T76" fmla="*/ 131 w 200"/>
                <a:gd name="T77" fmla="*/ 33 h 186"/>
                <a:gd name="T78" fmla="*/ 64 w 200"/>
                <a:gd name="T79" fmla="*/ 72 h 186"/>
                <a:gd name="T80" fmla="*/ 64 w 200"/>
                <a:gd name="T81" fmla="*/ 72 h 186"/>
                <a:gd name="T82" fmla="*/ 57 w 200"/>
                <a:gd name="T83" fmla="*/ 77 h 186"/>
                <a:gd name="T84" fmla="*/ 51 w 200"/>
                <a:gd name="T85" fmla="*/ 84 h 186"/>
                <a:gd name="T86" fmla="*/ 44 w 200"/>
                <a:gd name="T87" fmla="*/ 93 h 186"/>
                <a:gd name="T88" fmla="*/ 38 w 200"/>
                <a:gd name="T89" fmla="*/ 103 h 186"/>
                <a:gd name="T90" fmla="*/ 33 w 200"/>
                <a:gd name="T91" fmla="*/ 114 h 186"/>
                <a:gd name="T92" fmla="*/ 29 w 200"/>
                <a:gd name="T93" fmla="*/ 126 h 186"/>
                <a:gd name="T94" fmla="*/ 25 w 200"/>
                <a:gd name="T95" fmla="*/ 138 h 186"/>
                <a:gd name="T96" fmla="*/ 23 w 200"/>
                <a:gd name="T97" fmla="*/ 151 h 186"/>
                <a:gd name="T98" fmla="*/ 23 w 200"/>
                <a:gd name="T99" fmla="*/ 151 h 186"/>
                <a:gd name="T100" fmla="*/ 21 w 200"/>
                <a:gd name="T101" fmla="*/ 162 h 186"/>
                <a:gd name="T102" fmla="*/ 20 w 200"/>
                <a:gd name="T103" fmla="*/ 174 h 186"/>
                <a:gd name="T104" fmla="*/ 0 w 200"/>
                <a:gd name="T105" fmla="*/ 186 h 186"/>
                <a:gd name="T106" fmla="*/ 0 w 200"/>
                <a:gd name="T107" fmla="*/ 186 h 186"/>
                <a:gd name="T108" fmla="*/ 1 w 200"/>
                <a:gd name="T109" fmla="*/ 163 h 186"/>
                <a:gd name="T110" fmla="*/ 1 w 200"/>
                <a:gd name="T111" fmla="*/ 16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0" h="186">
                  <a:moveTo>
                    <a:pt x="1" y="163"/>
                  </a:moveTo>
                  <a:lnTo>
                    <a:pt x="1" y="163"/>
                  </a:lnTo>
                  <a:lnTo>
                    <a:pt x="5" y="145"/>
                  </a:lnTo>
                  <a:lnTo>
                    <a:pt x="9" y="129"/>
                  </a:lnTo>
                  <a:lnTo>
                    <a:pt x="14" y="113"/>
                  </a:lnTo>
                  <a:lnTo>
                    <a:pt x="20" y="97"/>
                  </a:lnTo>
                  <a:lnTo>
                    <a:pt x="28" y="83"/>
                  </a:lnTo>
                  <a:lnTo>
                    <a:pt x="36" y="73"/>
                  </a:lnTo>
                  <a:lnTo>
                    <a:pt x="44" y="63"/>
                  </a:lnTo>
                  <a:lnTo>
                    <a:pt x="53" y="56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7" y="2"/>
                  </a:lnTo>
                  <a:lnTo>
                    <a:pt x="152" y="1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64" y="1"/>
                  </a:lnTo>
                  <a:lnTo>
                    <a:pt x="168" y="2"/>
                  </a:lnTo>
                  <a:lnTo>
                    <a:pt x="172" y="5"/>
                  </a:lnTo>
                  <a:lnTo>
                    <a:pt x="176" y="7"/>
                  </a:lnTo>
                  <a:lnTo>
                    <a:pt x="183" y="14"/>
                  </a:lnTo>
                  <a:lnTo>
                    <a:pt x="189" y="24"/>
                  </a:lnTo>
                  <a:lnTo>
                    <a:pt x="193" y="36"/>
                  </a:lnTo>
                  <a:lnTo>
                    <a:pt x="198" y="50"/>
                  </a:lnTo>
                  <a:lnTo>
                    <a:pt x="198" y="50"/>
                  </a:lnTo>
                  <a:lnTo>
                    <a:pt x="200" y="69"/>
                  </a:lnTo>
                  <a:lnTo>
                    <a:pt x="180" y="81"/>
                  </a:lnTo>
                  <a:lnTo>
                    <a:pt x="180" y="81"/>
                  </a:lnTo>
                  <a:lnTo>
                    <a:pt x="178" y="7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3" y="52"/>
                  </a:lnTo>
                  <a:lnTo>
                    <a:pt x="170" y="43"/>
                  </a:lnTo>
                  <a:lnTo>
                    <a:pt x="164" y="37"/>
                  </a:lnTo>
                  <a:lnTo>
                    <a:pt x="158" y="33"/>
                  </a:lnTo>
                  <a:lnTo>
                    <a:pt x="153" y="29"/>
                  </a:lnTo>
                  <a:lnTo>
                    <a:pt x="146" y="28"/>
                  </a:lnTo>
                  <a:lnTo>
                    <a:pt x="139" y="29"/>
                  </a:lnTo>
                  <a:lnTo>
                    <a:pt x="131" y="33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57" y="77"/>
                  </a:lnTo>
                  <a:lnTo>
                    <a:pt x="51" y="84"/>
                  </a:lnTo>
                  <a:lnTo>
                    <a:pt x="44" y="93"/>
                  </a:lnTo>
                  <a:lnTo>
                    <a:pt x="38" y="103"/>
                  </a:lnTo>
                  <a:lnTo>
                    <a:pt x="33" y="114"/>
                  </a:lnTo>
                  <a:lnTo>
                    <a:pt x="29" y="126"/>
                  </a:lnTo>
                  <a:lnTo>
                    <a:pt x="25" y="138"/>
                  </a:lnTo>
                  <a:lnTo>
                    <a:pt x="23" y="151"/>
                  </a:lnTo>
                  <a:lnTo>
                    <a:pt x="23" y="151"/>
                  </a:lnTo>
                  <a:lnTo>
                    <a:pt x="21" y="162"/>
                  </a:lnTo>
                  <a:lnTo>
                    <a:pt x="20" y="174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63"/>
                  </a:lnTo>
                  <a:lnTo>
                    <a:pt x="1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18"/>
            <p:cNvSpPr>
              <a:spLocks/>
            </p:cNvSpPr>
            <p:nvPr/>
          </p:nvSpPr>
          <p:spPr bwMode="auto">
            <a:xfrm flipH="1">
              <a:off x="915593" y="6050466"/>
              <a:ext cx="102542" cy="86872"/>
            </a:xfrm>
            <a:custGeom>
              <a:avLst/>
              <a:gdLst>
                <a:gd name="T0" fmla="*/ 121 w 352"/>
                <a:gd name="T1" fmla="*/ 335 h 345"/>
                <a:gd name="T2" fmla="*/ 121 w 352"/>
                <a:gd name="T3" fmla="*/ 335 h 345"/>
                <a:gd name="T4" fmla="*/ 110 w 352"/>
                <a:gd name="T5" fmla="*/ 341 h 345"/>
                <a:gd name="T6" fmla="*/ 100 w 352"/>
                <a:gd name="T7" fmla="*/ 344 h 345"/>
                <a:gd name="T8" fmla="*/ 89 w 352"/>
                <a:gd name="T9" fmla="*/ 345 h 345"/>
                <a:gd name="T10" fmla="*/ 79 w 352"/>
                <a:gd name="T11" fmla="*/ 345 h 345"/>
                <a:gd name="T12" fmla="*/ 68 w 352"/>
                <a:gd name="T13" fmla="*/ 343 h 345"/>
                <a:gd name="T14" fmla="*/ 61 w 352"/>
                <a:gd name="T15" fmla="*/ 339 h 345"/>
                <a:gd name="T16" fmla="*/ 53 w 352"/>
                <a:gd name="T17" fmla="*/ 333 h 345"/>
                <a:gd name="T18" fmla="*/ 48 w 352"/>
                <a:gd name="T19" fmla="*/ 326 h 345"/>
                <a:gd name="T20" fmla="*/ 4 w 352"/>
                <a:gd name="T21" fmla="*/ 237 h 345"/>
                <a:gd name="T22" fmla="*/ 4 w 352"/>
                <a:gd name="T23" fmla="*/ 237 h 345"/>
                <a:gd name="T24" fmla="*/ 1 w 352"/>
                <a:gd name="T25" fmla="*/ 227 h 345"/>
                <a:gd name="T26" fmla="*/ 0 w 352"/>
                <a:gd name="T27" fmla="*/ 219 h 345"/>
                <a:gd name="T28" fmla="*/ 2 w 352"/>
                <a:gd name="T29" fmla="*/ 209 h 345"/>
                <a:gd name="T30" fmla="*/ 6 w 352"/>
                <a:gd name="T31" fmla="*/ 199 h 345"/>
                <a:gd name="T32" fmla="*/ 11 w 352"/>
                <a:gd name="T33" fmla="*/ 190 h 345"/>
                <a:gd name="T34" fmla="*/ 18 w 352"/>
                <a:gd name="T35" fmla="*/ 181 h 345"/>
                <a:gd name="T36" fmla="*/ 27 w 352"/>
                <a:gd name="T37" fmla="*/ 172 h 345"/>
                <a:gd name="T38" fmla="*/ 37 w 352"/>
                <a:gd name="T39" fmla="*/ 166 h 345"/>
                <a:gd name="T40" fmla="*/ 122 w 352"/>
                <a:gd name="T41" fmla="*/ 116 h 345"/>
                <a:gd name="T42" fmla="*/ 122 w 352"/>
                <a:gd name="T43" fmla="*/ 116 h 345"/>
                <a:gd name="T44" fmla="*/ 230 w 352"/>
                <a:gd name="T45" fmla="*/ 56 h 345"/>
                <a:gd name="T46" fmla="*/ 315 w 352"/>
                <a:gd name="T47" fmla="*/ 6 h 345"/>
                <a:gd name="T48" fmla="*/ 315 w 352"/>
                <a:gd name="T49" fmla="*/ 6 h 345"/>
                <a:gd name="T50" fmla="*/ 325 w 352"/>
                <a:gd name="T51" fmla="*/ 2 h 345"/>
                <a:gd name="T52" fmla="*/ 334 w 352"/>
                <a:gd name="T53" fmla="*/ 0 h 345"/>
                <a:gd name="T54" fmla="*/ 338 w 352"/>
                <a:gd name="T55" fmla="*/ 0 h 345"/>
                <a:gd name="T56" fmla="*/ 341 w 352"/>
                <a:gd name="T57" fmla="*/ 1 h 345"/>
                <a:gd name="T58" fmla="*/ 344 w 352"/>
                <a:gd name="T59" fmla="*/ 2 h 345"/>
                <a:gd name="T60" fmla="*/ 347 w 352"/>
                <a:gd name="T61" fmla="*/ 4 h 345"/>
                <a:gd name="T62" fmla="*/ 349 w 352"/>
                <a:gd name="T63" fmla="*/ 6 h 345"/>
                <a:gd name="T64" fmla="*/ 351 w 352"/>
                <a:gd name="T65" fmla="*/ 9 h 345"/>
                <a:gd name="T66" fmla="*/ 352 w 352"/>
                <a:gd name="T67" fmla="*/ 17 h 345"/>
                <a:gd name="T68" fmla="*/ 351 w 352"/>
                <a:gd name="T69" fmla="*/ 28 h 345"/>
                <a:gd name="T70" fmla="*/ 349 w 352"/>
                <a:gd name="T71" fmla="*/ 40 h 345"/>
                <a:gd name="T72" fmla="*/ 305 w 352"/>
                <a:gd name="T73" fmla="*/ 179 h 345"/>
                <a:gd name="T74" fmla="*/ 305 w 352"/>
                <a:gd name="T75" fmla="*/ 179 h 345"/>
                <a:gd name="T76" fmla="*/ 301 w 352"/>
                <a:gd name="T77" fmla="*/ 192 h 345"/>
                <a:gd name="T78" fmla="*/ 294 w 352"/>
                <a:gd name="T79" fmla="*/ 206 h 345"/>
                <a:gd name="T80" fmla="*/ 285 w 352"/>
                <a:gd name="T81" fmla="*/ 219 h 345"/>
                <a:gd name="T82" fmla="*/ 276 w 352"/>
                <a:gd name="T83" fmla="*/ 232 h 345"/>
                <a:gd name="T84" fmla="*/ 265 w 352"/>
                <a:gd name="T85" fmla="*/ 245 h 345"/>
                <a:gd name="T86" fmla="*/ 255 w 352"/>
                <a:gd name="T87" fmla="*/ 256 h 345"/>
                <a:gd name="T88" fmla="*/ 243 w 352"/>
                <a:gd name="T89" fmla="*/ 265 h 345"/>
                <a:gd name="T90" fmla="*/ 232 w 352"/>
                <a:gd name="T91" fmla="*/ 273 h 345"/>
                <a:gd name="T92" fmla="*/ 121 w 352"/>
                <a:gd name="T93" fmla="*/ 33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2" h="345">
                  <a:moveTo>
                    <a:pt x="121" y="335"/>
                  </a:moveTo>
                  <a:lnTo>
                    <a:pt x="121" y="335"/>
                  </a:lnTo>
                  <a:lnTo>
                    <a:pt x="110" y="341"/>
                  </a:lnTo>
                  <a:lnTo>
                    <a:pt x="100" y="344"/>
                  </a:lnTo>
                  <a:lnTo>
                    <a:pt x="89" y="345"/>
                  </a:lnTo>
                  <a:lnTo>
                    <a:pt x="79" y="345"/>
                  </a:lnTo>
                  <a:lnTo>
                    <a:pt x="68" y="343"/>
                  </a:lnTo>
                  <a:lnTo>
                    <a:pt x="61" y="339"/>
                  </a:lnTo>
                  <a:lnTo>
                    <a:pt x="53" y="333"/>
                  </a:lnTo>
                  <a:lnTo>
                    <a:pt x="48" y="326"/>
                  </a:lnTo>
                  <a:lnTo>
                    <a:pt x="4" y="237"/>
                  </a:lnTo>
                  <a:lnTo>
                    <a:pt x="4" y="237"/>
                  </a:lnTo>
                  <a:lnTo>
                    <a:pt x="1" y="227"/>
                  </a:lnTo>
                  <a:lnTo>
                    <a:pt x="0" y="219"/>
                  </a:lnTo>
                  <a:lnTo>
                    <a:pt x="2" y="209"/>
                  </a:lnTo>
                  <a:lnTo>
                    <a:pt x="6" y="199"/>
                  </a:lnTo>
                  <a:lnTo>
                    <a:pt x="11" y="190"/>
                  </a:lnTo>
                  <a:lnTo>
                    <a:pt x="18" y="181"/>
                  </a:lnTo>
                  <a:lnTo>
                    <a:pt x="27" y="172"/>
                  </a:lnTo>
                  <a:lnTo>
                    <a:pt x="37" y="16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230" y="56"/>
                  </a:lnTo>
                  <a:lnTo>
                    <a:pt x="315" y="6"/>
                  </a:lnTo>
                  <a:lnTo>
                    <a:pt x="315" y="6"/>
                  </a:lnTo>
                  <a:lnTo>
                    <a:pt x="325" y="2"/>
                  </a:lnTo>
                  <a:lnTo>
                    <a:pt x="334" y="0"/>
                  </a:lnTo>
                  <a:lnTo>
                    <a:pt x="338" y="0"/>
                  </a:lnTo>
                  <a:lnTo>
                    <a:pt x="341" y="1"/>
                  </a:lnTo>
                  <a:lnTo>
                    <a:pt x="344" y="2"/>
                  </a:lnTo>
                  <a:lnTo>
                    <a:pt x="347" y="4"/>
                  </a:lnTo>
                  <a:lnTo>
                    <a:pt x="349" y="6"/>
                  </a:lnTo>
                  <a:lnTo>
                    <a:pt x="351" y="9"/>
                  </a:lnTo>
                  <a:lnTo>
                    <a:pt x="352" y="17"/>
                  </a:lnTo>
                  <a:lnTo>
                    <a:pt x="351" y="28"/>
                  </a:lnTo>
                  <a:lnTo>
                    <a:pt x="349" y="40"/>
                  </a:lnTo>
                  <a:lnTo>
                    <a:pt x="305" y="179"/>
                  </a:lnTo>
                  <a:lnTo>
                    <a:pt x="305" y="179"/>
                  </a:lnTo>
                  <a:lnTo>
                    <a:pt x="301" y="192"/>
                  </a:lnTo>
                  <a:lnTo>
                    <a:pt x="294" y="206"/>
                  </a:lnTo>
                  <a:lnTo>
                    <a:pt x="285" y="219"/>
                  </a:lnTo>
                  <a:lnTo>
                    <a:pt x="276" y="232"/>
                  </a:lnTo>
                  <a:lnTo>
                    <a:pt x="265" y="245"/>
                  </a:lnTo>
                  <a:lnTo>
                    <a:pt x="255" y="256"/>
                  </a:lnTo>
                  <a:lnTo>
                    <a:pt x="243" y="265"/>
                  </a:lnTo>
                  <a:lnTo>
                    <a:pt x="232" y="273"/>
                  </a:lnTo>
                  <a:lnTo>
                    <a:pt x="121" y="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19"/>
            <p:cNvSpPr>
              <a:spLocks/>
            </p:cNvSpPr>
            <p:nvPr/>
          </p:nvSpPr>
          <p:spPr bwMode="auto">
            <a:xfrm flipH="1">
              <a:off x="931235" y="6128651"/>
              <a:ext cx="19118" cy="17374"/>
            </a:xfrm>
            <a:custGeom>
              <a:avLst/>
              <a:gdLst>
                <a:gd name="T0" fmla="*/ 0 w 64"/>
                <a:gd name="T1" fmla="*/ 55 h 74"/>
                <a:gd name="T2" fmla="*/ 0 w 64"/>
                <a:gd name="T3" fmla="*/ 55 h 74"/>
                <a:gd name="T4" fmla="*/ 2 w 64"/>
                <a:gd name="T5" fmla="*/ 61 h 74"/>
                <a:gd name="T6" fmla="*/ 4 w 64"/>
                <a:gd name="T7" fmla="*/ 66 h 74"/>
                <a:gd name="T8" fmla="*/ 6 w 64"/>
                <a:gd name="T9" fmla="*/ 71 h 74"/>
                <a:gd name="T10" fmla="*/ 11 w 64"/>
                <a:gd name="T11" fmla="*/ 73 h 74"/>
                <a:gd name="T12" fmla="*/ 15 w 64"/>
                <a:gd name="T13" fmla="*/ 74 h 74"/>
                <a:gd name="T14" fmla="*/ 21 w 64"/>
                <a:gd name="T15" fmla="*/ 74 h 74"/>
                <a:gd name="T16" fmla="*/ 26 w 64"/>
                <a:gd name="T17" fmla="*/ 73 h 74"/>
                <a:gd name="T18" fmla="*/ 33 w 64"/>
                <a:gd name="T19" fmla="*/ 70 h 74"/>
                <a:gd name="T20" fmla="*/ 33 w 64"/>
                <a:gd name="T21" fmla="*/ 70 h 74"/>
                <a:gd name="T22" fmla="*/ 39 w 64"/>
                <a:gd name="T23" fmla="*/ 65 h 74"/>
                <a:gd name="T24" fmla="*/ 45 w 64"/>
                <a:gd name="T25" fmla="*/ 60 h 74"/>
                <a:gd name="T26" fmla="*/ 50 w 64"/>
                <a:gd name="T27" fmla="*/ 55 h 74"/>
                <a:gd name="T28" fmla="*/ 54 w 64"/>
                <a:gd name="T29" fmla="*/ 47 h 74"/>
                <a:gd name="T30" fmla="*/ 59 w 64"/>
                <a:gd name="T31" fmla="*/ 41 h 74"/>
                <a:gd name="T32" fmla="*/ 61 w 64"/>
                <a:gd name="T33" fmla="*/ 33 h 74"/>
                <a:gd name="T34" fmla="*/ 63 w 64"/>
                <a:gd name="T35" fmla="*/ 25 h 74"/>
                <a:gd name="T36" fmla="*/ 64 w 64"/>
                <a:gd name="T37" fmla="*/ 19 h 74"/>
                <a:gd name="T38" fmla="*/ 64 w 64"/>
                <a:gd name="T39" fmla="*/ 19 h 74"/>
                <a:gd name="T40" fmla="*/ 63 w 64"/>
                <a:gd name="T41" fmla="*/ 12 h 74"/>
                <a:gd name="T42" fmla="*/ 61 w 64"/>
                <a:gd name="T43" fmla="*/ 7 h 74"/>
                <a:gd name="T44" fmla="*/ 59 w 64"/>
                <a:gd name="T45" fmla="*/ 4 h 74"/>
                <a:gd name="T46" fmla="*/ 54 w 64"/>
                <a:gd name="T47" fmla="*/ 1 h 74"/>
                <a:gd name="T48" fmla="*/ 50 w 64"/>
                <a:gd name="T49" fmla="*/ 0 h 74"/>
                <a:gd name="T50" fmla="*/ 44 w 64"/>
                <a:gd name="T51" fmla="*/ 0 h 74"/>
                <a:gd name="T52" fmla="*/ 39 w 64"/>
                <a:gd name="T53" fmla="*/ 1 h 74"/>
                <a:gd name="T54" fmla="*/ 32 w 64"/>
                <a:gd name="T55" fmla="*/ 4 h 74"/>
                <a:gd name="T56" fmla="*/ 32 w 64"/>
                <a:gd name="T57" fmla="*/ 4 h 74"/>
                <a:gd name="T58" fmla="*/ 26 w 64"/>
                <a:gd name="T59" fmla="*/ 8 h 74"/>
                <a:gd name="T60" fmla="*/ 21 w 64"/>
                <a:gd name="T61" fmla="*/ 14 h 74"/>
                <a:gd name="T62" fmla="*/ 15 w 64"/>
                <a:gd name="T63" fmla="*/ 20 h 74"/>
                <a:gd name="T64" fmla="*/ 11 w 64"/>
                <a:gd name="T65" fmla="*/ 27 h 74"/>
                <a:gd name="T66" fmla="*/ 6 w 64"/>
                <a:gd name="T67" fmla="*/ 34 h 74"/>
                <a:gd name="T68" fmla="*/ 4 w 64"/>
                <a:gd name="T69" fmla="*/ 41 h 74"/>
                <a:gd name="T70" fmla="*/ 2 w 64"/>
                <a:gd name="T71" fmla="*/ 48 h 74"/>
                <a:gd name="T72" fmla="*/ 0 w 64"/>
                <a:gd name="T73" fmla="*/ 55 h 74"/>
                <a:gd name="T74" fmla="*/ 0 w 64"/>
                <a:gd name="T75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74">
                  <a:moveTo>
                    <a:pt x="0" y="55"/>
                  </a:moveTo>
                  <a:lnTo>
                    <a:pt x="0" y="55"/>
                  </a:lnTo>
                  <a:lnTo>
                    <a:pt x="2" y="61"/>
                  </a:lnTo>
                  <a:lnTo>
                    <a:pt x="4" y="66"/>
                  </a:lnTo>
                  <a:lnTo>
                    <a:pt x="6" y="71"/>
                  </a:lnTo>
                  <a:lnTo>
                    <a:pt x="11" y="73"/>
                  </a:lnTo>
                  <a:lnTo>
                    <a:pt x="15" y="74"/>
                  </a:lnTo>
                  <a:lnTo>
                    <a:pt x="21" y="74"/>
                  </a:lnTo>
                  <a:lnTo>
                    <a:pt x="26" y="73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9" y="65"/>
                  </a:lnTo>
                  <a:lnTo>
                    <a:pt x="45" y="60"/>
                  </a:lnTo>
                  <a:lnTo>
                    <a:pt x="50" y="55"/>
                  </a:lnTo>
                  <a:lnTo>
                    <a:pt x="54" y="47"/>
                  </a:lnTo>
                  <a:lnTo>
                    <a:pt x="59" y="41"/>
                  </a:lnTo>
                  <a:lnTo>
                    <a:pt x="61" y="33"/>
                  </a:lnTo>
                  <a:lnTo>
                    <a:pt x="63" y="25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2"/>
                  </a:lnTo>
                  <a:lnTo>
                    <a:pt x="61" y="7"/>
                  </a:lnTo>
                  <a:lnTo>
                    <a:pt x="59" y="4"/>
                  </a:lnTo>
                  <a:lnTo>
                    <a:pt x="54" y="1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9" y="1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6" y="8"/>
                  </a:lnTo>
                  <a:lnTo>
                    <a:pt x="21" y="14"/>
                  </a:lnTo>
                  <a:lnTo>
                    <a:pt x="15" y="20"/>
                  </a:lnTo>
                  <a:lnTo>
                    <a:pt x="11" y="27"/>
                  </a:lnTo>
                  <a:lnTo>
                    <a:pt x="6" y="34"/>
                  </a:lnTo>
                  <a:lnTo>
                    <a:pt x="4" y="41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20"/>
            <p:cNvSpPr>
              <a:spLocks/>
            </p:cNvSpPr>
            <p:nvPr/>
          </p:nvSpPr>
          <p:spPr bwMode="auto">
            <a:xfrm flipH="1">
              <a:off x="979899" y="6151237"/>
              <a:ext cx="17380" cy="19112"/>
            </a:xfrm>
            <a:custGeom>
              <a:avLst/>
              <a:gdLst>
                <a:gd name="T0" fmla="*/ 0 w 63"/>
                <a:gd name="T1" fmla="*/ 55 h 74"/>
                <a:gd name="T2" fmla="*/ 0 w 63"/>
                <a:gd name="T3" fmla="*/ 55 h 74"/>
                <a:gd name="T4" fmla="*/ 1 w 63"/>
                <a:gd name="T5" fmla="*/ 61 h 74"/>
                <a:gd name="T6" fmla="*/ 3 w 63"/>
                <a:gd name="T7" fmla="*/ 67 h 74"/>
                <a:gd name="T8" fmla="*/ 6 w 63"/>
                <a:gd name="T9" fmla="*/ 70 h 74"/>
                <a:gd name="T10" fmla="*/ 10 w 63"/>
                <a:gd name="T11" fmla="*/ 73 h 74"/>
                <a:gd name="T12" fmla="*/ 15 w 63"/>
                <a:gd name="T13" fmla="*/ 74 h 74"/>
                <a:gd name="T14" fmla="*/ 19 w 63"/>
                <a:gd name="T15" fmla="*/ 74 h 74"/>
                <a:gd name="T16" fmla="*/ 26 w 63"/>
                <a:gd name="T17" fmla="*/ 73 h 74"/>
                <a:gd name="T18" fmla="*/ 32 w 63"/>
                <a:gd name="T19" fmla="*/ 70 h 74"/>
                <a:gd name="T20" fmla="*/ 32 w 63"/>
                <a:gd name="T21" fmla="*/ 70 h 74"/>
                <a:gd name="T22" fmla="*/ 38 w 63"/>
                <a:gd name="T23" fmla="*/ 65 h 74"/>
                <a:gd name="T24" fmla="*/ 44 w 63"/>
                <a:gd name="T25" fmla="*/ 60 h 74"/>
                <a:gd name="T26" fmla="*/ 50 w 63"/>
                <a:gd name="T27" fmla="*/ 54 h 74"/>
                <a:gd name="T28" fmla="*/ 54 w 63"/>
                <a:gd name="T29" fmla="*/ 47 h 74"/>
                <a:gd name="T30" fmla="*/ 59 w 63"/>
                <a:gd name="T31" fmla="*/ 41 h 74"/>
                <a:gd name="T32" fmla="*/ 61 w 63"/>
                <a:gd name="T33" fmla="*/ 33 h 74"/>
                <a:gd name="T34" fmla="*/ 63 w 63"/>
                <a:gd name="T35" fmla="*/ 26 h 74"/>
                <a:gd name="T36" fmla="*/ 63 w 63"/>
                <a:gd name="T37" fmla="*/ 19 h 74"/>
                <a:gd name="T38" fmla="*/ 63 w 63"/>
                <a:gd name="T39" fmla="*/ 19 h 74"/>
                <a:gd name="T40" fmla="*/ 63 w 63"/>
                <a:gd name="T41" fmla="*/ 13 h 74"/>
                <a:gd name="T42" fmla="*/ 61 w 63"/>
                <a:gd name="T43" fmla="*/ 7 h 74"/>
                <a:gd name="T44" fmla="*/ 59 w 63"/>
                <a:gd name="T45" fmla="*/ 4 h 74"/>
                <a:gd name="T46" fmla="*/ 54 w 63"/>
                <a:gd name="T47" fmla="*/ 1 h 74"/>
                <a:gd name="T48" fmla="*/ 50 w 63"/>
                <a:gd name="T49" fmla="*/ 0 h 74"/>
                <a:gd name="T50" fmla="*/ 44 w 63"/>
                <a:gd name="T51" fmla="*/ 0 h 74"/>
                <a:gd name="T52" fmla="*/ 38 w 63"/>
                <a:gd name="T53" fmla="*/ 1 h 74"/>
                <a:gd name="T54" fmla="*/ 32 w 63"/>
                <a:gd name="T55" fmla="*/ 4 h 74"/>
                <a:gd name="T56" fmla="*/ 32 w 63"/>
                <a:gd name="T57" fmla="*/ 4 h 74"/>
                <a:gd name="T58" fmla="*/ 26 w 63"/>
                <a:gd name="T59" fmla="*/ 8 h 74"/>
                <a:gd name="T60" fmla="*/ 19 w 63"/>
                <a:gd name="T61" fmla="*/ 14 h 74"/>
                <a:gd name="T62" fmla="*/ 15 w 63"/>
                <a:gd name="T63" fmla="*/ 19 h 74"/>
                <a:gd name="T64" fmla="*/ 9 w 63"/>
                <a:gd name="T65" fmla="*/ 27 h 74"/>
                <a:gd name="T66" fmla="*/ 6 w 63"/>
                <a:gd name="T67" fmla="*/ 33 h 74"/>
                <a:gd name="T68" fmla="*/ 3 w 63"/>
                <a:gd name="T69" fmla="*/ 41 h 74"/>
                <a:gd name="T70" fmla="*/ 1 w 63"/>
                <a:gd name="T71" fmla="*/ 48 h 74"/>
                <a:gd name="T72" fmla="*/ 0 w 63"/>
                <a:gd name="T73" fmla="*/ 55 h 74"/>
                <a:gd name="T74" fmla="*/ 0 w 63"/>
                <a:gd name="T75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74">
                  <a:moveTo>
                    <a:pt x="0" y="55"/>
                  </a:moveTo>
                  <a:lnTo>
                    <a:pt x="0" y="55"/>
                  </a:lnTo>
                  <a:lnTo>
                    <a:pt x="1" y="61"/>
                  </a:lnTo>
                  <a:lnTo>
                    <a:pt x="3" y="67"/>
                  </a:lnTo>
                  <a:lnTo>
                    <a:pt x="6" y="70"/>
                  </a:lnTo>
                  <a:lnTo>
                    <a:pt x="10" y="73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6" y="73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8" y="65"/>
                  </a:lnTo>
                  <a:lnTo>
                    <a:pt x="44" y="60"/>
                  </a:lnTo>
                  <a:lnTo>
                    <a:pt x="50" y="54"/>
                  </a:lnTo>
                  <a:lnTo>
                    <a:pt x="54" y="47"/>
                  </a:lnTo>
                  <a:lnTo>
                    <a:pt x="59" y="41"/>
                  </a:lnTo>
                  <a:lnTo>
                    <a:pt x="61" y="33"/>
                  </a:lnTo>
                  <a:lnTo>
                    <a:pt x="63" y="26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3"/>
                  </a:lnTo>
                  <a:lnTo>
                    <a:pt x="61" y="7"/>
                  </a:lnTo>
                  <a:lnTo>
                    <a:pt x="59" y="4"/>
                  </a:lnTo>
                  <a:lnTo>
                    <a:pt x="54" y="1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6" y="8"/>
                  </a:lnTo>
                  <a:lnTo>
                    <a:pt x="19" y="14"/>
                  </a:lnTo>
                  <a:lnTo>
                    <a:pt x="15" y="19"/>
                  </a:lnTo>
                  <a:lnTo>
                    <a:pt x="9" y="27"/>
                  </a:lnTo>
                  <a:lnTo>
                    <a:pt x="6" y="33"/>
                  </a:lnTo>
                  <a:lnTo>
                    <a:pt x="3" y="41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21"/>
            <p:cNvSpPr>
              <a:spLocks/>
            </p:cNvSpPr>
            <p:nvPr/>
          </p:nvSpPr>
          <p:spPr bwMode="auto">
            <a:xfrm flipH="1">
              <a:off x="873881" y="6041779"/>
              <a:ext cx="126874" cy="112933"/>
            </a:xfrm>
            <a:custGeom>
              <a:avLst/>
              <a:gdLst>
                <a:gd name="T0" fmla="*/ 259 w 438"/>
                <a:gd name="T1" fmla="*/ 317 h 458"/>
                <a:gd name="T2" fmla="*/ 276 w 438"/>
                <a:gd name="T3" fmla="*/ 297 h 458"/>
                <a:gd name="T4" fmla="*/ 346 w 438"/>
                <a:gd name="T5" fmla="*/ 83 h 458"/>
                <a:gd name="T6" fmla="*/ 420 w 438"/>
                <a:gd name="T7" fmla="*/ 41 h 458"/>
                <a:gd name="T8" fmla="*/ 420 w 438"/>
                <a:gd name="T9" fmla="*/ 41 h 458"/>
                <a:gd name="T10" fmla="*/ 426 w 438"/>
                <a:gd name="T11" fmla="*/ 35 h 458"/>
                <a:gd name="T12" fmla="*/ 433 w 438"/>
                <a:gd name="T13" fmla="*/ 28 h 458"/>
                <a:gd name="T14" fmla="*/ 436 w 438"/>
                <a:gd name="T15" fmla="*/ 19 h 458"/>
                <a:gd name="T16" fmla="*/ 438 w 438"/>
                <a:gd name="T17" fmla="*/ 15 h 458"/>
                <a:gd name="T18" fmla="*/ 438 w 438"/>
                <a:gd name="T19" fmla="*/ 11 h 458"/>
                <a:gd name="T20" fmla="*/ 438 w 438"/>
                <a:gd name="T21" fmla="*/ 11 h 458"/>
                <a:gd name="T22" fmla="*/ 438 w 438"/>
                <a:gd name="T23" fmla="*/ 7 h 458"/>
                <a:gd name="T24" fmla="*/ 436 w 438"/>
                <a:gd name="T25" fmla="*/ 4 h 458"/>
                <a:gd name="T26" fmla="*/ 434 w 438"/>
                <a:gd name="T27" fmla="*/ 2 h 458"/>
                <a:gd name="T28" fmla="*/ 432 w 438"/>
                <a:gd name="T29" fmla="*/ 1 h 458"/>
                <a:gd name="T30" fmla="*/ 430 w 438"/>
                <a:gd name="T31" fmla="*/ 0 h 458"/>
                <a:gd name="T32" fmla="*/ 426 w 438"/>
                <a:gd name="T33" fmla="*/ 0 h 458"/>
                <a:gd name="T34" fmla="*/ 423 w 438"/>
                <a:gd name="T35" fmla="*/ 1 h 458"/>
                <a:gd name="T36" fmla="*/ 420 w 438"/>
                <a:gd name="T37" fmla="*/ 3 h 458"/>
                <a:gd name="T38" fmla="*/ 334 w 438"/>
                <a:gd name="T39" fmla="*/ 52 h 458"/>
                <a:gd name="T40" fmla="*/ 318 w 438"/>
                <a:gd name="T41" fmla="*/ 73 h 458"/>
                <a:gd name="T42" fmla="*/ 247 w 438"/>
                <a:gd name="T43" fmla="*/ 287 h 458"/>
                <a:gd name="T44" fmla="*/ 18 w 438"/>
                <a:gd name="T45" fmla="*/ 418 h 458"/>
                <a:gd name="T46" fmla="*/ 18 w 438"/>
                <a:gd name="T47" fmla="*/ 418 h 458"/>
                <a:gd name="T48" fmla="*/ 11 w 438"/>
                <a:gd name="T49" fmla="*/ 423 h 458"/>
                <a:gd name="T50" fmla="*/ 6 w 438"/>
                <a:gd name="T51" fmla="*/ 431 h 458"/>
                <a:gd name="T52" fmla="*/ 1 w 438"/>
                <a:gd name="T53" fmla="*/ 438 h 458"/>
                <a:gd name="T54" fmla="*/ 1 w 438"/>
                <a:gd name="T55" fmla="*/ 443 h 458"/>
                <a:gd name="T56" fmla="*/ 0 w 438"/>
                <a:gd name="T57" fmla="*/ 447 h 458"/>
                <a:gd name="T58" fmla="*/ 0 w 438"/>
                <a:gd name="T59" fmla="*/ 447 h 458"/>
                <a:gd name="T60" fmla="*/ 1 w 438"/>
                <a:gd name="T61" fmla="*/ 450 h 458"/>
                <a:gd name="T62" fmla="*/ 2 w 438"/>
                <a:gd name="T63" fmla="*/ 453 h 458"/>
                <a:gd name="T64" fmla="*/ 3 w 438"/>
                <a:gd name="T65" fmla="*/ 455 h 458"/>
                <a:gd name="T66" fmla="*/ 6 w 438"/>
                <a:gd name="T67" fmla="*/ 458 h 458"/>
                <a:gd name="T68" fmla="*/ 8 w 438"/>
                <a:gd name="T69" fmla="*/ 458 h 458"/>
                <a:gd name="T70" fmla="*/ 11 w 438"/>
                <a:gd name="T71" fmla="*/ 458 h 458"/>
                <a:gd name="T72" fmla="*/ 15 w 438"/>
                <a:gd name="T73" fmla="*/ 458 h 458"/>
                <a:gd name="T74" fmla="*/ 19 w 438"/>
                <a:gd name="T75" fmla="*/ 455 h 458"/>
                <a:gd name="T76" fmla="*/ 259 w 438"/>
                <a:gd name="T77" fmla="*/ 31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8" h="458">
                  <a:moveTo>
                    <a:pt x="259" y="317"/>
                  </a:moveTo>
                  <a:lnTo>
                    <a:pt x="276" y="297"/>
                  </a:lnTo>
                  <a:lnTo>
                    <a:pt x="346" y="83"/>
                  </a:lnTo>
                  <a:lnTo>
                    <a:pt x="420" y="41"/>
                  </a:lnTo>
                  <a:lnTo>
                    <a:pt x="420" y="41"/>
                  </a:lnTo>
                  <a:lnTo>
                    <a:pt x="426" y="35"/>
                  </a:lnTo>
                  <a:lnTo>
                    <a:pt x="433" y="28"/>
                  </a:lnTo>
                  <a:lnTo>
                    <a:pt x="436" y="19"/>
                  </a:lnTo>
                  <a:lnTo>
                    <a:pt x="438" y="15"/>
                  </a:lnTo>
                  <a:lnTo>
                    <a:pt x="438" y="11"/>
                  </a:lnTo>
                  <a:lnTo>
                    <a:pt x="438" y="11"/>
                  </a:lnTo>
                  <a:lnTo>
                    <a:pt x="438" y="7"/>
                  </a:lnTo>
                  <a:lnTo>
                    <a:pt x="436" y="4"/>
                  </a:lnTo>
                  <a:lnTo>
                    <a:pt x="434" y="2"/>
                  </a:lnTo>
                  <a:lnTo>
                    <a:pt x="432" y="1"/>
                  </a:lnTo>
                  <a:lnTo>
                    <a:pt x="430" y="0"/>
                  </a:lnTo>
                  <a:lnTo>
                    <a:pt x="426" y="0"/>
                  </a:lnTo>
                  <a:lnTo>
                    <a:pt x="423" y="1"/>
                  </a:lnTo>
                  <a:lnTo>
                    <a:pt x="420" y="3"/>
                  </a:lnTo>
                  <a:lnTo>
                    <a:pt x="334" y="52"/>
                  </a:lnTo>
                  <a:lnTo>
                    <a:pt x="318" y="73"/>
                  </a:lnTo>
                  <a:lnTo>
                    <a:pt x="247" y="287"/>
                  </a:lnTo>
                  <a:lnTo>
                    <a:pt x="18" y="418"/>
                  </a:lnTo>
                  <a:lnTo>
                    <a:pt x="18" y="418"/>
                  </a:lnTo>
                  <a:lnTo>
                    <a:pt x="11" y="423"/>
                  </a:lnTo>
                  <a:lnTo>
                    <a:pt x="6" y="431"/>
                  </a:lnTo>
                  <a:lnTo>
                    <a:pt x="1" y="438"/>
                  </a:lnTo>
                  <a:lnTo>
                    <a:pt x="1" y="443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1" y="450"/>
                  </a:lnTo>
                  <a:lnTo>
                    <a:pt x="2" y="453"/>
                  </a:lnTo>
                  <a:lnTo>
                    <a:pt x="3" y="455"/>
                  </a:lnTo>
                  <a:lnTo>
                    <a:pt x="6" y="458"/>
                  </a:lnTo>
                  <a:lnTo>
                    <a:pt x="8" y="458"/>
                  </a:lnTo>
                  <a:lnTo>
                    <a:pt x="11" y="458"/>
                  </a:lnTo>
                  <a:lnTo>
                    <a:pt x="15" y="458"/>
                  </a:lnTo>
                  <a:lnTo>
                    <a:pt x="19" y="455"/>
                  </a:lnTo>
                  <a:lnTo>
                    <a:pt x="259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22"/>
            <p:cNvSpPr>
              <a:spLocks noEditPoints="1"/>
            </p:cNvSpPr>
            <p:nvPr/>
          </p:nvSpPr>
          <p:spPr bwMode="auto">
            <a:xfrm flipH="1">
              <a:off x="1395281" y="6502198"/>
              <a:ext cx="97328" cy="125095"/>
            </a:xfrm>
            <a:custGeom>
              <a:avLst/>
              <a:gdLst>
                <a:gd name="T0" fmla="*/ 97 w 337"/>
                <a:gd name="T1" fmla="*/ 111 h 502"/>
                <a:gd name="T2" fmla="*/ 118 w 337"/>
                <a:gd name="T3" fmla="*/ 46 h 502"/>
                <a:gd name="T4" fmla="*/ 140 w 337"/>
                <a:gd name="T5" fmla="*/ 45 h 502"/>
                <a:gd name="T6" fmla="*/ 153 w 337"/>
                <a:gd name="T7" fmla="*/ 109 h 502"/>
                <a:gd name="T8" fmla="*/ 165 w 337"/>
                <a:gd name="T9" fmla="*/ 86 h 502"/>
                <a:gd name="T10" fmla="*/ 184 w 337"/>
                <a:gd name="T11" fmla="*/ 10 h 502"/>
                <a:gd name="T12" fmla="*/ 207 w 337"/>
                <a:gd name="T13" fmla="*/ 2 h 502"/>
                <a:gd name="T14" fmla="*/ 221 w 337"/>
                <a:gd name="T15" fmla="*/ 52 h 502"/>
                <a:gd name="T16" fmla="*/ 329 w 337"/>
                <a:gd name="T17" fmla="*/ 22 h 502"/>
                <a:gd name="T18" fmla="*/ 332 w 337"/>
                <a:gd name="T19" fmla="*/ 312 h 502"/>
                <a:gd name="T20" fmla="*/ 6 w 337"/>
                <a:gd name="T21" fmla="*/ 496 h 502"/>
                <a:gd name="T22" fmla="*/ 8 w 337"/>
                <a:gd name="T23" fmla="*/ 208 h 502"/>
                <a:gd name="T24" fmla="*/ 122 w 337"/>
                <a:gd name="T25" fmla="*/ 54 h 502"/>
                <a:gd name="T26" fmla="*/ 108 w 337"/>
                <a:gd name="T27" fmla="*/ 82 h 502"/>
                <a:gd name="T28" fmla="*/ 145 w 337"/>
                <a:gd name="T29" fmla="*/ 127 h 502"/>
                <a:gd name="T30" fmla="*/ 138 w 337"/>
                <a:gd name="T31" fmla="*/ 64 h 502"/>
                <a:gd name="T32" fmla="*/ 196 w 337"/>
                <a:gd name="T33" fmla="*/ 12 h 502"/>
                <a:gd name="T34" fmla="*/ 177 w 337"/>
                <a:gd name="T35" fmla="*/ 41 h 502"/>
                <a:gd name="T36" fmla="*/ 174 w 337"/>
                <a:gd name="T37" fmla="*/ 110 h 502"/>
                <a:gd name="T38" fmla="*/ 210 w 337"/>
                <a:gd name="T39" fmla="*/ 32 h 502"/>
                <a:gd name="T40" fmla="*/ 36 w 337"/>
                <a:gd name="T41" fmla="*/ 463 h 502"/>
                <a:gd name="T42" fmla="*/ 304 w 337"/>
                <a:gd name="T43" fmla="*/ 77 h 502"/>
                <a:gd name="T44" fmla="*/ 176 w 337"/>
                <a:gd name="T45" fmla="*/ 151 h 502"/>
                <a:gd name="T46" fmla="*/ 102 w 337"/>
                <a:gd name="T47" fmla="*/ 195 h 502"/>
                <a:gd name="T48" fmla="*/ 228 w 337"/>
                <a:gd name="T49" fmla="*/ 244 h 502"/>
                <a:gd name="T50" fmla="*/ 245 w 337"/>
                <a:gd name="T51" fmla="*/ 225 h 502"/>
                <a:gd name="T52" fmla="*/ 236 w 337"/>
                <a:gd name="T53" fmla="*/ 223 h 502"/>
                <a:gd name="T54" fmla="*/ 217 w 337"/>
                <a:gd name="T55" fmla="*/ 225 h 502"/>
                <a:gd name="T56" fmla="*/ 247 w 337"/>
                <a:gd name="T57" fmla="*/ 204 h 502"/>
                <a:gd name="T58" fmla="*/ 262 w 337"/>
                <a:gd name="T59" fmla="*/ 208 h 502"/>
                <a:gd name="T60" fmla="*/ 256 w 337"/>
                <a:gd name="T61" fmla="*/ 238 h 502"/>
                <a:gd name="T62" fmla="*/ 235 w 337"/>
                <a:gd name="T63" fmla="*/ 258 h 502"/>
                <a:gd name="T64" fmla="*/ 242 w 337"/>
                <a:gd name="T65" fmla="*/ 263 h 502"/>
                <a:gd name="T66" fmla="*/ 263 w 337"/>
                <a:gd name="T67" fmla="*/ 243 h 502"/>
                <a:gd name="T68" fmla="*/ 244 w 337"/>
                <a:gd name="T69" fmla="*/ 277 h 502"/>
                <a:gd name="T70" fmla="*/ 223 w 337"/>
                <a:gd name="T71" fmla="*/ 283 h 502"/>
                <a:gd name="T72" fmla="*/ 216 w 337"/>
                <a:gd name="T73" fmla="*/ 263 h 502"/>
                <a:gd name="T74" fmla="*/ 164 w 337"/>
                <a:gd name="T75" fmla="*/ 257 h 502"/>
                <a:gd name="T76" fmla="*/ 196 w 337"/>
                <a:gd name="T77" fmla="*/ 233 h 502"/>
                <a:gd name="T78" fmla="*/ 189 w 337"/>
                <a:gd name="T79" fmla="*/ 252 h 502"/>
                <a:gd name="T80" fmla="*/ 175 w 337"/>
                <a:gd name="T81" fmla="*/ 271 h 502"/>
                <a:gd name="T82" fmla="*/ 205 w 337"/>
                <a:gd name="T83" fmla="*/ 261 h 502"/>
                <a:gd name="T84" fmla="*/ 207 w 337"/>
                <a:gd name="T85" fmla="*/ 294 h 502"/>
                <a:gd name="T86" fmla="*/ 187 w 337"/>
                <a:gd name="T87" fmla="*/ 310 h 502"/>
                <a:gd name="T88" fmla="*/ 157 w 337"/>
                <a:gd name="T89" fmla="*/ 280 h 502"/>
                <a:gd name="T90" fmla="*/ 175 w 337"/>
                <a:gd name="T91" fmla="*/ 298 h 502"/>
                <a:gd name="T92" fmla="*/ 185 w 337"/>
                <a:gd name="T93" fmla="*/ 297 h 502"/>
                <a:gd name="T94" fmla="*/ 193 w 337"/>
                <a:gd name="T95" fmla="*/ 281 h 502"/>
                <a:gd name="T96" fmla="*/ 183 w 337"/>
                <a:gd name="T97" fmla="*/ 281 h 502"/>
                <a:gd name="T98" fmla="*/ 145 w 337"/>
                <a:gd name="T99" fmla="*/ 334 h 502"/>
                <a:gd name="T100" fmla="*/ 109 w 337"/>
                <a:gd name="T101" fmla="*/ 294 h 502"/>
                <a:gd name="T102" fmla="*/ 116 w 337"/>
                <a:gd name="T103" fmla="*/ 333 h 502"/>
                <a:gd name="T104" fmla="*/ 85 w 337"/>
                <a:gd name="T105" fmla="*/ 371 h 502"/>
                <a:gd name="T106" fmla="*/ 63 w 337"/>
                <a:gd name="T107" fmla="*/ 379 h 502"/>
                <a:gd name="T108" fmla="*/ 76 w 337"/>
                <a:gd name="T109" fmla="*/ 360 h 502"/>
                <a:gd name="T110" fmla="*/ 99 w 337"/>
                <a:gd name="T111" fmla="*/ 339 h 502"/>
                <a:gd name="T112" fmla="*/ 61 w 337"/>
                <a:gd name="T113" fmla="*/ 338 h 502"/>
                <a:gd name="T114" fmla="*/ 80 w 337"/>
                <a:gd name="T115" fmla="*/ 301 h 502"/>
                <a:gd name="T116" fmla="*/ 97 w 337"/>
                <a:gd name="T117" fmla="*/ 309 h 502"/>
                <a:gd name="T118" fmla="*/ 81 w 337"/>
                <a:gd name="T119" fmla="*/ 31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7" h="502">
                  <a:moveTo>
                    <a:pt x="8" y="208"/>
                  </a:moveTo>
                  <a:lnTo>
                    <a:pt x="97" y="157"/>
                  </a:lnTo>
                  <a:lnTo>
                    <a:pt x="97" y="157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6" y="126"/>
                  </a:lnTo>
                  <a:lnTo>
                    <a:pt x="97" y="111"/>
                  </a:lnTo>
                  <a:lnTo>
                    <a:pt x="98" y="97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103" y="71"/>
                  </a:lnTo>
                  <a:lnTo>
                    <a:pt x="108" y="59"/>
                  </a:lnTo>
                  <a:lnTo>
                    <a:pt x="115" y="51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7" y="43"/>
                  </a:lnTo>
                  <a:lnTo>
                    <a:pt x="140" y="45"/>
                  </a:lnTo>
                  <a:lnTo>
                    <a:pt x="143" y="47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9" y="67"/>
                  </a:lnTo>
                  <a:lnTo>
                    <a:pt x="152" y="79"/>
                  </a:lnTo>
                  <a:lnTo>
                    <a:pt x="153" y="93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22"/>
                  </a:lnTo>
                  <a:lnTo>
                    <a:pt x="165" y="115"/>
                  </a:lnTo>
                  <a:lnTo>
                    <a:pt x="165" y="115"/>
                  </a:lnTo>
                  <a:lnTo>
                    <a:pt x="165" y="101"/>
                  </a:lnTo>
                  <a:lnTo>
                    <a:pt x="165" y="101"/>
                  </a:lnTo>
                  <a:lnTo>
                    <a:pt x="165" y="86"/>
                  </a:lnTo>
                  <a:lnTo>
                    <a:pt x="165" y="70"/>
                  </a:lnTo>
                  <a:lnTo>
                    <a:pt x="167" y="56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3" y="30"/>
                  </a:lnTo>
                  <a:lnTo>
                    <a:pt x="177" y="19"/>
                  </a:lnTo>
                  <a:lnTo>
                    <a:pt x="184" y="10"/>
                  </a:lnTo>
                  <a:lnTo>
                    <a:pt x="187" y="5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7" y="2"/>
                  </a:lnTo>
                  <a:lnTo>
                    <a:pt x="209" y="4"/>
                  </a:lnTo>
                  <a:lnTo>
                    <a:pt x="211" y="8"/>
                  </a:lnTo>
                  <a:lnTo>
                    <a:pt x="216" y="15"/>
                  </a:lnTo>
                  <a:lnTo>
                    <a:pt x="216" y="15"/>
                  </a:lnTo>
                  <a:lnTo>
                    <a:pt x="218" y="26"/>
                  </a:lnTo>
                  <a:lnTo>
                    <a:pt x="220" y="38"/>
                  </a:lnTo>
                  <a:lnTo>
                    <a:pt x="221" y="52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22" y="81"/>
                  </a:lnTo>
                  <a:lnTo>
                    <a:pt x="322" y="23"/>
                  </a:lnTo>
                  <a:lnTo>
                    <a:pt x="322" y="23"/>
                  </a:lnTo>
                  <a:lnTo>
                    <a:pt x="325" y="22"/>
                  </a:lnTo>
                  <a:lnTo>
                    <a:pt x="329" y="22"/>
                  </a:lnTo>
                  <a:lnTo>
                    <a:pt x="330" y="24"/>
                  </a:lnTo>
                  <a:lnTo>
                    <a:pt x="331" y="28"/>
                  </a:lnTo>
                  <a:lnTo>
                    <a:pt x="337" y="299"/>
                  </a:lnTo>
                  <a:lnTo>
                    <a:pt x="337" y="299"/>
                  </a:lnTo>
                  <a:lnTo>
                    <a:pt x="337" y="304"/>
                  </a:lnTo>
                  <a:lnTo>
                    <a:pt x="334" y="309"/>
                  </a:lnTo>
                  <a:lnTo>
                    <a:pt x="332" y="312"/>
                  </a:lnTo>
                  <a:lnTo>
                    <a:pt x="329" y="315"/>
                  </a:lnTo>
                  <a:lnTo>
                    <a:pt x="15" y="501"/>
                  </a:lnTo>
                  <a:lnTo>
                    <a:pt x="15" y="501"/>
                  </a:lnTo>
                  <a:lnTo>
                    <a:pt x="11" y="502"/>
                  </a:lnTo>
                  <a:lnTo>
                    <a:pt x="8" y="501"/>
                  </a:lnTo>
                  <a:lnTo>
                    <a:pt x="7" y="499"/>
                  </a:lnTo>
                  <a:lnTo>
                    <a:pt x="6" y="496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19"/>
                  </a:lnTo>
                  <a:lnTo>
                    <a:pt x="2" y="215"/>
                  </a:lnTo>
                  <a:lnTo>
                    <a:pt x="5" y="211"/>
                  </a:lnTo>
                  <a:lnTo>
                    <a:pt x="8" y="208"/>
                  </a:lnTo>
                  <a:lnTo>
                    <a:pt x="8" y="208"/>
                  </a:lnTo>
                  <a:close/>
                  <a:moveTo>
                    <a:pt x="138" y="64"/>
                  </a:moveTo>
                  <a:lnTo>
                    <a:pt x="138" y="64"/>
                  </a:lnTo>
                  <a:lnTo>
                    <a:pt x="135" y="57"/>
                  </a:lnTo>
                  <a:lnTo>
                    <a:pt x="131" y="54"/>
                  </a:lnTo>
                  <a:lnTo>
                    <a:pt x="129" y="53"/>
                  </a:lnTo>
                  <a:lnTo>
                    <a:pt x="127" y="53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18" y="58"/>
                  </a:lnTo>
                  <a:lnTo>
                    <a:pt x="115" y="64"/>
                  </a:lnTo>
                  <a:lnTo>
                    <a:pt x="111" y="71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7" y="94"/>
                  </a:lnTo>
                  <a:lnTo>
                    <a:pt x="104" y="108"/>
                  </a:lnTo>
                  <a:lnTo>
                    <a:pt x="104" y="122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51"/>
                  </a:lnTo>
                  <a:lnTo>
                    <a:pt x="145" y="127"/>
                  </a:lnTo>
                  <a:lnTo>
                    <a:pt x="145" y="127"/>
                  </a:lnTo>
                  <a:lnTo>
                    <a:pt x="145" y="113"/>
                  </a:lnTo>
                  <a:lnTo>
                    <a:pt x="145" y="113"/>
                  </a:lnTo>
                  <a:lnTo>
                    <a:pt x="144" y="98"/>
                  </a:lnTo>
                  <a:lnTo>
                    <a:pt x="143" y="85"/>
                  </a:lnTo>
                  <a:lnTo>
                    <a:pt x="140" y="73"/>
                  </a:lnTo>
                  <a:lnTo>
                    <a:pt x="138" y="64"/>
                  </a:lnTo>
                  <a:lnTo>
                    <a:pt x="138" y="64"/>
                  </a:lnTo>
                  <a:close/>
                  <a:moveTo>
                    <a:pt x="208" y="24"/>
                  </a:moveTo>
                  <a:lnTo>
                    <a:pt x="208" y="24"/>
                  </a:lnTo>
                  <a:lnTo>
                    <a:pt x="204" y="16"/>
                  </a:lnTo>
                  <a:lnTo>
                    <a:pt x="201" y="13"/>
                  </a:lnTo>
                  <a:lnTo>
                    <a:pt x="199" y="12"/>
                  </a:lnTo>
                  <a:lnTo>
                    <a:pt x="196" y="12"/>
                  </a:lnTo>
                  <a:lnTo>
                    <a:pt x="192" y="13"/>
                  </a:lnTo>
                  <a:lnTo>
                    <a:pt x="192" y="13"/>
                  </a:lnTo>
                  <a:lnTo>
                    <a:pt x="192" y="13"/>
                  </a:lnTo>
                  <a:lnTo>
                    <a:pt x="187" y="17"/>
                  </a:lnTo>
                  <a:lnTo>
                    <a:pt x="183" y="23"/>
                  </a:lnTo>
                  <a:lnTo>
                    <a:pt x="180" y="30"/>
                  </a:lnTo>
                  <a:lnTo>
                    <a:pt x="177" y="41"/>
                  </a:lnTo>
                  <a:lnTo>
                    <a:pt x="177" y="41"/>
                  </a:lnTo>
                  <a:lnTo>
                    <a:pt x="175" y="53"/>
                  </a:lnTo>
                  <a:lnTo>
                    <a:pt x="174" y="67"/>
                  </a:lnTo>
                  <a:lnTo>
                    <a:pt x="173" y="81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4" y="110"/>
                  </a:lnTo>
                  <a:lnTo>
                    <a:pt x="213" y="86"/>
                  </a:lnTo>
                  <a:lnTo>
                    <a:pt x="213" y="86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58"/>
                  </a:lnTo>
                  <a:lnTo>
                    <a:pt x="212" y="44"/>
                  </a:lnTo>
                  <a:lnTo>
                    <a:pt x="210" y="32"/>
                  </a:lnTo>
                  <a:lnTo>
                    <a:pt x="208" y="24"/>
                  </a:lnTo>
                  <a:lnTo>
                    <a:pt x="208" y="24"/>
                  </a:lnTo>
                  <a:close/>
                  <a:moveTo>
                    <a:pt x="33" y="462"/>
                  </a:moveTo>
                  <a:lnTo>
                    <a:pt x="33" y="462"/>
                  </a:lnTo>
                  <a:lnTo>
                    <a:pt x="33" y="463"/>
                  </a:lnTo>
                  <a:lnTo>
                    <a:pt x="34" y="463"/>
                  </a:lnTo>
                  <a:lnTo>
                    <a:pt x="36" y="463"/>
                  </a:lnTo>
                  <a:lnTo>
                    <a:pt x="306" y="302"/>
                  </a:lnTo>
                  <a:lnTo>
                    <a:pt x="306" y="302"/>
                  </a:lnTo>
                  <a:lnTo>
                    <a:pt x="309" y="300"/>
                  </a:lnTo>
                  <a:lnTo>
                    <a:pt x="310" y="297"/>
                  </a:lnTo>
                  <a:lnTo>
                    <a:pt x="305" y="79"/>
                  </a:lnTo>
                  <a:lnTo>
                    <a:pt x="305" y="79"/>
                  </a:lnTo>
                  <a:lnTo>
                    <a:pt x="304" y="77"/>
                  </a:lnTo>
                  <a:lnTo>
                    <a:pt x="303" y="77"/>
                  </a:lnTo>
                  <a:lnTo>
                    <a:pt x="302" y="78"/>
                  </a:lnTo>
                  <a:lnTo>
                    <a:pt x="218" y="127"/>
                  </a:lnTo>
                  <a:lnTo>
                    <a:pt x="213" y="130"/>
                  </a:lnTo>
                  <a:lnTo>
                    <a:pt x="209" y="133"/>
                  </a:lnTo>
                  <a:lnTo>
                    <a:pt x="181" y="149"/>
                  </a:lnTo>
                  <a:lnTo>
                    <a:pt x="176" y="151"/>
                  </a:lnTo>
                  <a:lnTo>
                    <a:pt x="172" y="154"/>
                  </a:lnTo>
                  <a:lnTo>
                    <a:pt x="149" y="167"/>
                  </a:lnTo>
                  <a:lnTo>
                    <a:pt x="144" y="171"/>
                  </a:lnTo>
                  <a:lnTo>
                    <a:pt x="139" y="173"/>
                  </a:lnTo>
                  <a:lnTo>
                    <a:pt x="112" y="190"/>
                  </a:lnTo>
                  <a:lnTo>
                    <a:pt x="107" y="192"/>
                  </a:lnTo>
                  <a:lnTo>
                    <a:pt x="102" y="195"/>
                  </a:lnTo>
                  <a:lnTo>
                    <a:pt x="30" y="238"/>
                  </a:lnTo>
                  <a:lnTo>
                    <a:pt x="30" y="238"/>
                  </a:lnTo>
                  <a:lnTo>
                    <a:pt x="28" y="241"/>
                  </a:lnTo>
                  <a:lnTo>
                    <a:pt x="27" y="243"/>
                  </a:lnTo>
                  <a:lnTo>
                    <a:pt x="33" y="462"/>
                  </a:lnTo>
                  <a:lnTo>
                    <a:pt x="33" y="462"/>
                  </a:lnTo>
                  <a:close/>
                  <a:moveTo>
                    <a:pt x="228" y="244"/>
                  </a:moveTo>
                  <a:lnTo>
                    <a:pt x="228" y="244"/>
                  </a:lnTo>
                  <a:lnTo>
                    <a:pt x="233" y="239"/>
                  </a:lnTo>
                  <a:lnTo>
                    <a:pt x="233" y="239"/>
                  </a:lnTo>
                  <a:lnTo>
                    <a:pt x="238" y="234"/>
                  </a:lnTo>
                  <a:lnTo>
                    <a:pt x="238" y="234"/>
                  </a:lnTo>
                  <a:lnTo>
                    <a:pt x="244" y="229"/>
                  </a:lnTo>
                  <a:lnTo>
                    <a:pt x="245" y="225"/>
                  </a:lnTo>
                  <a:lnTo>
                    <a:pt x="245" y="225"/>
                  </a:lnTo>
                  <a:lnTo>
                    <a:pt x="245" y="222"/>
                  </a:lnTo>
                  <a:lnTo>
                    <a:pt x="242" y="221"/>
                  </a:lnTo>
                  <a:lnTo>
                    <a:pt x="242" y="221"/>
                  </a:lnTo>
                  <a:lnTo>
                    <a:pt x="239" y="222"/>
                  </a:lnTo>
                  <a:lnTo>
                    <a:pt x="236" y="223"/>
                  </a:lnTo>
                  <a:lnTo>
                    <a:pt x="236" y="223"/>
                  </a:lnTo>
                  <a:lnTo>
                    <a:pt x="230" y="228"/>
                  </a:lnTo>
                  <a:lnTo>
                    <a:pt x="230" y="228"/>
                  </a:lnTo>
                  <a:lnTo>
                    <a:pt x="226" y="233"/>
                  </a:lnTo>
                  <a:lnTo>
                    <a:pt x="221" y="238"/>
                  </a:lnTo>
                  <a:lnTo>
                    <a:pt x="219" y="242"/>
                  </a:lnTo>
                  <a:lnTo>
                    <a:pt x="217" y="243"/>
                  </a:lnTo>
                  <a:lnTo>
                    <a:pt x="217" y="225"/>
                  </a:lnTo>
                  <a:lnTo>
                    <a:pt x="217" y="225"/>
                  </a:lnTo>
                  <a:lnTo>
                    <a:pt x="226" y="217"/>
                  </a:lnTo>
                  <a:lnTo>
                    <a:pt x="226" y="217"/>
                  </a:lnTo>
                  <a:lnTo>
                    <a:pt x="236" y="208"/>
                  </a:lnTo>
                  <a:lnTo>
                    <a:pt x="236" y="208"/>
                  </a:lnTo>
                  <a:lnTo>
                    <a:pt x="242" y="205"/>
                  </a:lnTo>
                  <a:lnTo>
                    <a:pt x="247" y="204"/>
                  </a:lnTo>
                  <a:lnTo>
                    <a:pt x="247" y="204"/>
                  </a:lnTo>
                  <a:lnTo>
                    <a:pt x="253" y="203"/>
                  </a:lnTo>
                  <a:lnTo>
                    <a:pt x="256" y="204"/>
                  </a:lnTo>
                  <a:lnTo>
                    <a:pt x="256" y="204"/>
                  </a:lnTo>
                  <a:lnTo>
                    <a:pt x="259" y="205"/>
                  </a:lnTo>
                  <a:lnTo>
                    <a:pt x="262" y="208"/>
                  </a:lnTo>
                  <a:lnTo>
                    <a:pt x="262" y="208"/>
                  </a:lnTo>
                  <a:lnTo>
                    <a:pt x="263" y="212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63" y="223"/>
                  </a:lnTo>
                  <a:lnTo>
                    <a:pt x="260" y="231"/>
                  </a:lnTo>
                  <a:lnTo>
                    <a:pt x="260" y="231"/>
                  </a:lnTo>
                  <a:lnTo>
                    <a:pt x="256" y="238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45" y="248"/>
                  </a:lnTo>
                  <a:lnTo>
                    <a:pt x="245" y="248"/>
                  </a:lnTo>
                  <a:lnTo>
                    <a:pt x="240" y="254"/>
                  </a:lnTo>
                  <a:lnTo>
                    <a:pt x="240" y="254"/>
                  </a:lnTo>
                  <a:lnTo>
                    <a:pt x="235" y="258"/>
                  </a:lnTo>
                  <a:lnTo>
                    <a:pt x="233" y="263"/>
                  </a:lnTo>
                  <a:lnTo>
                    <a:pt x="233" y="263"/>
                  </a:lnTo>
                  <a:lnTo>
                    <a:pt x="235" y="266"/>
                  </a:lnTo>
                  <a:lnTo>
                    <a:pt x="237" y="266"/>
                  </a:lnTo>
                  <a:lnTo>
                    <a:pt x="237" y="266"/>
                  </a:lnTo>
                  <a:lnTo>
                    <a:pt x="239" y="265"/>
                  </a:lnTo>
                  <a:lnTo>
                    <a:pt x="242" y="263"/>
                  </a:lnTo>
                  <a:lnTo>
                    <a:pt x="242" y="263"/>
                  </a:lnTo>
                  <a:lnTo>
                    <a:pt x="249" y="258"/>
                  </a:lnTo>
                  <a:lnTo>
                    <a:pt x="249" y="258"/>
                  </a:lnTo>
                  <a:lnTo>
                    <a:pt x="255" y="253"/>
                  </a:lnTo>
                  <a:lnTo>
                    <a:pt x="255" y="253"/>
                  </a:lnTo>
                  <a:lnTo>
                    <a:pt x="259" y="247"/>
                  </a:lnTo>
                  <a:lnTo>
                    <a:pt x="263" y="243"/>
                  </a:lnTo>
                  <a:lnTo>
                    <a:pt x="264" y="242"/>
                  </a:lnTo>
                  <a:lnTo>
                    <a:pt x="265" y="260"/>
                  </a:lnTo>
                  <a:lnTo>
                    <a:pt x="265" y="260"/>
                  </a:lnTo>
                  <a:lnTo>
                    <a:pt x="255" y="269"/>
                  </a:lnTo>
                  <a:lnTo>
                    <a:pt x="255" y="269"/>
                  </a:lnTo>
                  <a:lnTo>
                    <a:pt x="249" y="274"/>
                  </a:lnTo>
                  <a:lnTo>
                    <a:pt x="244" y="277"/>
                  </a:lnTo>
                  <a:lnTo>
                    <a:pt x="244" y="277"/>
                  </a:lnTo>
                  <a:lnTo>
                    <a:pt x="237" y="281"/>
                  </a:lnTo>
                  <a:lnTo>
                    <a:pt x="231" y="283"/>
                  </a:lnTo>
                  <a:lnTo>
                    <a:pt x="231" y="283"/>
                  </a:lnTo>
                  <a:lnTo>
                    <a:pt x="227" y="284"/>
                  </a:lnTo>
                  <a:lnTo>
                    <a:pt x="223" y="283"/>
                  </a:lnTo>
                  <a:lnTo>
                    <a:pt x="223" y="283"/>
                  </a:lnTo>
                  <a:lnTo>
                    <a:pt x="220" y="282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6" y="275"/>
                  </a:lnTo>
                  <a:lnTo>
                    <a:pt x="216" y="271"/>
                  </a:lnTo>
                  <a:lnTo>
                    <a:pt x="216" y="271"/>
                  </a:lnTo>
                  <a:lnTo>
                    <a:pt x="216" y="263"/>
                  </a:lnTo>
                  <a:lnTo>
                    <a:pt x="218" y="257"/>
                  </a:lnTo>
                  <a:lnTo>
                    <a:pt x="218" y="257"/>
                  </a:lnTo>
                  <a:lnTo>
                    <a:pt x="222" y="250"/>
                  </a:lnTo>
                  <a:lnTo>
                    <a:pt x="228" y="244"/>
                  </a:lnTo>
                  <a:lnTo>
                    <a:pt x="228" y="244"/>
                  </a:lnTo>
                  <a:close/>
                  <a:moveTo>
                    <a:pt x="164" y="257"/>
                  </a:moveTo>
                  <a:lnTo>
                    <a:pt x="164" y="257"/>
                  </a:lnTo>
                  <a:lnTo>
                    <a:pt x="167" y="253"/>
                  </a:lnTo>
                  <a:lnTo>
                    <a:pt x="172" y="248"/>
                  </a:lnTo>
                  <a:lnTo>
                    <a:pt x="179" y="243"/>
                  </a:lnTo>
                  <a:lnTo>
                    <a:pt x="185" y="239"/>
                  </a:lnTo>
                  <a:lnTo>
                    <a:pt x="185" y="239"/>
                  </a:lnTo>
                  <a:lnTo>
                    <a:pt x="196" y="233"/>
                  </a:lnTo>
                  <a:lnTo>
                    <a:pt x="196" y="233"/>
                  </a:lnTo>
                  <a:lnTo>
                    <a:pt x="205" y="230"/>
                  </a:lnTo>
                  <a:lnTo>
                    <a:pt x="205" y="247"/>
                  </a:lnTo>
                  <a:lnTo>
                    <a:pt x="204" y="248"/>
                  </a:lnTo>
                  <a:lnTo>
                    <a:pt x="204" y="248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89" y="252"/>
                  </a:lnTo>
                  <a:lnTo>
                    <a:pt x="189" y="252"/>
                  </a:lnTo>
                  <a:lnTo>
                    <a:pt x="183" y="256"/>
                  </a:lnTo>
                  <a:lnTo>
                    <a:pt x="179" y="260"/>
                  </a:lnTo>
                  <a:lnTo>
                    <a:pt x="179" y="260"/>
                  </a:lnTo>
                  <a:lnTo>
                    <a:pt x="175" y="265"/>
                  </a:lnTo>
                  <a:lnTo>
                    <a:pt x="175" y="270"/>
                  </a:lnTo>
                  <a:lnTo>
                    <a:pt x="175" y="271"/>
                  </a:lnTo>
                  <a:lnTo>
                    <a:pt x="175" y="271"/>
                  </a:lnTo>
                  <a:lnTo>
                    <a:pt x="190" y="263"/>
                  </a:lnTo>
                  <a:lnTo>
                    <a:pt x="190" y="263"/>
                  </a:lnTo>
                  <a:lnTo>
                    <a:pt x="195" y="261"/>
                  </a:lnTo>
                  <a:lnTo>
                    <a:pt x="201" y="261"/>
                  </a:lnTo>
                  <a:lnTo>
                    <a:pt x="201" y="261"/>
                  </a:lnTo>
                  <a:lnTo>
                    <a:pt x="205" y="261"/>
                  </a:lnTo>
                  <a:lnTo>
                    <a:pt x="209" y="265"/>
                  </a:lnTo>
                  <a:lnTo>
                    <a:pt x="209" y="265"/>
                  </a:lnTo>
                  <a:lnTo>
                    <a:pt x="210" y="269"/>
                  </a:lnTo>
                  <a:lnTo>
                    <a:pt x="211" y="275"/>
                  </a:lnTo>
                  <a:lnTo>
                    <a:pt x="211" y="275"/>
                  </a:lnTo>
                  <a:lnTo>
                    <a:pt x="210" y="284"/>
                  </a:lnTo>
                  <a:lnTo>
                    <a:pt x="207" y="294"/>
                  </a:lnTo>
                  <a:lnTo>
                    <a:pt x="207" y="294"/>
                  </a:lnTo>
                  <a:lnTo>
                    <a:pt x="201" y="301"/>
                  </a:lnTo>
                  <a:lnTo>
                    <a:pt x="198" y="304"/>
                  </a:lnTo>
                  <a:lnTo>
                    <a:pt x="194" y="307"/>
                  </a:lnTo>
                  <a:lnTo>
                    <a:pt x="194" y="307"/>
                  </a:lnTo>
                  <a:lnTo>
                    <a:pt x="187" y="310"/>
                  </a:lnTo>
                  <a:lnTo>
                    <a:pt x="187" y="310"/>
                  </a:lnTo>
                  <a:lnTo>
                    <a:pt x="183" y="311"/>
                  </a:lnTo>
                  <a:lnTo>
                    <a:pt x="183" y="311"/>
                  </a:lnTo>
                  <a:lnTo>
                    <a:pt x="180" y="310"/>
                  </a:lnTo>
                  <a:lnTo>
                    <a:pt x="176" y="309"/>
                  </a:lnTo>
                  <a:lnTo>
                    <a:pt x="176" y="316"/>
                  </a:lnTo>
                  <a:lnTo>
                    <a:pt x="158" y="326"/>
                  </a:lnTo>
                  <a:lnTo>
                    <a:pt x="157" y="280"/>
                  </a:lnTo>
                  <a:lnTo>
                    <a:pt x="157" y="280"/>
                  </a:lnTo>
                  <a:lnTo>
                    <a:pt x="157" y="273"/>
                  </a:lnTo>
                  <a:lnTo>
                    <a:pt x="158" y="268"/>
                  </a:lnTo>
                  <a:lnTo>
                    <a:pt x="161" y="262"/>
                  </a:lnTo>
                  <a:lnTo>
                    <a:pt x="164" y="257"/>
                  </a:lnTo>
                  <a:lnTo>
                    <a:pt x="164" y="257"/>
                  </a:lnTo>
                  <a:close/>
                  <a:moveTo>
                    <a:pt x="175" y="298"/>
                  </a:moveTo>
                  <a:lnTo>
                    <a:pt x="175" y="298"/>
                  </a:lnTo>
                  <a:lnTo>
                    <a:pt x="177" y="299"/>
                  </a:lnTo>
                  <a:lnTo>
                    <a:pt x="180" y="299"/>
                  </a:lnTo>
                  <a:lnTo>
                    <a:pt x="180" y="299"/>
                  </a:lnTo>
                  <a:lnTo>
                    <a:pt x="183" y="298"/>
                  </a:lnTo>
                  <a:lnTo>
                    <a:pt x="185" y="297"/>
                  </a:lnTo>
                  <a:lnTo>
                    <a:pt x="185" y="297"/>
                  </a:lnTo>
                  <a:lnTo>
                    <a:pt x="189" y="295"/>
                  </a:lnTo>
                  <a:lnTo>
                    <a:pt x="191" y="292"/>
                  </a:lnTo>
                  <a:lnTo>
                    <a:pt x="191" y="292"/>
                  </a:lnTo>
                  <a:lnTo>
                    <a:pt x="193" y="288"/>
                  </a:lnTo>
                  <a:lnTo>
                    <a:pt x="193" y="284"/>
                  </a:lnTo>
                  <a:lnTo>
                    <a:pt x="193" y="284"/>
                  </a:lnTo>
                  <a:lnTo>
                    <a:pt x="193" y="281"/>
                  </a:lnTo>
                  <a:lnTo>
                    <a:pt x="192" y="280"/>
                  </a:lnTo>
                  <a:lnTo>
                    <a:pt x="192" y="280"/>
                  </a:lnTo>
                  <a:lnTo>
                    <a:pt x="190" y="279"/>
                  </a:lnTo>
                  <a:lnTo>
                    <a:pt x="189" y="279"/>
                  </a:lnTo>
                  <a:lnTo>
                    <a:pt x="189" y="279"/>
                  </a:lnTo>
                  <a:lnTo>
                    <a:pt x="183" y="281"/>
                  </a:lnTo>
                  <a:lnTo>
                    <a:pt x="183" y="281"/>
                  </a:lnTo>
                  <a:lnTo>
                    <a:pt x="175" y="284"/>
                  </a:lnTo>
                  <a:lnTo>
                    <a:pt x="175" y="298"/>
                  </a:lnTo>
                  <a:close/>
                  <a:moveTo>
                    <a:pt x="145" y="334"/>
                  </a:moveTo>
                  <a:lnTo>
                    <a:pt x="128" y="344"/>
                  </a:lnTo>
                  <a:lnTo>
                    <a:pt x="126" y="249"/>
                  </a:lnTo>
                  <a:lnTo>
                    <a:pt x="144" y="239"/>
                  </a:lnTo>
                  <a:lnTo>
                    <a:pt x="145" y="334"/>
                  </a:lnTo>
                  <a:close/>
                  <a:moveTo>
                    <a:pt x="87" y="297"/>
                  </a:moveTo>
                  <a:lnTo>
                    <a:pt x="87" y="297"/>
                  </a:lnTo>
                  <a:lnTo>
                    <a:pt x="93" y="294"/>
                  </a:lnTo>
                  <a:lnTo>
                    <a:pt x="99" y="292"/>
                  </a:lnTo>
                  <a:lnTo>
                    <a:pt x="104" y="293"/>
                  </a:lnTo>
                  <a:lnTo>
                    <a:pt x="109" y="294"/>
                  </a:lnTo>
                  <a:lnTo>
                    <a:pt x="109" y="294"/>
                  </a:lnTo>
                  <a:lnTo>
                    <a:pt x="112" y="297"/>
                  </a:lnTo>
                  <a:lnTo>
                    <a:pt x="116" y="302"/>
                  </a:lnTo>
                  <a:lnTo>
                    <a:pt x="117" y="309"/>
                  </a:lnTo>
                  <a:lnTo>
                    <a:pt x="118" y="316"/>
                  </a:lnTo>
                  <a:lnTo>
                    <a:pt x="118" y="316"/>
                  </a:lnTo>
                  <a:lnTo>
                    <a:pt x="117" y="325"/>
                  </a:lnTo>
                  <a:lnTo>
                    <a:pt x="116" y="333"/>
                  </a:lnTo>
                  <a:lnTo>
                    <a:pt x="113" y="340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4" y="354"/>
                  </a:lnTo>
                  <a:lnTo>
                    <a:pt x="99" y="361"/>
                  </a:lnTo>
                  <a:lnTo>
                    <a:pt x="92" y="366"/>
                  </a:lnTo>
                  <a:lnTo>
                    <a:pt x="85" y="371"/>
                  </a:lnTo>
                  <a:lnTo>
                    <a:pt x="85" y="371"/>
                  </a:lnTo>
                  <a:lnTo>
                    <a:pt x="78" y="376"/>
                  </a:lnTo>
                  <a:lnTo>
                    <a:pt x="78" y="376"/>
                  </a:lnTo>
                  <a:lnTo>
                    <a:pt x="72" y="378"/>
                  </a:lnTo>
                  <a:lnTo>
                    <a:pt x="72" y="378"/>
                  </a:lnTo>
                  <a:lnTo>
                    <a:pt x="66" y="379"/>
                  </a:lnTo>
                  <a:lnTo>
                    <a:pt x="63" y="379"/>
                  </a:lnTo>
                  <a:lnTo>
                    <a:pt x="62" y="362"/>
                  </a:lnTo>
                  <a:lnTo>
                    <a:pt x="64" y="361"/>
                  </a:lnTo>
                  <a:lnTo>
                    <a:pt x="67" y="361"/>
                  </a:lnTo>
                  <a:lnTo>
                    <a:pt x="71" y="361"/>
                  </a:lnTo>
                  <a:lnTo>
                    <a:pt x="71" y="361"/>
                  </a:lnTo>
                  <a:lnTo>
                    <a:pt x="76" y="360"/>
                  </a:lnTo>
                  <a:lnTo>
                    <a:pt x="76" y="360"/>
                  </a:lnTo>
                  <a:lnTo>
                    <a:pt x="83" y="357"/>
                  </a:lnTo>
                  <a:lnTo>
                    <a:pt x="83" y="357"/>
                  </a:lnTo>
                  <a:lnTo>
                    <a:pt x="90" y="352"/>
                  </a:lnTo>
                  <a:lnTo>
                    <a:pt x="90" y="352"/>
                  </a:lnTo>
                  <a:lnTo>
                    <a:pt x="94" y="347"/>
                  </a:lnTo>
                  <a:lnTo>
                    <a:pt x="94" y="347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35"/>
                  </a:lnTo>
                  <a:lnTo>
                    <a:pt x="100" y="330"/>
                  </a:lnTo>
                  <a:lnTo>
                    <a:pt x="61" y="353"/>
                  </a:lnTo>
                  <a:lnTo>
                    <a:pt x="61" y="346"/>
                  </a:lnTo>
                  <a:lnTo>
                    <a:pt x="61" y="346"/>
                  </a:lnTo>
                  <a:lnTo>
                    <a:pt x="61" y="338"/>
                  </a:lnTo>
                  <a:lnTo>
                    <a:pt x="62" y="330"/>
                  </a:lnTo>
                  <a:lnTo>
                    <a:pt x="64" y="324"/>
                  </a:lnTo>
                  <a:lnTo>
                    <a:pt x="67" y="317"/>
                  </a:lnTo>
                  <a:lnTo>
                    <a:pt x="67" y="317"/>
                  </a:lnTo>
                  <a:lnTo>
                    <a:pt x="71" y="311"/>
                  </a:lnTo>
                  <a:lnTo>
                    <a:pt x="75" y="306"/>
                  </a:lnTo>
                  <a:lnTo>
                    <a:pt x="80" y="301"/>
                  </a:lnTo>
                  <a:lnTo>
                    <a:pt x="87" y="297"/>
                  </a:lnTo>
                  <a:lnTo>
                    <a:pt x="87" y="297"/>
                  </a:lnTo>
                  <a:close/>
                  <a:moveTo>
                    <a:pt x="100" y="317"/>
                  </a:moveTo>
                  <a:lnTo>
                    <a:pt x="100" y="317"/>
                  </a:lnTo>
                  <a:lnTo>
                    <a:pt x="99" y="312"/>
                  </a:lnTo>
                  <a:lnTo>
                    <a:pt x="97" y="309"/>
                  </a:lnTo>
                  <a:lnTo>
                    <a:pt x="97" y="309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88" y="310"/>
                  </a:lnTo>
                  <a:lnTo>
                    <a:pt x="88" y="310"/>
                  </a:lnTo>
                  <a:lnTo>
                    <a:pt x="83" y="313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79" y="324"/>
                  </a:lnTo>
                  <a:lnTo>
                    <a:pt x="79" y="330"/>
                  </a:lnTo>
                  <a:lnTo>
                    <a:pt x="100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93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Our Vision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Add some text here as </a:t>
            </a:r>
            <a:r>
              <a:rPr lang="en-US" smtClean="0">
                <a:solidFill>
                  <a:schemeClr val="bg1"/>
                </a:solidFill>
              </a:rPr>
              <a:t>needed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00056" y="764704"/>
            <a:ext cx="3452650" cy="5274326"/>
            <a:chOff x="0" y="0"/>
            <a:chExt cx="2872852" cy="4388617"/>
          </a:xfrm>
        </p:grpSpPr>
        <p:grpSp>
          <p:nvGrpSpPr>
            <p:cNvPr id="22" name="Group 21"/>
            <p:cNvGrpSpPr/>
            <p:nvPr/>
          </p:nvGrpSpPr>
          <p:grpSpPr>
            <a:xfrm>
              <a:off x="809438" y="3249281"/>
              <a:ext cx="1251627" cy="1139336"/>
              <a:chOff x="-6697" y="18341"/>
              <a:chExt cx="1251626" cy="1139336"/>
            </a:xfrm>
          </p:grpSpPr>
          <p:sp>
            <p:nvSpPr>
              <p:cNvPr id="85" name="Shape 1076"/>
              <p:cNvSpPr/>
              <p:nvPr/>
            </p:nvSpPr>
            <p:spPr>
              <a:xfrm>
                <a:off x="-6697" y="18341"/>
                <a:ext cx="1251626" cy="223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2" h="19746" extrusionOk="0">
                    <a:moveTo>
                      <a:pt x="0" y="0"/>
                    </a:moveTo>
                    <a:cubicBezTo>
                      <a:pt x="638" y="9058"/>
                      <a:pt x="2602" y="14632"/>
                      <a:pt x="4516" y="16258"/>
                    </a:cubicBezTo>
                    <a:cubicBezTo>
                      <a:pt x="9082" y="21600"/>
                      <a:pt x="13942" y="20671"/>
                      <a:pt x="18409" y="14400"/>
                    </a:cubicBezTo>
                    <a:cubicBezTo>
                      <a:pt x="19342" y="13006"/>
                      <a:pt x="20324" y="11381"/>
                      <a:pt x="20864" y="7432"/>
                    </a:cubicBezTo>
                    <a:cubicBezTo>
                      <a:pt x="21158" y="6271"/>
                      <a:pt x="21600" y="1161"/>
                      <a:pt x="21256" y="929"/>
                    </a:cubicBezTo>
                    <a:cubicBezTo>
                      <a:pt x="18851" y="10219"/>
                      <a:pt x="15709" y="13471"/>
                      <a:pt x="12665" y="14400"/>
                    </a:cubicBezTo>
                    <a:cubicBezTo>
                      <a:pt x="9229" y="14865"/>
                      <a:pt x="5645" y="13935"/>
                      <a:pt x="2504" y="6968"/>
                    </a:cubicBezTo>
                    <a:cubicBezTo>
                      <a:pt x="1620" y="5110"/>
                      <a:pt x="785" y="2787"/>
                      <a:pt x="0" y="0"/>
                    </a:cubicBezTo>
                    <a:close/>
                  </a:path>
                </a:pathLst>
              </a:custGeom>
              <a:solidFill>
                <a:srgbClr val="D7DE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>
                  <a:defRPr sz="2400"/>
                </a:pPr>
                <a:endParaRPr/>
              </a:p>
            </p:txBody>
          </p:sp>
          <p:sp>
            <p:nvSpPr>
              <p:cNvPr id="86" name="Shape 1077"/>
              <p:cNvSpPr/>
              <p:nvPr/>
            </p:nvSpPr>
            <p:spPr>
              <a:xfrm>
                <a:off x="322446" y="923676"/>
                <a:ext cx="652363" cy="229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490" extrusionOk="0">
                    <a:moveTo>
                      <a:pt x="21600" y="1059"/>
                    </a:moveTo>
                    <a:cubicBezTo>
                      <a:pt x="20078" y="6141"/>
                      <a:pt x="18555" y="11012"/>
                      <a:pt x="17033" y="16094"/>
                    </a:cubicBezTo>
                    <a:cubicBezTo>
                      <a:pt x="15320" y="17365"/>
                      <a:pt x="8849" y="21600"/>
                      <a:pt x="3711" y="14400"/>
                    </a:cubicBezTo>
                    <a:cubicBezTo>
                      <a:pt x="2474" y="9529"/>
                      <a:pt x="1237" y="4871"/>
                      <a:pt x="0" y="0"/>
                    </a:cubicBezTo>
                    <a:cubicBezTo>
                      <a:pt x="7803" y="9106"/>
                      <a:pt x="20078" y="2541"/>
                      <a:pt x="21600" y="1059"/>
                    </a:cubicBezTo>
                    <a:close/>
                  </a:path>
                </a:pathLst>
              </a:custGeom>
              <a:solidFill>
                <a:srgbClr val="0C0D0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>
                  <a:defRPr sz="2400"/>
                </a:pPr>
                <a:endParaRPr/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8955" y="105364"/>
                <a:ext cx="1227097" cy="1052313"/>
                <a:chOff x="-1" y="-1"/>
                <a:chExt cx="1227095" cy="1052313"/>
              </a:xfrm>
            </p:grpSpPr>
            <p:sp>
              <p:nvSpPr>
                <p:cNvPr id="90" name="Shape 1078"/>
                <p:cNvSpPr/>
                <p:nvPr/>
              </p:nvSpPr>
              <p:spPr>
                <a:xfrm>
                  <a:off x="301547" y="804627"/>
                  <a:ext cx="677740" cy="247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142" y="2298"/>
                      </a:moveTo>
                      <a:cubicBezTo>
                        <a:pt x="20959" y="2068"/>
                        <a:pt x="20959" y="2068"/>
                        <a:pt x="20959" y="2068"/>
                      </a:cubicBezTo>
                      <a:cubicBezTo>
                        <a:pt x="19495" y="7583"/>
                        <a:pt x="18031" y="12868"/>
                        <a:pt x="16566" y="18383"/>
                      </a:cubicBezTo>
                      <a:cubicBezTo>
                        <a:pt x="16749" y="18613"/>
                        <a:pt x="16749" y="18613"/>
                        <a:pt x="16749" y="18613"/>
                      </a:cubicBezTo>
                      <a:cubicBezTo>
                        <a:pt x="16658" y="18153"/>
                        <a:pt x="16658" y="18153"/>
                        <a:pt x="16658" y="18153"/>
                      </a:cubicBezTo>
                      <a:cubicBezTo>
                        <a:pt x="15742" y="19072"/>
                        <a:pt x="13363" y="20911"/>
                        <a:pt x="10525" y="20911"/>
                      </a:cubicBezTo>
                      <a:cubicBezTo>
                        <a:pt x="8420" y="20911"/>
                        <a:pt x="6132" y="19762"/>
                        <a:pt x="4027" y="16545"/>
                      </a:cubicBezTo>
                      <a:cubicBezTo>
                        <a:pt x="3936" y="16774"/>
                        <a:pt x="3936" y="16774"/>
                        <a:pt x="3936" y="16774"/>
                      </a:cubicBezTo>
                      <a:cubicBezTo>
                        <a:pt x="4119" y="16545"/>
                        <a:pt x="4119" y="16545"/>
                        <a:pt x="4119" y="16545"/>
                      </a:cubicBezTo>
                      <a:cubicBezTo>
                        <a:pt x="2929" y="11489"/>
                        <a:pt x="1739" y="6204"/>
                        <a:pt x="549" y="919"/>
                      </a:cubicBezTo>
                      <a:cubicBezTo>
                        <a:pt x="366" y="1149"/>
                        <a:pt x="366" y="1149"/>
                        <a:pt x="366" y="1149"/>
                      </a:cubicBezTo>
                      <a:cubicBezTo>
                        <a:pt x="275" y="1379"/>
                        <a:pt x="275" y="1379"/>
                        <a:pt x="275" y="1379"/>
                      </a:cubicBezTo>
                      <a:cubicBezTo>
                        <a:pt x="3295" y="5515"/>
                        <a:pt x="6956" y="6664"/>
                        <a:pt x="10342" y="6664"/>
                      </a:cubicBezTo>
                      <a:cubicBezTo>
                        <a:pt x="12997" y="6664"/>
                        <a:pt x="15468" y="5974"/>
                        <a:pt x="17390" y="5055"/>
                      </a:cubicBezTo>
                      <a:cubicBezTo>
                        <a:pt x="18397" y="4596"/>
                        <a:pt x="19220" y="4136"/>
                        <a:pt x="19861" y="3677"/>
                      </a:cubicBezTo>
                      <a:cubicBezTo>
                        <a:pt x="20502" y="3217"/>
                        <a:pt x="20959" y="2987"/>
                        <a:pt x="21142" y="2757"/>
                      </a:cubicBezTo>
                      <a:cubicBezTo>
                        <a:pt x="21142" y="2298"/>
                        <a:pt x="21142" y="2298"/>
                        <a:pt x="21142" y="2298"/>
                      </a:cubicBezTo>
                      <a:cubicBezTo>
                        <a:pt x="20959" y="2068"/>
                        <a:pt x="20959" y="2068"/>
                        <a:pt x="20959" y="2068"/>
                      </a:cubicBezTo>
                      <a:cubicBezTo>
                        <a:pt x="21142" y="2298"/>
                        <a:pt x="21142" y="2298"/>
                        <a:pt x="21142" y="2298"/>
                      </a:cubicBezTo>
                      <a:cubicBezTo>
                        <a:pt x="21051" y="1838"/>
                        <a:pt x="21051" y="1838"/>
                        <a:pt x="21051" y="1838"/>
                      </a:cubicBezTo>
                      <a:cubicBezTo>
                        <a:pt x="20868" y="2068"/>
                        <a:pt x="20410" y="2528"/>
                        <a:pt x="19769" y="2987"/>
                      </a:cubicBezTo>
                      <a:cubicBezTo>
                        <a:pt x="17847" y="4136"/>
                        <a:pt x="14278" y="5745"/>
                        <a:pt x="10342" y="5745"/>
                      </a:cubicBezTo>
                      <a:cubicBezTo>
                        <a:pt x="7047" y="5974"/>
                        <a:pt x="3386" y="4596"/>
                        <a:pt x="458" y="68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5" y="1379"/>
                        <a:pt x="275" y="1379"/>
                        <a:pt x="275" y="1379"/>
                      </a:cubicBezTo>
                      <a:cubicBezTo>
                        <a:pt x="1464" y="6664"/>
                        <a:pt x="2654" y="11719"/>
                        <a:pt x="3844" y="17004"/>
                      </a:cubicBezTo>
                      <a:cubicBezTo>
                        <a:pt x="3844" y="17234"/>
                        <a:pt x="3844" y="17234"/>
                        <a:pt x="3844" y="17234"/>
                      </a:cubicBezTo>
                      <a:cubicBezTo>
                        <a:pt x="3844" y="17234"/>
                        <a:pt x="3844" y="17234"/>
                        <a:pt x="3844" y="17234"/>
                      </a:cubicBezTo>
                      <a:cubicBezTo>
                        <a:pt x="6041" y="20681"/>
                        <a:pt x="8420" y="21600"/>
                        <a:pt x="10525" y="21600"/>
                      </a:cubicBezTo>
                      <a:cubicBezTo>
                        <a:pt x="13363" y="21600"/>
                        <a:pt x="15834" y="19762"/>
                        <a:pt x="16749" y="19072"/>
                      </a:cubicBezTo>
                      <a:cubicBezTo>
                        <a:pt x="16841" y="19072"/>
                        <a:pt x="16841" y="19072"/>
                        <a:pt x="16841" y="19072"/>
                      </a:cubicBezTo>
                      <a:cubicBezTo>
                        <a:pt x="16841" y="18843"/>
                        <a:pt x="16841" y="18843"/>
                        <a:pt x="16841" y="18843"/>
                      </a:cubicBezTo>
                      <a:cubicBezTo>
                        <a:pt x="18305" y="13328"/>
                        <a:pt x="19769" y="8043"/>
                        <a:pt x="21234" y="2528"/>
                      </a:cubicBezTo>
                      <a:cubicBezTo>
                        <a:pt x="21600" y="1379"/>
                        <a:pt x="21600" y="1379"/>
                        <a:pt x="21600" y="1379"/>
                      </a:cubicBezTo>
                      <a:cubicBezTo>
                        <a:pt x="21051" y="1838"/>
                        <a:pt x="21051" y="1838"/>
                        <a:pt x="21051" y="1838"/>
                      </a:cubicBezTo>
                      <a:lnTo>
                        <a:pt x="21142" y="2298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9pPr>
                </a:lstStyle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91" name="Shape 1079"/>
                <p:cNvSpPr/>
                <p:nvPr/>
              </p:nvSpPr>
              <p:spPr>
                <a:xfrm>
                  <a:off x="-1" y="-1"/>
                  <a:ext cx="1227095" cy="8730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841" y="260"/>
                      </a:moveTo>
                      <a:cubicBezTo>
                        <a:pt x="20942" y="846"/>
                        <a:pt x="20993" y="1366"/>
                        <a:pt x="21044" y="1952"/>
                      </a:cubicBezTo>
                      <a:cubicBezTo>
                        <a:pt x="21246" y="2017"/>
                        <a:pt x="21398" y="2082"/>
                        <a:pt x="21600" y="2212"/>
                      </a:cubicBezTo>
                      <a:cubicBezTo>
                        <a:pt x="21600" y="2537"/>
                        <a:pt x="21600" y="2863"/>
                        <a:pt x="21600" y="3253"/>
                      </a:cubicBezTo>
                      <a:cubicBezTo>
                        <a:pt x="21398" y="3318"/>
                        <a:pt x="21246" y="3448"/>
                        <a:pt x="21044" y="3513"/>
                      </a:cubicBezTo>
                      <a:cubicBezTo>
                        <a:pt x="20993" y="4164"/>
                        <a:pt x="20942" y="4814"/>
                        <a:pt x="20892" y="5465"/>
                      </a:cubicBezTo>
                      <a:cubicBezTo>
                        <a:pt x="21044" y="5465"/>
                        <a:pt x="21145" y="5530"/>
                        <a:pt x="21296" y="5530"/>
                      </a:cubicBezTo>
                      <a:cubicBezTo>
                        <a:pt x="21296" y="6116"/>
                        <a:pt x="21246" y="6636"/>
                        <a:pt x="21246" y="7157"/>
                      </a:cubicBezTo>
                      <a:cubicBezTo>
                        <a:pt x="21094" y="7352"/>
                        <a:pt x="20942" y="7547"/>
                        <a:pt x="20791" y="7742"/>
                      </a:cubicBezTo>
                      <a:cubicBezTo>
                        <a:pt x="20841" y="8002"/>
                        <a:pt x="20892" y="8328"/>
                        <a:pt x="20892" y="8588"/>
                      </a:cubicBezTo>
                      <a:cubicBezTo>
                        <a:pt x="21094" y="8848"/>
                        <a:pt x="21347" y="9108"/>
                        <a:pt x="21549" y="9369"/>
                      </a:cubicBezTo>
                      <a:cubicBezTo>
                        <a:pt x="21499" y="9629"/>
                        <a:pt x="21499" y="9889"/>
                        <a:pt x="21499" y="10149"/>
                      </a:cubicBezTo>
                      <a:cubicBezTo>
                        <a:pt x="21347" y="10345"/>
                        <a:pt x="21195" y="10540"/>
                        <a:pt x="21044" y="10800"/>
                      </a:cubicBezTo>
                      <a:cubicBezTo>
                        <a:pt x="20993" y="10865"/>
                        <a:pt x="20942" y="10995"/>
                        <a:pt x="20892" y="11125"/>
                      </a:cubicBezTo>
                      <a:cubicBezTo>
                        <a:pt x="20841" y="11320"/>
                        <a:pt x="20791" y="11516"/>
                        <a:pt x="20740" y="11711"/>
                      </a:cubicBezTo>
                      <a:cubicBezTo>
                        <a:pt x="20740" y="11971"/>
                        <a:pt x="20791" y="12166"/>
                        <a:pt x="20791" y="12427"/>
                      </a:cubicBezTo>
                      <a:cubicBezTo>
                        <a:pt x="20892" y="12622"/>
                        <a:pt x="20993" y="12817"/>
                        <a:pt x="21094" y="13012"/>
                      </a:cubicBezTo>
                      <a:cubicBezTo>
                        <a:pt x="21094" y="13402"/>
                        <a:pt x="21044" y="13858"/>
                        <a:pt x="20993" y="14248"/>
                      </a:cubicBezTo>
                      <a:cubicBezTo>
                        <a:pt x="19931" y="16135"/>
                        <a:pt x="18868" y="18022"/>
                        <a:pt x="17756" y="19908"/>
                      </a:cubicBezTo>
                      <a:cubicBezTo>
                        <a:pt x="17503" y="20039"/>
                        <a:pt x="17300" y="20169"/>
                        <a:pt x="17047" y="20364"/>
                      </a:cubicBezTo>
                      <a:cubicBezTo>
                        <a:pt x="16440" y="20559"/>
                        <a:pt x="15833" y="20819"/>
                        <a:pt x="15226" y="21080"/>
                      </a:cubicBezTo>
                      <a:cubicBezTo>
                        <a:pt x="14113" y="21275"/>
                        <a:pt x="13000" y="21405"/>
                        <a:pt x="11888" y="21600"/>
                      </a:cubicBezTo>
                      <a:cubicBezTo>
                        <a:pt x="11230" y="21535"/>
                        <a:pt x="10522" y="21470"/>
                        <a:pt x="9864" y="21470"/>
                      </a:cubicBezTo>
                      <a:cubicBezTo>
                        <a:pt x="9308" y="21405"/>
                        <a:pt x="8751" y="21405"/>
                        <a:pt x="8195" y="21405"/>
                      </a:cubicBezTo>
                      <a:cubicBezTo>
                        <a:pt x="7487" y="21145"/>
                        <a:pt x="6728" y="20949"/>
                        <a:pt x="6020" y="20689"/>
                      </a:cubicBezTo>
                      <a:cubicBezTo>
                        <a:pt x="5817" y="20494"/>
                        <a:pt x="5564" y="20234"/>
                        <a:pt x="5311" y="19973"/>
                      </a:cubicBezTo>
                      <a:cubicBezTo>
                        <a:pt x="4704" y="19453"/>
                        <a:pt x="4097" y="18867"/>
                        <a:pt x="3440" y="18347"/>
                      </a:cubicBezTo>
                      <a:cubicBezTo>
                        <a:pt x="2479" y="16981"/>
                        <a:pt x="1467" y="15549"/>
                        <a:pt x="506" y="14183"/>
                      </a:cubicBezTo>
                      <a:cubicBezTo>
                        <a:pt x="506" y="13858"/>
                        <a:pt x="506" y="13533"/>
                        <a:pt x="506" y="13207"/>
                      </a:cubicBezTo>
                      <a:cubicBezTo>
                        <a:pt x="658" y="13207"/>
                        <a:pt x="860" y="13207"/>
                        <a:pt x="1012" y="13207"/>
                      </a:cubicBezTo>
                      <a:cubicBezTo>
                        <a:pt x="911" y="12947"/>
                        <a:pt x="809" y="12622"/>
                        <a:pt x="759" y="12296"/>
                      </a:cubicBezTo>
                      <a:cubicBezTo>
                        <a:pt x="506" y="11711"/>
                        <a:pt x="304" y="11125"/>
                        <a:pt x="51" y="10540"/>
                      </a:cubicBezTo>
                      <a:cubicBezTo>
                        <a:pt x="51" y="10345"/>
                        <a:pt x="51" y="10149"/>
                        <a:pt x="51" y="9954"/>
                      </a:cubicBezTo>
                      <a:cubicBezTo>
                        <a:pt x="354" y="9629"/>
                        <a:pt x="658" y="9304"/>
                        <a:pt x="961" y="8978"/>
                      </a:cubicBezTo>
                      <a:cubicBezTo>
                        <a:pt x="708" y="8393"/>
                        <a:pt x="455" y="7872"/>
                        <a:pt x="152" y="7287"/>
                      </a:cubicBezTo>
                      <a:cubicBezTo>
                        <a:pt x="152" y="7222"/>
                        <a:pt x="152" y="7092"/>
                        <a:pt x="101" y="7027"/>
                      </a:cubicBezTo>
                      <a:cubicBezTo>
                        <a:pt x="405" y="6571"/>
                        <a:pt x="658" y="6116"/>
                        <a:pt x="911" y="5595"/>
                      </a:cubicBezTo>
                      <a:cubicBezTo>
                        <a:pt x="860" y="5335"/>
                        <a:pt x="759" y="5075"/>
                        <a:pt x="708" y="4749"/>
                      </a:cubicBezTo>
                      <a:cubicBezTo>
                        <a:pt x="506" y="4489"/>
                        <a:pt x="354" y="4164"/>
                        <a:pt x="152" y="3904"/>
                      </a:cubicBezTo>
                      <a:cubicBezTo>
                        <a:pt x="101" y="3708"/>
                        <a:pt x="51" y="3448"/>
                        <a:pt x="0" y="3253"/>
                      </a:cubicBezTo>
                      <a:cubicBezTo>
                        <a:pt x="253" y="2863"/>
                        <a:pt x="455" y="2472"/>
                        <a:pt x="708" y="2147"/>
                      </a:cubicBezTo>
                      <a:cubicBezTo>
                        <a:pt x="658" y="1757"/>
                        <a:pt x="658" y="1431"/>
                        <a:pt x="658" y="1106"/>
                      </a:cubicBezTo>
                      <a:cubicBezTo>
                        <a:pt x="556" y="911"/>
                        <a:pt x="506" y="781"/>
                        <a:pt x="405" y="586"/>
                      </a:cubicBezTo>
                      <a:cubicBezTo>
                        <a:pt x="405" y="390"/>
                        <a:pt x="455" y="195"/>
                        <a:pt x="455" y="65"/>
                      </a:cubicBezTo>
                      <a:cubicBezTo>
                        <a:pt x="607" y="0"/>
                        <a:pt x="759" y="0"/>
                        <a:pt x="860" y="0"/>
                      </a:cubicBezTo>
                      <a:cubicBezTo>
                        <a:pt x="1518" y="520"/>
                        <a:pt x="2175" y="1106"/>
                        <a:pt x="2782" y="1627"/>
                      </a:cubicBezTo>
                      <a:cubicBezTo>
                        <a:pt x="6374" y="3578"/>
                        <a:pt x="15226" y="4684"/>
                        <a:pt x="20841" y="2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1pPr>
                  <a:lvl2pPr marL="0" marR="0" indent="457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2pPr>
                  <a:lvl3pPr marL="0" marR="0" indent="914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3pPr>
                  <a:lvl4pPr marL="0" marR="0" indent="1371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4pPr>
                  <a:lvl5pPr marL="0" marR="0" indent="18288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5pPr>
                  <a:lvl6pPr marL="0" marR="0" indent="22860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6pPr>
                  <a:lvl7pPr marL="0" marR="0" indent="27432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7pPr>
                  <a:lvl8pPr marL="0" marR="0" indent="32004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8pPr>
                  <a:lvl9pPr marL="0" marR="0" indent="365760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defRPr>
                  </a:lvl9pPr>
                </a:lstStyle>
                <a:p>
                  <a:pPr>
                    <a:defRPr sz="2400"/>
                  </a:pPr>
                  <a:endParaRPr/>
                </a:p>
              </p:txBody>
            </p:sp>
          </p:grpSp>
          <p:sp>
            <p:nvSpPr>
              <p:cNvPr id="88" name="Shape 1081"/>
              <p:cNvSpPr/>
              <p:nvPr/>
            </p:nvSpPr>
            <p:spPr>
              <a:xfrm>
                <a:off x="25377" y="119052"/>
                <a:ext cx="1139019" cy="825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55" y="21600"/>
                    </a:moveTo>
                    <a:cubicBezTo>
                      <a:pt x="15600" y="21325"/>
                      <a:pt x="15982" y="21394"/>
                      <a:pt x="15873" y="21118"/>
                    </a:cubicBezTo>
                    <a:cubicBezTo>
                      <a:pt x="14236" y="21050"/>
                      <a:pt x="12600" y="21050"/>
                      <a:pt x="11018" y="21050"/>
                    </a:cubicBezTo>
                    <a:cubicBezTo>
                      <a:pt x="11018" y="20912"/>
                      <a:pt x="11018" y="20843"/>
                      <a:pt x="11018" y="20775"/>
                    </a:cubicBezTo>
                    <a:cubicBezTo>
                      <a:pt x="12218" y="20706"/>
                      <a:pt x="13473" y="20706"/>
                      <a:pt x="14673" y="20637"/>
                    </a:cubicBezTo>
                    <a:cubicBezTo>
                      <a:pt x="15327" y="20499"/>
                      <a:pt x="15927" y="20362"/>
                      <a:pt x="16527" y="20155"/>
                    </a:cubicBezTo>
                    <a:cubicBezTo>
                      <a:pt x="16855" y="20087"/>
                      <a:pt x="17182" y="20087"/>
                      <a:pt x="17509" y="20018"/>
                    </a:cubicBezTo>
                    <a:cubicBezTo>
                      <a:pt x="18218" y="19399"/>
                      <a:pt x="18873" y="18848"/>
                      <a:pt x="19527" y="18298"/>
                    </a:cubicBezTo>
                    <a:cubicBezTo>
                      <a:pt x="19527" y="18229"/>
                      <a:pt x="19473" y="18161"/>
                      <a:pt x="19473" y="18023"/>
                    </a:cubicBezTo>
                    <a:cubicBezTo>
                      <a:pt x="18164" y="18161"/>
                      <a:pt x="16855" y="18298"/>
                      <a:pt x="15600" y="18436"/>
                    </a:cubicBezTo>
                    <a:cubicBezTo>
                      <a:pt x="15109" y="18573"/>
                      <a:pt x="14673" y="18642"/>
                      <a:pt x="14182" y="18780"/>
                    </a:cubicBezTo>
                    <a:cubicBezTo>
                      <a:pt x="13309" y="18711"/>
                      <a:pt x="12491" y="18642"/>
                      <a:pt x="11618" y="18573"/>
                    </a:cubicBezTo>
                    <a:cubicBezTo>
                      <a:pt x="11291" y="18504"/>
                      <a:pt x="10964" y="18504"/>
                      <a:pt x="10636" y="18436"/>
                    </a:cubicBezTo>
                    <a:cubicBezTo>
                      <a:pt x="10145" y="18161"/>
                      <a:pt x="9600" y="17817"/>
                      <a:pt x="9109" y="17541"/>
                    </a:cubicBezTo>
                    <a:cubicBezTo>
                      <a:pt x="12764" y="17266"/>
                      <a:pt x="17182" y="17266"/>
                      <a:pt x="21164" y="13620"/>
                    </a:cubicBezTo>
                    <a:cubicBezTo>
                      <a:pt x="15982" y="15890"/>
                      <a:pt x="11618" y="15340"/>
                      <a:pt x="8073" y="14721"/>
                    </a:cubicBezTo>
                    <a:cubicBezTo>
                      <a:pt x="12600" y="13689"/>
                      <a:pt x="17127" y="13414"/>
                      <a:pt x="21600" y="9355"/>
                    </a:cubicBezTo>
                    <a:cubicBezTo>
                      <a:pt x="15109" y="12382"/>
                      <a:pt x="10527" y="11350"/>
                      <a:pt x="6818" y="10869"/>
                    </a:cubicBezTo>
                    <a:cubicBezTo>
                      <a:pt x="11673" y="9562"/>
                      <a:pt x="18655" y="9287"/>
                      <a:pt x="21000" y="6122"/>
                    </a:cubicBezTo>
                    <a:cubicBezTo>
                      <a:pt x="14182" y="8392"/>
                      <a:pt x="8291" y="7980"/>
                      <a:pt x="4527" y="6879"/>
                    </a:cubicBezTo>
                    <a:cubicBezTo>
                      <a:pt x="7582" y="6397"/>
                      <a:pt x="10636" y="5847"/>
                      <a:pt x="13745" y="5366"/>
                    </a:cubicBezTo>
                    <a:cubicBezTo>
                      <a:pt x="12218" y="5159"/>
                      <a:pt x="10745" y="5022"/>
                      <a:pt x="9273" y="4815"/>
                    </a:cubicBezTo>
                    <a:cubicBezTo>
                      <a:pt x="12055" y="4196"/>
                      <a:pt x="14891" y="3577"/>
                      <a:pt x="17673" y="3027"/>
                    </a:cubicBezTo>
                    <a:cubicBezTo>
                      <a:pt x="13909" y="3233"/>
                      <a:pt x="6218" y="4540"/>
                      <a:pt x="382" y="0"/>
                    </a:cubicBezTo>
                    <a:cubicBezTo>
                      <a:pt x="1200" y="894"/>
                      <a:pt x="2291" y="1513"/>
                      <a:pt x="2891" y="2614"/>
                    </a:cubicBezTo>
                    <a:cubicBezTo>
                      <a:pt x="2018" y="2476"/>
                      <a:pt x="1145" y="2339"/>
                      <a:pt x="327" y="2201"/>
                    </a:cubicBezTo>
                    <a:cubicBezTo>
                      <a:pt x="327" y="2614"/>
                      <a:pt x="382" y="2958"/>
                      <a:pt x="436" y="3302"/>
                    </a:cubicBezTo>
                    <a:cubicBezTo>
                      <a:pt x="1309" y="3990"/>
                      <a:pt x="2182" y="4678"/>
                      <a:pt x="3055" y="5366"/>
                    </a:cubicBezTo>
                    <a:cubicBezTo>
                      <a:pt x="2073" y="5985"/>
                      <a:pt x="1036" y="6604"/>
                      <a:pt x="0" y="7223"/>
                    </a:cubicBezTo>
                    <a:cubicBezTo>
                      <a:pt x="1255" y="7704"/>
                      <a:pt x="2564" y="8255"/>
                      <a:pt x="3873" y="8805"/>
                    </a:cubicBezTo>
                    <a:cubicBezTo>
                      <a:pt x="2618" y="9424"/>
                      <a:pt x="982" y="8805"/>
                      <a:pt x="164" y="10731"/>
                    </a:cubicBezTo>
                    <a:cubicBezTo>
                      <a:pt x="1636" y="11625"/>
                      <a:pt x="3764" y="11763"/>
                      <a:pt x="4636" y="13345"/>
                    </a:cubicBezTo>
                    <a:cubicBezTo>
                      <a:pt x="3327" y="13483"/>
                      <a:pt x="1909" y="12313"/>
                      <a:pt x="764" y="13758"/>
                    </a:cubicBezTo>
                    <a:cubicBezTo>
                      <a:pt x="2127" y="14790"/>
                      <a:pt x="3436" y="15753"/>
                      <a:pt x="4800" y="16716"/>
                    </a:cubicBezTo>
                    <a:cubicBezTo>
                      <a:pt x="4036" y="16647"/>
                      <a:pt x="3327" y="16510"/>
                      <a:pt x="2564" y="16372"/>
                    </a:cubicBezTo>
                    <a:cubicBezTo>
                      <a:pt x="3600" y="17817"/>
                      <a:pt x="5073" y="18986"/>
                      <a:pt x="6109" y="20431"/>
                    </a:cubicBezTo>
                    <a:cubicBezTo>
                      <a:pt x="9600" y="20843"/>
                      <a:pt x="12164" y="21187"/>
                      <a:pt x="15655" y="21600"/>
                    </a:cubicBezTo>
                    <a:close/>
                  </a:path>
                </a:pathLst>
              </a:custGeom>
              <a:solidFill>
                <a:srgbClr val="A6A6A6">
                  <a:alpha val="63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>
                  <a:defRPr sz="2400"/>
                </a:pPr>
                <a:endParaRPr/>
              </a:p>
            </p:txBody>
          </p:sp>
          <p:sp>
            <p:nvSpPr>
              <p:cNvPr id="89" name="Shape 1082"/>
              <p:cNvSpPr/>
              <p:nvPr/>
            </p:nvSpPr>
            <p:spPr>
              <a:xfrm>
                <a:off x="170179" y="161471"/>
                <a:ext cx="918083" cy="76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2844" extrusionOk="0">
                    <a:moveTo>
                      <a:pt x="21600" y="0"/>
                    </a:moveTo>
                    <a:cubicBezTo>
                      <a:pt x="12218" y="19396"/>
                      <a:pt x="4455" y="8816"/>
                      <a:pt x="0" y="0"/>
                    </a:cubicBezTo>
                    <a:cubicBezTo>
                      <a:pt x="540" y="1322"/>
                      <a:pt x="1080" y="2204"/>
                      <a:pt x="1620" y="3527"/>
                    </a:cubicBezTo>
                    <a:cubicBezTo>
                      <a:pt x="9383" y="21600"/>
                      <a:pt x="17888" y="8816"/>
                      <a:pt x="20858" y="3086"/>
                    </a:cubicBezTo>
                    <a:cubicBezTo>
                      <a:pt x="21128" y="2204"/>
                      <a:pt x="21397" y="882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defRPr>
                </a:lvl9pPr>
              </a:lstStyle>
              <a:p>
                <a:pPr>
                  <a:defRPr sz="2400"/>
                </a:pPr>
                <a:endParaRPr/>
              </a:p>
            </p:txBody>
          </p:sp>
        </p:grpSp>
        <p:sp>
          <p:nvSpPr>
            <p:cNvPr id="23" name="Shape 1084"/>
            <p:cNvSpPr/>
            <p:nvPr/>
          </p:nvSpPr>
          <p:spPr>
            <a:xfrm>
              <a:off x="1459504" y="65227"/>
              <a:ext cx="954520" cy="960511"/>
            </a:xfrm>
            <a:prstGeom prst="ellipse">
              <a:avLst/>
            </a:prstGeom>
            <a:solidFill>
              <a:srgbClr val="8958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Shape 1085"/>
            <p:cNvSpPr/>
            <p:nvPr/>
          </p:nvSpPr>
          <p:spPr>
            <a:xfrm>
              <a:off x="383983" y="2123605"/>
              <a:ext cx="511397" cy="514605"/>
            </a:xfrm>
            <a:prstGeom prst="ellipse">
              <a:avLst/>
            </a:prstGeom>
            <a:solidFill>
              <a:srgbClr val="297F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1086"/>
            <p:cNvSpPr/>
            <p:nvPr/>
          </p:nvSpPr>
          <p:spPr>
            <a:xfrm>
              <a:off x="788713" y="1577792"/>
              <a:ext cx="690979" cy="695317"/>
            </a:xfrm>
            <a:prstGeom prst="ellipse">
              <a:avLst/>
            </a:prstGeom>
            <a:solidFill>
              <a:srgbClr val="8958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1087"/>
            <p:cNvSpPr/>
            <p:nvPr/>
          </p:nvSpPr>
          <p:spPr>
            <a:xfrm>
              <a:off x="2196924" y="1460141"/>
              <a:ext cx="504655" cy="507823"/>
            </a:xfrm>
            <a:prstGeom prst="ellipse">
              <a:avLst/>
            </a:prstGeom>
            <a:solidFill>
              <a:srgbClr val="F23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1088"/>
            <p:cNvSpPr/>
            <p:nvPr/>
          </p:nvSpPr>
          <p:spPr>
            <a:xfrm>
              <a:off x="118458" y="1240796"/>
              <a:ext cx="690980" cy="695317"/>
            </a:xfrm>
            <a:prstGeom prst="ellipse">
              <a:avLst/>
            </a:prstGeom>
            <a:solidFill>
              <a:srgbClr val="F23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1089"/>
            <p:cNvSpPr/>
            <p:nvPr/>
          </p:nvSpPr>
          <p:spPr>
            <a:xfrm>
              <a:off x="781148" y="833477"/>
              <a:ext cx="690980" cy="695317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 1090"/>
            <p:cNvSpPr/>
            <p:nvPr/>
          </p:nvSpPr>
          <p:spPr>
            <a:xfrm>
              <a:off x="1443377" y="1792851"/>
              <a:ext cx="954520" cy="960511"/>
            </a:xfrm>
            <a:prstGeom prst="ellipse">
              <a:avLst/>
            </a:prstGeom>
            <a:solidFill>
              <a:srgbClr val="B2D2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 1091"/>
            <p:cNvSpPr/>
            <p:nvPr/>
          </p:nvSpPr>
          <p:spPr>
            <a:xfrm>
              <a:off x="720042" y="41056"/>
              <a:ext cx="690979" cy="695316"/>
            </a:xfrm>
            <a:prstGeom prst="ellipse">
              <a:avLst/>
            </a:prstGeom>
            <a:solidFill>
              <a:srgbClr val="B2D2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 1092"/>
            <p:cNvSpPr/>
            <p:nvPr/>
          </p:nvSpPr>
          <p:spPr>
            <a:xfrm>
              <a:off x="108076" y="499583"/>
              <a:ext cx="690980" cy="695317"/>
            </a:xfrm>
            <a:prstGeom prst="ellipse">
              <a:avLst/>
            </a:prstGeom>
            <a:solidFill>
              <a:srgbClr val="00B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 1093"/>
            <p:cNvSpPr/>
            <p:nvPr/>
          </p:nvSpPr>
          <p:spPr>
            <a:xfrm>
              <a:off x="1558906" y="1066092"/>
              <a:ext cx="690979" cy="695316"/>
            </a:xfrm>
            <a:prstGeom prst="ellipse">
              <a:avLst/>
            </a:prstGeom>
            <a:solidFill>
              <a:srgbClr val="A5A5A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 1094"/>
            <p:cNvSpPr/>
            <p:nvPr/>
          </p:nvSpPr>
          <p:spPr>
            <a:xfrm>
              <a:off x="757193" y="2564209"/>
              <a:ext cx="690982" cy="695319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 1095"/>
            <p:cNvSpPr/>
            <p:nvPr/>
          </p:nvSpPr>
          <p:spPr>
            <a:xfrm>
              <a:off x="2249884" y="822976"/>
              <a:ext cx="591105" cy="594816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 1096"/>
            <p:cNvSpPr/>
            <p:nvPr/>
          </p:nvSpPr>
          <p:spPr>
            <a:xfrm>
              <a:off x="1442067" y="2753362"/>
              <a:ext cx="621938" cy="625839"/>
            </a:xfrm>
            <a:prstGeom prst="ellipse">
              <a:avLst/>
            </a:prstGeom>
            <a:solidFill>
              <a:srgbClr val="F23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1097"/>
            <p:cNvSpPr/>
            <p:nvPr/>
          </p:nvSpPr>
          <p:spPr>
            <a:xfrm>
              <a:off x="204687" y="1956610"/>
              <a:ext cx="255699" cy="257303"/>
            </a:xfrm>
            <a:prstGeom prst="ellipse">
              <a:avLst/>
            </a:prstGeom>
            <a:solidFill>
              <a:srgbClr val="9CBC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 1098"/>
            <p:cNvSpPr/>
            <p:nvPr/>
          </p:nvSpPr>
          <p:spPr>
            <a:xfrm>
              <a:off x="1479690" y="940681"/>
              <a:ext cx="236919" cy="238405"/>
            </a:xfrm>
            <a:prstGeom prst="ellipse">
              <a:avLst/>
            </a:prstGeom>
            <a:solidFill>
              <a:srgbClr val="00B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 1099"/>
            <p:cNvSpPr/>
            <p:nvPr/>
          </p:nvSpPr>
          <p:spPr>
            <a:xfrm>
              <a:off x="1464762" y="1637319"/>
              <a:ext cx="236919" cy="238405"/>
            </a:xfrm>
            <a:prstGeom prst="ellipse">
              <a:avLst/>
            </a:prstGeom>
            <a:solidFill>
              <a:srgbClr val="C338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 1100"/>
            <p:cNvSpPr/>
            <p:nvPr/>
          </p:nvSpPr>
          <p:spPr>
            <a:xfrm>
              <a:off x="453564" y="238403"/>
              <a:ext cx="236919" cy="238405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 1101"/>
            <p:cNvSpPr/>
            <p:nvPr/>
          </p:nvSpPr>
          <p:spPr>
            <a:xfrm>
              <a:off x="1186503" y="2294576"/>
              <a:ext cx="236919" cy="238406"/>
            </a:xfrm>
            <a:prstGeom prst="ellipse">
              <a:avLst/>
            </a:prstGeom>
            <a:solidFill>
              <a:srgbClr val="00B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 1102"/>
            <p:cNvSpPr/>
            <p:nvPr/>
          </p:nvSpPr>
          <p:spPr>
            <a:xfrm>
              <a:off x="908879" y="2292528"/>
              <a:ext cx="236919" cy="238405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1103"/>
            <p:cNvSpPr/>
            <p:nvPr/>
          </p:nvSpPr>
          <p:spPr>
            <a:xfrm>
              <a:off x="509013" y="2803953"/>
              <a:ext cx="236919" cy="238405"/>
            </a:xfrm>
            <a:prstGeom prst="ellipse">
              <a:avLst/>
            </a:prstGeom>
            <a:solidFill>
              <a:srgbClr val="B2D2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1104"/>
            <p:cNvSpPr/>
            <p:nvPr/>
          </p:nvSpPr>
          <p:spPr>
            <a:xfrm>
              <a:off x="2057462" y="2737437"/>
              <a:ext cx="236919" cy="238405"/>
            </a:xfrm>
            <a:prstGeom prst="ellipse">
              <a:avLst/>
            </a:prstGeom>
            <a:solidFill>
              <a:srgbClr val="00BB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1105"/>
            <p:cNvSpPr/>
            <p:nvPr/>
          </p:nvSpPr>
          <p:spPr>
            <a:xfrm>
              <a:off x="2418922" y="562659"/>
              <a:ext cx="236919" cy="238405"/>
            </a:xfrm>
            <a:prstGeom prst="ellipse">
              <a:avLst/>
            </a:prstGeom>
            <a:solidFill>
              <a:srgbClr val="F23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 1106"/>
            <p:cNvSpPr/>
            <p:nvPr/>
          </p:nvSpPr>
          <p:spPr>
            <a:xfrm>
              <a:off x="0" y="1088560"/>
              <a:ext cx="236919" cy="238405"/>
            </a:xfrm>
            <a:prstGeom prst="ellipse">
              <a:avLst/>
            </a:prstGeom>
            <a:solidFill>
              <a:srgbClr val="8958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 1107"/>
            <p:cNvSpPr/>
            <p:nvPr/>
          </p:nvSpPr>
          <p:spPr>
            <a:xfrm>
              <a:off x="1361232" y="0"/>
              <a:ext cx="236919" cy="238405"/>
            </a:xfrm>
            <a:prstGeom prst="ellipse">
              <a:avLst/>
            </a:prstGeom>
            <a:solidFill>
              <a:srgbClr val="445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" name="Shape 1108"/>
            <p:cNvSpPr/>
            <p:nvPr/>
          </p:nvSpPr>
          <p:spPr>
            <a:xfrm>
              <a:off x="2391361" y="1983638"/>
              <a:ext cx="236919" cy="238405"/>
            </a:xfrm>
            <a:prstGeom prst="ellipse">
              <a:avLst/>
            </a:prstGeom>
            <a:solidFill>
              <a:srgbClr val="8958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" name="Shape 1109"/>
            <p:cNvSpPr/>
            <p:nvPr/>
          </p:nvSpPr>
          <p:spPr>
            <a:xfrm>
              <a:off x="2635933" y="1364554"/>
              <a:ext cx="236919" cy="238405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defRPr>
              </a:lvl9pPr>
            </a:lstStyle>
            <a:p>
              <a:pPr algn="ctr">
                <a:defRPr sz="117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773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Lunch Break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Add some text here as </a:t>
            </a:r>
            <a:r>
              <a:rPr lang="en-US" smtClean="0">
                <a:solidFill>
                  <a:schemeClr val="bg1"/>
                </a:solidFill>
              </a:rPr>
              <a:t>needed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" y="1934287"/>
            <a:ext cx="12192001" cy="4923713"/>
            <a:chOff x="4545840" y="-454474"/>
            <a:chExt cx="4672178" cy="1886849"/>
          </a:xfrm>
        </p:grpSpPr>
        <p:sp>
          <p:nvSpPr>
            <p:cNvPr id="5" name="Freeform 1463"/>
            <p:cNvSpPr>
              <a:spLocks/>
            </p:cNvSpPr>
            <p:nvPr/>
          </p:nvSpPr>
          <p:spPr bwMode="auto">
            <a:xfrm flipH="1">
              <a:off x="6805674" y="-454474"/>
              <a:ext cx="260700" cy="246715"/>
            </a:xfrm>
            <a:custGeom>
              <a:avLst/>
              <a:gdLst>
                <a:gd name="T0" fmla="*/ 750 w 902"/>
                <a:gd name="T1" fmla="*/ 999 h 1000"/>
                <a:gd name="T2" fmla="*/ 777 w 902"/>
                <a:gd name="T3" fmla="*/ 968 h 1000"/>
                <a:gd name="T4" fmla="*/ 801 w 902"/>
                <a:gd name="T5" fmla="*/ 935 h 1000"/>
                <a:gd name="T6" fmla="*/ 822 w 902"/>
                <a:gd name="T7" fmla="*/ 900 h 1000"/>
                <a:gd name="T8" fmla="*/ 840 w 902"/>
                <a:gd name="T9" fmla="*/ 865 h 1000"/>
                <a:gd name="T10" fmla="*/ 868 w 902"/>
                <a:gd name="T11" fmla="*/ 793 h 1000"/>
                <a:gd name="T12" fmla="*/ 887 w 902"/>
                <a:gd name="T13" fmla="*/ 720 h 1000"/>
                <a:gd name="T14" fmla="*/ 898 w 902"/>
                <a:gd name="T15" fmla="*/ 646 h 1000"/>
                <a:gd name="T16" fmla="*/ 902 w 902"/>
                <a:gd name="T17" fmla="*/ 572 h 1000"/>
                <a:gd name="T18" fmla="*/ 901 w 902"/>
                <a:gd name="T19" fmla="*/ 500 h 1000"/>
                <a:gd name="T20" fmla="*/ 894 w 902"/>
                <a:gd name="T21" fmla="*/ 431 h 1000"/>
                <a:gd name="T22" fmla="*/ 884 w 902"/>
                <a:gd name="T23" fmla="*/ 367 h 1000"/>
                <a:gd name="T24" fmla="*/ 871 w 902"/>
                <a:gd name="T25" fmla="*/ 306 h 1000"/>
                <a:gd name="T26" fmla="*/ 845 w 902"/>
                <a:gd name="T27" fmla="*/ 206 h 1000"/>
                <a:gd name="T28" fmla="*/ 821 w 902"/>
                <a:gd name="T29" fmla="*/ 139 h 1000"/>
                <a:gd name="T30" fmla="*/ 258 w 902"/>
                <a:gd name="T31" fmla="*/ 0 h 1000"/>
                <a:gd name="T32" fmla="*/ 0 w 902"/>
                <a:gd name="T33" fmla="*/ 485 h 1000"/>
                <a:gd name="T34" fmla="*/ 30 w 902"/>
                <a:gd name="T35" fmla="*/ 534 h 1000"/>
                <a:gd name="T36" fmla="*/ 82 w 902"/>
                <a:gd name="T37" fmla="*/ 607 h 1000"/>
                <a:gd name="T38" fmla="*/ 136 w 902"/>
                <a:gd name="T39" fmla="*/ 674 h 1000"/>
                <a:gd name="T40" fmla="*/ 179 w 902"/>
                <a:gd name="T41" fmla="*/ 723 h 1000"/>
                <a:gd name="T42" fmla="*/ 228 w 902"/>
                <a:gd name="T43" fmla="*/ 772 h 1000"/>
                <a:gd name="T44" fmla="*/ 281 w 902"/>
                <a:gd name="T45" fmla="*/ 819 h 1000"/>
                <a:gd name="T46" fmla="*/ 341 w 902"/>
                <a:gd name="T47" fmla="*/ 864 h 1000"/>
                <a:gd name="T48" fmla="*/ 405 w 902"/>
                <a:gd name="T49" fmla="*/ 905 h 1000"/>
                <a:gd name="T50" fmla="*/ 474 w 902"/>
                <a:gd name="T51" fmla="*/ 941 h 1000"/>
                <a:gd name="T52" fmla="*/ 547 w 902"/>
                <a:gd name="T53" fmla="*/ 970 h 1000"/>
                <a:gd name="T54" fmla="*/ 606 w 902"/>
                <a:gd name="T55" fmla="*/ 985 h 1000"/>
                <a:gd name="T56" fmla="*/ 646 w 902"/>
                <a:gd name="T57" fmla="*/ 993 h 1000"/>
                <a:gd name="T58" fmla="*/ 687 w 902"/>
                <a:gd name="T59" fmla="*/ 998 h 1000"/>
                <a:gd name="T60" fmla="*/ 729 w 902"/>
                <a:gd name="T61" fmla="*/ 1000 h 1000"/>
                <a:gd name="T62" fmla="*/ 750 w 902"/>
                <a:gd name="T63" fmla="*/ 999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000">
                  <a:moveTo>
                    <a:pt x="750" y="999"/>
                  </a:moveTo>
                  <a:lnTo>
                    <a:pt x="750" y="999"/>
                  </a:lnTo>
                  <a:lnTo>
                    <a:pt x="764" y="984"/>
                  </a:lnTo>
                  <a:lnTo>
                    <a:pt x="777" y="968"/>
                  </a:lnTo>
                  <a:lnTo>
                    <a:pt x="790" y="951"/>
                  </a:lnTo>
                  <a:lnTo>
                    <a:pt x="801" y="935"/>
                  </a:lnTo>
                  <a:lnTo>
                    <a:pt x="812" y="917"/>
                  </a:lnTo>
                  <a:lnTo>
                    <a:pt x="822" y="900"/>
                  </a:lnTo>
                  <a:lnTo>
                    <a:pt x="831" y="883"/>
                  </a:lnTo>
                  <a:lnTo>
                    <a:pt x="840" y="865"/>
                  </a:lnTo>
                  <a:lnTo>
                    <a:pt x="855" y="830"/>
                  </a:lnTo>
                  <a:lnTo>
                    <a:pt x="868" y="793"/>
                  </a:lnTo>
                  <a:lnTo>
                    <a:pt x="878" y="756"/>
                  </a:lnTo>
                  <a:lnTo>
                    <a:pt x="887" y="720"/>
                  </a:lnTo>
                  <a:lnTo>
                    <a:pt x="894" y="683"/>
                  </a:lnTo>
                  <a:lnTo>
                    <a:pt x="898" y="646"/>
                  </a:lnTo>
                  <a:lnTo>
                    <a:pt x="901" y="608"/>
                  </a:lnTo>
                  <a:lnTo>
                    <a:pt x="902" y="572"/>
                  </a:lnTo>
                  <a:lnTo>
                    <a:pt x="902" y="536"/>
                  </a:lnTo>
                  <a:lnTo>
                    <a:pt x="901" y="500"/>
                  </a:lnTo>
                  <a:lnTo>
                    <a:pt x="897" y="466"/>
                  </a:lnTo>
                  <a:lnTo>
                    <a:pt x="894" y="431"/>
                  </a:lnTo>
                  <a:lnTo>
                    <a:pt x="889" y="398"/>
                  </a:lnTo>
                  <a:lnTo>
                    <a:pt x="884" y="367"/>
                  </a:lnTo>
                  <a:lnTo>
                    <a:pt x="878" y="335"/>
                  </a:lnTo>
                  <a:lnTo>
                    <a:pt x="871" y="306"/>
                  </a:lnTo>
                  <a:lnTo>
                    <a:pt x="858" y="252"/>
                  </a:lnTo>
                  <a:lnTo>
                    <a:pt x="845" y="206"/>
                  </a:lnTo>
                  <a:lnTo>
                    <a:pt x="831" y="168"/>
                  </a:lnTo>
                  <a:lnTo>
                    <a:pt x="821" y="139"/>
                  </a:lnTo>
                  <a:lnTo>
                    <a:pt x="811" y="115"/>
                  </a:lnTo>
                  <a:lnTo>
                    <a:pt x="258" y="0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13" y="508"/>
                  </a:lnTo>
                  <a:lnTo>
                    <a:pt x="30" y="534"/>
                  </a:lnTo>
                  <a:lnTo>
                    <a:pt x="53" y="567"/>
                  </a:lnTo>
                  <a:lnTo>
                    <a:pt x="82" y="607"/>
                  </a:lnTo>
                  <a:lnTo>
                    <a:pt x="116" y="652"/>
                  </a:lnTo>
                  <a:lnTo>
                    <a:pt x="136" y="674"/>
                  </a:lnTo>
                  <a:lnTo>
                    <a:pt x="157" y="698"/>
                  </a:lnTo>
                  <a:lnTo>
                    <a:pt x="179" y="723"/>
                  </a:lnTo>
                  <a:lnTo>
                    <a:pt x="203" y="747"/>
                  </a:lnTo>
                  <a:lnTo>
                    <a:pt x="228" y="772"/>
                  </a:lnTo>
                  <a:lnTo>
                    <a:pt x="254" y="795"/>
                  </a:lnTo>
                  <a:lnTo>
                    <a:pt x="281" y="819"/>
                  </a:lnTo>
                  <a:lnTo>
                    <a:pt x="311" y="843"/>
                  </a:lnTo>
                  <a:lnTo>
                    <a:pt x="341" y="864"/>
                  </a:lnTo>
                  <a:lnTo>
                    <a:pt x="372" y="886"/>
                  </a:lnTo>
                  <a:lnTo>
                    <a:pt x="405" y="905"/>
                  </a:lnTo>
                  <a:lnTo>
                    <a:pt x="440" y="925"/>
                  </a:lnTo>
                  <a:lnTo>
                    <a:pt x="474" y="941"/>
                  </a:lnTo>
                  <a:lnTo>
                    <a:pt x="510" y="957"/>
                  </a:lnTo>
                  <a:lnTo>
                    <a:pt x="547" y="970"/>
                  </a:lnTo>
                  <a:lnTo>
                    <a:pt x="587" y="981"/>
                  </a:lnTo>
                  <a:lnTo>
                    <a:pt x="606" y="985"/>
                  </a:lnTo>
                  <a:lnTo>
                    <a:pt x="626" y="990"/>
                  </a:lnTo>
                  <a:lnTo>
                    <a:pt x="646" y="993"/>
                  </a:lnTo>
                  <a:lnTo>
                    <a:pt x="666" y="996"/>
                  </a:lnTo>
                  <a:lnTo>
                    <a:pt x="687" y="998"/>
                  </a:lnTo>
                  <a:lnTo>
                    <a:pt x="708" y="999"/>
                  </a:lnTo>
                  <a:lnTo>
                    <a:pt x="729" y="1000"/>
                  </a:lnTo>
                  <a:lnTo>
                    <a:pt x="750" y="999"/>
                  </a:lnTo>
                  <a:lnTo>
                    <a:pt x="750" y="999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464"/>
            <p:cNvSpPr>
              <a:spLocks/>
            </p:cNvSpPr>
            <p:nvPr/>
          </p:nvSpPr>
          <p:spPr bwMode="auto">
            <a:xfrm flipH="1">
              <a:off x="6836958" y="-426675"/>
              <a:ext cx="222464" cy="92084"/>
            </a:xfrm>
            <a:custGeom>
              <a:avLst/>
              <a:gdLst>
                <a:gd name="T0" fmla="*/ 16 w 768"/>
                <a:gd name="T1" fmla="*/ 366 h 366"/>
                <a:gd name="T2" fmla="*/ 16 w 768"/>
                <a:gd name="T3" fmla="*/ 366 h 366"/>
                <a:gd name="T4" fmla="*/ 19 w 768"/>
                <a:gd name="T5" fmla="*/ 365 h 366"/>
                <a:gd name="T6" fmla="*/ 23 w 768"/>
                <a:gd name="T7" fmla="*/ 364 h 366"/>
                <a:gd name="T8" fmla="*/ 759 w 768"/>
                <a:gd name="T9" fmla="*/ 28 h 366"/>
                <a:gd name="T10" fmla="*/ 759 w 768"/>
                <a:gd name="T11" fmla="*/ 28 h 366"/>
                <a:gd name="T12" fmla="*/ 763 w 768"/>
                <a:gd name="T13" fmla="*/ 25 h 366"/>
                <a:gd name="T14" fmla="*/ 766 w 768"/>
                <a:gd name="T15" fmla="*/ 20 h 366"/>
                <a:gd name="T16" fmla="*/ 768 w 768"/>
                <a:gd name="T17" fmla="*/ 14 h 366"/>
                <a:gd name="T18" fmla="*/ 765 w 768"/>
                <a:gd name="T19" fmla="*/ 9 h 366"/>
                <a:gd name="T20" fmla="*/ 765 w 768"/>
                <a:gd name="T21" fmla="*/ 9 h 366"/>
                <a:gd name="T22" fmla="*/ 762 w 768"/>
                <a:gd name="T23" fmla="*/ 4 h 366"/>
                <a:gd name="T24" fmla="*/ 756 w 768"/>
                <a:gd name="T25" fmla="*/ 1 h 366"/>
                <a:gd name="T26" fmla="*/ 751 w 768"/>
                <a:gd name="T27" fmla="*/ 0 h 366"/>
                <a:gd name="T28" fmla="*/ 745 w 768"/>
                <a:gd name="T29" fmla="*/ 1 h 366"/>
                <a:gd name="T30" fmla="*/ 9 w 768"/>
                <a:gd name="T31" fmla="*/ 337 h 366"/>
                <a:gd name="T32" fmla="*/ 9 w 768"/>
                <a:gd name="T33" fmla="*/ 337 h 366"/>
                <a:gd name="T34" fmla="*/ 5 w 768"/>
                <a:gd name="T35" fmla="*/ 341 h 366"/>
                <a:gd name="T36" fmla="*/ 1 w 768"/>
                <a:gd name="T37" fmla="*/ 346 h 366"/>
                <a:gd name="T38" fmla="*/ 0 w 768"/>
                <a:gd name="T39" fmla="*/ 351 h 366"/>
                <a:gd name="T40" fmla="*/ 1 w 768"/>
                <a:gd name="T41" fmla="*/ 358 h 366"/>
                <a:gd name="T42" fmla="*/ 1 w 768"/>
                <a:gd name="T43" fmla="*/ 358 h 366"/>
                <a:gd name="T44" fmla="*/ 5 w 768"/>
                <a:gd name="T45" fmla="*/ 361 h 366"/>
                <a:gd name="T46" fmla="*/ 8 w 768"/>
                <a:gd name="T47" fmla="*/ 364 h 366"/>
                <a:gd name="T48" fmla="*/ 11 w 768"/>
                <a:gd name="T49" fmla="*/ 365 h 366"/>
                <a:gd name="T50" fmla="*/ 16 w 768"/>
                <a:gd name="T51" fmla="*/ 366 h 366"/>
                <a:gd name="T52" fmla="*/ 16 w 768"/>
                <a:gd name="T53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8" h="366">
                  <a:moveTo>
                    <a:pt x="16" y="366"/>
                  </a:moveTo>
                  <a:lnTo>
                    <a:pt x="16" y="366"/>
                  </a:lnTo>
                  <a:lnTo>
                    <a:pt x="19" y="365"/>
                  </a:lnTo>
                  <a:lnTo>
                    <a:pt x="23" y="364"/>
                  </a:lnTo>
                  <a:lnTo>
                    <a:pt x="759" y="28"/>
                  </a:lnTo>
                  <a:lnTo>
                    <a:pt x="759" y="28"/>
                  </a:lnTo>
                  <a:lnTo>
                    <a:pt x="763" y="25"/>
                  </a:lnTo>
                  <a:lnTo>
                    <a:pt x="766" y="20"/>
                  </a:lnTo>
                  <a:lnTo>
                    <a:pt x="768" y="14"/>
                  </a:lnTo>
                  <a:lnTo>
                    <a:pt x="765" y="9"/>
                  </a:lnTo>
                  <a:lnTo>
                    <a:pt x="765" y="9"/>
                  </a:lnTo>
                  <a:lnTo>
                    <a:pt x="762" y="4"/>
                  </a:lnTo>
                  <a:lnTo>
                    <a:pt x="756" y="1"/>
                  </a:lnTo>
                  <a:lnTo>
                    <a:pt x="751" y="0"/>
                  </a:lnTo>
                  <a:lnTo>
                    <a:pt x="745" y="1"/>
                  </a:lnTo>
                  <a:lnTo>
                    <a:pt x="9" y="337"/>
                  </a:lnTo>
                  <a:lnTo>
                    <a:pt x="9" y="337"/>
                  </a:lnTo>
                  <a:lnTo>
                    <a:pt x="5" y="341"/>
                  </a:lnTo>
                  <a:lnTo>
                    <a:pt x="1" y="346"/>
                  </a:lnTo>
                  <a:lnTo>
                    <a:pt x="0" y="351"/>
                  </a:lnTo>
                  <a:lnTo>
                    <a:pt x="1" y="358"/>
                  </a:lnTo>
                  <a:lnTo>
                    <a:pt x="1" y="358"/>
                  </a:lnTo>
                  <a:lnTo>
                    <a:pt x="5" y="361"/>
                  </a:lnTo>
                  <a:lnTo>
                    <a:pt x="8" y="364"/>
                  </a:lnTo>
                  <a:lnTo>
                    <a:pt x="11" y="365"/>
                  </a:lnTo>
                  <a:lnTo>
                    <a:pt x="16" y="366"/>
                  </a:lnTo>
                  <a:lnTo>
                    <a:pt x="16" y="366"/>
                  </a:lnTo>
                  <a:close/>
                </a:path>
              </a:pathLst>
            </a:custGeom>
            <a:solidFill>
              <a:srgbClr val="8D6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65"/>
            <p:cNvSpPr>
              <a:spLocks/>
            </p:cNvSpPr>
            <p:nvPr/>
          </p:nvSpPr>
          <p:spPr bwMode="auto">
            <a:xfrm flipH="1">
              <a:off x="6845648" y="-454474"/>
              <a:ext cx="147730" cy="248453"/>
            </a:xfrm>
            <a:custGeom>
              <a:avLst/>
              <a:gdLst>
                <a:gd name="T0" fmla="*/ 494 w 510"/>
                <a:gd name="T1" fmla="*/ 1002 h 1002"/>
                <a:gd name="T2" fmla="*/ 494 w 510"/>
                <a:gd name="T3" fmla="*/ 1002 h 1002"/>
                <a:gd name="T4" fmla="*/ 497 w 510"/>
                <a:gd name="T5" fmla="*/ 1002 h 1002"/>
                <a:gd name="T6" fmla="*/ 501 w 510"/>
                <a:gd name="T7" fmla="*/ 1001 h 1002"/>
                <a:gd name="T8" fmla="*/ 501 w 510"/>
                <a:gd name="T9" fmla="*/ 1001 h 1002"/>
                <a:gd name="T10" fmla="*/ 506 w 510"/>
                <a:gd name="T11" fmla="*/ 996 h 1002"/>
                <a:gd name="T12" fmla="*/ 508 w 510"/>
                <a:gd name="T13" fmla="*/ 992 h 1002"/>
                <a:gd name="T14" fmla="*/ 510 w 510"/>
                <a:gd name="T15" fmla="*/ 986 h 1002"/>
                <a:gd name="T16" fmla="*/ 508 w 510"/>
                <a:gd name="T17" fmla="*/ 980 h 1002"/>
                <a:gd name="T18" fmla="*/ 29 w 510"/>
                <a:gd name="T19" fmla="*/ 8 h 1002"/>
                <a:gd name="T20" fmla="*/ 29 w 510"/>
                <a:gd name="T21" fmla="*/ 8 h 1002"/>
                <a:gd name="T22" fmla="*/ 26 w 510"/>
                <a:gd name="T23" fmla="*/ 4 h 1002"/>
                <a:gd name="T24" fmla="*/ 20 w 510"/>
                <a:gd name="T25" fmla="*/ 1 h 1002"/>
                <a:gd name="T26" fmla="*/ 15 w 510"/>
                <a:gd name="T27" fmla="*/ 0 h 1002"/>
                <a:gd name="T28" fmla="*/ 9 w 510"/>
                <a:gd name="T29" fmla="*/ 2 h 1002"/>
                <a:gd name="T30" fmla="*/ 9 w 510"/>
                <a:gd name="T31" fmla="*/ 2 h 1002"/>
                <a:gd name="T32" fmla="*/ 4 w 510"/>
                <a:gd name="T33" fmla="*/ 5 h 1002"/>
                <a:gd name="T34" fmla="*/ 0 w 510"/>
                <a:gd name="T35" fmla="*/ 11 h 1002"/>
                <a:gd name="T36" fmla="*/ 0 w 510"/>
                <a:gd name="T37" fmla="*/ 16 h 1002"/>
                <a:gd name="T38" fmla="*/ 1 w 510"/>
                <a:gd name="T39" fmla="*/ 21 h 1002"/>
                <a:gd name="T40" fmla="*/ 480 w 510"/>
                <a:gd name="T41" fmla="*/ 993 h 1002"/>
                <a:gd name="T42" fmla="*/ 480 w 510"/>
                <a:gd name="T43" fmla="*/ 993 h 1002"/>
                <a:gd name="T44" fmla="*/ 483 w 510"/>
                <a:gd name="T45" fmla="*/ 996 h 1002"/>
                <a:gd name="T46" fmla="*/ 486 w 510"/>
                <a:gd name="T47" fmla="*/ 1000 h 1002"/>
                <a:gd name="T48" fmla="*/ 489 w 510"/>
                <a:gd name="T49" fmla="*/ 1001 h 1002"/>
                <a:gd name="T50" fmla="*/ 494 w 510"/>
                <a:gd name="T51" fmla="*/ 1002 h 1002"/>
                <a:gd name="T52" fmla="*/ 494 w 510"/>
                <a:gd name="T53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0" h="1002">
                  <a:moveTo>
                    <a:pt x="494" y="1002"/>
                  </a:moveTo>
                  <a:lnTo>
                    <a:pt x="494" y="1002"/>
                  </a:lnTo>
                  <a:lnTo>
                    <a:pt x="497" y="1002"/>
                  </a:lnTo>
                  <a:lnTo>
                    <a:pt x="501" y="1001"/>
                  </a:lnTo>
                  <a:lnTo>
                    <a:pt x="501" y="1001"/>
                  </a:lnTo>
                  <a:lnTo>
                    <a:pt x="506" y="996"/>
                  </a:lnTo>
                  <a:lnTo>
                    <a:pt x="508" y="992"/>
                  </a:lnTo>
                  <a:lnTo>
                    <a:pt x="510" y="986"/>
                  </a:lnTo>
                  <a:lnTo>
                    <a:pt x="508" y="98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4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4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80" y="993"/>
                  </a:lnTo>
                  <a:lnTo>
                    <a:pt x="480" y="993"/>
                  </a:lnTo>
                  <a:lnTo>
                    <a:pt x="483" y="996"/>
                  </a:lnTo>
                  <a:lnTo>
                    <a:pt x="486" y="1000"/>
                  </a:lnTo>
                  <a:lnTo>
                    <a:pt x="489" y="1001"/>
                  </a:lnTo>
                  <a:lnTo>
                    <a:pt x="494" y="1002"/>
                  </a:lnTo>
                  <a:lnTo>
                    <a:pt x="494" y="1002"/>
                  </a:lnTo>
                  <a:close/>
                </a:path>
              </a:pathLst>
            </a:custGeom>
            <a:solidFill>
              <a:srgbClr val="8D6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66"/>
            <p:cNvSpPr>
              <a:spLocks/>
            </p:cNvSpPr>
            <p:nvPr/>
          </p:nvSpPr>
          <p:spPr bwMode="auto">
            <a:xfrm flipH="1">
              <a:off x="6979474" y="-452737"/>
              <a:ext cx="111232" cy="314475"/>
            </a:xfrm>
            <a:custGeom>
              <a:avLst/>
              <a:gdLst>
                <a:gd name="T0" fmla="*/ 8 w 381"/>
                <a:gd name="T1" fmla="*/ 1261 h 1262"/>
                <a:gd name="T2" fmla="*/ 35 w 381"/>
                <a:gd name="T3" fmla="*/ 1235 h 1262"/>
                <a:gd name="T4" fmla="*/ 101 w 381"/>
                <a:gd name="T5" fmla="*/ 1158 h 1262"/>
                <a:gd name="T6" fmla="*/ 159 w 381"/>
                <a:gd name="T7" fmla="*/ 1079 h 1262"/>
                <a:gd name="T8" fmla="*/ 209 w 381"/>
                <a:gd name="T9" fmla="*/ 999 h 1262"/>
                <a:gd name="T10" fmla="*/ 250 w 381"/>
                <a:gd name="T11" fmla="*/ 918 h 1262"/>
                <a:gd name="T12" fmla="*/ 285 w 381"/>
                <a:gd name="T13" fmla="*/ 837 h 1262"/>
                <a:gd name="T14" fmla="*/ 335 w 381"/>
                <a:gd name="T15" fmla="*/ 680 h 1262"/>
                <a:gd name="T16" fmla="*/ 366 w 381"/>
                <a:gd name="T17" fmla="*/ 532 h 1262"/>
                <a:gd name="T18" fmla="*/ 376 w 381"/>
                <a:gd name="T19" fmla="*/ 441 h 1262"/>
                <a:gd name="T20" fmla="*/ 381 w 381"/>
                <a:gd name="T21" fmla="*/ 309 h 1262"/>
                <a:gd name="T22" fmla="*/ 379 w 381"/>
                <a:gd name="T23" fmla="*/ 195 h 1262"/>
                <a:gd name="T24" fmla="*/ 361 w 381"/>
                <a:gd name="T25" fmla="*/ 39 h 1262"/>
                <a:gd name="T26" fmla="*/ 354 w 381"/>
                <a:gd name="T27" fmla="*/ 3 h 1262"/>
                <a:gd name="T28" fmla="*/ 348 w 381"/>
                <a:gd name="T29" fmla="*/ 0 h 1262"/>
                <a:gd name="T30" fmla="*/ 344 w 381"/>
                <a:gd name="T31" fmla="*/ 3 h 1262"/>
                <a:gd name="T32" fmla="*/ 344 w 381"/>
                <a:gd name="T33" fmla="*/ 7 h 1262"/>
                <a:gd name="T34" fmla="*/ 361 w 381"/>
                <a:gd name="T35" fmla="*/ 131 h 1262"/>
                <a:gd name="T36" fmla="*/ 369 w 381"/>
                <a:gd name="T37" fmla="*/ 265 h 1262"/>
                <a:gd name="T38" fmla="*/ 367 w 381"/>
                <a:gd name="T39" fmla="*/ 389 h 1262"/>
                <a:gd name="T40" fmla="*/ 353 w 381"/>
                <a:gd name="T41" fmla="*/ 526 h 1262"/>
                <a:gd name="T42" fmla="*/ 324 w 381"/>
                <a:gd name="T43" fmla="*/ 674 h 1262"/>
                <a:gd name="T44" fmla="*/ 277 w 381"/>
                <a:gd name="T45" fmla="*/ 828 h 1262"/>
                <a:gd name="T46" fmla="*/ 220 w 381"/>
                <a:gd name="T47" fmla="*/ 956 h 1262"/>
                <a:gd name="T48" fmla="*/ 176 w 381"/>
                <a:gd name="T49" fmla="*/ 1032 h 1262"/>
                <a:gd name="T50" fmla="*/ 127 w 381"/>
                <a:gd name="T51" fmla="*/ 1107 h 1262"/>
                <a:gd name="T52" fmla="*/ 69 w 381"/>
                <a:gd name="T53" fmla="*/ 1180 h 1262"/>
                <a:gd name="T54" fmla="*/ 26 w 381"/>
                <a:gd name="T55" fmla="*/ 1227 h 1262"/>
                <a:gd name="T56" fmla="*/ 54 w 381"/>
                <a:gd name="T57" fmla="*/ 1159 h 1262"/>
                <a:gd name="T58" fmla="*/ 85 w 381"/>
                <a:gd name="T59" fmla="*/ 1055 h 1262"/>
                <a:gd name="T60" fmla="*/ 113 w 381"/>
                <a:gd name="T61" fmla="*/ 915 h 1262"/>
                <a:gd name="T62" fmla="*/ 131 w 381"/>
                <a:gd name="T63" fmla="*/ 740 h 1262"/>
                <a:gd name="T64" fmla="*/ 131 w 381"/>
                <a:gd name="T65" fmla="*/ 532 h 1262"/>
                <a:gd name="T66" fmla="*/ 126 w 381"/>
                <a:gd name="T67" fmla="*/ 454 h 1262"/>
                <a:gd name="T68" fmla="*/ 122 w 381"/>
                <a:gd name="T69" fmla="*/ 450 h 1262"/>
                <a:gd name="T70" fmla="*/ 118 w 381"/>
                <a:gd name="T71" fmla="*/ 450 h 1262"/>
                <a:gd name="T72" fmla="*/ 114 w 381"/>
                <a:gd name="T73" fmla="*/ 455 h 1262"/>
                <a:gd name="T74" fmla="*/ 121 w 381"/>
                <a:gd name="T75" fmla="*/ 549 h 1262"/>
                <a:gd name="T76" fmla="*/ 122 w 381"/>
                <a:gd name="T77" fmla="*/ 680 h 1262"/>
                <a:gd name="T78" fmla="*/ 117 w 381"/>
                <a:gd name="T79" fmla="*/ 797 h 1262"/>
                <a:gd name="T80" fmla="*/ 104 w 381"/>
                <a:gd name="T81" fmla="*/ 901 h 1262"/>
                <a:gd name="T82" fmla="*/ 76 w 381"/>
                <a:gd name="T83" fmla="*/ 1047 h 1262"/>
                <a:gd name="T84" fmla="*/ 37 w 381"/>
                <a:gd name="T85" fmla="*/ 1171 h 1262"/>
                <a:gd name="T86" fmla="*/ 8 w 381"/>
                <a:gd name="T87" fmla="*/ 1239 h 1262"/>
                <a:gd name="T88" fmla="*/ 0 w 381"/>
                <a:gd name="T89" fmla="*/ 1255 h 1262"/>
                <a:gd name="T90" fmla="*/ 2 w 381"/>
                <a:gd name="T91" fmla="*/ 1261 h 1262"/>
                <a:gd name="T92" fmla="*/ 6 w 381"/>
                <a:gd name="T93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1" h="1262">
                  <a:moveTo>
                    <a:pt x="6" y="1262"/>
                  </a:moveTo>
                  <a:lnTo>
                    <a:pt x="6" y="1262"/>
                  </a:lnTo>
                  <a:lnTo>
                    <a:pt x="8" y="1261"/>
                  </a:lnTo>
                  <a:lnTo>
                    <a:pt x="10" y="1260"/>
                  </a:lnTo>
                  <a:lnTo>
                    <a:pt x="10" y="1260"/>
                  </a:lnTo>
                  <a:lnTo>
                    <a:pt x="35" y="1235"/>
                  </a:lnTo>
                  <a:lnTo>
                    <a:pt x="57" y="1210"/>
                  </a:lnTo>
                  <a:lnTo>
                    <a:pt x="80" y="1184"/>
                  </a:lnTo>
                  <a:lnTo>
                    <a:pt x="101" y="1158"/>
                  </a:lnTo>
                  <a:lnTo>
                    <a:pt x="121" y="1132"/>
                  </a:lnTo>
                  <a:lnTo>
                    <a:pt x="141" y="1106"/>
                  </a:lnTo>
                  <a:lnTo>
                    <a:pt x="159" y="1079"/>
                  </a:lnTo>
                  <a:lnTo>
                    <a:pt x="176" y="1053"/>
                  </a:lnTo>
                  <a:lnTo>
                    <a:pt x="193" y="1026"/>
                  </a:lnTo>
                  <a:lnTo>
                    <a:pt x="209" y="999"/>
                  </a:lnTo>
                  <a:lnTo>
                    <a:pt x="223" y="972"/>
                  </a:lnTo>
                  <a:lnTo>
                    <a:pt x="238" y="945"/>
                  </a:lnTo>
                  <a:lnTo>
                    <a:pt x="250" y="918"/>
                  </a:lnTo>
                  <a:lnTo>
                    <a:pt x="262" y="891"/>
                  </a:lnTo>
                  <a:lnTo>
                    <a:pt x="275" y="864"/>
                  </a:lnTo>
                  <a:lnTo>
                    <a:pt x="285" y="837"/>
                  </a:lnTo>
                  <a:lnTo>
                    <a:pt x="305" y="784"/>
                  </a:lnTo>
                  <a:lnTo>
                    <a:pt x="322" y="732"/>
                  </a:lnTo>
                  <a:lnTo>
                    <a:pt x="335" y="680"/>
                  </a:lnTo>
                  <a:lnTo>
                    <a:pt x="348" y="629"/>
                  </a:lnTo>
                  <a:lnTo>
                    <a:pt x="358" y="579"/>
                  </a:lnTo>
                  <a:lnTo>
                    <a:pt x="366" y="532"/>
                  </a:lnTo>
                  <a:lnTo>
                    <a:pt x="371" y="485"/>
                  </a:lnTo>
                  <a:lnTo>
                    <a:pt x="376" y="441"/>
                  </a:lnTo>
                  <a:lnTo>
                    <a:pt x="376" y="441"/>
                  </a:lnTo>
                  <a:lnTo>
                    <a:pt x="379" y="396"/>
                  </a:lnTo>
                  <a:lnTo>
                    <a:pt x="381" y="351"/>
                  </a:lnTo>
                  <a:lnTo>
                    <a:pt x="381" y="309"/>
                  </a:lnTo>
                  <a:lnTo>
                    <a:pt x="381" y="269"/>
                  </a:lnTo>
                  <a:lnTo>
                    <a:pt x="380" y="232"/>
                  </a:lnTo>
                  <a:lnTo>
                    <a:pt x="379" y="195"/>
                  </a:lnTo>
                  <a:lnTo>
                    <a:pt x="373" y="131"/>
                  </a:lnTo>
                  <a:lnTo>
                    <a:pt x="367" y="79"/>
                  </a:lnTo>
                  <a:lnTo>
                    <a:pt x="361" y="39"/>
                  </a:lnTo>
                  <a:lnTo>
                    <a:pt x="354" y="5"/>
                  </a:lnTo>
                  <a:lnTo>
                    <a:pt x="354" y="5"/>
                  </a:lnTo>
                  <a:lnTo>
                    <a:pt x="354" y="3"/>
                  </a:lnTo>
                  <a:lnTo>
                    <a:pt x="352" y="2"/>
                  </a:lnTo>
                  <a:lnTo>
                    <a:pt x="350" y="0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47" y="2"/>
                  </a:lnTo>
                  <a:lnTo>
                    <a:pt x="344" y="3"/>
                  </a:lnTo>
                  <a:lnTo>
                    <a:pt x="343" y="5"/>
                  </a:lnTo>
                  <a:lnTo>
                    <a:pt x="344" y="7"/>
                  </a:lnTo>
                  <a:lnTo>
                    <a:pt x="344" y="7"/>
                  </a:lnTo>
                  <a:lnTo>
                    <a:pt x="350" y="41"/>
                  </a:lnTo>
                  <a:lnTo>
                    <a:pt x="356" y="80"/>
                  </a:lnTo>
                  <a:lnTo>
                    <a:pt x="361" y="131"/>
                  </a:lnTo>
                  <a:lnTo>
                    <a:pt x="367" y="193"/>
                  </a:lnTo>
                  <a:lnTo>
                    <a:pt x="368" y="228"/>
                  </a:lnTo>
                  <a:lnTo>
                    <a:pt x="369" y="265"/>
                  </a:lnTo>
                  <a:lnTo>
                    <a:pt x="369" y="305"/>
                  </a:lnTo>
                  <a:lnTo>
                    <a:pt x="369" y="346"/>
                  </a:lnTo>
                  <a:lnTo>
                    <a:pt x="367" y="389"/>
                  </a:lnTo>
                  <a:lnTo>
                    <a:pt x="363" y="433"/>
                  </a:lnTo>
                  <a:lnTo>
                    <a:pt x="359" y="479"/>
                  </a:lnTo>
                  <a:lnTo>
                    <a:pt x="353" y="526"/>
                  </a:lnTo>
                  <a:lnTo>
                    <a:pt x="345" y="575"/>
                  </a:lnTo>
                  <a:lnTo>
                    <a:pt x="336" y="625"/>
                  </a:lnTo>
                  <a:lnTo>
                    <a:pt x="324" y="674"/>
                  </a:lnTo>
                  <a:lnTo>
                    <a:pt x="311" y="725"/>
                  </a:lnTo>
                  <a:lnTo>
                    <a:pt x="295" y="776"/>
                  </a:lnTo>
                  <a:lnTo>
                    <a:pt x="277" y="828"/>
                  </a:lnTo>
                  <a:lnTo>
                    <a:pt x="256" y="879"/>
                  </a:lnTo>
                  <a:lnTo>
                    <a:pt x="232" y="930"/>
                  </a:lnTo>
                  <a:lnTo>
                    <a:pt x="220" y="956"/>
                  </a:lnTo>
                  <a:lnTo>
                    <a:pt x="205" y="981"/>
                  </a:lnTo>
                  <a:lnTo>
                    <a:pt x="192" y="1007"/>
                  </a:lnTo>
                  <a:lnTo>
                    <a:pt x="176" y="1032"/>
                  </a:lnTo>
                  <a:lnTo>
                    <a:pt x="160" y="1058"/>
                  </a:lnTo>
                  <a:lnTo>
                    <a:pt x="144" y="1082"/>
                  </a:lnTo>
                  <a:lnTo>
                    <a:pt x="127" y="1107"/>
                  </a:lnTo>
                  <a:lnTo>
                    <a:pt x="108" y="1131"/>
                  </a:lnTo>
                  <a:lnTo>
                    <a:pt x="89" y="1156"/>
                  </a:lnTo>
                  <a:lnTo>
                    <a:pt x="69" y="1180"/>
                  </a:lnTo>
                  <a:lnTo>
                    <a:pt x="48" y="1203"/>
                  </a:lnTo>
                  <a:lnTo>
                    <a:pt x="26" y="1227"/>
                  </a:lnTo>
                  <a:lnTo>
                    <a:pt x="26" y="1227"/>
                  </a:lnTo>
                  <a:lnTo>
                    <a:pt x="35" y="1209"/>
                  </a:lnTo>
                  <a:lnTo>
                    <a:pt x="44" y="1186"/>
                  </a:lnTo>
                  <a:lnTo>
                    <a:pt x="54" y="1159"/>
                  </a:lnTo>
                  <a:lnTo>
                    <a:pt x="64" y="1129"/>
                  </a:lnTo>
                  <a:lnTo>
                    <a:pt x="74" y="1094"/>
                  </a:lnTo>
                  <a:lnTo>
                    <a:pt x="85" y="1055"/>
                  </a:lnTo>
                  <a:lnTo>
                    <a:pt x="95" y="1012"/>
                  </a:lnTo>
                  <a:lnTo>
                    <a:pt x="105" y="966"/>
                  </a:lnTo>
                  <a:lnTo>
                    <a:pt x="113" y="915"/>
                  </a:lnTo>
                  <a:lnTo>
                    <a:pt x="121" y="861"/>
                  </a:lnTo>
                  <a:lnTo>
                    <a:pt x="128" y="803"/>
                  </a:lnTo>
                  <a:lnTo>
                    <a:pt x="131" y="740"/>
                  </a:lnTo>
                  <a:lnTo>
                    <a:pt x="133" y="674"/>
                  </a:lnTo>
                  <a:lnTo>
                    <a:pt x="133" y="605"/>
                  </a:lnTo>
                  <a:lnTo>
                    <a:pt x="131" y="532"/>
                  </a:lnTo>
                  <a:lnTo>
                    <a:pt x="129" y="493"/>
                  </a:lnTo>
                  <a:lnTo>
                    <a:pt x="126" y="454"/>
                  </a:lnTo>
                  <a:lnTo>
                    <a:pt x="126" y="454"/>
                  </a:lnTo>
                  <a:lnTo>
                    <a:pt x="124" y="452"/>
                  </a:lnTo>
                  <a:lnTo>
                    <a:pt x="123" y="451"/>
                  </a:lnTo>
                  <a:lnTo>
                    <a:pt x="122" y="450"/>
                  </a:lnTo>
                  <a:lnTo>
                    <a:pt x="120" y="450"/>
                  </a:lnTo>
                  <a:lnTo>
                    <a:pt x="120" y="450"/>
                  </a:lnTo>
                  <a:lnTo>
                    <a:pt x="118" y="450"/>
                  </a:lnTo>
                  <a:lnTo>
                    <a:pt x="115" y="452"/>
                  </a:lnTo>
                  <a:lnTo>
                    <a:pt x="114" y="453"/>
                  </a:lnTo>
                  <a:lnTo>
                    <a:pt x="114" y="455"/>
                  </a:lnTo>
                  <a:lnTo>
                    <a:pt x="114" y="455"/>
                  </a:lnTo>
                  <a:lnTo>
                    <a:pt x="118" y="503"/>
                  </a:lnTo>
                  <a:lnTo>
                    <a:pt x="121" y="549"/>
                  </a:lnTo>
                  <a:lnTo>
                    <a:pt x="122" y="594"/>
                  </a:lnTo>
                  <a:lnTo>
                    <a:pt x="123" y="638"/>
                  </a:lnTo>
                  <a:lnTo>
                    <a:pt x="122" y="680"/>
                  </a:lnTo>
                  <a:lnTo>
                    <a:pt x="121" y="720"/>
                  </a:lnTo>
                  <a:lnTo>
                    <a:pt x="119" y="760"/>
                  </a:lnTo>
                  <a:lnTo>
                    <a:pt x="117" y="797"/>
                  </a:lnTo>
                  <a:lnTo>
                    <a:pt x="113" y="833"/>
                  </a:lnTo>
                  <a:lnTo>
                    <a:pt x="109" y="868"/>
                  </a:lnTo>
                  <a:lnTo>
                    <a:pt x="104" y="901"/>
                  </a:lnTo>
                  <a:lnTo>
                    <a:pt x="100" y="933"/>
                  </a:lnTo>
                  <a:lnTo>
                    <a:pt x="89" y="993"/>
                  </a:lnTo>
                  <a:lnTo>
                    <a:pt x="76" y="1047"/>
                  </a:lnTo>
                  <a:lnTo>
                    <a:pt x="63" y="1094"/>
                  </a:lnTo>
                  <a:lnTo>
                    <a:pt x="49" y="1135"/>
                  </a:lnTo>
                  <a:lnTo>
                    <a:pt x="37" y="1171"/>
                  </a:lnTo>
                  <a:lnTo>
                    <a:pt x="26" y="1200"/>
                  </a:lnTo>
                  <a:lnTo>
                    <a:pt x="16" y="1223"/>
                  </a:lnTo>
                  <a:lnTo>
                    <a:pt x="8" y="1239"/>
                  </a:lnTo>
                  <a:lnTo>
                    <a:pt x="1" y="1253"/>
                  </a:lnTo>
                  <a:lnTo>
                    <a:pt x="1" y="1253"/>
                  </a:lnTo>
                  <a:lnTo>
                    <a:pt x="0" y="1255"/>
                  </a:lnTo>
                  <a:lnTo>
                    <a:pt x="0" y="1257"/>
                  </a:lnTo>
                  <a:lnTo>
                    <a:pt x="1" y="1258"/>
                  </a:lnTo>
                  <a:lnTo>
                    <a:pt x="2" y="1261"/>
                  </a:lnTo>
                  <a:lnTo>
                    <a:pt x="2" y="1261"/>
                  </a:lnTo>
                  <a:lnTo>
                    <a:pt x="6" y="1262"/>
                  </a:lnTo>
                  <a:lnTo>
                    <a:pt x="6" y="1262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67"/>
            <p:cNvSpPr>
              <a:spLocks/>
            </p:cNvSpPr>
            <p:nvPr/>
          </p:nvSpPr>
          <p:spPr bwMode="auto">
            <a:xfrm flipH="1">
              <a:off x="6840434" y="-423201"/>
              <a:ext cx="250272" cy="284939"/>
            </a:xfrm>
            <a:custGeom>
              <a:avLst/>
              <a:gdLst>
                <a:gd name="T0" fmla="*/ 64 w 861"/>
                <a:gd name="T1" fmla="*/ 1147 h 1148"/>
                <a:gd name="T2" fmla="*/ 170 w 861"/>
                <a:gd name="T3" fmla="*/ 1136 h 1148"/>
                <a:gd name="T4" fmla="*/ 319 w 861"/>
                <a:gd name="T5" fmla="*/ 1108 h 1148"/>
                <a:gd name="T6" fmla="*/ 467 w 861"/>
                <a:gd name="T7" fmla="*/ 1065 h 1148"/>
                <a:gd name="T8" fmla="*/ 563 w 861"/>
                <a:gd name="T9" fmla="*/ 1027 h 1148"/>
                <a:gd name="T10" fmla="*/ 664 w 861"/>
                <a:gd name="T11" fmla="*/ 980 h 1148"/>
                <a:gd name="T12" fmla="*/ 766 w 861"/>
                <a:gd name="T13" fmla="*/ 922 h 1148"/>
                <a:gd name="T14" fmla="*/ 836 w 861"/>
                <a:gd name="T15" fmla="*/ 878 h 1148"/>
                <a:gd name="T16" fmla="*/ 838 w 861"/>
                <a:gd name="T17" fmla="*/ 871 h 1148"/>
                <a:gd name="T18" fmla="*/ 836 w 861"/>
                <a:gd name="T19" fmla="*/ 868 h 1148"/>
                <a:gd name="T20" fmla="*/ 829 w 861"/>
                <a:gd name="T21" fmla="*/ 868 h 1148"/>
                <a:gd name="T22" fmla="*/ 763 w 861"/>
                <a:gd name="T23" fmla="*/ 912 h 1148"/>
                <a:gd name="T24" fmla="*/ 664 w 861"/>
                <a:gd name="T25" fmla="*/ 967 h 1148"/>
                <a:gd name="T26" fmla="*/ 566 w 861"/>
                <a:gd name="T27" fmla="*/ 1014 h 1148"/>
                <a:gd name="T28" fmla="*/ 473 w 861"/>
                <a:gd name="T29" fmla="*/ 1051 h 1148"/>
                <a:gd name="T30" fmla="*/ 330 w 861"/>
                <a:gd name="T31" fmla="*/ 1094 h 1148"/>
                <a:gd name="T32" fmla="*/ 184 w 861"/>
                <a:gd name="T33" fmla="*/ 1123 h 1148"/>
                <a:gd name="T34" fmla="*/ 75 w 861"/>
                <a:gd name="T35" fmla="*/ 1135 h 1148"/>
                <a:gd name="T36" fmla="*/ 29 w 861"/>
                <a:gd name="T37" fmla="*/ 1137 h 1148"/>
                <a:gd name="T38" fmla="*/ 123 w 861"/>
                <a:gd name="T39" fmla="*/ 1085 h 1148"/>
                <a:gd name="T40" fmla="*/ 211 w 861"/>
                <a:gd name="T41" fmla="*/ 1028 h 1148"/>
                <a:gd name="T42" fmla="*/ 290 w 861"/>
                <a:gd name="T43" fmla="*/ 967 h 1148"/>
                <a:gd name="T44" fmla="*/ 363 w 861"/>
                <a:gd name="T45" fmla="*/ 903 h 1148"/>
                <a:gd name="T46" fmla="*/ 451 w 861"/>
                <a:gd name="T47" fmla="*/ 812 h 1148"/>
                <a:gd name="T48" fmla="*/ 562 w 861"/>
                <a:gd name="T49" fmla="*/ 674 h 1148"/>
                <a:gd name="T50" fmla="*/ 649 w 861"/>
                <a:gd name="T51" fmla="*/ 538 h 1148"/>
                <a:gd name="T52" fmla="*/ 697 w 861"/>
                <a:gd name="T53" fmla="*/ 452 h 1148"/>
                <a:gd name="T54" fmla="*/ 758 w 861"/>
                <a:gd name="T55" fmla="*/ 322 h 1148"/>
                <a:gd name="T56" fmla="*/ 803 w 861"/>
                <a:gd name="T57" fmla="*/ 206 h 1148"/>
                <a:gd name="T58" fmla="*/ 841 w 861"/>
                <a:gd name="T59" fmla="*/ 85 h 1148"/>
                <a:gd name="T60" fmla="*/ 861 w 861"/>
                <a:gd name="T61" fmla="*/ 6 h 1148"/>
                <a:gd name="T62" fmla="*/ 858 w 861"/>
                <a:gd name="T63" fmla="*/ 1 h 1148"/>
                <a:gd name="T64" fmla="*/ 855 w 861"/>
                <a:gd name="T65" fmla="*/ 0 h 1148"/>
                <a:gd name="T66" fmla="*/ 850 w 861"/>
                <a:gd name="T67" fmla="*/ 4 h 1148"/>
                <a:gd name="T68" fmla="*/ 841 w 861"/>
                <a:gd name="T69" fmla="*/ 42 h 1148"/>
                <a:gd name="T70" fmla="*/ 803 w 861"/>
                <a:gd name="T71" fmla="*/ 170 h 1148"/>
                <a:gd name="T72" fmla="*/ 762 w 861"/>
                <a:gd name="T73" fmla="*/ 281 h 1148"/>
                <a:gd name="T74" fmla="*/ 706 w 861"/>
                <a:gd name="T75" fmla="*/ 407 h 1148"/>
                <a:gd name="T76" fmla="*/ 632 w 861"/>
                <a:gd name="T77" fmla="*/ 544 h 1148"/>
                <a:gd name="T78" fmla="*/ 538 w 861"/>
                <a:gd name="T79" fmla="*/ 686 h 1148"/>
                <a:gd name="T80" fmla="*/ 424 w 861"/>
                <a:gd name="T81" fmla="*/ 825 h 1148"/>
                <a:gd name="T82" fmla="*/ 335 w 861"/>
                <a:gd name="T83" fmla="*/ 913 h 1148"/>
                <a:gd name="T84" fmla="*/ 262 w 861"/>
                <a:gd name="T85" fmla="*/ 976 h 1148"/>
                <a:gd name="T86" fmla="*/ 183 w 861"/>
                <a:gd name="T87" fmla="*/ 1034 h 1148"/>
                <a:gd name="T88" fmla="*/ 96 w 861"/>
                <a:gd name="T89" fmla="*/ 1088 h 1148"/>
                <a:gd name="T90" fmla="*/ 3 w 861"/>
                <a:gd name="T91" fmla="*/ 1137 h 1148"/>
                <a:gd name="T92" fmla="*/ 0 w 861"/>
                <a:gd name="T93" fmla="*/ 1142 h 1148"/>
                <a:gd name="T94" fmla="*/ 6 w 861"/>
                <a:gd name="T95" fmla="*/ 1148 h 1148"/>
                <a:gd name="T96" fmla="*/ 21 w 861"/>
                <a:gd name="T97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1" h="1148">
                  <a:moveTo>
                    <a:pt x="21" y="1148"/>
                  </a:moveTo>
                  <a:lnTo>
                    <a:pt x="21" y="1148"/>
                  </a:lnTo>
                  <a:lnTo>
                    <a:pt x="64" y="1147"/>
                  </a:lnTo>
                  <a:lnTo>
                    <a:pt x="93" y="1144"/>
                  </a:lnTo>
                  <a:lnTo>
                    <a:pt x="129" y="1141"/>
                  </a:lnTo>
                  <a:lnTo>
                    <a:pt x="170" y="1136"/>
                  </a:lnTo>
                  <a:lnTo>
                    <a:pt x="215" y="1129"/>
                  </a:lnTo>
                  <a:lnTo>
                    <a:pt x="265" y="1120"/>
                  </a:lnTo>
                  <a:lnTo>
                    <a:pt x="319" y="1108"/>
                  </a:lnTo>
                  <a:lnTo>
                    <a:pt x="376" y="1094"/>
                  </a:lnTo>
                  <a:lnTo>
                    <a:pt x="435" y="1075"/>
                  </a:lnTo>
                  <a:lnTo>
                    <a:pt x="467" y="1065"/>
                  </a:lnTo>
                  <a:lnTo>
                    <a:pt x="498" y="1053"/>
                  </a:lnTo>
                  <a:lnTo>
                    <a:pt x="531" y="1041"/>
                  </a:lnTo>
                  <a:lnTo>
                    <a:pt x="563" y="1027"/>
                  </a:lnTo>
                  <a:lnTo>
                    <a:pt x="597" y="1013"/>
                  </a:lnTo>
                  <a:lnTo>
                    <a:pt x="629" y="998"/>
                  </a:lnTo>
                  <a:lnTo>
                    <a:pt x="664" y="980"/>
                  </a:lnTo>
                  <a:lnTo>
                    <a:pt x="698" y="962"/>
                  </a:lnTo>
                  <a:lnTo>
                    <a:pt x="732" y="943"/>
                  </a:lnTo>
                  <a:lnTo>
                    <a:pt x="766" y="922"/>
                  </a:lnTo>
                  <a:lnTo>
                    <a:pt x="801" y="900"/>
                  </a:lnTo>
                  <a:lnTo>
                    <a:pt x="836" y="878"/>
                  </a:lnTo>
                  <a:lnTo>
                    <a:pt x="836" y="878"/>
                  </a:lnTo>
                  <a:lnTo>
                    <a:pt x="838" y="876"/>
                  </a:lnTo>
                  <a:lnTo>
                    <a:pt x="838" y="873"/>
                  </a:lnTo>
                  <a:lnTo>
                    <a:pt x="838" y="871"/>
                  </a:lnTo>
                  <a:lnTo>
                    <a:pt x="837" y="870"/>
                  </a:lnTo>
                  <a:lnTo>
                    <a:pt x="837" y="870"/>
                  </a:lnTo>
                  <a:lnTo>
                    <a:pt x="836" y="868"/>
                  </a:lnTo>
                  <a:lnTo>
                    <a:pt x="833" y="867"/>
                  </a:lnTo>
                  <a:lnTo>
                    <a:pt x="831" y="868"/>
                  </a:lnTo>
                  <a:lnTo>
                    <a:pt x="829" y="868"/>
                  </a:lnTo>
                  <a:lnTo>
                    <a:pt x="829" y="868"/>
                  </a:lnTo>
                  <a:lnTo>
                    <a:pt x="796" y="891"/>
                  </a:lnTo>
                  <a:lnTo>
                    <a:pt x="763" y="912"/>
                  </a:lnTo>
                  <a:lnTo>
                    <a:pt x="729" y="932"/>
                  </a:lnTo>
                  <a:lnTo>
                    <a:pt x="697" y="950"/>
                  </a:lnTo>
                  <a:lnTo>
                    <a:pt x="664" y="967"/>
                  </a:lnTo>
                  <a:lnTo>
                    <a:pt x="630" y="985"/>
                  </a:lnTo>
                  <a:lnTo>
                    <a:pt x="599" y="1000"/>
                  </a:lnTo>
                  <a:lnTo>
                    <a:pt x="566" y="1014"/>
                  </a:lnTo>
                  <a:lnTo>
                    <a:pt x="535" y="1027"/>
                  </a:lnTo>
                  <a:lnTo>
                    <a:pt x="505" y="1039"/>
                  </a:lnTo>
                  <a:lnTo>
                    <a:pt x="473" y="1051"/>
                  </a:lnTo>
                  <a:lnTo>
                    <a:pt x="444" y="1061"/>
                  </a:lnTo>
                  <a:lnTo>
                    <a:pt x="386" y="1079"/>
                  </a:lnTo>
                  <a:lnTo>
                    <a:pt x="330" y="1094"/>
                  </a:lnTo>
                  <a:lnTo>
                    <a:pt x="278" y="1107"/>
                  </a:lnTo>
                  <a:lnTo>
                    <a:pt x="229" y="1116"/>
                  </a:lnTo>
                  <a:lnTo>
                    <a:pt x="184" y="1123"/>
                  </a:lnTo>
                  <a:lnTo>
                    <a:pt x="144" y="1128"/>
                  </a:lnTo>
                  <a:lnTo>
                    <a:pt x="107" y="1133"/>
                  </a:lnTo>
                  <a:lnTo>
                    <a:pt x="75" y="1135"/>
                  </a:lnTo>
                  <a:lnTo>
                    <a:pt x="49" y="1136"/>
                  </a:lnTo>
                  <a:lnTo>
                    <a:pt x="29" y="1137"/>
                  </a:lnTo>
                  <a:lnTo>
                    <a:pt x="29" y="1137"/>
                  </a:lnTo>
                  <a:lnTo>
                    <a:pt x="62" y="1120"/>
                  </a:lnTo>
                  <a:lnTo>
                    <a:pt x="93" y="1102"/>
                  </a:lnTo>
                  <a:lnTo>
                    <a:pt x="123" y="1085"/>
                  </a:lnTo>
                  <a:lnTo>
                    <a:pt x="154" y="1067"/>
                  </a:lnTo>
                  <a:lnTo>
                    <a:pt x="183" y="1047"/>
                  </a:lnTo>
                  <a:lnTo>
                    <a:pt x="211" y="1028"/>
                  </a:lnTo>
                  <a:lnTo>
                    <a:pt x="238" y="1008"/>
                  </a:lnTo>
                  <a:lnTo>
                    <a:pt x="265" y="988"/>
                  </a:lnTo>
                  <a:lnTo>
                    <a:pt x="290" y="967"/>
                  </a:lnTo>
                  <a:lnTo>
                    <a:pt x="315" y="946"/>
                  </a:lnTo>
                  <a:lnTo>
                    <a:pt x="340" y="924"/>
                  </a:lnTo>
                  <a:lnTo>
                    <a:pt x="363" y="903"/>
                  </a:lnTo>
                  <a:lnTo>
                    <a:pt x="387" y="880"/>
                  </a:lnTo>
                  <a:lnTo>
                    <a:pt x="408" y="857"/>
                  </a:lnTo>
                  <a:lnTo>
                    <a:pt x="451" y="812"/>
                  </a:lnTo>
                  <a:lnTo>
                    <a:pt x="490" y="765"/>
                  </a:lnTo>
                  <a:lnTo>
                    <a:pt x="527" y="720"/>
                  </a:lnTo>
                  <a:lnTo>
                    <a:pt x="562" y="674"/>
                  </a:lnTo>
                  <a:lnTo>
                    <a:pt x="593" y="627"/>
                  </a:lnTo>
                  <a:lnTo>
                    <a:pt x="623" y="582"/>
                  </a:lnTo>
                  <a:lnTo>
                    <a:pt x="649" y="538"/>
                  </a:lnTo>
                  <a:lnTo>
                    <a:pt x="674" y="494"/>
                  </a:lnTo>
                  <a:lnTo>
                    <a:pt x="697" y="452"/>
                  </a:lnTo>
                  <a:lnTo>
                    <a:pt x="697" y="452"/>
                  </a:lnTo>
                  <a:lnTo>
                    <a:pt x="719" y="408"/>
                  </a:lnTo>
                  <a:lnTo>
                    <a:pt x="739" y="365"/>
                  </a:lnTo>
                  <a:lnTo>
                    <a:pt x="758" y="322"/>
                  </a:lnTo>
                  <a:lnTo>
                    <a:pt x="775" y="282"/>
                  </a:lnTo>
                  <a:lnTo>
                    <a:pt x="790" y="243"/>
                  </a:lnTo>
                  <a:lnTo>
                    <a:pt x="803" y="206"/>
                  </a:lnTo>
                  <a:lnTo>
                    <a:pt x="815" y="172"/>
                  </a:lnTo>
                  <a:lnTo>
                    <a:pt x="826" y="140"/>
                  </a:lnTo>
                  <a:lnTo>
                    <a:pt x="841" y="85"/>
                  </a:lnTo>
                  <a:lnTo>
                    <a:pt x="853" y="43"/>
                  </a:lnTo>
                  <a:lnTo>
                    <a:pt x="861" y="6"/>
                  </a:lnTo>
                  <a:lnTo>
                    <a:pt x="861" y="6"/>
                  </a:lnTo>
                  <a:lnTo>
                    <a:pt x="861" y="4"/>
                  </a:lnTo>
                  <a:lnTo>
                    <a:pt x="860" y="2"/>
                  </a:lnTo>
                  <a:lnTo>
                    <a:pt x="858" y="1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55" y="0"/>
                  </a:lnTo>
                  <a:lnTo>
                    <a:pt x="853" y="1"/>
                  </a:lnTo>
                  <a:lnTo>
                    <a:pt x="850" y="2"/>
                  </a:lnTo>
                  <a:lnTo>
                    <a:pt x="850" y="4"/>
                  </a:lnTo>
                  <a:lnTo>
                    <a:pt x="850" y="4"/>
                  </a:lnTo>
                  <a:lnTo>
                    <a:pt x="848" y="15"/>
                  </a:lnTo>
                  <a:lnTo>
                    <a:pt x="841" y="42"/>
                  </a:lnTo>
                  <a:lnTo>
                    <a:pt x="830" y="84"/>
                  </a:lnTo>
                  <a:lnTo>
                    <a:pt x="813" y="139"/>
                  </a:lnTo>
                  <a:lnTo>
                    <a:pt x="803" y="170"/>
                  </a:lnTo>
                  <a:lnTo>
                    <a:pt x="791" y="205"/>
                  </a:lnTo>
                  <a:lnTo>
                    <a:pt x="777" y="242"/>
                  </a:lnTo>
                  <a:lnTo>
                    <a:pt x="762" y="281"/>
                  </a:lnTo>
                  <a:lnTo>
                    <a:pt x="745" y="322"/>
                  </a:lnTo>
                  <a:lnTo>
                    <a:pt x="726" y="364"/>
                  </a:lnTo>
                  <a:lnTo>
                    <a:pt x="706" y="407"/>
                  </a:lnTo>
                  <a:lnTo>
                    <a:pt x="683" y="452"/>
                  </a:lnTo>
                  <a:lnTo>
                    <a:pt x="658" y="498"/>
                  </a:lnTo>
                  <a:lnTo>
                    <a:pt x="632" y="544"/>
                  </a:lnTo>
                  <a:lnTo>
                    <a:pt x="602" y="592"/>
                  </a:lnTo>
                  <a:lnTo>
                    <a:pt x="572" y="638"/>
                  </a:lnTo>
                  <a:lnTo>
                    <a:pt x="538" y="686"/>
                  </a:lnTo>
                  <a:lnTo>
                    <a:pt x="503" y="732"/>
                  </a:lnTo>
                  <a:lnTo>
                    <a:pt x="464" y="778"/>
                  </a:lnTo>
                  <a:lnTo>
                    <a:pt x="424" y="825"/>
                  </a:lnTo>
                  <a:lnTo>
                    <a:pt x="381" y="869"/>
                  </a:lnTo>
                  <a:lnTo>
                    <a:pt x="359" y="892"/>
                  </a:lnTo>
                  <a:lnTo>
                    <a:pt x="335" y="913"/>
                  </a:lnTo>
                  <a:lnTo>
                    <a:pt x="312" y="934"/>
                  </a:lnTo>
                  <a:lnTo>
                    <a:pt x="287" y="956"/>
                  </a:lnTo>
                  <a:lnTo>
                    <a:pt x="262" y="976"/>
                  </a:lnTo>
                  <a:lnTo>
                    <a:pt x="237" y="995"/>
                  </a:lnTo>
                  <a:lnTo>
                    <a:pt x="210" y="1015"/>
                  </a:lnTo>
                  <a:lnTo>
                    <a:pt x="183" y="1034"/>
                  </a:lnTo>
                  <a:lnTo>
                    <a:pt x="155" y="1053"/>
                  </a:lnTo>
                  <a:lnTo>
                    <a:pt x="126" y="1071"/>
                  </a:lnTo>
                  <a:lnTo>
                    <a:pt x="96" y="1088"/>
                  </a:lnTo>
                  <a:lnTo>
                    <a:pt x="66" y="1106"/>
                  </a:lnTo>
                  <a:lnTo>
                    <a:pt x="35" y="1122"/>
                  </a:lnTo>
                  <a:lnTo>
                    <a:pt x="3" y="1137"/>
                  </a:lnTo>
                  <a:lnTo>
                    <a:pt x="3" y="1137"/>
                  </a:lnTo>
                  <a:lnTo>
                    <a:pt x="1" y="1139"/>
                  </a:lnTo>
                  <a:lnTo>
                    <a:pt x="0" y="1142"/>
                  </a:lnTo>
                  <a:lnTo>
                    <a:pt x="0" y="1142"/>
                  </a:lnTo>
                  <a:lnTo>
                    <a:pt x="2" y="1146"/>
                  </a:lnTo>
                  <a:lnTo>
                    <a:pt x="6" y="1148"/>
                  </a:lnTo>
                  <a:lnTo>
                    <a:pt x="6" y="1148"/>
                  </a:lnTo>
                  <a:lnTo>
                    <a:pt x="21" y="1148"/>
                  </a:lnTo>
                  <a:lnTo>
                    <a:pt x="21" y="1148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68"/>
            <p:cNvSpPr>
              <a:spLocks/>
            </p:cNvSpPr>
            <p:nvPr/>
          </p:nvSpPr>
          <p:spPr bwMode="auto">
            <a:xfrm flipH="1">
              <a:off x="7087230" y="-141737"/>
              <a:ext cx="2019556" cy="957324"/>
            </a:xfrm>
            <a:custGeom>
              <a:avLst/>
              <a:gdLst>
                <a:gd name="T0" fmla="*/ 7 w 6975"/>
                <a:gd name="T1" fmla="*/ 3860 h 3860"/>
                <a:gd name="T2" fmla="*/ 322 w 6975"/>
                <a:gd name="T3" fmla="*/ 3805 h 3860"/>
                <a:gd name="T4" fmla="*/ 634 w 6975"/>
                <a:gd name="T5" fmla="*/ 3744 h 3860"/>
                <a:gd name="T6" fmla="*/ 942 w 6975"/>
                <a:gd name="T7" fmla="*/ 3675 h 3860"/>
                <a:gd name="T8" fmla="*/ 1247 w 6975"/>
                <a:gd name="T9" fmla="*/ 3599 h 3860"/>
                <a:gd name="T10" fmla="*/ 1549 w 6975"/>
                <a:gd name="T11" fmla="*/ 3517 h 3860"/>
                <a:gd name="T12" fmla="*/ 1846 w 6975"/>
                <a:gd name="T13" fmla="*/ 3427 h 3860"/>
                <a:gd name="T14" fmla="*/ 2139 w 6975"/>
                <a:gd name="T15" fmla="*/ 3331 h 3860"/>
                <a:gd name="T16" fmla="*/ 2429 w 6975"/>
                <a:gd name="T17" fmla="*/ 3229 h 3860"/>
                <a:gd name="T18" fmla="*/ 2713 w 6975"/>
                <a:gd name="T19" fmla="*/ 3119 h 3860"/>
                <a:gd name="T20" fmla="*/ 2994 w 6975"/>
                <a:gd name="T21" fmla="*/ 3003 h 3860"/>
                <a:gd name="T22" fmla="*/ 3179 w 6975"/>
                <a:gd name="T23" fmla="*/ 2922 h 3860"/>
                <a:gd name="T24" fmla="*/ 3613 w 6975"/>
                <a:gd name="T25" fmla="*/ 2715 h 3860"/>
                <a:gd name="T26" fmla="*/ 4035 w 6975"/>
                <a:gd name="T27" fmla="*/ 2492 h 3860"/>
                <a:gd name="T28" fmla="*/ 4444 w 6975"/>
                <a:gd name="T29" fmla="*/ 2252 h 3860"/>
                <a:gd name="T30" fmla="*/ 4839 w 6975"/>
                <a:gd name="T31" fmla="*/ 1998 h 3860"/>
                <a:gd name="T32" fmla="*/ 5220 w 6975"/>
                <a:gd name="T33" fmla="*/ 1729 h 3860"/>
                <a:gd name="T34" fmla="*/ 5445 w 6975"/>
                <a:gd name="T35" fmla="*/ 1556 h 3860"/>
                <a:gd name="T36" fmla="*/ 5732 w 6975"/>
                <a:gd name="T37" fmla="*/ 1321 h 3860"/>
                <a:gd name="T38" fmla="*/ 5988 w 6975"/>
                <a:gd name="T39" fmla="*/ 1095 h 3860"/>
                <a:gd name="T40" fmla="*/ 6212 w 6975"/>
                <a:gd name="T41" fmla="*/ 881 h 3860"/>
                <a:gd name="T42" fmla="*/ 6408 w 6975"/>
                <a:gd name="T43" fmla="*/ 683 h 3860"/>
                <a:gd name="T44" fmla="*/ 6574 w 6975"/>
                <a:gd name="T45" fmla="*/ 505 h 3860"/>
                <a:gd name="T46" fmla="*/ 6750 w 6975"/>
                <a:gd name="T47" fmla="*/ 302 h 3860"/>
                <a:gd name="T48" fmla="*/ 6918 w 6975"/>
                <a:gd name="T49" fmla="*/ 88 h 3860"/>
                <a:gd name="T50" fmla="*/ 6975 w 6975"/>
                <a:gd name="T51" fmla="*/ 8 h 3860"/>
                <a:gd name="T52" fmla="*/ 6974 w 6975"/>
                <a:gd name="T53" fmla="*/ 3 h 3860"/>
                <a:gd name="T54" fmla="*/ 6971 w 6975"/>
                <a:gd name="T55" fmla="*/ 0 h 3860"/>
                <a:gd name="T56" fmla="*/ 6965 w 6975"/>
                <a:gd name="T57" fmla="*/ 3 h 3860"/>
                <a:gd name="T58" fmla="*/ 6908 w 6975"/>
                <a:gd name="T59" fmla="*/ 83 h 3860"/>
                <a:gd name="T60" fmla="*/ 6740 w 6975"/>
                <a:gd name="T61" fmla="*/ 296 h 3860"/>
                <a:gd name="T62" fmla="*/ 6565 w 6975"/>
                <a:gd name="T63" fmla="*/ 499 h 3860"/>
                <a:gd name="T64" fmla="*/ 6400 w 6975"/>
                <a:gd name="T65" fmla="*/ 677 h 3860"/>
                <a:gd name="T66" fmla="*/ 6204 w 6975"/>
                <a:gd name="T67" fmla="*/ 875 h 3860"/>
                <a:gd name="T68" fmla="*/ 5979 w 6975"/>
                <a:gd name="T69" fmla="*/ 1087 h 3860"/>
                <a:gd name="T70" fmla="*/ 5723 w 6975"/>
                <a:gd name="T71" fmla="*/ 1313 h 3860"/>
                <a:gd name="T72" fmla="*/ 5437 w 6975"/>
                <a:gd name="T73" fmla="*/ 1547 h 3860"/>
                <a:gd name="T74" fmla="*/ 5236 w 6975"/>
                <a:gd name="T75" fmla="*/ 1702 h 3860"/>
                <a:gd name="T76" fmla="*/ 4917 w 6975"/>
                <a:gd name="T77" fmla="*/ 1932 h 3860"/>
                <a:gd name="T78" fmla="*/ 4557 w 6975"/>
                <a:gd name="T79" fmla="*/ 2168 h 3860"/>
                <a:gd name="T80" fmla="*/ 4158 w 6975"/>
                <a:gd name="T81" fmla="*/ 2408 h 3860"/>
                <a:gd name="T82" fmla="*/ 3720 w 6975"/>
                <a:gd name="T83" fmla="*/ 2647 h 3860"/>
                <a:gd name="T84" fmla="*/ 3485 w 6975"/>
                <a:gd name="T85" fmla="*/ 2763 h 3860"/>
                <a:gd name="T86" fmla="*/ 3242 w 6975"/>
                <a:gd name="T87" fmla="*/ 2879 h 3860"/>
                <a:gd name="T88" fmla="*/ 2987 w 6975"/>
                <a:gd name="T89" fmla="*/ 2991 h 3860"/>
                <a:gd name="T90" fmla="*/ 2722 w 6975"/>
                <a:gd name="T91" fmla="*/ 3101 h 3860"/>
                <a:gd name="T92" fmla="*/ 2449 w 6975"/>
                <a:gd name="T93" fmla="*/ 3207 h 3860"/>
                <a:gd name="T94" fmla="*/ 2164 w 6975"/>
                <a:gd name="T95" fmla="*/ 3310 h 3860"/>
                <a:gd name="T96" fmla="*/ 1869 w 6975"/>
                <a:gd name="T97" fmla="*/ 3407 h 3860"/>
                <a:gd name="T98" fmla="*/ 1565 w 6975"/>
                <a:gd name="T99" fmla="*/ 3500 h 3860"/>
                <a:gd name="T100" fmla="*/ 1250 w 6975"/>
                <a:gd name="T101" fmla="*/ 3587 h 3860"/>
                <a:gd name="T102" fmla="*/ 923 w 6975"/>
                <a:gd name="T103" fmla="*/ 3668 h 3860"/>
                <a:gd name="T104" fmla="*/ 588 w 6975"/>
                <a:gd name="T105" fmla="*/ 3742 h 3860"/>
                <a:gd name="T106" fmla="*/ 241 w 6975"/>
                <a:gd name="T107" fmla="*/ 3809 h 3860"/>
                <a:gd name="T108" fmla="*/ 4 w 6975"/>
                <a:gd name="T109" fmla="*/ 3850 h 3860"/>
                <a:gd name="T110" fmla="*/ 0 w 6975"/>
                <a:gd name="T111" fmla="*/ 3853 h 3860"/>
                <a:gd name="T112" fmla="*/ 1 w 6975"/>
                <a:gd name="T113" fmla="*/ 3857 h 3860"/>
                <a:gd name="T114" fmla="*/ 5 w 6975"/>
                <a:gd name="T115" fmla="*/ 3860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75" h="3860">
                  <a:moveTo>
                    <a:pt x="5" y="3860"/>
                  </a:moveTo>
                  <a:lnTo>
                    <a:pt x="7" y="3860"/>
                  </a:lnTo>
                  <a:lnTo>
                    <a:pt x="7" y="3860"/>
                  </a:lnTo>
                  <a:lnTo>
                    <a:pt x="112" y="3842"/>
                  </a:lnTo>
                  <a:lnTo>
                    <a:pt x="217" y="3824"/>
                  </a:lnTo>
                  <a:lnTo>
                    <a:pt x="322" y="3805"/>
                  </a:lnTo>
                  <a:lnTo>
                    <a:pt x="426" y="3786"/>
                  </a:lnTo>
                  <a:lnTo>
                    <a:pt x="530" y="3764"/>
                  </a:lnTo>
                  <a:lnTo>
                    <a:pt x="634" y="3744"/>
                  </a:lnTo>
                  <a:lnTo>
                    <a:pt x="737" y="3721"/>
                  </a:lnTo>
                  <a:lnTo>
                    <a:pt x="840" y="3698"/>
                  </a:lnTo>
                  <a:lnTo>
                    <a:pt x="942" y="3675"/>
                  </a:lnTo>
                  <a:lnTo>
                    <a:pt x="1044" y="3650"/>
                  </a:lnTo>
                  <a:lnTo>
                    <a:pt x="1146" y="3625"/>
                  </a:lnTo>
                  <a:lnTo>
                    <a:pt x="1247" y="3599"/>
                  </a:lnTo>
                  <a:lnTo>
                    <a:pt x="1348" y="3572"/>
                  </a:lnTo>
                  <a:lnTo>
                    <a:pt x="1449" y="3545"/>
                  </a:lnTo>
                  <a:lnTo>
                    <a:pt x="1549" y="3517"/>
                  </a:lnTo>
                  <a:lnTo>
                    <a:pt x="1648" y="3488"/>
                  </a:lnTo>
                  <a:lnTo>
                    <a:pt x="1748" y="3458"/>
                  </a:lnTo>
                  <a:lnTo>
                    <a:pt x="1846" y="3427"/>
                  </a:lnTo>
                  <a:lnTo>
                    <a:pt x="1944" y="3396"/>
                  </a:lnTo>
                  <a:lnTo>
                    <a:pt x="2043" y="3364"/>
                  </a:lnTo>
                  <a:lnTo>
                    <a:pt x="2139" y="3331"/>
                  </a:lnTo>
                  <a:lnTo>
                    <a:pt x="2237" y="3298"/>
                  </a:lnTo>
                  <a:lnTo>
                    <a:pt x="2333" y="3263"/>
                  </a:lnTo>
                  <a:lnTo>
                    <a:pt x="2429" y="3229"/>
                  </a:lnTo>
                  <a:lnTo>
                    <a:pt x="2524" y="3193"/>
                  </a:lnTo>
                  <a:lnTo>
                    <a:pt x="2619" y="3156"/>
                  </a:lnTo>
                  <a:lnTo>
                    <a:pt x="2713" y="3119"/>
                  </a:lnTo>
                  <a:lnTo>
                    <a:pt x="2808" y="3081"/>
                  </a:lnTo>
                  <a:lnTo>
                    <a:pt x="2902" y="3042"/>
                  </a:lnTo>
                  <a:lnTo>
                    <a:pt x="2994" y="3003"/>
                  </a:lnTo>
                  <a:lnTo>
                    <a:pt x="3087" y="2963"/>
                  </a:lnTo>
                  <a:lnTo>
                    <a:pt x="3179" y="2922"/>
                  </a:lnTo>
                  <a:lnTo>
                    <a:pt x="3179" y="2922"/>
                  </a:lnTo>
                  <a:lnTo>
                    <a:pt x="3325" y="2855"/>
                  </a:lnTo>
                  <a:lnTo>
                    <a:pt x="3470" y="2786"/>
                  </a:lnTo>
                  <a:lnTo>
                    <a:pt x="3613" y="2715"/>
                  </a:lnTo>
                  <a:lnTo>
                    <a:pt x="3756" y="2642"/>
                  </a:lnTo>
                  <a:lnTo>
                    <a:pt x="3896" y="2568"/>
                  </a:lnTo>
                  <a:lnTo>
                    <a:pt x="4035" y="2492"/>
                  </a:lnTo>
                  <a:lnTo>
                    <a:pt x="4173" y="2413"/>
                  </a:lnTo>
                  <a:lnTo>
                    <a:pt x="4310" y="2335"/>
                  </a:lnTo>
                  <a:lnTo>
                    <a:pt x="4444" y="2252"/>
                  </a:lnTo>
                  <a:lnTo>
                    <a:pt x="4578" y="2169"/>
                  </a:lnTo>
                  <a:lnTo>
                    <a:pt x="4709" y="2085"/>
                  </a:lnTo>
                  <a:lnTo>
                    <a:pt x="4839" y="1998"/>
                  </a:lnTo>
                  <a:lnTo>
                    <a:pt x="4967" y="1910"/>
                  </a:lnTo>
                  <a:lnTo>
                    <a:pt x="5094" y="1819"/>
                  </a:lnTo>
                  <a:lnTo>
                    <a:pt x="5220" y="1729"/>
                  </a:lnTo>
                  <a:lnTo>
                    <a:pt x="5343" y="1635"/>
                  </a:lnTo>
                  <a:lnTo>
                    <a:pt x="5343" y="1635"/>
                  </a:lnTo>
                  <a:lnTo>
                    <a:pt x="5445" y="1556"/>
                  </a:lnTo>
                  <a:lnTo>
                    <a:pt x="5544" y="1476"/>
                  </a:lnTo>
                  <a:lnTo>
                    <a:pt x="5639" y="1398"/>
                  </a:lnTo>
                  <a:lnTo>
                    <a:pt x="5732" y="1321"/>
                  </a:lnTo>
                  <a:lnTo>
                    <a:pt x="5821" y="1244"/>
                  </a:lnTo>
                  <a:lnTo>
                    <a:pt x="5906" y="1169"/>
                  </a:lnTo>
                  <a:lnTo>
                    <a:pt x="5988" y="1095"/>
                  </a:lnTo>
                  <a:lnTo>
                    <a:pt x="6067" y="1023"/>
                  </a:lnTo>
                  <a:lnTo>
                    <a:pt x="6141" y="951"/>
                  </a:lnTo>
                  <a:lnTo>
                    <a:pt x="6212" y="881"/>
                  </a:lnTo>
                  <a:lnTo>
                    <a:pt x="6281" y="814"/>
                  </a:lnTo>
                  <a:lnTo>
                    <a:pt x="6346" y="748"/>
                  </a:lnTo>
                  <a:lnTo>
                    <a:pt x="6408" y="683"/>
                  </a:lnTo>
                  <a:lnTo>
                    <a:pt x="6467" y="622"/>
                  </a:lnTo>
                  <a:lnTo>
                    <a:pt x="6522" y="562"/>
                  </a:lnTo>
                  <a:lnTo>
                    <a:pt x="6574" y="505"/>
                  </a:lnTo>
                  <a:lnTo>
                    <a:pt x="6623" y="450"/>
                  </a:lnTo>
                  <a:lnTo>
                    <a:pt x="6668" y="398"/>
                  </a:lnTo>
                  <a:lnTo>
                    <a:pt x="6750" y="302"/>
                  </a:lnTo>
                  <a:lnTo>
                    <a:pt x="6818" y="218"/>
                  </a:lnTo>
                  <a:lnTo>
                    <a:pt x="6874" y="146"/>
                  </a:lnTo>
                  <a:lnTo>
                    <a:pt x="6918" y="88"/>
                  </a:lnTo>
                  <a:lnTo>
                    <a:pt x="6948" y="46"/>
                  </a:lnTo>
                  <a:lnTo>
                    <a:pt x="6975" y="8"/>
                  </a:lnTo>
                  <a:lnTo>
                    <a:pt x="6975" y="8"/>
                  </a:lnTo>
                  <a:lnTo>
                    <a:pt x="6975" y="6"/>
                  </a:lnTo>
                  <a:lnTo>
                    <a:pt x="6975" y="4"/>
                  </a:lnTo>
                  <a:lnTo>
                    <a:pt x="6974" y="3"/>
                  </a:lnTo>
                  <a:lnTo>
                    <a:pt x="6973" y="1"/>
                  </a:lnTo>
                  <a:lnTo>
                    <a:pt x="6973" y="1"/>
                  </a:lnTo>
                  <a:lnTo>
                    <a:pt x="6971" y="0"/>
                  </a:lnTo>
                  <a:lnTo>
                    <a:pt x="6968" y="1"/>
                  </a:lnTo>
                  <a:lnTo>
                    <a:pt x="6966" y="1"/>
                  </a:lnTo>
                  <a:lnTo>
                    <a:pt x="6965" y="3"/>
                  </a:lnTo>
                  <a:lnTo>
                    <a:pt x="6965" y="3"/>
                  </a:lnTo>
                  <a:lnTo>
                    <a:pt x="6939" y="40"/>
                  </a:lnTo>
                  <a:lnTo>
                    <a:pt x="6908" y="83"/>
                  </a:lnTo>
                  <a:lnTo>
                    <a:pt x="6864" y="140"/>
                  </a:lnTo>
                  <a:lnTo>
                    <a:pt x="6808" y="212"/>
                  </a:lnTo>
                  <a:lnTo>
                    <a:pt x="6740" y="296"/>
                  </a:lnTo>
                  <a:lnTo>
                    <a:pt x="6659" y="392"/>
                  </a:lnTo>
                  <a:lnTo>
                    <a:pt x="6613" y="444"/>
                  </a:lnTo>
                  <a:lnTo>
                    <a:pt x="6565" y="499"/>
                  </a:lnTo>
                  <a:lnTo>
                    <a:pt x="6513" y="556"/>
                  </a:lnTo>
                  <a:lnTo>
                    <a:pt x="6458" y="615"/>
                  </a:lnTo>
                  <a:lnTo>
                    <a:pt x="6400" y="677"/>
                  </a:lnTo>
                  <a:lnTo>
                    <a:pt x="6338" y="741"/>
                  </a:lnTo>
                  <a:lnTo>
                    <a:pt x="6273" y="807"/>
                  </a:lnTo>
                  <a:lnTo>
                    <a:pt x="6204" y="875"/>
                  </a:lnTo>
                  <a:lnTo>
                    <a:pt x="6133" y="944"/>
                  </a:lnTo>
                  <a:lnTo>
                    <a:pt x="6058" y="1015"/>
                  </a:lnTo>
                  <a:lnTo>
                    <a:pt x="5979" y="1087"/>
                  </a:lnTo>
                  <a:lnTo>
                    <a:pt x="5897" y="1162"/>
                  </a:lnTo>
                  <a:lnTo>
                    <a:pt x="5812" y="1236"/>
                  </a:lnTo>
                  <a:lnTo>
                    <a:pt x="5723" y="1313"/>
                  </a:lnTo>
                  <a:lnTo>
                    <a:pt x="5631" y="1391"/>
                  </a:lnTo>
                  <a:lnTo>
                    <a:pt x="5536" y="1468"/>
                  </a:lnTo>
                  <a:lnTo>
                    <a:pt x="5437" y="1547"/>
                  </a:lnTo>
                  <a:lnTo>
                    <a:pt x="5335" y="1627"/>
                  </a:lnTo>
                  <a:lnTo>
                    <a:pt x="5335" y="1627"/>
                  </a:lnTo>
                  <a:lnTo>
                    <a:pt x="5236" y="1702"/>
                  </a:lnTo>
                  <a:lnTo>
                    <a:pt x="5134" y="1777"/>
                  </a:lnTo>
                  <a:lnTo>
                    <a:pt x="5028" y="1854"/>
                  </a:lnTo>
                  <a:lnTo>
                    <a:pt x="4917" y="1932"/>
                  </a:lnTo>
                  <a:lnTo>
                    <a:pt x="4801" y="2010"/>
                  </a:lnTo>
                  <a:lnTo>
                    <a:pt x="4681" y="2089"/>
                  </a:lnTo>
                  <a:lnTo>
                    <a:pt x="4557" y="2168"/>
                  </a:lnTo>
                  <a:lnTo>
                    <a:pt x="4429" y="2248"/>
                  </a:lnTo>
                  <a:lnTo>
                    <a:pt x="4295" y="2328"/>
                  </a:lnTo>
                  <a:lnTo>
                    <a:pt x="4158" y="2408"/>
                  </a:lnTo>
                  <a:lnTo>
                    <a:pt x="4016" y="2488"/>
                  </a:lnTo>
                  <a:lnTo>
                    <a:pt x="3870" y="2567"/>
                  </a:lnTo>
                  <a:lnTo>
                    <a:pt x="3720" y="2647"/>
                  </a:lnTo>
                  <a:lnTo>
                    <a:pt x="3642" y="2686"/>
                  </a:lnTo>
                  <a:lnTo>
                    <a:pt x="3565" y="2724"/>
                  </a:lnTo>
                  <a:lnTo>
                    <a:pt x="3485" y="2763"/>
                  </a:lnTo>
                  <a:lnTo>
                    <a:pt x="3406" y="2802"/>
                  </a:lnTo>
                  <a:lnTo>
                    <a:pt x="3324" y="2840"/>
                  </a:lnTo>
                  <a:lnTo>
                    <a:pt x="3242" y="2879"/>
                  </a:lnTo>
                  <a:lnTo>
                    <a:pt x="3158" y="2917"/>
                  </a:lnTo>
                  <a:lnTo>
                    <a:pt x="3074" y="2954"/>
                  </a:lnTo>
                  <a:lnTo>
                    <a:pt x="2987" y="2991"/>
                  </a:lnTo>
                  <a:lnTo>
                    <a:pt x="2900" y="3028"/>
                  </a:lnTo>
                  <a:lnTo>
                    <a:pt x="2812" y="3065"/>
                  </a:lnTo>
                  <a:lnTo>
                    <a:pt x="2722" y="3101"/>
                  </a:lnTo>
                  <a:lnTo>
                    <a:pt x="2633" y="3137"/>
                  </a:lnTo>
                  <a:lnTo>
                    <a:pt x="2541" y="3173"/>
                  </a:lnTo>
                  <a:lnTo>
                    <a:pt x="2449" y="3207"/>
                  </a:lnTo>
                  <a:lnTo>
                    <a:pt x="2354" y="3242"/>
                  </a:lnTo>
                  <a:lnTo>
                    <a:pt x="2260" y="3276"/>
                  </a:lnTo>
                  <a:lnTo>
                    <a:pt x="2164" y="3310"/>
                  </a:lnTo>
                  <a:lnTo>
                    <a:pt x="2067" y="3343"/>
                  </a:lnTo>
                  <a:lnTo>
                    <a:pt x="1969" y="3376"/>
                  </a:lnTo>
                  <a:lnTo>
                    <a:pt x="1869" y="3407"/>
                  </a:lnTo>
                  <a:lnTo>
                    <a:pt x="1769" y="3439"/>
                  </a:lnTo>
                  <a:lnTo>
                    <a:pt x="1667" y="3470"/>
                  </a:lnTo>
                  <a:lnTo>
                    <a:pt x="1565" y="3500"/>
                  </a:lnTo>
                  <a:lnTo>
                    <a:pt x="1460" y="3530"/>
                  </a:lnTo>
                  <a:lnTo>
                    <a:pt x="1355" y="3558"/>
                  </a:lnTo>
                  <a:lnTo>
                    <a:pt x="1250" y="3587"/>
                  </a:lnTo>
                  <a:lnTo>
                    <a:pt x="1142" y="3614"/>
                  </a:lnTo>
                  <a:lnTo>
                    <a:pt x="1033" y="3641"/>
                  </a:lnTo>
                  <a:lnTo>
                    <a:pt x="923" y="3668"/>
                  </a:lnTo>
                  <a:lnTo>
                    <a:pt x="813" y="3693"/>
                  </a:lnTo>
                  <a:lnTo>
                    <a:pt x="701" y="3718"/>
                  </a:lnTo>
                  <a:lnTo>
                    <a:pt x="588" y="3742"/>
                  </a:lnTo>
                  <a:lnTo>
                    <a:pt x="473" y="3765"/>
                  </a:lnTo>
                  <a:lnTo>
                    <a:pt x="358" y="3787"/>
                  </a:lnTo>
                  <a:lnTo>
                    <a:pt x="241" y="3809"/>
                  </a:lnTo>
                  <a:lnTo>
                    <a:pt x="123" y="3829"/>
                  </a:lnTo>
                  <a:lnTo>
                    <a:pt x="4" y="3850"/>
                  </a:lnTo>
                  <a:lnTo>
                    <a:pt x="4" y="3850"/>
                  </a:lnTo>
                  <a:lnTo>
                    <a:pt x="2" y="3850"/>
                  </a:lnTo>
                  <a:lnTo>
                    <a:pt x="1" y="3852"/>
                  </a:lnTo>
                  <a:lnTo>
                    <a:pt x="0" y="3853"/>
                  </a:lnTo>
                  <a:lnTo>
                    <a:pt x="0" y="3855"/>
                  </a:lnTo>
                  <a:lnTo>
                    <a:pt x="0" y="3855"/>
                  </a:lnTo>
                  <a:lnTo>
                    <a:pt x="1" y="3857"/>
                  </a:lnTo>
                  <a:lnTo>
                    <a:pt x="2" y="3858"/>
                  </a:lnTo>
                  <a:lnTo>
                    <a:pt x="3" y="3859"/>
                  </a:lnTo>
                  <a:lnTo>
                    <a:pt x="5" y="386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69"/>
            <p:cNvSpPr>
              <a:spLocks/>
            </p:cNvSpPr>
            <p:nvPr/>
          </p:nvSpPr>
          <p:spPr bwMode="auto">
            <a:xfrm flipH="1">
              <a:off x="7087230" y="-141737"/>
              <a:ext cx="2019556" cy="957324"/>
            </a:xfrm>
            <a:custGeom>
              <a:avLst/>
              <a:gdLst>
                <a:gd name="T0" fmla="*/ 7 w 6975"/>
                <a:gd name="T1" fmla="*/ 3860 h 3860"/>
                <a:gd name="T2" fmla="*/ 322 w 6975"/>
                <a:gd name="T3" fmla="*/ 3805 h 3860"/>
                <a:gd name="T4" fmla="*/ 634 w 6975"/>
                <a:gd name="T5" fmla="*/ 3744 h 3860"/>
                <a:gd name="T6" fmla="*/ 942 w 6975"/>
                <a:gd name="T7" fmla="*/ 3675 h 3860"/>
                <a:gd name="T8" fmla="*/ 1247 w 6975"/>
                <a:gd name="T9" fmla="*/ 3599 h 3860"/>
                <a:gd name="T10" fmla="*/ 1549 w 6975"/>
                <a:gd name="T11" fmla="*/ 3517 h 3860"/>
                <a:gd name="T12" fmla="*/ 1846 w 6975"/>
                <a:gd name="T13" fmla="*/ 3427 h 3860"/>
                <a:gd name="T14" fmla="*/ 2139 w 6975"/>
                <a:gd name="T15" fmla="*/ 3331 h 3860"/>
                <a:gd name="T16" fmla="*/ 2429 w 6975"/>
                <a:gd name="T17" fmla="*/ 3229 h 3860"/>
                <a:gd name="T18" fmla="*/ 2713 w 6975"/>
                <a:gd name="T19" fmla="*/ 3119 h 3860"/>
                <a:gd name="T20" fmla="*/ 2994 w 6975"/>
                <a:gd name="T21" fmla="*/ 3003 h 3860"/>
                <a:gd name="T22" fmla="*/ 3179 w 6975"/>
                <a:gd name="T23" fmla="*/ 2922 h 3860"/>
                <a:gd name="T24" fmla="*/ 3613 w 6975"/>
                <a:gd name="T25" fmla="*/ 2715 h 3860"/>
                <a:gd name="T26" fmla="*/ 4035 w 6975"/>
                <a:gd name="T27" fmla="*/ 2492 h 3860"/>
                <a:gd name="T28" fmla="*/ 4444 w 6975"/>
                <a:gd name="T29" fmla="*/ 2252 h 3860"/>
                <a:gd name="T30" fmla="*/ 4839 w 6975"/>
                <a:gd name="T31" fmla="*/ 1998 h 3860"/>
                <a:gd name="T32" fmla="*/ 5220 w 6975"/>
                <a:gd name="T33" fmla="*/ 1729 h 3860"/>
                <a:gd name="T34" fmla="*/ 5445 w 6975"/>
                <a:gd name="T35" fmla="*/ 1556 h 3860"/>
                <a:gd name="T36" fmla="*/ 5732 w 6975"/>
                <a:gd name="T37" fmla="*/ 1321 h 3860"/>
                <a:gd name="T38" fmla="*/ 5988 w 6975"/>
                <a:gd name="T39" fmla="*/ 1095 h 3860"/>
                <a:gd name="T40" fmla="*/ 6212 w 6975"/>
                <a:gd name="T41" fmla="*/ 881 h 3860"/>
                <a:gd name="T42" fmla="*/ 6408 w 6975"/>
                <a:gd name="T43" fmla="*/ 683 h 3860"/>
                <a:gd name="T44" fmla="*/ 6574 w 6975"/>
                <a:gd name="T45" fmla="*/ 505 h 3860"/>
                <a:gd name="T46" fmla="*/ 6750 w 6975"/>
                <a:gd name="T47" fmla="*/ 302 h 3860"/>
                <a:gd name="T48" fmla="*/ 6918 w 6975"/>
                <a:gd name="T49" fmla="*/ 88 h 3860"/>
                <a:gd name="T50" fmla="*/ 6975 w 6975"/>
                <a:gd name="T51" fmla="*/ 8 h 3860"/>
                <a:gd name="T52" fmla="*/ 6974 w 6975"/>
                <a:gd name="T53" fmla="*/ 3 h 3860"/>
                <a:gd name="T54" fmla="*/ 6971 w 6975"/>
                <a:gd name="T55" fmla="*/ 0 h 3860"/>
                <a:gd name="T56" fmla="*/ 6965 w 6975"/>
                <a:gd name="T57" fmla="*/ 3 h 3860"/>
                <a:gd name="T58" fmla="*/ 6908 w 6975"/>
                <a:gd name="T59" fmla="*/ 83 h 3860"/>
                <a:gd name="T60" fmla="*/ 6740 w 6975"/>
                <a:gd name="T61" fmla="*/ 296 h 3860"/>
                <a:gd name="T62" fmla="*/ 6565 w 6975"/>
                <a:gd name="T63" fmla="*/ 499 h 3860"/>
                <a:gd name="T64" fmla="*/ 6400 w 6975"/>
                <a:gd name="T65" fmla="*/ 677 h 3860"/>
                <a:gd name="T66" fmla="*/ 6204 w 6975"/>
                <a:gd name="T67" fmla="*/ 875 h 3860"/>
                <a:gd name="T68" fmla="*/ 5979 w 6975"/>
                <a:gd name="T69" fmla="*/ 1087 h 3860"/>
                <a:gd name="T70" fmla="*/ 5723 w 6975"/>
                <a:gd name="T71" fmla="*/ 1313 h 3860"/>
                <a:gd name="T72" fmla="*/ 5437 w 6975"/>
                <a:gd name="T73" fmla="*/ 1547 h 3860"/>
                <a:gd name="T74" fmla="*/ 5236 w 6975"/>
                <a:gd name="T75" fmla="*/ 1702 h 3860"/>
                <a:gd name="T76" fmla="*/ 4917 w 6975"/>
                <a:gd name="T77" fmla="*/ 1932 h 3860"/>
                <a:gd name="T78" fmla="*/ 4557 w 6975"/>
                <a:gd name="T79" fmla="*/ 2168 h 3860"/>
                <a:gd name="T80" fmla="*/ 4158 w 6975"/>
                <a:gd name="T81" fmla="*/ 2408 h 3860"/>
                <a:gd name="T82" fmla="*/ 3720 w 6975"/>
                <a:gd name="T83" fmla="*/ 2647 h 3860"/>
                <a:gd name="T84" fmla="*/ 3485 w 6975"/>
                <a:gd name="T85" fmla="*/ 2763 h 3860"/>
                <a:gd name="T86" fmla="*/ 3242 w 6975"/>
                <a:gd name="T87" fmla="*/ 2879 h 3860"/>
                <a:gd name="T88" fmla="*/ 2987 w 6975"/>
                <a:gd name="T89" fmla="*/ 2991 h 3860"/>
                <a:gd name="T90" fmla="*/ 2722 w 6975"/>
                <a:gd name="T91" fmla="*/ 3101 h 3860"/>
                <a:gd name="T92" fmla="*/ 2449 w 6975"/>
                <a:gd name="T93" fmla="*/ 3207 h 3860"/>
                <a:gd name="T94" fmla="*/ 2164 w 6975"/>
                <a:gd name="T95" fmla="*/ 3310 h 3860"/>
                <a:gd name="T96" fmla="*/ 1869 w 6975"/>
                <a:gd name="T97" fmla="*/ 3407 h 3860"/>
                <a:gd name="T98" fmla="*/ 1565 w 6975"/>
                <a:gd name="T99" fmla="*/ 3500 h 3860"/>
                <a:gd name="T100" fmla="*/ 1250 w 6975"/>
                <a:gd name="T101" fmla="*/ 3587 h 3860"/>
                <a:gd name="T102" fmla="*/ 923 w 6975"/>
                <a:gd name="T103" fmla="*/ 3668 h 3860"/>
                <a:gd name="T104" fmla="*/ 588 w 6975"/>
                <a:gd name="T105" fmla="*/ 3742 h 3860"/>
                <a:gd name="T106" fmla="*/ 241 w 6975"/>
                <a:gd name="T107" fmla="*/ 3809 h 3860"/>
                <a:gd name="T108" fmla="*/ 4 w 6975"/>
                <a:gd name="T109" fmla="*/ 3850 h 3860"/>
                <a:gd name="T110" fmla="*/ 0 w 6975"/>
                <a:gd name="T111" fmla="*/ 3853 h 3860"/>
                <a:gd name="T112" fmla="*/ 1 w 6975"/>
                <a:gd name="T113" fmla="*/ 3857 h 3860"/>
                <a:gd name="T114" fmla="*/ 5 w 6975"/>
                <a:gd name="T115" fmla="*/ 3860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75" h="3860">
                  <a:moveTo>
                    <a:pt x="5" y="3860"/>
                  </a:moveTo>
                  <a:lnTo>
                    <a:pt x="7" y="3860"/>
                  </a:lnTo>
                  <a:lnTo>
                    <a:pt x="7" y="3860"/>
                  </a:lnTo>
                  <a:lnTo>
                    <a:pt x="112" y="3842"/>
                  </a:lnTo>
                  <a:lnTo>
                    <a:pt x="217" y="3824"/>
                  </a:lnTo>
                  <a:lnTo>
                    <a:pt x="322" y="3805"/>
                  </a:lnTo>
                  <a:lnTo>
                    <a:pt x="426" y="3786"/>
                  </a:lnTo>
                  <a:lnTo>
                    <a:pt x="530" y="3764"/>
                  </a:lnTo>
                  <a:lnTo>
                    <a:pt x="634" y="3744"/>
                  </a:lnTo>
                  <a:lnTo>
                    <a:pt x="737" y="3721"/>
                  </a:lnTo>
                  <a:lnTo>
                    <a:pt x="840" y="3698"/>
                  </a:lnTo>
                  <a:lnTo>
                    <a:pt x="942" y="3675"/>
                  </a:lnTo>
                  <a:lnTo>
                    <a:pt x="1044" y="3650"/>
                  </a:lnTo>
                  <a:lnTo>
                    <a:pt x="1146" y="3625"/>
                  </a:lnTo>
                  <a:lnTo>
                    <a:pt x="1247" y="3599"/>
                  </a:lnTo>
                  <a:lnTo>
                    <a:pt x="1348" y="3572"/>
                  </a:lnTo>
                  <a:lnTo>
                    <a:pt x="1449" y="3545"/>
                  </a:lnTo>
                  <a:lnTo>
                    <a:pt x="1549" y="3517"/>
                  </a:lnTo>
                  <a:lnTo>
                    <a:pt x="1648" y="3488"/>
                  </a:lnTo>
                  <a:lnTo>
                    <a:pt x="1748" y="3458"/>
                  </a:lnTo>
                  <a:lnTo>
                    <a:pt x="1846" y="3427"/>
                  </a:lnTo>
                  <a:lnTo>
                    <a:pt x="1944" y="3396"/>
                  </a:lnTo>
                  <a:lnTo>
                    <a:pt x="2043" y="3364"/>
                  </a:lnTo>
                  <a:lnTo>
                    <a:pt x="2139" y="3331"/>
                  </a:lnTo>
                  <a:lnTo>
                    <a:pt x="2237" y="3298"/>
                  </a:lnTo>
                  <a:lnTo>
                    <a:pt x="2333" y="3263"/>
                  </a:lnTo>
                  <a:lnTo>
                    <a:pt x="2429" y="3229"/>
                  </a:lnTo>
                  <a:lnTo>
                    <a:pt x="2524" y="3193"/>
                  </a:lnTo>
                  <a:lnTo>
                    <a:pt x="2619" y="3156"/>
                  </a:lnTo>
                  <a:lnTo>
                    <a:pt x="2713" y="3119"/>
                  </a:lnTo>
                  <a:lnTo>
                    <a:pt x="2808" y="3081"/>
                  </a:lnTo>
                  <a:lnTo>
                    <a:pt x="2902" y="3042"/>
                  </a:lnTo>
                  <a:lnTo>
                    <a:pt x="2994" y="3003"/>
                  </a:lnTo>
                  <a:lnTo>
                    <a:pt x="3087" y="2963"/>
                  </a:lnTo>
                  <a:lnTo>
                    <a:pt x="3179" y="2922"/>
                  </a:lnTo>
                  <a:lnTo>
                    <a:pt x="3179" y="2922"/>
                  </a:lnTo>
                  <a:lnTo>
                    <a:pt x="3325" y="2855"/>
                  </a:lnTo>
                  <a:lnTo>
                    <a:pt x="3470" y="2786"/>
                  </a:lnTo>
                  <a:lnTo>
                    <a:pt x="3613" y="2715"/>
                  </a:lnTo>
                  <a:lnTo>
                    <a:pt x="3756" y="2642"/>
                  </a:lnTo>
                  <a:lnTo>
                    <a:pt x="3896" y="2568"/>
                  </a:lnTo>
                  <a:lnTo>
                    <a:pt x="4035" y="2492"/>
                  </a:lnTo>
                  <a:lnTo>
                    <a:pt x="4173" y="2413"/>
                  </a:lnTo>
                  <a:lnTo>
                    <a:pt x="4310" y="2335"/>
                  </a:lnTo>
                  <a:lnTo>
                    <a:pt x="4444" y="2252"/>
                  </a:lnTo>
                  <a:lnTo>
                    <a:pt x="4578" y="2169"/>
                  </a:lnTo>
                  <a:lnTo>
                    <a:pt x="4709" y="2085"/>
                  </a:lnTo>
                  <a:lnTo>
                    <a:pt x="4839" y="1998"/>
                  </a:lnTo>
                  <a:lnTo>
                    <a:pt x="4967" y="1910"/>
                  </a:lnTo>
                  <a:lnTo>
                    <a:pt x="5094" y="1819"/>
                  </a:lnTo>
                  <a:lnTo>
                    <a:pt x="5220" y="1729"/>
                  </a:lnTo>
                  <a:lnTo>
                    <a:pt x="5343" y="1635"/>
                  </a:lnTo>
                  <a:lnTo>
                    <a:pt x="5343" y="1635"/>
                  </a:lnTo>
                  <a:lnTo>
                    <a:pt x="5445" y="1556"/>
                  </a:lnTo>
                  <a:lnTo>
                    <a:pt x="5544" y="1476"/>
                  </a:lnTo>
                  <a:lnTo>
                    <a:pt x="5639" y="1398"/>
                  </a:lnTo>
                  <a:lnTo>
                    <a:pt x="5732" y="1321"/>
                  </a:lnTo>
                  <a:lnTo>
                    <a:pt x="5821" y="1244"/>
                  </a:lnTo>
                  <a:lnTo>
                    <a:pt x="5906" y="1169"/>
                  </a:lnTo>
                  <a:lnTo>
                    <a:pt x="5988" y="1095"/>
                  </a:lnTo>
                  <a:lnTo>
                    <a:pt x="6067" y="1023"/>
                  </a:lnTo>
                  <a:lnTo>
                    <a:pt x="6141" y="951"/>
                  </a:lnTo>
                  <a:lnTo>
                    <a:pt x="6212" y="881"/>
                  </a:lnTo>
                  <a:lnTo>
                    <a:pt x="6281" y="814"/>
                  </a:lnTo>
                  <a:lnTo>
                    <a:pt x="6346" y="748"/>
                  </a:lnTo>
                  <a:lnTo>
                    <a:pt x="6408" y="683"/>
                  </a:lnTo>
                  <a:lnTo>
                    <a:pt x="6467" y="622"/>
                  </a:lnTo>
                  <a:lnTo>
                    <a:pt x="6522" y="562"/>
                  </a:lnTo>
                  <a:lnTo>
                    <a:pt x="6574" y="505"/>
                  </a:lnTo>
                  <a:lnTo>
                    <a:pt x="6623" y="450"/>
                  </a:lnTo>
                  <a:lnTo>
                    <a:pt x="6668" y="398"/>
                  </a:lnTo>
                  <a:lnTo>
                    <a:pt x="6750" y="302"/>
                  </a:lnTo>
                  <a:lnTo>
                    <a:pt x="6818" y="218"/>
                  </a:lnTo>
                  <a:lnTo>
                    <a:pt x="6874" y="146"/>
                  </a:lnTo>
                  <a:lnTo>
                    <a:pt x="6918" y="88"/>
                  </a:lnTo>
                  <a:lnTo>
                    <a:pt x="6948" y="46"/>
                  </a:lnTo>
                  <a:lnTo>
                    <a:pt x="6975" y="8"/>
                  </a:lnTo>
                  <a:lnTo>
                    <a:pt x="6975" y="8"/>
                  </a:lnTo>
                  <a:lnTo>
                    <a:pt x="6975" y="6"/>
                  </a:lnTo>
                  <a:lnTo>
                    <a:pt x="6975" y="4"/>
                  </a:lnTo>
                  <a:lnTo>
                    <a:pt x="6974" y="3"/>
                  </a:lnTo>
                  <a:lnTo>
                    <a:pt x="6973" y="1"/>
                  </a:lnTo>
                  <a:lnTo>
                    <a:pt x="6973" y="1"/>
                  </a:lnTo>
                  <a:lnTo>
                    <a:pt x="6971" y="0"/>
                  </a:lnTo>
                  <a:lnTo>
                    <a:pt x="6968" y="1"/>
                  </a:lnTo>
                  <a:lnTo>
                    <a:pt x="6966" y="1"/>
                  </a:lnTo>
                  <a:lnTo>
                    <a:pt x="6965" y="3"/>
                  </a:lnTo>
                  <a:lnTo>
                    <a:pt x="6965" y="3"/>
                  </a:lnTo>
                  <a:lnTo>
                    <a:pt x="6939" y="40"/>
                  </a:lnTo>
                  <a:lnTo>
                    <a:pt x="6908" y="83"/>
                  </a:lnTo>
                  <a:lnTo>
                    <a:pt x="6864" y="140"/>
                  </a:lnTo>
                  <a:lnTo>
                    <a:pt x="6808" y="212"/>
                  </a:lnTo>
                  <a:lnTo>
                    <a:pt x="6740" y="296"/>
                  </a:lnTo>
                  <a:lnTo>
                    <a:pt x="6659" y="392"/>
                  </a:lnTo>
                  <a:lnTo>
                    <a:pt x="6613" y="444"/>
                  </a:lnTo>
                  <a:lnTo>
                    <a:pt x="6565" y="499"/>
                  </a:lnTo>
                  <a:lnTo>
                    <a:pt x="6513" y="556"/>
                  </a:lnTo>
                  <a:lnTo>
                    <a:pt x="6458" y="615"/>
                  </a:lnTo>
                  <a:lnTo>
                    <a:pt x="6400" y="677"/>
                  </a:lnTo>
                  <a:lnTo>
                    <a:pt x="6338" y="741"/>
                  </a:lnTo>
                  <a:lnTo>
                    <a:pt x="6273" y="807"/>
                  </a:lnTo>
                  <a:lnTo>
                    <a:pt x="6204" y="875"/>
                  </a:lnTo>
                  <a:lnTo>
                    <a:pt x="6133" y="944"/>
                  </a:lnTo>
                  <a:lnTo>
                    <a:pt x="6058" y="1015"/>
                  </a:lnTo>
                  <a:lnTo>
                    <a:pt x="5979" y="1087"/>
                  </a:lnTo>
                  <a:lnTo>
                    <a:pt x="5897" y="1162"/>
                  </a:lnTo>
                  <a:lnTo>
                    <a:pt x="5812" y="1236"/>
                  </a:lnTo>
                  <a:lnTo>
                    <a:pt x="5723" y="1313"/>
                  </a:lnTo>
                  <a:lnTo>
                    <a:pt x="5631" y="1391"/>
                  </a:lnTo>
                  <a:lnTo>
                    <a:pt x="5536" y="1468"/>
                  </a:lnTo>
                  <a:lnTo>
                    <a:pt x="5437" y="1547"/>
                  </a:lnTo>
                  <a:lnTo>
                    <a:pt x="5335" y="1627"/>
                  </a:lnTo>
                  <a:lnTo>
                    <a:pt x="5335" y="1627"/>
                  </a:lnTo>
                  <a:lnTo>
                    <a:pt x="5236" y="1702"/>
                  </a:lnTo>
                  <a:lnTo>
                    <a:pt x="5134" y="1777"/>
                  </a:lnTo>
                  <a:lnTo>
                    <a:pt x="5028" y="1854"/>
                  </a:lnTo>
                  <a:lnTo>
                    <a:pt x="4917" y="1932"/>
                  </a:lnTo>
                  <a:lnTo>
                    <a:pt x="4801" y="2010"/>
                  </a:lnTo>
                  <a:lnTo>
                    <a:pt x="4681" y="2089"/>
                  </a:lnTo>
                  <a:lnTo>
                    <a:pt x="4557" y="2168"/>
                  </a:lnTo>
                  <a:lnTo>
                    <a:pt x="4429" y="2248"/>
                  </a:lnTo>
                  <a:lnTo>
                    <a:pt x="4295" y="2328"/>
                  </a:lnTo>
                  <a:lnTo>
                    <a:pt x="4158" y="2408"/>
                  </a:lnTo>
                  <a:lnTo>
                    <a:pt x="4016" y="2488"/>
                  </a:lnTo>
                  <a:lnTo>
                    <a:pt x="3870" y="2567"/>
                  </a:lnTo>
                  <a:lnTo>
                    <a:pt x="3720" y="2647"/>
                  </a:lnTo>
                  <a:lnTo>
                    <a:pt x="3642" y="2686"/>
                  </a:lnTo>
                  <a:lnTo>
                    <a:pt x="3565" y="2724"/>
                  </a:lnTo>
                  <a:lnTo>
                    <a:pt x="3485" y="2763"/>
                  </a:lnTo>
                  <a:lnTo>
                    <a:pt x="3406" y="2802"/>
                  </a:lnTo>
                  <a:lnTo>
                    <a:pt x="3324" y="2840"/>
                  </a:lnTo>
                  <a:lnTo>
                    <a:pt x="3242" y="2879"/>
                  </a:lnTo>
                  <a:lnTo>
                    <a:pt x="3158" y="2917"/>
                  </a:lnTo>
                  <a:lnTo>
                    <a:pt x="3074" y="2954"/>
                  </a:lnTo>
                  <a:lnTo>
                    <a:pt x="2987" y="2991"/>
                  </a:lnTo>
                  <a:lnTo>
                    <a:pt x="2900" y="3028"/>
                  </a:lnTo>
                  <a:lnTo>
                    <a:pt x="2812" y="3065"/>
                  </a:lnTo>
                  <a:lnTo>
                    <a:pt x="2722" y="3101"/>
                  </a:lnTo>
                  <a:lnTo>
                    <a:pt x="2633" y="3137"/>
                  </a:lnTo>
                  <a:lnTo>
                    <a:pt x="2541" y="3173"/>
                  </a:lnTo>
                  <a:lnTo>
                    <a:pt x="2449" y="3207"/>
                  </a:lnTo>
                  <a:lnTo>
                    <a:pt x="2354" y="3242"/>
                  </a:lnTo>
                  <a:lnTo>
                    <a:pt x="2260" y="3276"/>
                  </a:lnTo>
                  <a:lnTo>
                    <a:pt x="2164" y="3310"/>
                  </a:lnTo>
                  <a:lnTo>
                    <a:pt x="2067" y="3343"/>
                  </a:lnTo>
                  <a:lnTo>
                    <a:pt x="1969" y="3376"/>
                  </a:lnTo>
                  <a:lnTo>
                    <a:pt x="1869" y="3407"/>
                  </a:lnTo>
                  <a:lnTo>
                    <a:pt x="1769" y="3439"/>
                  </a:lnTo>
                  <a:lnTo>
                    <a:pt x="1667" y="3470"/>
                  </a:lnTo>
                  <a:lnTo>
                    <a:pt x="1565" y="3500"/>
                  </a:lnTo>
                  <a:lnTo>
                    <a:pt x="1460" y="3530"/>
                  </a:lnTo>
                  <a:lnTo>
                    <a:pt x="1355" y="3558"/>
                  </a:lnTo>
                  <a:lnTo>
                    <a:pt x="1250" y="3587"/>
                  </a:lnTo>
                  <a:lnTo>
                    <a:pt x="1142" y="3614"/>
                  </a:lnTo>
                  <a:lnTo>
                    <a:pt x="1033" y="3641"/>
                  </a:lnTo>
                  <a:lnTo>
                    <a:pt x="923" y="3668"/>
                  </a:lnTo>
                  <a:lnTo>
                    <a:pt x="813" y="3693"/>
                  </a:lnTo>
                  <a:lnTo>
                    <a:pt x="701" y="3718"/>
                  </a:lnTo>
                  <a:lnTo>
                    <a:pt x="588" y="3742"/>
                  </a:lnTo>
                  <a:lnTo>
                    <a:pt x="473" y="3765"/>
                  </a:lnTo>
                  <a:lnTo>
                    <a:pt x="358" y="3787"/>
                  </a:lnTo>
                  <a:lnTo>
                    <a:pt x="241" y="3809"/>
                  </a:lnTo>
                  <a:lnTo>
                    <a:pt x="123" y="3829"/>
                  </a:lnTo>
                  <a:lnTo>
                    <a:pt x="4" y="3850"/>
                  </a:lnTo>
                  <a:lnTo>
                    <a:pt x="4" y="3850"/>
                  </a:lnTo>
                  <a:lnTo>
                    <a:pt x="2" y="3850"/>
                  </a:lnTo>
                  <a:lnTo>
                    <a:pt x="1" y="3852"/>
                  </a:lnTo>
                  <a:lnTo>
                    <a:pt x="0" y="3853"/>
                  </a:lnTo>
                  <a:lnTo>
                    <a:pt x="0" y="3855"/>
                  </a:lnTo>
                  <a:lnTo>
                    <a:pt x="0" y="3855"/>
                  </a:lnTo>
                  <a:lnTo>
                    <a:pt x="1" y="3857"/>
                  </a:lnTo>
                  <a:lnTo>
                    <a:pt x="2" y="3858"/>
                  </a:lnTo>
                  <a:lnTo>
                    <a:pt x="3" y="3859"/>
                  </a:lnTo>
                  <a:lnTo>
                    <a:pt x="5" y="38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470"/>
            <p:cNvSpPr>
              <a:spLocks noChangeArrowheads="1"/>
            </p:cNvSpPr>
            <p:nvPr/>
          </p:nvSpPr>
          <p:spPr bwMode="auto">
            <a:xfrm flipH="1">
              <a:off x="4545840" y="867710"/>
              <a:ext cx="4672178" cy="564665"/>
            </a:xfrm>
            <a:prstGeom prst="rect">
              <a:avLst/>
            </a:prstGeom>
            <a:solidFill>
              <a:srgbClr val="2EC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471"/>
            <p:cNvSpPr>
              <a:spLocks noChangeArrowheads="1"/>
            </p:cNvSpPr>
            <p:nvPr/>
          </p:nvSpPr>
          <p:spPr bwMode="auto">
            <a:xfrm flipH="1">
              <a:off x="6586686" y="867710"/>
              <a:ext cx="2631332" cy="56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73"/>
            <p:cNvSpPr>
              <a:spLocks/>
            </p:cNvSpPr>
            <p:nvPr/>
          </p:nvSpPr>
          <p:spPr bwMode="auto">
            <a:xfrm flipH="1">
              <a:off x="6586686" y="273509"/>
              <a:ext cx="797742" cy="620263"/>
            </a:xfrm>
            <a:custGeom>
              <a:avLst/>
              <a:gdLst>
                <a:gd name="T0" fmla="*/ 1 w 2749"/>
                <a:gd name="T1" fmla="*/ 2208 h 2504"/>
                <a:gd name="T2" fmla="*/ 12 w 2749"/>
                <a:gd name="T3" fmla="*/ 2155 h 2504"/>
                <a:gd name="T4" fmla="*/ 48 w 2749"/>
                <a:gd name="T5" fmla="*/ 2085 h 2504"/>
                <a:gd name="T6" fmla="*/ 123 w 2749"/>
                <a:gd name="T7" fmla="*/ 2011 h 2504"/>
                <a:gd name="T8" fmla="*/ 196 w 2749"/>
                <a:gd name="T9" fmla="*/ 1978 h 2504"/>
                <a:gd name="T10" fmla="*/ 251 w 2749"/>
                <a:gd name="T11" fmla="*/ 1967 h 2504"/>
                <a:gd name="T12" fmla="*/ 303 w 2749"/>
                <a:gd name="T13" fmla="*/ 1967 h 2504"/>
                <a:gd name="T14" fmla="*/ 306 w 2749"/>
                <a:gd name="T15" fmla="*/ 1906 h 2504"/>
                <a:gd name="T16" fmla="*/ 283 w 2749"/>
                <a:gd name="T17" fmla="*/ 1775 h 2504"/>
                <a:gd name="T18" fmla="*/ 280 w 2749"/>
                <a:gd name="T19" fmla="*/ 1670 h 2504"/>
                <a:gd name="T20" fmla="*/ 300 w 2749"/>
                <a:gd name="T21" fmla="*/ 1526 h 2504"/>
                <a:gd name="T22" fmla="*/ 346 w 2749"/>
                <a:gd name="T23" fmla="*/ 1392 h 2504"/>
                <a:gd name="T24" fmla="*/ 415 w 2749"/>
                <a:gd name="T25" fmla="*/ 1270 h 2504"/>
                <a:gd name="T26" fmla="*/ 504 w 2749"/>
                <a:gd name="T27" fmla="*/ 1161 h 2504"/>
                <a:gd name="T28" fmla="*/ 610 w 2749"/>
                <a:gd name="T29" fmla="*/ 1070 h 2504"/>
                <a:gd name="T30" fmla="*/ 732 w 2749"/>
                <a:gd name="T31" fmla="*/ 996 h 2504"/>
                <a:gd name="T32" fmla="*/ 867 w 2749"/>
                <a:gd name="T33" fmla="*/ 944 h 2504"/>
                <a:gd name="T34" fmla="*/ 976 w 2749"/>
                <a:gd name="T35" fmla="*/ 920 h 2504"/>
                <a:gd name="T36" fmla="*/ 959 w 2749"/>
                <a:gd name="T37" fmla="*/ 870 h 2504"/>
                <a:gd name="T38" fmla="*/ 953 w 2749"/>
                <a:gd name="T39" fmla="*/ 816 h 2504"/>
                <a:gd name="T40" fmla="*/ 957 w 2749"/>
                <a:gd name="T41" fmla="*/ 775 h 2504"/>
                <a:gd name="T42" fmla="*/ 970 w 2749"/>
                <a:gd name="T43" fmla="*/ 723 h 2504"/>
                <a:gd name="T44" fmla="*/ 1017 w 2749"/>
                <a:gd name="T45" fmla="*/ 644 h 2504"/>
                <a:gd name="T46" fmla="*/ 1100 w 2749"/>
                <a:gd name="T47" fmla="*/ 579 h 2504"/>
                <a:gd name="T48" fmla="*/ 1163 w 2749"/>
                <a:gd name="T49" fmla="*/ 554 h 2504"/>
                <a:gd name="T50" fmla="*/ 1219 w 2749"/>
                <a:gd name="T51" fmla="*/ 547 h 2504"/>
                <a:gd name="T52" fmla="*/ 1274 w 2749"/>
                <a:gd name="T53" fmla="*/ 549 h 2504"/>
                <a:gd name="T54" fmla="*/ 1349 w 2749"/>
                <a:gd name="T55" fmla="*/ 571 h 2504"/>
                <a:gd name="T56" fmla="*/ 1414 w 2749"/>
                <a:gd name="T57" fmla="*/ 611 h 2504"/>
                <a:gd name="T58" fmla="*/ 1466 w 2749"/>
                <a:gd name="T59" fmla="*/ 666 h 2504"/>
                <a:gd name="T60" fmla="*/ 1495 w 2749"/>
                <a:gd name="T61" fmla="*/ 679 h 2504"/>
                <a:gd name="T62" fmla="*/ 1543 w 2749"/>
                <a:gd name="T63" fmla="*/ 607 h 2504"/>
                <a:gd name="T64" fmla="*/ 1603 w 2749"/>
                <a:gd name="T65" fmla="*/ 545 h 2504"/>
                <a:gd name="T66" fmla="*/ 1672 w 2749"/>
                <a:gd name="T67" fmla="*/ 493 h 2504"/>
                <a:gd name="T68" fmla="*/ 1731 w 2749"/>
                <a:gd name="T69" fmla="*/ 462 h 2504"/>
                <a:gd name="T70" fmla="*/ 1697 w 2749"/>
                <a:gd name="T71" fmla="*/ 400 h 2504"/>
                <a:gd name="T72" fmla="*/ 1685 w 2749"/>
                <a:gd name="T73" fmla="*/ 330 h 2504"/>
                <a:gd name="T74" fmla="*/ 1695 w 2749"/>
                <a:gd name="T75" fmla="*/ 265 h 2504"/>
                <a:gd name="T76" fmla="*/ 1735 w 2749"/>
                <a:gd name="T77" fmla="*/ 192 h 2504"/>
                <a:gd name="T78" fmla="*/ 1803 w 2749"/>
                <a:gd name="T79" fmla="*/ 139 h 2504"/>
                <a:gd name="T80" fmla="*/ 1887 w 2749"/>
                <a:gd name="T81" fmla="*/ 114 h 2504"/>
                <a:gd name="T82" fmla="*/ 1937 w 2749"/>
                <a:gd name="T83" fmla="*/ 115 h 2504"/>
                <a:gd name="T84" fmla="*/ 1990 w 2749"/>
                <a:gd name="T85" fmla="*/ 127 h 2504"/>
                <a:gd name="T86" fmla="*/ 2037 w 2749"/>
                <a:gd name="T87" fmla="*/ 151 h 2504"/>
                <a:gd name="T88" fmla="*/ 2076 w 2749"/>
                <a:gd name="T89" fmla="*/ 184 h 2504"/>
                <a:gd name="T90" fmla="*/ 2103 w 2749"/>
                <a:gd name="T91" fmla="*/ 182 h 2504"/>
                <a:gd name="T92" fmla="*/ 2159 w 2749"/>
                <a:gd name="T93" fmla="*/ 104 h 2504"/>
                <a:gd name="T94" fmla="*/ 2237 w 2749"/>
                <a:gd name="T95" fmla="*/ 45 h 2504"/>
                <a:gd name="T96" fmla="*/ 2330 w 2749"/>
                <a:gd name="T97" fmla="*/ 9 h 2504"/>
                <a:gd name="T98" fmla="*/ 2407 w 2749"/>
                <a:gd name="T99" fmla="*/ 0 h 2504"/>
                <a:gd name="T100" fmla="*/ 2477 w 2749"/>
                <a:gd name="T101" fmla="*/ 8 h 2504"/>
                <a:gd name="T102" fmla="*/ 2541 w 2749"/>
                <a:gd name="T103" fmla="*/ 26 h 2504"/>
                <a:gd name="T104" fmla="*/ 2599 w 2749"/>
                <a:gd name="T105" fmla="*/ 57 h 2504"/>
                <a:gd name="T106" fmla="*/ 2650 w 2749"/>
                <a:gd name="T107" fmla="*/ 98 h 2504"/>
                <a:gd name="T108" fmla="*/ 2691 w 2749"/>
                <a:gd name="T109" fmla="*/ 146 h 2504"/>
                <a:gd name="T110" fmla="*/ 2722 w 2749"/>
                <a:gd name="T111" fmla="*/ 201 h 2504"/>
                <a:gd name="T112" fmla="*/ 2743 w 2749"/>
                <a:gd name="T113" fmla="*/ 263 h 2504"/>
                <a:gd name="T114" fmla="*/ 2749 w 2749"/>
                <a:gd name="T115" fmla="*/ 330 h 2504"/>
                <a:gd name="T116" fmla="*/ 201 w 2749"/>
                <a:gd name="T117" fmla="*/ 2493 h 2504"/>
                <a:gd name="T118" fmla="*/ 121 w 2749"/>
                <a:gd name="T119" fmla="*/ 2456 h 2504"/>
                <a:gd name="T120" fmla="*/ 57 w 2749"/>
                <a:gd name="T121" fmla="*/ 2398 h 2504"/>
                <a:gd name="T122" fmla="*/ 14 w 2749"/>
                <a:gd name="T123" fmla="*/ 2322 h 2504"/>
                <a:gd name="T124" fmla="*/ 0 w 2749"/>
                <a:gd name="T125" fmla="*/ 2235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9" h="2504">
                  <a:moveTo>
                    <a:pt x="0" y="2235"/>
                  </a:moveTo>
                  <a:lnTo>
                    <a:pt x="0" y="2235"/>
                  </a:lnTo>
                  <a:lnTo>
                    <a:pt x="0" y="2221"/>
                  </a:lnTo>
                  <a:lnTo>
                    <a:pt x="1" y="2208"/>
                  </a:lnTo>
                  <a:lnTo>
                    <a:pt x="3" y="2194"/>
                  </a:lnTo>
                  <a:lnTo>
                    <a:pt x="5" y="2181"/>
                  </a:lnTo>
                  <a:lnTo>
                    <a:pt x="9" y="2168"/>
                  </a:lnTo>
                  <a:lnTo>
                    <a:pt x="12" y="2155"/>
                  </a:lnTo>
                  <a:lnTo>
                    <a:pt x="17" y="2142"/>
                  </a:lnTo>
                  <a:lnTo>
                    <a:pt x="22" y="2130"/>
                  </a:lnTo>
                  <a:lnTo>
                    <a:pt x="33" y="2106"/>
                  </a:lnTo>
                  <a:lnTo>
                    <a:pt x="48" y="2085"/>
                  </a:lnTo>
                  <a:lnTo>
                    <a:pt x="64" y="2064"/>
                  </a:lnTo>
                  <a:lnTo>
                    <a:pt x="82" y="2045"/>
                  </a:lnTo>
                  <a:lnTo>
                    <a:pt x="102" y="2027"/>
                  </a:lnTo>
                  <a:lnTo>
                    <a:pt x="123" y="2011"/>
                  </a:lnTo>
                  <a:lnTo>
                    <a:pt x="146" y="1998"/>
                  </a:lnTo>
                  <a:lnTo>
                    <a:pt x="170" y="1986"/>
                  </a:lnTo>
                  <a:lnTo>
                    <a:pt x="184" y="1982"/>
                  </a:lnTo>
                  <a:lnTo>
                    <a:pt x="196" y="1978"/>
                  </a:lnTo>
                  <a:lnTo>
                    <a:pt x="210" y="1974"/>
                  </a:lnTo>
                  <a:lnTo>
                    <a:pt x="223" y="1971"/>
                  </a:lnTo>
                  <a:lnTo>
                    <a:pt x="237" y="1969"/>
                  </a:lnTo>
                  <a:lnTo>
                    <a:pt x="251" y="1967"/>
                  </a:lnTo>
                  <a:lnTo>
                    <a:pt x="265" y="1966"/>
                  </a:lnTo>
                  <a:lnTo>
                    <a:pt x="279" y="1966"/>
                  </a:lnTo>
                  <a:lnTo>
                    <a:pt x="279" y="1966"/>
                  </a:lnTo>
                  <a:lnTo>
                    <a:pt x="303" y="1967"/>
                  </a:lnTo>
                  <a:lnTo>
                    <a:pt x="325" y="1969"/>
                  </a:lnTo>
                  <a:lnTo>
                    <a:pt x="325" y="1969"/>
                  </a:lnTo>
                  <a:lnTo>
                    <a:pt x="315" y="1938"/>
                  </a:lnTo>
                  <a:lnTo>
                    <a:pt x="306" y="1906"/>
                  </a:lnTo>
                  <a:lnTo>
                    <a:pt x="298" y="1874"/>
                  </a:lnTo>
                  <a:lnTo>
                    <a:pt x="292" y="1842"/>
                  </a:lnTo>
                  <a:lnTo>
                    <a:pt x="286" y="1808"/>
                  </a:lnTo>
                  <a:lnTo>
                    <a:pt x="283" y="1775"/>
                  </a:lnTo>
                  <a:lnTo>
                    <a:pt x="280" y="1741"/>
                  </a:lnTo>
                  <a:lnTo>
                    <a:pt x="279" y="1707"/>
                  </a:lnTo>
                  <a:lnTo>
                    <a:pt x="279" y="1707"/>
                  </a:lnTo>
                  <a:lnTo>
                    <a:pt x="280" y="1670"/>
                  </a:lnTo>
                  <a:lnTo>
                    <a:pt x="283" y="1633"/>
                  </a:lnTo>
                  <a:lnTo>
                    <a:pt x="287" y="1598"/>
                  </a:lnTo>
                  <a:lnTo>
                    <a:pt x="294" y="1562"/>
                  </a:lnTo>
                  <a:lnTo>
                    <a:pt x="300" y="1526"/>
                  </a:lnTo>
                  <a:lnTo>
                    <a:pt x="309" y="1492"/>
                  </a:lnTo>
                  <a:lnTo>
                    <a:pt x="321" y="1458"/>
                  </a:lnTo>
                  <a:lnTo>
                    <a:pt x="333" y="1425"/>
                  </a:lnTo>
                  <a:lnTo>
                    <a:pt x="346" y="1392"/>
                  </a:lnTo>
                  <a:lnTo>
                    <a:pt x="361" y="1361"/>
                  </a:lnTo>
                  <a:lnTo>
                    <a:pt x="378" y="1330"/>
                  </a:lnTo>
                  <a:lnTo>
                    <a:pt x="396" y="1300"/>
                  </a:lnTo>
                  <a:lnTo>
                    <a:pt x="415" y="1270"/>
                  </a:lnTo>
                  <a:lnTo>
                    <a:pt x="435" y="1241"/>
                  </a:lnTo>
                  <a:lnTo>
                    <a:pt x="456" y="1214"/>
                  </a:lnTo>
                  <a:lnTo>
                    <a:pt x="480" y="1187"/>
                  </a:lnTo>
                  <a:lnTo>
                    <a:pt x="504" y="1161"/>
                  </a:lnTo>
                  <a:lnTo>
                    <a:pt x="528" y="1138"/>
                  </a:lnTo>
                  <a:lnTo>
                    <a:pt x="555" y="1114"/>
                  </a:lnTo>
                  <a:lnTo>
                    <a:pt x="582" y="1091"/>
                  </a:lnTo>
                  <a:lnTo>
                    <a:pt x="610" y="1070"/>
                  </a:lnTo>
                  <a:lnTo>
                    <a:pt x="639" y="1049"/>
                  </a:lnTo>
                  <a:lnTo>
                    <a:pt x="670" y="1031"/>
                  </a:lnTo>
                  <a:lnTo>
                    <a:pt x="701" y="1012"/>
                  </a:lnTo>
                  <a:lnTo>
                    <a:pt x="732" y="996"/>
                  </a:lnTo>
                  <a:lnTo>
                    <a:pt x="765" y="981"/>
                  </a:lnTo>
                  <a:lnTo>
                    <a:pt x="799" y="967"/>
                  </a:lnTo>
                  <a:lnTo>
                    <a:pt x="832" y="955"/>
                  </a:lnTo>
                  <a:lnTo>
                    <a:pt x="867" y="944"/>
                  </a:lnTo>
                  <a:lnTo>
                    <a:pt x="903" y="935"/>
                  </a:lnTo>
                  <a:lnTo>
                    <a:pt x="939" y="927"/>
                  </a:lnTo>
                  <a:lnTo>
                    <a:pt x="976" y="920"/>
                  </a:lnTo>
                  <a:lnTo>
                    <a:pt x="976" y="920"/>
                  </a:lnTo>
                  <a:lnTo>
                    <a:pt x="970" y="908"/>
                  </a:lnTo>
                  <a:lnTo>
                    <a:pt x="967" y="896"/>
                  </a:lnTo>
                  <a:lnTo>
                    <a:pt x="962" y="883"/>
                  </a:lnTo>
                  <a:lnTo>
                    <a:pt x="959" y="870"/>
                  </a:lnTo>
                  <a:lnTo>
                    <a:pt x="957" y="857"/>
                  </a:lnTo>
                  <a:lnTo>
                    <a:pt x="956" y="843"/>
                  </a:lnTo>
                  <a:lnTo>
                    <a:pt x="954" y="830"/>
                  </a:lnTo>
                  <a:lnTo>
                    <a:pt x="953" y="816"/>
                  </a:lnTo>
                  <a:lnTo>
                    <a:pt x="953" y="816"/>
                  </a:lnTo>
                  <a:lnTo>
                    <a:pt x="954" y="802"/>
                  </a:lnTo>
                  <a:lnTo>
                    <a:pt x="956" y="788"/>
                  </a:lnTo>
                  <a:lnTo>
                    <a:pt x="957" y="775"/>
                  </a:lnTo>
                  <a:lnTo>
                    <a:pt x="959" y="761"/>
                  </a:lnTo>
                  <a:lnTo>
                    <a:pt x="962" y="748"/>
                  </a:lnTo>
                  <a:lnTo>
                    <a:pt x="967" y="736"/>
                  </a:lnTo>
                  <a:lnTo>
                    <a:pt x="970" y="723"/>
                  </a:lnTo>
                  <a:lnTo>
                    <a:pt x="976" y="711"/>
                  </a:lnTo>
                  <a:lnTo>
                    <a:pt x="987" y="687"/>
                  </a:lnTo>
                  <a:lnTo>
                    <a:pt x="1002" y="665"/>
                  </a:lnTo>
                  <a:lnTo>
                    <a:pt x="1017" y="644"/>
                  </a:lnTo>
                  <a:lnTo>
                    <a:pt x="1035" y="625"/>
                  </a:lnTo>
                  <a:lnTo>
                    <a:pt x="1055" y="607"/>
                  </a:lnTo>
                  <a:lnTo>
                    <a:pt x="1077" y="592"/>
                  </a:lnTo>
                  <a:lnTo>
                    <a:pt x="1100" y="579"/>
                  </a:lnTo>
                  <a:lnTo>
                    <a:pt x="1125" y="567"/>
                  </a:lnTo>
                  <a:lnTo>
                    <a:pt x="1137" y="563"/>
                  </a:lnTo>
                  <a:lnTo>
                    <a:pt x="1151" y="559"/>
                  </a:lnTo>
                  <a:lnTo>
                    <a:pt x="1163" y="554"/>
                  </a:lnTo>
                  <a:lnTo>
                    <a:pt x="1177" y="552"/>
                  </a:lnTo>
                  <a:lnTo>
                    <a:pt x="1191" y="549"/>
                  </a:lnTo>
                  <a:lnTo>
                    <a:pt x="1205" y="548"/>
                  </a:lnTo>
                  <a:lnTo>
                    <a:pt x="1219" y="547"/>
                  </a:lnTo>
                  <a:lnTo>
                    <a:pt x="1234" y="546"/>
                  </a:lnTo>
                  <a:lnTo>
                    <a:pt x="1234" y="546"/>
                  </a:lnTo>
                  <a:lnTo>
                    <a:pt x="1254" y="547"/>
                  </a:lnTo>
                  <a:lnTo>
                    <a:pt x="1274" y="549"/>
                  </a:lnTo>
                  <a:lnTo>
                    <a:pt x="1294" y="552"/>
                  </a:lnTo>
                  <a:lnTo>
                    <a:pt x="1313" y="558"/>
                  </a:lnTo>
                  <a:lnTo>
                    <a:pt x="1331" y="563"/>
                  </a:lnTo>
                  <a:lnTo>
                    <a:pt x="1349" y="571"/>
                  </a:lnTo>
                  <a:lnTo>
                    <a:pt x="1367" y="579"/>
                  </a:lnTo>
                  <a:lnTo>
                    <a:pt x="1384" y="588"/>
                  </a:lnTo>
                  <a:lnTo>
                    <a:pt x="1400" y="599"/>
                  </a:lnTo>
                  <a:lnTo>
                    <a:pt x="1414" y="611"/>
                  </a:lnTo>
                  <a:lnTo>
                    <a:pt x="1429" y="622"/>
                  </a:lnTo>
                  <a:lnTo>
                    <a:pt x="1442" y="636"/>
                  </a:lnTo>
                  <a:lnTo>
                    <a:pt x="1455" y="651"/>
                  </a:lnTo>
                  <a:lnTo>
                    <a:pt x="1466" y="666"/>
                  </a:lnTo>
                  <a:lnTo>
                    <a:pt x="1476" y="682"/>
                  </a:lnTo>
                  <a:lnTo>
                    <a:pt x="1485" y="698"/>
                  </a:lnTo>
                  <a:lnTo>
                    <a:pt x="1485" y="698"/>
                  </a:lnTo>
                  <a:lnTo>
                    <a:pt x="1495" y="679"/>
                  </a:lnTo>
                  <a:lnTo>
                    <a:pt x="1506" y="660"/>
                  </a:lnTo>
                  <a:lnTo>
                    <a:pt x="1518" y="642"/>
                  </a:lnTo>
                  <a:lnTo>
                    <a:pt x="1530" y="625"/>
                  </a:lnTo>
                  <a:lnTo>
                    <a:pt x="1543" y="607"/>
                  </a:lnTo>
                  <a:lnTo>
                    <a:pt x="1557" y="591"/>
                  </a:lnTo>
                  <a:lnTo>
                    <a:pt x="1571" y="575"/>
                  </a:lnTo>
                  <a:lnTo>
                    <a:pt x="1587" y="560"/>
                  </a:lnTo>
                  <a:lnTo>
                    <a:pt x="1603" y="545"/>
                  </a:lnTo>
                  <a:lnTo>
                    <a:pt x="1620" y="531"/>
                  </a:lnTo>
                  <a:lnTo>
                    <a:pt x="1637" y="518"/>
                  </a:lnTo>
                  <a:lnTo>
                    <a:pt x="1654" y="505"/>
                  </a:lnTo>
                  <a:lnTo>
                    <a:pt x="1672" y="493"/>
                  </a:lnTo>
                  <a:lnTo>
                    <a:pt x="1692" y="482"/>
                  </a:lnTo>
                  <a:lnTo>
                    <a:pt x="1712" y="471"/>
                  </a:lnTo>
                  <a:lnTo>
                    <a:pt x="1731" y="462"/>
                  </a:lnTo>
                  <a:lnTo>
                    <a:pt x="1731" y="462"/>
                  </a:lnTo>
                  <a:lnTo>
                    <a:pt x="1721" y="448"/>
                  </a:lnTo>
                  <a:lnTo>
                    <a:pt x="1712" y="432"/>
                  </a:lnTo>
                  <a:lnTo>
                    <a:pt x="1704" y="417"/>
                  </a:lnTo>
                  <a:lnTo>
                    <a:pt x="1697" y="400"/>
                  </a:lnTo>
                  <a:lnTo>
                    <a:pt x="1692" y="384"/>
                  </a:lnTo>
                  <a:lnTo>
                    <a:pt x="1687" y="367"/>
                  </a:lnTo>
                  <a:lnTo>
                    <a:pt x="1685" y="348"/>
                  </a:lnTo>
                  <a:lnTo>
                    <a:pt x="1685" y="330"/>
                  </a:lnTo>
                  <a:lnTo>
                    <a:pt x="1685" y="330"/>
                  </a:lnTo>
                  <a:lnTo>
                    <a:pt x="1686" y="307"/>
                  </a:lnTo>
                  <a:lnTo>
                    <a:pt x="1689" y="286"/>
                  </a:lnTo>
                  <a:lnTo>
                    <a:pt x="1695" y="265"/>
                  </a:lnTo>
                  <a:lnTo>
                    <a:pt x="1702" y="246"/>
                  </a:lnTo>
                  <a:lnTo>
                    <a:pt x="1712" y="226"/>
                  </a:lnTo>
                  <a:lnTo>
                    <a:pt x="1723" y="208"/>
                  </a:lnTo>
                  <a:lnTo>
                    <a:pt x="1735" y="192"/>
                  </a:lnTo>
                  <a:lnTo>
                    <a:pt x="1750" y="176"/>
                  </a:lnTo>
                  <a:lnTo>
                    <a:pt x="1767" y="162"/>
                  </a:lnTo>
                  <a:lnTo>
                    <a:pt x="1783" y="149"/>
                  </a:lnTo>
                  <a:lnTo>
                    <a:pt x="1803" y="139"/>
                  </a:lnTo>
                  <a:lnTo>
                    <a:pt x="1822" y="130"/>
                  </a:lnTo>
                  <a:lnTo>
                    <a:pt x="1843" y="122"/>
                  </a:lnTo>
                  <a:lnTo>
                    <a:pt x="1864" y="117"/>
                  </a:lnTo>
                  <a:lnTo>
                    <a:pt x="1887" y="114"/>
                  </a:lnTo>
                  <a:lnTo>
                    <a:pt x="1909" y="113"/>
                  </a:lnTo>
                  <a:lnTo>
                    <a:pt x="1909" y="113"/>
                  </a:lnTo>
                  <a:lnTo>
                    <a:pt x="1924" y="113"/>
                  </a:lnTo>
                  <a:lnTo>
                    <a:pt x="1937" y="115"/>
                  </a:lnTo>
                  <a:lnTo>
                    <a:pt x="1951" y="116"/>
                  </a:lnTo>
                  <a:lnTo>
                    <a:pt x="1964" y="119"/>
                  </a:lnTo>
                  <a:lnTo>
                    <a:pt x="1978" y="122"/>
                  </a:lnTo>
                  <a:lnTo>
                    <a:pt x="1990" y="127"/>
                  </a:lnTo>
                  <a:lnTo>
                    <a:pt x="2002" y="132"/>
                  </a:lnTo>
                  <a:lnTo>
                    <a:pt x="2013" y="138"/>
                  </a:lnTo>
                  <a:lnTo>
                    <a:pt x="2026" y="144"/>
                  </a:lnTo>
                  <a:lnTo>
                    <a:pt x="2037" y="151"/>
                  </a:lnTo>
                  <a:lnTo>
                    <a:pt x="2047" y="158"/>
                  </a:lnTo>
                  <a:lnTo>
                    <a:pt x="2057" y="166"/>
                  </a:lnTo>
                  <a:lnTo>
                    <a:pt x="2067" y="174"/>
                  </a:lnTo>
                  <a:lnTo>
                    <a:pt x="2076" y="184"/>
                  </a:lnTo>
                  <a:lnTo>
                    <a:pt x="2084" y="193"/>
                  </a:lnTo>
                  <a:lnTo>
                    <a:pt x="2092" y="203"/>
                  </a:lnTo>
                  <a:lnTo>
                    <a:pt x="2092" y="203"/>
                  </a:lnTo>
                  <a:lnTo>
                    <a:pt x="2103" y="182"/>
                  </a:lnTo>
                  <a:lnTo>
                    <a:pt x="2114" y="160"/>
                  </a:lnTo>
                  <a:lnTo>
                    <a:pt x="2129" y="141"/>
                  </a:lnTo>
                  <a:lnTo>
                    <a:pt x="2144" y="121"/>
                  </a:lnTo>
                  <a:lnTo>
                    <a:pt x="2159" y="104"/>
                  </a:lnTo>
                  <a:lnTo>
                    <a:pt x="2177" y="87"/>
                  </a:lnTo>
                  <a:lnTo>
                    <a:pt x="2196" y="72"/>
                  </a:lnTo>
                  <a:lnTo>
                    <a:pt x="2217" y="58"/>
                  </a:lnTo>
                  <a:lnTo>
                    <a:pt x="2237" y="45"/>
                  </a:lnTo>
                  <a:lnTo>
                    <a:pt x="2259" y="34"/>
                  </a:lnTo>
                  <a:lnTo>
                    <a:pt x="2282" y="24"/>
                  </a:lnTo>
                  <a:lnTo>
                    <a:pt x="2306" y="16"/>
                  </a:lnTo>
                  <a:lnTo>
                    <a:pt x="2330" y="9"/>
                  </a:lnTo>
                  <a:lnTo>
                    <a:pt x="2356" y="5"/>
                  </a:lnTo>
                  <a:lnTo>
                    <a:pt x="2381" y="2"/>
                  </a:lnTo>
                  <a:lnTo>
                    <a:pt x="2407" y="0"/>
                  </a:lnTo>
                  <a:lnTo>
                    <a:pt x="2407" y="0"/>
                  </a:lnTo>
                  <a:lnTo>
                    <a:pt x="2425" y="2"/>
                  </a:lnTo>
                  <a:lnTo>
                    <a:pt x="2443" y="3"/>
                  </a:lnTo>
                  <a:lnTo>
                    <a:pt x="2460" y="5"/>
                  </a:lnTo>
                  <a:lnTo>
                    <a:pt x="2477" y="8"/>
                  </a:lnTo>
                  <a:lnTo>
                    <a:pt x="2492" y="11"/>
                  </a:lnTo>
                  <a:lnTo>
                    <a:pt x="2509" y="16"/>
                  </a:lnTo>
                  <a:lnTo>
                    <a:pt x="2525" y="21"/>
                  </a:lnTo>
                  <a:lnTo>
                    <a:pt x="2541" y="26"/>
                  </a:lnTo>
                  <a:lnTo>
                    <a:pt x="2555" y="33"/>
                  </a:lnTo>
                  <a:lnTo>
                    <a:pt x="2570" y="40"/>
                  </a:lnTo>
                  <a:lnTo>
                    <a:pt x="2584" y="48"/>
                  </a:lnTo>
                  <a:lnTo>
                    <a:pt x="2599" y="57"/>
                  </a:lnTo>
                  <a:lnTo>
                    <a:pt x="2613" y="66"/>
                  </a:lnTo>
                  <a:lnTo>
                    <a:pt x="2625" y="76"/>
                  </a:lnTo>
                  <a:lnTo>
                    <a:pt x="2637" y="86"/>
                  </a:lnTo>
                  <a:lnTo>
                    <a:pt x="2650" y="98"/>
                  </a:lnTo>
                  <a:lnTo>
                    <a:pt x="2661" y="108"/>
                  </a:lnTo>
                  <a:lnTo>
                    <a:pt x="2671" y="120"/>
                  </a:lnTo>
                  <a:lnTo>
                    <a:pt x="2681" y="133"/>
                  </a:lnTo>
                  <a:lnTo>
                    <a:pt x="2691" y="146"/>
                  </a:lnTo>
                  <a:lnTo>
                    <a:pt x="2700" y="159"/>
                  </a:lnTo>
                  <a:lnTo>
                    <a:pt x="2708" y="173"/>
                  </a:lnTo>
                  <a:lnTo>
                    <a:pt x="2716" y="187"/>
                  </a:lnTo>
                  <a:lnTo>
                    <a:pt x="2722" y="201"/>
                  </a:lnTo>
                  <a:lnTo>
                    <a:pt x="2728" y="216"/>
                  </a:lnTo>
                  <a:lnTo>
                    <a:pt x="2734" y="232"/>
                  </a:lnTo>
                  <a:lnTo>
                    <a:pt x="2738" y="248"/>
                  </a:lnTo>
                  <a:lnTo>
                    <a:pt x="2743" y="263"/>
                  </a:lnTo>
                  <a:lnTo>
                    <a:pt x="2745" y="279"/>
                  </a:lnTo>
                  <a:lnTo>
                    <a:pt x="2747" y="296"/>
                  </a:lnTo>
                  <a:lnTo>
                    <a:pt x="2748" y="313"/>
                  </a:lnTo>
                  <a:lnTo>
                    <a:pt x="2749" y="330"/>
                  </a:lnTo>
                  <a:lnTo>
                    <a:pt x="2749" y="2504"/>
                  </a:lnTo>
                  <a:lnTo>
                    <a:pt x="193" y="2504"/>
                  </a:lnTo>
                  <a:lnTo>
                    <a:pt x="201" y="2493"/>
                  </a:lnTo>
                  <a:lnTo>
                    <a:pt x="201" y="2493"/>
                  </a:lnTo>
                  <a:lnTo>
                    <a:pt x="179" y="2486"/>
                  </a:lnTo>
                  <a:lnTo>
                    <a:pt x="159" y="2478"/>
                  </a:lnTo>
                  <a:lnTo>
                    <a:pt x="139" y="2468"/>
                  </a:lnTo>
                  <a:lnTo>
                    <a:pt x="121" y="2456"/>
                  </a:lnTo>
                  <a:lnTo>
                    <a:pt x="103" y="2443"/>
                  </a:lnTo>
                  <a:lnTo>
                    <a:pt x="86" y="2429"/>
                  </a:lnTo>
                  <a:lnTo>
                    <a:pt x="71" y="2414"/>
                  </a:lnTo>
                  <a:lnTo>
                    <a:pt x="57" y="2398"/>
                  </a:lnTo>
                  <a:lnTo>
                    <a:pt x="45" y="2380"/>
                  </a:lnTo>
                  <a:lnTo>
                    <a:pt x="32" y="2362"/>
                  </a:lnTo>
                  <a:lnTo>
                    <a:pt x="23" y="2343"/>
                  </a:lnTo>
                  <a:lnTo>
                    <a:pt x="14" y="2322"/>
                  </a:lnTo>
                  <a:lnTo>
                    <a:pt x="9" y="2302"/>
                  </a:lnTo>
                  <a:lnTo>
                    <a:pt x="3" y="2280"/>
                  </a:lnTo>
                  <a:lnTo>
                    <a:pt x="1" y="2257"/>
                  </a:lnTo>
                  <a:lnTo>
                    <a:pt x="0" y="22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75"/>
            <p:cNvSpPr>
              <a:spLocks/>
            </p:cNvSpPr>
            <p:nvPr/>
          </p:nvSpPr>
          <p:spPr bwMode="auto">
            <a:xfrm flipH="1">
              <a:off x="8011846" y="204012"/>
              <a:ext cx="1206172" cy="689760"/>
            </a:xfrm>
            <a:custGeom>
              <a:avLst/>
              <a:gdLst>
                <a:gd name="T0" fmla="*/ 548 w 4158"/>
                <a:gd name="T1" fmla="*/ 12 h 2782"/>
                <a:gd name="T2" fmla="*/ 697 w 4158"/>
                <a:gd name="T3" fmla="*/ 74 h 2782"/>
                <a:gd name="T4" fmla="*/ 812 w 4158"/>
                <a:gd name="T5" fmla="*/ 182 h 2782"/>
                <a:gd name="T6" fmla="*/ 869 w 4158"/>
                <a:gd name="T7" fmla="*/ 251 h 2782"/>
                <a:gd name="T8" fmla="*/ 932 w 4158"/>
                <a:gd name="T9" fmla="*/ 196 h 2782"/>
                <a:gd name="T10" fmla="*/ 1010 w 4158"/>
                <a:gd name="T11" fmla="*/ 160 h 2782"/>
                <a:gd name="T12" fmla="*/ 1099 w 4158"/>
                <a:gd name="T13" fmla="*/ 147 h 2782"/>
                <a:gd name="T14" fmla="*/ 1158 w 4158"/>
                <a:gd name="T15" fmla="*/ 152 h 2782"/>
                <a:gd name="T16" fmla="*/ 1227 w 4158"/>
                <a:gd name="T17" fmla="*/ 175 h 2782"/>
                <a:gd name="T18" fmla="*/ 1286 w 4158"/>
                <a:gd name="T19" fmla="*/ 211 h 2782"/>
                <a:gd name="T20" fmla="*/ 1334 w 4158"/>
                <a:gd name="T21" fmla="*/ 260 h 2782"/>
                <a:gd name="T22" fmla="*/ 1370 w 4158"/>
                <a:gd name="T23" fmla="*/ 319 h 2782"/>
                <a:gd name="T24" fmla="*/ 1389 w 4158"/>
                <a:gd name="T25" fmla="*/ 388 h 2782"/>
                <a:gd name="T26" fmla="*/ 1392 w 4158"/>
                <a:gd name="T27" fmla="*/ 454 h 2782"/>
                <a:gd name="T28" fmla="*/ 1358 w 4158"/>
                <a:gd name="T29" fmla="*/ 565 h 2782"/>
                <a:gd name="T30" fmla="*/ 1398 w 4158"/>
                <a:gd name="T31" fmla="*/ 638 h 2782"/>
                <a:gd name="T32" fmla="*/ 1543 w 4158"/>
                <a:gd name="T33" fmla="*/ 754 h 2782"/>
                <a:gd name="T34" fmla="*/ 1607 w 4158"/>
                <a:gd name="T35" fmla="*/ 716 h 2782"/>
                <a:gd name="T36" fmla="*/ 1700 w 4158"/>
                <a:gd name="T37" fmla="*/ 630 h 2782"/>
                <a:gd name="T38" fmla="*/ 1820 w 4158"/>
                <a:gd name="T39" fmla="*/ 581 h 2782"/>
                <a:gd name="T40" fmla="*/ 1930 w 4158"/>
                <a:gd name="T41" fmla="*/ 573 h 2782"/>
                <a:gd name="T42" fmla="*/ 2064 w 4158"/>
                <a:gd name="T43" fmla="*/ 609 h 2782"/>
                <a:gd name="T44" fmla="*/ 2171 w 4158"/>
                <a:gd name="T45" fmla="*/ 687 h 2782"/>
                <a:gd name="T46" fmla="*/ 2242 w 4158"/>
                <a:gd name="T47" fmla="*/ 797 h 2782"/>
                <a:gd name="T48" fmla="*/ 2351 w 4158"/>
                <a:gd name="T49" fmla="*/ 754 h 2782"/>
                <a:gd name="T50" fmla="*/ 2496 w 4158"/>
                <a:gd name="T51" fmla="*/ 716 h 2782"/>
                <a:gd name="T52" fmla="*/ 2646 w 4158"/>
                <a:gd name="T53" fmla="*/ 697 h 2782"/>
                <a:gd name="T54" fmla="*/ 2764 w 4158"/>
                <a:gd name="T55" fmla="*/ 697 h 2782"/>
                <a:gd name="T56" fmla="*/ 2899 w 4158"/>
                <a:gd name="T57" fmla="*/ 711 h 2782"/>
                <a:gd name="T58" fmla="*/ 3081 w 4158"/>
                <a:gd name="T59" fmla="*/ 759 h 2782"/>
                <a:gd name="T60" fmla="*/ 3313 w 4158"/>
                <a:gd name="T61" fmla="*/ 873 h 2782"/>
                <a:gd name="T62" fmla="*/ 3510 w 4158"/>
                <a:gd name="T63" fmla="*/ 1038 h 2782"/>
                <a:gd name="T64" fmla="*/ 3661 w 4158"/>
                <a:gd name="T65" fmla="*/ 1242 h 2782"/>
                <a:gd name="T66" fmla="*/ 3758 w 4158"/>
                <a:gd name="T67" fmla="*/ 1478 h 2782"/>
                <a:gd name="T68" fmla="*/ 3783 w 4158"/>
                <a:gd name="T69" fmla="*/ 1606 h 2782"/>
                <a:gd name="T70" fmla="*/ 3791 w 4158"/>
                <a:gd name="T71" fmla="*/ 1738 h 2782"/>
                <a:gd name="T72" fmla="*/ 3776 w 4158"/>
                <a:gd name="T73" fmla="*/ 1916 h 2782"/>
                <a:gd name="T74" fmla="*/ 3732 w 4158"/>
                <a:gd name="T75" fmla="*/ 2082 h 2782"/>
                <a:gd name="T76" fmla="*/ 3829 w 4158"/>
                <a:gd name="T77" fmla="*/ 2080 h 2782"/>
                <a:gd name="T78" fmla="*/ 3918 w 4158"/>
                <a:gd name="T79" fmla="*/ 2099 h 2782"/>
                <a:gd name="T80" fmla="*/ 3996 w 4158"/>
                <a:gd name="T81" fmla="*/ 2138 h 2782"/>
                <a:gd name="T82" fmla="*/ 4063 w 4158"/>
                <a:gd name="T83" fmla="*/ 2193 h 2782"/>
                <a:gd name="T84" fmla="*/ 4113 w 4158"/>
                <a:gd name="T85" fmla="*/ 2262 h 2782"/>
                <a:gd name="T86" fmla="*/ 4146 w 4158"/>
                <a:gd name="T87" fmla="*/ 2342 h 2782"/>
                <a:gd name="T88" fmla="*/ 4158 w 4158"/>
                <a:gd name="T89" fmla="*/ 2430 h 2782"/>
                <a:gd name="T90" fmla="*/ 4138 w 4158"/>
                <a:gd name="T91" fmla="*/ 2544 h 2782"/>
                <a:gd name="T92" fmla="*/ 4065 w 4158"/>
                <a:gd name="T93" fmla="*/ 2664 h 2782"/>
                <a:gd name="T94" fmla="*/ 3949 w 4158"/>
                <a:gd name="T95" fmla="*/ 2748 h 2782"/>
                <a:gd name="T96" fmla="*/ 0 w 4158"/>
                <a:gd name="T97" fmla="*/ 431 h 2782"/>
                <a:gd name="T98" fmla="*/ 9 w 4158"/>
                <a:gd name="T99" fmla="*/ 343 h 2782"/>
                <a:gd name="T100" fmla="*/ 43 w 4158"/>
                <a:gd name="T101" fmla="*/ 244 h 2782"/>
                <a:gd name="T102" fmla="*/ 102 w 4158"/>
                <a:gd name="T103" fmla="*/ 156 h 2782"/>
                <a:gd name="T104" fmla="*/ 179 w 4158"/>
                <a:gd name="T105" fmla="*/ 85 h 2782"/>
                <a:gd name="T106" fmla="*/ 272 w 4158"/>
                <a:gd name="T107" fmla="*/ 34 h 2782"/>
                <a:gd name="T108" fmla="*/ 379 w 4158"/>
                <a:gd name="T109" fmla="*/ 5 h 2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58" h="2782">
                  <a:moveTo>
                    <a:pt x="446" y="0"/>
                  </a:moveTo>
                  <a:lnTo>
                    <a:pt x="446" y="0"/>
                  </a:lnTo>
                  <a:lnTo>
                    <a:pt x="481" y="1"/>
                  </a:lnTo>
                  <a:lnTo>
                    <a:pt x="514" y="5"/>
                  </a:lnTo>
                  <a:lnTo>
                    <a:pt x="548" y="12"/>
                  </a:lnTo>
                  <a:lnTo>
                    <a:pt x="579" y="19"/>
                  </a:lnTo>
                  <a:lnTo>
                    <a:pt x="611" y="30"/>
                  </a:lnTo>
                  <a:lnTo>
                    <a:pt x="641" y="43"/>
                  </a:lnTo>
                  <a:lnTo>
                    <a:pt x="669" y="58"/>
                  </a:lnTo>
                  <a:lnTo>
                    <a:pt x="697" y="74"/>
                  </a:lnTo>
                  <a:lnTo>
                    <a:pt x="723" y="93"/>
                  </a:lnTo>
                  <a:lnTo>
                    <a:pt x="748" y="113"/>
                  </a:lnTo>
                  <a:lnTo>
                    <a:pt x="771" y="135"/>
                  </a:lnTo>
                  <a:lnTo>
                    <a:pt x="793" y="157"/>
                  </a:lnTo>
                  <a:lnTo>
                    <a:pt x="812" y="182"/>
                  </a:lnTo>
                  <a:lnTo>
                    <a:pt x="830" y="209"/>
                  </a:lnTo>
                  <a:lnTo>
                    <a:pt x="845" y="236"/>
                  </a:lnTo>
                  <a:lnTo>
                    <a:pt x="859" y="265"/>
                  </a:lnTo>
                  <a:lnTo>
                    <a:pt x="859" y="265"/>
                  </a:lnTo>
                  <a:lnTo>
                    <a:pt x="869" y="251"/>
                  </a:lnTo>
                  <a:lnTo>
                    <a:pt x="880" y="240"/>
                  </a:lnTo>
                  <a:lnTo>
                    <a:pt x="892" y="228"/>
                  </a:lnTo>
                  <a:lnTo>
                    <a:pt x="905" y="216"/>
                  </a:lnTo>
                  <a:lnTo>
                    <a:pt x="918" y="206"/>
                  </a:lnTo>
                  <a:lnTo>
                    <a:pt x="932" y="196"/>
                  </a:lnTo>
                  <a:lnTo>
                    <a:pt x="946" y="187"/>
                  </a:lnTo>
                  <a:lnTo>
                    <a:pt x="962" y="179"/>
                  </a:lnTo>
                  <a:lnTo>
                    <a:pt x="978" y="172"/>
                  </a:lnTo>
                  <a:lnTo>
                    <a:pt x="993" y="165"/>
                  </a:lnTo>
                  <a:lnTo>
                    <a:pt x="1010" y="160"/>
                  </a:lnTo>
                  <a:lnTo>
                    <a:pt x="1027" y="155"/>
                  </a:lnTo>
                  <a:lnTo>
                    <a:pt x="1044" y="151"/>
                  </a:lnTo>
                  <a:lnTo>
                    <a:pt x="1062" y="149"/>
                  </a:lnTo>
                  <a:lnTo>
                    <a:pt x="1080" y="147"/>
                  </a:lnTo>
                  <a:lnTo>
                    <a:pt x="1099" y="147"/>
                  </a:lnTo>
                  <a:lnTo>
                    <a:pt x="1099" y="147"/>
                  </a:lnTo>
                  <a:lnTo>
                    <a:pt x="1113" y="147"/>
                  </a:lnTo>
                  <a:lnTo>
                    <a:pt x="1128" y="148"/>
                  </a:lnTo>
                  <a:lnTo>
                    <a:pt x="1144" y="150"/>
                  </a:lnTo>
                  <a:lnTo>
                    <a:pt x="1158" y="152"/>
                  </a:lnTo>
                  <a:lnTo>
                    <a:pt x="1172" y="155"/>
                  </a:lnTo>
                  <a:lnTo>
                    <a:pt x="1186" y="160"/>
                  </a:lnTo>
                  <a:lnTo>
                    <a:pt x="1200" y="164"/>
                  </a:lnTo>
                  <a:lnTo>
                    <a:pt x="1213" y="169"/>
                  </a:lnTo>
                  <a:lnTo>
                    <a:pt x="1227" y="175"/>
                  </a:lnTo>
                  <a:lnTo>
                    <a:pt x="1239" y="181"/>
                  </a:lnTo>
                  <a:lnTo>
                    <a:pt x="1251" y="188"/>
                  </a:lnTo>
                  <a:lnTo>
                    <a:pt x="1264" y="195"/>
                  </a:lnTo>
                  <a:lnTo>
                    <a:pt x="1275" y="203"/>
                  </a:lnTo>
                  <a:lnTo>
                    <a:pt x="1286" y="211"/>
                  </a:lnTo>
                  <a:lnTo>
                    <a:pt x="1296" y="220"/>
                  </a:lnTo>
                  <a:lnTo>
                    <a:pt x="1306" y="230"/>
                  </a:lnTo>
                  <a:lnTo>
                    <a:pt x="1317" y="240"/>
                  </a:lnTo>
                  <a:lnTo>
                    <a:pt x="1325" y="249"/>
                  </a:lnTo>
                  <a:lnTo>
                    <a:pt x="1334" y="260"/>
                  </a:lnTo>
                  <a:lnTo>
                    <a:pt x="1342" y="272"/>
                  </a:lnTo>
                  <a:lnTo>
                    <a:pt x="1350" y="283"/>
                  </a:lnTo>
                  <a:lnTo>
                    <a:pt x="1358" y="295"/>
                  </a:lnTo>
                  <a:lnTo>
                    <a:pt x="1364" y="308"/>
                  </a:lnTo>
                  <a:lnTo>
                    <a:pt x="1370" y="319"/>
                  </a:lnTo>
                  <a:lnTo>
                    <a:pt x="1375" y="332"/>
                  </a:lnTo>
                  <a:lnTo>
                    <a:pt x="1380" y="345"/>
                  </a:lnTo>
                  <a:lnTo>
                    <a:pt x="1384" y="359"/>
                  </a:lnTo>
                  <a:lnTo>
                    <a:pt x="1387" y="373"/>
                  </a:lnTo>
                  <a:lnTo>
                    <a:pt x="1389" y="388"/>
                  </a:lnTo>
                  <a:lnTo>
                    <a:pt x="1392" y="402"/>
                  </a:lnTo>
                  <a:lnTo>
                    <a:pt x="1393" y="416"/>
                  </a:lnTo>
                  <a:lnTo>
                    <a:pt x="1393" y="431"/>
                  </a:lnTo>
                  <a:lnTo>
                    <a:pt x="1393" y="431"/>
                  </a:lnTo>
                  <a:lnTo>
                    <a:pt x="1392" y="454"/>
                  </a:lnTo>
                  <a:lnTo>
                    <a:pt x="1389" y="478"/>
                  </a:lnTo>
                  <a:lnTo>
                    <a:pt x="1384" y="501"/>
                  </a:lnTo>
                  <a:lnTo>
                    <a:pt x="1377" y="524"/>
                  </a:lnTo>
                  <a:lnTo>
                    <a:pt x="1368" y="544"/>
                  </a:lnTo>
                  <a:lnTo>
                    <a:pt x="1358" y="565"/>
                  </a:lnTo>
                  <a:lnTo>
                    <a:pt x="1346" y="585"/>
                  </a:lnTo>
                  <a:lnTo>
                    <a:pt x="1332" y="603"/>
                  </a:lnTo>
                  <a:lnTo>
                    <a:pt x="1332" y="603"/>
                  </a:lnTo>
                  <a:lnTo>
                    <a:pt x="1366" y="620"/>
                  </a:lnTo>
                  <a:lnTo>
                    <a:pt x="1398" y="638"/>
                  </a:lnTo>
                  <a:lnTo>
                    <a:pt x="1430" y="659"/>
                  </a:lnTo>
                  <a:lnTo>
                    <a:pt x="1460" y="680"/>
                  </a:lnTo>
                  <a:lnTo>
                    <a:pt x="1489" y="703"/>
                  </a:lnTo>
                  <a:lnTo>
                    <a:pt x="1516" y="728"/>
                  </a:lnTo>
                  <a:lnTo>
                    <a:pt x="1543" y="754"/>
                  </a:lnTo>
                  <a:lnTo>
                    <a:pt x="1568" y="781"/>
                  </a:lnTo>
                  <a:lnTo>
                    <a:pt x="1568" y="781"/>
                  </a:lnTo>
                  <a:lnTo>
                    <a:pt x="1579" y="758"/>
                  </a:lnTo>
                  <a:lnTo>
                    <a:pt x="1592" y="736"/>
                  </a:lnTo>
                  <a:lnTo>
                    <a:pt x="1607" y="716"/>
                  </a:lnTo>
                  <a:lnTo>
                    <a:pt x="1623" y="696"/>
                  </a:lnTo>
                  <a:lnTo>
                    <a:pt x="1640" y="678"/>
                  </a:lnTo>
                  <a:lnTo>
                    <a:pt x="1659" y="661"/>
                  </a:lnTo>
                  <a:lnTo>
                    <a:pt x="1679" y="645"/>
                  </a:lnTo>
                  <a:lnTo>
                    <a:pt x="1700" y="630"/>
                  </a:lnTo>
                  <a:lnTo>
                    <a:pt x="1723" y="618"/>
                  </a:lnTo>
                  <a:lnTo>
                    <a:pt x="1745" y="606"/>
                  </a:lnTo>
                  <a:lnTo>
                    <a:pt x="1770" y="596"/>
                  </a:lnTo>
                  <a:lnTo>
                    <a:pt x="1794" y="587"/>
                  </a:lnTo>
                  <a:lnTo>
                    <a:pt x="1820" y="581"/>
                  </a:lnTo>
                  <a:lnTo>
                    <a:pt x="1847" y="576"/>
                  </a:lnTo>
                  <a:lnTo>
                    <a:pt x="1874" y="573"/>
                  </a:lnTo>
                  <a:lnTo>
                    <a:pt x="1901" y="572"/>
                  </a:lnTo>
                  <a:lnTo>
                    <a:pt x="1901" y="572"/>
                  </a:lnTo>
                  <a:lnTo>
                    <a:pt x="1930" y="573"/>
                  </a:lnTo>
                  <a:lnTo>
                    <a:pt x="1958" y="576"/>
                  </a:lnTo>
                  <a:lnTo>
                    <a:pt x="1986" y="582"/>
                  </a:lnTo>
                  <a:lnTo>
                    <a:pt x="2013" y="588"/>
                  </a:lnTo>
                  <a:lnTo>
                    <a:pt x="2039" y="598"/>
                  </a:lnTo>
                  <a:lnTo>
                    <a:pt x="2064" y="609"/>
                  </a:lnTo>
                  <a:lnTo>
                    <a:pt x="2087" y="621"/>
                  </a:lnTo>
                  <a:lnTo>
                    <a:pt x="2111" y="635"/>
                  </a:lnTo>
                  <a:lnTo>
                    <a:pt x="2132" y="651"/>
                  </a:lnTo>
                  <a:lnTo>
                    <a:pt x="2152" y="668"/>
                  </a:lnTo>
                  <a:lnTo>
                    <a:pt x="2171" y="687"/>
                  </a:lnTo>
                  <a:lnTo>
                    <a:pt x="2188" y="706"/>
                  </a:lnTo>
                  <a:lnTo>
                    <a:pt x="2205" y="727"/>
                  </a:lnTo>
                  <a:lnTo>
                    <a:pt x="2218" y="749"/>
                  </a:lnTo>
                  <a:lnTo>
                    <a:pt x="2232" y="772"/>
                  </a:lnTo>
                  <a:lnTo>
                    <a:pt x="2242" y="797"/>
                  </a:lnTo>
                  <a:lnTo>
                    <a:pt x="2242" y="797"/>
                  </a:lnTo>
                  <a:lnTo>
                    <a:pt x="2269" y="785"/>
                  </a:lnTo>
                  <a:lnTo>
                    <a:pt x="2296" y="774"/>
                  </a:lnTo>
                  <a:lnTo>
                    <a:pt x="2324" y="763"/>
                  </a:lnTo>
                  <a:lnTo>
                    <a:pt x="2351" y="754"/>
                  </a:lnTo>
                  <a:lnTo>
                    <a:pt x="2379" y="745"/>
                  </a:lnTo>
                  <a:lnTo>
                    <a:pt x="2408" y="736"/>
                  </a:lnTo>
                  <a:lnTo>
                    <a:pt x="2436" y="729"/>
                  </a:lnTo>
                  <a:lnTo>
                    <a:pt x="2465" y="722"/>
                  </a:lnTo>
                  <a:lnTo>
                    <a:pt x="2496" y="716"/>
                  </a:lnTo>
                  <a:lnTo>
                    <a:pt x="2525" y="710"/>
                  </a:lnTo>
                  <a:lnTo>
                    <a:pt x="2555" y="706"/>
                  </a:lnTo>
                  <a:lnTo>
                    <a:pt x="2585" y="702"/>
                  </a:lnTo>
                  <a:lnTo>
                    <a:pt x="2616" y="700"/>
                  </a:lnTo>
                  <a:lnTo>
                    <a:pt x="2646" y="697"/>
                  </a:lnTo>
                  <a:lnTo>
                    <a:pt x="2677" y="696"/>
                  </a:lnTo>
                  <a:lnTo>
                    <a:pt x="2708" y="695"/>
                  </a:lnTo>
                  <a:lnTo>
                    <a:pt x="2708" y="695"/>
                  </a:lnTo>
                  <a:lnTo>
                    <a:pt x="2736" y="696"/>
                  </a:lnTo>
                  <a:lnTo>
                    <a:pt x="2764" y="697"/>
                  </a:lnTo>
                  <a:lnTo>
                    <a:pt x="2792" y="699"/>
                  </a:lnTo>
                  <a:lnTo>
                    <a:pt x="2819" y="701"/>
                  </a:lnTo>
                  <a:lnTo>
                    <a:pt x="2846" y="704"/>
                  </a:lnTo>
                  <a:lnTo>
                    <a:pt x="2872" y="707"/>
                  </a:lnTo>
                  <a:lnTo>
                    <a:pt x="2899" y="711"/>
                  </a:lnTo>
                  <a:lnTo>
                    <a:pt x="2926" y="717"/>
                  </a:lnTo>
                  <a:lnTo>
                    <a:pt x="2953" y="722"/>
                  </a:lnTo>
                  <a:lnTo>
                    <a:pt x="2979" y="729"/>
                  </a:lnTo>
                  <a:lnTo>
                    <a:pt x="3031" y="743"/>
                  </a:lnTo>
                  <a:lnTo>
                    <a:pt x="3081" y="759"/>
                  </a:lnTo>
                  <a:lnTo>
                    <a:pt x="3129" y="777"/>
                  </a:lnTo>
                  <a:lnTo>
                    <a:pt x="3178" y="799"/>
                  </a:lnTo>
                  <a:lnTo>
                    <a:pt x="3225" y="822"/>
                  </a:lnTo>
                  <a:lnTo>
                    <a:pt x="3270" y="846"/>
                  </a:lnTo>
                  <a:lnTo>
                    <a:pt x="3313" y="873"/>
                  </a:lnTo>
                  <a:lnTo>
                    <a:pt x="3356" y="903"/>
                  </a:lnTo>
                  <a:lnTo>
                    <a:pt x="3397" y="934"/>
                  </a:lnTo>
                  <a:lnTo>
                    <a:pt x="3437" y="966"/>
                  </a:lnTo>
                  <a:lnTo>
                    <a:pt x="3474" y="1001"/>
                  </a:lnTo>
                  <a:lnTo>
                    <a:pt x="3510" y="1038"/>
                  </a:lnTo>
                  <a:lnTo>
                    <a:pt x="3544" y="1075"/>
                  </a:lnTo>
                  <a:lnTo>
                    <a:pt x="3576" y="1114"/>
                  </a:lnTo>
                  <a:lnTo>
                    <a:pt x="3606" y="1155"/>
                  </a:lnTo>
                  <a:lnTo>
                    <a:pt x="3635" y="1197"/>
                  </a:lnTo>
                  <a:lnTo>
                    <a:pt x="3661" y="1242"/>
                  </a:lnTo>
                  <a:lnTo>
                    <a:pt x="3685" y="1287"/>
                  </a:lnTo>
                  <a:lnTo>
                    <a:pt x="3706" y="1332"/>
                  </a:lnTo>
                  <a:lnTo>
                    <a:pt x="3726" y="1380"/>
                  </a:lnTo>
                  <a:lnTo>
                    <a:pt x="3743" y="1429"/>
                  </a:lnTo>
                  <a:lnTo>
                    <a:pt x="3758" y="1478"/>
                  </a:lnTo>
                  <a:lnTo>
                    <a:pt x="3764" y="1503"/>
                  </a:lnTo>
                  <a:lnTo>
                    <a:pt x="3770" y="1529"/>
                  </a:lnTo>
                  <a:lnTo>
                    <a:pt x="3774" y="1554"/>
                  </a:lnTo>
                  <a:lnTo>
                    <a:pt x="3779" y="1580"/>
                  </a:lnTo>
                  <a:lnTo>
                    <a:pt x="3783" y="1606"/>
                  </a:lnTo>
                  <a:lnTo>
                    <a:pt x="3786" y="1633"/>
                  </a:lnTo>
                  <a:lnTo>
                    <a:pt x="3789" y="1659"/>
                  </a:lnTo>
                  <a:lnTo>
                    <a:pt x="3790" y="1686"/>
                  </a:lnTo>
                  <a:lnTo>
                    <a:pt x="3791" y="1711"/>
                  </a:lnTo>
                  <a:lnTo>
                    <a:pt x="3791" y="1738"/>
                  </a:lnTo>
                  <a:lnTo>
                    <a:pt x="3791" y="1738"/>
                  </a:lnTo>
                  <a:lnTo>
                    <a:pt x="3790" y="1784"/>
                  </a:lnTo>
                  <a:lnTo>
                    <a:pt x="3788" y="1828"/>
                  </a:lnTo>
                  <a:lnTo>
                    <a:pt x="3783" y="1872"/>
                  </a:lnTo>
                  <a:lnTo>
                    <a:pt x="3776" y="1916"/>
                  </a:lnTo>
                  <a:lnTo>
                    <a:pt x="3768" y="1958"/>
                  </a:lnTo>
                  <a:lnTo>
                    <a:pt x="3758" y="2000"/>
                  </a:lnTo>
                  <a:lnTo>
                    <a:pt x="3745" y="2042"/>
                  </a:lnTo>
                  <a:lnTo>
                    <a:pt x="3732" y="2082"/>
                  </a:lnTo>
                  <a:lnTo>
                    <a:pt x="3732" y="2082"/>
                  </a:lnTo>
                  <a:lnTo>
                    <a:pt x="3761" y="2079"/>
                  </a:lnTo>
                  <a:lnTo>
                    <a:pt x="3791" y="2078"/>
                  </a:lnTo>
                  <a:lnTo>
                    <a:pt x="3791" y="2078"/>
                  </a:lnTo>
                  <a:lnTo>
                    <a:pt x="3810" y="2078"/>
                  </a:lnTo>
                  <a:lnTo>
                    <a:pt x="3829" y="2080"/>
                  </a:lnTo>
                  <a:lnTo>
                    <a:pt x="3847" y="2082"/>
                  </a:lnTo>
                  <a:lnTo>
                    <a:pt x="3865" y="2085"/>
                  </a:lnTo>
                  <a:lnTo>
                    <a:pt x="3883" y="2088"/>
                  </a:lnTo>
                  <a:lnTo>
                    <a:pt x="3900" y="2094"/>
                  </a:lnTo>
                  <a:lnTo>
                    <a:pt x="3918" y="2099"/>
                  </a:lnTo>
                  <a:lnTo>
                    <a:pt x="3934" y="2106"/>
                  </a:lnTo>
                  <a:lnTo>
                    <a:pt x="3951" y="2112"/>
                  </a:lnTo>
                  <a:lnTo>
                    <a:pt x="3966" y="2120"/>
                  </a:lnTo>
                  <a:lnTo>
                    <a:pt x="3982" y="2128"/>
                  </a:lnTo>
                  <a:lnTo>
                    <a:pt x="3996" y="2138"/>
                  </a:lnTo>
                  <a:lnTo>
                    <a:pt x="4011" y="2148"/>
                  </a:lnTo>
                  <a:lnTo>
                    <a:pt x="4025" y="2157"/>
                  </a:lnTo>
                  <a:lnTo>
                    <a:pt x="4038" y="2169"/>
                  </a:lnTo>
                  <a:lnTo>
                    <a:pt x="4050" y="2180"/>
                  </a:lnTo>
                  <a:lnTo>
                    <a:pt x="4063" y="2193"/>
                  </a:lnTo>
                  <a:lnTo>
                    <a:pt x="4074" y="2206"/>
                  </a:lnTo>
                  <a:lnTo>
                    <a:pt x="4085" y="2219"/>
                  </a:lnTo>
                  <a:lnTo>
                    <a:pt x="4095" y="2233"/>
                  </a:lnTo>
                  <a:lnTo>
                    <a:pt x="4104" y="2247"/>
                  </a:lnTo>
                  <a:lnTo>
                    <a:pt x="4113" y="2262"/>
                  </a:lnTo>
                  <a:lnTo>
                    <a:pt x="4121" y="2277"/>
                  </a:lnTo>
                  <a:lnTo>
                    <a:pt x="4129" y="2292"/>
                  </a:lnTo>
                  <a:lnTo>
                    <a:pt x="4136" y="2309"/>
                  </a:lnTo>
                  <a:lnTo>
                    <a:pt x="4141" y="2325"/>
                  </a:lnTo>
                  <a:lnTo>
                    <a:pt x="4146" y="2342"/>
                  </a:lnTo>
                  <a:lnTo>
                    <a:pt x="4150" y="2358"/>
                  </a:lnTo>
                  <a:lnTo>
                    <a:pt x="4154" y="2376"/>
                  </a:lnTo>
                  <a:lnTo>
                    <a:pt x="4156" y="2394"/>
                  </a:lnTo>
                  <a:lnTo>
                    <a:pt x="4157" y="2411"/>
                  </a:lnTo>
                  <a:lnTo>
                    <a:pt x="4158" y="2430"/>
                  </a:lnTo>
                  <a:lnTo>
                    <a:pt x="4158" y="2430"/>
                  </a:lnTo>
                  <a:lnTo>
                    <a:pt x="4156" y="2460"/>
                  </a:lnTo>
                  <a:lnTo>
                    <a:pt x="4152" y="2489"/>
                  </a:lnTo>
                  <a:lnTo>
                    <a:pt x="4147" y="2517"/>
                  </a:lnTo>
                  <a:lnTo>
                    <a:pt x="4138" y="2544"/>
                  </a:lnTo>
                  <a:lnTo>
                    <a:pt x="4127" y="2571"/>
                  </a:lnTo>
                  <a:lnTo>
                    <a:pt x="4114" y="2596"/>
                  </a:lnTo>
                  <a:lnTo>
                    <a:pt x="4100" y="2620"/>
                  </a:lnTo>
                  <a:lnTo>
                    <a:pt x="4083" y="2643"/>
                  </a:lnTo>
                  <a:lnTo>
                    <a:pt x="4065" y="2664"/>
                  </a:lnTo>
                  <a:lnTo>
                    <a:pt x="4045" y="2684"/>
                  </a:lnTo>
                  <a:lnTo>
                    <a:pt x="4022" y="2703"/>
                  </a:lnTo>
                  <a:lnTo>
                    <a:pt x="4000" y="2720"/>
                  </a:lnTo>
                  <a:lnTo>
                    <a:pt x="3975" y="2734"/>
                  </a:lnTo>
                  <a:lnTo>
                    <a:pt x="3949" y="2748"/>
                  </a:lnTo>
                  <a:lnTo>
                    <a:pt x="3922" y="2759"/>
                  </a:lnTo>
                  <a:lnTo>
                    <a:pt x="3894" y="2768"/>
                  </a:lnTo>
                  <a:lnTo>
                    <a:pt x="3906" y="2782"/>
                  </a:lnTo>
                  <a:lnTo>
                    <a:pt x="0" y="2782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" y="408"/>
                  </a:lnTo>
                  <a:lnTo>
                    <a:pt x="2" y="386"/>
                  </a:lnTo>
                  <a:lnTo>
                    <a:pt x="5" y="365"/>
                  </a:lnTo>
                  <a:lnTo>
                    <a:pt x="9" y="343"/>
                  </a:lnTo>
                  <a:lnTo>
                    <a:pt x="14" y="323"/>
                  </a:lnTo>
                  <a:lnTo>
                    <a:pt x="20" y="302"/>
                  </a:lnTo>
                  <a:lnTo>
                    <a:pt x="26" y="283"/>
                  </a:lnTo>
                  <a:lnTo>
                    <a:pt x="34" y="263"/>
                  </a:lnTo>
                  <a:lnTo>
                    <a:pt x="43" y="244"/>
                  </a:lnTo>
                  <a:lnTo>
                    <a:pt x="53" y="226"/>
                  </a:lnTo>
                  <a:lnTo>
                    <a:pt x="65" y="207"/>
                  </a:lnTo>
                  <a:lnTo>
                    <a:pt x="76" y="190"/>
                  </a:lnTo>
                  <a:lnTo>
                    <a:pt x="88" y="173"/>
                  </a:lnTo>
                  <a:lnTo>
                    <a:pt x="102" y="156"/>
                  </a:lnTo>
                  <a:lnTo>
                    <a:pt x="116" y="141"/>
                  </a:lnTo>
                  <a:lnTo>
                    <a:pt x="131" y="126"/>
                  </a:lnTo>
                  <a:lnTo>
                    <a:pt x="146" y="112"/>
                  </a:lnTo>
                  <a:lnTo>
                    <a:pt x="162" y="98"/>
                  </a:lnTo>
                  <a:lnTo>
                    <a:pt x="179" y="85"/>
                  </a:lnTo>
                  <a:lnTo>
                    <a:pt x="197" y="73"/>
                  </a:lnTo>
                  <a:lnTo>
                    <a:pt x="215" y="62"/>
                  </a:lnTo>
                  <a:lnTo>
                    <a:pt x="234" y="52"/>
                  </a:lnTo>
                  <a:lnTo>
                    <a:pt x="253" y="43"/>
                  </a:lnTo>
                  <a:lnTo>
                    <a:pt x="272" y="34"/>
                  </a:lnTo>
                  <a:lnTo>
                    <a:pt x="293" y="26"/>
                  </a:lnTo>
                  <a:lnTo>
                    <a:pt x="314" y="19"/>
                  </a:lnTo>
                  <a:lnTo>
                    <a:pt x="335" y="14"/>
                  </a:lnTo>
                  <a:lnTo>
                    <a:pt x="356" y="8"/>
                  </a:lnTo>
                  <a:lnTo>
                    <a:pt x="379" y="5"/>
                  </a:lnTo>
                  <a:lnTo>
                    <a:pt x="401" y="2"/>
                  </a:lnTo>
                  <a:lnTo>
                    <a:pt x="424" y="1"/>
                  </a:lnTo>
                  <a:lnTo>
                    <a:pt x="4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76"/>
            <p:cNvSpPr>
              <a:spLocks/>
            </p:cNvSpPr>
            <p:nvPr/>
          </p:nvSpPr>
          <p:spPr bwMode="auto">
            <a:xfrm flipH="1">
              <a:off x="7069850" y="1239520"/>
              <a:ext cx="2057792" cy="76447"/>
            </a:xfrm>
            <a:custGeom>
              <a:avLst/>
              <a:gdLst>
                <a:gd name="T0" fmla="*/ 3553 w 7105"/>
                <a:gd name="T1" fmla="*/ 0 h 313"/>
                <a:gd name="T2" fmla="*/ 4268 w 7105"/>
                <a:gd name="T3" fmla="*/ 3 h 313"/>
                <a:gd name="T4" fmla="*/ 4936 w 7105"/>
                <a:gd name="T5" fmla="*/ 12 h 313"/>
                <a:gd name="T6" fmla="*/ 5539 w 7105"/>
                <a:gd name="T7" fmla="*/ 26 h 313"/>
                <a:gd name="T8" fmla="*/ 6064 w 7105"/>
                <a:gd name="T9" fmla="*/ 46 h 313"/>
                <a:gd name="T10" fmla="*/ 6499 w 7105"/>
                <a:gd name="T11" fmla="*/ 68 h 313"/>
                <a:gd name="T12" fmla="*/ 6677 w 7105"/>
                <a:gd name="T13" fmla="*/ 81 h 313"/>
                <a:gd name="T14" fmla="*/ 6826 w 7105"/>
                <a:gd name="T15" fmla="*/ 95 h 313"/>
                <a:gd name="T16" fmla="*/ 6946 w 7105"/>
                <a:gd name="T17" fmla="*/ 109 h 313"/>
                <a:gd name="T18" fmla="*/ 7034 w 7105"/>
                <a:gd name="T19" fmla="*/ 125 h 313"/>
                <a:gd name="T20" fmla="*/ 7077 w 7105"/>
                <a:gd name="T21" fmla="*/ 136 h 313"/>
                <a:gd name="T22" fmla="*/ 7095 w 7105"/>
                <a:gd name="T23" fmla="*/ 144 h 313"/>
                <a:gd name="T24" fmla="*/ 7104 w 7105"/>
                <a:gd name="T25" fmla="*/ 153 h 313"/>
                <a:gd name="T26" fmla="*/ 7105 w 7105"/>
                <a:gd name="T27" fmla="*/ 156 h 313"/>
                <a:gd name="T28" fmla="*/ 7101 w 7105"/>
                <a:gd name="T29" fmla="*/ 165 h 313"/>
                <a:gd name="T30" fmla="*/ 7088 w 7105"/>
                <a:gd name="T31" fmla="*/ 172 h 313"/>
                <a:gd name="T32" fmla="*/ 7065 w 7105"/>
                <a:gd name="T33" fmla="*/ 180 h 313"/>
                <a:gd name="T34" fmla="*/ 6993 w 7105"/>
                <a:gd name="T35" fmla="*/ 195 h 313"/>
                <a:gd name="T36" fmla="*/ 6890 w 7105"/>
                <a:gd name="T37" fmla="*/ 210 h 313"/>
                <a:gd name="T38" fmla="*/ 6755 w 7105"/>
                <a:gd name="T39" fmla="*/ 224 h 313"/>
                <a:gd name="T40" fmla="*/ 6592 w 7105"/>
                <a:gd name="T41" fmla="*/ 237 h 313"/>
                <a:gd name="T42" fmla="*/ 6294 w 7105"/>
                <a:gd name="T43" fmla="*/ 255 h 313"/>
                <a:gd name="T44" fmla="*/ 5813 w 7105"/>
                <a:gd name="T45" fmla="*/ 277 h 313"/>
                <a:gd name="T46" fmla="*/ 5247 w 7105"/>
                <a:gd name="T47" fmla="*/ 294 h 313"/>
                <a:gd name="T48" fmla="*/ 4609 w 7105"/>
                <a:gd name="T49" fmla="*/ 306 h 313"/>
                <a:gd name="T50" fmla="*/ 3916 w 7105"/>
                <a:gd name="T51" fmla="*/ 311 h 313"/>
                <a:gd name="T52" fmla="*/ 3553 w 7105"/>
                <a:gd name="T53" fmla="*/ 313 h 313"/>
                <a:gd name="T54" fmla="*/ 2837 w 7105"/>
                <a:gd name="T55" fmla="*/ 309 h 313"/>
                <a:gd name="T56" fmla="*/ 2170 w 7105"/>
                <a:gd name="T57" fmla="*/ 301 h 313"/>
                <a:gd name="T58" fmla="*/ 1566 w 7105"/>
                <a:gd name="T59" fmla="*/ 286 h 313"/>
                <a:gd name="T60" fmla="*/ 1041 w 7105"/>
                <a:gd name="T61" fmla="*/ 267 h 313"/>
                <a:gd name="T62" fmla="*/ 607 w 7105"/>
                <a:gd name="T63" fmla="*/ 243 h 313"/>
                <a:gd name="T64" fmla="*/ 429 w 7105"/>
                <a:gd name="T65" fmla="*/ 230 h 313"/>
                <a:gd name="T66" fmla="*/ 279 w 7105"/>
                <a:gd name="T67" fmla="*/ 217 h 313"/>
                <a:gd name="T68" fmla="*/ 159 w 7105"/>
                <a:gd name="T69" fmla="*/ 202 h 313"/>
                <a:gd name="T70" fmla="*/ 72 w 7105"/>
                <a:gd name="T71" fmla="*/ 187 h 313"/>
                <a:gd name="T72" fmla="*/ 29 w 7105"/>
                <a:gd name="T73" fmla="*/ 176 h 313"/>
                <a:gd name="T74" fmla="*/ 10 w 7105"/>
                <a:gd name="T75" fmla="*/ 168 h 313"/>
                <a:gd name="T76" fmla="*/ 1 w 7105"/>
                <a:gd name="T77" fmla="*/ 160 h 313"/>
                <a:gd name="T78" fmla="*/ 0 w 7105"/>
                <a:gd name="T79" fmla="*/ 156 h 313"/>
                <a:gd name="T80" fmla="*/ 5 w 7105"/>
                <a:gd name="T81" fmla="*/ 148 h 313"/>
                <a:gd name="T82" fmla="*/ 18 w 7105"/>
                <a:gd name="T83" fmla="*/ 141 h 313"/>
                <a:gd name="T84" fmla="*/ 42 w 7105"/>
                <a:gd name="T85" fmla="*/ 132 h 313"/>
                <a:gd name="T86" fmla="*/ 112 w 7105"/>
                <a:gd name="T87" fmla="*/ 117 h 313"/>
                <a:gd name="T88" fmla="*/ 215 w 7105"/>
                <a:gd name="T89" fmla="*/ 103 h 313"/>
                <a:gd name="T90" fmla="*/ 350 w 7105"/>
                <a:gd name="T91" fmla="*/ 89 h 313"/>
                <a:gd name="T92" fmla="*/ 515 w 7105"/>
                <a:gd name="T93" fmla="*/ 75 h 313"/>
                <a:gd name="T94" fmla="*/ 811 w 7105"/>
                <a:gd name="T95" fmla="*/ 57 h 313"/>
                <a:gd name="T96" fmla="*/ 1293 w 7105"/>
                <a:gd name="T97" fmla="*/ 36 h 313"/>
                <a:gd name="T98" fmla="*/ 1859 w 7105"/>
                <a:gd name="T99" fmla="*/ 19 h 313"/>
                <a:gd name="T100" fmla="*/ 2496 w 7105"/>
                <a:gd name="T101" fmla="*/ 7 h 313"/>
                <a:gd name="T102" fmla="*/ 3189 w 7105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5" h="313">
                  <a:moveTo>
                    <a:pt x="3553" y="0"/>
                  </a:moveTo>
                  <a:lnTo>
                    <a:pt x="3553" y="0"/>
                  </a:lnTo>
                  <a:lnTo>
                    <a:pt x="3916" y="0"/>
                  </a:lnTo>
                  <a:lnTo>
                    <a:pt x="4268" y="3"/>
                  </a:lnTo>
                  <a:lnTo>
                    <a:pt x="4609" y="7"/>
                  </a:lnTo>
                  <a:lnTo>
                    <a:pt x="4936" y="12"/>
                  </a:lnTo>
                  <a:lnTo>
                    <a:pt x="5247" y="19"/>
                  </a:lnTo>
                  <a:lnTo>
                    <a:pt x="5539" y="26"/>
                  </a:lnTo>
                  <a:lnTo>
                    <a:pt x="5813" y="36"/>
                  </a:lnTo>
                  <a:lnTo>
                    <a:pt x="6064" y="46"/>
                  </a:lnTo>
                  <a:lnTo>
                    <a:pt x="6294" y="57"/>
                  </a:lnTo>
                  <a:lnTo>
                    <a:pt x="6499" y="68"/>
                  </a:lnTo>
                  <a:lnTo>
                    <a:pt x="6592" y="75"/>
                  </a:lnTo>
                  <a:lnTo>
                    <a:pt x="6677" y="81"/>
                  </a:lnTo>
                  <a:lnTo>
                    <a:pt x="6755" y="89"/>
                  </a:lnTo>
                  <a:lnTo>
                    <a:pt x="6826" y="95"/>
                  </a:lnTo>
                  <a:lnTo>
                    <a:pt x="6890" y="103"/>
                  </a:lnTo>
                  <a:lnTo>
                    <a:pt x="6946" y="109"/>
                  </a:lnTo>
                  <a:lnTo>
                    <a:pt x="6993" y="117"/>
                  </a:lnTo>
                  <a:lnTo>
                    <a:pt x="7034" y="125"/>
                  </a:lnTo>
                  <a:lnTo>
                    <a:pt x="7065" y="132"/>
                  </a:lnTo>
                  <a:lnTo>
                    <a:pt x="7077" y="136"/>
                  </a:lnTo>
                  <a:lnTo>
                    <a:pt x="7088" y="141"/>
                  </a:lnTo>
                  <a:lnTo>
                    <a:pt x="7095" y="144"/>
                  </a:lnTo>
                  <a:lnTo>
                    <a:pt x="7101" y="148"/>
                  </a:lnTo>
                  <a:lnTo>
                    <a:pt x="7104" y="153"/>
                  </a:lnTo>
                  <a:lnTo>
                    <a:pt x="7105" y="156"/>
                  </a:lnTo>
                  <a:lnTo>
                    <a:pt x="7105" y="156"/>
                  </a:lnTo>
                  <a:lnTo>
                    <a:pt x="7104" y="160"/>
                  </a:lnTo>
                  <a:lnTo>
                    <a:pt x="7101" y="165"/>
                  </a:lnTo>
                  <a:lnTo>
                    <a:pt x="7095" y="168"/>
                  </a:lnTo>
                  <a:lnTo>
                    <a:pt x="7088" y="172"/>
                  </a:lnTo>
                  <a:lnTo>
                    <a:pt x="7077" y="176"/>
                  </a:lnTo>
                  <a:lnTo>
                    <a:pt x="7065" y="180"/>
                  </a:lnTo>
                  <a:lnTo>
                    <a:pt x="7034" y="187"/>
                  </a:lnTo>
                  <a:lnTo>
                    <a:pt x="6993" y="195"/>
                  </a:lnTo>
                  <a:lnTo>
                    <a:pt x="6946" y="202"/>
                  </a:lnTo>
                  <a:lnTo>
                    <a:pt x="6890" y="210"/>
                  </a:lnTo>
                  <a:lnTo>
                    <a:pt x="6826" y="217"/>
                  </a:lnTo>
                  <a:lnTo>
                    <a:pt x="6755" y="224"/>
                  </a:lnTo>
                  <a:lnTo>
                    <a:pt x="6677" y="230"/>
                  </a:lnTo>
                  <a:lnTo>
                    <a:pt x="6592" y="237"/>
                  </a:lnTo>
                  <a:lnTo>
                    <a:pt x="6499" y="243"/>
                  </a:lnTo>
                  <a:lnTo>
                    <a:pt x="6294" y="255"/>
                  </a:lnTo>
                  <a:lnTo>
                    <a:pt x="6064" y="267"/>
                  </a:lnTo>
                  <a:lnTo>
                    <a:pt x="5813" y="277"/>
                  </a:lnTo>
                  <a:lnTo>
                    <a:pt x="5539" y="286"/>
                  </a:lnTo>
                  <a:lnTo>
                    <a:pt x="5247" y="294"/>
                  </a:lnTo>
                  <a:lnTo>
                    <a:pt x="4936" y="301"/>
                  </a:lnTo>
                  <a:lnTo>
                    <a:pt x="4609" y="306"/>
                  </a:lnTo>
                  <a:lnTo>
                    <a:pt x="4268" y="309"/>
                  </a:lnTo>
                  <a:lnTo>
                    <a:pt x="3916" y="311"/>
                  </a:lnTo>
                  <a:lnTo>
                    <a:pt x="3553" y="313"/>
                  </a:lnTo>
                  <a:lnTo>
                    <a:pt x="3553" y="313"/>
                  </a:lnTo>
                  <a:lnTo>
                    <a:pt x="3189" y="311"/>
                  </a:lnTo>
                  <a:lnTo>
                    <a:pt x="2837" y="309"/>
                  </a:lnTo>
                  <a:lnTo>
                    <a:pt x="2496" y="306"/>
                  </a:lnTo>
                  <a:lnTo>
                    <a:pt x="2170" y="301"/>
                  </a:lnTo>
                  <a:lnTo>
                    <a:pt x="1859" y="294"/>
                  </a:lnTo>
                  <a:lnTo>
                    <a:pt x="1566" y="286"/>
                  </a:lnTo>
                  <a:lnTo>
                    <a:pt x="1293" y="277"/>
                  </a:lnTo>
                  <a:lnTo>
                    <a:pt x="1041" y="267"/>
                  </a:lnTo>
                  <a:lnTo>
                    <a:pt x="811" y="255"/>
                  </a:lnTo>
                  <a:lnTo>
                    <a:pt x="607" y="243"/>
                  </a:lnTo>
                  <a:lnTo>
                    <a:pt x="515" y="237"/>
                  </a:lnTo>
                  <a:lnTo>
                    <a:pt x="429" y="230"/>
                  </a:lnTo>
                  <a:lnTo>
                    <a:pt x="350" y="224"/>
                  </a:lnTo>
                  <a:lnTo>
                    <a:pt x="279" y="217"/>
                  </a:lnTo>
                  <a:lnTo>
                    <a:pt x="215" y="210"/>
                  </a:lnTo>
                  <a:lnTo>
                    <a:pt x="159" y="202"/>
                  </a:lnTo>
                  <a:lnTo>
                    <a:pt x="112" y="195"/>
                  </a:lnTo>
                  <a:lnTo>
                    <a:pt x="72" y="187"/>
                  </a:lnTo>
                  <a:lnTo>
                    <a:pt x="42" y="180"/>
                  </a:lnTo>
                  <a:lnTo>
                    <a:pt x="29" y="176"/>
                  </a:lnTo>
                  <a:lnTo>
                    <a:pt x="18" y="172"/>
                  </a:lnTo>
                  <a:lnTo>
                    <a:pt x="10" y="168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53"/>
                  </a:lnTo>
                  <a:lnTo>
                    <a:pt x="5" y="148"/>
                  </a:lnTo>
                  <a:lnTo>
                    <a:pt x="10" y="144"/>
                  </a:lnTo>
                  <a:lnTo>
                    <a:pt x="18" y="141"/>
                  </a:lnTo>
                  <a:lnTo>
                    <a:pt x="29" y="136"/>
                  </a:lnTo>
                  <a:lnTo>
                    <a:pt x="42" y="132"/>
                  </a:lnTo>
                  <a:lnTo>
                    <a:pt x="72" y="125"/>
                  </a:lnTo>
                  <a:lnTo>
                    <a:pt x="112" y="117"/>
                  </a:lnTo>
                  <a:lnTo>
                    <a:pt x="159" y="109"/>
                  </a:lnTo>
                  <a:lnTo>
                    <a:pt x="215" y="103"/>
                  </a:lnTo>
                  <a:lnTo>
                    <a:pt x="279" y="95"/>
                  </a:lnTo>
                  <a:lnTo>
                    <a:pt x="350" y="89"/>
                  </a:lnTo>
                  <a:lnTo>
                    <a:pt x="429" y="81"/>
                  </a:lnTo>
                  <a:lnTo>
                    <a:pt x="515" y="75"/>
                  </a:lnTo>
                  <a:lnTo>
                    <a:pt x="607" y="68"/>
                  </a:lnTo>
                  <a:lnTo>
                    <a:pt x="811" y="57"/>
                  </a:lnTo>
                  <a:lnTo>
                    <a:pt x="1041" y="46"/>
                  </a:lnTo>
                  <a:lnTo>
                    <a:pt x="1293" y="36"/>
                  </a:lnTo>
                  <a:lnTo>
                    <a:pt x="1566" y="26"/>
                  </a:lnTo>
                  <a:lnTo>
                    <a:pt x="1859" y="19"/>
                  </a:lnTo>
                  <a:lnTo>
                    <a:pt x="2170" y="12"/>
                  </a:lnTo>
                  <a:lnTo>
                    <a:pt x="2496" y="7"/>
                  </a:lnTo>
                  <a:lnTo>
                    <a:pt x="2837" y="3"/>
                  </a:lnTo>
                  <a:lnTo>
                    <a:pt x="3189" y="0"/>
                  </a:lnTo>
                  <a:lnTo>
                    <a:pt x="3553" y="0"/>
                  </a:lnTo>
                  <a:close/>
                </a:path>
              </a:pathLst>
            </a:custGeom>
            <a:solidFill>
              <a:srgbClr val="27A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77"/>
            <p:cNvSpPr>
              <a:spLocks/>
            </p:cNvSpPr>
            <p:nvPr/>
          </p:nvSpPr>
          <p:spPr bwMode="auto">
            <a:xfrm flipH="1">
              <a:off x="7069850" y="1239520"/>
              <a:ext cx="2057792" cy="76447"/>
            </a:xfrm>
            <a:custGeom>
              <a:avLst/>
              <a:gdLst>
                <a:gd name="T0" fmla="*/ 3553 w 7105"/>
                <a:gd name="T1" fmla="*/ 0 h 313"/>
                <a:gd name="T2" fmla="*/ 4268 w 7105"/>
                <a:gd name="T3" fmla="*/ 3 h 313"/>
                <a:gd name="T4" fmla="*/ 4936 w 7105"/>
                <a:gd name="T5" fmla="*/ 12 h 313"/>
                <a:gd name="T6" fmla="*/ 5539 w 7105"/>
                <a:gd name="T7" fmla="*/ 26 h 313"/>
                <a:gd name="T8" fmla="*/ 6064 w 7105"/>
                <a:gd name="T9" fmla="*/ 46 h 313"/>
                <a:gd name="T10" fmla="*/ 6499 w 7105"/>
                <a:gd name="T11" fmla="*/ 68 h 313"/>
                <a:gd name="T12" fmla="*/ 6677 w 7105"/>
                <a:gd name="T13" fmla="*/ 81 h 313"/>
                <a:gd name="T14" fmla="*/ 6826 w 7105"/>
                <a:gd name="T15" fmla="*/ 95 h 313"/>
                <a:gd name="T16" fmla="*/ 6946 w 7105"/>
                <a:gd name="T17" fmla="*/ 109 h 313"/>
                <a:gd name="T18" fmla="*/ 7034 w 7105"/>
                <a:gd name="T19" fmla="*/ 125 h 313"/>
                <a:gd name="T20" fmla="*/ 7077 w 7105"/>
                <a:gd name="T21" fmla="*/ 136 h 313"/>
                <a:gd name="T22" fmla="*/ 7095 w 7105"/>
                <a:gd name="T23" fmla="*/ 144 h 313"/>
                <a:gd name="T24" fmla="*/ 7104 w 7105"/>
                <a:gd name="T25" fmla="*/ 153 h 313"/>
                <a:gd name="T26" fmla="*/ 7105 w 7105"/>
                <a:gd name="T27" fmla="*/ 156 h 313"/>
                <a:gd name="T28" fmla="*/ 7101 w 7105"/>
                <a:gd name="T29" fmla="*/ 165 h 313"/>
                <a:gd name="T30" fmla="*/ 7088 w 7105"/>
                <a:gd name="T31" fmla="*/ 172 h 313"/>
                <a:gd name="T32" fmla="*/ 7065 w 7105"/>
                <a:gd name="T33" fmla="*/ 180 h 313"/>
                <a:gd name="T34" fmla="*/ 6993 w 7105"/>
                <a:gd name="T35" fmla="*/ 195 h 313"/>
                <a:gd name="T36" fmla="*/ 6890 w 7105"/>
                <a:gd name="T37" fmla="*/ 210 h 313"/>
                <a:gd name="T38" fmla="*/ 6755 w 7105"/>
                <a:gd name="T39" fmla="*/ 224 h 313"/>
                <a:gd name="T40" fmla="*/ 6592 w 7105"/>
                <a:gd name="T41" fmla="*/ 237 h 313"/>
                <a:gd name="T42" fmla="*/ 6294 w 7105"/>
                <a:gd name="T43" fmla="*/ 255 h 313"/>
                <a:gd name="T44" fmla="*/ 5813 w 7105"/>
                <a:gd name="T45" fmla="*/ 277 h 313"/>
                <a:gd name="T46" fmla="*/ 5247 w 7105"/>
                <a:gd name="T47" fmla="*/ 294 h 313"/>
                <a:gd name="T48" fmla="*/ 4609 w 7105"/>
                <a:gd name="T49" fmla="*/ 306 h 313"/>
                <a:gd name="T50" fmla="*/ 3916 w 7105"/>
                <a:gd name="T51" fmla="*/ 311 h 313"/>
                <a:gd name="T52" fmla="*/ 3553 w 7105"/>
                <a:gd name="T53" fmla="*/ 313 h 313"/>
                <a:gd name="T54" fmla="*/ 2837 w 7105"/>
                <a:gd name="T55" fmla="*/ 309 h 313"/>
                <a:gd name="T56" fmla="*/ 2170 w 7105"/>
                <a:gd name="T57" fmla="*/ 301 h 313"/>
                <a:gd name="T58" fmla="*/ 1566 w 7105"/>
                <a:gd name="T59" fmla="*/ 286 h 313"/>
                <a:gd name="T60" fmla="*/ 1041 w 7105"/>
                <a:gd name="T61" fmla="*/ 267 h 313"/>
                <a:gd name="T62" fmla="*/ 607 w 7105"/>
                <a:gd name="T63" fmla="*/ 243 h 313"/>
                <a:gd name="T64" fmla="*/ 429 w 7105"/>
                <a:gd name="T65" fmla="*/ 230 h 313"/>
                <a:gd name="T66" fmla="*/ 279 w 7105"/>
                <a:gd name="T67" fmla="*/ 217 h 313"/>
                <a:gd name="T68" fmla="*/ 159 w 7105"/>
                <a:gd name="T69" fmla="*/ 202 h 313"/>
                <a:gd name="T70" fmla="*/ 72 w 7105"/>
                <a:gd name="T71" fmla="*/ 187 h 313"/>
                <a:gd name="T72" fmla="*/ 29 w 7105"/>
                <a:gd name="T73" fmla="*/ 176 h 313"/>
                <a:gd name="T74" fmla="*/ 10 w 7105"/>
                <a:gd name="T75" fmla="*/ 168 h 313"/>
                <a:gd name="T76" fmla="*/ 1 w 7105"/>
                <a:gd name="T77" fmla="*/ 160 h 313"/>
                <a:gd name="T78" fmla="*/ 0 w 7105"/>
                <a:gd name="T79" fmla="*/ 156 h 313"/>
                <a:gd name="T80" fmla="*/ 5 w 7105"/>
                <a:gd name="T81" fmla="*/ 148 h 313"/>
                <a:gd name="T82" fmla="*/ 18 w 7105"/>
                <a:gd name="T83" fmla="*/ 141 h 313"/>
                <a:gd name="T84" fmla="*/ 42 w 7105"/>
                <a:gd name="T85" fmla="*/ 132 h 313"/>
                <a:gd name="T86" fmla="*/ 112 w 7105"/>
                <a:gd name="T87" fmla="*/ 117 h 313"/>
                <a:gd name="T88" fmla="*/ 215 w 7105"/>
                <a:gd name="T89" fmla="*/ 103 h 313"/>
                <a:gd name="T90" fmla="*/ 350 w 7105"/>
                <a:gd name="T91" fmla="*/ 89 h 313"/>
                <a:gd name="T92" fmla="*/ 515 w 7105"/>
                <a:gd name="T93" fmla="*/ 75 h 313"/>
                <a:gd name="T94" fmla="*/ 811 w 7105"/>
                <a:gd name="T95" fmla="*/ 57 h 313"/>
                <a:gd name="T96" fmla="*/ 1293 w 7105"/>
                <a:gd name="T97" fmla="*/ 36 h 313"/>
                <a:gd name="T98" fmla="*/ 1859 w 7105"/>
                <a:gd name="T99" fmla="*/ 19 h 313"/>
                <a:gd name="T100" fmla="*/ 2496 w 7105"/>
                <a:gd name="T101" fmla="*/ 7 h 313"/>
                <a:gd name="T102" fmla="*/ 3189 w 7105"/>
                <a:gd name="T103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5" h="313">
                  <a:moveTo>
                    <a:pt x="3553" y="0"/>
                  </a:moveTo>
                  <a:lnTo>
                    <a:pt x="3553" y="0"/>
                  </a:lnTo>
                  <a:lnTo>
                    <a:pt x="3916" y="0"/>
                  </a:lnTo>
                  <a:lnTo>
                    <a:pt x="4268" y="3"/>
                  </a:lnTo>
                  <a:lnTo>
                    <a:pt x="4609" y="7"/>
                  </a:lnTo>
                  <a:lnTo>
                    <a:pt x="4936" y="12"/>
                  </a:lnTo>
                  <a:lnTo>
                    <a:pt x="5247" y="19"/>
                  </a:lnTo>
                  <a:lnTo>
                    <a:pt x="5539" y="26"/>
                  </a:lnTo>
                  <a:lnTo>
                    <a:pt x="5813" y="36"/>
                  </a:lnTo>
                  <a:lnTo>
                    <a:pt x="6064" y="46"/>
                  </a:lnTo>
                  <a:lnTo>
                    <a:pt x="6294" y="57"/>
                  </a:lnTo>
                  <a:lnTo>
                    <a:pt x="6499" y="68"/>
                  </a:lnTo>
                  <a:lnTo>
                    <a:pt x="6592" y="75"/>
                  </a:lnTo>
                  <a:lnTo>
                    <a:pt x="6677" y="81"/>
                  </a:lnTo>
                  <a:lnTo>
                    <a:pt x="6755" y="89"/>
                  </a:lnTo>
                  <a:lnTo>
                    <a:pt x="6826" y="95"/>
                  </a:lnTo>
                  <a:lnTo>
                    <a:pt x="6890" y="103"/>
                  </a:lnTo>
                  <a:lnTo>
                    <a:pt x="6946" y="109"/>
                  </a:lnTo>
                  <a:lnTo>
                    <a:pt x="6993" y="117"/>
                  </a:lnTo>
                  <a:lnTo>
                    <a:pt x="7034" y="125"/>
                  </a:lnTo>
                  <a:lnTo>
                    <a:pt x="7065" y="132"/>
                  </a:lnTo>
                  <a:lnTo>
                    <a:pt x="7077" y="136"/>
                  </a:lnTo>
                  <a:lnTo>
                    <a:pt x="7088" y="141"/>
                  </a:lnTo>
                  <a:lnTo>
                    <a:pt x="7095" y="144"/>
                  </a:lnTo>
                  <a:lnTo>
                    <a:pt x="7101" y="148"/>
                  </a:lnTo>
                  <a:lnTo>
                    <a:pt x="7104" y="153"/>
                  </a:lnTo>
                  <a:lnTo>
                    <a:pt x="7105" y="156"/>
                  </a:lnTo>
                  <a:lnTo>
                    <a:pt x="7105" y="156"/>
                  </a:lnTo>
                  <a:lnTo>
                    <a:pt x="7104" y="160"/>
                  </a:lnTo>
                  <a:lnTo>
                    <a:pt x="7101" y="165"/>
                  </a:lnTo>
                  <a:lnTo>
                    <a:pt x="7095" y="168"/>
                  </a:lnTo>
                  <a:lnTo>
                    <a:pt x="7088" y="172"/>
                  </a:lnTo>
                  <a:lnTo>
                    <a:pt x="7077" y="176"/>
                  </a:lnTo>
                  <a:lnTo>
                    <a:pt x="7065" y="180"/>
                  </a:lnTo>
                  <a:lnTo>
                    <a:pt x="7034" y="187"/>
                  </a:lnTo>
                  <a:lnTo>
                    <a:pt x="6993" y="195"/>
                  </a:lnTo>
                  <a:lnTo>
                    <a:pt x="6946" y="202"/>
                  </a:lnTo>
                  <a:lnTo>
                    <a:pt x="6890" y="210"/>
                  </a:lnTo>
                  <a:lnTo>
                    <a:pt x="6826" y="217"/>
                  </a:lnTo>
                  <a:lnTo>
                    <a:pt x="6755" y="224"/>
                  </a:lnTo>
                  <a:lnTo>
                    <a:pt x="6677" y="230"/>
                  </a:lnTo>
                  <a:lnTo>
                    <a:pt x="6592" y="237"/>
                  </a:lnTo>
                  <a:lnTo>
                    <a:pt x="6499" y="243"/>
                  </a:lnTo>
                  <a:lnTo>
                    <a:pt x="6294" y="255"/>
                  </a:lnTo>
                  <a:lnTo>
                    <a:pt x="6064" y="267"/>
                  </a:lnTo>
                  <a:lnTo>
                    <a:pt x="5813" y="277"/>
                  </a:lnTo>
                  <a:lnTo>
                    <a:pt x="5539" y="286"/>
                  </a:lnTo>
                  <a:lnTo>
                    <a:pt x="5247" y="294"/>
                  </a:lnTo>
                  <a:lnTo>
                    <a:pt x="4936" y="301"/>
                  </a:lnTo>
                  <a:lnTo>
                    <a:pt x="4609" y="306"/>
                  </a:lnTo>
                  <a:lnTo>
                    <a:pt x="4268" y="309"/>
                  </a:lnTo>
                  <a:lnTo>
                    <a:pt x="3916" y="311"/>
                  </a:lnTo>
                  <a:lnTo>
                    <a:pt x="3553" y="313"/>
                  </a:lnTo>
                  <a:lnTo>
                    <a:pt x="3553" y="313"/>
                  </a:lnTo>
                  <a:lnTo>
                    <a:pt x="3189" y="311"/>
                  </a:lnTo>
                  <a:lnTo>
                    <a:pt x="2837" y="309"/>
                  </a:lnTo>
                  <a:lnTo>
                    <a:pt x="2496" y="306"/>
                  </a:lnTo>
                  <a:lnTo>
                    <a:pt x="2170" y="301"/>
                  </a:lnTo>
                  <a:lnTo>
                    <a:pt x="1859" y="294"/>
                  </a:lnTo>
                  <a:lnTo>
                    <a:pt x="1566" y="286"/>
                  </a:lnTo>
                  <a:lnTo>
                    <a:pt x="1293" y="277"/>
                  </a:lnTo>
                  <a:lnTo>
                    <a:pt x="1041" y="267"/>
                  </a:lnTo>
                  <a:lnTo>
                    <a:pt x="811" y="255"/>
                  </a:lnTo>
                  <a:lnTo>
                    <a:pt x="607" y="243"/>
                  </a:lnTo>
                  <a:lnTo>
                    <a:pt x="515" y="237"/>
                  </a:lnTo>
                  <a:lnTo>
                    <a:pt x="429" y="230"/>
                  </a:lnTo>
                  <a:lnTo>
                    <a:pt x="350" y="224"/>
                  </a:lnTo>
                  <a:lnTo>
                    <a:pt x="279" y="217"/>
                  </a:lnTo>
                  <a:lnTo>
                    <a:pt x="215" y="210"/>
                  </a:lnTo>
                  <a:lnTo>
                    <a:pt x="159" y="202"/>
                  </a:lnTo>
                  <a:lnTo>
                    <a:pt x="112" y="195"/>
                  </a:lnTo>
                  <a:lnTo>
                    <a:pt x="72" y="187"/>
                  </a:lnTo>
                  <a:lnTo>
                    <a:pt x="42" y="180"/>
                  </a:lnTo>
                  <a:lnTo>
                    <a:pt x="29" y="176"/>
                  </a:lnTo>
                  <a:lnTo>
                    <a:pt x="18" y="172"/>
                  </a:lnTo>
                  <a:lnTo>
                    <a:pt x="10" y="168"/>
                  </a:lnTo>
                  <a:lnTo>
                    <a:pt x="5" y="165"/>
                  </a:lnTo>
                  <a:lnTo>
                    <a:pt x="1" y="16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53"/>
                  </a:lnTo>
                  <a:lnTo>
                    <a:pt x="5" y="148"/>
                  </a:lnTo>
                  <a:lnTo>
                    <a:pt x="10" y="144"/>
                  </a:lnTo>
                  <a:lnTo>
                    <a:pt x="18" y="141"/>
                  </a:lnTo>
                  <a:lnTo>
                    <a:pt x="29" y="136"/>
                  </a:lnTo>
                  <a:lnTo>
                    <a:pt x="42" y="132"/>
                  </a:lnTo>
                  <a:lnTo>
                    <a:pt x="72" y="125"/>
                  </a:lnTo>
                  <a:lnTo>
                    <a:pt x="112" y="117"/>
                  </a:lnTo>
                  <a:lnTo>
                    <a:pt x="159" y="109"/>
                  </a:lnTo>
                  <a:lnTo>
                    <a:pt x="215" y="103"/>
                  </a:lnTo>
                  <a:lnTo>
                    <a:pt x="279" y="95"/>
                  </a:lnTo>
                  <a:lnTo>
                    <a:pt x="350" y="89"/>
                  </a:lnTo>
                  <a:lnTo>
                    <a:pt x="429" y="81"/>
                  </a:lnTo>
                  <a:lnTo>
                    <a:pt x="515" y="75"/>
                  </a:lnTo>
                  <a:lnTo>
                    <a:pt x="607" y="68"/>
                  </a:lnTo>
                  <a:lnTo>
                    <a:pt x="811" y="57"/>
                  </a:lnTo>
                  <a:lnTo>
                    <a:pt x="1041" y="46"/>
                  </a:lnTo>
                  <a:lnTo>
                    <a:pt x="1293" y="36"/>
                  </a:lnTo>
                  <a:lnTo>
                    <a:pt x="1566" y="26"/>
                  </a:lnTo>
                  <a:lnTo>
                    <a:pt x="1859" y="19"/>
                  </a:lnTo>
                  <a:lnTo>
                    <a:pt x="2170" y="12"/>
                  </a:lnTo>
                  <a:lnTo>
                    <a:pt x="2496" y="7"/>
                  </a:lnTo>
                  <a:lnTo>
                    <a:pt x="2837" y="3"/>
                  </a:lnTo>
                  <a:lnTo>
                    <a:pt x="3189" y="0"/>
                  </a:lnTo>
                  <a:lnTo>
                    <a:pt x="35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78"/>
            <p:cNvSpPr>
              <a:spLocks/>
            </p:cNvSpPr>
            <p:nvPr/>
          </p:nvSpPr>
          <p:spPr bwMode="auto">
            <a:xfrm flipH="1">
              <a:off x="7902352" y="169263"/>
              <a:ext cx="145992" cy="373548"/>
            </a:xfrm>
            <a:custGeom>
              <a:avLst/>
              <a:gdLst>
                <a:gd name="T0" fmla="*/ 504 w 504"/>
                <a:gd name="T1" fmla="*/ 300 h 1504"/>
                <a:gd name="T2" fmla="*/ 504 w 504"/>
                <a:gd name="T3" fmla="*/ 1444 h 1504"/>
                <a:gd name="T4" fmla="*/ 504 w 504"/>
                <a:gd name="T5" fmla="*/ 1444 h 1504"/>
                <a:gd name="T6" fmla="*/ 502 w 504"/>
                <a:gd name="T7" fmla="*/ 1456 h 1504"/>
                <a:gd name="T8" fmla="*/ 498 w 504"/>
                <a:gd name="T9" fmla="*/ 1468 h 1504"/>
                <a:gd name="T10" fmla="*/ 493 w 504"/>
                <a:gd name="T11" fmla="*/ 1478 h 1504"/>
                <a:gd name="T12" fmla="*/ 485 w 504"/>
                <a:gd name="T13" fmla="*/ 1487 h 1504"/>
                <a:gd name="T14" fmla="*/ 476 w 504"/>
                <a:gd name="T15" fmla="*/ 1494 h 1504"/>
                <a:gd name="T16" fmla="*/ 466 w 504"/>
                <a:gd name="T17" fmla="*/ 1499 h 1504"/>
                <a:gd name="T18" fmla="*/ 454 w 504"/>
                <a:gd name="T19" fmla="*/ 1503 h 1504"/>
                <a:gd name="T20" fmla="*/ 441 w 504"/>
                <a:gd name="T21" fmla="*/ 1504 h 1504"/>
                <a:gd name="T22" fmla="*/ 252 w 504"/>
                <a:gd name="T23" fmla="*/ 1504 h 1504"/>
                <a:gd name="T24" fmla="*/ 62 w 504"/>
                <a:gd name="T25" fmla="*/ 1504 h 1504"/>
                <a:gd name="T26" fmla="*/ 62 w 504"/>
                <a:gd name="T27" fmla="*/ 1504 h 1504"/>
                <a:gd name="T28" fmla="*/ 50 w 504"/>
                <a:gd name="T29" fmla="*/ 1503 h 1504"/>
                <a:gd name="T30" fmla="*/ 37 w 504"/>
                <a:gd name="T31" fmla="*/ 1499 h 1504"/>
                <a:gd name="T32" fmla="*/ 27 w 504"/>
                <a:gd name="T33" fmla="*/ 1494 h 1504"/>
                <a:gd name="T34" fmla="*/ 18 w 504"/>
                <a:gd name="T35" fmla="*/ 1487 h 1504"/>
                <a:gd name="T36" fmla="*/ 10 w 504"/>
                <a:gd name="T37" fmla="*/ 1478 h 1504"/>
                <a:gd name="T38" fmla="*/ 5 w 504"/>
                <a:gd name="T39" fmla="*/ 1468 h 1504"/>
                <a:gd name="T40" fmla="*/ 2 w 504"/>
                <a:gd name="T41" fmla="*/ 1456 h 1504"/>
                <a:gd name="T42" fmla="*/ 0 w 504"/>
                <a:gd name="T43" fmla="*/ 1444 h 1504"/>
                <a:gd name="T44" fmla="*/ 0 w 504"/>
                <a:gd name="T45" fmla="*/ 300 h 1504"/>
                <a:gd name="T46" fmla="*/ 0 w 504"/>
                <a:gd name="T47" fmla="*/ 300 h 1504"/>
                <a:gd name="T48" fmla="*/ 2 w 504"/>
                <a:gd name="T49" fmla="*/ 292 h 1504"/>
                <a:gd name="T50" fmla="*/ 6 w 504"/>
                <a:gd name="T51" fmla="*/ 284 h 1504"/>
                <a:gd name="T52" fmla="*/ 13 w 504"/>
                <a:gd name="T53" fmla="*/ 273 h 1504"/>
                <a:gd name="T54" fmla="*/ 23 w 504"/>
                <a:gd name="T55" fmla="*/ 260 h 1504"/>
                <a:gd name="T56" fmla="*/ 46 w 504"/>
                <a:gd name="T57" fmla="*/ 231 h 1504"/>
                <a:gd name="T58" fmla="*/ 74 w 504"/>
                <a:gd name="T59" fmla="*/ 194 h 1504"/>
                <a:gd name="T60" fmla="*/ 89 w 504"/>
                <a:gd name="T61" fmla="*/ 174 h 1504"/>
                <a:gd name="T62" fmla="*/ 105 w 504"/>
                <a:gd name="T63" fmla="*/ 153 h 1504"/>
                <a:gd name="T64" fmla="*/ 119 w 504"/>
                <a:gd name="T65" fmla="*/ 130 h 1504"/>
                <a:gd name="T66" fmla="*/ 133 w 504"/>
                <a:gd name="T67" fmla="*/ 106 h 1504"/>
                <a:gd name="T68" fmla="*/ 146 w 504"/>
                <a:gd name="T69" fmla="*/ 81 h 1504"/>
                <a:gd name="T70" fmla="*/ 157 w 504"/>
                <a:gd name="T71" fmla="*/ 55 h 1504"/>
                <a:gd name="T72" fmla="*/ 166 w 504"/>
                <a:gd name="T73" fmla="*/ 28 h 1504"/>
                <a:gd name="T74" fmla="*/ 174 w 504"/>
                <a:gd name="T75" fmla="*/ 0 h 1504"/>
                <a:gd name="T76" fmla="*/ 252 w 504"/>
                <a:gd name="T77" fmla="*/ 0 h 1504"/>
                <a:gd name="T78" fmla="*/ 329 w 504"/>
                <a:gd name="T79" fmla="*/ 0 h 1504"/>
                <a:gd name="T80" fmla="*/ 329 w 504"/>
                <a:gd name="T81" fmla="*/ 0 h 1504"/>
                <a:gd name="T82" fmla="*/ 337 w 504"/>
                <a:gd name="T83" fmla="*/ 28 h 1504"/>
                <a:gd name="T84" fmla="*/ 346 w 504"/>
                <a:gd name="T85" fmla="*/ 55 h 1504"/>
                <a:gd name="T86" fmla="*/ 358 w 504"/>
                <a:gd name="T87" fmla="*/ 81 h 1504"/>
                <a:gd name="T88" fmla="*/ 371 w 504"/>
                <a:gd name="T89" fmla="*/ 106 h 1504"/>
                <a:gd name="T90" fmla="*/ 384 w 504"/>
                <a:gd name="T91" fmla="*/ 130 h 1504"/>
                <a:gd name="T92" fmla="*/ 400 w 504"/>
                <a:gd name="T93" fmla="*/ 153 h 1504"/>
                <a:gd name="T94" fmla="*/ 414 w 504"/>
                <a:gd name="T95" fmla="*/ 174 h 1504"/>
                <a:gd name="T96" fmla="*/ 429 w 504"/>
                <a:gd name="T97" fmla="*/ 194 h 1504"/>
                <a:gd name="T98" fmla="*/ 457 w 504"/>
                <a:gd name="T99" fmla="*/ 231 h 1504"/>
                <a:gd name="T100" fmla="*/ 481 w 504"/>
                <a:gd name="T101" fmla="*/ 260 h 1504"/>
                <a:gd name="T102" fmla="*/ 491 w 504"/>
                <a:gd name="T103" fmla="*/ 273 h 1504"/>
                <a:gd name="T104" fmla="*/ 497 w 504"/>
                <a:gd name="T105" fmla="*/ 284 h 1504"/>
                <a:gd name="T106" fmla="*/ 502 w 504"/>
                <a:gd name="T107" fmla="*/ 292 h 1504"/>
                <a:gd name="T108" fmla="*/ 504 w 504"/>
                <a:gd name="T109" fmla="*/ 30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4" h="1504">
                  <a:moveTo>
                    <a:pt x="504" y="300"/>
                  </a:moveTo>
                  <a:lnTo>
                    <a:pt x="504" y="1444"/>
                  </a:lnTo>
                  <a:lnTo>
                    <a:pt x="504" y="1444"/>
                  </a:lnTo>
                  <a:lnTo>
                    <a:pt x="502" y="1456"/>
                  </a:lnTo>
                  <a:lnTo>
                    <a:pt x="498" y="1468"/>
                  </a:lnTo>
                  <a:lnTo>
                    <a:pt x="493" y="1478"/>
                  </a:lnTo>
                  <a:lnTo>
                    <a:pt x="485" y="1487"/>
                  </a:lnTo>
                  <a:lnTo>
                    <a:pt x="476" y="1494"/>
                  </a:lnTo>
                  <a:lnTo>
                    <a:pt x="466" y="1499"/>
                  </a:lnTo>
                  <a:lnTo>
                    <a:pt x="454" y="1503"/>
                  </a:lnTo>
                  <a:lnTo>
                    <a:pt x="441" y="1504"/>
                  </a:lnTo>
                  <a:lnTo>
                    <a:pt x="252" y="1504"/>
                  </a:lnTo>
                  <a:lnTo>
                    <a:pt x="62" y="1504"/>
                  </a:lnTo>
                  <a:lnTo>
                    <a:pt x="62" y="1504"/>
                  </a:lnTo>
                  <a:lnTo>
                    <a:pt x="50" y="1503"/>
                  </a:lnTo>
                  <a:lnTo>
                    <a:pt x="37" y="1499"/>
                  </a:lnTo>
                  <a:lnTo>
                    <a:pt x="27" y="1494"/>
                  </a:lnTo>
                  <a:lnTo>
                    <a:pt x="18" y="1487"/>
                  </a:lnTo>
                  <a:lnTo>
                    <a:pt x="10" y="1478"/>
                  </a:lnTo>
                  <a:lnTo>
                    <a:pt x="5" y="1468"/>
                  </a:lnTo>
                  <a:lnTo>
                    <a:pt x="2" y="1456"/>
                  </a:lnTo>
                  <a:lnTo>
                    <a:pt x="0" y="1444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2" y="292"/>
                  </a:lnTo>
                  <a:lnTo>
                    <a:pt x="6" y="284"/>
                  </a:lnTo>
                  <a:lnTo>
                    <a:pt x="13" y="273"/>
                  </a:lnTo>
                  <a:lnTo>
                    <a:pt x="23" y="260"/>
                  </a:lnTo>
                  <a:lnTo>
                    <a:pt x="46" y="231"/>
                  </a:lnTo>
                  <a:lnTo>
                    <a:pt x="74" y="194"/>
                  </a:lnTo>
                  <a:lnTo>
                    <a:pt x="89" y="174"/>
                  </a:lnTo>
                  <a:lnTo>
                    <a:pt x="105" y="153"/>
                  </a:lnTo>
                  <a:lnTo>
                    <a:pt x="119" y="130"/>
                  </a:lnTo>
                  <a:lnTo>
                    <a:pt x="133" y="106"/>
                  </a:lnTo>
                  <a:lnTo>
                    <a:pt x="146" y="81"/>
                  </a:lnTo>
                  <a:lnTo>
                    <a:pt x="157" y="55"/>
                  </a:lnTo>
                  <a:lnTo>
                    <a:pt x="166" y="28"/>
                  </a:lnTo>
                  <a:lnTo>
                    <a:pt x="174" y="0"/>
                  </a:lnTo>
                  <a:lnTo>
                    <a:pt x="25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37" y="28"/>
                  </a:lnTo>
                  <a:lnTo>
                    <a:pt x="346" y="55"/>
                  </a:lnTo>
                  <a:lnTo>
                    <a:pt x="358" y="81"/>
                  </a:lnTo>
                  <a:lnTo>
                    <a:pt x="371" y="106"/>
                  </a:lnTo>
                  <a:lnTo>
                    <a:pt x="384" y="130"/>
                  </a:lnTo>
                  <a:lnTo>
                    <a:pt x="400" y="153"/>
                  </a:lnTo>
                  <a:lnTo>
                    <a:pt x="414" y="174"/>
                  </a:lnTo>
                  <a:lnTo>
                    <a:pt x="429" y="194"/>
                  </a:lnTo>
                  <a:lnTo>
                    <a:pt x="457" y="231"/>
                  </a:lnTo>
                  <a:lnTo>
                    <a:pt x="481" y="260"/>
                  </a:lnTo>
                  <a:lnTo>
                    <a:pt x="491" y="273"/>
                  </a:lnTo>
                  <a:lnTo>
                    <a:pt x="497" y="284"/>
                  </a:lnTo>
                  <a:lnTo>
                    <a:pt x="502" y="292"/>
                  </a:lnTo>
                  <a:lnTo>
                    <a:pt x="504" y="300"/>
                  </a:lnTo>
                  <a:close/>
                </a:path>
              </a:pathLst>
            </a:custGeom>
            <a:solidFill>
              <a:srgbClr val="41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79"/>
            <p:cNvSpPr>
              <a:spLocks/>
            </p:cNvSpPr>
            <p:nvPr/>
          </p:nvSpPr>
          <p:spPr bwMode="auto">
            <a:xfrm flipH="1">
              <a:off x="7902352" y="169263"/>
              <a:ext cx="145992" cy="373548"/>
            </a:xfrm>
            <a:custGeom>
              <a:avLst/>
              <a:gdLst>
                <a:gd name="T0" fmla="*/ 504 w 504"/>
                <a:gd name="T1" fmla="*/ 300 h 1504"/>
                <a:gd name="T2" fmla="*/ 504 w 504"/>
                <a:gd name="T3" fmla="*/ 1444 h 1504"/>
                <a:gd name="T4" fmla="*/ 504 w 504"/>
                <a:gd name="T5" fmla="*/ 1444 h 1504"/>
                <a:gd name="T6" fmla="*/ 502 w 504"/>
                <a:gd name="T7" fmla="*/ 1456 h 1504"/>
                <a:gd name="T8" fmla="*/ 498 w 504"/>
                <a:gd name="T9" fmla="*/ 1468 h 1504"/>
                <a:gd name="T10" fmla="*/ 493 w 504"/>
                <a:gd name="T11" fmla="*/ 1478 h 1504"/>
                <a:gd name="T12" fmla="*/ 485 w 504"/>
                <a:gd name="T13" fmla="*/ 1487 h 1504"/>
                <a:gd name="T14" fmla="*/ 476 w 504"/>
                <a:gd name="T15" fmla="*/ 1494 h 1504"/>
                <a:gd name="T16" fmla="*/ 466 w 504"/>
                <a:gd name="T17" fmla="*/ 1499 h 1504"/>
                <a:gd name="T18" fmla="*/ 454 w 504"/>
                <a:gd name="T19" fmla="*/ 1503 h 1504"/>
                <a:gd name="T20" fmla="*/ 441 w 504"/>
                <a:gd name="T21" fmla="*/ 1504 h 1504"/>
                <a:gd name="T22" fmla="*/ 252 w 504"/>
                <a:gd name="T23" fmla="*/ 1504 h 1504"/>
                <a:gd name="T24" fmla="*/ 62 w 504"/>
                <a:gd name="T25" fmla="*/ 1504 h 1504"/>
                <a:gd name="T26" fmla="*/ 62 w 504"/>
                <a:gd name="T27" fmla="*/ 1504 h 1504"/>
                <a:gd name="T28" fmla="*/ 50 w 504"/>
                <a:gd name="T29" fmla="*/ 1503 h 1504"/>
                <a:gd name="T30" fmla="*/ 37 w 504"/>
                <a:gd name="T31" fmla="*/ 1499 h 1504"/>
                <a:gd name="T32" fmla="*/ 27 w 504"/>
                <a:gd name="T33" fmla="*/ 1494 h 1504"/>
                <a:gd name="T34" fmla="*/ 18 w 504"/>
                <a:gd name="T35" fmla="*/ 1487 h 1504"/>
                <a:gd name="T36" fmla="*/ 10 w 504"/>
                <a:gd name="T37" fmla="*/ 1478 h 1504"/>
                <a:gd name="T38" fmla="*/ 5 w 504"/>
                <a:gd name="T39" fmla="*/ 1468 h 1504"/>
                <a:gd name="T40" fmla="*/ 2 w 504"/>
                <a:gd name="T41" fmla="*/ 1456 h 1504"/>
                <a:gd name="T42" fmla="*/ 0 w 504"/>
                <a:gd name="T43" fmla="*/ 1444 h 1504"/>
                <a:gd name="T44" fmla="*/ 0 w 504"/>
                <a:gd name="T45" fmla="*/ 300 h 1504"/>
                <a:gd name="T46" fmla="*/ 0 w 504"/>
                <a:gd name="T47" fmla="*/ 300 h 1504"/>
                <a:gd name="T48" fmla="*/ 2 w 504"/>
                <a:gd name="T49" fmla="*/ 292 h 1504"/>
                <a:gd name="T50" fmla="*/ 6 w 504"/>
                <a:gd name="T51" fmla="*/ 284 h 1504"/>
                <a:gd name="T52" fmla="*/ 13 w 504"/>
                <a:gd name="T53" fmla="*/ 273 h 1504"/>
                <a:gd name="T54" fmla="*/ 23 w 504"/>
                <a:gd name="T55" fmla="*/ 260 h 1504"/>
                <a:gd name="T56" fmla="*/ 46 w 504"/>
                <a:gd name="T57" fmla="*/ 231 h 1504"/>
                <a:gd name="T58" fmla="*/ 74 w 504"/>
                <a:gd name="T59" fmla="*/ 194 h 1504"/>
                <a:gd name="T60" fmla="*/ 89 w 504"/>
                <a:gd name="T61" fmla="*/ 174 h 1504"/>
                <a:gd name="T62" fmla="*/ 105 w 504"/>
                <a:gd name="T63" fmla="*/ 153 h 1504"/>
                <a:gd name="T64" fmla="*/ 119 w 504"/>
                <a:gd name="T65" fmla="*/ 130 h 1504"/>
                <a:gd name="T66" fmla="*/ 133 w 504"/>
                <a:gd name="T67" fmla="*/ 106 h 1504"/>
                <a:gd name="T68" fmla="*/ 146 w 504"/>
                <a:gd name="T69" fmla="*/ 81 h 1504"/>
                <a:gd name="T70" fmla="*/ 157 w 504"/>
                <a:gd name="T71" fmla="*/ 55 h 1504"/>
                <a:gd name="T72" fmla="*/ 166 w 504"/>
                <a:gd name="T73" fmla="*/ 28 h 1504"/>
                <a:gd name="T74" fmla="*/ 174 w 504"/>
                <a:gd name="T75" fmla="*/ 0 h 1504"/>
                <a:gd name="T76" fmla="*/ 252 w 504"/>
                <a:gd name="T77" fmla="*/ 0 h 1504"/>
                <a:gd name="T78" fmla="*/ 329 w 504"/>
                <a:gd name="T79" fmla="*/ 0 h 1504"/>
                <a:gd name="T80" fmla="*/ 329 w 504"/>
                <a:gd name="T81" fmla="*/ 0 h 1504"/>
                <a:gd name="T82" fmla="*/ 337 w 504"/>
                <a:gd name="T83" fmla="*/ 28 h 1504"/>
                <a:gd name="T84" fmla="*/ 346 w 504"/>
                <a:gd name="T85" fmla="*/ 55 h 1504"/>
                <a:gd name="T86" fmla="*/ 358 w 504"/>
                <a:gd name="T87" fmla="*/ 81 h 1504"/>
                <a:gd name="T88" fmla="*/ 371 w 504"/>
                <a:gd name="T89" fmla="*/ 106 h 1504"/>
                <a:gd name="T90" fmla="*/ 384 w 504"/>
                <a:gd name="T91" fmla="*/ 130 h 1504"/>
                <a:gd name="T92" fmla="*/ 400 w 504"/>
                <a:gd name="T93" fmla="*/ 153 h 1504"/>
                <a:gd name="T94" fmla="*/ 414 w 504"/>
                <a:gd name="T95" fmla="*/ 174 h 1504"/>
                <a:gd name="T96" fmla="*/ 429 w 504"/>
                <a:gd name="T97" fmla="*/ 194 h 1504"/>
                <a:gd name="T98" fmla="*/ 457 w 504"/>
                <a:gd name="T99" fmla="*/ 231 h 1504"/>
                <a:gd name="T100" fmla="*/ 481 w 504"/>
                <a:gd name="T101" fmla="*/ 260 h 1504"/>
                <a:gd name="T102" fmla="*/ 491 w 504"/>
                <a:gd name="T103" fmla="*/ 273 h 1504"/>
                <a:gd name="T104" fmla="*/ 497 w 504"/>
                <a:gd name="T105" fmla="*/ 284 h 1504"/>
                <a:gd name="T106" fmla="*/ 502 w 504"/>
                <a:gd name="T107" fmla="*/ 292 h 1504"/>
                <a:gd name="T108" fmla="*/ 504 w 504"/>
                <a:gd name="T109" fmla="*/ 30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4" h="1504">
                  <a:moveTo>
                    <a:pt x="504" y="300"/>
                  </a:moveTo>
                  <a:lnTo>
                    <a:pt x="504" y="1444"/>
                  </a:lnTo>
                  <a:lnTo>
                    <a:pt x="504" y="1444"/>
                  </a:lnTo>
                  <a:lnTo>
                    <a:pt x="502" y="1456"/>
                  </a:lnTo>
                  <a:lnTo>
                    <a:pt x="498" y="1468"/>
                  </a:lnTo>
                  <a:lnTo>
                    <a:pt x="493" y="1478"/>
                  </a:lnTo>
                  <a:lnTo>
                    <a:pt x="485" y="1487"/>
                  </a:lnTo>
                  <a:lnTo>
                    <a:pt x="476" y="1494"/>
                  </a:lnTo>
                  <a:lnTo>
                    <a:pt x="466" y="1499"/>
                  </a:lnTo>
                  <a:lnTo>
                    <a:pt x="454" y="1503"/>
                  </a:lnTo>
                  <a:lnTo>
                    <a:pt x="441" y="1504"/>
                  </a:lnTo>
                  <a:lnTo>
                    <a:pt x="252" y="1504"/>
                  </a:lnTo>
                  <a:lnTo>
                    <a:pt x="62" y="1504"/>
                  </a:lnTo>
                  <a:lnTo>
                    <a:pt x="62" y="1504"/>
                  </a:lnTo>
                  <a:lnTo>
                    <a:pt x="50" y="1503"/>
                  </a:lnTo>
                  <a:lnTo>
                    <a:pt x="37" y="1499"/>
                  </a:lnTo>
                  <a:lnTo>
                    <a:pt x="27" y="1494"/>
                  </a:lnTo>
                  <a:lnTo>
                    <a:pt x="18" y="1487"/>
                  </a:lnTo>
                  <a:lnTo>
                    <a:pt x="10" y="1478"/>
                  </a:lnTo>
                  <a:lnTo>
                    <a:pt x="5" y="1468"/>
                  </a:lnTo>
                  <a:lnTo>
                    <a:pt x="2" y="1456"/>
                  </a:lnTo>
                  <a:lnTo>
                    <a:pt x="0" y="1444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2" y="292"/>
                  </a:lnTo>
                  <a:lnTo>
                    <a:pt x="6" y="284"/>
                  </a:lnTo>
                  <a:lnTo>
                    <a:pt x="13" y="273"/>
                  </a:lnTo>
                  <a:lnTo>
                    <a:pt x="23" y="260"/>
                  </a:lnTo>
                  <a:lnTo>
                    <a:pt x="46" y="231"/>
                  </a:lnTo>
                  <a:lnTo>
                    <a:pt x="74" y="194"/>
                  </a:lnTo>
                  <a:lnTo>
                    <a:pt x="89" y="174"/>
                  </a:lnTo>
                  <a:lnTo>
                    <a:pt x="105" y="153"/>
                  </a:lnTo>
                  <a:lnTo>
                    <a:pt x="119" y="130"/>
                  </a:lnTo>
                  <a:lnTo>
                    <a:pt x="133" y="106"/>
                  </a:lnTo>
                  <a:lnTo>
                    <a:pt x="146" y="81"/>
                  </a:lnTo>
                  <a:lnTo>
                    <a:pt x="157" y="55"/>
                  </a:lnTo>
                  <a:lnTo>
                    <a:pt x="166" y="28"/>
                  </a:lnTo>
                  <a:lnTo>
                    <a:pt x="174" y="0"/>
                  </a:lnTo>
                  <a:lnTo>
                    <a:pt x="25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37" y="28"/>
                  </a:lnTo>
                  <a:lnTo>
                    <a:pt x="346" y="55"/>
                  </a:lnTo>
                  <a:lnTo>
                    <a:pt x="358" y="81"/>
                  </a:lnTo>
                  <a:lnTo>
                    <a:pt x="371" y="106"/>
                  </a:lnTo>
                  <a:lnTo>
                    <a:pt x="384" y="130"/>
                  </a:lnTo>
                  <a:lnTo>
                    <a:pt x="400" y="153"/>
                  </a:lnTo>
                  <a:lnTo>
                    <a:pt x="414" y="174"/>
                  </a:lnTo>
                  <a:lnTo>
                    <a:pt x="429" y="194"/>
                  </a:lnTo>
                  <a:lnTo>
                    <a:pt x="457" y="231"/>
                  </a:lnTo>
                  <a:lnTo>
                    <a:pt x="481" y="260"/>
                  </a:lnTo>
                  <a:lnTo>
                    <a:pt x="491" y="273"/>
                  </a:lnTo>
                  <a:lnTo>
                    <a:pt x="497" y="284"/>
                  </a:lnTo>
                  <a:lnTo>
                    <a:pt x="502" y="292"/>
                  </a:lnTo>
                  <a:lnTo>
                    <a:pt x="504" y="3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80"/>
            <p:cNvSpPr>
              <a:spLocks/>
            </p:cNvSpPr>
            <p:nvPr/>
          </p:nvSpPr>
          <p:spPr bwMode="auto">
            <a:xfrm flipH="1">
              <a:off x="7954492" y="91079"/>
              <a:ext cx="43450" cy="78184"/>
            </a:xfrm>
            <a:custGeom>
              <a:avLst/>
              <a:gdLst>
                <a:gd name="T0" fmla="*/ 155 w 155"/>
                <a:gd name="T1" fmla="*/ 30 h 316"/>
                <a:gd name="T2" fmla="*/ 155 w 155"/>
                <a:gd name="T3" fmla="*/ 316 h 316"/>
                <a:gd name="T4" fmla="*/ 0 w 155"/>
                <a:gd name="T5" fmla="*/ 316 h 316"/>
                <a:gd name="T6" fmla="*/ 0 w 155"/>
                <a:gd name="T7" fmla="*/ 30 h 316"/>
                <a:gd name="T8" fmla="*/ 0 w 155"/>
                <a:gd name="T9" fmla="*/ 30 h 316"/>
                <a:gd name="T10" fmla="*/ 1 w 155"/>
                <a:gd name="T11" fmla="*/ 20 h 316"/>
                <a:gd name="T12" fmla="*/ 3 w 155"/>
                <a:gd name="T13" fmla="*/ 15 h 316"/>
                <a:gd name="T14" fmla="*/ 5 w 155"/>
                <a:gd name="T15" fmla="*/ 11 h 316"/>
                <a:gd name="T16" fmla="*/ 7 w 155"/>
                <a:gd name="T17" fmla="*/ 9 h 316"/>
                <a:gd name="T18" fmla="*/ 9 w 155"/>
                <a:gd name="T19" fmla="*/ 7 h 316"/>
                <a:gd name="T20" fmla="*/ 17 w 155"/>
                <a:gd name="T21" fmla="*/ 2 h 316"/>
                <a:gd name="T22" fmla="*/ 25 w 155"/>
                <a:gd name="T23" fmla="*/ 1 h 316"/>
                <a:gd name="T24" fmla="*/ 35 w 155"/>
                <a:gd name="T25" fmla="*/ 0 h 316"/>
                <a:gd name="T26" fmla="*/ 57 w 155"/>
                <a:gd name="T27" fmla="*/ 0 h 316"/>
                <a:gd name="T28" fmla="*/ 98 w 155"/>
                <a:gd name="T29" fmla="*/ 0 h 316"/>
                <a:gd name="T30" fmla="*/ 98 w 155"/>
                <a:gd name="T31" fmla="*/ 0 h 316"/>
                <a:gd name="T32" fmla="*/ 120 w 155"/>
                <a:gd name="T33" fmla="*/ 0 h 316"/>
                <a:gd name="T34" fmla="*/ 130 w 155"/>
                <a:gd name="T35" fmla="*/ 1 h 316"/>
                <a:gd name="T36" fmla="*/ 138 w 155"/>
                <a:gd name="T37" fmla="*/ 2 h 316"/>
                <a:gd name="T38" fmla="*/ 146 w 155"/>
                <a:gd name="T39" fmla="*/ 7 h 316"/>
                <a:gd name="T40" fmla="*/ 148 w 155"/>
                <a:gd name="T41" fmla="*/ 9 h 316"/>
                <a:gd name="T42" fmla="*/ 151 w 155"/>
                <a:gd name="T43" fmla="*/ 11 h 316"/>
                <a:gd name="T44" fmla="*/ 153 w 155"/>
                <a:gd name="T45" fmla="*/ 15 h 316"/>
                <a:gd name="T46" fmla="*/ 154 w 155"/>
                <a:gd name="T47" fmla="*/ 20 h 316"/>
                <a:gd name="T48" fmla="*/ 155 w 155"/>
                <a:gd name="T49" fmla="*/ 30 h 316"/>
                <a:gd name="T50" fmla="*/ 155 w 155"/>
                <a:gd name="T5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5" h="316">
                  <a:moveTo>
                    <a:pt x="155" y="30"/>
                  </a:moveTo>
                  <a:lnTo>
                    <a:pt x="155" y="316"/>
                  </a:lnTo>
                  <a:lnTo>
                    <a:pt x="0" y="31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5" y="1"/>
                  </a:lnTo>
                  <a:lnTo>
                    <a:pt x="35" y="0"/>
                  </a:lnTo>
                  <a:lnTo>
                    <a:pt x="57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8" y="2"/>
                  </a:lnTo>
                  <a:lnTo>
                    <a:pt x="146" y="7"/>
                  </a:lnTo>
                  <a:lnTo>
                    <a:pt x="148" y="9"/>
                  </a:lnTo>
                  <a:lnTo>
                    <a:pt x="151" y="11"/>
                  </a:lnTo>
                  <a:lnTo>
                    <a:pt x="153" y="15"/>
                  </a:lnTo>
                  <a:lnTo>
                    <a:pt x="154" y="20"/>
                  </a:lnTo>
                  <a:lnTo>
                    <a:pt x="155" y="30"/>
                  </a:lnTo>
                  <a:lnTo>
                    <a:pt x="155" y="30"/>
                  </a:lnTo>
                  <a:close/>
                </a:path>
              </a:pathLst>
            </a:custGeom>
            <a:solidFill>
              <a:srgbClr val="CE4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81"/>
            <p:cNvSpPr>
              <a:spLocks/>
            </p:cNvSpPr>
            <p:nvPr/>
          </p:nvSpPr>
          <p:spPr bwMode="auto">
            <a:xfrm flipH="1">
              <a:off x="7951016" y="101503"/>
              <a:ext cx="50402" cy="12162"/>
            </a:xfrm>
            <a:custGeom>
              <a:avLst/>
              <a:gdLst>
                <a:gd name="T0" fmla="*/ 16 w 175"/>
                <a:gd name="T1" fmla="*/ 49 h 49"/>
                <a:gd name="T2" fmla="*/ 16 w 175"/>
                <a:gd name="T3" fmla="*/ 49 h 49"/>
                <a:gd name="T4" fmla="*/ 9 w 175"/>
                <a:gd name="T5" fmla="*/ 48 h 49"/>
                <a:gd name="T6" fmla="*/ 5 w 175"/>
                <a:gd name="T7" fmla="*/ 45 h 49"/>
                <a:gd name="T8" fmla="*/ 1 w 175"/>
                <a:gd name="T9" fmla="*/ 40 h 49"/>
                <a:gd name="T10" fmla="*/ 0 w 175"/>
                <a:gd name="T11" fmla="*/ 34 h 49"/>
                <a:gd name="T12" fmla="*/ 0 w 175"/>
                <a:gd name="T13" fmla="*/ 16 h 49"/>
                <a:gd name="T14" fmla="*/ 0 w 175"/>
                <a:gd name="T15" fmla="*/ 16 h 49"/>
                <a:gd name="T16" fmla="*/ 1 w 175"/>
                <a:gd name="T17" fmla="*/ 9 h 49"/>
                <a:gd name="T18" fmla="*/ 5 w 175"/>
                <a:gd name="T19" fmla="*/ 5 h 49"/>
                <a:gd name="T20" fmla="*/ 9 w 175"/>
                <a:gd name="T21" fmla="*/ 2 h 49"/>
                <a:gd name="T22" fmla="*/ 16 w 175"/>
                <a:gd name="T23" fmla="*/ 0 h 49"/>
                <a:gd name="T24" fmla="*/ 159 w 175"/>
                <a:gd name="T25" fmla="*/ 0 h 49"/>
                <a:gd name="T26" fmla="*/ 159 w 175"/>
                <a:gd name="T27" fmla="*/ 0 h 49"/>
                <a:gd name="T28" fmla="*/ 166 w 175"/>
                <a:gd name="T29" fmla="*/ 2 h 49"/>
                <a:gd name="T30" fmla="*/ 171 w 175"/>
                <a:gd name="T31" fmla="*/ 5 h 49"/>
                <a:gd name="T32" fmla="*/ 174 w 175"/>
                <a:gd name="T33" fmla="*/ 9 h 49"/>
                <a:gd name="T34" fmla="*/ 175 w 175"/>
                <a:gd name="T35" fmla="*/ 16 h 49"/>
                <a:gd name="T36" fmla="*/ 175 w 175"/>
                <a:gd name="T37" fmla="*/ 34 h 49"/>
                <a:gd name="T38" fmla="*/ 175 w 175"/>
                <a:gd name="T39" fmla="*/ 34 h 49"/>
                <a:gd name="T40" fmla="*/ 174 w 175"/>
                <a:gd name="T41" fmla="*/ 40 h 49"/>
                <a:gd name="T42" fmla="*/ 171 w 175"/>
                <a:gd name="T43" fmla="*/ 45 h 49"/>
                <a:gd name="T44" fmla="*/ 166 w 175"/>
                <a:gd name="T45" fmla="*/ 48 h 49"/>
                <a:gd name="T46" fmla="*/ 159 w 175"/>
                <a:gd name="T47" fmla="*/ 49 h 49"/>
                <a:gd name="T48" fmla="*/ 16 w 175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5" h="49">
                  <a:moveTo>
                    <a:pt x="16" y="49"/>
                  </a:moveTo>
                  <a:lnTo>
                    <a:pt x="16" y="49"/>
                  </a:lnTo>
                  <a:lnTo>
                    <a:pt x="9" y="48"/>
                  </a:lnTo>
                  <a:lnTo>
                    <a:pt x="5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6" y="2"/>
                  </a:lnTo>
                  <a:lnTo>
                    <a:pt x="171" y="5"/>
                  </a:lnTo>
                  <a:lnTo>
                    <a:pt x="174" y="9"/>
                  </a:lnTo>
                  <a:lnTo>
                    <a:pt x="175" y="16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4" y="40"/>
                  </a:lnTo>
                  <a:lnTo>
                    <a:pt x="171" y="45"/>
                  </a:lnTo>
                  <a:lnTo>
                    <a:pt x="166" y="48"/>
                  </a:lnTo>
                  <a:lnTo>
                    <a:pt x="159" y="49"/>
                  </a:lnTo>
                  <a:lnTo>
                    <a:pt x="16" y="49"/>
                  </a:lnTo>
                  <a:close/>
                </a:path>
              </a:pathLst>
            </a:custGeom>
            <a:solidFill>
              <a:srgbClr val="C12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482"/>
            <p:cNvSpPr>
              <a:spLocks noChangeArrowheads="1"/>
            </p:cNvSpPr>
            <p:nvPr/>
          </p:nvSpPr>
          <p:spPr bwMode="auto">
            <a:xfrm flipH="1">
              <a:off x="7924946" y="285671"/>
              <a:ext cx="102542" cy="159844"/>
            </a:xfrm>
            <a:prstGeom prst="rect">
              <a:avLst/>
            </a:prstGeom>
            <a:solidFill>
              <a:srgbClr val="ECE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83"/>
            <p:cNvSpPr>
              <a:spLocks/>
            </p:cNvSpPr>
            <p:nvPr/>
          </p:nvSpPr>
          <p:spPr bwMode="auto">
            <a:xfrm flipH="1">
              <a:off x="7938850" y="334319"/>
              <a:ext cx="74734" cy="62547"/>
            </a:xfrm>
            <a:custGeom>
              <a:avLst/>
              <a:gdLst>
                <a:gd name="T0" fmla="*/ 0 w 263"/>
                <a:gd name="T1" fmla="*/ 126 h 252"/>
                <a:gd name="T2" fmla="*/ 3 w 263"/>
                <a:gd name="T3" fmla="*/ 151 h 252"/>
                <a:gd name="T4" fmla="*/ 11 w 263"/>
                <a:gd name="T5" fmla="*/ 175 h 252"/>
                <a:gd name="T6" fmla="*/ 23 w 263"/>
                <a:gd name="T7" fmla="*/ 196 h 252"/>
                <a:gd name="T8" fmla="*/ 39 w 263"/>
                <a:gd name="T9" fmla="*/ 215 h 252"/>
                <a:gd name="T10" fmla="*/ 59 w 263"/>
                <a:gd name="T11" fmla="*/ 231 h 252"/>
                <a:gd name="T12" fmla="*/ 81 w 263"/>
                <a:gd name="T13" fmla="*/ 243 h 252"/>
                <a:gd name="T14" fmla="*/ 105 w 263"/>
                <a:gd name="T15" fmla="*/ 249 h 252"/>
                <a:gd name="T16" fmla="*/ 132 w 263"/>
                <a:gd name="T17" fmla="*/ 252 h 252"/>
                <a:gd name="T18" fmla="*/ 145 w 263"/>
                <a:gd name="T19" fmla="*/ 251 h 252"/>
                <a:gd name="T20" fmla="*/ 171 w 263"/>
                <a:gd name="T21" fmla="*/ 246 h 252"/>
                <a:gd name="T22" fmla="*/ 194 w 263"/>
                <a:gd name="T23" fmla="*/ 237 h 252"/>
                <a:gd name="T24" fmla="*/ 215 w 263"/>
                <a:gd name="T25" fmla="*/ 223 h 252"/>
                <a:gd name="T26" fmla="*/ 233 w 263"/>
                <a:gd name="T27" fmla="*/ 206 h 252"/>
                <a:gd name="T28" fmla="*/ 247 w 263"/>
                <a:gd name="T29" fmla="*/ 187 h 252"/>
                <a:gd name="T30" fmla="*/ 257 w 263"/>
                <a:gd name="T31" fmla="*/ 164 h 252"/>
                <a:gd name="T32" fmla="*/ 262 w 263"/>
                <a:gd name="T33" fmla="*/ 139 h 252"/>
                <a:gd name="T34" fmla="*/ 263 w 263"/>
                <a:gd name="T35" fmla="*/ 126 h 252"/>
                <a:gd name="T36" fmla="*/ 261 w 263"/>
                <a:gd name="T37" fmla="*/ 100 h 252"/>
                <a:gd name="T38" fmla="*/ 253 w 263"/>
                <a:gd name="T39" fmla="*/ 76 h 252"/>
                <a:gd name="T40" fmla="*/ 240 w 263"/>
                <a:gd name="T41" fmla="*/ 55 h 252"/>
                <a:gd name="T42" fmla="*/ 225 w 263"/>
                <a:gd name="T43" fmla="*/ 37 h 252"/>
                <a:gd name="T44" fmla="*/ 205 w 263"/>
                <a:gd name="T45" fmla="*/ 21 h 252"/>
                <a:gd name="T46" fmla="*/ 183 w 263"/>
                <a:gd name="T47" fmla="*/ 10 h 252"/>
                <a:gd name="T48" fmla="*/ 159 w 263"/>
                <a:gd name="T49" fmla="*/ 2 h 252"/>
                <a:gd name="T50" fmla="*/ 132 w 263"/>
                <a:gd name="T51" fmla="*/ 0 h 252"/>
                <a:gd name="T52" fmla="*/ 118 w 263"/>
                <a:gd name="T53" fmla="*/ 0 h 252"/>
                <a:gd name="T54" fmla="*/ 92 w 263"/>
                <a:gd name="T55" fmla="*/ 5 h 252"/>
                <a:gd name="T56" fmla="*/ 69 w 263"/>
                <a:gd name="T57" fmla="*/ 15 h 252"/>
                <a:gd name="T58" fmla="*/ 49 w 263"/>
                <a:gd name="T59" fmla="*/ 29 h 252"/>
                <a:gd name="T60" fmla="*/ 31 w 263"/>
                <a:gd name="T61" fmla="*/ 45 h 252"/>
                <a:gd name="T62" fmla="*/ 16 w 263"/>
                <a:gd name="T63" fmla="*/ 66 h 252"/>
                <a:gd name="T64" fmla="*/ 6 w 263"/>
                <a:gd name="T65" fmla="*/ 88 h 252"/>
                <a:gd name="T66" fmla="*/ 2 w 263"/>
                <a:gd name="T67" fmla="*/ 113 h 252"/>
                <a:gd name="T68" fmla="*/ 0 w 263"/>
                <a:gd name="T69" fmla="*/ 12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3" h="252">
                  <a:moveTo>
                    <a:pt x="0" y="126"/>
                  </a:moveTo>
                  <a:lnTo>
                    <a:pt x="0" y="126"/>
                  </a:lnTo>
                  <a:lnTo>
                    <a:pt x="2" y="139"/>
                  </a:lnTo>
                  <a:lnTo>
                    <a:pt x="3" y="151"/>
                  </a:lnTo>
                  <a:lnTo>
                    <a:pt x="6" y="164"/>
                  </a:lnTo>
                  <a:lnTo>
                    <a:pt x="11" y="175"/>
                  </a:lnTo>
                  <a:lnTo>
                    <a:pt x="16" y="187"/>
                  </a:lnTo>
                  <a:lnTo>
                    <a:pt x="23" y="196"/>
                  </a:lnTo>
                  <a:lnTo>
                    <a:pt x="31" y="206"/>
                  </a:lnTo>
                  <a:lnTo>
                    <a:pt x="39" y="215"/>
                  </a:lnTo>
                  <a:lnTo>
                    <a:pt x="49" y="223"/>
                  </a:lnTo>
                  <a:lnTo>
                    <a:pt x="59" y="231"/>
                  </a:lnTo>
                  <a:lnTo>
                    <a:pt x="69" y="237"/>
                  </a:lnTo>
                  <a:lnTo>
                    <a:pt x="81" y="243"/>
                  </a:lnTo>
                  <a:lnTo>
                    <a:pt x="92" y="246"/>
                  </a:lnTo>
                  <a:lnTo>
                    <a:pt x="105" y="249"/>
                  </a:lnTo>
                  <a:lnTo>
                    <a:pt x="118" y="251"/>
                  </a:lnTo>
                  <a:lnTo>
                    <a:pt x="132" y="252"/>
                  </a:lnTo>
                  <a:lnTo>
                    <a:pt x="132" y="252"/>
                  </a:lnTo>
                  <a:lnTo>
                    <a:pt x="145" y="251"/>
                  </a:lnTo>
                  <a:lnTo>
                    <a:pt x="159" y="249"/>
                  </a:lnTo>
                  <a:lnTo>
                    <a:pt x="171" y="246"/>
                  </a:lnTo>
                  <a:lnTo>
                    <a:pt x="183" y="243"/>
                  </a:lnTo>
                  <a:lnTo>
                    <a:pt x="194" y="237"/>
                  </a:lnTo>
                  <a:lnTo>
                    <a:pt x="205" y="231"/>
                  </a:lnTo>
                  <a:lnTo>
                    <a:pt x="215" y="223"/>
                  </a:lnTo>
                  <a:lnTo>
                    <a:pt x="225" y="215"/>
                  </a:lnTo>
                  <a:lnTo>
                    <a:pt x="233" y="206"/>
                  </a:lnTo>
                  <a:lnTo>
                    <a:pt x="240" y="196"/>
                  </a:lnTo>
                  <a:lnTo>
                    <a:pt x="247" y="187"/>
                  </a:lnTo>
                  <a:lnTo>
                    <a:pt x="253" y="175"/>
                  </a:lnTo>
                  <a:lnTo>
                    <a:pt x="257" y="164"/>
                  </a:lnTo>
                  <a:lnTo>
                    <a:pt x="261" y="151"/>
                  </a:lnTo>
                  <a:lnTo>
                    <a:pt x="262" y="139"/>
                  </a:lnTo>
                  <a:lnTo>
                    <a:pt x="263" y="126"/>
                  </a:lnTo>
                  <a:lnTo>
                    <a:pt x="263" y="126"/>
                  </a:lnTo>
                  <a:lnTo>
                    <a:pt x="262" y="113"/>
                  </a:lnTo>
                  <a:lnTo>
                    <a:pt x="261" y="100"/>
                  </a:lnTo>
                  <a:lnTo>
                    <a:pt x="257" y="88"/>
                  </a:lnTo>
                  <a:lnTo>
                    <a:pt x="253" y="76"/>
                  </a:lnTo>
                  <a:lnTo>
                    <a:pt x="247" y="66"/>
                  </a:lnTo>
                  <a:lnTo>
                    <a:pt x="240" y="55"/>
                  </a:lnTo>
                  <a:lnTo>
                    <a:pt x="233" y="45"/>
                  </a:lnTo>
                  <a:lnTo>
                    <a:pt x="225" y="37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5"/>
                  </a:lnTo>
                  <a:lnTo>
                    <a:pt x="183" y="10"/>
                  </a:lnTo>
                  <a:lnTo>
                    <a:pt x="171" y="5"/>
                  </a:lnTo>
                  <a:lnTo>
                    <a:pt x="159" y="2"/>
                  </a:lnTo>
                  <a:lnTo>
                    <a:pt x="14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5" y="2"/>
                  </a:lnTo>
                  <a:lnTo>
                    <a:pt x="92" y="5"/>
                  </a:lnTo>
                  <a:lnTo>
                    <a:pt x="81" y="10"/>
                  </a:lnTo>
                  <a:lnTo>
                    <a:pt x="69" y="15"/>
                  </a:lnTo>
                  <a:lnTo>
                    <a:pt x="59" y="21"/>
                  </a:lnTo>
                  <a:lnTo>
                    <a:pt x="49" y="29"/>
                  </a:lnTo>
                  <a:lnTo>
                    <a:pt x="39" y="37"/>
                  </a:lnTo>
                  <a:lnTo>
                    <a:pt x="31" y="45"/>
                  </a:lnTo>
                  <a:lnTo>
                    <a:pt x="23" y="55"/>
                  </a:lnTo>
                  <a:lnTo>
                    <a:pt x="16" y="66"/>
                  </a:lnTo>
                  <a:lnTo>
                    <a:pt x="11" y="76"/>
                  </a:lnTo>
                  <a:lnTo>
                    <a:pt x="6" y="88"/>
                  </a:lnTo>
                  <a:lnTo>
                    <a:pt x="3" y="100"/>
                  </a:lnTo>
                  <a:lnTo>
                    <a:pt x="2" y="113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CC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84"/>
            <p:cNvSpPr>
              <a:spLocks/>
            </p:cNvSpPr>
            <p:nvPr/>
          </p:nvSpPr>
          <p:spPr bwMode="auto">
            <a:xfrm flipH="1">
              <a:off x="8015322" y="407291"/>
              <a:ext cx="331958" cy="137257"/>
            </a:xfrm>
            <a:custGeom>
              <a:avLst/>
              <a:gdLst>
                <a:gd name="T0" fmla="*/ 574 w 1147"/>
                <a:gd name="T1" fmla="*/ 552 h 552"/>
                <a:gd name="T2" fmla="*/ 515 w 1147"/>
                <a:gd name="T3" fmla="*/ 549 h 552"/>
                <a:gd name="T4" fmla="*/ 458 w 1147"/>
                <a:gd name="T5" fmla="*/ 541 h 552"/>
                <a:gd name="T6" fmla="*/ 403 w 1147"/>
                <a:gd name="T7" fmla="*/ 527 h 552"/>
                <a:gd name="T8" fmla="*/ 352 w 1147"/>
                <a:gd name="T9" fmla="*/ 509 h 552"/>
                <a:gd name="T10" fmla="*/ 301 w 1147"/>
                <a:gd name="T11" fmla="*/ 485 h 552"/>
                <a:gd name="T12" fmla="*/ 254 w 1147"/>
                <a:gd name="T13" fmla="*/ 458 h 552"/>
                <a:gd name="T14" fmla="*/ 209 w 1147"/>
                <a:gd name="T15" fmla="*/ 426 h 552"/>
                <a:gd name="T16" fmla="*/ 169 w 1147"/>
                <a:gd name="T17" fmla="*/ 390 h 552"/>
                <a:gd name="T18" fmla="*/ 132 w 1147"/>
                <a:gd name="T19" fmla="*/ 351 h 552"/>
                <a:gd name="T20" fmla="*/ 99 w 1147"/>
                <a:gd name="T21" fmla="*/ 309 h 552"/>
                <a:gd name="T22" fmla="*/ 70 w 1147"/>
                <a:gd name="T23" fmla="*/ 264 h 552"/>
                <a:gd name="T24" fmla="*/ 46 w 1147"/>
                <a:gd name="T25" fmla="*/ 215 h 552"/>
                <a:gd name="T26" fmla="*/ 26 w 1147"/>
                <a:gd name="T27" fmla="*/ 165 h 552"/>
                <a:gd name="T28" fmla="*/ 13 w 1147"/>
                <a:gd name="T29" fmla="*/ 112 h 552"/>
                <a:gd name="T30" fmla="*/ 4 w 1147"/>
                <a:gd name="T31" fmla="*/ 57 h 552"/>
                <a:gd name="T32" fmla="*/ 0 w 1147"/>
                <a:gd name="T33" fmla="*/ 0 h 552"/>
                <a:gd name="T34" fmla="*/ 1147 w 1147"/>
                <a:gd name="T35" fmla="*/ 0 h 552"/>
                <a:gd name="T36" fmla="*/ 1145 w 1147"/>
                <a:gd name="T37" fmla="*/ 57 h 552"/>
                <a:gd name="T38" fmla="*/ 1136 w 1147"/>
                <a:gd name="T39" fmla="*/ 112 h 552"/>
                <a:gd name="T40" fmla="*/ 1121 w 1147"/>
                <a:gd name="T41" fmla="*/ 165 h 552"/>
                <a:gd name="T42" fmla="*/ 1102 w 1147"/>
                <a:gd name="T43" fmla="*/ 215 h 552"/>
                <a:gd name="T44" fmla="*/ 1079 w 1147"/>
                <a:gd name="T45" fmla="*/ 264 h 552"/>
                <a:gd name="T46" fmla="*/ 1049 w 1147"/>
                <a:gd name="T47" fmla="*/ 309 h 552"/>
                <a:gd name="T48" fmla="*/ 1017 w 1147"/>
                <a:gd name="T49" fmla="*/ 351 h 552"/>
                <a:gd name="T50" fmla="*/ 980 w 1147"/>
                <a:gd name="T51" fmla="*/ 390 h 552"/>
                <a:gd name="T52" fmla="*/ 938 w 1147"/>
                <a:gd name="T53" fmla="*/ 426 h 552"/>
                <a:gd name="T54" fmla="*/ 895 w 1147"/>
                <a:gd name="T55" fmla="*/ 458 h 552"/>
                <a:gd name="T56" fmla="*/ 847 w 1147"/>
                <a:gd name="T57" fmla="*/ 485 h 552"/>
                <a:gd name="T58" fmla="*/ 797 w 1147"/>
                <a:gd name="T59" fmla="*/ 509 h 552"/>
                <a:gd name="T60" fmla="*/ 744 w 1147"/>
                <a:gd name="T61" fmla="*/ 527 h 552"/>
                <a:gd name="T62" fmla="*/ 689 w 1147"/>
                <a:gd name="T63" fmla="*/ 541 h 552"/>
                <a:gd name="T64" fmla="*/ 633 w 1147"/>
                <a:gd name="T65" fmla="*/ 549 h 552"/>
                <a:gd name="T66" fmla="*/ 574 w 1147"/>
                <a:gd name="T6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7" h="552">
                  <a:moveTo>
                    <a:pt x="574" y="552"/>
                  </a:moveTo>
                  <a:lnTo>
                    <a:pt x="574" y="552"/>
                  </a:lnTo>
                  <a:lnTo>
                    <a:pt x="545" y="551"/>
                  </a:lnTo>
                  <a:lnTo>
                    <a:pt x="515" y="549"/>
                  </a:lnTo>
                  <a:lnTo>
                    <a:pt x="487" y="546"/>
                  </a:lnTo>
                  <a:lnTo>
                    <a:pt x="458" y="541"/>
                  </a:lnTo>
                  <a:lnTo>
                    <a:pt x="431" y="535"/>
                  </a:lnTo>
                  <a:lnTo>
                    <a:pt x="403" y="527"/>
                  </a:lnTo>
                  <a:lnTo>
                    <a:pt x="377" y="519"/>
                  </a:lnTo>
                  <a:lnTo>
                    <a:pt x="352" y="509"/>
                  </a:lnTo>
                  <a:lnTo>
                    <a:pt x="326" y="498"/>
                  </a:lnTo>
                  <a:lnTo>
                    <a:pt x="301" y="485"/>
                  </a:lnTo>
                  <a:lnTo>
                    <a:pt x="276" y="472"/>
                  </a:lnTo>
                  <a:lnTo>
                    <a:pt x="254" y="458"/>
                  </a:lnTo>
                  <a:lnTo>
                    <a:pt x="232" y="442"/>
                  </a:lnTo>
                  <a:lnTo>
                    <a:pt x="209" y="426"/>
                  </a:lnTo>
                  <a:lnTo>
                    <a:pt x="189" y="409"/>
                  </a:lnTo>
                  <a:lnTo>
                    <a:pt x="169" y="390"/>
                  </a:lnTo>
                  <a:lnTo>
                    <a:pt x="150" y="372"/>
                  </a:lnTo>
                  <a:lnTo>
                    <a:pt x="132" y="351"/>
                  </a:lnTo>
                  <a:lnTo>
                    <a:pt x="115" y="331"/>
                  </a:lnTo>
                  <a:lnTo>
                    <a:pt x="99" y="309"/>
                  </a:lnTo>
                  <a:lnTo>
                    <a:pt x="83" y="287"/>
                  </a:lnTo>
                  <a:lnTo>
                    <a:pt x="70" y="264"/>
                  </a:lnTo>
                  <a:lnTo>
                    <a:pt x="58" y="240"/>
                  </a:lnTo>
                  <a:lnTo>
                    <a:pt x="46" y="215"/>
                  </a:lnTo>
                  <a:lnTo>
                    <a:pt x="35" y="190"/>
                  </a:lnTo>
                  <a:lnTo>
                    <a:pt x="26" y="165"/>
                  </a:lnTo>
                  <a:lnTo>
                    <a:pt x="20" y="139"/>
                  </a:lnTo>
                  <a:lnTo>
                    <a:pt x="13" y="112"/>
                  </a:lnTo>
                  <a:lnTo>
                    <a:pt x="7" y="85"/>
                  </a:lnTo>
                  <a:lnTo>
                    <a:pt x="4" y="57"/>
                  </a:lnTo>
                  <a:lnTo>
                    <a:pt x="2" y="28"/>
                  </a:lnTo>
                  <a:lnTo>
                    <a:pt x="0" y="0"/>
                  </a:lnTo>
                  <a:lnTo>
                    <a:pt x="1147" y="0"/>
                  </a:lnTo>
                  <a:lnTo>
                    <a:pt x="1147" y="0"/>
                  </a:lnTo>
                  <a:lnTo>
                    <a:pt x="1147" y="28"/>
                  </a:lnTo>
                  <a:lnTo>
                    <a:pt x="1145" y="57"/>
                  </a:lnTo>
                  <a:lnTo>
                    <a:pt x="1140" y="85"/>
                  </a:lnTo>
                  <a:lnTo>
                    <a:pt x="1136" y="112"/>
                  </a:lnTo>
                  <a:lnTo>
                    <a:pt x="1129" y="139"/>
                  </a:lnTo>
                  <a:lnTo>
                    <a:pt x="1121" y="165"/>
                  </a:lnTo>
                  <a:lnTo>
                    <a:pt x="1112" y="190"/>
                  </a:lnTo>
                  <a:lnTo>
                    <a:pt x="1102" y="215"/>
                  </a:lnTo>
                  <a:lnTo>
                    <a:pt x="1091" y="240"/>
                  </a:lnTo>
                  <a:lnTo>
                    <a:pt x="1079" y="264"/>
                  </a:lnTo>
                  <a:lnTo>
                    <a:pt x="1064" y="287"/>
                  </a:lnTo>
                  <a:lnTo>
                    <a:pt x="1049" y="309"/>
                  </a:lnTo>
                  <a:lnTo>
                    <a:pt x="1034" y="331"/>
                  </a:lnTo>
                  <a:lnTo>
                    <a:pt x="1017" y="351"/>
                  </a:lnTo>
                  <a:lnTo>
                    <a:pt x="999" y="372"/>
                  </a:lnTo>
                  <a:lnTo>
                    <a:pt x="980" y="390"/>
                  </a:lnTo>
                  <a:lnTo>
                    <a:pt x="960" y="409"/>
                  </a:lnTo>
                  <a:lnTo>
                    <a:pt x="938" y="426"/>
                  </a:lnTo>
                  <a:lnTo>
                    <a:pt x="917" y="442"/>
                  </a:lnTo>
                  <a:lnTo>
                    <a:pt x="895" y="458"/>
                  </a:lnTo>
                  <a:lnTo>
                    <a:pt x="871" y="472"/>
                  </a:lnTo>
                  <a:lnTo>
                    <a:pt x="847" y="485"/>
                  </a:lnTo>
                  <a:lnTo>
                    <a:pt x="823" y="498"/>
                  </a:lnTo>
                  <a:lnTo>
                    <a:pt x="797" y="509"/>
                  </a:lnTo>
                  <a:lnTo>
                    <a:pt x="771" y="519"/>
                  </a:lnTo>
                  <a:lnTo>
                    <a:pt x="744" y="527"/>
                  </a:lnTo>
                  <a:lnTo>
                    <a:pt x="717" y="535"/>
                  </a:lnTo>
                  <a:lnTo>
                    <a:pt x="689" y="541"/>
                  </a:lnTo>
                  <a:lnTo>
                    <a:pt x="661" y="546"/>
                  </a:lnTo>
                  <a:lnTo>
                    <a:pt x="633" y="549"/>
                  </a:lnTo>
                  <a:lnTo>
                    <a:pt x="604" y="551"/>
                  </a:lnTo>
                  <a:lnTo>
                    <a:pt x="574" y="552"/>
                  </a:lnTo>
                  <a:close/>
                </a:path>
              </a:pathLst>
            </a:custGeom>
            <a:solidFill>
              <a:srgbClr val="6F6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85"/>
            <p:cNvSpPr>
              <a:spLocks/>
            </p:cNvSpPr>
            <p:nvPr/>
          </p:nvSpPr>
          <p:spPr bwMode="auto">
            <a:xfrm flipH="1">
              <a:off x="8015322" y="407291"/>
              <a:ext cx="331958" cy="137257"/>
            </a:xfrm>
            <a:custGeom>
              <a:avLst/>
              <a:gdLst>
                <a:gd name="T0" fmla="*/ 574 w 1147"/>
                <a:gd name="T1" fmla="*/ 552 h 552"/>
                <a:gd name="T2" fmla="*/ 515 w 1147"/>
                <a:gd name="T3" fmla="*/ 549 h 552"/>
                <a:gd name="T4" fmla="*/ 458 w 1147"/>
                <a:gd name="T5" fmla="*/ 541 h 552"/>
                <a:gd name="T6" fmla="*/ 403 w 1147"/>
                <a:gd name="T7" fmla="*/ 527 h 552"/>
                <a:gd name="T8" fmla="*/ 352 w 1147"/>
                <a:gd name="T9" fmla="*/ 509 h 552"/>
                <a:gd name="T10" fmla="*/ 301 w 1147"/>
                <a:gd name="T11" fmla="*/ 485 h 552"/>
                <a:gd name="T12" fmla="*/ 254 w 1147"/>
                <a:gd name="T13" fmla="*/ 458 h 552"/>
                <a:gd name="T14" fmla="*/ 209 w 1147"/>
                <a:gd name="T15" fmla="*/ 426 h 552"/>
                <a:gd name="T16" fmla="*/ 169 w 1147"/>
                <a:gd name="T17" fmla="*/ 390 h 552"/>
                <a:gd name="T18" fmla="*/ 132 w 1147"/>
                <a:gd name="T19" fmla="*/ 351 h 552"/>
                <a:gd name="T20" fmla="*/ 99 w 1147"/>
                <a:gd name="T21" fmla="*/ 309 h 552"/>
                <a:gd name="T22" fmla="*/ 70 w 1147"/>
                <a:gd name="T23" fmla="*/ 264 h 552"/>
                <a:gd name="T24" fmla="*/ 46 w 1147"/>
                <a:gd name="T25" fmla="*/ 215 h 552"/>
                <a:gd name="T26" fmla="*/ 26 w 1147"/>
                <a:gd name="T27" fmla="*/ 165 h 552"/>
                <a:gd name="T28" fmla="*/ 13 w 1147"/>
                <a:gd name="T29" fmla="*/ 112 h 552"/>
                <a:gd name="T30" fmla="*/ 4 w 1147"/>
                <a:gd name="T31" fmla="*/ 57 h 552"/>
                <a:gd name="T32" fmla="*/ 0 w 1147"/>
                <a:gd name="T33" fmla="*/ 0 h 552"/>
                <a:gd name="T34" fmla="*/ 1147 w 1147"/>
                <a:gd name="T35" fmla="*/ 0 h 552"/>
                <a:gd name="T36" fmla="*/ 1145 w 1147"/>
                <a:gd name="T37" fmla="*/ 57 h 552"/>
                <a:gd name="T38" fmla="*/ 1136 w 1147"/>
                <a:gd name="T39" fmla="*/ 112 h 552"/>
                <a:gd name="T40" fmla="*/ 1121 w 1147"/>
                <a:gd name="T41" fmla="*/ 165 h 552"/>
                <a:gd name="T42" fmla="*/ 1102 w 1147"/>
                <a:gd name="T43" fmla="*/ 215 h 552"/>
                <a:gd name="T44" fmla="*/ 1079 w 1147"/>
                <a:gd name="T45" fmla="*/ 264 h 552"/>
                <a:gd name="T46" fmla="*/ 1049 w 1147"/>
                <a:gd name="T47" fmla="*/ 309 h 552"/>
                <a:gd name="T48" fmla="*/ 1017 w 1147"/>
                <a:gd name="T49" fmla="*/ 351 h 552"/>
                <a:gd name="T50" fmla="*/ 980 w 1147"/>
                <a:gd name="T51" fmla="*/ 390 h 552"/>
                <a:gd name="T52" fmla="*/ 938 w 1147"/>
                <a:gd name="T53" fmla="*/ 426 h 552"/>
                <a:gd name="T54" fmla="*/ 895 w 1147"/>
                <a:gd name="T55" fmla="*/ 458 h 552"/>
                <a:gd name="T56" fmla="*/ 847 w 1147"/>
                <a:gd name="T57" fmla="*/ 485 h 552"/>
                <a:gd name="T58" fmla="*/ 797 w 1147"/>
                <a:gd name="T59" fmla="*/ 509 h 552"/>
                <a:gd name="T60" fmla="*/ 744 w 1147"/>
                <a:gd name="T61" fmla="*/ 527 h 552"/>
                <a:gd name="T62" fmla="*/ 689 w 1147"/>
                <a:gd name="T63" fmla="*/ 541 h 552"/>
                <a:gd name="T64" fmla="*/ 633 w 1147"/>
                <a:gd name="T65" fmla="*/ 549 h 552"/>
                <a:gd name="T66" fmla="*/ 574 w 1147"/>
                <a:gd name="T6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7" h="552">
                  <a:moveTo>
                    <a:pt x="574" y="552"/>
                  </a:moveTo>
                  <a:lnTo>
                    <a:pt x="574" y="552"/>
                  </a:lnTo>
                  <a:lnTo>
                    <a:pt x="545" y="551"/>
                  </a:lnTo>
                  <a:lnTo>
                    <a:pt x="515" y="549"/>
                  </a:lnTo>
                  <a:lnTo>
                    <a:pt x="487" y="546"/>
                  </a:lnTo>
                  <a:lnTo>
                    <a:pt x="458" y="541"/>
                  </a:lnTo>
                  <a:lnTo>
                    <a:pt x="431" y="535"/>
                  </a:lnTo>
                  <a:lnTo>
                    <a:pt x="403" y="527"/>
                  </a:lnTo>
                  <a:lnTo>
                    <a:pt x="377" y="519"/>
                  </a:lnTo>
                  <a:lnTo>
                    <a:pt x="352" y="509"/>
                  </a:lnTo>
                  <a:lnTo>
                    <a:pt x="326" y="498"/>
                  </a:lnTo>
                  <a:lnTo>
                    <a:pt x="301" y="485"/>
                  </a:lnTo>
                  <a:lnTo>
                    <a:pt x="276" y="472"/>
                  </a:lnTo>
                  <a:lnTo>
                    <a:pt x="254" y="458"/>
                  </a:lnTo>
                  <a:lnTo>
                    <a:pt x="232" y="442"/>
                  </a:lnTo>
                  <a:lnTo>
                    <a:pt x="209" y="426"/>
                  </a:lnTo>
                  <a:lnTo>
                    <a:pt x="189" y="409"/>
                  </a:lnTo>
                  <a:lnTo>
                    <a:pt x="169" y="390"/>
                  </a:lnTo>
                  <a:lnTo>
                    <a:pt x="150" y="372"/>
                  </a:lnTo>
                  <a:lnTo>
                    <a:pt x="132" y="351"/>
                  </a:lnTo>
                  <a:lnTo>
                    <a:pt x="115" y="331"/>
                  </a:lnTo>
                  <a:lnTo>
                    <a:pt x="99" y="309"/>
                  </a:lnTo>
                  <a:lnTo>
                    <a:pt x="83" y="287"/>
                  </a:lnTo>
                  <a:lnTo>
                    <a:pt x="70" y="264"/>
                  </a:lnTo>
                  <a:lnTo>
                    <a:pt x="58" y="240"/>
                  </a:lnTo>
                  <a:lnTo>
                    <a:pt x="46" y="215"/>
                  </a:lnTo>
                  <a:lnTo>
                    <a:pt x="35" y="190"/>
                  </a:lnTo>
                  <a:lnTo>
                    <a:pt x="26" y="165"/>
                  </a:lnTo>
                  <a:lnTo>
                    <a:pt x="20" y="139"/>
                  </a:lnTo>
                  <a:lnTo>
                    <a:pt x="13" y="112"/>
                  </a:lnTo>
                  <a:lnTo>
                    <a:pt x="7" y="85"/>
                  </a:lnTo>
                  <a:lnTo>
                    <a:pt x="4" y="57"/>
                  </a:lnTo>
                  <a:lnTo>
                    <a:pt x="2" y="28"/>
                  </a:lnTo>
                  <a:lnTo>
                    <a:pt x="0" y="0"/>
                  </a:lnTo>
                  <a:lnTo>
                    <a:pt x="1147" y="0"/>
                  </a:lnTo>
                  <a:lnTo>
                    <a:pt x="1147" y="0"/>
                  </a:lnTo>
                  <a:lnTo>
                    <a:pt x="1147" y="28"/>
                  </a:lnTo>
                  <a:lnTo>
                    <a:pt x="1145" y="57"/>
                  </a:lnTo>
                  <a:lnTo>
                    <a:pt x="1140" y="85"/>
                  </a:lnTo>
                  <a:lnTo>
                    <a:pt x="1136" y="112"/>
                  </a:lnTo>
                  <a:lnTo>
                    <a:pt x="1129" y="139"/>
                  </a:lnTo>
                  <a:lnTo>
                    <a:pt x="1121" y="165"/>
                  </a:lnTo>
                  <a:lnTo>
                    <a:pt x="1112" y="190"/>
                  </a:lnTo>
                  <a:lnTo>
                    <a:pt x="1102" y="215"/>
                  </a:lnTo>
                  <a:lnTo>
                    <a:pt x="1091" y="240"/>
                  </a:lnTo>
                  <a:lnTo>
                    <a:pt x="1079" y="264"/>
                  </a:lnTo>
                  <a:lnTo>
                    <a:pt x="1064" y="287"/>
                  </a:lnTo>
                  <a:lnTo>
                    <a:pt x="1049" y="309"/>
                  </a:lnTo>
                  <a:lnTo>
                    <a:pt x="1034" y="331"/>
                  </a:lnTo>
                  <a:lnTo>
                    <a:pt x="1017" y="351"/>
                  </a:lnTo>
                  <a:lnTo>
                    <a:pt x="999" y="372"/>
                  </a:lnTo>
                  <a:lnTo>
                    <a:pt x="980" y="390"/>
                  </a:lnTo>
                  <a:lnTo>
                    <a:pt x="960" y="409"/>
                  </a:lnTo>
                  <a:lnTo>
                    <a:pt x="938" y="426"/>
                  </a:lnTo>
                  <a:lnTo>
                    <a:pt x="917" y="442"/>
                  </a:lnTo>
                  <a:lnTo>
                    <a:pt x="895" y="458"/>
                  </a:lnTo>
                  <a:lnTo>
                    <a:pt x="871" y="472"/>
                  </a:lnTo>
                  <a:lnTo>
                    <a:pt x="847" y="485"/>
                  </a:lnTo>
                  <a:lnTo>
                    <a:pt x="823" y="498"/>
                  </a:lnTo>
                  <a:lnTo>
                    <a:pt x="797" y="509"/>
                  </a:lnTo>
                  <a:lnTo>
                    <a:pt x="771" y="519"/>
                  </a:lnTo>
                  <a:lnTo>
                    <a:pt x="744" y="527"/>
                  </a:lnTo>
                  <a:lnTo>
                    <a:pt x="717" y="535"/>
                  </a:lnTo>
                  <a:lnTo>
                    <a:pt x="689" y="541"/>
                  </a:lnTo>
                  <a:lnTo>
                    <a:pt x="661" y="546"/>
                  </a:lnTo>
                  <a:lnTo>
                    <a:pt x="633" y="549"/>
                  </a:lnTo>
                  <a:lnTo>
                    <a:pt x="604" y="551"/>
                  </a:lnTo>
                  <a:lnTo>
                    <a:pt x="574" y="5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86"/>
            <p:cNvSpPr>
              <a:spLocks/>
            </p:cNvSpPr>
            <p:nvPr/>
          </p:nvSpPr>
          <p:spPr bwMode="auto">
            <a:xfrm flipH="1">
              <a:off x="8025750" y="407291"/>
              <a:ext cx="311102" cy="128570"/>
            </a:xfrm>
            <a:custGeom>
              <a:avLst/>
              <a:gdLst>
                <a:gd name="T0" fmla="*/ 535 w 1071"/>
                <a:gd name="T1" fmla="*/ 517 h 517"/>
                <a:gd name="T2" fmla="*/ 481 w 1071"/>
                <a:gd name="T3" fmla="*/ 513 h 517"/>
                <a:gd name="T4" fmla="*/ 427 w 1071"/>
                <a:gd name="T5" fmla="*/ 506 h 517"/>
                <a:gd name="T6" fmla="*/ 375 w 1071"/>
                <a:gd name="T7" fmla="*/ 493 h 517"/>
                <a:gd name="T8" fmla="*/ 326 w 1071"/>
                <a:gd name="T9" fmla="*/ 476 h 517"/>
                <a:gd name="T10" fmla="*/ 280 w 1071"/>
                <a:gd name="T11" fmla="*/ 454 h 517"/>
                <a:gd name="T12" fmla="*/ 235 w 1071"/>
                <a:gd name="T13" fmla="*/ 428 h 517"/>
                <a:gd name="T14" fmla="*/ 194 w 1071"/>
                <a:gd name="T15" fmla="*/ 399 h 517"/>
                <a:gd name="T16" fmla="*/ 157 w 1071"/>
                <a:gd name="T17" fmla="*/ 365 h 517"/>
                <a:gd name="T18" fmla="*/ 122 w 1071"/>
                <a:gd name="T19" fmla="*/ 329 h 517"/>
                <a:gd name="T20" fmla="*/ 90 w 1071"/>
                <a:gd name="T21" fmla="*/ 289 h 517"/>
                <a:gd name="T22" fmla="*/ 64 w 1071"/>
                <a:gd name="T23" fmla="*/ 247 h 517"/>
                <a:gd name="T24" fmla="*/ 41 w 1071"/>
                <a:gd name="T25" fmla="*/ 201 h 517"/>
                <a:gd name="T26" fmla="*/ 23 w 1071"/>
                <a:gd name="T27" fmla="*/ 154 h 517"/>
                <a:gd name="T28" fmla="*/ 10 w 1071"/>
                <a:gd name="T29" fmla="*/ 104 h 517"/>
                <a:gd name="T30" fmla="*/ 2 w 1071"/>
                <a:gd name="T31" fmla="*/ 53 h 517"/>
                <a:gd name="T32" fmla="*/ 0 w 1071"/>
                <a:gd name="T33" fmla="*/ 0 h 517"/>
                <a:gd name="T34" fmla="*/ 1071 w 1071"/>
                <a:gd name="T35" fmla="*/ 0 h 517"/>
                <a:gd name="T36" fmla="*/ 1069 w 1071"/>
                <a:gd name="T37" fmla="*/ 53 h 517"/>
                <a:gd name="T38" fmla="*/ 1060 w 1071"/>
                <a:gd name="T39" fmla="*/ 104 h 517"/>
                <a:gd name="T40" fmla="*/ 1047 w 1071"/>
                <a:gd name="T41" fmla="*/ 154 h 517"/>
                <a:gd name="T42" fmla="*/ 1029 w 1071"/>
                <a:gd name="T43" fmla="*/ 201 h 517"/>
                <a:gd name="T44" fmla="*/ 1006 w 1071"/>
                <a:gd name="T45" fmla="*/ 247 h 517"/>
                <a:gd name="T46" fmla="*/ 980 w 1071"/>
                <a:gd name="T47" fmla="*/ 289 h 517"/>
                <a:gd name="T48" fmla="*/ 949 w 1071"/>
                <a:gd name="T49" fmla="*/ 329 h 517"/>
                <a:gd name="T50" fmla="*/ 914 w 1071"/>
                <a:gd name="T51" fmla="*/ 365 h 517"/>
                <a:gd name="T52" fmla="*/ 876 w 1071"/>
                <a:gd name="T53" fmla="*/ 399 h 517"/>
                <a:gd name="T54" fmla="*/ 834 w 1071"/>
                <a:gd name="T55" fmla="*/ 428 h 517"/>
                <a:gd name="T56" fmla="*/ 790 w 1071"/>
                <a:gd name="T57" fmla="*/ 454 h 517"/>
                <a:gd name="T58" fmla="*/ 743 w 1071"/>
                <a:gd name="T59" fmla="*/ 476 h 517"/>
                <a:gd name="T60" fmla="*/ 694 w 1071"/>
                <a:gd name="T61" fmla="*/ 493 h 517"/>
                <a:gd name="T62" fmla="*/ 644 w 1071"/>
                <a:gd name="T63" fmla="*/ 506 h 517"/>
                <a:gd name="T64" fmla="*/ 590 w 1071"/>
                <a:gd name="T65" fmla="*/ 513 h 517"/>
                <a:gd name="T66" fmla="*/ 535 w 1071"/>
                <a:gd name="T67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1" h="517">
                  <a:moveTo>
                    <a:pt x="535" y="517"/>
                  </a:moveTo>
                  <a:lnTo>
                    <a:pt x="535" y="517"/>
                  </a:lnTo>
                  <a:lnTo>
                    <a:pt x="508" y="515"/>
                  </a:lnTo>
                  <a:lnTo>
                    <a:pt x="481" y="513"/>
                  </a:lnTo>
                  <a:lnTo>
                    <a:pt x="454" y="510"/>
                  </a:lnTo>
                  <a:lnTo>
                    <a:pt x="427" y="506"/>
                  </a:lnTo>
                  <a:lnTo>
                    <a:pt x="401" y="500"/>
                  </a:lnTo>
                  <a:lnTo>
                    <a:pt x="375" y="493"/>
                  </a:lnTo>
                  <a:lnTo>
                    <a:pt x="351" y="485"/>
                  </a:lnTo>
                  <a:lnTo>
                    <a:pt x="326" y="476"/>
                  </a:lnTo>
                  <a:lnTo>
                    <a:pt x="302" y="466"/>
                  </a:lnTo>
                  <a:lnTo>
                    <a:pt x="280" y="454"/>
                  </a:lnTo>
                  <a:lnTo>
                    <a:pt x="258" y="442"/>
                  </a:lnTo>
                  <a:lnTo>
                    <a:pt x="235" y="428"/>
                  </a:lnTo>
                  <a:lnTo>
                    <a:pt x="215" y="414"/>
                  </a:lnTo>
                  <a:lnTo>
                    <a:pt x="194" y="399"/>
                  </a:lnTo>
                  <a:lnTo>
                    <a:pt x="175" y="383"/>
                  </a:lnTo>
                  <a:lnTo>
                    <a:pt x="157" y="365"/>
                  </a:lnTo>
                  <a:lnTo>
                    <a:pt x="139" y="347"/>
                  </a:lnTo>
                  <a:lnTo>
                    <a:pt x="122" y="329"/>
                  </a:lnTo>
                  <a:lnTo>
                    <a:pt x="106" y="309"/>
                  </a:lnTo>
                  <a:lnTo>
                    <a:pt x="90" y="289"/>
                  </a:lnTo>
                  <a:lnTo>
                    <a:pt x="77" y="268"/>
                  </a:lnTo>
                  <a:lnTo>
                    <a:pt x="64" y="247"/>
                  </a:lnTo>
                  <a:lnTo>
                    <a:pt x="52" y="224"/>
                  </a:lnTo>
                  <a:lnTo>
                    <a:pt x="41" y="201"/>
                  </a:lnTo>
                  <a:lnTo>
                    <a:pt x="32" y="177"/>
                  </a:lnTo>
                  <a:lnTo>
                    <a:pt x="23" y="154"/>
                  </a:lnTo>
                  <a:lnTo>
                    <a:pt x="16" y="129"/>
                  </a:lnTo>
                  <a:lnTo>
                    <a:pt x="10" y="104"/>
                  </a:lnTo>
                  <a:lnTo>
                    <a:pt x="5" y="79"/>
                  </a:lnTo>
                  <a:lnTo>
                    <a:pt x="2" y="53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071" y="0"/>
                  </a:lnTo>
                  <a:lnTo>
                    <a:pt x="1071" y="0"/>
                  </a:lnTo>
                  <a:lnTo>
                    <a:pt x="1070" y="27"/>
                  </a:lnTo>
                  <a:lnTo>
                    <a:pt x="1069" y="53"/>
                  </a:lnTo>
                  <a:lnTo>
                    <a:pt x="1065" y="79"/>
                  </a:lnTo>
                  <a:lnTo>
                    <a:pt x="1060" y="104"/>
                  </a:lnTo>
                  <a:lnTo>
                    <a:pt x="1054" y="129"/>
                  </a:lnTo>
                  <a:lnTo>
                    <a:pt x="1047" y="154"/>
                  </a:lnTo>
                  <a:lnTo>
                    <a:pt x="1038" y="177"/>
                  </a:lnTo>
                  <a:lnTo>
                    <a:pt x="1029" y="201"/>
                  </a:lnTo>
                  <a:lnTo>
                    <a:pt x="1018" y="224"/>
                  </a:lnTo>
                  <a:lnTo>
                    <a:pt x="1006" y="247"/>
                  </a:lnTo>
                  <a:lnTo>
                    <a:pt x="994" y="268"/>
                  </a:lnTo>
                  <a:lnTo>
                    <a:pt x="980" y="289"/>
                  </a:lnTo>
                  <a:lnTo>
                    <a:pt x="964" y="309"/>
                  </a:lnTo>
                  <a:lnTo>
                    <a:pt x="949" y="329"/>
                  </a:lnTo>
                  <a:lnTo>
                    <a:pt x="932" y="347"/>
                  </a:lnTo>
                  <a:lnTo>
                    <a:pt x="914" y="365"/>
                  </a:lnTo>
                  <a:lnTo>
                    <a:pt x="896" y="383"/>
                  </a:lnTo>
                  <a:lnTo>
                    <a:pt x="876" y="399"/>
                  </a:lnTo>
                  <a:lnTo>
                    <a:pt x="856" y="414"/>
                  </a:lnTo>
                  <a:lnTo>
                    <a:pt x="834" y="428"/>
                  </a:lnTo>
                  <a:lnTo>
                    <a:pt x="813" y="442"/>
                  </a:lnTo>
                  <a:lnTo>
                    <a:pt x="790" y="454"/>
                  </a:lnTo>
                  <a:lnTo>
                    <a:pt x="767" y="466"/>
                  </a:lnTo>
                  <a:lnTo>
                    <a:pt x="743" y="476"/>
                  </a:lnTo>
                  <a:lnTo>
                    <a:pt x="720" y="485"/>
                  </a:lnTo>
                  <a:lnTo>
                    <a:pt x="694" y="493"/>
                  </a:lnTo>
                  <a:lnTo>
                    <a:pt x="669" y="500"/>
                  </a:lnTo>
                  <a:lnTo>
                    <a:pt x="644" y="506"/>
                  </a:lnTo>
                  <a:lnTo>
                    <a:pt x="617" y="510"/>
                  </a:lnTo>
                  <a:lnTo>
                    <a:pt x="590" y="513"/>
                  </a:lnTo>
                  <a:lnTo>
                    <a:pt x="563" y="515"/>
                  </a:lnTo>
                  <a:lnTo>
                    <a:pt x="535" y="517"/>
                  </a:lnTo>
                  <a:lnTo>
                    <a:pt x="535" y="517"/>
                  </a:lnTo>
                  <a:close/>
                </a:path>
              </a:pathLst>
            </a:custGeom>
            <a:solidFill>
              <a:srgbClr val="E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87"/>
            <p:cNvSpPr>
              <a:spLocks/>
            </p:cNvSpPr>
            <p:nvPr/>
          </p:nvSpPr>
          <p:spPr bwMode="auto">
            <a:xfrm flipH="1">
              <a:off x="8043130" y="407291"/>
              <a:ext cx="276342" cy="112933"/>
            </a:xfrm>
            <a:custGeom>
              <a:avLst/>
              <a:gdLst>
                <a:gd name="T0" fmla="*/ 477 w 955"/>
                <a:gd name="T1" fmla="*/ 460 h 460"/>
                <a:gd name="T2" fmla="*/ 428 w 955"/>
                <a:gd name="T3" fmla="*/ 458 h 460"/>
                <a:gd name="T4" fmla="*/ 381 w 955"/>
                <a:gd name="T5" fmla="*/ 451 h 460"/>
                <a:gd name="T6" fmla="*/ 335 w 955"/>
                <a:gd name="T7" fmla="*/ 440 h 460"/>
                <a:gd name="T8" fmla="*/ 292 w 955"/>
                <a:gd name="T9" fmla="*/ 424 h 460"/>
                <a:gd name="T10" fmla="*/ 249 w 955"/>
                <a:gd name="T11" fmla="*/ 404 h 460"/>
                <a:gd name="T12" fmla="*/ 210 w 955"/>
                <a:gd name="T13" fmla="*/ 382 h 460"/>
                <a:gd name="T14" fmla="*/ 174 w 955"/>
                <a:gd name="T15" fmla="*/ 356 h 460"/>
                <a:gd name="T16" fmla="*/ 139 w 955"/>
                <a:gd name="T17" fmla="*/ 325 h 460"/>
                <a:gd name="T18" fmla="*/ 109 w 955"/>
                <a:gd name="T19" fmla="*/ 293 h 460"/>
                <a:gd name="T20" fmla="*/ 81 w 955"/>
                <a:gd name="T21" fmla="*/ 257 h 460"/>
                <a:gd name="T22" fmla="*/ 57 w 955"/>
                <a:gd name="T23" fmla="*/ 220 h 460"/>
                <a:gd name="T24" fmla="*/ 37 w 955"/>
                <a:gd name="T25" fmla="*/ 180 h 460"/>
                <a:gd name="T26" fmla="*/ 21 w 955"/>
                <a:gd name="T27" fmla="*/ 138 h 460"/>
                <a:gd name="T28" fmla="*/ 9 w 955"/>
                <a:gd name="T29" fmla="*/ 93 h 460"/>
                <a:gd name="T30" fmla="*/ 2 w 955"/>
                <a:gd name="T31" fmla="*/ 48 h 460"/>
                <a:gd name="T32" fmla="*/ 0 w 955"/>
                <a:gd name="T33" fmla="*/ 0 h 460"/>
                <a:gd name="T34" fmla="*/ 955 w 955"/>
                <a:gd name="T35" fmla="*/ 0 h 460"/>
                <a:gd name="T36" fmla="*/ 952 w 955"/>
                <a:gd name="T37" fmla="*/ 48 h 460"/>
                <a:gd name="T38" fmla="*/ 944 w 955"/>
                <a:gd name="T39" fmla="*/ 93 h 460"/>
                <a:gd name="T40" fmla="*/ 933 w 955"/>
                <a:gd name="T41" fmla="*/ 138 h 460"/>
                <a:gd name="T42" fmla="*/ 918 w 955"/>
                <a:gd name="T43" fmla="*/ 180 h 460"/>
                <a:gd name="T44" fmla="*/ 897 w 955"/>
                <a:gd name="T45" fmla="*/ 220 h 460"/>
                <a:gd name="T46" fmla="*/ 873 w 955"/>
                <a:gd name="T47" fmla="*/ 257 h 460"/>
                <a:gd name="T48" fmla="*/ 846 w 955"/>
                <a:gd name="T49" fmla="*/ 293 h 460"/>
                <a:gd name="T50" fmla="*/ 814 w 955"/>
                <a:gd name="T51" fmla="*/ 325 h 460"/>
                <a:gd name="T52" fmla="*/ 781 w 955"/>
                <a:gd name="T53" fmla="*/ 356 h 460"/>
                <a:gd name="T54" fmla="*/ 744 w 955"/>
                <a:gd name="T55" fmla="*/ 382 h 460"/>
                <a:gd name="T56" fmla="*/ 704 w 955"/>
                <a:gd name="T57" fmla="*/ 404 h 460"/>
                <a:gd name="T58" fmla="*/ 663 w 955"/>
                <a:gd name="T59" fmla="*/ 424 h 460"/>
                <a:gd name="T60" fmla="*/ 619 w 955"/>
                <a:gd name="T61" fmla="*/ 440 h 460"/>
                <a:gd name="T62" fmla="*/ 573 w 955"/>
                <a:gd name="T63" fmla="*/ 451 h 460"/>
                <a:gd name="T64" fmla="*/ 526 w 955"/>
                <a:gd name="T65" fmla="*/ 458 h 460"/>
                <a:gd name="T66" fmla="*/ 477 w 955"/>
                <a:gd name="T67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5" h="460">
                  <a:moveTo>
                    <a:pt x="477" y="460"/>
                  </a:moveTo>
                  <a:lnTo>
                    <a:pt x="477" y="460"/>
                  </a:lnTo>
                  <a:lnTo>
                    <a:pt x="452" y="459"/>
                  </a:lnTo>
                  <a:lnTo>
                    <a:pt x="428" y="458"/>
                  </a:lnTo>
                  <a:lnTo>
                    <a:pt x="405" y="455"/>
                  </a:lnTo>
                  <a:lnTo>
                    <a:pt x="381" y="451"/>
                  </a:lnTo>
                  <a:lnTo>
                    <a:pt x="358" y="445"/>
                  </a:lnTo>
                  <a:lnTo>
                    <a:pt x="335" y="440"/>
                  </a:lnTo>
                  <a:lnTo>
                    <a:pt x="313" y="432"/>
                  </a:lnTo>
                  <a:lnTo>
                    <a:pt x="292" y="424"/>
                  </a:lnTo>
                  <a:lnTo>
                    <a:pt x="270" y="415"/>
                  </a:lnTo>
                  <a:lnTo>
                    <a:pt x="249" y="404"/>
                  </a:lnTo>
                  <a:lnTo>
                    <a:pt x="230" y="393"/>
                  </a:lnTo>
                  <a:lnTo>
                    <a:pt x="210" y="382"/>
                  </a:lnTo>
                  <a:lnTo>
                    <a:pt x="192" y="369"/>
                  </a:lnTo>
                  <a:lnTo>
                    <a:pt x="174" y="356"/>
                  </a:lnTo>
                  <a:lnTo>
                    <a:pt x="156" y="341"/>
                  </a:lnTo>
                  <a:lnTo>
                    <a:pt x="139" y="325"/>
                  </a:lnTo>
                  <a:lnTo>
                    <a:pt x="123" y="309"/>
                  </a:lnTo>
                  <a:lnTo>
                    <a:pt x="109" y="293"/>
                  </a:lnTo>
                  <a:lnTo>
                    <a:pt x="94" y="276"/>
                  </a:lnTo>
                  <a:lnTo>
                    <a:pt x="81" y="257"/>
                  </a:lnTo>
                  <a:lnTo>
                    <a:pt x="68" y="239"/>
                  </a:lnTo>
                  <a:lnTo>
                    <a:pt x="57" y="220"/>
                  </a:lnTo>
                  <a:lnTo>
                    <a:pt x="47" y="200"/>
                  </a:lnTo>
                  <a:lnTo>
                    <a:pt x="37" y="180"/>
                  </a:lnTo>
                  <a:lnTo>
                    <a:pt x="28" y="158"/>
                  </a:lnTo>
                  <a:lnTo>
                    <a:pt x="21" y="138"/>
                  </a:lnTo>
                  <a:lnTo>
                    <a:pt x="15" y="115"/>
                  </a:lnTo>
                  <a:lnTo>
                    <a:pt x="9" y="93"/>
                  </a:lnTo>
                  <a:lnTo>
                    <a:pt x="6" y="71"/>
                  </a:lnTo>
                  <a:lnTo>
                    <a:pt x="2" y="48"/>
                  </a:lnTo>
                  <a:lnTo>
                    <a:pt x="0" y="24"/>
                  </a:lnTo>
                  <a:lnTo>
                    <a:pt x="0" y="0"/>
                  </a:lnTo>
                  <a:lnTo>
                    <a:pt x="955" y="0"/>
                  </a:lnTo>
                  <a:lnTo>
                    <a:pt x="955" y="0"/>
                  </a:lnTo>
                  <a:lnTo>
                    <a:pt x="955" y="24"/>
                  </a:lnTo>
                  <a:lnTo>
                    <a:pt x="952" y="48"/>
                  </a:lnTo>
                  <a:lnTo>
                    <a:pt x="949" y="71"/>
                  </a:lnTo>
                  <a:lnTo>
                    <a:pt x="944" y="93"/>
                  </a:lnTo>
                  <a:lnTo>
                    <a:pt x="940" y="115"/>
                  </a:lnTo>
                  <a:lnTo>
                    <a:pt x="933" y="138"/>
                  </a:lnTo>
                  <a:lnTo>
                    <a:pt x="925" y="158"/>
                  </a:lnTo>
                  <a:lnTo>
                    <a:pt x="918" y="180"/>
                  </a:lnTo>
                  <a:lnTo>
                    <a:pt x="907" y="200"/>
                  </a:lnTo>
                  <a:lnTo>
                    <a:pt x="897" y="220"/>
                  </a:lnTo>
                  <a:lnTo>
                    <a:pt x="885" y="239"/>
                  </a:lnTo>
                  <a:lnTo>
                    <a:pt x="873" y="257"/>
                  </a:lnTo>
                  <a:lnTo>
                    <a:pt x="860" y="276"/>
                  </a:lnTo>
                  <a:lnTo>
                    <a:pt x="846" y="293"/>
                  </a:lnTo>
                  <a:lnTo>
                    <a:pt x="830" y="309"/>
                  </a:lnTo>
                  <a:lnTo>
                    <a:pt x="814" y="325"/>
                  </a:lnTo>
                  <a:lnTo>
                    <a:pt x="799" y="341"/>
                  </a:lnTo>
                  <a:lnTo>
                    <a:pt x="781" y="356"/>
                  </a:lnTo>
                  <a:lnTo>
                    <a:pt x="763" y="369"/>
                  </a:lnTo>
                  <a:lnTo>
                    <a:pt x="744" y="382"/>
                  </a:lnTo>
                  <a:lnTo>
                    <a:pt x="725" y="393"/>
                  </a:lnTo>
                  <a:lnTo>
                    <a:pt x="704" y="404"/>
                  </a:lnTo>
                  <a:lnTo>
                    <a:pt x="684" y="415"/>
                  </a:lnTo>
                  <a:lnTo>
                    <a:pt x="663" y="424"/>
                  </a:lnTo>
                  <a:lnTo>
                    <a:pt x="642" y="432"/>
                  </a:lnTo>
                  <a:lnTo>
                    <a:pt x="619" y="440"/>
                  </a:lnTo>
                  <a:lnTo>
                    <a:pt x="597" y="445"/>
                  </a:lnTo>
                  <a:lnTo>
                    <a:pt x="573" y="451"/>
                  </a:lnTo>
                  <a:lnTo>
                    <a:pt x="550" y="455"/>
                  </a:lnTo>
                  <a:lnTo>
                    <a:pt x="526" y="458"/>
                  </a:lnTo>
                  <a:lnTo>
                    <a:pt x="501" y="459"/>
                  </a:lnTo>
                  <a:lnTo>
                    <a:pt x="477" y="460"/>
                  </a:lnTo>
                  <a:lnTo>
                    <a:pt x="477" y="460"/>
                  </a:lnTo>
                  <a:close/>
                </a:path>
              </a:pathLst>
            </a:custGeom>
            <a:solidFill>
              <a:srgbClr val="CE4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88"/>
            <p:cNvSpPr>
              <a:spLocks/>
            </p:cNvSpPr>
            <p:nvPr/>
          </p:nvSpPr>
          <p:spPr bwMode="auto">
            <a:xfrm flipH="1">
              <a:off x="8063986" y="419453"/>
              <a:ext cx="10428" cy="15637"/>
            </a:xfrm>
            <a:custGeom>
              <a:avLst/>
              <a:gdLst>
                <a:gd name="T0" fmla="*/ 0 w 36"/>
                <a:gd name="T1" fmla="*/ 40 h 64"/>
                <a:gd name="T2" fmla="*/ 0 w 36"/>
                <a:gd name="T3" fmla="*/ 40 h 64"/>
                <a:gd name="T4" fmla="*/ 0 w 36"/>
                <a:gd name="T5" fmla="*/ 46 h 64"/>
                <a:gd name="T6" fmla="*/ 1 w 36"/>
                <a:gd name="T7" fmla="*/ 51 h 64"/>
                <a:gd name="T8" fmla="*/ 2 w 36"/>
                <a:gd name="T9" fmla="*/ 55 h 64"/>
                <a:gd name="T10" fmla="*/ 5 w 36"/>
                <a:gd name="T11" fmla="*/ 58 h 64"/>
                <a:gd name="T12" fmla="*/ 8 w 36"/>
                <a:gd name="T13" fmla="*/ 60 h 64"/>
                <a:gd name="T14" fmla="*/ 10 w 36"/>
                <a:gd name="T15" fmla="*/ 62 h 64"/>
                <a:gd name="T16" fmla="*/ 13 w 36"/>
                <a:gd name="T17" fmla="*/ 63 h 64"/>
                <a:gd name="T18" fmla="*/ 18 w 36"/>
                <a:gd name="T19" fmla="*/ 64 h 64"/>
                <a:gd name="T20" fmla="*/ 18 w 36"/>
                <a:gd name="T21" fmla="*/ 64 h 64"/>
                <a:gd name="T22" fmla="*/ 21 w 36"/>
                <a:gd name="T23" fmla="*/ 63 h 64"/>
                <a:gd name="T24" fmla="*/ 25 w 36"/>
                <a:gd name="T25" fmla="*/ 62 h 64"/>
                <a:gd name="T26" fmla="*/ 28 w 36"/>
                <a:gd name="T27" fmla="*/ 60 h 64"/>
                <a:gd name="T28" fmla="*/ 30 w 36"/>
                <a:gd name="T29" fmla="*/ 58 h 64"/>
                <a:gd name="T30" fmla="*/ 33 w 36"/>
                <a:gd name="T31" fmla="*/ 55 h 64"/>
                <a:gd name="T32" fmla="*/ 34 w 36"/>
                <a:gd name="T33" fmla="*/ 51 h 64"/>
                <a:gd name="T34" fmla="*/ 35 w 36"/>
                <a:gd name="T35" fmla="*/ 46 h 64"/>
                <a:gd name="T36" fmla="*/ 36 w 36"/>
                <a:gd name="T37" fmla="*/ 40 h 64"/>
                <a:gd name="T38" fmla="*/ 36 w 36"/>
                <a:gd name="T39" fmla="*/ 40 h 64"/>
                <a:gd name="T40" fmla="*/ 35 w 36"/>
                <a:gd name="T41" fmla="*/ 33 h 64"/>
                <a:gd name="T42" fmla="*/ 33 w 36"/>
                <a:gd name="T43" fmla="*/ 26 h 64"/>
                <a:gd name="T44" fmla="*/ 30 w 36"/>
                <a:gd name="T45" fmla="*/ 19 h 64"/>
                <a:gd name="T46" fmla="*/ 27 w 36"/>
                <a:gd name="T47" fmla="*/ 13 h 64"/>
                <a:gd name="T48" fmla="*/ 20 w 36"/>
                <a:gd name="T49" fmla="*/ 3 h 64"/>
                <a:gd name="T50" fmla="*/ 18 w 36"/>
                <a:gd name="T51" fmla="*/ 0 h 64"/>
                <a:gd name="T52" fmla="*/ 18 w 36"/>
                <a:gd name="T53" fmla="*/ 0 h 64"/>
                <a:gd name="T54" fmla="*/ 15 w 36"/>
                <a:gd name="T55" fmla="*/ 3 h 64"/>
                <a:gd name="T56" fmla="*/ 9 w 36"/>
                <a:gd name="T57" fmla="*/ 13 h 64"/>
                <a:gd name="T58" fmla="*/ 6 w 36"/>
                <a:gd name="T59" fmla="*/ 19 h 64"/>
                <a:gd name="T60" fmla="*/ 2 w 36"/>
                <a:gd name="T61" fmla="*/ 26 h 64"/>
                <a:gd name="T62" fmla="*/ 0 w 36"/>
                <a:gd name="T63" fmla="*/ 33 h 64"/>
                <a:gd name="T64" fmla="*/ 0 w 36"/>
                <a:gd name="T65" fmla="*/ 40 h 64"/>
                <a:gd name="T66" fmla="*/ 0 w 36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64">
                  <a:moveTo>
                    <a:pt x="0" y="40"/>
                  </a:moveTo>
                  <a:lnTo>
                    <a:pt x="0" y="40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5" y="58"/>
                  </a:lnTo>
                  <a:lnTo>
                    <a:pt x="8" y="60"/>
                  </a:lnTo>
                  <a:lnTo>
                    <a:pt x="10" y="62"/>
                  </a:lnTo>
                  <a:lnTo>
                    <a:pt x="13" y="63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1" y="63"/>
                  </a:lnTo>
                  <a:lnTo>
                    <a:pt x="25" y="62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4" y="51"/>
                  </a:lnTo>
                  <a:lnTo>
                    <a:pt x="35" y="46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5" y="33"/>
                  </a:lnTo>
                  <a:lnTo>
                    <a:pt x="33" y="26"/>
                  </a:lnTo>
                  <a:lnTo>
                    <a:pt x="30" y="19"/>
                  </a:lnTo>
                  <a:lnTo>
                    <a:pt x="27" y="13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89"/>
            <p:cNvSpPr>
              <a:spLocks/>
            </p:cNvSpPr>
            <p:nvPr/>
          </p:nvSpPr>
          <p:spPr bwMode="auto">
            <a:xfrm flipH="1">
              <a:off x="8109174" y="419453"/>
              <a:ext cx="10428" cy="15637"/>
            </a:xfrm>
            <a:custGeom>
              <a:avLst/>
              <a:gdLst>
                <a:gd name="T0" fmla="*/ 0 w 36"/>
                <a:gd name="T1" fmla="*/ 40 h 64"/>
                <a:gd name="T2" fmla="*/ 0 w 36"/>
                <a:gd name="T3" fmla="*/ 40 h 64"/>
                <a:gd name="T4" fmla="*/ 0 w 36"/>
                <a:gd name="T5" fmla="*/ 46 h 64"/>
                <a:gd name="T6" fmla="*/ 1 w 36"/>
                <a:gd name="T7" fmla="*/ 51 h 64"/>
                <a:gd name="T8" fmla="*/ 3 w 36"/>
                <a:gd name="T9" fmla="*/ 55 h 64"/>
                <a:gd name="T10" fmla="*/ 6 w 36"/>
                <a:gd name="T11" fmla="*/ 58 h 64"/>
                <a:gd name="T12" fmla="*/ 8 w 36"/>
                <a:gd name="T13" fmla="*/ 60 h 64"/>
                <a:gd name="T14" fmla="*/ 11 w 36"/>
                <a:gd name="T15" fmla="*/ 62 h 64"/>
                <a:gd name="T16" fmla="*/ 15 w 36"/>
                <a:gd name="T17" fmla="*/ 63 h 64"/>
                <a:gd name="T18" fmla="*/ 18 w 36"/>
                <a:gd name="T19" fmla="*/ 64 h 64"/>
                <a:gd name="T20" fmla="*/ 18 w 36"/>
                <a:gd name="T21" fmla="*/ 64 h 64"/>
                <a:gd name="T22" fmla="*/ 21 w 36"/>
                <a:gd name="T23" fmla="*/ 63 h 64"/>
                <a:gd name="T24" fmla="*/ 25 w 36"/>
                <a:gd name="T25" fmla="*/ 62 h 64"/>
                <a:gd name="T26" fmla="*/ 28 w 36"/>
                <a:gd name="T27" fmla="*/ 60 h 64"/>
                <a:gd name="T28" fmla="*/ 31 w 36"/>
                <a:gd name="T29" fmla="*/ 58 h 64"/>
                <a:gd name="T30" fmla="*/ 33 w 36"/>
                <a:gd name="T31" fmla="*/ 55 h 64"/>
                <a:gd name="T32" fmla="*/ 35 w 36"/>
                <a:gd name="T33" fmla="*/ 51 h 64"/>
                <a:gd name="T34" fmla="*/ 36 w 36"/>
                <a:gd name="T35" fmla="*/ 46 h 64"/>
                <a:gd name="T36" fmla="*/ 36 w 36"/>
                <a:gd name="T37" fmla="*/ 40 h 64"/>
                <a:gd name="T38" fmla="*/ 36 w 36"/>
                <a:gd name="T39" fmla="*/ 40 h 64"/>
                <a:gd name="T40" fmla="*/ 36 w 36"/>
                <a:gd name="T41" fmla="*/ 33 h 64"/>
                <a:gd name="T42" fmla="*/ 34 w 36"/>
                <a:gd name="T43" fmla="*/ 26 h 64"/>
                <a:gd name="T44" fmla="*/ 30 w 36"/>
                <a:gd name="T45" fmla="*/ 19 h 64"/>
                <a:gd name="T46" fmla="*/ 27 w 36"/>
                <a:gd name="T47" fmla="*/ 13 h 64"/>
                <a:gd name="T48" fmla="*/ 21 w 36"/>
                <a:gd name="T49" fmla="*/ 3 h 64"/>
                <a:gd name="T50" fmla="*/ 18 w 36"/>
                <a:gd name="T51" fmla="*/ 0 h 64"/>
                <a:gd name="T52" fmla="*/ 18 w 36"/>
                <a:gd name="T53" fmla="*/ 0 h 64"/>
                <a:gd name="T54" fmla="*/ 16 w 36"/>
                <a:gd name="T55" fmla="*/ 3 h 64"/>
                <a:gd name="T56" fmla="*/ 9 w 36"/>
                <a:gd name="T57" fmla="*/ 13 h 64"/>
                <a:gd name="T58" fmla="*/ 6 w 36"/>
                <a:gd name="T59" fmla="*/ 19 h 64"/>
                <a:gd name="T60" fmla="*/ 3 w 36"/>
                <a:gd name="T61" fmla="*/ 26 h 64"/>
                <a:gd name="T62" fmla="*/ 1 w 36"/>
                <a:gd name="T63" fmla="*/ 33 h 64"/>
                <a:gd name="T64" fmla="*/ 0 w 36"/>
                <a:gd name="T65" fmla="*/ 40 h 64"/>
                <a:gd name="T66" fmla="*/ 0 w 36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64">
                  <a:moveTo>
                    <a:pt x="0" y="40"/>
                  </a:moveTo>
                  <a:lnTo>
                    <a:pt x="0" y="40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1" y="62"/>
                  </a:lnTo>
                  <a:lnTo>
                    <a:pt x="15" y="63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1" y="63"/>
                  </a:lnTo>
                  <a:lnTo>
                    <a:pt x="25" y="62"/>
                  </a:lnTo>
                  <a:lnTo>
                    <a:pt x="28" y="60"/>
                  </a:lnTo>
                  <a:lnTo>
                    <a:pt x="31" y="58"/>
                  </a:lnTo>
                  <a:lnTo>
                    <a:pt x="33" y="55"/>
                  </a:lnTo>
                  <a:lnTo>
                    <a:pt x="35" y="51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4" y="26"/>
                  </a:lnTo>
                  <a:lnTo>
                    <a:pt x="30" y="19"/>
                  </a:lnTo>
                  <a:lnTo>
                    <a:pt x="27" y="13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90"/>
            <p:cNvSpPr>
              <a:spLocks/>
            </p:cNvSpPr>
            <p:nvPr/>
          </p:nvSpPr>
          <p:spPr bwMode="auto">
            <a:xfrm flipH="1">
              <a:off x="8154362" y="428140"/>
              <a:ext cx="10428" cy="15637"/>
            </a:xfrm>
            <a:custGeom>
              <a:avLst/>
              <a:gdLst>
                <a:gd name="T0" fmla="*/ 0 w 37"/>
                <a:gd name="T1" fmla="*/ 41 h 63"/>
                <a:gd name="T2" fmla="*/ 0 w 37"/>
                <a:gd name="T3" fmla="*/ 41 h 63"/>
                <a:gd name="T4" fmla="*/ 1 w 37"/>
                <a:gd name="T5" fmla="*/ 46 h 63"/>
                <a:gd name="T6" fmla="*/ 2 w 37"/>
                <a:gd name="T7" fmla="*/ 52 h 63"/>
                <a:gd name="T8" fmla="*/ 4 w 37"/>
                <a:gd name="T9" fmla="*/ 56 h 63"/>
                <a:gd name="T10" fmla="*/ 6 w 37"/>
                <a:gd name="T11" fmla="*/ 59 h 63"/>
                <a:gd name="T12" fmla="*/ 9 w 37"/>
                <a:gd name="T13" fmla="*/ 61 h 63"/>
                <a:gd name="T14" fmla="*/ 11 w 37"/>
                <a:gd name="T15" fmla="*/ 62 h 63"/>
                <a:gd name="T16" fmla="*/ 15 w 37"/>
                <a:gd name="T17" fmla="*/ 63 h 63"/>
                <a:gd name="T18" fmla="*/ 19 w 37"/>
                <a:gd name="T19" fmla="*/ 63 h 63"/>
                <a:gd name="T20" fmla="*/ 19 w 37"/>
                <a:gd name="T21" fmla="*/ 63 h 63"/>
                <a:gd name="T22" fmla="*/ 23 w 37"/>
                <a:gd name="T23" fmla="*/ 63 h 63"/>
                <a:gd name="T24" fmla="*/ 26 w 37"/>
                <a:gd name="T25" fmla="*/ 62 h 63"/>
                <a:gd name="T26" fmla="*/ 29 w 37"/>
                <a:gd name="T27" fmla="*/ 61 h 63"/>
                <a:gd name="T28" fmla="*/ 32 w 37"/>
                <a:gd name="T29" fmla="*/ 59 h 63"/>
                <a:gd name="T30" fmla="*/ 34 w 37"/>
                <a:gd name="T31" fmla="*/ 56 h 63"/>
                <a:gd name="T32" fmla="*/ 35 w 37"/>
                <a:gd name="T33" fmla="*/ 52 h 63"/>
                <a:gd name="T34" fmla="*/ 36 w 37"/>
                <a:gd name="T35" fmla="*/ 46 h 63"/>
                <a:gd name="T36" fmla="*/ 37 w 37"/>
                <a:gd name="T37" fmla="*/ 41 h 63"/>
                <a:gd name="T38" fmla="*/ 37 w 37"/>
                <a:gd name="T39" fmla="*/ 41 h 63"/>
                <a:gd name="T40" fmla="*/ 36 w 37"/>
                <a:gd name="T41" fmla="*/ 33 h 63"/>
                <a:gd name="T42" fmla="*/ 34 w 37"/>
                <a:gd name="T43" fmla="*/ 27 h 63"/>
                <a:gd name="T44" fmla="*/ 32 w 37"/>
                <a:gd name="T45" fmla="*/ 20 h 63"/>
                <a:gd name="T46" fmla="*/ 28 w 37"/>
                <a:gd name="T47" fmla="*/ 14 h 63"/>
                <a:gd name="T48" fmla="*/ 21 w 37"/>
                <a:gd name="T49" fmla="*/ 4 h 63"/>
                <a:gd name="T50" fmla="*/ 19 w 37"/>
                <a:gd name="T51" fmla="*/ 0 h 63"/>
                <a:gd name="T52" fmla="*/ 19 w 37"/>
                <a:gd name="T53" fmla="*/ 0 h 63"/>
                <a:gd name="T54" fmla="*/ 16 w 37"/>
                <a:gd name="T55" fmla="*/ 4 h 63"/>
                <a:gd name="T56" fmla="*/ 10 w 37"/>
                <a:gd name="T57" fmla="*/ 14 h 63"/>
                <a:gd name="T58" fmla="*/ 7 w 37"/>
                <a:gd name="T59" fmla="*/ 20 h 63"/>
                <a:gd name="T60" fmla="*/ 4 w 37"/>
                <a:gd name="T61" fmla="*/ 27 h 63"/>
                <a:gd name="T62" fmla="*/ 1 w 37"/>
                <a:gd name="T63" fmla="*/ 33 h 63"/>
                <a:gd name="T64" fmla="*/ 0 w 37"/>
                <a:gd name="T65" fmla="*/ 41 h 63"/>
                <a:gd name="T66" fmla="*/ 0 w 37"/>
                <a:gd name="T67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63">
                  <a:moveTo>
                    <a:pt x="0" y="41"/>
                  </a:moveTo>
                  <a:lnTo>
                    <a:pt x="0" y="41"/>
                  </a:lnTo>
                  <a:lnTo>
                    <a:pt x="1" y="46"/>
                  </a:lnTo>
                  <a:lnTo>
                    <a:pt x="2" y="52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9" y="61"/>
                  </a:lnTo>
                  <a:lnTo>
                    <a:pt x="11" y="62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23" y="63"/>
                  </a:lnTo>
                  <a:lnTo>
                    <a:pt x="26" y="62"/>
                  </a:lnTo>
                  <a:lnTo>
                    <a:pt x="29" y="61"/>
                  </a:lnTo>
                  <a:lnTo>
                    <a:pt x="32" y="59"/>
                  </a:lnTo>
                  <a:lnTo>
                    <a:pt x="34" y="56"/>
                  </a:lnTo>
                  <a:lnTo>
                    <a:pt x="35" y="52"/>
                  </a:lnTo>
                  <a:lnTo>
                    <a:pt x="36" y="46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6" y="33"/>
                  </a:lnTo>
                  <a:lnTo>
                    <a:pt x="34" y="27"/>
                  </a:lnTo>
                  <a:lnTo>
                    <a:pt x="32" y="20"/>
                  </a:lnTo>
                  <a:lnTo>
                    <a:pt x="28" y="14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4"/>
                  </a:lnTo>
                  <a:lnTo>
                    <a:pt x="10" y="14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91"/>
            <p:cNvSpPr>
              <a:spLocks/>
            </p:cNvSpPr>
            <p:nvPr/>
          </p:nvSpPr>
          <p:spPr bwMode="auto">
            <a:xfrm flipH="1">
              <a:off x="8199550" y="428140"/>
              <a:ext cx="10428" cy="15637"/>
            </a:xfrm>
            <a:custGeom>
              <a:avLst/>
              <a:gdLst>
                <a:gd name="T0" fmla="*/ 0 w 36"/>
                <a:gd name="T1" fmla="*/ 41 h 63"/>
                <a:gd name="T2" fmla="*/ 0 w 36"/>
                <a:gd name="T3" fmla="*/ 41 h 63"/>
                <a:gd name="T4" fmla="*/ 0 w 36"/>
                <a:gd name="T5" fmla="*/ 46 h 63"/>
                <a:gd name="T6" fmla="*/ 1 w 36"/>
                <a:gd name="T7" fmla="*/ 52 h 63"/>
                <a:gd name="T8" fmla="*/ 4 w 36"/>
                <a:gd name="T9" fmla="*/ 56 h 63"/>
                <a:gd name="T10" fmla="*/ 6 w 36"/>
                <a:gd name="T11" fmla="*/ 59 h 63"/>
                <a:gd name="T12" fmla="*/ 8 w 36"/>
                <a:gd name="T13" fmla="*/ 61 h 63"/>
                <a:gd name="T14" fmla="*/ 12 w 36"/>
                <a:gd name="T15" fmla="*/ 62 h 63"/>
                <a:gd name="T16" fmla="*/ 15 w 36"/>
                <a:gd name="T17" fmla="*/ 63 h 63"/>
                <a:gd name="T18" fmla="*/ 18 w 36"/>
                <a:gd name="T19" fmla="*/ 63 h 63"/>
                <a:gd name="T20" fmla="*/ 18 w 36"/>
                <a:gd name="T21" fmla="*/ 63 h 63"/>
                <a:gd name="T22" fmla="*/ 22 w 36"/>
                <a:gd name="T23" fmla="*/ 63 h 63"/>
                <a:gd name="T24" fmla="*/ 25 w 36"/>
                <a:gd name="T25" fmla="*/ 62 h 63"/>
                <a:gd name="T26" fmla="*/ 28 w 36"/>
                <a:gd name="T27" fmla="*/ 61 h 63"/>
                <a:gd name="T28" fmla="*/ 32 w 36"/>
                <a:gd name="T29" fmla="*/ 59 h 63"/>
                <a:gd name="T30" fmla="*/ 33 w 36"/>
                <a:gd name="T31" fmla="*/ 56 h 63"/>
                <a:gd name="T32" fmla="*/ 35 w 36"/>
                <a:gd name="T33" fmla="*/ 52 h 63"/>
                <a:gd name="T34" fmla="*/ 36 w 36"/>
                <a:gd name="T35" fmla="*/ 46 h 63"/>
                <a:gd name="T36" fmla="*/ 36 w 36"/>
                <a:gd name="T37" fmla="*/ 41 h 63"/>
                <a:gd name="T38" fmla="*/ 36 w 36"/>
                <a:gd name="T39" fmla="*/ 41 h 63"/>
                <a:gd name="T40" fmla="*/ 36 w 36"/>
                <a:gd name="T41" fmla="*/ 33 h 63"/>
                <a:gd name="T42" fmla="*/ 34 w 36"/>
                <a:gd name="T43" fmla="*/ 27 h 63"/>
                <a:gd name="T44" fmla="*/ 31 w 36"/>
                <a:gd name="T45" fmla="*/ 20 h 63"/>
                <a:gd name="T46" fmla="*/ 27 w 36"/>
                <a:gd name="T47" fmla="*/ 14 h 63"/>
                <a:gd name="T48" fmla="*/ 22 w 36"/>
                <a:gd name="T49" fmla="*/ 4 h 63"/>
                <a:gd name="T50" fmla="*/ 18 w 36"/>
                <a:gd name="T51" fmla="*/ 0 h 63"/>
                <a:gd name="T52" fmla="*/ 18 w 36"/>
                <a:gd name="T53" fmla="*/ 0 h 63"/>
                <a:gd name="T54" fmla="*/ 16 w 36"/>
                <a:gd name="T55" fmla="*/ 4 h 63"/>
                <a:gd name="T56" fmla="*/ 9 w 36"/>
                <a:gd name="T57" fmla="*/ 14 h 63"/>
                <a:gd name="T58" fmla="*/ 6 w 36"/>
                <a:gd name="T59" fmla="*/ 20 h 63"/>
                <a:gd name="T60" fmla="*/ 3 w 36"/>
                <a:gd name="T61" fmla="*/ 27 h 63"/>
                <a:gd name="T62" fmla="*/ 1 w 36"/>
                <a:gd name="T63" fmla="*/ 33 h 63"/>
                <a:gd name="T64" fmla="*/ 0 w 36"/>
                <a:gd name="T65" fmla="*/ 41 h 63"/>
                <a:gd name="T66" fmla="*/ 0 w 36"/>
                <a:gd name="T67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63">
                  <a:moveTo>
                    <a:pt x="0" y="41"/>
                  </a:moveTo>
                  <a:lnTo>
                    <a:pt x="0" y="41"/>
                  </a:lnTo>
                  <a:lnTo>
                    <a:pt x="0" y="46"/>
                  </a:lnTo>
                  <a:lnTo>
                    <a:pt x="1" y="52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8" y="61"/>
                  </a:lnTo>
                  <a:lnTo>
                    <a:pt x="12" y="62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5" y="62"/>
                  </a:lnTo>
                  <a:lnTo>
                    <a:pt x="28" y="61"/>
                  </a:lnTo>
                  <a:lnTo>
                    <a:pt x="32" y="59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6" y="46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33"/>
                  </a:lnTo>
                  <a:lnTo>
                    <a:pt x="34" y="27"/>
                  </a:lnTo>
                  <a:lnTo>
                    <a:pt x="31" y="20"/>
                  </a:lnTo>
                  <a:lnTo>
                    <a:pt x="27" y="14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4"/>
                  </a:lnTo>
                  <a:lnTo>
                    <a:pt x="9" y="14"/>
                  </a:lnTo>
                  <a:lnTo>
                    <a:pt x="6" y="20"/>
                  </a:lnTo>
                  <a:lnTo>
                    <a:pt x="3" y="27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92"/>
            <p:cNvSpPr>
              <a:spLocks/>
            </p:cNvSpPr>
            <p:nvPr/>
          </p:nvSpPr>
          <p:spPr bwMode="auto">
            <a:xfrm flipH="1">
              <a:off x="8176956" y="414241"/>
              <a:ext cx="10428" cy="15637"/>
            </a:xfrm>
            <a:custGeom>
              <a:avLst/>
              <a:gdLst>
                <a:gd name="T0" fmla="*/ 0 w 36"/>
                <a:gd name="T1" fmla="*/ 40 h 63"/>
                <a:gd name="T2" fmla="*/ 0 w 36"/>
                <a:gd name="T3" fmla="*/ 40 h 63"/>
                <a:gd name="T4" fmla="*/ 1 w 36"/>
                <a:gd name="T5" fmla="*/ 46 h 63"/>
                <a:gd name="T6" fmla="*/ 1 w 36"/>
                <a:gd name="T7" fmla="*/ 50 h 63"/>
                <a:gd name="T8" fmla="*/ 3 w 36"/>
                <a:gd name="T9" fmla="*/ 55 h 63"/>
                <a:gd name="T10" fmla="*/ 5 w 36"/>
                <a:gd name="T11" fmla="*/ 58 h 63"/>
                <a:gd name="T12" fmla="*/ 8 w 36"/>
                <a:gd name="T13" fmla="*/ 60 h 63"/>
                <a:gd name="T14" fmla="*/ 11 w 36"/>
                <a:gd name="T15" fmla="*/ 62 h 63"/>
                <a:gd name="T16" fmla="*/ 14 w 36"/>
                <a:gd name="T17" fmla="*/ 63 h 63"/>
                <a:gd name="T18" fmla="*/ 18 w 36"/>
                <a:gd name="T19" fmla="*/ 63 h 63"/>
                <a:gd name="T20" fmla="*/ 18 w 36"/>
                <a:gd name="T21" fmla="*/ 63 h 63"/>
                <a:gd name="T22" fmla="*/ 22 w 36"/>
                <a:gd name="T23" fmla="*/ 63 h 63"/>
                <a:gd name="T24" fmla="*/ 26 w 36"/>
                <a:gd name="T25" fmla="*/ 62 h 63"/>
                <a:gd name="T26" fmla="*/ 28 w 36"/>
                <a:gd name="T27" fmla="*/ 60 h 63"/>
                <a:gd name="T28" fmla="*/ 31 w 36"/>
                <a:gd name="T29" fmla="*/ 58 h 63"/>
                <a:gd name="T30" fmla="*/ 33 w 36"/>
                <a:gd name="T31" fmla="*/ 55 h 63"/>
                <a:gd name="T32" fmla="*/ 35 w 36"/>
                <a:gd name="T33" fmla="*/ 50 h 63"/>
                <a:gd name="T34" fmla="*/ 36 w 36"/>
                <a:gd name="T35" fmla="*/ 46 h 63"/>
                <a:gd name="T36" fmla="*/ 36 w 36"/>
                <a:gd name="T37" fmla="*/ 40 h 63"/>
                <a:gd name="T38" fmla="*/ 36 w 36"/>
                <a:gd name="T39" fmla="*/ 40 h 63"/>
                <a:gd name="T40" fmla="*/ 36 w 36"/>
                <a:gd name="T41" fmla="*/ 33 h 63"/>
                <a:gd name="T42" fmla="*/ 33 w 36"/>
                <a:gd name="T43" fmla="*/ 27 h 63"/>
                <a:gd name="T44" fmla="*/ 30 w 36"/>
                <a:gd name="T45" fmla="*/ 19 h 63"/>
                <a:gd name="T46" fmla="*/ 27 w 36"/>
                <a:gd name="T47" fmla="*/ 13 h 63"/>
                <a:gd name="T48" fmla="*/ 21 w 36"/>
                <a:gd name="T49" fmla="*/ 3 h 63"/>
                <a:gd name="T50" fmla="*/ 18 w 36"/>
                <a:gd name="T51" fmla="*/ 0 h 63"/>
                <a:gd name="T52" fmla="*/ 18 w 36"/>
                <a:gd name="T53" fmla="*/ 0 h 63"/>
                <a:gd name="T54" fmla="*/ 15 w 36"/>
                <a:gd name="T55" fmla="*/ 3 h 63"/>
                <a:gd name="T56" fmla="*/ 9 w 36"/>
                <a:gd name="T57" fmla="*/ 13 h 63"/>
                <a:gd name="T58" fmla="*/ 5 w 36"/>
                <a:gd name="T59" fmla="*/ 19 h 63"/>
                <a:gd name="T60" fmla="*/ 3 w 36"/>
                <a:gd name="T61" fmla="*/ 27 h 63"/>
                <a:gd name="T62" fmla="*/ 1 w 36"/>
                <a:gd name="T63" fmla="*/ 33 h 63"/>
                <a:gd name="T64" fmla="*/ 0 w 36"/>
                <a:gd name="T65" fmla="*/ 40 h 63"/>
                <a:gd name="T66" fmla="*/ 0 w 36"/>
                <a:gd name="T67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63">
                  <a:moveTo>
                    <a:pt x="0" y="40"/>
                  </a:moveTo>
                  <a:lnTo>
                    <a:pt x="0" y="40"/>
                  </a:lnTo>
                  <a:lnTo>
                    <a:pt x="1" y="46"/>
                  </a:lnTo>
                  <a:lnTo>
                    <a:pt x="1" y="50"/>
                  </a:lnTo>
                  <a:lnTo>
                    <a:pt x="3" y="55"/>
                  </a:lnTo>
                  <a:lnTo>
                    <a:pt x="5" y="58"/>
                  </a:lnTo>
                  <a:lnTo>
                    <a:pt x="8" y="60"/>
                  </a:lnTo>
                  <a:lnTo>
                    <a:pt x="11" y="62"/>
                  </a:lnTo>
                  <a:lnTo>
                    <a:pt x="14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6" y="62"/>
                  </a:lnTo>
                  <a:lnTo>
                    <a:pt x="28" y="60"/>
                  </a:lnTo>
                  <a:lnTo>
                    <a:pt x="31" y="58"/>
                  </a:lnTo>
                  <a:lnTo>
                    <a:pt x="33" y="55"/>
                  </a:lnTo>
                  <a:lnTo>
                    <a:pt x="35" y="50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7"/>
                  </a:lnTo>
                  <a:lnTo>
                    <a:pt x="30" y="19"/>
                  </a:lnTo>
                  <a:lnTo>
                    <a:pt x="27" y="13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3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93"/>
            <p:cNvSpPr>
              <a:spLocks/>
            </p:cNvSpPr>
            <p:nvPr/>
          </p:nvSpPr>
          <p:spPr bwMode="auto">
            <a:xfrm flipH="1">
              <a:off x="8243000" y="419453"/>
              <a:ext cx="12166" cy="15637"/>
            </a:xfrm>
            <a:custGeom>
              <a:avLst/>
              <a:gdLst>
                <a:gd name="T0" fmla="*/ 0 w 37"/>
                <a:gd name="T1" fmla="*/ 40 h 64"/>
                <a:gd name="T2" fmla="*/ 0 w 37"/>
                <a:gd name="T3" fmla="*/ 40 h 64"/>
                <a:gd name="T4" fmla="*/ 2 w 37"/>
                <a:gd name="T5" fmla="*/ 46 h 64"/>
                <a:gd name="T6" fmla="*/ 3 w 37"/>
                <a:gd name="T7" fmla="*/ 51 h 64"/>
                <a:gd name="T8" fmla="*/ 4 w 37"/>
                <a:gd name="T9" fmla="*/ 55 h 64"/>
                <a:gd name="T10" fmla="*/ 6 w 37"/>
                <a:gd name="T11" fmla="*/ 58 h 64"/>
                <a:gd name="T12" fmla="*/ 9 w 37"/>
                <a:gd name="T13" fmla="*/ 60 h 64"/>
                <a:gd name="T14" fmla="*/ 12 w 37"/>
                <a:gd name="T15" fmla="*/ 62 h 64"/>
                <a:gd name="T16" fmla="*/ 15 w 37"/>
                <a:gd name="T17" fmla="*/ 63 h 64"/>
                <a:gd name="T18" fmla="*/ 19 w 37"/>
                <a:gd name="T19" fmla="*/ 64 h 64"/>
                <a:gd name="T20" fmla="*/ 19 w 37"/>
                <a:gd name="T21" fmla="*/ 64 h 64"/>
                <a:gd name="T22" fmla="*/ 23 w 37"/>
                <a:gd name="T23" fmla="*/ 63 h 64"/>
                <a:gd name="T24" fmla="*/ 26 w 37"/>
                <a:gd name="T25" fmla="*/ 62 h 64"/>
                <a:gd name="T26" fmla="*/ 30 w 37"/>
                <a:gd name="T27" fmla="*/ 60 h 64"/>
                <a:gd name="T28" fmla="*/ 32 w 37"/>
                <a:gd name="T29" fmla="*/ 58 h 64"/>
                <a:gd name="T30" fmla="*/ 34 w 37"/>
                <a:gd name="T31" fmla="*/ 55 h 64"/>
                <a:gd name="T32" fmla="*/ 35 w 37"/>
                <a:gd name="T33" fmla="*/ 51 h 64"/>
                <a:gd name="T34" fmla="*/ 36 w 37"/>
                <a:gd name="T35" fmla="*/ 46 h 64"/>
                <a:gd name="T36" fmla="*/ 37 w 37"/>
                <a:gd name="T37" fmla="*/ 40 h 64"/>
                <a:gd name="T38" fmla="*/ 37 w 37"/>
                <a:gd name="T39" fmla="*/ 40 h 64"/>
                <a:gd name="T40" fmla="*/ 36 w 37"/>
                <a:gd name="T41" fmla="*/ 33 h 64"/>
                <a:gd name="T42" fmla="*/ 34 w 37"/>
                <a:gd name="T43" fmla="*/ 26 h 64"/>
                <a:gd name="T44" fmla="*/ 32 w 37"/>
                <a:gd name="T45" fmla="*/ 19 h 64"/>
                <a:gd name="T46" fmla="*/ 28 w 37"/>
                <a:gd name="T47" fmla="*/ 13 h 64"/>
                <a:gd name="T48" fmla="*/ 22 w 37"/>
                <a:gd name="T49" fmla="*/ 3 h 64"/>
                <a:gd name="T50" fmla="*/ 19 w 37"/>
                <a:gd name="T51" fmla="*/ 0 h 64"/>
                <a:gd name="T52" fmla="*/ 19 w 37"/>
                <a:gd name="T53" fmla="*/ 0 h 64"/>
                <a:gd name="T54" fmla="*/ 16 w 37"/>
                <a:gd name="T55" fmla="*/ 3 h 64"/>
                <a:gd name="T56" fmla="*/ 11 w 37"/>
                <a:gd name="T57" fmla="*/ 13 h 64"/>
                <a:gd name="T58" fmla="*/ 7 w 37"/>
                <a:gd name="T59" fmla="*/ 19 h 64"/>
                <a:gd name="T60" fmla="*/ 4 w 37"/>
                <a:gd name="T61" fmla="*/ 26 h 64"/>
                <a:gd name="T62" fmla="*/ 2 w 37"/>
                <a:gd name="T63" fmla="*/ 33 h 64"/>
                <a:gd name="T64" fmla="*/ 0 w 37"/>
                <a:gd name="T65" fmla="*/ 40 h 64"/>
                <a:gd name="T66" fmla="*/ 0 w 37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64">
                  <a:moveTo>
                    <a:pt x="0" y="40"/>
                  </a:moveTo>
                  <a:lnTo>
                    <a:pt x="0" y="40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4" y="55"/>
                  </a:lnTo>
                  <a:lnTo>
                    <a:pt x="6" y="58"/>
                  </a:lnTo>
                  <a:lnTo>
                    <a:pt x="9" y="60"/>
                  </a:lnTo>
                  <a:lnTo>
                    <a:pt x="12" y="62"/>
                  </a:lnTo>
                  <a:lnTo>
                    <a:pt x="15" y="63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23" y="63"/>
                  </a:lnTo>
                  <a:lnTo>
                    <a:pt x="26" y="62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4" y="55"/>
                  </a:lnTo>
                  <a:lnTo>
                    <a:pt x="35" y="51"/>
                  </a:lnTo>
                  <a:lnTo>
                    <a:pt x="36" y="46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6" y="33"/>
                  </a:lnTo>
                  <a:lnTo>
                    <a:pt x="34" y="26"/>
                  </a:lnTo>
                  <a:lnTo>
                    <a:pt x="32" y="19"/>
                  </a:lnTo>
                  <a:lnTo>
                    <a:pt x="28" y="1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3"/>
                  </a:lnTo>
                  <a:lnTo>
                    <a:pt x="11" y="13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94"/>
            <p:cNvSpPr>
              <a:spLocks/>
            </p:cNvSpPr>
            <p:nvPr/>
          </p:nvSpPr>
          <p:spPr bwMode="auto">
            <a:xfrm flipH="1">
              <a:off x="8288188" y="419453"/>
              <a:ext cx="10428" cy="15637"/>
            </a:xfrm>
            <a:custGeom>
              <a:avLst/>
              <a:gdLst>
                <a:gd name="T0" fmla="*/ 0 w 36"/>
                <a:gd name="T1" fmla="*/ 40 h 64"/>
                <a:gd name="T2" fmla="*/ 0 w 36"/>
                <a:gd name="T3" fmla="*/ 40 h 64"/>
                <a:gd name="T4" fmla="*/ 0 w 36"/>
                <a:gd name="T5" fmla="*/ 46 h 64"/>
                <a:gd name="T6" fmla="*/ 1 w 36"/>
                <a:gd name="T7" fmla="*/ 51 h 64"/>
                <a:gd name="T8" fmla="*/ 3 w 36"/>
                <a:gd name="T9" fmla="*/ 55 h 64"/>
                <a:gd name="T10" fmla="*/ 5 w 36"/>
                <a:gd name="T11" fmla="*/ 58 h 64"/>
                <a:gd name="T12" fmla="*/ 7 w 36"/>
                <a:gd name="T13" fmla="*/ 60 h 64"/>
                <a:gd name="T14" fmla="*/ 11 w 36"/>
                <a:gd name="T15" fmla="*/ 62 h 64"/>
                <a:gd name="T16" fmla="*/ 14 w 36"/>
                <a:gd name="T17" fmla="*/ 63 h 64"/>
                <a:gd name="T18" fmla="*/ 18 w 36"/>
                <a:gd name="T19" fmla="*/ 64 h 64"/>
                <a:gd name="T20" fmla="*/ 18 w 36"/>
                <a:gd name="T21" fmla="*/ 64 h 64"/>
                <a:gd name="T22" fmla="*/ 21 w 36"/>
                <a:gd name="T23" fmla="*/ 63 h 64"/>
                <a:gd name="T24" fmla="*/ 24 w 36"/>
                <a:gd name="T25" fmla="*/ 62 h 64"/>
                <a:gd name="T26" fmla="*/ 28 w 36"/>
                <a:gd name="T27" fmla="*/ 60 h 64"/>
                <a:gd name="T28" fmla="*/ 30 w 36"/>
                <a:gd name="T29" fmla="*/ 58 h 64"/>
                <a:gd name="T30" fmla="*/ 32 w 36"/>
                <a:gd name="T31" fmla="*/ 55 h 64"/>
                <a:gd name="T32" fmla="*/ 34 w 36"/>
                <a:gd name="T33" fmla="*/ 51 h 64"/>
                <a:gd name="T34" fmla="*/ 36 w 36"/>
                <a:gd name="T35" fmla="*/ 46 h 64"/>
                <a:gd name="T36" fmla="*/ 36 w 36"/>
                <a:gd name="T37" fmla="*/ 40 h 64"/>
                <a:gd name="T38" fmla="*/ 36 w 36"/>
                <a:gd name="T39" fmla="*/ 40 h 64"/>
                <a:gd name="T40" fmla="*/ 36 w 36"/>
                <a:gd name="T41" fmla="*/ 33 h 64"/>
                <a:gd name="T42" fmla="*/ 33 w 36"/>
                <a:gd name="T43" fmla="*/ 26 h 64"/>
                <a:gd name="T44" fmla="*/ 30 w 36"/>
                <a:gd name="T45" fmla="*/ 19 h 64"/>
                <a:gd name="T46" fmla="*/ 27 w 36"/>
                <a:gd name="T47" fmla="*/ 13 h 64"/>
                <a:gd name="T48" fmla="*/ 21 w 36"/>
                <a:gd name="T49" fmla="*/ 3 h 64"/>
                <a:gd name="T50" fmla="*/ 18 w 36"/>
                <a:gd name="T51" fmla="*/ 0 h 64"/>
                <a:gd name="T52" fmla="*/ 18 w 36"/>
                <a:gd name="T53" fmla="*/ 0 h 64"/>
                <a:gd name="T54" fmla="*/ 15 w 36"/>
                <a:gd name="T55" fmla="*/ 3 h 64"/>
                <a:gd name="T56" fmla="*/ 9 w 36"/>
                <a:gd name="T57" fmla="*/ 13 h 64"/>
                <a:gd name="T58" fmla="*/ 5 w 36"/>
                <a:gd name="T59" fmla="*/ 19 h 64"/>
                <a:gd name="T60" fmla="*/ 2 w 36"/>
                <a:gd name="T61" fmla="*/ 26 h 64"/>
                <a:gd name="T62" fmla="*/ 1 w 36"/>
                <a:gd name="T63" fmla="*/ 33 h 64"/>
                <a:gd name="T64" fmla="*/ 0 w 36"/>
                <a:gd name="T65" fmla="*/ 40 h 64"/>
                <a:gd name="T66" fmla="*/ 0 w 36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64">
                  <a:moveTo>
                    <a:pt x="0" y="40"/>
                  </a:moveTo>
                  <a:lnTo>
                    <a:pt x="0" y="40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11" y="62"/>
                  </a:lnTo>
                  <a:lnTo>
                    <a:pt x="14" y="63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1" y="63"/>
                  </a:lnTo>
                  <a:lnTo>
                    <a:pt x="24" y="62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2" y="55"/>
                  </a:lnTo>
                  <a:lnTo>
                    <a:pt x="34" y="51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6"/>
                  </a:lnTo>
                  <a:lnTo>
                    <a:pt x="30" y="19"/>
                  </a:lnTo>
                  <a:lnTo>
                    <a:pt x="27" y="13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6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95"/>
            <p:cNvSpPr>
              <a:spLocks/>
            </p:cNvSpPr>
            <p:nvPr/>
          </p:nvSpPr>
          <p:spPr bwMode="auto">
            <a:xfrm flipH="1">
              <a:off x="8086580" y="442040"/>
              <a:ext cx="10428" cy="15637"/>
            </a:xfrm>
            <a:custGeom>
              <a:avLst/>
              <a:gdLst>
                <a:gd name="T0" fmla="*/ 0 w 38"/>
                <a:gd name="T1" fmla="*/ 40 h 64"/>
                <a:gd name="T2" fmla="*/ 0 w 38"/>
                <a:gd name="T3" fmla="*/ 40 h 64"/>
                <a:gd name="T4" fmla="*/ 2 w 38"/>
                <a:gd name="T5" fmla="*/ 46 h 64"/>
                <a:gd name="T6" fmla="*/ 3 w 38"/>
                <a:gd name="T7" fmla="*/ 51 h 64"/>
                <a:gd name="T8" fmla="*/ 4 w 38"/>
                <a:gd name="T9" fmla="*/ 55 h 64"/>
                <a:gd name="T10" fmla="*/ 6 w 38"/>
                <a:gd name="T11" fmla="*/ 58 h 64"/>
                <a:gd name="T12" fmla="*/ 8 w 38"/>
                <a:gd name="T13" fmla="*/ 60 h 64"/>
                <a:gd name="T14" fmla="*/ 12 w 38"/>
                <a:gd name="T15" fmla="*/ 63 h 64"/>
                <a:gd name="T16" fmla="*/ 15 w 38"/>
                <a:gd name="T17" fmla="*/ 64 h 64"/>
                <a:gd name="T18" fmla="*/ 18 w 38"/>
                <a:gd name="T19" fmla="*/ 64 h 64"/>
                <a:gd name="T20" fmla="*/ 18 w 38"/>
                <a:gd name="T21" fmla="*/ 64 h 64"/>
                <a:gd name="T22" fmla="*/ 23 w 38"/>
                <a:gd name="T23" fmla="*/ 64 h 64"/>
                <a:gd name="T24" fmla="*/ 26 w 38"/>
                <a:gd name="T25" fmla="*/ 63 h 64"/>
                <a:gd name="T26" fmla="*/ 29 w 38"/>
                <a:gd name="T27" fmla="*/ 60 h 64"/>
                <a:gd name="T28" fmla="*/ 32 w 38"/>
                <a:gd name="T29" fmla="*/ 58 h 64"/>
                <a:gd name="T30" fmla="*/ 34 w 38"/>
                <a:gd name="T31" fmla="*/ 55 h 64"/>
                <a:gd name="T32" fmla="*/ 35 w 38"/>
                <a:gd name="T33" fmla="*/ 51 h 64"/>
                <a:gd name="T34" fmla="*/ 36 w 38"/>
                <a:gd name="T35" fmla="*/ 46 h 64"/>
                <a:gd name="T36" fmla="*/ 38 w 38"/>
                <a:gd name="T37" fmla="*/ 40 h 64"/>
                <a:gd name="T38" fmla="*/ 38 w 38"/>
                <a:gd name="T39" fmla="*/ 40 h 64"/>
                <a:gd name="T40" fmla="*/ 36 w 38"/>
                <a:gd name="T41" fmla="*/ 33 h 64"/>
                <a:gd name="T42" fmla="*/ 34 w 38"/>
                <a:gd name="T43" fmla="*/ 27 h 64"/>
                <a:gd name="T44" fmla="*/ 31 w 38"/>
                <a:gd name="T45" fmla="*/ 19 h 64"/>
                <a:gd name="T46" fmla="*/ 27 w 38"/>
                <a:gd name="T47" fmla="*/ 13 h 64"/>
                <a:gd name="T48" fmla="*/ 22 w 38"/>
                <a:gd name="T49" fmla="*/ 3 h 64"/>
                <a:gd name="T50" fmla="*/ 18 w 38"/>
                <a:gd name="T51" fmla="*/ 0 h 64"/>
                <a:gd name="T52" fmla="*/ 18 w 38"/>
                <a:gd name="T53" fmla="*/ 0 h 64"/>
                <a:gd name="T54" fmla="*/ 16 w 38"/>
                <a:gd name="T55" fmla="*/ 3 h 64"/>
                <a:gd name="T56" fmla="*/ 9 w 38"/>
                <a:gd name="T57" fmla="*/ 13 h 64"/>
                <a:gd name="T58" fmla="*/ 6 w 38"/>
                <a:gd name="T59" fmla="*/ 19 h 64"/>
                <a:gd name="T60" fmla="*/ 4 w 38"/>
                <a:gd name="T61" fmla="*/ 27 h 64"/>
                <a:gd name="T62" fmla="*/ 2 w 38"/>
                <a:gd name="T63" fmla="*/ 33 h 64"/>
                <a:gd name="T64" fmla="*/ 0 w 38"/>
                <a:gd name="T65" fmla="*/ 40 h 64"/>
                <a:gd name="T66" fmla="*/ 0 w 38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4">
                  <a:moveTo>
                    <a:pt x="0" y="40"/>
                  </a:moveTo>
                  <a:lnTo>
                    <a:pt x="0" y="40"/>
                  </a:lnTo>
                  <a:lnTo>
                    <a:pt x="2" y="46"/>
                  </a:lnTo>
                  <a:lnTo>
                    <a:pt x="3" y="51"/>
                  </a:lnTo>
                  <a:lnTo>
                    <a:pt x="4" y="55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3"/>
                  </a:lnTo>
                  <a:lnTo>
                    <a:pt x="15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3" y="64"/>
                  </a:lnTo>
                  <a:lnTo>
                    <a:pt x="26" y="63"/>
                  </a:lnTo>
                  <a:lnTo>
                    <a:pt x="29" y="60"/>
                  </a:lnTo>
                  <a:lnTo>
                    <a:pt x="32" y="58"/>
                  </a:lnTo>
                  <a:lnTo>
                    <a:pt x="34" y="55"/>
                  </a:lnTo>
                  <a:lnTo>
                    <a:pt x="35" y="51"/>
                  </a:lnTo>
                  <a:lnTo>
                    <a:pt x="36" y="4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6" y="33"/>
                  </a:lnTo>
                  <a:lnTo>
                    <a:pt x="34" y="27"/>
                  </a:lnTo>
                  <a:lnTo>
                    <a:pt x="31" y="19"/>
                  </a:lnTo>
                  <a:lnTo>
                    <a:pt x="27" y="13"/>
                  </a:lnTo>
                  <a:lnTo>
                    <a:pt x="22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4" y="27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96"/>
            <p:cNvSpPr>
              <a:spLocks/>
            </p:cNvSpPr>
            <p:nvPr/>
          </p:nvSpPr>
          <p:spPr bwMode="auto">
            <a:xfrm flipH="1">
              <a:off x="8131768" y="452464"/>
              <a:ext cx="10428" cy="15637"/>
            </a:xfrm>
            <a:custGeom>
              <a:avLst/>
              <a:gdLst>
                <a:gd name="T0" fmla="*/ 0 w 36"/>
                <a:gd name="T1" fmla="*/ 40 h 64"/>
                <a:gd name="T2" fmla="*/ 0 w 36"/>
                <a:gd name="T3" fmla="*/ 40 h 64"/>
                <a:gd name="T4" fmla="*/ 0 w 36"/>
                <a:gd name="T5" fmla="*/ 46 h 64"/>
                <a:gd name="T6" fmla="*/ 1 w 36"/>
                <a:gd name="T7" fmla="*/ 51 h 64"/>
                <a:gd name="T8" fmla="*/ 3 w 36"/>
                <a:gd name="T9" fmla="*/ 55 h 64"/>
                <a:gd name="T10" fmla="*/ 4 w 36"/>
                <a:gd name="T11" fmla="*/ 58 h 64"/>
                <a:gd name="T12" fmla="*/ 8 w 36"/>
                <a:gd name="T13" fmla="*/ 60 h 64"/>
                <a:gd name="T14" fmla="*/ 11 w 36"/>
                <a:gd name="T15" fmla="*/ 61 h 64"/>
                <a:gd name="T16" fmla="*/ 14 w 36"/>
                <a:gd name="T17" fmla="*/ 63 h 64"/>
                <a:gd name="T18" fmla="*/ 18 w 36"/>
                <a:gd name="T19" fmla="*/ 64 h 64"/>
                <a:gd name="T20" fmla="*/ 18 w 36"/>
                <a:gd name="T21" fmla="*/ 64 h 64"/>
                <a:gd name="T22" fmla="*/ 21 w 36"/>
                <a:gd name="T23" fmla="*/ 63 h 64"/>
                <a:gd name="T24" fmla="*/ 24 w 36"/>
                <a:gd name="T25" fmla="*/ 61 h 64"/>
                <a:gd name="T26" fmla="*/ 28 w 36"/>
                <a:gd name="T27" fmla="*/ 60 h 64"/>
                <a:gd name="T28" fmla="*/ 30 w 36"/>
                <a:gd name="T29" fmla="*/ 58 h 64"/>
                <a:gd name="T30" fmla="*/ 32 w 36"/>
                <a:gd name="T31" fmla="*/ 55 h 64"/>
                <a:gd name="T32" fmla="*/ 34 w 36"/>
                <a:gd name="T33" fmla="*/ 51 h 64"/>
                <a:gd name="T34" fmla="*/ 36 w 36"/>
                <a:gd name="T35" fmla="*/ 46 h 64"/>
                <a:gd name="T36" fmla="*/ 36 w 36"/>
                <a:gd name="T37" fmla="*/ 40 h 64"/>
                <a:gd name="T38" fmla="*/ 36 w 36"/>
                <a:gd name="T39" fmla="*/ 40 h 64"/>
                <a:gd name="T40" fmla="*/ 34 w 36"/>
                <a:gd name="T41" fmla="*/ 33 h 64"/>
                <a:gd name="T42" fmla="*/ 32 w 36"/>
                <a:gd name="T43" fmla="*/ 26 h 64"/>
                <a:gd name="T44" fmla="*/ 30 w 36"/>
                <a:gd name="T45" fmla="*/ 19 h 64"/>
                <a:gd name="T46" fmla="*/ 27 w 36"/>
                <a:gd name="T47" fmla="*/ 13 h 64"/>
                <a:gd name="T48" fmla="*/ 20 w 36"/>
                <a:gd name="T49" fmla="*/ 3 h 64"/>
                <a:gd name="T50" fmla="*/ 18 w 36"/>
                <a:gd name="T51" fmla="*/ 0 h 64"/>
                <a:gd name="T52" fmla="*/ 18 w 36"/>
                <a:gd name="T53" fmla="*/ 0 h 64"/>
                <a:gd name="T54" fmla="*/ 14 w 36"/>
                <a:gd name="T55" fmla="*/ 3 h 64"/>
                <a:gd name="T56" fmla="*/ 9 w 36"/>
                <a:gd name="T57" fmla="*/ 13 h 64"/>
                <a:gd name="T58" fmla="*/ 5 w 36"/>
                <a:gd name="T59" fmla="*/ 19 h 64"/>
                <a:gd name="T60" fmla="*/ 2 w 36"/>
                <a:gd name="T61" fmla="*/ 26 h 64"/>
                <a:gd name="T62" fmla="*/ 0 w 36"/>
                <a:gd name="T63" fmla="*/ 33 h 64"/>
                <a:gd name="T64" fmla="*/ 0 w 36"/>
                <a:gd name="T65" fmla="*/ 40 h 64"/>
                <a:gd name="T66" fmla="*/ 0 w 36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64">
                  <a:moveTo>
                    <a:pt x="0" y="40"/>
                  </a:moveTo>
                  <a:lnTo>
                    <a:pt x="0" y="40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4" y="58"/>
                  </a:lnTo>
                  <a:lnTo>
                    <a:pt x="8" y="60"/>
                  </a:lnTo>
                  <a:lnTo>
                    <a:pt x="11" y="61"/>
                  </a:lnTo>
                  <a:lnTo>
                    <a:pt x="14" y="63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1" y="63"/>
                  </a:lnTo>
                  <a:lnTo>
                    <a:pt x="24" y="61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2" y="55"/>
                  </a:lnTo>
                  <a:lnTo>
                    <a:pt x="34" y="51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4" y="33"/>
                  </a:lnTo>
                  <a:lnTo>
                    <a:pt x="32" y="26"/>
                  </a:lnTo>
                  <a:lnTo>
                    <a:pt x="30" y="19"/>
                  </a:lnTo>
                  <a:lnTo>
                    <a:pt x="27" y="13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3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97"/>
            <p:cNvSpPr>
              <a:spLocks/>
            </p:cNvSpPr>
            <p:nvPr/>
          </p:nvSpPr>
          <p:spPr bwMode="auto">
            <a:xfrm flipH="1">
              <a:off x="8176956" y="452464"/>
              <a:ext cx="10428" cy="15637"/>
            </a:xfrm>
            <a:custGeom>
              <a:avLst/>
              <a:gdLst>
                <a:gd name="T0" fmla="*/ 0 w 36"/>
                <a:gd name="T1" fmla="*/ 40 h 64"/>
                <a:gd name="T2" fmla="*/ 0 w 36"/>
                <a:gd name="T3" fmla="*/ 40 h 64"/>
                <a:gd name="T4" fmla="*/ 1 w 36"/>
                <a:gd name="T5" fmla="*/ 46 h 64"/>
                <a:gd name="T6" fmla="*/ 1 w 36"/>
                <a:gd name="T7" fmla="*/ 51 h 64"/>
                <a:gd name="T8" fmla="*/ 3 w 36"/>
                <a:gd name="T9" fmla="*/ 55 h 64"/>
                <a:gd name="T10" fmla="*/ 5 w 36"/>
                <a:gd name="T11" fmla="*/ 58 h 64"/>
                <a:gd name="T12" fmla="*/ 8 w 36"/>
                <a:gd name="T13" fmla="*/ 60 h 64"/>
                <a:gd name="T14" fmla="*/ 11 w 36"/>
                <a:gd name="T15" fmla="*/ 61 h 64"/>
                <a:gd name="T16" fmla="*/ 14 w 36"/>
                <a:gd name="T17" fmla="*/ 63 h 64"/>
                <a:gd name="T18" fmla="*/ 18 w 36"/>
                <a:gd name="T19" fmla="*/ 64 h 64"/>
                <a:gd name="T20" fmla="*/ 18 w 36"/>
                <a:gd name="T21" fmla="*/ 64 h 64"/>
                <a:gd name="T22" fmla="*/ 22 w 36"/>
                <a:gd name="T23" fmla="*/ 63 h 64"/>
                <a:gd name="T24" fmla="*/ 26 w 36"/>
                <a:gd name="T25" fmla="*/ 61 h 64"/>
                <a:gd name="T26" fmla="*/ 28 w 36"/>
                <a:gd name="T27" fmla="*/ 60 h 64"/>
                <a:gd name="T28" fmla="*/ 31 w 36"/>
                <a:gd name="T29" fmla="*/ 58 h 64"/>
                <a:gd name="T30" fmla="*/ 33 w 36"/>
                <a:gd name="T31" fmla="*/ 55 h 64"/>
                <a:gd name="T32" fmla="*/ 35 w 36"/>
                <a:gd name="T33" fmla="*/ 51 h 64"/>
                <a:gd name="T34" fmla="*/ 36 w 36"/>
                <a:gd name="T35" fmla="*/ 46 h 64"/>
                <a:gd name="T36" fmla="*/ 36 w 36"/>
                <a:gd name="T37" fmla="*/ 40 h 64"/>
                <a:gd name="T38" fmla="*/ 36 w 36"/>
                <a:gd name="T39" fmla="*/ 40 h 64"/>
                <a:gd name="T40" fmla="*/ 36 w 36"/>
                <a:gd name="T41" fmla="*/ 33 h 64"/>
                <a:gd name="T42" fmla="*/ 33 w 36"/>
                <a:gd name="T43" fmla="*/ 26 h 64"/>
                <a:gd name="T44" fmla="*/ 30 w 36"/>
                <a:gd name="T45" fmla="*/ 19 h 64"/>
                <a:gd name="T46" fmla="*/ 27 w 36"/>
                <a:gd name="T47" fmla="*/ 13 h 64"/>
                <a:gd name="T48" fmla="*/ 21 w 36"/>
                <a:gd name="T49" fmla="*/ 3 h 64"/>
                <a:gd name="T50" fmla="*/ 18 w 36"/>
                <a:gd name="T51" fmla="*/ 0 h 64"/>
                <a:gd name="T52" fmla="*/ 18 w 36"/>
                <a:gd name="T53" fmla="*/ 0 h 64"/>
                <a:gd name="T54" fmla="*/ 15 w 36"/>
                <a:gd name="T55" fmla="*/ 3 h 64"/>
                <a:gd name="T56" fmla="*/ 9 w 36"/>
                <a:gd name="T57" fmla="*/ 13 h 64"/>
                <a:gd name="T58" fmla="*/ 5 w 36"/>
                <a:gd name="T59" fmla="*/ 19 h 64"/>
                <a:gd name="T60" fmla="*/ 3 w 36"/>
                <a:gd name="T61" fmla="*/ 26 h 64"/>
                <a:gd name="T62" fmla="*/ 1 w 36"/>
                <a:gd name="T63" fmla="*/ 33 h 64"/>
                <a:gd name="T64" fmla="*/ 0 w 36"/>
                <a:gd name="T65" fmla="*/ 40 h 64"/>
                <a:gd name="T66" fmla="*/ 0 w 36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64">
                  <a:moveTo>
                    <a:pt x="0" y="40"/>
                  </a:moveTo>
                  <a:lnTo>
                    <a:pt x="0" y="40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5" y="58"/>
                  </a:lnTo>
                  <a:lnTo>
                    <a:pt x="8" y="60"/>
                  </a:lnTo>
                  <a:lnTo>
                    <a:pt x="11" y="61"/>
                  </a:lnTo>
                  <a:lnTo>
                    <a:pt x="14" y="63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2" y="63"/>
                  </a:lnTo>
                  <a:lnTo>
                    <a:pt x="26" y="61"/>
                  </a:lnTo>
                  <a:lnTo>
                    <a:pt x="28" y="60"/>
                  </a:lnTo>
                  <a:lnTo>
                    <a:pt x="31" y="58"/>
                  </a:lnTo>
                  <a:lnTo>
                    <a:pt x="33" y="55"/>
                  </a:lnTo>
                  <a:lnTo>
                    <a:pt x="35" y="51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6"/>
                  </a:lnTo>
                  <a:lnTo>
                    <a:pt x="30" y="19"/>
                  </a:lnTo>
                  <a:lnTo>
                    <a:pt x="27" y="13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98"/>
            <p:cNvSpPr>
              <a:spLocks/>
            </p:cNvSpPr>
            <p:nvPr/>
          </p:nvSpPr>
          <p:spPr bwMode="auto">
            <a:xfrm flipH="1">
              <a:off x="8222144" y="452464"/>
              <a:ext cx="10428" cy="15637"/>
            </a:xfrm>
            <a:custGeom>
              <a:avLst/>
              <a:gdLst>
                <a:gd name="T0" fmla="*/ 0 w 36"/>
                <a:gd name="T1" fmla="*/ 40 h 64"/>
                <a:gd name="T2" fmla="*/ 0 w 36"/>
                <a:gd name="T3" fmla="*/ 40 h 64"/>
                <a:gd name="T4" fmla="*/ 0 w 36"/>
                <a:gd name="T5" fmla="*/ 46 h 64"/>
                <a:gd name="T6" fmla="*/ 1 w 36"/>
                <a:gd name="T7" fmla="*/ 51 h 64"/>
                <a:gd name="T8" fmla="*/ 2 w 36"/>
                <a:gd name="T9" fmla="*/ 55 h 64"/>
                <a:gd name="T10" fmla="*/ 4 w 36"/>
                <a:gd name="T11" fmla="*/ 58 h 64"/>
                <a:gd name="T12" fmla="*/ 8 w 36"/>
                <a:gd name="T13" fmla="*/ 60 h 64"/>
                <a:gd name="T14" fmla="*/ 11 w 36"/>
                <a:gd name="T15" fmla="*/ 61 h 64"/>
                <a:gd name="T16" fmla="*/ 15 w 36"/>
                <a:gd name="T17" fmla="*/ 63 h 64"/>
                <a:gd name="T18" fmla="*/ 18 w 36"/>
                <a:gd name="T19" fmla="*/ 64 h 64"/>
                <a:gd name="T20" fmla="*/ 18 w 36"/>
                <a:gd name="T21" fmla="*/ 64 h 64"/>
                <a:gd name="T22" fmla="*/ 21 w 36"/>
                <a:gd name="T23" fmla="*/ 63 h 64"/>
                <a:gd name="T24" fmla="*/ 25 w 36"/>
                <a:gd name="T25" fmla="*/ 61 h 64"/>
                <a:gd name="T26" fmla="*/ 28 w 36"/>
                <a:gd name="T27" fmla="*/ 60 h 64"/>
                <a:gd name="T28" fmla="*/ 30 w 36"/>
                <a:gd name="T29" fmla="*/ 58 h 64"/>
                <a:gd name="T30" fmla="*/ 32 w 36"/>
                <a:gd name="T31" fmla="*/ 55 h 64"/>
                <a:gd name="T32" fmla="*/ 35 w 36"/>
                <a:gd name="T33" fmla="*/ 51 h 64"/>
                <a:gd name="T34" fmla="*/ 36 w 36"/>
                <a:gd name="T35" fmla="*/ 46 h 64"/>
                <a:gd name="T36" fmla="*/ 36 w 36"/>
                <a:gd name="T37" fmla="*/ 40 h 64"/>
                <a:gd name="T38" fmla="*/ 36 w 36"/>
                <a:gd name="T39" fmla="*/ 40 h 64"/>
                <a:gd name="T40" fmla="*/ 35 w 36"/>
                <a:gd name="T41" fmla="*/ 33 h 64"/>
                <a:gd name="T42" fmla="*/ 32 w 36"/>
                <a:gd name="T43" fmla="*/ 26 h 64"/>
                <a:gd name="T44" fmla="*/ 30 w 36"/>
                <a:gd name="T45" fmla="*/ 19 h 64"/>
                <a:gd name="T46" fmla="*/ 27 w 36"/>
                <a:gd name="T47" fmla="*/ 13 h 64"/>
                <a:gd name="T48" fmla="*/ 20 w 36"/>
                <a:gd name="T49" fmla="*/ 3 h 64"/>
                <a:gd name="T50" fmla="*/ 18 w 36"/>
                <a:gd name="T51" fmla="*/ 0 h 64"/>
                <a:gd name="T52" fmla="*/ 18 w 36"/>
                <a:gd name="T53" fmla="*/ 0 h 64"/>
                <a:gd name="T54" fmla="*/ 15 w 36"/>
                <a:gd name="T55" fmla="*/ 3 h 64"/>
                <a:gd name="T56" fmla="*/ 9 w 36"/>
                <a:gd name="T57" fmla="*/ 13 h 64"/>
                <a:gd name="T58" fmla="*/ 6 w 36"/>
                <a:gd name="T59" fmla="*/ 19 h 64"/>
                <a:gd name="T60" fmla="*/ 2 w 36"/>
                <a:gd name="T61" fmla="*/ 26 h 64"/>
                <a:gd name="T62" fmla="*/ 0 w 36"/>
                <a:gd name="T63" fmla="*/ 33 h 64"/>
                <a:gd name="T64" fmla="*/ 0 w 36"/>
                <a:gd name="T65" fmla="*/ 40 h 64"/>
                <a:gd name="T66" fmla="*/ 0 w 36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64">
                  <a:moveTo>
                    <a:pt x="0" y="40"/>
                  </a:moveTo>
                  <a:lnTo>
                    <a:pt x="0" y="40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2" y="55"/>
                  </a:lnTo>
                  <a:lnTo>
                    <a:pt x="4" y="58"/>
                  </a:lnTo>
                  <a:lnTo>
                    <a:pt x="8" y="60"/>
                  </a:lnTo>
                  <a:lnTo>
                    <a:pt x="11" y="61"/>
                  </a:lnTo>
                  <a:lnTo>
                    <a:pt x="15" y="63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1" y="63"/>
                  </a:lnTo>
                  <a:lnTo>
                    <a:pt x="25" y="61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2" y="55"/>
                  </a:lnTo>
                  <a:lnTo>
                    <a:pt x="35" y="51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5" y="33"/>
                  </a:lnTo>
                  <a:lnTo>
                    <a:pt x="32" y="26"/>
                  </a:lnTo>
                  <a:lnTo>
                    <a:pt x="30" y="19"/>
                  </a:lnTo>
                  <a:lnTo>
                    <a:pt x="27" y="13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99"/>
            <p:cNvSpPr>
              <a:spLocks/>
            </p:cNvSpPr>
            <p:nvPr/>
          </p:nvSpPr>
          <p:spPr bwMode="auto">
            <a:xfrm flipH="1">
              <a:off x="8267332" y="442040"/>
              <a:ext cx="8690" cy="15637"/>
            </a:xfrm>
            <a:custGeom>
              <a:avLst/>
              <a:gdLst>
                <a:gd name="T0" fmla="*/ 0 w 36"/>
                <a:gd name="T1" fmla="*/ 40 h 64"/>
                <a:gd name="T2" fmla="*/ 0 w 36"/>
                <a:gd name="T3" fmla="*/ 40 h 64"/>
                <a:gd name="T4" fmla="*/ 1 w 36"/>
                <a:gd name="T5" fmla="*/ 46 h 64"/>
                <a:gd name="T6" fmla="*/ 1 w 36"/>
                <a:gd name="T7" fmla="*/ 51 h 64"/>
                <a:gd name="T8" fmla="*/ 3 w 36"/>
                <a:gd name="T9" fmla="*/ 55 h 64"/>
                <a:gd name="T10" fmla="*/ 6 w 36"/>
                <a:gd name="T11" fmla="*/ 58 h 64"/>
                <a:gd name="T12" fmla="*/ 8 w 36"/>
                <a:gd name="T13" fmla="*/ 60 h 64"/>
                <a:gd name="T14" fmla="*/ 11 w 36"/>
                <a:gd name="T15" fmla="*/ 63 h 64"/>
                <a:gd name="T16" fmla="*/ 15 w 36"/>
                <a:gd name="T17" fmla="*/ 64 h 64"/>
                <a:gd name="T18" fmla="*/ 18 w 36"/>
                <a:gd name="T19" fmla="*/ 64 h 64"/>
                <a:gd name="T20" fmla="*/ 18 w 36"/>
                <a:gd name="T21" fmla="*/ 64 h 64"/>
                <a:gd name="T22" fmla="*/ 22 w 36"/>
                <a:gd name="T23" fmla="*/ 64 h 64"/>
                <a:gd name="T24" fmla="*/ 26 w 36"/>
                <a:gd name="T25" fmla="*/ 63 h 64"/>
                <a:gd name="T26" fmla="*/ 28 w 36"/>
                <a:gd name="T27" fmla="*/ 60 h 64"/>
                <a:gd name="T28" fmla="*/ 31 w 36"/>
                <a:gd name="T29" fmla="*/ 58 h 64"/>
                <a:gd name="T30" fmla="*/ 34 w 36"/>
                <a:gd name="T31" fmla="*/ 55 h 64"/>
                <a:gd name="T32" fmla="*/ 35 w 36"/>
                <a:gd name="T33" fmla="*/ 51 h 64"/>
                <a:gd name="T34" fmla="*/ 36 w 36"/>
                <a:gd name="T35" fmla="*/ 46 h 64"/>
                <a:gd name="T36" fmla="*/ 36 w 36"/>
                <a:gd name="T37" fmla="*/ 40 h 64"/>
                <a:gd name="T38" fmla="*/ 36 w 36"/>
                <a:gd name="T39" fmla="*/ 40 h 64"/>
                <a:gd name="T40" fmla="*/ 36 w 36"/>
                <a:gd name="T41" fmla="*/ 33 h 64"/>
                <a:gd name="T42" fmla="*/ 34 w 36"/>
                <a:gd name="T43" fmla="*/ 27 h 64"/>
                <a:gd name="T44" fmla="*/ 30 w 36"/>
                <a:gd name="T45" fmla="*/ 19 h 64"/>
                <a:gd name="T46" fmla="*/ 27 w 36"/>
                <a:gd name="T47" fmla="*/ 13 h 64"/>
                <a:gd name="T48" fmla="*/ 21 w 36"/>
                <a:gd name="T49" fmla="*/ 3 h 64"/>
                <a:gd name="T50" fmla="*/ 18 w 36"/>
                <a:gd name="T51" fmla="*/ 0 h 64"/>
                <a:gd name="T52" fmla="*/ 18 w 36"/>
                <a:gd name="T53" fmla="*/ 0 h 64"/>
                <a:gd name="T54" fmla="*/ 16 w 36"/>
                <a:gd name="T55" fmla="*/ 3 h 64"/>
                <a:gd name="T56" fmla="*/ 9 w 36"/>
                <a:gd name="T57" fmla="*/ 13 h 64"/>
                <a:gd name="T58" fmla="*/ 6 w 36"/>
                <a:gd name="T59" fmla="*/ 19 h 64"/>
                <a:gd name="T60" fmla="*/ 3 w 36"/>
                <a:gd name="T61" fmla="*/ 27 h 64"/>
                <a:gd name="T62" fmla="*/ 1 w 36"/>
                <a:gd name="T63" fmla="*/ 33 h 64"/>
                <a:gd name="T64" fmla="*/ 0 w 36"/>
                <a:gd name="T65" fmla="*/ 40 h 64"/>
                <a:gd name="T66" fmla="*/ 0 w 36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64">
                  <a:moveTo>
                    <a:pt x="0" y="40"/>
                  </a:moveTo>
                  <a:lnTo>
                    <a:pt x="0" y="40"/>
                  </a:lnTo>
                  <a:lnTo>
                    <a:pt x="1" y="46"/>
                  </a:lnTo>
                  <a:lnTo>
                    <a:pt x="1" y="51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1" y="63"/>
                  </a:lnTo>
                  <a:lnTo>
                    <a:pt x="15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2" y="64"/>
                  </a:lnTo>
                  <a:lnTo>
                    <a:pt x="26" y="63"/>
                  </a:lnTo>
                  <a:lnTo>
                    <a:pt x="28" y="60"/>
                  </a:lnTo>
                  <a:lnTo>
                    <a:pt x="31" y="58"/>
                  </a:lnTo>
                  <a:lnTo>
                    <a:pt x="34" y="55"/>
                  </a:lnTo>
                  <a:lnTo>
                    <a:pt x="35" y="51"/>
                  </a:lnTo>
                  <a:lnTo>
                    <a:pt x="36" y="46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4" y="27"/>
                  </a:lnTo>
                  <a:lnTo>
                    <a:pt x="30" y="19"/>
                  </a:lnTo>
                  <a:lnTo>
                    <a:pt x="27" y="13"/>
                  </a:lnTo>
                  <a:lnTo>
                    <a:pt x="2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3" y="27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00"/>
            <p:cNvSpPr>
              <a:spLocks/>
            </p:cNvSpPr>
            <p:nvPr/>
          </p:nvSpPr>
          <p:spPr bwMode="auto">
            <a:xfrm flipH="1">
              <a:off x="8109174" y="468101"/>
              <a:ext cx="10428" cy="15637"/>
            </a:xfrm>
            <a:custGeom>
              <a:avLst/>
              <a:gdLst>
                <a:gd name="T0" fmla="*/ 0 w 36"/>
                <a:gd name="T1" fmla="*/ 40 h 64"/>
                <a:gd name="T2" fmla="*/ 0 w 36"/>
                <a:gd name="T3" fmla="*/ 40 h 64"/>
                <a:gd name="T4" fmla="*/ 0 w 36"/>
                <a:gd name="T5" fmla="*/ 47 h 64"/>
                <a:gd name="T6" fmla="*/ 1 w 36"/>
                <a:gd name="T7" fmla="*/ 52 h 64"/>
                <a:gd name="T8" fmla="*/ 3 w 36"/>
                <a:gd name="T9" fmla="*/ 56 h 64"/>
                <a:gd name="T10" fmla="*/ 6 w 36"/>
                <a:gd name="T11" fmla="*/ 59 h 64"/>
                <a:gd name="T12" fmla="*/ 8 w 36"/>
                <a:gd name="T13" fmla="*/ 61 h 64"/>
                <a:gd name="T14" fmla="*/ 11 w 36"/>
                <a:gd name="T15" fmla="*/ 63 h 64"/>
                <a:gd name="T16" fmla="*/ 15 w 36"/>
                <a:gd name="T17" fmla="*/ 64 h 64"/>
                <a:gd name="T18" fmla="*/ 18 w 36"/>
                <a:gd name="T19" fmla="*/ 64 h 64"/>
                <a:gd name="T20" fmla="*/ 18 w 36"/>
                <a:gd name="T21" fmla="*/ 64 h 64"/>
                <a:gd name="T22" fmla="*/ 21 w 36"/>
                <a:gd name="T23" fmla="*/ 64 h 64"/>
                <a:gd name="T24" fmla="*/ 25 w 36"/>
                <a:gd name="T25" fmla="*/ 63 h 64"/>
                <a:gd name="T26" fmla="*/ 28 w 36"/>
                <a:gd name="T27" fmla="*/ 61 h 64"/>
                <a:gd name="T28" fmla="*/ 31 w 36"/>
                <a:gd name="T29" fmla="*/ 59 h 64"/>
                <a:gd name="T30" fmla="*/ 33 w 36"/>
                <a:gd name="T31" fmla="*/ 56 h 64"/>
                <a:gd name="T32" fmla="*/ 35 w 36"/>
                <a:gd name="T33" fmla="*/ 52 h 64"/>
                <a:gd name="T34" fmla="*/ 36 w 36"/>
                <a:gd name="T35" fmla="*/ 47 h 64"/>
                <a:gd name="T36" fmla="*/ 36 w 36"/>
                <a:gd name="T37" fmla="*/ 40 h 64"/>
                <a:gd name="T38" fmla="*/ 36 w 36"/>
                <a:gd name="T39" fmla="*/ 40 h 64"/>
                <a:gd name="T40" fmla="*/ 36 w 36"/>
                <a:gd name="T41" fmla="*/ 34 h 64"/>
                <a:gd name="T42" fmla="*/ 34 w 36"/>
                <a:gd name="T43" fmla="*/ 27 h 64"/>
                <a:gd name="T44" fmla="*/ 30 w 36"/>
                <a:gd name="T45" fmla="*/ 20 h 64"/>
                <a:gd name="T46" fmla="*/ 27 w 36"/>
                <a:gd name="T47" fmla="*/ 14 h 64"/>
                <a:gd name="T48" fmla="*/ 21 w 36"/>
                <a:gd name="T49" fmla="*/ 5 h 64"/>
                <a:gd name="T50" fmla="*/ 18 w 36"/>
                <a:gd name="T51" fmla="*/ 0 h 64"/>
                <a:gd name="T52" fmla="*/ 18 w 36"/>
                <a:gd name="T53" fmla="*/ 0 h 64"/>
                <a:gd name="T54" fmla="*/ 16 w 36"/>
                <a:gd name="T55" fmla="*/ 5 h 64"/>
                <a:gd name="T56" fmla="*/ 9 w 36"/>
                <a:gd name="T57" fmla="*/ 14 h 64"/>
                <a:gd name="T58" fmla="*/ 6 w 36"/>
                <a:gd name="T59" fmla="*/ 20 h 64"/>
                <a:gd name="T60" fmla="*/ 3 w 36"/>
                <a:gd name="T61" fmla="*/ 27 h 64"/>
                <a:gd name="T62" fmla="*/ 1 w 36"/>
                <a:gd name="T63" fmla="*/ 34 h 64"/>
                <a:gd name="T64" fmla="*/ 0 w 36"/>
                <a:gd name="T65" fmla="*/ 40 h 64"/>
                <a:gd name="T66" fmla="*/ 0 w 36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64">
                  <a:moveTo>
                    <a:pt x="0" y="40"/>
                  </a:move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3" y="56"/>
                  </a:lnTo>
                  <a:lnTo>
                    <a:pt x="6" y="59"/>
                  </a:lnTo>
                  <a:lnTo>
                    <a:pt x="8" y="61"/>
                  </a:lnTo>
                  <a:lnTo>
                    <a:pt x="11" y="63"/>
                  </a:lnTo>
                  <a:lnTo>
                    <a:pt x="15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1" y="64"/>
                  </a:lnTo>
                  <a:lnTo>
                    <a:pt x="25" y="63"/>
                  </a:lnTo>
                  <a:lnTo>
                    <a:pt x="28" y="61"/>
                  </a:lnTo>
                  <a:lnTo>
                    <a:pt x="31" y="59"/>
                  </a:lnTo>
                  <a:lnTo>
                    <a:pt x="33" y="56"/>
                  </a:lnTo>
                  <a:lnTo>
                    <a:pt x="35" y="52"/>
                  </a:lnTo>
                  <a:lnTo>
                    <a:pt x="36" y="47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34"/>
                  </a:lnTo>
                  <a:lnTo>
                    <a:pt x="34" y="27"/>
                  </a:lnTo>
                  <a:lnTo>
                    <a:pt x="30" y="20"/>
                  </a:lnTo>
                  <a:lnTo>
                    <a:pt x="27" y="14"/>
                  </a:lnTo>
                  <a:lnTo>
                    <a:pt x="21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9" y="14"/>
                  </a:lnTo>
                  <a:lnTo>
                    <a:pt x="6" y="20"/>
                  </a:lnTo>
                  <a:lnTo>
                    <a:pt x="3" y="27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01"/>
            <p:cNvSpPr>
              <a:spLocks/>
            </p:cNvSpPr>
            <p:nvPr/>
          </p:nvSpPr>
          <p:spPr bwMode="auto">
            <a:xfrm flipH="1">
              <a:off x="8154362" y="476788"/>
              <a:ext cx="10428" cy="15637"/>
            </a:xfrm>
            <a:custGeom>
              <a:avLst/>
              <a:gdLst>
                <a:gd name="T0" fmla="*/ 0 w 37"/>
                <a:gd name="T1" fmla="*/ 40 h 64"/>
                <a:gd name="T2" fmla="*/ 0 w 37"/>
                <a:gd name="T3" fmla="*/ 40 h 64"/>
                <a:gd name="T4" fmla="*/ 1 w 37"/>
                <a:gd name="T5" fmla="*/ 47 h 64"/>
                <a:gd name="T6" fmla="*/ 2 w 37"/>
                <a:gd name="T7" fmla="*/ 51 h 64"/>
                <a:gd name="T8" fmla="*/ 4 w 37"/>
                <a:gd name="T9" fmla="*/ 55 h 64"/>
                <a:gd name="T10" fmla="*/ 6 w 37"/>
                <a:gd name="T11" fmla="*/ 59 h 64"/>
                <a:gd name="T12" fmla="*/ 9 w 37"/>
                <a:gd name="T13" fmla="*/ 61 h 64"/>
                <a:gd name="T14" fmla="*/ 11 w 37"/>
                <a:gd name="T15" fmla="*/ 63 h 64"/>
                <a:gd name="T16" fmla="*/ 15 w 37"/>
                <a:gd name="T17" fmla="*/ 63 h 64"/>
                <a:gd name="T18" fmla="*/ 19 w 37"/>
                <a:gd name="T19" fmla="*/ 64 h 64"/>
                <a:gd name="T20" fmla="*/ 19 w 37"/>
                <a:gd name="T21" fmla="*/ 64 h 64"/>
                <a:gd name="T22" fmla="*/ 23 w 37"/>
                <a:gd name="T23" fmla="*/ 63 h 64"/>
                <a:gd name="T24" fmla="*/ 26 w 37"/>
                <a:gd name="T25" fmla="*/ 63 h 64"/>
                <a:gd name="T26" fmla="*/ 29 w 37"/>
                <a:gd name="T27" fmla="*/ 61 h 64"/>
                <a:gd name="T28" fmla="*/ 32 w 37"/>
                <a:gd name="T29" fmla="*/ 59 h 64"/>
                <a:gd name="T30" fmla="*/ 34 w 37"/>
                <a:gd name="T31" fmla="*/ 55 h 64"/>
                <a:gd name="T32" fmla="*/ 35 w 37"/>
                <a:gd name="T33" fmla="*/ 51 h 64"/>
                <a:gd name="T34" fmla="*/ 36 w 37"/>
                <a:gd name="T35" fmla="*/ 47 h 64"/>
                <a:gd name="T36" fmla="*/ 37 w 37"/>
                <a:gd name="T37" fmla="*/ 40 h 64"/>
                <a:gd name="T38" fmla="*/ 37 w 37"/>
                <a:gd name="T39" fmla="*/ 40 h 64"/>
                <a:gd name="T40" fmla="*/ 36 w 37"/>
                <a:gd name="T41" fmla="*/ 34 h 64"/>
                <a:gd name="T42" fmla="*/ 34 w 37"/>
                <a:gd name="T43" fmla="*/ 26 h 64"/>
                <a:gd name="T44" fmla="*/ 32 w 37"/>
                <a:gd name="T45" fmla="*/ 20 h 64"/>
                <a:gd name="T46" fmla="*/ 28 w 37"/>
                <a:gd name="T47" fmla="*/ 13 h 64"/>
                <a:gd name="T48" fmla="*/ 21 w 37"/>
                <a:gd name="T49" fmla="*/ 4 h 64"/>
                <a:gd name="T50" fmla="*/ 19 w 37"/>
                <a:gd name="T51" fmla="*/ 0 h 64"/>
                <a:gd name="T52" fmla="*/ 19 w 37"/>
                <a:gd name="T53" fmla="*/ 0 h 64"/>
                <a:gd name="T54" fmla="*/ 16 w 37"/>
                <a:gd name="T55" fmla="*/ 4 h 64"/>
                <a:gd name="T56" fmla="*/ 10 w 37"/>
                <a:gd name="T57" fmla="*/ 13 h 64"/>
                <a:gd name="T58" fmla="*/ 7 w 37"/>
                <a:gd name="T59" fmla="*/ 20 h 64"/>
                <a:gd name="T60" fmla="*/ 4 w 37"/>
                <a:gd name="T61" fmla="*/ 26 h 64"/>
                <a:gd name="T62" fmla="*/ 1 w 37"/>
                <a:gd name="T63" fmla="*/ 34 h 64"/>
                <a:gd name="T64" fmla="*/ 0 w 37"/>
                <a:gd name="T65" fmla="*/ 40 h 64"/>
                <a:gd name="T66" fmla="*/ 0 w 37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64">
                  <a:moveTo>
                    <a:pt x="0" y="40"/>
                  </a:moveTo>
                  <a:lnTo>
                    <a:pt x="0" y="40"/>
                  </a:lnTo>
                  <a:lnTo>
                    <a:pt x="1" y="47"/>
                  </a:lnTo>
                  <a:lnTo>
                    <a:pt x="2" y="51"/>
                  </a:lnTo>
                  <a:lnTo>
                    <a:pt x="4" y="55"/>
                  </a:lnTo>
                  <a:lnTo>
                    <a:pt x="6" y="59"/>
                  </a:lnTo>
                  <a:lnTo>
                    <a:pt x="9" y="61"/>
                  </a:lnTo>
                  <a:lnTo>
                    <a:pt x="11" y="63"/>
                  </a:lnTo>
                  <a:lnTo>
                    <a:pt x="15" y="63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9" y="61"/>
                  </a:lnTo>
                  <a:lnTo>
                    <a:pt x="32" y="59"/>
                  </a:lnTo>
                  <a:lnTo>
                    <a:pt x="34" y="55"/>
                  </a:lnTo>
                  <a:lnTo>
                    <a:pt x="35" y="51"/>
                  </a:lnTo>
                  <a:lnTo>
                    <a:pt x="36" y="47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6" y="34"/>
                  </a:lnTo>
                  <a:lnTo>
                    <a:pt x="34" y="26"/>
                  </a:lnTo>
                  <a:lnTo>
                    <a:pt x="32" y="20"/>
                  </a:lnTo>
                  <a:lnTo>
                    <a:pt x="28" y="13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4"/>
                  </a:lnTo>
                  <a:lnTo>
                    <a:pt x="10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02"/>
            <p:cNvSpPr>
              <a:spLocks/>
            </p:cNvSpPr>
            <p:nvPr/>
          </p:nvSpPr>
          <p:spPr bwMode="auto">
            <a:xfrm flipH="1">
              <a:off x="8199550" y="476788"/>
              <a:ext cx="10428" cy="15637"/>
            </a:xfrm>
            <a:custGeom>
              <a:avLst/>
              <a:gdLst>
                <a:gd name="T0" fmla="*/ 0 w 36"/>
                <a:gd name="T1" fmla="*/ 40 h 64"/>
                <a:gd name="T2" fmla="*/ 0 w 36"/>
                <a:gd name="T3" fmla="*/ 40 h 64"/>
                <a:gd name="T4" fmla="*/ 0 w 36"/>
                <a:gd name="T5" fmla="*/ 47 h 64"/>
                <a:gd name="T6" fmla="*/ 1 w 36"/>
                <a:gd name="T7" fmla="*/ 51 h 64"/>
                <a:gd name="T8" fmla="*/ 4 w 36"/>
                <a:gd name="T9" fmla="*/ 55 h 64"/>
                <a:gd name="T10" fmla="*/ 6 w 36"/>
                <a:gd name="T11" fmla="*/ 59 h 64"/>
                <a:gd name="T12" fmla="*/ 8 w 36"/>
                <a:gd name="T13" fmla="*/ 61 h 64"/>
                <a:gd name="T14" fmla="*/ 12 w 36"/>
                <a:gd name="T15" fmla="*/ 63 h 64"/>
                <a:gd name="T16" fmla="*/ 15 w 36"/>
                <a:gd name="T17" fmla="*/ 63 h 64"/>
                <a:gd name="T18" fmla="*/ 18 w 36"/>
                <a:gd name="T19" fmla="*/ 64 h 64"/>
                <a:gd name="T20" fmla="*/ 18 w 36"/>
                <a:gd name="T21" fmla="*/ 64 h 64"/>
                <a:gd name="T22" fmla="*/ 22 w 36"/>
                <a:gd name="T23" fmla="*/ 63 h 64"/>
                <a:gd name="T24" fmla="*/ 25 w 36"/>
                <a:gd name="T25" fmla="*/ 63 h 64"/>
                <a:gd name="T26" fmla="*/ 28 w 36"/>
                <a:gd name="T27" fmla="*/ 61 h 64"/>
                <a:gd name="T28" fmla="*/ 32 w 36"/>
                <a:gd name="T29" fmla="*/ 59 h 64"/>
                <a:gd name="T30" fmla="*/ 33 w 36"/>
                <a:gd name="T31" fmla="*/ 55 h 64"/>
                <a:gd name="T32" fmla="*/ 35 w 36"/>
                <a:gd name="T33" fmla="*/ 51 h 64"/>
                <a:gd name="T34" fmla="*/ 36 w 36"/>
                <a:gd name="T35" fmla="*/ 47 h 64"/>
                <a:gd name="T36" fmla="*/ 36 w 36"/>
                <a:gd name="T37" fmla="*/ 40 h 64"/>
                <a:gd name="T38" fmla="*/ 36 w 36"/>
                <a:gd name="T39" fmla="*/ 40 h 64"/>
                <a:gd name="T40" fmla="*/ 36 w 36"/>
                <a:gd name="T41" fmla="*/ 34 h 64"/>
                <a:gd name="T42" fmla="*/ 34 w 36"/>
                <a:gd name="T43" fmla="*/ 26 h 64"/>
                <a:gd name="T44" fmla="*/ 31 w 36"/>
                <a:gd name="T45" fmla="*/ 20 h 64"/>
                <a:gd name="T46" fmla="*/ 27 w 36"/>
                <a:gd name="T47" fmla="*/ 13 h 64"/>
                <a:gd name="T48" fmla="*/ 22 w 36"/>
                <a:gd name="T49" fmla="*/ 4 h 64"/>
                <a:gd name="T50" fmla="*/ 18 w 36"/>
                <a:gd name="T51" fmla="*/ 0 h 64"/>
                <a:gd name="T52" fmla="*/ 18 w 36"/>
                <a:gd name="T53" fmla="*/ 0 h 64"/>
                <a:gd name="T54" fmla="*/ 16 w 36"/>
                <a:gd name="T55" fmla="*/ 4 h 64"/>
                <a:gd name="T56" fmla="*/ 9 w 36"/>
                <a:gd name="T57" fmla="*/ 13 h 64"/>
                <a:gd name="T58" fmla="*/ 6 w 36"/>
                <a:gd name="T59" fmla="*/ 20 h 64"/>
                <a:gd name="T60" fmla="*/ 3 w 36"/>
                <a:gd name="T61" fmla="*/ 26 h 64"/>
                <a:gd name="T62" fmla="*/ 1 w 36"/>
                <a:gd name="T63" fmla="*/ 34 h 64"/>
                <a:gd name="T64" fmla="*/ 0 w 36"/>
                <a:gd name="T65" fmla="*/ 40 h 64"/>
                <a:gd name="T66" fmla="*/ 0 w 36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" h="64">
                  <a:moveTo>
                    <a:pt x="0" y="40"/>
                  </a:moveTo>
                  <a:lnTo>
                    <a:pt x="0" y="40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4" y="55"/>
                  </a:lnTo>
                  <a:lnTo>
                    <a:pt x="6" y="59"/>
                  </a:lnTo>
                  <a:lnTo>
                    <a:pt x="8" y="61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2" y="63"/>
                  </a:lnTo>
                  <a:lnTo>
                    <a:pt x="25" y="63"/>
                  </a:lnTo>
                  <a:lnTo>
                    <a:pt x="28" y="61"/>
                  </a:lnTo>
                  <a:lnTo>
                    <a:pt x="32" y="59"/>
                  </a:lnTo>
                  <a:lnTo>
                    <a:pt x="33" y="55"/>
                  </a:lnTo>
                  <a:lnTo>
                    <a:pt x="35" y="51"/>
                  </a:lnTo>
                  <a:lnTo>
                    <a:pt x="36" y="47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34"/>
                  </a:lnTo>
                  <a:lnTo>
                    <a:pt x="34" y="26"/>
                  </a:lnTo>
                  <a:lnTo>
                    <a:pt x="31" y="20"/>
                  </a:lnTo>
                  <a:lnTo>
                    <a:pt x="27" y="13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4"/>
                  </a:lnTo>
                  <a:lnTo>
                    <a:pt x="9" y="13"/>
                  </a:lnTo>
                  <a:lnTo>
                    <a:pt x="6" y="20"/>
                  </a:lnTo>
                  <a:lnTo>
                    <a:pt x="3" y="26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03"/>
            <p:cNvSpPr>
              <a:spLocks/>
            </p:cNvSpPr>
            <p:nvPr/>
          </p:nvSpPr>
          <p:spPr bwMode="auto">
            <a:xfrm flipH="1">
              <a:off x="8243000" y="468101"/>
              <a:ext cx="12166" cy="15637"/>
            </a:xfrm>
            <a:custGeom>
              <a:avLst/>
              <a:gdLst>
                <a:gd name="T0" fmla="*/ 0 w 37"/>
                <a:gd name="T1" fmla="*/ 40 h 64"/>
                <a:gd name="T2" fmla="*/ 0 w 37"/>
                <a:gd name="T3" fmla="*/ 40 h 64"/>
                <a:gd name="T4" fmla="*/ 2 w 37"/>
                <a:gd name="T5" fmla="*/ 47 h 64"/>
                <a:gd name="T6" fmla="*/ 3 w 37"/>
                <a:gd name="T7" fmla="*/ 52 h 64"/>
                <a:gd name="T8" fmla="*/ 4 w 37"/>
                <a:gd name="T9" fmla="*/ 56 h 64"/>
                <a:gd name="T10" fmla="*/ 6 w 37"/>
                <a:gd name="T11" fmla="*/ 59 h 64"/>
                <a:gd name="T12" fmla="*/ 9 w 37"/>
                <a:gd name="T13" fmla="*/ 61 h 64"/>
                <a:gd name="T14" fmla="*/ 12 w 37"/>
                <a:gd name="T15" fmla="*/ 63 h 64"/>
                <a:gd name="T16" fmla="*/ 15 w 37"/>
                <a:gd name="T17" fmla="*/ 64 h 64"/>
                <a:gd name="T18" fmla="*/ 19 w 37"/>
                <a:gd name="T19" fmla="*/ 64 h 64"/>
                <a:gd name="T20" fmla="*/ 19 w 37"/>
                <a:gd name="T21" fmla="*/ 64 h 64"/>
                <a:gd name="T22" fmla="*/ 23 w 37"/>
                <a:gd name="T23" fmla="*/ 64 h 64"/>
                <a:gd name="T24" fmla="*/ 26 w 37"/>
                <a:gd name="T25" fmla="*/ 63 h 64"/>
                <a:gd name="T26" fmla="*/ 30 w 37"/>
                <a:gd name="T27" fmla="*/ 61 h 64"/>
                <a:gd name="T28" fmla="*/ 32 w 37"/>
                <a:gd name="T29" fmla="*/ 59 h 64"/>
                <a:gd name="T30" fmla="*/ 34 w 37"/>
                <a:gd name="T31" fmla="*/ 56 h 64"/>
                <a:gd name="T32" fmla="*/ 35 w 37"/>
                <a:gd name="T33" fmla="*/ 52 h 64"/>
                <a:gd name="T34" fmla="*/ 36 w 37"/>
                <a:gd name="T35" fmla="*/ 47 h 64"/>
                <a:gd name="T36" fmla="*/ 37 w 37"/>
                <a:gd name="T37" fmla="*/ 40 h 64"/>
                <a:gd name="T38" fmla="*/ 37 w 37"/>
                <a:gd name="T39" fmla="*/ 40 h 64"/>
                <a:gd name="T40" fmla="*/ 36 w 37"/>
                <a:gd name="T41" fmla="*/ 34 h 64"/>
                <a:gd name="T42" fmla="*/ 34 w 37"/>
                <a:gd name="T43" fmla="*/ 27 h 64"/>
                <a:gd name="T44" fmla="*/ 32 w 37"/>
                <a:gd name="T45" fmla="*/ 20 h 64"/>
                <a:gd name="T46" fmla="*/ 28 w 37"/>
                <a:gd name="T47" fmla="*/ 14 h 64"/>
                <a:gd name="T48" fmla="*/ 22 w 37"/>
                <a:gd name="T49" fmla="*/ 5 h 64"/>
                <a:gd name="T50" fmla="*/ 19 w 37"/>
                <a:gd name="T51" fmla="*/ 0 h 64"/>
                <a:gd name="T52" fmla="*/ 19 w 37"/>
                <a:gd name="T53" fmla="*/ 0 h 64"/>
                <a:gd name="T54" fmla="*/ 16 w 37"/>
                <a:gd name="T55" fmla="*/ 5 h 64"/>
                <a:gd name="T56" fmla="*/ 11 w 37"/>
                <a:gd name="T57" fmla="*/ 14 h 64"/>
                <a:gd name="T58" fmla="*/ 7 w 37"/>
                <a:gd name="T59" fmla="*/ 20 h 64"/>
                <a:gd name="T60" fmla="*/ 4 w 37"/>
                <a:gd name="T61" fmla="*/ 27 h 64"/>
                <a:gd name="T62" fmla="*/ 2 w 37"/>
                <a:gd name="T63" fmla="*/ 34 h 64"/>
                <a:gd name="T64" fmla="*/ 0 w 37"/>
                <a:gd name="T65" fmla="*/ 40 h 64"/>
                <a:gd name="T66" fmla="*/ 0 w 37"/>
                <a:gd name="T6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64">
                  <a:moveTo>
                    <a:pt x="0" y="40"/>
                  </a:moveTo>
                  <a:lnTo>
                    <a:pt x="0" y="40"/>
                  </a:lnTo>
                  <a:lnTo>
                    <a:pt x="2" y="47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6" y="59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5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6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6"/>
                  </a:lnTo>
                  <a:lnTo>
                    <a:pt x="35" y="52"/>
                  </a:lnTo>
                  <a:lnTo>
                    <a:pt x="36" y="47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6" y="34"/>
                  </a:lnTo>
                  <a:lnTo>
                    <a:pt x="34" y="27"/>
                  </a:lnTo>
                  <a:lnTo>
                    <a:pt x="32" y="20"/>
                  </a:lnTo>
                  <a:lnTo>
                    <a:pt x="28" y="14"/>
                  </a:lnTo>
                  <a:lnTo>
                    <a:pt x="22" y="5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5"/>
                  </a:lnTo>
                  <a:lnTo>
                    <a:pt x="11" y="14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504"/>
            <p:cNvSpPr>
              <a:spLocks noChangeArrowheads="1"/>
            </p:cNvSpPr>
            <p:nvPr/>
          </p:nvSpPr>
          <p:spPr bwMode="auto">
            <a:xfrm flipH="1">
              <a:off x="6965570" y="560185"/>
              <a:ext cx="1844018" cy="88609"/>
            </a:xfrm>
            <a:prstGeom prst="rect">
              <a:avLst/>
            </a:prstGeom>
            <a:solidFill>
              <a:srgbClr val="8D6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505"/>
            <p:cNvSpPr>
              <a:spLocks noChangeArrowheads="1"/>
            </p:cNvSpPr>
            <p:nvPr/>
          </p:nvSpPr>
          <p:spPr bwMode="auto">
            <a:xfrm flipH="1">
              <a:off x="6965570" y="560185"/>
              <a:ext cx="1844018" cy="8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06"/>
            <p:cNvSpPr>
              <a:spLocks/>
            </p:cNvSpPr>
            <p:nvPr/>
          </p:nvSpPr>
          <p:spPr bwMode="auto">
            <a:xfrm flipH="1">
              <a:off x="6930810" y="542811"/>
              <a:ext cx="1913538" cy="69497"/>
            </a:xfrm>
            <a:custGeom>
              <a:avLst/>
              <a:gdLst>
                <a:gd name="T0" fmla="*/ 0 w 6604"/>
                <a:gd name="T1" fmla="*/ 281 h 281"/>
                <a:gd name="T2" fmla="*/ 0 w 6604"/>
                <a:gd name="T3" fmla="*/ 108 h 281"/>
                <a:gd name="T4" fmla="*/ 0 w 6604"/>
                <a:gd name="T5" fmla="*/ 108 h 281"/>
                <a:gd name="T6" fmla="*/ 2 w 6604"/>
                <a:gd name="T7" fmla="*/ 97 h 281"/>
                <a:gd name="T8" fmla="*/ 3 w 6604"/>
                <a:gd name="T9" fmla="*/ 86 h 281"/>
                <a:gd name="T10" fmla="*/ 6 w 6604"/>
                <a:gd name="T11" fmla="*/ 77 h 281"/>
                <a:gd name="T12" fmla="*/ 9 w 6604"/>
                <a:gd name="T13" fmla="*/ 66 h 281"/>
                <a:gd name="T14" fmla="*/ 14 w 6604"/>
                <a:gd name="T15" fmla="*/ 57 h 281"/>
                <a:gd name="T16" fmla="*/ 20 w 6604"/>
                <a:gd name="T17" fmla="*/ 47 h 281"/>
                <a:gd name="T18" fmla="*/ 26 w 6604"/>
                <a:gd name="T19" fmla="*/ 40 h 281"/>
                <a:gd name="T20" fmla="*/ 34 w 6604"/>
                <a:gd name="T21" fmla="*/ 31 h 281"/>
                <a:gd name="T22" fmla="*/ 42 w 6604"/>
                <a:gd name="T23" fmla="*/ 25 h 281"/>
                <a:gd name="T24" fmla="*/ 51 w 6604"/>
                <a:gd name="T25" fmla="*/ 18 h 281"/>
                <a:gd name="T26" fmla="*/ 60 w 6604"/>
                <a:gd name="T27" fmla="*/ 13 h 281"/>
                <a:gd name="T28" fmla="*/ 70 w 6604"/>
                <a:gd name="T29" fmla="*/ 9 h 281"/>
                <a:gd name="T30" fmla="*/ 80 w 6604"/>
                <a:gd name="T31" fmla="*/ 5 h 281"/>
                <a:gd name="T32" fmla="*/ 90 w 6604"/>
                <a:gd name="T33" fmla="*/ 2 h 281"/>
                <a:gd name="T34" fmla="*/ 101 w 6604"/>
                <a:gd name="T35" fmla="*/ 1 h 281"/>
                <a:gd name="T36" fmla="*/ 114 w 6604"/>
                <a:gd name="T37" fmla="*/ 0 h 281"/>
                <a:gd name="T38" fmla="*/ 6492 w 6604"/>
                <a:gd name="T39" fmla="*/ 0 h 281"/>
                <a:gd name="T40" fmla="*/ 6492 w 6604"/>
                <a:gd name="T41" fmla="*/ 0 h 281"/>
                <a:gd name="T42" fmla="*/ 6504 w 6604"/>
                <a:gd name="T43" fmla="*/ 1 h 281"/>
                <a:gd name="T44" fmla="*/ 6515 w 6604"/>
                <a:gd name="T45" fmla="*/ 2 h 281"/>
                <a:gd name="T46" fmla="*/ 6526 w 6604"/>
                <a:gd name="T47" fmla="*/ 5 h 281"/>
                <a:gd name="T48" fmla="*/ 6536 w 6604"/>
                <a:gd name="T49" fmla="*/ 9 h 281"/>
                <a:gd name="T50" fmla="*/ 6546 w 6604"/>
                <a:gd name="T51" fmla="*/ 13 h 281"/>
                <a:gd name="T52" fmla="*/ 6555 w 6604"/>
                <a:gd name="T53" fmla="*/ 18 h 281"/>
                <a:gd name="T54" fmla="*/ 6564 w 6604"/>
                <a:gd name="T55" fmla="*/ 25 h 281"/>
                <a:gd name="T56" fmla="*/ 6572 w 6604"/>
                <a:gd name="T57" fmla="*/ 31 h 281"/>
                <a:gd name="T58" fmla="*/ 6579 w 6604"/>
                <a:gd name="T59" fmla="*/ 40 h 281"/>
                <a:gd name="T60" fmla="*/ 6585 w 6604"/>
                <a:gd name="T61" fmla="*/ 47 h 281"/>
                <a:gd name="T62" fmla="*/ 6591 w 6604"/>
                <a:gd name="T63" fmla="*/ 57 h 281"/>
                <a:gd name="T64" fmla="*/ 6596 w 6604"/>
                <a:gd name="T65" fmla="*/ 66 h 281"/>
                <a:gd name="T66" fmla="*/ 6600 w 6604"/>
                <a:gd name="T67" fmla="*/ 77 h 281"/>
                <a:gd name="T68" fmla="*/ 6602 w 6604"/>
                <a:gd name="T69" fmla="*/ 86 h 281"/>
                <a:gd name="T70" fmla="*/ 6604 w 6604"/>
                <a:gd name="T71" fmla="*/ 97 h 281"/>
                <a:gd name="T72" fmla="*/ 6604 w 6604"/>
                <a:gd name="T73" fmla="*/ 108 h 281"/>
                <a:gd name="T74" fmla="*/ 6604 w 6604"/>
                <a:gd name="T75" fmla="*/ 281 h 281"/>
                <a:gd name="T76" fmla="*/ 0 w 6604"/>
                <a:gd name="T7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04" h="281">
                  <a:moveTo>
                    <a:pt x="0" y="281"/>
                  </a:moveTo>
                  <a:lnTo>
                    <a:pt x="0" y="108"/>
                  </a:lnTo>
                  <a:lnTo>
                    <a:pt x="0" y="108"/>
                  </a:lnTo>
                  <a:lnTo>
                    <a:pt x="2" y="97"/>
                  </a:lnTo>
                  <a:lnTo>
                    <a:pt x="3" y="86"/>
                  </a:lnTo>
                  <a:lnTo>
                    <a:pt x="6" y="77"/>
                  </a:lnTo>
                  <a:lnTo>
                    <a:pt x="9" y="66"/>
                  </a:lnTo>
                  <a:lnTo>
                    <a:pt x="14" y="57"/>
                  </a:lnTo>
                  <a:lnTo>
                    <a:pt x="20" y="47"/>
                  </a:lnTo>
                  <a:lnTo>
                    <a:pt x="26" y="40"/>
                  </a:lnTo>
                  <a:lnTo>
                    <a:pt x="34" y="31"/>
                  </a:lnTo>
                  <a:lnTo>
                    <a:pt x="42" y="25"/>
                  </a:lnTo>
                  <a:lnTo>
                    <a:pt x="51" y="18"/>
                  </a:lnTo>
                  <a:lnTo>
                    <a:pt x="60" y="13"/>
                  </a:lnTo>
                  <a:lnTo>
                    <a:pt x="70" y="9"/>
                  </a:lnTo>
                  <a:lnTo>
                    <a:pt x="80" y="5"/>
                  </a:lnTo>
                  <a:lnTo>
                    <a:pt x="90" y="2"/>
                  </a:lnTo>
                  <a:lnTo>
                    <a:pt x="101" y="1"/>
                  </a:lnTo>
                  <a:lnTo>
                    <a:pt x="114" y="0"/>
                  </a:lnTo>
                  <a:lnTo>
                    <a:pt x="6492" y="0"/>
                  </a:lnTo>
                  <a:lnTo>
                    <a:pt x="6492" y="0"/>
                  </a:lnTo>
                  <a:lnTo>
                    <a:pt x="6504" y="1"/>
                  </a:lnTo>
                  <a:lnTo>
                    <a:pt x="6515" y="2"/>
                  </a:lnTo>
                  <a:lnTo>
                    <a:pt x="6526" y="5"/>
                  </a:lnTo>
                  <a:lnTo>
                    <a:pt x="6536" y="9"/>
                  </a:lnTo>
                  <a:lnTo>
                    <a:pt x="6546" y="13"/>
                  </a:lnTo>
                  <a:lnTo>
                    <a:pt x="6555" y="18"/>
                  </a:lnTo>
                  <a:lnTo>
                    <a:pt x="6564" y="25"/>
                  </a:lnTo>
                  <a:lnTo>
                    <a:pt x="6572" y="31"/>
                  </a:lnTo>
                  <a:lnTo>
                    <a:pt x="6579" y="40"/>
                  </a:lnTo>
                  <a:lnTo>
                    <a:pt x="6585" y="47"/>
                  </a:lnTo>
                  <a:lnTo>
                    <a:pt x="6591" y="57"/>
                  </a:lnTo>
                  <a:lnTo>
                    <a:pt x="6596" y="66"/>
                  </a:lnTo>
                  <a:lnTo>
                    <a:pt x="6600" y="77"/>
                  </a:lnTo>
                  <a:lnTo>
                    <a:pt x="6602" y="86"/>
                  </a:lnTo>
                  <a:lnTo>
                    <a:pt x="6604" y="97"/>
                  </a:lnTo>
                  <a:lnTo>
                    <a:pt x="6604" y="108"/>
                  </a:lnTo>
                  <a:lnTo>
                    <a:pt x="6604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C5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07"/>
            <p:cNvSpPr>
              <a:spLocks/>
            </p:cNvSpPr>
            <p:nvPr/>
          </p:nvSpPr>
          <p:spPr bwMode="auto">
            <a:xfrm flipH="1">
              <a:off x="6930810" y="542811"/>
              <a:ext cx="1913538" cy="69497"/>
            </a:xfrm>
            <a:custGeom>
              <a:avLst/>
              <a:gdLst>
                <a:gd name="T0" fmla="*/ 0 w 6604"/>
                <a:gd name="T1" fmla="*/ 281 h 281"/>
                <a:gd name="T2" fmla="*/ 0 w 6604"/>
                <a:gd name="T3" fmla="*/ 108 h 281"/>
                <a:gd name="T4" fmla="*/ 0 w 6604"/>
                <a:gd name="T5" fmla="*/ 108 h 281"/>
                <a:gd name="T6" fmla="*/ 2 w 6604"/>
                <a:gd name="T7" fmla="*/ 97 h 281"/>
                <a:gd name="T8" fmla="*/ 3 w 6604"/>
                <a:gd name="T9" fmla="*/ 86 h 281"/>
                <a:gd name="T10" fmla="*/ 6 w 6604"/>
                <a:gd name="T11" fmla="*/ 77 h 281"/>
                <a:gd name="T12" fmla="*/ 9 w 6604"/>
                <a:gd name="T13" fmla="*/ 66 h 281"/>
                <a:gd name="T14" fmla="*/ 14 w 6604"/>
                <a:gd name="T15" fmla="*/ 57 h 281"/>
                <a:gd name="T16" fmla="*/ 20 w 6604"/>
                <a:gd name="T17" fmla="*/ 47 h 281"/>
                <a:gd name="T18" fmla="*/ 26 w 6604"/>
                <a:gd name="T19" fmla="*/ 40 h 281"/>
                <a:gd name="T20" fmla="*/ 34 w 6604"/>
                <a:gd name="T21" fmla="*/ 31 h 281"/>
                <a:gd name="T22" fmla="*/ 42 w 6604"/>
                <a:gd name="T23" fmla="*/ 25 h 281"/>
                <a:gd name="T24" fmla="*/ 51 w 6604"/>
                <a:gd name="T25" fmla="*/ 18 h 281"/>
                <a:gd name="T26" fmla="*/ 60 w 6604"/>
                <a:gd name="T27" fmla="*/ 13 h 281"/>
                <a:gd name="T28" fmla="*/ 70 w 6604"/>
                <a:gd name="T29" fmla="*/ 9 h 281"/>
                <a:gd name="T30" fmla="*/ 80 w 6604"/>
                <a:gd name="T31" fmla="*/ 5 h 281"/>
                <a:gd name="T32" fmla="*/ 90 w 6604"/>
                <a:gd name="T33" fmla="*/ 2 h 281"/>
                <a:gd name="T34" fmla="*/ 101 w 6604"/>
                <a:gd name="T35" fmla="*/ 1 h 281"/>
                <a:gd name="T36" fmla="*/ 114 w 6604"/>
                <a:gd name="T37" fmla="*/ 0 h 281"/>
                <a:gd name="T38" fmla="*/ 6492 w 6604"/>
                <a:gd name="T39" fmla="*/ 0 h 281"/>
                <a:gd name="T40" fmla="*/ 6492 w 6604"/>
                <a:gd name="T41" fmla="*/ 0 h 281"/>
                <a:gd name="T42" fmla="*/ 6504 w 6604"/>
                <a:gd name="T43" fmla="*/ 1 h 281"/>
                <a:gd name="T44" fmla="*/ 6515 w 6604"/>
                <a:gd name="T45" fmla="*/ 2 h 281"/>
                <a:gd name="T46" fmla="*/ 6526 w 6604"/>
                <a:gd name="T47" fmla="*/ 5 h 281"/>
                <a:gd name="T48" fmla="*/ 6536 w 6604"/>
                <a:gd name="T49" fmla="*/ 9 h 281"/>
                <a:gd name="T50" fmla="*/ 6546 w 6604"/>
                <a:gd name="T51" fmla="*/ 13 h 281"/>
                <a:gd name="T52" fmla="*/ 6555 w 6604"/>
                <a:gd name="T53" fmla="*/ 18 h 281"/>
                <a:gd name="T54" fmla="*/ 6564 w 6604"/>
                <a:gd name="T55" fmla="*/ 25 h 281"/>
                <a:gd name="T56" fmla="*/ 6572 w 6604"/>
                <a:gd name="T57" fmla="*/ 31 h 281"/>
                <a:gd name="T58" fmla="*/ 6579 w 6604"/>
                <a:gd name="T59" fmla="*/ 40 h 281"/>
                <a:gd name="T60" fmla="*/ 6585 w 6604"/>
                <a:gd name="T61" fmla="*/ 47 h 281"/>
                <a:gd name="T62" fmla="*/ 6591 w 6604"/>
                <a:gd name="T63" fmla="*/ 57 h 281"/>
                <a:gd name="T64" fmla="*/ 6596 w 6604"/>
                <a:gd name="T65" fmla="*/ 66 h 281"/>
                <a:gd name="T66" fmla="*/ 6600 w 6604"/>
                <a:gd name="T67" fmla="*/ 77 h 281"/>
                <a:gd name="T68" fmla="*/ 6602 w 6604"/>
                <a:gd name="T69" fmla="*/ 86 h 281"/>
                <a:gd name="T70" fmla="*/ 6604 w 6604"/>
                <a:gd name="T71" fmla="*/ 97 h 281"/>
                <a:gd name="T72" fmla="*/ 6604 w 6604"/>
                <a:gd name="T73" fmla="*/ 108 h 281"/>
                <a:gd name="T74" fmla="*/ 6604 w 6604"/>
                <a:gd name="T75" fmla="*/ 281 h 281"/>
                <a:gd name="T76" fmla="*/ 0 w 6604"/>
                <a:gd name="T7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04" h="281">
                  <a:moveTo>
                    <a:pt x="0" y="281"/>
                  </a:moveTo>
                  <a:lnTo>
                    <a:pt x="0" y="108"/>
                  </a:lnTo>
                  <a:lnTo>
                    <a:pt x="0" y="108"/>
                  </a:lnTo>
                  <a:lnTo>
                    <a:pt x="2" y="97"/>
                  </a:lnTo>
                  <a:lnTo>
                    <a:pt x="3" y="86"/>
                  </a:lnTo>
                  <a:lnTo>
                    <a:pt x="6" y="77"/>
                  </a:lnTo>
                  <a:lnTo>
                    <a:pt x="9" y="66"/>
                  </a:lnTo>
                  <a:lnTo>
                    <a:pt x="14" y="57"/>
                  </a:lnTo>
                  <a:lnTo>
                    <a:pt x="20" y="47"/>
                  </a:lnTo>
                  <a:lnTo>
                    <a:pt x="26" y="40"/>
                  </a:lnTo>
                  <a:lnTo>
                    <a:pt x="34" y="31"/>
                  </a:lnTo>
                  <a:lnTo>
                    <a:pt x="42" y="25"/>
                  </a:lnTo>
                  <a:lnTo>
                    <a:pt x="51" y="18"/>
                  </a:lnTo>
                  <a:lnTo>
                    <a:pt x="60" y="13"/>
                  </a:lnTo>
                  <a:lnTo>
                    <a:pt x="70" y="9"/>
                  </a:lnTo>
                  <a:lnTo>
                    <a:pt x="80" y="5"/>
                  </a:lnTo>
                  <a:lnTo>
                    <a:pt x="90" y="2"/>
                  </a:lnTo>
                  <a:lnTo>
                    <a:pt x="101" y="1"/>
                  </a:lnTo>
                  <a:lnTo>
                    <a:pt x="114" y="0"/>
                  </a:lnTo>
                  <a:lnTo>
                    <a:pt x="6492" y="0"/>
                  </a:lnTo>
                  <a:lnTo>
                    <a:pt x="6492" y="0"/>
                  </a:lnTo>
                  <a:lnTo>
                    <a:pt x="6504" y="1"/>
                  </a:lnTo>
                  <a:lnTo>
                    <a:pt x="6515" y="2"/>
                  </a:lnTo>
                  <a:lnTo>
                    <a:pt x="6526" y="5"/>
                  </a:lnTo>
                  <a:lnTo>
                    <a:pt x="6536" y="9"/>
                  </a:lnTo>
                  <a:lnTo>
                    <a:pt x="6546" y="13"/>
                  </a:lnTo>
                  <a:lnTo>
                    <a:pt x="6555" y="18"/>
                  </a:lnTo>
                  <a:lnTo>
                    <a:pt x="6564" y="25"/>
                  </a:lnTo>
                  <a:lnTo>
                    <a:pt x="6572" y="31"/>
                  </a:lnTo>
                  <a:lnTo>
                    <a:pt x="6579" y="40"/>
                  </a:lnTo>
                  <a:lnTo>
                    <a:pt x="6585" y="47"/>
                  </a:lnTo>
                  <a:lnTo>
                    <a:pt x="6591" y="57"/>
                  </a:lnTo>
                  <a:lnTo>
                    <a:pt x="6596" y="66"/>
                  </a:lnTo>
                  <a:lnTo>
                    <a:pt x="6600" y="77"/>
                  </a:lnTo>
                  <a:lnTo>
                    <a:pt x="6602" y="86"/>
                  </a:lnTo>
                  <a:lnTo>
                    <a:pt x="6604" y="97"/>
                  </a:lnTo>
                  <a:lnTo>
                    <a:pt x="6604" y="108"/>
                  </a:lnTo>
                  <a:lnTo>
                    <a:pt x="6604" y="281"/>
                  </a:lnTo>
                  <a:lnTo>
                    <a:pt x="0" y="2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08"/>
            <p:cNvSpPr>
              <a:spLocks/>
            </p:cNvSpPr>
            <p:nvPr/>
          </p:nvSpPr>
          <p:spPr bwMode="auto">
            <a:xfrm flipH="1">
              <a:off x="6937762" y="648794"/>
              <a:ext cx="321530" cy="625475"/>
            </a:xfrm>
            <a:custGeom>
              <a:avLst/>
              <a:gdLst>
                <a:gd name="T0" fmla="*/ 0 w 1113"/>
                <a:gd name="T1" fmla="*/ 0 h 2514"/>
                <a:gd name="T2" fmla="*/ 637 w 1113"/>
                <a:gd name="T3" fmla="*/ 0 h 2514"/>
                <a:gd name="T4" fmla="*/ 1113 w 1113"/>
                <a:gd name="T5" fmla="*/ 2514 h 2514"/>
                <a:gd name="T6" fmla="*/ 477 w 1113"/>
                <a:gd name="T7" fmla="*/ 2514 h 2514"/>
                <a:gd name="T8" fmla="*/ 0 w 1113"/>
                <a:gd name="T9" fmla="*/ 0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3" h="2514">
                  <a:moveTo>
                    <a:pt x="0" y="0"/>
                  </a:moveTo>
                  <a:lnTo>
                    <a:pt x="637" y="0"/>
                  </a:lnTo>
                  <a:lnTo>
                    <a:pt x="1113" y="2514"/>
                  </a:lnTo>
                  <a:lnTo>
                    <a:pt x="477" y="2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09"/>
            <p:cNvSpPr>
              <a:spLocks/>
            </p:cNvSpPr>
            <p:nvPr/>
          </p:nvSpPr>
          <p:spPr bwMode="auto">
            <a:xfrm flipH="1">
              <a:off x="8514128" y="648794"/>
              <a:ext cx="323268" cy="625475"/>
            </a:xfrm>
            <a:custGeom>
              <a:avLst/>
              <a:gdLst>
                <a:gd name="T0" fmla="*/ 1112 w 1112"/>
                <a:gd name="T1" fmla="*/ 0 h 2514"/>
                <a:gd name="T2" fmla="*/ 476 w 1112"/>
                <a:gd name="T3" fmla="*/ 0 h 2514"/>
                <a:gd name="T4" fmla="*/ 0 w 1112"/>
                <a:gd name="T5" fmla="*/ 2514 h 2514"/>
                <a:gd name="T6" fmla="*/ 636 w 1112"/>
                <a:gd name="T7" fmla="*/ 2514 h 2514"/>
                <a:gd name="T8" fmla="*/ 1112 w 1112"/>
                <a:gd name="T9" fmla="*/ 0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2514">
                  <a:moveTo>
                    <a:pt x="1112" y="0"/>
                  </a:moveTo>
                  <a:lnTo>
                    <a:pt x="476" y="0"/>
                  </a:lnTo>
                  <a:lnTo>
                    <a:pt x="0" y="2514"/>
                  </a:lnTo>
                  <a:lnTo>
                    <a:pt x="636" y="2514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A67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510"/>
            <p:cNvSpPr>
              <a:spLocks noChangeArrowheads="1"/>
            </p:cNvSpPr>
            <p:nvPr/>
          </p:nvSpPr>
          <p:spPr bwMode="auto">
            <a:xfrm flipH="1">
              <a:off x="7064636" y="1024079"/>
              <a:ext cx="1644148" cy="39961"/>
            </a:xfrm>
            <a:prstGeom prst="rect">
              <a:avLst/>
            </a:prstGeom>
            <a:solidFill>
              <a:srgbClr val="A67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511"/>
            <p:cNvSpPr>
              <a:spLocks noChangeArrowheads="1"/>
            </p:cNvSpPr>
            <p:nvPr/>
          </p:nvSpPr>
          <p:spPr bwMode="auto">
            <a:xfrm flipH="1">
              <a:off x="7064636" y="961531"/>
              <a:ext cx="60830" cy="102508"/>
            </a:xfrm>
            <a:prstGeom prst="rect">
              <a:avLst/>
            </a:prstGeom>
            <a:solidFill>
              <a:srgbClr val="8D6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512"/>
            <p:cNvSpPr>
              <a:spLocks noChangeArrowheads="1"/>
            </p:cNvSpPr>
            <p:nvPr/>
          </p:nvSpPr>
          <p:spPr bwMode="auto">
            <a:xfrm flipH="1">
              <a:off x="8649692" y="961531"/>
              <a:ext cx="59092" cy="102508"/>
            </a:xfrm>
            <a:prstGeom prst="rect">
              <a:avLst/>
            </a:prstGeom>
            <a:solidFill>
              <a:srgbClr val="8D6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13"/>
            <p:cNvSpPr>
              <a:spLocks/>
            </p:cNvSpPr>
            <p:nvPr/>
          </p:nvSpPr>
          <p:spPr bwMode="auto">
            <a:xfrm flipH="1">
              <a:off x="6930810" y="902459"/>
              <a:ext cx="1913538" cy="69497"/>
            </a:xfrm>
            <a:custGeom>
              <a:avLst/>
              <a:gdLst>
                <a:gd name="T0" fmla="*/ 0 w 6604"/>
                <a:gd name="T1" fmla="*/ 281 h 281"/>
                <a:gd name="T2" fmla="*/ 0 w 6604"/>
                <a:gd name="T3" fmla="*/ 108 h 281"/>
                <a:gd name="T4" fmla="*/ 0 w 6604"/>
                <a:gd name="T5" fmla="*/ 108 h 281"/>
                <a:gd name="T6" fmla="*/ 2 w 6604"/>
                <a:gd name="T7" fmla="*/ 97 h 281"/>
                <a:gd name="T8" fmla="*/ 3 w 6604"/>
                <a:gd name="T9" fmla="*/ 86 h 281"/>
                <a:gd name="T10" fmla="*/ 6 w 6604"/>
                <a:gd name="T11" fmla="*/ 76 h 281"/>
                <a:gd name="T12" fmla="*/ 9 w 6604"/>
                <a:gd name="T13" fmla="*/ 66 h 281"/>
                <a:gd name="T14" fmla="*/ 14 w 6604"/>
                <a:gd name="T15" fmla="*/ 56 h 281"/>
                <a:gd name="T16" fmla="*/ 20 w 6604"/>
                <a:gd name="T17" fmla="*/ 48 h 281"/>
                <a:gd name="T18" fmla="*/ 26 w 6604"/>
                <a:gd name="T19" fmla="*/ 39 h 281"/>
                <a:gd name="T20" fmla="*/ 34 w 6604"/>
                <a:gd name="T21" fmla="*/ 31 h 281"/>
                <a:gd name="T22" fmla="*/ 42 w 6604"/>
                <a:gd name="T23" fmla="*/ 25 h 281"/>
                <a:gd name="T24" fmla="*/ 51 w 6604"/>
                <a:gd name="T25" fmla="*/ 18 h 281"/>
                <a:gd name="T26" fmla="*/ 60 w 6604"/>
                <a:gd name="T27" fmla="*/ 13 h 281"/>
                <a:gd name="T28" fmla="*/ 70 w 6604"/>
                <a:gd name="T29" fmla="*/ 9 h 281"/>
                <a:gd name="T30" fmla="*/ 80 w 6604"/>
                <a:gd name="T31" fmla="*/ 4 h 281"/>
                <a:gd name="T32" fmla="*/ 90 w 6604"/>
                <a:gd name="T33" fmla="*/ 2 h 281"/>
                <a:gd name="T34" fmla="*/ 101 w 6604"/>
                <a:gd name="T35" fmla="*/ 0 h 281"/>
                <a:gd name="T36" fmla="*/ 114 w 6604"/>
                <a:gd name="T37" fmla="*/ 0 h 281"/>
                <a:gd name="T38" fmla="*/ 6492 w 6604"/>
                <a:gd name="T39" fmla="*/ 0 h 281"/>
                <a:gd name="T40" fmla="*/ 6492 w 6604"/>
                <a:gd name="T41" fmla="*/ 0 h 281"/>
                <a:gd name="T42" fmla="*/ 6504 w 6604"/>
                <a:gd name="T43" fmla="*/ 0 h 281"/>
                <a:gd name="T44" fmla="*/ 6515 w 6604"/>
                <a:gd name="T45" fmla="*/ 2 h 281"/>
                <a:gd name="T46" fmla="*/ 6526 w 6604"/>
                <a:gd name="T47" fmla="*/ 4 h 281"/>
                <a:gd name="T48" fmla="*/ 6536 w 6604"/>
                <a:gd name="T49" fmla="*/ 9 h 281"/>
                <a:gd name="T50" fmla="*/ 6546 w 6604"/>
                <a:gd name="T51" fmla="*/ 13 h 281"/>
                <a:gd name="T52" fmla="*/ 6555 w 6604"/>
                <a:gd name="T53" fmla="*/ 18 h 281"/>
                <a:gd name="T54" fmla="*/ 6564 w 6604"/>
                <a:gd name="T55" fmla="*/ 25 h 281"/>
                <a:gd name="T56" fmla="*/ 6572 w 6604"/>
                <a:gd name="T57" fmla="*/ 31 h 281"/>
                <a:gd name="T58" fmla="*/ 6579 w 6604"/>
                <a:gd name="T59" fmla="*/ 39 h 281"/>
                <a:gd name="T60" fmla="*/ 6585 w 6604"/>
                <a:gd name="T61" fmla="*/ 48 h 281"/>
                <a:gd name="T62" fmla="*/ 6591 w 6604"/>
                <a:gd name="T63" fmla="*/ 56 h 281"/>
                <a:gd name="T64" fmla="*/ 6596 w 6604"/>
                <a:gd name="T65" fmla="*/ 66 h 281"/>
                <a:gd name="T66" fmla="*/ 6600 w 6604"/>
                <a:gd name="T67" fmla="*/ 76 h 281"/>
                <a:gd name="T68" fmla="*/ 6602 w 6604"/>
                <a:gd name="T69" fmla="*/ 86 h 281"/>
                <a:gd name="T70" fmla="*/ 6604 w 6604"/>
                <a:gd name="T71" fmla="*/ 97 h 281"/>
                <a:gd name="T72" fmla="*/ 6604 w 6604"/>
                <a:gd name="T73" fmla="*/ 108 h 281"/>
                <a:gd name="T74" fmla="*/ 6604 w 6604"/>
                <a:gd name="T75" fmla="*/ 281 h 281"/>
                <a:gd name="T76" fmla="*/ 0 w 6604"/>
                <a:gd name="T7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04" h="281">
                  <a:moveTo>
                    <a:pt x="0" y="281"/>
                  </a:moveTo>
                  <a:lnTo>
                    <a:pt x="0" y="108"/>
                  </a:lnTo>
                  <a:lnTo>
                    <a:pt x="0" y="108"/>
                  </a:lnTo>
                  <a:lnTo>
                    <a:pt x="2" y="97"/>
                  </a:lnTo>
                  <a:lnTo>
                    <a:pt x="3" y="86"/>
                  </a:lnTo>
                  <a:lnTo>
                    <a:pt x="6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20" y="48"/>
                  </a:lnTo>
                  <a:lnTo>
                    <a:pt x="26" y="39"/>
                  </a:lnTo>
                  <a:lnTo>
                    <a:pt x="34" y="31"/>
                  </a:lnTo>
                  <a:lnTo>
                    <a:pt x="42" y="25"/>
                  </a:lnTo>
                  <a:lnTo>
                    <a:pt x="51" y="18"/>
                  </a:lnTo>
                  <a:lnTo>
                    <a:pt x="60" y="13"/>
                  </a:lnTo>
                  <a:lnTo>
                    <a:pt x="70" y="9"/>
                  </a:lnTo>
                  <a:lnTo>
                    <a:pt x="80" y="4"/>
                  </a:lnTo>
                  <a:lnTo>
                    <a:pt x="90" y="2"/>
                  </a:lnTo>
                  <a:lnTo>
                    <a:pt x="101" y="0"/>
                  </a:lnTo>
                  <a:lnTo>
                    <a:pt x="114" y="0"/>
                  </a:lnTo>
                  <a:lnTo>
                    <a:pt x="6492" y="0"/>
                  </a:lnTo>
                  <a:lnTo>
                    <a:pt x="6492" y="0"/>
                  </a:lnTo>
                  <a:lnTo>
                    <a:pt x="6504" y="0"/>
                  </a:lnTo>
                  <a:lnTo>
                    <a:pt x="6515" y="2"/>
                  </a:lnTo>
                  <a:lnTo>
                    <a:pt x="6526" y="4"/>
                  </a:lnTo>
                  <a:lnTo>
                    <a:pt x="6536" y="9"/>
                  </a:lnTo>
                  <a:lnTo>
                    <a:pt x="6546" y="13"/>
                  </a:lnTo>
                  <a:lnTo>
                    <a:pt x="6555" y="18"/>
                  </a:lnTo>
                  <a:lnTo>
                    <a:pt x="6564" y="25"/>
                  </a:lnTo>
                  <a:lnTo>
                    <a:pt x="6572" y="31"/>
                  </a:lnTo>
                  <a:lnTo>
                    <a:pt x="6579" y="39"/>
                  </a:lnTo>
                  <a:lnTo>
                    <a:pt x="6585" y="48"/>
                  </a:lnTo>
                  <a:lnTo>
                    <a:pt x="6591" y="56"/>
                  </a:lnTo>
                  <a:lnTo>
                    <a:pt x="6596" y="66"/>
                  </a:lnTo>
                  <a:lnTo>
                    <a:pt x="6600" y="76"/>
                  </a:lnTo>
                  <a:lnTo>
                    <a:pt x="6602" y="86"/>
                  </a:lnTo>
                  <a:lnTo>
                    <a:pt x="6604" y="97"/>
                  </a:lnTo>
                  <a:lnTo>
                    <a:pt x="6604" y="108"/>
                  </a:lnTo>
                  <a:lnTo>
                    <a:pt x="6604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C5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14"/>
            <p:cNvSpPr>
              <a:spLocks/>
            </p:cNvSpPr>
            <p:nvPr/>
          </p:nvSpPr>
          <p:spPr bwMode="auto">
            <a:xfrm flipH="1">
              <a:off x="7048994" y="542811"/>
              <a:ext cx="1677170" cy="338799"/>
            </a:xfrm>
            <a:custGeom>
              <a:avLst/>
              <a:gdLst>
                <a:gd name="T0" fmla="*/ 5780 w 5793"/>
                <a:gd name="T1" fmla="*/ 0 h 1362"/>
                <a:gd name="T2" fmla="*/ 5793 w 5793"/>
                <a:gd name="T3" fmla="*/ 5 h 1362"/>
                <a:gd name="T4" fmla="*/ 2896 w 5793"/>
                <a:gd name="T5" fmla="*/ 1362 h 1362"/>
                <a:gd name="T6" fmla="*/ 0 w 5793"/>
                <a:gd name="T7" fmla="*/ 5 h 1362"/>
                <a:gd name="T8" fmla="*/ 11 w 5793"/>
                <a:gd name="T9" fmla="*/ 0 h 1362"/>
                <a:gd name="T10" fmla="*/ 5780 w 5793"/>
                <a:gd name="T11" fmla="*/ 0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93" h="1362">
                  <a:moveTo>
                    <a:pt x="5780" y="0"/>
                  </a:moveTo>
                  <a:lnTo>
                    <a:pt x="5793" y="5"/>
                  </a:lnTo>
                  <a:lnTo>
                    <a:pt x="2896" y="1362"/>
                  </a:lnTo>
                  <a:lnTo>
                    <a:pt x="0" y="5"/>
                  </a:lnTo>
                  <a:lnTo>
                    <a:pt x="11" y="0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15"/>
            <p:cNvSpPr>
              <a:spLocks/>
            </p:cNvSpPr>
            <p:nvPr/>
          </p:nvSpPr>
          <p:spPr bwMode="auto">
            <a:xfrm flipH="1">
              <a:off x="7048994" y="542811"/>
              <a:ext cx="1677170" cy="338799"/>
            </a:xfrm>
            <a:custGeom>
              <a:avLst/>
              <a:gdLst>
                <a:gd name="T0" fmla="*/ 5780 w 5793"/>
                <a:gd name="T1" fmla="*/ 0 h 1362"/>
                <a:gd name="T2" fmla="*/ 5793 w 5793"/>
                <a:gd name="T3" fmla="*/ 5 h 1362"/>
                <a:gd name="T4" fmla="*/ 2896 w 5793"/>
                <a:gd name="T5" fmla="*/ 1362 h 1362"/>
                <a:gd name="T6" fmla="*/ 0 w 5793"/>
                <a:gd name="T7" fmla="*/ 5 h 1362"/>
                <a:gd name="T8" fmla="*/ 11 w 5793"/>
                <a:gd name="T9" fmla="*/ 0 h 1362"/>
                <a:gd name="T10" fmla="*/ 5780 w 5793"/>
                <a:gd name="T11" fmla="*/ 0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93" h="1362">
                  <a:moveTo>
                    <a:pt x="5780" y="0"/>
                  </a:moveTo>
                  <a:lnTo>
                    <a:pt x="5793" y="5"/>
                  </a:lnTo>
                  <a:lnTo>
                    <a:pt x="2896" y="1362"/>
                  </a:lnTo>
                  <a:lnTo>
                    <a:pt x="0" y="5"/>
                  </a:lnTo>
                  <a:lnTo>
                    <a:pt x="11" y="0"/>
                  </a:lnTo>
                  <a:lnTo>
                    <a:pt x="57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17"/>
            <p:cNvSpPr>
              <a:spLocks/>
            </p:cNvSpPr>
            <p:nvPr/>
          </p:nvSpPr>
          <p:spPr bwMode="auto">
            <a:xfrm flipH="1">
              <a:off x="6965570" y="313470"/>
              <a:ext cx="589182" cy="229341"/>
            </a:xfrm>
            <a:custGeom>
              <a:avLst/>
              <a:gdLst>
                <a:gd name="T0" fmla="*/ 2031 w 2031"/>
                <a:gd name="T1" fmla="*/ 0 h 923"/>
                <a:gd name="T2" fmla="*/ 2031 w 2031"/>
                <a:gd name="T3" fmla="*/ 763 h 923"/>
                <a:gd name="T4" fmla="*/ 2031 w 2031"/>
                <a:gd name="T5" fmla="*/ 763 h 923"/>
                <a:gd name="T6" fmla="*/ 2030 w 2031"/>
                <a:gd name="T7" fmla="*/ 779 h 923"/>
                <a:gd name="T8" fmla="*/ 2028 w 2031"/>
                <a:gd name="T9" fmla="*/ 795 h 923"/>
                <a:gd name="T10" fmla="*/ 2024 w 2031"/>
                <a:gd name="T11" fmla="*/ 811 h 923"/>
                <a:gd name="T12" fmla="*/ 2018 w 2031"/>
                <a:gd name="T13" fmla="*/ 826 h 923"/>
                <a:gd name="T14" fmla="*/ 2011 w 2031"/>
                <a:gd name="T15" fmla="*/ 840 h 923"/>
                <a:gd name="T16" fmla="*/ 2002 w 2031"/>
                <a:gd name="T17" fmla="*/ 853 h 923"/>
                <a:gd name="T18" fmla="*/ 1993 w 2031"/>
                <a:gd name="T19" fmla="*/ 865 h 923"/>
                <a:gd name="T20" fmla="*/ 1982 w 2031"/>
                <a:gd name="T21" fmla="*/ 876 h 923"/>
                <a:gd name="T22" fmla="*/ 1971 w 2031"/>
                <a:gd name="T23" fmla="*/ 886 h 923"/>
                <a:gd name="T24" fmla="*/ 1959 w 2031"/>
                <a:gd name="T25" fmla="*/ 896 h 923"/>
                <a:gd name="T26" fmla="*/ 1944 w 2031"/>
                <a:gd name="T27" fmla="*/ 903 h 923"/>
                <a:gd name="T28" fmla="*/ 1929 w 2031"/>
                <a:gd name="T29" fmla="*/ 911 h 923"/>
                <a:gd name="T30" fmla="*/ 1915 w 2031"/>
                <a:gd name="T31" fmla="*/ 915 h 923"/>
                <a:gd name="T32" fmla="*/ 1899 w 2031"/>
                <a:gd name="T33" fmla="*/ 920 h 923"/>
                <a:gd name="T34" fmla="*/ 1882 w 2031"/>
                <a:gd name="T35" fmla="*/ 922 h 923"/>
                <a:gd name="T36" fmla="*/ 1865 w 2031"/>
                <a:gd name="T37" fmla="*/ 923 h 923"/>
                <a:gd name="T38" fmla="*/ 166 w 2031"/>
                <a:gd name="T39" fmla="*/ 923 h 923"/>
                <a:gd name="T40" fmla="*/ 166 w 2031"/>
                <a:gd name="T41" fmla="*/ 923 h 923"/>
                <a:gd name="T42" fmla="*/ 149 w 2031"/>
                <a:gd name="T43" fmla="*/ 922 h 923"/>
                <a:gd name="T44" fmla="*/ 132 w 2031"/>
                <a:gd name="T45" fmla="*/ 920 h 923"/>
                <a:gd name="T46" fmla="*/ 117 w 2031"/>
                <a:gd name="T47" fmla="*/ 915 h 923"/>
                <a:gd name="T48" fmla="*/ 101 w 2031"/>
                <a:gd name="T49" fmla="*/ 911 h 923"/>
                <a:gd name="T50" fmla="*/ 86 w 2031"/>
                <a:gd name="T51" fmla="*/ 903 h 923"/>
                <a:gd name="T52" fmla="*/ 73 w 2031"/>
                <a:gd name="T53" fmla="*/ 896 h 923"/>
                <a:gd name="T54" fmla="*/ 60 w 2031"/>
                <a:gd name="T55" fmla="*/ 886 h 923"/>
                <a:gd name="T56" fmla="*/ 48 w 2031"/>
                <a:gd name="T57" fmla="*/ 876 h 923"/>
                <a:gd name="T58" fmla="*/ 38 w 2031"/>
                <a:gd name="T59" fmla="*/ 865 h 923"/>
                <a:gd name="T60" fmla="*/ 28 w 2031"/>
                <a:gd name="T61" fmla="*/ 853 h 923"/>
                <a:gd name="T62" fmla="*/ 20 w 2031"/>
                <a:gd name="T63" fmla="*/ 840 h 923"/>
                <a:gd name="T64" fmla="*/ 13 w 2031"/>
                <a:gd name="T65" fmla="*/ 826 h 923"/>
                <a:gd name="T66" fmla="*/ 8 w 2031"/>
                <a:gd name="T67" fmla="*/ 811 h 923"/>
                <a:gd name="T68" fmla="*/ 3 w 2031"/>
                <a:gd name="T69" fmla="*/ 795 h 923"/>
                <a:gd name="T70" fmla="*/ 1 w 2031"/>
                <a:gd name="T71" fmla="*/ 779 h 923"/>
                <a:gd name="T72" fmla="*/ 0 w 2031"/>
                <a:gd name="T73" fmla="*/ 763 h 923"/>
                <a:gd name="T74" fmla="*/ 0 w 2031"/>
                <a:gd name="T75" fmla="*/ 0 h 923"/>
                <a:gd name="T76" fmla="*/ 2031 w 2031"/>
                <a:gd name="T77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31" h="923">
                  <a:moveTo>
                    <a:pt x="2031" y="0"/>
                  </a:moveTo>
                  <a:lnTo>
                    <a:pt x="2031" y="763"/>
                  </a:lnTo>
                  <a:lnTo>
                    <a:pt x="2031" y="763"/>
                  </a:lnTo>
                  <a:lnTo>
                    <a:pt x="2030" y="779"/>
                  </a:lnTo>
                  <a:lnTo>
                    <a:pt x="2028" y="795"/>
                  </a:lnTo>
                  <a:lnTo>
                    <a:pt x="2024" y="811"/>
                  </a:lnTo>
                  <a:lnTo>
                    <a:pt x="2018" y="826"/>
                  </a:lnTo>
                  <a:lnTo>
                    <a:pt x="2011" y="840"/>
                  </a:lnTo>
                  <a:lnTo>
                    <a:pt x="2002" y="853"/>
                  </a:lnTo>
                  <a:lnTo>
                    <a:pt x="1993" y="865"/>
                  </a:lnTo>
                  <a:lnTo>
                    <a:pt x="1982" y="876"/>
                  </a:lnTo>
                  <a:lnTo>
                    <a:pt x="1971" y="886"/>
                  </a:lnTo>
                  <a:lnTo>
                    <a:pt x="1959" y="896"/>
                  </a:lnTo>
                  <a:lnTo>
                    <a:pt x="1944" y="903"/>
                  </a:lnTo>
                  <a:lnTo>
                    <a:pt x="1929" y="911"/>
                  </a:lnTo>
                  <a:lnTo>
                    <a:pt x="1915" y="915"/>
                  </a:lnTo>
                  <a:lnTo>
                    <a:pt x="1899" y="920"/>
                  </a:lnTo>
                  <a:lnTo>
                    <a:pt x="1882" y="922"/>
                  </a:lnTo>
                  <a:lnTo>
                    <a:pt x="1865" y="923"/>
                  </a:lnTo>
                  <a:lnTo>
                    <a:pt x="166" y="923"/>
                  </a:lnTo>
                  <a:lnTo>
                    <a:pt x="166" y="923"/>
                  </a:lnTo>
                  <a:lnTo>
                    <a:pt x="149" y="922"/>
                  </a:lnTo>
                  <a:lnTo>
                    <a:pt x="132" y="920"/>
                  </a:lnTo>
                  <a:lnTo>
                    <a:pt x="117" y="915"/>
                  </a:lnTo>
                  <a:lnTo>
                    <a:pt x="101" y="911"/>
                  </a:lnTo>
                  <a:lnTo>
                    <a:pt x="86" y="903"/>
                  </a:lnTo>
                  <a:lnTo>
                    <a:pt x="73" y="896"/>
                  </a:lnTo>
                  <a:lnTo>
                    <a:pt x="60" y="886"/>
                  </a:lnTo>
                  <a:lnTo>
                    <a:pt x="48" y="876"/>
                  </a:lnTo>
                  <a:lnTo>
                    <a:pt x="38" y="865"/>
                  </a:lnTo>
                  <a:lnTo>
                    <a:pt x="28" y="853"/>
                  </a:lnTo>
                  <a:lnTo>
                    <a:pt x="20" y="840"/>
                  </a:lnTo>
                  <a:lnTo>
                    <a:pt x="13" y="826"/>
                  </a:lnTo>
                  <a:lnTo>
                    <a:pt x="8" y="811"/>
                  </a:lnTo>
                  <a:lnTo>
                    <a:pt x="3" y="795"/>
                  </a:lnTo>
                  <a:lnTo>
                    <a:pt x="1" y="779"/>
                  </a:lnTo>
                  <a:lnTo>
                    <a:pt x="0" y="763"/>
                  </a:lnTo>
                  <a:lnTo>
                    <a:pt x="0" y="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C5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18"/>
            <p:cNvSpPr>
              <a:spLocks/>
            </p:cNvSpPr>
            <p:nvPr/>
          </p:nvSpPr>
          <p:spPr bwMode="auto">
            <a:xfrm flipH="1">
              <a:off x="6965570" y="313470"/>
              <a:ext cx="589182" cy="229341"/>
            </a:xfrm>
            <a:custGeom>
              <a:avLst/>
              <a:gdLst>
                <a:gd name="T0" fmla="*/ 2031 w 2031"/>
                <a:gd name="T1" fmla="*/ 0 h 923"/>
                <a:gd name="T2" fmla="*/ 2031 w 2031"/>
                <a:gd name="T3" fmla="*/ 763 h 923"/>
                <a:gd name="T4" fmla="*/ 2031 w 2031"/>
                <a:gd name="T5" fmla="*/ 763 h 923"/>
                <a:gd name="T6" fmla="*/ 2030 w 2031"/>
                <a:gd name="T7" fmla="*/ 779 h 923"/>
                <a:gd name="T8" fmla="*/ 2028 w 2031"/>
                <a:gd name="T9" fmla="*/ 795 h 923"/>
                <a:gd name="T10" fmla="*/ 2024 w 2031"/>
                <a:gd name="T11" fmla="*/ 811 h 923"/>
                <a:gd name="T12" fmla="*/ 2018 w 2031"/>
                <a:gd name="T13" fmla="*/ 826 h 923"/>
                <a:gd name="T14" fmla="*/ 2011 w 2031"/>
                <a:gd name="T15" fmla="*/ 840 h 923"/>
                <a:gd name="T16" fmla="*/ 2002 w 2031"/>
                <a:gd name="T17" fmla="*/ 853 h 923"/>
                <a:gd name="T18" fmla="*/ 1993 w 2031"/>
                <a:gd name="T19" fmla="*/ 865 h 923"/>
                <a:gd name="T20" fmla="*/ 1982 w 2031"/>
                <a:gd name="T21" fmla="*/ 876 h 923"/>
                <a:gd name="T22" fmla="*/ 1971 w 2031"/>
                <a:gd name="T23" fmla="*/ 886 h 923"/>
                <a:gd name="T24" fmla="*/ 1959 w 2031"/>
                <a:gd name="T25" fmla="*/ 896 h 923"/>
                <a:gd name="T26" fmla="*/ 1944 w 2031"/>
                <a:gd name="T27" fmla="*/ 903 h 923"/>
                <a:gd name="T28" fmla="*/ 1929 w 2031"/>
                <a:gd name="T29" fmla="*/ 911 h 923"/>
                <a:gd name="T30" fmla="*/ 1915 w 2031"/>
                <a:gd name="T31" fmla="*/ 915 h 923"/>
                <a:gd name="T32" fmla="*/ 1899 w 2031"/>
                <a:gd name="T33" fmla="*/ 920 h 923"/>
                <a:gd name="T34" fmla="*/ 1882 w 2031"/>
                <a:gd name="T35" fmla="*/ 922 h 923"/>
                <a:gd name="T36" fmla="*/ 1865 w 2031"/>
                <a:gd name="T37" fmla="*/ 923 h 923"/>
                <a:gd name="T38" fmla="*/ 166 w 2031"/>
                <a:gd name="T39" fmla="*/ 923 h 923"/>
                <a:gd name="T40" fmla="*/ 166 w 2031"/>
                <a:gd name="T41" fmla="*/ 923 h 923"/>
                <a:gd name="T42" fmla="*/ 149 w 2031"/>
                <a:gd name="T43" fmla="*/ 922 h 923"/>
                <a:gd name="T44" fmla="*/ 132 w 2031"/>
                <a:gd name="T45" fmla="*/ 920 h 923"/>
                <a:gd name="T46" fmla="*/ 117 w 2031"/>
                <a:gd name="T47" fmla="*/ 915 h 923"/>
                <a:gd name="T48" fmla="*/ 101 w 2031"/>
                <a:gd name="T49" fmla="*/ 911 h 923"/>
                <a:gd name="T50" fmla="*/ 86 w 2031"/>
                <a:gd name="T51" fmla="*/ 903 h 923"/>
                <a:gd name="T52" fmla="*/ 73 w 2031"/>
                <a:gd name="T53" fmla="*/ 896 h 923"/>
                <a:gd name="T54" fmla="*/ 60 w 2031"/>
                <a:gd name="T55" fmla="*/ 886 h 923"/>
                <a:gd name="T56" fmla="*/ 48 w 2031"/>
                <a:gd name="T57" fmla="*/ 876 h 923"/>
                <a:gd name="T58" fmla="*/ 38 w 2031"/>
                <a:gd name="T59" fmla="*/ 865 h 923"/>
                <a:gd name="T60" fmla="*/ 28 w 2031"/>
                <a:gd name="T61" fmla="*/ 853 h 923"/>
                <a:gd name="T62" fmla="*/ 20 w 2031"/>
                <a:gd name="T63" fmla="*/ 840 h 923"/>
                <a:gd name="T64" fmla="*/ 13 w 2031"/>
                <a:gd name="T65" fmla="*/ 826 h 923"/>
                <a:gd name="T66" fmla="*/ 8 w 2031"/>
                <a:gd name="T67" fmla="*/ 811 h 923"/>
                <a:gd name="T68" fmla="*/ 3 w 2031"/>
                <a:gd name="T69" fmla="*/ 795 h 923"/>
                <a:gd name="T70" fmla="*/ 1 w 2031"/>
                <a:gd name="T71" fmla="*/ 779 h 923"/>
                <a:gd name="T72" fmla="*/ 0 w 2031"/>
                <a:gd name="T73" fmla="*/ 763 h 923"/>
                <a:gd name="T74" fmla="*/ 0 w 2031"/>
                <a:gd name="T75" fmla="*/ 0 h 923"/>
                <a:gd name="T76" fmla="*/ 2031 w 2031"/>
                <a:gd name="T77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31" h="923">
                  <a:moveTo>
                    <a:pt x="2031" y="0"/>
                  </a:moveTo>
                  <a:lnTo>
                    <a:pt x="2031" y="763"/>
                  </a:lnTo>
                  <a:lnTo>
                    <a:pt x="2031" y="763"/>
                  </a:lnTo>
                  <a:lnTo>
                    <a:pt x="2030" y="779"/>
                  </a:lnTo>
                  <a:lnTo>
                    <a:pt x="2028" y="795"/>
                  </a:lnTo>
                  <a:lnTo>
                    <a:pt x="2024" y="811"/>
                  </a:lnTo>
                  <a:lnTo>
                    <a:pt x="2018" y="826"/>
                  </a:lnTo>
                  <a:lnTo>
                    <a:pt x="2011" y="840"/>
                  </a:lnTo>
                  <a:lnTo>
                    <a:pt x="2002" y="853"/>
                  </a:lnTo>
                  <a:lnTo>
                    <a:pt x="1993" y="865"/>
                  </a:lnTo>
                  <a:lnTo>
                    <a:pt x="1982" y="876"/>
                  </a:lnTo>
                  <a:lnTo>
                    <a:pt x="1971" y="886"/>
                  </a:lnTo>
                  <a:lnTo>
                    <a:pt x="1959" y="896"/>
                  </a:lnTo>
                  <a:lnTo>
                    <a:pt x="1944" y="903"/>
                  </a:lnTo>
                  <a:lnTo>
                    <a:pt x="1929" y="911"/>
                  </a:lnTo>
                  <a:lnTo>
                    <a:pt x="1915" y="915"/>
                  </a:lnTo>
                  <a:lnTo>
                    <a:pt x="1899" y="920"/>
                  </a:lnTo>
                  <a:lnTo>
                    <a:pt x="1882" y="922"/>
                  </a:lnTo>
                  <a:lnTo>
                    <a:pt x="1865" y="923"/>
                  </a:lnTo>
                  <a:lnTo>
                    <a:pt x="166" y="923"/>
                  </a:lnTo>
                  <a:lnTo>
                    <a:pt x="166" y="923"/>
                  </a:lnTo>
                  <a:lnTo>
                    <a:pt x="149" y="922"/>
                  </a:lnTo>
                  <a:lnTo>
                    <a:pt x="132" y="920"/>
                  </a:lnTo>
                  <a:lnTo>
                    <a:pt x="117" y="915"/>
                  </a:lnTo>
                  <a:lnTo>
                    <a:pt x="101" y="911"/>
                  </a:lnTo>
                  <a:lnTo>
                    <a:pt x="86" y="903"/>
                  </a:lnTo>
                  <a:lnTo>
                    <a:pt x="73" y="896"/>
                  </a:lnTo>
                  <a:lnTo>
                    <a:pt x="60" y="886"/>
                  </a:lnTo>
                  <a:lnTo>
                    <a:pt x="48" y="876"/>
                  </a:lnTo>
                  <a:lnTo>
                    <a:pt x="38" y="865"/>
                  </a:lnTo>
                  <a:lnTo>
                    <a:pt x="28" y="853"/>
                  </a:lnTo>
                  <a:lnTo>
                    <a:pt x="20" y="840"/>
                  </a:lnTo>
                  <a:lnTo>
                    <a:pt x="13" y="826"/>
                  </a:lnTo>
                  <a:lnTo>
                    <a:pt x="8" y="811"/>
                  </a:lnTo>
                  <a:lnTo>
                    <a:pt x="3" y="795"/>
                  </a:lnTo>
                  <a:lnTo>
                    <a:pt x="1" y="779"/>
                  </a:lnTo>
                  <a:lnTo>
                    <a:pt x="0" y="763"/>
                  </a:lnTo>
                  <a:lnTo>
                    <a:pt x="0" y="0"/>
                  </a:lnTo>
                  <a:lnTo>
                    <a:pt x="20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19"/>
            <p:cNvSpPr>
              <a:spLocks noEditPoints="1"/>
            </p:cNvSpPr>
            <p:nvPr/>
          </p:nvSpPr>
          <p:spPr bwMode="auto">
            <a:xfrm flipH="1">
              <a:off x="6965570" y="313470"/>
              <a:ext cx="589182" cy="229341"/>
            </a:xfrm>
            <a:custGeom>
              <a:avLst/>
              <a:gdLst>
                <a:gd name="T0" fmla="*/ 12 w 2031"/>
                <a:gd name="T1" fmla="*/ 675 h 923"/>
                <a:gd name="T2" fmla="*/ 113 w 2031"/>
                <a:gd name="T3" fmla="*/ 0 h 923"/>
                <a:gd name="T4" fmla="*/ 686 w 2031"/>
                <a:gd name="T5" fmla="*/ 0 h 923"/>
                <a:gd name="T6" fmla="*/ 1260 w 2031"/>
                <a:gd name="T7" fmla="*/ 0 h 923"/>
                <a:gd name="T8" fmla="*/ 1833 w 2031"/>
                <a:gd name="T9" fmla="*/ 0 h 923"/>
                <a:gd name="T10" fmla="*/ 2031 w 2031"/>
                <a:gd name="T11" fmla="*/ 670 h 923"/>
                <a:gd name="T12" fmla="*/ 1929 w 2031"/>
                <a:gd name="T13" fmla="*/ 911 h 923"/>
                <a:gd name="T14" fmla="*/ 137 w 2031"/>
                <a:gd name="T15" fmla="*/ 178 h 923"/>
                <a:gd name="T16" fmla="*/ 1822 w 2031"/>
                <a:gd name="T17" fmla="*/ 256 h 923"/>
                <a:gd name="T18" fmla="*/ 366 w 2031"/>
                <a:gd name="T19" fmla="*/ 398 h 923"/>
                <a:gd name="T20" fmla="*/ 1421 w 2031"/>
                <a:gd name="T21" fmla="*/ 486 h 923"/>
                <a:gd name="T22" fmla="*/ 1159 w 2031"/>
                <a:gd name="T23" fmla="*/ 453 h 923"/>
                <a:gd name="T24" fmla="*/ 848 w 2031"/>
                <a:gd name="T25" fmla="*/ 486 h 923"/>
                <a:gd name="T26" fmla="*/ 585 w 2031"/>
                <a:gd name="T27" fmla="*/ 453 h 923"/>
                <a:gd name="T28" fmla="*/ 446 w 2031"/>
                <a:gd name="T29" fmla="*/ 366 h 923"/>
                <a:gd name="T30" fmla="*/ 710 w 2031"/>
                <a:gd name="T31" fmla="*/ 398 h 923"/>
                <a:gd name="T32" fmla="*/ 1020 w 2031"/>
                <a:gd name="T33" fmla="*/ 366 h 923"/>
                <a:gd name="T34" fmla="*/ 1282 w 2031"/>
                <a:gd name="T35" fmla="*/ 398 h 923"/>
                <a:gd name="T36" fmla="*/ 1593 w 2031"/>
                <a:gd name="T37" fmla="*/ 366 h 923"/>
                <a:gd name="T38" fmla="*/ 1616 w 2031"/>
                <a:gd name="T39" fmla="*/ 563 h 923"/>
                <a:gd name="T40" fmla="*/ 1307 w 2031"/>
                <a:gd name="T41" fmla="*/ 596 h 923"/>
                <a:gd name="T42" fmla="*/ 1043 w 2031"/>
                <a:gd name="T43" fmla="*/ 563 h 923"/>
                <a:gd name="T44" fmla="*/ 734 w 2031"/>
                <a:gd name="T45" fmla="*/ 596 h 923"/>
                <a:gd name="T46" fmla="*/ 471 w 2031"/>
                <a:gd name="T47" fmla="*/ 563 h 923"/>
                <a:gd name="T48" fmla="*/ 275 w 2031"/>
                <a:gd name="T49" fmla="*/ 532 h 923"/>
                <a:gd name="T50" fmla="*/ 366 w 2031"/>
                <a:gd name="T51" fmla="*/ 288 h 923"/>
                <a:gd name="T52" fmla="*/ 676 w 2031"/>
                <a:gd name="T53" fmla="*/ 256 h 923"/>
                <a:gd name="T54" fmla="*/ 939 w 2031"/>
                <a:gd name="T55" fmla="*/ 288 h 923"/>
                <a:gd name="T56" fmla="*/ 1248 w 2031"/>
                <a:gd name="T57" fmla="*/ 256 h 923"/>
                <a:gd name="T58" fmla="*/ 1512 w 2031"/>
                <a:gd name="T59" fmla="*/ 288 h 923"/>
                <a:gd name="T60" fmla="*/ 1764 w 2031"/>
                <a:gd name="T61" fmla="*/ 375 h 923"/>
                <a:gd name="T62" fmla="*/ 1798 w 2031"/>
                <a:gd name="T63" fmla="*/ 675 h 923"/>
                <a:gd name="T64" fmla="*/ 1536 w 2031"/>
                <a:gd name="T65" fmla="*/ 706 h 923"/>
                <a:gd name="T66" fmla="*/ 1273 w 2031"/>
                <a:gd name="T67" fmla="*/ 675 h 923"/>
                <a:gd name="T68" fmla="*/ 962 w 2031"/>
                <a:gd name="T69" fmla="*/ 706 h 923"/>
                <a:gd name="T70" fmla="*/ 700 w 2031"/>
                <a:gd name="T71" fmla="*/ 675 h 923"/>
                <a:gd name="T72" fmla="*/ 389 w 2031"/>
                <a:gd name="T73" fmla="*/ 706 h 923"/>
                <a:gd name="T74" fmla="*/ 160 w 2031"/>
                <a:gd name="T75" fmla="*/ 642 h 923"/>
                <a:gd name="T76" fmla="*/ 127 w 2031"/>
                <a:gd name="T77" fmla="*/ 343 h 923"/>
                <a:gd name="T78" fmla="*/ 332 w 2031"/>
                <a:gd name="T79" fmla="*/ 145 h 923"/>
                <a:gd name="T80" fmla="*/ 594 w 2031"/>
                <a:gd name="T81" fmla="*/ 178 h 923"/>
                <a:gd name="T82" fmla="*/ 905 w 2031"/>
                <a:gd name="T83" fmla="*/ 145 h 923"/>
                <a:gd name="T84" fmla="*/ 1168 w 2031"/>
                <a:gd name="T85" fmla="*/ 178 h 923"/>
                <a:gd name="T86" fmla="*/ 1478 w 2031"/>
                <a:gd name="T87" fmla="*/ 145 h 923"/>
                <a:gd name="T88" fmla="*/ 1741 w 2031"/>
                <a:gd name="T89" fmla="*/ 178 h 923"/>
                <a:gd name="T90" fmla="*/ 1879 w 2031"/>
                <a:gd name="T91" fmla="*/ 375 h 923"/>
                <a:gd name="T92" fmla="*/ 1913 w 2031"/>
                <a:gd name="T93" fmla="*/ 675 h 923"/>
                <a:gd name="T94" fmla="*/ 1650 w 2031"/>
                <a:gd name="T95" fmla="*/ 817 h 923"/>
                <a:gd name="T96" fmla="*/ 1388 w 2031"/>
                <a:gd name="T97" fmla="*/ 785 h 923"/>
                <a:gd name="T98" fmla="*/ 1077 w 2031"/>
                <a:gd name="T99" fmla="*/ 817 h 923"/>
                <a:gd name="T100" fmla="*/ 814 w 2031"/>
                <a:gd name="T101" fmla="*/ 785 h 923"/>
                <a:gd name="T102" fmla="*/ 505 w 2031"/>
                <a:gd name="T103" fmla="*/ 817 h 923"/>
                <a:gd name="T104" fmla="*/ 241 w 2031"/>
                <a:gd name="T105" fmla="*/ 785 h 923"/>
                <a:gd name="T106" fmla="*/ 22 w 2031"/>
                <a:gd name="T107" fmla="*/ 398 h 923"/>
                <a:gd name="T108" fmla="*/ 275 w 2031"/>
                <a:gd name="T109" fmla="*/ 45 h 923"/>
                <a:gd name="T110" fmla="*/ 848 w 2031"/>
                <a:gd name="T111" fmla="*/ 45 h 923"/>
                <a:gd name="T112" fmla="*/ 1421 w 2031"/>
                <a:gd name="T113" fmla="*/ 45 h 923"/>
                <a:gd name="T114" fmla="*/ 2018 w 2031"/>
                <a:gd name="T115" fmla="*/ 68 h 923"/>
                <a:gd name="T116" fmla="*/ 2018 w 2031"/>
                <a:gd name="T117" fmla="*/ 619 h 923"/>
                <a:gd name="T118" fmla="*/ 1707 w 2031"/>
                <a:gd name="T119" fmla="*/ 917 h 923"/>
                <a:gd name="T120" fmla="*/ 1134 w 2031"/>
                <a:gd name="T121" fmla="*/ 917 h 923"/>
                <a:gd name="T122" fmla="*/ 562 w 2031"/>
                <a:gd name="T123" fmla="*/ 917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1" h="923">
                  <a:moveTo>
                    <a:pt x="166" y="923"/>
                  </a:moveTo>
                  <a:lnTo>
                    <a:pt x="166" y="923"/>
                  </a:lnTo>
                  <a:lnTo>
                    <a:pt x="150" y="922"/>
                  </a:lnTo>
                  <a:lnTo>
                    <a:pt x="136" y="921"/>
                  </a:lnTo>
                  <a:lnTo>
                    <a:pt x="122" y="917"/>
                  </a:lnTo>
                  <a:lnTo>
                    <a:pt x="108" y="913"/>
                  </a:lnTo>
                  <a:lnTo>
                    <a:pt x="127" y="895"/>
                  </a:lnTo>
                  <a:lnTo>
                    <a:pt x="103" y="872"/>
                  </a:lnTo>
                  <a:lnTo>
                    <a:pt x="80" y="895"/>
                  </a:lnTo>
                  <a:lnTo>
                    <a:pt x="91" y="906"/>
                  </a:lnTo>
                  <a:lnTo>
                    <a:pt x="91" y="906"/>
                  </a:lnTo>
                  <a:lnTo>
                    <a:pt x="75" y="897"/>
                  </a:lnTo>
                  <a:lnTo>
                    <a:pt x="59" y="886"/>
                  </a:lnTo>
                  <a:lnTo>
                    <a:pt x="46" y="873"/>
                  </a:lnTo>
                  <a:lnTo>
                    <a:pt x="34" y="860"/>
                  </a:lnTo>
                  <a:lnTo>
                    <a:pt x="23" y="845"/>
                  </a:lnTo>
                  <a:lnTo>
                    <a:pt x="14" y="829"/>
                  </a:lnTo>
                  <a:lnTo>
                    <a:pt x="8" y="812"/>
                  </a:lnTo>
                  <a:lnTo>
                    <a:pt x="3" y="793"/>
                  </a:lnTo>
                  <a:lnTo>
                    <a:pt x="12" y="785"/>
                  </a:lnTo>
                  <a:lnTo>
                    <a:pt x="0" y="773"/>
                  </a:lnTo>
                  <a:lnTo>
                    <a:pt x="0" y="773"/>
                  </a:lnTo>
                  <a:lnTo>
                    <a:pt x="0" y="763"/>
                  </a:lnTo>
                  <a:lnTo>
                    <a:pt x="0" y="686"/>
                  </a:lnTo>
                  <a:lnTo>
                    <a:pt x="12" y="675"/>
                  </a:lnTo>
                  <a:lnTo>
                    <a:pt x="0" y="662"/>
                  </a:lnTo>
                  <a:lnTo>
                    <a:pt x="0" y="576"/>
                  </a:lnTo>
                  <a:lnTo>
                    <a:pt x="12" y="563"/>
                  </a:lnTo>
                  <a:lnTo>
                    <a:pt x="0" y="551"/>
                  </a:lnTo>
                  <a:lnTo>
                    <a:pt x="0" y="465"/>
                  </a:lnTo>
                  <a:lnTo>
                    <a:pt x="12" y="453"/>
                  </a:lnTo>
                  <a:lnTo>
                    <a:pt x="0" y="441"/>
                  </a:lnTo>
                  <a:lnTo>
                    <a:pt x="0" y="355"/>
                  </a:lnTo>
                  <a:lnTo>
                    <a:pt x="12" y="343"/>
                  </a:lnTo>
                  <a:lnTo>
                    <a:pt x="0" y="331"/>
                  </a:lnTo>
                  <a:lnTo>
                    <a:pt x="0" y="245"/>
                  </a:lnTo>
                  <a:lnTo>
                    <a:pt x="12" y="233"/>
                  </a:lnTo>
                  <a:lnTo>
                    <a:pt x="0" y="221"/>
                  </a:lnTo>
                  <a:lnTo>
                    <a:pt x="0" y="135"/>
                  </a:lnTo>
                  <a:lnTo>
                    <a:pt x="12" y="123"/>
                  </a:lnTo>
                  <a:lnTo>
                    <a:pt x="0" y="111"/>
                  </a:lnTo>
                  <a:lnTo>
                    <a:pt x="0" y="24"/>
                  </a:lnTo>
                  <a:lnTo>
                    <a:pt x="12" y="13"/>
                  </a:lnTo>
                  <a:lnTo>
                    <a:pt x="0" y="1"/>
                  </a:lnTo>
                  <a:lnTo>
                    <a:pt x="0" y="0"/>
                  </a:lnTo>
                  <a:lnTo>
                    <a:pt x="93" y="0"/>
                  </a:lnTo>
                  <a:lnTo>
                    <a:pt x="80" y="13"/>
                  </a:lnTo>
                  <a:lnTo>
                    <a:pt x="103" y="35"/>
                  </a:lnTo>
                  <a:lnTo>
                    <a:pt x="127" y="13"/>
                  </a:lnTo>
                  <a:lnTo>
                    <a:pt x="113" y="0"/>
                  </a:lnTo>
                  <a:lnTo>
                    <a:pt x="207" y="0"/>
                  </a:lnTo>
                  <a:lnTo>
                    <a:pt x="194" y="13"/>
                  </a:lnTo>
                  <a:lnTo>
                    <a:pt x="218" y="35"/>
                  </a:lnTo>
                  <a:lnTo>
                    <a:pt x="241" y="13"/>
                  </a:lnTo>
                  <a:lnTo>
                    <a:pt x="229" y="0"/>
                  </a:lnTo>
                  <a:lnTo>
                    <a:pt x="322" y="0"/>
                  </a:lnTo>
                  <a:lnTo>
                    <a:pt x="308" y="13"/>
                  </a:lnTo>
                  <a:lnTo>
                    <a:pt x="332" y="35"/>
                  </a:lnTo>
                  <a:lnTo>
                    <a:pt x="357" y="13"/>
                  </a:lnTo>
                  <a:lnTo>
                    <a:pt x="343" y="0"/>
                  </a:lnTo>
                  <a:lnTo>
                    <a:pt x="436" y="0"/>
                  </a:lnTo>
                  <a:lnTo>
                    <a:pt x="423" y="13"/>
                  </a:lnTo>
                  <a:lnTo>
                    <a:pt x="446" y="35"/>
                  </a:lnTo>
                  <a:lnTo>
                    <a:pt x="471" y="13"/>
                  </a:lnTo>
                  <a:lnTo>
                    <a:pt x="458" y="0"/>
                  </a:lnTo>
                  <a:lnTo>
                    <a:pt x="551" y="0"/>
                  </a:lnTo>
                  <a:lnTo>
                    <a:pt x="537" y="13"/>
                  </a:lnTo>
                  <a:lnTo>
                    <a:pt x="562" y="35"/>
                  </a:lnTo>
                  <a:lnTo>
                    <a:pt x="585" y="13"/>
                  </a:lnTo>
                  <a:lnTo>
                    <a:pt x="572" y="0"/>
                  </a:lnTo>
                  <a:lnTo>
                    <a:pt x="665" y="0"/>
                  </a:lnTo>
                  <a:lnTo>
                    <a:pt x="653" y="13"/>
                  </a:lnTo>
                  <a:lnTo>
                    <a:pt x="676" y="35"/>
                  </a:lnTo>
                  <a:lnTo>
                    <a:pt x="700" y="13"/>
                  </a:lnTo>
                  <a:lnTo>
                    <a:pt x="686" y="0"/>
                  </a:lnTo>
                  <a:lnTo>
                    <a:pt x="781" y="0"/>
                  </a:lnTo>
                  <a:lnTo>
                    <a:pt x="767" y="13"/>
                  </a:lnTo>
                  <a:lnTo>
                    <a:pt x="791" y="35"/>
                  </a:lnTo>
                  <a:lnTo>
                    <a:pt x="814" y="13"/>
                  </a:lnTo>
                  <a:lnTo>
                    <a:pt x="801" y="0"/>
                  </a:lnTo>
                  <a:lnTo>
                    <a:pt x="895" y="0"/>
                  </a:lnTo>
                  <a:lnTo>
                    <a:pt x="882" y="13"/>
                  </a:lnTo>
                  <a:lnTo>
                    <a:pt x="905" y="35"/>
                  </a:lnTo>
                  <a:lnTo>
                    <a:pt x="929" y="13"/>
                  </a:lnTo>
                  <a:lnTo>
                    <a:pt x="915" y="0"/>
                  </a:lnTo>
                  <a:lnTo>
                    <a:pt x="1010" y="0"/>
                  </a:lnTo>
                  <a:lnTo>
                    <a:pt x="996" y="13"/>
                  </a:lnTo>
                  <a:lnTo>
                    <a:pt x="1020" y="35"/>
                  </a:lnTo>
                  <a:lnTo>
                    <a:pt x="1043" y="13"/>
                  </a:lnTo>
                  <a:lnTo>
                    <a:pt x="1031" y="0"/>
                  </a:lnTo>
                  <a:lnTo>
                    <a:pt x="1124" y="0"/>
                  </a:lnTo>
                  <a:lnTo>
                    <a:pt x="1110" y="13"/>
                  </a:lnTo>
                  <a:lnTo>
                    <a:pt x="1134" y="35"/>
                  </a:lnTo>
                  <a:lnTo>
                    <a:pt x="1159" y="13"/>
                  </a:lnTo>
                  <a:lnTo>
                    <a:pt x="1145" y="0"/>
                  </a:lnTo>
                  <a:lnTo>
                    <a:pt x="1238" y="0"/>
                  </a:lnTo>
                  <a:lnTo>
                    <a:pt x="1225" y="13"/>
                  </a:lnTo>
                  <a:lnTo>
                    <a:pt x="1248" y="35"/>
                  </a:lnTo>
                  <a:lnTo>
                    <a:pt x="1273" y="13"/>
                  </a:lnTo>
                  <a:lnTo>
                    <a:pt x="1260" y="0"/>
                  </a:lnTo>
                  <a:lnTo>
                    <a:pt x="1353" y="0"/>
                  </a:lnTo>
                  <a:lnTo>
                    <a:pt x="1339" y="13"/>
                  </a:lnTo>
                  <a:lnTo>
                    <a:pt x="1364" y="35"/>
                  </a:lnTo>
                  <a:lnTo>
                    <a:pt x="1388" y="13"/>
                  </a:lnTo>
                  <a:lnTo>
                    <a:pt x="1374" y="0"/>
                  </a:lnTo>
                  <a:lnTo>
                    <a:pt x="1467" y="0"/>
                  </a:lnTo>
                  <a:lnTo>
                    <a:pt x="1454" y="13"/>
                  </a:lnTo>
                  <a:lnTo>
                    <a:pt x="1478" y="35"/>
                  </a:lnTo>
                  <a:lnTo>
                    <a:pt x="1502" y="13"/>
                  </a:lnTo>
                  <a:lnTo>
                    <a:pt x="1489" y="0"/>
                  </a:lnTo>
                  <a:lnTo>
                    <a:pt x="1582" y="0"/>
                  </a:lnTo>
                  <a:lnTo>
                    <a:pt x="1569" y="13"/>
                  </a:lnTo>
                  <a:lnTo>
                    <a:pt x="1593" y="35"/>
                  </a:lnTo>
                  <a:lnTo>
                    <a:pt x="1616" y="13"/>
                  </a:lnTo>
                  <a:lnTo>
                    <a:pt x="1603" y="0"/>
                  </a:lnTo>
                  <a:lnTo>
                    <a:pt x="1697" y="0"/>
                  </a:lnTo>
                  <a:lnTo>
                    <a:pt x="1684" y="13"/>
                  </a:lnTo>
                  <a:lnTo>
                    <a:pt x="1707" y="35"/>
                  </a:lnTo>
                  <a:lnTo>
                    <a:pt x="1731" y="13"/>
                  </a:lnTo>
                  <a:lnTo>
                    <a:pt x="1717" y="0"/>
                  </a:lnTo>
                  <a:lnTo>
                    <a:pt x="1812" y="0"/>
                  </a:lnTo>
                  <a:lnTo>
                    <a:pt x="1798" y="13"/>
                  </a:lnTo>
                  <a:lnTo>
                    <a:pt x="1822" y="35"/>
                  </a:lnTo>
                  <a:lnTo>
                    <a:pt x="1845" y="13"/>
                  </a:lnTo>
                  <a:lnTo>
                    <a:pt x="1833" y="0"/>
                  </a:lnTo>
                  <a:lnTo>
                    <a:pt x="1926" y="0"/>
                  </a:lnTo>
                  <a:lnTo>
                    <a:pt x="1913" y="13"/>
                  </a:lnTo>
                  <a:lnTo>
                    <a:pt x="1936" y="35"/>
                  </a:lnTo>
                  <a:lnTo>
                    <a:pt x="1960" y="13"/>
                  </a:lnTo>
                  <a:lnTo>
                    <a:pt x="1947" y="0"/>
                  </a:lnTo>
                  <a:lnTo>
                    <a:pt x="2031" y="0"/>
                  </a:lnTo>
                  <a:lnTo>
                    <a:pt x="2031" y="8"/>
                  </a:lnTo>
                  <a:lnTo>
                    <a:pt x="2027" y="13"/>
                  </a:lnTo>
                  <a:lnTo>
                    <a:pt x="2031" y="16"/>
                  </a:lnTo>
                  <a:lnTo>
                    <a:pt x="2031" y="118"/>
                  </a:lnTo>
                  <a:lnTo>
                    <a:pt x="2027" y="123"/>
                  </a:lnTo>
                  <a:lnTo>
                    <a:pt x="2031" y="126"/>
                  </a:lnTo>
                  <a:lnTo>
                    <a:pt x="2031" y="230"/>
                  </a:lnTo>
                  <a:lnTo>
                    <a:pt x="2027" y="233"/>
                  </a:lnTo>
                  <a:lnTo>
                    <a:pt x="2031" y="237"/>
                  </a:lnTo>
                  <a:lnTo>
                    <a:pt x="2031" y="340"/>
                  </a:lnTo>
                  <a:lnTo>
                    <a:pt x="2027" y="343"/>
                  </a:lnTo>
                  <a:lnTo>
                    <a:pt x="2031" y="347"/>
                  </a:lnTo>
                  <a:lnTo>
                    <a:pt x="2031" y="450"/>
                  </a:lnTo>
                  <a:lnTo>
                    <a:pt x="2027" y="453"/>
                  </a:lnTo>
                  <a:lnTo>
                    <a:pt x="2031" y="457"/>
                  </a:lnTo>
                  <a:lnTo>
                    <a:pt x="2031" y="560"/>
                  </a:lnTo>
                  <a:lnTo>
                    <a:pt x="2027" y="563"/>
                  </a:lnTo>
                  <a:lnTo>
                    <a:pt x="2031" y="568"/>
                  </a:lnTo>
                  <a:lnTo>
                    <a:pt x="2031" y="670"/>
                  </a:lnTo>
                  <a:lnTo>
                    <a:pt x="2027" y="675"/>
                  </a:lnTo>
                  <a:lnTo>
                    <a:pt x="2031" y="678"/>
                  </a:lnTo>
                  <a:lnTo>
                    <a:pt x="2031" y="763"/>
                  </a:lnTo>
                  <a:lnTo>
                    <a:pt x="2031" y="763"/>
                  </a:lnTo>
                  <a:lnTo>
                    <a:pt x="2030" y="781"/>
                  </a:lnTo>
                  <a:lnTo>
                    <a:pt x="2027" y="785"/>
                  </a:lnTo>
                  <a:lnTo>
                    <a:pt x="2029" y="787"/>
                  </a:lnTo>
                  <a:lnTo>
                    <a:pt x="2029" y="787"/>
                  </a:lnTo>
                  <a:lnTo>
                    <a:pt x="2027" y="799"/>
                  </a:lnTo>
                  <a:lnTo>
                    <a:pt x="2024" y="812"/>
                  </a:lnTo>
                  <a:lnTo>
                    <a:pt x="2019" y="824"/>
                  </a:lnTo>
                  <a:lnTo>
                    <a:pt x="2014" y="835"/>
                  </a:lnTo>
                  <a:lnTo>
                    <a:pt x="1993" y="817"/>
                  </a:lnTo>
                  <a:lnTo>
                    <a:pt x="1970" y="840"/>
                  </a:lnTo>
                  <a:lnTo>
                    <a:pt x="1993" y="862"/>
                  </a:lnTo>
                  <a:lnTo>
                    <a:pt x="2000" y="857"/>
                  </a:lnTo>
                  <a:lnTo>
                    <a:pt x="2000" y="857"/>
                  </a:lnTo>
                  <a:lnTo>
                    <a:pt x="1991" y="867"/>
                  </a:lnTo>
                  <a:lnTo>
                    <a:pt x="1981" y="878"/>
                  </a:lnTo>
                  <a:lnTo>
                    <a:pt x="1971" y="886"/>
                  </a:lnTo>
                  <a:lnTo>
                    <a:pt x="1960" y="895"/>
                  </a:lnTo>
                  <a:lnTo>
                    <a:pt x="1936" y="872"/>
                  </a:lnTo>
                  <a:lnTo>
                    <a:pt x="1913" y="895"/>
                  </a:lnTo>
                  <a:lnTo>
                    <a:pt x="1929" y="911"/>
                  </a:lnTo>
                  <a:lnTo>
                    <a:pt x="1929" y="911"/>
                  </a:lnTo>
                  <a:lnTo>
                    <a:pt x="1914" y="916"/>
                  </a:lnTo>
                  <a:lnTo>
                    <a:pt x="1898" y="920"/>
                  </a:lnTo>
                  <a:lnTo>
                    <a:pt x="1882" y="922"/>
                  </a:lnTo>
                  <a:lnTo>
                    <a:pt x="1865" y="923"/>
                  </a:lnTo>
                  <a:lnTo>
                    <a:pt x="166" y="923"/>
                  </a:lnTo>
                  <a:close/>
                  <a:moveTo>
                    <a:pt x="160" y="862"/>
                  </a:moveTo>
                  <a:lnTo>
                    <a:pt x="184" y="840"/>
                  </a:lnTo>
                  <a:lnTo>
                    <a:pt x="160" y="817"/>
                  </a:lnTo>
                  <a:lnTo>
                    <a:pt x="137" y="840"/>
                  </a:lnTo>
                  <a:lnTo>
                    <a:pt x="160" y="862"/>
                  </a:lnTo>
                  <a:close/>
                  <a:moveTo>
                    <a:pt x="1879" y="155"/>
                  </a:moveTo>
                  <a:lnTo>
                    <a:pt x="1855" y="178"/>
                  </a:lnTo>
                  <a:lnTo>
                    <a:pt x="1879" y="200"/>
                  </a:lnTo>
                  <a:lnTo>
                    <a:pt x="1902" y="178"/>
                  </a:lnTo>
                  <a:lnTo>
                    <a:pt x="1879" y="155"/>
                  </a:lnTo>
                  <a:close/>
                  <a:moveTo>
                    <a:pt x="1936" y="145"/>
                  </a:moveTo>
                  <a:lnTo>
                    <a:pt x="1960" y="123"/>
                  </a:lnTo>
                  <a:lnTo>
                    <a:pt x="1936" y="100"/>
                  </a:lnTo>
                  <a:lnTo>
                    <a:pt x="1913" y="123"/>
                  </a:lnTo>
                  <a:lnTo>
                    <a:pt x="1936" y="145"/>
                  </a:lnTo>
                  <a:close/>
                  <a:moveTo>
                    <a:pt x="137" y="178"/>
                  </a:moveTo>
                  <a:lnTo>
                    <a:pt x="160" y="200"/>
                  </a:lnTo>
                  <a:lnTo>
                    <a:pt x="184" y="178"/>
                  </a:lnTo>
                  <a:lnTo>
                    <a:pt x="160" y="155"/>
                  </a:lnTo>
                  <a:lnTo>
                    <a:pt x="137" y="178"/>
                  </a:lnTo>
                  <a:close/>
                  <a:moveTo>
                    <a:pt x="127" y="123"/>
                  </a:moveTo>
                  <a:lnTo>
                    <a:pt x="103" y="100"/>
                  </a:lnTo>
                  <a:lnTo>
                    <a:pt x="80" y="123"/>
                  </a:lnTo>
                  <a:lnTo>
                    <a:pt x="103" y="145"/>
                  </a:lnTo>
                  <a:lnTo>
                    <a:pt x="127" y="123"/>
                  </a:lnTo>
                  <a:close/>
                  <a:moveTo>
                    <a:pt x="160" y="752"/>
                  </a:moveTo>
                  <a:lnTo>
                    <a:pt x="184" y="730"/>
                  </a:lnTo>
                  <a:lnTo>
                    <a:pt x="160" y="706"/>
                  </a:lnTo>
                  <a:lnTo>
                    <a:pt x="137" y="730"/>
                  </a:lnTo>
                  <a:lnTo>
                    <a:pt x="160" y="752"/>
                  </a:lnTo>
                  <a:close/>
                  <a:moveTo>
                    <a:pt x="103" y="761"/>
                  </a:moveTo>
                  <a:lnTo>
                    <a:pt x="80" y="785"/>
                  </a:lnTo>
                  <a:lnTo>
                    <a:pt x="103" y="807"/>
                  </a:lnTo>
                  <a:lnTo>
                    <a:pt x="127" y="785"/>
                  </a:lnTo>
                  <a:lnTo>
                    <a:pt x="103" y="761"/>
                  </a:lnTo>
                  <a:close/>
                  <a:moveTo>
                    <a:pt x="1764" y="265"/>
                  </a:moveTo>
                  <a:lnTo>
                    <a:pt x="1741" y="288"/>
                  </a:lnTo>
                  <a:lnTo>
                    <a:pt x="1764" y="311"/>
                  </a:lnTo>
                  <a:lnTo>
                    <a:pt x="1788" y="288"/>
                  </a:lnTo>
                  <a:lnTo>
                    <a:pt x="1764" y="265"/>
                  </a:lnTo>
                  <a:close/>
                  <a:moveTo>
                    <a:pt x="1822" y="256"/>
                  </a:moveTo>
                  <a:lnTo>
                    <a:pt x="1845" y="233"/>
                  </a:lnTo>
                  <a:lnTo>
                    <a:pt x="1822" y="210"/>
                  </a:lnTo>
                  <a:lnTo>
                    <a:pt x="1798" y="233"/>
                  </a:lnTo>
                  <a:lnTo>
                    <a:pt x="1822" y="256"/>
                  </a:lnTo>
                  <a:close/>
                  <a:moveTo>
                    <a:pt x="251" y="288"/>
                  </a:moveTo>
                  <a:lnTo>
                    <a:pt x="275" y="311"/>
                  </a:lnTo>
                  <a:lnTo>
                    <a:pt x="298" y="288"/>
                  </a:lnTo>
                  <a:lnTo>
                    <a:pt x="275" y="265"/>
                  </a:lnTo>
                  <a:lnTo>
                    <a:pt x="251" y="288"/>
                  </a:lnTo>
                  <a:close/>
                  <a:moveTo>
                    <a:pt x="241" y="233"/>
                  </a:moveTo>
                  <a:lnTo>
                    <a:pt x="218" y="210"/>
                  </a:lnTo>
                  <a:lnTo>
                    <a:pt x="194" y="233"/>
                  </a:lnTo>
                  <a:lnTo>
                    <a:pt x="218" y="256"/>
                  </a:lnTo>
                  <a:lnTo>
                    <a:pt x="241" y="233"/>
                  </a:lnTo>
                  <a:close/>
                  <a:moveTo>
                    <a:pt x="1650" y="375"/>
                  </a:moveTo>
                  <a:lnTo>
                    <a:pt x="1626" y="398"/>
                  </a:lnTo>
                  <a:lnTo>
                    <a:pt x="1650" y="421"/>
                  </a:lnTo>
                  <a:lnTo>
                    <a:pt x="1674" y="398"/>
                  </a:lnTo>
                  <a:lnTo>
                    <a:pt x="1650" y="375"/>
                  </a:lnTo>
                  <a:close/>
                  <a:moveTo>
                    <a:pt x="1707" y="366"/>
                  </a:moveTo>
                  <a:lnTo>
                    <a:pt x="1731" y="343"/>
                  </a:lnTo>
                  <a:lnTo>
                    <a:pt x="1707" y="320"/>
                  </a:lnTo>
                  <a:lnTo>
                    <a:pt x="1684" y="343"/>
                  </a:lnTo>
                  <a:lnTo>
                    <a:pt x="1707" y="366"/>
                  </a:lnTo>
                  <a:close/>
                  <a:moveTo>
                    <a:pt x="366" y="398"/>
                  </a:moveTo>
                  <a:lnTo>
                    <a:pt x="389" y="421"/>
                  </a:lnTo>
                  <a:lnTo>
                    <a:pt x="414" y="398"/>
                  </a:lnTo>
                  <a:lnTo>
                    <a:pt x="389" y="375"/>
                  </a:lnTo>
                  <a:lnTo>
                    <a:pt x="366" y="398"/>
                  </a:lnTo>
                  <a:close/>
                  <a:moveTo>
                    <a:pt x="357" y="343"/>
                  </a:moveTo>
                  <a:lnTo>
                    <a:pt x="332" y="320"/>
                  </a:lnTo>
                  <a:lnTo>
                    <a:pt x="308" y="343"/>
                  </a:lnTo>
                  <a:lnTo>
                    <a:pt x="332" y="366"/>
                  </a:lnTo>
                  <a:lnTo>
                    <a:pt x="357" y="343"/>
                  </a:lnTo>
                  <a:close/>
                  <a:moveTo>
                    <a:pt x="1536" y="486"/>
                  </a:moveTo>
                  <a:lnTo>
                    <a:pt x="1512" y="508"/>
                  </a:lnTo>
                  <a:lnTo>
                    <a:pt x="1536" y="532"/>
                  </a:lnTo>
                  <a:lnTo>
                    <a:pt x="1559" y="508"/>
                  </a:lnTo>
                  <a:lnTo>
                    <a:pt x="1536" y="486"/>
                  </a:lnTo>
                  <a:close/>
                  <a:moveTo>
                    <a:pt x="1593" y="476"/>
                  </a:moveTo>
                  <a:lnTo>
                    <a:pt x="1616" y="453"/>
                  </a:lnTo>
                  <a:lnTo>
                    <a:pt x="1593" y="430"/>
                  </a:lnTo>
                  <a:lnTo>
                    <a:pt x="1569" y="453"/>
                  </a:lnTo>
                  <a:lnTo>
                    <a:pt x="1593" y="476"/>
                  </a:lnTo>
                  <a:close/>
                  <a:moveTo>
                    <a:pt x="1502" y="453"/>
                  </a:moveTo>
                  <a:lnTo>
                    <a:pt x="1478" y="430"/>
                  </a:lnTo>
                  <a:lnTo>
                    <a:pt x="1454" y="453"/>
                  </a:lnTo>
                  <a:lnTo>
                    <a:pt x="1478" y="476"/>
                  </a:lnTo>
                  <a:lnTo>
                    <a:pt x="1502" y="453"/>
                  </a:lnTo>
                  <a:close/>
                  <a:moveTo>
                    <a:pt x="1421" y="486"/>
                  </a:moveTo>
                  <a:lnTo>
                    <a:pt x="1397" y="508"/>
                  </a:lnTo>
                  <a:lnTo>
                    <a:pt x="1421" y="532"/>
                  </a:lnTo>
                  <a:lnTo>
                    <a:pt x="1445" y="508"/>
                  </a:lnTo>
                  <a:lnTo>
                    <a:pt x="1421" y="486"/>
                  </a:lnTo>
                  <a:close/>
                  <a:moveTo>
                    <a:pt x="1388" y="453"/>
                  </a:moveTo>
                  <a:lnTo>
                    <a:pt x="1364" y="430"/>
                  </a:lnTo>
                  <a:lnTo>
                    <a:pt x="1339" y="453"/>
                  </a:lnTo>
                  <a:lnTo>
                    <a:pt x="1364" y="476"/>
                  </a:lnTo>
                  <a:lnTo>
                    <a:pt x="1388" y="453"/>
                  </a:lnTo>
                  <a:close/>
                  <a:moveTo>
                    <a:pt x="1307" y="486"/>
                  </a:moveTo>
                  <a:lnTo>
                    <a:pt x="1282" y="508"/>
                  </a:lnTo>
                  <a:lnTo>
                    <a:pt x="1307" y="532"/>
                  </a:lnTo>
                  <a:lnTo>
                    <a:pt x="1330" y="508"/>
                  </a:lnTo>
                  <a:lnTo>
                    <a:pt x="1307" y="486"/>
                  </a:lnTo>
                  <a:close/>
                  <a:moveTo>
                    <a:pt x="1273" y="453"/>
                  </a:moveTo>
                  <a:lnTo>
                    <a:pt x="1248" y="430"/>
                  </a:lnTo>
                  <a:lnTo>
                    <a:pt x="1225" y="453"/>
                  </a:lnTo>
                  <a:lnTo>
                    <a:pt x="1248" y="476"/>
                  </a:lnTo>
                  <a:lnTo>
                    <a:pt x="1273" y="453"/>
                  </a:lnTo>
                  <a:close/>
                  <a:moveTo>
                    <a:pt x="1191" y="486"/>
                  </a:moveTo>
                  <a:lnTo>
                    <a:pt x="1168" y="508"/>
                  </a:lnTo>
                  <a:lnTo>
                    <a:pt x="1191" y="532"/>
                  </a:lnTo>
                  <a:lnTo>
                    <a:pt x="1216" y="508"/>
                  </a:lnTo>
                  <a:lnTo>
                    <a:pt x="1191" y="486"/>
                  </a:lnTo>
                  <a:close/>
                  <a:moveTo>
                    <a:pt x="1159" y="453"/>
                  </a:moveTo>
                  <a:lnTo>
                    <a:pt x="1134" y="430"/>
                  </a:lnTo>
                  <a:lnTo>
                    <a:pt x="1110" y="453"/>
                  </a:lnTo>
                  <a:lnTo>
                    <a:pt x="1134" y="476"/>
                  </a:lnTo>
                  <a:lnTo>
                    <a:pt x="1159" y="453"/>
                  </a:lnTo>
                  <a:close/>
                  <a:moveTo>
                    <a:pt x="1077" y="486"/>
                  </a:moveTo>
                  <a:lnTo>
                    <a:pt x="1053" y="508"/>
                  </a:lnTo>
                  <a:lnTo>
                    <a:pt x="1077" y="532"/>
                  </a:lnTo>
                  <a:lnTo>
                    <a:pt x="1100" y="508"/>
                  </a:lnTo>
                  <a:lnTo>
                    <a:pt x="1077" y="486"/>
                  </a:lnTo>
                  <a:close/>
                  <a:moveTo>
                    <a:pt x="1043" y="453"/>
                  </a:moveTo>
                  <a:lnTo>
                    <a:pt x="1020" y="430"/>
                  </a:lnTo>
                  <a:lnTo>
                    <a:pt x="996" y="453"/>
                  </a:lnTo>
                  <a:lnTo>
                    <a:pt x="1020" y="476"/>
                  </a:lnTo>
                  <a:lnTo>
                    <a:pt x="1043" y="453"/>
                  </a:lnTo>
                  <a:close/>
                  <a:moveTo>
                    <a:pt x="962" y="486"/>
                  </a:moveTo>
                  <a:lnTo>
                    <a:pt x="939" y="508"/>
                  </a:lnTo>
                  <a:lnTo>
                    <a:pt x="962" y="532"/>
                  </a:lnTo>
                  <a:lnTo>
                    <a:pt x="986" y="508"/>
                  </a:lnTo>
                  <a:lnTo>
                    <a:pt x="962" y="486"/>
                  </a:lnTo>
                  <a:close/>
                  <a:moveTo>
                    <a:pt x="929" y="453"/>
                  </a:moveTo>
                  <a:lnTo>
                    <a:pt x="905" y="430"/>
                  </a:lnTo>
                  <a:lnTo>
                    <a:pt x="882" y="453"/>
                  </a:lnTo>
                  <a:lnTo>
                    <a:pt x="905" y="476"/>
                  </a:lnTo>
                  <a:lnTo>
                    <a:pt x="929" y="453"/>
                  </a:lnTo>
                  <a:close/>
                  <a:moveTo>
                    <a:pt x="848" y="486"/>
                  </a:moveTo>
                  <a:lnTo>
                    <a:pt x="824" y="508"/>
                  </a:lnTo>
                  <a:lnTo>
                    <a:pt x="848" y="532"/>
                  </a:lnTo>
                  <a:lnTo>
                    <a:pt x="872" y="508"/>
                  </a:lnTo>
                  <a:lnTo>
                    <a:pt x="848" y="486"/>
                  </a:lnTo>
                  <a:close/>
                  <a:moveTo>
                    <a:pt x="814" y="453"/>
                  </a:moveTo>
                  <a:lnTo>
                    <a:pt x="791" y="430"/>
                  </a:lnTo>
                  <a:lnTo>
                    <a:pt x="767" y="453"/>
                  </a:lnTo>
                  <a:lnTo>
                    <a:pt x="791" y="476"/>
                  </a:lnTo>
                  <a:lnTo>
                    <a:pt x="814" y="453"/>
                  </a:lnTo>
                  <a:close/>
                  <a:moveTo>
                    <a:pt x="734" y="486"/>
                  </a:moveTo>
                  <a:lnTo>
                    <a:pt x="710" y="508"/>
                  </a:lnTo>
                  <a:lnTo>
                    <a:pt x="734" y="532"/>
                  </a:lnTo>
                  <a:lnTo>
                    <a:pt x="757" y="508"/>
                  </a:lnTo>
                  <a:lnTo>
                    <a:pt x="734" y="486"/>
                  </a:lnTo>
                  <a:close/>
                  <a:moveTo>
                    <a:pt x="700" y="453"/>
                  </a:moveTo>
                  <a:lnTo>
                    <a:pt x="676" y="430"/>
                  </a:lnTo>
                  <a:lnTo>
                    <a:pt x="653" y="453"/>
                  </a:lnTo>
                  <a:lnTo>
                    <a:pt x="676" y="476"/>
                  </a:lnTo>
                  <a:lnTo>
                    <a:pt x="700" y="453"/>
                  </a:lnTo>
                  <a:close/>
                  <a:moveTo>
                    <a:pt x="619" y="486"/>
                  </a:moveTo>
                  <a:lnTo>
                    <a:pt x="594" y="508"/>
                  </a:lnTo>
                  <a:lnTo>
                    <a:pt x="619" y="532"/>
                  </a:lnTo>
                  <a:lnTo>
                    <a:pt x="643" y="508"/>
                  </a:lnTo>
                  <a:lnTo>
                    <a:pt x="619" y="486"/>
                  </a:lnTo>
                  <a:close/>
                  <a:moveTo>
                    <a:pt x="585" y="453"/>
                  </a:moveTo>
                  <a:lnTo>
                    <a:pt x="562" y="430"/>
                  </a:lnTo>
                  <a:lnTo>
                    <a:pt x="537" y="453"/>
                  </a:lnTo>
                  <a:lnTo>
                    <a:pt x="562" y="476"/>
                  </a:lnTo>
                  <a:lnTo>
                    <a:pt x="585" y="453"/>
                  </a:lnTo>
                  <a:close/>
                  <a:moveTo>
                    <a:pt x="505" y="486"/>
                  </a:moveTo>
                  <a:lnTo>
                    <a:pt x="480" y="508"/>
                  </a:lnTo>
                  <a:lnTo>
                    <a:pt x="505" y="532"/>
                  </a:lnTo>
                  <a:lnTo>
                    <a:pt x="528" y="508"/>
                  </a:lnTo>
                  <a:lnTo>
                    <a:pt x="505" y="486"/>
                  </a:lnTo>
                  <a:close/>
                  <a:moveTo>
                    <a:pt x="471" y="453"/>
                  </a:moveTo>
                  <a:lnTo>
                    <a:pt x="446" y="430"/>
                  </a:lnTo>
                  <a:lnTo>
                    <a:pt x="423" y="453"/>
                  </a:lnTo>
                  <a:lnTo>
                    <a:pt x="446" y="476"/>
                  </a:lnTo>
                  <a:lnTo>
                    <a:pt x="471" y="453"/>
                  </a:lnTo>
                  <a:close/>
                  <a:moveTo>
                    <a:pt x="389" y="486"/>
                  </a:moveTo>
                  <a:lnTo>
                    <a:pt x="366" y="508"/>
                  </a:lnTo>
                  <a:lnTo>
                    <a:pt x="389" y="532"/>
                  </a:lnTo>
                  <a:lnTo>
                    <a:pt x="414" y="508"/>
                  </a:lnTo>
                  <a:lnTo>
                    <a:pt x="389" y="486"/>
                  </a:lnTo>
                  <a:close/>
                  <a:moveTo>
                    <a:pt x="357" y="453"/>
                  </a:moveTo>
                  <a:lnTo>
                    <a:pt x="332" y="430"/>
                  </a:lnTo>
                  <a:lnTo>
                    <a:pt x="308" y="453"/>
                  </a:lnTo>
                  <a:lnTo>
                    <a:pt x="332" y="476"/>
                  </a:lnTo>
                  <a:lnTo>
                    <a:pt x="357" y="453"/>
                  </a:lnTo>
                  <a:close/>
                  <a:moveTo>
                    <a:pt x="446" y="366"/>
                  </a:moveTo>
                  <a:lnTo>
                    <a:pt x="471" y="343"/>
                  </a:lnTo>
                  <a:lnTo>
                    <a:pt x="446" y="320"/>
                  </a:lnTo>
                  <a:lnTo>
                    <a:pt x="423" y="343"/>
                  </a:lnTo>
                  <a:lnTo>
                    <a:pt x="446" y="366"/>
                  </a:lnTo>
                  <a:close/>
                  <a:moveTo>
                    <a:pt x="480" y="398"/>
                  </a:moveTo>
                  <a:lnTo>
                    <a:pt x="505" y="421"/>
                  </a:lnTo>
                  <a:lnTo>
                    <a:pt x="528" y="398"/>
                  </a:lnTo>
                  <a:lnTo>
                    <a:pt x="505" y="375"/>
                  </a:lnTo>
                  <a:lnTo>
                    <a:pt x="480" y="398"/>
                  </a:lnTo>
                  <a:close/>
                  <a:moveTo>
                    <a:pt x="562" y="366"/>
                  </a:moveTo>
                  <a:lnTo>
                    <a:pt x="585" y="343"/>
                  </a:lnTo>
                  <a:lnTo>
                    <a:pt x="562" y="320"/>
                  </a:lnTo>
                  <a:lnTo>
                    <a:pt x="537" y="343"/>
                  </a:lnTo>
                  <a:lnTo>
                    <a:pt x="562" y="366"/>
                  </a:lnTo>
                  <a:close/>
                  <a:moveTo>
                    <a:pt x="594" y="398"/>
                  </a:moveTo>
                  <a:lnTo>
                    <a:pt x="619" y="421"/>
                  </a:lnTo>
                  <a:lnTo>
                    <a:pt x="643" y="398"/>
                  </a:lnTo>
                  <a:lnTo>
                    <a:pt x="619" y="375"/>
                  </a:lnTo>
                  <a:lnTo>
                    <a:pt x="594" y="398"/>
                  </a:lnTo>
                  <a:close/>
                  <a:moveTo>
                    <a:pt x="676" y="366"/>
                  </a:moveTo>
                  <a:lnTo>
                    <a:pt x="700" y="343"/>
                  </a:lnTo>
                  <a:lnTo>
                    <a:pt x="676" y="320"/>
                  </a:lnTo>
                  <a:lnTo>
                    <a:pt x="653" y="343"/>
                  </a:lnTo>
                  <a:lnTo>
                    <a:pt x="676" y="366"/>
                  </a:lnTo>
                  <a:close/>
                  <a:moveTo>
                    <a:pt x="710" y="398"/>
                  </a:moveTo>
                  <a:lnTo>
                    <a:pt x="734" y="421"/>
                  </a:lnTo>
                  <a:lnTo>
                    <a:pt x="757" y="398"/>
                  </a:lnTo>
                  <a:lnTo>
                    <a:pt x="734" y="375"/>
                  </a:lnTo>
                  <a:lnTo>
                    <a:pt x="710" y="398"/>
                  </a:lnTo>
                  <a:close/>
                  <a:moveTo>
                    <a:pt x="791" y="366"/>
                  </a:moveTo>
                  <a:lnTo>
                    <a:pt x="814" y="343"/>
                  </a:lnTo>
                  <a:lnTo>
                    <a:pt x="791" y="320"/>
                  </a:lnTo>
                  <a:lnTo>
                    <a:pt x="767" y="343"/>
                  </a:lnTo>
                  <a:lnTo>
                    <a:pt x="791" y="366"/>
                  </a:lnTo>
                  <a:close/>
                  <a:moveTo>
                    <a:pt x="824" y="398"/>
                  </a:moveTo>
                  <a:lnTo>
                    <a:pt x="848" y="421"/>
                  </a:lnTo>
                  <a:lnTo>
                    <a:pt x="872" y="398"/>
                  </a:lnTo>
                  <a:lnTo>
                    <a:pt x="848" y="375"/>
                  </a:lnTo>
                  <a:lnTo>
                    <a:pt x="824" y="398"/>
                  </a:lnTo>
                  <a:close/>
                  <a:moveTo>
                    <a:pt x="905" y="366"/>
                  </a:moveTo>
                  <a:lnTo>
                    <a:pt x="929" y="343"/>
                  </a:lnTo>
                  <a:lnTo>
                    <a:pt x="905" y="320"/>
                  </a:lnTo>
                  <a:lnTo>
                    <a:pt x="882" y="343"/>
                  </a:lnTo>
                  <a:lnTo>
                    <a:pt x="905" y="366"/>
                  </a:lnTo>
                  <a:close/>
                  <a:moveTo>
                    <a:pt x="939" y="398"/>
                  </a:moveTo>
                  <a:lnTo>
                    <a:pt x="962" y="421"/>
                  </a:lnTo>
                  <a:lnTo>
                    <a:pt x="986" y="398"/>
                  </a:lnTo>
                  <a:lnTo>
                    <a:pt x="962" y="375"/>
                  </a:lnTo>
                  <a:lnTo>
                    <a:pt x="939" y="398"/>
                  </a:lnTo>
                  <a:close/>
                  <a:moveTo>
                    <a:pt x="1020" y="366"/>
                  </a:moveTo>
                  <a:lnTo>
                    <a:pt x="1043" y="343"/>
                  </a:lnTo>
                  <a:lnTo>
                    <a:pt x="1020" y="320"/>
                  </a:lnTo>
                  <a:lnTo>
                    <a:pt x="996" y="343"/>
                  </a:lnTo>
                  <a:lnTo>
                    <a:pt x="1020" y="366"/>
                  </a:lnTo>
                  <a:close/>
                  <a:moveTo>
                    <a:pt x="1053" y="398"/>
                  </a:moveTo>
                  <a:lnTo>
                    <a:pt x="1077" y="421"/>
                  </a:lnTo>
                  <a:lnTo>
                    <a:pt x="1100" y="398"/>
                  </a:lnTo>
                  <a:lnTo>
                    <a:pt x="1077" y="375"/>
                  </a:lnTo>
                  <a:lnTo>
                    <a:pt x="1053" y="398"/>
                  </a:lnTo>
                  <a:close/>
                  <a:moveTo>
                    <a:pt x="1134" y="366"/>
                  </a:moveTo>
                  <a:lnTo>
                    <a:pt x="1159" y="343"/>
                  </a:lnTo>
                  <a:lnTo>
                    <a:pt x="1134" y="320"/>
                  </a:lnTo>
                  <a:lnTo>
                    <a:pt x="1110" y="343"/>
                  </a:lnTo>
                  <a:lnTo>
                    <a:pt x="1134" y="366"/>
                  </a:lnTo>
                  <a:close/>
                  <a:moveTo>
                    <a:pt x="1168" y="398"/>
                  </a:moveTo>
                  <a:lnTo>
                    <a:pt x="1191" y="421"/>
                  </a:lnTo>
                  <a:lnTo>
                    <a:pt x="1216" y="398"/>
                  </a:lnTo>
                  <a:lnTo>
                    <a:pt x="1191" y="375"/>
                  </a:lnTo>
                  <a:lnTo>
                    <a:pt x="1168" y="398"/>
                  </a:lnTo>
                  <a:close/>
                  <a:moveTo>
                    <a:pt x="1248" y="366"/>
                  </a:moveTo>
                  <a:lnTo>
                    <a:pt x="1273" y="343"/>
                  </a:lnTo>
                  <a:lnTo>
                    <a:pt x="1248" y="320"/>
                  </a:lnTo>
                  <a:lnTo>
                    <a:pt x="1225" y="343"/>
                  </a:lnTo>
                  <a:lnTo>
                    <a:pt x="1248" y="366"/>
                  </a:lnTo>
                  <a:close/>
                  <a:moveTo>
                    <a:pt x="1282" y="398"/>
                  </a:moveTo>
                  <a:lnTo>
                    <a:pt x="1307" y="421"/>
                  </a:lnTo>
                  <a:lnTo>
                    <a:pt x="1330" y="398"/>
                  </a:lnTo>
                  <a:lnTo>
                    <a:pt x="1307" y="375"/>
                  </a:lnTo>
                  <a:lnTo>
                    <a:pt x="1282" y="398"/>
                  </a:lnTo>
                  <a:close/>
                  <a:moveTo>
                    <a:pt x="1364" y="366"/>
                  </a:moveTo>
                  <a:lnTo>
                    <a:pt x="1388" y="343"/>
                  </a:lnTo>
                  <a:lnTo>
                    <a:pt x="1364" y="320"/>
                  </a:lnTo>
                  <a:lnTo>
                    <a:pt x="1339" y="343"/>
                  </a:lnTo>
                  <a:lnTo>
                    <a:pt x="1364" y="366"/>
                  </a:lnTo>
                  <a:close/>
                  <a:moveTo>
                    <a:pt x="1397" y="398"/>
                  </a:moveTo>
                  <a:lnTo>
                    <a:pt x="1421" y="421"/>
                  </a:lnTo>
                  <a:lnTo>
                    <a:pt x="1445" y="398"/>
                  </a:lnTo>
                  <a:lnTo>
                    <a:pt x="1421" y="375"/>
                  </a:lnTo>
                  <a:lnTo>
                    <a:pt x="1397" y="398"/>
                  </a:lnTo>
                  <a:close/>
                  <a:moveTo>
                    <a:pt x="1478" y="366"/>
                  </a:moveTo>
                  <a:lnTo>
                    <a:pt x="1502" y="343"/>
                  </a:lnTo>
                  <a:lnTo>
                    <a:pt x="1478" y="320"/>
                  </a:lnTo>
                  <a:lnTo>
                    <a:pt x="1454" y="343"/>
                  </a:lnTo>
                  <a:lnTo>
                    <a:pt x="1478" y="366"/>
                  </a:lnTo>
                  <a:close/>
                  <a:moveTo>
                    <a:pt x="1512" y="398"/>
                  </a:moveTo>
                  <a:lnTo>
                    <a:pt x="1536" y="421"/>
                  </a:lnTo>
                  <a:lnTo>
                    <a:pt x="1559" y="398"/>
                  </a:lnTo>
                  <a:lnTo>
                    <a:pt x="1536" y="375"/>
                  </a:lnTo>
                  <a:lnTo>
                    <a:pt x="1512" y="398"/>
                  </a:lnTo>
                  <a:close/>
                  <a:moveTo>
                    <a:pt x="1593" y="366"/>
                  </a:moveTo>
                  <a:lnTo>
                    <a:pt x="1616" y="343"/>
                  </a:lnTo>
                  <a:lnTo>
                    <a:pt x="1593" y="320"/>
                  </a:lnTo>
                  <a:lnTo>
                    <a:pt x="1569" y="343"/>
                  </a:lnTo>
                  <a:lnTo>
                    <a:pt x="1593" y="366"/>
                  </a:lnTo>
                  <a:close/>
                  <a:moveTo>
                    <a:pt x="1684" y="453"/>
                  </a:moveTo>
                  <a:lnTo>
                    <a:pt x="1707" y="476"/>
                  </a:lnTo>
                  <a:lnTo>
                    <a:pt x="1731" y="453"/>
                  </a:lnTo>
                  <a:lnTo>
                    <a:pt x="1707" y="430"/>
                  </a:lnTo>
                  <a:lnTo>
                    <a:pt x="1684" y="453"/>
                  </a:lnTo>
                  <a:close/>
                  <a:moveTo>
                    <a:pt x="1650" y="486"/>
                  </a:moveTo>
                  <a:lnTo>
                    <a:pt x="1626" y="508"/>
                  </a:lnTo>
                  <a:lnTo>
                    <a:pt x="1650" y="532"/>
                  </a:lnTo>
                  <a:lnTo>
                    <a:pt x="1674" y="508"/>
                  </a:lnTo>
                  <a:lnTo>
                    <a:pt x="1650" y="486"/>
                  </a:lnTo>
                  <a:close/>
                  <a:moveTo>
                    <a:pt x="1684" y="563"/>
                  </a:moveTo>
                  <a:lnTo>
                    <a:pt x="1707" y="587"/>
                  </a:lnTo>
                  <a:lnTo>
                    <a:pt x="1731" y="563"/>
                  </a:lnTo>
                  <a:lnTo>
                    <a:pt x="1707" y="541"/>
                  </a:lnTo>
                  <a:lnTo>
                    <a:pt x="1684" y="563"/>
                  </a:lnTo>
                  <a:close/>
                  <a:moveTo>
                    <a:pt x="1650" y="596"/>
                  </a:moveTo>
                  <a:lnTo>
                    <a:pt x="1626" y="619"/>
                  </a:lnTo>
                  <a:lnTo>
                    <a:pt x="1650" y="642"/>
                  </a:lnTo>
                  <a:lnTo>
                    <a:pt x="1674" y="619"/>
                  </a:lnTo>
                  <a:lnTo>
                    <a:pt x="1650" y="596"/>
                  </a:lnTo>
                  <a:close/>
                  <a:moveTo>
                    <a:pt x="1616" y="563"/>
                  </a:moveTo>
                  <a:lnTo>
                    <a:pt x="1593" y="541"/>
                  </a:lnTo>
                  <a:lnTo>
                    <a:pt x="1569" y="563"/>
                  </a:lnTo>
                  <a:lnTo>
                    <a:pt x="1593" y="587"/>
                  </a:lnTo>
                  <a:lnTo>
                    <a:pt x="1616" y="563"/>
                  </a:lnTo>
                  <a:close/>
                  <a:moveTo>
                    <a:pt x="1536" y="596"/>
                  </a:moveTo>
                  <a:lnTo>
                    <a:pt x="1512" y="619"/>
                  </a:lnTo>
                  <a:lnTo>
                    <a:pt x="1536" y="642"/>
                  </a:lnTo>
                  <a:lnTo>
                    <a:pt x="1559" y="619"/>
                  </a:lnTo>
                  <a:lnTo>
                    <a:pt x="1536" y="596"/>
                  </a:lnTo>
                  <a:close/>
                  <a:moveTo>
                    <a:pt x="1502" y="563"/>
                  </a:moveTo>
                  <a:lnTo>
                    <a:pt x="1478" y="541"/>
                  </a:lnTo>
                  <a:lnTo>
                    <a:pt x="1454" y="563"/>
                  </a:lnTo>
                  <a:lnTo>
                    <a:pt x="1478" y="587"/>
                  </a:lnTo>
                  <a:lnTo>
                    <a:pt x="1502" y="563"/>
                  </a:lnTo>
                  <a:close/>
                  <a:moveTo>
                    <a:pt x="1421" y="596"/>
                  </a:moveTo>
                  <a:lnTo>
                    <a:pt x="1397" y="619"/>
                  </a:lnTo>
                  <a:lnTo>
                    <a:pt x="1421" y="642"/>
                  </a:lnTo>
                  <a:lnTo>
                    <a:pt x="1445" y="619"/>
                  </a:lnTo>
                  <a:lnTo>
                    <a:pt x="1421" y="596"/>
                  </a:lnTo>
                  <a:close/>
                  <a:moveTo>
                    <a:pt x="1388" y="563"/>
                  </a:moveTo>
                  <a:lnTo>
                    <a:pt x="1364" y="541"/>
                  </a:lnTo>
                  <a:lnTo>
                    <a:pt x="1339" y="563"/>
                  </a:lnTo>
                  <a:lnTo>
                    <a:pt x="1364" y="587"/>
                  </a:lnTo>
                  <a:lnTo>
                    <a:pt x="1388" y="563"/>
                  </a:lnTo>
                  <a:close/>
                  <a:moveTo>
                    <a:pt x="1307" y="596"/>
                  </a:moveTo>
                  <a:lnTo>
                    <a:pt x="1282" y="619"/>
                  </a:lnTo>
                  <a:lnTo>
                    <a:pt x="1307" y="642"/>
                  </a:lnTo>
                  <a:lnTo>
                    <a:pt x="1330" y="619"/>
                  </a:lnTo>
                  <a:lnTo>
                    <a:pt x="1307" y="596"/>
                  </a:lnTo>
                  <a:close/>
                  <a:moveTo>
                    <a:pt x="1273" y="563"/>
                  </a:moveTo>
                  <a:lnTo>
                    <a:pt x="1248" y="541"/>
                  </a:lnTo>
                  <a:lnTo>
                    <a:pt x="1225" y="563"/>
                  </a:lnTo>
                  <a:lnTo>
                    <a:pt x="1248" y="587"/>
                  </a:lnTo>
                  <a:lnTo>
                    <a:pt x="1273" y="563"/>
                  </a:lnTo>
                  <a:close/>
                  <a:moveTo>
                    <a:pt x="1191" y="596"/>
                  </a:moveTo>
                  <a:lnTo>
                    <a:pt x="1168" y="619"/>
                  </a:lnTo>
                  <a:lnTo>
                    <a:pt x="1191" y="642"/>
                  </a:lnTo>
                  <a:lnTo>
                    <a:pt x="1216" y="619"/>
                  </a:lnTo>
                  <a:lnTo>
                    <a:pt x="1191" y="596"/>
                  </a:lnTo>
                  <a:close/>
                  <a:moveTo>
                    <a:pt x="1159" y="563"/>
                  </a:moveTo>
                  <a:lnTo>
                    <a:pt x="1134" y="541"/>
                  </a:lnTo>
                  <a:lnTo>
                    <a:pt x="1110" y="563"/>
                  </a:lnTo>
                  <a:lnTo>
                    <a:pt x="1134" y="587"/>
                  </a:lnTo>
                  <a:lnTo>
                    <a:pt x="1159" y="563"/>
                  </a:lnTo>
                  <a:close/>
                  <a:moveTo>
                    <a:pt x="1077" y="596"/>
                  </a:moveTo>
                  <a:lnTo>
                    <a:pt x="1053" y="619"/>
                  </a:lnTo>
                  <a:lnTo>
                    <a:pt x="1077" y="642"/>
                  </a:lnTo>
                  <a:lnTo>
                    <a:pt x="1100" y="619"/>
                  </a:lnTo>
                  <a:lnTo>
                    <a:pt x="1077" y="596"/>
                  </a:lnTo>
                  <a:close/>
                  <a:moveTo>
                    <a:pt x="1043" y="563"/>
                  </a:moveTo>
                  <a:lnTo>
                    <a:pt x="1020" y="541"/>
                  </a:lnTo>
                  <a:lnTo>
                    <a:pt x="996" y="563"/>
                  </a:lnTo>
                  <a:lnTo>
                    <a:pt x="1020" y="587"/>
                  </a:lnTo>
                  <a:lnTo>
                    <a:pt x="1043" y="563"/>
                  </a:lnTo>
                  <a:close/>
                  <a:moveTo>
                    <a:pt x="962" y="596"/>
                  </a:moveTo>
                  <a:lnTo>
                    <a:pt x="939" y="619"/>
                  </a:lnTo>
                  <a:lnTo>
                    <a:pt x="962" y="642"/>
                  </a:lnTo>
                  <a:lnTo>
                    <a:pt x="986" y="619"/>
                  </a:lnTo>
                  <a:lnTo>
                    <a:pt x="962" y="596"/>
                  </a:lnTo>
                  <a:close/>
                  <a:moveTo>
                    <a:pt x="929" y="563"/>
                  </a:moveTo>
                  <a:lnTo>
                    <a:pt x="905" y="541"/>
                  </a:lnTo>
                  <a:lnTo>
                    <a:pt x="882" y="563"/>
                  </a:lnTo>
                  <a:lnTo>
                    <a:pt x="905" y="587"/>
                  </a:lnTo>
                  <a:lnTo>
                    <a:pt x="929" y="563"/>
                  </a:lnTo>
                  <a:close/>
                  <a:moveTo>
                    <a:pt x="848" y="596"/>
                  </a:moveTo>
                  <a:lnTo>
                    <a:pt x="824" y="619"/>
                  </a:lnTo>
                  <a:lnTo>
                    <a:pt x="848" y="642"/>
                  </a:lnTo>
                  <a:lnTo>
                    <a:pt x="872" y="619"/>
                  </a:lnTo>
                  <a:lnTo>
                    <a:pt x="848" y="596"/>
                  </a:lnTo>
                  <a:close/>
                  <a:moveTo>
                    <a:pt x="814" y="563"/>
                  </a:moveTo>
                  <a:lnTo>
                    <a:pt x="791" y="541"/>
                  </a:lnTo>
                  <a:lnTo>
                    <a:pt x="767" y="563"/>
                  </a:lnTo>
                  <a:lnTo>
                    <a:pt x="791" y="587"/>
                  </a:lnTo>
                  <a:lnTo>
                    <a:pt x="814" y="563"/>
                  </a:lnTo>
                  <a:close/>
                  <a:moveTo>
                    <a:pt x="734" y="596"/>
                  </a:moveTo>
                  <a:lnTo>
                    <a:pt x="710" y="619"/>
                  </a:lnTo>
                  <a:lnTo>
                    <a:pt x="734" y="642"/>
                  </a:lnTo>
                  <a:lnTo>
                    <a:pt x="757" y="619"/>
                  </a:lnTo>
                  <a:lnTo>
                    <a:pt x="734" y="596"/>
                  </a:lnTo>
                  <a:close/>
                  <a:moveTo>
                    <a:pt x="700" y="563"/>
                  </a:moveTo>
                  <a:lnTo>
                    <a:pt x="676" y="541"/>
                  </a:lnTo>
                  <a:lnTo>
                    <a:pt x="653" y="563"/>
                  </a:lnTo>
                  <a:lnTo>
                    <a:pt x="676" y="587"/>
                  </a:lnTo>
                  <a:lnTo>
                    <a:pt x="700" y="563"/>
                  </a:lnTo>
                  <a:close/>
                  <a:moveTo>
                    <a:pt x="619" y="596"/>
                  </a:moveTo>
                  <a:lnTo>
                    <a:pt x="594" y="619"/>
                  </a:lnTo>
                  <a:lnTo>
                    <a:pt x="619" y="642"/>
                  </a:lnTo>
                  <a:lnTo>
                    <a:pt x="643" y="619"/>
                  </a:lnTo>
                  <a:lnTo>
                    <a:pt x="619" y="596"/>
                  </a:lnTo>
                  <a:close/>
                  <a:moveTo>
                    <a:pt x="585" y="563"/>
                  </a:moveTo>
                  <a:lnTo>
                    <a:pt x="562" y="541"/>
                  </a:lnTo>
                  <a:lnTo>
                    <a:pt x="537" y="563"/>
                  </a:lnTo>
                  <a:lnTo>
                    <a:pt x="562" y="587"/>
                  </a:lnTo>
                  <a:lnTo>
                    <a:pt x="585" y="563"/>
                  </a:lnTo>
                  <a:close/>
                  <a:moveTo>
                    <a:pt x="505" y="596"/>
                  </a:moveTo>
                  <a:lnTo>
                    <a:pt x="480" y="619"/>
                  </a:lnTo>
                  <a:lnTo>
                    <a:pt x="505" y="642"/>
                  </a:lnTo>
                  <a:lnTo>
                    <a:pt x="528" y="619"/>
                  </a:lnTo>
                  <a:lnTo>
                    <a:pt x="505" y="596"/>
                  </a:lnTo>
                  <a:close/>
                  <a:moveTo>
                    <a:pt x="471" y="563"/>
                  </a:moveTo>
                  <a:lnTo>
                    <a:pt x="446" y="541"/>
                  </a:lnTo>
                  <a:lnTo>
                    <a:pt x="423" y="563"/>
                  </a:lnTo>
                  <a:lnTo>
                    <a:pt x="446" y="587"/>
                  </a:lnTo>
                  <a:lnTo>
                    <a:pt x="471" y="563"/>
                  </a:lnTo>
                  <a:close/>
                  <a:moveTo>
                    <a:pt x="389" y="596"/>
                  </a:moveTo>
                  <a:lnTo>
                    <a:pt x="366" y="619"/>
                  </a:lnTo>
                  <a:lnTo>
                    <a:pt x="389" y="642"/>
                  </a:lnTo>
                  <a:lnTo>
                    <a:pt x="414" y="619"/>
                  </a:lnTo>
                  <a:lnTo>
                    <a:pt x="389" y="596"/>
                  </a:lnTo>
                  <a:close/>
                  <a:moveTo>
                    <a:pt x="357" y="563"/>
                  </a:moveTo>
                  <a:lnTo>
                    <a:pt x="332" y="541"/>
                  </a:lnTo>
                  <a:lnTo>
                    <a:pt x="308" y="563"/>
                  </a:lnTo>
                  <a:lnTo>
                    <a:pt x="332" y="587"/>
                  </a:lnTo>
                  <a:lnTo>
                    <a:pt x="357" y="563"/>
                  </a:lnTo>
                  <a:close/>
                  <a:moveTo>
                    <a:pt x="275" y="596"/>
                  </a:moveTo>
                  <a:lnTo>
                    <a:pt x="251" y="619"/>
                  </a:lnTo>
                  <a:lnTo>
                    <a:pt x="275" y="642"/>
                  </a:lnTo>
                  <a:lnTo>
                    <a:pt x="298" y="619"/>
                  </a:lnTo>
                  <a:lnTo>
                    <a:pt x="275" y="596"/>
                  </a:lnTo>
                  <a:close/>
                  <a:moveTo>
                    <a:pt x="241" y="563"/>
                  </a:moveTo>
                  <a:lnTo>
                    <a:pt x="218" y="541"/>
                  </a:lnTo>
                  <a:lnTo>
                    <a:pt x="194" y="563"/>
                  </a:lnTo>
                  <a:lnTo>
                    <a:pt x="218" y="587"/>
                  </a:lnTo>
                  <a:lnTo>
                    <a:pt x="241" y="563"/>
                  </a:lnTo>
                  <a:close/>
                  <a:moveTo>
                    <a:pt x="275" y="532"/>
                  </a:moveTo>
                  <a:lnTo>
                    <a:pt x="298" y="508"/>
                  </a:lnTo>
                  <a:lnTo>
                    <a:pt x="275" y="486"/>
                  </a:lnTo>
                  <a:lnTo>
                    <a:pt x="251" y="508"/>
                  </a:lnTo>
                  <a:lnTo>
                    <a:pt x="275" y="532"/>
                  </a:lnTo>
                  <a:close/>
                  <a:moveTo>
                    <a:pt x="241" y="453"/>
                  </a:moveTo>
                  <a:lnTo>
                    <a:pt x="218" y="430"/>
                  </a:lnTo>
                  <a:lnTo>
                    <a:pt x="194" y="453"/>
                  </a:lnTo>
                  <a:lnTo>
                    <a:pt x="218" y="476"/>
                  </a:lnTo>
                  <a:lnTo>
                    <a:pt x="241" y="453"/>
                  </a:lnTo>
                  <a:close/>
                  <a:moveTo>
                    <a:pt x="275" y="421"/>
                  </a:moveTo>
                  <a:lnTo>
                    <a:pt x="298" y="398"/>
                  </a:lnTo>
                  <a:lnTo>
                    <a:pt x="275" y="375"/>
                  </a:lnTo>
                  <a:lnTo>
                    <a:pt x="251" y="398"/>
                  </a:lnTo>
                  <a:lnTo>
                    <a:pt x="275" y="421"/>
                  </a:lnTo>
                  <a:close/>
                  <a:moveTo>
                    <a:pt x="241" y="343"/>
                  </a:moveTo>
                  <a:lnTo>
                    <a:pt x="218" y="320"/>
                  </a:lnTo>
                  <a:lnTo>
                    <a:pt x="194" y="343"/>
                  </a:lnTo>
                  <a:lnTo>
                    <a:pt x="218" y="366"/>
                  </a:lnTo>
                  <a:lnTo>
                    <a:pt x="241" y="343"/>
                  </a:lnTo>
                  <a:close/>
                  <a:moveTo>
                    <a:pt x="332" y="256"/>
                  </a:moveTo>
                  <a:lnTo>
                    <a:pt x="357" y="233"/>
                  </a:lnTo>
                  <a:lnTo>
                    <a:pt x="332" y="210"/>
                  </a:lnTo>
                  <a:lnTo>
                    <a:pt x="308" y="233"/>
                  </a:lnTo>
                  <a:lnTo>
                    <a:pt x="332" y="256"/>
                  </a:lnTo>
                  <a:close/>
                  <a:moveTo>
                    <a:pt x="366" y="288"/>
                  </a:moveTo>
                  <a:lnTo>
                    <a:pt x="389" y="311"/>
                  </a:lnTo>
                  <a:lnTo>
                    <a:pt x="414" y="288"/>
                  </a:lnTo>
                  <a:lnTo>
                    <a:pt x="389" y="265"/>
                  </a:lnTo>
                  <a:lnTo>
                    <a:pt x="366" y="288"/>
                  </a:lnTo>
                  <a:close/>
                  <a:moveTo>
                    <a:pt x="446" y="256"/>
                  </a:moveTo>
                  <a:lnTo>
                    <a:pt x="471" y="233"/>
                  </a:lnTo>
                  <a:lnTo>
                    <a:pt x="446" y="210"/>
                  </a:lnTo>
                  <a:lnTo>
                    <a:pt x="423" y="233"/>
                  </a:lnTo>
                  <a:lnTo>
                    <a:pt x="446" y="256"/>
                  </a:lnTo>
                  <a:close/>
                  <a:moveTo>
                    <a:pt x="480" y="288"/>
                  </a:moveTo>
                  <a:lnTo>
                    <a:pt x="505" y="311"/>
                  </a:lnTo>
                  <a:lnTo>
                    <a:pt x="528" y="288"/>
                  </a:lnTo>
                  <a:lnTo>
                    <a:pt x="505" y="265"/>
                  </a:lnTo>
                  <a:lnTo>
                    <a:pt x="480" y="288"/>
                  </a:lnTo>
                  <a:close/>
                  <a:moveTo>
                    <a:pt x="562" y="256"/>
                  </a:moveTo>
                  <a:lnTo>
                    <a:pt x="585" y="233"/>
                  </a:lnTo>
                  <a:lnTo>
                    <a:pt x="562" y="210"/>
                  </a:lnTo>
                  <a:lnTo>
                    <a:pt x="537" y="233"/>
                  </a:lnTo>
                  <a:lnTo>
                    <a:pt x="562" y="256"/>
                  </a:lnTo>
                  <a:close/>
                  <a:moveTo>
                    <a:pt x="594" y="288"/>
                  </a:moveTo>
                  <a:lnTo>
                    <a:pt x="619" y="311"/>
                  </a:lnTo>
                  <a:lnTo>
                    <a:pt x="643" y="288"/>
                  </a:lnTo>
                  <a:lnTo>
                    <a:pt x="619" y="265"/>
                  </a:lnTo>
                  <a:lnTo>
                    <a:pt x="594" y="288"/>
                  </a:lnTo>
                  <a:close/>
                  <a:moveTo>
                    <a:pt x="676" y="256"/>
                  </a:moveTo>
                  <a:lnTo>
                    <a:pt x="700" y="233"/>
                  </a:lnTo>
                  <a:lnTo>
                    <a:pt x="676" y="210"/>
                  </a:lnTo>
                  <a:lnTo>
                    <a:pt x="653" y="233"/>
                  </a:lnTo>
                  <a:lnTo>
                    <a:pt x="676" y="256"/>
                  </a:lnTo>
                  <a:close/>
                  <a:moveTo>
                    <a:pt x="710" y="288"/>
                  </a:moveTo>
                  <a:lnTo>
                    <a:pt x="734" y="311"/>
                  </a:lnTo>
                  <a:lnTo>
                    <a:pt x="757" y="288"/>
                  </a:lnTo>
                  <a:lnTo>
                    <a:pt x="734" y="265"/>
                  </a:lnTo>
                  <a:lnTo>
                    <a:pt x="710" y="288"/>
                  </a:lnTo>
                  <a:close/>
                  <a:moveTo>
                    <a:pt x="791" y="256"/>
                  </a:moveTo>
                  <a:lnTo>
                    <a:pt x="814" y="233"/>
                  </a:lnTo>
                  <a:lnTo>
                    <a:pt x="791" y="210"/>
                  </a:lnTo>
                  <a:lnTo>
                    <a:pt x="767" y="233"/>
                  </a:lnTo>
                  <a:lnTo>
                    <a:pt x="791" y="256"/>
                  </a:lnTo>
                  <a:close/>
                  <a:moveTo>
                    <a:pt x="824" y="288"/>
                  </a:moveTo>
                  <a:lnTo>
                    <a:pt x="848" y="311"/>
                  </a:lnTo>
                  <a:lnTo>
                    <a:pt x="872" y="288"/>
                  </a:lnTo>
                  <a:lnTo>
                    <a:pt x="848" y="265"/>
                  </a:lnTo>
                  <a:lnTo>
                    <a:pt x="824" y="288"/>
                  </a:lnTo>
                  <a:close/>
                  <a:moveTo>
                    <a:pt x="905" y="256"/>
                  </a:moveTo>
                  <a:lnTo>
                    <a:pt x="929" y="233"/>
                  </a:lnTo>
                  <a:lnTo>
                    <a:pt x="905" y="210"/>
                  </a:lnTo>
                  <a:lnTo>
                    <a:pt x="882" y="233"/>
                  </a:lnTo>
                  <a:lnTo>
                    <a:pt x="905" y="256"/>
                  </a:lnTo>
                  <a:close/>
                  <a:moveTo>
                    <a:pt x="939" y="288"/>
                  </a:moveTo>
                  <a:lnTo>
                    <a:pt x="962" y="311"/>
                  </a:lnTo>
                  <a:lnTo>
                    <a:pt x="986" y="288"/>
                  </a:lnTo>
                  <a:lnTo>
                    <a:pt x="962" y="265"/>
                  </a:lnTo>
                  <a:lnTo>
                    <a:pt x="939" y="288"/>
                  </a:lnTo>
                  <a:close/>
                  <a:moveTo>
                    <a:pt x="1020" y="256"/>
                  </a:moveTo>
                  <a:lnTo>
                    <a:pt x="1043" y="233"/>
                  </a:lnTo>
                  <a:lnTo>
                    <a:pt x="1020" y="210"/>
                  </a:lnTo>
                  <a:lnTo>
                    <a:pt x="996" y="233"/>
                  </a:lnTo>
                  <a:lnTo>
                    <a:pt x="1020" y="256"/>
                  </a:lnTo>
                  <a:close/>
                  <a:moveTo>
                    <a:pt x="1053" y="288"/>
                  </a:moveTo>
                  <a:lnTo>
                    <a:pt x="1077" y="311"/>
                  </a:lnTo>
                  <a:lnTo>
                    <a:pt x="1100" y="288"/>
                  </a:lnTo>
                  <a:lnTo>
                    <a:pt x="1077" y="265"/>
                  </a:lnTo>
                  <a:lnTo>
                    <a:pt x="1053" y="288"/>
                  </a:lnTo>
                  <a:close/>
                  <a:moveTo>
                    <a:pt x="1134" y="256"/>
                  </a:moveTo>
                  <a:lnTo>
                    <a:pt x="1159" y="233"/>
                  </a:lnTo>
                  <a:lnTo>
                    <a:pt x="1134" y="210"/>
                  </a:lnTo>
                  <a:lnTo>
                    <a:pt x="1110" y="233"/>
                  </a:lnTo>
                  <a:lnTo>
                    <a:pt x="1134" y="256"/>
                  </a:lnTo>
                  <a:close/>
                  <a:moveTo>
                    <a:pt x="1168" y="288"/>
                  </a:moveTo>
                  <a:lnTo>
                    <a:pt x="1191" y="311"/>
                  </a:lnTo>
                  <a:lnTo>
                    <a:pt x="1216" y="288"/>
                  </a:lnTo>
                  <a:lnTo>
                    <a:pt x="1191" y="265"/>
                  </a:lnTo>
                  <a:lnTo>
                    <a:pt x="1168" y="288"/>
                  </a:lnTo>
                  <a:close/>
                  <a:moveTo>
                    <a:pt x="1248" y="256"/>
                  </a:moveTo>
                  <a:lnTo>
                    <a:pt x="1273" y="233"/>
                  </a:lnTo>
                  <a:lnTo>
                    <a:pt x="1248" y="210"/>
                  </a:lnTo>
                  <a:lnTo>
                    <a:pt x="1225" y="233"/>
                  </a:lnTo>
                  <a:lnTo>
                    <a:pt x="1248" y="256"/>
                  </a:lnTo>
                  <a:close/>
                  <a:moveTo>
                    <a:pt x="1282" y="288"/>
                  </a:moveTo>
                  <a:lnTo>
                    <a:pt x="1307" y="311"/>
                  </a:lnTo>
                  <a:lnTo>
                    <a:pt x="1330" y="288"/>
                  </a:lnTo>
                  <a:lnTo>
                    <a:pt x="1307" y="265"/>
                  </a:lnTo>
                  <a:lnTo>
                    <a:pt x="1282" y="288"/>
                  </a:lnTo>
                  <a:close/>
                  <a:moveTo>
                    <a:pt x="1364" y="256"/>
                  </a:moveTo>
                  <a:lnTo>
                    <a:pt x="1388" y="233"/>
                  </a:lnTo>
                  <a:lnTo>
                    <a:pt x="1364" y="210"/>
                  </a:lnTo>
                  <a:lnTo>
                    <a:pt x="1339" y="233"/>
                  </a:lnTo>
                  <a:lnTo>
                    <a:pt x="1364" y="256"/>
                  </a:lnTo>
                  <a:close/>
                  <a:moveTo>
                    <a:pt x="1397" y="288"/>
                  </a:moveTo>
                  <a:lnTo>
                    <a:pt x="1421" y="311"/>
                  </a:lnTo>
                  <a:lnTo>
                    <a:pt x="1445" y="288"/>
                  </a:lnTo>
                  <a:lnTo>
                    <a:pt x="1421" y="265"/>
                  </a:lnTo>
                  <a:lnTo>
                    <a:pt x="1397" y="288"/>
                  </a:lnTo>
                  <a:close/>
                  <a:moveTo>
                    <a:pt x="1478" y="256"/>
                  </a:moveTo>
                  <a:lnTo>
                    <a:pt x="1502" y="233"/>
                  </a:lnTo>
                  <a:lnTo>
                    <a:pt x="1478" y="210"/>
                  </a:lnTo>
                  <a:lnTo>
                    <a:pt x="1454" y="233"/>
                  </a:lnTo>
                  <a:lnTo>
                    <a:pt x="1478" y="256"/>
                  </a:lnTo>
                  <a:close/>
                  <a:moveTo>
                    <a:pt x="1512" y="288"/>
                  </a:moveTo>
                  <a:lnTo>
                    <a:pt x="1536" y="311"/>
                  </a:lnTo>
                  <a:lnTo>
                    <a:pt x="1559" y="288"/>
                  </a:lnTo>
                  <a:lnTo>
                    <a:pt x="1536" y="265"/>
                  </a:lnTo>
                  <a:lnTo>
                    <a:pt x="1512" y="288"/>
                  </a:lnTo>
                  <a:close/>
                  <a:moveTo>
                    <a:pt x="1593" y="256"/>
                  </a:moveTo>
                  <a:lnTo>
                    <a:pt x="1616" y="233"/>
                  </a:lnTo>
                  <a:lnTo>
                    <a:pt x="1593" y="210"/>
                  </a:lnTo>
                  <a:lnTo>
                    <a:pt x="1569" y="233"/>
                  </a:lnTo>
                  <a:lnTo>
                    <a:pt x="1593" y="256"/>
                  </a:lnTo>
                  <a:close/>
                  <a:moveTo>
                    <a:pt x="1626" y="288"/>
                  </a:moveTo>
                  <a:lnTo>
                    <a:pt x="1650" y="311"/>
                  </a:lnTo>
                  <a:lnTo>
                    <a:pt x="1674" y="288"/>
                  </a:lnTo>
                  <a:lnTo>
                    <a:pt x="1650" y="265"/>
                  </a:lnTo>
                  <a:lnTo>
                    <a:pt x="1626" y="288"/>
                  </a:lnTo>
                  <a:close/>
                  <a:moveTo>
                    <a:pt x="1707" y="256"/>
                  </a:moveTo>
                  <a:lnTo>
                    <a:pt x="1731" y="233"/>
                  </a:lnTo>
                  <a:lnTo>
                    <a:pt x="1707" y="210"/>
                  </a:lnTo>
                  <a:lnTo>
                    <a:pt x="1684" y="233"/>
                  </a:lnTo>
                  <a:lnTo>
                    <a:pt x="1707" y="256"/>
                  </a:lnTo>
                  <a:close/>
                  <a:moveTo>
                    <a:pt x="1798" y="343"/>
                  </a:moveTo>
                  <a:lnTo>
                    <a:pt x="1822" y="366"/>
                  </a:lnTo>
                  <a:lnTo>
                    <a:pt x="1845" y="343"/>
                  </a:lnTo>
                  <a:lnTo>
                    <a:pt x="1822" y="320"/>
                  </a:lnTo>
                  <a:lnTo>
                    <a:pt x="1798" y="343"/>
                  </a:lnTo>
                  <a:close/>
                  <a:moveTo>
                    <a:pt x="1764" y="375"/>
                  </a:moveTo>
                  <a:lnTo>
                    <a:pt x="1741" y="398"/>
                  </a:lnTo>
                  <a:lnTo>
                    <a:pt x="1764" y="421"/>
                  </a:lnTo>
                  <a:lnTo>
                    <a:pt x="1788" y="398"/>
                  </a:lnTo>
                  <a:lnTo>
                    <a:pt x="1764" y="375"/>
                  </a:lnTo>
                  <a:close/>
                  <a:moveTo>
                    <a:pt x="1798" y="453"/>
                  </a:moveTo>
                  <a:lnTo>
                    <a:pt x="1822" y="476"/>
                  </a:lnTo>
                  <a:lnTo>
                    <a:pt x="1845" y="453"/>
                  </a:lnTo>
                  <a:lnTo>
                    <a:pt x="1822" y="430"/>
                  </a:lnTo>
                  <a:lnTo>
                    <a:pt x="1798" y="453"/>
                  </a:lnTo>
                  <a:close/>
                  <a:moveTo>
                    <a:pt x="1764" y="486"/>
                  </a:moveTo>
                  <a:lnTo>
                    <a:pt x="1741" y="508"/>
                  </a:lnTo>
                  <a:lnTo>
                    <a:pt x="1764" y="532"/>
                  </a:lnTo>
                  <a:lnTo>
                    <a:pt x="1788" y="508"/>
                  </a:lnTo>
                  <a:lnTo>
                    <a:pt x="1764" y="486"/>
                  </a:lnTo>
                  <a:close/>
                  <a:moveTo>
                    <a:pt x="1798" y="563"/>
                  </a:moveTo>
                  <a:lnTo>
                    <a:pt x="1822" y="587"/>
                  </a:lnTo>
                  <a:lnTo>
                    <a:pt x="1845" y="563"/>
                  </a:lnTo>
                  <a:lnTo>
                    <a:pt x="1822" y="541"/>
                  </a:lnTo>
                  <a:lnTo>
                    <a:pt x="1798" y="563"/>
                  </a:lnTo>
                  <a:close/>
                  <a:moveTo>
                    <a:pt x="1764" y="596"/>
                  </a:moveTo>
                  <a:lnTo>
                    <a:pt x="1741" y="619"/>
                  </a:lnTo>
                  <a:lnTo>
                    <a:pt x="1764" y="642"/>
                  </a:lnTo>
                  <a:lnTo>
                    <a:pt x="1788" y="619"/>
                  </a:lnTo>
                  <a:lnTo>
                    <a:pt x="1764" y="596"/>
                  </a:lnTo>
                  <a:close/>
                  <a:moveTo>
                    <a:pt x="1798" y="675"/>
                  </a:moveTo>
                  <a:lnTo>
                    <a:pt x="1822" y="697"/>
                  </a:lnTo>
                  <a:lnTo>
                    <a:pt x="1845" y="675"/>
                  </a:lnTo>
                  <a:lnTo>
                    <a:pt x="1822" y="651"/>
                  </a:lnTo>
                  <a:lnTo>
                    <a:pt x="1798" y="675"/>
                  </a:lnTo>
                  <a:close/>
                  <a:moveTo>
                    <a:pt x="1764" y="706"/>
                  </a:moveTo>
                  <a:lnTo>
                    <a:pt x="1741" y="730"/>
                  </a:lnTo>
                  <a:lnTo>
                    <a:pt x="1764" y="752"/>
                  </a:lnTo>
                  <a:lnTo>
                    <a:pt x="1788" y="730"/>
                  </a:lnTo>
                  <a:lnTo>
                    <a:pt x="1764" y="706"/>
                  </a:lnTo>
                  <a:close/>
                  <a:moveTo>
                    <a:pt x="1731" y="675"/>
                  </a:moveTo>
                  <a:lnTo>
                    <a:pt x="1707" y="651"/>
                  </a:lnTo>
                  <a:lnTo>
                    <a:pt x="1684" y="675"/>
                  </a:lnTo>
                  <a:lnTo>
                    <a:pt x="1707" y="697"/>
                  </a:lnTo>
                  <a:lnTo>
                    <a:pt x="1731" y="675"/>
                  </a:lnTo>
                  <a:close/>
                  <a:moveTo>
                    <a:pt x="1650" y="706"/>
                  </a:moveTo>
                  <a:lnTo>
                    <a:pt x="1626" y="730"/>
                  </a:lnTo>
                  <a:lnTo>
                    <a:pt x="1650" y="752"/>
                  </a:lnTo>
                  <a:lnTo>
                    <a:pt x="1674" y="730"/>
                  </a:lnTo>
                  <a:lnTo>
                    <a:pt x="1650" y="706"/>
                  </a:lnTo>
                  <a:close/>
                  <a:moveTo>
                    <a:pt x="1616" y="675"/>
                  </a:moveTo>
                  <a:lnTo>
                    <a:pt x="1593" y="651"/>
                  </a:lnTo>
                  <a:lnTo>
                    <a:pt x="1569" y="675"/>
                  </a:lnTo>
                  <a:lnTo>
                    <a:pt x="1593" y="697"/>
                  </a:lnTo>
                  <a:lnTo>
                    <a:pt x="1616" y="675"/>
                  </a:lnTo>
                  <a:close/>
                  <a:moveTo>
                    <a:pt x="1536" y="706"/>
                  </a:moveTo>
                  <a:lnTo>
                    <a:pt x="1512" y="730"/>
                  </a:lnTo>
                  <a:lnTo>
                    <a:pt x="1536" y="752"/>
                  </a:lnTo>
                  <a:lnTo>
                    <a:pt x="1559" y="730"/>
                  </a:lnTo>
                  <a:lnTo>
                    <a:pt x="1536" y="706"/>
                  </a:lnTo>
                  <a:close/>
                  <a:moveTo>
                    <a:pt x="1502" y="675"/>
                  </a:moveTo>
                  <a:lnTo>
                    <a:pt x="1478" y="651"/>
                  </a:lnTo>
                  <a:lnTo>
                    <a:pt x="1454" y="675"/>
                  </a:lnTo>
                  <a:lnTo>
                    <a:pt x="1478" y="697"/>
                  </a:lnTo>
                  <a:lnTo>
                    <a:pt x="1502" y="675"/>
                  </a:lnTo>
                  <a:close/>
                  <a:moveTo>
                    <a:pt x="1421" y="706"/>
                  </a:moveTo>
                  <a:lnTo>
                    <a:pt x="1397" y="730"/>
                  </a:lnTo>
                  <a:lnTo>
                    <a:pt x="1421" y="752"/>
                  </a:lnTo>
                  <a:lnTo>
                    <a:pt x="1445" y="730"/>
                  </a:lnTo>
                  <a:lnTo>
                    <a:pt x="1421" y="706"/>
                  </a:lnTo>
                  <a:close/>
                  <a:moveTo>
                    <a:pt x="1388" y="675"/>
                  </a:moveTo>
                  <a:lnTo>
                    <a:pt x="1364" y="651"/>
                  </a:lnTo>
                  <a:lnTo>
                    <a:pt x="1339" y="675"/>
                  </a:lnTo>
                  <a:lnTo>
                    <a:pt x="1364" y="697"/>
                  </a:lnTo>
                  <a:lnTo>
                    <a:pt x="1388" y="675"/>
                  </a:lnTo>
                  <a:close/>
                  <a:moveTo>
                    <a:pt x="1307" y="706"/>
                  </a:moveTo>
                  <a:lnTo>
                    <a:pt x="1282" y="730"/>
                  </a:lnTo>
                  <a:lnTo>
                    <a:pt x="1307" y="752"/>
                  </a:lnTo>
                  <a:lnTo>
                    <a:pt x="1330" y="730"/>
                  </a:lnTo>
                  <a:lnTo>
                    <a:pt x="1307" y="706"/>
                  </a:lnTo>
                  <a:close/>
                  <a:moveTo>
                    <a:pt x="1273" y="675"/>
                  </a:moveTo>
                  <a:lnTo>
                    <a:pt x="1248" y="651"/>
                  </a:lnTo>
                  <a:lnTo>
                    <a:pt x="1225" y="675"/>
                  </a:lnTo>
                  <a:lnTo>
                    <a:pt x="1248" y="697"/>
                  </a:lnTo>
                  <a:lnTo>
                    <a:pt x="1273" y="675"/>
                  </a:lnTo>
                  <a:close/>
                  <a:moveTo>
                    <a:pt x="1191" y="706"/>
                  </a:moveTo>
                  <a:lnTo>
                    <a:pt x="1168" y="730"/>
                  </a:lnTo>
                  <a:lnTo>
                    <a:pt x="1191" y="752"/>
                  </a:lnTo>
                  <a:lnTo>
                    <a:pt x="1216" y="730"/>
                  </a:lnTo>
                  <a:lnTo>
                    <a:pt x="1191" y="706"/>
                  </a:lnTo>
                  <a:close/>
                  <a:moveTo>
                    <a:pt x="1159" y="675"/>
                  </a:moveTo>
                  <a:lnTo>
                    <a:pt x="1134" y="651"/>
                  </a:lnTo>
                  <a:lnTo>
                    <a:pt x="1110" y="675"/>
                  </a:lnTo>
                  <a:lnTo>
                    <a:pt x="1134" y="697"/>
                  </a:lnTo>
                  <a:lnTo>
                    <a:pt x="1159" y="675"/>
                  </a:lnTo>
                  <a:close/>
                  <a:moveTo>
                    <a:pt x="1077" y="706"/>
                  </a:moveTo>
                  <a:lnTo>
                    <a:pt x="1053" y="730"/>
                  </a:lnTo>
                  <a:lnTo>
                    <a:pt x="1077" y="752"/>
                  </a:lnTo>
                  <a:lnTo>
                    <a:pt x="1100" y="730"/>
                  </a:lnTo>
                  <a:lnTo>
                    <a:pt x="1077" y="706"/>
                  </a:lnTo>
                  <a:close/>
                  <a:moveTo>
                    <a:pt x="1043" y="675"/>
                  </a:moveTo>
                  <a:lnTo>
                    <a:pt x="1020" y="651"/>
                  </a:lnTo>
                  <a:lnTo>
                    <a:pt x="996" y="675"/>
                  </a:lnTo>
                  <a:lnTo>
                    <a:pt x="1020" y="697"/>
                  </a:lnTo>
                  <a:lnTo>
                    <a:pt x="1043" y="675"/>
                  </a:lnTo>
                  <a:close/>
                  <a:moveTo>
                    <a:pt x="962" y="706"/>
                  </a:moveTo>
                  <a:lnTo>
                    <a:pt x="939" y="730"/>
                  </a:lnTo>
                  <a:lnTo>
                    <a:pt x="962" y="752"/>
                  </a:lnTo>
                  <a:lnTo>
                    <a:pt x="986" y="730"/>
                  </a:lnTo>
                  <a:lnTo>
                    <a:pt x="962" y="706"/>
                  </a:lnTo>
                  <a:close/>
                  <a:moveTo>
                    <a:pt x="929" y="675"/>
                  </a:moveTo>
                  <a:lnTo>
                    <a:pt x="905" y="651"/>
                  </a:lnTo>
                  <a:lnTo>
                    <a:pt x="882" y="675"/>
                  </a:lnTo>
                  <a:lnTo>
                    <a:pt x="905" y="697"/>
                  </a:lnTo>
                  <a:lnTo>
                    <a:pt x="929" y="675"/>
                  </a:lnTo>
                  <a:close/>
                  <a:moveTo>
                    <a:pt x="848" y="706"/>
                  </a:moveTo>
                  <a:lnTo>
                    <a:pt x="824" y="730"/>
                  </a:lnTo>
                  <a:lnTo>
                    <a:pt x="848" y="752"/>
                  </a:lnTo>
                  <a:lnTo>
                    <a:pt x="872" y="730"/>
                  </a:lnTo>
                  <a:lnTo>
                    <a:pt x="848" y="706"/>
                  </a:lnTo>
                  <a:close/>
                  <a:moveTo>
                    <a:pt x="814" y="675"/>
                  </a:moveTo>
                  <a:lnTo>
                    <a:pt x="791" y="651"/>
                  </a:lnTo>
                  <a:lnTo>
                    <a:pt x="767" y="675"/>
                  </a:lnTo>
                  <a:lnTo>
                    <a:pt x="791" y="697"/>
                  </a:lnTo>
                  <a:lnTo>
                    <a:pt x="814" y="675"/>
                  </a:lnTo>
                  <a:close/>
                  <a:moveTo>
                    <a:pt x="734" y="706"/>
                  </a:moveTo>
                  <a:lnTo>
                    <a:pt x="710" y="730"/>
                  </a:lnTo>
                  <a:lnTo>
                    <a:pt x="734" y="752"/>
                  </a:lnTo>
                  <a:lnTo>
                    <a:pt x="757" y="730"/>
                  </a:lnTo>
                  <a:lnTo>
                    <a:pt x="734" y="706"/>
                  </a:lnTo>
                  <a:close/>
                  <a:moveTo>
                    <a:pt x="700" y="675"/>
                  </a:moveTo>
                  <a:lnTo>
                    <a:pt x="676" y="651"/>
                  </a:lnTo>
                  <a:lnTo>
                    <a:pt x="653" y="675"/>
                  </a:lnTo>
                  <a:lnTo>
                    <a:pt x="676" y="697"/>
                  </a:lnTo>
                  <a:lnTo>
                    <a:pt x="700" y="675"/>
                  </a:lnTo>
                  <a:close/>
                  <a:moveTo>
                    <a:pt x="619" y="706"/>
                  </a:moveTo>
                  <a:lnTo>
                    <a:pt x="594" y="730"/>
                  </a:lnTo>
                  <a:lnTo>
                    <a:pt x="619" y="752"/>
                  </a:lnTo>
                  <a:lnTo>
                    <a:pt x="643" y="730"/>
                  </a:lnTo>
                  <a:lnTo>
                    <a:pt x="619" y="706"/>
                  </a:lnTo>
                  <a:close/>
                  <a:moveTo>
                    <a:pt x="585" y="675"/>
                  </a:moveTo>
                  <a:lnTo>
                    <a:pt x="562" y="651"/>
                  </a:lnTo>
                  <a:lnTo>
                    <a:pt x="537" y="675"/>
                  </a:lnTo>
                  <a:lnTo>
                    <a:pt x="562" y="697"/>
                  </a:lnTo>
                  <a:lnTo>
                    <a:pt x="585" y="675"/>
                  </a:lnTo>
                  <a:close/>
                  <a:moveTo>
                    <a:pt x="505" y="706"/>
                  </a:moveTo>
                  <a:lnTo>
                    <a:pt x="480" y="730"/>
                  </a:lnTo>
                  <a:lnTo>
                    <a:pt x="505" y="752"/>
                  </a:lnTo>
                  <a:lnTo>
                    <a:pt x="528" y="730"/>
                  </a:lnTo>
                  <a:lnTo>
                    <a:pt x="505" y="706"/>
                  </a:lnTo>
                  <a:close/>
                  <a:moveTo>
                    <a:pt x="471" y="675"/>
                  </a:moveTo>
                  <a:lnTo>
                    <a:pt x="446" y="651"/>
                  </a:lnTo>
                  <a:lnTo>
                    <a:pt x="423" y="675"/>
                  </a:lnTo>
                  <a:lnTo>
                    <a:pt x="446" y="697"/>
                  </a:lnTo>
                  <a:lnTo>
                    <a:pt x="471" y="675"/>
                  </a:lnTo>
                  <a:close/>
                  <a:moveTo>
                    <a:pt x="389" y="706"/>
                  </a:moveTo>
                  <a:lnTo>
                    <a:pt x="366" y="730"/>
                  </a:lnTo>
                  <a:lnTo>
                    <a:pt x="389" y="752"/>
                  </a:lnTo>
                  <a:lnTo>
                    <a:pt x="414" y="730"/>
                  </a:lnTo>
                  <a:lnTo>
                    <a:pt x="389" y="706"/>
                  </a:lnTo>
                  <a:close/>
                  <a:moveTo>
                    <a:pt x="357" y="675"/>
                  </a:moveTo>
                  <a:lnTo>
                    <a:pt x="332" y="651"/>
                  </a:lnTo>
                  <a:lnTo>
                    <a:pt x="308" y="675"/>
                  </a:lnTo>
                  <a:lnTo>
                    <a:pt x="332" y="697"/>
                  </a:lnTo>
                  <a:lnTo>
                    <a:pt x="357" y="675"/>
                  </a:lnTo>
                  <a:close/>
                  <a:moveTo>
                    <a:pt x="275" y="706"/>
                  </a:moveTo>
                  <a:lnTo>
                    <a:pt x="251" y="730"/>
                  </a:lnTo>
                  <a:lnTo>
                    <a:pt x="275" y="752"/>
                  </a:lnTo>
                  <a:lnTo>
                    <a:pt x="298" y="730"/>
                  </a:lnTo>
                  <a:lnTo>
                    <a:pt x="275" y="706"/>
                  </a:lnTo>
                  <a:close/>
                  <a:moveTo>
                    <a:pt x="241" y="675"/>
                  </a:moveTo>
                  <a:lnTo>
                    <a:pt x="218" y="651"/>
                  </a:lnTo>
                  <a:lnTo>
                    <a:pt x="194" y="675"/>
                  </a:lnTo>
                  <a:lnTo>
                    <a:pt x="218" y="697"/>
                  </a:lnTo>
                  <a:lnTo>
                    <a:pt x="241" y="675"/>
                  </a:lnTo>
                  <a:close/>
                  <a:moveTo>
                    <a:pt x="127" y="675"/>
                  </a:moveTo>
                  <a:lnTo>
                    <a:pt x="103" y="651"/>
                  </a:lnTo>
                  <a:lnTo>
                    <a:pt x="80" y="675"/>
                  </a:lnTo>
                  <a:lnTo>
                    <a:pt x="103" y="697"/>
                  </a:lnTo>
                  <a:lnTo>
                    <a:pt x="127" y="675"/>
                  </a:lnTo>
                  <a:close/>
                  <a:moveTo>
                    <a:pt x="160" y="642"/>
                  </a:moveTo>
                  <a:lnTo>
                    <a:pt x="184" y="619"/>
                  </a:lnTo>
                  <a:lnTo>
                    <a:pt x="160" y="596"/>
                  </a:lnTo>
                  <a:lnTo>
                    <a:pt x="137" y="619"/>
                  </a:lnTo>
                  <a:lnTo>
                    <a:pt x="160" y="642"/>
                  </a:lnTo>
                  <a:close/>
                  <a:moveTo>
                    <a:pt x="127" y="563"/>
                  </a:moveTo>
                  <a:lnTo>
                    <a:pt x="103" y="541"/>
                  </a:lnTo>
                  <a:lnTo>
                    <a:pt x="80" y="563"/>
                  </a:lnTo>
                  <a:lnTo>
                    <a:pt x="103" y="587"/>
                  </a:lnTo>
                  <a:lnTo>
                    <a:pt x="127" y="563"/>
                  </a:lnTo>
                  <a:close/>
                  <a:moveTo>
                    <a:pt x="160" y="532"/>
                  </a:moveTo>
                  <a:lnTo>
                    <a:pt x="184" y="508"/>
                  </a:lnTo>
                  <a:lnTo>
                    <a:pt x="160" y="486"/>
                  </a:lnTo>
                  <a:lnTo>
                    <a:pt x="137" y="508"/>
                  </a:lnTo>
                  <a:lnTo>
                    <a:pt x="160" y="532"/>
                  </a:lnTo>
                  <a:close/>
                  <a:moveTo>
                    <a:pt x="127" y="453"/>
                  </a:moveTo>
                  <a:lnTo>
                    <a:pt x="103" y="430"/>
                  </a:lnTo>
                  <a:lnTo>
                    <a:pt x="80" y="453"/>
                  </a:lnTo>
                  <a:lnTo>
                    <a:pt x="103" y="476"/>
                  </a:lnTo>
                  <a:lnTo>
                    <a:pt x="127" y="453"/>
                  </a:lnTo>
                  <a:close/>
                  <a:moveTo>
                    <a:pt x="160" y="421"/>
                  </a:moveTo>
                  <a:lnTo>
                    <a:pt x="184" y="398"/>
                  </a:lnTo>
                  <a:lnTo>
                    <a:pt x="160" y="375"/>
                  </a:lnTo>
                  <a:lnTo>
                    <a:pt x="137" y="398"/>
                  </a:lnTo>
                  <a:lnTo>
                    <a:pt x="160" y="421"/>
                  </a:lnTo>
                  <a:close/>
                  <a:moveTo>
                    <a:pt x="127" y="343"/>
                  </a:moveTo>
                  <a:lnTo>
                    <a:pt x="103" y="320"/>
                  </a:lnTo>
                  <a:lnTo>
                    <a:pt x="80" y="343"/>
                  </a:lnTo>
                  <a:lnTo>
                    <a:pt x="103" y="366"/>
                  </a:lnTo>
                  <a:lnTo>
                    <a:pt x="127" y="343"/>
                  </a:lnTo>
                  <a:close/>
                  <a:moveTo>
                    <a:pt x="160" y="311"/>
                  </a:moveTo>
                  <a:lnTo>
                    <a:pt x="184" y="288"/>
                  </a:lnTo>
                  <a:lnTo>
                    <a:pt x="160" y="265"/>
                  </a:lnTo>
                  <a:lnTo>
                    <a:pt x="137" y="288"/>
                  </a:lnTo>
                  <a:lnTo>
                    <a:pt x="160" y="311"/>
                  </a:lnTo>
                  <a:close/>
                  <a:moveTo>
                    <a:pt x="127" y="233"/>
                  </a:moveTo>
                  <a:lnTo>
                    <a:pt x="103" y="210"/>
                  </a:lnTo>
                  <a:lnTo>
                    <a:pt x="80" y="233"/>
                  </a:lnTo>
                  <a:lnTo>
                    <a:pt x="103" y="256"/>
                  </a:lnTo>
                  <a:lnTo>
                    <a:pt x="127" y="233"/>
                  </a:lnTo>
                  <a:close/>
                  <a:moveTo>
                    <a:pt x="218" y="145"/>
                  </a:moveTo>
                  <a:lnTo>
                    <a:pt x="241" y="123"/>
                  </a:lnTo>
                  <a:lnTo>
                    <a:pt x="218" y="100"/>
                  </a:lnTo>
                  <a:lnTo>
                    <a:pt x="194" y="123"/>
                  </a:lnTo>
                  <a:lnTo>
                    <a:pt x="218" y="145"/>
                  </a:lnTo>
                  <a:close/>
                  <a:moveTo>
                    <a:pt x="251" y="178"/>
                  </a:moveTo>
                  <a:lnTo>
                    <a:pt x="275" y="200"/>
                  </a:lnTo>
                  <a:lnTo>
                    <a:pt x="298" y="178"/>
                  </a:lnTo>
                  <a:lnTo>
                    <a:pt x="275" y="155"/>
                  </a:lnTo>
                  <a:lnTo>
                    <a:pt x="251" y="178"/>
                  </a:lnTo>
                  <a:close/>
                  <a:moveTo>
                    <a:pt x="332" y="145"/>
                  </a:moveTo>
                  <a:lnTo>
                    <a:pt x="357" y="123"/>
                  </a:lnTo>
                  <a:lnTo>
                    <a:pt x="332" y="100"/>
                  </a:lnTo>
                  <a:lnTo>
                    <a:pt x="308" y="123"/>
                  </a:lnTo>
                  <a:lnTo>
                    <a:pt x="332" y="145"/>
                  </a:lnTo>
                  <a:close/>
                  <a:moveTo>
                    <a:pt x="366" y="178"/>
                  </a:moveTo>
                  <a:lnTo>
                    <a:pt x="389" y="200"/>
                  </a:lnTo>
                  <a:lnTo>
                    <a:pt x="414" y="178"/>
                  </a:lnTo>
                  <a:lnTo>
                    <a:pt x="389" y="155"/>
                  </a:lnTo>
                  <a:lnTo>
                    <a:pt x="366" y="178"/>
                  </a:lnTo>
                  <a:close/>
                  <a:moveTo>
                    <a:pt x="446" y="145"/>
                  </a:moveTo>
                  <a:lnTo>
                    <a:pt x="471" y="123"/>
                  </a:lnTo>
                  <a:lnTo>
                    <a:pt x="446" y="100"/>
                  </a:lnTo>
                  <a:lnTo>
                    <a:pt x="423" y="123"/>
                  </a:lnTo>
                  <a:lnTo>
                    <a:pt x="446" y="145"/>
                  </a:lnTo>
                  <a:close/>
                  <a:moveTo>
                    <a:pt x="480" y="178"/>
                  </a:moveTo>
                  <a:lnTo>
                    <a:pt x="505" y="200"/>
                  </a:lnTo>
                  <a:lnTo>
                    <a:pt x="528" y="178"/>
                  </a:lnTo>
                  <a:lnTo>
                    <a:pt x="505" y="155"/>
                  </a:lnTo>
                  <a:lnTo>
                    <a:pt x="480" y="178"/>
                  </a:lnTo>
                  <a:close/>
                  <a:moveTo>
                    <a:pt x="562" y="145"/>
                  </a:moveTo>
                  <a:lnTo>
                    <a:pt x="585" y="123"/>
                  </a:lnTo>
                  <a:lnTo>
                    <a:pt x="562" y="100"/>
                  </a:lnTo>
                  <a:lnTo>
                    <a:pt x="537" y="123"/>
                  </a:lnTo>
                  <a:lnTo>
                    <a:pt x="562" y="145"/>
                  </a:lnTo>
                  <a:close/>
                  <a:moveTo>
                    <a:pt x="594" y="178"/>
                  </a:moveTo>
                  <a:lnTo>
                    <a:pt x="619" y="200"/>
                  </a:lnTo>
                  <a:lnTo>
                    <a:pt x="643" y="178"/>
                  </a:lnTo>
                  <a:lnTo>
                    <a:pt x="619" y="155"/>
                  </a:lnTo>
                  <a:lnTo>
                    <a:pt x="594" y="178"/>
                  </a:lnTo>
                  <a:close/>
                  <a:moveTo>
                    <a:pt x="676" y="145"/>
                  </a:moveTo>
                  <a:lnTo>
                    <a:pt x="700" y="123"/>
                  </a:lnTo>
                  <a:lnTo>
                    <a:pt x="676" y="100"/>
                  </a:lnTo>
                  <a:lnTo>
                    <a:pt x="653" y="123"/>
                  </a:lnTo>
                  <a:lnTo>
                    <a:pt x="676" y="145"/>
                  </a:lnTo>
                  <a:close/>
                  <a:moveTo>
                    <a:pt x="710" y="178"/>
                  </a:moveTo>
                  <a:lnTo>
                    <a:pt x="734" y="200"/>
                  </a:lnTo>
                  <a:lnTo>
                    <a:pt x="757" y="178"/>
                  </a:lnTo>
                  <a:lnTo>
                    <a:pt x="734" y="155"/>
                  </a:lnTo>
                  <a:lnTo>
                    <a:pt x="710" y="178"/>
                  </a:lnTo>
                  <a:close/>
                  <a:moveTo>
                    <a:pt x="791" y="145"/>
                  </a:moveTo>
                  <a:lnTo>
                    <a:pt x="814" y="123"/>
                  </a:lnTo>
                  <a:lnTo>
                    <a:pt x="791" y="100"/>
                  </a:lnTo>
                  <a:lnTo>
                    <a:pt x="767" y="123"/>
                  </a:lnTo>
                  <a:lnTo>
                    <a:pt x="791" y="145"/>
                  </a:lnTo>
                  <a:close/>
                  <a:moveTo>
                    <a:pt x="824" y="178"/>
                  </a:moveTo>
                  <a:lnTo>
                    <a:pt x="848" y="200"/>
                  </a:lnTo>
                  <a:lnTo>
                    <a:pt x="872" y="178"/>
                  </a:lnTo>
                  <a:lnTo>
                    <a:pt x="848" y="155"/>
                  </a:lnTo>
                  <a:lnTo>
                    <a:pt x="824" y="178"/>
                  </a:lnTo>
                  <a:close/>
                  <a:moveTo>
                    <a:pt x="905" y="145"/>
                  </a:moveTo>
                  <a:lnTo>
                    <a:pt x="929" y="123"/>
                  </a:lnTo>
                  <a:lnTo>
                    <a:pt x="905" y="100"/>
                  </a:lnTo>
                  <a:lnTo>
                    <a:pt x="882" y="123"/>
                  </a:lnTo>
                  <a:lnTo>
                    <a:pt x="905" y="145"/>
                  </a:lnTo>
                  <a:close/>
                  <a:moveTo>
                    <a:pt x="939" y="178"/>
                  </a:moveTo>
                  <a:lnTo>
                    <a:pt x="962" y="200"/>
                  </a:lnTo>
                  <a:lnTo>
                    <a:pt x="986" y="178"/>
                  </a:lnTo>
                  <a:lnTo>
                    <a:pt x="962" y="155"/>
                  </a:lnTo>
                  <a:lnTo>
                    <a:pt x="939" y="178"/>
                  </a:lnTo>
                  <a:close/>
                  <a:moveTo>
                    <a:pt x="1020" y="145"/>
                  </a:moveTo>
                  <a:lnTo>
                    <a:pt x="1043" y="123"/>
                  </a:lnTo>
                  <a:lnTo>
                    <a:pt x="1020" y="100"/>
                  </a:lnTo>
                  <a:lnTo>
                    <a:pt x="996" y="123"/>
                  </a:lnTo>
                  <a:lnTo>
                    <a:pt x="1020" y="145"/>
                  </a:lnTo>
                  <a:close/>
                  <a:moveTo>
                    <a:pt x="1053" y="178"/>
                  </a:moveTo>
                  <a:lnTo>
                    <a:pt x="1077" y="200"/>
                  </a:lnTo>
                  <a:lnTo>
                    <a:pt x="1100" y="178"/>
                  </a:lnTo>
                  <a:lnTo>
                    <a:pt x="1077" y="155"/>
                  </a:lnTo>
                  <a:lnTo>
                    <a:pt x="1053" y="178"/>
                  </a:lnTo>
                  <a:close/>
                  <a:moveTo>
                    <a:pt x="1134" y="145"/>
                  </a:moveTo>
                  <a:lnTo>
                    <a:pt x="1159" y="123"/>
                  </a:lnTo>
                  <a:lnTo>
                    <a:pt x="1134" y="100"/>
                  </a:lnTo>
                  <a:lnTo>
                    <a:pt x="1110" y="123"/>
                  </a:lnTo>
                  <a:lnTo>
                    <a:pt x="1134" y="145"/>
                  </a:lnTo>
                  <a:close/>
                  <a:moveTo>
                    <a:pt x="1168" y="178"/>
                  </a:moveTo>
                  <a:lnTo>
                    <a:pt x="1191" y="200"/>
                  </a:lnTo>
                  <a:lnTo>
                    <a:pt x="1216" y="178"/>
                  </a:lnTo>
                  <a:lnTo>
                    <a:pt x="1191" y="155"/>
                  </a:lnTo>
                  <a:lnTo>
                    <a:pt x="1168" y="178"/>
                  </a:lnTo>
                  <a:close/>
                  <a:moveTo>
                    <a:pt x="1248" y="145"/>
                  </a:moveTo>
                  <a:lnTo>
                    <a:pt x="1273" y="123"/>
                  </a:lnTo>
                  <a:lnTo>
                    <a:pt x="1248" y="100"/>
                  </a:lnTo>
                  <a:lnTo>
                    <a:pt x="1225" y="123"/>
                  </a:lnTo>
                  <a:lnTo>
                    <a:pt x="1248" y="145"/>
                  </a:lnTo>
                  <a:close/>
                  <a:moveTo>
                    <a:pt x="1282" y="178"/>
                  </a:moveTo>
                  <a:lnTo>
                    <a:pt x="1307" y="200"/>
                  </a:lnTo>
                  <a:lnTo>
                    <a:pt x="1330" y="178"/>
                  </a:lnTo>
                  <a:lnTo>
                    <a:pt x="1307" y="155"/>
                  </a:lnTo>
                  <a:lnTo>
                    <a:pt x="1282" y="178"/>
                  </a:lnTo>
                  <a:close/>
                  <a:moveTo>
                    <a:pt x="1364" y="145"/>
                  </a:moveTo>
                  <a:lnTo>
                    <a:pt x="1388" y="123"/>
                  </a:lnTo>
                  <a:lnTo>
                    <a:pt x="1364" y="100"/>
                  </a:lnTo>
                  <a:lnTo>
                    <a:pt x="1339" y="123"/>
                  </a:lnTo>
                  <a:lnTo>
                    <a:pt x="1364" y="145"/>
                  </a:lnTo>
                  <a:close/>
                  <a:moveTo>
                    <a:pt x="1397" y="178"/>
                  </a:moveTo>
                  <a:lnTo>
                    <a:pt x="1421" y="200"/>
                  </a:lnTo>
                  <a:lnTo>
                    <a:pt x="1445" y="178"/>
                  </a:lnTo>
                  <a:lnTo>
                    <a:pt x="1421" y="155"/>
                  </a:lnTo>
                  <a:lnTo>
                    <a:pt x="1397" y="178"/>
                  </a:lnTo>
                  <a:close/>
                  <a:moveTo>
                    <a:pt x="1478" y="145"/>
                  </a:moveTo>
                  <a:lnTo>
                    <a:pt x="1502" y="123"/>
                  </a:lnTo>
                  <a:lnTo>
                    <a:pt x="1478" y="100"/>
                  </a:lnTo>
                  <a:lnTo>
                    <a:pt x="1454" y="123"/>
                  </a:lnTo>
                  <a:lnTo>
                    <a:pt x="1478" y="145"/>
                  </a:lnTo>
                  <a:close/>
                  <a:moveTo>
                    <a:pt x="1512" y="178"/>
                  </a:moveTo>
                  <a:lnTo>
                    <a:pt x="1536" y="200"/>
                  </a:lnTo>
                  <a:lnTo>
                    <a:pt x="1559" y="178"/>
                  </a:lnTo>
                  <a:lnTo>
                    <a:pt x="1536" y="155"/>
                  </a:lnTo>
                  <a:lnTo>
                    <a:pt x="1512" y="178"/>
                  </a:lnTo>
                  <a:close/>
                  <a:moveTo>
                    <a:pt x="1593" y="145"/>
                  </a:moveTo>
                  <a:lnTo>
                    <a:pt x="1616" y="123"/>
                  </a:lnTo>
                  <a:lnTo>
                    <a:pt x="1593" y="100"/>
                  </a:lnTo>
                  <a:lnTo>
                    <a:pt x="1569" y="123"/>
                  </a:lnTo>
                  <a:lnTo>
                    <a:pt x="1593" y="145"/>
                  </a:lnTo>
                  <a:close/>
                  <a:moveTo>
                    <a:pt x="1626" y="178"/>
                  </a:moveTo>
                  <a:lnTo>
                    <a:pt x="1650" y="200"/>
                  </a:lnTo>
                  <a:lnTo>
                    <a:pt x="1674" y="178"/>
                  </a:lnTo>
                  <a:lnTo>
                    <a:pt x="1650" y="155"/>
                  </a:lnTo>
                  <a:lnTo>
                    <a:pt x="1626" y="178"/>
                  </a:lnTo>
                  <a:close/>
                  <a:moveTo>
                    <a:pt x="1707" y="145"/>
                  </a:moveTo>
                  <a:lnTo>
                    <a:pt x="1731" y="123"/>
                  </a:lnTo>
                  <a:lnTo>
                    <a:pt x="1707" y="100"/>
                  </a:lnTo>
                  <a:lnTo>
                    <a:pt x="1684" y="123"/>
                  </a:lnTo>
                  <a:lnTo>
                    <a:pt x="1707" y="145"/>
                  </a:lnTo>
                  <a:close/>
                  <a:moveTo>
                    <a:pt x="1741" y="178"/>
                  </a:moveTo>
                  <a:lnTo>
                    <a:pt x="1764" y="200"/>
                  </a:lnTo>
                  <a:lnTo>
                    <a:pt x="1788" y="178"/>
                  </a:lnTo>
                  <a:lnTo>
                    <a:pt x="1764" y="155"/>
                  </a:lnTo>
                  <a:lnTo>
                    <a:pt x="1741" y="178"/>
                  </a:lnTo>
                  <a:close/>
                  <a:moveTo>
                    <a:pt x="1822" y="145"/>
                  </a:moveTo>
                  <a:lnTo>
                    <a:pt x="1845" y="123"/>
                  </a:lnTo>
                  <a:lnTo>
                    <a:pt x="1822" y="100"/>
                  </a:lnTo>
                  <a:lnTo>
                    <a:pt x="1798" y="123"/>
                  </a:lnTo>
                  <a:lnTo>
                    <a:pt x="1822" y="145"/>
                  </a:lnTo>
                  <a:close/>
                  <a:moveTo>
                    <a:pt x="1913" y="233"/>
                  </a:moveTo>
                  <a:lnTo>
                    <a:pt x="1936" y="256"/>
                  </a:lnTo>
                  <a:lnTo>
                    <a:pt x="1960" y="233"/>
                  </a:lnTo>
                  <a:lnTo>
                    <a:pt x="1936" y="210"/>
                  </a:lnTo>
                  <a:lnTo>
                    <a:pt x="1913" y="233"/>
                  </a:lnTo>
                  <a:close/>
                  <a:moveTo>
                    <a:pt x="1879" y="265"/>
                  </a:moveTo>
                  <a:lnTo>
                    <a:pt x="1855" y="288"/>
                  </a:lnTo>
                  <a:lnTo>
                    <a:pt x="1879" y="311"/>
                  </a:lnTo>
                  <a:lnTo>
                    <a:pt x="1902" y="288"/>
                  </a:lnTo>
                  <a:lnTo>
                    <a:pt x="1879" y="265"/>
                  </a:lnTo>
                  <a:close/>
                  <a:moveTo>
                    <a:pt x="1913" y="343"/>
                  </a:moveTo>
                  <a:lnTo>
                    <a:pt x="1936" y="366"/>
                  </a:lnTo>
                  <a:lnTo>
                    <a:pt x="1960" y="343"/>
                  </a:lnTo>
                  <a:lnTo>
                    <a:pt x="1936" y="320"/>
                  </a:lnTo>
                  <a:lnTo>
                    <a:pt x="1913" y="343"/>
                  </a:lnTo>
                  <a:close/>
                  <a:moveTo>
                    <a:pt x="1879" y="375"/>
                  </a:moveTo>
                  <a:lnTo>
                    <a:pt x="1855" y="398"/>
                  </a:lnTo>
                  <a:lnTo>
                    <a:pt x="1879" y="421"/>
                  </a:lnTo>
                  <a:lnTo>
                    <a:pt x="1902" y="398"/>
                  </a:lnTo>
                  <a:lnTo>
                    <a:pt x="1879" y="375"/>
                  </a:lnTo>
                  <a:close/>
                  <a:moveTo>
                    <a:pt x="1913" y="453"/>
                  </a:moveTo>
                  <a:lnTo>
                    <a:pt x="1936" y="476"/>
                  </a:lnTo>
                  <a:lnTo>
                    <a:pt x="1960" y="453"/>
                  </a:lnTo>
                  <a:lnTo>
                    <a:pt x="1936" y="430"/>
                  </a:lnTo>
                  <a:lnTo>
                    <a:pt x="1913" y="453"/>
                  </a:lnTo>
                  <a:close/>
                  <a:moveTo>
                    <a:pt x="1879" y="486"/>
                  </a:moveTo>
                  <a:lnTo>
                    <a:pt x="1855" y="508"/>
                  </a:lnTo>
                  <a:lnTo>
                    <a:pt x="1879" y="532"/>
                  </a:lnTo>
                  <a:lnTo>
                    <a:pt x="1902" y="508"/>
                  </a:lnTo>
                  <a:lnTo>
                    <a:pt x="1879" y="486"/>
                  </a:lnTo>
                  <a:close/>
                  <a:moveTo>
                    <a:pt x="1913" y="563"/>
                  </a:moveTo>
                  <a:lnTo>
                    <a:pt x="1936" y="587"/>
                  </a:lnTo>
                  <a:lnTo>
                    <a:pt x="1960" y="563"/>
                  </a:lnTo>
                  <a:lnTo>
                    <a:pt x="1936" y="541"/>
                  </a:lnTo>
                  <a:lnTo>
                    <a:pt x="1913" y="563"/>
                  </a:lnTo>
                  <a:close/>
                  <a:moveTo>
                    <a:pt x="1879" y="596"/>
                  </a:moveTo>
                  <a:lnTo>
                    <a:pt x="1855" y="619"/>
                  </a:lnTo>
                  <a:lnTo>
                    <a:pt x="1879" y="642"/>
                  </a:lnTo>
                  <a:lnTo>
                    <a:pt x="1902" y="619"/>
                  </a:lnTo>
                  <a:lnTo>
                    <a:pt x="1879" y="596"/>
                  </a:lnTo>
                  <a:close/>
                  <a:moveTo>
                    <a:pt x="1913" y="675"/>
                  </a:moveTo>
                  <a:lnTo>
                    <a:pt x="1936" y="697"/>
                  </a:lnTo>
                  <a:lnTo>
                    <a:pt x="1960" y="675"/>
                  </a:lnTo>
                  <a:lnTo>
                    <a:pt x="1936" y="651"/>
                  </a:lnTo>
                  <a:lnTo>
                    <a:pt x="1913" y="675"/>
                  </a:lnTo>
                  <a:close/>
                  <a:moveTo>
                    <a:pt x="1879" y="706"/>
                  </a:moveTo>
                  <a:lnTo>
                    <a:pt x="1855" y="730"/>
                  </a:lnTo>
                  <a:lnTo>
                    <a:pt x="1879" y="752"/>
                  </a:lnTo>
                  <a:lnTo>
                    <a:pt x="1902" y="730"/>
                  </a:lnTo>
                  <a:lnTo>
                    <a:pt x="1879" y="706"/>
                  </a:lnTo>
                  <a:close/>
                  <a:moveTo>
                    <a:pt x="1822" y="761"/>
                  </a:moveTo>
                  <a:lnTo>
                    <a:pt x="1798" y="785"/>
                  </a:lnTo>
                  <a:lnTo>
                    <a:pt x="1822" y="807"/>
                  </a:lnTo>
                  <a:lnTo>
                    <a:pt x="1845" y="785"/>
                  </a:lnTo>
                  <a:lnTo>
                    <a:pt x="1822" y="761"/>
                  </a:lnTo>
                  <a:close/>
                  <a:moveTo>
                    <a:pt x="1764" y="817"/>
                  </a:moveTo>
                  <a:lnTo>
                    <a:pt x="1741" y="840"/>
                  </a:lnTo>
                  <a:lnTo>
                    <a:pt x="1764" y="862"/>
                  </a:lnTo>
                  <a:lnTo>
                    <a:pt x="1788" y="840"/>
                  </a:lnTo>
                  <a:lnTo>
                    <a:pt x="1764" y="817"/>
                  </a:lnTo>
                  <a:close/>
                  <a:moveTo>
                    <a:pt x="1731" y="785"/>
                  </a:moveTo>
                  <a:lnTo>
                    <a:pt x="1707" y="761"/>
                  </a:lnTo>
                  <a:lnTo>
                    <a:pt x="1684" y="785"/>
                  </a:lnTo>
                  <a:lnTo>
                    <a:pt x="1707" y="807"/>
                  </a:lnTo>
                  <a:lnTo>
                    <a:pt x="1731" y="785"/>
                  </a:lnTo>
                  <a:close/>
                  <a:moveTo>
                    <a:pt x="1650" y="817"/>
                  </a:moveTo>
                  <a:lnTo>
                    <a:pt x="1626" y="840"/>
                  </a:lnTo>
                  <a:lnTo>
                    <a:pt x="1650" y="862"/>
                  </a:lnTo>
                  <a:lnTo>
                    <a:pt x="1674" y="840"/>
                  </a:lnTo>
                  <a:lnTo>
                    <a:pt x="1650" y="817"/>
                  </a:lnTo>
                  <a:close/>
                  <a:moveTo>
                    <a:pt x="1616" y="785"/>
                  </a:moveTo>
                  <a:lnTo>
                    <a:pt x="1593" y="761"/>
                  </a:lnTo>
                  <a:lnTo>
                    <a:pt x="1569" y="785"/>
                  </a:lnTo>
                  <a:lnTo>
                    <a:pt x="1593" y="807"/>
                  </a:lnTo>
                  <a:lnTo>
                    <a:pt x="1616" y="785"/>
                  </a:lnTo>
                  <a:close/>
                  <a:moveTo>
                    <a:pt x="1536" y="817"/>
                  </a:moveTo>
                  <a:lnTo>
                    <a:pt x="1512" y="840"/>
                  </a:lnTo>
                  <a:lnTo>
                    <a:pt x="1536" y="862"/>
                  </a:lnTo>
                  <a:lnTo>
                    <a:pt x="1559" y="840"/>
                  </a:lnTo>
                  <a:lnTo>
                    <a:pt x="1536" y="817"/>
                  </a:lnTo>
                  <a:close/>
                  <a:moveTo>
                    <a:pt x="1502" y="785"/>
                  </a:moveTo>
                  <a:lnTo>
                    <a:pt x="1478" y="761"/>
                  </a:lnTo>
                  <a:lnTo>
                    <a:pt x="1454" y="785"/>
                  </a:lnTo>
                  <a:lnTo>
                    <a:pt x="1478" y="807"/>
                  </a:lnTo>
                  <a:lnTo>
                    <a:pt x="1502" y="785"/>
                  </a:lnTo>
                  <a:close/>
                  <a:moveTo>
                    <a:pt x="1421" y="817"/>
                  </a:moveTo>
                  <a:lnTo>
                    <a:pt x="1397" y="840"/>
                  </a:lnTo>
                  <a:lnTo>
                    <a:pt x="1421" y="862"/>
                  </a:lnTo>
                  <a:lnTo>
                    <a:pt x="1445" y="840"/>
                  </a:lnTo>
                  <a:lnTo>
                    <a:pt x="1421" y="817"/>
                  </a:lnTo>
                  <a:close/>
                  <a:moveTo>
                    <a:pt x="1388" y="785"/>
                  </a:moveTo>
                  <a:lnTo>
                    <a:pt x="1364" y="761"/>
                  </a:lnTo>
                  <a:lnTo>
                    <a:pt x="1339" y="785"/>
                  </a:lnTo>
                  <a:lnTo>
                    <a:pt x="1364" y="807"/>
                  </a:lnTo>
                  <a:lnTo>
                    <a:pt x="1388" y="785"/>
                  </a:lnTo>
                  <a:close/>
                  <a:moveTo>
                    <a:pt x="1307" y="817"/>
                  </a:moveTo>
                  <a:lnTo>
                    <a:pt x="1282" y="840"/>
                  </a:lnTo>
                  <a:lnTo>
                    <a:pt x="1306" y="862"/>
                  </a:lnTo>
                  <a:lnTo>
                    <a:pt x="1330" y="840"/>
                  </a:lnTo>
                  <a:lnTo>
                    <a:pt x="1307" y="817"/>
                  </a:lnTo>
                  <a:close/>
                  <a:moveTo>
                    <a:pt x="1273" y="785"/>
                  </a:moveTo>
                  <a:lnTo>
                    <a:pt x="1248" y="761"/>
                  </a:lnTo>
                  <a:lnTo>
                    <a:pt x="1225" y="785"/>
                  </a:lnTo>
                  <a:lnTo>
                    <a:pt x="1248" y="807"/>
                  </a:lnTo>
                  <a:lnTo>
                    <a:pt x="1273" y="785"/>
                  </a:lnTo>
                  <a:close/>
                  <a:moveTo>
                    <a:pt x="1191" y="817"/>
                  </a:moveTo>
                  <a:lnTo>
                    <a:pt x="1168" y="840"/>
                  </a:lnTo>
                  <a:lnTo>
                    <a:pt x="1191" y="862"/>
                  </a:lnTo>
                  <a:lnTo>
                    <a:pt x="1216" y="840"/>
                  </a:lnTo>
                  <a:lnTo>
                    <a:pt x="1191" y="817"/>
                  </a:lnTo>
                  <a:close/>
                  <a:moveTo>
                    <a:pt x="1159" y="785"/>
                  </a:moveTo>
                  <a:lnTo>
                    <a:pt x="1134" y="761"/>
                  </a:lnTo>
                  <a:lnTo>
                    <a:pt x="1110" y="785"/>
                  </a:lnTo>
                  <a:lnTo>
                    <a:pt x="1134" y="807"/>
                  </a:lnTo>
                  <a:lnTo>
                    <a:pt x="1159" y="785"/>
                  </a:lnTo>
                  <a:close/>
                  <a:moveTo>
                    <a:pt x="1077" y="817"/>
                  </a:moveTo>
                  <a:lnTo>
                    <a:pt x="1053" y="840"/>
                  </a:lnTo>
                  <a:lnTo>
                    <a:pt x="1077" y="862"/>
                  </a:lnTo>
                  <a:lnTo>
                    <a:pt x="1100" y="840"/>
                  </a:lnTo>
                  <a:lnTo>
                    <a:pt x="1077" y="817"/>
                  </a:lnTo>
                  <a:close/>
                  <a:moveTo>
                    <a:pt x="1043" y="785"/>
                  </a:moveTo>
                  <a:lnTo>
                    <a:pt x="1020" y="761"/>
                  </a:lnTo>
                  <a:lnTo>
                    <a:pt x="996" y="785"/>
                  </a:lnTo>
                  <a:lnTo>
                    <a:pt x="1020" y="807"/>
                  </a:lnTo>
                  <a:lnTo>
                    <a:pt x="1043" y="785"/>
                  </a:lnTo>
                  <a:close/>
                  <a:moveTo>
                    <a:pt x="962" y="817"/>
                  </a:moveTo>
                  <a:lnTo>
                    <a:pt x="939" y="840"/>
                  </a:lnTo>
                  <a:lnTo>
                    <a:pt x="962" y="862"/>
                  </a:lnTo>
                  <a:lnTo>
                    <a:pt x="986" y="840"/>
                  </a:lnTo>
                  <a:lnTo>
                    <a:pt x="962" y="817"/>
                  </a:lnTo>
                  <a:close/>
                  <a:moveTo>
                    <a:pt x="929" y="785"/>
                  </a:moveTo>
                  <a:lnTo>
                    <a:pt x="905" y="761"/>
                  </a:lnTo>
                  <a:lnTo>
                    <a:pt x="882" y="785"/>
                  </a:lnTo>
                  <a:lnTo>
                    <a:pt x="905" y="807"/>
                  </a:lnTo>
                  <a:lnTo>
                    <a:pt x="929" y="785"/>
                  </a:lnTo>
                  <a:close/>
                  <a:moveTo>
                    <a:pt x="848" y="817"/>
                  </a:moveTo>
                  <a:lnTo>
                    <a:pt x="824" y="840"/>
                  </a:lnTo>
                  <a:lnTo>
                    <a:pt x="848" y="862"/>
                  </a:lnTo>
                  <a:lnTo>
                    <a:pt x="872" y="840"/>
                  </a:lnTo>
                  <a:lnTo>
                    <a:pt x="848" y="817"/>
                  </a:lnTo>
                  <a:close/>
                  <a:moveTo>
                    <a:pt x="814" y="785"/>
                  </a:moveTo>
                  <a:lnTo>
                    <a:pt x="791" y="761"/>
                  </a:lnTo>
                  <a:lnTo>
                    <a:pt x="767" y="785"/>
                  </a:lnTo>
                  <a:lnTo>
                    <a:pt x="791" y="807"/>
                  </a:lnTo>
                  <a:lnTo>
                    <a:pt x="814" y="785"/>
                  </a:lnTo>
                  <a:close/>
                  <a:moveTo>
                    <a:pt x="734" y="817"/>
                  </a:moveTo>
                  <a:lnTo>
                    <a:pt x="710" y="840"/>
                  </a:lnTo>
                  <a:lnTo>
                    <a:pt x="734" y="862"/>
                  </a:lnTo>
                  <a:lnTo>
                    <a:pt x="757" y="840"/>
                  </a:lnTo>
                  <a:lnTo>
                    <a:pt x="734" y="817"/>
                  </a:lnTo>
                  <a:close/>
                  <a:moveTo>
                    <a:pt x="700" y="785"/>
                  </a:moveTo>
                  <a:lnTo>
                    <a:pt x="676" y="761"/>
                  </a:lnTo>
                  <a:lnTo>
                    <a:pt x="653" y="785"/>
                  </a:lnTo>
                  <a:lnTo>
                    <a:pt x="676" y="807"/>
                  </a:lnTo>
                  <a:lnTo>
                    <a:pt x="700" y="785"/>
                  </a:lnTo>
                  <a:close/>
                  <a:moveTo>
                    <a:pt x="619" y="817"/>
                  </a:moveTo>
                  <a:lnTo>
                    <a:pt x="594" y="840"/>
                  </a:lnTo>
                  <a:lnTo>
                    <a:pt x="619" y="862"/>
                  </a:lnTo>
                  <a:lnTo>
                    <a:pt x="643" y="840"/>
                  </a:lnTo>
                  <a:lnTo>
                    <a:pt x="619" y="817"/>
                  </a:lnTo>
                  <a:close/>
                  <a:moveTo>
                    <a:pt x="585" y="785"/>
                  </a:moveTo>
                  <a:lnTo>
                    <a:pt x="562" y="761"/>
                  </a:lnTo>
                  <a:lnTo>
                    <a:pt x="537" y="785"/>
                  </a:lnTo>
                  <a:lnTo>
                    <a:pt x="562" y="807"/>
                  </a:lnTo>
                  <a:lnTo>
                    <a:pt x="585" y="785"/>
                  </a:lnTo>
                  <a:close/>
                  <a:moveTo>
                    <a:pt x="505" y="817"/>
                  </a:moveTo>
                  <a:lnTo>
                    <a:pt x="480" y="840"/>
                  </a:lnTo>
                  <a:lnTo>
                    <a:pt x="505" y="862"/>
                  </a:lnTo>
                  <a:lnTo>
                    <a:pt x="528" y="840"/>
                  </a:lnTo>
                  <a:lnTo>
                    <a:pt x="505" y="817"/>
                  </a:lnTo>
                  <a:close/>
                  <a:moveTo>
                    <a:pt x="471" y="785"/>
                  </a:moveTo>
                  <a:lnTo>
                    <a:pt x="446" y="761"/>
                  </a:lnTo>
                  <a:lnTo>
                    <a:pt x="423" y="785"/>
                  </a:lnTo>
                  <a:lnTo>
                    <a:pt x="446" y="807"/>
                  </a:lnTo>
                  <a:lnTo>
                    <a:pt x="471" y="785"/>
                  </a:lnTo>
                  <a:close/>
                  <a:moveTo>
                    <a:pt x="389" y="817"/>
                  </a:moveTo>
                  <a:lnTo>
                    <a:pt x="366" y="840"/>
                  </a:lnTo>
                  <a:lnTo>
                    <a:pt x="389" y="862"/>
                  </a:lnTo>
                  <a:lnTo>
                    <a:pt x="414" y="840"/>
                  </a:lnTo>
                  <a:lnTo>
                    <a:pt x="389" y="817"/>
                  </a:lnTo>
                  <a:close/>
                  <a:moveTo>
                    <a:pt x="357" y="785"/>
                  </a:moveTo>
                  <a:lnTo>
                    <a:pt x="332" y="761"/>
                  </a:lnTo>
                  <a:lnTo>
                    <a:pt x="308" y="785"/>
                  </a:lnTo>
                  <a:lnTo>
                    <a:pt x="332" y="807"/>
                  </a:lnTo>
                  <a:lnTo>
                    <a:pt x="357" y="785"/>
                  </a:lnTo>
                  <a:close/>
                  <a:moveTo>
                    <a:pt x="275" y="817"/>
                  </a:moveTo>
                  <a:lnTo>
                    <a:pt x="251" y="840"/>
                  </a:lnTo>
                  <a:lnTo>
                    <a:pt x="275" y="862"/>
                  </a:lnTo>
                  <a:lnTo>
                    <a:pt x="298" y="840"/>
                  </a:lnTo>
                  <a:lnTo>
                    <a:pt x="275" y="817"/>
                  </a:lnTo>
                  <a:close/>
                  <a:moveTo>
                    <a:pt x="241" y="785"/>
                  </a:moveTo>
                  <a:lnTo>
                    <a:pt x="218" y="761"/>
                  </a:lnTo>
                  <a:lnTo>
                    <a:pt x="194" y="785"/>
                  </a:lnTo>
                  <a:lnTo>
                    <a:pt x="218" y="807"/>
                  </a:lnTo>
                  <a:lnTo>
                    <a:pt x="241" y="785"/>
                  </a:lnTo>
                  <a:close/>
                  <a:moveTo>
                    <a:pt x="22" y="840"/>
                  </a:moveTo>
                  <a:lnTo>
                    <a:pt x="46" y="862"/>
                  </a:lnTo>
                  <a:lnTo>
                    <a:pt x="69" y="840"/>
                  </a:lnTo>
                  <a:lnTo>
                    <a:pt x="46" y="817"/>
                  </a:lnTo>
                  <a:lnTo>
                    <a:pt x="22" y="840"/>
                  </a:lnTo>
                  <a:close/>
                  <a:moveTo>
                    <a:pt x="22" y="730"/>
                  </a:moveTo>
                  <a:lnTo>
                    <a:pt x="46" y="752"/>
                  </a:lnTo>
                  <a:lnTo>
                    <a:pt x="69" y="730"/>
                  </a:lnTo>
                  <a:lnTo>
                    <a:pt x="46" y="706"/>
                  </a:lnTo>
                  <a:lnTo>
                    <a:pt x="22" y="730"/>
                  </a:lnTo>
                  <a:close/>
                  <a:moveTo>
                    <a:pt x="22" y="619"/>
                  </a:moveTo>
                  <a:lnTo>
                    <a:pt x="46" y="642"/>
                  </a:lnTo>
                  <a:lnTo>
                    <a:pt x="69" y="619"/>
                  </a:lnTo>
                  <a:lnTo>
                    <a:pt x="46" y="596"/>
                  </a:lnTo>
                  <a:lnTo>
                    <a:pt x="22" y="619"/>
                  </a:lnTo>
                  <a:close/>
                  <a:moveTo>
                    <a:pt x="22" y="508"/>
                  </a:moveTo>
                  <a:lnTo>
                    <a:pt x="46" y="532"/>
                  </a:lnTo>
                  <a:lnTo>
                    <a:pt x="69" y="508"/>
                  </a:lnTo>
                  <a:lnTo>
                    <a:pt x="46" y="486"/>
                  </a:lnTo>
                  <a:lnTo>
                    <a:pt x="22" y="508"/>
                  </a:lnTo>
                  <a:close/>
                  <a:moveTo>
                    <a:pt x="22" y="398"/>
                  </a:moveTo>
                  <a:lnTo>
                    <a:pt x="46" y="421"/>
                  </a:lnTo>
                  <a:lnTo>
                    <a:pt x="69" y="398"/>
                  </a:lnTo>
                  <a:lnTo>
                    <a:pt x="46" y="375"/>
                  </a:lnTo>
                  <a:lnTo>
                    <a:pt x="22" y="398"/>
                  </a:lnTo>
                  <a:close/>
                  <a:moveTo>
                    <a:pt x="22" y="288"/>
                  </a:moveTo>
                  <a:lnTo>
                    <a:pt x="46" y="311"/>
                  </a:lnTo>
                  <a:lnTo>
                    <a:pt x="69" y="288"/>
                  </a:lnTo>
                  <a:lnTo>
                    <a:pt x="46" y="265"/>
                  </a:lnTo>
                  <a:lnTo>
                    <a:pt x="22" y="288"/>
                  </a:lnTo>
                  <a:close/>
                  <a:moveTo>
                    <a:pt x="22" y="178"/>
                  </a:moveTo>
                  <a:lnTo>
                    <a:pt x="46" y="200"/>
                  </a:lnTo>
                  <a:lnTo>
                    <a:pt x="69" y="178"/>
                  </a:lnTo>
                  <a:lnTo>
                    <a:pt x="46" y="155"/>
                  </a:lnTo>
                  <a:lnTo>
                    <a:pt x="22" y="178"/>
                  </a:lnTo>
                  <a:close/>
                  <a:moveTo>
                    <a:pt x="46" y="45"/>
                  </a:moveTo>
                  <a:lnTo>
                    <a:pt x="22" y="68"/>
                  </a:lnTo>
                  <a:lnTo>
                    <a:pt x="46" y="90"/>
                  </a:lnTo>
                  <a:lnTo>
                    <a:pt x="69" y="68"/>
                  </a:lnTo>
                  <a:lnTo>
                    <a:pt x="46" y="45"/>
                  </a:lnTo>
                  <a:close/>
                  <a:moveTo>
                    <a:pt x="160" y="45"/>
                  </a:moveTo>
                  <a:lnTo>
                    <a:pt x="137" y="68"/>
                  </a:lnTo>
                  <a:lnTo>
                    <a:pt x="160" y="90"/>
                  </a:lnTo>
                  <a:lnTo>
                    <a:pt x="184" y="68"/>
                  </a:lnTo>
                  <a:lnTo>
                    <a:pt x="160" y="45"/>
                  </a:lnTo>
                  <a:close/>
                  <a:moveTo>
                    <a:pt x="275" y="45"/>
                  </a:moveTo>
                  <a:lnTo>
                    <a:pt x="251" y="68"/>
                  </a:lnTo>
                  <a:lnTo>
                    <a:pt x="275" y="90"/>
                  </a:lnTo>
                  <a:lnTo>
                    <a:pt x="298" y="68"/>
                  </a:lnTo>
                  <a:lnTo>
                    <a:pt x="275" y="45"/>
                  </a:lnTo>
                  <a:close/>
                  <a:moveTo>
                    <a:pt x="389" y="45"/>
                  </a:moveTo>
                  <a:lnTo>
                    <a:pt x="366" y="68"/>
                  </a:lnTo>
                  <a:lnTo>
                    <a:pt x="389" y="90"/>
                  </a:lnTo>
                  <a:lnTo>
                    <a:pt x="414" y="68"/>
                  </a:lnTo>
                  <a:lnTo>
                    <a:pt x="389" y="45"/>
                  </a:lnTo>
                  <a:close/>
                  <a:moveTo>
                    <a:pt x="505" y="45"/>
                  </a:moveTo>
                  <a:lnTo>
                    <a:pt x="480" y="68"/>
                  </a:lnTo>
                  <a:lnTo>
                    <a:pt x="505" y="90"/>
                  </a:lnTo>
                  <a:lnTo>
                    <a:pt x="528" y="68"/>
                  </a:lnTo>
                  <a:lnTo>
                    <a:pt x="505" y="45"/>
                  </a:lnTo>
                  <a:close/>
                  <a:moveTo>
                    <a:pt x="619" y="45"/>
                  </a:moveTo>
                  <a:lnTo>
                    <a:pt x="594" y="68"/>
                  </a:lnTo>
                  <a:lnTo>
                    <a:pt x="619" y="90"/>
                  </a:lnTo>
                  <a:lnTo>
                    <a:pt x="643" y="68"/>
                  </a:lnTo>
                  <a:lnTo>
                    <a:pt x="619" y="45"/>
                  </a:lnTo>
                  <a:close/>
                  <a:moveTo>
                    <a:pt x="734" y="45"/>
                  </a:moveTo>
                  <a:lnTo>
                    <a:pt x="710" y="68"/>
                  </a:lnTo>
                  <a:lnTo>
                    <a:pt x="734" y="90"/>
                  </a:lnTo>
                  <a:lnTo>
                    <a:pt x="757" y="68"/>
                  </a:lnTo>
                  <a:lnTo>
                    <a:pt x="734" y="45"/>
                  </a:lnTo>
                  <a:close/>
                  <a:moveTo>
                    <a:pt x="848" y="45"/>
                  </a:moveTo>
                  <a:lnTo>
                    <a:pt x="824" y="68"/>
                  </a:lnTo>
                  <a:lnTo>
                    <a:pt x="848" y="90"/>
                  </a:lnTo>
                  <a:lnTo>
                    <a:pt x="872" y="68"/>
                  </a:lnTo>
                  <a:lnTo>
                    <a:pt x="848" y="45"/>
                  </a:lnTo>
                  <a:close/>
                  <a:moveTo>
                    <a:pt x="962" y="45"/>
                  </a:moveTo>
                  <a:lnTo>
                    <a:pt x="939" y="68"/>
                  </a:lnTo>
                  <a:lnTo>
                    <a:pt x="962" y="90"/>
                  </a:lnTo>
                  <a:lnTo>
                    <a:pt x="986" y="68"/>
                  </a:lnTo>
                  <a:lnTo>
                    <a:pt x="962" y="45"/>
                  </a:lnTo>
                  <a:close/>
                  <a:moveTo>
                    <a:pt x="1077" y="45"/>
                  </a:moveTo>
                  <a:lnTo>
                    <a:pt x="1053" y="68"/>
                  </a:lnTo>
                  <a:lnTo>
                    <a:pt x="1077" y="90"/>
                  </a:lnTo>
                  <a:lnTo>
                    <a:pt x="1100" y="68"/>
                  </a:lnTo>
                  <a:lnTo>
                    <a:pt x="1077" y="45"/>
                  </a:lnTo>
                  <a:close/>
                  <a:moveTo>
                    <a:pt x="1191" y="45"/>
                  </a:moveTo>
                  <a:lnTo>
                    <a:pt x="1168" y="68"/>
                  </a:lnTo>
                  <a:lnTo>
                    <a:pt x="1191" y="90"/>
                  </a:lnTo>
                  <a:lnTo>
                    <a:pt x="1216" y="68"/>
                  </a:lnTo>
                  <a:lnTo>
                    <a:pt x="1191" y="45"/>
                  </a:lnTo>
                  <a:close/>
                  <a:moveTo>
                    <a:pt x="1306" y="45"/>
                  </a:moveTo>
                  <a:lnTo>
                    <a:pt x="1282" y="68"/>
                  </a:lnTo>
                  <a:lnTo>
                    <a:pt x="1307" y="90"/>
                  </a:lnTo>
                  <a:lnTo>
                    <a:pt x="1330" y="68"/>
                  </a:lnTo>
                  <a:lnTo>
                    <a:pt x="1306" y="45"/>
                  </a:lnTo>
                  <a:close/>
                  <a:moveTo>
                    <a:pt x="1421" y="45"/>
                  </a:moveTo>
                  <a:lnTo>
                    <a:pt x="1397" y="68"/>
                  </a:lnTo>
                  <a:lnTo>
                    <a:pt x="1421" y="90"/>
                  </a:lnTo>
                  <a:lnTo>
                    <a:pt x="1445" y="68"/>
                  </a:lnTo>
                  <a:lnTo>
                    <a:pt x="1421" y="45"/>
                  </a:lnTo>
                  <a:close/>
                  <a:moveTo>
                    <a:pt x="1536" y="45"/>
                  </a:moveTo>
                  <a:lnTo>
                    <a:pt x="1512" y="68"/>
                  </a:lnTo>
                  <a:lnTo>
                    <a:pt x="1536" y="90"/>
                  </a:lnTo>
                  <a:lnTo>
                    <a:pt x="1559" y="68"/>
                  </a:lnTo>
                  <a:lnTo>
                    <a:pt x="1536" y="45"/>
                  </a:lnTo>
                  <a:close/>
                  <a:moveTo>
                    <a:pt x="1650" y="45"/>
                  </a:moveTo>
                  <a:lnTo>
                    <a:pt x="1626" y="68"/>
                  </a:lnTo>
                  <a:lnTo>
                    <a:pt x="1650" y="90"/>
                  </a:lnTo>
                  <a:lnTo>
                    <a:pt x="1674" y="68"/>
                  </a:lnTo>
                  <a:lnTo>
                    <a:pt x="1650" y="45"/>
                  </a:lnTo>
                  <a:close/>
                  <a:moveTo>
                    <a:pt x="1764" y="45"/>
                  </a:moveTo>
                  <a:lnTo>
                    <a:pt x="1741" y="68"/>
                  </a:lnTo>
                  <a:lnTo>
                    <a:pt x="1764" y="90"/>
                  </a:lnTo>
                  <a:lnTo>
                    <a:pt x="1788" y="68"/>
                  </a:lnTo>
                  <a:lnTo>
                    <a:pt x="1764" y="45"/>
                  </a:lnTo>
                  <a:close/>
                  <a:moveTo>
                    <a:pt x="1879" y="45"/>
                  </a:moveTo>
                  <a:lnTo>
                    <a:pt x="1855" y="68"/>
                  </a:lnTo>
                  <a:lnTo>
                    <a:pt x="1879" y="90"/>
                  </a:lnTo>
                  <a:lnTo>
                    <a:pt x="1902" y="68"/>
                  </a:lnTo>
                  <a:lnTo>
                    <a:pt x="1879" y="45"/>
                  </a:lnTo>
                  <a:close/>
                  <a:moveTo>
                    <a:pt x="2018" y="68"/>
                  </a:moveTo>
                  <a:lnTo>
                    <a:pt x="1993" y="45"/>
                  </a:lnTo>
                  <a:lnTo>
                    <a:pt x="1970" y="68"/>
                  </a:lnTo>
                  <a:lnTo>
                    <a:pt x="1993" y="90"/>
                  </a:lnTo>
                  <a:lnTo>
                    <a:pt x="2018" y="68"/>
                  </a:lnTo>
                  <a:close/>
                  <a:moveTo>
                    <a:pt x="2018" y="178"/>
                  </a:moveTo>
                  <a:lnTo>
                    <a:pt x="1993" y="155"/>
                  </a:lnTo>
                  <a:lnTo>
                    <a:pt x="1970" y="178"/>
                  </a:lnTo>
                  <a:lnTo>
                    <a:pt x="1993" y="200"/>
                  </a:lnTo>
                  <a:lnTo>
                    <a:pt x="2018" y="178"/>
                  </a:lnTo>
                  <a:close/>
                  <a:moveTo>
                    <a:pt x="2018" y="288"/>
                  </a:moveTo>
                  <a:lnTo>
                    <a:pt x="1993" y="265"/>
                  </a:lnTo>
                  <a:lnTo>
                    <a:pt x="1970" y="288"/>
                  </a:lnTo>
                  <a:lnTo>
                    <a:pt x="1993" y="311"/>
                  </a:lnTo>
                  <a:lnTo>
                    <a:pt x="2018" y="288"/>
                  </a:lnTo>
                  <a:close/>
                  <a:moveTo>
                    <a:pt x="2018" y="398"/>
                  </a:moveTo>
                  <a:lnTo>
                    <a:pt x="1993" y="375"/>
                  </a:lnTo>
                  <a:lnTo>
                    <a:pt x="1970" y="398"/>
                  </a:lnTo>
                  <a:lnTo>
                    <a:pt x="1993" y="421"/>
                  </a:lnTo>
                  <a:lnTo>
                    <a:pt x="2018" y="398"/>
                  </a:lnTo>
                  <a:close/>
                  <a:moveTo>
                    <a:pt x="2018" y="508"/>
                  </a:moveTo>
                  <a:lnTo>
                    <a:pt x="1993" y="486"/>
                  </a:lnTo>
                  <a:lnTo>
                    <a:pt x="1970" y="508"/>
                  </a:lnTo>
                  <a:lnTo>
                    <a:pt x="1993" y="532"/>
                  </a:lnTo>
                  <a:lnTo>
                    <a:pt x="2018" y="508"/>
                  </a:lnTo>
                  <a:close/>
                  <a:moveTo>
                    <a:pt x="2018" y="619"/>
                  </a:moveTo>
                  <a:lnTo>
                    <a:pt x="1993" y="596"/>
                  </a:lnTo>
                  <a:lnTo>
                    <a:pt x="1970" y="619"/>
                  </a:lnTo>
                  <a:lnTo>
                    <a:pt x="1993" y="642"/>
                  </a:lnTo>
                  <a:lnTo>
                    <a:pt x="2018" y="619"/>
                  </a:lnTo>
                  <a:close/>
                  <a:moveTo>
                    <a:pt x="2018" y="730"/>
                  </a:moveTo>
                  <a:lnTo>
                    <a:pt x="1993" y="706"/>
                  </a:lnTo>
                  <a:lnTo>
                    <a:pt x="1970" y="730"/>
                  </a:lnTo>
                  <a:lnTo>
                    <a:pt x="1993" y="752"/>
                  </a:lnTo>
                  <a:lnTo>
                    <a:pt x="2018" y="730"/>
                  </a:lnTo>
                  <a:close/>
                  <a:moveTo>
                    <a:pt x="1960" y="785"/>
                  </a:moveTo>
                  <a:lnTo>
                    <a:pt x="1936" y="761"/>
                  </a:lnTo>
                  <a:lnTo>
                    <a:pt x="1913" y="785"/>
                  </a:lnTo>
                  <a:lnTo>
                    <a:pt x="1936" y="807"/>
                  </a:lnTo>
                  <a:lnTo>
                    <a:pt x="1960" y="785"/>
                  </a:lnTo>
                  <a:close/>
                  <a:moveTo>
                    <a:pt x="1902" y="840"/>
                  </a:moveTo>
                  <a:lnTo>
                    <a:pt x="1879" y="817"/>
                  </a:lnTo>
                  <a:lnTo>
                    <a:pt x="1855" y="840"/>
                  </a:lnTo>
                  <a:lnTo>
                    <a:pt x="1879" y="862"/>
                  </a:lnTo>
                  <a:lnTo>
                    <a:pt x="1902" y="840"/>
                  </a:lnTo>
                  <a:close/>
                  <a:moveTo>
                    <a:pt x="1822" y="917"/>
                  </a:moveTo>
                  <a:lnTo>
                    <a:pt x="1845" y="895"/>
                  </a:lnTo>
                  <a:lnTo>
                    <a:pt x="1822" y="872"/>
                  </a:lnTo>
                  <a:lnTo>
                    <a:pt x="1798" y="895"/>
                  </a:lnTo>
                  <a:lnTo>
                    <a:pt x="1822" y="917"/>
                  </a:lnTo>
                  <a:close/>
                  <a:moveTo>
                    <a:pt x="1707" y="917"/>
                  </a:moveTo>
                  <a:lnTo>
                    <a:pt x="1731" y="895"/>
                  </a:lnTo>
                  <a:lnTo>
                    <a:pt x="1707" y="872"/>
                  </a:lnTo>
                  <a:lnTo>
                    <a:pt x="1684" y="895"/>
                  </a:lnTo>
                  <a:lnTo>
                    <a:pt x="1707" y="917"/>
                  </a:lnTo>
                  <a:close/>
                  <a:moveTo>
                    <a:pt x="1593" y="917"/>
                  </a:moveTo>
                  <a:lnTo>
                    <a:pt x="1616" y="895"/>
                  </a:lnTo>
                  <a:lnTo>
                    <a:pt x="1593" y="872"/>
                  </a:lnTo>
                  <a:lnTo>
                    <a:pt x="1569" y="895"/>
                  </a:lnTo>
                  <a:lnTo>
                    <a:pt x="1593" y="917"/>
                  </a:lnTo>
                  <a:close/>
                  <a:moveTo>
                    <a:pt x="1478" y="917"/>
                  </a:moveTo>
                  <a:lnTo>
                    <a:pt x="1502" y="895"/>
                  </a:lnTo>
                  <a:lnTo>
                    <a:pt x="1478" y="872"/>
                  </a:lnTo>
                  <a:lnTo>
                    <a:pt x="1454" y="895"/>
                  </a:lnTo>
                  <a:lnTo>
                    <a:pt x="1478" y="917"/>
                  </a:lnTo>
                  <a:close/>
                  <a:moveTo>
                    <a:pt x="1364" y="917"/>
                  </a:moveTo>
                  <a:lnTo>
                    <a:pt x="1388" y="895"/>
                  </a:lnTo>
                  <a:lnTo>
                    <a:pt x="1364" y="872"/>
                  </a:lnTo>
                  <a:lnTo>
                    <a:pt x="1339" y="895"/>
                  </a:lnTo>
                  <a:lnTo>
                    <a:pt x="1364" y="917"/>
                  </a:lnTo>
                  <a:close/>
                  <a:moveTo>
                    <a:pt x="1248" y="917"/>
                  </a:moveTo>
                  <a:lnTo>
                    <a:pt x="1273" y="895"/>
                  </a:lnTo>
                  <a:lnTo>
                    <a:pt x="1248" y="872"/>
                  </a:lnTo>
                  <a:lnTo>
                    <a:pt x="1225" y="895"/>
                  </a:lnTo>
                  <a:lnTo>
                    <a:pt x="1248" y="917"/>
                  </a:lnTo>
                  <a:close/>
                  <a:moveTo>
                    <a:pt x="1134" y="917"/>
                  </a:moveTo>
                  <a:lnTo>
                    <a:pt x="1159" y="895"/>
                  </a:lnTo>
                  <a:lnTo>
                    <a:pt x="1134" y="872"/>
                  </a:lnTo>
                  <a:lnTo>
                    <a:pt x="1110" y="895"/>
                  </a:lnTo>
                  <a:lnTo>
                    <a:pt x="1134" y="917"/>
                  </a:lnTo>
                  <a:close/>
                  <a:moveTo>
                    <a:pt x="1020" y="917"/>
                  </a:moveTo>
                  <a:lnTo>
                    <a:pt x="1043" y="895"/>
                  </a:lnTo>
                  <a:lnTo>
                    <a:pt x="1020" y="872"/>
                  </a:lnTo>
                  <a:lnTo>
                    <a:pt x="996" y="895"/>
                  </a:lnTo>
                  <a:lnTo>
                    <a:pt x="1020" y="917"/>
                  </a:lnTo>
                  <a:close/>
                  <a:moveTo>
                    <a:pt x="905" y="917"/>
                  </a:moveTo>
                  <a:lnTo>
                    <a:pt x="929" y="895"/>
                  </a:lnTo>
                  <a:lnTo>
                    <a:pt x="905" y="872"/>
                  </a:lnTo>
                  <a:lnTo>
                    <a:pt x="882" y="895"/>
                  </a:lnTo>
                  <a:lnTo>
                    <a:pt x="905" y="917"/>
                  </a:lnTo>
                  <a:close/>
                  <a:moveTo>
                    <a:pt x="791" y="917"/>
                  </a:moveTo>
                  <a:lnTo>
                    <a:pt x="814" y="895"/>
                  </a:lnTo>
                  <a:lnTo>
                    <a:pt x="791" y="872"/>
                  </a:lnTo>
                  <a:lnTo>
                    <a:pt x="767" y="895"/>
                  </a:lnTo>
                  <a:lnTo>
                    <a:pt x="791" y="917"/>
                  </a:lnTo>
                  <a:close/>
                  <a:moveTo>
                    <a:pt x="676" y="917"/>
                  </a:moveTo>
                  <a:lnTo>
                    <a:pt x="700" y="895"/>
                  </a:lnTo>
                  <a:lnTo>
                    <a:pt x="676" y="872"/>
                  </a:lnTo>
                  <a:lnTo>
                    <a:pt x="653" y="895"/>
                  </a:lnTo>
                  <a:lnTo>
                    <a:pt x="676" y="917"/>
                  </a:lnTo>
                  <a:close/>
                  <a:moveTo>
                    <a:pt x="562" y="917"/>
                  </a:moveTo>
                  <a:lnTo>
                    <a:pt x="585" y="895"/>
                  </a:lnTo>
                  <a:lnTo>
                    <a:pt x="562" y="872"/>
                  </a:lnTo>
                  <a:lnTo>
                    <a:pt x="537" y="895"/>
                  </a:lnTo>
                  <a:lnTo>
                    <a:pt x="562" y="917"/>
                  </a:lnTo>
                  <a:close/>
                  <a:moveTo>
                    <a:pt x="446" y="917"/>
                  </a:moveTo>
                  <a:lnTo>
                    <a:pt x="471" y="895"/>
                  </a:lnTo>
                  <a:lnTo>
                    <a:pt x="446" y="872"/>
                  </a:lnTo>
                  <a:lnTo>
                    <a:pt x="423" y="895"/>
                  </a:lnTo>
                  <a:lnTo>
                    <a:pt x="446" y="917"/>
                  </a:lnTo>
                  <a:close/>
                  <a:moveTo>
                    <a:pt x="332" y="917"/>
                  </a:moveTo>
                  <a:lnTo>
                    <a:pt x="357" y="895"/>
                  </a:lnTo>
                  <a:lnTo>
                    <a:pt x="332" y="872"/>
                  </a:lnTo>
                  <a:lnTo>
                    <a:pt x="308" y="895"/>
                  </a:lnTo>
                  <a:lnTo>
                    <a:pt x="332" y="917"/>
                  </a:lnTo>
                  <a:close/>
                  <a:moveTo>
                    <a:pt x="241" y="895"/>
                  </a:moveTo>
                  <a:lnTo>
                    <a:pt x="218" y="872"/>
                  </a:lnTo>
                  <a:lnTo>
                    <a:pt x="194" y="895"/>
                  </a:lnTo>
                  <a:lnTo>
                    <a:pt x="218" y="917"/>
                  </a:lnTo>
                  <a:lnTo>
                    <a:pt x="241" y="895"/>
                  </a:lnTo>
                  <a:close/>
                </a:path>
              </a:pathLst>
            </a:custGeom>
            <a:solidFill>
              <a:srgbClr val="A67D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20"/>
            <p:cNvSpPr>
              <a:spLocks/>
            </p:cNvSpPr>
            <p:nvPr/>
          </p:nvSpPr>
          <p:spPr bwMode="auto">
            <a:xfrm flipH="1">
              <a:off x="6965570" y="313470"/>
              <a:ext cx="589182" cy="229341"/>
            </a:xfrm>
            <a:custGeom>
              <a:avLst/>
              <a:gdLst>
                <a:gd name="T0" fmla="*/ 150 w 2031"/>
                <a:gd name="T1" fmla="*/ 922 h 923"/>
                <a:gd name="T2" fmla="*/ 108 w 2031"/>
                <a:gd name="T3" fmla="*/ 913 h 923"/>
                <a:gd name="T4" fmla="*/ 80 w 2031"/>
                <a:gd name="T5" fmla="*/ 895 h 923"/>
                <a:gd name="T6" fmla="*/ 75 w 2031"/>
                <a:gd name="T7" fmla="*/ 897 h 923"/>
                <a:gd name="T8" fmla="*/ 34 w 2031"/>
                <a:gd name="T9" fmla="*/ 860 h 923"/>
                <a:gd name="T10" fmla="*/ 8 w 2031"/>
                <a:gd name="T11" fmla="*/ 812 h 923"/>
                <a:gd name="T12" fmla="*/ 0 w 2031"/>
                <a:gd name="T13" fmla="*/ 773 h 923"/>
                <a:gd name="T14" fmla="*/ 0 w 2031"/>
                <a:gd name="T15" fmla="*/ 686 h 923"/>
                <a:gd name="T16" fmla="*/ 0 w 2031"/>
                <a:gd name="T17" fmla="*/ 576 h 923"/>
                <a:gd name="T18" fmla="*/ 0 w 2031"/>
                <a:gd name="T19" fmla="*/ 465 h 923"/>
                <a:gd name="T20" fmla="*/ 0 w 2031"/>
                <a:gd name="T21" fmla="*/ 355 h 923"/>
                <a:gd name="T22" fmla="*/ 0 w 2031"/>
                <a:gd name="T23" fmla="*/ 245 h 923"/>
                <a:gd name="T24" fmla="*/ 0 w 2031"/>
                <a:gd name="T25" fmla="*/ 135 h 923"/>
                <a:gd name="T26" fmla="*/ 0 w 2031"/>
                <a:gd name="T27" fmla="*/ 24 h 923"/>
                <a:gd name="T28" fmla="*/ 0 w 2031"/>
                <a:gd name="T29" fmla="*/ 0 h 923"/>
                <a:gd name="T30" fmla="*/ 103 w 2031"/>
                <a:gd name="T31" fmla="*/ 35 h 923"/>
                <a:gd name="T32" fmla="*/ 207 w 2031"/>
                <a:gd name="T33" fmla="*/ 0 h 923"/>
                <a:gd name="T34" fmla="*/ 241 w 2031"/>
                <a:gd name="T35" fmla="*/ 13 h 923"/>
                <a:gd name="T36" fmla="*/ 308 w 2031"/>
                <a:gd name="T37" fmla="*/ 13 h 923"/>
                <a:gd name="T38" fmla="*/ 343 w 2031"/>
                <a:gd name="T39" fmla="*/ 0 h 923"/>
                <a:gd name="T40" fmla="*/ 446 w 2031"/>
                <a:gd name="T41" fmla="*/ 35 h 923"/>
                <a:gd name="T42" fmla="*/ 551 w 2031"/>
                <a:gd name="T43" fmla="*/ 0 h 923"/>
                <a:gd name="T44" fmla="*/ 585 w 2031"/>
                <a:gd name="T45" fmla="*/ 13 h 923"/>
                <a:gd name="T46" fmla="*/ 653 w 2031"/>
                <a:gd name="T47" fmla="*/ 13 h 923"/>
                <a:gd name="T48" fmla="*/ 686 w 2031"/>
                <a:gd name="T49" fmla="*/ 0 h 923"/>
                <a:gd name="T50" fmla="*/ 791 w 2031"/>
                <a:gd name="T51" fmla="*/ 35 h 923"/>
                <a:gd name="T52" fmla="*/ 895 w 2031"/>
                <a:gd name="T53" fmla="*/ 0 h 923"/>
                <a:gd name="T54" fmla="*/ 929 w 2031"/>
                <a:gd name="T55" fmla="*/ 13 h 923"/>
                <a:gd name="T56" fmla="*/ 996 w 2031"/>
                <a:gd name="T57" fmla="*/ 13 h 923"/>
                <a:gd name="T58" fmla="*/ 1031 w 2031"/>
                <a:gd name="T59" fmla="*/ 0 h 923"/>
                <a:gd name="T60" fmla="*/ 1134 w 2031"/>
                <a:gd name="T61" fmla="*/ 35 h 923"/>
                <a:gd name="T62" fmla="*/ 1238 w 2031"/>
                <a:gd name="T63" fmla="*/ 0 h 923"/>
                <a:gd name="T64" fmla="*/ 1273 w 2031"/>
                <a:gd name="T65" fmla="*/ 13 h 923"/>
                <a:gd name="T66" fmla="*/ 1339 w 2031"/>
                <a:gd name="T67" fmla="*/ 13 h 923"/>
                <a:gd name="T68" fmla="*/ 1374 w 2031"/>
                <a:gd name="T69" fmla="*/ 0 h 923"/>
                <a:gd name="T70" fmla="*/ 1478 w 2031"/>
                <a:gd name="T71" fmla="*/ 35 h 923"/>
                <a:gd name="T72" fmla="*/ 1582 w 2031"/>
                <a:gd name="T73" fmla="*/ 0 h 923"/>
                <a:gd name="T74" fmla="*/ 1616 w 2031"/>
                <a:gd name="T75" fmla="*/ 13 h 923"/>
                <a:gd name="T76" fmla="*/ 1684 w 2031"/>
                <a:gd name="T77" fmla="*/ 13 h 923"/>
                <a:gd name="T78" fmla="*/ 1717 w 2031"/>
                <a:gd name="T79" fmla="*/ 0 h 923"/>
                <a:gd name="T80" fmla="*/ 1822 w 2031"/>
                <a:gd name="T81" fmla="*/ 35 h 923"/>
                <a:gd name="T82" fmla="*/ 1926 w 2031"/>
                <a:gd name="T83" fmla="*/ 0 h 923"/>
                <a:gd name="T84" fmla="*/ 1960 w 2031"/>
                <a:gd name="T85" fmla="*/ 13 h 923"/>
                <a:gd name="T86" fmla="*/ 2031 w 2031"/>
                <a:gd name="T87" fmla="*/ 8 h 923"/>
                <a:gd name="T88" fmla="*/ 2031 w 2031"/>
                <a:gd name="T89" fmla="*/ 118 h 923"/>
                <a:gd name="T90" fmla="*/ 2031 w 2031"/>
                <a:gd name="T91" fmla="*/ 230 h 923"/>
                <a:gd name="T92" fmla="*/ 2031 w 2031"/>
                <a:gd name="T93" fmla="*/ 340 h 923"/>
                <a:gd name="T94" fmla="*/ 2031 w 2031"/>
                <a:gd name="T95" fmla="*/ 450 h 923"/>
                <a:gd name="T96" fmla="*/ 2031 w 2031"/>
                <a:gd name="T97" fmla="*/ 560 h 923"/>
                <a:gd name="T98" fmla="*/ 2031 w 2031"/>
                <a:gd name="T99" fmla="*/ 670 h 923"/>
                <a:gd name="T100" fmla="*/ 2031 w 2031"/>
                <a:gd name="T101" fmla="*/ 763 h 923"/>
                <a:gd name="T102" fmla="*/ 2027 w 2031"/>
                <a:gd name="T103" fmla="*/ 785 h 923"/>
                <a:gd name="T104" fmla="*/ 2027 w 2031"/>
                <a:gd name="T105" fmla="*/ 799 h 923"/>
                <a:gd name="T106" fmla="*/ 2014 w 2031"/>
                <a:gd name="T107" fmla="*/ 835 h 923"/>
                <a:gd name="T108" fmla="*/ 1993 w 2031"/>
                <a:gd name="T109" fmla="*/ 862 h 923"/>
                <a:gd name="T110" fmla="*/ 1991 w 2031"/>
                <a:gd name="T111" fmla="*/ 867 h 923"/>
                <a:gd name="T112" fmla="*/ 1960 w 2031"/>
                <a:gd name="T113" fmla="*/ 895 h 923"/>
                <a:gd name="T114" fmla="*/ 1929 w 2031"/>
                <a:gd name="T115" fmla="*/ 911 h 923"/>
                <a:gd name="T116" fmla="*/ 1898 w 2031"/>
                <a:gd name="T117" fmla="*/ 920 h 923"/>
                <a:gd name="T118" fmla="*/ 166 w 2031"/>
                <a:gd name="T119" fmla="*/ 92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1" h="923">
                  <a:moveTo>
                    <a:pt x="166" y="923"/>
                  </a:moveTo>
                  <a:lnTo>
                    <a:pt x="166" y="923"/>
                  </a:lnTo>
                  <a:lnTo>
                    <a:pt x="150" y="922"/>
                  </a:lnTo>
                  <a:lnTo>
                    <a:pt x="136" y="921"/>
                  </a:lnTo>
                  <a:lnTo>
                    <a:pt x="122" y="917"/>
                  </a:lnTo>
                  <a:lnTo>
                    <a:pt x="108" y="913"/>
                  </a:lnTo>
                  <a:lnTo>
                    <a:pt x="127" y="895"/>
                  </a:lnTo>
                  <a:lnTo>
                    <a:pt x="103" y="872"/>
                  </a:lnTo>
                  <a:lnTo>
                    <a:pt x="80" y="895"/>
                  </a:lnTo>
                  <a:lnTo>
                    <a:pt x="91" y="906"/>
                  </a:lnTo>
                  <a:lnTo>
                    <a:pt x="91" y="906"/>
                  </a:lnTo>
                  <a:lnTo>
                    <a:pt x="75" y="897"/>
                  </a:lnTo>
                  <a:lnTo>
                    <a:pt x="59" y="886"/>
                  </a:lnTo>
                  <a:lnTo>
                    <a:pt x="46" y="873"/>
                  </a:lnTo>
                  <a:lnTo>
                    <a:pt x="34" y="860"/>
                  </a:lnTo>
                  <a:lnTo>
                    <a:pt x="23" y="845"/>
                  </a:lnTo>
                  <a:lnTo>
                    <a:pt x="14" y="829"/>
                  </a:lnTo>
                  <a:lnTo>
                    <a:pt x="8" y="812"/>
                  </a:lnTo>
                  <a:lnTo>
                    <a:pt x="3" y="793"/>
                  </a:lnTo>
                  <a:lnTo>
                    <a:pt x="12" y="785"/>
                  </a:lnTo>
                  <a:lnTo>
                    <a:pt x="0" y="773"/>
                  </a:lnTo>
                  <a:lnTo>
                    <a:pt x="0" y="773"/>
                  </a:lnTo>
                  <a:lnTo>
                    <a:pt x="0" y="763"/>
                  </a:lnTo>
                  <a:lnTo>
                    <a:pt x="0" y="686"/>
                  </a:lnTo>
                  <a:lnTo>
                    <a:pt x="12" y="675"/>
                  </a:lnTo>
                  <a:lnTo>
                    <a:pt x="0" y="662"/>
                  </a:lnTo>
                  <a:lnTo>
                    <a:pt x="0" y="576"/>
                  </a:lnTo>
                  <a:lnTo>
                    <a:pt x="12" y="563"/>
                  </a:lnTo>
                  <a:lnTo>
                    <a:pt x="0" y="551"/>
                  </a:lnTo>
                  <a:lnTo>
                    <a:pt x="0" y="465"/>
                  </a:lnTo>
                  <a:lnTo>
                    <a:pt x="12" y="453"/>
                  </a:lnTo>
                  <a:lnTo>
                    <a:pt x="0" y="441"/>
                  </a:lnTo>
                  <a:lnTo>
                    <a:pt x="0" y="355"/>
                  </a:lnTo>
                  <a:lnTo>
                    <a:pt x="12" y="343"/>
                  </a:lnTo>
                  <a:lnTo>
                    <a:pt x="0" y="331"/>
                  </a:lnTo>
                  <a:lnTo>
                    <a:pt x="0" y="245"/>
                  </a:lnTo>
                  <a:lnTo>
                    <a:pt x="12" y="233"/>
                  </a:lnTo>
                  <a:lnTo>
                    <a:pt x="0" y="221"/>
                  </a:lnTo>
                  <a:lnTo>
                    <a:pt x="0" y="135"/>
                  </a:lnTo>
                  <a:lnTo>
                    <a:pt x="12" y="123"/>
                  </a:lnTo>
                  <a:lnTo>
                    <a:pt x="0" y="111"/>
                  </a:lnTo>
                  <a:lnTo>
                    <a:pt x="0" y="24"/>
                  </a:lnTo>
                  <a:lnTo>
                    <a:pt x="12" y="13"/>
                  </a:lnTo>
                  <a:lnTo>
                    <a:pt x="0" y="1"/>
                  </a:lnTo>
                  <a:lnTo>
                    <a:pt x="0" y="0"/>
                  </a:lnTo>
                  <a:lnTo>
                    <a:pt x="93" y="0"/>
                  </a:lnTo>
                  <a:lnTo>
                    <a:pt x="80" y="13"/>
                  </a:lnTo>
                  <a:lnTo>
                    <a:pt x="103" y="35"/>
                  </a:lnTo>
                  <a:lnTo>
                    <a:pt x="127" y="13"/>
                  </a:lnTo>
                  <a:lnTo>
                    <a:pt x="113" y="0"/>
                  </a:lnTo>
                  <a:lnTo>
                    <a:pt x="207" y="0"/>
                  </a:lnTo>
                  <a:lnTo>
                    <a:pt x="194" y="13"/>
                  </a:lnTo>
                  <a:lnTo>
                    <a:pt x="218" y="35"/>
                  </a:lnTo>
                  <a:lnTo>
                    <a:pt x="241" y="13"/>
                  </a:lnTo>
                  <a:lnTo>
                    <a:pt x="229" y="0"/>
                  </a:lnTo>
                  <a:lnTo>
                    <a:pt x="322" y="0"/>
                  </a:lnTo>
                  <a:lnTo>
                    <a:pt x="308" y="13"/>
                  </a:lnTo>
                  <a:lnTo>
                    <a:pt x="332" y="35"/>
                  </a:lnTo>
                  <a:lnTo>
                    <a:pt x="357" y="13"/>
                  </a:lnTo>
                  <a:lnTo>
                    <a:pt x="343" y="0"/>
                  </a:lnTo>
                  <a:lnTo>
                    <a:pt x="436" y="0"/>
                  </a:lnTo>
                  <a:lnTo>
                    <a:pt x="423" y="13"/>
                  </a:lnTo>
                  <a:lnTo>
                    <a:pt x="446" y="35"/>
                  </a:lnTo>
                  <a:lnTo>
                    <a:pt x="471" y="13"/>
                  </a:lnTo>
                  <a:lnTo>
                    <a:pt x="458" y="0"/>
                  </a:lnTo>
                  <a:lnTo>
                    <a:pt x="551" y="0"/>
                  </a:lnTo>
                  <a:lnTo>
                    <a:pt x="537" y="13"/>
                  </a:lnTo>
                  <a:lnTo>
                    <a:pt x="562" y="35"/>
                  </a:lnTo>
                  <a:lnTo>
                    <a:pt x="585" y="13"/>
                  </a:lnTo>
                  <a:lnTo>
                    <a:pt x="572" y="0"/>
                  </a:lnTo>
                  <a:lnTo>
                    <a:pt x="665" y="0"/>
                  </a:lnTo>
                  <a:lnTo>
                    <a:pt x="653" y="13"/>
                  </a:lnTo>
                  <a:lnTo>
                    <a:pt x="676" y="35"/>
                  </a:lnTo>
                  <a:lnTo>
                    <a:pt x="700" y="13"/>
                  </a:lnTo>
                  <a:lnTo>
                    <a:pt x="686" y="0"/>
                  </a:lnTo>
                  <a:lnTo>
                    <a:pt x="781" y="0"/>
                  </a:lnTo>
                  <a:lnTo>
                    <a:pt x="767" y="13"/>
                  </a:lnTo>
                  <a:lnTo>
                    <a:pt x="791" y="35"/>
                  </a:lnTo>
                  <a:lnTo>
                    <a:pt x="814" y="13"/>
                  </a:lnTo>
                  <a:lnTo>
                    <a:pt x="801" y="0"/>
                  </a:lnTo>
                  <a:lnTo>
                    <a:pt x="895" y="0"/>
                  </a:lnTo>
                  <a:lnTo>
                    <a:pt x="882" y="13"/>
                  </a:lnTo>
                  <a:lnTo>
                    <a:pt x="905" y="35"/>
                  </a:lnTo>
                  <a:lnTo>
                    <a:pt x="929" y="13"/>
                  </a:lnTo>
                  <a:lnTo>
                    <a:pt x="915" y="0"/>
                  </a:lnTo>
                  <a:lnTo>
                    <a:pt x="1010" y="0"/>
                  </a:lnTo>
                  <a:lnTo>
                    <a:pt x="996" y="13"/>
                  </a:lnTo>
                  <a:lnTo>
                    <a:pt x="1020" y="35"/>
                  </a:lnTo>
                  <a:lnTo>
                    <a:pt x="1043" y="13"/>
                  </a:lnTo>
                  <a:lnTo>
                    <a:pt x="1031" y="0"/>
                  </a:lnTo>
                  <a:lnTo>
                    <a:pt x="1124" y="0"/>
                  </a:lnTo>
                  <a:lnTo>
                    <a:pt x="1110" y="13"/>
                  </a:lnTo>
                  <a:lnTo>
                    <a:pt x="1134" y="35"/>
                  </a:lnTo>
                  <a:lnTo>
                    <a:pt x="1159" y="13"/>
                  </a:lnTo>
                  <a:lnTo>
                    <a:pt x="1145" y="0"/>
                  </a:lnTo>
                  <a:lnTo>
                    <a:pt x="1238" y="0"/>
                  </a:lnTo>
                  <a:lnTo>
                    <a:pt x="1225" y="13"/>
                  </a:lnTo>
                  <a:lnTo>
                    <a:pt x="1248" y="35"/>
                  </a:lnTo>
                  <a:lnTo>
                    <a:pt x="1273" y="13"/>
                  </a:lnTo>
                  <a:lnTo>
                    <a:pt x="1260" y="0"/>
                  </a:lnTo>
                  <a:lnTo>
                    <a:pt x="1353" y="0"/>
                  </a:lnTo>
                  <a:lnTo>
                    <a:pt x="1339" y="13"/>
                  </a:lnTo>
                  <a:lnTo>
                    <a:pt x="1364" y="35"/>
                  </a:lnTo>
                  <a:lnTo>
                    <a:pt x="1388" y="13"/>
                  </a:lnTo>
                  <a:lnTo>
                    <a:pt x="1374" y="0"/>
                  </a:lnTo>
                  <a:lnTo>
                    <a:pt x="1467" y="0"/>
                  </a:lnTo>
                  <a:lnTo>
                    <a:pt x="1454" y="13"/>
                  </a:lnTo>
                  <a:lnTo>
                    <a:pt x="1478" y="35"/>
                  </a:lnTo>
                  <a:lnTo>
                    <a:pt x="1502" y="13"/>
                  </a:lnTo>
                  <a:lnTo>
                    <a:pt x="1489" y="0"/>
                  </a:lnTo>
                  <a:lnTo>
                    <a:pt x="1582" y="0"/>
                  </a:lnTo>
                  <a:lnTo>
                    <a:pt x="1569" y="13"/>
                  </a:lnTo>
                  <a:lnTo>
                    <a:pt x="1593" y="35"/>
                  </a:lnTo>
                  <a:lnTo>
                    <a:pt x="1616" y="13"/>
                  </a:lnTo>
                  <a:lnTo>
                    <a:pt x="1603" y="0"/>
                  </a:lnTo>
                  <a:lnTo>
                    <a:pt x="1697" y="0"/>
                  </a:lnTo>
                  <a:lnTo>
                    <a:pt x="1684" y="13"/>
                  </a:lnTo>
                  <a:lnTo>
                    <a:pt x="1707" y="35"/>
                  </a:lnTo>
                  <a:lnTo>
                    <a:pt x="1731" y="13"/>
                  </a:lnTo>
                  <a:lnTo>
                    <a:pt x="1717" y="0"/>
                  </a:lnTo>
                  <a:lnTo>
                    <a:pt x="1812" y="0"/>
                  </a:lnTo>
                  <a:lnTo>
                    <a:pt x="1798" y="13"/>
                  </a:lnTo>
                  <a:lnTo>
                    <a:pt x="1822" y="35"/>
                  </a:lnTo>
                  <a:lnTo>
                    <a:pt x="1845" y="13"/>
                  </a:lnTo>
                  <a:lnTo>
                    <a:pt x="1833" y="0"/>
                  </a:lnTo>
                  <a:lnTo>
                    <a:pt x="1926" y="0"/>
                  </a:lnTo>
                  <a:lnTo>
                    <a:pt x="1913" y="13"/>
                  </a:lnTo>
                  <a:lnTo>
                    <a:pt x="1936" y="35"/>
                  </a:lnTo>
                  <a:lnTo>
                    <a:pt x="1960" y="13"/>
                  </a:lnTo>
                  <a:lnTo>
                    <a:pt x="1947" y="0"/>
                  </a:lnTo>
                  <a:lnTo>
                    <a:pt x="2031" y="0"/>
                  </a:lnTo>
                  <a:lnTo>
                    <a:pt x="2031" y="8"/>
                  </a:lnTo>
                  <a:lnTo>
                    <a:pt x="2027" y="13"/>
                  </a:lnTo>
                  <a:lnTo>
                    <a:pt x="2031" y="16"/>
                  </a:lnTo>
                  <a:lnTo>
                    <a:pt x="2031" y="118"/>
                  </a:lnTo>
                  <a:lnTo>
                    <a:pt x="2027" y="123"/>
                  </a:lnTo>
                  <a:lnTo>
                    <a:pt x="2031" y="126"/>
                  </a:lnTo>
                  <a:lnTo>
                    <a:pt x="2031" y="230"/>
                  </a:lnTo>
                  <a:lnTo>
                    <a:pt x="2027" y="233"/>
                  </a:lnTo>
                  <a:lnTo>
                    <a:pt x="2031" y="237"/>
                  </a:lnTo>
                  <a:lnTo>
                    <a:pt x="2031" y="340"/>
                  </a:lnTo>
                  <a:lnTo>
                    <a:pt x="2027" y="343"/>
                  </a:lnTo>
                  <a:lnTo>
                    <a:pt x="2031" y="347"/>
                  </a:lnTo>
                  <a:lnTo>
                    <a:pt x="2031" y="450"/>
                  </a:lnTo>
                  <a:lnTo>
                    <a:pt x="2027" y="453"/>
                  </a:lnTo>
                  <a:lnTo>
                    <a:pt x="2031" y="457"/>
                  </a:lnTo>
                  <a:lnTo>
                    <a:pt x="2031" y="560"/>
                  </a:lnTo>
                  <a:lnTo>
                    <a:pt x="2027" y="563"/>
                  </a:lnTo>
                  <a:lnTo>
                    <a:pt x="2031" y="568"/>
                  </a:lnTo>
                  <a:lnTo>
                    <a:pt x="2031" y="670"/>
                  </a:lnTo>
                  <a:lnTo>
                    <a:pt x="2027" y="675"/>
                  </a:lnTo>
                  <a:lnTo>
                    <a:pt x="2031" y="678"/>
                  </a:lnTo>
                  <a:lnTo>
                    <a:pt x="2031" y="763"/>
                  </a:lnTo>
                  <a:lnTo>
                    <a:pt x="2031" y="763"/>
                  </a:lnTo>
                  <a:lnTo>
                    <a:pt x="2030" y="781"/>
                  </a:lnTo>
                  <a:lnTo>
                    <a:pt x="2027" y="785"/>
                  </a:lnTo>
                  <a:lnTo>
                    <a:pt x="2029" y="787"/>
                  </a:lnTo>
                  <a:lnTo>
                    <a:pt x="2029" y="787"/>
                  </a:lnTo>
                  <a:lnTo>
                    <a:pt x="2027" y="799"/>
                  </a:lnTo>
                  <a:lnTo>
                    <a:pt x="2024" y="812"/>
                  </a:lnTo>
                  <a:lnTo>
                    <a:pt x="2019" y="824"/>
                  </a:lnTo>
                  <a:lnTo>
                    <a:pt x="2014" y="835"/>
                  </a:lnTo>
                  <a:lnTo>
                    <a:pt x="1993" y="817"/>
                  </a:lnTo>
                  <a:lnTo>
                    <a:pt x="1970" y="840"/>
                  </a:lnTo>
                  <a:lnTo>
                    <a:pt x="1993" y="862"/>
                  </a:lnTo>
                  <a:lnTo>
                    <a:pt x="2000" y="857"/>
                  </a:lnTo>
                  <a:lnTo>
                    <a:pt x="2000" y="857"/>
                  </a:lnTo>
                  <a:lnTo>
                    <a:pt x="1991" y="867"/>
                  </a:lnTo>
                  <a:lnTo>
                    <a:pt x="1981" y="878"/>
                  </a:lnTo>
                  <a:lnTo>
                    <a:pt x="1971" y="886"/>
                  </a:lnTo>
                  <a:lnTo>
                    <a:pt x="1960" y="895"/>
                  </a:lnTo>
                  <a:lnTo>
                    <a:pt x="1936" y="872"/>
                  </a:lnTo>
                  <a:lnTo>
                    <a:pt x="1913" y="895"/>
                  </a:lnTo>
                  <a:lnTo>
                    <a:pt x="1929" y="911"/>
                  </a:lnTo>
                  <a:lnTo>
                    <a:pt x="1929" y="911"/>
                  </a:lnTo>
                  <a:lnTo>
                    <a:pt x="1914" y="916"/>
                  </a:lnTo>
                  <a:lnTo>
                    <a:pt x="1898" y="920"/>
                  </a:lnTo>
                  <a:lnTo>
                    <a:pt x="1882" y="922"/>
                  </a:lnTo>
                  <a:lnTo>
                    <a:pt x="1865" y="923"/>
                  </a:lnTo>
                  <a:lnTo>
                    <a:pt x="166" y="9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21"/>
            <p:cNvSpPr>
              <a:spLocks/>
            </p:cNvSpPr>
            <p:nvPr/>
          </p:nvSpPr>
          <p:spPr bwMode="auto">
            <a:xfrm flipH="1">
              <a:off x="7500874" y="516749"/>
              <a:ext cx="13904" cy="10425"/>
            </a:xfrm>
            <a:custGeom>
              <a:avLst/>
              <a:gdLst>
                <a:gd name="T0" fmla="*/ 23 w 47"/>
                <a:gd name="T1" fmla="*/ 45 h 45"/>
                <a:gd name="T2" fmla="*/ 47 w 47"/>
                <a:gd name="T3" fmla="*/ 23 h 45"/>
                <a:gd name="T4" fmla="*/ 23 w 47"/>
                <a:gd name="T5" fmla="*/ 0 h 45"/>
                <a:gd name="T6" fmla="*/ 0 w 47"/>
                <a:gd name="T7" fmla="*/ 23 h 45"/>
                <a:gd name="T8" fmla="*/ 23 w 47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23" y="45"/>
                  </a:moveTo>
                  <a:lnTo>
                    <a:pt x="47" y="23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23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22"/>
            <p:cNvSpPr>
              <a:spLocks/>
            </p:cNvSpPr>
            <p:nvPr/>
          </p:nvSpPr>
          <p:spPr bwMode="auto">
            <a:xfrm flipH="1">
              <a:off x="7003806" y="351693"/>
              <a:ext cx="12166" cy="12162"/>
            </a:xfrm>
            <a:custGeom>
              <a:avLst/>
              <a:gdLst>
                <a:gd name="T0" fmla="*/ 24 w 47"/>
                <a:gd name="T1" fmla="*/ 0 h 45"/>
                <a:gd name="T2" fmla="*/ 0 w 47"/>
                <a:gd name="T3" fmla="*/ 23 h 45"/>
                <a:gd name="T4" fmla="*/ 24 w 47"/>
                <a:gd name="T5" fmla="*/ 45 h 45"/>
                <a:gd name="T6" fmla="*/ 47 w 47"/>
                <a:gd name="T7" fmla="*/ 23 h 45"/>
                <a:gd name="T8" fmla="*/ 24 w 47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24" y="0"/>
                  </a:moveTo>
                  <a:lnTo>
                    <a:pt x="0" y="23"/>
                  </a:lnTo>
                  <a:lnTo>
                    <a:pt x="24" y="45"/>
                  </a:lnTo>
                  <a:lnTo>
                    <a:pt x="47" y="2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23"/>
            <p:cNvSpPr>
              <a:spLocks/>
            </p:cNvSpPr>
            <p:nvPr/>
          </p:nvSpPr>
          <p:spPr bwMode="auto">
            <a:xfrm flipH="1">
              <a:off x="6986426" y="337794"/>
              <a:ext cx="13904" cy="12162"/>
            </a:xfrm>
            <a:custGeom>
              <a:avLst/>
              <a:gdLst>
                <a:gd name="T0" fmla="*/ 23 w 47"/>
                <a:gd name="T1" fmla="*/ 45 h 45"/>
                <a:gd name="T2" fmla="*/ 47 w 47"/>
                <a:gd name="T3" fmla="*/ 23 h 45"/>
                <a:gd name="T4" fmla="*/ 23 w 47"/>
                <a:gd name="T5" fmla="*/ 0 h 45"/>
                <a:gd name="T6" fmla="*/ 0 w 47"/>
                <a:gd name="T7" fmla="*/ 23 h 45"/>
                <a:gd name="T8" fmla="*/ 23 w 47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23" y="45"/>
                  </a:moveTo>
                  <a:lnTo>
                    <a:pt x="47" y="23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23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24"/>
            <p:cNvSpPr>
              <a:spLocks/>
            </p:cNvSpPr>
            <p:nvPr/>
          </p:nvSpPr>
          <p:spPr bwMode="auto">
            <a:xfrm flipH="1">
              <a:off x="7500874" y="351693"/>
              <a:ext cx="13904" cy="12162"/>
            </a:xfrm>
            <a:custGeom>
              <a:avLst/>
              <a:gdLst>
                <a:gd name="T0" fmla="*/ 0 w 47"/>
                <a:gd name="T1" fmla="*/ 23 h 45"/>
                <a:gd name="T2" fmla="*/ 23 w 47"/>
                <a:gd name="T3" fmla="*/ 45 h 45"/>
                <a:gd name="T4" fmla="*/ 47 w 47"/>
                <a:gd name="T5" fmla="*/ 23 h 45"/>
                <a:gd name="T6" fmla="*/ 23 w 47"/>
                <a:gd name="T7" fmla="*/ 0 h 45"/>
                <a:gd name="T8" fmla="*/ 0 w 47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0" y="23"/>
                  </a:moveTo>
                  <a:lnTo>
                    <a:pt x="23" y="45"/>
                  </a:lnTo>
                  <a:lnTo>
                    <a:pt x="47" y="23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525"/>
            <p:cNvSpPr>
              <a:spLocks/>
            </p:cNvSpPr>
            <p:nvPr/>
          </p:nvSpPr>
          <p:spPr bwMode="auto">
            <a:xfrm flipH="1">
              <a:off x="7518254" y="337794"/>
              <a:ext cx="12166" cy="12162"/>
            </a:xfrm>
            <a:custGeom>
              <a:avLst/>
              <a:gdLst>
                <a:gd name="T0" fmla="*/ 47 w 47"/>
                <a:gd name="T1" fmla="*/ 23 h 45"/>
                <a:gd name="T2" fmla="*/ 23 w 47"/>
                <a:gd name="T3" fmla="*/ 0 h 45"/>
                <a:gd name="T4" fmla="*/ 0 w 47"/>
                <a:gd name="T5" fmla="*/ 23 h 45"/>
                <a:gd name="T6" fmla="*/ 23 w 47"/>
                <a:gd name="T7" fmla="*/ 45 h 45"/>
                <a:gd name="T8" fmla="*/ 47 w 47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47" y="23"/>
                  </a:moveTo>
                  <a:lnTo>
                    <a:pt x="23" y="0"/>
                  </a:lnTo>
                  <a:lnTo>
                    <a:pt x="0" y="23"/>
                  </a:lnTo>
                  <a:lnTo>
                    <a:pt x="23" y="45"/>
                  </a:lnTo>
                  <a:lnTo>
                    <a:pt x="4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26"/>
            <p:cNvSpPr>
              <a:spLocks/>
            </p:cNvSpPr>
            <p:nvPr/>
          </p:nvSpPr>
          <p:spPr bwMode="auto">
            <a:xfrm flipH="1">
              <a:off x="7500874" y="488950"/>
              <a:ext cx="13904" cy="12162"/>
            </a:xfrm>
            <a:custGeom>
              <a:avLst/>
              <a:gdLst>
                <a:gd name="T0" fmla="*/ 23 w 47"/>
                <a:gd name="T1" fmla="*/ 46 h 46"/>
                <a:gd name="T2" fmla="*/ 47 w 47"/>
                <a:gd name="T3" fmla="*/ 24 h 46"/>
                <a:gd name="T4" fmla="*/ 23 w 47"/>
                <a:gd name="T5" fmla="*/ 0 h 46"/>
                <a:gd name="T6" fmla="*/ 0 w 47"/>
                <a:gd name="T7" fmla="*/ 24 h 46"/>
                <a:gd name="T8" fmla="*/ 23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3" y="46"/>
                  </a:moveTo>
                  <a:lnTo>
                    <a:pt x="47" y="24"/>
                  </a:lnTo>
                  <a:lnTo>
                    <a:pt x="23" y="0"/>
                  </a:lnTo>
                  <a:lnTo>
                    <a:pt x="0" y="24"/>
                  </a:lnTo>
                  <a:lnTo>
                    <a:pt x="23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27"/>
            <p:cNvSpPr>
              <a:spLocks/>
            </p:cNvSpPr>
            <p:nvPr/>
          </p:nvSpPr>
          <p:spPr bwMode="auto">
            <a:xfrm flipH="1">
              <a:off x="7518254" y="502850"/>
              <a:ext cx="12166" cy="10425"/>
            </a:xfrm>
            <a:custGeom>
              <a:avLst/>
              <a:gdLst>
                <a:gd name="T0" fmla="*/ 23 w 47"/>
                <a:gd name="T1" fmla="*/ 0 h 46"/>
                <a:gd name="T2" fmla="*/ 0 w 47"/>
                <a:gd name="T3" fmla="*/ 24 h 46"/>
                <a:gd name="T4" fmla="*/ 23 w 47"/>
                <a:gd name="T5" fmla="*/ 46 h 46"/>
                <a:gd name="T6" fmla="*/ 47 w 47"/>
                <a:gd name="T7" fmla="*/ 24 h 46"/>
                <a:gd name="T8" fmla="*/ 23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3" y="0"/>
                  </a:moveTo>
                  <a:lnTo>
                    <a:pt x="0" y="24"/>
                  </a:lnTo>
                  <a:lnTo>
                    <a:pt x="23" y="46"/>
                  </a:lnTo>
                  <a:lnTo>
                    <a:pt x="47" y="24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28"/>
            <p:cNvSpPr>
              <a:spLocks/>
            </p:cNvSpPr>
            <p:nvPr/>
          </p:nvSpPr>
          <p:spPr bwMode="auto">
            <a:xfrm flipH="1">
              <a:off x="7036828" y="379492"/>
              <a:ext cx="13904" cy="12162"/>
            </a:xfrm>
            <a:custGeom>
              <a:avLst/>
              <a:gdLst>
                <a:gd name="T0" fmla="*/ 23 w 47"/>
                <a:gd name="T1" fmla="*/ 0 h 46"/>
                <a:gd name="T2" fmla="*/ 0 w 47"/>
                <a:gd name="T3" fmla="*/ 23 h 46"/>
                <a:gd name="T4" fmla="*/ 23 w 47"/>
                <a:gd name="T5" fmla="*/ 46 h 46"/>
                <a:gd name="T6" fmla="*/ 47 w 47"/>
                <a:gd name="T7" fmla="*/ 23 h 46"/>
                <a:gd name="T8" fmla="*/ 23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7" y="23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529"/>
            <p:cNvSpPr>
              <a:spLocks/>
            </p:cNvSpPr>
            <p:nvPr/>
          </p:nvSpPr>
          <p:spPr bwMode="auto">
            <a:xfrm flipH="1">
              <a:off x="7019448" y="365593"/>
              <a:ext cx="13904" cy="12162"/>
            </a:xfrm>
            <a:custGeom>
              <a:avLst/>
              <a:gdLst>
                <a:gd name="T0" fmla="*/ 24 w 47"/>
                <a:gd name="T1" fmla="*/ 46 h 46"/>
                <a:gd name="T2" fmla="*/ 47 w 47"/>
                <a:gd name="T3" fmla="*/ 23 h 46"/>
                <a:gd name="T4" fmla="*/ 24 w 47"/>
                <a:gd name="T5" fmla="*/ 0 h 46"/>
                <a:gd name="T6" fmla="*/ 0 w 47"/>
                <a:gd name="T7" fmla="*/ 23 h 46"/>
                <a:gd name="T8" fmla="*/ 24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46"/>
                  </a:moveTo>
                  <a:lnTo>
                    <a:pt x="47" y="23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530"/>
            <p:cNvSpPr>
              <a:spLocks/>
            </p:cNvSpPr>
            <p:nvPr/>
          </p:nvSpPr>
          <p:spPr bwMode="auto">
            <a:xfrm flipH="1">
              <a:off x="7467852" y="379492"/>
              <a:ext cx="13904" cy="12162"/>
            </a:xfrm>
            <a:custGeom>
              <a:avLst/>
              <a:gdLst>
                <a:gd name="T0" fmla="*/ 0 w 47"/>
                <a:gd name="T1" fmla="*/ 23 h 46"/>
                <a:gd name="T2" fmla="*/ 24 w 47"/>
                <a:gd name="T3" fmla="*/ 46 h 46"/>
                <a:gd name="T4" fmla="*/ 47 w 47"/>
                <a:gd name="T5" fmla="*/ 23 h 46"/>
                <a:gd name="T6" fmla="*/ 24 w 47"/>
                <a:gd name="T7" fmla="*/ 0 h 46"/>
                <a:gd name="T8" fmla="*/ 0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23"/>
                  </a:moveTo>
                  <a:lnTo>
                    <a:pt x="24" y="46"/>
                  </a:lnTo>
                  <a:lnTo>
                    <a:pt x="47" y="23"/>
                  </a:lnTo>
                  <a:lnTo>
                    <a:pt x="24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531"/>
            <p:cNvSpPr>
              <a:spLocks/>
            </p:cNvSpPr>
            <p:nvPr/>
          </p:nvSpPr>
          <p:spPr bwMode="auto">
            <a:xfrm flipH="1">
              <a:off x="7483494" y="365593"/>
              <a:ext cx="13904" cy="12162"/>
            </a:xfrm>
            <a:custGeom>
              <a:avLst/>
              <a:gdLst>
                <a:gd name="T0" fmla="*/ 47 w 47"/>
                <a:gd name="T1" fmla="*/ 23 h 46"/>
                <a:gd name="T2" fmla="*/ 24 w 47"/>
                <a:gd name="T3" fmla="*/ 0 h 46"/>
                <a:gd name="T4" fmla="*/ 0 w 47"/>
                <a:gd name="T5" fmla="*/ 23 h 46"/>
                <a:gd name="T6" fmla="*/ 24 w 47"/>
                <a:gd name="T7" fmla="*/ 46 h 46"/>
                <a:gd name="T8" fmla="*/ 47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  <a:lnTo>
                    <a:pt x="4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32"/>
            <p:cNvSpPr>
              <a:spLocks/>
            </p:cNvSpPr>
            <p:nvPr/>
          </p:nvSpPr>
          <p:spPr bwMode="auto">
            <a:xfrm flipH="1">
              <a:off x="7069850" y="407291"/>
              <a:ext cx="13904" cy="10425"/>
            </a:xfrm>
            <a:custGeom>
              <a:avLst/>
              <a:gdLst>
                <a:gd name="T0" fmla="*/ 24 w 48"/>
                <a:gd name="T1" fmla="*/ 0 h 46"/>
                <a:gd name="T2" fmla="*/ 0 w 48"/>
                <a:gd name="T3" fmla="*/ 23 h 46"/>
                <a:gd name="T4" fmla="*/ 24 w 48"/>
                <a:gd name="T5" fmla="*/ 46 h 46"/>
                <a:gd name="T6" fmla="*/ 48 w 48"/>
                <a:gd name="T7" fmla="*/ 23 h 46"/>
                <a:gd name="T8" fmla="*/ 24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4" y="0"/>
                  </a:moveTo>
                  <a:lnTo>
                    <a:pt x="0" y="23"/>
                  </a:lnTo>
                  <a:lnTo>
                    <a:pt x="24" y="46"/>
                  </a:lnTo>
                  <a:lnTo>
                    <a:pt x="48" y="2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533"/>
            <p:cNvSpPr>
              <a:spLocks/>
            </p:cNvSpPr>
            <p:nvPr/>
          </p:nvSpPr>
          <p:spPr bwMode="auto">
            <a:xfrm flipH="1">
              <a:off x="7052470" y="393392"/>
              <a:ext cx="13904" cy="10425"/>
            </a:xfrm>
            <a:custGeom>
              <a:avLst/>
              <a:gdLst>
                <a:gd name="T0" fmla="*/ 23 w 47"/>
                <a:gd name="T1" fmla="*/ 46 h 46"/>
                <a:gd name="T2" fmla="*/ 47 w 47"/>
                <a:gd name="T3" fmla="*/ 23 h 46"/>
                <a:gd name="T4" fmla="*/ 23 w 47"/>
                <a:gd name="T5" fmla="*/ 0 h 46"/>
                <a:gd name="T6" fmla="*/ 0 w 47"/>
                <a:gd name="T7" fmla="*/ 23 h 46"/>
                <a:gd name="T8" fmla="*/ 23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3" y="46"/>
                  </a:moveTo>
                  <a:lnTo>
                    <a:pt x="47" y="23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23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534"/>
            <p:cNvSpPr>
              <a:spLocks/>
            </p:cNvSpPr>
            <p:nvPr/>
          </p:nvSpPr>
          <p:spPr bwMode="auto">
            <a:xfrm flipH="1">
              <a:off x="7434830" y="407291"/>
              <a:ext cx="13904" cy="10425"/>
            </a:xfrm>
            <a:custGeom>
              <a:avLst/>
              <a:gdLst>
                <a:gd name="T0" fmla="*/ 0 w 48"/>
                <a:gd name="T1" fmla="*/ 23 h 46"/>
                <a:gd name="T2" fmla="*/ 23 w 48"/>
                <a:gd name="T3" fmla="*/ 46 h 46"/>
                <a:gd name="T4" fmla="*/ 48 w 48"/>
                <a:gd name="T5" fmla="*/ 23 h 46"/>
                <a:gd name="T6" fmla="*/ 23 w 48"/>
                <a:gd name="T7" fmla="*/ 0 h 46"/>
                <a:gd name="T8" fmla="*/ 0 w 48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0" y="23"/>
                  </a:moveTo>
                  <a:lnTo>
                    <a:pt x="23" y="46"/>
                  </a:lnTo>
                  <a:lnTo>
                    <a:pt x="48" y="23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535"/>
            <p:cNvSpPr>
              <a:spLocks/>
            </p:cNvSpPr>
            <p:nvPr/>
          </p:nvSpPr>
          <p:spPr bwMode="auto">
            <a:xfrm flipH="1">
              <a:off x="7450472" y="393392"/>
              <a:ext cx="13904" cy="10425"/>
            </a:xfrm>
            <a:custGeom>
              <a:avLst/>
              <a:gdLst>
                <a:gd name="T0" fmla="*/ 49 w 49"/>
                <a:gd name="T1" fmla="*/ 23 h 46"/>
                <a:gd name="T2" fmla="*/ 24 w 49"/>
                <a:gd name="T3" fmla="*/ 0 h 46"/>
                <a:gd name="T4" fmla="*/ 0 w 49"/>
                <a:gd name="T5" fmla="*/ 23 h 46"/>
                <a:gd name="T6" fmla="*/ 24 w 49"/>
                <a:gd name="T7" fmla="*/ 46 h 46"/>
                <a:gd name="T8" fmla="*/ 49 w 49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49" y="23"/>
                  </a:move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  <a:lnTo>
                    <a:pt x="49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536"/>
            <p:cNvSpPr>
              <a:spLocks/>
            </p:cNvSpPr>
            <p:nvPr/>
          </p:nvSpPr>
          <p:spPr bwMode="auto">
            <a:xfrm flipH="1">
              <a:off x="7102872" y="435090"/>
              <a:ext cx="13904" cy="10425"/>
            </a:xfrm>
            <a:custGeom>
              <a:avLst/>
              <a:gdLst>
                <a:gd name="T0" fmla="*/ 24 w 47"/>
                <a:gd name="T1" fmla="*/ 0 h 46"/>
                <a:gd name="T2" fmla="*/ 0 w 47"/>
                <a:gd name="T3" fmla="*/ 22 h 46"/>
                <a:gd name="T4" fmla="*/ 24 w 47"/>
                <a:gd name="T5" fmla="*/ 46 h 46"/>
                <a:gd name="T6" fmla="*/ 47 w 47"/>
                <a:gd name="T7" fmla="*/ 22 h 46"/>
                <a:gd name="T8" fmla="*/ 24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0"/>
                  </a:moveTo>
                  <a:lnTo>
                    <a:pt x="0" y="22"/>
                  </a:lnTo>
                  <a:lnTo>
                    <a:pt x="24" y="46"/>
                  </a:lnTo>
                  <a:lnTo>
                    <a:pt x="47" y="22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537"/>
            <p:cNvSpPr>
              <a:spLocks/>
            </p:cNvSpPr>
            <p:nvPr/>
          </p:nvSpPr>
          <p:spPr bwMode="auto">
            <a:xfrm flipH="1">
              <a:off x="7085492" y="421191"/>
              <a:ext cx="13904" cy="10425"/>
            </a:xfrm>
            <a:custGeom>
              <a:avLst/>
              <a:gdLst>
                <a:gd name="T0" fmla="*/ 24 w 47"/>
                <a:gd name="T1" fmla="*/ 46 h 46"/>
                <a:gd name="T2" fmla="*/ 47 w 47"/>
                <a:gd name="T3" fmla="*/ 23 h 46"/>
                <a:gd name="T4" fmla="*/ 24 w 47"/>
                <a:gd name="T5" fmla="*/ 0 h 46"/>
                <a:gd name="T6" fmla="*/ 0 w 47"/>
                <a:gd name="T7" fmla="*/ 23 h 46"/>
                <a:gd name="T8" fmla="*/ 24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46"/>
                  </a:moveTo>
                  <a:lnTo>
                    <a:pt x="47" y="23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38"/>
            <p:cNvSpPr>
              <a:spLocks/>
            </p:cNvSpPr>
            <p:nvPr/>
          </p:nvSpPr>
          <p:spPr bwMode="auto">
            <a:xfrm flipH="1">
              <a:off x="7118514" y="421191"/>
              <a:ext cx="13904" cy="10425"/>
            </a:xfrm>
            <a:custGeom>
              <a:avLst/>
              <a:gdLst>
                <a:gd name="T0" fmla="*/ 48 w 48"/>
                <a:gd name="T1" fmla="*/ 23 h 46"/>
                <a:gd name="T2" fmla="*/ 24 w 48"/>
                <a:gd name="T3" fmla="*/ 0 h 46"/>
                <a:gd name="T4" fmla="*/ 0 w 48"/>
                <a:gd name="T5" fmla="*/ 23 h 46"/>
                <a:gd name="T6" fmla="*/ 24 w 48"/>
                <a:gd name="T7" fmla="*/ 46 h 46"/>
                <a:gd name="T8" fmla="*/ 48 w 48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48" y="23"/>
                  </a:move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  <a:lnTo>
                    <a:pt x="48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39"/>
            <p:cNvSpPr>
              <a:spLocks/>
            </p:cNvSpPr>
            <p:nvPr/>
          </p:nvSpPr>
          <p:spPr bwMode="auto">
            <a:xfrm flipH="1">
              <a:off x="7135894" y="435090"/>
              <a:ext cx="13904" cy="10425"/>
            </a:xfrm>
            <a:custGeom>
              <a:avLst/>
              <a:gdLst>
                <a:gd name="T0" fmla="*/ 24 w 48"/>
                <a:gd name="T1" fmla="*/ 0 h 46"/>
                <a:gd name="T2" fmla="*/ 0 w 48"/>
                <a:gd name="T3" fmla="*/ 22 h 46"/>
                <a:gd name="T4" fmla="*/ 24 w 48"/>
                <a:gd name="T5" fmla="*/ 46 h 46"/>
                <a:gd name="T6" fmla="*/ 48 w 48"/>
                <a:gd name="T7" fmla="*/ 22 h 46"/>
                <a:gd name="T8" fmla="*/ 24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4" y="0"/>
                  </a:moveTo>
                  <a:lnTo>
                    <a:pt x="0" y="22"/>
                  </a:lnTo>
                  <a:lnTo>
                    <a:pt x="24" y="46"/>
                  </a:lnTo>
                  <a:lnTo>
                    <a:pt x="48" y="22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540"/>
            <p:cNvSpPr>
              <a:spLocks/>
            </p:cNvSpPr>
            <p:nvPr/>
          </p:nvSpPr>
          <p:spPr bwMode="auto">
            <a:xfrm flipH="1">
              <a:off x="7151536" y="421191"/>
              <a:ext cx="13904" cy="10425"/>
            </a:xfrm>
            <a:custGeom>
              <a:avLst/>
              <a:gdLst>
                <a:gd name="T0" fmla="*/ 49 w 49"/>
                <a:gd name="T1" fmla="*/ 23 h 46"/>
                <a:gd name="T2" fmla="*/ 25 w 49"/>
                <a:gd name="T3" fmla="*/ 0 h 46"/>
                <a:gd name="T4" fmla="*/ 0 w 49"/>
                <a:gd name="T5" fmla="*/ 23 h 46"/>
                <a:gd name="T6" fmla="*/ 25 w 49"/>
                <a:gd name="T7" fmla="*/ 46 h 46"/>
                <a:gd name="T8" fmla="*/ 49 w 49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49" y="23"/>
                  </a:moveTo>
                  <a:lnTo>
                    <a:pt x="25" y="0"/>
                  </a:lnTo>
                  <a:lnTo>
                    <a:pt x="0" y="23"/>
                  </a:lnTo>
                  <a:lnTo>
                    <a:pt x="25" y="46"/>
                  </a:lnTo>
                  <a:lnTo>
                    <a:pt x="49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541"/>
            <p:cNvSpPr>
              <a:spLocks/>
            </p:cNvSpPr>
            <p:nvPr/>
          </p:nvSpPr>
          <p:spPr bwMode="auto">
            <a:xfrm flipH="1">
              <a:off x="7168916" y="435090"/>
              <a:ext cx="13904" cy="10425"/>
            </a:xfrm>
            <a:custGeom>
              <a:avLst/>
              <a:gdLst>
                <a:gd name="T0" fmla="*/ 25 w 48"/>
                <a:gd name="T1" fmla="*/ 0 h 46"/>
                <a:gd name="T2" fmla="*/ 0 w 48"/>
                <a:gd name="T3" fmla="*/ 22 h 46"/>
                <a:gd name="T4" fmla="*/ 25 w 48"/>
                <a:gd name="T5" fmla="*/ 46 h 46"/>
                <a:gd name="T6" fmla="*/ 48 w 48"/>
                <a:gd name="T7" fmla="*/ 22 h 46"/>
                <a:gd name="T8" fmla="*/ 25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5" y="0"/>
                  </a:moveTo>
                  <a:lnTo>
                    <a:pt x="0" y="22"/>
                  </a:lnTo>
                  <a:lnTo>
                    <a:pt x="25" y="46"/>
                  </a:lnTo>
                  <a:lnTo>
                    <a:pt x="48" y="22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42"/>
            <p:cNvSpPr>
              <a:spLocks/>
            </p:cNvSpPr>
            <p:nvPr/>
          </p:nvSpPr>
          <p:spPr bwMode="auto">
            <a:xfrm flipH="1">
              <a:off x="7184558" y="421191"/>
              <a:ext cx="15642" cy="10425"/>
            </a:xfrm>
            <a:custGeom>
              <a:avLst/>
              <a:gdLst>
                <a:gd name="T0" fmla="*/ 48 w 48"/>
                <a:gd name="T1" fmla="*/ 23 h 46"/>
                <a:gd name="T2" fmla="*/ 23 w 48"/>
                <a:gd name="T3" fmla="*/ 0 h 46"/>
                <a:gd name="T4" fmla="*/ 0 w 48"/>
                <a:gd name="T5" fmla="*/ 23 h 46"/>
                <a:gd name="T6" fmla="*/ 23 w 48"/>
                <a:gd name="T7" fmla="*/ 46 h 46"/>
                <a:gd name="T8" fmla="*/ 48 w 48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48" y="23"/>
                  </a:moveTo>
                  <a:lnTo>
                    <a:pt x="23" y="0"/>
                  </a:lnTo>
                  <a:lnTo>
                    <a:pt x="0" y="23"/>
                  </a:lnTo>
                  <a:lnTo>
                    <a:pt x="23" y="46"/>
                  </a:lnTo>
                  <a:lnTo>
                    <a:pt x="48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543"/>
            <p:cNvSpPr>
              <a:spLocks/>
            </p:cNvSpPr>
            <p:nvPr/>
          </p:nvSpPr>
          <p:spPr bwMode="auto">
            <a:xfrm flipH="1">
              <a:off x="7201938" y="435090"/>
              <a:ext cx="13904" cy="10425"/>
            </a:xfrm>
            <a:custGeom>
              <a:avLst/>
              <a:gdLst>
                <a:gd name="T0" fmla="*/ 23 w 48"/>
                <a:gd name="T1" fmla="*/ 0 h 46"/>
                <a:gd name="T2" fmla="*/ 0 w 48"/>
                <a:gd name="T3" fmla="*/ 22 h 46"/>
                <a:gd name="T4" fmla="*/ 23 w 48"/>
                <a:gd name="T5" fmla="*/ 46 h 46"/>
                <a:gd name="T6" fmla="*/ 48 w 48"/>
                <a:gd name="T7" fmla="*/ 22 h 46"/>
                <a:gd name="T8" fmla="*/ 23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3" y="0"/>
                  </a:moveTo>
                  <a:lnTo>
                    <a:pt x="0" y="22"/>
                  </a:lnTo>
                  <a:lnTo>
                    <a:pt x="23" y="46"/>
                  </a:lnTo>
                  <a:lnTo>
                    <a:pt x="48" y="22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44"/>
            <p:cNvSpPr>
              <a:spLocks/>
            </p:cNvSpPr>
            <p:nvPr/>
          </p:nvSpPr>
          <p:spPr bwMode="auto">
            <a:xfrm flipH="1">
              <a:off x="7219318" y="421191"/>
              <a:ext cx="13904" cy="10425"/>
            </a:xfrm>
            <a:custGeom>
              <a:avLst/>
              <a:gdLst>
                <a:gd name="T0" fmla="*/ 49 w 49"/>
                <a:gd name="T1" fmla="*/ 23 h 46"/>
                <a:gd name="T2" fmla="*/ 24 w 49"/>
                <a:gd name="T3" fmla="*/ 0 h 46"/>
                <a:gd name="T4" fmla="*/ 0 w 49"/>
                <a:gd name="T5" fmla="*/ 23 h 46"/>
                <a:gd name="T6" fmla="*/ 24 w 49"/>
                <a:gd name="T7" fmla="*/ 46 h 46"/>
                <a:gd name="T8" fmla="*/ 49 w 49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49" y="23"/>
                  </a:move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  <a:lnTo>
                    <a:pt x="49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45"/>
            <p:cNvSpPr>
              <a:spLocks/>
            </p:cNvSpPr>
            <p:nvPr/>
          </p:nvSpPr>
          <p:spPr bwMode="auto">
            <a:xfrm flipH="1">
              <a:off x="7234960" y="435090"/>
              <a:ext cx="13904" cy="10425"/>
            </a:xfrm>
            <a:custGeom>
              <a:avLst/>
              <a:gdLst>
                <a:gd name="T0" fmla="*/ 24 w 47"/>
                <a:gd name="T1" fmla="*/ 0 h 46"/>
                <a:gd name="T2" fmla="*/ 0 w 47"/>
                <a:gd name="T3" fmla="*/ 22 h 46"/>
                <a:gd name="T4" fmla="*/ 24 w 47"/>
                <a:gd name="T5" fmla="*/ 46 h 46"/>
                <a:gd name="T6" fmla="*/ 47 w 47"/>
                <a:gd name="T7" fmla="*/ 22 h 46"/>
                <a:gd name="T8" fmla="*/ 24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0"/>
                  </a:moveTo>
                  <a:lnTo>
                    <a:pt x="0" y="22"/>
                  </a:lnTo>
                  <a:lnTo>
                    <a:pt x="24" y="46"/>
                  </a:lnTo>
                  <a:lnTo>
                    <a:pt x="47" y="22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46"/>
            <p:cNvSpPr>
              <a:spLocks/>
            </p:cNvSpPr>
            <p:nvPr/>
          </p:nvSpPr>
          <p:spPr bwMode="auto">
            <a:xfrm flipH="1">
              <a:off x="7252340" y="421191"/>
              <a:ext cx="13904" cy="10425"/>
            </a:xfrm>
            <a:custGeom>
              <a:avLst/>
              <a:gdLst>
                <a:gd name="T0" fmla="*/ 47 w 47"/>
                <a:gd name="T1" fmla="*/ 23 h 46"/>
                <a:gd name="T2" fmla="*/ 24 w 47"/>
                <a:gd name="T3" fmla="*/ 0 h 46"/>
                <a:gd name="T4" fmla="*/ 0 w 47"/>
                <a:gd name="T5" fmla="*/ 23 h 46"/>
                <a:gd name="T6" fmla="*/ 24 w 47"/>
                <a:gd name="T7" fmla="*/ 46 h 46"/>
                <a:gd name="T8" fmla="*/ 47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  <a:lnTo>
                    <a:pt x="4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547"/>
            <p:cNvSpPr>
              <a:spLocks/>
            </p:cNvSpPr>
            <p:nvPr/>
          </p:nvSpPr>
          <p:spPr bwMode="auto">
            <a:xfrm flipH="1">
              <a:off x="7267982" y="435090"/>
              <a:ext cx="13904" cy="10425"/>
            </a:xfrm>
            <a:custGeom>
              <a:avLst/>
              <a:gdLst>
                <a:gd name="T0" fmla="*/ 23 w 47"/>
                <a:gd name="T1" fmla="*/ 0 h 46"/>
                <a:gd name="T2" fmla="*/ 0 w 47"/>
                <a:gd name="T3" fmla="*/ 22 h 46"/>
                <a:gd name="T4" fmla="*/ 23 w 47"/>
                <a:gd name="T5" fmla="*/ 46 h 46"/>
                <a:gd name="T6" fmla="*/ 47 w 47"/>
                <a:gd name="T7" fmla="*/ 22 h 46"/>
                <a:gd name="T8" fmla="*/ 23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3" y="0"/>
                  </a:moveTo>
                  <a:lnTo>
                    <a:pt x="0" y="22"/>
                  </a:lnTo>
                  <a:lnTo>
                    <a:pt x="23" y="46"/>
                  </a:lnTo>
                  <a:lnTo>
                    <a:pt x="47" y="22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548"/>
            <p:cNvSpPr>
              <a:spLocks/>
            </p:cNvSpPr>
            <p:nvPr/>
          </p:nvSpPr>
          <p:spPr bwMode="auto">
            <a:xfrm flipH="1">
              <a:off x="7285362" y="421191"/>
              <a:ext cx="13904" cy="10425"/>
            </a:xfrm>
            <a:custGeom>
              <a:avLst/>
              <a:gdLst>
                <a:gd name="T0" fmla="*/ 47 w 47"/>
                <a:gd name="T1" fmla="*/ 23 h 46"/>
                <a:gd name="T2" fmla="*/ 23 w 47"/>
                <a:gd name="T3" fmla="*/ 0 h 46"/>
                <a:gd name="T4" fmla="*/ 0 w 47"/>
                <a:gd name="T5" fmla="*/ 23 h 46"/>
                <a:gd name="T6" fmla="*/ 23 w 47"/>
                <a:gd name="T7" fmla="*/ 46 h 46"/>
                <a:gd name="T8" fmla="*/ 47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lnTo>
                    <a:pt x="23" y="0"/>
                  </a:lnTo>
                  <a:lnTo>
                    <a:pt x="0" y="23"/>
                  </a:lnTo>
                  <a:lnTo>
                    <a:pt x="23" y="46"/>
                  </a:lnTo>
                  <a:lnTo>
                    <a:pt x="4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549"/>
            <p:cNvSpPr>
              <a:spLocks/>
            </p:cNvSpPr>
            <p:nvPr/>
          </p:nvSpPr>
          <p:spPr bwMode="auto">
            <a:xfrm flipH="1">
              <a:off x="7301004" y="435090"/>
              <a:ext cx="13904" cy="10425"/>
            </a:xfrm>
            <a:custGeom>
              <a:avLst/>
              <a:gdLst>
                <a:gd name="T0" fmla="*/ 24 w 48"/>
                <a:gd name="T1" fmla="*/ 0 h 46"/>
                <a:gd name="T2" fmla="*/ 0 w 48"/>
                <a:gd name="T3" fmla="*/ 22 h 46"/>
                <a:gd name="T4" fmla="*/ 24 w 48"/>
                <a:gd name="T5" fmla="*/ 46 h 46"/>
                <a:gd name="T6" fmla="*/ 48 w 48"/>
                <a:gd name="T7" fmla="*/ 22 h 46"/>
                <a:gd name="T8" fmla="*/ 24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4" y="0"/>
                  </a:moveTo>
                  <a:lnTo>
                    <a:pt x="0" y="22"/>
                  </a:lnTo>
                  <a:lnTo>
                    <a:pt x="24" y="46"/>
                  </a:lnTo>
                  <a:lnTo>
                    <a:pt x="48" y="22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550"/>
            <p:cNvSpPr>
              <a:spLocks/>
            </p:cNvSpPr>
            <p:nvPr/>
          </p:nvSpPr>
          <p:spPr bwMode="auto">
            <a:xfrm flipH="1">
              <a:off x="7318384" y="421191"/>
              <a:ext cx="13904" cy="10425"/>
            </a:xfrm>
            <a:custGeom>
              <a:avLst/>
              <a:gdLst>
                <a:gd name="T0" fmla="*/ 47 w 47"/>
                <a:gd name="T1" fmla="*/ 23 h 46"/>
                <a:gd name="T2" fmla="*/ 24 w 47"/>
                <a:gd name="T3" fmla="*/ 0 h 46"/>
                <a:gd name="T4" fmla="*/ 0 w 47"/>
                <a:gd name="T5" fmla="*/ 23 h 46"/>
                <a:gd name="T6" fmla="*/ 24 w 47"/>
                <a:gd name="T7" fmla="*/ 46 h 46"/>
                <a:gd name="T8" fmla="*/ 47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  <a:lnTo>
                    <a:pt x="4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551"/>
            <p:cNvSpPr>
              <a:spLocks/>
            </p:cNvSpPr>
            <p:nvPr/>
          </p:nvSpPr>
          <p:spPr bwMode="auto">
            <a:xfrm flipH="1">
              <a:off x="7334026" y="435090"/>
              <a:ext cx="13904" cy="10425"/>
            </a:xfrm>
            <a:custGeom>
              <a:avLst/>
              <a:gdLst>
                <a:gd name="T0" fmla="*/ 24 w 47"/>
                <a:gd name="T1" fmla="*/ 0 h 46"/>
                <a:gd name="T2" fmla="*/ 0 w 47"/>
                <a:gd name="T3" fmla="*/ 22 h 46"/>
                <a:gd name="T4" fmla="*/ 24 w 47"/>
                <a:gd name="T5" fmla="*/ 46 h 46"/>
                <a:gd name="T6" fmla="*/ 47 w 47"/>
                <a:gd name="T7" fmla="*/ 22 h 46"/>
                <a:gd name="T8" fmla="*/ 24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0"/>
                  </a:moveTo>
                  <a:lnTo>
                    <a:pt x="0" y="22"/>
                  </a:lnTo>
                  <a:lnTo>
                    <a:pt x="24" y="46"/>
                  </a:lnTo>
                  <a:lnTo>
                    <a:pt x="47" y="22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552"/>
            <p:cNvSpPr>
              <a:spLocks/>
            </p:cNvSpPr>
            <p:nvPr/>
          </p:nvSpPr>
          <p:spPr bwMode="auto">
            <a:xfrm flipH="1">
              <a:off x="7351406" y="421191"/>
              <a:ext cx="13904" cy="10425"/>
            </a:xfrm>
            <a:custGeom>
              <a:avLst/>
              <a:gdLst>
                <a:gd name="T0" fmla="*/ 47 w 47"/>
                <a:gd name="T1" fmla="*/ 23 h 46"/>
                <a:gd name="T2" fmla="*/ 23 w 47"/>
                <a:gd name="T3" fmla="*/ 0 h 46"/>
                <a:gd name="T4" fmla="*/ 0 w 47"/>
                <a:gd name="T5" fmla="*/ 23 h 46"/>
                <a:gd name="T6" fmla="*/ 23 w 47"/>
                <a:gd name="T7" fmla="*/ 46 h 46"/>
                <a:gd name="T8" fmla="*/ 47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lnTo>
                    <a:pt x="23" y="0"/>
                  </a:lnTo>
                  <a:lnTo>
                    <a:pt x="0" y="23"/>
                  </a:lnTo>
                  <a:lnTo>
                    <a:pt x="23" y="46"/>
                  </a:lnTo>
                  <a:lnTo>
                    <a:pt x="4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553"/>
            <p:cNvSpPr>
              <a:spLocks/>
            </p:cNvSpPr>
            <p:nvPr/>
          </p:nvSpPr>
          <p:spPr bwMode="auto">
            <a:xfrm flipH="1">
              <a:off x="7368786" y="435090"/>
              <a:ext cx="13904" cy="10425"/>
            </a:xfrm>
            <a:custGeom>
              <a:avLst/>
              <a:gdLst>
                <a:gd name="T0" fmla="*/ 25 w 49"/>
                <a:gd name="T1" fmla="*/ 0 h 46"/>
                <a:gd name="T2" fmla="*/ 0 w 49"/>
                <a:gd name="T3" fmla="*/ 22 h 46"/>
                <a:gd name="T4" fmla="*/ 25 w 49"/>
                <a:gd name="T5" fmla="*/ 46 h 46"/>
                <a:gd name="T6" fmla="*/ 49 w 49"/>
                <a:gd name="T7" fmla="*/ 22 h 46"/>
                <a:gd name="T8" fmla="*/ 25 w 4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25" y="0"/>
                  </a:moveTo>
                  <a:lnTo>
                    <a:pt x="0" y="22"/>
                  </a:lnTo>
                  <a:lnTo>
                    <a:pt x="25" y="46"/>
                  </a:lnTo>
                  <a:lnTo>
                    <a:pt x="49" y="22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554"/>
            <p:cNvSpPr>
              <a:spLocks/>
            </p:cNvSpPr>
            <p:nvPr/>
          </p:nvSpPr>
          <p:spPr bwMode="auto">
            <a:xfrm flipH="1">
              <a:off x="7384428" y="421191"/>
              <a:ext cx="13904" cy="10425"/>
            </a:xfrm>
            <a:custGeom>
              <a:avLst/>
              <a:gdLst>
                <a:gd name="T0" fmla="*/ 48 w 48"/>
                <a:gd name="T1" fmla="*/ 23 h 46"/>
                <a:gd name="T2" fmla="*/ 25 w 48"/>
                <a:gd name="T3" fmla="*/ 0 h 46"/>
                <a:gd name="T4" fmla="*/ 0 w 48"/>
                <a:gd name="T5" fmla="*/ 23 h 46"/>
                <a:gd name="T6" fmla="*/ 25 w 48"/>
                <a:gd name="T7" fmla="*/ 46 h 46"/>
                <a:gd name="T8" fmla="*/ 48 w 48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48" y="23"/>
                  </a:moveTo>
                  <a:lnTo>
                    <a:pt x="25" y="0"/>
                  </a:lnTo>
                  <a:lnTo>
                    <a:pt x="0" y="23"/>
                  </a:lnTo>
                  <a:lnTo>
                    <a:pt x="25" y="46"/>
                  </a:lnTo>
                  <a:lnTo>
                    <a:pt x="48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555"/>
            <p:cNvSpPr>
              <a:spLocks/>
            </p:cNvSpPr>
            <p:nvPr/>
          </p:nvSpPr>
          <p:spPr bwMode="auto">
            <a:xfrm flipH="1">
              <a:off x="7401808" y="435090"/>
              <a:ext cx="13904" cy="10425"/>
            </a:xfrm>
            <a:custGeom>
              <a:avLst/>
              <a:gdLst>
                <a:gd name="T0" fmla="*/ 25 w 48"/>
                <a:gd name="T1" fmla="*/ 0 h 46"/>
                <a:gd name="T2" fmla="*/ 0 w 48"/>
                <a:gd name="T3" fmla="*/ 22 h 46"/>
                <a:gd name="T4" fmla="*/ 25 w 48"/>
                <a:gd name="T5" fmla="*/ 46 h 46"/>
                <a:gd name="T6" fmla="*/ 48 w 48"/>
                <a:gd name="T7" fmla="*/ 22 h 46"/>
                <a:gd name="T8" fmla="*/ 25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5" y="0"/>
                  </a:moveTo>
                  <a:lnTo>
                    <a:pt x="0" y="22"/>
                  </a:lnTo>
                  <a:lnTo>
                    <a:pt x="25" y="46"/>
                  </a:lnTo>
                  <a:lnTo>
                    <a:pt x="48" y="22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556"/>
            <p:cNvSpPr>
              <a:spLocks/>
            </p:cNvSpPr>
            <p:nvPr/>
          </p:nvSpPr>
          <p:spPr bwMode="auto">
            <a:xfrm flipH="1">
              <a:off x="7417450" y="421191"/>
              <a:ext cx="13904" cy="10425"/>
            </a:xfrm>
            <a:custGeom>
              <a:avLst/>
              <a:gdLst>
                <a:gd name="T0" fmla="*/ 48 w 48"/>
                <a:gd name="T1" fmla="*/ 23 h 46"/>
                <a:gd name="T2" fmla="*/ 23 w 48"/>
                <a:gd name="T3" fmla="*/ 0 h 46"/>
                <a:gd name="T4" fmla="*/ 0 w 48"/>
                <a:gd name="T5" fmla="*/ 23 h 46"/>
                <a:gd name="T6" fmla="*/ 23 w 48"/>
                <a:gd name="T7" fmla="*/ 46 h 46"/>
                <a:gd name="T8" fmla="*/ 48 w 48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48" y="23"/>
                  </a:moveTo>
                  <a:lnTo>
                    <a:pt x="23" y="0"/>
                  </a:lnTo>
                  <a:lnTo>
                    <a:pt x="0" y="23"/>
                  </a:lnTo>
                  <a:lnTo>
                    <a:pt x="23" y="46"/>
                  </a:lnTo>
                  <a:lnTo>
                    <a:pt x="48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557"/>
            <p:cNvSpPr>
              <a:spLocks/>
            </p:cNvSpPr>
            <p:nvPr/>
          </p:nvSpPr>
          <p:spPr bwMode="auto">
            <a:xfrm flipH="1">
              <a:off x="7434830" y="435090"/>
              <a:ext cx="13904" cy="10425"/>
            </a:xfrm>
            <a:custGeom>
              <a:avLst/>
              <a:gdLst>
                <a:gd name="T0" fmla="*/ 23 w 48"/>
                <a:gd name="T1" fmla="*/ 0 h 46"/>
                <a:gd name="T2" fmla="*/ 0 w 48"/>
                <a:gd name="T3" fmla="*/ 22 h 46"/>
                <a:gd name="T4" fmla="*/ 23 w 48"/>
                <a:gd name="T5" fmla="*/ 46 h 46"/>
                <a:gd name="T6" fmla="*/ 48 w 48"/>
                <a:gd name="T7" fmla="*/ 22 h 46"/>
                <a:gd name="T8" fmla="*/ 23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3" y="0"/>
                  </a:moveTo>
                  <a:lnTo>
                    <a:pt x="0" y="22"/>
                  </a:lnTo>
                  <a:lnTo>
                    <a:pt x="23" y="46"/>
                  </a:lnTo>
                  <a:lnTo>
                    <a:pt x="48" y="22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558"/>
            <p:cNvSpPr>
              <a:spLocks/>
            </p:cNvSpPr>
            <p:nvPr/>
          </p:nvSpPr>
          <p:spPr bwMode="auto">
            <a:xfrm flipH="1">
              <a:off x="7450472" y="421191"/>
              <a:ext cx="13904" cy="10425"/>
            </a:xfrm>
            <a:custGeom>
              <a:avLst/>
              <a:gdLst>
                <a:gd name="T0" fmla="*/ 49 w 49"/>
                <a:gd name="T1" fmla="*/ 23 h 46"/>
                <a:gd name="T2" fmla="*/ 24 w 49"/>
                <a:gd name="T3" fmla="*/ 0 h 46"/>
                <a:gd name="T4" fmla="*/ 0 w 49"/>
                <a:gd name="T5" fmla="*/ 23 h 46"/>
                <a:gd name="T6" fmla="*/ 24 w 49"/>
                <a:gd name="T7" fmla="*/ 46 h 46"/>
                <a:gd name="T8" fmla="*/ 49 w 49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49" y="23"/>
                  </a:move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  <a:lnTo>
                    <a:pt x="49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559"/>
            <p:cNvSpPr>
              <a:spLocks/>
            </p:cNvSpPr>
            <p:nvPr/>
          </p:nvSpPr>
          <p:spPr bwMode="auto">
            <a:xfrm flipH="1">
              <a:off x="7417450" y="393392"/>
              <a:ext cx="13904" cy="10425"/>
            </a:xfrm>
            <a:custGeom>
              <a:avLst/>
              <a:gdLst>
                <a:gd name="T0" fmla="*/ 23 w 48"/>
                <a:gd name="T1" fmla="*/ 46 h 46"/>
                <a:gd name="T2" fmla="*/ 48 w 48"/>
                <a:gd name="T3" fmla="*/ 23 h 46"/>
                <a:gd name="T4" fmla="*/ 23 w 48"/>
                <a:gd name="T5" fmla="*/ 0 h 46"/>
                <a:gd name="T6" fmla="*/ 0 w 48"/>
                <a:gd name="T7" fmla="*/ 23 h 46"/>
                <a:gd name="T8" fmla="*/ 23 w 48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3" y="46"/>
                  </a:moveTo>
                  <a:lnTo>
                    <a:pt x="48" y="23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23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560"/>
            <p:cNvSpPr>
              <a:spLocks/>
            </p:cNvSpPr>
            <p:nvPr/>
          </p:nvSpPr>
          <p:spPr bwMode="auto">
            <a:xfrm flipH="1">
              <a:off x="7401808" y="407291"/>
              <a:ext cx="13904" cy="10425"/>
            </a:xfrm>
            <a:custGeom>
              <a:avLst/>
              <a:gdLst>
                <a:gd name="T0" fmla="*/ 0 w 48"/>
                <a:gd name="T1" fmla="*/ 23 h 46"/>
                <a:gd name="T2" fmla="*/ 25 w 48"/>
                <a:gd name="T3" fmla="*/ 46 h 46"/>
                <a:gd name="T4" fmla="*/ 48 w 48"/>
                <a:gd name="T5" fmla="*/ 23 h 46"/>
                <a:gd name="T6" fmla="*/ 25 w 48"/>
                <a:gd name="T7" fmla="*/ 0 h 46"/>
                <a:gd name="T8" fmla="*/ 0 w 48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0" y="23"/>
                  </a:moveTo>
                  <a:lnTo>
                    <a:pt x="25" y="46"/>
                  </a:lnTo>
                  <a:lnTo>
                    <a:pt x="48" y="23"/>
                  </a:lnTo>
                  <a:lnTo>
                    <a:pt x="25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61"/>
            <p:cNvSpPr>
              <a:spLocks/>
            </p:cNvSpPr>
            <p:nvPr/>
          </p:nvSpPr>
          <p:spPr bwMode="auto">
            <a:xfrm flipH="1">
              <a:off x="7384428" y="393392"/>
              <a:ext cx="13904" cy="10425"/>
            </a:xfrm>
            <a:custGeom>
              <a:avLst/>
              <a:gdLst>
                <a:gd name="T0" fmla="*/ 25 w 48"/>
                <a:gd name="T1" fmla="*/ 46 h 46"/>
                <a:gd name="T2" fmla="*/ 48 w 48"/>
                <a:gd name="T3" fmla="*/ 23 h 46"/>
                <a:gd name="T4" fmla="*/ 25 w 48"/>
                <a:gd name="T5" fmla="*/ 0 h 46"/>
                <a:gd name="T6" fmla="*/ 0 w 48"/>
                <a:gd name="T7" fmla="*/ 23 h 46"/>
                <a:gd name="T8" fmla="*/ 25 w 48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5" y="46"/>
                  </a:moveTo>
                  <a:lnTo>
                    <a:pt x="48" y="23"/>
                  </a:lnTo>
                  <a:lnTo>
                    <a:pt x="25" y="0"/>
                  </a:lnTo>
                  <a:lnTo>
                    <a:pt x="0" y="23"/>
                  </a:lnTo>
                  <a:lnTo>
                    <a:pt x="25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562"/>
            <p:cNvSpPr>
              <a:spLocks/>
            </p:cNvSpPr>
            <p:nvPr/>
          </p:nvSpPr>
          <p:spPr bwMode="auto">
            <a:xfrm flipH="1">
              <a:off x="7368786" y="407291"/>
              <a:ext cx="13904" cy="10425"/>
            </a:xfrm>
            <a:custGeom>
              <a:avLst/>
              <a:gdLst>
                <a:gd name="T0" fmla="*/ 0 w 49"/>
                <a:gd name="T1" fmla="*/ 23 h 46"/>
                <a:gd name="T2" fmla="*/ 25 w 49"/>
                <a:gd name="T3" fmla="*/ 46 h 46"/>
                <a:gd name="T4" fmla="*/ 49 w 49"/>
                <a:gd name="T5" fmla="*/ 23 h 46"/>
                <a:gd name="T6" fmla="*/ 25 w 49"/>
                <a:gd name="T7" fmla="*/ 0 h 46"/>
                <a:gd name="T8" fmla="*/ 0 w 49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0" y="23"/>
                  </a:moveTo>
                  <a:lnTo>
                    <a:pt x="25" y="46"/>
                  </a:lnTo>
                  <a:lnTo>
                    <a:pt x="49" y="23"/>
                  </a:lnTo>
                  <a:lnTo>
                    <a:pt x="25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563"/>
            <p:cNvSpPr>
              <a:spLocks/>
            </p:cNvSpPr>
            <p:nvPr/>
          </p:nvSpPr>
          <p:spPr bwMode="auto">
            <a:xfrm flipH="1">
              <a:off x="7351406" y="393392"/>
              <a:ext cx="13904" cy="10425"/>
            </a:xfrm>
            <a:custGeom>
              <a:avLst/>
              <a:gdLst>
                <a:gd name="T0" fmla="*/ 23 w 47"/>
                <a:gd name="T1" fmla="*/ 46 h 46"/>
                <a:gd name="T2" fmla="*/ 47 w 47"/>
                <a:gd name="T3" fmla="*/ 23 h 46"/>
                <a:gd name="T4" fmla="*/ 23 w 47"/>
                <a:gd name="T5" fmla="*/ 0 h 46"/>
                <a:gd name="T6" fmla="*/ 0 w 47"/>
                <a:gd name="T7" fmla="*/ 23 h 46"/>
                <a:gd name="T8" fmla="*/ 23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3" y="46"/>
                  </a:moveTo>
                  <a:lnTo>
                    <a:pt x="47" y="23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23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564"/>
            <p:cNvSpPr>
              <a:spLocks/>
            </p:cNvSpPr>
            <p:nvPr/>
          </p:nvSpPr>
          <p:spPr bwMode="auto">
            <a:xfrm flipH="1">
              <a:off x="7334026" y="407291"/>
              <a:ext cx="13904" cy="10425"/>
            </a:xfrm>
            <a:custGeom>
              <a:avLst/>
              <a:gdLst>
                <a:gd name="T0" fmla="*/ 0 w 47"/>
                <a:gd name="T1" fmla="*/ 23 h 46"/>
                <a:gd name="T2" fmla="*/ 24 w 47"/>
                <a:gd name="T3" fmla="*/ 46 h 46"/>
                <a:gd name="T4" fmla="*/ 47 w 47"/>
                <a:gd name="T5" fmla="*/ 23 h 46"/>
                <a:gd name="T6" fmla="*/ 24 w 47"/>
                <a:gd name="T7" fmla="*/ 0 h 46"/>
                <a:gd name="T8" fmla="*/ 0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23"/>
                  </a:moveTo>
                  <a:lnTo>
                    <a:pt x="24" y="46"/>
                  </a:lnTo>
                  <a:lnTo>
                    <a:pt x="47" y="23"/>
                  </a:lnTo>
                  <a:lnTo>
                    <a:pt x="24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65"/>
            <p:cNvSpPr>
              <a:spLocks/>
            </p:cNvSpPr>
            <p:nvPr/>
          </p:nvSpPr>
          <p:spPr bwMode="auto">
            <a:xfrm flipH="1">
              <a:off x="7318384" y="393392"/>
              <a:ext cx="13904" cy="10425"/>
            </a:xfrm>
            <a:custGeom>
              <a:avLst/>
              <a:gdLst>
                <a:gd name="T0" fmla="*/ 24 w 47"/>
                <a:gd name="T1" fmla="*/ 46 h 46"/>
                <a:gd name="T2" fmla="*/ 47 w 47"/>
                <a:gd name="T3" fmla="*/ 23 h 46"/>
                <a:gd name="T4" fmla="*/ 24 w 47"/>
                <a:gd name="T5" fmla="*/ 0 h 46"/>
                <a:gd name="T6" fmla="*/ 0 w 47"/>
                <a:gd name="T7" fmla="*/ 23 h 46"/>
                <a:gd name="T8" fmla="*/ 24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46"/>
                  </a:moveTo>
                  <a:lnTo>
                    <a:pt x="47" y="23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566"/>
            <p:cNvSpPr>
              <a:spLocks/>
            </p:cNvSpPr>
            <p:nvPr/>
          </p:nvSpPr>
          <p:spPr bwMode="auto">
            <a:xfrm flipH="1">
              <a:off x="7301004" y="407291"/>
              <a:ext cx="13904" cy="10425"/>
            </a:xfrm>
            <a:custGeom>
              <a:avLst/>
              <a:gdLst>
                <a:gd name="T0" fmla="*/ 0 w 48"/>
                <a:gd name="T1" fmla="*/ 23 h 46"/>
                <a:gd name="T2" fmla="*/ 24 w 48"/>
                <a:gd name="T3" fmla="*/ 46 h 46"/>
                <a:gd name="T4" fmla="*/ 48 w 48"/>
                <a:gd name="T5" fmla="*/ 23 h 46"/>
                <a:gd name="T6" fmla="*/ 24 w 48"/>
                <a:gd name="T7" fmla="*/ 0 h 46"/>
                <a:gd name="T8" fmla="*/ 0 w 48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0" y="23"/>
                  </a:moveTo>
                  <a:lnTo>
                    <a:pt x="24" y="46"/>
                  </a:lnTo>
                  <a:lnTo>
                    <a:pt x="48" y="23"/>
                  </a:lnTo>
                  <a:lnTo>
                    <a:pt x="24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567"/>
            <p:cNvSpPr>
              <a:spLocks/>
            </p:cNvSpPr>
            <p:nvPr/>
          </p:nvSpPr>
          <p:spPr bwMode="auto">
            <a:xfrm flipH="1">
              <a:off x="7285362" y="393392"/>
              <a:ext cx="13904" cy="10425"/>
            </a:xfrm>
            <a:custGeom>
              <a:avLst/>
              <a:gdLst>
                <a:gd name="T0" fmla="*/ 23 w 47"/>
                <a:gd name="T1" fmla="*/ 46 h 46"/>
                <a:gd name="T2" fmla="*/ 47 w 47"/>
                <a:gd name="T3" fmla="*/ 23 h 46"/>
                <a:gd name="T4" fmla="*/ 23 w 47"/>
                <a:gd name="T5" fmla="*/ 0 h 46"/>
                <a:gd name="T6" fmla="*/ 0 w 47"/>
                <a:gd name="T7" fmla="*/ 23 h 46"/>
                <a:gd name="T8" fmla="*/ 23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3" y="46"/>
                  </a:moveTo>
                  <a:lnTo>
                    <a:pt x="47" y="23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23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568"/>
            <p:cNvSpPr>
              <a:spLocks/>
            </p:cNvSpPr>
            <p:nvPr/>
          </p:nvSpPr>
          <p:spPr bwMode="auto">
            <a:xfrm flipH="1">
              <a:off x="7267982" y="407291"/>
              <a:ext cx="13904" cy="10425"/>
            </a:xfrm>
            <a:custGeom>
              <a:avLst/>
              <a:gdLst>
                <a:gd name="T0" fmla="*/ 0 w 47"/>
                <a:gd name="T1" fmla="*/ 23 h 46"/>
                <a:gd name="T2" fmla="*/ 23 w 47"/>
                <a:gd name="T3" fmla="*/ 46 h 46"/>
                <a:gd name="T4" fmla="*/ 47 w 47"/>
                <a:gd name="T5" fmla="*/ 23 h 46"/>
                <a:gd name="T6" fmla="*/ 23 w 47"/>
                <a:gd name="T7" fmla="*/ 0 h 46"/>
                <a:gd name="T8" fmla="*/ 0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23"/>
                  </a:moveTo>
                  <a:lnTo>
                    <a:pt x="23" y="46"/>
                  </a:lnTo>
                  <a:lnTo>
                    <a:pt x="47" y="23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569"/>
            <p:cNvSpPr>
              <a:spLocks/>
            </p:cNvSpPr>
            <p:nvPr/>
          </p:nvSpPr>
          <p:spPr bwMode="auto">
            <a:xfrm flipH="1">
              <a:off x="7252340" y="393392"/>
              <a:ext cx="13904" cy="10425"/>
            </a:xfrm>
            <a:custGeom>
              <a:avLst/>
              <a:gdLst>
                <a:gd name="T0" fmla="*/ 24 w 47"/>
                <a:gd name="T1" fmla="*/ 46 h 46"/>
                <a:gd name="T2" fmla="*/ 47 w 47"/>
                <a:gd name="T3" fmla="*/ 23 h 46"/>
                <a:gd name="T4" fmla="*/ 24 w 47"/>
                <a:gd name="T5" fmla="*/ 0 h 46"/>
                <a:gd name="T6" fmla="*/ 0 w 47"/>
                <a:gd name="T7" fmla="*/ 23 h 46"/>
                <a:gd name="T8" fmla="*/ 24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46"/>
                  </a:moveTo>
                  <a:lnTo>
                    <a:pt x="47" y="23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570"/>
            <p:cNvSpPr>
              <a:spLocks/>
            </p:cNvSpPr>
            <p:nvPr/>
          </p:nvSpPr>
          <p:spPr bwMode="auto">
            <a:xfrm flipH="1">
              <a:off x="7234960" y="407291"/>
              <a:ext cx="13904" cy="10425"/>
            </a:xfrm>
            <a:custGeom>
              <a:avLst/>
              <a:gdLst>
                <a:gd name="T0" fmla="*/ 0 w 47"/>
                <a:gd name="T1" fmla="*/ 23 h 46"/>
                <a:gd name="T2" fmla="*/ 24 w 47"/>
                <a:gd name="T3" fmla="*/ 46 h 46"/>
                <a:gd name="T4" fmla="*/ 47 w 47"/>
                <a:gd name="T5" fmla="*/ 23 h 46"/>
                <a:gd name="T6" fmla="*/ 24 w 47"/>
                <a:gd name="T7" fmla="*/ 0 h 46"/>
                <a:gd name="T8" fmla="*/ 0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23"/>
                  </a:moveTo>
                  <a:lnTo>
                    <a:pt x="24" y="46"/>
                  </a:lnTo>
                  <a:lnTo>
                    <a:pt x="47" y="23"/>
                  </a:lnTo>
                  <a:lnTo>
                    <a:pt x="24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571"/>
            <p:cNvSpPr>
              <a:spLocks/>
            </p:cNvSpPr>
            <p:nvPr/>
          </p:nvSpPr>
          <p:spPr bwMode="auto">
            <a:xfrm flipH="1">
              <a:off x="7219318" y="393392"/>
              <a:ext cx="13904" cy="10425"/>
            </a:xfrm>
            <a:custGeom>
              <a:avLst/>
              <a:gdLst>
                <a:gd name="T0" fmla="*/ 24 w 49"/>
                <a:gd name="T1" fmla="*/ 46 h 46"/>
                <a:gd name="T2" fmla="*/ 49 w 49"/>
                <a:gd name="T3" fmla="*/ 23 h 46"/>
                <a:gd name="T4" fmla="*/ 24 w 49"/>
                <a:gd name="T5" fmla="*/ 0 h 46"/>
                <a:gd name="T6" fmla="*/ 0 w 49"/>
                <a:gd name="T7" fmla="*/ 23 h 46"/>
                <a:gd name="T8" fmla="*/ 24 w 4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24" y="46"/>
                  </a:moveTo>
                  <a:lnTo>
                    <a:pt x="49" y="23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72"/>
            <p:cNvSpPr>
              <a:spLocks/>
            </p:cNvSpPr>
            <p:nvPr/>
          </p:nvSpPr>
          <p:spPr bwMode="auto">
            <a:xfrm flipH="1">
              <a:off x="7201938" y="407291"/>
              <a:ext cx="13904" cy="10425"/>
            </a:xfrm>
            <a:custGeom>
              <a:avLst/>
              <a:gdLst>
                <a:gd name="T0" fmla="*/ 0 w 48"/>
                <a:gd name="T1" fmla="*/ 23 h 46"/>
                <a:gd name="T2" fmla="*/ 23 w 48"/>
                <a:gd name="T3" fmla="*/ 46 h 46"/>
                <a:gd name="T4" fmla="*/ 48 w 48"/>
                <a:gd name="T5" fmla="*/ 23 h 46"/>
                <a:gd name="T6" fmla="*/ 23 w 48"/>
                <a:gd name="T7" fmla="*/ 0 h 46"/>
                <a:gd name="T8" fmla="*/ 0 w 48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0" y="23"/>
                  </a:moveTo>
                  <a:lnTo>
                    <a:pt x="23" y="46"/>
                  </a:lnTo>
                  <a:lnTo>
                    <a:pt x="48" y="23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573"/>
            <p:cNvSpPr>
              <a:spLocks/>
            </p:cNvSpPr>
            <p:nvPr/>
          </p:nvSpPr>
          <p:spPr bwMode="auto">
            <a:xfrm flipH="1">
              <a:off x="7184558" y="393392"/>
              <a:ext cx="15642" cy="10425"/>
            </a:xfrm>
            <a:custGeom>
              <a:avLst/>
              <a:gdLst>
                <a:gd name="T0" fmla="*/ 23 w 48"/>
                <a:gd name="T1" fmla="*/ 46 h 46"/>
                <a:gd name="T2" fmla="*/ 48 w 48"/>
                <a:gd name="T3" fmla="*/ 23 h 46"/>
                <a:gd name="T4" fmla="*/ 23 w 48"/>
                <a:gd name="T5" fmla="*/ 0 h 46"/>
                <a:gd name="T6" fmla="*/ 0 w 48"/>
                <a:gd name="T7" fmla="*/ 23 h 46"/>
                <a:gd name="T8" fmla="*/ 23 w 48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3" y="46"/>
                  </a:moveTo>
                  <a:lnTo>
                    <a:pt x="48" y="23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23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74"/>
            <p:cNvSpPr>
              <a:spLocks/>
            </p:cNvSpPr>
            <p:nvPr/>
          </p:nvSpPr>
          <p:spPr bwMode="auto">
            <a:xfrm flipH="1">
              <a:off x="7168916" y="407291"/>
              <a:ext cx="13904" cy="10425"/>
            </a:xfrm>
            <a:custGeom>
              <a:avLst/>
              <a:gdLst>
                <a:gd name="T0" fmla="*/ 0 w 48"/>
                <a:gd name="T1" fmla="*/ 23 h 46"/>
                <a:gd name="T2" fmla="*/ 25 w 48"/>
                <a:gd name="T3" fmla="*/ 46 h 46"/>
                <a:gd name="T4" fmla="*/ 48 w 48"/>
                <a:gd name="T5" fmla="*/ 23 h 46"/>
                <a:gd name="T6" fmla="*/ 25 w 48"/>
                <a:gd name="T7" fmla="*/ 0 h 46"/>
                <a:gd name="T8" fmla="*/ 0 w 48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0" y="23"/>
                  </a:moveTo>
                  <a:lnTo>
                    <a:pt x="25" y="46"/>
                  </a:lnTo>
                  <a:lnTo>
                    <a:pt x="48" y="23"/>
                  </a:lnTo>
                  <a:lnTo>
                    <a:pt x="25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575"/>
            <p:cNvSpPr>
              <a:spLocks/>
            </p:cNvSpPr>
            <p:nvPr/>
          </p:nvSpPr>
          <p:spPr bwMode="auto">
            <a:xfrm flipH="1">
              <a:off x="7151536" y="393392"/>
              <a:ext cx="13904" cy="10425"/>
            </a:xfrm>
            <a:custGeom>
              <a:avLst/>
              <a:gdLst>
                <a:gd name="T0" fmla="*/ 25 w 49"/>
                <a:gd name="T1" fmla="*/ 46 h 46"/>
                <a:gd name="T2" fmla="*/ 49 w 49"/>
                <a:gd name="T3" fmla="*/ 23 h 46"/>
                <a:gd name="T4" fmla="*/ 25 w 49"/>
                <a:gd name="T5" fmla="*/ 0 h 46"/>
                <a:gd name="T6" fmla="*/ 0 w 49"/>
                <a:gd name="T7" fmla="*/ 23 h 46"/>
                <a:gd name="T8" fmla="*/ 25 w 4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25" y="46"/>
                  </a:moveTo>
                  <a:lnTo>
                    <a:pt x="49" y="23"/>
                  </a:lnTo>
                  <a:lnTo>
                    <a:pt x="25" y="0"/>
                  </a:lnTo>
                  <a:lnTo>
                    <a:pt x="0" y="23"/>
                  </a:lnTo>
                  <a:lnTo>
                    <a:pt x="25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576"/>
            <p:cNvSpPr>
              <a:spLocks/>
            </p:cNvSpPr>
            <p:nvPr/>
          </p:nvSpPr>
          <p:spPr bwMode="auto">
            <a:xfrm flipH="1">
              <a:off x="7135894" y="407291"/>
              <a:ext cx="13904" cy="10425"/>
            </a:xfrm>
            <a:custGeom>
              <a:avLst/>
              <a:gdLst>
                <a:gd name="T0" fmla="*/ 0 w 48"/>
                <a:gd name="T1" fmla="*/ 23 h 46"/>
                <a:gd name="T2" fmla="*/ 24 w 48"/>
                <a:gd name="T3" fmla="*/ 46 h 46"/>
                <a:gd name="T4" fmla="*/ 48 w 48"/>
                <a:gd name="T5" fmla="*/ 23 h 46"/>
                <a:gd name="T6" fmla="*/ 24 w 48"/>
                <a:gd name="T7" fmla="*/ 0 h 46"/>
                <a:gd name="T8" fmla="*/ 0 w 48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0" y="23"/>
                  </a:moveTo>
                  <a:lnTo>
                    <a:pt x="24" y="46"/>
                  </a:lnTo>
                  <a:lnTo>
                    <a:pt x="48" y="23"/>
                  </a:lnTo>
                  <a:lnTo>
                    <a:pt x="24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577"/>
            <p:cNvSpPr>
              <a:spLocks/>
            </p:cNvSpPr>
            <p:nvPr/>
          </p:nvSpPr>
          <p:spPr bwMode="auto">
            <a:xfrm flipH="1">
              <a:off x="7118514" y="393392"/>
              <a:ext cx="13904" cy="10425"/>
            </a:xfrm>
            <a:custGeom>
              <a:avLst/>
              <a:gdLst>
                <a:gd name="T0" fmla="*/ 24 w 48"/>
                <a:gd name="T1" fmla="*/ 46 h 46"/>
                <a:gd name="T2" fmla="*/ 48 w 48"/>
                <a:gd name="T3" fmla="*/ 23 h 46"/>
                <a:gd name="T4" fmla="*/ 24 w 48"/>
                <a:gd name="T5" fmla="*/ 0 h 46"/>
                <a:gd name="T6" fmla="*/ 0 w 48"/>
                <a:gd name="T7" fmla="*/ 23 h 46"/>
                <a:gd name="T8" fmla="*/ 24 w 48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4" y="46"/>
                  </a:moveTo>
                  <a:lnTo>
                    <a:pt x="48" y="23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578"/>
            <p:cNvSpPr>
              <a:spLocks/>
            </p:cNvSpPr>
            <p:nvPr/>
          </p:nvSpPr>
          <p:spPr bwMode="auto">
            <a:xfrm flipH="1">
              <a:off x="7102872" y="407291"/>
              <a:ext cx="13904" cy="10425"/>
            </a:xfrm>
            <a:custGeom>
              <a:avLst/>
              <a:gdLst>
                <a:gd name="T0" fmla="*/ 0 w 47"/>
                <a:gd name="T1" fmla="*/ 23 h 46"/>
                <a:gd name="T2" fmla="*/ 24 w 47"/>
                <a:gd name="T3" fmla="*/ 46 h 46"/>
                <a:gd name="T4" fmla="*/ 47 w 47"/>
                <a:gd name="T5" fmla="*/ 23 h 46"/>
                <a:gd name="T6" fmla="*/ 24 w 47"/>
                <a:gd name="T7" fmla="*/ 0 h 46"/>
                <a:gd name="T8" fmla="*/ 0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23"/>
                  </a:moveTo>
                  <a:lnTo>
                    <a:pt x="24" y="46"/>
                  </a:lnTo>
                  <a:lnTo>
                    <a:pt x="47" y="23"/>
                  </a:lnTo>
                  <a:lnTo>
                    <a:pt x="24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579"/>
            <p:cNvSpPr>
              <a:spLocks/>
            </p:cNvSpPr>
            <p:nvPr/>
          </p:nvSpPr>
          <p:spPr bwMode="auto">
            <a:xfrm flipH="1">
              <a:off x="7085492" y="393392"/>
              <a:ext cx="13904" cy="10425"/>
            </a:xfrm>
            <a:custGeom>
              <a:avLst/>
              <a:gdLst>
                <a:gd name="T0" fmla="*/ 24 w 47"/>
                <a:gd name="T1" fmla="*/ 46 h 46"/>
                <a:gd name="T2" fmla="*/ 47 w 47"/>
                <a:gd name="T3" fmla="*/ 23 h 46"/>
                <a:gd name="T4" fmla="*/ 24 w 47"/>
                <a:gd name="T5" fmla="*/ 0 h 46"/>
                <a:gd name="T6" fmla="*/ 0 w 47"/>
                <a:gd name="T7" fmla="*/ 23 h 46"/>
                <a:gd name="T8" fmla="*/ 24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46"/>
                  </a:moveTo>
                  <a:lnTo>
                    <a:pt x="47" y="23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80"/>
            <p:cNvSpPr>
              <a:spLocks/>
            </p:cNvSpPr>
            <p:nvPr/>
          </p:nvSpPr>
          <p:spPr bwMode="auto">
            <a:xfrm flipH="1">
              <a:off x="7052470" y="421191"/>
              <a:ext cx="13904" cy="10425"/>
            </a:xfrm>
            <a:custGeom>
              <a:avLst/>
              <a:gdLst>
                <a:gd name="T0" fmla="*/ 0 w 47"/>
                <a:gd name="T1" fmla="*/ 23 h 46"/>
                <a:gd name="T2" fmla="*/ 23 w 47"/>
                <a:gd name="T3" fmla="*/ 46 h 46"/>
                <a:gd name="T4" fmla="*/ 47 w 47"/>
                <a:gd name="T5" fmla="*/ 23 h 46"/>
                <a:gd name="T6" fmla="*/ 23 w 47"/>
                <a:gd name="T7" fmla="*/ 0 h 46"/>
                <a:gd name="T8" fmla="*/ 0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23"/>
                  </a:moveTo>
                  <a:lnTo>
                    <a:pt x="23" y="46"/>
                  </a:lnTo>
                  <a:lnTo>
                    <a:pt x="47" y="23"/>
                  </a:lnTo>
                  <a:lnTo>
                    <a:pt x="23" y="0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581"/>
            <p:cNvSpPr>
              <a:spLocks/>
            </p:cNvSpPr>
            <p:nvPr/>
          </p:nvSpPr>
          <p:spPr bwMode="auto">
            <a:xfrm flipH="1">
              <a:off x="7069850" y="435090"/>
              <a:ext cx="13904" cy="10425"/>
            </a:xfrm>
            <a:custGeom>
              <a:avLst/>
              <a:gdLst>
                <a:gd name="T0" fmla="*/ 24 w 48"/>
                <a:gd name="T1" fmla="*/ 0 h 46"/>
                <a:gd name="T2" fmla="*/ 0 w 48"/>
                <a:gd name="T3" fmla="*/ 22 h 46"/>
                <a:gd name="T4" fmla="*/ 24 w 48"/>
                <a:gd name="T5" fmla="*/ 46 h 46"/>
                <a:gd name="T6" fmla="*/ 48 w 48"/>
                <a:gd name="T7" fmla="*/ 22 h 46"/>
                <a:gd name="T8" fmla="*/ 24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4" y="0"/>
                  </a:moveTo>
                  <a:lnTo>
                    <a:pt x="0" y="22"/>
                  </a:lnTo>
                  <a:lnTo>
                    <a:pt x="24" y="46"/>
                  </a:lnTo>
                  <a:lnTo>
                    <a:pt x="48" y="22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582"/>
            <p:cNvSpPr>
              <a:spLocks/>
            </p:cNvSpPr>
            <p:nvPr/>
          </p:nvSpPr>
          <p:spPr bwMode="auto">
            <a:xfrm flipH="1">
              <a:off x="7052470" y="447252"/>
              <a:ext cx="13904" cy="12162"/>
            </a:xfrm>
            <a:custGeom>
              <a:avLst/>
              <a:gdLst>
                <a:gd name="T0" fmla="*/ 0 w 47"/>
                <a:gd name="T1" fmla="*/ 22 h 46"/>
                <a:gd name="T2" fmla="*/ 23 w 47"/>
                <a:gd name="T3" fmla="*/ 46 h 46"/>
                <a:gd name="T4" fmla="*/ 47 w 47"/>
                <a:gd name="T5" fmla="*/ 22 h 46"/>
                <a:gd name="T6" fmla="*/ 23 w 47"/>
                <a:gd name="T7" fmla="*/ 0 h 46"/>
                <a:gd name="T8" fmla="*/ 0 w 47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22"/>
                  </a:moveTo>
                  <a:lnTo>
                    <a:pt x="23" y="46"/>
                  </a:lnTo>
                  <a:lnTo>
                    <a:pt x="47" y="22"/>
                  </a:lnTo>
                  <a:lnTo>
                    <a:pt x="23" y="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83"/>
            <p:cNvSpPr>
              <a:spLocks/>
            </p:cNvSpPr>
            <p:nvPr/>
          </p:nvSpPr>
          <p:spPr bwMode="auto">
            <a:xfrm flipH="1">
              <a:off x="7069850" y="461151"/>
              <a:ext cx="13904" cy="12162"/>
            </a:xfrm>
            <a:custGeom>
              <a:avLst/>
              <a:gdLst>
                <a:gd name="T0" fmla="*/ 24 w 48"/>
                <a:gd name="T1" fmla="*/ 0 h 46"/>
                <a:gd name="T2" fmla="*/ 0 w 48"/>
                <a:gd name="T3" fmla="*/ 23 h 46"/>
                <a:gd name="T4" fmla="*/ 24 w 48"/>
                <a:gd name="T5" fmla="*/ 46 h 46"/>
                <a:gd name="T6" fmla="*/ 48 w 48"/>
                <a:gd name="T7" fmla="*/ 23 h 46"/>
                <a:gd name="T8" fmla="*/ 24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4" y="0"/>
                  </a:moveTo>
                  <a:lnTo>
                    <a:pt x="0" y="23"/>
                  </a:lnTo>
                  <a:lnTo>
                    <a:pt x="24" y="46"/>
                  </a:lnTo>
                  <a:lnTo>
                    <a:pt x="48" y="2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584"/>
            <p:cNvSpPr>
              <a:spLocks/>
            </p:cNvSpPr>
            <p:nvPr/>
          </p:nvSpPr>
          <p:spPr bwMode="auto">
            <a:xfrm flipH="1">
              <a:off x="7085492" y="447252"/>
              <a:ext cx="13904" cy="12162"/>
            </a:xfrm>
            <a:custGeom>
              <a:avLst/>
              <a:gdLst>
                <a:gd name="T0" fmla="*/ 47 w 47"/>
                <a:gd name="T1" fmla="*/ 22 h 46"/>
                <a:gd name="T2" fmla="*/ 24 w 47"/>
                <a:gd name="T3" fmla="*/ 0 h 46"/>
                <a:gd name="T4" fmla="*/ 0 w 47"/>
                <a:gd name="T5" fmla="*/ 22 h 46"/>
                <a:gd name="T6" fmla="*/ 24 w 47"/>
                <a:gd name="T7" fmla="*/ 46 h 46"/>
                <a:gd name="T8" fmla="*/ 47 w 47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2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24" y="46"/>
                  </a:lnTo>
                  <a:lnTo>
                    <a:pt x="47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585"/>
            <p:cNvSpPr>
              <a:spLocks/>
            </p:cNvSpPr>
            <p:nvPr/>
          </p:nvSpPr>
          <p:spPr bwMode="auto">
            <a:xfrm flipH="1">
              <a:off x="7102872" y="461151"/>
              <a:ext cx="13904" cy="12162"/>
            </a:xfrm>
            <a:custGeom>
              <a:avLst/>
              <a:gdLst>
                <a:gd name="T0" fmla="*/ 24 w 47"/>
                <a:gd name="T1" fmla="*/ 0 h 46"/>
                <a:gd name="T2" fmla="*/ 0 w 47"/>
                <a:gd name="T3" fmla="*/ 23 h 46"/>
                <a:gd name="T4" fmla="*/ 24 w 47"/>
                <a:gd name="T5" fmla="*/ 46 h 46"/>
                <a:gd name="T6" fmla="*/ 47 w 47"/>
                <a:gd name="T7" fmla="*/ 23 h 46"/>
                <a:gd name="T8" fmla="*/ 24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0"/>
                  </a:moveTo>
                  <a:lnTo>
                    <a:pt x="0" y="23"/>
                  </a:lnTo>
                  <a:lnTo>
                    <a:pt x="24" y="46"/>
                  </a:lnTo>
                  <a:lnTo>
                    <a:pt x="47" y="2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586"/>
            <p:cNvSpPr>
              <a:spLocks/>
            </p:cNvSpPr>
            <p:nvPr/>
          </p:nvSpPr>
          <p:spPr bwMode="auto">
            <a:xfrm flipH="1">
              <a:off x="7118514" y="447252"/>
              <a:ext cx="13904" cy="12162"/>
            </a:xfrm>
            <a:custGeom>
              <a:avLst/>
              <a:gdLst>
                <a:gd name="T0" fmla="*/ 48 w 48"/>
                <a:gd name="T1" fmla="*/ 22 h 46"/>
                <a:gd name="T2" fmla="*/ 24 w 48"/>
                <a:gd name="T3" fmla="*/ 0 h 46"/>
                <a:gd name="T4" fmla="*/ 0 w 48"/>
                <a:gd name="T5" fmla="*/ 22 h 46"/>
                <a:gd name="T6" fmla="*/ 24 w 48"/>
                <a:gd name="T7" fmla="*/ 46 h 46"/>
                <a:gd name="T8" fmla="*/ 48 w 48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48" y="22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24" y="46"/>
                  </a:lnTo>
                  <a:lnTo>
                    <a:pt x="4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87"/>
            <p:cNvSpPr>
              <a:spLocks/>
            </p:cNvSpPr>
            <p:nvPr/>
          </p:nvSpPr>
          <p:spPr bwMode="auto">
            <a:xfrm flipH="1">
              <a:off x="7135894" y="461151"/>
              <a:ext cx="13904" cy="12162"/>
            </a:xfrm>
            <a:custGeom>
              <a:avLst/>
              <a:gdLst>
                <a:gd name="T0" fmla="*/ 24 w 48"/>
                <a:gd name="T1" fmla="*/ 0 h 46"/>
                <a:gd name="T2" fmla="*/ 0 w 48"/>
                <a:gd name="T3" fmla="*/ 23 h 46"/>
                <a:gd name="T4" fmla="*/ 24 w 48"/>
                <a:gd name="T5" fmla="*/ 46 h 46"/>
                <a:gd name="T6" fmla="*/ 48 w 48"/>
                <a:gd name="T7" fmla="*/ 23 h 46"/>
                <a:gd name="T8" fmla="*/ 24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4" y="0"/>
                  </a:moveTo>
                  <a:lnTo>
                    <a:pt x="0" y="23"/>
                  </a:lnTo>
                  <a:lnTo>
                    <a:pt x="24" y="46"/>
                  </a:lnTo>
                  <a:lnTo>
                    <a:pt x="48" y="2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588"/>
            <p:cNvSpPr>
              <a:spLocks/>
            </p:cNvSpPr>
            <p:nvPr/>
          </p:nvSpPr>
          <p:spPr bwMode="auto">
            <a:xfrm flipH="1">
              <a:off x="7151536" y="447252"/>
              <a:ext cx="13904" cy="12162"/>
            </a:xfrm>
            <a:custGeom>
              <a:avLst/>
              <a:gdLst>
                <a:gd name="T0" fmla="*/ 49 w 49"/>
                <a:gd name="T1" fmla="*/ 22 h 46"/>
                <a:gd name="T2" fmla="*/ 25 w 49"/>
                <a:gd name="T3" fmla="*/ 0 h 46"/>
                <a:gd name="T4" fmla="*/ 0 w 49"/>
                <a:gd name="T5" fmla="*/ 22 h 46"/>
                <a:gd name="T6" fmla="*/ 25 w 49"/>
                <a:gd name="T7" fmla="*/ 46 h 46"/>
                <a:gd name="T8" fmla="*/ 49 w 49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49" y="22"/>
                  </a:moveTo>
                  <a:lnTo>
                    <a:pt x="25" y="0"/>
                  </a:lnTo>
                  <a:lnTo>
                    <a:pt x="0" y="22"/>
                  </a:lnTo>
                  <a:lnTo>
                    <a:pt x="25" y="46"/>
                  </a:lnTo>
                  <a:lnTo>
                    <a:pt x="49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589"/>
            <p:cNvSpPr>
              <a:spLocks/>
            </p:cNvSpPr>
            <p:nvPr/>
          </p:nvSpPr>
          <p:spPr bwMode="auto">
            <a:xfrm flipH="1">
              <a:off x="7168916" y="461151"/>
              <a:ext cx="13904" cy="12162"/>
            </a:xfrm>
            <a:custGeom>
              <a:avLst/>
              <a:gdLst>
                <a:gd name="T0" fmla="*/ 25 w 48"/>
                <a:gd name="T1" fmla="*/ 0 h 46"/>
                <a:gd name="T2" fmla="*/ 0 w 48"/>
                <a:gd name="T3" fmla="*/ 23 h 46"/>
                <a:gd name="T4" fmla="*/ 25 w 48"/>
                <a:gd name="T5" fmla="*/ 46 h 46"/>
                <a:gd name="T6" fmla="*/ 48 w 48"/>
                <a:gd name="T7" fmla="*/ 23 h 46"/>
                <a:gd name="T8" fmla="*/ 25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5" y="0"/>
                  </a:moveTo>
                  <a:lnTo>
                    <a:pt x="0" y="23"/>
                  </a:lnTo>
                  <a:lnTo>
                    <a:pt x="25" y="46"/>
                  </a:lnTo>
                  <a:lnTo>
                    <a:pt x="48" y="2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590"/>
            <p:cNvSpPr>
              <a:spLocks/>
            </p:cNvSpPr>
            <p:nvPr/>
          </p:nvSpPr>
          <p:spPr bwMode="auto">
            <a:xfrm flipH="1">
              <a:off x="7184558" y="447252"/>
              <a:ext cx="15642" cy="12162"/>
            </a:xfrm>
            <a:custGeom>
              <a:avLst/>
              <a:gdLst>
                <a:gd name="T0" fmla="*/ 48 w 48"/>
                <a:gd name="T1" fmla="*/ 22 h 46"/>
                <a:gd name="T2" fmla="*/ 23 w 48"/>
                <a:gd name="T3" fmla="*/ 0 h 46"/>
                <a:gd name="T4" fmla="*/ 0 w 48"/>
                <a:gd name="T5" fmla="*/ 22 h 46"/>
                <a:gd name="T6" fmla="*/ 23 w 48"/>
                <a:gd name="T7" fmla="*/ 46 h 46"/>
                <a:gd name="T8" fmla="*/ 48 w 48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48" y="22"/>
                  </a:moveTo>
                  <a:lnTo>
                    <a:pt x="23" y="0"/>
                  </a:lnTo>
                  <a:lnTo>
                    <a:pt x="0" y="22"/>
                  </a:lnTo>
                  <a:lnTo>
                    <a:pt x="23" y="46"/>
                  </a:lnTo>
                  <a:lnTo>
                    <a:pt x="4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591"/>
            <p:cNvSpPr>
              <a:spLocks/>
            </p:cNvSpPr>
            <p:nvPr/>
          </p:nvSpPr>
          <p:spPr bwMode="auto">
            <a:xfrm flipH="1">
              <a:off x="7201938" y="461151"/>
              <a:ext cx="13904" cy="12162"/>
            </a:xfrm>
            <a:custGeom>
              <a:avLst/>
              <a:gdLst>
                <a:gd name="T0" fmla="*/ 23 w 48"/>
                <a:gd name="T1" fmla="*/ 0 h 46"/>
                <a:gd name="T2" fmla="*/ 0 w 48"/>
                <a:gd name="T3" fmla="*/ 23 h 46"/>
                <a:gd name="T4" fmla="*/ 23 w 48"/>
                <a:gd name="T5" fmla="*/ 46 h 46"/>
                <a:gd name="T6" fmla="*/ 48 w 48"/>
                <a:gd name="T7" fmla="*/ 23 h 46"/>
                <a:gd name="T8" fmla="*/ 23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8" y="23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592"/>
            <p:cNvSpPr>
              <a:spLocks/>
            </p:cNvSpPr>
            <p:nvPr/>
          </p:nvSpPr>
          <p:spPr bwMode="auto">
            <a:xfrm flipH="1">
              <a:off x="7219318" y="447252"/>
              <a:ext cx="13904" cy="12162"/>
            </a:xfrm>
            <a:custGeom>
              <a:avLst/>
              <a:gdLst>
                <a:gd name="T0" fmla="*/ 49 w 49"/>
                <a:gd name="T1" fmla="*/ 22 h 46"/>
                <a:gd name="T2" fmla="*/ 24 w 49"/>
                <a:gd name="T3" fmla="*/ 0 h 46"/>
                <a:gd name="T4" fmla="*/ 0 w 49"/>
                <a:gd name="T5" fmla="*/ 22 h 46"/>
                <a:gd name="T6" fmla="*/ 24 w 49"/>
                <a:gd name="T7" fmla="*/ 46 h 46"/>
                <a:gd name="T8" fmla="*/ 49 w 49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49" y="22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24" y="46"/>
                  </a:lnTo>
                  <a:lnTo>
                    <a:pt x="49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593"/>
            <p:cNvSpPr>
              <a:spLocks/>
            </p:cNvSpPr>
            <p:nvPr/>
          </p:nvSpPr>
          <p:spPr bwMode="auto">
            <a:xfrm flipH="1">
              <a:off x="7234960" y="461151"/>
              <a:ext cx="13904" cy="12162"/>
            </a:xfrm>
            <a:custGeom>
              <a:avLst/>
              <a:gdLst>
                <a:gd name="T0" fmla="*/ 24 w 47"/>
                <a:gd name="T1" fmla="*/ 0 h 46"/>
                <a:gd name="T2" fmla="*/ 0 w 47"/>
                <a:gd name="T3" fmla="*/ 23 h 46"/>
                <a:gd name="T4" fmla="*/ 24 w 47"/>
                <a:gd name="T5" fmla="*/ 46 h 46"/>
                <a:gd name="T6" fmla="*/ 47 w 47"/>
                <a:gd name="T7" fmla="*/ 23 h 46"/>
                <a:gd name="T8" fmla="*/ 24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0"/>
                  </a:moveTo>
                  <a:lnTo>
                    <a:pt x="0" y="23"/>
                  </a:lnTo>
                  <a:lnTo>
                    <a:pt x="24" y="46"/>
                  </a:lnTo>
                  <a:lnTo>
                    <a:pt x="47" y="2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594"/>
            <p:cNvSpPr>
              <a:spLocks/>
            </p:cNvSpPr>
            <p:nvPr/>
          </p:nvSpPr>
          <p:spPr bwMode="auto">
            <a:xfrm flipH="1">
              <a:off x="7252340" y="447252"/>
              <a:ext cx="13904" cy="12162"/>
            </a:xfrm>
            <a:custGeom>
              <a:avLst/>
              <a:gdLst>
                <a:gd name="T0" fmla="*/ 47 w 47"/>
                <a:gd name="T1" fmla="*/ 22 h 46"/>
                <a:gd name="T2" fmla="*/ 24 w 47"/>
                <a:gd name="T3" fmla="*/ 0 h 46"/>
                <a:gd name="T4" fmla="*/ 0 w 47"/>
                <a:gd name="T5" fmla="*/ 22 h 46"/>
                <a:gd name="T6" fmla="*/ 24 w 47"/>
                <a:gd name="T7" fmla="*/ 46 h 46"/>
                <a:gd name="T8" fmla="*/ 47 w 47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2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24" y="46"/>
                  </a:lnTo>
                  <a:lnTo>
                    <a:pt x="47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595"/>
            <p:cNvSpPr>
              <a:spLocks/>
            </p:cNvSpPr>
            <p:nvPr/>
          </p:nvSpPr>
          <p:spPr bwMode="auto">
            <a:xfrm flipH="1">
              <a:off x="7267982" y="461151"/>
              <a:ext cx="13904" cy="12162"/>
            </a:xfrm>
            <a:custGeom>
              <a:avLst/>
              <a:gdLst>
                <a:gd name="T0" fmla="*/ 23 w 47"/>
                <a:gd name="T1" fmla="*/ 0 h 46"/>
                <a:gd name="T2" fmla="*/ 0 w 47"/>
                <a:gd name="T3" fmla="*/ 23 h 46"/>
                <a:gd name="T4" fmla="*/ 23 w 47"/>
                <a:gd name="T5" fmla="*/ 46 h 46"/>
                <a:gd name="T6" fmla="*/ 47 w 47"/>
                <a:gd name="T7" fmla="*/ 23 h 46"/>
                <a:gd name="T8" fmla="*/ 23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7" y="23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596"/>
            <p:cNvSpPr>
              <a:spLocks/>
            </p:cNvSpPr>
            <p:nvPr/>
          </p:nvSpPr>
          <p:spPr bwMode="auto">
            <a:xfrm flipH="1">
              <a:off x="7285362" y="447252"/>
              <a:ext cx="13904" cy="12162"/>
            </a:xfrm>
            <a:custGeom>
              <a:avLst/>
              <a:gdLst>
                <a:gd name="T0" fmla="*/ 47 w 47"/>
                <a:gd name="T1" fmla="*/ 22 h 46"/>
                <a:gd name="T2" fmla="*/ 23 w 47"/>
                <a:gd name="T3" fmla="*/ 0 h 46"/>
                <a:gd name="T4" fmla="*/ 0 w 47"/>
                <a:gd name="T5" fmla="*/ 22 h 46"/>
                <a:gd name="T6" fmla="*/ 23 w 47"/>
                <a:gd name="T7" fmla="*/ 46 h 46"/>
                <a:gd name="T8" fmla="*/ 47 w 47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2"/>
                  </a:moveTo>
                  <a:lnTo>
                    <a:pt x="23" y="0"/>
                  </a:lnTo>
                  <a:lnTo>
                    <a:pt x="0" y="22"/>
                  </a:lnTo>
                  <a:lnTo>
                    <a:pt x="23" y="46"/>
                  </a:lnTo>
                  <a:lnTo>
                    <a:pt x="47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597"/>
            <p:cNvSpPr>
              <a:spLocks/>
            </p:cNvSpPr>
            <p:nvPr/>
          </p:nvSpPr>
          <p:spPr bwMode="auto">
            <a:xfrm flipH="1">
              <a:off x="7301004" y="461151"/>
              <a:ext cx="13904" cy="12162"/>
            </a:xfrm>
            <a:custGeom>
              <a:avLst/>
              <a:gdLst>
                <a:gd name="T0" fmla="*/ 24 w 48"/>
                <a:gd name="T1" fmla="*/ 0 h 46"/>
                <a:gd name="T2" fmla="*/ 0 w 48"/>
                <a:gd name="T3" fmla="*/ 23 h 46"/>
                <a:gd name="T4" fmla="*/ 24 w 48"/>
                <a:gd name="T5" fmla="*/ 46 h 46"/>
                <a:gd name="T6" fmla="*/ 48 w 48"/>
                <a:gd name="T7" fmla="*/ 23 h 46"/>
                <a:gd name="T8" fmla="*/ 24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4" y="0"/>
                  </a:moveTo>
                  <a:lnTo>
                    <a:pt x="0" y="23"/>
                  </a:lnTo>
                  <a:lnTo>
                    <a:pt x="24" y="46"/>
                  </a:lnTo>
                  <a:lnTo>
                    <a:pt x="48" y="2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598"/>
            <p:cNvSpPr>
              <a:spLocks/>
            </p:cNvSpPr>
            <p:nvPr/>
          </p:nvSpPr>
          <p:spPr bwMode="auto">
            <a:xfrm flipH="1">
              <a:off x="7318384" y="447252"/>
              <a:ext cx="13904" cy="12162"/>
            </a:xfrm>
            <a:custGeom>
              <a:avLst/>
              <a:gdLst>
                <a:gd name="T0" fmla="*/ 47 w 47"/>
                <a:gd name="T1" fmla="*/ 22 h 46"/>
                <a:gd name="T2" fmla="*/ 24 w 47"/>
                <a:gd name="T3" fmla="*/ 0 h 46"/>
                <a:gd name="T4" fmla="*/ 0 w 47"/>
                <a:gd name="T5" fmla="*/ 22 h 46"/>
                <a:gd name="T6" fmla="*/ 24 w 47"/>
                <a:gd name="T7" fmla="*/ 46 h 46"/>
                <a:gd name="T8" fmla="*/ 47 w 47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2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24" y="46"/>
                  </a:lnTo>
                  <a:lnTo>
                    <a:pt x="47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599"/>
            <p:cNvSpPr>
              <a:spLocks/>
            </p:cNvSpPr>
            <p:nvPr/>
          </p:nvSpPr>
          <p:spPr bwMode="auto">
            <a:xfrm flipH="1">
              <a:off x="7334026" y="461151"/>
              <a:ext cx="13904" cy="12162"/>
            </a:xfrm>
            <a:custGeom>
              <a:avLst/>
              <a:gdLst>
                <a:gd name="T0" fmla="*/ 24 w 47"/>
                <a:gd name="T1" fmla="*/ 0 h 46"/>
                <a:gd name="T2" fmla="*/ 0 w 47"/>
                <a:gd name="T3" fmla="*/ 23 h 46"/>
                <a:gd name="T4" fmla="*/ 24 w 47"/>
                <a:gd name="T5" fmla="*/ 46 h 46"/>
                <a:gd name="T6" fmla="*/ 47 w 47"/>
                <a:gd name="T7" fmla="*/ 23 h 46"/>
                <a:gd name="T8" fmla="*/ 24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0"/>
                  </a:moveTo>
                  <a:lnTo>
                    <a:pt x="0" y="23"/>
                  </a:lnTo>
                  <a:lnTo>
                    <a:pt x="24" y="46"/>
                  </a:lnTo>
                  <a:lnTo>
                    <a:pt x="47" y="2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600"/>
            <p:cNvSpPr>
              <a:spLocks/>
            </p:cNvSpPr>
            <p:nvPr/>
          </p:nvSpPr>
          <p:spPr bwMode="auto">
            <a:xfrm flipH="1">
              <a:off x="7351406" y="447252"/>
              <a:ext cx="13904" cy="12162"/>
            </a:xfrm>
            <a:custGeom>
              <a:avLst/>
              <a:gdLst>
                <a:gd name="T0" fmla="*/ 47 w 47"/>
                <a:gd name="T1" fmla="*/ 22 h 46"/>
                <a:gd name="T2" fmla="*/ 23 w 47"/>
                <a:gd name="T3" fmla="*/ 0 h 46"/>
                <a:gd name="T4" fmla="*/ 0 w 47"/>
                <a:gd name="T5" fmla="*/ 22 h 46"/>
                <a:gd name="T6" fmla="*/ 23 w 47"/>
                <a:gd name="T7" fmla="*/ 46 h 46"/>
                <a:gd name="T8" fmla="*/ 47 w 47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2"/>
                  </a:moveTo>
                  <a:lnTo>
                    <a:pt x="23" y="0"/>
                  </a:lnTo>
                  <a:lnTo>
                    <a:pt x="0" y="22"/>
                  </a:lnTo>
                  <a:lnTo>
                    <a:pt x="23" y="46"/>
                  </a:lnTo>
                  <a:lnTo>
                    <a:pt x="47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601"/>
            <p:cNvSpPr>
              <a:spLocks/>
            </p:cNvSpPr>
            <p:nvPr/>
          </p:nvSpPr>
          <p:spPr bwMode="auto">
            <a:xfrm flipH="1">
              <a:off x="7368786" y="461151"/>
              <a:ext cx="13904" cy="12162"/>
            </a:xfrm>
            <a:custGeom>
              <a:avLst/>
              <a:gdLst>
                <a:gd name="T0" fmla="*/ 25 w 49"/>
                <a:gd name="T1" fmla="*/ 0 h 46"/>
                <a:gd name="T2" fmla="*/ 0 w 49"/>
                <a:gd name="T3" fmla="*/ 23 h 46"/>
                <a:gd name="T4" fmla="*/ 25 w 49"/>
                <a:gd name="T5" fmla="*/ 46 h 46"/>
                <a:gd name="T6" fmla="*/ 49 w 49"/>
                <a:gd name="T7" fmla="*/ 23 h 46"/>
                <a:gd name="T8" fmla="*/ 25 w 4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25" y="0"/>
                  </a:moveTo>
                  <a:lnTo>
                    <a:pt x="0" y="23"/>
                  </a:lnTo>
                  <a:lnTo>
                    <a:pt x="25" y="46"/>
                  </a:lnTo>
                  <a:lnTo>
                    <a:pt x="49" y="2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602"/>
            <p:cNvSpPr>
              <a:spLocks/>
            </p:cNvSpPr>
            <p:nvPr/>
          </p:nvSpPr>
          <p:spPr bwMode="auto">
            <a:xfrm flipH="1">
              <a:off x="7384428" y="447252"/>
              <a:ext cx="13904" cy="12162"/>
            </a:xfrm>
            <a:custGeom>
              <a:avLst/>
              <a:gdLst>
                <a:gd name="T0" fmla="*/ 48 w 48"/>
                <a:gd name="T1" fmla="*/ 22 h 46"/>
                <a:gd name="T2" fmla="*/ 25 w 48"/>
                <a:gd name="T3" fmla="*/ 0 h 46"/>
                <a:gd name="T4" fmla="*/ 0 w 48"/>
                <a:gd name="T5" fmla="*/ 22 h 46"/>
                <a:gd name="T6" fmla="*/ 25 w 48"/>
                <a:gd name="T7" fmla="*/ 46 h 46"/>
                <a:gd name="T8" fmla="*/ 48 w 48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48" y="22"/>
                  </a:moveTo>
                  <a:lnTo>
                    <a:pt x="25" y="0"/>
                  </a:lnTo>
                  <a:lnTo>
                    <a:pt x="0" y="22"/>
                  </a:lnTo>
                  <a:lnTo>
                    <a:pt x="25" y="46"/>
                  </a:lnTo>
                  <a:lnTo>
                    <a:pt x="4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603"/>
            <p:cNvSpPr>
              <a:spLocks/>
            </p:cNvSpPr>
            <p:nvPr/>
          </p:nvSpPr>
          <p:spPr bwMode="auto">
            <a:xfrm flipH="1">
              <a:off x="7401808" y="461151"/>
              <a:ext cx="13904" cy="12162"/>
            </a:xfrm>
            <a:custGeom>
              <a:avLst/>
              <a:gdLst>
                <a:gd name="T0" fmla="*/ 25 w 48"/>
                <a:gd name="T1" fmla="*/ 0 h 46"/>
                <a:gd name="T2" fmla="*/ 0 w 48"/>
                <a:gd name="T3" fmla="*/ 23 h 46"/>
                <a:gd name="T4" fmla="*/ 25 w 48"/>
                <a:gd name="T5" fmla="*/ 46 h 46"/>
                <a:gd name="T6" fmla="*/ 48 w 48"/>
                <a:gd name="T7" fmla="*/ 23 h 46"/>
                <a:gd name="T8" fmla="*/ 25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5" y="0"/>
                  </a:moveTo>
                  <a:lnTo>
                    <a:pt x="0" y="23"/>
                  </a:lnTo>
                  <a:lnTo>
                    <a:pt x="25" y="46"/>
                  </a:lnTo>
                  <a:lnTo>
                    <a:pt x="48" y="2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604"/>
            <p:cNvSpPr>
              <a:spLocks/>
            </p:cNvSpPr>
            <p:nvPr/>
          </p:nvSpPr>
          <p:spPr bwMode="auto">
            <a:xfrm flipH="1">
              <a:off x="7417450" y="447252"/>
              <a:ext cx="13904" cy="12162"/>
            </a:xfrm>
            <a:custGeom>
              <a:avLst/>
              <a:gdLst>
                <a:gd name="T0" fmla="*/ 48 w 48"/>
                <a:gd name="T1" fmla="*/ 22 h 46"/>
                <a:gd name="T2" fmla="*/ 23 w 48"/>
                <a:gd name="T3" fmla="*/ 0 h 46"/>
                <a:gd name="T4" fmla="*/ 0 w 48"/>
                <a:gd name="T5" fmla="*/ 22 h 46"/>
                <a:gd name="T6" fmla="*/ 23 w 48"/>
                <a:gd name="T7" fmla="*/ 46 h 46"/>
                <a:gd name="T8" fmla="*/ 48 w 48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48" y="22"/>
                  </a:moveTo>
                  <a:lnTo>
                    <a:pt x="23" y="0"/>
                  </a:lnTo>
                  <a:lnTo>
                    <a:pt x="0" y="22"/>
                  </a:lnTo>
                  <a:lnTo>
                    <a:pt x="23" y="46"/>
                  </a:lnTo>
                  <a:lnTo>
                    <a:pt x="4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605"/>
            <p:cNvSpPr>
              <a:spLocks/>
            </p:cNvSpPr>
            <p:nvPr/>
          </p:nvSpPr>
          <p:spPr bwMode="auto">
            <a:xfrm flipH="1">
              <a:off x="7434830" y="461151"/>
              <a:ext cx="13904" cy="12162"/>
            </a:xfrm>
            <a:custGeom>
              <a:avLst/>
              <a:gdLst>
                <a:gd name="T0" fmla="*/ 23 w 48"/>
                <a:gd name="T1" fmla="*/ 0 h 46"/>
                <a:gd name="T2" fmla="*/ 0 w 48"/>
                <a:gd name="T3" fmla="*/ 23 h 46"/>
                <a:gd name="T4" fmla="*/ 23 w 48"/>
                <a:gd name="T5" fmla="*/ 46 h 46"/>
                <a:gd name="T6" fmla="*/ 48 w 48"/>
                <a:gd name="T7" fmla="*/ 23 h 46"/>
                <a:gd name="T8" fmla="*/ 23 w 4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6">
                  <a:moveTo>
                    <a:pt x="23" y="0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8" y="23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606"/>
            <p:cNvSpPr>
              <a:spLocks/>
            </p:cNvSpPr>
            <p:nvPr/>
          </p:nvSpPr>
          <p:spPr bwMode="auto">
            <a:xfrm flipH="1">
              <a:off x="7450472" y="447252"/>
              <a:ext cx="13904" cy="12162"/>
            </a:xfrm>
            <a:custGeom>
              <a:avLst/>
              <a:gdLst>
                <a:gd name="T0" fmla="*/ 49 w 49"/>
                <a:gd name="T1" fmla="*/ 22 h 46"/>
                <a:gd name="T2" fmla="*/ 24 w 49"/>
                <a:gd name="T3" fmla="*/ 0 h 46"/>
                <a:gd name="T4" fmla="*/ 0 w 49"/>
                <a:gd name="T5" fmla="*/ 22 h 46"/>
                <a:gd name="T6" fmla="*/ 24 w 49"/>
                <a:gd name="T7" fmla="*/ 46 h 46"/>
                <a:gd name="T8" fmla="*/ 49 w 49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6">
                  <a:moveTo>
                    <a:pt x="49" y="22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24" y="46"/>
                  </a:lnTo>
                  <a:lnTo>
                    <a:pt x="49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607"/>
            <p:cNvSpPr>
              <a:spLocks/>
            </p:cNvSpPr>
            <p:nvPr/>
          </p:nvSpPr>
          <p:spPr bwMode="auto">
            <a:xfrm flipH="1">
              <a:off x="7467852" y="461151"/>
              <a:ext cx="13904" cy="12162"/>
            </a:xfrm>
            <a:custGeom>
              <a:avLst/>
              <a:gdLst>
                <a:gd name="T0" fmla="*/ 24 w 47"/>
                <a:gd name="T1" fmla="*/ 0 h 46"/>
                <a:gd name="T2" fmla="*/ 0 w 47"/>
                <a:gd name="T3" fmla="*/ 23 h 46"/>
                <a:gd name="T4" fmla="*/ 24 w 47"/>
                <a:gd name="T5" fmla="*/ 46 h 46"/>
                <a:gd name="T6" fmla="*/ 47 w 47"/>
                <a:gd name="T7" fmla="*/ 23 h 46"/>
                <a:gd name="T8" fmla="*/ 24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0"/>
                  </a:moveTo>
                  <a:lnTo>
                    <a:pt x="0" y="23"/>
                  </a:lnTo>
                  <a:lnTo>
                    <a:pt x="24" y="46"/>
                  </a:lnTo>
                  <a:lnTo>
                    <a:pt x="47" y="2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608"/>
            <p:cNvSpPr>
              <a:spLocks/>
            </p:cNvSpPr>
            <p:nvPr/>
          </p:nvSpPr>
          <p:spPr bwMode="auto">
            <a:xfrm flipH="1">
              <a:off x="7483494" y="447252"/>
              <a:ext cx="13904" cy="12162"/>
            </a:xfrm>
            <a:custGeom>
              <a:avLst/>
              <a:gdLst>
                <a:gd name="T0" fmla="*/ 47 w 47"/>
                <a:gd name="T1" fmla="*/ 22 h 46"/>
                <a:gd name="T2" fmla="*/ 24 w 47"/>
                <a:gd name="T3" fmla="*/ 0 h 46"/>
                <a:gd name="T4" fmla="*/ 0 w 47"/>
                <a:gd name="T5" fmla="*/ 22 h 46"/>
                <a:gd name="T6" fmla="*/ 24 w 47"/>
                <a:gd name="T7" fmla="*/ 46 h 46"/>
                <a:gd name="T8" fmla="*/ 47 w 47"/>
                <a:gd name="T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2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24" y="46"/>
                  </a:lnTo>
                  <a:lnTo>
                    <a:pt x="47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609"/>
            <p:cNvSpPr>
              <a:spLocks/>
            </p:cNvSpPr>
            <p:nvPr/>
          </p:nvSpPr>
          <p:spPr bwMode="auto">
            <a:xfrm flipH="1">
              <a:off x="7467852" y="435090"/>
              <a:ext cx="13904" cy="10425"/>
            </a:xfrm>
            <a:custGeom>
              <a:avLst/>
              <a:gdLst>
                <a:gd name="T0" fmla="*/ 24 w 47"/>
                <a:gd name="T1" fmla="*/ 46 h 46"/>
                <a:gd name="T2" fmla="*/ 47 w 47"/>
                <a:gd name="T3" fmla="*/ 22 h 46"/>
                <a:gd name="T4" fmla="*/ 24 w 47"/>
                <a:gd name="T5" fmla="*/ 0 h 46"/>
                <a:gd name="T6" fmla="*/ 0 w 47"/>
                <a:gd name="T7" fmla="*/ 22 h 46"/>
                <a:gd name="T8" fmla="*/ 24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46"/>
                  </a:moveTo>
                  <a:lnTo>
                    <a:pt x="47" y="22"/>
                  </a:lnTo>
                  <a:lnTo>
                    <a:pt x="24" y="0"/>
                  </a:lnTo>
                  <a:lnTo>
                    <a:pt x="0" y="22"/>
                  </a:lnTo>
                  <a:lnTo>
                    <a:pt x="2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610"/>
            <p:cNvSpPr>
              <a:spLocks/>
            </p:cNvSpPr>
            <p:nvPr/>
          </p:nvSpPr>
          <p:spPr bwMode="auto">
            <a:xfrm flipH="1">
              <a:off x="7483494" y="421191"/>
              <a:ext cx="13904" cy="10425"/>
            </a:xfrm>
            <a:custGeom>
              <a:avLst/>
              <a:gdLst>
                <a:gd name="T0" fmla="*/ 47 w 47"/>
                <a:gd name="T1" fmla="*/ 23 h 46"/>
                <a:gd name="T2" fmla="*/ 24 w 47"/>
                <a:gd name="T3" fmla="*/ 0 h 46"/>
                <a:gd name="T4" fmla="*/ 0 w 47"/>
                <a:gd name="T5" fmla="*/ 23 h 46"/>
                <a:gd name="T6" fmla="*/ 24 w 47"/>
                <a:gd name="T7" fmla="*/ 46 h 46"/>
                <a:gd name="T8" fmla="*/ 47 w 47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47" y="23"/>
                  </a:move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  <a:lnTo>
                    <a:pt x="4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611"/>
            <p:cNvSpPr>
              <a:spLocks/>
            </p:cNvSpPr>
            <p:nvPr/>
          </p:nvSpPr>
          <p:spPr bwMode="auto">
            <a:xfrm flipH="1">
              <a:off x="7467852" y="407291"/>
              <a:ext cx="13904" cy="10425"/>
            </a:xfrm>
            <a:custGeom>
              <a:avLst/>
              <a:gdLst>
                <a:gd name="T0" fmla="*/ 24 w 47"/>
                <a:gd name="T1" fmla="*/ 46 h 46"/>
                <a:gd name="T2" fmla="*/ 47 w 47"/>
                <a:gd name="T3" fmla="*/ 23 h 46"/>
                <a:gd name="T4" fmla="*/ 24 w 47"/>
                <a:gd name="T5" fmla="*/ 0 h 46"/>
                <a:gd name="T6" fmla="*/ 0 w 47"/>
                <a:gd name="T7" fmla="*/ 23 h 46"/>
                <a:gd name="T8" fmla="*/ 24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4" y="46"/>
                  </a:moveTo>
                  <a:lnTo>
                    <a:pt x="47" y="23"/>
                  </a:lnTo>
                  <a:lnTo>
                    <a:pt x="24" y="0"/>
                  </a:lnTo>
                  <a:lnTo>
                    <a:pt x="0" y="23"/>
                  </a:lnTo>
                  <a:lnTo>
                    <a:pt x="24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37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Budget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Add some text here as </a:t>
            </a:r>
            <a:r>
              <a:rPr lang="en-US" smtClean="0"/>
              <a:t>needed</a:t>
            </a:r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346463" y="908720"/>
            <a:ext cx="6845537" cy="5068286"/>
            <a:chOff x="5346463" y="548680"/>
            <a:chExt cx="6845537" cy="506828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flipH="1">
              <a:off x="6584348" y="648299"/>
              <a:ext cx="3990002" cy="2078369"/>
            </a:xfrm>
            <a:custGeom>
              <a:avLst/>
              <a:gdLst>
                <a:gd name="T0" fmla="*/ 13 w 6322"/>
                <a:gd name="T1" fmla="*/ 1298 h 3297"/>
                <a:gd name="T2" fmla="*/ 34 w 6322"/>
                <a:gd name="T3" fmla="*/ 1025 h 3297"/>
                <a:gd name="T4" fmla="*/ 341 w 6322"/>
                <a:gd name="T5" fmla="*/ 170 h 3297"/>
                <a:gd name="T6" fmla="*/ 522 w 6322"/>
                <a:gd name="T7" fmla="*/ 77 h 3297"/>
                <a:gd name="T8" fmla="*/ 1152 w 6322"/>
                <a:gd name="T9" fmla="*/ 0 h 3297"/>
                <a:gd name="T10" fmla="*/ 2224 w 6322"/>
                <a:gd name="T11" fmla="*/ 84 h 3297"/>
                <a:gd name="T12" fmla="*/ 3182 w 6322"/>
                <a:gd name="T13" fmla="*/ 287 h 3297"/>
                <a:gd name="T14" fmla="*/ 3700 w 6322"/>
                <a:gd name="T15" fmla="*/ 419 h 3297"/>
                <a:gd name="T16" fmla="*/ 4570 w 6322"/>
                <a:gd name="T17" fmla="*/ 382 h 3297"/>
                <a:gd name="T18" fmla="*/ 5144 w 6322"/>
                <a:gd name="T19" fmla="*/ 451 h 3297"/>
                <a:gd name="T20" fmla="*/ 5670 w 6322"/>
                <a:gd name="T21" fmla="*/ 612 h 3297"/>
                <a:gd name="T22" fmla="*/ 5820 w 6322"/>
                <a:gd name="T23" fmla="*/ 803 h 3297"/>
                <a:gd name="T24" fmla="*/ 5731 w 6322"/>
                <a:gd name="T25" fmla="*/ 951 h 3297"/>
                <a:gd name="T26" fmla="*/ 5544 w 6322"/>
                <a:gd name="T27" fmla="*/ 961 h 3297"/>
                <a:gd name="T28" fmla="*/ 5361 w 6322"/>
                <a:gd name="T29" fmla="*/ 911 h 3297"/>
                <a:gd name="T30" fmla="*/ 5955 w 6322"/>
                <a:gd name="T31" fmla="*/ 1210 h 3297"/>
                <a:gd name="T32" fmla="*/ 6255 w 6322"/>
                <a:gd name="T33" fmla="*/ 1490 h 3297"/>
                <a:gd name="T34" fmla="*/ 6320 w 6322"/>
                <a:gd name="T35" fmla="*/ 1708 h 3297"/>
                <a:gd name="T36" fmla="*/ 6246 w 6322"/>
                <a:gd name="T37" fmla="*/ 1890 h 3297"/>
                <a:gd name="T38" fmla="*/ 6060 w 6322"/>
                <a:gd name="T39" fmla="*/ 1862 h 3297"/>
                <a:gd name="T40" fmla="*/ 5817 w 6322"/>
                <a:gd name="T41" fmla="*/ 1665 h 3297"/>
                <a:gd name="T42" fmla="*/ 5359 w 6322"/>
                <a:gd name="T43" fmla="*/ 1349 h 3297"/>
                <a:gd name="T44" fmla="*/ 5240 w 6322"/>
                <a:gd name="T45" fmla="*/ 1346 h 3297"/>
                <a:gd name="T46" fmla="*/ 5733 w 6322"/>
                <a:gd name="T47" fmla="*/ 1792 h 3297"/>
                <a:gd name="T48" fmla="*/ 5950 w 6322"/>
                <a:gd name="T49" fmla="*/ 2164 h 3297"/>
                <a:gd name="T50" fmla="*/ 5975 w 6322"/>
                <a:gd name="T51" fmla="*/ 2362 h 3297"/>
                <a:gd name="T52" fmla="*/ 5906 w 6322"/>
                <a:gd name="T53" fmla="*/ 2477 h 3297"/>
                <a:gd name="T54" fmla="*/ 5678 w 6322"/>
                <a:gd name="T55" fmla="*/ 2518 h 3297"/>
                <a:gd name="T56" fmla="*/ 5489 w 6322"/>
                <a:gd name="T57" fmla="*/ 2397 h 3297"/>
                <a:gd name="T58" fmla="*/ 4952 w 6322"/>
                <a:gd name="T59" fmla="*/ 1720 h 3297"/>
                <a:gd name="T60" fmla="*/ 4630 w 6322"/>
                <a:gd name="T61" fmla="*/ 1498 h 3297"/>
                <a:gd name="T62" fmla="*/ 4283 w 6322"/>
                <a:gd name="T63" fmla="*/ 1404 h 3297"/>
                <a:gd name="T64" fmla="*/ 4582 w 6322"/>
                <a:gd name="T65" fmla="*/ 1705 h 3297"/>
                <a:gd name="T66" fmla="*/ 4919 w 6322"/>
                <a:gd name="T67" fmla="*/ 2263 h 3297"/>
                <a:gd name="T68" fmla="*/ 5063 w 6322"/>
                <a:gd name="T69" fmla="*/ 2725 h 3297"/>
                <a:gd name="T70" fmla="*/ 5043 w 6322"/>
                <a:gd name="T71" fmla="*/ 3020 h 3297"/>
                <a:gd name="T72" fmla="*/ 4955 w 6322"/>
                <a:gd name="T73" fmla="*/ 3171 h 3297"/>
                <a:gd name="T74" fmla="*/ 4825 w 6322"/>
                <a:gd name="T75" fmla="*/ 3209 h 3297"/>
                <a:gd name="T76" fmla="*/ 4640 w 6322"/>
                <a:gd name="T77" fmla="*/ 3110 h 3297"/>
                <a:gd name="T78" fmla="*/ 4458 w 6322"/>
                <a:gd name="T79" fmla="*/ 2566 h 3297"/>
                <a:gd name="T80" fmla="*/ 4248 w 6322"/>
                <a:gd name="T81" fmla="*/ 2142 h 3297"/>
                <a:gd name="T82" fmla="*/ 3941 w 6322"/>
                <a:gd name="T83" fmla="*/ 1818 h 3297"/>
                <a:gd name="T84" fmla="*/ 3536 w 6322"/>
                <a:gd name="T85" fmla="*/ 1596 h 3297"/>
                <a:gd name="T86" fmla="*/ 3309 w 6322"/>
                <a:gd name="T87" fmla="*/ 1588 h 3297"/>
                <a:gd name="T88" fmla="*/ 3188 w 6322"/>
                <a:gd name="T89" fmla="*/ 1672 h 3297"/>
                <a:gd name="T90" fmla="*/ 3120 w 6322"/>
                <a:gd name="T91" fmla="*/ 1905 h 3297"/>
                <a:gd name="T92" fmla="*/ 3244 w 6322"/>
                <a:gd name="T93" fmla="*/ 2259 h 3297"/>
                <a:gd name="T94" fmla="*/ 3321 w 6322"/>
                <a:gd name="T95" fmla="*/ 2790 h 3297"/>
                <a:gd name="T96" fmla="*/ 3285 w 6322"/>
                <a:gd name="T97" fmla="*/ 3151 h 3297"/>
                <a:gd name="T98" fmla="*/ 3175 w 6322"/>
                <a:gd name="T99" fmla="*/ 3281 h 3297"/>
                <a:gd name="T100" fmla="*/ 3021 w 6322"/>
                <a:gd name="T101" fmla="*/ 3281 h 3297"/>
                <a:gd name="T102" fmla="*/ 2887 w 6322"/>
                <a:gd name="T103" fmla="*/ 3119 h 3297"/>
                <a:gd name="T104" fmla="*/ 2704 w 6322"/>
                <a:gd name="T105" fmla="*/ 2421 h 3297"/>
                <a:gd name="T106" fmla="*/ 2558 w 6322"/>
                <a:gd name="T107" fmla="*/ 2070 h 3297"/>
                <a:gd name="T108" fmla="*/ 2349 w 6322"/>
                <a:gd name="T109" fmla="*/ 1917 h 3297"/>
                <a:gd name="T110" fmla="*/ 1960 w 6322"/>
                <a:gd name="T111" fmla="*/ 1652 h 3297"/>
                <a:gd name="T112" fmla="*/ 1659 w 6322"/>
                <a:gd name="T113" fmla="*/ 1337 h 3297"/>
                <a:gd name="T114" fmla="*/ 1231 w 6322"/>
                <a:gd name="T115" fmla="*/ 1114 h 3297"/>
                <a:gd name="T116" fmla="*/ 422 w 6322"/>
                <a:gd name="T117" fmla="*/ 1194 h 3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22" h="3297">
                  <a:moveTo>
                    <a:pt x="100" y="1302"/>
                  </a:moveTo>
                  <a:lnTo>
                    <a:pt x="100" y="1302"/>
                  </a:lnTo>
                  <a:lnTo>
                    <a:pt x="85" y="1310"/>
                  </a:lnTo>
                  <a:lnTo>
                    <a:pt x="72" y="1315"/>
                  </a:lnTo>
                  <a:lnTo>
                    <a:pt x="61" y="1318"/>
                  </a:lnTo>
                  <a:lnTo>
                    <a:pt x="50" y="1319"/>
                  </a:lnTo>
                  <a:lnTo>
                    <a:pt x="39" y="1318"/>
                  </a:lnTo>
                  <a:lnTo>
                    <a:pt x="32" y="1316"/>
                  </a:lnTo>
                  <a:lnTo>
                    <a:pt x="24" y="1312"/>
                  </a:lnTo>
                  <a:lnTo>
                    <a:pt x="18" y="1307"/>
                  </a:lnTo>
                  <a:lnTo>
                    <a:pt x="13" y="1298"/>
                  </a:lnTo>
                  <a:lnTo>
                    <a:pt x="8" y="1289"/>
                  </a:lnTo>
                  <a:lnTo>
                    <a:pt x="5" y="1278"/>
                  </a:lnTo>
                  <a:lnTo>
                    <a:pt x="2" y="1265"/>
                  </a:lnTo>
                  <a:lnTo>
                    <a:pt x="0" y="1251"/>
                  </a:lnTo>
                  <a:lnTo>
                    <a:pt x="0" y="1236"/>
                  </a:lnTo>
                  <a:lnTo>
                    <a:pt x="0" y="1220"/>
                  </a:lnTo>
                  <a:lnTo>
                    <a:pt x="1" y="1203"/>
                  </a:lnTo>
                  <a:lnTo>
                    <a:pt x="6" y="1164"/>
                  </a:lnTo>
                  <a:lnTo>
                    <a:pt x="13" y="1121"/>
                  </a:lnTo>
                  <a:lnTo>
                    <a:pt x="23" y="1074"/>
                  </a:lnTo>
                  <a:lnTo>
                    <a:pt x="34" y="1025"/>
                  </a:lnTo>
                  <a:lnTo>
                    <a:pt x="48" y="973"/>
                  </a:lnTo>
                  <a:lnTo>
                    <a:pt x="64" y="918"/>
                  </a:lnTo>
                  <a:lnTo>
                    <a:pt x="81" y="863"/>
                  </a:lnTo>
                  <a:lnTo>
                    <a:pt x="99" y="805"/>
                  </a:lnTo>
                  <a:lnTo>
                    <a:pt x="138" y="690"/>
                  </a:lnTo>
                  <a:lnTo>
                    <a:pt x="180" y="578"/>
                  </a:lnTo>
                  <a:lnTo>
                    <a:pt x="220" y="471"/>
                  </a:lnTo>
                  <a:lnTo>
                    <a:pt x="258" y="374"/>
                  </a:lnTo>
                  <a:lnTo>
                    <a:pt x="292" y="291"/>
                  </a:lnTo>
                  <a:lnTo>
                    <a:pt x="318" y="227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5" y="167"/>
                  </a:lnTo>
                  <a:lnTo>
                    <a:pt x="354" y="159"/>
                  </a:lnTo>
                  <a:lnTo>
                    <a:pt x="371" y="145"/>
                  </a:lnTo>
                  <a:lnTo>
                    <a:pt x="384" y="137"/>
                  </a:lnTo>
                  <a:lnTo>
                    <a:pt x="400" y="127"/>
                  </a:lnTo>
                  <a:lnTo>
                    <a:pt x="417" y="119"/>
                  </a:lnTo>
                  <a:lnTo>
                    <a:pt x="439" y="108"/>
                  </a:lnTo>
                  <a:lnTo>
                    <a:pt x="462" y="98"/>
                  </a:lnTo>
                  <a:lnTo>
                    <a:pt x="490" y="87"/>
                  </a:lnTo>
                  <a:lnTo>
                    <a:pt x="522" y="77"/>
                  </a:lnTo>
                  <a:lnTo>
                    <a:pt x="557" y="67"/>
                  </a:lnTo>
                  <a:lnTo>
                    <a:pt x="595" y="56"/>
                  </a:lnTo>
                  <a:lnTo>
                    <a:pt x="637" y="46"/>
                  </a:lnTo>
                  <a:lnTo>
                    <a:pt x="684" y="38"/>
                  </a:lnTo>
                  <a:lnTo>
                    <a:pt x="737" y="29"/>
                  </a:lnTo>
                  <a:lnTo>
                    <a:pt x="793" y="21"/>
                  </a:lnTo>
                  <a:lnTo>
                    <a:pt x="854" y="14"/>
                  </a:lnTo>
                  <a:lnTo>
                    <a:pt x="921" y="9"/>
                  </a:lnTo>
                  <a:lnTo>
                    <a:pt x="992" y="4"/>
                  </a:lnTo>
                  <a:lnTo>
                    <a:pt x="1069" y="1"/>
                  </a:lnTo>
                  <a:lnTo>
                    <a:pt x="1152" y="0"/>
                  </a:lnTo>
                  <a:lnTo>
                    <a:pt x="1240" y="0"/>
                  </a:lnTo>
                  <a:lnTo>
                    <a:pt x="1334" y="2"/>
                  </a:lnTo>
                  <a:lnTo>
                    <a:pt x="1435" y="5"/>
                  </a:lnTo>
                  <a:lnTo>
                    <a:pt x="1542" y="12"/>
                  </a:lnTo>
                  <a:lnTo>
                    <a:pt x="1656" y="19"/>
                  </a:lnTo>
                  <a:lnTo>
                    <a:pt x="1776" y="30"/>
                  </a:lnTo>
                  <a:lnTo>
                    <a:pt x="1903" y="43"/>
                  </a:lnTo>
                  <a:lnTo>
                    <a:pt x="2037" y="59"/>
                  </a:lnTo>
                  <a:lnTo>
                    <a:pt x="2037" y="59"/>
                  </a:lnTo>
                  <a:lnTo>
                    <a:pt x="2133" y="71"/>
                  </a:lnTo>
                  <a:lnTo>
                    <a:pt x="2224" y="84"/>
                  </a:lnTo>
                  <a:lnTo>
                    <a:pt x="2312" y="97"/>
                  </a:lnTo>
                  <a:lnTo>
                    <a:pt x="2397" y="111"/>
                  </a:lnTo>
                  <a:lnTo>
                    <a:pt x="2479" y="125"/>
                  </a:lnTo>
                  <a:lnTo>
                    <a:pt x="2558" y="139"/>
                  </a:lnTo>
                  <a:lnTo>
                    <a:pt x="2633" y="154"/>
                  </a:lnTo>
                  <a:lnTo>
                    <a:pt x="2706" y="169"/>
                  </a:lnTo>
                  <a:lnTo>
                    <a:pt x="2774" y="185"/>
                  </a:lnTo>
                  <a:lnTo>
                    <a:pt x="2842" y="199"/>
                  </a:lnTo>
                  <a:lnTo>
                    <a:pt x="2965" y="229"/>
                  </a:lnTo>
                  <a:lnTo>
                    <a:pt x="3078" y="258"/>
                  </a:lnTo>
                  <a:lnTo>
                    <a:pt x="3182" y="287"/>
                  </a:lnTo>
                  <a:lnTo>
                    <a:pt x="3275" y="314"/>
                  </a:lnTo>
                  <a:lnTo>
                    <a:pt x="3359" y="339"/>
                  </a:lnTo>
                  <a:lnTo>
                    <a:pt x="3434" y="362"/>
                  </a:lnTo>
                  <a:lnTo>
                    <a:pt x="3501" y="381"/>
                  </a:lnTo>
                  <a:lnTo>
                    <a:pt x="3561" y="396"/>
                  </a:lnTo>
                  <a:lnTo>
                    <a:pt x="3589" y="404"/>
                  </a:lnTo>
                  <a:lnTo>
                    <a:pt x="3613" y="409"/>
                  </a:lnTo>
                  <a:lnTo>
                    <a:pt x="3637" y="413"/>
                  </a:lnTo>
                  <a:lnTo>
                    <a:pt x="3659" y="417"/>
                  </a:lnTo>
                  <a:lnTo>
                    <a:pt x="3681" y="418"/>
                  </a:lnTo>
                  <a:lnTo>
                    <a:pt x="3700" y="419"/>
                  </a:lnTo>
                  <a:lnTo>
                    <a:pt x="3700" y="419"/>
                  </a:lnTo>
                  <a:lnTo>
                    <a:pt x="3739" y="419"/>
                  </a:lnTo>
                  <a:lnTo>
                    <a:pt x="3784" y="418"/>
                  </a:lnTo>
                  <a:lnTo>
                    <a:pt x="3883" y="413"/>
                  </a:lnTo>
                  <a:lnTo>
                    <a:pt x="3993" y="407"/>
                  </a:lnTo>
                  <a:lnTo>
                    <a:pt x="4110" y="401"/>
                  </a:lnTo>
                  <a:lnTo>
                    <a:pt x="4230" y="394"/>
                  </a:lnTo>
                  <a:lnTo>
                    <a:pt x="4351" y="388"/>
                  </a:lnTo>
                  <a:lnTo>
                    <a:pt x="4465" y="383"/>
                  </a:lnTo>
                  <a:lnTo>
                    <a:pt x="4519" y="382"/>
                  </a:lnTo>
                  <a:lnTo>
                    <a:pt x="4570" y="382"/>
                  </a:lnTo>
                  <a:lnTo>
                    <a:pt x="4570" y="382"/>
                  </a:lnTo>
                  <a:lnTo>
                    <a:pt x="4621" y="382"/>
                  </a:lnTo>
                  <a:lnTo>
                    <a:pt x="4674" y="384"/>
                  </a:lnTo>
                  <a:lnTo>
                    <a:pt x="4727" y="389"/>
                  </a:lnTo>
                  <a:lnTo>
                    <a:pt x="4784" y="393"/>
                  </a:lnTo>
                  <a:lnTo>
                    <a:pt x="4841" y="399"/>
                  </a:lnTo>
                  <a:lnTo>
                    <a:pt x="4899" y="407"/>
                  </a:lnTo>
                  <a:lnTo>
                    <a:pt x="4959" y="416"/>
                  </a:lnTo>
                  <a:lnTo>
                    <a:pt x="5019" y="426"/>
                  </a:lnTo>
                  <a:lnTo>
                    <a:pt x="5081" y="438"/>
                  </a:lnTo>
                  <a:lnTo>
                    <a:pt x="5144" y="451"/>
                  </a:lnTo>
                  <a:lnTo>
                    <a:pt x="5206" y="465"/>
                  </a:lnTo>
                  <a:lnTo>
                    <a:pt x="5270" y="480"/>
                  </a:lnTo>
                  <a:lnTo>
                    <a:pt x="5335" y="497"/>
                  </a:lnTo>
                  <a:lnTo>
                    <a:pt x="5399" y="515"/>
                  </a:lnTo>
                  <a:lnTo>
                    <a:pt x="5464" y="533"/>
                  </a:lnTo>
                  <a:lnTo>
                    <a:pt x="5530" y="554"/>
                  </a:lnTo>
                  <a:lnTo>
                    <a:pt x="5530" y="554"/>
                  </a:lnTo>
                  <a:lnTo>
                    <a:pt x="5570" y="567"/>
                  </a:lnTo>
                  <a:lnTo>
                    <a:pt x="5606" y="582"/>
                  </a:lnTo>
                  <a:lnTo>
                    <a:pt x="5639" y="597"/>
                  </a:lnTo>
                  <a:lnTo>
                    <a:pt x="5670" y="612"/>
                  </a:lnTo>
                  <a:lnTo>
                    <a:pt x="5697" y="628"/>
                  </a:lnTo>
                  <a:lnTo>
                    <a:pt x="5720" y="646"/>
                  </a:lnTo>
                  <a:lnTo>
                    <a:pt x="5742" y="663"/>
                  </a:lnTo>
                  <a:lnTo>
                    <a:pt x="5761" y="680"/>
                  </a:lnTo>
                  <a:lnTo>
                    <a:pt x="5776" y="697"/>
                  </a:lnTo>
                  <a:lnTo>
                    <a:pt x="5789" y="716"/>
                  </a:lnTo>
                  <a:lnTo>
                    <a:pt x="5800" y="733"/>
                  </a:lnTo>
                  <a:lnTo>
                    <a:pt x="5809" y="751"/>
                  </a:lnTo>
                  <a:lnTo>
                    <a:pt x="5814" y="769"/>
                  </a:lnTo>
                  <a:lnTo>
                    <a:pt x="5819" y="786"/>
                  </a:lnTo>
                  <a:lnTo>
                    <a:pt x="5820" y="803"/>
                  </a:lnTo>
                  <a:lnTo>
                    <a:pt x="5820" y="821"/>
                  </a:lnTo>
                  <a:lnTo>
                    <a:pt x="5818" y="837"/>
                  </a:lnTo>
                  <a:lnTo>
                    <a:pt x="5814" y="853"/>
                  </a:lnTo>
                  <a:lnTo>
                    <a:pt x="5809" y="868"/>
                  </a:lnTo>
                  <a:lnTo>
                    <a:pt x="5802" y="882"/>
                  </a:lnTo>
                  <a:lnTo>
                    <a:pt x="5793" y="896"/>
                  </a:lnTo>
                  <a:lnTo>
                    <a:pt x="5783" y="909"/>
                  </a:lnTo>
                  <a:lnTo>
                    <a:pt x="5772" y="921"/>
                  </a:lnTo>
                  <a:lnTo>
                    <a:pt x="5759" y="933"/>
                  </a:lnTo>
                  <a:lnTo>
                    <a:pt x="5746" y="943"/>
                  </a:lnTo>
                  <a:lnTo>
                    <a:pt x="5731" y="951"/>
                  </a:lnTo>
                  <a:lnTo>
                    <a:pt x="5717" y="959"/>
                  </a:lnTo>
                  <a:lnTo>
                    <a:pt x="5700" y="964"/>
                  </a:lnTo>
                  <a:lnTo>
                    <a:pt x="5683" y="970"/>
                  </a:lnTo>
                  <a:lnTo>
                    <a:pt x="5665" y="972"/>
                  </a:lnTo>
                  <a:lnTo>
                    <a:pt x="5647" y="974"/>
                  </a:lnTo>
                  <a:lnTo>
                    <a:pt x="5629" y="974"/>
                  </a:lnTo>
                  <a:lnTo>
                    <a:pt x="5629" y="974"/>
                  </a:lnTo>
                  <a:lnTo>
                    <a:pt x="5605" y="972"/>
                  </a:lnTo>
                  <a:lnTo>
                    <a:pt x="5583" y="969"/>
                  </a:lnTo>
                  <a:lnTo>
                    <a:pt x="5563" y="965"/>
                  </a:lnTo>
                  <a:lnTo>
                    <a:pt x="5544" y="961"/>
                  </a:lnTo>
                  <a:lnTo>
                    <a:pt x="5527" y="956"/>
                  </a:lnTo>
                  <a:lnTo>
                    <a:pt x="5512" y="950"/>
                  </a:lnTo>
                  <a:lnTo>
                    <a:pt x="5481" y="939"/>
                  </a:lnTo>
                  <a:lnTo>
                    <a:pt x="5452" y="929"/>
                  </a:lnTo>
                  <a:lnTo>
                    <a:pt x="5422" y="918"/>
                  </a:lnTo>
                  <a:lnTo>
                    <a:pt x="5405" y="913"/>
                  </a:lnTo>
                  <a:lnTo>
                    <a:pt x="5388" y="910"/>
                  </a:lnTo>
                  <a:lnTo>
                    <a:pt x="5370" y="907"/>
                  </a:lnTo>
                  <a:lnTo>
                    <a:pt x="5350" y="905"/>
                  </a:lnTo>
                  <a:lnTo>
                    <a:pt x="5350" y="905"/>
                  </a:lnTo>
                  <a:lnTo>
                    <a:pt x="5361" y="911"/>
                  </a:lnTo>
                  <a:lnTo>
                    <a:pt x="5376" y="919"/>
                  </a:lnTo>
                  <a:lnTo>
                    <a:pt x="5416" y="938"/>
                  </a:lnTo>
                  <a:lnTo>
                    <a:pt x="5530" y="989"/>
                  </a:lnTo>
                  <a:lnTo>
                    <a:pt x="5599" y="1020"/>
                  </a:lnTo>
                  <a:lnTo>
                    <a:pt x="5674" y="1056"/>
                  </a:lnTo>
                  <a:lnTo>
                    <a:pt x="5753" y="1095"/>
                  </a:lnTo>
                  <a:lnTo>
                    <a:pt x="5793" y="1116"/>
                  </a:lnTo>
                  <a:lnTo>
                    <a:pt x="5834" y="1138"/>
                  </a:lnTo>
                  <a:lnTo>
                    <a:pt x="5875" y="1162"/>
                  </a:lnTo>
                  <a:lnTo>
                    <a:pt x="5914" y="1186"/>
                  </a:lnTo>
                  <a:lnTo>
                    <a:pt x="5955" y="1210"/>
                  </a:lnTo>
                  <a:lnTo>
                    <a:pt x="5993" y="1236"/>
                  </a:lnTo>
                  <a:lnTo>
                    <a:pt x="6031" y="1262"/>
                  </a:lnTo>
                  <a:lnTo>
                    <a:pt x="6068" y="1290"/>
                  </a:lnTo>
                  <a:lnTo>
                    <a:pt x="6103" y="1318"/>
                  </a:lnTo>
                  <a:lnTo>
                    <a:pt x="6135" y="1348"/>
                  </a:lnTo>
                  <a:lnTo>
                    <a:pt x="6167" y="1378"/>
                  </a:lnTo>
                  <a:lnTo>
                    <a:pt x="6196" y="1409"/>
                  </a:lnTo>
                  <a:lnTo>
                    <a:pt x="6222" y="1440"/>
                  </a:lnTo>
                  <a:lnTo>
                    <a:pt x="6234" y="1457"/>
                  </a:lnTo>
                  <a:lnTo>
                    <a:pt x="6245" y="1473"/>
                  </a:lnTo>
                  <a:lnTo>
                    <a:pt x="6255" y="1490"/>
                  </a:lnTo>
                  <a:lnTo>
                    <a:pt x="6265" y="1506"/>
                  </a:lnTo>
                  <a:lnTo>
                    <a:pt x="6274" y="1524"/>
                  </a:lnTo>
                  <a:lnTo>
                    <a:pt x="6282" y="1541"/>
                  </a:lnTo>
                  <a:lnTo>
                    <a:pt x="6290" y="1558"/>
                  </a:lnTo>
                  <a:lnTo>
                    <a:pt x="6297" y="1575"/>
                  </a:lnTo>
                  <a:lnTo>
                    <a:pt x="6301" y="1594"/>
                  </a:lnTo>
                  <a:lnTo>
                    <a:pt x="6306" y="1611"/>
                  </a:lnTo>
                  <a:lnTo>
                    <a:pt x="6306" y="1611"/>
                  </a:lnTo>
                  <a:lnTo>
                    <a:pt x="6313" y="1646"/>
                  </a:lnTo>
                  <a:lnTo>
                    <a:pt x="6317" y="1678"/>
                  </a:lnTo>
                  <a:lnTo>
                    <a:pt x="6320" y="1708"/>
                  </a:lnTo>
                  <a:lnTo>
                    <a:pt x="6322" y="1735"/>
                  </a:lnTo>
                  <a:lnTo>
                    <a:pt x="6320" y="1760"/>
                  </a:lnTo>
                  <a:lnTo>
                    <a:pt x="6318" y="1783"/>
                  </a:lnTo>
                  <a:lnTo>
                    <a:pt x="6314" y="1803"/>
                  </a:lnTo>
                  <a:lnTo>
                    <a:pt x="6308" y="1822"/>
                  </a:lnTo>
                  <a:lnTo>
                    <a:pt x="6300" y="1838"/>
                  </a:lnTo>
                  <a:lnTo>
                    <a:pt x="6292" y="1852"/>
                  </a:lnTo>
                  <a:lnTo>
                    <a:pt x="6282" y="1864"/>
                  </a:lnTo>
                  <a:lnTo>
                    <a:pt x="6271" y="1875"/>
                  </a:lnTo>
                  <a:lnTo>
                    <a:pt x="6259" y="1883"/>
                  </a:lnTo>
                  <a:lnTo>
                    <a:pt x="6246" y="1890"/>
                  </a:lnTo>
                  <a:lnTo>
                    <a:pt x="6232" y="1894"/>
                  </a:lnTo>
                  <a:lnTo>
                    <a:pt x="6217" y="1897"/>
                  </a:lnTo>
                  <a:lnTo>
                    <a:pt x="6201" y="1899"/>
                  </a:lnTo>
                  <a:lnTo>
                    <a:pt x="6186" y="1899"/>
                  </a:lnTo>
                  <a:lnTo>
                    <a:pt x="6169" y="1897"/>
                  </a:lnTo>
                  <a:lnTo>
                    <a:pt x="6151" y="1895"/>
                  </a:lnTo>
                  <a:lnTo>
                    <a:pt x="6133" y="1891"/>
                  </a:lnTo>
                  <a:lnTo>
                    <a:pt x="6115" y="1885"/>
                  </a:lnTo>
                  <a:lnTo>
                    <a:pt x="6097" y="1878"/>
                  </a:lnTo>
                  <a:lnTo>
                    <a:pt x="6078" y="1870"/>
                  </a:lnTo>
                  <a:lnTo>
                    <a:pt x="6060" y="1862"/>
                  </a:lnTo>
                  <a:lnTo>
                    <a:pt x="6041" y="1851"/>
                  </a:lnTo>
                  <a:lnTo>
                    <a:pt x="6023" y="1840"/>
                  </a:lnTo>
                  <a:lnTo>
                    <a:pt x="6005" y="1828"/>
                  </a:lnTo>
                  <a:lnTo>
                    <a:pt x="5987" y="1815"/>
                  </a:lnTo>
                  <a:lnTo>
                    <a:pt x="5969" y="1801"/>
                  </a:lnTo>
                  <a:lnTo>
                    <a:pt x="5952" y="1786"/>
                  </a:lnTo>
                  <a:lnTo>
                    <a:pt x="5936" y="1771"/>
                  </a:lnTo>
                  <a:lnTo>
                    <a:pt x="5936" y="1771"/>
                  </a:lnTo>
                  <a:lnTo>
                    <a:pt x="5901" y="1738"/>
                  </a:lnTo>
                  <a:lnTo>
                    <a:pt x="5860" y="1703"/>
                  </a:lnTo>
                  <a:lnTo>
                    <a:pt x="5817" y="1665"/>
                  </a:lnTo>
                  <a:lnTo>
                    <a:pt x="5770" y="1625"/>
                  </a:lnTo>
                  <a:lnTo>
                    <a:pt x="5720" y="1585"/>
                  </a:lnTo>
                  <a:lnTo>
                    <a:pt x="5669" y="1545"/>
                  </a:lnTo>
                  <a:lnTo>
                    <a:pt x="5616" y="1506"/>
                  </a:lnTo>
                  <a:lnTo>
                    <a:pt x="5562" y="1469"/>
                  </a:lnTo>
                  <a:lnTo>
                    <a:pt x="5509" y="1433"/>
                  </a:lnTo>
                  <a:lnTo>
                    <a:pt x="5458" y="1402"/>
                  </a:lnTo>
                  <a:lnTo>
                    <a:pt x="5432" y="1386"/>
                  </a:lnTo>
                  <a:lnTo>
                    <a:pt x="5407" y="1372"/>
                  </a:lnTo>
                  <a:lnTo>
                    <a:pt x="5383" y="1361"/>
                  </a:lnTo>
                  <a:lnTo>
                    <a:pt x="5359" y="1349"/>
                  </a:lnTo>
                  <a:lnTo>
                    <a:pt x="5337" y="1339"/>
                  </a:lnTo>
                  <a:lnTo>
                    <a:pt x="5314" y="1330"/>
                  </a:lnTo>
                  <a:lnTo>
                    <a:pt x="5293" y="1324"/>
                  </a:lnTo>
                  <a:lnTo>
                    <a:pt x="5273" y="1318"/>
                  </a:lnTo>
                  <a:lnTo>
                    <a:pt x="5254" y="1315"/>
                  </a:lnTo>
                  <a:lnTo>
                    <a:pt x="5236" y="1313"/>
                  </a:lnTo>
                  <a:lnTo>
                    <a:pt x="5220" y="1313"/>
                  </a:lnTo>
                  <a:lnTo>
                    <a:pt x="5204" y="1315"/>
                  </a:lnTo>
                  <a:lnTo>
                    <a:pt x="5204" y="1315"/>
                  </a:lnTo>
                  <a:lnTo>
                    <a:pt x="5219" y="1328"/>
                  </a:lnTo>
                  <a:lnTo>
                    <a:pt x="5240" y="1346"/>
                  </a:lnTo>
                  <a:lnTo>
                    <a:pt x="5302" y="1395"/>
                  </a:lnTo>
                  <a:lnTo>
                    <a:pt x="5384" y="1459"/>
                  </a:lnTo>
                  <a:lnTo>
                    <a:pt x="5430" y="1497"/>
                  </a:lnTo>
                  <a:lnTo>
                    <a:pt x="5479" y="1538"/>
                  </a:lnTo>
                  <a:lnTo>
                    <a:pt x="5530" y="1583"/>
                  </a:lnTo>
                  <a:lnTo>
                    <a:pt x="5580" y="1630"/>
                  </a:lnTo>
                  <a:lnTo>
                    <a:pt x="5632" y="1681"/>
                  </a:lnTo>
                  <a:lnTo>
                    <a:pt x="5657" y="1708"/>
                  </a:lnTo>
                  <a:lnTo>
                    <a:pt x="5683" y="1735"/>
                  </a:lnTo>
                  <a:lnTo>
                    <a:pt x="5708" y="1764"/>
                  </a:lnTo>
                  <a:lnTo>
                    <a:pt x="5733" y="1792"/>
                  </a:lnTo>
                  <a:lnTo>
                    <a:pt x="5756" y="1823"/>
                  </a:lnTo>
                  <a:lnTo>
                    <a:pt x="5780" y="1853"/>
                  </a:lnTo>
                  <a:lnTo>
                    <a:pt x="5802" y="1883"/>
                  </a:lnTo>
                  <a:lnTo>
                    <a:pt x="5823" y="1915"/>
                  </a:lnTo>
                  <a:lnTo>
                    <a:pt x="5845" y="1947"/>
                  </a:lnTo>
                  <a:lnTo>
                    <a:pt x="5864" y="1979"/>
                  </a:lnTo>
                  <a:lnTo>
                    <a:pt x="5864" y="1979"/>
                  </a:lnTo>
                  <a:lnTo>
                    <a:pt x="5892" y="2030"/>
                  </a:lnTo>
                  <a:lnTo>
                    <a:pt x="5915" y="2078"/>
                  </a:lnTo>
                  <a:lnTo>
                    <a:pt x="5934" y="2122"/>
                  </a:lnTo>
                  <a:lnTo>
                    <a:pt x="5950" y="2164"/>
                  </a:lnTo>
                  <a:lnTo>
                    <a:pt x="5963" y="2203"/>
                  </a:lnTo>
                  <a:lnTo>
                    <a:pt x="5967" y="2221"/>
                  </a:lnTo>
                  <a:lnTo>
                    <a:pt x="5972" y="2240"/>
                  </a:lnTo>
                  <a:lnTo>
                    <a:pt x="5974" y="2257"/>
                  </a:lnTo>
                  <a:lnTo>
                    <a:pt x="5976" y="2274"/>
                  </a:lnTo>
                  <a:lnTo>
                    <a:pt x="5978" y="2290"/>
                  </a:lnTo>
                  <a:lnTo>
                    <a:pt x="5978" y="2305"/>
                  </a:lnTo>
                  <a:lnTo>
                    <a:pt x="5978" y="2321"/>
                  </a:lnTo>
                  <a:lnTo>
                    <a:pt x="5978" y="2335"/>
                  </a:lnTo>
                  <a:lnTo>
                    <a:pt x="5976" y="2349"/>
                  </a:lnTo>
                  <a:lnTo>
                    <a:pt x="5975" y="2362"/>
                  </a:lnTo>
                  <a:lnTo>
                    <a:pt x="5972" y="2375"/>
                  </a:lnTo>
                  <a:lnTo>
                    <a:pt x="5968" y="2386"/>
                  </a:lnTo>
                  <a:lnTo>
                    <a:pt x="5965" y="2398"/>
                  </a:lnTo>
                  <a:lnTo>
                    <a:pt x="5960" y="2409"/>
                  </a:lnTo>
                  <a:lnTo>
                    <a:pt x="5955" y="2419"/>
                  </a:lnTo>
                  <a:lnTo>
                    <a:pt x="5949" y="2430"/>
                  </a:lnTo>
                  <a:lnTo>
                    <a:pt x="5943" y="2438"/>
                  </a:lnTo>
                  <a:lnTo>
                    <a:pt x="5937" y="2447"/>
                  </a:lnTo>
                  <a:lnTo>
                    <a:pt x="5930" y="2456"/>
                  </a:lnTo>
                  <a:lnTo>
                    <a:pt x="5923" y="2463"/>
                  </a:lnTo>
                  <a:lnTo>
                    <a:pt x="5906" y="2477"/>
                  </a:lnTo>
                  <a:lnTo>
                    <a:pt x="5890" y="2490"/>
                  </a:lnTo>
                  <a:lnTo>
                    <a:pt x="5871" y="2500"/>
                  </a:lnTo>
                  <a:lnTo>
                    <a:pt x="5851" y="2508"/>
                  </a:lnTo>
                  <a:lnTo>
                    <a:pt x="5831" y="2515"/>
                  </a:lnTo>
                  <a:lnTo>
                    <a:pt x="5810" y="2520"/>
                  </a:lnTo>
                  <a:lnTo>
                    <a:pt x="5788" y="2524"/>
                  </a:lnTo>
                  <a:lnTo>
                    <a:pt x="5765" y="2526"/>
                  </a:lnTo>
                  <a:lnTo>
                    <a:pt x="5743" y="2526"/>
                  </a:lnTo>
                  <a:lnTo>
                    <a:pt x="5721" y="2525"/>
                  </a:lnTo>
                  <a:lnTo>
                    <a:pt x="5699" y="2521"/>
                  </a:lnTo>
                  <a:lnTo>
                    <a:pt x="5678" y="2518"/>
                  </a:lnTo>
                  <a:lnTo>
                    <a:pt x="5656" y="2513"/>
                  </a:lnTo>
                  <a:lnTo>
                    <a:pt x="5635" y="2506"/>
                  </a:lnTo>
                  <a:lnTo>
                    <a:pt x="5616" y="2498"/>
                  </a:lnTo>
                  <a:lnTo>
                    <a:pt x="5598" y="2489"/>
                  </a:lnTo>
                  <a:lnTo>
                    <a:pt x="5580" y="2479"/>
                  </a:lnTo>
                  <a:lnTo>
                    <a:pt x="5580" y="2479"/>
                  </a:lnTo>
                  <a:lnTo>
                    <a:pt x="5564" y="2467"/>
                  </a:lnTo>
                  <a:lnTo>
                    <a:pt x="5546" y="2453"/>
                  </a:lnTo>
                  <a:lnTo>
                    <a:pt x="5527" y="2436"/>
                  </a:lnTo>
                  <a:lnTo>
                    <a:pt x="5508" y="2418"/>
                  </a:lnTo>
                  <a:lnTo>
                    <a:pt x="5489" y="2397"/>
                  </a:lnTo>
                  <a:lnTo>
                    <a:pt x="5468" y="2375"/>
                  </a:lnTo>
                  <a:lnTo>
                    <a:pt x="5425" y="2324"/>
                  </a:lnTo>
                  <a:lnTo>
                    <a:pt x="5380" y="2268"/>
                  </a:lnTo>
                  <a:lnTo>
                    <a:pt x="5334" y="2208"/>
                  </a:lnTo>
                  <a:lnTo>
                    <a:pt x="5239" y="2080"/>
                  </a:lnTo>
                  <a:lnTo>
                    <a:pt x="5141" y="1948"/>
                  </a:lnTo>
                  <a:lnTo>
                    <a:pt x="5092" y="1885"/>
                  </a:lnTo>
                  <a:lnTo>
                    <a:pt x="5045" y="1825"/>
                  </a:lnTo>
                  <a:lnTo>
                    <a:pt x="4998" y="1770"/>
                  </a:lnTo>
                  <a:lnTo>
                    <a:pt x="4974" y="1744"/>
                  </a:lnTo>
                  <a:lnTo>
                    <a:pt x="4952" y="1720"/>
                  </a:lnTo>
                  <a:lnTo>
                    <a:pt x="4930" y="1697"/>
                  </a:lnTo>
                  <a:lnTo>
                    <a:pt x="4909" y="1677"/>
                  </a:lnTo>
                  <a:lnTo>
                    <a:pt x="4888" y="1659"/>
                  </a:lnTo>
                  <a:lnTo>
                    <a:pt x="4868" y="1642"/>
                  </a:lnTo>
                  <a:lnTo>
                    <a:pt x="4868" y="1642"/>
                  </a:lnTo>
                  <a:lnTo>
                    <a:pt x="4844" y="1625"/>
                  </a:lnTo>
                  <a:lnTo>
                    <a:pt x="4821" y="1608"/>
                  </a:lnTo>
                  <a:lnTo>
                    <a:pt x="4772" y="1576"/>
                  </a:lnTo>
                  <a:lnTo>
                    <a:pt x="4725" y="1547"/>
                  </a:lnTo>
                  <a:lnTo>
                    <a:pt x="4677" y="1521"/>
                  </a:lnTo>
                  <a:lnTo>
                    <a:pt x="4630" y="1498"/>
                  </a:lnTo>
                  <a:lnTo>
                    <a:pt x="4585" y="1477"/>
                  </a:lnTo>
                  <a:lnTo>
                    <a:pt x="4540" y="1459"/>
                  </a:lnTo>
                  <a:lnTo>
                    <a:pt x="4497" y="1444"/>
                  </a:lnTo>
                  <a:lnTo>
                    <a:pt x="4458" y="1431"/>
                  </a:lnTo>
                  <a:lnTo>
                    <a:pt x="4420" y="1420"/>
                  </a:lnTo>
                  <a:lnTo>
                    <a:pt x="4385" y="1411"/>
                  </a:lnTo>
                  <a:lnTo>
                    <a:pt x="4354" y="1406"/>
                  </a:lnTo>
                  <a:lnTo>
                    <a:pt x="4326" y="1403"/>
                  </a:lnTo>
                  <a:lnTo>
                    <a:pt x="4302" y="1402"/>
                  </a:lnTo>
                  <a:lnTo>
                    <a:pt x="4292" y="1403"/>
                  </a:lnTo>
                  <a:lnTo>
                    <a:pt x="4283" y="1404"/>
                  </a:lnTo>
                  <a:lnTo>
                    <a:pt x="4275" y="1405"/>
                  </a:lnTo>
                  <a:lnTo>
                    <a:pt x="4269" y="1407"/>
                  </a:lnTo>
                  <a:lnTo>
                    <a:pt x="4269" y="1407"/>
                  </a:lnTo>
                  <a:lnTo>
                    <a:pt x="4309" y="1445"/>
                  </a:lnTo>
                  <a:lnTo>
                    <a:pt x="4347" y="1478"/>
                  </a:lnTo>
                  <a:lnTo>
                    <a:pt x="4418" y="1542"/>
                  </a:lnTo>
                  <a:lnTo>
                    <a:pt x="4451" y="1572"/>
                  </a:lnTo>
                  <a:lnTo>
                    <a:pt x="4484" y="1602"/>
                  </a:lnTo>
                  <a:lnTo>
                    <a:pt x="4517" y="1635"/>
                  </a:lnTo>
                  <a:lnTo>
                    <a:pt x="4549" y="1668"/>
                  </a:lnTo>
                  <a:lnTo>
                    <a:pt x="4582" y="1705"/>
                  </a:lnTo>
                  <a:lnTo>
                    <a:pt x="4614" y="1744"/>
                  </a:lnTo>
                  <a:lnTo>
                    <a:pt x="4649" y="1788"/>
                  </a:lnTo>
                  <a:lnTo>
                    <a:pt x="4684" y="1838"/>
                  </a:lnTo>
                  <a:lnTo>
                    <a:pt x="4720" y="1893"/>
                  </a:lnTo>
                  <a:lnTo>
                    <a:pt x="4758" y="1956"/>
                  </a:lnTo>
                  <a:lnTo>
                    <a:pt x="4798" y="2025"/>
                  </a:lnTo>
                  <a:lnTo>
                    <a:pt x="4841" y="2103"/>
                  </a:lnTo>
                  <a:lnTo>
                    <a:pt x="4841" y="2103"/>
                  </a:lnTo>
                  <a:lnTo>
                    <a:pt x="4869" y="2159"/>
                  </a:lnTo>
                  <a:lnTo>
                    <a:pt x="4896" y="2211"/>
                  </a:lnTo>
                  <a:lnTo>
                    <a:pt x="4919" y="2263"/>
                  </a:lnTo>
                  <a:lnTo>
                    <a:pt x="4942" y="2313"/>
                  </a:lnTo>
                  <a:lnTo>
                    <a:pt x="4962" y="2362"/>
                  </a:lnTo>
                  <a:lnTo>
                    <a:pt x="4980" y="2408"/>
                  </a:lnTo>
                  <a:lnTo>
                    <a:pt x="4997" y="2453"/>
                  </a:lnTo>
                  <a:lnTo>
                    <a:pt x="5011" y="2497"/>
                  </a:lnTo>
                  <a:lnTo>
                    <a:pt x="5024" y="2539"/>
                  </a:lnTo>
                  <a:lnTo>
                    <a:pt x="5035" y="2579"/>
                  </a:lnTo>
                  <a:lnTo>
                    <a:pt x="5044" y="2618"/>
                  </a:lnTo>
                  <a:lnTo>
                    <a:pt x="5052" y="2655"/>
                  </a:lnTo>
                  <a:lnTo>
                    <a:pt x="5058" y="2691"/>
                  </a:lnTo>
                  <a:lnTo>
                    <a:pt x="5063" y="2725"/>
                  </a:lnTo>
                  <a:lnTo>
                    <a:pt x="5067" y="2759"/>
                  </a:lnTo>
                  <a:lnTo>
                    <a:pt x="5070" y="2790"/>
                  </a:lnTo>
                  <a:lnTo>
                    <a:pt x="5071" y="2821"/>
                  </a:lnTo>
                  <a:lnTo>
                    <a:pt x="5071" y="2850"/>
                  </a:lnTo>
                  <a:lnTo>
                    <a:pt x="5070" y="2878"/>
                  </a:lnTo>
                  <a:lnTo>
                    <a:pt x="5067" y="2905"/>
                  </a:lnTo>
                  <a:lnTo>
                    <a:pt x="5064" y="2930"/>
                  </a:lnTo>
                  <a:lnTo>
                    <a:pt x="5059" y="2954"/>
                  </a:lnTo>
                  <a:lnTo>
                    <a:pt x="5055" y="2977"/>
                  </a:lnTo>
                  <a:lnTo>
                    <a:pt x="5049" y="3000"/>
                  </a:lnTo>
                  <a:lnTo>
                    <a:pt x="5043" y="3020"/>
                  </a:lnTo>
                  <a:lnTo>
                    <a:pt x="5036" y="3040"/>
                  </a:lnTo>
                  <a:lnTo>
                    <a:pt x="5029" y="3059"/>
                  </a:lnTo>
                  <a:lnTo>
                    <a:pt x="5021" y="3076"/>
                  </a:lnTo>
                  <a:lnTo>
                    <a:pt x="5012" y="3093"/>
                  </a:lnTo>
                  <a:lnTo>
                    <a:pt x="5003" y="3109"/>
                  </a:lnTo>
                  <a:lnTo>
                    <a:pt x="4994" y="3124"/>
                  </a:lnTo>
                  <a:lnTo>
                    <a:pt x="4985" y="3138"/>
                  </a:lnTo>
                  <a:lnTo>
                    <a:pt x="4985" y="3138"/>
                  </a:lnTo>
                  <a:lnTo>
                    <a:pt x="4975" y="3151"/>
                  </a:lnTo>
                  <a:lnTo>
                    <a:pt x="4965" y="3162"/>
                  </a:lnTo>
                  <a:lnTo>
                    <a:pt x="4955" y="3171"/>
                  </a:lnTo>
                  <a:lnTo>
                    <a:pt x="4945" y="3181"/>
                  </a:lnTo>
                  <a:lnTo>
                    <a:pt x="4934" y="3189"/>
                  </a:lnTo>
                  <a:lnTo>
                    <a:pt x="4923" y="3195"/>
                  </a:lnTo>
                  <a:lnTo>
                    <a:pt x="4910" y="3200"/>
                  </a:lnTo>
                  <a:lnTo>
                    <a:pt x="4899" y="3204"/>
                  </a:lnTo>
                  <a:lnTo>
                    <a:pt x="4887" y="3207"/>
                  </a:lnTo>
                  <a:lnTo>
                    <a:pt x="4874" y="3209"/>
                  </a:lnTo>
                  <a:lnTo>
                    <a:pt x="4862" y="3210"/>
                  </a:lnTo>
                  <a:lnTo>
                    <a:pt x="4850" y="3211"/>
                  </a:lnTo>
                  <a:lnTo>
                    <a:pt x="4837" y="3210"/>
                  </a:lnTo>
                  <a:lnTo>
                    <a:pt x="4825" y="3209"/>
                  </a:lnTo>
                  <a:lnTo>
                    <a:pt x="4813" y="3207"/>
                  </a:lnTo>
                  <a:lnTo>
                    <a:pt x="4800" y="3205"/>
                  </a:lnTo>
                  <a:lnTo>
                    <a:pt x="4776" y="3197"/>
                  </a:lnTo>
                  <a:lnTo>
                    <a:pt x="4752" y="3188"/>
                  </a:lnTo>
                  <a:lnTo>
                    <a:pt x="4730" y="3177"/>
                  </a:lnTo>
                  <a:lnTo>
                    <a:pt x="4708" y="3165"/>
                  </a:lnTo>
                  <a:lnTo>
                    <a:pt x="4688" y="3151"/>
                  </a:lnTo>
                  <a:lnTo>
                    <a:pt x="4670" y="3138"/>
                  </a:lnTo>
                  <a:lnTo>
                    <a:pt x="4655" y="3124"/>
                  </a:lnTo>
                  <a:lnTo>
                    <a:pt x="4640" y="3110"/>
                  </a:lnTo>
                  <a:lnTo>
                    <a:pt x="4640" y="3110"/>
                  </a:lnTo>
                  <a:lnTo>
                    <a:pt x="4634" y="3101"/>
                  </a:lnTo>
                  <a:lnTo>
                    <a:pt x="4628" y="3090"/>
                  </a:lnTo>
                  <a:lnTo>
                    <a:pt x="4621" y="3078"/>
                  </a:lnTo>
                  <a:lnTo>
                    <a:pt x="4614" y="3061"/>
                  </a:lnTo>
                  <a:lnTo>
                    <a:pt x="4601" y="3021"/>
                  </a:lnTo>
                  <a:lnTo>
                    <a:pt x="4586" y="2974"/>
                  </a:lnTo>
                  <a:lnTo>
                    <a:pt x="4551" y="2857"/>
                  </a:lnTo>
                  <a:lnTo>
                    <a:pt x="4531" y="2790"/>
                  </a:lnTo>
                  <a:lnTo>
                    <a:pt x="4510" y="2719"/>
                  </a:lnTo>
                  <a:lnTo>
                    <a:pt x="4485" y="2643"/>
                  </a:lnTo>
                  <a:lnTo>
                    <a:pt x="4458" y="2566"/>
                  </a:lnTo>
                  <a:lnTo>
                    <a:pt x="4444" y="2527"/>
                  </a:lnTo>
                  <a:lnTo>
                    <a:pt x="4428" y="2487"/>
                  </a:lnTo>
                  <a:lnTo>
                    <a:pt x="4411" y="2448"/>
                  </a:lnTo>
                  <a:lnTo>
                    <a:pt x="4394" y="2408"/>
                  </a:lnTo>
                  <a:lnTo>
                    <a:pt x="4376" y="2369"/>
                  </a:lnTo>
                  <a:lnTo>
                    <a:pt x="4357" y="2329"/>
                  </a:lnTo>
                  <a:lnTo>
                    <a:pt x="4338" y="2290"/>
                  </a:lnTo>
                  <a:lnTo>
                    <a:pt x="4317" y="2253"/>
                  </a:lnTo>
                  <a:lnTo>
                    <a:pt x="4296" y="2215"/>
                  </a:lnTo>
                  <a:lnTo>
                    <a:pt x="4272" y="2178"/>
                  </a:lnTo>
                  <a:lnTo>
                    <a:pt x="4248" y="2142"/>
                  </a:lnTo>
                  <a:lnTo>
                    <a:pt x="4224" y="2108"/>
                  </a:lnTo>
                  <a:lnTo>
                    <a:pt x="4224" y="2108"/>
                  </a:lnTo>
                  <a:lnTo>
                    <a:pt x="4197" y="2073"/>
                  </a:lnTo>
                  <a:lnTo>
                    <a:pt x="4169" y="2040"/>
                  </a:lnTo>
                  <a:lnTo>
                    <a:pt x="4140" y="2006"/>
                  </a:lnTo>
                  <a:lnTo>
                    <a:pt x="4109" y="1973"/>
                  </a:lnTo>
                  <a:lnTo>
                    <a:pt x="4077" y="1940"/>
                  </a:lnTo>
                  <a:lnTo>
                    <a:pt x="4044" y="1909"/>
                  </a:lnTo>
                  <a:lnTo>
                    <a:pt x="4011" y="1878"/>
                  </a:lnTo>
                  <a:lnTo>
                    <a:pt x="3976" y="1848"/>
                  </a:lnTo>
                  <a:lnTo>
                    <a:pt x="3941" y="1818"/>
                  </a:lnTo>
                  <a:lnTo>
                    <a:pt x="3905" y="1790"/>
                  </a:lnTo>
                  <a:lnTo>
                    <a:pt x="3868" y="1764"/>
                  </a:lnTo>
                  <a:lnTo>
                    <a:pt x="3831" y="1738"/>
                  </a:lnTo>
                  <a:lnTo>
                    <a:pt x="3794" y="1715"/>
                  </a:lnTo>
                  <a:lnTo>
                    <a:pt x="3757" y="1692"/>
                  </a:lnTo>
                  <a:lnTo>
                    <a:pt x="3720" y="1672"/>
                  </a:lnTo>
                  <a:lnTo>
                    <a:pt x="3682" y="1652"/>
                  </a:lnTo>
                  <a:lnTo>
                    <a:pt x="3645" y="1635"/>
                  </a:lnTo>
                  <a:lnTo>
                    <a:pt x="3609" y="1620"/>
                  </a:lnTo>
                  <a:lnTo>
                    <a:pt x="3572" y="1607"/>
                  </a:lnTo>
                  <a:lnTo>
                    <a:pt x="3536" y="1596"/>
                  </a:lnTo>
                  <a:lnTo>
                    <a:pt x="3501" y="1586"/>
                  </a:lnTo>
                  <a:lnTo>
                    <a:pt x="3467" y="1581"/>
                  </a:lnTo>
                  <a:lnTo>
                    <a:pt x="3433" y="1576"/>
                  </a:lnTo>
                  <a:lnTo>
                    <a:pt x="3417" y="1575"/>
                  </a:lnTo>
                  <a:lnTo>
                    <a:pt x="3400" y="1575"/>
                  </a:lnTo>
                  <a:lnTo>
                    <a:pt x="3385" y="1575"/>
                  </a:lnTo>
                  <a:lnTo>
                    <a:pt x="3369" y="1576"/>
                  </a:lnTo>
                  <a:lnTo>
                    <a:pt x="3354" y="1579"/>
                  </a:lnTo>
                  <a:lnTo>
                    <a:pt x="3339" y="1581"/>
                  </a:lnTo>
                  <a:lnTo>
                    <a:pt x="3324" y="1584"/>
                  </a:lnTo>
                  <a:lnTo>
                    <a:pt x="3309" y="1588"/>
                  </a:lnTo>
                  <a:lnTo>
                    <a:pt x="3296" y="1593"/>
                  </a:lnTo>
                  <a:lnTo>
                    <a:pt x="3283" y="1598"/>
                  </a:lnTo>
                  <a:lnTo>
                    <a:pt x="3269" y="1605"/>
                  </a:lnTo>
                  <a:lnTo>
                    <a:pt x="3257" y="1612"/>
                  </a:lnTo>
                  <a:lnTo>
                    <a:pt x="3243" y="1620"/>
                  </a:lnTo>
                  <a:lnTo>
                    <a:pt x="3232" y="1628"/>
                  </a:lnTo>
                  <a:lnTo>
                    <a:pt x="3220" y="1638"/>
                  </a:lnTo>
                  <a:lnTo>
                    <a:pt x="3210" y="1649"/>
                  </a:lnTo>
                  <a:lnTo>
                    <a:pt x="3198" y="1660"/>
                  </a:lnTo>
                  <a:lnTo>
                    <a:pt x="3188" y="1672"/>
                  </a:lnTo>
                  <a:lnTo>
                    <a:pt x="3188" y="1672"/>
                  </a:lnTo>
                  <a:lnTo>
                    <a:pt x="3173" y="1694"/>
                  </a:lnTo>
                  <a:lnTo>
                    <a:pt x="3158" y="1716"/>
                  </a:lnTo>
                  <a:lnTo>
                    <a:pt x="3147" y="1737"/>
                  </a:lnTo>
                  <a:lnTo>
                    <a:pt x="3138" y="1759"/>
                  </a:lnTo>
                  <a:lnTo>
                    <a:pt x="3130" y="1780"/>
                  </a:lnTo>
                  <a:lnTo>
                    <a:pt x="3124" y="1801"/>
                  </a:lnTo>
                  <a:lnTo>
                    <a:pt x="3120" y="1822"/>
                  </a:lnTo>
                  <a:lnTo>
                    <a:pt x="3118" y="1843"/>
                  </a:lnTo>
                  <a:lnTo>
                    <a:pt x="3118" y="1864"/>
                  </a:lnTo>
                  <a:lnTo>
                    <a:pt x="3119" y="1884"/>
                  </a:lnTo>
                  <a:lnTo>
                    <a:pt x="3120" y="1905"/>
                  </a:lnTo>
                  <a:lnTo>
                    <a:pt x="3123" y="1926"/>
                  </a:lnTo>
                  <a:lnTo>
                    <a:pt x="3128" y="1947"/>
                  </a:lnTo>
                  <a:lnTo>
                    <a:pt x="3133" y="1967"/>
                  </a:lnTo>
                  <a:lnTo>
                    <a:pt x="3140" y="1989"/>
                  </a:lnTo>
                  <a:lnTo>
                    <a:pt x="3147" y="2010"/>
                  </a:lnTo>
                  <a:lnTo>
                    <a:pt x="3164" y="2053"/>
                  </a:lnTo>
                  <a:lnTo>
                    <a:pt x="3180" y="2097"/>
                  </a:lnTo>
                  <a:lnTo>
                    <a:pt x="3200" y="2141"/>
                  </a:lnTo>
                  <a:lnTo>
                    <a:pt x="3219" y="2188"/>
                  </a:lnTo>
                  <a:lnTo>
                    <a:pt x="3237" y="2234"/>
                  </a:lnTo>
                  <a:lnTo>
                    <a:pt x="3244" y="2259"/>
                  </a:lnTo>
                  <a:lnTo>
                    <a:pt x="3252" y="2284"/>
                  </a:lnTo>
                  <a:lnTo>
                    <a:pt x="3259" y="2309"/>
                  </a:lnTo>
                  <a:lnTo>
                    <a:pt x="3266" y="2335"/>
                  </a:lnTo>
                  <a:lnTo>
                    <a:pt x="3271" y="2360"/>
                  </a:lnTo>
                  <a:lnTo>
                    <a:pt x="3276" y="2387"/>
                  </a:lnTo>
                  <a:lnTo>
                    <a:pt x="3276" y="2387"/>
                  </a:lnTo>
                  <a:lnTo>
                    <a:pt x="3293" y="2507"/>
                  </a:lnTo>
                  <a:lnTo>
                    <a:pt x="3302" y="2574"/>
                  </a:lnTo>
                  <a:lnTo>
                    <a:pt x="3309" y="2645"/>
                  </a:lnTo>
                  <a:lnTo>
                    <a:pt x="3316" y="2717"/>
                  </a:lnTo>
                  <a:lnTo>
                    <a:pt x="3321" y="2790"/>
                  </a:lnTo>
                  <a:lnTo>
                    <a:pt x="3322" y="2826"/>
                  </a:lnTo>
                  <a:lnTo>
                    <a:pt x="3323" y="2863"/>
                  </a:lnTo>
                  <a:lnTo>
                    <a:pt x="3323" y="2898"/>
                  </a:lnTo>
                  <a:lnTo>
                    <a:pt x="3322" y="2933"/>
                  </a:lnTo>
                  <a:lnTo>
                    <a:pt x="3320" y="2967"/>
                  </a:lnTo>
                  <a:lnTo>
                    <a:pt x="3317" y="3001"/>
                  </a:lnTo>
                  <a:lnTo>
                    <a:pt x="3313" y="3033"/>
                  </a:lnTo>
                  <a:lnTo>
                    <a:pt x="3307" y="3065"/>
                  </a:lnTo>
                  <a:lnTo>
                    <a:pt x="3302" y="3095"/>
                  </a:lnTo>
                  <a:lnTo>
                    <a:pt x="3294" y="3124"/>
                  </a:lnTo>
                  <a:lnTo>
                    <a:pt x="3285" y="3151"/>
                  </a:lnTo>
                  <a:lnTo>
                    <a:pt x="3274" y="3176"/>
                  </a:lnTo>
                  <a:lnTo>
                    <a:pt x="3261" y="3198"/>
                  </a:lnTo>
                  <a:lnTo>
                    <a:pt x="3248" y="3220"/>
                  </a:lnTo>
                  <a:lnTo>
                    <a:pt x="3240" y="3230"/>
                  </a:lnTo>
                  <a:lnTo>
                    <a:pt x="3232" y="3238"/>
                  </a:lnTo>
                  <a:lnTo>
                    <a:pt x="3224" y="3247"/>
                  </a:lnTo>
                  <a:lnTo>
                    <a:pt x="3215" y="3256"/>
                  </a:lnTo>
                  <a:lnTo>
                    <a:pt x="3205" y="3263"/>
                  </a:lnTo>
                  <a:lnTo>
                    <a:pt x="3195" y="3270"/>
                  </a:lnTo>
                  <a:lnTo>
                    <a:pt x="3185" y="3275"/>
                  </a:lnTo>
                  <a:lnTo>
                    <a:pt x="3175" y="3281"/>
                  </a:lnTo>
                  <a:lnTo>
                    <a:pt x="3164" y="3285"/>
                  </a:lnTo>
                  <a:lnTo>
                    <a:pt x="3151" y="3289"/>
                  </a:lnTo>
                  <a:lnTo>
                    <a:pt x="3139" y="3292"/>
                  </a:lnTo>
                  <a:lnTo>
                    <a:pt x="3126" y="3295"/>
                  </a:lnTo>
                  <a:lnTo>
                    <a:pt x="3126" y="3295"/>
                  </a:lnTo>
                  <a:lnTo>
                    <a:pt x="3106" y="3297"/>
                  </a:lnTo>
                  <a:lnTo>
                    <a:pt x="3088" y="3297"/>
                  </a:lnTo>
                  <a:lnTo>
                    <a:pt x="3071" y="3296"/>
                  </a:lnTo>
                  <a:lnTo>
                    <a:pt x="3053" y="3292"/>
                  </a:lnTo>
                  <a:lnTo>
                    <a:pt x="3037" y="3287"/>
                  </a:lnTo>
                  <a:lnTo>
                    <a:pt x="3021" y="3281"/>
                  </a:lnTo>
                  <a:lnTo>
                    <a:pt x="3005" y="3273"/>
                  </a:lnTo>
                  <a:lnTo>
                    <a:pt x="2992" y="3263"/>
                  </a:lnTo>
                  <a:lnTo>
                    <a:pt x="2977" y="3252"/>
                  </a:lnTo>
                  <a:lnTo>
                    <a:pt x="2965" y="3240"/>
                  </a:lnTo>
                  <a:lnTo>
                    <a:pt x="2952" y="3227"/>
                  </a:lnTo>
                  <a:lnTo>
                    <a:pt x="2940" y="3211"/>
                  </a:lnTo>
                  <a:lnTo>
                    <a:pt x="2928" y="3195"/>
                  </a:lnTo>
                  <a:lnTo>
                    <a:pt x="2918" y="3177"/>
                  </a:lnTo>
                  <a:lnTo>
                    <a:pt x="2907" y="3159"/>
                  </a:lnTo>
                  <a:lnTo>
                    <a:pt x="2897" y="3139"/>
                  </a:lnTo>
                  <a:lnTo>
                    <a:pt x="2887" y="3119"/>
                  </a:lnTo>
                  <a:lnTo>
                    <a:pt x="2878" y="3097"/>
                  </a:lnTo>
                  <a:lnTo>
                    <a:pt x="2860" y="3051"/>
                  </a:lnTo>
                  <a:lnTo>
                    <a:pt x="2844" y="3001"/>
                  </a:lnTo>
                  <a:lnTo>
                    <a:pt x="2828" y="2949"/>
                  </a:lnTo>
                  <a:lnTo>
                    <a:pt x="2814" y="2894"/>
                  </a:lnTo>
                  <a:lnTo>
                    <a:pt x="2800" y="2838"/>
                  </a:lnTo>
                  <a:lnTo>
                    <a:pt x="2773" y="2720"/>
                  </a:lnTo>
                  <a:lnTo>
                    <a:pt x="2746" y="2600"/>
                  </a:lnTo>
                  <a:lnTo>
                    <a:pt x="2733" y="2540"/>
                  </a:lnTo>
                  <a:lnTo>
                    <a:pt x="2718" y="2479"/>
                  </a:lnTo>
                  <a:lnTo>
                    <a:pt x="2704" y="2421"/>
                  </a:lnTo>
                  <a:lnTo>
                    <a:pt x="2687" y="2363"/>
                  </a:lnTo>
                  <a:lnTo>
                    <a:pt x="2670" y="2308"/>
                  </a:lnTo>
                  <a:lnTo>
                    <a:pt x="2651" y="2254"/>
                  </a:lnTo>
                  <a:lnTo>
                    <a:pt x="2641" y="2228"/>
                  </a:lnTo>
                  <a:lnTo>
                    <a:pt x="2631" y="2203"/>
                  </a:lnTo>
                  <a:lnTo>
                    <a:pt x="2620" y="2178"/>
                  </a:lnTo>
                  <a:lnTo>
                    <a:pt x="2608" y="2154"/>
                  </a:lnTo>
                  <a:lnTo>
                    <a:pt x="2597" y="2132"/>
                  </a:lnTo>
                  <a:lnTo>
                    <a:pt x="2585" y="2110"/>
                  </a:lnTo>
                  <a:lnTo>
                    <a:pt x="2571" y="2089"/>
                  </a:lnTo>
                  <a:lnTo>
                    <a:pt x="2558" y="2070"/>
                  </a:lnTo>
                  <a:lnTo>
                    <a:pt x="2544" y="2051"/>
                  </a:lnTo>
                  <a:lnTo>
                    <a:pt x="2529" y="2033"/>
                  </a:lnTo>
                  <a:lnTo>
                    <a:pt x="2514" y="2017"/>
                  </a:lnTo>
                  <a:lnTo>
                    <a:pt x="2497" y="2002"/>
                  </a:lnTo>
                  <a:lnTo>
                    <a:pt x="2480" y="1988"/>
                  </a:lnTo>
                  <a:lnTo>
                    <a:pt x="2464" y="1975"/>
                  </a:lnTo>
                  <a:lnTo>
                    <a:pt x="2445" y="1964"/>
                  </a:lnTo>
                  <a:lnTo>
                    <a:pt x="2426" y="1954"/>
                  </a:lnTo>
                  <a:lnTo>
                    <a:pt x="2426" y="1954"/>
                  </a:lnTo>
                  <a:lnTo>
                    <a:pt x="2387" y="1936"/>
                  </a:lnTo>
                  <a:lnTo>
                    <a:pt x="2349" y="1917"/>
                  </a:lnTo>
                  <a:lnTo>
                    <a:pt x="2311" y="1896"/>
                  </a:lnTo>
                  <a:lnTo>
                    <a:pt x="2273" y="1875"/>
                  </a:lnTo>
                  <a:lnTo>
                    <a:pt x="2236" y="1853"/>
                  </a:lnTo>
                  <a:lnTo>
                    <a:pt x="2200" y="1830"/>
                  </a:lnTo>
                  <a:lnTo>
                    <a:pt x="2164" y="1807"/>
                  </a:lnTo>
                  <a:lnTo>
                    <a:pt x="2128" y="1783"/>
                  </a:lnTo>
                  <a:lnTo>
                    <a:pt x="2093" y="1758"/>
                  </a:lnTo>
                  <a:lnTo>
                    <a:pt x="2059" y="1732"/>
                  </a:lnTo>
                  <a:lnTo>
                    <a:pt x="2025" y="1706"/>
                  </a:lnTo>
                  <a:lnTo>
                    <a:pt x="1992" y="1679"/>
                  </a:lnTo>
                  <a:lnTo>
                    <a:pt x="1960" y="1652"/>
                  </a:lnTo>
                  <a:lnTo>
                    <a:pt x="1929" y="1625"/>
                  </a:lnTo>
                  <a:lnTo>
                    <a:pt x="1898" y="1597"/>
                  </a:lnTo>
                  <a:lnTo>
                    <a:pt x="1868" y="1569"/>
                  </a:lnTo>
                  <a:lnTo>
                    <a:pt x="1839" y="1541"/>
                  </a:lnTo>
                  <a:lnTo>
                    <a:pt x="1811" y="1512"/>
                  </a:lnTo>
                  <a:lnTo>
                    <a:pt x="1783" y="1483"/>
                  </a:lnTo>
                  <a:lnTo>
                    <a:pt x="1756" y="1453"/>
                  </a:lnTo>
                  <a:lnTo>
                    <a:pt x="1730" y="1424"/>
                  </a:lnTo>
                  <a:lnTo>
                    <a:pt x="1705" y="1395"/>
                  </a:lnTo>
                  <a:lnTo>
                    <a:pt x="1682" y="1366"/>
                  </a:lnTo>
                  <a:lnTo>
                    <a:pt x="1659" y="1337"/>
                  </a:lnTo>
                  <a:lnTo>
                    <a:pt x="1637" y="1307"/>
                  </a:lnTo>
                  <a:lnTo>
                    <a:pt x="1617" y="1277"/>
                  </a:lnTo>
                  <a:lnTo>
                    <a:pt x="1596" y="1248"/>
                  </a:lnTo>
                  <a:lnTo>
                    <a:pt x="1579" y="1219"/>
                  </a:lnTo>
                  <a:lnTo>
                    <a:pt x="1561" y="1191"/>
                  </a:lnTo>
                  <a:lnTo>
                    <a:pt x="1545" y="1162"/>
                  </a:lnTo>
                  <a:lnTo>
                    <a:pt x="1529" y="1134"/>
                  </a:lnTo>
                  <a:lnTo>
                    <a:pt x="1516" y="1106"/>
                  </a:lnTo>
                  <a:lnTo>
                    <a:pt x="1516" y="1106"/>
                  </a:lnTo>
                  <a:lnTo>
                    <a:pt x="1395" y="1109"/>
                  </a:lnTo>
                  <a:lnTo>
                    <a:pt x="1231" y="1114"/>
                  </a:lnTo>
                  <a:lnTo>
                    <a:pt x="1139" y="1118"/>
                  </a:lnTo>
                  <a:lnTo>
                    <a:pt x="1040" y="1123"/>
                  </a:lnTo>
                  <a:lnTo>
                    <a:pt x="938" y="1129"/>
                  </a:lnTo>
                  <a:lnTo>
                    <a:pt x="833" y="1138"/>
                  </a:lnTo>
                  <a:lnTo>
                    <a:pt x="727" y="1148"/>
                  </a:lnTo>
                  <a:lnTo>
                    <a:pt x="674" y="1154"/>
                  </a:lnTo>
                  <a:lnTo>
                    <a:pt x="623" y="1161"/>
                  </a:lnTo>
                  <a:lnTo>
                    <a:pt x="571" y="1168"/>
                  </a:lnTo>
                  <a:lnTo>
                    <a:pt x="521" y="1177"/>
                  </a:lnTo>
                  <a:lnTo>
                    <a:pt x="470" y="1186"/>
                  </a:lnTo>
                  <a:lnTo>
                    <a:pt x="422" y="1194"/>
                  </a:lnTo>
                  <a:lnTo>
                    <a:pt x="375" y="1205"/>
                  </a:lnTo>
                  <a:lnTo>
                    <a:pt x="329" y="1216"/>
                  </a:lnTo>
                  <a:lnTo>
                    <a:pt x="285" y="1228"/>
                  </a:lnTo>
                  <a:lnTo>
                    <a:pt x="244" y="1241"/>
                  </a:lnTo>
                  <a:lnTo>
                    <a:pt x="204" y="1255"/>
                  </a:lnTo>
                  <a:lnTo>
                    <a:pt x="167" y="1270"/>
                  </a:lnTo>
                  <a:lnTo>
                    <a:pt x="133" y="1285"/>
                  </a:lnTo>
                  <a:lnTo>
                    <a:pt x="100" y="1302"/>
                  </a:lnTo>
                  <a:close/>
                </a:path>
              </a:pathLst>
            </a:custGeom>
            <a:solidFill>
              <a:srgbClr val="F0B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 flipH="1">
              <a:off x="6584348" y="648299"/>
              <a:ext cx="3990002" cy="2078369"/>
            </a:xfrm>
            <a:custGeom>
              <a:avLst/>
              <a:gdLst>
                <a:gd name="T0" fmla="*/ 13 w 6322"/>
                <a:gd name="T1" fmla="*/ 1298 h 3297"/>
                <a:gd name="T2" fmla="*/ 34 w 6322"/>
                <a:gd name="T3" fmla="*/ 1025 h 3297"/>
                <a:gd name="T4" fmla="*/ 341 w 6322"/>
                <a:gd name="T5" fmla="*/ 170 h 3297"/>
                <a:gd name="T6" fmla="*/ 522 w 6322"/>
                <a:gd name="T7" fmla="*/ 77 h 3297"/>
                <a:gd name="T8" fmla="*/ 1152 w 6322"/>
                <a:gd name="T9" fmla="*/ 0 h 3297"/>
                <a:gd name="T10" fmla="*/ 2224 w 6322"/>
                <a:gd name="T11" fmla="*/ 84 h 3297"/>
                <a:gd name="T12" fmla="*/ 3182 w 6322"/>
                <a:gd name="T13" fmla="*/ 287 h 3297"/>
                <a:gd name="T14" fmla="*/ 3700 w 6322"/>
                <a:gd name="T15" fmla="*/ 419 h 3297"/>
                <a:gd name="T16" fmla="*/ 4570 w 6322"/>
                <a:gd name="T17" fmla="*/ 382 h 3297"/>
                <a:gd name="T18" fmla="*/ 5144 w 6322"/>
                <a:gd name="T19" fmla="*/ 451 h 3297"/>
                <a:gd name="T20" fmla="*/ 5670 w 6322"/>
                <a:gd name="T21" fmla="*/ 612 h 3297"/>
                <a:gd name="T22" fmla="*/ 5820 w 6322"/>
                <a:gd name="T23" fmla="*/ 803 h 3297"/>
                <a:gd name="T24" fmla="*/ 5731 w 6322"/>
                <a:gd name="T25" fmla="*/ 951 h 3297"/>
                <a:gd name="T26" fmla="*/ 5544 w 6322"/>
                <a:gd name="T27" fmla="*/ 961 h 3297"/>
                <a:gd name="T28" fmla="*/ 5361 w 6322"/>
                <a:gd name="T29" fmla="*/ 911 h 3297"/>
                <a:gd name="T30" fmla="*/ 5955 w 6322"/>
                <a:gd name="T31" fmla="*/ 1210 h 3297"/>
                <a:gd name="T32" fmla="*/ 6255 w 6322"/>
                <a:gd name="T33" fmla="*/ 1490 h 3297"/>
                <a:gd name="T34" fmla="*/ 6320 w 6322"/>
                <a:gd name="T35" fmla="*/ 1708 h 3297"/>
                <a:gd name="T36" fmla="*/ 6246 w 6322"/>
                <a:gd name="T37" fmla="*/ 1890 h 3297"/>
                <a:gd name="T38" fmla="*/ 6060 w 6322"/>
                <a:gd name="T39" fmla="*/ 1862 h 3297"/>
                <a:gd name="T40" fmla="*/ 5817 w 6322"/>
                <a:gd name="T41" fmla="*/ 1665 h 3297"/>
                <a:gd name="T42" fmla="*/ 5359 w 6322"/>
                <a:gd name="T43" fmla="*/ 1349 h 3297"/>
                <a:gd name="T44" fmla="*/ 5240 w 6322"/>
                <a:gd name="T45" fmla="*/ 1346 h 3297"/>
                <a:gd name="T46" fmla="*/ 5733 w 6322"/>
                <a:gd name="T47" fmla="*/ 1792 h 3297"/>
                <a:gd name="T48" fmla="*/ 5950 w 6322"/>
                <a:gd name="T49" fmla="*/ 2164 h 3297"/>
                <a:gd name="T50" fmla="*/ 5975 w 6322"/>
                <a:gd name="T51" fmla="*/ 2362 h 3297"/>
                <a:gd name="T52" fmla="*/ 5906 w 6322"/>
                <a:gd name="T53" fmla="*/ 2477 h 3297"/>
                <a:gd name="T54" fmla="*/ 5678 w 6322"/>
                <a:gd name="T55" fmla="*/ 2518 h 3297"/>
                <a:gd name="T56" fmla="*/ 5489 w 6322"/>
                <a:gd name="T57" fmla="*/ 2397 h 3297"/>
                <a:gd name="T58" fmla="*/ 4952 w 6322"/>
                <a:gd name="T59" fmla="*/ 1720 h 3297"/>
                <a:gd name="T60" fmla="*/ 4630 w 6322"/>
                <a:gd name="T61" fmla="*/ 1498 h 3297"/>
                <a:gd name="T62" fmla="*/ 4283 w 6322"/>
                <a:gd name="T63" fmla="*/ 1404 h 3297"/>
                <a:gd name="T64" fmla="*/ 4582 w 6322"/>
                <a:gd name="T65" fmla="*/ 1705 h 3297"/>
                <a:gd name="T66" fmla="*/ 4919 w 6322"/>
                <a:gd name="T67" fmla="*/ 2263 h 3297"/>
                <a:gd name="T68" fmla="*/ 5063 w 6322"/>
                <a:gd name="T69" fmla="*/ 2725 h 3297"/>
                <a:gd name="T70" fmla="*/ 5043 w 6322"/>
                <a:gd name="T71" fmla="*/ 3020 h 3297"/>
                <a:gd name="T72" fmla="*/ 4955 w 6322"/>
                <a:gd name="T73" fmla="*/ 3171 h 3297"/>
                <a:gd name="T74" fmla="*/ 4825 w 6322"/>
                <a:gd name="T75" fmla="*/ 3209 h 3297"/>
                <a:gd name="T76" fmla="*/ 4640 w 6322"/>
                <a:gd name="T77" fmla="*/ 3110 h 3297"/>
                <a:gd name="T78" fmla="*/ 4458 w 6322"/>
                <a:gd name="T79" fmla="*/ 2566 h 3297"/>
                <a:gd name="T80" fmla="*/ 4248 w 6322"/>
                <a:gd name="T81" fmla="*/ 2142 h 3297"/>
                <a:gd name="T82" fmla="*/ 3941 w 6322"/>
                <a:gd name="T83" fmla="*/ 1818 h 3297"/>
                <a:gd name="T84" fmla="*/ 3536 w 6322"/>
                <a:gd name="T85" fmla="*/ 1596 h 3297"/>
                <a:gd name="T86" fmla="*/ 3309 w 6322"/>
                <a:gd name="T87" fmla="*/ 1588 h 3297"/>
                <a:gd name="T88" fmla="*/ 3188 w 6322"/>
                <a:gd name="T89" fmla="*/ 1672 h 3297"/>
                <a:gd name="T90" fmla="*/ 3120 w 6322"/>
                <a:gd name="T91" fmla="*/ 1905 h 3297"/>
                <a:gd name="T92" fmla="*/ 3244 w 6322"/>
                <a:gd name="T93" fmla="*/ 2259 h 3297"/>
                <a:gd name="T94" fmla="*/ 3321 w 6322"/>
                <a:gd name="T95" fmla="*/ 2790 h 3297"/>
                <a:gd name="T96" fmla="*/ 3285 w 6322"/>
                <a:gd name="T97" fmla="*/ 3151 h 3297"/>
                <a:gd name="T98" fmla="*/ 3175 w 6322"/>
                <a:gd name="T99" fmla="*/ 3281 h 3297"/>
                <a:gd name="T100" fmla="*/ 3021 w 6322"/>
                <a:gd name="T101" fmla="*/ 3281 h 3297"/>
                <a:gd name="T102" fmla="*/ 2887 w 6322"/>
                <a:gd name="T103" fmla="*/ 3119 h 3297"/>
                <a:gd name="T104" fmla="*/ 2704 w 6322"/>
                <a:gd name="T105" fmla="*/ 2421 h 3297"/>
                <a:gd name="T106" fmla="*/ 2558 w 6322"/>
                <a:gd name="T107" fmla="*/ 2070 h 3297"/>
                <a:gd name="T108" fmla="*/ 2349 w 6322"/>
                <a:gd name="T109" fmla="*/ 1917 h 3297"/>
                <a:gd name="T110" fmla="*/ 1960 w 6322"/>
                <a:gd name="T111" fmla="*/ 1652 h 3297"/>
                <a:gd name="T112" fmla="*/ 1659 w 6322"/>
                <a:gd name="T113" fmla="*/ 1337 h 3297"/>
                <a:gd name="T114" fmla="*/ 1231 w 6322"/>
                <a:gd name="T115" fmla="*/ 1114 h 3297"/>
                <a:gd name="T116" fmla="*/ 422 w 6322"/>
                <a:gd name="T117" fmla="*/ 1194 h 3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22" h="3297">
                  <a:moveTo>
                    <a:pt x="100" y="1302"/>
                  </a:moveTo>
                  <a:lnTo>
                    <a:pt x="100" y="1302"/>
                  </a:lnTo>
                  <a:lnTo>
                    <a:pt x="85" y="1310"/>
                  </a:lnTo>
                  <a:lnTo>
                    <a:pt x="72" y="1315"/>
                  </a:lnTo>
                  <a:lnTo>
                    <a:pt x="61" y="1318"/>
                  </a:lnTo>
                  <a:lnTo>
                    <a:pt x="50" y="1319"/>
                  </a:lnTo>
                  <a:lnTo>
                    <a:pt x="39" y="1318"/>
                  </a:lnTo>
                  <a:lnTo>
                    <a:pt x="32" y="1316"/>
                  </a:lnTo>
                  <a:lnTo>
                    <a:pt x="24" y="1312"/>
                  </a:lnTo>
                  <a:lnTo>
                    <a:pt x="18" y="1307"/>
                  </a:lnTo>
                  <a:lnTo>
                    <a:pt x="13" y="1298"/>
                  </a:lnTo>
                  <a:lnTo>
                    <a:pt x="8" y="1289"/>
                  </a:lnTo>
                  <a:lnTo>
                    <a:pt x="5" y="1278"/>
                  </a:lnTo>
                  <a:lnTo>
                    <a:pt x="2" y="1265"/>
                  </a:lnTo>
                  <a:lnTo>
                    <a:pt x="0" y="1251"/>
                  </a:lnTo>
                  <a:lnTo>
                    <a:pt x="0" y="1236"/>
                  </a:lnTo>
                  <a:lnTo>
                    <a:pt x="0" y="1220"/>
                  </a:lnTo>
                  <a:lnTo>
                    <a:pt x="1" y="1203"/>
                  </a:lnTo>
                  <a:lnTo>
                    <a:pt x="6" y="1164"/>
                  </a:lnTo>
                  <a:lnTo>
                    <a:pt x="13" y="1121"/>
                  </a:lnTo>
                  <a:lnTo>
                    <a:pt x="23" y="1074"/>
                  </a:lnTo>
                  <a:lnTo>
                    <a:pt x="34" y="1025"/>
                  </a:lnTo>
                  <a:lnTo>
                    <a:pt x="48" y="973"/>
                  </a:lnTo>
                  <a:lnTo>
                    <a:pt x="64" y="918"/>
                  </a:lnTo>
                  <a:lnTo>
                    <a:pt x="81" y="863"/>
                  </a:lnTo>
                  <a:lnTo>
                    <a:pt x="99" y="805"/>
                  </a:lnTo>
                  <a:lnTo>
                    <a:pt x="138" y="690"/>
                  </a:lnTo>
                  <a:lnTo>
                    <a:pt x="180" y="578"/>
                  </a:lnTo>
                  <a:lnTo>
                    <a:pt x="220" y="471"/>
                  </a:lnTo>
                  <a:lnTo>
                    <a:pt x="258" y="374"/>
                  </a:lnTo>
                  <a:lnTo>
                    <a:pt x="292" y="291"/>
                  </a:lnTo>
                  <a:lnTo>
                    <a:pt x="318" y="227"/>
                  </a:lnTo>
                  <a:lnTo>
                    <a:pt x="341" y="170"/>
                  </a:lnTo>
                  <a:lnTo>
                    <a:pt x="341" y="170"/>
                  </a:lnTo>
                  <a:lnTo>
                    <a:pt x="345" y="167"/>
                  </a:lnTo>
                  <a:lnTo>
                    <a:pt x="354" y="159"/>
                  </a:lnTo>
                  <a:lnTo>
                    <a:pt x="371" y="145"/>
                  </a:lnTo>
                  <a:lnTo>
                    <a:pt x="384" y="137"/>
                  </a:lnTo>
                  <a:lnTo>
                    <a:pt x="400" y="127"/>
                  </a:lnTo>
                  <a:lnTo>
                    <a:pt x="417" y="119"/>
                  </a:lnTo>
                  <a:lnTo>
                    <a:pt x="439" y="108"/>
                  </a:lnTo>
                  <a:lnTo>
                    <a:pt x="462" y="98"/>
                  </a:lnTo>
                  <a:lnTo>
                    <a:pt x="490" y="87"/>
                  </a:lnTo>
                  <a:lnTo>
                    <a:pt x="522" y="77"/>
                  </a:lnTo>
                  <a:lnTo>
                    <a:pt x="557" y="67"/>
                  </a:lnTo>
                  <a:lnTo>
                    <a:pt x="595" y="56"/>
                  </a:lnTo>
                  <a:lnTo>
                    <a:pt x="637" y="46"/>
                  </a:lnTo>
                  <a:lnTo>
                    <a:pt x="684" y="38"/>
                  </a:lnTo>
                  <a:lnTo>
                    <a:pt x="737" y="29"/>
                  </a:lnTo>
                  <a:lnTo>
                    <a:pt x="793" y="21"/>
                  </a:lnTo>
                  <a:lnTo>
                    <a:pt x="854" y="14"/>
                  </a:lnTo>
                  <a:lnTo>
                    <a:pt x="921" y="9"/>
                  </a:lnTo>
                  <a:lnTo>
                    <a:pt x="992" y="4"/>
                  </a:lnTo>
                  <a:lnTo>
                    <a:pt x="1069" y="1"/>
                  </a:lnTo>
                  <a:lnTo>
                    <a:pt x="1152" y="0"/>
                  </a:lnTo>
                  <a:lnTo>
                    <a:pt x="1240" y="0"/>
                  </a:lnTo>
                  <a:lnTo>
                    <a:pt x="1334" y="2"/>
                  </a:lnTo>
                  <a:lnTo>
                    <a:pt x="1435" y="5"/>
                  </a:lnTo>
                  <a:lnTo>
                    <a:pt x="1542" y="12"/>
                  </a:lnTo>
                  <a:lnTo>
                    <a:pt x="1656" y="19"/>
                  </a:lnTo>
                  <a:lnTo>
                    <a:pt x="1776" y="30"/>
                  </a:lnTo>
                  <a:lnTo>
                    <a:pt x="1903" y="43"/>
                  </a:lnTo>
                  <a:lnTo>
                    <a:pt x="2037" y="59"/>
                  </a:lnTo>
                  <a:lnTo>
                    <a:pt x="2037" y="59"/>
                  </a:lnTo>
                  <a:lnTo>
                    <a:pt x="2133" y="71"/>
                  </a:lnTo>
                  <a:lnTo>
                    <a:pt x="2224" y="84"/>
                  </a:lnTo>
                  <a:lnTo>
                    <a:pt x="2312" y="97"/>
                  </a:lnTo>
                  <a:lnTo>
                    <a:pt x="2397" y="111"/>
                  </a:lnTo>
                  <a:lnTo>
                    <a:pt x="2479" y="125"/>
                  </a:lnTo>
                  <a:lnTo>
                    <a:pt x="2558" y="139"/>
                  </a:lnTo>
                  <a:lnTo>
                    <a:pt x="2633" y="154"/>
                  </a:lnTo>
                  <a:lnTo>
                    <a:pt x="2706" y="169"/>
                  </a:lnTo>
                  <a:lnTo>
                    <a:pt x="2774" y="185"/>
                  </a:lnTo>
                  <a:lnTo>
                    <a:pt x="2842" y="199"/>
                  </a:lnTo>
                  <a:lnTo>
                    <a:pt x="2965" y="229"/>
                  </a:lnTo>
                  <a:lnTo>
                    <a:pt x="3078" y="258"/>
                  </a:lnTo>
                  <a:lnTo>
                    <a:pt x="3182" y="287"/>
                  </a:lnTo>
                  <a:lnTo>
                    <a:pt x="3275" y="314"/>
                  </a:lnTo>
                  <a:lnTo>
                    <a:pt x="3359" y="339"/>
                  </a:lnTo>
                  <a:lnTo>
                    <a:pt x="3434" y="362"/>
                  </a:lnTo>
                  <a:lnTo>
                    <a:pt x="3501" y="381"/>
                  </a:lnTo>
                  <a:lnTo>
                    <a:pt x="3561" y="396"/>
                  </a:lnTo>
                  <a:lnTo>
                    <a:pt x="3589" y="404"/>
                  </a:lnTo>
                  <a:lnTo>
                    <a:pt x="3613" y="409"/>
                  </a:lnTo>
                  <a:lnTo>
                    <a:pt x="3637" y="413"/>
                  </a:lnTo>
                  <a:lnTo>
                    <a:pt x="3659" y="417"/>
                  </a:lnTo>
                  <a:lnTo>
                    <a:pt x="3681" y="418"/>
                  </a:lnTo>
                  <a:lnTo>
                    <a:pt x="3700" y="419"/>
                  </a:lnTo>
                  <a:lnTo>
                    <a:pt x="3700" y="419"/>
                  </a:lnTo>
                  <a:lnTo>
                    <a:pt x="3739" y="419"/>
                  </a:lnTo>
                  <a:lnTo>
                    <a:pt x="3784" y="418"/>
                  </a:lnTo>
                  <a:lnTo>
                    <a:pt x="3883" y="413"/>
                  </a:lnTo>
                  <a:lnTo>
                    <a:pt x="3993" y="407"/>
                  </a:lnTo>
                  <a:lnTo>
                    <a:pt x="4110" y="401"/>
                  </a:lnTo>
                  <a:lnTo>
                    <a:pt x="4230" y="394"/>
                  </a:lnTo>
                  <a:lnTo>
                    <a:pt x="4351" y="388"/>
                  </a:lnTo>
                  <a:lnTo>
                    <a:pt x="4465" y="383"/>
                  </a:lnTo>
                  <a:lnTo>
                    <a:pt x="4519" y="382"/>
                  </a:lnTo>
                  <a:lnTo>
                    <a:pt x="4570" y="382"/>
                  </a:lnTo>
                  <a:lnTo>
                    <a:pt x="4570" y="382"/>
                  </a:lnTo>
                  <a:lnTo>
                    <a:pt x="4621" y="382"/>
                  </a:lnTo>
                  <a:lnTo>
                    <a:pt x="4674" y="384"/>
                  </a:lnTo>
                  <a:lnTo>
                    <a:pt x="4727" y="389"/>
                  </a:lnTo>
                  <a:lnTo>
                    <a:pt x="4784" y="393"/>
                  </a:lnTo>
                  <a:lnTo>
                    <a:pt x="4841" y="399"/>
                  </a:lnTo>
                  <a:lnTo>
                    <a:pt x="4899" y="407"/>
                  </a:lnTo>
                  <a:lnTo>
                    <a:pt x="4959" y="416"/>
                  </a:lnTo>
                  <a:lnTo>
                    <a:pt x="5019" y="426"/>
                  </a:lnTo>
                  <a:lnTo>
                    <a:pt x="5081" y="438"/>
                  </a:lnTo>
                  <a:lnTo>
                    <a:pt x="5144" y="451"/>
                  </a:lnTo>
                  <a:lnTo>
                    <a:pt x="5206" y="465"/>
                  </a:lnTo>
                  <a:lnTo>
                    <a:pt x="5270" y="480"/>
                  </a:lnTo>
                  <a:lnTo>
                    <a:pt x="5335" y="497"/>
                  </a:lnTo>
                  <a:lnTo>
                    <a:pt x="5399" y="515"/>
                  </a:lnTo>
                  <a:lnTo>
                    <a:pt x="5464" y="533"/>
                  </a:lnTo>
                  <a:lnTo>
                    <a:pt x="5530" y="554"/>
                  </a:lnTo>
                  <a:lnTo>
                    <a:pt x="5530" y="554"/>
                  </a:lnTo>
                  <a:lnTo>
                    <a:pt x="5570" y="567"/>
                  </a:lnTo>
                  <a:lnTo>
                    <a:pt x="5606" y="582"/>
                  </a:lnTo>
                  <a:lnTo>
                    <a:pt x="5639" y="597"/>
                  </a:lnTo>
                  <a:lnTo>
                    <a:pt x="5670" y="612"/>
                  </a:lnTo>
                  <a:lnTo>
                    <a:pt x="5697" y="628"/>
                  </a:lnTo>
                  <a:lnTo>
                    <a:pt x="5720" y="646"/>
                  </a:lnTo>
                  <a:lnTo>
                    <a:pt x="5742" y="663"/>
                  </a:lnTo>
                  <a:lnTo>
                    <a:pt x="5761" y="680"/>
                  </a:lnTo>
                  <a:lnTo>
                    <a:pt x="5776" y="697"/>
                  </a:lnTo>
                  <a:lnTo>
                    <a:pt x="5789" y="716"/>
                  </a:lnTo>
                  <a:lnTo>
                    <a:pt x="5800" y="733"/>
                  </a:lnTo>
                  <a:lnTo>
                    <a:pt x="5809" y="751"/>
                  </a:lnTo>
                  <a:lnTo>
                    <a:pt x="5814" y="769"/>
                  </a:lnTo>
                  <a:lnTo>
                    <a:pt x="5819" y="786"/>
                  </a:lnTo>
                  <a:lnTo>
                    <a:pt x="5820" y="803"/>
                  </a:lnTo>
                  <a:lnTo>
                    <a:pt x="5820" y="821"/>
                  </a:lnTo>
                  <a:lnTo>
                    <a:pt x="5818" y="837"/>
                  </a:lnTo>
                  <a:lnTo>
                    <a:pt x="5814" y="853"/>
                  </a:lnTo>
                  <a:lnTo>
                    <a:pt x="5809" y="868"/>
                  </a:lnTo>
                  <a:lnTo>
                    <a:pt x="5802" y="882"/>
                  </a:lnTo>
                  <a:lnTo>
                    <a:pt x="5793" y="896"/>
                  </a:lnTo>
                  <a:lnTo>
                    <a:pt x="5783" y="909"/>
                  </a:lnTo>
                  <a:lnTo>
                    <a:pt x="5772" y="921"/>
                  </a:lnTo>
                  <a:lnTo>
                    <a:pt x="5759" y="933"/>
                  </a:lnTo>
                  <a:lnTo>
                    <a:pt x="5746" y="943"/>
                  </a:lnTo>
                  <a:lnTo>
                    <a:pt x="5731" y="951"/>
                  </a:lnTo>
                  <a:lnTo>
                    <a:pt x="5717" y="959"/>
                  </a:lnTo>
                  <a:lnTo>
                    <a:pt x="5700" y="964"/>
                  </a:lnTo>
                  <a:lnTo>
                    <a:pt x="5683" y="970"/>
                  </a:lnTo>
                  <a:lnTo>
                    <a:pt x="5665" y="972"/>
                  </a:lnTo>
                  <a:lnTo>
                    <a:pt x="5647" y="974"/>
                  </a:lnTo>
                  <a:lnTo>
                    <a:pt x="5629" y="974"/>
                  </a:lnTo>
                  <a:lnTo>
                    <a:pt x="5629" y="974"/>
                  </a:lnTo>
                  <a:lnTo>
                    <a:pt x="5605" y="972"/>
                  </a:lnTo>
                  <a:lnTo>
                    <a:pt x="5583" y="969"/>
                  </a:lnTo>
                  <a:lnTo>
                    <a:pt x="5563" y="965"/>
                  </a:lnTo>
                  <a:lnTo>
                    <a:pt x="5544" y="961"/>
                  </a:lnTo>
                  <a:lnTo>
                    <a:pt x="5527" y="956"/>
                  </a:lnTo>
                  <a:lnTo>
                    <a:pt x="5512" y="950"/>
                  </a:lnTo>
                  <a:lnTo>
                    <a:pt x="5481" y="939"/>
                  </a:lnTo>
                  <a:lnTo>
                    <a:pt x="5452" y="929"/>
                  </a:lnTo>
                  <a:lnTo>
                    <a:pt x="5422" y="918"/>
                  </a:lnTo>
                  <a:lnTo>
                    <a:pt x="5405" y="913"/>
                  </a:lnTo>
                  <a:lnTo>
                    <a:pt x="5388" y="910"/>
                  </a:lnTo>
                  <a:lnTo>
                    <a:pt x="5370" y="907"/>
                  </a:lnTo>
                  <a:lnTo>
                    <a:pt x="5350" y="905"/>
                  </a:lnTo>
                  <a:lnTo>
                    <a:pt x="5350" y="905"/>
                  </a:lnTo>
                  <a:lnTo>
                    <a:pt x="5361" y="911"/>
                  </a:lnTo>
                  <a:lnTo>
                    <a:pt x="5376" y="919"/>
                  </a:lnTo>
                  <a:lnTo>
                    <a:pt x="5416" y="938"/>
                  </a:lnTo>
                  <a:lnTo>
                    <a:pt x="5530" y="989"/>
                  </a:lnTo>
                  <a:lnTo>
                    <a:pt x="5599" y="1020"/>
                  </a:lnTo>
                  <a:lnTo>
                    <a:pt x="5674" y="1056"/>
                  </a:lnTo>
                  <a:lnTo>
                    <a:pt x="5753" y="1095"/>
                  </a:lnTo>
                  <a:lnTo>
                    <a:pt x="5793" y="1116"/>
                  </a:lnTo>
                  <a:lnTo>
                    <a:pt x="5834" y="1138"/>
                  </a:lnTo>
                  <a:lnTo>
                    <a:pt x="5875" y="1162"/>
                  </a:lnTo>
                  <a:lnTo>
                    <a:pt x="5914" y="1186"/>
                  </a:lnTo>
                  <a:lnTo>
                    <a:pt x="5955" y="1210"/>
                  </a:lnTo>
                  <a:lnTo>
                    <a:pt x="5993" y="1236"/>
                  </a:lnTo>
                  <a:lnTo>
                    <a:pt x="6031" y="1262"/>
                  </a:lnTo>
                  <a:lnTo>
                    <a:pt x="6068" y="1290"/>
                  </a:lnTo>
                  <a:lnTo>
                    <a:pt x="6103" y="1318"/>
                  </a:lnTo>
                  <a:lnTo>
                    <a:pt x="6135" y="1348"/>
                  </a:lnTo>
                  <a:lnTo>
                    <a:pt x="6167" y="1378"/>
                  </a:lnTo>
                  <a:lnTo>
                    <a:pt x="6196" y="1409"/>
                  </a:lnTo>
                  <a:lnTo>
                    <a:pt x="6222" y="1440"/>
                  </a:lnTo>
                  <a:lnTo>
                    <a:pt x="6234" y="1457"/>
                  </a:lnTo>
                  <a:lnTo>
                    <a:pt x="6245" y="1473"/>
                  </a:lnTo>
                  <a:lnTo>
                    <a:pt x="6255" y="1490"/>
                  </a:lnTo>
                  <a:lnTo>
                    <a:pt x="6265" y="1506"/>
                  </a:lnTo>
                  <a:lnTo>
                    <a:pt x="6274" y="1524"/>
                  </a:lnTo>
                  <a:lnTo>
                    <a:pt x="6282" y="1541"/>
                  </a:lnTo>
                  <a:lnTo>
                    <a:pt x="6290" y="1558"/>
                  </a:lnTo>
                  <a:lnTo>
                    <a:pt x="6297" y="1575"/>
                  </a:lnTo>
                  <a:lnTo>
                    <a:pt x="6301" y="1594"/>
                  </a:lnTo>
                  <a:lnTo>
                    <a:pt x="6306" y="1611"/>
                  </a:lnTo>
                  <a:lnTo>
                    <a:pt x="6306" y="1611"/>
                  </a:lnTo>
                  <a:lnTo>
                    <a:pt x="6313" y="1646"/>
                  </a:lnTo>
                  <a:lnTo>
                    <a:pt x="6317" y="1678"/>
                  </a:lnTo>
                  <a:lnTo>
                    <a:pt x="6320" y="1708"/>
                  </a:lnTo>
                  <a:lnTo>
                    <a:pt x="6322" y="1735"/>
                  </a:lnTo>
                  <a:lnTo>
                    <a:pt x="6320" y="1760"/>
                  </a:lnTo>
                  <a:lnTo>
                    <a:pt x="6318" y="1783"/>
                  </a:lnTo>
                  <a:lnTo>
                    <a:pt x="6314" y="1803"/>
                  </a:lnTo>
                  <a:lnTo>
                    <a:pt x="6308" y="1822"/>
                  </a:lnTo>
                  <a:lnTo>
                    <a:pt x="6300" y="1838"/>
                  </a:lnTo>
                  <a:lnTo>
                    <a:pt x="6292" y="1852"/>
                  </a:lnTo>
                  <a:lnTo>
                    <a:pt x="6282" y="1864"/>
                  </a:lnTo>
                  <a:lnTo>
                    <a:pt x="6271" y="1875"/>
                  </a:lnTo>
                  <a:lnTo>
                    <a:pt x="6259" y="1883"/>
                  </a:lnTo>
                  <a:lnTo>
                    <a:pt x="6246" y="1890"/>
                  </a:lnTo>
                  <a:lnTo>
                    <a:pt x="6232" y="1894"/>
                  </a:lnTo>
                  <a:lnTo>
                    <a:pt x="6217" y="1897"/>
                  </a:lnTo>
                  <a:lnTo>
                    <a:pt x="6201" y="1899"/>
                  </a:lnTo>
                  <a:lnTo>
                    <a:pt x="6186" y="1899"/>
                  </a:lnTo>
                  <a:lnTo>
                    <a:pt x="6169" y="1897"/>
                  </a:lnTo>
                  <a:lnTo>
                    <a:pt x="6151" y="1895"/>
                  </a:lnTo>
                  <a:lnTo>
                    <a:pt x="6133" y="1891"/>
                  </a:lnTo>
                  <a:lnTo>
                    <a:pt x="6115" y="1885"/>
                  </a:lnTo>
                  <a:lnTo>
                    <a:pt x="6097" y="1878"/>
                  </a:lnTo>
                  <a:lnTo>
                    <a:pt x="6078" y="1870"/>
                  </a:lnTo>
                  <a:lnTo>
                    <a:pt x="6060" y="1862"/>
                  </a:lnTo>
                  <a:lnTo>
                    <a:pt x="6041" y="1851"/>
                  </a:lnTo>
                  <a:lnTo>
                    <a:pt x="6023" y="1840"/>
                  </a:lnTo>
                  <a:lnTo>
                    <a:pt x="6005" y="1828"/>
                  </a:lnTo>
                  <a:lnTo>
                    <a:pt x="5987" y="1815"/>
                  </a:lnTo>
                  <a:lnTo>
                    <a:pt x="5969" y="1801"/>
                  </a:lnTo>
                  <a:lnTo>
                    <a:pt x="5952" y="1786"/>
                  </a:lnTo>
                  <a:lnTo>
                    <a:pt x="5936" y="1771"/>
                  </a:lnTo>
                  <a:lnTo>
                    <a:pt x="5936" y="1771"/>
                  </a:lnTo>
                  <a:lnTo>
                    <a:pt x="5901" y="1738"/>
                  </a:lnTo>
                  <a:lnTo>
                    <a:pt x="5860" y="1703"/>
                  </a:lnTo>
                  <a:lnTo>
                    <a:pt x="5817" y="1665"/>
                  </a:lnTo>
                  <a:lnTo>
                    <a:pt x="5770" y="1625"/>
                  </a:lnTo>
                  <a:lnTo>
                    <a:pt x="5720" y="1585"/>
                  </a:lnTo>
                  <a:lnTo>
                    <a:pt x="5669" y="1545"/>
                  </a:lnTo>
                  <a:lnTo>
                    <a:pt x="5616" y="1506"/>
                  </a:lnTo>
                  <a:lnTo>
                    <a:pt x="5562" y="1469"/>
                  </a:lnTo>
                  <a:lnTo>
                    <a:pt x="5509" y="1433"/>
                  </a:lnTo>
                  <a:lnTo>
                    <a:pt x="5458" y="1402"/>
                  </a:lnTo>
                  <a:lnTo>
                    <a:pt x="5432" y="1386"/>
                  </a:lnTo>
                  <a:lnTo>
                    <a:pt x="5407" y="1372"/>
                  </a:lnTo>
                  <a:lnTo>
                    <a:pt x="5383" y="1361"/>
                  </a:lnTo>
                  <a:lnTo>
                    <a:pt x="5359" y="1349"/>
                  </a:lnTo>
                  <a:lnTo>
                    <a:pt x="5337" y="1339"/>
                  </a:lnTo>
                  <a:lnTo>
                    <a:pt x="5314" y="1330"/>
                  </a:lnTo>
                  <a:lnTo>
                    <a:pt x="5293" y="1324"/>
                  </a:lnTo>
                  <a:lnTo>
                    <a:pt x="5273" y="1318"/>
                  </a:lnTo>
                  <a:lnTo>
                    <a:pt x="5254" y="1315"/>
                  </a:lnTo>
                  <a:lnTo>
                    <a:pt x="5236" y="1313"/>
                  </a:lnTo>
                  <a:lnTo>
                    <a:pt x="5220" y="1313"/>
                  </a:lnTo>
                  <a:lnTo>
                    <a:pt x="5204" y="1315"/>
                  </a:lnTo>
                  <a:lnTo>
                    <a:pt x="5204" y="1315"/>
                  </a:lnTo>
                  <a:lnTo>
                    <a:pt x="5219" y="1328"/>
                  </a:lnTo>
                  <a:lnTo>
                    <a:pt x="5240" y="1346"/>
                  </a:lnTo>
                  <a:lnTo>
                    <a:pt x="5302" y="1395"/>
                  </a:lnTo>
                  <a:lnTo>
                    <a:pt x="5384" y="1459"/>
                  </a:lnTo>
                  <a:lnTo>
                    <a:pt x="5430" y="1497"/>
                  </a:lnTo>
                  <a:lnTo>
                    <a:pt x="5479" y="1538"/>
                  </a:lnTo>
                  <a:lnTo>
                    <a:pt x="5530" y="1583"/>
                  </a:lnTo>
                  <a:lnTo>
                    <a:pt x="5580" y="1630"/>
                  </a:lnTo>
                  <a:lnTo>
                    <a:pt x="5632" y="1681"/>
                  </a:lnTo>
                  <a:lnTo>
                    <a:pt x="5657" y="1708"/>
                  </a:lnTo>
                  <a:lnTo>
                    <a:pt x="5683" y="1735"/>
                  </a:lnTo>
                  <a:lnTo>
                    <a:pt x="5708" y="1764"/>
                  </a:lnTo>
                  <a:lnTo>
                    <a:pt x="5733" y="1792"/>
                  </a:lnTo>
                  <a:lnTo>
                    <a:pt x="5756" y="1823"/>
                  </a:lnTo>
                  <a:lnTo>
                    <a:pt x="5780" y="1853"/>
                  </a:lnTo>
                  <a:lnTo>
                    <a:pt x="5802" y="1883"/>
                  </a:lnTo>
                  <a:lnTo>
                    <a:pt x="5823" y="1915"/>
                  </a:lnTo>
                  <a:lnTo>
                    <a:pt x="5845" y="1947"/>
                  </a:lnTo>
                  <a:lnTo>
                    <a:pt x="5864" y="1979"/>
                  </a:lnTo>
                  <a:lnTo>
                    <a:pt x="5864" y="1979"/>
                  </a:lnTo>
                  <a:lnTo>
                    <a:pt x="5892" y="2030"/>
                  </a:lnTo>
                  <a:lnTo>
                    <a:pt x="5915" y="2078"/>
                  </a:lnTo>
                  <a:lnTo>
                    <a:pt x="5934" y="2122"/>
                  </a:lnTo>
                  <a:lnTo>
                    <a:pt x="5950" y="2164"/>
                  </a:lnTo>
                  <a:lnTo>
                    <a:pt x="5963" y="2203"/>
                  </a:lnTo>
                  <a:lnTo>
                    <a:pt x="5967" y="2221"/>
                  </a:lnTo>
                  <a:lnTo>
                    <a:pt x="5972" y="2240"/>
                  </a:lnTo>
                  <a:lnTo>
                    <a:pt x="5974" y="2257"/>
                  </a:lnTo>
                  <a:lnTo>
                    <a:pt x="5976" y="2274"/>
                  </a:lnTo>
                  <a:lnTo>
                    <a:pt x="5978" y="2290"/>
                  </a:lnTo>
                  <a:lnTo>
                    <a:pt x="5978" y="2305"/>
                  </a:lnTo>
                  <a:lnTo>
                    <a:pt x="5978" y="2321"/>
                  </a:lnTo>
                  <a:lnTo>
                    <a:pt x="5978" y="2335"/>
                  </a:lnTo>
                  <a:lnTo>
                    <a:pt x="5976" y="2349"/>
                  </a:lnTo>
                  <a:lnTo>
                    <a:pt x="5975" y="2362"/>
                  </a:lnTo>
                  <a:lnTo>
                    <a:pt x="5972" y="2375"/>
                  </a:lnTo>
                  <a:lnTo>
                    <a:pt x="5968" y="2386"/>
                  </a:lnTo>
                  <a:lnTo>
                    <a:pt x="5965" y="2398"/>
                  </a:lnTo>
                  <a:lnTo>
                    <a:pt x="5960" y="2409"/>
                  </a:lnTo>
                  <a:lnTo>
                    <a:pt x="5955" y="2419"/>
                  </a:lnTo>
                  <a:lnTo>
                    <a:pt x="5949" y="2430"/>
                  </a:lnTo>
                  <a:lnTo>
                    <a:pt x="5943" y="2438"/>
                  </a:lnTo>
                  <a:lnTo>
                    <a:pt x="5937" y="2447"/>
                  </a:lnTo>
                  <a:lnTo>
                    <a:pt x="5930" y="2456"/>
                  </a:lnTo>
                  <a:lnTo>
                    <a:pt x="5923" y="2463"/>
                  </a:lnTo>
                  <a:lnTo>
                    <a:pt x="5906" y="2477"/>
                  </a:lnTo>
                  <a:lnTo>
                    <a:pt x="5890" y="2490"/>
                  </a:lnTo>
                  <a:lnTo>
                    <a:pt x="5871" y="2500"/>
                  </a:lnTo>
                  <a:lnTo>
                    <a:pt x="5851" y="2508"/>
                  </a:lnTo>
                  <a:lnTo>
                    <a:pt x="5831" y="2515"/>
                  </a:lnTo>
                  <a:lnTo>
                    <a:pt x="5810" y="2520"/>
                  </a:lnTo>
                  <a:lnTo>
                    <a:pt x="5788" y="2524"/>
                  </a:lnTo>
                  <a:lnTo>
                    <a:pt x="5765" y="2526"/>
                  </a:lnTo>
                  <a:lnTo>
                    <a:pt x="5743" y="2526"/>
                  </a:lnTo>
                  <a:lnTo>
                    <a:pt x="5721" y="2525"/>
                  </a:lnTo>
                  <a:lnTo>
                    <a:pt x="5699" y="2521"/>
                  </a:lnTo>
                  <a:lnTo>
                    <a:pt x="5678" y="2518"/>
                  </a:lnTo>
                  <a:lnTo>
                    <a:pt x="5656" y="2513"/>
                  </a:lnTo>
                  <a:lnTo>
                    <a:pt x="5635" y="2506"/>
                  </a:lnTo>
                  <a:lnTo>
                    <a:pt x="5616" y="2498"/>
                  </a:lnTo>
                  <a:lnTo>
                    <a:pt x="5598" y="2489"/>
                  </a:lnTo>
                  <a:lnTo>
                    <a:pt x="5580" y="2479"/>
                  </a:lnTo>
                  <a:lnTo>
                    <a:pt x="5580" y="2479"/>
                  </a:lnTo>
                  <a:lnTo>
                    <a:pt x="5564" y="2467"/>
                  </a:lnTo>
                  <a:lnTo>
                    <a:pt x="5546" y="2453"/>
                  </a:lnTo>
                  <a:lnTo>
                    <a:pt x="5527" y="2436"/>
                  </a:lnTo>
                  <a:lnTo>
                    <a:pt x="5508" y="2418"/>
                  </a:lnTo>
                  <a:lnTo>
                    <a:pt x="5489" y="2397"/>
                  </a:lnTo>
                  <a:lnTo>
                    <a:pt x="5468" y="2375"/>
                  </a:lnTo>
                  <a:lnTo>
                    <a:pt x="5425" y="2324"/>
                  </a:lnTo>
                  <a:lnTo>
                    <a:pt x="5380" y="2268"/>
                  </a:lnTo>
                  <a:lnTo>
                    <a:pt x="5334" y="2208"/>
                  </a:lnTo>
                  <a:lnTo>
                    <a:pt x="5239" y="2080"/>
                  </a:lnTo>
                  <a:lnTo>
                    <a:pt x="5141" y="1948"/>
                  </a:lnTo>
                  <a:lnTo>
                    <a:pt x="5092" y="1885"/>
                  </a:lnTo>
                  <a:lnTo>
                    <a:pt x="5045" y="1825"/>
                  </a:lnTo>
                  <a:lnTo>
                    <a:pt x="4998" y="1770"/>
                  </a:lnTo>
                  <a:lnTo>
                    <a:pt x="4974" y="1744"/>
                  </a:lnTo>
                  <a:lnTo>
                    <a:pt x="4952" y="1720"/>
                  </a:lnTo>
                  <a:lnTo>
                    <a:pt x="4930" y="1697"/>
                  </a:lnTo>
                  <a:lnTo>
                    <a:pt x="4909" y="1677"/>
                  </a:lnTo>
                  <a:lnTo>
                    <a:pt x="4888" y="1659"/>
                  </a:lnTo>
                  <a:lnTo>
                    <a:pt x="4868" y="1642"/>
                  </a:lnTo>
                  <a:lnTo>
                    <a:pt x="4868" y="1642"/>
                  </a:lnTo>
                  <a:lnTo>
                    <a:pt x="4844" y="1625"/>
                  </a:lnTo>
                  <a:lnTo>
                    <a:pt x="4821" y="1608"/>
                  </a:lnTo>
                  <a:lnTo>
                    <a:pt x="4772" y="1576"/>
                  </a:lnTo>
                  <a:lnTo>
                    <a:pt x="4725" y="1547"/>
                  </a:lnTo>
                  <a:lnTo>
                    <a:pt x="4677" y="1521"/>
                  </a:lnTo>
                  <a:lnTo>
                    <a:pt x="4630" y="1498"/>
                  </a:lnTo>
                  <a:lnTo>
                    <a:pt x="4585" y="1477"/>
                  </a:lnTo>
                  <a:lnTo>
                    <a:pt x="4540" y="1459"/>
                  </a:lnTo>
                  <a:lnTo>
                    <a:pt x="4497" y="1444"/>
                  </a:lnTo>
                  <a:lnTo>
                    <a:pt x="4458" y="1431"/>
                  </a:lnTo>
                  <a:lnTo>
                    <a:pt x="4420" y="1420"/>
                  </a:lnTo>
                  <a:lnTo>
                    <a:pt x="4385" y="1411"/>
                  </a:lnTo>
                  <a:lnTo>
                    <a:pt x="4354" y="1406"/>
                  </a:lnTo>
                  <a:lnTo>
                    <a:pt x="4326" y="1403"/>
                  </a:lnTo>
                  <a:lnTo>
                    <a:pt x="4302" y="1402"/>
                  </a:lnTo>
                  <a:lnTo>
                    <a:pt x="4292" y="1403"/>
                  </a:lnTo>
                  <a:lnTo>
                    <a:pt x="4283" y="1404"/>
                  </a:lnTo>
                  <a:lnTo>
                    <a:pt x="4275" y="1405"/>
                  </a:lnTo>
                  <a:lnTo>
                    <a:pt x="4269" y="1407"/>
                  </a:lnTo>
                  <a:lnTo>
                    <a:pt x="4269" y="1407"/>
                  </a:lnTo>
                  <a:lnTo>
                    <a:pt x="4309" y="1445"/>
                  </a:lnTo>
                  <a:lnTo>
                    <a:pt x="4347" y="1478"/>
                  </a:lnTo>
                  <a:lnTo>
                    <a:pt x="4418" y="1542"/>
                  </a:lnTo>
                  <a:lnTo>
                    <a:pt x="4451" y="1572"/>
                  </a:lnTo>
                  <a:lnTo>
                    <a:pt x="4484" y="1602"/>
                  </a:lnTo>
                  <a:lnTo>
                    <a:pt x="4517" y="1635"/>
                  </a:lnTo>
                  <a:lnTo>
                    <a:pt x="4549" y="1668"/>
                  </a:lnTo>
                  <a:lnTo>
                    <a:pt x="4582" y="1705"/>
                  </a:lnTo>
                  <a:lnTo>
                    <a:pt x="4614" y="1744"/>
                  </a:lnTo>
                  <a:lnTo>
                    <a:pt x="4649" y="1788"/>
                  </a:lnTo>
                  <a:lnTo>
                    <a:pt x="4684" y="1838"/>
                  </a:lnTo>
                  <a:lnTo>
                    <a:pt x="4720" y="1893"/>
                  </a:lnTo>
                  <a:lnTo>
                    <a:pt x="4758" y="1956"/>
                  </a:lnTo>
                  <a:lnTo>
                    <a:pt x="4798" y="2025"/>
                  </a:lnTo>
                  <a:lnTo>
                    <a:pt x="4841" y="2103"/>
                  </a:lnTo>
                  <a:lnTo>
                    <a:pt x="4841" y="2103"/>
                  </a:lnTo>
                  <a:lnTo>
                    <a:pt x="4869" y="2159"/>
                  </a:lnTo>
                  <a:lnTo>
                    <a:pt x="4896" y="2211"/>
                  </a:lnTo>
                  <a:lnTo>
                    <a:pt x="4919" y="2263"/>
                  </a:lnTo>
                  <a:lnTo>
                    <a:pt x="4942" y="2313"/>
                  </a:lnTo>
                  <a:lnTo>
                    <a:pt x="4962" y="2362"/>
                  </a:lnTo>
                  <a:lnTo>
                    <a:pt x="4980" y="2408"/>
                  </a:lnTo>
                  <a:lnTo>
                    <a:pt x="4997" y="2453"/>
                  </a:lnTo>
                  <a:lnTo>
                    <a:pt x="5011" y="2497"/>
                  </a:lnTo>
                  <a:lnTo>
                    <a:pt x="5024" y="2539"/>
                  </a:lnTo>
                  <a:lnTo>
                    <a:pt x="5035" y="2579"/>
                  </a:lnTo>
                  <a:lnTo>
                    <a:pt x="5044" y="2618"/>
                  </a:lnTo>
                  <a:lnTo>
                    <a:pt x="5052" y="2655"/>
                  </a:lnTo>
                  <a:lnTo>
                    <a:pt x="5058" y="2691"/>
                  </a:lnTo>
                  <a:lnTo>
                    <a:pt x="5063" y="2725"/>
                  </a:lnTo>
                  <a:lnTo>
                    <a:pt x="5067" y="2759"/>
                  </a:lnTo>
                  <a:lnTo>
                    <a:pt x="5070" y="2790"/>
                  </a:lnTo>
                  <a:lnTo>
                    <a:pt x="5071" y="2821"/>
                  </a:lnTo>
                  <a:lnTo>
                    <a:pt x="5071" y="2850"/>
                  </a:lnTo>
                  <a:lnTo>
                    <a:pt x="5070" y="2878"/>
                  </a:lnTo>
                  <a:lnTo>
                    <a:pt x="5067" y="2905"/>
                  </a:lnTo>
                  <a:lnTo>
                    <a:pt x="5064" y="2930"/>
                  </a:lnTo>
                  <a:lnTo>
                    <a:pt x="5059" y="2954"/>
                  </a:lnTo>
                  <a:lnTo>
                    <a:pt x="5055" y="2977"/>
                  </a:lnTo>
                  <a:lnTo>
                    <a:pt x="5049" y="3000"/>
                  </a:lnTo>
                  <a:lnTo>
                    <a:pt x="5043" y="3020"/>
                  </a:lnTo>
                  <a:lnTo>
                    <a:pt x="5036" y="3040"/>
                  </a:lnTo>
                  <a:lnTo>
                    <a:pt x="5029" y="3059"/>
                  </a:lnTo>
                  <a:lnTo>
                    <a:pt x="5021" y="3076"/>
                  </a:lnTo>
                  <a:lnTo>
                    <a:pt x="5012" y="3093"/>
                  </a:lnTo>
                  <a:lnTo>
                    <a:pt x="5003" y="3109"/>
                  </a:lnTo>
                  <a:lnTo>
                    <a:pt x="4994" y="3124"/>
                  </a:lnTo>
                  <a:lnTo>
                    <a:pt x="4985" y="3138"/>
                  </a:lnTo>
                  <a:lnTo>
                    <a:pt x="4985" y="3138"/>
                  </a:lnTo>
                  <a:lnTo>
                    <a:pt x="4975" y="3151"/>
                  </a:lnTo>
                  <a:lnTo>
                    <a:pt x="4965" y="3162"/>
                  </a:lnTo>
                  <a:lnTo>
                    <a:pt x="4955" y="3171"/>
                  </a:lnTo>
                  <a:lnTo>
                    <a:pt x="4945" y="3181"/>
                  </a:lnTo>
                  <a:lnTo>
                    <a:pt x="4934" y="3189"/>
                  </a:lnTo>
                  <a:lnTo>
                    <a:pt x="4923" y="3195"/>
                  </a:lnTo>
                  <a:lnTo>
                    <a:pt x="4910" y="3200"/>
                  </a:lnTo>
                  <a:lnTo>
                    <a:pt x="4899" y="3204"/>
                  </a:lnTo>
                  <a:lnTo>
                    <a:pt x="4887" y="3207"/>
                  </a:lnTo>
                  <a:lnTo>
                    <a:pt x="4874" y="3209"/>
                  </a:lnTo>
                  <a:lnTo>
                    <a:pt x="4862" y="3210"/>
                  </a:lnTo>
                  <a:lnTo>
                    <a:pt x="4850" y="3211"/>
                  </a:lnTo>
                  <a:lnTo>
                    <a:pt x="4837" y="3210"/>
                  </a:lnTo>
                  <a:lnTo>
                    <a:pt x="4825" y="3209"/>
                  </a:lnTo>
                  <a:lnTo>
                    <a:pt x="4813" y="3207"/>
                  </a:lnTo>
                  <a:lnTo>
                    <a:pt x="4800" y="3205"/>
                  </a:lnTo>
                  <a:lnTo>
                    <a:pt x="4776" y="3197"/>
                  </a:lnTo>
                  <a:lnTo>
                    <a:pt x="4752" y="3188"/>
                  </a:lnTo>
                  <a:lnTo>
                    <a:pt x="4730" y="3177"/>
                  </a:lnTo>
                  <a:lnTo>
                    <a:pt x="4708" y="3165"/>
                  </a:lnTo>
                  <a:lnTo>
                    <a:pt x="4688" y="3151"/>
                  </a:lnTo>
                  <a:lnTo>
                    <a:pt x="4670" y="3138"/>
                  </a:lnTo>
                  <a:lnTo>
                    <a:pt x="4655" y="3124"/>
                  </a:lnTo>
                  <a:lnTo>
                    <a:pt x="4640" y="3110"/>
                  </a:lnTo>
                  <a:lnTo>
                    <a:pt x="4640" y="3110"/>
                  </a:lnTo>
                  <a:lnTo>
                    <a:pt x="4634" y="3101"/>
                  </a:lnTo>
                  <a:lnTo>
                    <a:pt x="4628" y="3090"/>
                  </a:lnTo>
                  <a:lnTo>
                    <a:pt x="4621" y="3078"/>
                  </a:lnTo>
                  <a:lnTo>
                    <a:pt x="4614" y="3061"/>
                  </a:lnTo>
                  <a:lnTo>
                    <a:pt x="4601" y="3021"/>
                  </a:lnTo>
                  <a:lnTo>
                    <a:pt x="4586" y="2974"/>
                  </a:lnTo>
                  <a:lnTo>
                    <a:pt x="4551" y="2857"/>
                  </a:lnTo>
                  <a:lnTo>
                    <a:pt x="4531" y="2790"/>
                  </a:lnTo>
                  <a:lnTo>
                    <a:pt x="4510" y="2719"/>
                  </a:lnTo>
                  <a:lnTo>
                    <a:pt x="4485" y="2643"/>
                  </a:lnTo>
                  <a:lnTo>
                    <a:pt x="4458" y="2566"/>
                  </a:lnTo>
                  <a:lnTo>
                    <a:pt x="4444" y="2527"/>
                  </a:lnTo>
                  <a:lnTo>
                    <a:pt x="4428" y="2487"/>
                  </a:lnTo>
                  <a:lnTo>
                    <a:pt x="4411" y="2448"/>
                  </a:lnTo>
                  <a:lnTo>
                    <a:pt x="4394" y="2408"/>
                  </a:lnTo>
                  <a:lnTo>
                    <a:pt x="4376" y="2369"/>
                  </a:lnTo>
                  <a:lnTo>
                    <a:pt x="4357" y="2329"/>
                  </a:lnTo>
                  <a:lnTo>
                    <a:pt x="4338" y="2290"/>
                  </a:lnTo>
                  <a:lnTo>
                    <a:pt x="4317" y="2253"/>
                  </a:lnTo>
                  <a:lnTo>
                    <a:pt x="4296" y="2215"/>
                  </a:lnTo>
                  <a:lnTo>
                    <a:pt x="4272" y="2178"/>
                  </a:lnTo>
                  <a:lnTo>
                    <a:pt x="4248" y="2142"/>
                  </a:lnTo>
                  <a:lnTo>
                    <a:pt x="4224" y="2108"/>
                  </a:lnTo>
                  <a:lnTo>
                    <a:pt x="4224" y="2108"/>
                  </a:lnTo>
                  <a:lnTo>
                    <a:pt x="4197" y="2073"/>
                  </a:lnTo>
                  <a:lnTo>
                    <a:pt x="4169" y="2040"/>
                  </a:lnTo>
                  <a:lnTo>
                    <a:pt x="4140" y="2006"/>
                  </a:lnTo>
                  <a:lnTo>
                    <a:pt x="4109" y="1973"/>
                  </a:lnTo>
                  <a:lnTo>
                    <a:pt x="4077" y="1940"/>
                  </a:lnTo>
                  <a:lnTo>
                    <a:pt x="4044" y="1909"/>
                  </a:lnTo>
                  <a:lnTo>
                    <a:pt x="4011" y="1878"/>
                  </a:lnTo>
                  <a:lnTo>
                    <a:pt x="3976" y="1848"/>
                  </a:lnTo>
                  <a:lnTo>
                    <a:pt x="3941" y="1818"/>
                  </a:lnTo>
                  <a:lnTo>
                    <a:pt x="3905" y="1790"/>
                  </a:lnTo>
                  <a:lnTo>
                    <a:pt x="3868" y="1764"/>
                  </a:lnTo>
                  <a:lnTo>
                    <a:pt x="3831" y="1738"/>
                  </a:lnTo>
                  <a:lnTo>
                    <a:pt x="3794" y="1715"/>
                  </a:lnTo>
                  <a:lnTo>
                    <a:pt x="3757" y="1692"/>
                  </a:lnTo>
                  <a:lnTo>
                    <a:pt x="3720" y="1672"/>
                  </a:lnTo>
                  <a:lnTo>
                    <a:pt x="3682" y="1652"/>
                  </a:lnTo>
                  <a:lnTo>
                    <a:pt x="3645" y="1635"/>
                  </a:lnTo>
                  <a:lnTo>
                    <a:pt x="3609" y="1620"/>
                  </a:lnTo>
                  <a:lnTo>
                    <a:pt x="3572" y="1607"/>
                  </a:lnTo>
                  <a:lnTo>
                    <a:pt x="3536" y="1596"/>
                  </a:lnTo>
                  <a:lnTo>
                    <a:pt x="3501" y="1586"/>
                  </a:lnTo>
                  <a:lnTo>
                    <a:pt x="3467" y="1581"/>
                  </a:lnTo>
                  <a:lnTo>
                    <a:pt x="3433" y="1576"/>
                  </a:lnTo>
                  <a:lnTo>
                    <a:pt x="3417" y="1575"/>
                  </a:lnTo>
                  <a:lnTo>
                    <a:pt x="3400" y="1575"/>
                  </a:lnTo>
                  <a:lnTo>
                    <a:pt x="3385" y="1575"/>
                  </a:lnTo>
                  <a:lnTo>
                    <a:pt x="3369" y="1576"/>
                  </a:lnTo>
                  <a:lnTo>
                    <a:pt x="3354" y="1579"/>
                  </a:lnTo>
                  <a:lnTo>
                    <a:pt x="3339" y="1581"/>
                  </a:lnTo>
                  <a:lnTo>
                    <a:pt x="3324" y="1584"/>
                  </a:lnTo>
                  <a:lnTo>
                    <a:pt x="3309" y="1588"/>
                  </a:lnTo>
                  <a:lnTo>
                    <a:pt x="3296" y="1593"/>
                  </a:lnTo>
                  <a:lnTo>
                    <a:pt x="3283" y="1598"/>
                  </a:lnTo>
                  <a:lnTo>
                    <a:pt x="3269" y="1605"/>
                  </a:lnTo>
                  <a:lnTo>
                    <a:pt x="3257" y="1612"/>
                  </a:lnTo>
                  <a:lnTo>
                    <a:pt x="3243" y="1620"/>
                  </a:lnTo>
                  <a:lnTo>
                    <a:pt x="3232" y="1628"/>
                  </a:lnTo>
                  <a:lnTo>
                    <a:pt x="3220" y="1638"/>
                  </a:lnTo>
                  <a:lnTo>
                    <a:pt x="3210" y="1649"/>
                  </a:lnTo>
                  <a:lnTo>
                    <a:pt x="3198" y="1660"/>
                  </a:lnTo>
                  <a:lnTo>
                    <a:pt x="3188" y="1672"/>
                  </a:lnTo>
                  <a:lnTo>
                    <a:pt x="3188" y="1672"/>
                  </a:lnTo>
                  <a:lnTo>
                    <a:pt x="3173" y="1694"/>
                  </a:lnTo>
                  <a:lnTo>
                    <a:pt x="3158" y="1716"/>
                  </a:lnTo>
                  <a:lnTo>
                    <a:pt x="3147" y="1737"/>
                  </a:lnTo>
                  <a:lnTo>
                    <a:pt x="3138" y="1759"/>
                  </a:lnTo>
                  <a:lnTo>
                    <a:pt x="3130" y="1780"/>
                  </a:lnTo>
                  <a:lnTo>
                    <a:pt x="3124" y="1801"/>
                  </a:lnTo>
                  <a:lnTo>
                    <a:pt x="3120" y="1822"/>
                  </a:lnTo>
                  <a:lnTo>
                    <a:pt x="3118" y="1843"/>
                  </a:lnTo>
                  <a:lnTo>
                    <a:pt x="3118" y="1864"/>
                  </a:lnTo>
                  <a:lnTo>
                    <a:pt x="3119" y="1884"/>
                  </a:lnTo>
                  <a:lnTo>
                    <a:pt x="3120" y="1905"/>
                  </a:lnTo>
                  <a:lnTo>
                    <a:pt x="3123" y="1926"/>
                  </a:lnTo>
                  <a:lnTo>
                    <a:pt x="3128" y="1947"/>
                  </a:lnTo>
                  <a:lnTo>
                    <a:pt x="3133" y="1967"/>
                  </a:lnTo>
                  <a:lnTo>
                    <a:pt x="3140" y="1989"/>
                  </a:lnTo>
                  <a:lnTo>
                    <a:pt x="3147" y="2010"/>
                  </a:lnTo>
                  <a:lnTo>
                    <a:pt x="3164" y="2053"/>
                  </a:lnTo>
                  <a:lnTo>
                    <a:pt x="3180" y="2097"/>
                  </a:lnTo>
                  <a:lnTo>
                    <a:pt x="3200" y="2141"/>
                  </a:lnTo>
                  <a:lnTo>
                    <a:pt x="3219" y="2188"/>
                  </a:lnTo>
                  <a:lnTo>
                    <a:pt x="3237" y="2234"/>
                  </a:lnTo>
                  <a:lnTo>
                    <a:pt x="3244" y="2259"/>
                  </a:lnTo>
                  <a:lnTo>
                    <a:pt x="3252" y="2284"/>
                  </a:lnTo>
                  <a:lnTo>
                    <a:pt x="3259" y="2309"/>
                  </a:lnTo>
                  <a:lnTo>
                    <a:pt x="3266" y="2335"/>
                  </a:lnTo>
                  <a:lnTo>
                    <a:pt x="3271" y="2360"/>
                  </a:lnTo>
                  <a:lnTo>
                    <a:pt x="3276" y="2387"/>
                  </a:lnTo>
                  <a:lnTo>
                    <a:pt x="3276" y="2387"/>
                  </a:lnTo>
                  <a:lnTo>
                    <a:pt x="3293" y="2507"/>
                  </a:lnTo>
                  <a:lnTo>
                    <a:pt x="3302" y="2574"/>
                  </a:lnTo>
                  <a:lnTo>
                    <a:pt x="3309" y="2645"/>
                  </a:lnTo>
                  <a:lnTo>
                    <a:pt x="3316" y="2717"/>
                  </a:lnTo>
                  <a:lnTo>
                    <a:pt x="3321" y="2790"/>
                  </a:lnTo>
                  <a:lnTo>
                    <a:pt x="3322" y="2826"/>
                  </a:lnTo>
                  <a:lnTo>
                    <a:pt x="3323" y="2863"/>
                  </a:lnTo>
                  <a:lnTo>
                    <a:pt x="3323" y="2898"/>
                  </a:lnTo>
                  <a:lnTo>
                    <a:pt x="3322" y="2933"/>
                  </a:lnTo>
                  <a:lnTo>
                    <a:pt x="3320" y="2967"/>
                  </a:lnTo>
                  <a:lnTo>
                    <a:pt x="3317" y="3001"/>
                  </a:lnTo>
                  <a:lnTo>
                    <a:pt x="3313" y="3033"/>
                  </a:lnTo>
                  <a:lnTo>
                    <a:pt x="3307" y="3065"/>
                  </a:lnTo>
                  <a:lnTo>
                    <a:pt x="3302" y="3095"/>
                  </a:lnTo>
                  <a:lnTo>
                    <a:pt x="3294" y="3124"/>
                  </a:lnTo>
                  <a:lnTo>
                    <a:pt x="3285" y="3151"/>
                  </a:lnTo>
                  <a:lnTo>
                    <a:pt x="3274" y="3176"/>
                  </a:lnTo>
                  <a:lnTo>
                    <a:pt x="3261" y="3198"/>
                  </a:lnTo>
                  <a:lnTo>
                    <a:pt x="3248" y="3220"/>
                  </a:lnTo>
                  <a:lnTo>
                    <a:pt x="3240" y="3230"/>
                  </a:lnTo>
                  <a:lnTo>
                    <a:pt x="3232" y="3238"/>
                  </a:lnTo>
                  <a:lnTo>
                    <a:pt x="3224" y="3247"/>
                  </a:lnTo>
                  <a:lnTo>
                    <a:pt x="3215" y="3256"/>
                  </a:lnTo>
                  <a:lnTo>
                    <a:pt x="3205" y="3263"/>
                  </a:lnTo>
                  <a:lnTo>
                    <a:pt x="3195" y="3270"/>
                  </a:lnTo>
                  <a:lnTo>
                    <a:pt x="3185" y="3275"/>
                  </a:lnTo>
                  <a:lnTo>
                    <a:pt x="3175" y="3281"/>
                  </a:lnTo>
                  <a:lnTo>
                    <a:pt x="3164" y="3285"/>
                  </a:lnTo>
                  <a:lnTo>
                    <a:pt x="3151" y="3289"/>
                  </a:lnTo>
                  <a:lnTo>
                    <a:pt x="3139" y="3292"/>
                  </a:lnTo>
                  <a:lnTo>
                    <a:pt x="3126" y="3295"/>
                  </a:lnTo>
                  <a:lnTo>
                    <a:pt x="3126" y="3295"/>
                  </a:lnTo>
                  <a:lnTo>
                    <a:pt x="3106" y="3297"/>
                  </a:lnTo>
                  <a:lnTo>
                    <a:pt x="3088" y="3297"/>
                  </a:lnTo>
                  <a:lnTo>
                    <a:pt x="3071" y="3296"/>
                  </a:lnTo>
                  <a:lnTo>
                    <a:pt x="3053" y="3292"/>
                  </a:lnTo>
                  <a:lnTo>
                    <a:pt x="3037" y="3287"/>
                  </a:lnTo>
                  <a:lnTo>
                    <a:pt x="3021" y="3281"/>
                  </a:lnTo>
                  <a:lnTo>
                    <a:pt x="3005" y="3273"/>
                  </a:lnTo>
                  <a:lnTo>
                    <a:pt x="2992" y="3263"/>
                  </a:lnTo>
                  <a:lnTo>
                    <a:pt x="2977" y="3252"/>
                  </a:lnTo>
                  <a:lnTo>
                    <a:pt x="2965" y="3240"/>
                  </a:lnTo>
                  <a:lnTo>
                    <a:pt x="2952" y="3227"/>
                  </a:lnTo>
                  <a:lnTo>
                    <a:pt x="2940" y="3211"/>
                  </a:lnTo>
                  <a:lnTo>
                    <a:pt x="2928" y="3195"/>
                  </a:lnTo>
                  <a:lnTo>
                    <a:pt x="2918" y="3177"/>
                  </a:lnTo>
                  <a:lnTo>
                    <a:pt x="2907" y="3159"/>
                  </a:lnTo>
                  <a:lnTo>
                    <a:pt x="2897" y="3139"/>
                  </a:lnTo>
                  <a:lnTo>
                    <a:pt x="2887" y="3119"/>
                  </a:lnTo>
                  <a:lnTo>
                    <a:pt x="2878" y="3097"/>
                  </a:lnTo>
                  <a:lnTo>
                    <a:pt x="2860" y="3051"/>
                  </a:lnTo>
                  <a:lnTo>
                    <a:pt x="2844" y="3001"/>
                  </a:lnTo>
                  <a:lnTo>
                    <a:pt x="2828" y="2949"/>
                  </a:lnTo>
                  <a:lnTo>
                    <a:pt x="2814" y="2894"/>
                  </a:lnTo>
                  <a:lnTo>
                    <a:pt x="2800" y="2838"/>
                  </a:lnTo>
                  <a:lnTo>
                    <a:pt x="2773" y="2720"/>
                  </a:lnTo>
                  <a:lnTo>
                    <a:pt x="2746" y="2600"/>
                  </a:lnTo>
                  <a:lnTo>
                    <a:pt x="2733" y="2540"/>
                  </a:lnTo>
                  <a:lnTo>
                    <a:pt x="2718" y="2479"/>
                  </a:lnTo>
                  <a:lnTo>
                    <a:pt x="2704" y="2421"/>
                  </a:lnTo>
                  <a:lnTo>
                    <a:pt x="2687" y="2363"/>
                  </a:lnTo>
                  <a:lnTo>
                    <a:pt x="2670" y="2308"/>
                  </a:lnTo>
                  <a:lnTo>
                    <a:pt x="2651" y="2254"/>
                  </a:lnTo>
                  <a:lnTo>
                    <a:pt x="2641" y="2228"/>
                  </a:lnTo>
                  <a:lnTo>
                    <a:pt x="2631" y="2203"/>
                  </a:lnTo>
                  <a:lnTo>
                    <a:pt x="2620" y="2178"/>
                  </a:lnTo>
                  <a:lnTo>
                    <a:pt x="2608" y="2154"/>
                  </a:lnTo>
                  <a:lnTo>
                    <a:pt x="2597" y="2132"/>
                  </a:lnTo>
                  <a:lnTo>
                    <a:pt x="2585" y="2110"/>
                  </a:lnTo>
                  <a:lnTo>
                    <a:pt x="2571" y="2089"/>
                  </a:lnTo>
                  <a:lnTo>
                    <a:pt x="2558" y="2070"/>
                  </a:lnTo>
                  <a:lnTo>
                    <a:pt x="2544" y="2051"/>
                  </a:lnTo>
                  <a:lnTo>
                    <a:pt x="2529" y="2033"/>
                  </a:lnTo>
                  <a:lnTo>
                    <a:pt x="2514" y="2017"/>
                  </a:lnTo>
                  <a:lnTo>
                    <a:pt x="2497" y="2002"/>
                  </a:lnTo>
                  <a:lnTo>
                    <a:pt x="2480" y="1988"/>
                  </a:lnTo>
                  <a:lnTo>
                    <a:pt x="2464" y="1975"/>
                  </a:lnTo>
                  <a:lnTo>
                    <a:pt x="2445" y="1964"/>
                  </a:lnTo>
                  <a:lnTo>
                    <a:pt x="2426" y="1954"/>
                  </a:lnTo>
                  <a:lnTo>
                    <a:pt x="2426" y="1954"/>
                  </a:lnTo>
                  <a:lnTo>
                    <a:pt x="2387" y="1936"/>
                  </a:lnTo>
                  <a:lnTo>
                    <a:pt x="2349" y="1917"/>
                  </a:lnTo>
                  <a:lnTo>
                    <a:pt x="2311" y="1896"/>
                  </a:lnTo>
                  <a:lnTo>
                    <a:pt x="2273" y="1875"/>
                  </a:lnTo>
                  <a:lnTo>
                    <a:pt x="2236" y="1853"/>
                  </a:lnTo>
                  <a:lnTo>
                    <a:pt x="2200" y="1830"/>
                  </a:lnTo>
                  <a:lnTo>
                    <a:pt x="2164" y="1807"/>
                  </a:lnTo>
                  <a:lnTo>
                    <a:pt x="2128" y="1783"/>
                  </a:lnTo>
                  <a:lnTo>
                    <a:pt x="2093" y="1758"/>
                  </a:lnTo>
                  <a:lnTo>
                    <a:pt x="2059" y="1732"/>
                  </a:lnTo>
                  <a:lnTo>
                    <a:pt x="2025" y="1706"/>
                  </a:lnTo>
                  <a:lnTo>
                    <a:pt x="1992" y="1679"/>
                  </a:lnTo>
                  <a:lnTo>
                    <a:pt x="1960" y="1652"/>
                  </a:lnTo>
                  <a:lnTo>
                    <a:pt x="1929" y="1625"/>
                  </a:lnTo>
                  <a:lnTo>
                    <a:pt x="1898" y="1597"/>
                  </a:lnTo>
                  <a:lnTo>
                    <a:pt x="1868" y="1569"/>
                  </a:lnTo>
                  <a:lnTo>
                    <a:pt x="1839" y="1541"/>
                  </a:lnTo>
                  <a:lnTo>
                    <a:pt x="1811" y="1512"/>
                  </a:lnTo>
                  <a:lnTo>
                    <a:pt x="1783" y="1483"/>
                  </a:lnTo>
                  <a:lnTo>
                    <a:pt x="1756" y="1453"/>
                  </a:lnTo>
                  <a:lnTo>
                    <a:pt x="1730" y="1424"/>
                  </a:lnTo>
                  <a:lnTo>
                    <a:pt x="1705" y="1395"/>
                  </a:lnTo>
                  <a:lnTo>
                    <a:pt x="1682" y="1366"/>
                  </a:lnTo>
                  <a:lnTo>
                    <a:pt x="1659" y="1337"/>
                  </a:lnTo>
                  <a:lnTo>
                    <a:pt x="1637" y="1307"/>
                  </a:lnTo>
                  <a:lnTo>
                    <a:pt x="1617" y="1277"/>
                  </a:lnTo>
                  <a:lnTo>
                    <a:pt x="1596" y="1248"/>
                  </a:lnTo>
                  <a:lnTo>
                    <a:pt x="1579" y="1219"/>
                  </a:lnTo>
                  <a:lnTo>
                    <a:pt x="1561" y="1191"/>
                  </a:lnTo>
                  <a:lnTo>
                    <a:pt x="1545" y="1162"/>
                  </a:lnTo>
                  <a:lnTo>
                    <a:pt x="1529" y="1134"/>
                  </a:lnTo>
                  <a:lnTo>
                    <a:pt x="1516" y="1106"/>
                  </a:lnTo>
                  <a:lnTo>
                    <a:pt x="1516" y="1106"/>
                  </a:lnTo>
                  <a:lnTo>
                    <a:pt x="1395" y="1109"/>
                  </a:lnTo>
                  <a:lnTo>
                    <a:pt x="1231" y="1114"/>
                  </a:lnTo>
                  <a:lnTo>
                    <a:pt x="1139" y="1118"/>
                  </a:lnTo>
                  <a:lnTo>
                    <a:pt x="1040" y="1123"/>
                  </a:lnTo>
                  <a:lnTo>
                    <a:pt x="938" y="1129"/>
                  </a:lnTo>
                  <a:lnTo>
                    <a:pt x="833" y="1138"/>
                  </a:lnTo>
                  <a:lnTo>
                    <a:pt x="727" y="1148"/>
                  </a:lnTo>
                  <a:lnTo>
                    <a:pt x="674" y="1154"/>
                  </a:lnTo>
                  <a:lnTo>
                    <a:pt x="623" y="1161"/>
                  </a:lnTo>
                  <a:lnTo>
                    <a:pt x="571" y="1168"/>
                  </a:lnTo>
                  <a:lnTo>
                    <a:pt x="521" y="1177"/>
                  </a:lnTo>
                  <a:lnTo>
                    <a:pt x="470" y="1186"/>
                  </a:lnTo>
                  <a:lnTo>
                    <a:pt x="422" y="1194"/>
                  </a:lnTo>
                  <a:lnTo>
                    <a:pt x="375" y="1205"/>
                  </a:lnTo>
                  <a:lnTo>
                    <a:pt x="329" y="1216"/>
                  </a:lnTo>
                  <a:lnTo>
                    <a:pt x="285" y="1228"/>
                  </a:lnTo>
                  <a:lnTo>
                    <a:pt x="244" y="1241"/>
                  </a:lnTo>
                  <a:lnTo>
                    <a:pt x="204" y="1255"/>
                  </a:lnTo>
                  <a:lnTo>
                    <a:pt x="167" y="1270"/>
                  </a:lnTo>
                  <a:lnTo>
                    <a:pt x="133" y="1285"/>
                  </a:lnTo>
                  <a:lnTo>
                    <a:pt x="100" y="13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 flipH="1">
              <a:off x="5346463" y="2210384"/>
              <a:ext cx="4478342" cy="3406582"/>
            </a:xfrm>
            <a:custGeom>
              <a:avLst/>
              <a:gdLst>
                <a:gd name="T0" fmla="*/ 2279 w 7096"/>
                <a:gd name="T1" fmla="*/ 479 h 5403"/>
                <a:gd name="T2" fmla="*/ 2874 w 7096"/>
                <a:gd name="T3" fmla="*/ 381 h 5403"/>
                <a:gd name="T4" fmla="*/ 3423 w 7096"/>
                <a:gd name="T5" fmla="*/ 362 h 5403"/>
                <a:gd name="T6" fmla="*/ 4247 w 7096"/>
                <a:gd name="T7" fmla="*/ 444 h 5403"/>
                <a:gd name="T8" fmla="*/ 4694 w 7096"/>
                <a:gd name="T9" fmla="*/ 552 h 5403"/>
                <a:gd name="T10" fmla="*/ 4841 w 7096"/>
                <a:gd name="T11" fmla="*/ 267 h 5403"/>
                <a:gd name="T12" fmla="*/ 5061 w 7096"/>
                <a:gd name="T13" fmla="*/ 58 h 5403"/>
                <a:gd name="T14" fmla="*/ 5219 w 7096"/>
                <a:gd name="T15" fmla="*/ 4 h 5403"/>
                <a:gd name="T16" fmla="*/ 5385 w 7096"/>
                <a:gd name="T17" fmla="*/ 14 h 5403"/>
                <a:gd name="T18" fmla="*/ 5546 w 7096"/>
                <a:gd name="T19" fmla="*/ 103 h 5403"/>
                <a:gd name="T20" fmla="*/ 5637 w 7096"/>
                <a:gd name="T21" fmla="*/ 254 h 5403"/>
                <a:gd name="T22" fmla="*/ 5679 w 7096"/>
                <a:gd name="T23" fmla="*/ 553 h 5403"/>
                <a:gd name="T24" fmla="*/ 5616 w 7096"/>
                <a:gd name="T25" fmla="*/ 1000 h 5403"/>
                <a:gd name="T26" fmla="*/ 5781 w 7096"/>
                <a:gd name="T27" fmla="*/ 1182 h 5403"/>
                <a:gd name="T28" fmla="*/ 6116 w 7096"/>
                <a:gd name="T29" fmla="*/ 1568 h 5403"/>
                <a:gd name="T30" fmla="*/ 6938 w 7096"/>
                <a:gd name="T31" fmla="*/ 1845 h 5403"/>
                <a:gd name="T32" fmla="*/ 7038 w 7096"/>
                <a:gd name="T33" fmla="*/ 1889 h 5403"/>
                <a:gd name="T34" fmla="*/ 7078 w 7096"/>
                <a:gd name="T35" fmla="*/ 2068 h 5403"/>
                <a:gd name="T36" fmla="*/ 7093 w 7096"/>
                <a:gd name="T37" fmla="*/ 2426 h 5403"/>
                <a:gd name="T38" fmla="*/ 7052 w 7096"/>
                <a:gd name="T39" fmla="*/ 2715 h 5403"/>
                <a:gd name="T40" fmla="*/ 6873 w 7096"/>
                <a:gd name="T41" fmla="*/ 3102 h 5403"/>
                <a:gd name="T42" fmla="*/ 6646 w 7096"/>
                <a:gd name="T43" fmla="*/ 3321 h 5403"/>
                <a:gd name="T44" fmla="*/ 6491 w 7096"/>
                <a:gd name="T45" fmla="*/ 3388 h 5403"/>
                <a:gd name="T46" fmla="*/ 6019 w 7096"/>
                <a:gd name="T47" fmla="*/ 3236 h 5403"/>
                <a:gd name="T48" fmla="*/ 5513 w 7096"/>
                <a:gd name="T49" fmla="*/ 2997 h 5403"/>
                <a:gd name="T50" fmla="*/ 5427 w 7096"/>
                <a:gd name="T51" fmla="*/ 3033 h 5403"/>
                <a:gd name="T52" fmla="*/ 5550 w 7096"/>
                <a:gd name="T53" fmla="*/ 3343 h 5403"/>
                <a:gd name="T54" fmla="*/ 5795 w 7096"/>
                <a:gd name="T55" fmla="*/ 3631 h 5403"/>
                <a:gd name="T56" fmla="*/ 6141 w 7096"/>
                <a:gd name="T57" fmla="*/ 3909 h 5403"/>
                <a:gd name="T58" fmla="*/ 6178 w 7096"/>
                <a:gd name="T59" fmla="*/ 3979 h 5403"/>
                <a:gd name="T60" fmla="*/ 6007 w 7096"/>
                <a:gd name="T61" fmla="*/ 4195 h 5403"/>
                <a:gd name="T62" fmla="*/ 5779 w 7096"/>
                <a:gd name="T63" fmla="*/ 4461 h 5403"/>
                <a:gd name="T64" fmla="*/ 5583 w 7096"/>
                <a:gd name="T65" fmla="*/ 5122 h 5403"/>
                <a:gd name="T66" fmla="*/ 5479 w 7096"/>
                <a:gd name="T67" fmla="*/ 5364 h 5403"/>
                <a:gd name="T68" fmla="*/ 5369 w 7096"/>
                <a:gd name="T69" fmla="*/ 5400 h 5403"/>
                <a:gd name="T70" fmla="*/ 4606 w 7096"/>
                <a:gd name="T71" fmla="*/ 5392 h 5403"/>
                <a:gd name="T72" fmla="*/ 4534 w 7096"/>
                <a:gd name="T73" fmla="*/ 5309 h 5403"/>
                <a:gd name="T74" fmla="*/ 4418 w 7096"/>
                <a:gd name="T75" fmla="*/ 4913 h 5403"/>
                <a:gd name="T76" fmla="*/ 4206 w 7096"/>
                <a:gd name="T77" fmla="*/ 5049 h 5403"/>
                <a:gd name="T78" fmla="*/ 3764 w 7096"/>
                <a:gd name="T79" fmla="*/ 5173 h 5403"/>
                <a:gd name="T80" fmla="*/ 3138 w 7096"/>
                <a:gd name="T81" fmla="*/ 5201 h 5403"/>
                <a:gd name="T82" fmla="*/ 2530 w 7096"/>
                <a:gd name="T83" fmla="*/ 5110 h 5403"/>
                <a:gd name="T84" fmla="*/ 2157 w 7096"/>
                <a:gd name="T85" fmla="*/ 4969 h 5403"/>
                <a:gd name="T86" fmla="*/ 2095 w 7096"/>
                <a:gd name="T87" fmla="*/ 5258 h 5403"/>
                <a:gd name="T88" fmla="*/ 2102 w 7096"/>
                <a:gd name="T89" fmla="*/ 5322 h 5403"/>
                <a:gd name="T90" fmla="*/ 2056 w 7096"/>
                <a:gd name="T91" fmla="*/ 5393 h 5403"/>
                <a:gd name="T92" fmla="*/ 1639 w 7096"/>
                <a:gd name="T93" fmla="*/ 5403 h 5403"/>
                <a:gd name="T94" fmla="*/ 1216 w 7096"/>
                <a:gd name="T95" fmla="*/ 5374 h 5403"/>
                <a:gd name="T96" fmla="*/ 1002 w 7096"/>
                <a:gd name="T97" fmla="*/ 5050 h 5403"/>
                <a:gd name="T98" fmla="*/ 505 w 7096"/>
                <a:gd name="T99" fmla="*/ 4131 h 5403"/>
                <a:gd name="T100" fmla="*/ 312 w 7096"/>
                <a:gd name="T101" fmla="*/ 3862 h 5403"/>
                <a:gd name="T102" fmla="*/ 158 w 7096"/>
                <a:gd name="T103" fmla="*/ 3565 h 5403"/>
                <a:gd name="T104" fmla="*/ 14 w 7096"/>
                <a:gd name="T105" fmla="*/ 2987 h 5403"/>
                <a:gd name="T106" fmla="*/ 11 w 7096"/>
                <a:gd name="T107" fmla="*/ 2526 h 5403"/>
                <a:gd name="T108" fmla="*/ 64 w 7096"/>
                <a:gd name="T109" fmla="*/ 2278 h 5403"/>
                <a:gd name="T110" fmla="*/ 239 w 7096"/>
                <a:gd name="T111" fmla="*/ 1849 h 5403"/>
                <a:gd name="T112" fmla="*/ 492 w 7096"/>
                <a:gd name="T113" fmla="*/ 1483 h 5403"/>
                <a:gd name="T114" fmla="*/ 785 w 7096"/>
                <a:gd name="T115" fmla="*/ 1190 h 5403"/>
                <a:gd name="T116" fmla="*/ 1192 w 7096"/>
                <a:gd name="T117" fmla="*/ 906 h 5403"/>
                <a:gd name="T118" fmla="*/ 1729 w 7096"/>
                <a:gd name="T119" fmla="*/ 649 h 5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96" h="5403">
                  <a:moveTo>
                    <a:pt x="1797" y="623"/>
                  </a:moveTo>
                  <a:lnTo>
                    <a:pt x="1797" y="623"/>
                  </a:lnTo>
                  <a:lnTo>
                    <a:pt x="1867" y="599"/>
                  </a:lnTo>
                  <a:lnTo>
                    <a:pt x="1935" y="575"/>
                  </a:lnTo>
                  <a:lnTo>
                    <a:pt x="2005" y="553"/>
                  </a:lnTo>
                  <a:lnTo>
                    <a:pt x="2073" y="533"/>
                  </a:lnTo>
                  <a:lnTo>
                    <a:pt x="2143" y="513"/>
                  </a:lnTo>
                  <a:lnTo>
                    <a:pt x="2211" y="496"/>
                  </a:lnTo>
                  <a:lnTo>
                    <a:pt x="2279" y="479"/>
                  </a:lnTo>
                  <a:lnTo>
                    <a:pt x="2347" y="464"/>
                  </a:lnTo>
                  <a:lnTo>
                    <a:pt x="2414" y="450"/>
                  </a:lnTo>
                  <a:lnTo>
                    <a:pt x="2482" y="437"/>
                  </a:lnTo>
                  <a:lnTo>
                    <a:pt x="2548" y="425"/>
                  </a:lnTo>
                  <a:lnTo>
                    <a:pt x="2614" y="414"/>
                  </a:lnTo>
                  <a:lnTo>
                    <a:pt x="2680" y="404"/>
                  </a:lnTo>
                  <a:lnTo>
                    <a:pt x="2745" y="396"/>
                  </a:lnTo>
                  <a:lnTo>
                    <a:pt x="2810" y="389"/>
                  </a:lnTo>
                  <a:lnTo>
                    <a:pt x="2874" y="381"/>
                  </a:lnTo>
                  <a:lnTo>
                    <a:pt x="2938" y="376"/>
                  </a:lnTo>
                  <a:lnTo>
                    <a:pt x="3001" y="372"/>
                  </a:lnTo>
                  <a:lnTo>
                    <a:pt x="3064" y="367"/>
                  </a:lnTo>
                  <a:lnTo>
                    <a:pt x="3125" y="365"/>
                  </a:lnTo>
                  <a:lnTo>
                    <a:pt x="3186" y="363"/>
                  </a:lnTo>
                  <a:lnTo>
                    <a:pt x="3247" y="361"/>
                  </a:lnTo>
                  <a:lnTo>
                    <a:pt x="3306" y="361"/>
                  </a:lnTo>
                  <a:lnTo>
                    <a:pt x="3364" y="361"/>
                  </a:lnTo>
                  <a:lnTo>
                    <a:pt x="3423" y="362"/>
                  </a:lnTo>
                  <a:lnTo>
                    <a:pt x="3480" y="363"/>
                  </a:lnTo>
                  <a:lnTo>
                    <a:pt x="3591" y="367"/>
                  </a:lnTo>
                  <a:lnTo>
                    <a:pt x="3698" y="374"/>
                  </a:lnTo>
                  <a:lnTo>
                    <a:pt x="3801" y="383"/>
                  </a:lnTo>
                  <a:lnTo>
                    <a:pt x="3900" y="393"/>
                  </a:lnTo>
                  <a:lnTo>
                    <a:pt x="3994" y="404"/>
                  </a:lnTo>
                  <a:lnTo>
                    <a:pt x="4084" y="417"/>
                  </a:lnTo>
                  <a:lnTo>
                    <a:pt x="4168" y="430"/>
                  </a:lnTo>
                  <a:lnTo>
                    <a:pt x="4247" y="444"/>
                  </a:lnTo>
                  <a:lnTo>
                    <a:pt x="4320" y="458"/>
                  </a:lnTo>
                  <a:lnTo>
                    <a:pt x="4389" y="472"/>
                  </a:lnTo>
                  <a:lnTo>
                    <a:pt x="4449" y="486"/>
                  </a:lnTo>
                  <a:lnTo>
                    <a:pt x="4505" y="499"/>
                  </a:lnTo>
                  <a:lnTo>
                    <a:pt x="4554" y="511"/>
                  </a:lnTo>
                  <a:lnTo>
                    <a:pt x="4630" y="533"/>
                  </a:lnTo>
                  <a:lnTo>
                    <a:pt x="4678" y="547"/>
                  </a:lnTo>
                  <a:lnTo>
                    <a:pt x="4694" y="552"/>
                  </a:lnTo>
                  <a:lnTo>
                    <a:pt x="4694" y="552"/>
                  </a:lnTo>
                  <a:lnTo>
                    <a:pt x="4704" y="524"/>
                  </a:lnTo>
                  <a:lnTo>
                    <a:pt x="4717" y="493"/>
                  </a:lnTo>
                  <a:lnTo>
                    <a:pt x="4735" y="452"/>
                  </a:lnTo>
                  <a:lnTo>
                    <a:pt x="4759" y="404"/>
                  </a:lnTo>
                  <a:lnTo>
                    <a:pt x="4772" y="378"/>
                  </a:lnTo>
                  <a:lnTo>
                    <a:pt x="4787" y="351"/>
                  </a:lnTo>
                  <a:lnTo>
                    <a:pt x="4804" y="323"/>
                  </a:lnTo>
                  <a:lnTo>
                    <a:pt x="4822" y="296"/>
                  </a:lnTo>
                  <a:lnTo>
                    <a:pt x="4841" y="267"/>
                  </a:lnTo>
                  <a:lnTo>
                    <a:pt x="4861" y="239"/>
                  </a:lnTo>
                  <a:lnTo>
                    <a:pt x="4883" y="212"/>
                  </a:lnTo>
                  <a:lnTo>
                    <a:pt x="4907" y="185"/>
                  </a:lnTo>
                  <a:lnTo>
                    <a:pt x="4932" y="158"/>
                  </a:lnTo>
                  <a:lnTo>
                    <a:pt x="4957" y="133"/>
                  </a:lnTo>
                  <a:lnTo>
                    <a:pt x="4985" y="109"/>
                  </a:lnTo>
                  <a:lnTo>
                    <a:pt x="5015" y="88"/>
                  </a:lnTo>
                  <a:lnTo>
                    <a:pt x="5045" y="67"/>
                  </a:lnTo>
                  <a:lnTo>
                    <a:pt x="5061" y="58"/>
                  </a:lnTo>
                  <a:lnTo>
                    <a:pt x="5076" y="49"/>
                  </a:lnTo>
                  <a:lnTo>
                    <a:pt x="5093" y="41"/>
                  </a:lnTo>
                  <a:lnTo>
                    <a:pt x="5110" y="34"/>
                  </a:lnTo>
                  <a:lnTo>
                    <a:pt x="5127" y="26"/>
                  </a:lnTo>
                  <a:lnTo>
                    <a:pt x="5145" y="21"/>
                  </a:lnTo>
                  <a:lnTo>
                    <a:pt x="5163" y="15"/>
                  </a:lnTo>
                  <a:lnTo>
                    <a:pt x="5181" y="11"/>
                  </a:lnTo>
                  <a:lnTo>
                    <a:pt x="5200" y="7"/>
                  </a:lnTo>
                  <a:lnTo>
                    <a:pt x="5219" y="4"/>
                  </a:lnTo>
                  <a:lnTo>
                    <a:pt x="5239" y="1"/>
                  </a:lnTo>
                  <a:lnTo>
                    <a:pt x="5258" y="0"/>
                  </a:lnTo>
                  <a:lnTo>
                    <a:pt x="5278" y="0"/>
                  </a:lnTo>
                  <a:lnTo>
                    <a:pt x="5300" y="1"/>
                  </a:lnTo>
                  <a:lnTo>
                    <a:pt x="5320" y="2"/>
                  </a:lnTo>
                  <a:lnTo>
                    <a:pt x="5341" y="6"/>
                  </a:lnTo>
                  <a:lnTo>
                    <a:pt x="5363" y="9"/>
                  </a:lnTo>
                  <a:lnTo>
                    <a:pt x="5385" y="14"/>
                  </a:lnTo>
                  <a:lnTo>
                    <a:pt x="5385" y="14"/>
                  </a:lnTo>
                  <a:lnTo>
                    <a:pt x="5407" y="20"/>
                  </a:lnTo>
                  <a:lnTo>
                    <a:pt x="5427" y="27"/>
                  </a:lnTo>
                  <a:lnTo>
                    <a:pt x="5448" y="35"/>
                  </a:lnTo>
                  <a:lnTo>
                    <a:pt x="5467" y="43"/>
                  </a:lnTo>
                  <a:lnTo>
                    <a:pt x="5485" y="54"/>
                  </a:lnTo>
                  <a:lnTo>
                    <a:pt x="5501" y="65"/>
                  </a:lnTo>
                  <a:lnTo>
                    <a:pt x="5517" y="77"/>
                  </a:lnTo>
                  <a:lnTo>
                    <a:pt x="5532" y="89"/>
                  </a:lnTo>
                  <a:lnTo>
                    <a:pt x="5546" y="103"/>
                  </a:lnTo>
                  <a:lnTo>
                    <a:pt x="5560" y="117"/>
                  </a:lnTo>
                  <a:lnTo>
                    <a:pt x="5572" y="132"/>
                  </a:lnTo>
                  <a:lnTo>
                    <a:pt x="5583" y="147"/>
                  </a:lnTo>
                  <a:lnTo>
                    <a:pt x="5595" y="163"/>
                  </a:lnTo>
                  <a:lnTo>
                    <a:pt x="5605" y="181"/>
                  </a:lnTo>
                  <a:lnTo>
                    <a:pt x="5614" y="198"/>
                  </a:lnTo>
                  <a:lnTo>
                    <a:pt x="5623" y="216"/>
                  </a:lnTo>
                  <a:lnTo>
                    <a:pt x="5630" y="235"/>
                  </a:lnTo>
                  <a:lnTo>
                    <a:pt x="5637" y="254"/>
                  </a:lnTo>
                  <a:lnTo>
                    <a:pt x="5644" y="273"/>
                  </a:lnTo>
                  <a:lnTo>
                    <a:pt x="5650" y="293"/>
                  </a:lnTo>
                  <a:lnTo>
                    <a:pt x="5655" y="313"/>
                  </a:lnTo>
                  <a:lnTo>
                    <a:pt x="5660" y="334"/>
                  </a:lnTo>
                  <a:lnTo>
                    <a:pt x="5667" y="377"/>
                  </a:lnTo>
                  <a:lnTo>
                    <a:pt x="5673" y="420"/>
                  </a:lnTo>
                  <a:lnTo>
                    <a:pt x="5676" y="465"/>
                  </a:lnTo>
                  <a:lnTo>
                    <a:pt x="5678" y="509"/>
                  </a:lnTo>
                  <a:lnTo>
                    <a:pt x="5679" y="553"/>
                  </a:lnTo>
                  <a:lnTo>
                    <a:pt x="5676" y="599"/>
                  </a:lnTo>
                  <a:lnTo>
                    <a:pt x="5674" y="642"/>
                  </a:lnTo>
                  <a:lnTo>
                    <a:pt x="5671" y="686"/>
                  </a:lnTo>
                  <a:lnTo>
                    <a:pt x="5666" y="728"/>
                  </a:lnTo>
                  <a:lnTo>
                    <a:pt x="5661" y="769"/>
                  </a:lnTo>
                  <a:lnTo>
                    <a:pt x="5654" y="809"/>
                  </a:lnTo>
                  <a:lnTo>
                    <a:pt x="5642" y="884"/>
                  </a:lnTo>
                  <a:lnTo>
                    <a:pt x="5628" y="947"/>
                  </a:lnTo>
                  <a:lnTo>
                    <a:pt x="5616" y="1000"/>
                  </a:lnTo>
                  <a:lnTo>
                    <a:pt x="5600" y="1062"/>
                  </a:lnTo>
                  <a:lnTo>
                    <a:pt x="5600" y="1062"/>
                  </a:lnTo>
                  <a:lnTo>
                    <a:pt x="5624" y="1072"/>
                  </a:lnTo>
                  <a:lnTo>
                    <a:pt x="5648" y="1083"/>
                  </a:lnTo>
                  <a:lnTo>
                    <a:pt x="5674" y="1099"/>
                  </a:lnTo>
                  <a:lnTo>
                    <a:pt x="5700" y="1116"/>
                  </a:lnTo>
                  <a:lnTo>
                    <a:pt x="5727" y="1136"/>
                  </a:lnTo>
                  <a:lnTo>
                    <a:pt x="5754" y="1158"/>
                  </a:lnTo>
                  <a:lnTo>
                    <a:pt x="5781" y="1182"/>
                  </a:lnTo>
                  <a:lnTo>
                    <a:pt x="5808" y="1208"/>
                  </a:lnTo>
                  <a:lnTo>
                    <a:pt x="5836" y="1235"/>
                  </a:lnTo>
                  <a:lnTo>
                    <a:pt x="5863" y="1264"/>
                  </a:lnTo>
                  <a:lnTo>
                    <a:pt x="5891" y="1293"/>
                  </a:lnTo>
                  <a:lnTo>
                    <a:pt x="5918" y="1323"/>
                  </a:lnTo>
                  <a:lnTo>
                    <a:pt x="5971" y="1385"/>
                  </a:lnTo>
                  <a:lnTo>
                    <a:pt x="6023" y="1447"/>
                  </a:lnTo>
                  <a:lnTo>
                    <a:pt x="6071" y="1510"/>
                  </a:lnTo>
                  <a:lnTo>
                    <a:pt x="6116" y="1568"/>
                  </a:lnTo>
                  <a:lnTo>
                    <a:pt x="6155" y="1623"/>
                  </a:lnTo>
                  <a:lnTo>
                    <a:pt x="6190" y="1672"/>
                  </a:lnTo>
                  <a:lnTo>
                    <a:pt x="6241" y="1744"/>
                  </a:lnTo>
                  <a:lnTo>
                    <a:pt x="6259" y="1771"/>
                  </a:lnTo>
                  <a:lnTo>
                    <a:pt x="6259" y="1771"/>
                  </a:lnTo>
                  <a:lnTo>
                    <a:pt x="6562" y="1805"/>
                  </a:lnTo>
                  <a:lnTo>
                    <a:pt x="6790" y="1830"/>
                  </a:lnTo>
                  <a:lnTo>
                    <a:pt x="6938" y="1845"/>
                  </a:lnTo>
                  <a:lnTo>
                    <a:pt x="6938" y="1845"/>
                  </a:lnTo>
                  <a:lnTo>
                    <a:pt x="6955" y="1847"/>
                  </a:lnTo>
                  <a:lnTo>
                    <a:pt x="6971" y="1850"/>
                  </a:lnTo>
                  <a:lnTo>
                    <a:pt x="6986" y="1853"/>
                  </a:lnTo>
                  <a:lnTo>
                    <a:pt x="6998" y="1859"/>
                  </a:lnTo>
                  <a:lnTo>
                    <a:pt x="7008" y="1863"/>
                  </a:lnTo>
                  <a:lnTo>
                    <a:pt x="7018" y="1870"/>
                  </a:lnTo>
                  <a:lnTo>
                    <a:pt x="7026" y="1876"/>
                  </a:lnTo>
                  <a:lnTo>
                    <a:pt x="7033" y="1881"/>
                  </a:lnTo>
                  <a:lnTo>
                    <a:pt x="7038" y="1889"/>
                  </a:lnTo>
                  <a:lnTo>
                    <a:pt x="7043" y="1895"/>
                  </a:lnTo>
                  <a:lnTo>
                    <a:pt x="7047" y="1902"/>
                  </a:lnTo>
                  <a:lnTo>
                    <a:pt x="7051" y="1908"/>
                  </a:lnTo>
                  <a:lnTo>
                    <a:pt x="7054" y="1921"/>
                  </a:lnTo>
                  <a:lnTo>
                    <a:pt x="7057" y="1933"/>
                  </a:lnTo>
                  <a:lnTo>
                    <a:pt x="7057" y="1933"/>
                  </a:lnTo>
                  <a:lnTo>
                    <a:pt x="7065" y="1979"/>
                  </a:lnTo>
                  <a:lnTo>
                    <a:pt x="7072" y="2024"/>
                  </a:lnTo>
                  <a:lnTo>
                    <a:pt x="7078" y="2068"/>
                  </a:lnTo>
                  <a:lnTo>
                    <a:pt x="7083" y="2111"/>
                  </a:lnTo>
                  <a:lnTo>
                    <a:pt x="7088" y="2154"/>
                  </a:lnTo>
                  <a:lnTo>
                    <a:pt x="7091" y="2195"/>
                  </a:lnTo>
                  <a:lnTo>
                    <a:pt x="7093" y="2236"/>
                  </a:lnTo>
                  <a:lnTo>
                    <a:pt x="7094" y="2276"/>
                  </a:lnTo>
                  <a:lnTo>
                    <a:pt x="7096" y="2314"/>
                  </a:lnTo>
                  <a:lnTo>
                    <a:pt x="7096" y="2352"/>
                  </a:lnTo>
                  <a:lnTo>
                    <a:pt x="7096" y="2389"/>
                  </a:lnTo>
                  <a:lnTo>
                    <a:pt x="7093" y="2426"/>
                  </a:lnTo>
                  <a:lnTo>
                    <a:pt x="7091" y="2460"/>
                  </a:lnTo>
                  <a:lnTo>
                    <a:pt x="7089" y="2495"/>
                  </a:lnTo>
                  <a:lnTo>
                    <a:pt x="7085" y="2529"/>
                  </a:lnTo>
                  <a:lnTo>
                    <a:pt x="7081" y="2562"/>
                  </a:lnTo>
                  <a:lnTo>
                    <a:pt x="7076" y="2594"/>
                  </a:lnTo>
                  <a:lnTo>
                    <a:pt x="7071" y="2625"/>
                  </a:lnTo>
                  <a:lnTo>
                    <a:pt x="7065" y="2656"/>
                  </a:lnTo>
                  <a:lnTo>
                    <a:pt x="7059" y="2686"/>
                  </a:lnTo>
                  <a:lnTo>
                    <a:pt x="7052" y="2715"/>
                  </a:lnTo>
                  <a:lnTo>
                    <a:pt x="7044" y="2743"/>
                  </a:lnTo>
                  <a:lnTo>
                    <a:pt x="7028" y="2798"/>
                  </a:lnTo>
                  <a:lnTo>
                    <a:pt x="7009" y="2849"/>
                  </a:lnTo>
                  <a:lnTo>
                    <a:pt x="6990" y="2898"/>
                  </a:lnTo>
                  <a:lnTo>
                    <a:pt x="6969" y="2944"/>
                  </a:lnTo>
                  <a:lnTo>
                    <a:pt x="6946" y="2987"/>
                  </a:lnTo>
                  <a:lnTo>
                    <a:pt x="6923" y="3027"/>
                  </a:lnTo>
                  <a:lnTo>
                    <a:pt x="6898" y="3066"/>
                  </a:lnTo>
                  <a:lnTo>
                    <a:pt x="6873" y="3102"/>
                  </a:lnTo>
                  <a:lnTo>
                    <a:pt x="6848" y="3134"/>
                  </a:lnTo>
                  <a:lnTo>
                    <a:pt x="6822" y="3165"/>
                  </a:lnTo>
                  <a:lnTo>
                    <a:pt x="6795" y="3194"/>
                  </a:lnTo>
                  <a:lnTo>
                    <a:pt x="6769" y="3219"/>
                  </a:lnTo>
                  <a:lnTo>
                    <a:pt x="6743" y="3244"/>
                  </a:lnTo>
                  <a:lnTo>
                    <a:pt x="6717" y="3266"/>
                  </a:lnTo>
                  <a:lnTo>
                    <a:pt x="6693" y="3286"/>
                  </a:lnTo>
                  <a:lnTo>
                    <a:pt x="6669" y="3304"/>
                  </a:lnTo>
                  <a:lnTo>
                    <a:pt x="6646" y="3321"/>
                  </a:lnTo>
                  <a:lnTo>
                    <a:pt x="6623" y="3335"/>
                  </a:lnTo>
                  <a:lnTo>
                    <a:pt x="6603" y="3348"/>
                  </a:lnTo>
                  <a:lnTo>
                    <a:pt x="6566" y="3368"/>
                  </a:lnTo>
                  <a:lnTo>
                    <a:pt x="6566" y="3368"/>
                  </a:lnTo>
                  <a:lnTo>
                    <a:pt x="6551" y="3375"/>
                  </a:lnTo>
                  <a:lnTo>
                    <a:pt x="6538" y="3381"/>
                  </a:lnTo>
                  <a:lnTo>
                    <a:pt x="6523" y="3385"/>
                  </a:lnTo>
                  <a:lnTo>
                    <a:pt x="6508" y="3388"/>
                  </a:lnTo>
                  <a:lnTo>
                    <a:pt x="6491" y="3388"/>
                  </a:lnTo>
                  <a:lnTo>
                    <a:pt x="6472" y="3386"/>
                  </a:lnTo>
                  <a:lnTo>
                    <a:pt x="6450" y="3381"/>
                  </a:lnTo>
                  <a:lnTo>
                    <a:pt x="6426" y="3374"/>
                  </a:lnTo>
                  <a:lnTo>
                    <a:pt x="6426" y="3374"/>
                  </a:lnTo>
                  <a:lnTo>
                    <a:pt x="6329" y="3344"/>
                  </a:lnTo>
                  <a:lnTo>
                    <a:pt x="6214" y="3305"/>
                  </a:lnTo>
                  <a:lnTo>
                    <a:pt x="6151" y="3283"/>
                  </a:lnTo>
                  <a:lnTo>
                    <a:pt x="6086" y="3260"/>
                  </a:lnTo>
                  <a:lnTo>
                    <a:pt x="6019" y="3236"/>
                  </a:lnTo>
                  <a:lnTo>
                    <a:pt x="5949" y="3209"/>
                  </a:lnTo>
                  <a:lnTo>
                    <a:pt x="5880" y="3181"/>
                  </a:lnTo>
                  <a:lnTo>
                    <a:pt x="5810" y="3150"/>
                  </a:lnTo>
                  <a:lnTo>
                    <a:pt x="5742" y="3119"/>
                  </a:lnTo>
                  <a:lnTo>
                    <a:pt x="5673" y="3087"/>
                  </a:lnTo>
                  <a:lnTo>
                    <a:pt x="5607" y="3052"/>
                  </a:lnTo>
                  <a:lnTo>
                    <a:pt x="5575" y="3034"/>
                  </a:lnTo>
                  <a:lnTo>
                    <a:pt x="5544" y="3015"/>
                  </a:lnTo>
                  <a:lnTo>
                    <a:pt x="5513" y="2997"/>
                  </a:lnTo>
                  <a:lnTo>
                    <a:pt x="5484" y="2978"/>
                  </a:lnTo>
                  <a:lnTo>
                    <a:pt x="5454" y="2958"/>
                  </a:lnTo>
                  <a:lnTo>
                    <a:pt x="5426" y="2939"/>
                  </a:lnTo>
                  <a:lnTo>
                    <a:pt x="5426" y="2939"/>
                  </a:lnTo>
                  <a:lnTo>
                    <a:pt x="5425" y="2957"/>
                  </a:lnTo>
                  <a:lnTo>
                    <a:pt x="5425" y="2976"/>
                  </a:lnTo>
                  <a:lnTo>
                    <a:pt x="5425" y="2995"/>
                  </a:lnTo>
                  <a:lnTo>
                    <a:pt x="5426" y="3013"/>
                  </a:lnTo>
                  <a:lnTo>
                    <a:pt x="5427" y="3033"/>
                  </a:lnTo>
                  <a:lnTo>
                    <a:pt x="5431" y="3051"/>
                  </a:lnTo>
                  <a:lnTo>
                    <a:pt x="5438" y="3089"/>
                  </a:lnTo>
                  <a:lnTo>
                    <a:pt x="5446" y="3125"/>
                  </a:lnTo>
                  <a:lnTo>
                    <a:pt x="5459" y="3162"/>
                  </a:lnTo>
                  <a:lnTo>
                    <a:pt x="5473" y="3199"/>
                  </a:lnTo>
                  <a:lnTo>
                    <a:pt x="5489" y="3236"/>
                  </a:lnTo>
                  <a:lnTo>
                    <a:pt x="5508" y="3272"/>
                  </a:lnTo>
                  <a:lnTo>
                    <a:pt x="5527" y="3308"/>
                  </a:lnTo>
                  <a:lnTo>
                    <a:pt x="5550" y="3343"/>
                  </a:lnTo>
                  <a:lnTo>
                    <a:pt x="5573" y="3377"/>
                  </a:lnTo>
                  <a:lnTo>
                    <a:pt x="5598" y="3412"/>
                  </a:lnTo>
                  <a:lnTo>
                    <a:pt x="5624" y="3445"/>
                  </a:lnTo>
                  <a:lnTo>
                    <a:pt x="5651" y="3478"/>
                  </a:lnTo>
                  <a:lnTo>
                    <a:pt x="5679" y="3510"/>
                  </a:lnTo>
                  <a:lnTo>
                    <a:pt x="5707" y="3541"/>
                  </a:lnTo>
                  <a:lnTo>
                    <a:pt x="5736" y="3573"/>
                  </a:lnTo>
                  <a:lnTo>
                    <a:pt x="5766" y="3602"/>
                  </a:lnTo>
                  <a:lnTo>
                    <a:pt x="5795" y="3631"/>
                  </a:lnTo>
                  <a:lnTo>
                    <a:pt x="5826" y="3659"/>
                  </a:lnTo>
                  <a:lnTo>
                    <a:pt x="5856" y="3686"/>
                  </a:lnTo>
                  <a:lnTo>
                    <a:pt x="5915" y="3738"/>
                  </a:lnTo>
                  <a:lnTo>
                    <a:pt x="5973" y="3784"/>
                  </a:lnTo>
                  <a:lnTo>
                    <a:pt x="6026" y="3826"/>
                  </a:lnTo>
                  <a:lnTo>
                    <a:pt x="6077" y="3863"/>
                  </a:lnTo>
                  <a:lnTo>
                    <a:pt x="6121" y="3894"/>
                  </a:lnTo>
                  <a:lnTo>
                    <a:pt x="6121" y="3894"/>
                  </a:lnTo>
                  <a:lnTo>
                    <a:pt x="6141" y="3909"/>
                  </a:lnTo>
                  <a:lnTo>
                    <a:pt x="6150" y="3917"/>
                  </a:lnTo>
                  <a:lnTo>
                    <a:pt x="6157" y="3924"/>
                  </a:lnTo>
                  <a:lnTo>
                    <a:pt x="6163" y="3931"/>
                  </a:lnTo>
                  <a:lnTo>
                    <a:pt x="6169" y="3939"/>
                  </a:lnTo>
                  <a:lnTo>
                    <a:pt x="6173" y="3946"/>
                  </a:lnTo>
                  <a:lnTo>
                    <a:pt x="6176" y="3954"/>
                  </a:lnTo>
                  <a:lnTo>
                    <a:pt x="6178" y="3961"/>
                  </a:lnTo>
                  <a:lnTo>
                    <a:pt x="6178" y="3970"/>
                  </a:lnTo>
                  <a:lnTo>
                    <a:pt x="6178" y="3979"/>
                  </a:lnTo>
                  <a:lnTo>
                    <a:pt x="6176" y="3987"/>
                  </a:lnTo>
                  <a:lnTo>
                    <a:pt x="6171" y="3997"/>
                  </a:lnTo>
                  <a:lnTo>
                    <a:pt x="6167" y="4008"/>
                  </a:lnTo>
                  <a:lnTo>
                    <a:pt x="6160" y="4019"/>
                  </a:lnTo>
                  <a:lnTo>
                    <a:pt x="6152" y="4029"/>
                  </a:lnTo>
                  <a:lnTo>
                    <a:pt x="6152" y="4029"/>
                  </a:lnTo>
                  <a:lnTo>
                    <a:pt x="6132" y="4055"/>
                  </a:lnTo>
                  <a:lnTo>
                    <a:pt x="6098" y="4094"/>
                  </a:lnTo>
                  <a:lnTo>
                    <a:pt x="6007" y="4195"/>
                  </a:lnTo>
                  <a:lnTo>
                    <a:pt x="5906" y="4304"/>
                  </a:lnTo>
                  <a:lnTo>
                    <a:pt x="5823" y="4393"/>
                  </a:lnTo>
                  <a:lnTo>
                    <a:pt x="5823" y="4393"/>
                  </a:lnTo>
                  <a:lnTo>
                    <a:pt x="5814" y="4404"/>
                  </a:lnTo>
                  <a:lnTo>
                    <a:pt x="5805" y="4415"/>
                  </a:lnTo>
                  <a:lnTo>
                    <a:pt x="5798" y="4426"/>
                  </a:lnTo>
                  <a:lnTo>
                    <a:pt x="5790" y="4438"/>
                  </a:lnTo>
                  <a:lnTo>
                    <a:pt x="5784" y="4449"/>
                  </a:lnTo>
                  <a:lnTo>
                    <a:pt x="5779" y="4461"/>
                  </a:lnTo>
                  <a:lnTo>
                    <a:pt x="5773" y="4473"/>
                  </a:lnTo>
                  <a:lnTo>
                    <a:pt x="5770" y="4484"/>
                  </a:lnTo>
                  <a:lnTo>
                    <a:pt x="5770" y="4484"/>
                  </a:lnTo>
                  <a:lnTo>
                    <a:pt x="5725" y="4649"/>
                  </a:lnTo>
                  <a:lnTo>
                    <a:pt x="5693" y="4760"/>
                  </a:lnTo>
                  <a:lnTo>
                    <a:pt x="5659" y="4881"/>
                  </a:lnTo>
                  <a:lnTo>
                    <a:pt x="5621" y="5004"/>
                  </a:lnTo>
                  <a:lnTo>
                    <a:pt x="5602" y="5064"/>
                  </a:lnTo>
                  <a:lnTo>
                    <a:pt x="5583" y="5122"/>
                  </a:lnTo>
                  <a:lnTo>
                    <a:pt x="5564" y="5176"/>
                  </a:lnTo>
                  <a:lnTo>
                    <a:pt x="5546" y="5227"/>
                  </a:lnTo>
                  <a:lnTo>
                    <a:pt x="5527" y="5272"/>
                  </a:lnTo>
                  <a:lnTo>
                    <a:pt x="5510" y="5312"/>
                  </a:lnTo>
                  <a:lnTo>
                    <a:pt x="5510" y="5312"/>
                  </a:lnTo>
                  <a:lnTo>
                    <a:pt x="5501" y="5332"/>
                  </a:lnTo>
                  <a:lnTo>
                    <a:pt x="5491" y="5349"/>
                  </a:lnTo>
                  <a:lnTo>
                    <a:pt x="5486" y="5357"/>
                  </a:lnTo>
                  <a:lnTo>
                    <a:pt x="5479" y="5364"/>
                  </a:lnTo>
                  <a:lnTo>
                    <a:pt x="5472" y="5371"/>
                  </a:lnTo>
                  <a:lnTo>
                    <a:pt x="5464" y="5376"/>
                  </a:lnTo>
                  <a:lnTo>
                    <a:pt x="5455" y="5381"/>
                  </a:lnTo>
                  <a:lnTo>
                    <a:pt x="5445" y="5387"/>
                  </a:lnTo>
                  <a:lnTo>
                    <a:pt x="5433" y="5390"/>
                  </a:lnTo>
                  <a:lnTo>
                    <a:pt x="5420" y="5393"/>
                  </a:lnTo>
                  <a:lnTo>
                    <a:pt x="5405" y="5396"/>
                  </a:lnTo>
                  <a:lnTo>
                    <a:pt x="5388" y="5399"/>
                  </a:lnTo>
                  <a:lnTo>
                    <a:pt x="5369" y="5400"/>
                  </a:lnTo>
                  <a:lnTo>
                    <a:pt x="5348" y="5400"/>
                  </a:lnTo>
                  <a:lnTo>
                    <a:pt x="5348" y="5400"/>
                  </a:lnTo>
                  <a:lnTo>
                    <a:pt x="4656" y="5400"/>
                  </a:lnTo>
                  <a:lnTo>
                    <a:pt x="4656" y="5400"/>
                  </a:lnTo>
                  <a:lnTo>
                    <a:pt x="4644" y="5400"/>
                  </a:lnTo>
                  <a:lnTo>
                    <a:pt x="4634" y="5399"/>
                  </a:lnTo>
                  <a:lnTo>
                    <a:pt x="4624" y="5396"/>
                  </a:lnTo>
                  <a:lnTo>
                    <a:pt x="4615" y="5394"/>
                  </a:lnTo>
                  <a:lnTo>
                    <a:pt x="4606" y="5392"/>
                  </a:lnTo>
                  <a:lnTo>
                    <a:pt x="4598" y="5389"/>
                  </a:lnTo>
                  <a:lnTo>
                    <a:pt x="4585" y="5381"/>
                  </a:lnTo>
                  <a:lnTo>
                    <a:pt x="4573" y="5373"/>
                  </a:lnTo>
                  <a:lnTo>
                    <a:pt x="4563" y="5363"/>
                  </a:lnTo>
                  <a:lnTo>
                    <a:pt x="4554" y="5352"/>
                  </a:lnTo>
                  <a:lnTo>
                    <a:pt x="4547" y="5341"/>
                  </a:lnTo>
                  <a:lnTo>
                    <a:pt x="4542" y="5330"/>
                  </a:lnTo>
                  <a:lnTo>
                    <a:pt x="4538" y="5320"/>
                  </a:lnTo>
                  <a:lnTo>
                    <a:pt x="4534" y="5309"/>
                  </a:lnTo>
                  <a:lnTo>
                    <a:pt x="4533" y="5300"/>
                  </a:lnTo>
                  <a:lnTo>
                    <a:pt x="4531" y="5287"/>
                  </a:lnTo>
                  <a:lnTo>
                    <a:pt x="4530" y="5282"/>
                  </a:lnTo>
                  <a:lnTo>
                    <a:pt x="4466" y="4859"/>
                  </a:lnTo>
                  <a:lnTo>
                    <a:pt x="4466" y="4859"/>
                  </a:lnTo>
                  <a:lnTo>
                    <a:pt x="4464" y="4863"/>
                  </a:lnTo>
                  <a:lnTo>
                    <a:pt x="4455" y="4874"/>
                  </a:lnTo>
                  <a:lnTo>
                    <a:pt x="4440" y="4891"/>
                  </a:lnTo>
                  <a:lnTo>
                    <a:pt x="4418" y="4913"/>
                  </a:lnTo>
                  <a:lnTo>
                    <a:pt x="4403" y="4926"/>
                  </a:lnTo>
                  <a:lnTo>
                    <a:pt x="4386" y="4939"/>
                  </a:lnTo>
                  <a:lnTo>
                    <a:pt x="4368" y="4954"/>
                  </a:lnTo>
                  <a:lnTo>
                    <a:pt x="4347" y="4969"/>
                  </a:lnTo>
                  <a:lnTo>
                    <a:pt x="4325" y="4984"/>
                  </a:lnTo>
                  <a:lnTo>
                    <a:pt x="4299" y="5000"/>
                  </a:lnTo>
                  <a:lnTo>
                    <a:pt x="4270" y="5015"/>
                  </a:lnTo>
                  <a:lnTo>
                    <a:pt x="4239" y="5031"/>
                  </a:lnTo>
                  <a:lnTo>
                    <a:pt x="4206" y="5049"/>
                  </a:lnTo>
                  <a:lnTo>
                    <a:pt x="4169" y="5064"/>
                  </a:lnTo>
                  <a:lnTo>
                    <a:pt x="4129" y="5080"/>
                  </a:lnTo>
                  <a:lnTo>
                    <a:pt x="4087" y="5095"/>
                  </a:lnTo>
                  <a:lnTo>
                    <a:pt x="4042" y="5110"/>
                  </a:lnTo>
                  <a:lnTo>
                    <a:pt x="3993" y="5125"/>
                  </a:lnTo>
                  <a:lnTo>
                    <a:pt x="3941" y="5138"/>
                  </a:lnTo>
                  <a:lnTo>
                    <a:pt x="3885" y="5151"/>
                  </a:lnTo>
                  <a:lnTo>
                    <a:pt x="3825" y="5163"/>
                  </a:lnTo>
                  <a:lnTo>
                    <a:pt x="3764" y="5173"/>
                  </a:lnTo>
                  <a:lnTo>
                    <a:pt x="3698" y="5183"/>
                  </a:lnTo>
                  <a:lnTo>
                    <a:pt x="3627" y="5190"/>
                  </a:lnTo>
                  <a:lnTo>
                    <a:pt x="3553" y="5197"/>
                  </a:lnTo>
                  <a:lnTo>
                    <a:pt x="3475" y="5201"/>
                  </a:lnTo>
                  <a:lnTo>
                    <a:pt x="3394" y="5204"/>
                  </a:lnTo>
                  <a:lnTo>
                    <a:pt x="3307" y="5205"/>
                  </a:lnTo>
                  <a:lnTo>
                    <a:pt x="3307" y="5205"/>
                  </a:lnTo>
                  <a:lnTo>
                    <a:pt x="3221" y="5204"/>
                  </a:lnTo>
                  <a:lnTo>
                    <a:pt x="3138" y="5201"/>
                  </a:lnTo>
                  <a:lnTo>
                    <a:pt x="3058" y="5197"/>
                  </a:lnTo>
                  <a:lnTo>
                    <a:pt x="2981" y="5190"/>
                  </a:lnTo>
                  <a:lnTo>
                    <a:pt x="2908" y="5183"/>
                  </a:lnTo>
                  <a:lnTo>
                    <a:pt x="2837" y="5173"/>
                  </a:lnTo>
                  <a:lnTo>
                    <a:pt x="2770" y="5163"/>
                  </a:lnTo>
                  <a:lnTo>
                    <a:pt x="2705" y="5151"/>
                  </a:lnTo>
                  <a:lnTo>
                    <a:pt x="2643" y="5138"/>
                  </a:lnTo>
                  <a:lnTo>
                    <a:pt x="2585" y="5125"/>
                  </a:lnTo>
                  <a:lnTo>
                    <a:pt x="2530" y="5110"/>
                  </a:lnTo>
                  <a:lnTo>
                    <a:pt x="2477" y="5095"/>
                  </a:lnTo>
                  <a:lnTo>
                    <a:pt x="2428" y="5080"/>
                  </a:lnTo>
                  <a:lnTo>
                    <a:pt x="2381" y="5064"/>
                  </a:lnTo>
                  <a:lnTo>
                    <a:pt x="2337" y="5049"/>
                  </a:lnTo>
                  <a:lnTo>
                    <a:pt x="2295" y="5031"/>
                  </a:lnTo>
                  <a:lnTo>
                    <a:pt x="2256" y="5015"/>
                  </a:lnTo>
                  <a:lnTo>
                    <a:pt x="2221" y="5000"/>
                  </a:lnTo>
                  <a:lnTo>
                    <a:pt x="2188" y="4984"/>
                  </a:lnTo>
                  <a:lnTo>
                    <a:pt x="2157" y="4969"/>
                  </a:lnTo>
                  <a:lnTo>
                    <a:pt x="2129" y="4954"/>
                  </a:lnTo>
                  <a:lnTo>
                    <a:pt x="2105" y="4939"/>
                  </a:lnTo>
                  <a:lnTo>
                    <a:pt x="2061" y="4913"/>
                  </a:lnTo>
                  <a:lnTo>
                    <a:pt x="2028" y="4891"/>
                  </a:lnTo>
                  <a:lnTo>
                    <a:pt x="2006" y="4874"/>
                  </a:lnTo>
                  <a:lnTo>
                    <a:pt x="1987" y="4859"/>
                  </a:lnTo>
                  <a:lnTo>
                    <a:pt x="1987" y="4859"/>
                  </a:lnTo>
                  <a:lnTo>
                    <a:pt x="2095" y="5258"/>
                  </a:lnTo>
                  <a:lnTo>
                    <a:pt x="2095" y="5258"/>
                  </a:lnTo>
                  <a:lnTo>
                    <a:pt x="2092" y="5251"/>
                  </a:lnTo>
                  <a:lnTo>
                    <a:pt x="2092" y="5249"/>
                  </a:lnTo>
                  <a:lnTo>
                    <a:pt x="2093" y="5251"/>
                  </a:lnTo>
                  <a:lnTo>
                    <a:pt x="2096" y="5257"/>
                  </a:lnTo>
                  <a:lnTo>
                    <a:pt x="2098" y="5267"/>
                  </a:lnTo>
                  <a:lnTo>
                    <a:pt x="2100" y="5278"/>
                  </a:lnTo>
                  <a:lnTo>
                    <a:pt x="2102" y="5292"/>
                  </a:lnTo>
                  <a:lnTo>
                    <a:pt x="2104" y="5307"/>
                  </a:lnTo>
                  <a:lnTo>
                    <a:pt x="2102" y="5322"/>
                  </a:lnTo>
                  <a:lnTo>
                    <a:pt x="2100" y="5338"/>
                  </a:lnTo>
                  <a:lnTo>
                    <a:pt x="2096" y="5353"/>
                  </a:lnTo>
                  <a:lnTo>
                    <a:pt x="2092" y="5360"/>
                  </a:lnTo>
                  <a:lnTo>
                    <a:pt x="2089" y="5367"/>
                  </a:lnTo>
                  <a:lnTo>
                    <a:pt x="2084" y="5373"/>
                  </a:lnTo>
                  <a:lnTo>
                    <a:pt x="2079" y="5379"/>
                  </a:lnTo>
                  <a:lnTo>
                    <a:pt x="2072" y="5385"/>
                  </a:lnTo>
                  <a:lnTo>
                    <a:pt x="2065" y="5389"/>
                  </a:lnTo>
                  <a:lnTo>
                    <a:pt x="2056" y="5393"/>
                  </a:lnTo>
                  <a:lnTo>
                    <a:pt x="2047" y="5396"/>
                  </a:lnTo>
                  <a:lnTo>
                    <a:pt x="2037" y="5399"/>
                  </a:lnTo>
                  <a:lnTo>
                    <a:pt x="2025" y="5400"/>
                  </a:lnTo>
                  <a:lnTo>
                    <a:pt x="2025" y="5400"/>
                  </a:lnTo>
                  <a:lnTo>
                    <a:pt x="1997" y="5401"/>
                  </a:lnTo>
                  <a:lnTo>
                    <a:pt x="1960" y="5402"/>
                  </a:lnTo>
                  <a:lnTo>
                    <a:pt x="1868" y="5403"/>
                  </a:lnTo>
                  <a:lnTo>
                    <a:pt x="1758" y="5403"/>
                  </a:lnTo>
                  <a:lnTo>
                    <a:pt x="1639" y="5403"/>
                  </a:lnTo>
                  <a:lnTo>
                    <a:pt x="1414" y="5401"/>
                  </a:lnTo>
                  <a:lnTo>
                    <a:pt x="1266" y="5400"/>
                  </a:lnTo>
                  <a:lnTo>
                    <a:pt x="1266" y="5400"/>
                  </a:lnTo>
                  <a:lnTo>
                    <a:pt x="1259" y="5399"/>
                  </a:lnTo>
                  <a:lnTo>
                    <a:pt x="1251" y="5396"/>
                  </a:lnTo>
                  <a:lnTo>
                    <a:pt x="1242" y="5393"/>
                  </a:lnTo>
                  <a:lnTo>
                    <a:pt x="1234" y="5388"/>
                  </a:lnTo>
                  <a:lnTo>
                    <a:pt x="1225" y="5381"/>
                  </a:lnTo>
                  <a:lnTo>
                    <a:pt x="1216" y="5374"/>
                  </a:lnTo>
                  <a:lnTo>
                    <a:pt x="1197" y="5354"/>
                  </a:lnTo>
                  <a:lnTo>
                    <a:pt x="1176" y="5330"/>
                  </a:lnTo>
                  <a:lnTo>
                    <a:pt x="1154" y="5300"/>
                  </a:lnTo>
                  <a:lnTo>
                    <a:pt x="1131" y="5267"/>
                  </a:lnTo>
                  <a:lnTo>
                    <a:pt x="1107" y="5230"/>
                  </a:lnTo>
                  <a:lnTo>
                    <a:pt x="1083" y="5189"/>
                  </a:lnTo>
                  <a:lnTo>
                    <a:pt x="1057" y="5146"/>
                  </a:lnTo>
                  <a:lnTo>
                    <a:pt x="1030" y="5099"/>
                  </a:lnTo>
                  <a:lnTo>
                    <a:pt x="1002" y="5050"/>
                  </a:lnTo>
                  <a:lnTo>
                    <a:pt x="946" y="4945"/>
                  </a:lnTo>
                  <a:lnTo>
                    <a:pt x="888" y="4833"/>
                  </a:lnTo>
                  <a:lnTo>
                    <a:pt x="767" y="4601"/>
                  </a:lnTo>
                  <a:lnTo>
                    <a:pt x="707" y="4486"/>
                  </a:lnTo>
                  <a:lnTo>
                    <a:pt x="647" y="4375"/>
                  </a:lnTo>
                  <a:lnTo>
                    <a:pt x="588" y="4270"/>
                  </a:lnTo>
                  <a:lnTo>
                    <a:pt x="560" y="4222"/>
                  </a:lnTo>
                  <a:lnTo>
                    <a:pt x="532" y="4175"/>
                  </a:lnTo>
                  <a:lnTo>
                    <a:pt x="505" y="4131"/>
                  </a:lnTo>
                  <a:lnTo>
                    <a:pt x="478" y="4091"/>
                  </a:lnTo>
                  <a:lnTo>
                    <a:pt x="452" y="4054"/>
                  </a:lnTo>
                  <a:lnTo>
                    <a:pt x="426" y="4022"/>
                  </a:lnTo>
                  <a:lnTo>
                    <a:pt x="426" y="4022"/>
                  </a:lnTo>
                  <a:lnTo>
                    <a:pt x="402" y="3990"/>
                  </a:lnTo>
                  <a:lnTo>
                    <a:pt x="378" y="3959"/>
                  </a:lnTo>
                  <a:lnTo>
                    <a:pt x="356" y="3927"/>
                  </a:lnTo>
                  <a:lnTo>
                    <a:pt x="333" y="3894"/>
                  </a:lnTo>
                  <a:lnTo>
                    <a:pt x="312" y="3862"/>
                  </a:lnTo>
                  <a:lnTo>
                    <a:pt x="292" y="3830"/>
                  </a:lnTo>
                  <a:lnTo>
                    <a:pt x="273" y="3797"/>
                  </a:lnTo>
                  <a:lnTo>
                    <a:pt x="254" y="3764"/>
                  </a:lnTo>
                  <a:lnTo>
                    <a:pt x="236" y="3731"/>
                  </a:lnTo>
                  <a:lnTo>
                    <a:pt x="219" y="3698"/>
                  </a:lnTo>
                  <a:lnTo>
                    <a:pt x="202" y="3665"/>
                  </a:lnTo>
                  <a:lnTo>
                    <a:pt x="187" y="3632"/>
                  </a:lnTo>
                  <a:lnTo>
                    <a:pt x="172" y="3598"/>
                  </a:lnTo>
                  <a:lnTo>
                    <a:pt x="158" y="3565"/>
                  </a:lnTo>
                  <a:lnTo>
                    <a:pt x="133" y="3499"/>
                  </a:lnTo>
                  <a:lnTo>
                    <a:pt x="109" y="3433"/>
                  </a:lnTo>
                  <a:lnTo>
                    <a:pt x="89" y="3367"/>
                  </a:lnTo>
                  <a:lnTo>
                    <a:pt x="71" y="3301"/>
                  </a:lnTo>
                  <a:lnTo>
                    <a:pt x="55" y="3237"/>
                  </a:lnTo>
                  <a:lnTo>
                    <a:pt x="42" y="3173"/>
                  </a:lnTo>
                  <a:lnTo>
                    <a:pt x="30" y="3110"/>
                  </a:lnTo>
                  <a:lnTo>
                    <a:pt x="21" y="3048"/>
                  </a:lnTo>
                  <a:lnTo>
                    <a:pt x="14" y="2987"/>
                  </a:lnTo>
                  <a:lnTo>
                    <a:pt x="8" y="2929"/>
                  </a:lnTo>
                  <a:lnTo>
                    <a:pt x="4" y="2871"/>
                  </a:lnTo>
                  <a:lnTo>
                    <a:pt x="1" y="2816"/>
                  </a:lnTo>
                  <a:lnTo>
                    <a:pt x="0" y="2762"/>
                  </a:lnTo>
                  <a:lnTo>
                    <a:pt x="0" y="2710"/>
                  </a:lnTo>
                  <a:lnTo>
                    <a:pt x="1" y="2660"/>
                  </a:lnTo>
                  <a:lnTo>
                    <a:pt x="4" y="2613"/>
                  </a:lnTo>
                  <a:lnTo>
                    <a:pt x="7" y="2568"/>
                  </a:lnTo>
                  <a:lnTo>
                    <a:pt x="11" y="2526"/>
                  </a:lnTo>
                  <a:lnTo>
                    <a:pt x="16" y="2487"/>
                  </a:lnTo>
                  <a:lnTo>
                    <a:pt x="21" y="2451"/>
                  </a:lnTo>
                  <a:lnTo>
                    <a:pt x="27" y="2418"/>
                  </a:lnTo>
                  <a:lnTo>
                    <a:pt x="33" y="2388"/>
                  </a:lnTo>
                  <a:lnTo>
                    <a:pt x="38" y="2362"/>
                  </a:lnTo>
                  <a:lnTo>
                    <a:pt x="44" y="2339"/>
                  </a:lnTo>
                  <a:lnTo>
                    <a:pt x="51" y="2321"/>
                  </a:lnTo>
                  <a:lnTo>
                    <a:pt x="51" y="2321"/>
                  </a:lnTo>
                  <a:lnTo>
                    <a:pt x="64" y="2278"/>
                  </a:lnTo>
                  <a:lnTo>
                    <a:pt x="82" y="2218"/>
                  </a:lnTo>
                  <a:lnTo>
                    <a:pt x="94" y="2184"/>
                  </a:lnTo>
                  <a:lnTo>
                    <a:pt x="108" y="2144"/>
                  </a:lnTo>
                  <a:lnTo>
                    <a:pt x="124" y="2102"/>
                  </a:lnTo>
                  <a:lnTo>
                    <a:pt x="142" y="2056"/>
                  </a:lnTo>
                  <a:lnTo>
                    <a:pt x="162" y="2009"/>
                  </a:lnTo>
                  <a:lnTo>
                    <a:pt x="184" y="1957"/>
                  </a:lnTo>
                  <a:lnTo>
                    <a:pt x="210" y="1904"/>
                  </a:lnTo>
                  <a:lnTo>
                    <a:pt x="239" y="1849"/>
                  </a:lnTo>
                  <a:lnTo>
                    <a:pt x="272" y="1792"/>
                  </a:lnTo>
                  <a:lnTo>
                    <a:pt x="308" y="1732"/>
                  </a:lnTo>
                  <a:lnTo>
                    <a:pt x="348" y="1672"/>
                  </a:lnTo>
                  <a:lnTo>
                    <a:pt x="369" y="1641"/>
                  </a:lnTo>
                  <a:lnTo>
                    <a:pt x="392" y="1609"/>
                  </a:lnTo>
                  <a:lnTo>
                    <a:pt x="414" y="1578"/>
                  </a:lnTo>
                  <a:lnTo>
                    <a:pt x="439" y="1547"/>
                  </a:lnTo>
                  <a:lnTo>
                    <a:pt x="465" y="1514"/>
                  </a:lnTo>
                  <a:lnTo>
                    <a:pt x="492" y="1483"/>
                  </a:lnTo>
                  <a:lnTo>
                    <a:pt x="518" y="1451"/>
                  </a:lnTo>
                  <a:lnTo>
                    <a:pt x="548" y="1418"/>
                  </a:lnTo>
                  <a:lnTo>
                    <a:pt x="578" y="1386"/>
                  </a:lnTo>
                  <a:lnTo>
                    <a:pt x="609" y="1353"/>
                  </a:lnTo>
                  <a:lnTo>
                    <a:pt x="642" y="1321"/>
                  </a:lnTo>
                  <a:lnTo>
                    <a:pt x="675" y="1288"/>
                  </a:lnTo>
                  <a:lnTo>
                    <a:pt x="711" y="1255"/>
                  </a:lnTo>
                  <a:lnTo>
                    <a:pt x="747" y="1223"/>
                  </a:lnTo>
                  <a:lnTo>
                    <a:pt x="785" y="1190"/>
                  </a:lnTo>
                  <a:lnTo>
                    <a:pt x="825" y="1158"/>
                  </a:lnTo>
                  <a:lnTo>
                    <a:pt x="865" y="1126"/>
                  </a:lnTo>
                  <a:lnTo>
                    <a:pt x="908" y="1094"/>
                  </a:lnTo>
                  <a:lnTo>
                    <a:pt x="951" y="1062"/>
                  </a:lnTo>
                  <a:lnTo>
                    <a:pt x="996" y="1030"/>
                  </a:lnTo>
                  <a:lnTo>
                    <a:pt x="1042" y="998"/>
                  </a:lnTo>
                  <a:lnTo>
                    <a:pt x="1091" y="968"/>
                  </a:lnTo>
                  <a:lnTo>
                    <a:pt x="1140" y="937"/>
                  </a:lnTo>
                  <a:lnTo>
                    <a:pt x="1192" y="906"/>
                  </a:lnTo>
                  <a:lnTo>
                    <a:pt x="1244" y="876"/>
                  </a:lnTo>
                  <a:lnTo>
                    <a:pt x="1299" y="846"/>
                  </a:lnTo>
                  <a:lnTo>
                    <a:pt x="1355" y="817"/>
                  </a:lnTo>
                  <a:lnTo>
                    <a:pt x="1413" y="788"/>
                  </a:lnTo>
                  <a:lnTo>
                    <a:pt x="1472" y="758"/>
                  </a:lnTo>
                  <a:lnTo>
                    <a:pt x="1534" y="730"/>
                  </a:lnTo>
                  <a:lnTo>
                    <a:pt x="1596" y="703"/>
                  </a:lnTo>
                  <a:lnTo>
                    <a:pt x="1662" y="676"/>
                  </a:lnTo>
                  <a:lnTo>
                    <a:pt x="1729" y="649"/>
                  </a:lnTo>
                  <a:lnTo>
                    <a:pt x="1797" y="623"/>
                  </a:lnTo>
                  <a:close/>
                </a:path>
              </a:pathLst>
            </a:custGeom>
            <a:solidFill>
              <a:srgbClr val="EF59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 flipH="1">
              <a:off x="5346463" y="2210384"/>
              <a:ext cx="4478342" cy="3406582"/>
            </a:xfrm>
            <a:custGeom>
              <a:avLst/>
              <a:gdLst>
                <a:gd name="T0" fmla="*/ 2279 w 7096"/>
                <a:gd name="T1" fmla="*/ 479 h 5403"/>
                <a:gd name="T2" fmla="*/ 2874 w 7096"/>
                <a:gd name="T3" fmla="*/ 381 h 5403"/>
                <a:gd name="T4" fmla="*/ 3423 w 7096"/>
                <a:gd name="T5" fmla="*/ 362 h 5403"/>
                <a:gd name="T6" fmla="*/ 4247 w 7096"/>
                <a:gd name="T7" fmla="*/ 444 h 5403"/>
                <a:gd name="T8" fmla="*/ 4694 w 7096"/>
                <a:gd name="T9" fmla="*/ 552 h 5403"/>
                <a:gd name="T10" fmla="*/ 4841 w 7096"/>
                <a:gd name="T11" fmla="*/ 267 h 5403"/>
                <a:gd name="T12" fmla="*/ 5061 w 7096"/>
                <a:gd name="T13" fmla="*/ 58 h 5403"/>
                <a:gd name="T14" fmla="*/ 5219 w 7096"/>
                <a:gd name="T15" fmla="*/ 4 h 5403"/>
                <a:gd name="T16" fmla="*/ 5385 w 7096"/>
                <a:gd name="T17" fmla="*/ 14 h 5403"/>
                <a:gd name="T18" fmla="*/ 5546 w 7096"/>
                <a:gd name="T19" fmla="*/ 103 h 5403"/>
                <a:gd name="T20" fmla="*/ 5637 w 7096"/>
                <a:gd name="T21" fmla="*/ 254 h 5403"/>
                <a:gd name="T22" fmla="*/ 5679 w 7096"/>
                <a:gd name="T23" fmla="*/ 553 h 5403"/>
                <a:gd name="T24" fmla="*/ 5616 w 7096"/>
                <a:gd name="T25" fmla="*/ 1000 h 5403"/>
                <a:gd name="T26" fmla="*/ 5781 w 7096"/>
                <a:gd name="T27" fmla="*/ 1182 h 5403"/>
                <a:gd name="T28" fmla="*/ 6116 w 7096"/>
                <a:gd name="T29" fmla="*/ 1568 h 5403"/>
                <a:gd name="T30" fmla="*/ 6938 w 7096"/>
                <a:gd name="T31" fmla="*/ 1845 h 5403"/>
                <a:gd name="T32" fmla="*/ 7038 w 7096"/>
                <a:gd name="T33" fmla="*/ 1889 h 5403"/>
                <a:gd name="T34" fmla="*/ 7078 w 7096"/>
                <a:gd name="T35" fmla="*/ 2068 h 5403"/>
                <a:gd name="T36" fmla="*/ 7093 w 7096"/>
                <a:gd name="T37" fmla="*/ 2426 h 5403"/>
                <a:gd name="T38" fmla="*/ 7052 w 7096"/>
                <a:gd name="T39" fmla="*/ 2715 h 5403"/>
                <a:gd name="T40" fmla="*/ 6873 w 7096"/>
                <a:gd name="T41" fmla="*/ 3102 h 5403"/>
                <a:gd name="T42" fmla="*/ 6646 w 7096"/>
                <a:gd name="T43" fmla="*/ 3321 h 5403"/>
                <a:gd name="T44" fmla="*/ 6491 w 7096"/>
                <a:gd name="T45" fmla="*/ 3388 h 5403"/>
                <a:gd name="T46" fmla="*/ 6019 w 7096"/>
                <a:gd name="T47" fmla="*/ 3236 h 5403"/>
                <a:gd name="T48" fmla="*/ 5513 w 7096"/>
                <a:gd name="T49" fmla="*/ 2997 h 5403"/>
                <a:gd name="T50" fmla="*/ 5427 w 7096"/>
                <a:gd name="T51" fmla="*/ 3033 h 5403"/>
                <a:gd name="T52" fmla="*/ 5550 w 7096"/>
                <a:gd name="T53" fmla="*/ 3343 h 5403"/>
                <a:gd name="T54" fmla="*/ 5795 w 7096"/>
                <a:gd name="T55" fmla="*/ 3631 h 5403"/>
                <a:gd name="T56" fmla="*/ 6141 w 7096"/>
                <a:gd name="T57" fmla="*/ 3909 h 5403"/>
                <a:gd name="T58" fmla="*/ 6178 w 7096"/>
                <a:gd name="T59" fmla="*/ 3979 h 5403"/>
                <a:gd name="T60" fmla="*/ 6007 w 7096"/>
                <a:gd name="T61" fmla="*/ 4195 h 5403"/>
                <a:gd name="T62" fmla="*/ 5779 w 7096"/>
                <a:gd name="T63" fmla="*/ 4461 h 5403"/>
                <a:gd name="T64" fmla="*/ 5583 w 7096"/>
                <a:gd name="T65" fmla="*/ 5122 h 5403"/>
                <a:gd name="T66" fmla="*/ 5479 w 7096"/>
                <a:gd name="T67" fmla="*/ 5364 h 5403"/>
                <a:gd name="T68" fmla="*/ 5369 w 7096"/>
                <a:gd name="T69" fmla="*/ 5400 h 5403"/>
                <a:gd name="T70" fmla="*/ 4606 w 7096"/>
                <a:gd name="T71" fmla="*/ 5392 h 5403"/>
                <a:gd name="T72" fmla="*/ 4534 w 7096"/>
                <a:gd name="T73" fmla="*/ 5309 h 5403"/>
                <a:gd name="T74" fmla="*/ 4418 w 7096"/>
                <a:gd name="T75" fmla="*/ 4913 h 5403"/>
                <a:gd name="T76" fmla="*/ 4206 w 7096"/>
                <a:gd name="T77" fmla="*/ 5049 h 5403"/>
                <a:gd name="T78" fmla="*/ 3764 w 7096"/>
                <a:gd name="T79" fmla="*/ 5173 h 5403"/>
                <a:gd name="T80" fmla="*/ 3138 w 7096"/>
                <a:gd name="T81" fmla="*/ 5201 h 5403"/>
                <a:gd name="T82" fmla="*/ 2530 w 7096"/>
                <a:gd name="T83" fmla="*/ 5110 h 5403"/>
                <a:gd name="T84" fmla="*/ 2157 w 7096"/>
                <a:gd name="T85" fmla="*/ 4969 h 5403"/>
                <a:gd name="T86" fmla="*/ 2095 w 7096"/>
                <a:gd name="T87" fmla="*/ 5258 h 5403"/>
                <a:gd name="T88" fmla="*/ 2102 w 7096"/>
                <a:gd name="T89" fmla="*/ 5322 h 5403"/>
                <a:gd name="T90" fmla="*/ 2056 w 7096"/>
                <a:gd name="T91" fmla="*/ 5393 h 5403"/>
                <a:gd name="T92" fmla="*/ 1639 w 7096"/>
                <a:gd name="T93" fmla="*/ 5403 h 5403"/>
                <a:gd name="T94" fmla="*/ 1216 w 7096"/>
                <a:gd name="T95" fmla="*/ 5374 h 5403"/>
                <a:gd name="T96" fmla="*/ 1002 w 7096"/>
                <a:gd name="T97" fmla="*/ 5050 h 5403"/>
                <a:gd name="T98" fmla="*/ 505 w 7096"/>
                <a:gd name="T99" fmla="*/ 4131 h 5403"/>
                <a:gd name="T100" fmla="*/ 312 w 7096"/>
                <a:gd name="T101" fmla="*/ 3862 h 5403"/>
                <a:gd name="T102" fmla="*/ 158 w 7096"/>
                <a:gd name="T103" fmla="*/ 3565 h 5403"/>
                <a:gd name="T104" fmla="*/ 14 w 7096"/>
                <a:gd name="T105" fmla="*/ 2987 h 5403"/>
                <a:gd name="T106" fmla="*/ 11 w 7096"/>
                <a:gd name="T107" fmla="*/ 2526 h 5403"/>
                <a:gd name="T108" fmla="*/ 64 w 7096"/>
                <a:gd name="T109" fmla="*/ 2278 h 5403"/>
                <a:gd name="T110" fmla="*/ 239 w 7096"/>
                <a:gd name="T111" fmla="*/ 1849 h 5403"/>
                <a:gd name="T112" fmla="*/ 492 w 7096"/>
                <a:gd name="T113" fmla="*/ 1483 h 5403"/>
                <a:gd name="T114" fmla="*/ 785 w 7096"/>
                <a:gd name="T115" fmla="*/ 1190 h 5403"/>
                <a:gd name="T116" fmla="*/ 1192 w 7096"/>
                <a:gd name="T117" fmla="*/ 906 h 5403"/>
                <a:gd name="T118" fmla="*/ 1729 w 7096"/>
                <a:gd name="T119" fmla="*/ 649 h 5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96" h="5403">
                  <a:moveTo>
                    <a:pt x="1797" y="623"/>
                  </a:moveTo>
                  <a:lnTo>
                    <a:pt x="1797" y="623"/>
                  </a:lnTo>
                  <a:lnTo>
                    <a:pt x="1867" y="599"/>
                  </a:lnTo>
                  <a:lnTo>
                    <a:pt x="1935" y="575"/>
                  </a:lnTo>
                  <a:lnTo>
                    <a:pt x="2005" y="553"/>
                  </a:lnTo>
                  <a:lnTo>
                    <a:pt x="2073" y="533"/>
                  </a:lnTo>
                  <a:lnTo>
                    <a:pt x="2143" y="513"/>
                  </a:lnTo>
                  <a:lnTo>
                    <a:pt x="2211" y="496"/>
                  </a:lnTo>
                  <a:lnTo>
                    <a:pt x="2279" y="479"/>
                  </a:lnTo>
                  <a:lnTo>
                    <a:pt x="2347" y="464"/>
                  </a:lnTo>
                  <a:lnTo>
                    <a:pt x="2414" y="450"/>
                  </a:lnTo>
                  <a:lnTo>
                    <a:pt x="2482" y="437"/>
                  </a:lnTo>
                  <a:lnTo>
                    <a:pt x="2548" y="425"/>
                  </a:lnTo>
                  <a:lnTo>
                    <a:pt x="2614" y="414"/>
                  </a:lnTo>
                  <a:lnTo>
                    <a:pt x="2680" y="404"/>
                  </a:lnTo>
                  <a:lnTo>
                    <a:pt x="2745" y="396"/>
                  </a:lnTo>
                  <a:lnTo>
                    <a:pt x="2810" y="389"/>
                  </a:lnTo>
                  <a:lnTo>
                    <a:pt x="2874" y="381"/>
                  </a:lnTo>
                  <a:lnTo>
                    <a:pt x="2938" y="376"/>
                  </a:lnTo>
                  <a:lnTo>
                    <a:pt x="3001" y="372"/>
                  </a:lnTo>
                  <a:lnTo>
                    <a:pt x="3064" y="367"/>
                  </a:lnTo>
                  <a:lnTo>
                    <a:pt x="3125" y="365"/>
                  </a:lnTo>
                  <a:lnTo>
                    <a:pt x="3186" y="363"/>
                  </a:lnTo>
                  <a:lnTo>
                    <a:pt x="3247" y="361"/>
                  </a:lnTo>
                  <a:lnTo>
                    <a:pt x="3306" y="361"/>
                  </a:lnTo>
                  <a:lnTo>
                    <a:pt x="3364" y="361"/>
                  </a:lnTo>
                  <a:lnTo>
                    <a:pt x="3423" y="362"/>
                  </a:lnTo>
                  <a:lnTo>
                    <a:pt x="3480" y="363"/>
                  </a:lnTo>
                  <a:lnTo>
                    <a:pt x="3591" y="367"/>
                  </a:lnTo>
                  <a:lnTo>
                    <a:pt x="3698" y="374"/>
                  </a:lnTo>
                  <a:lnTo>
                    <a:pt x="3801" y="383"/>
                  </a:lnTo>
                  <a:lnTo>
                    <a:pt x="3900" y="393"/>
                  </a:lnTo>
                  <a:lnTo>
                    <a:pt x="3994" y="404"/>
                  </a:lnTo>
                  <a:lnTo>
                    <a:pt x="4084" y="417"/>
                  </a:lnTo>
                  <a:lnTo>
                    <a:pt x="4168" y="430"/>
                  </a:lnTo>
                  <a:lnTo>
                    <a:pt x="4247" y="444"/>
                  </a:lnTo>
                  <a:lnTo>
                    <a:pt x="4320" y="458"/>
                  </a:lnTo>
                  <a:lnTo>
                    <a:pt x="4389" y="472"/>
                  </a:lnTo>
                  <a:lnTo>
                    <a:pt x="4449" y="486"/>
                  </a:lnTo>
                  <a:lnTo>
                    <a:pt x="4505" y="499"/>
                  </a:lnTo>
                  <a:lnTo>
                    <a:pt x="4554" y="511"/>
                  </a:lnTo>
                  <a:lnTo>
                    <a:pt x="4630" y="533"/>
                  </a:lnTo>
                  <a:lnTo>
                    <a:pt x="4678" y="547"/>
                  </a:lnTo>
                  <a:lnTo>
                    <a:pt x="4694" y="552"/>
                  </a:lnTo>
                  <a:lnTo>
                    <a:pt x="4694" y="552"/>
                  </a:lnTo>
                  <a:lnTo>
                    <a:pt x="4704" y="524"/>
                  </a:lnTo>
                  <a:lnTo>
                    <a:pt x="4717" y="493"/>
                  </a:lnTo>
                  <a:lnTo>
                    <a:pt x="4735" y="452"/>
                  </a:lnTo>
                  <a:lnTo>
                    <a:pt x="4759" y="404"/>
                  </a:lnTo>
                  <a:lnTo>
                    <a:pt x="4772" y="378"/>
                  </a:lnTo>
                  <a:lnTo>
                    <a:pt x="4787" y="351"/>
                  </a:lnTo>
                  <a:lnTo>
                    <a:pt x="4804" y="323"/>
                  </a:lnTo>
                  <a:lnTo>
                    <a:pt x="4822" y="296"/>
                  </a:lnTo>
                  <a:lnTo>
                    <a:pt x="4841" y="267"/>
                  </a:lnTo>
                  <a:lnTo>
                    <a:pt x="4861" y="239"/>
                  </a:lnTo>
                  <a:lnTo>
                    <a:pt x="4883" y="212"/>
                  </a:lnTo>
                  <a:lnTo>
                    <a:pt x="4907" y="185"/>
                  </a:lnTo>
                  <a:lnTo>
                    <a:pt x="4932" y="158"/>
                  </a:lnTo>
                  <a:lnTo>
                    <a:pt x="4957" y="133"/>
                  </a:lnTo>
                  <a:lnTo>
                    <a:pt x="4985" y="109"/>
                  </a:lnTo>
                  <a:lnTo>
                    <a:pt x="5015" y="88"/>
                  </a:lnTo>
                  <a:lnTo>
                    <a:pt x="5045" y="67"/>
                  </a:lnTo>
                  <a:lnTo>
                    <a:pt x="5061" y="58"/>
                  </a:lnTo>
                  <a:lnTo>
                    <a:pt x="5076" y="49"/>
                  </a:lnTo>
                  <a:lnTo>
                    <a:pt x="5093" y="41"/>
                  </a:lnTo>
                  <a:lnTo>
                    <a:pt x="5110" y="34"/>
                  </a:lnTo>
                  <a:lnTo>
                    <a:pt x="5127" y="26"/>
                  </a:lnTo>
                  <a:lnTo>
                    <a:pt x="5145" y="21"/>
                  </a:lnTo>
                  <a:lnTo>
                    <a:pt x="5163" y="15"/>
                  </a:lnTo>
                  <a:lnTo>
                    <a:pt x="5181" y="11"/>
                  </a:lnTo>
                  <a:lnTo>
                    <a:pt x="5200" y="7"/>
                  </a:lnTo>
                  <a:lnTo>
                    <a:pt x="5219" y="4"/>
                  </a:lnTo>
                  <a:lnTo>
                    <a:pt x="5239" y="1"/>
                  </a:lnTo>
                  <a:lnTo>
                    <a:pt x="5258" y="0"/>
                  </a:lnTo>
                  <a:lnTo>
                    <a:pt x="5278" y="0"/>
                  </a:lnTo>
                  <a:lnTo>
                    <a:pt x="5300" y="1"/>
                  </a:lnTo>
                  <a:lnTo>
                    <a:pt x="5320" y="2"/>
                  </a:lnTo>
                  <a:lnTo>
                    <a:pt x="5341" y="6"/>
                  </a:lnTo>
                  <a:lnTo>
                    <a:pt x="5363" y="9"/>
                  </a:lnTo>
                  <a:lnTo>
                    <a:pt x="5385" y="14"/>
                  </a:lnTo>
                  <a:lnTo>
                    <a:pt x="5385" y="14"/>
                  </a:lnTo>
                  <a:lnTo>
                    <a:pt x="5407" y="20"/>
                  </a:lnTo>
                  <a:lnTo>
                    <a:pt x="5427" y="27"/>
                  </a:lnTo>
                  <a:lnTo>
                    <a:pt x="5448" y="35"/>
                  </a:lnTo>
                  <a:lnTo>
                    <a:pt x="5467" y="43"/>
                  </a:lnTo>
                  <a:lnTo>
                    <a:pt x="5485" y="54"/>
                  </a:lnTo>
                  <a:lnTo>
                    <a:pt x="5501" y="65"/>
                  </a:lnTo>
                  <a:lnTo>
                    <a:pt x="5517" y="77"/>
                  </a:lnTo>
                  <a:lnTo>
                    <a:pt x="5532" y="89"/>
                  </a:lnTo>
                  <a:lnTo>
                    <a:pt x="5546" y="103"/>
                  </a:lnTo>
                  <a:lnTo>
                    <a:pt x="5560" y="117"/>
                  </a:lnTo>
                  <a:lnTo>
                    <a:pt x="5572" y="132"/>
                  </a:lnTo>
                  <a:lnTo>
                    <a:pt x="5583" y="147"/>
                  </a:lnTo>
                  <a:lnTo>
                    <a:pt x="5595" y="163"/>
                  </a:lnTo>
                  <a:lnTo>
                    <a:pt x="5605" y="181"/>
                  </a:lnTo>
                  <a:lnTo>
                    <a:pt x="5614" y="198"/>
                  </a:lnTo>
                  <a:lnTo>
                    <a:pt x="5623" y="216"/>
                  </a:lnTo>
                  <a:lnTo>
                    <a:pt x="5630" y="235"/>
                  </a:lnTo>
                  <a:lnTo>
                    <a:pt x="5637" y="254"/>
                  </a:lnTo>
                  <a:lnTo>
                    <a:pt x="5644" y="273"/>
                  </a:lnTo>
                  <a:lnTo>
                    <a:pt x="5650" y="293"/>
                  </a:lnTo>
                  <a:lnTo>
                    <a:pt x="5655" y="313"/>
                  </a:lnTo>
                  <a:lnTo>
                    <a:pt x="5660" y="334"/>
                  </a:lnTo>
                  <a:lnTo>
                    <a:pt x="5667" y="377"/>
                  </a:lnTo>
                  <a:lnTo>
                    <a:pt x="5673" y="420"/>
                  </a:lnTo>
                  <a:lnTo>
                    <a:pt x="5676" y="465"/>
                  </a:lnTo>
                  <a:lnTo>
                    <a:pt x="5678" y="509"/>
                  </a:lnTo>
                  <a:lnTo>
                    <a:pt x="5679" y="553"/>
                  </a:lnTo>
                  <a:lnTo>
                    <a:pt x="5676" y="599"/>
                  </a:lnTo>
                  <a:lnTo>
                    <a:pt x="5674" y="642"/>
                  </a:lnTo>
                  <a:lnTo>
                    <a:pt x="5671" y="686"/>
                  </a:lnTo>
                  <a:lnTo>
                    <a:pt x="5666" y="728"/>
                  </a:lnTo>
                  <a:lnTo>
                    <a:pt x="5661" y="769"/>
                  </a:lnTo>
                  <a:lnTo>
                    <a:pt x="5654" y="809"/>
                  </a:lnTo>
                  <a:lnTo>
                    <a:pt x="5642" y="884"/>
                  </a:lnTo>
                  <a:lnTo>
                    <a:pt x="5628" y="947"/>
                  </a:lnTo>
                  <a:lnTo>
                    <a:pt x="5616" y="1000"/>
                  </a:lnTo>
                  <a:lnTo>
                    <a:pt x="5600" y="1062"/>
                  </a:lnTo>
                  <a:lnTo>
                    <a:pt x="5600" y="1062"/>
                  </a:lnTo>
                  <a:lnTo>
                    <a:pt x="5624" y="1072"/>
                  </a:lnTo>
                  <a:lnTo>
                    <a:pt x="5648" y="1083"/>
                  </a:lnTo>
                  <a:lnTo>
                    <a:pt x="5674" y="1099"/>
                  </a:lnTo>
                  <a:lnTo>
                    <a:pt x="5700" y="1116"/>
                  </a:lnTo>
                  <a:lnTo>
                    <a:pt x="5727" y="1136"/>
                  </a:lnTo>
                  <a:lnTo>
                    <a:pt x="5754" y="1158"/>
                  </a:lnTo>
                  <a:lnTo>
                    <a:pt x="5781" y="1182"/>
                  </a:lnTo>
                  <a:lnTo>
                    <a:pt x="5808" y="1208"/>
                  </a:lnTo>
                  <a:lnTo>
                    <a:pt x="5836" y="1235"/>
                  </a:lnTo>
                  <a:lnTo>
                    <a:pt x="5863" y="1264"/>
                  </a:lnTo>
                  <a:lnTo>
                    <a:pt x="5891" y="1293"/>
                  </a:lnTo>
                  <a:lnTo>
                    <a:pt x="5918" y="1323"/>
                  </a:lnTo>
                  <a:lnTo>
                    <a:pt x="5971" y="1385"/>
                  </a:lnTo>
                  <a:lnTo>
                    <a:pt x="6023" y="1447"/>
                  </a:lnTo>
                  <a:lnTo>
                    <a:pt x="6071" y="1510"/>
                  </a:lnTo>
                  <a:lnTo>
                    <a:pt x="6116" y="1568"/>
                  </a:lnTo>
                  <a:lnTo>
                    <a:pt x="6155" y="1623"/>
                  </a:lnTo>
                  <a:lnTo>
                    <a:pt x="6190" y="1672"/>
                  </a:lnTo>
                  <a:lnTo>
                    <a:pt x="6241" y="1744"/>
                  </a:lnTo>
                  <a:lnTo>
                    <a:pt x="6259" y="1771"/>
                  </a:lnTo>
                  <a:lnTo>
                    <a:pt x="6259" y="1771"/>
                  </a:lnTo>
                  <a:lnTo>
                    <a:pt x="6562" y="1805"/>
                  </a:lnTo>
                  <a:lnTo>
                    <a:pt x="6790" y="1830"/>
                  </a:lnTo>
                  <a:lnTo>
                    <a:pt x="6938" y="1845"/>
                  </a:lnTo>
                  <a:lnTo>
                    <a:pt x="6938" y="1845"/>
                  </a:lnTo>
                  <a:lnTo>
                    <a:pt x="6955" y="1847"/>
                  </a:lnTo>
                  <a:lnTo>
                    <a:pt x="6971" y="1850"/>
                  </a:lnTo>
                  <a:lnTo>
                    <a:pt x="6986" y="1853"/>
                  </a:lnTo>
                  <a:lnTo>
                    <a:pt x="6998" y="1859"/>
                  </a:lnTo>
                  <a:lnTo>
                    <a:pt x="7008" y="1863"/>
                  </a:lnTo>
                  <a:lnTo>
                    <a:pt x="7018" y="1870"/>
                  </a:lnTo>
                  <a:lnTo>
                    <a:pt x="7026" y="1876"/>
                  </a:lnTo>
                  <a:lnTo>
                    <a:pt x="7033" y="1881"/>
                  </a:lnTo>
                  <a:lnTo>
                    <a:pt x="7038" y="1889"/>
                  </a:lnTo>
                  <a:lnTo>
                    <a:pt x="7043" y="1895"/>
                  </a:lnTo>
                  <a:lnTo>
                    <a:pt x="7047" y="1902"/>
                  </a:lnTo>
                  <a:lnTo>
                    <a:pt x="7051" y="1908"/>
                  </a:lnTo>
                  <a:lnTo>
                    <a:pt x="7054" y="1921"/>
                  </a:lnTo>
                  <a:lnTo>
                    <a:pt x="7057" y="1933"/>
                  </a:lnTo>
                  <a:lnTo>
                    <a:pt x="7057" y="1933"/>
                  </a:lnTo>
                  <a:lnTo>
                    <a:pt x="7065" y="1979"/>
                  </a:lnTo>
                  <a:lnTo>
                    <a:pt x="7072" y="2024"/>
                  </a:lnTo>
                  <a:lnTo>
                    <a:pt x="7078" y="2068"/>
                  </a:lnTo>
                  <a:lnTo>
                    <a:pt x="7083" y="2111"/>
                  </a:lnTo>
                  <a:lnTo>
                    <a:pt x="7088" y="2154"/>
                  </a:lnTo>
                  <a:lnTo>
                    <a:pt x="7091" y="2195"/>
                  </a:lnTo>
                  <a:lnTo>
                    <a:pt x="7093" y="2236"/>
                  </a:lnTo>
                  <a:lnTo>
                    <a:pt x="7094" y="2276"/>
                  </a:lnTo>
                  <a:lnTo>
                    <a:pt x="7096" y="2314"/>
                  </a:lnTo>
                  <a:lnTo>
                    <a:pt x="7096" y="2352"/>
                  </a:lnTo>
                  <a:lnTo>
                    <a:pt x="7096" y="2389"/>
                  </a:lnTo>
                  <a:lnTo>
                    <a:pt x="7093" y="2426"/>
                  </a:lnTo>
                  <a:lnTo>
                    <a:pt x="7091" y="2460"/>
                  </a:lnTo>
                  <a:lnTo>
                    <a:pt x="7089" y="2495"/>
                  </a:lnTo>
                  <a:lnTo>
                    <a:pt x="7085" y="2529"/>
                  </a:lnTo>
                  <a:lnTo>
                    <a:pt x="7081" y="2562"/>
                  </a:lnTo>
                  <a:lnTo>
                    <a:pt x="7076" y="2594"/>
                  </a:lnTo>
                  <a:lnTo>
                    <a:pt x="7071" y="2625"/>
                  </a:lnTo>
                  <a:lnTo>
                    <a:pt x="7065" y="2656"/>
                  </a:lnTo>
                  <a:lnTo>
                    <a:pt x="7059" y="2686"/>
                  </a:lnTo>
                  <a:lnTo>
                    <a:pt x="7052" y="2715"/>
                  </a:lnTo>
                  <a:lnTo>
                    <a:pt x="7044" y="2743"/>
                  </a:lnTo>
                  <a:lnTo>
                    <a:pt x="7028" y="2798"/>
                  </a:lnTo>
                  <a:lnTo>
                    <a:pt x="7009" y="2849"/>
                  </a:lnTo>
                  <a:lnTo>
                    <a:pt x="6990" y="2898"/>
                  </a:lnTo>
                  <a:lnTo>
                    <a:pt x="6969" y="2944"/>
                  </a:lnTo>
                  <a:lnTo>
                    <a:pt x="6946" y="2987"/>
                  </a:lnTo>
                  <a:lnTo>
                    <a:pt x="6923" y="3027"/>
                  </a:lnTo>
                  <a:lnTo>
                    <a:pt x="6898" y="3066"/>
                  </a:lnTo>
                  <a:lnTo>
                    <a:pt x="6873" y="3102"/>
                  </a:lnTo>
                  <a:lnTo>
                    <a:pt x="6848" y="3134"/>
                  </a:lnTo>
                  <a:lnTo>
                    <a:pt x="6822" y="3165"/>
                  </a:lnTo>
                  <a:lnTo>
                    <a:pt x="6795" y="3194"/>
                  </a:lnTo>
                  <a:lnTo>
                    <a:pt x="6769" y="3219"/>
                  </a:lnTo>
                  <a:lnTo>
                    <a:pt x="6743" y="3244"/>
                  </a:lnTo>
                  <a:lnTo>
                    <a:pt x="6717" y="3266"/>
                  </a:lnTo>
                  <a:lnTo>
                    <a:pt x="6693" y="3286"/>
                  </a:lnTo>
                  <a:lnTo>
                    <a:pt x="6669" y="3304"/>
                  </a:lnTo>
                  <a:lnTo>
                    <a:pt x="6646" y="3321"/>
                  </a:lnTo>
                  <a:lnTo>
                    <a:pt x="6623" y="3335"/>
                  </a:lnTo>
                  <a:lnTo>
                    <a:pt x="6603" y="3348"/>
                  </a:lnTo>
                  <a:lnTo>
                    <a:pt x="6566" y="3368"/>
                  </a:lnTo>
                  <a:lnTo>
                    <a:pt x="6566" y="3368"/>
                  </a:lnTo>
                  <a:lnTo>
                    <a:pt x="6551" y="3375"/>
                  </a:lnTo>
                  <a:lnTo>
                    <a:pt x="6538" y="3381"/>
                  </a:lnTo>
                  <a:lnTo>
                    <a:pt x="6523" y="3385"/>
                  </a:lnTo>
                  <a:lnTo>
                    <a:pt x="6508" y="3388"/>
                  </a:lnTo>
                  <a:lnTo>
                    <a:pt x="6491" y="3388"/>
                  </a:lnTo>
                  <a:lnTo>
                    <a:pt x="6472" y="3386"/>
                  </a:lnTo>
                  <a:lnTo>
                    <a:pt x="6450" y="3381"/>
                  </a:lnTo>
                  <a:lnTo>
                    <a:pt x="6426" y="3374"/>
                  </a:lnTo>
                  <a:lnTo>
                    <a:pt x="6426" y="3374"/>
                  </a:lnTo>
                  <a:lnTo>
                    <a:pt x="6329" y="3344"/>
                  </a:lnTo>
                  <a:lnTo>
                    <a:pt x="6214" y="3305"/>
                  </a:lnTo>
                  <a:lnTo>
                    <a:pt x="6151" y="3283"/>
                  </a:lnTo>
                  <a:lnTo>
                    <a:pt x="6086" y="3260"/>
                  </a:lnTo>
                  <a:lnTo>
                    <a:pt x="6019" y="3236"/>
                  </a:lnTo>
                  <a:lnTo>
                    <a:pt x="5949" y="3209"/>
                  </a:lnTo>
                  <a:lnTo>
                    <a:pt x="5880" y="3181"/>
                  </a:lnTo>
                  <a:lnTo>
                    <a:pt x="5810" y="3150"/>
                  </a:lnTo>
                  <a:lnTo>
                    <a:pt x="5742" y="3119"/>
                  </a:lnTo>
                  <a:lnTo>
                    <a:pt x="5673" y="3087"/>
                  </a:lnTo>
                  <a:lnTo>
                    <a:pt x="5607" y="3052"/>
                  </a:lnTo>
                  <a:lnTo>
                    <a:pt x="5575" y="3034"/>
                  </a:lnTo>
                  <a:lnTo>
                    <a:pt x="5544" y="3015"/>
                  </a:lnTo>
                  <a:lnTo>
                    <a:pt x="5513" y="2997"/>
                  </a:lnTo>
                  <a:lnTo>
                    <a:pt x="5484" y="2978"/>
                  </a:lnTo>
                  <a:lnTo>
                    <a:pt x="5454" y="2958"/>
                  </a:lnTo>
                  <a:lnTo>
                    <a:pt x="5426" y="2939"/>
                  </a:lnTo>
                  <a:lnTo>
                    <a:pt x="5426" y="2939"/>
                  </a:lnTo>
                  <a:lnTo>
                    <a:pt x="5425" y="2957"/>
                  </a:lnTo>
                  <a:lnTo>
                    <a:pt x="5425" y="2976"/>
                  </a:lnTo>
                  <a:lnTo>
                    <a:pt x="5425" y="2995"/>
                  </a:lnTo>
                  <a:lnTo>
                    <a:pt x="5426" y="3013"/>
                  </a:lnTo>
                  <a:lnTo>
                    <a:pt x="5427" y="3033"/>
                  </a:lnTo>
                  <a:lnTo>
                    <a:pt x="5431" y="3051"/>
                  </a:lnTo>
                  <a:lnTo>
                    <a:pt x="5438" y="3089"/>
                  </a:lnTo>
                  <a:lnTo>
                    <a:pt x="5446" y="3125"/>
                  </a:lnTo>
                  <a:lnTo>
                    <a:pt x="5459" y="3162"/>
                  </a:lnTo>
                  <a:lnTo>
                    <a:pt x="5473" y="3199"/>
                  </a:lnTo>
                  <a:lnTo>
                    <a:pt x="5489" y="3236"/>
                  </a:lnTo>
                  <a:lnTo>
                    <a:pt x="5508" y="3272"/>
                  </a:lnTo>
                  <a:lnTo>
                    <a:pt x="5527" y="3308"/>
                  </a:lnTo>
                  <a:lnTo>
                    <a:pt x="5550" y="3343"/>
                  </a:lnTo>
                  <a:lnTo>
                    <a:pt x="5573" y="3377"/>
                  </a:lnTo>
                  <a:lnTo>
                    <a:pt x="5598" y="3412"/>
                  </a:lnTo>
                  <a:lnTo>
                    <a:pt x="5624" y="3445"/>
                  </a:lnTo>
                  <a:lnTo>
                    <a:pt x="5651" y="3478"/>
                  </a:lnTo>
                  <a:lnTo>
                    <a:pt x="5679" y="3510"/>
                  </a:lnTo>
                  <a:lnTo>
                    <a:pt x="5707" y="3541"/>
                  </a:lnTo>
                  <a:lnTo>
                    <a:pt x="5736" y="3573"/>
                  </a:lnTo>
                  <a:lnTo>
                    <a:pt x="5766" y="3602"/>
                  </a:lnTo>
                  <a:lnTo>
                    <a:pt x="5795" y="3631"/>
                  </a:lnTo>
                  <a:lnTo>
                    <a:pt x="5826" y="3659"/>
                  </a:lnTo>
                  <a:lnTo>
                    <a:pt x="5856" y="3686"/>
                  </a:lnTo>
                  <a:lnTo>
                    <a:pt x="5915" y="3738"/>
                  </a:lnTo>
                  <a:lnTo>
                    <a:pt x="5973" y="3784"/>
                  </a:lnTo>
                  <a:lnTo>
                    <a:pt x="6026" y="3826"/>
                  </a:lnTo>
                  <a:lnTo>
                    <a:pt x="6077" y="3863"/>
                  </a:lnTo>
                  <a:lnTo>
                    <a:pt x="6121" y="3894"/>
                  </a:lnTo>
                  <a:lnTo>
                    <a:pt x="6121" y="3894"/>
                  </a:lnTo>
                  <a:lnTo>
                    <a:pt x="6141" y="3909"/>
                  </a:lnTo>
                  <a:lnTo>
                    <a:pt x="6150" y="3917"/>
                  </a:lnTo>
                  <a:lnTo>
                    <a:pt x="6157" y="3924"/>
                  </a:lnTo>
                  <a:lnTo>
                    <a:pt x="6163" y="3931"/>
                  </a:lnTo>
                  <a:lnTo>
                    <a:pt x="6169" y="3939"/>
                  </a:lnTo>
                  <a:lnTo>
                    <a:pt x="6173" y="3946"/>
                  </a:lnTo>
                  <a:lnTo>
                    <a:pt x="6176" y="3954"/>
                  </a:lnTo>
                  <a:lnTo>
                    <a:pt x="6178" y="3961"/>
                  </a:lnTo>
                  <a:lnTo>
                    <a:pt x="6178" y="3970"/>
                  </a:lnTo>
                  <a:lnTo>
                    <a:pt x="6178" y="3979"/>
                  </a:lnTo>
                  <a:lnTo>
                    <a:pt x="6176" y="3987"/>
                  </a:lnTo>
                  <a:lnTo>
                    <a:pt x="6171" y="3997"/>
                  </a:lnTo>
                  <a:lnTo>
                    <a:pt x="6167" y="4008"/>
                  </a:lnTo>
                  <a:lnTo>
                    <a:pt x="6160" y="4019"/>
                  </a:lnTo>
                  <a:lnTo>
                    <a:pt x="6152" y="4029"/>
                  </a:lnTo>
                  <a:lnTo>
                    <a:pt x="6152" y="4029"/>
                  </a:lnTo>
                  <a:lnTo>
                    <a:pt x="6132" y="4055"/>
                  </a:lnTo>
                  <a:lnTo>
                    <a:pt x="6098" y="4094"/>
                  </a:lnTo>
                  <a:lnTo>
                    <a:pt x="6007" y="4195"/>
                  </a:lnTo>
                  <a:lnTo>
                    <a:pt x="5906" y="4304"/>
                  </a:lnTo>
                  <a:lnTo>
                    <a:pt x="5823" y="4393"/>
                  </a:lnTo>
                  <a:lnTo>
                    <a:pt x="5823" y="4393"/>
                  </a:lnTo>
                  <a:lnTo>
                    <a:pt x="5814" y="4404"/>
                  </a:lnTo>
                  <a:lnTo>
                    <a:pt x="5805" y="4415"/>
                  </a:lnTo>
                  <a:lnTo>
                    <a:pt x="5798" y="4426"/>
                  </a:lnTo>
                  <a:lnTo>
                    <a:pt x="5790" y="4438"/>
                  </a:lnTo>
                  <a:lnTo>
                    <a:pt x="5784" y="4449"/>
                  </a:lnTo>
                  <a:lnTo>
                    <a:pt x="5779" y="4461"/>
                  </a:lnTo>
                  <a:lnTo>
                    <a:pt x="5773" y="4473"/>
                  </a:lnTo>
                  <a:lnTo>
                    <a:pt x="5770" y="4484"/>
                  </a:lnTo>
                  <a:lnTo>
                    <a:pt x="5770" y="4484"/>
                  </a:lnTo>
                  <a:lnTo>
                    <a:pt x="5725" y="4649"/>
                  </a:lnTo>
                  <a:lnTo>
                    <a:pt x="5693" y="4760"/>
                  </a:lnTo>
                  <a:lnTo>
                    <a:pt x="5659" y="4881"/>
                  </a:lnTo>
                  <a:lnTo>
                    <a:pt x="5621" y="5004"/>
                  </a:lnTo>
                  <a:lnTo>
                    <a:pt x="5602" y="5064"/>
                  </a:lnTo>
                  <a:lnTo>
                    <a:pt x="5583" y="5122"/>
                  </a:lnTo>
                  <a:lnTo>
                    <a:pt x="5564" y="5176"/>
                  </a:lnTo>
                  <a:lnTo>
                    <a:pt x="5546" y="5227"/>
                  </a:lnTo>
                  <a:lnTo>
                    <a:pt x="5527" y="5272"/>
                  </a:lnTo>
                  <a:lnTo>
                    <a:pt x="5510" y="5312"/>
                  </a:lnTo>
                  <a:lnTo>
                    <a:pt x="5510" y="5312"/>
                  </a:lnTo>
                  <a:lnTo>
                    <a:pt x="5501" y="5332"/>
                  </a:lnTo>
                  <a:lnTo>
                    <a:pt x="5491" y="5349"/>
                  </a:lnTo>
                  <a:lnTo>
                    <a:pt x="5486" y="5357"/>
                  </a:lnTo>
                  <a:lnTo>
                    <a:pt x="5479" y="5364"/>
                  </a:lnTo>
                  <a:lnTo>
                    <a:pt x="5472" y="5371"/>
                  </a:lnTo>
                  <a:lnTo>
                    <a:pt x="5464" y="5376"/>
                  </a:lnTo>
                  <a:lnTo>
                    <a:pt x="5455" y="5381"/>
                  </a:lnTo>
                  <a:lnTo>
                    <a:pt x="5445" y="5387"/>
                  </a:lnTo>
                  <a:lnTo>
                    <a:pt x="5433" y="5390"/>
                  </a:lnTo>
                  <a:lnTo>
                    <a:pt x="5420" y="5393"/>
                  </a:lnTo>
                  <a:lnTo>
                    <a:pt x="5405" y="5396"/>
                  </a:lnTo>
                  <a:lnTo>
                    <a:pt x="5388" y="5399"/>
                  </a:lnTo>
                  <a:lnTo>
                    <a:pt x="5369" y="5400"/>
                  </a:lnTo>
                  <a:lnTo>
                    <a:pt x="5348" y="5400"/>
                  </a:lnTo>
                  <a:lnTo>
                    <a:pt x="5348" y="5400"/>
                  </a:lnTo>
                  <a:lnTo>
                    <a:pt x="4656" y="5400"/>
                  </a:lnTo>
                  <a:lnTo>
                    <a:pt x="4656" y="5400"/>
                  </a:lnTo>
                  <a:lnTo>
                    <a:pt x="4644" y="5400"/>
                  </a:lnTo>
                  <a:lnTo>
                    <a:pt x="4634" y="5399"/>
                  </a:lnTo>
                  <a:lnTo>
                    <a:pt x="4624" y="5396"/>
                  </a:lnTo>
                  <a:lnTo>
                    <a:pt x="4615" y="5394"/>
                  </a:lnTo>
                  <a:lnTo>
                    <a:pt x="4606" y="5392"/>
                  </a:lnTo>
                  <a:lnTo>
                    <a:pt x="4598" y="5389"/>
                  </a:lnTo>
                  <a:lnTo>
                    <a:pt x="4585" y="5381"/>
                  </a:lnTo>
                  <a:lnTo>
                    <a:pt x="4573" y="5373"/>
                  </a:lnTo>
                  <a:lnTo>
                    <a:pt x="4563" y="5363"/>
                  </a:lnTo>
                  <a:lnTo>
                    <a:pt x="4554" y="5352"/>
                  </a:lnTo>
                  <a:lnTo>
                    <a:pt x="4547" y="5341"/>
                  </a:lnTo>
                  <a:lnTo>
                    <a:pt x="4542" y="5330"/>
                  </a:lnTo>
                  <a:lnTo>
                    <a:pt x="4538" y="5320"/>
                  </a:lnTo>
                  <a:lnTo>
                    <a:pt x="4534" y="5309"/>
                  </a:lnTo>
                  <a:lnTo>
                    <a:pt x="4533" y="5300"/>
                  </a:lnTo>
                  <a:lnTo>
                    <a:pt x="4531" y="5287"/>
                  </a:lnTo>
                  <a:lnTo>
                    <a:pt x="4530" y="5282"/>
                  </a:lnTo>
                  <a:lnTo>
                    <a:pt x="4466" y="4859"/>
                  </a:lnTo>
                  <a:lnTo>
                    <a:pt x="4466" y="4859"/>
                  </a:lnTo>
                  <a:lnTo>
                    <a:pt x="4464" y="4863"/>
                  </a:lnTo>
                  <a:lnTo>
                    <a:pt x="4455" y="4874"/>
                  </a:lnTo>
                  <a:lnTo>
                    <a:pt x="4440" y="4891"/>
                  </a:lnTo>
                  <a:lnTo>
                    <a:pt x="4418" y="4913"/>
                  </a:lnTo>
                  <a:lnTo>
                    <a:pt x="4403" y="4926"/>
                  </a:lnTo>
                  <a:lnTo>
                    <a:pt x="4386" y="4939"/>
                  </a:lnTo>
                  <a:lnTo>
                    <a:pt x="4368" y="4954"/>
                  </a:lnTo>
                  <a:lnTo>
                    <a:pt x="4347" y="4969"/>
                  </a:lnTo>
                  <a:lnTo>
                    <a:pt x="4325" y="4984"/>
                  </a:lnTo>
                  <a:lnTo>
                    <a:pt x="4299" y="5000"/>
                  </a:lnTo>
                  <a:lnTo>
                    <a:pt x="4270" y="5015"/>
                  </a:lnTo>
                  <a:lnTo>
                    <a:pt x="4239" y="5031"/>
                  </a:lnTo>
                  <a:lnTo>
                    <a:pt x="4206" y="5049"/>
                  </a:lnTo>
                  <a:lnTo>
                    <a:pt x="4169" y="5064"/>
                  </a:lnTo>
                  <a:lnTo>
                    <a:pt x="4129" y="5080"/>
                  </a:lnTo>
                  <a:lnTo>
                    <a:pt x="4087" y="5095"/>
                  </a:lnTo>
                  <a:lnTo>
                    <a:pt x="4042" y="5110"/>
                  </a:lnTo>
                  <a:lnTo>
                    <a:pt x="3993" y="5125"/>
                  </a:lnTo>
                  <a:lnTo>
                    <a:pt x="3941" y="5138"/>
                  </a:lnTo>
                  <a:lnTo>
                    <a:pt x="3885" y="5151"/>
                  </a:lnTo>
                  <a:lnTo>
                    <a:pt x="3825" y="5163"/>
                  </a:lnTo>
                  <a:lnTo>
                    <a:pt x="3764" y="5173"/>
                  </a:lnTo>
                  <a:lnTo>
                    <a:pt x="3698" y="5183"/>
                  </a:lnTo>
                  <a:lnTo>
                    <a:pt x="3627" y="5190"/>
                  </a:lnTo>
                  <a:lnTo>
                    <a:pt x="3553" y="5197"/>
                  </a:lnTo>
                  <a:lnTo>
                    <a:pt x="3475" y="5201"/>
                  </a:lnTo>
                  <a:lnTo>
                    <a:pt x="3394" y="5204"/>
                  </a:lnTo>
                  <a:lnTo>
                    <a:pt x="3307" y="5205"/>
                  </a:lnTo>
                  <a:lnTo>
                    <a:pt x="3307" y="5205"/>
                  </a:lnTo>
                  <a:lnTo>
                    <a:pt x="3221" y="5204"/>
                  </a:lnTo>
                  <a:lnTo>
                    <a:pt x="3138" y="5201"/>
                  </a:lnTo>
                  <a:lnTo>
                    <a:pt x="3058" y="5197"/>
                  </a:lnTo>
                  <a:lnTo>
                    <a:pt x="2981" y="5190"/>
                  </a:lnTo>
                  <a:lnTo>
                    <a:pt x="2908" y="5183"/>
                  </a:lnTo>
                  <a:lnTo>
                    <a:pt x="2837" y="5173"/>
                  </a:lnTo>
                  <a:lnTo>
                    <a:pt x="2770" y="5163"/>
                  </a:lnTo>
                  <a:lnTo>
                    <a:pt x="2705" y="5151"/>
                  </a:lnTo>
                  <a:lnTo>
                    <a:pt x="2643" y="5138"/>
                  </a:lnTo>
                  <a:lnTo>
                    <a:pt x="2585" y="5125"/>
                  </a:lnTo>
                  <a:lnTo>
                    <a:pt x="2530" y="5110"/>
                  </a:lnTo>
                  <a:lnTo>
                    <a:pt x="2477" y="5095"/>
                  </a:lnTo>
                  <a:lnTo>
                    <a:pt x="2428" y="5080"/>
                  </a:lnTo>
                  <a:lnTo>
                    <a:pt x="2381" y="5064"/>
                  </a:lnTo>
                  <a:lnTo>
                    <a:pt x="2337" y="5049"/>
                  </a:lnTo>
                  <a:lnTo>
                    <a:pt x="2295" y="5031"/>
                  </a:lnTo>
                  <a:lnTo>
                    <a:pt x="2256" y="5015"/>
                  </a:lnTo>
                  <a:lnTo>
                    <a:pt x="2221" y="5000"/>
                  </a:lnTo>
                  <a:lnTo>
                    <a:pt x="2188" y="4984"/>
                  </a:lnTo>
                  <a:lnTo>
                    <a:pt x="2157" y="4969"/>
                  </a:lnTo>
                  <a:lnTo>
                    <a:pt x="2129" y="4954"/>
                  </a:lnTo>
                  <a:lnTo>
                    <a:pt x="2105" y="4939"/>
                  </a:lnTo>
                  <a:lnTo>
                    <a:pt x="2061" y="4913"/>
                  </a:lnTo>
                  <a:lnTo>
                    <a:pt x="2028" y="4891"/>
                  </a:lnTo>
                  <a:lnTo>
                    <a:pt x="2006" y="4874"/>
                  </a:lnTo>
                  <a:lnTo>
                    <a:pt x="1987" y="4859"/>
                  </a:lnTo>
                  <a:lnTo>
                    <a:pt x="1987" y="4859"/>
                  </a:lnTo>
                  <a:lnTo>
                    <a:pt x="2095" y="5258"/>
                  </a:lnTo>
                  <a:lnTo>
                    <a:pt x="2095" y="5258"/>
                  </a:lnTo>
                  <a:lnTo>
                    <a:pt x="2092" y="5251"/>
                  </a:lnTo>
                  <a:lnTo>
                    <a:pt x="2092" y="5249"/>
                  </a:lnTo>
                  <a:lnTo>
                    <a:pt x="2093" y="5251"/>
                  </a:lnTo>
                  <a:lnTo>
                    <a:pt x="2096" y="5257"/>
                  </a:lnTo>
                  <a:lnTo>
                    <a:pt x="2098" y="5267"/>
                  </a:lnTo>
                  <a:lnTo>
                    <a:pt x="2100" y="5278"/>
                  </a:lnTo>
                  <a:lnTo>
                    <a:pt x="2102" y="5292"/>
                  </a:lnTo>
                  <a:lnTo>
                    <a:pt x="2104" y="5307"/>
                  </a:lnTo>
                  <a:lnTo>
                    <a:pt x="2102" y="5322"/>
                  </a:lnTo>
                  <a:lnTo>
                    <a:pt x="2100" y="5338"/>
                  </a:lnTo>
                  <a:lnTo>
                    <a:pt x="2096" y="5353"/>
                  </a:lnTo>
                  <a:lnTo>
                    <a:pt x="2092" y="5360"/>
                  </a:lnTo>
                  <a:lnTo>
                    <a:pt x="2089" y="5367"/>
                  </a:lnTo>
                  <a:lnTo>
                    <a:pt x="2084" y="5373"/>
                  </a:lnTo>
                  <a:lnTo>
                    <a:pt x="2079" y="5379"/>
                  </a:lnTo>
                  <a:lnTo>
                    <a:pt x="2072" y="5385"/>
                  </a:lnTo>
                  <a:lnTo>
                    <a:pt x="2065" y="5389"/>
                  </a:lnTo>
                  <a:lnTo>
                    <a:pt x="2056" y="5393"/>
                  </a:lnTo>
                  <a:lnTo>
                    <a:pt x="2047" y="5396"/>
                  </a:lnTo>
                  <a:lnTo>
                    <a:pt x="2037" y="5399"/>
                  </a:lnTo>
                  <a:lnTo>
                    <a:pt x="2025" y="5400"/>
                  </a:lnTo>
                  <a:lnTo>
                    <a:pt x="2025" y="5400"/>
                  </a:lnTo>
                  <a:lnTo>
                    <a:pt x="1997" y="5401"/>
                  </a:lnTo>
                  <a:lnTo>
                    <a:pt x="1960" y="5402"/>
                  </a:lnTo>
                  <a:lnTo>
                    <a:pt x="1868" y="5403"/>
                  </a:lnTo>
                  <a:lnTo>
                    <a:pt x="1758" y="5403"/>
                  </a:lnTo>
                  <a:lnTo>
                    <a:pt x="1639" y="5403"/>
                  </a:lnTo>
                  <a:lnTo>
                    <a:pt x="1414" y="5401"/>
                  </a:lnTo>
                  <a:lnTo>
                    <a:pt x="1266" y="5400"/>
                  </a:lnTo>
                  <a:lnTo>
                    <a:pt x="1266" y="5400"/>
                  </a:lnTo>
                  <a:lnTo>
                    <a:pt x="1259" y="5399"/>
                  </a:lnTo>
                  <a:lnTo>
                    <a:pt x="1251" y="5396"/>
                  </a:lnTo>
                  <a:lnTo>
                    <a:pt x="1242" y="5393"/>
                  </a:lnTo>
                  <a:lnTo>
                    <a:pt x="1234" y="5388"/>
                  </a:lnTo>
                  <a:lnTo>
                    <a:pt x="1225" y="5381"/>
                  </a:lnTo>
                  <a:lnTo>
                    <a:pt x="1216" y="5374"/>
                  </a:lnTo>
                  <a:lnTo>
                    <a:pt x="1197" y="5354"/>
                  </a:lnTo>
                  <a:lnTo>
                    <a:pt x="1176" y="5330"/>
                  </a:lnTo>
                  <a:lnTo>
                    <a:pt x="1154" y="5300"/>
                  </a:lnTo>
                  <a:lnTo>
                    <a:pt x="1131" y="5267"/>
                  </a:lnTo>
                  <a:lnTo>
                    <a:pt x="1107" y="5230"/>
                  </a:lnTo>
                  <a:lnTo>
                    <a:pt x="1083" y="5189"/>
                  </a:lnTo>
                  <a:lnTo>
                    <a:pt x="1057" y="5146"/>
                  </a:lnTo>
                  <a:lnTo>
                    <a:pt x="1030" y="5099"/>
                  </a:lnTo>
                  <a:lnTo>
                    <a:pt x="1002" y="5050"/>
                  </a:lnTo>
                  <a:lnTo>
                    <a:pt x="946" y="4945"/>
                  </a:lnTo>
                  <a:lnTo>
                    <a:pt x="888" y="4833"/>
                  </a:lnTo>
                  <a:lnTo>
                    <a:pt x="767" y="4601"/>
                  </a:lnTo>
                  <a:lnTo>
                    <a:pt x="707" y="4486"/>
                  </a:lnTo>
                  <a:lnTo>
                    <a:pt x="647" y="4375"/>
                  </a:lnTo>
                  <a:lnTo>
                    <a:pt x="588" y="4270"/>
                  </a:lnTo>
                  <a:lnTo>
                    <a:pt x="560" y="4222"/>
                  </a:lnTo>
                  <a:lnTo>
                    <a:pt x="532" y="4175"/>
                  </a:lnTo>
                  <a:lnTo>
                    <a:pt x="505" y="4131"/>
                  </a:lnTo>
                  <a:lnTo>
                    <a:pt x="478" y="4091"/>
                  </a:lnTo>
                  <a:lnTo>
                    <a:pt x="452" y="4054"/>
                  </a:lnTo>
                  <a:lnTo>
                    <a:pt x="426" y="4022"/>
                  </a:lnTo>
                  <a:lnTo>
                    <a:pt x="426" y="4022"/>
                  </a:lnTo>
                  <a:lnTo>
                    <a:pt x="402" y="3990"/>
                  </a:lnTo>
                  <a:lnTo>
                    <a:pt x="378" y="3959"/>
                  </a:lnTo>
                  <a:lnTo>
                    <a:pt x="356" y="3927"/>
                  </a:lnTo>
                  <a:lnTo>
                    <a:pt x="333" y="3894"/>
                  </a:lnTo>
                  <a:lnTo>
                    <a:pt x="312" y="3862"/>
                  </a:lnTo>
                  <a:lnTo>
                    <a:pt x="292" y="3830"/>
                  </a:lnTo>
                  <a:lnTo>
                    <a:pt x="273" y="3797"/>
                  </a:lnTo>
                  <a:lnTo>
                    <a:pt x="254" y="3764"/>
                  </a:lnTo>
                  <a:lnTo>
                    <a:pt x="236" y="3731"/>
                  </a:lnTo>
                  <a:lnTo>
                    <a:pt x="219" y="3698"/>
                  </a:lnTo>
                  <a:lnTo>
                    <a:pt x="202" y="3665"/>
                  </a:lnTo>
                  <a:lnTo>
                    <a:pt x="187" y="3632"/>
                  </a:lnTo>
                  <a:lnTo>
                    <a:pt x="172" y="3598"/>
                  </a:lnTo>
                  <a:lnTo>
                    <a:pt x="158" y="3565"/>
                  </a:lnTo>
                  <a:lnTo>
                    <a:pt x="133" y="3499"/>
                  </a:lnTo>
                  <a:lnTo>
                    <a:pt x="109" y="3433"/>
                  </a:lnTo>
                  <a:lnTo>
                    <a:pt x="89" y="3367"/>
                  </a:lnTo>
                  <a:lnTo>
                    <a:pt x="71" y="3301"/>
                  </a:lnTo>
                  <a:lnTo>
                    <a:pt x="55" y="3237"/>
                  </a:lnTo>
                  <a:lnTo>
                    <a:pt x="42" y="3173"/>
                  </a:lnTo>
                  <a:lnTo>
                    <a:pt x="30" y="3110"/>
                  </a:lnTo>
                  <a:lnTo>
                    <a:pt x="21" y="3048"/>
                  </a:lnTo>
                  <a:lnTo>
                    <a:pt x="14" y="2987"/>
                  </a:lnTo>
                  <a:lnTo>
                    <a:pt x="8" y="2929"/>
                  </a:lnTo>
                  <a:lnTo>
                    <a:pt x="4" y="2871"/>
                  </a:lnTo>
                  <a:lnTo>
                    <a:pt x="1" y="2816"/>
                  </a:lnTo>
                  <a:lnTo>
                    <a:pt x="0" y="2762"/>
                  </a:lnTo>
                  <a:lnTo>
                    <a:pt x="0" y="2710"/>
                  </a:lnTo>
                  <a:lnTo>
                    <a:pt x="1" y="2660"/>
                  </a:lnTo>
                  <a:lnTo>
                    <a:pt x="4" y="2613"/>
                  </a:lnTo>
                  <a:lnTo>
                    <a:pt x="7" y="2568"/>
                  </a:lnTo>
                  <a:lnTo>
                    <a:pt x="11" y="2526"/>
                  </a:lnTo>
                  <a:lnTo>
                    <a:pt x="16" y="2487"/>
                  </a:lnTo>
                  <a:lnTo>
                    <a:pt x="21" y="2451"/>
                  </a:lnTo>
                  <a:lnTo>
                    <a:pt x="27" y="2418"/>
                  </a:lnTo>
                  <a:lnTo>
                    <a:pt x="33" y="2388"/>
                  </a:lnTo>
                  <a:lnTo>
                    <a:pt x="38" y="2362"/>
                  </a:lnTo>
                  <a:lnTo>
                    <a:pt x="44" y="2339"/>
                  </a:lnTo>
                  <a:lnTo>
                    <a:pt x="51" y="2321"/>
                  </a:lnTo>
                  <a:lnTo>
                    <a:pt x="51" y="2321"/>
                  </a:lnTo>
                  <a:lnTo>
                    <a:pt x="64" y="2278"/>
                  </a:lnTo>
                  <a:lnTo>
                    <a:pt x="82" y="2218"/>
                  </a:lnTo>
                  <a:lnTo>
                    <a:pt x="94" y="2184"/>
                  </a:lnTo>
                  <a:lnTo>
                    <a:pt x="108" y="2144"/>
                  </a:lnTo>
                  <a:lnTo>
                    <a:pt x="124" y="2102"/>
                  </a:lnTo>
                  <a:lnTo>
                    <a:pt x="142" y="2056"/>
                  </a:lnTo>
                  <a:lnTo>
                    <a:pt x="162" y="2009"/>
                  </a:lnTo>
                  <a:lnTo>
                    <a:pt x="184" y="1957"/>
                  </a:lnTo>
                  <a:lnTo>
                    <a:pt x="210" y="1904"/>
                  </a:lnTo>
                  <a:lnTo>
                    <a:pt x="239" y="1849"/>
                  </a:lnTo>
                  <a:lnTo>
                    <a:pt x="272" y="1792"/>
                  </a:lnTo>
                  <a:lnTo>
                    <a:pt x="308" y="1732"/>
                  </a:lnTo>
                  <a:lnTo>
                    <a:pt x="348" y="1672"/>
                  </a:lnTo>
                  <a:lnTo>
                    <a:pt x="369" y="1641"/>
                  </a:lnTo>
                  <a:lnTo>
                    <a:pt x="392" y="1609"/>
                  </a:lnTo>
                  <a:lnTo>
                    <a:pt x="414" y="1578"/>
                  </a:lnTo>
                  <a:lnTo>
                    <a:pt x="439" y="1547"/>
                  </a:lnTo>
                  <a:lnTo>
                    <a:pt x="465" y="1514"/>
                  </a:lnTo>
                  <a:lnTo>
                    <a:pt x="492" y="1483"/>
                  </a:lnTo>
                  <a:lnTo>
                    <a:pt x="518" y="1451"/>
                  </a:lnTo>
                  <a:lnTo>
                    <a:pt x="548" y="1418"/>
                  </a:lnTo>
                  <a:lnTo>
                    <a:pt x="578" y="1386"/>
                  </a:lnTo>
                  <a:lnTo>
                    <a:pt x="609" y="1353"/>
                  </a:lnTo>
                  <a:lnTo>
                    <a:pt x="642" y="1321"/>
                  </a:lnTo>
                  <a:lnTo>
                    <a:pt x="675" y="1288"/>
                  </a:lnTo>
                  <a:lnTo>
                    <a:pt x="711" y="1255"/>
                  </a:lnTo>
                  <a:lnTo>
                    <a:pt x="747" y="1223"/>
                  </a:lnTo>
                  <a:lnTo>
                    <a:pt x="785" y="1190"/>
                  </a:lnTo>
                  <a:lnTo>
                    <a:pt x="825" y="1158"/>
                  </a:lnTo>
                  <a:lnTo>
                    <a:pt x="865" y="1126"/>
                  </a:lnTo>
                  <a:lnTo>
                    <a:pt x="908" y="1094"/>
                  </a:lnTo>
                  <a:lnTo>
                    <a:pt x="951" y="1062"/>
                  </a:lnTo>
                  <a:lnTo>
                    <a:pt x="996" y="1030"/>
                  </a:lnTo>
                  <a:lnTo>
                    <a:pt x="1042" y="998"/>
                  </a:lnTo>
                  <a:lnTo>
                    <a:pt x="1091" y="968"/>
                  </a:lnTo>
                  <a:lnTo>
                    <a:pt x="1140" y="937"/>
                  </a:lnTo>
                  <a:lnTo>
                    <a:pt x="1192" y="906"/>
                  </a:lnTo>
                  <a:lnTo>
                    <a:pt x="1244" y="876"/>
                  </a:lnTo>
                  <a:lnTo>
                    <a:pt x="1299" y="846"/>
                  </a:lnTo>
                  <a:lnTo>
                    <a:pt x="1355" y="817"/>
                  </a:lnTo>
                  <a:lnTo>
                    <a:pt x="1413" y="788"/>
                  </a:lnTo>
                  <a:lnTo>
                    <a:pt x="1472" y="758"/>
                  </a:lnTo>
                  <a:lnTo>
                    <a:pt x="1534" y="730"/>
                  </a:lnTo>
                  <a:lnTo>
                    <a:pt x="1596" y="703"/>
                  </a:lnTo>
                  <a:lnTo>
                    <a:pt x="1662" y="676"/>
                  </a:lnTo>
                  <a:lnTo>
                    <a:pt x="1729" y="649"/>
                  </a:lnTo>
                  <a:lnTo>
                    <a:pt x="1797" y="6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7220326" y="2691365"/>
              <a:ext cx="1539970" cy="357427"/>
            </a:xfrm>
            <a:custGeom>
              <a:avLst/>
              <a:gdLst>
                <a:gd name="T0" fmla="*/ 179 w 2412"/>
                <a:gd name="T1" fmla="*/ 566 h 567"/>
                <a:gd name="T2" fmla="*/ 228 w 2412"/>
                <a:gd name="T3" fmla="*/ 553 h 567"/>
                <a:gd name="T4" fmla="*/ 316 w 2412"/>
                <a:gd name="T5" fmla="*/ 517 h 567"/>
                <a:gd name="T6" fmla="*/ 448 w 2412"/>
                <a:gd name="T7" fmla="*/ 470 h 567"/>
                <a:gd name="T8" fmla="*/ 581 w 2412"/>
                <a:gd name="T9" fmla="*/ 430 h 567"/>
                <a:gd name="T10" fmla="*/ 714 w 2412"/>
                <a:gd name="T11" fmla="*/ 397 h 567"/>
                <a:gd name="T12" fmla="*/ 931 w 2412"/>
                <a:gd name="T13" fmla="*/ 355 h 567"/>
                <a:gd name="T14" fmla="*/ 1184 w 2412"/>
                <a:gd name="T15" fmla="*/ 326 h 567"/>
                <a:gd name="T16" fmla="*/ 1421 w 2412"/>
                <a:gd name="T17" fmla="*/ 313 h 567"/>
                <a:gd name="T18" fmla="*/ 1637 w 2412"/>
                <a:gd name="T19" fmla="*/ 314 h 567"/>
                <a:gd name="T20" fmla="*/ 1828 w 2412"/>
                <a:gd name="T21" fmla="*/ 324 h 567"/>
                <a:gd name="T22" fmla="*/ 2031 w 2412"/>
                <a:gd name="T23" fmla="*/ 344 h 567"/>
                <a:gd name="T24" fmla="*/ 2201 w 2412"/>
                <a:gd name="T25" fmla="*/ 371 h 567"/>
                <a:gd name="T26" fmla="*/ 2231 w 2412"/>
                <a:gd name="T27" fmla="*/ 377 h 567"/>
                <a:gd name="T28" fmla="*/ 2279 w 2412"/>
                <a:gd name="T29" fmla="*/ 376 h 567"/>
                <a:gd name="T30" fmla="*/ 2323 w 2412"/>
                <a:gd name="T31" fmla="*/ 362 h 567"/>
                <a:gd name="T32" fmla="*/ 2361 w 2412"/>
                <a:gd name="T33" fmla="*/ 336 h 567"/>
                <a:gd name="T34" fmla="*/ 2390 w 2412"/>
                <a:gd name="T35" fmla="*/ 301 h 567"/>
                <a:gd name="T36" fmla="*/ 2408 w 2412"/>
                <a:gd name="T37" fmla="*/ 257 h 567"/>
                <a:gd name="T38" fmla="*/ 2412 w 2412"/>
                <a:gd name="T39" fmla="*/ 226 h 567"/>
                <a:gd name="T40" fmla="*/ 2406 w 2412"/>
                <a:gd name="T41" fmla="*/ 181 h 567"/>
                <a:gd name="T42" fmla="*/ 2388 w 2412"/>
                <a:gd name="T43" fmla="*/ 140 h 567"/>
                <a:gd name="T44" fmla="*/ 2357 w 2412"/>
                <a:gd name="T45" fmla="*/ 106 h 567"/>
                <a:gd name="T46" fmla="*/ 2318 w 2412"/>
                <a:gd name="T47" fmla="*/ 81 h 567"/>
                <a:gd name="T48" fmla="*/ 2287 w 2412"/>
                <a:gd name="T49" fmla="*/ 71 h 567"/>
                <a:gd name="T50" fmla="*/ 2155 w 2412"/>
                <a:gd name="T51" fmla="*/ 47 h 567"/>
                <a:gd name="T52" fmla="*/ 1967 w 2412"/>
                <a:gd name="T53" fmla="*/ 24 h 567"/>
                <a:gd name="T54" fmla="*/ 1780 w 2412"/>
                <a:gd name="T55" fmla="*/ 7 h 567"/>
                <a:gd name="T56" fmla="*/ 1562 w 2412"/>
                <a:gd name="T57" fmla="*/ 0 h 567"/>
                <a:gd name="T58" fmla="*/ 1319 w 2412"/>
                <a:gd name="T59" fmla="*/ 4 h 567"/>
                <a:gd name="T60" fmla="*/ 1054 w 2412"/>
                <a:gd name="T61" fmla="*/ 25 h 567"/>
                <a:gd name="T62" fmla="*/ 774 w 2412"/>
                <a:gd name="T63" fmla="*/ 66 h 567"/>
                <a:gd name="T64" fmla="*/ 631 w 2412"/>
                <a:gd name="T65" fmla="*/ 96 h 567"/>
                <a:gd name="T66" fmla="*/ 486 w 2412"/>
                <a:gd name="T67" fmla="*/ 133 h 567"/>
                <a:gd name="T68" fmla="*/ 340 w 2412"/>
                <a:gd name="T69" fmla="*/ 177 h 567"/>
                <a:gd name="T70" fmla="*/ 193 w 2412"/>
                <a:gd name="T71" fmla="*/ 230 h 567"/>
                <a:gd name="T72" fmla="*/ 97 w 2412"/>
                <a:gd name="T73" fmla="*/ 269 h 567"/>
                <a:gd name="T74" fmla="*/ 55 w 2412"/>
                <a:gd name="T75" fmla="*/ 295 h 567"/>
                <a:gd name="T76" fmla="*/ 25 w 2412"/>
                <a:gd name="T77" fmla="*/ 329 h 567"/>
                <a:gd name="T78" fmla="*/ 7 w 2412"/>
                <a:gd name="T79" fmla="*/ 369 h 567"/>
                <a:gd name="T80" fmla="*/ 0 w 2412"/>
                <a:gd name="T81" fmla="*/ 415 h 567"/>
                <a:gd name="T82" fmla="*/ 9 w 2412"/>
                <a:gd name="T83" fmla="*/ 460 h 567"/>
                <a:gd name="T84" fmla="*/ 21 w 2412"/>
                <a:gd name="T85" fmla="*/ 485 h 567"/>
                <a:gd name="T86" fmla="*/ 41 w 2412"/>
                <a:gd name="T87" fmla="*/ 513 h 567"/>
                <a:gd name="T88" fmla="*/ 65 w 2412"/>
                <a:gd name="T89" fmla="*/ 535 h 567"/>
                <a:gd name="T90" fmla="*/ 96 w 2412"/>
                <a:gd name="T91" fmla="*/ 553 h 567"/>
                <a:gd name="T92" fmla="*/ 128 w 2412"/>
                <a:gd name="T93" fmla="*/ 562 h 567"/>
                <a:gd name="T94" fmla="*/ 162 w 2412"/>
                <a:gd name="T95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2" h="567">
                  <a:moveTo>
                    <a:pt x="162" y="567"/>
                  </a:moveTo>
                  <a:lnTo>
                    <a:pt x="162" y="567"/>
                  </a:lnTo>
                  <a:lnTo>
                    <a:pt x="179" y="566"/>
                  </a:lnTo>
                  <a:lnTo>
                    <a:pt x="196" y="564"/>
                  </a:lnTo>
                  <a:lnTo>
                    <a:pt x="211" y="559"/>
                  </a:lnTo>
                  <a:lnTo>
                    <a:pt x="228" y="553"/>
                  </a:lnTo>
                  <a:lnTo>
                    <a:pt x="228" y="553"/>
                  </a:lnTo>
                  <a:lnTo>
                    <a:pt x="272" y="534"/>
                  </a:lnTo>
                  <a:lnTo>
                    <a:pt x="316" y="517"/>
                  </a:lnTo>
                  <a:lnTo>
                    <a:pt x="360" y="501"/>
                  </a:lnTo>
                  <a:lnTo>
                    <a:pt x="404" y="485"/>
                  </a:lnTo>
                  <a:lnTo>
                    <a:pt x="448" y="470"/>
                  </a:lnTo>
                  <a:lnTo>
                    <a:pt x="493" y="456"/>
                  </a:lnTo>
                  <a:lnTo>
                    <a:pt x="537" y="443"/>
                  </a:lnTo>
                  <a:lnTo>
                    <a:pt x="581" y="430"/>
                  </a:lnTo>
                  <a:lnTo>
                    <a:pt x="625" y="418"/>
                  </a:lnTo>
                  <a:lnTo>
                    <a:pt x="669" y="407"/>
                  </a:lnTo>
                  <a:lnTo>
                    <a:pt x="714" y="397"/>
                  </a:lnTo>
                  <a:lnTo>
                    <a:pt x="758" y="388"/>
                  </a:lnTo>
                  <a:lnTo>
                    <a:pt x="845" y="370"/>
                  </a:lnTo>
                  <a:lnTo>
                    <a:pt x="931" y="355"/>
                  </a:lnTo>
                  <a:lnTo>
                    <a:pt x="1017" y="343"/>
                  </a:lnTo>
                  <a:lnTo>
                    <a:pt x="1101" y="334"/>
                  </a:lnTo>
                  <a:lnTo>
                    <a:pt x="1184" y="326"/>
                  </a:lnTo>
                  <a:lnTo>
                    <a:pt x="1265" y="319"/>
                  </a:lnTo>
                  <a:lnTo>
                    <a:pt x="1343" y="315"/>
                  </a:lnTo>
                  <a:lnTo>
                    <a:pt x="1421" y="313"/>
                  </a:lnTo>
                  <a:lnTo>
                    <a:pt x="1496" y="312"/>
                  </a:lnTo>
                  <a:lnTo>
                    <a:pt x="1568" y="312"/>
                  </a:lnTo>
                  <a:lnTo>
                    <a:pt x="1637" y="314"/>
                  </a:lnTo>
                  <a:lnTo>
                    <a:pt x="1704" y="316"/>
                  </a:lnTo>
                  <a:lnTo>
                    <a:pt x="1767" y="319"/>
                  </a:lnTo>
                  <a:lnTo>
                    <a:pt x="1828" y="324"/>
                  </a:lnTo>
                  <a:lnTo>
                    <a:pt x="1885" y="329"/>
                  </a:lnTo>
                  <a:lnTo>
                    <a:pt x="1938" y="334"/>
                  </a:lnTo>
                  <a:lnTo>
                    <a:pt x="2031" y="344"/>
                  </a:lnTo>
                  <a:lnTo>
                    <a:pt x="2107" y="355"/>
                  </a:lnTo>
                  <a:lnTo>
                    <a:pt x="2164" y="365"/>
                  </a:lnTo>
                  <a:lnTo>
                    <a:pt x="2201" y="371"/>
                  </a:lnTo>
                  <a:lnTo>
                    <a:pt x="2215" y="375"/>
                  </a:lnTo>
                  <a:lnTo>
                    <a:pt x="2215" y="375"/>
                  </a:lnTo>
                  <a:lnTo>
                    <a:pt x="2231" y="377"/>
                  </a:lnTo>
                  <a:lnTo>
                    <a:pt x="2247" y="378"/>
                  </a:lnTo>
                  <a:lnTo>
                    <a:pt x="2263" y="378"/>
                  </a:lnTo>
                  <a:lnTo>
                    <a:pt x="2279" y="376"/>
                  </a:lnTo>
                  <a:lnTo>
                    <a:pt x="2294" y="372"/>
                  </a:lnTo>
                  <a:lnTo>
                    <a:pt x="2309" y="368"/>
                  </a:lnTo>
                  <a:lnTo>
                    <a:pt x="2323" y="362"/>
                  </a:lnTo>
                  <a:lnTo>
                    <a:pt x="2336" y="354"/>
                  </a:lnTo>
                  <a:lnTo>
                    <a:pt x="2349" y="345"/>
                  </a:lnTo>
                  <a:lnTo>
                    <a:pt x="2361" y="336"/>
                  </a:lnTo>
                  <a:lnTo>
                    <a:pt x="2372" y="325"/>
                  </a:lnTo>
                  <a:lnTo>
                    <a:pt x="2382" y="313"/>
                  </a:lnTo>
                  <a:lnTo>
                    <a:pt x="2390" y="301"/>
                  </a:lnTo>
                  <a:lnTo>
                    <a:pt x="2398" y="287"/>
                  </a:lnTo>
                  <a:lnTo>
                    <a:pt x="2403" y="273"/>
                  </a:lnTo>
                  <a:lnTo>
                    <a:pt x="2408" y="257"/>
                  </a:lnTo>
                  <a:lnTo>
                    <a:pt x="2408" y="257"/>
                  </a:lnTo>
                  <a:lnTo>
                    <a:pt x="2411" y="242"/>
                  </a:lnTo>
                  <a:lnTo>
                    <a:pt x="2412" y="226"/>
                  </a:lnTo>
                  <a:lnTo>
                    <a:pt x="2411" y="210"/>
                  </a:lnTo>
                  <a:lnTo>
                    <a:pt x="2409" y="195"/>
                  </a:lnTo>
                  <a:lnTo>
                    <a:pt x="2406" y="181"/>
                  </a:lnTo>
                  <a:lnTo>
                    <a:pt x="2401" y="167"/>
                  </a:lnTo>
                  <a:lnTo>
                    <a:pt x="2394" y="153"/>
                  </a:lnTo>
                  <a:lnTo>
                    <a:pt x="2388" y="140"/>
                  </a:lnTo>
                  <a:lnTo>
                    <a:pt x="2379" y="128"/>
                  </a:lnTo>
                  <a:lnTo>
                    <a:pt x="2369" y="116"/>
                  </a:lnTo>
                  <a:lnTo>
                    <a:pt x="2357" y="106"/>
                  </a:lnTo>
                  <a:lnTo>
                    <a:pt x="2345" y="97"/>
                  </a:lnTo>
                  <a:lnTo>
                    <a:pt x="2331" y="88"/>
                  </a:lnTo>
                  <a:lnTo>
                    <a:pt x="2318" y="81"/>
                  </a:lnTo>
                  <a:lnTo>
                    <a:pt x="2302" y="75"/>
                  </a:lnTo>
                  <a:lnTo>
                    <a:pt x="2287" y="71"/>
                  </a:lnTo>
                  <a:lnTo>
                    <a:pt x="2287" y="71"/>
                  </a:lnTo>
                  <a:lnTo>
                    <a:pt x="2265" y="67"/>
                  </a:lnTo>
                  <a:lnTo>
                    <a:pt x="2222" y="58"/>
                  </a:lnTo>
                  <a:lnTo>
                    <a:pt x="2155" y="47"/>
                  </a:lnTo>
                  <a:lnTo>
                    <a:pt x="2070" y="35"/>
                  </a:lnTo>
                  <a:lnTo>
                    <a:pt x="2021" y="29"/>
                  </a:lnTo>
                  <a:lnTo>
                    <a:pt x="1967" y="24"/>
                  </a:lnTo>
                  <a:lnTo>
                    <a:pt x="1909" y="17"/>
                  </a:lnTo>
                  <a:lnTo>
                    <a:pt x="1846" y="12"/>
                  </a:lnTo>
                  <a:lnTo>
                    <a:pt x="1780" y="7"/>
                  </a:lnTo>
                  <a:lnTo>
                    <a:pt x="1711" y="4"/>
                  </a:lnTo>
                  <a:lnTo>
                    <a:pt x="1638" y="1"/>
                  </a:lnTo>
                  <a:lnTo>
                    <a:pt x="1562" y="0"/>
                  </a:lnTo>
                  <a:lnTo>
                    <a:pt x="1483" y="0"/>
                  </a:lnTo>
                  <a:lnTo>
                    <a:pt x="1402" y="1"/>
                  </a:lnTo>
                  <a:lnTo>
                    <a:pt x="1319" y="4"/>
                  </a:lnTo>
                  <a:lnTo>
                    <a:pt x="1232" y="8"/>
                  </a:lnTo>
                  <a:lnTo>
                    <a:pt x="1144" y="15"/>
                  </a:lnTo>
                  <a:lnTo>
                    <a:pt x="1054" y="25"/>
                  </a:lnTo>
                  <a:lnTo>
                    <a:pt x="962" y="35"/>
                  </a:lnTo>
                  <a:lnTo>
                    <a:pt x="869" y="50"/>
                  </a:lnTo>
                  <a:lnTo>
                    <a:pt x="774" y="66"/>
                  </a:lnTo>
                  <a:lnTo>
                    <a:pt x="726" y="75"/>
                  </a:lnTo>
                  <a:lnTo>
                    <a:pt x="679" y="85"/>
                  </a:lnTo>
                  <a:lnTo>
                    <a:pt x="631" y="96"/>
                  </a:lnTo>
                  <a:lnTo>
                    <a:pt x="583" y="107"/>
                  </a:lnTo>
                  <a:lnTo>
                    <a:pt x="534" y="120"/>
                  </a:lnTo>
                  <a:lnTo>
                    <a:pt x="486" y="133"/>
                  </a:lnTo>
                  <a:lnTo>
                    <a:pt x="437" y="147"/>
                  </a:lnTo>
                  <a:lnTo>
                    <a:pt x="389" y="162"/>
                  </a:lnTo>
                  <a:lnTo>
                    <a:pt x="340" y="177"/>
                  </a:lnTo>
                  <a:lnTo>
                    <a:pt x="291" y="193"/>
                  </a:lnTo>
                  <a:lnTo>
                    <a:pt x="243" y="211"/>
                  </a:lnTo>
                  <a:lnTo>
                    <a:pt x="193" y="230"/>
                  </a:lnTo>
                  <a:lnTo>
                    <a:pt x="145" y="249"/>
                  </a:lnTo>
                  <a:lnTo>
                    <a:pt x="97" y="269"/>
                  </a:lnTo>
                  <a:lnTo>
                    <a:pt x="97" y="269"/>
                  </a:lnTo>
                  <a:lnTo>
                    <a:pt x="82" y="276"/>
                  </a:lnTo>
                  <a:lnTo>
                    <a:pt x="68" y="285"/>
                  </a:lnTo>
                  <a:lnTo>
                    <a:pt x="55" y="295"/>
                  </a:lnTo>
                  <a:lnTo>
                    <a:pt x="44" y="305"/>
                  </a:lnTo>
                  <a:lnTo>
                    <a:pt x="34" y="316"/>
                  </a:lnTo>
                  <a:lnTo>
                    <a:pt x="25" y="329"/>
                  </a:lnTo>
                  <a:lnTo>
                    <a:pt x="17" y="342"/>
                  </a:lnTo>
                  <a:lnTo>
                    <a:pt x="12" y="355"/>
                  </a:lnTo>
                  <a:lnTo>
                    <a:pt x="7" y="369"/>
                  </a:lnTo>
                  <a:lnTo>
                    <a:pt x="4" y="384"/>
                  </a:lnTo>
                  <a:lnTo>
                    <a:pt x="2" y="399"/>
                  </a:lnTo>
                  <a:lnTo>
                    <a:pt x="0" y="415"/>
                  </a:lnTo>
                  <a:lnTo>
                    <a:pt x="2" y="430"/>
                  </a:lnTo>
                  <a:lnTo>
                    <a:pt x="5" y="445"/>
                  </a:lnTo>
                  <a:lnTo>
                    <a:pt x="9" y="460"/>
                  </a:lnTo>
                  <a:lnTo>
                    <a:pt x="15" y="474"/>
                  </a:lnTo>
                  <a:lnTo>
                    <a:pt x="15" y="474"/>
                  </a:lnTo>
                  <a:lnTo>
                    <a:pt x="21" y="485"/>
                  </a:lnTo>
                  <a:lnTo>
                    <a:pt x="26" y="494"/>
                  </a:lnTo>
                  <a:lnTo>
                    <a:pt x="33" y="504"/>
                  </a:lnTo>
                  <a:lnTo>
                    <a:pt x="41" y="513"/>
                  </a:lnTo>
                  <a:lnTo>
                    <a:pt x="49" y="521"/>
                  </a:lnTo>
                  <a:lnTo>
                    <a:pt x="56" y="529"/>
                  </a:lnTo>
                  <a:lnTo>
                    <a:pt x="65" y="535"/>
                  </a:lnTo>
                  <a:lnTo>
                    <a:pt x="76" y="542"/>
                  </a:lnTo>
                  <a:lnTo>
                    <a:pt x="86" y="547"/>
                  </a:lnTo>
                  <a:lnTo>
                    <a:pt x="96" y="553"/>
                  </a:lnTo>
                  <a:lnTo>
                    <a:pt x="106" y="557"/>
                  </a:lnTo>
                  <a:lnTo>
                    <a:pt x="117" y="560"/>
                  </a:lnTo>
                  <a:lnTo>
                    <a:pt x="128" y="562"/>
                  </a:lnTo>
                  <a:lnTo>
                    <a:pt x="139" y="565"/>
                  </a:lnTo>
                  <a:lnTo>
                    <a:pt x="151" y="566"/>
                  </a:lnTo>
                  <a:lnTo>
                    <a:pt x="162" y="567"/>
                  </a:lnTo>
                  <a:close/>
                </a:path>
              </a:pathLst>
            </a:custGeom>
            <a:solidFill>
              <a:srgbClr val="C64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7220326" y="2691365"/>
              <a:ext cx="1521804" cy="357427"/>
            </a:xfrm>
            <a:custGeom>
              <a:avLst/>
              <a:gdLst>
                <a:gd name="T0" fmla="*/ 179 w 2412"/>
                <a:gd name="T1" fmla="*/ 566 h 567"/>
                <a:gd name="T2" fmla="*/ 228 w 2412"/>
                <a:gd name="T3" fmla="*/ 553 h 567"/>
                <a:gd name="T4" fmla="*/ 316 w 2412"/>
                <a:gd name="T5" fmla="*/ 517 h 567"/>
                <a:gd name="T6" fmla="*/ 448 w 2412"/>
                <a:gd name="T7" fmla="*/ 470 h 567"/>
                <a:gd name="T8" fmla="*/ 581 w 2412"/>
                <a:gd name="T9" fmla="*/ 430 h 567"/>
                <a:gd name="T10" fmla="*/ 714 w 2412"/>
                <a:gd name="T11" fmla="*/ 397 h 567"/>
                <a:gd name="T12" fmla="*/ 931 w 2412"/>
                <a:gd name="T13" fmla="*/ 355 h 567"/>
                <a:gd name="T14" fmla="*/ 1184 w 2412"/>
                <a:gd name="T15" fmla="*/ 326 h 567"/>
                <a:gd name="T16" fmla="*/ 1421 w 2412"/>
                <a:gd name="T17" fmla="*/ 313 h 567"/>
                <a:gd name="T18" fmla="*/ 1637 w 2412"/>
                <a:gd name="T19" fmla="*/ 314 h 567"/>
                <a:gd name="T20" fmla="*/ 1828 w 2412"/>
                <a:gd name="T21" fmla="*/ 324 h 567"/>
                <a:gd name="T22" fmla="*/ 2031 w 2412"/>
                <a:gd name="T23" fmla="*/ 344 h 567"/>
                <a:gd name="T24" fmla="*/ 2201 w 2412"/>
                <a:gd name="T25" fmla="*/ 371 h 567"/>
                <a:gd name="T26" fmla="*/ 2231 w 2412"/>
                <a:gd name="T27" fmla="*/ 377 h 567"/>
                <a:gd name="T28" fmla="*/ 2279 w 2412"/>
                <a:gd name="T29" fmla="*/ 376 h 567"/>
                <a:gd name="T30" fmla="*/ 2323 w 2412"/>
                <a:gd name="T31" fmla="*/ 362 h 567"/>
                <a:gd name="T32" fmla="*/ 2361 w 2412"/>
                <a:gd name="T33" fmla="*/ 336 h 567"/>
                <a:gd name="T34" fmla="*/ 2390 w 2412"/>
                <a:gd name="T35" fmla="*/ 301 h 567"/>
                <a:gd name="T36" fmla="*/ 2408 w 2412"/>
                <a:gd name="T37" fmla="*/ 257 h 567"/>
                <a:gd name="T38" fmla="*/ 2412 w 2412"/>
                <a:gd name="T39" fmla="*/ 226 h 567"/>
                <a:gd name="T40" fmla="*/ 2406 w 2412"/>
                <a:gd name="T41" fmla="*/ 181 h 567"/>
                <a:gd name="T42" fmla="*/ 2388 w 2412"/>
                <a:gd name="T43" fmla="*/ 140 h 567"/>
                <a:gd name="T44" fmla="*/ 2357 w 2412"/>
                <a:gd name="T45" fmla="*/ 106 h 567"/>
                <a:gd name="T46" fmla="*/ 2318 w 2412"/>
                <a:gd name="T47" fmla="*/ 81 h 567"/>
                <a:gd name="T48" fmla="*/ 2287 w 2412"/>
                <a:gd name="T49" fmla="*/ 71 h 567"/>
                <a:gd name="T50" fmla="*/ 2155 w 2412"/>
                <a:gd name="T51" fmla="*/ 47 h 567"/>
                <a:gd name="T52" fmla="*/ 1967 w 2412"/>
                <a:gd name="T53" fmla="*/ 24 h 567"/>
                <a:gd name="T54" fmla="*/ 1780 w 2412"/>
                <a:gd name="T55" fmla="*/ 7 h 567"/>
                <a:gd name="T56" fmla="*/ 1562 w 2412"/>
                <a:gd name="T57" fmla="*/ 0 h 567"/>
                <a:gd name="T58" fmla="*/ 1319 w 2412"/>
                <a:gd name="T59" fmla="*/ 4 h 567"/>
                <a:gd name="T60" fmla="*/ 1054 w 2412"/>
                <a:gd name="T61" fmla="*/ 25 h 567"/>
                <a:gd name="T62" fmla="*/ 774 w 2412"/>
                <a:gd name="T63" fmla="*/ 66 h 567"/>
                <a:gd name="T64" fmla="*/ 631 w 2412"/>
                <a:gd name="T65" fmla="*/ 96 h 567"/>
                <a:gd name="T66" fmla="*/ 486 w 2412"/>
                <a:gd name="T67" fmla="*/ 133 h 567"/>
                <a:gd name="T68" fmla="*/ 340 w 2412"/>
                <a:gd name="T69" fmla="*/ 177 h 567"/>
                <a:gd name="T70" fmla="*/ 193 w 2412"/>
                <a:gd name="T71" fmla="*/ 230 h 567"/>
                <a:gd name="T72" fmla="*/ 97 w 2412"/>
                <a:gd name="T73" fmla="*/ 269 h 567"/>
                <a:gd name="T74" fmla="*/ 55 w 2412"/>
                <a:gd name="T75" fmla="*/ 295 h 567"/>
                <a:gd name="T76" fmla="*/ 25 w 2412"/>
                <a:gd name="T77" fmla="*/ 329 h 567"/>
                <a:gd name="T78" fmla="*/ 7 w 2412"/>
                <a:gd name="T79" fmla="*/ 369 h 567"/>
                <a:gd name="T80" fmla="*/ 0 w 2412"/>
                <a:gd name="T81" fmla="*/ 415 h 567"/>
                <a:gd name="T82" fmla="*/ 9 w 2412"/>
                <a:gd name="T83" fmla="*/ 460 h 567"/>
                <a:gd name="T84" fmla="*/ 21 w 2412"/>
                <a:gd name="T85" fmla="*/ 485 h 567"/>
                <a:gd name="T86" fmla="*/ 41 w 2412"/>
                <a:gd name="T87" fmla="*/ 513 h 567"/>
                <a:gd name="T88" fmla="*/ 65 w 2412"/>
                <a:gd name="T89" fmla="*/ 535 h 567"/>
                <a:gd name="T90" fmla="*/ 96 w 2412"/>
                <a:gd name="T91" fmla="*/ 553 h 567"/>
                <a:gd name="T92" fmla="*/ 128 w 2412"/>
                <a:gd name="T93" fmla="*/ 562 h 567"/>
                <a:gd name="T94" fmla="*/ 162 w 2412"/>
                <a:gd name="T95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2" h="567">
                  <a:moveTo>
                    <a:pt x="162" y="567"/>
                  </a:moveTo>
                  <a:lnTo>
                    <a:pt x="162" y="567"/>
                  </a:lnTo>
                  <a:lnTo>
                    <a:pt x="179" y="566"/>
                  </a:lnTo>
                  <a:lnTo>
                    <a:pt x="196" y="564"/>
                  </a:lnTo>
                  <a:lnTo>
                    <a:pt x="211" y="559"/>
                  </a:lnTo>
                  <a:lnTo>
                    <a:pt x="228" y="553"/>
                  </a:lnTo>
                  <a:lnTo>
                    <a:pt x="228" y="553"/>
                  </a:lnTo>
                  <a:lnTo>
                    <a:pt x="272" y="534"/>
                  </a:lnTo>
                  <a:lnTo>
                    <a:pt x="316" y="517"/>
                  </a:lnTo>
                  <a:lnTo>
                    <a:pt x="360" y="501"/>
                  </a:lnTo>
                  <a:lnTo>
                    <a:pt x="404" y="485"/>
                  </a:lnTo>
                  <a:lnTo>
                    <a:pt x="448" y="470"/>
                  </a:lnTo>
                  <a:lnTo>
                    <a:pt x="493" y="456"/>
                  </a:lnTo>
                  <a:lnTo>
                    <a:pt x="537" y="443"/>
                  </a:lnTo>
                  <a:lnTo>
                    <a:pt x="581" y="430"/>
                  </a:lnTo>
                  <a:lnTo>
                    <a:pt x="625" y="418"/>
                  </a:lnTo>
                  <a:lnTo>
                    <a:pt x="669" y="407"/>
                  </a:lnTo>
                  <a:lnTo>
                    <a:pt x="714" y="397"/>
                  </a:lnTo>
                  <a:lnTo>
                    <a:pt x="758" y="388"/>
                  </a:lnTo>
                  <a:lnTo>
                    <a:pt x="845" y="370"/>
                  </a:lnTo>
                  <a:lnTo>
                    <a:pt x="931" y="355"/>
                  </a:lnTo>
                  <a:lnTo>
                    <a:pt x="1017" y="343"/>
                  </a:lnTo>
                  <a:lnTo>
                    <a:pt x="1101" y="334"/>
                  </a:lnTo>
                  <a:lnTo>
                    <a:pt x="1184" y="326"/>
                  </a:lnTo>
                  <a:lnTo>
                    <a:pt x="1265" y="319"/>
                  </a:lnTo>
                  <a:lnTo>
                    <a:pt x="1343" y="315"/>
                  </a:lnTo>
                  <a:lnTo>
                    <a:pt x="1421" y="313"/>
                  </a:lnTo>
                  <a:lnTo>
                    <a:pt x="1496" y="312"/>
                  </a:lnTo>
                  <a:lnTo>
                    <a:pt x="1568" y="312"/>
                  </a:lnTo>
                  <a:lnTo>
                    <a:pt x="1637" y="314"/>
                  </a:lnTo>
                  <a:lnTo>
                    <a:pt x="1704" y="316"/>
                  </a:lnTo>
                  <a:lnTo>
                    <a:pt x="1767" y="319"/>
                  </a:lnTo>
                  <a:lnTo>
                    <a:pt x="1828" y="324"/>
                  </a:lnTo>
                  <a:lnTo>
                    <a:pt x="1885" y="329"/>
                  </a:lnTo>
                  <a:lnTo>
                    <a:pt x="1938" y="334"/>
                  </a:lnTo>
                  <a:lnTo>
                    <a:pt x="2031" y="344"/>
                  </a:lnTo>
                  <a:lnTo>
                    <a:pt x="2107" y="355"/>
                  </a:lnTo>
                  <a:lnTo>
                    <a:pt x="2164" y="365"/>
                  </a:lnTo>
                  <a:lnTo>
                    <a:pt x="2201" y="371"/>
                  </a:lnTo>
                  <a:lnTo>
                    <a:pt x="2215" y="375"/>
                  </a:lnTo>
                  <a:lnTo>
                    <a:pt x="2215" y="375"/>
                  </a:lnTo>
                  <a:lnTo>
                    <a:pt x="2231" y="377"/>
                  </a:lnTo>
                  <a:lnTo>
                    <a:pt x="2247" y="378"/>
                  </a:lnTo>
                  <a:lnTo>
                    <a:pt x="2263" y="378"/>
                  </a:lnTo>
                  <a:lnTo>
                    <a:pt x="2279" y="376"/>
                  </a:lnTo>
                  <a:lnTo>
                    <a:pt x="2294" y="372"/>
                  </a:lnTo>
                  <a:lnTo>
                    <a:pt x="2309" y="368"/>
                  </a:lnTo>
                  <a:lnTo>
                    <a:pt x="2323" y="362"/>
                  </a:lnTo>
                  <a:lnTo>
                    <a:pt x="2336" y="354"/>
                  </a:lnTo>
                  <a:lnTo>
                    <a:pt x="2349" y="345"/>
                  </a:lnTo>
                  <a:lnTo>
                    <a:pt x="2361" y="336"/>
                  </a:lnTo>
                  <a:lnTo>
                    <a:pt x="2372" y="325"/>
                  </a:lnTo>
                  <a:lnTo>
                    <a:pt x="2382" y="313"/>
                  </a:lnTo>
                  <a:lnTo>
                    <a:pt x="2390" y="301"/>
                  </a:lnTo>
                  <a:lnTo>
                    <a:pt x="2398" y="287"/>
                  </a:lnTo>
                  <a:lnTo>
                    <a:pt x="2403" y="273"/>
                  </a:lnTo>
                  <a:lnTo>
                    <a:pt x="2408" y="257"/>
                  </a:lnTo>
                  <a:lnTo>
                    <a:pt x="2408" y="257"/>
                  </a:lnTo>
                  <a:lnTo>
                    <a:pt x="2411" y="242"/>
                  </a:lnTo>
                  <a:lnTo>
                    <a:pt x="2412" y="226"/>
                  </a:lnTo>
                  <a:lnTo>
                    <a:pt x="2411" y="210"/>
                  </a:lnTo>
                  <a:lnTo>
                    <a:pt x="2409" y="195"/>
                  </a:lnTo>
                  <a:lnTo>
                    <a:pt x="2406" y="181"/>
                  </a:lnTo>
                  <a:lnTo>
                    <a:pt x="2401" y="167"/>
                  </a:lnTo>
                  <a:lnTo>
                    <a:pt x="2394" y="153"/>
                  </a:lnTo>
                  <a:lnTo>
                    <a:pt x="2388" y="140"/>
                  </a:lnTo>
                  <a:lnTo>
                    <a:pt x="2379" y="128"/>
                  </a:lnTo>
                  <a:lnTo>
                    <a:pt x="2369" y="116"/>
                  </a:lnTo>
                  <a:lnTo>
                    <a:pt x="2357" y="106"/>
                  </a:lnTo>
                  <a:lnTo>
                    <a:pt x="2345" y="97"/>
                  </a:lnTo>
                  <a:lnTo>
                    <a:pt x="2331" y="88"/>
                  </a:lnTo>
                  <a:lnTo>
                    <a:pt x="2318" y="81"/>
                  </a:lnTo>
                  <a:lnTo>
                    <a:pt x="2302" y="75"/>
                  </a:lnTo>
                  <a:lnTo>
                    <a:pt x="2287" y="71"/>
                  </a:lnTo>
                  <a:lnTo>
                    <a:pt x="2287" y="71"/>
                  </a:lnTo>
                  <a:lnTo>
                    <a:pt x="2265" y="67"/>
                  </a:lnTo>
                  <a:lnTo>
                    <a:pt x="2222" y="58"/>
                  </a:lnTo>
                  <a:lnTo>
                    <a:pt x="2155" y="47"/>
                  </a:lnTo>
                  <a:lnTo>
                    <a:pt x="2070" y="35"/>
                  </a:lnTo>
                  <a:lnTo>
                    <a:pt x="2021" y="29"/>
                  </a:lnTo>
                  <a:lnTo>
                    <a:pt x="1967" y="24"/>
                  </a:lnTo>
                  <a:lnTo>
                    <a:pt x="1909" y="17"/>
                  </a:lnTo>
                  <a:lnTo>
                    <a:pt x="1846" y="12"/>
                  </a:lnTo>
                  <a:lnTo>
                    <a:pt x="1780" y="7"/>
                  </a:lnTo>
                  <a:lnTo>
                    <a:pt x="1711" y="4"/>
                  </a:lnTo>
                  <a:lnTo>
                    <a:pt x="1638" y="1"/>
                  </a:lnTo>
                  <a:lnTo>
                    <a:pt x="1562" y="0"/>
                  </a:lnTo>
                  <a:lnTo>
                    <a:pt x="1483" y="0"/>
                  </a:lnTo>
                  <a:lnTo>
                    <a:pt x="1402" y="1"/>
                  </a:lnTo>
                  <a:lnTo>
                    <a:pt x="1319" y="4"/>
                  </a:lnTo>
                  <a:lnTo>
                    <a:pt x="1232" y="8"/>
                  </a:lnTo>
                  <a:lnTo>
                    <a:pt x="1144" y="15"/>
                  </a:lnTo>
                  <a:lnTo>
                    <a:pt x="1054" y="25"/>
                  </a:lnTo>
                  <a:lnTo>
                    <a:pt x="962" y="35"/>
                  </a:lnTo>
                  <a:lnTo>
                    <a:pt x="869" y="50"/>
                  </a:lnTo>
                  <a:lnTo>
                    <a:pt x="774" y="66"/>
                  </a:lnTo>
                  <a:lnTo>
                    <a:pt x="726" y="75"/>
                  </a:lnTo>
                  <a:lnTo>
                    <a:pt x="679" y="85"/>
                  </a:lnTo>
                  <a:lnTo>
                    <a:pt x="631" y="96"/>
                  </a:lnTo>
                  <a:lnTo>
                    <a:pt x="583" y="107"/>
                  </a:lnTo>
                  <a:lnTo>
                    <a:pt x="534" y="120"/>
                  </a:lnTo>
                  <a:lnTo>
                    <a:pt x="486" y="133"/>
                  </a:lnTo>
                  <a:lnTo>
                    <a:pt x="437" y="147"/>
                  </a:lnTo>
                  <a:lnTo>
                    <a:pt x="389" y="162"/>
                  </a:lnTo>
                  <a:lnTo>
                    <a:pt x="340" y="177"/>
                  </a:lnTo>
                  <a:lnTo>
                    <a:pt x="291" y="193"/>
                  </a:lnTo>
                  <a:lnTo>
                    <a:pt x="243" y="211"/>
                  </a:lnTo>
                  <a:lnTo>
                    <a:pt x="193" y="230"/>
                  </a:lnTo>
                  <a:lnTo>
                    <a:pt x="145" y="249"/>
                  </a:lnTo>
                  <a:lnTo>
                    <a:pt x="97" y="269"/>
                  </a:lnTo>
                  <a:lnTo>
                    <a:pt x="97" y="269"/>
                  </a:lnTo>
                  <a:lnTo>
                    <a:pt x="82" y="276"/>
                  </a:lnTo>
                  <a:lnTo>
                    <a:pt x="68" y="285"/>
                  </a:lnTo>
                  <a:lnTo>
                    <a:pt x="55" y="295"/>
                  </a:lnTo>
                  <a:lnTo>
                    <a:pt x="44" y="305"/>
                  </a:lnTo>
                  <a:lnTo>
                    <a:pt x="34" y="316"/>
                  </a:lnTo>
                  <a:lnTo>
                    <a:pt x="25" y="329"/>
                  </a:lnTo>
                  <a:lnTo>
                    <a:pt x="17" y="342"/>
                  </a:lnTo>
                  <a:lnTo>
                    <a:pt x="12" y="355"/>
                  </a:lnTo>
                  <a:lnTo>
                    <a:pt x="7" y="369"/>
                  </a:lnTo>
                  <a:lnTo>
                    <a:pt x="4" y="384"/>
                  </a:lnTo>
                  <a:lnTo>
                    <a:pt x="2" y="399"/>
                  </a:lnTo>
                  <a:lnTo>
                    <a:pt x="0" y="415"/>
                  </a:lnTo>
                  <a:lnTo>
                    <a:pt x="2" y="430"/>
                  </a:lnTo>
                  <a:lnTo>
                    <a:pt x="5" y="445"/>
                  </a:lnTo>
                  <a:lnTo>
                    <a:pt x="9" y="460"/>
                  </a:lnTo>
                  <a:lnTo>
                    <a:pt x="15" y="474"/>
                  </a:lnTo>
                  <a:lnTo>
                    <a:pt x="15" y="474"/>
                  </a:lnTo>
                  <a:lnTo>
                    <a:pt x="21" y="485"/>
                  </a:lnTo>
                  <a:lnTo>
                    <a:pt x="26" y="494"/>
                  </a:lnTo>
                  <a:lnTo>
                    <a:pt x="33" y="504"/>
                  </a:lnTo>
                  <a:lnTo>
                    <a:pt x="41" y="513"/>
                  </a:lnTo>
                  <a:lnTo>
                    <a:pt x="49" y="521"/>
                  </a:lnTo>
                  <a:lnTo>
                    <a:pt x="56" y="529"/>
                  </a:lnTo>
                  <a:lnTo>
                    <a:pt x="65" y="535"/>
                  </a:lnTo>
                  <a:lnTo>
                    <a:pt x="76" y="542"/>
                  </a:lnTo>
                  <a:lnTo>
                    <a:pt x="86" y="547"/>
                  </a:lnTo>
                  <a:lnTo>
                    <a:pt x="96" y="553"/>
                  </a:lnTo>
                  <a:lnTo>
                    <a:pt x="106" y="557"/>
                  </a:lnTo>
                  <a:lnTo>
                    <a:pt x="117" y="560"/>
                  </a:lnTo>
                  <a:lnTo>
                    <a:pt x="128" y="562"/>
                  </a:lnTo>
                  <a:lnTo>
                    <a:pt x="139" y="565"/>
                  </a:lnTo>
                  <a:lnTo>
                    <a:pt x="151" y="566"/>
                  </a:lnTo>
                  <a:lnTo>
                    <a:pt x="162" y="5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7220326" y="2806095"/>
              <a:ext cx="1521804" cy="357427"/>
            </a:xfrm>
            <a:custGeom>
              <a:avLst/>
              <a:gdLst>
                <a:gd name="T0" fmla="*/ 179 w 2412"/>
                <a:gd name="T1" fmla="*/ 566 h 567"/>
                <a:gd name="T2" fmla="*/ 228 w 2412"/>
                <a:gd name="T3" fmla="*/ 553 h 567"/>
                <a:gd name="T4" fmla="*/ 316 w 2412"/>
                <a:gd name="T5" fmla="*/ 518 h 567"/>
                <a:gd name="T6" fmla="*/ 448 w 2412"/>
                <a:gd name="T7" fmla="*/ 470 h 567"/>
                <a:gd name="T8" fmla="*/ 581 w 2412"/>
                <a:gd name="T9" fmla="*/ 430 h 567"/>
                <a:gd name="T10" fmla="*/ 714 w 2412"/>
                <a:gd name="T11" fmla="*/ 398 h 567"/>
                <a:gd name="T12" fmla="*/ 931 w 2412"/>
                <a:gd name="T13" fmla="*/ 356 h 567"/>
                <a:gd name="T14" fmla="*/ 1184 w 2412"/>
                <a:gd name="T15" fmla="*/ 327 h 567"/>
                <a:gd name="T16" fmla="*/ 1421 w 2412"/>
                <a:gd name="T17" fmla="*/ 314 h 567"/>
                <a:gd name="T18" fmla="*/ 1637 w 2412"/>
                <a:gd name="T19" fmla="*/ 315 h 567"/>
                <a:gd name="T20" fmla="*/ 1828 w 2412"/>
                <a:gd name="T21" fmla="*/ 324 h 567"/>
                <a:gd name="T22" fmla="*/ 2031 w 2412"/>
                <a:gd name="T23" fmla="*/ 345 h 567"/>
                <a:gd name="T24" fmla="*/ 2201 w 2412"/>
                <a:gd name="T25" fmla="*/ 372 h 567"/>
                <a:gd name="T26" fmla="*/ 2231 w 2412"/>
                <a:gd name="T27" fmla="*/ 377 h 567"/>
                <a:gd name="T28" fmla="*/ 2279 w 2412"/>
                <a:gd name="T29" fmla="*/ 376 h 567"/>
                <a:gd name="T30" fmla="*/ 2323 w 2412"/>
                <a:gd name="T31" fmla="*/ 362 h 567"/>
                <a:gd name="T32" fmla="*/ 2361 w 2412"/>
                <a:gd name="T33" fmla="*/ 336 h 567"/>
                <a:gd name="T34" fmla="*/ 2390 w 2412"/>
                <a:gd name="T35" fmla="*/ 302 h 567"/>
                <a:gd name="T36" fmla="*/ 2408 w 2412"/>
                <a:gd name="T37" fmla="*/ 257 h 567"/>
                <a:gd name="T38" fmla="*/ 2412 w 2412"/>
                <a:gd name="T39" fmla="*/ 226 h 567"/>
                <a:gd name="T40" fmla="*/ 2406 w 2412"/>
                <a:gd name="T41" fmla="*/ 182 h 567"/>
                <a:gd name="T42" fmla="*/ 2388 w 2412"/>
                <a:gd name="T43" fmla="*/ 141 h 567"/>
                <a:gd name="T44" fmla="*/ 2357 w 2412"/>
                <a:gd name="T45" fmla="*/ 106 h 567"/>
                <a:gd name="T46" fmla="*/ 2318 w 2412"/>
                <a:gd name="T47" fmla="*/ 82 h 567"/>
                <a:gd name="T48" fmla="*/ 2287 w 2412"/>
                <a:gd name="T49" fmla="*/ 72 h 567"/>
                <a:gd name="T50" fmla="*/ 2155 w 2412"/>
                <a:gd name="T51" fmla="*/ 48 h 567"/>
                <a:gd name="T52" fmla="*/ 1967 w 2412"/>
                <a:gd name="T53" fmla="*/ 24 h 567"/>
                <a:gd name="T54" fmla="*/ 1780 w 2412"/>
                <a:gd name="T55" fmla="*/ 8 h 567"/>
                <a:gd name="T56" fmla="*/ 1562 w 2412"/>
                <a:gd name="T57" fmla="*/ 0 h 567"/>
                <a:gd name="T58" fmla="*/ 1319 w 2412"/>
                <a:gd name="T59" fmla="*/ 5 h 567"/>
                <a:gd name="T60" fmla="*/ 1054 w 2412"/>
                <a:gd name="T61" fmla="*/ 25 h 567"/>
                <a:gd name="T62" fmla="*/ 774 w 2412"/>
                <a:gd name="T63" fmla="*/ 66 h 567"/>
                <a:gd name="T64" fmla="*/ 631 w 2412"/>
                <a:gd name="T65" fmla="*/ 97 h 567"/>
                <a:gd name="T66" fmla="*/ 486 w 2412"/>
                <a:gd name="T67" fmla="*/ 133 h 567"/>
                <a:gd name="T68" fmla="*/ 340 w 2412"/>
                <a:gd name="T69" fmla="*/ 178 h 567"/>
                <a:gd name="T70" fmla="*/ 193 w 2412"/>
                <a:gd name="T71" fmla="*/ 230 h 567"/>
                <a:gd name="T72" fmla="*/ 97 w 2412"/>
                <a:gd name="T73" fmla="*/ 269 h 567"/>
                <a:gd name="T74" fmla="*/ 55 w 2412"/>
                <a:gd name="T75" fmla="*/ 295 h 567"/>
                <a:gd name="T76" fmla="*/ 25 w 2412"/>
                <a:gd name="T77" fmla="*/ 330 h 567"/>
                <a:gd name="T78" fmla="*/ 7 w 2412"/>
                <a:gd name="T79" fmla="*/ 371 h 567"/>
                <a:gd name="T80" fmla="*/ 0 w 2412"/>
                <a:gd name="T81" fmla="*/ 415 h 567"/>
                <a:gd name="T82" fmla="*/ 9 w 2412"/>
                <a:gd name="T83" fmla="*/ 460 h 567"/>
                <a:gd name="T84" fmla="*/ 21 w 2412"/>
                <a:gd name="T85" fmla="*/ 485 h 567"/>
                <a:gd name="T86" fmla="*/ 41 w 2412"/>
                <a:gd name="T87" fmla="*/ 513 h 567"/>
                <a:gd name="T88" fmla="*/ 65 w 2412"/>
                <a:gd name="T89" fmla="*/ 536 h 567"/>
                <a:gd name="T90" fmla="*/ 96 w 2412"/>
                <a:gd name="T91" fmla="*/ 553 h 567"/>
                <a:gd name="T92" fmla="*/ 128 w 2412"/>
                <a:gd name="T93" fmla="*/ 563 h 567"/>
                <a:gd name="T94" fmla="*/ 162 w 2412"/>
                <a:gd name="T95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2" h="567">
                  <a:moveTo>
                    <a:pt x="162" y="567"/>
                  </a:moveTo>
                  <a:lnTo>
                    <a:pt x="162" y="567"/>
                  </a:lnTo>
                  <a:lnTo>
                    <a:pt x="179" y="566"/>
                  </a:lnTo>
                  <a:lnTo>
                    <a:pt x="196" y="564"/>
                  </a:lnTo>
                  <a:lnTo>
                    <a:pt x="211" y="560"/>
                  </a:lnTo>
                  <a:lnTo>
                    <a:pt x="228" y="553"/>
                  </a:lnTo>
                  <a:lnTo>
                    <a:pt x="228" y="553"/>
                  </a:lnTo>
                  <a:lnTo>
                    <a:pt x="272" y="535"/>
                  </a:lnTo>
                  <a:lnTo>
                    <a:pt x="316" y="518"/>
                  </a:lnTo>
                  <a:lnTo>
                    <a:pt x="360" y="501"/>
                  </a:lnTo>
                  <a:lnTo>
                    <a:pt x="404" y="485"/>
                  </a:lnTo>
                  <a:lnTo>
                    <a:pt x="448" y="470"/>
                  </a:lnTo>
                  <a:lnTo>
                    <a:pt x="493" y="456"/>
                  </a:lnTo>
                  <a:lnTo>
                    <a:pt x="537" y="443"/>
                  </a:lnTo>
                  <a:lnTo>
                    <a:pt x="581" y="430"/>
                  </a:lnTo>
                  <a:lnTo>
                    <a:pt x="625" y="419"/>
                  </a:lnTo>
                  <a:lnTo>
                    <a:pt x="669" y="408"/>
                  </a:lnTo>
                  <a:lnTo>
                    <a:pt x="714" y="398"/>
                  </a:lnTo>
                  <a:lnTo>
                    <a:pt x="758" y="388"/>
                  </a:lnTo>
                  <a:lnTo>
                    <a:pt x="845" y="371"/>
                  </a:lnTo>
                  <a:lnTo>
                    <a:pt x="931" y="356"/>
                  </a:lnTo>
                  <a:lnTo>
                    <a:pt x="1017" y="344"/>
                  </a:lnTo>
                  <a:lnTo>
                    <a:pt x="1101" y="334"/>
                  </a:lnTo>
                  <a:lnTo>
                    <a:pt x="1184" y="327"/>
                  </a:lnTo>
                  <a:lnTo>
                    <a:pt x="1265" y="320"/>
                  </a:lnTo>
                  <a:lnTo>
                    <a:pt x="1343" y="316"/>
                  </a:lnTo>
                  <a:lnTo>
                    <a:pt x="1421" y="314"/>
                  </a:lnTo>
                  <a:lnTo>
                    <a:pt x="1496" y="313"/>
                  </a:lnTo>
                  <a:lnTo>
                    <a:pt x="1568" y="313"/>
                  </a:lnTo>
                  <a:lnTo>
                    <a:pt x="1637" y="315"/>
                  </a:lnTo>
                  <a:lnTo>
                    <a:pt x="1704" y="317"/>
                  </a:lnTo>
                  <a:lnTo>
                    <a:pt x="1767" y="320"/>
                  </a:lnTo>
                  <a:lnTo>
                    <a:pt x="1828" y="324"/>
                  </a:lnTo>
                  <a:lnTo>
                    <a:pt x="1885" y="330"/>
                  </a:lnTo>
                  <a:lnTo>
                    <a:pt x="1938" y="334"/>
                  </a:lnTo>
                  <a:lnTo>
                    <a:pt x="2031" y="345"/>
                  </a:lnTo>
                  <a:lnTo>
                    <a:pt x="2107" y="356"/>
                  </a:lnTo>
                  <a:lnTo>
                    <a:pt x="2164" y="365"/>
                  </a:lnTo>
                  <a:lnTo>
                    <a:pt x="2201" y="372"/>
                  </a:lnTo>
                  <a:lnTo>
                    <a:pt x="2215" y="375"/>
                  </a:lnTo>
                  <a:lnTo>
                    <a:pt x="2215" y="375"/>
                  </a:lnTo>
                  <a:lnTo>
                    <a:pt x="2231" y="377"/>
                  </a:lnTo>
                  <a:lnTo>
                    <a:pt x="2247" y="378"/>
                  </a:lnTo>
                  <a:lnTo>
                    <a:pt x="2263" y="378"/>
                  </a:lnTo>
                  <a:lnTo>
                    <a:pt x="2279" y="376"/>
                  </a:lnTo>
                  <a:lnTo>
                    <a:pt x="2294" y="373"/>
                  </a:lnTo>
                  <a:lnTo>
                    <a:pt x="2309" y="369"/>
                  </a:lnTo>
                  <a:lnTo>
                    <a:pt x="2323" y="362"/>
                  </a:lnTo>
                  <a:lnTo>
                    <a:pt x="2336" y="355"/>
                  </a:lnTo>
                  <a:lnTo>
                    <a:pt x="2349" y="346"/>
                  </a:lnTo>
                  <a:lnTo>
                    <a:pt x="2361" y="336"/>
                  </a:lnTo>
                  <a:lnTo>
                    <a:pt x="2372" y="325"/>
                  </a:lnTo>
                  <a:lnTo>
                    <a:pt x="2382" y="314"/>
                  </a:lnTo>
                  <a:lnTo>
                    <a:pt x="2390" y="302"/>
                  </a:lnTo>
                  <a:lnTo>
                    <a:pt x="2398" y="288"/>
                  </a:lnTo>
                  <a:lnTo>
                    <a:pt x="2403" y="274"/>
                  </a:lnTo>
                  <a:lnTo>
                    <a:pt x="2408" y="257"/>
                  </a:lnTo>
                  <a:lnTo>
                    <a:pt x="2408" y="257"/>
                  </a:lnTo>
                  <a:lnTo>
                    <a:pt x="2411" y="242"/>
                  </a:lnTo>
                  <a:lnTo>
                    <a:pt x="2412" y="226"/>
                  </a:lnTo>
                  <a:lnTo>
                    <a:pt x="2411" y="211"/>
                  </a:lnTo>
                  <a:lnTo>
                    <a:pt x="2409" y="196"/>
                  </a:lnTo>
                  <a:lnTo>
                    <a:pt x="2406" y="182"/>
                  </a:lnTo>
                  <a:lnTo>
                    <a:pt x="2401" y="168"/>
                  </a:lnTo>
                  <a:lnTo>
                    <a:pt x="2394" y="154"/>
                  </a:lnTo>
                  <a:lnTo>
                    <a:pt x="2388" y="141"/>
                  </a:lnTo>
                  <a:lnTo>
                    <a:pt x="2379" y="129"/>
                  </a:lnTo>
                  <a:lnTo>
                    <a:pt x="2369" y="117"/>
                  </a:lnTo>
                  <a:lnTo>
                    <a:pt x="2357" y="106"/>
                  </a:lnTo>
                  <a:lnTo>
                    <a:pt x="2345" y="98"/>
                  </a:lnTo>
                  <a:lnTo>
                    <a:pt x="2331" y="89"/>
                  </a:lnTo>
                  <a:lnTo>
                    <a:pt x="2318" y="82"/>
                  </a:lnTo>
                  <a:lnTo>
                    <a:pt x="2302" y="76"/>
                  </a:lnTo>
                  <a:lnTo>
                    <a:pt x="2287" y="72"/>
                  </a:lnTo>
                  <a:lnTo>
                    <a:pt x="2287" y="72"/>
                  </a:lnTo>
                  <a:lnTo>
                    <a:pt x="2265" y="67"/>
                  </a:lnTo>
                  <a:lnTo>
                    <a:pt x="2222" y="59"/>
                  </a:lnTo>
                  <a:lnTo>
                    <a:pt x="2155" y="48"/>
                  </a:lnTo>
                  <a:lnTo>
                    <a:pt x="2070" y="36"/>
                  </a:lnTo>
                  <a:lnTo>
                    <a:pt x="2021" y="30"/>
                  </a:lnTo>
                  <a:lnTo>
                    <a:pt x="1967" y="24"/>
                  </a:lnTo>
                  <a:lnTo>
                    <a:pt x="1909" y="18"/>
                  </a:lnTo>
                  <a:lnTo>
                    <a:pt x="1846" y="13"/>
                  </a:lnTo>
                  <a:lnTo>
                    <a:pt x="1780" y="8"/>
                  </a:lnTo>
                  <a:lnTo>
                    <a:pt x="1711" y="5"/>
                  </a:lnTo>
                  <a:lnTo>
                    <a:pt x="1638" y="2"/>
                  </a:lnTo>
                  <a:lnTo>
                    <a:pt x="1562" y="0"/>
                  </a:lnTo>
                  <a:lnTo>
                    <a:pt x="1483" y="0"/>
                  </a:lnTo>
                  <a:lnTo>
                    <a:pt x="1402" y="2"/>
                  </a:lnTo>
                  <a:lnTo>
                    <a:pt x="1319" y="5"/>
                  </a:lnTo>
                  <a:lnTo>
                    <a:pt x="1232" y="9"/>
                  </a:lnTo>
                  <a:lnTo>
                    <a:pt x="1144" y="16"/>
                  </a:lnTo>
                  <a:lnTo>
                    <a:pt x="1054" y="25"/>
                  </a:lnTo>
                  <a:lnTo>
                    <a:pt x="962" y="36"/>
                  </a:lnTo>
                  <a:lnTo>
                    <a:pt x="869" y="50"/>
                  </a:lnTo>
                  <a:lnTo>
                    <a:pt x="774" y="66"/>
                  </a:lnTo>
                  <a:lnTo>
                    <a:pt x="726" y="76"/>
                  </a:lnTo>
                  <a:lnTo>
                    <a:pt x="679" y="86"/>
                  </a:lnTo>
                  <a:lnTo>
                    <a:pt x="631" y="97"/>
                  </a:lnTo>
                  <a:lnTo>
                    <a:pt x="583" y="108"/>
                  </a:lnTo>
                  <a:lnTo>
                    <a:pt x="534" y="120"/>
                  </a:lnTo>
                  <a:lnTo>
                    <a:pt x="486" y="133"/>
                  </a:lnTo>
                  <a:lnTo>
                    <a:pt x="437" y="147"/>
                  </a:lnTo>
                  <a:lnTo>
                    <a:pt x="389" y="162"/>
                  </a:lnTo>
                  <a:lnTo>
                    <a:pt x="340" y="178"/>
                  </a:lnTo>
                  <a:lnTo>
                    <a:pt x="291" y="194"/>
                  </a:lnTo>
                  <a:lnTo>
                    <a:pt x="243" y="212"/>
                  </a:lnTo>
                  <a:lnTo>
                    <a:pt x="193" y="230"/>
                  </a:lnTo>
                  <a:lnTo>
                    <a:pt x="145" y="250"/>
                  </a:lnTo>
                  <a:lnTo>
                    <a:pt x="97" y="269"/>
                  </a:lnTo>
                  <a:lnTo>
                    <a:pt x="97" y="269"/>
                  </a:lnTo>
                  <a:lnTo>
                    <a:pt x="82" y="277"/>
                  </a:lnTo>
                  <a:lnTo>
                    <a:pt x="68" y="286"/>
                  </a:lnTo>
                  <a:lnTo>
                    <a:pt x="55" y="295"/>
                  </a:lnTo>
                  <a:lnTo>
                    <a:pt x="44" y="306"/>
                  </a:lnTo>
                  <a:lnTo>
                    <a:pt x="34" y="317"/>
                  </a:lnTo>
                  <a:lnTo>
                    <a:pt x="25" y="330"/>
                  </a:lnTo>
                  <a:lnTo>
                    <a:pt x="17" y="343"/>
                  </a:lnTo>
                  <a:lnTo>
                    <a:pt x="12" y="356"/>
                  </a:lnTo>
                  <a:lnTo>
                    <a:pt x="7" y="371"/>
                  </a:lnTo>
                  <a:lnTo>
                    <a:pt x="4" y="385"/>
                  </a:lnTo>
                  <a:lnTo>
                    <a:pt x="2" y="400"/>
                  </a:lnTo>
                  <a:lnTo>
                    <a:pt x="0" y="415"/>
                  </a:lnTo>
                  <a:lnTo>
                    <a:pt x="2" y="430"/>
                  </a:lnTo>
                  <a:lnTo>
                    <a:pt x="5" y="445"/>
                  </a:lnTo>
                  <a:lnTo>
                    <a:pt x="9" y="460"/>
                  </a:lnTo>
                  <a:lnTo>
                    <a:pt x="15" y="474"/>
                  </a:lnTo>
                  <a:lnTo>
                    <a:pt x="15" y="474"/>
                  </a:lnTo>
                  <a:lnTo>
                    <a:pt x="21" y="485"/>
                  </a:lnTo>
                  <a:lnTo>
                    <a:pt x="26" y="495"/>
                  </a:lnTo>
                  <a:lnTo>
                    <a:pt x="33" y="505"/>
                  </a:lnTo>
                  <a:lnTo>
                    <a:pt x="41" y="513"/>
                  </a:lnTo>
                  <a:lnTo>
                    <a:pt x="49" y="522"/>
                  </a:lnTo>
                  <a:lnTo>
                    <a:pt x="56" y="530"/>
                  </a:lnTo>
                  <a:lnTo>
                    <a:pt x="65" y="536"/>
                  </a:lnTo>
                  <a:lnTo>
                    <a:pt x="76" y="543"/>
                  </a:lnTo>
                  <a:lnTo>
                    <a:pt x="86" y="548"/>
                  </a:lnTo>
                  <a:lnTo>
                    <a:pt x="96" y="553"/>
                  </a:lnTo>
                  <a:lnTo>
                    <a:pt x="106" y="558"/>
                  </a:lnTo>
                  <a:lnTo>
                    <a:pt x="117" y="561"/>
                  </a:lnTo>
                  <a:lnTo>
                    <a:pt x="128" y="563"/>
                  </a:lnTo>
                  <a:lnTo>
                    <a:pt x="139" y="565"/>
                  </a:lnTo>
                  <a:lnTo>
                    <a:pt x="151" y="566"/>
                  </a:lnTo>
                  <a:lnTo>
                    <a:pt x="162" y="5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6383712" y="3167935"/>
              <a:ext cx="492126" cy="472155"/>
            </a:xfrm>
            <a:custGeom>
              <a:avLst/>
              <a:gdLst>
                <a:gd name="T0" fmla="*/ 1 w 781"/>
                <a:gd name="T1" fmla="*/ 395 h 751"/>
                <a:gd name="T2" fmla="*/ 8 w 781"/>
                <a:gd name="T3" fmla="*/ 451 h 751"/>
                <a:gd name="T4" fmla="*/ 23 w 781"/>
                <a:gd name="T5" fmla="*/ 505 h 751"/>
                <a:gd name="T6" fmla="*/ 47 w 781"/>
                <a:gd name="T7" fmla="*/ 555 h 751"/>
                <a:gd name="T8" fmla="*/ 78 w 781"/>
                <a:gd name="T9" fmla="*/ 600 h 751"/>
                <a:gd name="T10" fmla="*/ 114 w 781"/>
                <a:gd name="T11" fmla="*/ 641 h 751"/>
                <a:gd name="T12" fmla="*/ 157 w 781"/>
                <a:gd name="T13" fmla="*/ 677 h 751"/>
                <a:gd name="T14" fmla="*/ 204 w 781"/>
                <a:gd name="T15" fmla="*/ 706 h 751"/>
                <a:gd name="T16" fmla="*/ 257 w 781"/>
                <a:gd name="T17" fmla="*/ 729 h 751"/>
                <a:gd name="T18" fmla="*/ 312 w 781"/>
                <a:gd name="T19" fmla="*/ 744 h 751"/>
                <a:gd name="T20" fmla="*/ 370 w 781"/>
                <a:gd name="T21" fmla="*/ 751 h 751"/>
                <a:gd name="T22" fmla="*/ 410 w 781"/>
                <a:gd name="T23" fmla="*/ 751 h 751"/>
                <a:gd name="T24" fmla="*/ 469 w 781"/>
                <a:gd name="T25" fmla="*/ 744 h 751"/>
                <a:gd name="T26" fmla="*/ 525 w 781"/>
                <a:gd name="T27" fmla="*/ 729 h 751"/>
                <a:gd name="T28" fmla="*/ 576 w 781"/>
                <a:gd name="T29" fmla="*/ 706 h 751"/>
                <a:gd name="T30" fmla="*/ 625 w 781"/>
                <a:gd name="T31" fmla="*/ 677 h 751"/>
                <a:gd name="T32" fmla="*/ 666 w 781"/>
                <a:gd name="T33" fmla="*/ 641 h 751"/>
                <a:gd name="T34" fmla="*/ 703 w 781"/>
                <a:gd name="T35" fmla="*/ 600 h 751"/>
                <a:gd name="T36" fmla="*/ 733 w 781"/>
                <a:gd name="T37" fmla="*/ 555 h 751"/>
                <a:gd name="T38" fmla="*/ 757 w 781"/>
                <a:gd name="T39" fmla="*/ 505 h 751"/>
                <a:gd name="T40" fmla="*/ 773 w 781"/>
                <a:gd name="T41" fmla="*/ 451 h 751"/>
                <a:gd name="T42" fmla="*/ 781 w 781"/>
                <a:gd name="T43" fmla="*/ 395 h 751"/>
                <a:gd name="T44" fmla="*/ 781 w 781"/>
                <a:gd name="T45" fmla="*/ 356 h 751"/>
                <a:gd name="T46" fmla="*/ 773 w 781"/>
                <a:gd name="T47" fmla="*/ 300 h 751"/>
                <a:gd name="T48" fmla="*/ 757 w 781"/>
                <a:gd name="T49" fmla="*/ 246 h 751"/>
                <a:gd name="T50" fmla="*/ 733 w 781"/>
                <a:gd name="T51" fmla="*/ 196 h 751"/>
                <a:gd name="T52" fmla="*/ 703 w 781"/>
                <a:gd name="T53" fmla="*/ 151 h 751"/>
                <a:gd name="T54" fmla="*/ 666 w 781"/>
                <a:gd name="T55" fmla="*/ 110 h 751"/>
                <a:gd name="T56" fmla="*/ 625 w 781"/>
                <a:gd name="T57" fmla="*/ 74 h 751"/>
                <a:gd name="T58" fmla="*/ 576 w 781"/>
                <a:gd name="T59" fmla="*/ 45 h 751"/>
                <a:gd name="T60" fmla="*/ 525 w 781"/>
                <a:gd name="T61" fmla="*/ 22 h 751"/>
                <a:gd name="T62" fmla="*/ 469 w 781"/>
                <a:gd name="T63" fmla="*/ 7 h 751"/>
                <a:gd name="T64" fmla="*/ 410 w 781"/>
                <a:gd name="T65" fmla="*/ 0 h 751"/>
                <a:gd name="T66" fmla="*/ 370 w 781"/>
                <a:gd name="T67" fmla="*/ 0 h 751"/>
                <a:gd name="T68" fmla="*/ 312 w 781"/>
                <a:gd name="T69" fmla="*/ 7 h 751"/>
                <a:gd name="T70" fmla="*/ 257 w 781"/>
                <a:gd name="T71" fmla="*/ 22 h 751"/>
                <a:gd name="T72" fmla="*/ 204 w 781"/>
                <a:gd name="T73" fmla="*/ 45 h 751"/>
                <a:gd name="T74" fmla="*/ 157 w 781"/>
                <a:gd name="T75" fmla="*/ 74 h 751"/>
                <a:gd name="T76" fmla="*/ 114 w 781"/>
                <a:gd name="T77" fmla="*/ 110 h 751"/>
                <a:gd name="T78" fmla="*/ 78 w 781"/>
                <a:gd name="T79" fmla="*/ 151 h 751"/>
                <a:gd name="T80" fmla="*/ 47 w 781"/>
                <a:gd name="T81" fmla="*/ 196 h 751"/>
                <a:gd name="T82" fmla="*/ 23 w 781"/>
                <a:gd name="T83" fmla="*/ 246 h 751"/>
                <a:gd name="T84" fmla="*/ 8 w 781"/>
                <a:gd name="T85" fmla="*/ 300 h 751"/>
                <a:gd name="T86" fmla="*/ 1 w 781"/>
                <a:gd name="T87" fmla="*/ 356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1" h="751">
                  <a:moveTo>
                    <a:pt x="0" y="375"/>
                  </a:moveTo>
                  <a:lnTo>
                    <a:pt x="0" y="375"/>
                  </a:lnTo>
                  <a:lnTo>
                    <a:pt x="1" y="395"/>
                  </a:lnTo>
                  <a:lnTo>
                    <a:pt x="2" y="414"/>
                  </a:lnTo>
                  <a:lnTo>
                    <a:pt x="4" y="433"/>
                  </a:lnTo>
                  <a:lnTo>
                    <a:pt x="8" y="451"/>
                  </a:lnTo>
                  <a:lnTo>
                    <a:pt x="12" y="469"/>
                  </a:lnTo>
                  <a:lnTo>
                    <a:pt x="18" y="487"/>
                  </a:lnTo>
                  <a:lnTo>
                    <a:pt x="23" y="505"/>
                  </a:lnTo>
                  <a:lnTo>
                    <a:pt x="31" y="521"/>
                  </a:lnTo>
                  <a:lnTo>
                    <a:pt x="39" y="538"/>
                  </a:lnTo>
                  <a:lnTo>
                    <a:pt x="47" y="555"/>
                  </a:lnTo>
                  <a:lnTo>
                    <a:pt x="57" y="570"/>
                  </a:lnTo>
                  <a:lnTo>
                    <a:pt x="67" y="586"/>
                  </a:lnTo>
                  <a:lnTo>
                    <a:pt x="78" y="600"/>
                  </a:lnTo>
                  <a:lnTo>
                    <a:pt x="90" y="614"/>
                  </a:lnTo>
                  <a:lnTo>
                    <a:pt x="102" y="628"/>
                  </a:lnTo>
                  <a:lnTo>
                    <a:pt x="114" y="641"/>
                  </a:lnTo>
                  <a:lnTo>
                    <a:pt x="128" y="654"/>
                  </a:lnTo>
                  <a:lnTo>
                    <a:pt x="142" y="666"/>
                  </a:lnTo>
                  <a:lnTo>
                    <a:pt x="157" y="677"/>
                  </a:lnTo>
                  <a:lnTo>
                    <a:pt x="173" y="687"/>
                  </a:lnTo>
                  <a:lnTo>
                    <a:pt x="188" y="697"/>
                  </a:lnTo>
                  <a:lnTo>
                    <a:pt x="204" y="706"/>
                  </a:lnTo>
                  <a:lnTo>
                    <a:pt x="221" y="714"/>
                  </a:lnTo>
                  <a:lnTo>
                    <a:pt x="239" y="722"/>
                  </a:lnTo>
                  <a:lnTo>
                    <a:pt x="257" y="729"/>
                  </a:lnTo>
                  <a:lnTo>
                    <a:pt x="275" y="734"/>
                  </a:lnTo>
                  <a:lnTo>
                    <a:pt x="293" y="739"/>
                  </a:lnTo>
                  <a:lnTo>
                    <a:pt x="312" y="744"/>
                  </a:lnTo>
                  <a:lnTo>
                    <a:pt x="331" y="747"/>
                  </a:lnTo>
                  <a:lnTo>
                    <a:pt x="351" y="749"/>
                  </a:lnTo>
                  <a:lnTo>
                    <a:pt x="370" y="751"/>
                  </a:lnTo>
                  <a:lnTo>
                    <a:pt x="390" y="751"/>
                  </a:lnTo>
                  <a:lnTo>
                    <a:pt x="390" y="751"/>
                  </a:lnTo>
                  <a:lnTo>
                    <a:pt x="410" y="751"/>
                  </a:lnTo>
                  <a:lnTo>
                    <a:pt x="431" y="749"/>
                  </a:lnTo>
                  <a:lnTo>
                    <a:pt x="450" y="747"/>
                  </a:lnTo>
                  <a:lnTo>
                    <a:pt x="469" y="744"/>
                  </a:lnTo>
                  <a:lnTo>
                    <a:pt x="488" y="739"/>
                  </a:lnTo>
                  <a:lnTo>
                    <a:pt x="507" y="734"/>
                  </a:lnTo>
                  <a:lnTo>
                    <a:pt x="525" y="729"/>
                  </a:lnTo>
                  <a:lnTo>
                    <a:pt x="543" y="722"/>
                  </a:lnTo>
                  <a:lnTo>
                    <a:pt x="560" y="714"/>
                  </a:lnTo>
                  <a:lnTo>
                    <a:pt x="576" y="706"/>
                  </a:lnTo>
                  <a:lnTo>
                    <a:pt x="593" y="697"/>
                  </a:lnTo>
                  <a:lnTo>
                    <a:pt x="609" y="687"/>
                  </a:lnTo>
                  <a:lnTo>
                    <a:pt x="625" y="677"/>
                  </a:lnTo>
                  <a:lnTo>
                    <a:pt x="639" y="666"/>
                  </a:lnTo>
                  <a:lnTo>
                    <a:pt x="653" y="654"/>
                  </a:lnTo>
                  <a:lnTo>
                    <a:pt x="666" y="641"/>
                  </a:lnTo>
                  <a:lnTo>
                    <a:pt x="680" y="628"/>
                  </a:lnTo>
                  <a:lnTo>
                    <a:pt x="692" y="614"/>
                  </a:lnTo>
                  <a:lnTo>
                    <a:pt x="703" y="600"/>
                  </a:lnTo>
                  <a:lnTo>
                    <a:pt x="714" y="586"/>
                  </a:lnTo>
                  <a:lnTo>
                    <a:pt x="724" y="570"/>
                  </a:lnTo>
                  <a:lnTo>
                    <a:pt x="733" y="555"/>
                  </a:lnTo>
                  <a:lnTo>
                    <a:pt x="742" y="538"/>
                  </a:lnTo>
                  <a:lnTo>
                    <a:pt x="750" y="521"/>
                  </a:lnTo>
                  <a:lnTo>
                    <a:pt x="757" y="505"/>
                  </a:lnTo>
                  <a:lnTo>
                    <a:pt x="764" y="487"/>
                  </a:lnTo>
                  <a:lnTo>
                    <a:pt x="768" y="469"/>
                  </a:lnTo>
                  <a:lnTo>
                    <a:pt x="773" y="451"/>
                  </a:lnTo>
                  <a:lnTo>
                    <a:pt x="776" y="433"/>
                  </a:lnTo>
                  <a:lnTo>
                    <a:pt x="779" y="414"/>
                  </a:lnTo>
                  <a:lnTo>
                    <a:pt x="781" y="395"/>
                  </a:lnTo>
                  <a:lnTo>
                    <a:pt x="781" y="375"/>
                  </a:lnTo>
                  <a:lnTo>
                    <a:pt x="781" y="375"/>
                  </a:lnTo>
                  <a:lnTo>
                    <a:pt x="781" y="356"/>
                  </a:lnTo>
                  <a:lnTo>
                    <a:pt x="779" y="337"/>
                  </a:lnTo>
                  <a:lnTo>
                    <a:pt x="776" y="318"/>
                  </a:lnTo>
                  <a:lnTo>
                    <a:pt x="773" y="300"/>
                  </a:lnTo>
                  <a:lnTo>
                    <a:pt x="768" y="281"/>
                  </a:lnTo>
                  <a:lnTo>
                    <a:pt x="764" y="264"/>
                  </a:lnTo>
                  <a:lnTo>
                    <a:pt x="757" y="246"/>
                  </a:lnTo>
                  <a:lnTo>
                    <a:pt x="750" y="230"/>
                  </a:lnTo>
                  <a:lnTo>
                    <a:pt x="742" y="212"/>
                  </a:lnTo>
                  <a:lnTo>
                    <a:pt x="733" y="196"/>
                  </a:lnTo>
                  <a:lnTo>
                    <a:pt x="724" y="181"/>
                  </a:lnTo>
                  <a:lnTo>
                    <a:pt x="714" y="165"/>
                  </a:lnTo>
                  <a:lnTo>
                    <a:pt x="703" y="151"/>
                  </a:lnTo>
                  <a:lnTo>
                    <a:pt x="692" y="137"/>
                  </a:lnTo>
                  <a:lnTo>
                    <a:pt x="680" y="123"/>
                  </a:lnTo>
                  <a:lnTo>
                    <a:pt x="666" y="110"/>
                  </a:lnTo>
                  <a:lnTo>
                    <a:pt x="653" y="97"/>
                  </a:lnTo>
                  <a:lnTo>
                    <a:pt x="639" y="85"/>
                  </a:lnTo>
                  <a:lnTo>
                    <a:pt x="625" y="74"/>
                  </a:lnTo>
                  <a:lnTo>
                    <a:pt x="609" y="63"/>
                  </a:lnTo>
                  <a:lnTo>
                    <a:pt x="593" y="54"/>
                  </a:lnTo>
                  <a:lnTo>
                    <a:pt x="576" y="45"/>
                  </a:lnTo>
                  <a:lnTo>
                    <a:pt x="560" y="36"/>
                  </a:lnTo>
                  <a:lnTo>
                    <a:pt x="543" y="29"/>
                  </a:lnTo>
                  <a:lnTo>
                    <a:pt x="525" y="22"/>
                  </a:lnTo>
                  <a:lnTo>
                    <a:pt x="507" y="17"/>
                  </a:lnTo>
                  <a:lnTo>
                    <a:pt x="488" y="11"/>
                  </a:lnTo>
                  <a:lnTo>
                    <a:pt x="469" y="7"/>
                  </a:lnTo>
                  <a:lnTo>
                    <a:pt x="450" y="4"/>
                  </a:lnTo>
                  <a:lnTo>
                    <a:pt x="431" y="2"/>
                  </a:lnTo>
                  <a:lnTo>
                    <a:pt x="410" y="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70" y="0"/>
                  </a:lnTo>
                  <a:lnTo>
                    <a:pt x="351" y="2"/>
                  </a:lnTo>
                  <a:lnTo>
                    <a:pt x="331" y="4"/>
                  </a:lnTo>
                  <a:lnTo>
                    <a:pt x="312" y="7"/>
                  </a:lnTo>
                  <a:lnTo>
                    <a:pt x="293" y="11"/>
                  </a:lnTo>
                  <a:lnTo>
                    <a:pt x="275" y="17"/>
                  </a:lnTo>
                  <a:lnTo>
                    <a:pt x="257" y="22"/>
                  </a:lnTo>
                  <a:lnTo>
                    <a:pt x="239" y="29"/>
                  </a:lnTo>
                  <a:lnTo>
                    <a:pt x="221" y="36"/>
                  </a:lnTo>
                  <a:lnTo>
                    <a:pt x="204" y="45"/>
                  </a:lnTo>
                  <a:lnTo>
                    <a:pt x="188" y="54"/>
                  </a:lnTo>
                  <a:lnTo>
                    <a:pt x="173" y="63"/>
                  </a:lnTo>
                  <a:lnTo>
                    <a:pt x="157" y="74"/>
                  </a:lnTo>
                  <a:lnTo>
                    <a:pt x="142" y="85"/>
                  </a:lnTo>
                  <a:lnTo>
                    <a:pt x="128" y="97"/>
                  </a:lnTo>
                  <a:lnTo>
                    <a:pt x="114" y="110"/>
                  </a:lnTo>
                  <a:lnTo>
                    <a:pt x="102" y="123"/>
                  </a:lnTo>
                  <a:lnTo>
                    <a:pt x="90" y="137"/>
                  </a:lnTo>
                  <a:lnTo>
                    <a:pt x="78" y="151"/>
                  </a:lnTo>
                  <a:lnTo>
                    <a:pt x="67" y="165"/>
                  </a:lnTo>
                  <a:lnTo>
                    <a:pt x="57" y="181"/>
                  </a:lnTo>
                  <a:lnTo>
                    <a:pt x="47" y="196"/>
                  </a:lnTo>
                  <a:lnTo>
                    <a:pt x="39" y="212"/>
                  </a:lnTo>
                  <a:lnTo>
                    <a:pt x="31" y="230"/>
                  </a:lnTo>
                  <a:lnTo>
                    <a:pt x="23" y="246"/>
                  </a:lnTo>
                  <a:lnTo>
                    <a:pt x="18" y="264"/>
                  </a:lnTo>
                  <a:lnTo>
                    <a:pt x="12" y="281"/>
                  </a:lnTo>
                  <a:lnTo>
                    <a:pt x="8" y="300"/>
                  </a:lnTo>
                  <a:lnTo>
                    <a:pt x="4" y="318"/>
                  </a:lnTo>
                  <a:lnTo>
                    <a:pt x="2" y="337"/>
                  </a:lnTo>
                  <a:lnTo>
                    <a:pt x="1" y="356"/>
                  </a:lnTo>
                  <a:lnTo>
                    <a:pt x="0" y="375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6493494" y="3273837"/>
              <a:ext cx="268776" cy="260346"/>
            </a:xfrm>
            <a:custGeom>
              <a:avLst/>
              <a:gdLst>
                <a:gd name="T0" fmla="*/ 0 w 424"/>
                <a:gd name="T1" fmla="*/ 205 h 409"/>
                <a:gd name="T2" fmla="*/ 5 w 424"/>
                <a:gd name="T3" fmla="*/ 246 h 409"/>
                <a:gd name="T4" fmla="*/ 17 w 424"/>
                <a:gd name="T5" fmla="*/ 284 h 409"/>
                <a:gd name="T6" fmla="*/ 37 w 424"/>
                <a:gd name="T7" fmla="*/ 319 h 409"/>
                <a:gd name="T8" fmla="*/ 63 w 424"/>
                <a:gd name="T9" fmla="*/ 349 h 409"/>
                <a:gd name="T10" fmla="*/ 94 w 424"/>
                <a:gd name="T11" fmla="*/ 374 h 409"/>
                <a:gd name="T12" fmla="*/ 130 w 424"/>
                <a:gd name="T13" fmla="*/ 392 h 409"/>
                <a:gd name="T14" fmla="*/ 170 w 424"/>
                <a:gd name="T15" fmla="*/ 404 h 409"/>
                <a:gd name="T16" fmla="*/ 212 w 424"/>
                <a:gd name="T17" fmla="*/ 409 h 409"/>
                <a:gd name="T18" fmla="*/ 235 w 424"/>
                <a:gd name="T19" fmla="*/ 408 h 409"/>
                <a:gd name="T20" fmla="*/ 276 w 424"/>
                <a:gd name="T21" fmla="*/ 399 h 409"/>
                <a:gd name="T22" fmla="*/ 313 w 424"/>
                <a:gd name="T23" fmla="*/ 384 h 409"/>
                <a:gd name="T24" fmla="*/ 347 w 424"/>
                <a:gd name="T25" fmla="*/ 362 h 409"/>
                <a:gd name="T26" fmla="*/ 376 w 424"/>
                <a:gd name="T27" fmla="*/ 334 h 409"/>
                <a:gd name="T28" fmla="*/ 398 w 424"/>
                <a:gd name="T29" fmla="*/ 302 h 409"/>
                <a:gd name="T30" fmla="*/ 415 w 424"/>
                <a:gd name="T31" fmla="*/ 265 h 409"/>
                <a:gd name="T32" fmla="*/ 423 w 424"/>
                <a:gd name="T33" fmla="*/ 225 h 409"/>
                <a:gd name="T34" fmla="*/ 424 w 424"/>
                <a:gd name="T35" fmla="*/ 205 h 409"/>
                <a:gd name="T36" fmla="*/ 420 w 424"/>
                <a:gd name="T37" fmla="*/ 164 h 409"/>
                <a:gd name="T38" fmla="*/ 407 w 424"/>
                <a:gd name="T39" fmla="*/ 126 h 409"/>
                <a:gd name="T40" fmla="*/ 388 w 424"/>
                <a:gd name="T41" fmla="*/ 90 h 409"/>
                <a:gd name="T42" fmla="*/ 363 w 424"/>
                <a:gd name="T43" fmla="*/ 60 h 409"/>
                <a:gd name="T44" fmla="*/ 331 w 424"/>
                <a:gd name="T45" fmla="*/ 35 h 409"/>
                <a:gd name="T46" fmla="*/ 295 w 424"/>
                <a:gd name="T47" fmla="*/ 17 h 409"/>
                <a:gd name="T48" fmla="*/ 255 w 424"/>
                <a:gd name="T49" fmla="*/ 5 h 409"/>
                <a:gd name="T50" fmla="*/ 212 w 424"/>
                <a:gd name="T51" fmla="*/ 0 h 409"/>
                <a:gd name="T52" fmla="*/ 191 w 424"/>
                <a:gd name="T53" fmla="*/ 2 h 409"/>
                <a:gd name="T54" fmla="*/ 149 w 424"/>
                <a:gd name="T55" fmla="*/ 10 h 409"/>
                <a:gd name="T56" fmla="*/ 111 w 424"/>
                <a:gd name="T57" fmla="*/ 25 h 409"/>
                <a:gd name="T58" fmla="*/ 78 w 424"/>
                <a:gd name="T59" fmla="*/ 47 h 409"/>
                <a:gd name="T60" fmla="*/ 50 w 424"/>
                <a:gd name="T61" fmla="*/ 75 h 409"/>
                <a:gd name="T62" fmla="*/ 26 w 424"/>
                <a:gd name="T63" fmla="*/ 107 h 409"/>
                <a:gd name="T64" fmla="*/ 10 w 424"/>
                <a:gd name="T65" fmla="*/ 144 h 409"/>
                <a:gd name="T66" fmla="*/ 1 w 424"/>
                <a:gd name="T67" fmla="*/ 184 h 409"/>
                <a:gd name="T68" fmla="*/ 0 w 424"/>
                <a:gd name="T69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4" h="409">
                  <a:moveTo>
                    <a:pt x="0" y="205"/>
                  </a:moveTo>
                  <a:lnTo>
                    <a:pt x="0" y="205"/>
                  </a:lnTo>
                  <a:lnTo>
                    <a:pt x="1" y="225"/>
                  </a:lnTo>
                  <a:lnTo>
                    <a:pt x="5" y="246"/>
                  </a:lnTo>
                  <a:lnTo>
                    <a:pt x="10" y="265"/>
                  </a:lnTo>
                  <a:lnTo>
                    <a:pt x="17" y="284"/>
                  </a:lnTo>
                  <a:lnTo>
                    <a:pt x="26" y="302"/>
                  </a:lnTo>
                  <a:lnTo>
                    <a:pt x="37" y="319"/>
                  </a:lnTo>
                  <a:lnTo>
                    <a:pt x="50" y="334"/>
                  </a:lnTo>
                  <a:lnTo>
                    <a:pt x="63" y="349"/>
                  </a:lnTo>
                  <a:lnTo>
                    <a:pt x="78" y="362"/>
                  </a:lnTo>
                  <a:lnTo>
                    <a:pt x="94" y="374"/>
                  </a:lnTo>
                  <a:lnTo>
                    <a:pt x="111" y="384"/>
                  </a:lnTo>
                  <a:lnTo>
                    <a:pt x="130" y="392"/>
                  </a:lnTo>
                  <a:lnTo>
                    <a:pt x="149" y="399"/>
                  </a:lnTo>
                  <a:lnTo>
                    <a:pt x="170" y="404"/>
                  </a:lnTo>
                  <a:lnTo>
                    <a:pt x="191" y="408"/>
                  </a:lnTo>
                  <a:lnTo>
                    <a:pt x="212" y="409"/>
                  </a:lnTo>
                  <a:lnTo>
                    <a:pt x="212" y="409"/>
                  </a:lnTo>
                  <a:lnTo>
                    <a:pt x="235" y="408"/>
                  </a:lnTo>
                  <a:lnTo>
                    <a:pt x="255" y="404"/>
                  </a:lnTo>
                  <a:lnTo>
                    <a:pt x="276" y="399"/>
                  </a:lnTo>
                  <a:lnTo>
                    <a:pt x="295" y="392"/>
                  </a:lnTo>
                  <a:lnTo>
                    <a:pt x="313" y="384"/>
                  </a:lnTo>
                  <a:lnTo>
                    <a:pt x="331" y="374"/>
                  </a:lnTo>
                  <a:lnTo>
                    <a:pt x="347" y="362"/>
                  </a:lnTo>
                  <a:lnTo>
                    <a:pt x="363" y="349"/>
                  </a:lnTo>
                  <a:lnTo>
                    <a:pt x="376" y="334"/>
                  </a:lnTo>
                  <a:lnTo>
                    <a:pt x="388" y="319"/>
                  </a:lnTo>
                  <a:lnTo>
                    <a:pt x="398" y="302"/>
                  </a:lnTo>
                  <a:lnTo>
                    <a:pt x="407" y="284"/>
                  </a:lnTo>
                  <a:lnTo>
                    <a:pt x="415" y="265"/>
                  </a:lnTo>
                  <a:lnTo>
                    <a:pt x="420" y="246"/>
                  </a:lnTo>
                  <a:lnTo>
                    <a:pt x="423" y="225"/>
                  </a:lnTo>
                  <a:lnTo>
                    <a:pt x="424" y="205"/>
                  </a:lnTo>
                  <a:lnTo>
                    <a:pt x="424" y="205"/>
                  </a:lnTo>
                  <a:lnTo>
                    <a:pt x="423" y="184"/>
                  </a:lnTo>
                  <a:lnTo>
                    <a:pt x="420" y="164"/>
                  </a:lnTo>
                  <a:lnTo>
                    <a:pt x="415" y="144"/>
                  </a:lnTo>
                  <a:lnTo>
                    <a:pt x="407" y="126"/>
                  </a:lnTo>
                  <a:lnTo>
                    <a:pt x="398" y="107"/>
                  </a:lnTo>
                  <a:lnTo>
                    <a:pt x="388" y="90"/>
                  </a:lnTo>
                  <a:lnTo>
                    <a:pt x="376" y="75"/>
                  </a:lnTo>
                  <a:lnTo>
                    <a:pt x="363" y="60"/>
                  </a:lnTo>
                  <a:lnTo>
                    <a:pt x="347" y="47"/>
                  </a:lnTo>
                  <a:lnTo>
                    <a:pt x="331" y="35"/>
                  </a:lnTo>
                  <a:lnTo>
                    <a:pt x="313" y="25"/>
                  </a:lnTo>
                  <a:lnTo>
                    <a:pt x="295" y="17"/>
                  </a:lnTo>
                  <a:lnTo>
                    <a:pt x="276" y="10"/>
                  </a:lnTo>
                  <a:lnTo>
                    <a:pt x="255" y="5"/>
                  </a:lnTo>
                  <a:lnTo>
                    <a:pt x="235" y="2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91" y="2"/>
                  </a:lnTo>
                  <a:lnTo>
                    <a:pt x="170" y="5"/>
                  </a:lnTo>
                  <a:lnTo>
                    <a:pt x="149" y="10"/>
                  </a:lnTo>
                  <a:lnTo>
                    <a:pt x="130" y="17"/>
                  </a:lnTo>
                  <a:lnTo>
                    <a:pt x="111" y="25"/>
                  </a:lnTo>
                  <a:lnTo>
                    <a:pt x="94" y="35"/>
                  </a:lnTo>
                  <a:lnTo>
                    <a:pt x="78" y="47"/>
                  </a:lnTo>
                  <a:lnTo>
                    <a:pt x="63" y="60"/>
                  </a:lnTo>
                  <a:lnTo>
                    <a:pt x="50" y="75"/>
                  </a:lnTo>
                  <a:lnTo>
                    <a:pt x="37" y="90"/>
                  </a:lnTo>
                  <a:lnTo>
                    <a:pt x="26" y="107"/>
                  </a:lnTo>
                  <a:lnTo>
                    <a:pt x="17" y="126"/>
                  </a:lnTo>
                  <a:lnTo>
                    <a:pt x="10" y="144"/>
                  </a:lnTo>
                  <a:lnTo>
                    <a:pt x="5" y="164"/>
                  </a:lnTo>
                  <a:lnTo>
                    <a:pt x="1" y="184"/>
                  </a:lnTo>
                  <a:lnTo>
                    <a:pt x="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6584348" y="3234123"/>
              <a:ext cx="177922" cy="172095"/>
            </a:xfrm>
            <a:custGeom>
              <a:avLst/>
              <a:gdLst>
                <a:gd name="T0" fmla="*/ 0 w 280"/>
                <a:gd name="T1" fmla="*/ 134 h 268"/>
                <a:gd name="T2" fmla="*/ 4 w 280"/>
                <a:gd name="T3" fmla="*/ 161 h 268"/>
                <a:gd name="T4" fmla="*/ 11 w 280"/>
                <a:gd name="T5" fmla="*/ 185 h 268"/>
                <a:gd name="T6" fmla="*/ 25 w 280"/>
                <a:gd name="T7" fmla="*/ 208 h 268"/>
                <a:gd name="T8" fmla="*/ 42 w 280"/>
                <a:gd name="T9" fmla="*/ 229 h 268"/>
                <a:gd name="T10" fmla="*/ 62 w 280"/>
                <a:gd name="T11" fmla="*/ 245 h 268"/>
                <a:gd name="T12" fmla="*/ 85 w 280"/>
                <a:gd name="T13" fmla="*/ 257 h 268"/>
                <a:gd name="T14" fmla="*/ 112 w 280"/>
                <a:gd name="T15" fmla="*/ 265 h 268"/>
                <a:gd name="T16" fmla="*/ 140 w 280"/>
                <a:gd name="T17" fmla="*/ 268 h 268"/>
                <a:gd name="T18" fmla="*/ 154 w 280"/>
                <a:gd name="T19" fmla="*/ 266 h 268"/>
                <a:gd name="T20" fmla="*/ 181 w 280"/>
                <a:gd name="T21" fmla="*/ 261 h 268"/>
                <a:gd name="T22" fmla="*/ 207 w 280"/>
                <a:gd name="T23" fmla="*/ 251 h 268"/>
                <a:gd name="T24" fmla="*/ 229 w 280"/>
                <a:gd name="T25" fmla="*/ 237 h 268"/>
                <a:gd name="T26" fmla="*/ 247 w 280"/>
                <a:gd name="T27" fmla="*/ 219 h 268"/>
                <a:gd name="T28" fmla="*/ 263 w 280"/>
                <a:gd name="T29" fmla="*/ 197 h 268"/>
                <a:gd name="T30" fmla="*/ 273 w 280"/>
                <a:gd name="T31" fmla="*/ 174 h 268"/>
                <a:gd name="T32" fmla="*/ 278 w 280"/>
                <a:gd name="T33" fmla="*/ 148 h 268"/>
                <a:gd name="T34" fmla="*/ 280 w 280"/>
                <a:gd name="T35" fmla="*/ 134 h 268"/>
                <a:gd name="T36" fmla="*/ 276 w 280"/>
                <a:gd name="T37" fmla="*/ 107 h 268"/>
                <a:gd name="T38" fmla="*/ 268 w 280"/>
                <a:gd name="T39" fmla="*/ 82 h 268"/>
                <a:gd name="T40" fmla="*/ 255 w 280"/>
                <a:gd name="T41" fmla="*/ 59 h 268"/>
                <a:gd name="T42" fmla="*/ 238 w 280"/>
                <a:gd name="T43" fmla="*/ 39 h 268"/>
                <a:gd name="T44" fmla="*/ 218 w 280"/>
                <a:gd name="T45" fmla="*/ 22 h 268"/>
                <a:gd name="T46" fmla="*/ 194 w 280"/>
                <a:gd name="T47" fmla="*/ 11 h 268"/>
                <a:gd name="T48" fmla="*/ 168 w 280"/>
                <a:gd name="T49" fmla="*/ 2 h 268"/>
                <a:gd name="T50" fmla="*/ 140 w 280"/>
                <a:gd name="T51" fmla="*/ 0 h 268"/>
                <a:gd name="T52" fmla="*/ 126 w 280"/>
                <a:gd name="T53" fmla="*/ 0 h 268"/>
                <a:gd name="T54" fmla="*/ 99 w 280"/>
                <a:gd name="T55" fmla="*/ 5 h 268"/>
                <a:gd name="T56" fmla="*/ 73 w 280"/>
                <a:gd name="T57" fmla="*/ 16 h 268"/>
                <a:gd name="T58" fmla="*/ 52 w 280"/>
                <a:gd name="T59" fmla="*/ 30 h 268"/>
                <a:gd name="T60" fmla="*/ 33 w 280"/>
                <a:gd name="T61" fmla="*/ 48 h 268"/>
                <a:gd name="T62" fmla="*/ 17 w 280"/>
                <a:gd name="T63" fmla="*/ 70 h 268"/>
                <a:gd name="T64" fmla="*/ 7 w 280"/>
                <a:gd name="T65" fmla="*/ 94 h 268"/>
                <a:gd name="T66" fmla="*/ 1 w 280"/>
                <a:gd name="T67" fmla="*/ 120 h 268"/>
                <a:gd name="T68" fmla="*/ 0 w 280"/>
                <a:gd name="T69" fmla="*/ 13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268">
                  <a:moveTo>
                    <a:pt x="0" y="134"/>
                  </a:moveTo>
                  <a:lnTo>
                    <a:pt x="0" y="134"/>
                  </a:lnTo>
                  <a:lnTo>
                    <a:pt x="1" y="148"/>
                  </a:lnTo>
                  <a:lnTo>
                    <a:pt x="4" y="161"/>
                  </a:lnTo>
                  <a:lnTo>
                    <a:pt x="7" y="174"/>
                  </a:lnTo>
                  <a:lnTo>
                    <a:pt x="11" y="185"/>
                  </a:lnTo>
                  <a:lnTo>
                    <a:pt x="17" y="197"/>
                  </a:lnTo>
                  <a:lnTo>
                    <a:pt x="25" y="208"/>
                  </a:lnTo>
                  <a:lnTo>
                    <a:pt x="33" y="219"/>
                  </a:lnTo>
                  <a:lnTo>
                    <a:pt x="42" y="229"/>
                  </a:lnTo>
                  <a:lnTo>
                    <a:pt x="52" y="237"/>
                  </a:lnTo>
                  <a:lnTo>
                    <a:pt x="62" y="245"/>
                  </a:lnTo>
                  <a:lnTo>
                    <a:pt x="73" y="251"/>
                  </a:lnTo>
                  <a:lnTo>
                    <a:pt x="85" y="257"/>
                  </a:lnTo>
                  <a:lnTo>
                    <a:pt x="99" y="261"/>
                  </a:lnTo>
                  <a:lnTo>
                    <a:pt x="112" y="265"/>
                  </a:lnTo>
                  <a:lnTo>
                    <a:pt x="126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4" y="266"/>
                  </a:lnTo>
                  <a:lnTo>
                    <a:pt x="168" y="265"/>
                  </a:lnTo>
                  <a:lnTo>
                    <a:pt x="181" y="261"/>
                  </a:lnTo>
                  <a:lnTo>
                    <a:pt x="194" y="257"/>
                  </a:lnTo>
                  <a:lnTo>
                    <a:pt x="207" y="251"/>
                  </a:lnTo>
                  <a:lnTo>
                    <a:pt x="218" y="245"/>
                  </a:lnTo>
                  <a:lnTo>
                    <a:pt x="229" y="237"/>
                  </a:lnTo>
                  <a:lnTo>
                    <a:pt x="238" y="229"/>
                  </a:lnTo>
                  <a:lnTo>
                    <a:pt x="247" y="219"/>
                  </a:lnTo>
                  <a:lnTo>
                    <a:pt x="255" y="208"/>
                  </a:lnTo>
                  <a:lnTo>
                    <a:pt x="263" y="197"/>
                  </a:lnTo>
                  <a:lnTo>
                    <a:pt x="268" y="185"/>
                  </a:lnTo>
                  <a:lnTo>
                    <a:pt x="273" y="174"/>
                  </a:lnTo>
                  <a:lnTo>
                    <a:pt x="276" y="161"/>
                  </a:lnTo>
                  <a:lnTo>
                    <a:pt x="278" y="148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8" y="120"/>
                  </a:lnTo>
                  <a:lnTo>
                    <a:pt x="276" y="107"/>
                  </a:lnTo>
                  <a:lnTo>
                    <a:pt x="273" y="94"/>
                  </a:lnTo>
                  <a:lnTo>
                    <a:pt x="268" y="82"/>
                  </a:lnTo>
                  <a:lnTo>
                    <a:pt x="263" y="70"/>
                  </a:lnTo>
                  <a:lnTo>
                    <a:pt x="255" y="59"/>
                  </a:lnTo>
                  <a:lnTo>
                    <a:pt x="247" y="48"/>
                  </a:lnTo>
                  <a:lnTo>
                    <a:pt x="238" y="39"/>
                  </a:lnTo>
                  <a:lnTo>
                    <a:pt x="229" y="30"/>
                  </a:lnTo>
                  <a:lnTo>
                    <a:pt x="218" y="22"/>
                  </a:lnTo>
                  <a:lnTo>
                    <a:pt x="207" y="16"/>
                  </a:lnTo>
                  <a:lnTo>
                    <a:pt x="194" y="11"/>
                  </a:lnTo>
                  <a:lnTo>
                    <a:pt x="181" y="5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6" y="0"/>
                  </a:lnTo>
                  <a:lnTo>
                    <a:pt x="112" y="2"/>
                  </a:lnTo>
                  <a:lnTo>
                    <a:pt x="99" y="5"/>
                  </a:lnTo>
                  <a:lnTo>
                    <a:pt x="85" y="11"/>
                  </a:lnTo>
                  <a:lnTo>
                    <a:pt x="73" y="16"/>
                  </a:lnTo>
                  <a:lnTo>
                    <a:pt x="62" y="22"/>
                  </a:lnTo>
                  <a:lnTo>
                    <a:pt x="52" y="30"/>
                  </a:lnTo>
                  <a:lnTo>
                    <a:pt x="42" y="39"/>
                  </a:lnTo>
                  <a:lnTo>
                    <a:pt x="33" y="48"/>
                  </a:lnTo>
                  <a:lnTo>
                    <a:pt x="25" y="59"/>
                  </a:lnTo>
                  <a:lnTo>
                    <a:pt x="17" y="70"/>
                  </a:lnTo>
                  <a:lnTo>
                    <a:pt x="11" y="82"/>
                  </a:lnTo>
                  <a:lnTo>
                    <a:pt x="7" y="94"/>
                  </a:lnTo>
                  <a:lnTo>
                    <a:pt x="4" y="107"/>
                  </a:lnTo>
                  <a:lnTo>
                    <a:pt x="1" y="120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7235891" y="2722253"/>
              <a:ext cx="1508840" cy="357427"/>
            </a:xfrm>
            <a:custGeom>
              <a:avLst/>
              <a:gdLst>
                <a:gd name="T0" fmla="*/ 179 w 2412"/>
                <a:gd name="T1" fmla="*/ 566 h 567"/>
                <a:gd name="T2" fmla="*/ 228 w 2412"/>
                <a:gd name="T3" fmla="*/ 553 h 567"/>
                <a:gd name="T4" fmla="*/ 316 w 2412"/>
                <a:gd name="T5" fmla="*/ 517 h 567"/>
                <a:gd name="T6" fmla="*/ 448 w 2412"/>
                <a:gd name="T7" fmla="*/ 470 h 567"/>
                <a:gd name="T8" fmla="*/ 581 w 2412"/>
                <a:gd name="T9" fmla="*/ 430 h 567"/>
                <a:gd name="T10" fmla="*/ 714 w 2412"/>
                <a:gd name="T11" fmla="*/ 397 h 567"/>
                <a:gd name="T12" fmla="*/ 931 w 2412"/>
                <a:gd name="T13" fmla="*/ 355 h 567"/>
                <a:gd name="T14" fmla="*/ 1184 w 2412"/>
                <a:gd name="T15" fmla="*/ 326 h 567"/>
                <a:gd name="T16" fmla="*/ 1421 w 2412"/>
                <a:gd name="T17" fmla="*/ 313 h 567"/>
                <a:gd name="T18" fmla="*/ 1637 w 2412"/>
                <a:gd name="T19" fmla="*/ 314 h 567"/>
                <a:gd name="T20" fmla="*/ 1828 w 2412"/>
                <a:gd name="T21" fmla="*/ 324 h 567"/>
                <a:gd name="T22" fmla="*/ 2031 w 2412"/>
                <a:gd name="T23" fmla="*/ 344 h 567"/>
                <a:gd name="T24" fmla="*/ 2201 w 2412"/>
                <a:gd name="T25" fmla="*/ 371 h 567"/>
                <a:gd name="T26" fmla="*/ 2231 w 2412"/>
                <a:gd name="T27" fmla="*/ 377 h 567"/>
                <a:gd name="T28" fmla="*/ 2279 w 2412"/>
                <a:gd name="T29" fmla="*/ 376 h 567"/>
                <a:gd name="T30" fmla="*/ 2323 w 2412"/>
                <a:gd name="T31" fmla="*/ 362 h 567"/>
                <a:gd name="T32" fmla="*/ 2361 w 2412"/>
                <a:gd name="T33" fmla="*/ 336 h 567"/>
                <a:gd name="T34" fmla="*/ 2390 w 2412"/>
                <a:gd name="T35" fmla="*/ 301 h 567"/>
                <a:gd name="T36" fmla="*/ 2408 w 2412"/>
                <a:gd name="T37" fmla="*/ 257 h 567"/>
                <a:gd name="T38" fmla="*/ 2412 w 2412"/>
                <a:gd name="T39" fmla="*/ 226 h 567"/>
                <a:gd name="T40" fmla="*/ 2406 w 2412"/>
                <a:gd name="T41" fmla="*/ 181 h 567"/>
                <a:gd name="T42" fmla="*/ 2388 w 2412"/>
                <a:gd name="T43" fmla="*/ 140 h 567"/>
                <a:gd name="T44" fmla="*/ 2357 w 2412"/>
                <a:gd name="T45" fmla="*/ 106 h 567"/>
                <a:gd name="T46" fmla="*/ 2318 w 2412"/>
                <a:gd name="T47" fmla="*/ 81 h 567"/>
                <a:gd name="T48" fmla="*/ 2287 w 2412"/>
                <a:gd name="T49" fmla="*/ 71 h 567"/>
                <a:gd name="T50" fmla="*/ 2155 w 2412"/>
                <a:gd name="T51" fmla="*/ 47 h 567"/>
                <a:gd name="T52" fmla="*/ 1967 w 2412"/>
                <a:gd name="T53" fmla="*/ 24 h 567"/>
                <a:gd name="T54" fmla="*/ 1780 w 2412"/>
                <a:gd name="T55" fmla="*/ 7 h 567"/>
                <a:gd name="T56" fmla="*/ 1562 w 2412"/>
                <a:gd name="T57" fmla="*/ 0 h 567"/>
                <a:gd name="T58" fmla="*/ 1319 w 2412"/>
                <a:gd name="T59" fmla="*/ 4 h 567"/>
                <a:gd name="T60" fmla="*/ 1054 w 2412"/>
                <a:gd name="T61" fmla="*/ 25 h 567"/>
                <a:gd name="T62" fmla="*/ 774 w 2412"/>
                <a:gd name="T63" fmla="*/ 66 h 567"/>
                <a:gd name="T64" fmla="*/ 631 w 2412"/>
                <a:gd name="T65" fmla="*/ 96 h 567"/>
                <a:gd name="T66" fmla="*/ 486 w 2412"/>
                <a:gd name="T67" fmla="*/ 133 h 567"/>
                <a:gd name="T68" fmla="*/ 340 w 2412"/>
                <a:gd name="T69" fmla="*/ 177 h 567"/>
                <a:gd name="T70" fmla="*/ 193 w 2412"/>
                <a:gd name="T71" fmla="*/ 230 h 567"/>
                <a:gd name="T72" fmla="*/ 97 w 2412"/>
                <a:gd name="T73" fmla="*/ 269 h 567"/>
                <a:gd name="T74" fmla="*/ 55 w 2412"/>
                <a:gd name="T75" fmla="*/ 295 h 567"/>
                <a:gd name="T76" fmla="*/ 25 w 2412"/>
                <a:gd name="T77" fmla="*/ 329 h 567"/>
                <a:gd name="T78" fmla="*/ 7 w 2412"/>
                <a:gd name="T79" fmla="*/ 369 h 567"/>
                <a:gd name="T80" fmla="*/ 0 w 2412"/>
                <a:gd name="T81" fmla="*/ 415 h 567"/>
                <a:gd name="T82" fmla="*/ 9 w 2412"/>
                <a:gd name="T83" fmla="*/ 460 h 567"/>
                <a:gd name="T84" fmla="*/ 21 w 2412"/>
                <a:gd name="T85" fmla="*/ 485 h 567"/>
                <a:gd name="T86" fmla="*/ 41 w 2412"/>
                <a:gd name="T87" fmla="*/ 513 h 567"/>
                <a:gd name="T88" fmla="*/ 65 w 2412"/>
                <a:gd name="T89" fmla="*/ 535 h 567"/>
                <a:gd name="T90" fmla="*/ 96 w 2412"/>
                <a:gd name="T91" fmla="*/ 553 h 567"/>
                <a:gd name="T92" fmla="*/ 128 w 2412"/>
                <a:gd name="T93" fmla="*/ 562 h 567"/>
                <a:gd name="T94" fmla="*/ 162 w 2412"/>
                <a:gd name="T95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2" h="567">
                  <a:moveTo>
                    <a:pt x="162" y="567"/>
                  </a:moveTo>
                  <a:lnTo>
                    <a:pt x="162" y="567"/>
                  </a:lnTo>
                  <a:lnTo>
                    <a:pt x="179" y="566"/>
                  </a:lnTo>
                  <a:lnTo>
                    <a:pt x="196" y="564"/>
                  </a:lnTo>
                  <a:lnTo>
                    <a:pt x="211" y="559"/>
                  </a:lnTo>
                  <a:lnTo>
                    <a:pt x="228" y="553"/>
                  </a:lnTo>
                  <a:lnTo>
                    <a:pt x="228" y="553"/>
                  </a:lnTo>
                  <a:lnTo>
                    <a:pt x="272" y="534"/>
                  </a:lnTo>
                  <a:lnTo>
                    <a:pt x="316" y="517"/>
                  </a:lnTo>
                  <a:lnTo>
                    <a:pt x="360" y="501"/>
                  </a:lnTo>
                  <a:lnTo>
                    <a:pt x="404" y="485"/>
                  </a:lnTo>
                  <a:lnTo>
                    <a:pt x="448" y="470"/>
                  </a:lnTo>
                  <a:lnTo>
                    <a:pt x="493" y="456"/>
                  </a:lnTo>
                  <a:lnTo>
                    <a:pt x="537" y="443"/>
                  </a:lnTo>
                  <a:lnTo>
                    <a:pt x="581" y="430"/>
                  </a:lnTo>
                  <a:lnTo>
                    <a:pt x="625" y="418"/>
                  </a:lnTo>
                  <a:lnTo>
                    <a:pt x="669" y="407"/>
                  </a:lnTo>
                  <a:lnTo>
                    <a:pt x="714" y="397"/>
                  </a:lnTo>
                  <a:lnTo>
                    <a:pt x="758" y="388"/>
                  </a:lnTo>
                  <a:lnTo>
                    <a:pt x="845" y="370"/>
                  </a:lnTo>
                  <a:lnTo>
                    <a:pt x="931" y="355"/>
                  </a:lnTo>
                  <a:lnTo>
                    <a:pt x="1017" y="343"/>
                  </a:lnTo>
                  <a:lnTo>
                    <a:pt x="1101" y="334"/>
                  </a:lnTo>
                  <a:lnTo>
                    <a:pt x="1184" y="326"/>
                  </a:lnTo>
                  <a:lnTo>
                    <a:pt x="1265" y="319"/>
                  </a:lnTo>
                  <a:lnTo>
                    <a:pt x="1343" y="315"/>
                  </a:lnTo>
                  <a:lnTo>
                    <a:pt x="1421" y="313"/>
                  </a:lnTo>
                  <a:lnTo>
                    <a:pt x="1496" y="312"/>
                  </a:lnTo>
                  <a:lnTo>
                    <a:pt x="1568" y="312"/>
                  </a:lnTo>
                  <a:lnTo>
                    <a:pt x="1637" y="314"/>
                  </a:lnTo>
                  <a:lnTo>
                    <a:pt x="1704" y="316"/>
                  </a:lnTo>
                  <a:lnTo>
                    <a:pt x="1767" y="319"/>
                  </a:lnTo>
                  <a:lnTo>
                    <a:pt x="1828" y="324"/>
                  </a:lnTo>
                  <a:lnTo>
                    <a:pt x="1885" y="329"/>
                  </a:lnTo>
                  <a:lnTo>
                    <a:pt x="1938" y="334"/>
                  </a:lnTo>
                  <a:lnTo>
                    <a:pt x="2031" y="344"/>
                  </a:lnTo>
                  <a:lnTo>
                    <a:pt x="2107" y="355"/>
                  </a:lnTo>
                  <a:lnTo>
                    <a:pt x="2164" y="365"/>
                  </a:lnTo>
                  <a:lnTo>
                    <a:pt x="2201" y="371"/>
                  </a:lnTo>
                  <a:lnTo>
                    <a:pt x="2215" y="375"/>
                  </a:lnTo>
                  <a:lnTo>
                    <a:pt x="2215" y="375"/>
                  </a:lnTo>
                  <a:lnTo>
                    <a:pt x="2231" y="377"/>
                  </a:lnTo>
                  <a:lnTo>
                    <a:pt x="2247" y="378"/>
                  </a:lnTo>
                  <a:lnTo>
                    <a:pt x="2263" y="378"/>
                  </a:lnTo>
                  <a:lnTo>
                    <a:pt x="2279" y="376"/>
                  </a:lnTo>
                  <a:lnTo>
                    <a:pt x="2294" y="372"/>
                  </a:lnTo>
                  <a:lnTo>
                    <a:pt x="2309" y="368"/>
                  </a:lnTo>
                  <a:lnTo>
                    <a:pt x="2323" y="362"/>
                  </a:lnTo>
                  <a:lnTo>
                    <a:pt x="2336" y="354"/>
                  </a:lnTo>
                  <a:lnTo>
                    <a:pt x="2349" y="345"/>
                  </a:lnTo>
                  <a:lnTo>
                    <a:pt x="2361" y="336"/>
                  </a:lnTo>
                  <a:lnTo>
                    <a:pt x="2372" y="325"/>
                  </a:lnTo>
                  <a:lnTo>
                    <a:pt x="2382" y="313"/>
                  </a:lnTo>
                  <a:lnTo>
                    <a:pt x="2390" y="301"/>
                  </a:lnTo>
                  <a:lnTo>
                    <a:pt x="2398" y="287"/>
                  </a:lnTo>
                  <a:lnTo>
                    <a:pt x="2403" y="273"/>
                  </a:lnTo>
                  <a:lnTo>
                    <a:pt x="2408" y="257"/>
                  </a:lnTo>
                  <a:lnTo>
                    <a:pt x="2408" y="257"/>
                  </a:lnTo>
                  <a:lnTo>
                    <a:pt x="2411" y="242"/>
                  </a:lnTo>
                  <a:lnTo>
                    <a:pt x="2412" y="226"/>
                  </a:lnTo>
                  <a:lnTo>
                    <a:pt x="2411" y="210"/>
                  </a:lnTo>
                  <a:lnTo>
                    <a:pt x="2409" y="195"/>
                  </a:lnTo>
                  <a:lnTo>
                    <a:pt x="2406" y="181"/>
                  </a:lnTo>
                  <a:lnTo>
                    <a:pt x="2401" y="167"/>
                  </a:lnTo>
                  <a:lnTo>
                    <a:pt x="2394" y="153"/>
                  </a:lnTo>
                  <a:lnTo>
                    <a:pt x="2388" y="140"/>
                  </a:lnTo>
                  <a:lnTo>
                    <a:pt x="2379" y="128"/>
                  </a:lnTo>
                  <a:lnTo>
                    <a:pt x="2369" y="116"/>
                  </a:lnTo>
                  <a:lnTo>
                    <a:pt x="2357" y="106"/>
                  </a:lnTo>
                  <a:lnTo>
                    <a:pt x="2345" y="97"/>
                  </a:lnTo>
                  <a:lnTo>
                    <a:pt x="2331" y="88"/>
                  </a:lnTo>
                  <a:lnTo>
                    <a:pt x="2318" y="81"/>
                  </a:lnTo>
                  <a:lnTo>
                    <a:pt x="2302" y="75"/>
                  </a:lnTo>
                  <a:lnTo>
                    <a:pt x="2287" y="71"/>
                  </a:lnTo>
                  <a:lnTo>
                    <a:pt x="2287" y="71"/>
                  </a:lnTo>
                  <a:lnTo>
                    <a:pt x="2265" y="67"/>
                  </a:lnTo>
                  <a:lnTo>
                    <a:pt x="2222" y="58"/>
                  </a:lnTo>
                  <a:lnTo>
                    <a:pt x="2155" y="47"/>
                  </a:lnTo>
                  <a:lnTo>
                    <a:pt x="2070" y="35"/>
                  </a:lnTo>
                  <a:lnTo>
                    <a:pt x="2021" y="29"/>
                  </a:lnTo>
                  <a:lnTo>
                    <a:pt x="1967" y="24"/>
                  </a:lnTo>
                  <a:lnTo>
                    <a:pt x="1909" y="17"/>
                  </a:lnTo>
                  <a:lnTo>
                    <a:pt x="1846" y="12"/>
                  </a:lnTo>
                  <a:lnTo>
                    <a:pt x="1780" y="7"/>
                  </a:lnTo>
                  <a:lnTo>
                    <a:pt x="1711" y="4"/>
                  </a:lnTo>
                  <a:lnTo>
                    <a:pt x="1638" y="1"/>
                  </a:lnTo>
                  <a:lnTo>
                    <a:pt x="1562" y="0"/>
                  </a:lnTo>
                  <a:lnTo>
                    <a:pt x="1483" y="0"/>
                  </a:lnTo>
                  <a:lnTo>
                    <a:pt x="1402" y="1"/>
                  </a:lnTo>
                  <a:lnTo>
                    <a:pt x="1319" y="4"/>
                  </a:lnTo>
                  <a:lnTo>
                    <a:pt x="1232" y="8"/>
                  </a:lnTo>
                  <a:lnTo>
                    <a:pt x="1144" y="15"/>
                  </a:lnTo>
                  <a:lnTo>
                    <a:pt x="1054" y="25"/>
                  </a:lnTo>
                  <a:lnTo>
                    <a:pt x="962" y="35"/>
                  </a:lnTo>
                  <a:lnTo>
                    <a:pt x="869" y="50"/>
                  </a:lnTo>
                  <a:lnTo>
                    <a:pt x="774" y="66"/>
                  </a:lnTo>
                  <a:lnTo>
                    <a:pt x="726" y="75"/>
                  </a:lnTo>
                  <a:lnTo>
                    <a:pt x="679" y="85"/>
                  </a:lnTo>
                  <a:lnTo>
                    <a:pt x="631" y="96"/>
                  </a:lnTo>
                  <a:lnTo>
                    <a:pt x="583" y="107"/>
                  </a:lnTo>
                  <a:lnTo>
                    <a:pt x="534" y="120"/>
                  </a:lnTo>
                  <a:lnTo>
                    <a:pt x="486" y="133"/>
                  </a:lnTo>
                  <a:lnTo>
                    <a:pt x="437" y="147"/>
                  </a:lnTo>
                  <a:lnTo>
                    <a:pt x="389" y="162"/>
                  </a:lnTo>
                  <a:lnTo>
                    <a:pt x="340" y="177"/>
                  </a:lnTo>
                  <a:lnTo>
                    <a:pt x="291" y="193"/>
                  </a:lnTo>
                  <a:lnTo>
                    <a:pt x="243" y="211"/>
                  </a:lnTo>
                  <a:lnTo>
                    <a:pt x="193" y="230"/>
                  </a:lnTo>
                  <a:lnTo>
                    <a:pt x="145" y="249"/>
                  </a:lnTo>
                  <a:lnTo>
                    <a:pt x="97" y="269"/>
                  </a:lnTo>
                  <a:lnTo>
                    <a:pt x="97" y="269"/>
                  </a:lnTo>
                  <a:lnTo>
                    <a:pt x="82" y="276"/>
                  </a:lnTo>
                  <a:lnTo>
                    <a:pt x="68" y="285"/>
                  </a:lnTo>
                  <a:lnTo>
                    <a:pt x="55" y="295"/>
                  </a:lnTo>
                  <a:lnTo>
                    <a:pt x="44" y="305"/>
                  </a:lnTo>
                  <a:lnTo>
                    <a:pt x="34" y="316"/>
                  </a:lnTo>
                  <a:lnTo>
                    <a:pt x="25" y="329"/>
                  </a:lnTo>
                  <a:lnTo>
                    <a:pt x="17" y="342"/>
                  </a:lnTo>
                  <a:lnTo>
                    <a:pt x="12" y="355"/>
                  </a:lnTo>
                  <a:lnTo>
                    <a:pt x="7" y="369"/>
                  </a:lnTo>
                  <a:lnTo>
                    <a:pt x="4" y="384"/>
                  </a:lnTo>
                  <a:lnTo>
                    <a:pt x="2" y="399"/>
                  </a:lnTo>
                  <a:lnTo>
                    <a:pt x="0" y="415"/>
                  </a:lnTo>
                  <a:lnTo>
                    <a:pt x="2" y="430"/>
                  </a:lnTo>
                  <a:lnTo>
                    <a:pt x="5" y="445"/>
                  </a:lnTo>
                  <a:lnTo>
                    <a:pt x="9" y="460"/>
                  </a:lnTo>
                  <a:lnTo>
                    <a:pt x="15" y="474"/>
                  </a:lnTo>
                  <a:lnTo>
                    <a:pt x="15" y="474"/>
                  </a:lnTo>
                  <a:lnTo>
                    <a:pt x="21" y="485"/>
                  </a:lnTo>
                  <a:lnTo>
                    <a:pt x="26" y="494"/>
                  </a:lnTo>
                  <a:lnTo>
                    <a:pt x="33" y="504"/>
                  </a:lnTo>
                  <a:lnTo>
                    <a:pt x="41" y="513"/>
                  </a:lnTo>
                  <a:lnTo>
                    <a:pt x="49" y="521"/>
                  </a:lnTo>
                  <a:lnTo>
                    <a:pt x="56" y="529"/>
                  </a:lnTo>
                  <a:lnTo>
                    <a:pt x="65" y="535"/>
                  </a:lnTo>
                  <a:lnTo>
                    <a:pt x="76" y="542"/>
                  </a:lnTo>
                  <a:lnTo>
                    <a:pt x="86" y="547"/>
                  </a:lnTo>
                  <a:lnTo>
                    <a:pt x="96" y="553"/>
                  </a:lnTo>
                  <a:lnTo>
                    <a:pt x="106" y="557"/>
                  </a:lnTo>
                  <a:lnTo>
                    <a:pt x="117" y="560"/>
                  </a:lnTo>
                  <a:lnTo>
                    <a:pt x="128" y="562"/>
                  </a:lnTo>
                  <a:lnTo>
                    <a:pt x="139" y="565"/>
                  </a:lnTo>
                  <a:lnTo>
                    <a:pt x="151" y="566"/>
                  </a:lnTo>
                  <a:lnTo>
                    <a:pt x="162" y="567"/>
                  </a:lnTo>
                  <a:close/>
                </a:path>
              </a:pathLst>
            </a:custGeom>
            <a:solidFill>
              <a:srgbClr val="B142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451246" y="1989752"/>
              <a:ext cx="1158388" cy="1111995"/>
            </a:xfrm>
            <a:custGeom>
              <a:avLst/>
              <a:gdLst>
                <a:gd name="T0" fmla="*/ 1 w 1833"/>
                <a:gd name="T1" fmla="*/ 928 h 1765"/>
                <a:gd name="T2" fmla="*/ 19 w 1833"/>
                <a:gd name="T3" fmla="*/ 1061 h 1765"/>
                <a:gd name="T4" fmla="*/ 56 w 1833"/>
                <a:gd name="T5" fmla="*/ 1186 h 1765"/>
                <a:gd name="T6" fmla="*/ 111 w 1833"/>
                <a:gd name="T7" fmla="*/ 1304 h 1765"/>
                <a:gd name="T8" fmla="*/ 183 w 1833"/>
                <a:gd name="T9" fmla="*/ 1411 h 1765"/>
                <a:gd name="T10" fmla="*/ 270 w 1833"/>
                <a:gd name="T11" fmla="*/ 1507 h 1765"/>
                <a:gd name="T12" fmla="*/ 368 w 1833"/>
                <a:gd name="T13" fmla="*/ 1590 h 1765"/>
                <a:gd name="T14" fmla="*/ 480 w 1833"/>
                <a:gd name="T15" fmla="*/ 1659 h 1765"/>
                <a:gd name="T16" fmla="*/ 602 w 1833"/>
                <a:gd name="T17" fmla="*/ 1712 h 1765"/>
                <a:gd name="T18" fmla="*/ 733 w 1833"/>
                <a:gd name="T19" fmla="*/ 1748 h 1765"/>
                <a:gd name="T20" fmla="*/ 870 w 1833"/>
                <a:gd name="T21" fmla="*/ 1764 h 1765"/>
                <a:gd name="T22" fmla="*/ 964 w 1833"/>
                <a:gd name="T23" fmla="*/ 1764 h 1765"/>
                <a:gd name="T24" fmla="*/ 1102 w 1833"/>
                <a:gd name="T25" fmla="*/ 1748 h 1765"/>
                <a:gd name="T26" fmla="*/ 1232 w 1833"/>
                <a:gd name="T27" fmla="*/ 1712 h 1765"/>
                <a:gd name="T28" fmla="*/ 1354 w 1833"/>
                <a:gd name="T29" fmla="*/ 1659 h 1765"/>
                <a:gd name="T30" fmla="*/ 1465 w 1833"/>
                <a:gd name="T31" fmla="*/ 1590 h 1765"/>
                <a:gd name="T32" fmla="*/ 1565 w 1833"/>
                <a:gd name="T33" fmla="*/ 1507 h 1765"/>
                <a:gd name="T34" fmla="*/ 1652 w 1833"/>
                <a:gd name="T35" fmla="*/ 1411 h 1765"/>
                <a:gd name="T36" fmla="*/ 1723 w 1833"/>
                <a:gd name="T37" fmla="*/ 1304 h 1765"/>
                <a:gd name="T38" fmla="*/ 1778 w 1833"/>
                <a:gd name="T39" fmla="*/ 1186 h 1765"/>
                <a:gd name="T40" fmla="*/ 1815 w 1833"/>
                <a:gd name="T41" fmla="*/ 1061 h 1765"/>
                <a:gd name="T42" fmla="*/ 1832 w 1833"/>
                <a:gd name="T43" fmla="*/ 928 h 1765"/>
                <a:gd name="T44" fmla="*/ 1832 w 1833"/>
                <a:gd name="T45" fmla="*/ 837 h 1765"/>
                <a:gd name="T46" fmla="*/ 1815 w 1833"/>
                <a:gd name="T47" fmla="*/ 705 h 1765"/>
                <a:gd name="T48" fmla="*/ 1778 w 1833"/>
                <a:gd name="T49" fmla="*/ 579 h 1765"/>
                <a:gd name="T50" fmla="*/ 1723 w 1833"/>
                <a:gd name="T51" fmla="*/ 463 h 1765"/>
                <a:gd name="T52" fmla="*/ 1652 w 1833"/>
                <a:gd name="T53" fmla="*/ 355 h 1765"/>
                <a:gd name="T54" fmla="*/ 1565 w 1833"/>
                <a:gd name="T55" fmla="*/ 258 h 1765"/>
                <a:gd name="T56" fmla="*/ 1465 w 1833"/>
                <a:gd name="T57" fmla="*/ 175 h 1765"/>
                <a:gd name="T58" fmla="*/ 1354 w 1833"/>
                <a:gd name="T59" fmla="*/ 107 h 1765"/>
                <a:gd name="T60" fmla="*/ 1232 w 1833"/>
                <a:gd name="T61" fmla="*/ 54 h 1765"/>
                <a:gd name="T62" fmla="*/ 1102 w 1833"/>
                <a:gd name="T63" fmla="*/ 19 h 1765"/>
                <a:gd name="T64" fmla="*/ 964 w 1833"/>
                <a:gd name="T65" fmla="*/ 1 h 1765"/>
                <a:gd name="T66" fmla="*/ 870 w 1833"/>
                <a:gd name="T67" fmla="*/ 1 h 1765"/>
                <a:gd name="T68" fmla="*/ 733 w 1833"/>
                <a:gd name="T69" fmla="*/ 19 h 1765"/>
                <a:gd name="T70" fmla="*/ 602 w 1833"/>
                <a:gd name="T71" fmla="*/ 54 h 1765"/>
                <a:gd name="T72" fmla="*/ 480 w 1833"/>
                <a:gd name="T73" fmla="*/ 107 h 1765"/>
                <a:gd name="T74" fmla="*/ 368 w 1833"/>
                <a:gd name="T75" fmla="*/ 175 h 1765"/>
                <a:gd name="T76" fmla="*/ 270 w 1833"/>
                <a:gd name="T77" fmla="*/ 258 h 1765"/>
                <a:gd name="T78" fmla="*/ 183 w 1833"/>
                <a:gd name="T79" fmla="*/ 355 h 1765"/>
                <a:gd name="T80" fmla="*/ 111 w 1833"/>
                <a:gd name="T81" fmla="*/ 463 h 1765"/>
                <a:gd name="T82" fmla="*/ 56 w 1833"/>
                <a:gd name="T83" fmla="*/ 579 h 1765"/>
                <a:gd name="T84" fmla="*/ 19 w 1833"/>
                <a:gd name="T85" fmla="*/ 705 h 1765"/>
                <a:gd name="T86" fmla="*/ 1 w 1833"/>
                <a:gd name="T87" fmla="*/ 837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3" h="1765">
                  <a:moveTo>
                    <a:pt x="0" y="883"/>
                  </a:moveTo>
                  <a:lnTo>
                    <a:pt x="0" y="883"/>
                  </a:lnTo>
                  <a:lnTo>
                    <a:pt x="1" y="928"/>
                  </a:lnTo>
                  <a:lnTo>
                    <a:pt x="5" y="973"/>
                  </a:lnTo>
                  <a:lnTo>
                    <a:pt x="12" y="1018"/>
                  </a:lnTo>
                  <a:lnTo>
                    <a:pt x="19" y="1061"/>
                  </a:lnTo>
                  <a:lnTo>
                    <a:pt x="29" y="1103"/>
                  </a:lnTo>
                  <a:lnTo>
                    <a:pt x="42" y="1145"/>
                  </a:lnTo>
                  <a:lnTo>
                    <a:pt x="56" y="1186"/>
                  </a:lnTo>
                  <a:lnTo>
                    <a:pt x="72" y="1226"/>
                  </a:lnTo>
                  <a:lnTo>
                    <a:pt x="91" y="1265"/>
                  </a:lnTo>
                  <a:lnTo>
                    <a:pt x="111" y="1304"/>
                  </a:lnTo>
                  <a:lnTo>
                    <a:pt x="133" y="1340"/>
                  </a:lnTo>
                  <a:lnTo>
                    <a:pt x="157" y="1376"/>
                  </a:lnTo>
                  <a:lnTo>
                    <a:pt x="183" y="1411"/>
                  </a:lnTo>
                  <a:lnTo>
                    <a:pt x="210" y="1444"/>
                  </a:lnTo>
                  <a:lnTo>
                    <a:pt x="238" y="1477"/>
                  </a:lnTo>
                  <a:lnTo>
                    <a:pt x="270" y="1507"/>
                  </a:lnTo>
                  <a:lnTo>
                    <a:pt x="301" y="1536"/>
                  </a:lnTo>
                  <a:lnTo>
                    <a:pt x="335" y="1564"/>
                  </a:lnTo>
                  <a:lnTo>
                    <a:pt x="368" y="1590"/>
                  </a:lnTo>
                  <a:lnTo>
                    <a:pt x="404" y="1615"/>
                  </a:lnTo>
                  <a:lnTo>
                    <a:pt x="442" y="1637"/>
                  </a:lnTo>
                  <a:lnTo>
                    <a:pt x="480" y="1659"/>
                  </a:lnTo>
                  <a:lnTo>
                    <a:pt x="520" y="1678"/>
                  </a:lnTo>
                  <a:lnTo>
                    <a:pt x="560" y="1696"/>
                  </a:lnTo>
                  <a:lnTo>
                    <a:pt x="602" y="1712"/>
                  </a:lnTo>
                  <a:lnTo>
                    <a:pt x="644" y="1726"/>
                  </a:lnTo>
                  <a:lnTo>
                    <a:pt x="688" y="1738"/>
                  </a:lnTo>
                  <a:lnTo>
                    <a:pt x="733" y="1748"/>
                  </a:lnTo>
                  <a:lnTo>
                    <a:pt x="778" y="1755"/>
                  </a:lnTo>
                  <a:lnTo>
                    <a:pt x="824" y="1761"/>
                  </a:lnTo>
                  <a:lnTo>
                    <a:pt x="870" y="1764"/>
                  </a:lnTo>
                  <a:lnTo>
                    <a:pt x="917" y="1765"/>
                  </a:lnTo>
                  <a:lnTo>
                    <a:pt x="917" y="1765"/>
                  </a:lnTo>
                  <a:lnTo>
                    <a:pt x="964" y="1764"/>
                  </a:lnTo>
                  <a:lnTo>
                    <a:pt x="1011" y="1761"/>
                  </a:lnTo>
                  <a:lnTo>
                    <a:pt x="1057" y="1755"/>
                  </a:lnTo>
                  <a:lnTo>
                    <a:pt x="1102" y="1748"/>
                  </a:lnTo>
                  <a:lnTo>
                    <a:pt x="1146" y="1738"/>
                  </a:lnTo>
                  <a:lnTo>
                    <a:pt x="1189" y="1726"/>
                  </a:lnTo>
                  <a:lnTo>
                    <a:pt x="1232" y="1712"/>
                  </a:lnTo>
                  <a:lnTo>
                    <a:pt x="1274" y="1696"/>
                  </a:lnTo>
                  <a:lnTo>
                    <a:pt x="1315" y="1678"/>
                  </a:lnTo>
                  <a:lnTo>
                    <a:pt x="1354" y="1659"/>
                  </a:lnTo>
                  <a:lnTo>
                    <a:pt x="1392" y="1637"/>
                  </a:lnTo>
                  <a:lnTo>
                    <a:pt x="1429" y="1615"/>
                  </a:lnTo>
                  <a:lnTo>
                    <a:pt x="1465" y="1590"/>
                  </a:lnTo>
                  <a:lnTo>
                    <a:pt x="1500" y="1564"/>
                  </a:lnTo>
                  <a:lnTo>
                    <a:pt x="1534" y="1536"/>
                  </a:lnTo>
                  <a:lnTo>
                    <a:pt x="1565" y="1507"/>
                  </a:lnTo>
                  <a:lnTo>
                    <a:pt x="1595" y="1477"/>
                  </a:lnTo>
                  <a:lnTo>
                    <a:pt x="1625" y="1444"/>
                  </a:lnTo>
                  <a:lnTo>
                    <a:pt x="1652" y="1411"/>
                  </a:lnTo>
                  <a:lnTo>
                    <a:pt x="1677" y="1376"/>
                  </a:lnTo>
                  <a:lnTo>
                    <a:pt x="1701" y="1340"/>
                  </a:lnTo>
                  <a:lnTo>
                    <a:pt x="1723" y="1304"/>
                  </a:lnTo>
                  <a:lnTo>
                    <a:pt x="1744" y="1265"/>
                  </a:lnTo>
                  <a:lnTo>
                    <a:pt x="1762" y="1226"/>
                  </a:lnTo>
                  <a:lnTo>
                    <a:pt x="1778" y="1186"/>
                  </a:lnTo>
                  <a:lnTo>
                    <a:pt x="1793" y="1145"/>
                  </a:lnTo>
                  <a:lnTo>
                    <a:pt x="1805" y="1103"/>
                  </a:lnTo>
                  <a:lnTo>
                    <a:pt x="1815" y="1061"/>
                  </a:lnTo>
                  <a:lnTo>
                    <a:pt x="1823" y="1018"/>
                  </a:lnTo>
                  <a:lnTo>
                    <a:pt x="1829" y="973"/>
                  </a:lnTo>
                  <a:lnTo>
                    <a:pt x="1832" y="928"/>
                  </a:lnTo>
                  <a:lnTo>
                    <a:pt x="1833" y="883"/>
                  </a:lnTo>
                  <a:lnTo>
                    <a:pt x="1833" y="883"/>
                  </a:lnTo>
                  <a:lnTo>
                    <a:pt x="1832" y="837"/>
                  </a:lnTo>
                  <a:lnTo>
                    <a:pt x="1829" y="793"/>
                  </a:lnTo>
                  <a:lnTo>
                    <a:pt x="1823" y="749"/>
                  </a:lnTo>
                  <a:lnTo>
                    <a:pt x="1815" y="705"/>
                  </a:lnTo>
                  <a:lnTo>
                    <a:pt x="1805" y="662"/>
                  </a:lnTo>
                  <a:lnTo>
                    <a:pt x="1793" y="620"/>
                  </a:lnTo>
                  <a:lnTo>
                    <a:pt x="1778" y="579"/>
                  </a:lnTo>
                  <a:lnTo>
                    <a:pt x="1762" y="539"/>
                  </a:lnTo>
                  <a:lnTo>
                    <a:pt x="1744" y="500"/>
                  </a:lnTo>
                  <a:lnTo>
                    <a:pt x="1723" y="463"/>
                  </a:lnTo>
                  <a:lnTo>
                    <a:pt x="1701" y="426"/>
                  </a:lnTo>
                  <a:lnTo>
                    <a:pt x="1677" y="389"/>
                  </a:lnTo>
                  <a:lnTo>
                    <a:pt x="1652" y="355"/>
                  </a:lnTo>
                  <a:lnTo>
                    <a:pt x="1625" y="321"/>
                  </a:lnTo>
                  <a:lnTo>
                    <a:pt x="1595" y="290"/>
                  </a:lnTo>
                  <a:lnTo>
                    <a:pt x="1565" y="258"/>
                  </a:lnTo>
                  <a:lnTo>
                    <a:pt x="1534" y="229"/>
                  </a:lnTo>
                  <a:lnTo>
                    <a:pt x="1500" y="202"/>
                  </a:lnTo>
                  <a:lnTo>
                    <a:pt x="1465" y="175"/>
                  </a:lnTo>
                  <a:lnTo>
                    <a:pt x="1429" y="152"/>
                  </a:lnTo>
                  <a:lnTo>
                    <a:pt x="1392" y="128"/>
                  </a:lnTo>
                  <a:lnTo>
                    <a:pt x="1354" y="107"/>
                  </a:lnTo>
                  <a:lnTo>
                    <a:pt x="1315" y="88"/>
                  </a:lnTo>
                  <a:lnTo>
                    <a:pt x="1274" y="69"/>
                  </a:lnTo>
                  <a:lnTo>
                    <a:pt x="1232" y="54"/>
                  </a:lnTo>
                  <a:lnTo>
                    <a:pt x="1189" y="40"/>
                  </a:lnTo>
                  <a:lnTo>
                    <a:pt x="1146" y="28"/>
                  </a:lnTo>
                  <a:lnTo>
                    <a:pt x="1102" y="19"/>
                  </a:lnTo>
                  <a:lnTo>
                    <a:pt x="1057" y="11"/>
                  </a:lnTo>
                  <a:lnTo>
                    <a:pt x="1011" y="5"/>
                  </a:lnTo>
                  <a:lnTo>
                    <a:pt x="964" y="1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870" y="1"/>
                  </a:lnTo>
                  <a:lnTo>
                    <a:pt x="824" y="5"/>
                  </a:lnTo>
                  <a:lnTo>
                    <a:pt x="778" y="11"/>
                  </a:lnTo>
                  <a:lnTo>
                    <a:pt x="733" y="19"/>
                  </a:lnTo>
                  <a:lnTo>
                    <a:pt x="688" y="28"/>
                  </a:lnTo>
                  <a:lnTo>
                    <a:pt x="644" y="40"/>
                  </a:lnTo>
                  <a:lnTo>
                    <a:pt x="602" y="54"/>
                  </a:lnTo>
                  <a:lnTo>
                    <a:pt x="560" y="69"/>
                  </a:lnTo>
                  <a:lnTo>
                    <a:pt x="520" y="88"/>
                  </a:lnTo>
                  <a:lnTo>
                    <a:pt x="480" y="107"/>
                  </a:lnTo>
                  <a:lnTo>
                    <a:pt x="442" y="128"/>
                  </a:lnTo>
                  <a:lnTo>
                    <a:pt x="404" y="152"/>
                  </a:lnTo>
                  <a:lnTo>
                    <a:pt x="368" y="175"/>
                  </a:lnTo>
                  <a:lnTo>
                    <a:pt x="335" y="202"/>
                  </a:lnTo>
                  <a:lnTo>
                    <a:pt x="301" y="229"/>
                  </a:lnTo>
                  <a:lnTo>
                    <a:pt x="270" y="258"/>
                  </a:lnTo>
                  <a:lnTo>
                    <a:pt x="238" y="290"/>
                  </a:lnTo>
                  <a:lnTo>
                    <a:pt x="210" y="321"/>
                  </a:lnTo>
                  <a:lnTo>
                    <a:pt x="183" y="355"/>
                  </a:lnTo>
                  <a:lnTo>
                    <a:pt x="157" y="389"/>
                  </a:lnTo>
                  <a:lnTo>
                    <a:pt x="133" y="426"/>
                  </a:lnTo>
                  <a:lnTo>
                    <a:pt x="111" y="463"/>
                  </a:lnTo>
                  <a:lnTo>
                    <a:pt x="91" y="500"/>
                  </a:lnTo>
                  <a:lnTo>
                    <a:pt x="72" y="539"/>
                  </a:lnTo>
                  <a:lnTo>
                    <a:pt x="56" y="579"/>
                  </a:lnTo>
                  <a:lnTo>
                    <a:pt x="42" y="620"/>
                  </a:lnTo>
                  <a:lnTo>
                    <a:pt x="29" y="662"/>
                  </a:lnTo>
                  <a:lnTo>
                    <a:pt x="19" y="705"/>
                  </a:lnTo>
                  <a:lnTo>
                    <a:pt x="12" y="749"/>
                  </a:lnTo>
                  <a:lnTo>
                    <a:pt x="5" y="793"/>
                  </a:lnTo>
                  <a:lnTo>
                    <a:pt x="1" y="837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F5B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7451246" y="1989752"/>
              <a:ext cx="1158388" cy="1111995"/>
            </a:xfrm>
            <a:custGeom>
              <a:avLst/>
              <a:gdLst>
                <a:gd name="T0" fmla="*/ 1 w 1833"/>
                <a:gd name="T1" fmla="*/ 928 h 1765"/>
                <a:gd name="T2" fmla="*/ 19 w 1833"/>
                <a:gd name="T3" fmla="*/ 1061 h 1765"/>
                <a:gd name="T4" fmla="*/ 56 w 1833"/>
                <a:gd name="T5" fmla="*/ 1186 h 1765"/>
                <a:gd name="T6" fmla="*/ 111 w 1833"/>
                <a:gd name="T7" fmla="*/ 1304 h 1765"/>
                <a:gd name="T8" fmla="*/ 183 w 1833"/>
                <a:gd name="T9" fmla="*/ 1411 h 1765"/>
                <a:gd name="T10" fmla="*/ 270 w 1833"/>
                <a:gd name="T11" fmla="*/ 1507 h 1765"/>
                <a:gd name="T12" fmla="*/ 368 w 1833"/>
                <a:gd name="T13" fmla="*/ 1590 h 1765"/>
                <a:gd name="T14" fmla="*/ 480 w 1833"/>
                <a:gd name="T15" fmla="*/ 1659 h 1765"/>
                <a:gd name="T16" fmla="*/ 602 w 1833"/>
                <a:gd name="T17" fmla="*/ 1712 h 1765"/>
                <a:gd name="T18" fmla="*/ 733 w 1833"/>
                <a:gd name="T19" fmla="*/ 1748 h 1765"/>
                <a:gd name="T20" fmla="*/ 870 w 1833"/>
                <a:gd name="T21" fmla="*/ 1764 h 1765"/>
                <a:gd name="T22" fmla="*/ 964 w 1833"/>
                <a:gd name="T23" fmla="*/ 1764 h 1765"/>
                <a:gd name="T24" fmla="*/ 1102 w 1833"/>
                <a:gd name="T25" fmla="*/ 1748 h 1765"/>
                <a:gd name="T26" fmla="*/ 1232 w 1833"/>
                <a:gd name="T27" fmla="*/ 1712 h 1765"/>
                <a:gd name="T28" fmla="*/ 1354 w 1833"/>
                <a:gd name="T29" fmla="*/ 1659 h 1765"/>
                <a:gd name="T30" fmla="*/ 1465 w 1833"/>
                <a:gd name="T31" fmla="*/ 1590 h 1765"/>
                <a:gd name="T32" fmla="*/ 1565 w 1833"/>
                <a:gd name="T33" fmla="*/ 1507 h 1765"/>
                <a:gd name="T34" fmla="*/ 1652 w 1833"/>
                <a:gd name="T35" fmla="*/ 1411 h 1765"/>
                <a:gd name="T36" fmla="*/ 1723 w 1833"/>
                <a:gd name="T37" fmla="*/ 1304 h 1765"/>
                <a:gd name="T38" fmla="*/ 1778 w 1833"/>
                <a:gd name="T39" fmla="*/ 1186 h 1765"/>
                <a:gd name="T40" fmla="*/ 1815 w 1833"/>
                <a:gd name="T41" fmla="*/ 1061 h 1765"/>
                <a:gd name="T42" fmla="*/ 1832 w 1833"/>
                <a:gd name="T43" fmla="*/ 928 h 1765"/>
                <a:gd name="T44" fmla="*/ 1832 w 1833"/>
                <a:gd name="T45" fmla="*/ 837 h 1765"/>
                <a:gd name="T46" fmla="*/ 1815 w 1833"/>
                <a:gd name="T47" fmla="*/ 705 h 1765"/>
                <a:gd name="T48" fmla="*/ 1778 w 1833"/>
                <a:gd name="T49" fmla="*/ 579 h 1765"/>
                <a:gd name="T50" fmla="*/ 1723 w 1833"/>
                <a:gd name="T51" fmla="*/ 463 h 1765"/>
                <a:gd name="T52" fmla="*/ 1652 w 1833"/>
                <a:gd name="T53" fmla="*/ 355 h 1765"/>
                <a:gd name="T54" fmla="*/ 1565 w 1833"/>
                <a:gd name="T55" fmla="*/ 258 h 1765"/>
                <a:gd name="T56" fmla="*/ 1465 w 1833"/>
                <a:gd name="T57" fmla="*/ 175 h 1765"/>
                <a:gd name="T58" fmla="*/ 1354 w 1833"/>
                <a:gd name="T59" fmla="*/ 107 h 1765"/>
                <a:gd name="T60" fmla="*/ 1232 w 1833"/>
                <a:gd name="T61" fmla="*/ 54 h 1765"/>
                <a:gd name="T62" fmla="*/ 1102 w 1833"/>
                <a:gd name="T63" fmla="*/ 19 h 1765"/>
                <a:gd name="T64" fmla="*/ 964 w 1833"/>
                <a:gd name="T65" fmla="*/ 1 h 1765"/>
                <a:gd name="T66" fmla="*/ 870 w 1833"/>
                <a:gd name="T67" fmla="*/ 1 h 1765"/>
                <a:gd name="T68" fmla="*/ 733 w 1833"/>
                <a:gd name="T69" fmla="*/ 19 h 1765"/>
                <a:gd name="T70" fmla="*/ 602 w 1833"/>
                <a:gd name="T71" fmla="*/ 54 h 1765"/>
                <a:gd name="T72" fmla="*/ 480 w 1833"/>
                <a:gd name="T73" fmla="*/ 107 h 1765"/>
                <a:gd name="T74" fmla="*/ 368 w 1833"/>
                <a:gd name="T75" fmla="*/ 175 h 1765"/>
                <a:gd name="T76" fmla="*/ 270 w 1833"/>
                <a:gd name="T77" fmla="*/ 258 h 1765"/>
                <a:gd name="T78" fmla="*/ 183 w 1833"/>
                <a:gd name="T79" fmla="*/ 355 h 1765"/>
                <a:gd name="T80" fmla="*/ 111 w 1833"/>
                <a:gd name="T81" fmla="*/ 463 h 1765"/>
                <a:gd name="T82" fmla="*/ 56 w 1833"/>
                <a:gd name="T83" fmla="*/ 579 h 1765"/>
                <a:gd name="T84" fmla="*/ 19 w 1833"/>
                <a:gd name="T85" fmla="*/ 705 h 1765"/>
                <a:gd name="T86" fmla="*/ 1 w 1833"/>
                <a:gd name="T87" fmla="*/ 837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3" h="1765">
                  <a:moveTo>
                    <a:pt x="0" y="883"/>
                  </a:moveTo>
                  <a:lnTo>
                    <a:pt x="0" y="883"/>
                  </a:lnTo>
                  <a:lnTo>
                    <a:pt x="1" y="928"/>
                  </a:lnTo>
                  <a:lnTo>
                    <a:pt x="5" y="973"/>
                  </a:lnTo>
                  <a:lnTo>
                    <a:pt x="12" y="1018"/>
                  </a:lnTo>
                  <a:lnTo>
                    <a:pt x="19" y="1061"/>
                  </a:lnTo>
                  <a:lnTo>
                    <a:pt x="29" y="1103"/>
                  </a:lnTo>
                  <a:lnTo>
                    <a:pt x="42" y="1145"/>
                  </a:lnTo>
                  <a:lnTo>
                    <a:pt x="56" y="1186"/>
                  </a:lnTo>
                  <a:lnTo>
                    <a:pt x="72" y="1226"/>
                  </a:lnTo>
                  <a:lnTo>
                    <a:pt x="91" y="1265"/>
                  </a:lnTo>
                  <a:lnTo>
                    <a:pt x="111" y="1304"/>
                  </a:lnTo>
                  <a:lnTo>
                    <a:pt x="133" y="1340"/>
                  </a:lnTo>
                  <a:lnTo>
                    <a:pt x="157" y="1376"/>
                  </a:lnTo>
                  <a:lnTo>
                    <a:pt x="183" y="1411"/>
                  </a:lnTo>
                  <a:lnTo>
                    <a:pt x="210" y="1444"/>
                  </a:lnTo>
                  <a:lnTo>
                    <a:pt x="238" y="1477"/>
                  </a:lnTo>
                  <a:lnTo>
                    <a:pt x="270" y="1507"/>
                  </a:lnTo>
                  <a:lnTo>
                    <a:pt x="301" y="1536"/>
                  </a:lnTo>
                  <a:lnTo>
                    <a:pt x="335" y="1564"/>
                  </a:lnTo>
                  <a:lnTo>
                    <a:pt x="368" y="1590"/>
                  </a:lnTo>
                  <a:lnTo>
                    <a:pt x="404" y="1615"/>
                  </a:lnTo>
                  <a:lnTo>
                    <a:pt x="442" y="1637"/>
                  </a:lnTo>
                  <a:lnTo>
                    <a:pt x="480" y="1659"/>
                  </a:lnTo>
                  <a:lnTo>
                    <a:pt x="520" y="1678"/>
                  </a:lnTo>
                  <a:lnTo>
                    <a:pt x="560" y="1696"/>
                  </a:lnTo>
                  <a:lnTo>
                    <a:pt x="602" y="1712"/>
                  </a:lnTo>
                  <a:lnTo>
                    <a:pt x="644" y="1726"/>
                  </a:lnTo>
                  <a:lnTo>
                    <a:pt x="688" y="1738"/>
                  </a:lnTo>
                  <a:lnTo>
                    <a:pt x="733" y="1748"/>
                  </a:lnTo>
                  <a:lnTo>
                    <a:pt x="778" y="1755"/>
                  </a:lnTo>
                  <a:lnTo>
                    <a:pt x="824" y="1761"/>
                  </a:lnTo>
                  <a:lnTo>
                    <a:pt x="870" y="1764"/>
                  </a:lnTo>
                  <a:lnTo>
                    <a:pt x="917" y="1765"/>
                  </a:lnTo>
                  <a:lnTo>
                    <a:pt x="917" y="1765"/>
                  </a:lnTo>
                  <a:lnTo>
                    <a:pt x="964" y="1764"/>
                  </a:lnTo>
                  <a:lnTo>
                    <a:pt x="1011" y="1761"/>
                  </a:lnTo>
                  <a:lnTo>
                    <a:pt x="1057" y="1755"/>
                  </a:lnTo>
                  <a:lnTo>
                    <a:pt x="1102" y="1748"/>
                  </a:lnTo>
                  <a:lnTo>
                    <a:pt x="1146" y="1738"/>
                  </a:lnTo>
                  <a:lnTo>
                    <a:pt x="1189" y="1726"/>
                  </a:lnTo>
                  <a:lnTo>
                    <a:pt x="1232" y="1712"/>
                  </a:lnTo>
                  <a:lnTo>
                    <a:pt x="1274" y="1696"/>
                  </a:lnTo>
                  <a:lnTo>
                    <a:pt x="1315" y="1678"/>
                  </a:lnTo>
                  <a:lnTo>
                    <a:pt x="1354" y="1659"/>
                  </a:lnTo>
                  <a:lnTo>
                    <a:pt x="1392" y="1637"/>
                  </a:lnTo>
                  <a:lnTo>
                    <a:pt x="1429" y="1615"/>
                  </a:lnTo>
                  <a:lnTo>
                    <a:pt x="1465" y="1590"/>
                  </a:lnTo>
                  <a:lnTo>
                    <a:pt x="1500" y="1564"/>
                  </a:lnTo>
                  <a:lnTo>
                    <a:pt x="1534" y="1536"/>
                  </a:lnTo>
                  <a:lnTo>
                    <a:pt x="1565" y="1507"/>
                  </a:lnTo>
                  <a:lnTo>
                    <a:pt x="1595" y="1477"/>
                  </a:lnTo>
                  <a:lnTo>
                    <a:pt x="1625" y="1444"/>
                  </a:lnTo>
                  <a:lnTo>
                    <a:pt x="1652" y="1411"/>
                  </a:lnTo>
                  <a:lnTo>
                    <a:pt x="1677" y="1376"/>
                  </a:lnTo>
                  <a:lnTo>
                    <a:pt x="1701" y="1340"/>
                  </a:lnTo>
                  <a:lnTo>
                    <a:pt x="1723" y="1304"/>
                  </a:lnTo>
                  <a:lnTo>
                    <a:pt x="1744" y="1265"/>
                  </a:lnTo>
                  <a:lnTo>
                    <a:pt x="1762" y="1226"/>
                  </a:lnTo>
                  <a:lnTo>
                    <a:pt x="1778" y="1186"/>
                  </a:lnTo>
                  <a:lnTo>
                    <a:pt x="1793" y="1145"/>
                  </a:lnTo>
                  <a:lnTo>
                    <a:pt x="1805" y="1103"/>
                  </a:lnTo>
                  <a:lnTo>
                    <a:pt x="1815" y="1061"/>
                  </a:lnTo>
                  <a:lnTo>
                    <a:pt x="1823" y="1018"/>
                  </a:lnTo>
                  <a:lnTo>
                    <a:pt x="1829" y="973"/>
                  </a:lnTo>
                  <a:lnTo>
                    <a:pt x="1832" y="928"/>
                  </a:lnTo>
                  <a:lnTo>
                    <a:pt x="1833" y="883"/>
                  </a:lnTo>
                  <a:lnTo>
                    <a:pt x="1833" y="883"/>
                  </a:lnTo>
                  <a:lnTo>
                    <a:pt x="1832" y="837"/>
                  </a:lnTo>
                  <a:lnTo>
                    <a:pt x="1829" y="793"/>
                  </a:lnTo>
                  <a:lnTo>
                    <a:pt x="1823" y="749"/>
                  </a:lnTo>
                  <a:lnTo>
                    <a:pt x="1815" y="705"/>
                  </a:lnTo>
                  <a:lnTo>
                    <a:pt x="1805" y="662"/>
                  </a:lnTo>
                  <a:lnTo>
                    <a:pt x="1793" y="620"/>
                  </a:lnTo>
                  <a:lnTo>
                    <a:pt x="1778" y="579"/>
                  </a:lnTo>
                  <a:lnTo>
                    <a:pt x="1762" y="539"/>
                  </a:lnTo>
                  <a:lnTo>
                    <a:pt x="1744" y="500"/>
                  </a:lnTo>
                  <a:lnTo>
                    <a:pt x="1723" y="463"/>
                  </a:lnTo>
                  <a:lnTo>
                    <a:pt x="1701" y="426"/>
                  </a:lnTo>
                  <a:lnTo>
                    <a:pt x="1677" y="389"/>
                  </a:lnTo>
                  <a:lnTo>
                    <a:pt x="1652" y="355"/>
                  </a:lnTo>
                  <a:lnTo>
                    <a:pt x="1625" y="321"/>
                  </a:lnTo>
                  <a:lnTo>
                    <a:pt x="1595" y="290"/>
                  </a:lnTo>
                  <a:lnTo>
                    <a:pt x="1565" y="258"/>
                  </a:lnTo>
                  <a:lnTo>
                    <a:pt x="1534" y="229"/>
                  </a:lnTo>
                  <a:lnTo>
                    <a:pt x="1500" y="202"/>
                  </a:lnTo>
                  <a:lnTo>
                    <a:pt x="1465" y="175"/>
                  </a:lnTo>
                  <a:lnTo>
                    <a:pt x="1429" y="152"/>
                  </a:lnTo>
                  <a:lnTo>
                    <a:pt x="1392" y="128"/>
                  </a:lnTo>
                  <a:lnTo>
                    <a:pt x="1354" y="107"/>
                  </a:lnTo>
                  <a:lnTo>
                    <a:pt x="1315" y="88"/>
                  </a:lnTo>
                  <a:lnTo>
                    <a:pt x="1274" y="69"/>
                  </a:lnTo>
                  <a:lnTo>
                    <a:pt x="1232" y="54"/>
                  </a:lnTo>
                  <a:lnTo>
                    <a:pt x="1189" y="40"/>
                  </a:lnTo>
                  <a:lnTo>
                    <a:pt x="1146" y="28"/>
                  </a:lnTo>
                  <a:lnTo>
                    <a:pt x="1102" y="19"/>
                  </a:lnTo>
                  <a:lnTo>
                    <a:pt x="1057" y="11"/>
                  </a:lnTo>
                  <a:lnTo>
                    <a:pt x="1011" y="5"/>
                  </a:lnTo>
                  <a:lnTo>
                    <a:pt x="964" y="1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870" y="1"/>
                  </a:lnTo>
                  <a:lnTo>
                    <a:pt x="824" y="5"/>
                  </a:lnTo>
                  <a:lnTo>
                    <a:pt x="778" y="11"/>
                  </a:lnTo>
                  <a:lnTo>
                    <a:pt x="733" y="19"/>
                  </a:lnTo>
                  <a:lnTo>
                    <a:pt x="688" y="28"/>
                  </a:lnTo>
                  <a:lnTo>
                    <a:pt x="644" y="40"/>
                  </a:lnTo>
                  <a:lnTo>
                    <a:pt x="602" y="54"/>
                  </a:lnTo>
                  <a:lnTo>
                    <a:pt x="560" y="69"/>
                  </a:lnTo>
                  <a:lnTo>
                    <a:pt x="520" y="88"/>
                  </a:lnTo>
                  <a:lnTo>
                    <a:pt x="480" y="107"/>
                  </a:lnTo>
                  <a:lnTo>
                    <a:pt x="442" y="128"/>
                  </a:lnTo>
                  <a:lnTo>
                    <a:pt x="404" y="152"/>
                  </a:lnTo>
                  <a:lnTo>
                    <a:pt x="368" y="175"/>
                  </a:lnTo>
                  <a:lnTo>
                    <a:pt x="335" y="202"/>
                  </a:lnTo>
                  <a:lnTo>
                    <a:pt x="301" y="229"/>
                  </a:lnTo>
                  <a:lnTo>
                    <a:pt x="270" y="258"/>
                  </a:lnTo>
                  <a:lnTo>
                    <a:pt x="238" y="290"/>
                  </a:lnTo>
                  <a:lnTo>
                    <a:pt x="210" y="321"/>
                  </a:lnTo>
                  <a:lnTo>
                    <a:pt x="183" y="355"/>
                  </a:lnTo>
                  <a:lnTo>
                    <a:pt x="157" y="389"/>
                  </a:lnTo>
                  <a:lnTo>
                    <a:pt x="133" y="426"/>
                  </a:lnTo>
                  <a:lnTo>
                    <a:pt x="111" y="463"/>
                  </a:lnTo>
                  <a:lnTo>
                    <a:pt x="91" y="500"/>
                  </a:lnTo>
                  <a:lnTo>
                    <a:pt x="72" y="539"/>
                  </a:lnTo>
                  <a:lnTo>
                    <a:pt x="56" y="579"/>
                  </a:lnTo>
                  <a:lnTo>
                    <a:pt x="42" y="620"/>
                  </a:lnTo>
                  <a:lnTo>
                    <a:pt x="29" y="662"/>
                  </a:lnTo>
                  <a:lnTo>
                    <a:pt x="19" y="705"/>
                  </a:lnTo>
                  <a:lnTo>
                    <a:pt x="12" y="749"/>
                  </a:lnTo>
                  <a:lnTo>
                    <a:pt x="5" y="793"/>
                  </a:lnTo>
                  <a:lnTo>
                    <a:pt x="1" y="837"/>
                  </a:lnTo>
                  <a:lnTo>
                    <a:pt x="0" y="8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7587527" y="2117718"/>
              <a:ext cx="889612" cy="856059"/>
            </a:xfrm>
            <a:custGeom>
              <a:avLst/>
              <a:gdLst>
                <a:gd name="T0" fmla="*/ 1 w 1410"/>
                <a:gd name="T1" fmla="*/ 714 h 1358"/>
                <a:gd name="T2" fmla="*/ 15 w 1410"/>
                <a:gd name="T3" fmla="*/ 816 h 1358"/>
                <a:gd name="T4" fmla="*/ 43 w 1410"/>
                <a:gd name="T5" fmla="*/ 912 h 1358"/>
                <a:gd name="T6" fmla="*/ 86 w 1410"/>
                <a:gd name="T7" fmla="*/ 1003 h 1358"/>
                <a:gd name="T8" fmla="*/ 141 w 1410"/>
                <a:gd name="T9" fmla="*/ 1085 h 1358"/>
                <a:gd name="T10" fmla="*/ 207 w 1410"/>
                <a:gd name="T11" fmla="*/ 1159 h 1358"/>
                <a:gd name="T12" fmla="*/ 283 w 1410"/>
                <a:gd name="T13" fmla="*/ 1223 h 1358"/>
                <a:gd name="T14" fmla="*/ 369 w 1410"/>
                <a:gd name="T15" fmla="*/ 1276 h 1358"/>
                <a:gd name="T16" fmla="*/ 462 w 1410"/>
                <a:gd name="T17" fmla="*/ 1317 h 1358"/>
                <a:gd name="T18" fmla="*/ 563 w 1410"/>
                <a:gd name="T19" fmla="*/ 1344 h 1358"/>
                <a:gd name="T20" fmla="*/ 669 w 1410"/>
                <a:gd name="T21" fmla="*/ 1357 h 1358"/>
                <a:gd name="T22" fmla="*/ 742 w 1410"/>
                <a:gd name="T23" fmla="*/ 1357 h 1358"/>
                <a:gd name="T24" fmla="*/ 847 w 1410"/>
                <a:gd name="T25" fmla="*/ 1344 h 1358"/>
                <a:gd name="T26" fmla="*/ 947 w 1410"/>
                <a:gd name="T27" fmla="*/ 1317 h 1358"/>
                <a:gd name="T28" fmla="*/ 1041 w 1410"/>
                <a:gd name="T29" fmla="*/ 1276 h 1358"/>
                <a:gd name="T30" fmla="*/ 1127 w 1410"/>
                <a:gd name="T31" fmla="*/ 1223 h 1358"/>
                <a:gd name="T32" fmla="*/ 1204 w 1410"/>
                <a:gd name="T33" fmla="*/ 1159 h 1358"/>
                <a:gd name="T34" fmla="*/ 1270 w 1410"/>
                <a:gd name="T35" fmla="*/ 1085 h 1358"/>
                <a:gd name="T36" fmla="*/ 1325 w 1410"/>
                <a:gd name="T37" fmla="*/ 1003 h 1358"/>
                <a:gd name="T38" fmla="*/ 1368 w 1410"/>
                <a:gd name="T39" fmla="*/ 912 h 1358"/>
                <a:gd name="T40" fmla="*/ 1396 w 1410"/>
                <a:gd name="T41" fmla="*/ 816 h 1358"/>
                <a:gd name="T42" fmla="*/ 1409 w 1410"/>
                <a:gd name="T43" fmla="*/ 714 h 1358"/>
                <a:gd name="T44" fmla="*/ 1409 w 1410"/>
                <a:gd name="T45" fmla="*/ 644 h 1358"/>
                <a:gd name="T46" fmla="*/ 1396 w 1410"/>
                <a:gd name="T47" fmla="*/ 543 h 1358"/>
                <a:gd name="T48" fmla="*/ 1368 w 1410"/>
                <a:gd name="T49" fmla="*/ 445 h 1358"/>
                <a:gd name="T50" fmla="*/ 1325 w 1410"/>
                <a:gd name="T51" fmla="*/ 356 h 1358"/>
                <a:gd name="T52" fmla="*/ 1270 w 1410"/>
                <a:gd name="T53" fmla="*/ 273 h 1358"/>
                <a:gd name="T54" fmla="*/ 1204 w 1410"/>
                <a:gd name="T55" fmla="*/ 199 h 1358"/>
                <a:gd name="T56" fmla="*/ 1127 w 1410"/>
                <a:gd name="T57" fmla="*/ 135 h 1358"/>
                <a:gd name="T58" fmla="*/ 1041 w 1410"/>
                <a:gd name="T59" fmla="*/ 82 h 1358"/>
                <a:gd name="T60" fmla="*/ 947 w 1410"/>
                <a:gd name="T61" fmla="*/ 41 h 1358"/>
                <a:gd name="T62" fmla="*/ 847 w 1410"/>
                <a:gd name="T63" fmla="*/ 14 h 1358"/>
                <a:gd name="T64" fmla="*/ 742 w 1410"/>
                <a:gd name="T65" fmla="*/ 1 h 1358"/>
                <a:gd name="T66" fmla="*/ 669 w 1410"/>
                <a:gd name="T67" fmla="*/ 1 h 1358"/>
                <a:gd name="T68" fmla="*/ 563 w 1410"/>
                <a:gd name="T69" fmla="*/ 14 h 1358"/>
                <a:gd name="T70" fmla="*/ 462 w 1410"/>
                <a:gd name="T71" fmla="*/ 41 h 1358"/>
                <a:gd name="T72" fmla="*/ 369 w 1410"/>
                <a:gd name="T73" fmla="*/ 82 h 1358"/>
                <a:gd name="T74" fmla="*/ 283 w 1410"/>
                <a:gd name="T75" fmla="*/ 135 h 1358"/>
                <a:gd name="T76" fmla="*/ 207 w 1410"/>
                <a:gd name="T77" fmla="*/ 199 h 1358"/>
                <a:gd name="T78" fmla="*/ 141 w 1410"/>
                <a:gd name="T79" fmla="*/ 273 h 1358"/>
                <a:gd name="T80" fmla="*/ 86 w 1410"/>
                <a:gd name="T81" fmla="*/ 356 h 1358"/>
                <a:gd name="T82" fmla="*/ 43 w 1410"/>
                <a:gd name="T83" fmla="*/ 445 h 1358"/>
                <a:gd name="T84" fmla="*/ 15 w 1410"/>
                <a:gd name="T85" fmla="*/ 543 h 1358"/>
                <a:gd name="T86" fmla="*/ 1 w 1410"/>
                <a:gd name="T87" fmla="*/ 644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0" h="1358">
                  <a:moveTo>
                    <a:pt x="0" y="679"/>
                  </a:moveTo>
                  <a:lnTo>
                    <a:pt x="0" y="679"/>
                  </a:lnTo>
                  <a:lnTo>
                    <a:pt x="1" y="714"/>
                  </a:lnTo>
                  <a:lnTo>
                    <a:pt x="4" y="748"/>
                  </a:lnTo>
                  <a:lnTo>
                    <a:pt x="8" y="782"/>
                  </a:lnTo>
                  <a:lnTo>
                    <a:pt x="15" y="816"/>
                  </a:lnTo>
                  <a:lnTo>
                    <a:pt x="23" y="848"/>
                  </a:lnTo>
                  <a:lnTo>
                    <a:pt x="32" y="881"/>
                  </a:lnTo>
                  <a:lnTo>
                    <a:pt x="43" y="912"/>
                  </a:lnTo>
                  <a:lnTo>
                    <a:pt x="55" y="943"/>
                  </a:lnTo>
                  <a:lnTo>
                    <a:pt x="70" y="973"/>
                  </a:lnTo>
                  <a:lnTo>
                    <a:pt x="86" y="1003"/>
                  </a:lnTo>
                  <a:lnTo>
                    <a:pt x="102" y="1031"/>
                  </a:lnTo>
                  <a:lnTo>
                    <a:pt x="120" y="1059"/>
                  </a:lnTo>
                  <a:lnTo>
                    <a:pt x="141" y="1085"/>
                  </a:lnTo>
                  <a:lnTo>
                    <a:pt x="161" y="1111"/>
                  </a:lnTo>
                  <a:lnTo>
                    <a:pt x="183" y="1135"/>
                  </a:lnTo>
                  <a:lnTo>
                    <a:pt x="207" y="1159"/>
                  </a:lnTo>
                  <a:lnTo>
                    <a:pt x="231" y="1181"/>
                  </a:lnTo>
                  <a:lnTo>
                    <a:pt x="257" y="1202"/>
                  </a:lnTo>
                  <a:lnTo>
                    <a:pt x="283" y="1223"/>
                  </a:lnTo>
                  <a:lnTo>
                    <a:pt x="311" y="1241"/>
                  </a:lnTo>
                  <a:lnTo>
                    <a:pt x="339" y="1260"/>
                  </a:lnTo>
                  <a:lnTo>
                    <a:pt x="369" y="1276"/>
                  </a:lnTo>
                  <a:lnTo>
                    <a:pt x="400" y="1291"/>
                  </a:lnTo>
                  <a:lnTo>
                    <a:pt x="431" y="1304"/>
                  </a:lnTo>
                  <a:lnTo>
                    <a:pt x="462" y="1317"/>
                  </a:lnTo>
                  <a:lnTo>
                    <a:pt x="495" y="1327"/>
                  </a:lnTo>
                  <a:lnTo>
                    <a:pt x="529" y="1336"/>
                  </a:lnTo>
                  <a:lnTo>
                    <a:pt x="563" y="1344"/>
                  </a:lnTo>
                  <a:lnTo>
                    <a:pt x="598" y="1349"/>
                  </a:lnTo>
                  <a:lnTo>
                    <a:pt x="633" y="1354"/>
                  </a:lnTo>
                  <a:lnTo>
                    <a:pt x="669" y="1357"/>
                  </a:lnTo>
                  <a:lnTo>
                    <a:pt x="705" y="1358"/>
                  </a:lnTo>
                  <a:lnTo>
                    <a:pt x="705" y="1358"/>
                  </a:lnTo>
                  <a:lnTo>
                    <a:pt x="742" y="1357"/>
                  </a:lnTo>
                  <a:lnTo>
                    <a:pt x="778" y="1354"/>
                  </a:lnTo>
                  <a:lnTo>
                    <a:pt x="812" y="1349"/>
                  </a:lnTo>
                  <a:lnTo>
                    <a:pt x="847" y="1344"/>
                  </a:lnTo>
                  <a:lnTo>
                    <a:pt x="881" y="1336"/>
                  </a:lnTo>
                  <a:lnTo>
                    <a:pt x="915" y="1327"/>
                  </a:lnTo>
                  <a:lnTo>
                    <a:pt x="947" y="1317"/>
                  </a:lnTo>
                  <a:lnTo>
                    <a:pt x="980" y="1304"/>
                  </a:lnTo>
                  <a:lnTo>
                    <a:pt x="1011" y="1291"/>
                  </a:lnTo>
                  <a:lnTo>
                    <a:pt x="1041" y="1276"/>
                  </a:lnTo>
                  <a:lnTo>
                    <a:pt x="1071" y="1260"/>
                  </a:lnTo>
                  <a:lnTo>
                    <a:pt x="1100" y="1241"/>
                  </a:lnTo>
                  <a:lnTo>
                    <a:pt x="1127" y="1223"/>
                  </a:lnTo>
                  <a:lnTo>
                    <a:pt x="1154" y="1202"/>
                  </a:lnTo>
                  <a:lnTo>
                    <a:pt x="1179" y="1181"/>
                  </a:lnTo>
                  <a:lnTo>
                    <a:pt x="1204" y="1159"/>
                  </a:lnTo>
                  <a:lnTo>
                    <a:pt x="1226" y="1135"/>
                  </a:lnTo>
                  <a:lnTo>
                    <a:pt x="1249" y="1111"/>
                  </a:lnTo>
                  <a:lnTo>
                    <a:pt x="1270" y="1085"/>
                  </a:lnTo>
                  <a:lnTo>
                    <a:pt x="1289" y="1059"/>
                  </a:lnTo>
                  <a:lnTo>
                    <a:pt x="1308" y="1031"/>
                  </a:lnTo>
                  <a:lnTo>
                    <a:pt x="1325" y="1003"/>
                  </a:lnTo>
                  <a:lnTo>
                    <a:pt x="1341" y="973"/>
                  </a:lnTo>
                  <a:lnTo>
                    <a:pt x="1354" y="943"/>
                  </a:lnTo>
                  <a:lnTo>
                    <a:pt x="1368" y="912"/>
                  </a:lnTo>
                  <a:lnTo>
                    <a:pt x="1378" y="881"/>
                  </a:lnTo>
                  <a:lnTo>
                    <a:pt x="1388" y="848"/>
                  </a:lnTo>
                  <a:lnTo>
                    <a:pt x="1396" y="816"/>
                  </a:lnTo>
                  <a:lnTo>
                    <a:pt x="1401" y="782"/>
                  </a:lnTo>
                  <a:lnTo>
                    <a:pt x="1406" y="748"/>
                  </a:lnTo>
                  <a:lnTo>
                    <a:pt x="1409" y="714"/>
                  </a:lnTo>
                  <a:lnTo>
                    <a:pt x="1410" y="679"/>
                  </a:lnTo>
                  <a:lnTo>
                    <a:pt x="1410" y="679"/>
                  </a:lnTo>
                  <a:lnTo>
                    <a:pt x="1409" y="644"/>
                  </a:lnTo>
                  <a:lnTo>
                    <a:pt x="1406" y="609"/>
                  </a:lnTo>
                  <a:lnTo>
                    <a:pt x="1401" y="576"/>
                  </a:lnTo>
                  <a:lnTo>
                    <a:pt x="1396" y="543"/>
                  </a:lnTo>
                  <a:lnTo>
                    <a:pt x="1388" y="509"/>
                  </a:lnTo>
                  <a:lnTo>
                    <a:pt x="1378" y="477"/>
                  </a:lnTo>
                  <a:lnTo>
                    <a:pt x="1368" y="445"/>
                  </a:lnTo>
                  <a:lnTo>
                    <a:pt x="1354" y="415"/>
                  </a:lnTo>
                  <a:lnTo>
                    <a:pt x="1341" y="385"/>
                  </a:lnTo>
                  <a:lnTo>
                    <a:pt x="1325" y="356"/>
                  </a:lnTo>
                  <a:lnTo>
                    <a:pt x="1308" y="327"/>
                  </a:lnTo>
                  <a:lnTo>
                    <a:pt x="1289" y="300"/>
                  </a:lnTo>
                  <a:lnTo>
                    <a:pt x="1270" y="273"/>
                  </a:lnTo>
                  <a:lnTo>
                    <a:pt x="1249" y="247"/>
                  </a:lnTo>
                  <a:lnTo>
                    <a:pt x="1226" y="223"/>
                  </a:lnTo>
                  <a:lnTo>
                    <a:pt x="1204" y="199"/>
                  </a:lnTo>
                  <a:lnTo>
                    <a:pt x="1179" y="176"/>
                  </a:lnTo>
                  <a:lnTo>
                    <a:pt x="1154" y="155"/>
                  </a:lnTo>
                  <a:lnTo>
                    <a:pt x="1127" y="135"/>
                  </a:lnTo>
                  <a:lnTo>
                    <a:pt x="1100" y="116"/>
                  </a:lnTo>
                  <a:lnTo>
                    <a:pt x="1071" y="99"/>
                  </a:lnTo>
                  <a:lnTo>
                    <a:pt x="1041" y="82"/>
                  </a:lnTo>
                  <a:lnTo>
                    <a:pt x="1011" y="67"/>
                  </a:lnTo>
                  <a:lnTo>
                    <a:pt x="980" y="53"/>
                  </a:lnTo>
                  <a:lnTo>
                    <a:pt x="947" y="41"/>
                  </a:lnTo>
                  <a:lnTo>
                    <a:pt x="915" y="31"/>
                  </a:lnTo>
                  <a:lnTo>
                    <a:pt x="881" y="22"/>
                  </a:lnTo>
                  <a:lnTo>
                    <a:pt x="847" y="14"/>
                  </a:lnTo>
                  <a:lnTo>
                    <a:pt x="812" y="8"/>
                  </a:lnTo>
                  <a:lnTo>
                    <a:pt x="778" y="4"/>
                  </a:lnTo>
                  <a:lnTo>
                    <a:pt x="742" y="1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669" y="1"/>
                  </a:lnTo>
                  <a:lnTo>
                    <a:pt x="633" y="4"/>
                  </a:lnTo>
                  <a:lnTo>
                    <a:pt x="598" y="8"/>
                  </a:lnTo>
                  <a:lnTo>
                    <a:pt x="563" y="14"/>
                  </a:lnTo>
                  <a:lnTo>
                    <a:pt x="529" y="22"/>
                  </a:lnTo>
                  <a:lnTo>
                    <a:pt x="495" y="31"/>
                  </a:lnTo>
                  <a:lnTo>
                    <a:pt x="462" y="41"/>
                  </a:lnTo>
                  <a:lnTo>
                    <a:pt x="431" y="53"/>
                  </a:lnTo>
                  <a:lnTo>
                    <a:pt x="400" y="67"/>
                  </a:lnTo>
                  <a:lnTo>
                    <a:pt x="369" y="82"/>
                  </a:lnTo>
                  <a:lnTo>
                    <a:pt x="339" y="99"/>
                  </a:lnTo>
                  <a:lnTo>
                    <a:pt x="311" y="116"/>
                  </a:lnTo>
                  <a:lnTo>
                    <a:pt x="283" y="135"/>
                  </a:lnTo>
                  <a:lnTo>
                    <a:pt x="257" y="155"/>
                  </a:lnTo>
                  <a:lnTo>
                    <a:pt x="231" y="176"/>
                  </a:lnTo>
                  <a:lnTo>
                    <a:pt x="207" y="199"/>
                  </a:lnTo>
                  <a:lnTo>
                    <a:pt x="183" y="223"/>
                  </a:lnTo>
                  <a:lnTo>
                    <a:pt x="161" y="247"/>
                  </a:lnTo>
                  <a:lnTo>
                    <a:pt x="141" y="273"/>
                  </a:lnTo>
                  <a:lnTo>
                    <a:pt x="120" y="300"/>
                  </a:lnTo>
                  <a:lnTo>
                    <a:pt x="102" y="327"/>
                  </a:lnTo>
                  <a:lnTo>
                    <a:pt x="86" y="356"/>
                  </a:lnTo>
                  <a:lnTo>
                    <a:pt x="70" y="385"/>
                  </a:lnTo>
                  <a:lnTo>
                    <a:pt x="55" y="415"/>
                  </a:lnTo>
                  <a:lnTo>
                    <a:pt x="43" y="445"/>
                  </a:lnTo>
                  <a:lnTo>
                    <a:pt x="32" y="477"/>
                  </a:lnTo>
                  <a:lnTo>
                    <a:pt x="23" y="509"/>
                  </a:lnTo>
                  <a:lnTo>
                    <a:pt x="15" y="543"/>
                  </a:lnTo>
                  <a:lnTo>
                    <a:pt x="8" y="576"/>
                  </a:lnTo>
                  <a:lnTo>
                    <a:pt x="4" y="609"/>
                  </a:lnTo>
                  <a:lnTo>
                    <a:pt x="1" y="644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DEA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H="1">
              <a:off x="7587527" y="2117718"/>
              <a:ext cx="889612" cy="856059"/>
            </a:xfrm>
            <a:custGeom>
              <a:avLst/>
              <a:gdLst>
                <a:gd name="T0" fmla="*/ 1 w 1410"/>
                <a:gd name="T1" fmla="*/ 714 h 1358"/>
                <a:gd name="T2" fmla="*/ 15 w 1410"/>
                <a:gd name="T3" fmla="*/ 816 h 1358"/>
                <a:gd name="T4" fmla="*/ 43 w 1410"/>
                <a:gd name="T5" fmla="*/ 912 h 1358"/>
                <a:gd name="T6" fmla="*/ 86 w 1410"/>
                <a:gd name="T7" fmla="*/ 1003 h 1358"/>
                <a:gd name="T8" fmla="*/ 141 w 1410"/>
                <a:gd name="T9" fmla="*/ 1085 h 1358"/>
                <a:gd name="T10" fmla="*/ 207 w 1410"/>
                <a:gd name="T11" fmla="*/ 1159 h 1358"/>
                <a:gd name="T12" fmla="*/ 283 w 1410"/>
                <a:gd name="T13" fmla="*/ 1223 h 1358"/>
                <a:gd name="T14" fmla="*/ 369 w 1410"/>
                <a:gd name="T15" fmla="*/ 1276 h 1358"/>
                <a:gd name="T16" fmla="*/ 462 w 1410"/>
                <a:gd name="T17" fmla="*/ 1317 h 1358"/>
                <a:gd name="T18" fmla="*/ 563 w 1410"/>
                <a:gd name="T19" fmla="*/ 1344 h 1358"/>
                <a:gd name="T20" fmla="*/ 669 w 1410"/>
                <a:gd name="T21" fmla="*/ 1357 h 1358"/>
                <a:gd name="T22" fmla="*/ 742 w 1410"/>
                <a:gd name="T23" fmla="*/ 1357 h 1358"/>
                <a:gd name="T24" fmla="*/ 847 w 1410"/>
                <a:gd name="T25" fmla="*/ 1344 h 1358"/>
                <a:gd name="T26" fmla="*/ 947 w 1410"/>
                <a:gd name="T27" fmla="*/ 1317 h 1358"/>
                <a:gd name="T28" fmla="*/ 1041 w 1410"/>
                <a:gd name="T29" fmla="*/ 1276 h 1358"/>
                <a:gd name="T30" fmla="*/ 1127 w 1410"/>
                <a:gd name="T31" fmla="*/ 1223 h 1358"/>
                <a:gd name="T32" fmla="*/ 1204 w 1410"/>
                <a:gd name="T33" fmla="*/ 1159 h 1358"/>
                <a:gd name="T34" fmla="*/ 1270 w 1410"/>
                <a:gd name="T35" fmla="*/ 1085 h 1358"/>
                <a:gd name="T36" fmla="*/ 1325 w 1410"/>
                <a:gd name="T37" fmla="*/ 1003 h 1358"/>
                <a:gd name="T38" fmla="*/ 1368 w 1410"/>
                <a:gd name="T39" fmla="*/ 912 h 1358"/>
                <a:gd name="T40" fmla="*/ 1396 w 1410"/>
                <a:gd name="T41" fmla="*/ 816 h 1358"/>
                <a:gd name="T42" fmla="*/ 1409 w 1410"/>
                <a:gd name="T43" fmla="*/ 714 h 1358"/>
                <a:gd name="T44" fmla="*/ 1409 w 1410"/>
                <a:gd name="T45" fmla="*/ 644 h 1358"/>
                <a:gd name="T46" fmla="*/ 1396 w 1410"/>
                <a:gd name="T47" fmla="*/ 543 h 1358"/>
                <a:gd name="T48" fmla="*/ 1368 w 1410"/>
                <a:gd name="T49" fmla="*/ 445 h 1358"/>
                <a:gd name="T50" fmla="*/ 1325 w 1410"/>
                <a:gd name="T51" fmla="*/ 356 h 1358"/>
                <a:gd name="T52" fmla="*/ 1270 w 1410"/>
                <a:gd name="T53" fmla="*/ 273 h 1358"/>
                <a:gd name="T54" fmla="*/ 1204 w 1410"/>
                <a:gd name="T55" fmla="*/ 199 h 1358"/>
                <a:gd name="T56" fmla="*/ 1127 w 1410"/>
                <a:gd name="T57" fmla="*/ 135 h 1358"/>
                <a:gd name="T58" fmla="*/ 1041 w 1410"/>
                <a:gd name="T59" fmla="*/ 82 h 1358"/>
                <a:gd name="T60" fmla="*/ 947 w 1410"/>
                <a:gd name="T61" fmla="*/ 41 h 1358"/>
                <a:gd name="T62" fmla="*/ 847 w 1410"/>
                <a:gd name="T63" fmla="*/ 14 h 1358"/>
                <a:gd name="T64" fmla="*/ 742 w 1410"/>
                <a:gd name="T65" fmla="*/ 1 h 1358"/>
                <a:gd name="T66" fmla="*/ 669 w 1410"/>
                <a:gd name="T67" fmla="*/ 1 h 1358"/>
                <a:gd name="T68" fmla="*/ 563 w 1410"/>
                <a:gd name="T69" fmla="*/ 14 h 1358"/>
                <a:gd name="T70" fmla="*/ 462 w 1410"/>
                <a:gd name="T71" fmla="*/ 41 h 1358"/>
                <a:gd name="T72" fmla="*/ 369 w 1410"/>
                <a:gd name="T73" fmla="*/ 82 h 1358"/>
                <a:gd name="T74" fmla="*/ 283 w 1410"/>
                <a:gd name="T75" fmla="*/ 135 h 1358"/>
                <a:gd name="T76" fmla="*/ 207 w 1410"/>
                <a:gd name="T77" fmla="*/ 199 h 1358"/>
                <a:gd name="T78" fmla="*/ 141 w 1410"/>
                <a:gd name="T79" fmla="*/ 273 h 1358"/>
                <a:gd name="T80" fmla="*/ 86 w 1410"/>
                <a:gd name="T81" fmla="*/ 356 h 1358"/>
                <a:gd name="T82" fmla="*/ 43 w 1410"/>
                <a:gd name="T83" fmla="*/ 445 h 1358"/>
                <a:gd name="T84" fmla="*/ 15 w 1410"/>
                <a:gd name="T85" fmla="*/ 543 h 1358"/>
                <a:gd name="T86" fmla="*/ 1 w 1410"/>
                <a:gd name="T87" fmla="*/ 644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0" h="1358">
                  <a:moveTo>
                    <a:pt x="0" y="679"/>
                  </a:moveTo>
                  <a:lnTo>
                    <a:pt x="0" y="679"/>
                  </a:lnTo>
                  <a:lnTo>
                    <a:pt x="1" y="714"/>
                  </a:lnTo>
                  <a:lnTo>
                    <a:pt x="4" y="748"/>
                  </a:lnTo>
                  <a:lnTo>
                    <a:pt x="8" y="782"/>
                  </a:lnTo>
                  <a:lnTo>
                    <a:pt x="15" y="816"/>
                  </a:lnTo>
                  <a:lnTo>
                    <a:pt x="23" y="848"/>
                  </a:lnTo>
                  <a:lnTo>
                    <a:pt x="32" y="881"/>
                  </a:lnTo>
                  <a:lnTo>
                    <a:pt x="43" y="912"/>
                  </a:lnTo>
                  <a:lnTo>
                    <a:pt x="55" y="943"/>
                  </a:lnTo>
                  <a:lnTo>
                    <a:pt x="70" y="973"/>
                  </a:lnTo>
                  <a:lnTo>
                    <a:pt x="86" y="1003"/>
                  </a:lnTo>
                  <a:lnTo>
                    <a:pt x="102" y="1031"/>
                  </a:lnTo>
                  <a:lnTo>
                    <a:pt x="120" y="1059"/>
                  </a:lnTo>
                  <a:lnTo>
                    <a:pt x="141" y="1085"/>
                  </a:lnTo>
                  <a:lnTo>
                    <a:pt x="161" y="1111"/>
                  </a:lnTo>
                  <a:lnTo>
                    <a:pt x="183" y="1135"/>
                  </a:lnTo>
                  <a:lnTo>
                    <a:pt x="207" y="1159"/>
                  </a:lnTo>
                  <a:lnTo>
                    <a:pt x="231" y="1181"/>
                  </a:lnTo>
                  <a:lnTo>
                    <a:pt x="257" y="1202"/>
                  </a:lnTo>
                  <a:lnTo>
                    <a:pt x="283" y="1223"/>
                  </a:lnTo>
                  <a:lnTo>
                    <a:pt x="311" y="1241"/>
                  </a:lnTo>
                  <a:lnTo>
                    <a:pt x="339" y="1260"/>
                  </a:lnTo>
                  <a:lnTo>
                    <a:pt x="369" y="1276"/>
                  </a:lnTo>
                  <a:lnTo>
                    <a:pt x="400" y="1291"/>
                  </a:lnTo>
                  <a:lnTo>
                    <a:pt x="431" y="1304"/>
                  </a:lnTo>
                  <a:lnTo>
                    <a:pt x="462" y="1317"/>
                  </a:lnTo>
                  <a:lnTo>
                    <a:pt x="495" y="1327"/>
                  </a:lnTo>
                  <a:lnTo>
                    <a:pt x="529" y="1336"/>
                  </a:lnTo>
                  <a:lnTo>
                    <a:pt x="563" y="1344"/>
                  </a:lnTo>
                  <a:lnTo>
                    <a:pt x="598" y="1349"/>
                  </a:lnTo>
                  <a:lnTo>
                    <a:pt x="633" y="1354"/>
                  </a:lnTo>
                  <a:lnTo>
                    <a:pt x="669" y="1357"/>
                  </a:lnTo>
                  <a:lnTo>
                    <a:pt x="705" y="1358"/>
                  </a:lnTo>
                  <a:lnTo>
                    <a:pt x="705" y="1358"/>
                  </a:lnTo>
                  <a:lnTo>
                    <a:pt x="742" y="1357"/>
                  </a:lnTo>
                  <a:lnTo>
                    <a:pt x="778" y="1354"/>
                  </a:lnTo>
                  <a:lnTo>
                    <a:pt x="812" y="1349"/>
                  </a:lnTo>
                  <a:lnTo>
                    <a:pt x="847" y="1344"/>
                  </a:lnTo>
                  <a:lnTo>
                    <a:pt x="881" y="1336"/>
                  </a:lnTo>
                  <a:lnTo>
                    <a:pt x="915" y="1327"/>
                  </a:lnTo>
                  <a:lnTo>
                    <a:pt x="947" y="1317"/>
                  </a:lnTo>
                  <a:lnTo>
                    <a:pt x="980" y="1304"/>
                  </a:lnTo>
                  <a:lnTo>
                    <a:pt x="1011" y="1291"/>
                  </a:lnTo>
                  <a:lnTo>
                    <a:pt x="1041" y="1276"/>
                  </a:lnTo>
                  <a:lnTo>
                    <a:pt x="1071" y="1260"/>
                  </a:lnTo>
                  <a:lnTo>
                    <a:pt x="1100" y="1241"/>
                  </a:lnTo>
                  <a:lnTo>
                    <a:pt x="1127" y="1223"/>
                  </a:lnTo>
                  <a:lnTo>
                    <a:pt x="1154" y="1202"/>
                  </a:lnTo>
                  <a:lnTo>
                    <a:pt x="1179" y="1181"/>
                  </a:lnTo>
                  <a:lnTo>
                    <a:pt x="1204" y="1159"/>
                  </a:lnTo>
                  <a:lnTo>
                    <a:pt x="1226" y="1135"/>
                  </a:lnTo>
                  <a:lnTo>
                    <a:pt x="1249" y="1111"/>
                  </a:lnTo>
                  <a:lnTo>
                    <a:pt x="1270" y="1085"/>
                  </a:lnTo>
                  <a:lnTo>
                    <a:pt x="1289" y="1059"/>
                  </a:lnTo>
                  <a:lnTo>
                    <a:pt x="1308" y="1031"/>
                  </a:lnTo>
                  <a:lnTo>
                    <a:pt x="1325" y="1003"/>
                  </a:lnTo>
                  <a:lnTo>
                    <a:pt x="1341" y="973"/>
                  </a:lnTo>
                  <a:lnTo>
                    <a:pt x="1354" y="943"/>
                  </a:lnTo>
                  <a:lnTo>
                    <a:pt x="1368" y="912"/>
                  </a:lnTo>
                  <a:lnTo>
                    <a:pt x="1378" y="881"/>
                  </a:lnTo>
                  <a:lnTo>
                    <a:pt x="1388" y="848"/>
                  </a:lnTo>
                  <a:lnTo>
                    <a:pt x="1396" y="816"/>
                  </a:lnTo>
                  <a:lnTo>
                    <a:pt x="1401" y="782"/>
                  </a:lnTo>
                  <a:lnTo>
                    <a:pt x="1406" y="748"/>
                  </a:lnTo>
                  <a:lnTo>
                    <a:pt x="1409" y="714"/>
                  </a:lnTo>
                  <a:lnTo>
                    <a:pt x="1410" y="679"/>
                  </a:lnTo>
                  <a:lnTo>
                    <a:pt x="1410" y="679"/>
                  </a:lnTo>
                  <a:lnTo>
                    <a:pt x="1409" y="644"/>
                  </a:lnTo>
                  <a:lnTo>
                    <a:pt x="1406" y="609"/>
                  </a:lnTo>
                  <a:lnTo>
                    <a:pt x="1401" y="576"/>
                  </a:lnTo>
                  <a:lnTo>
                    <a:pt x="1396" y="543"/>
                  </a:lnTo>
                  <a:lnTo>
                    <a:pt x="1388" y="509"/>
                  </a:lnTo>
                  <a:lnTo>
                    <a:pt x="1378" y="477"/>
                  </a:lnTo>
                  <a:lnTo>
                    <a:pt x="1368" y="445"/>
                  </a:lnTo>
                  <a:lnTo>
                    <a:pt x="1354" y="415"/>
                  </a:lnTo>
                  <a:lnTo>
                    <a:pt x="1341" y="385"/>
                  </a:lnTo>
                  <a:lnTo>
                    <a:pt x="1325" y="356"/>
                  </a:lnTo>
                  <a:lnTo>
                    <a:pt x="1308" y="327"/>
                  </a:lnTo>
                  <a:lnTo>
                    <a:pt x="1289" y="300"/>
                  </a:lnTo>
                  <a:lnTo>
                    <a:pt x="1270" y="273"/>
                  </a:lnTo>
                  <a:lnTo>
                    <a:pt x="1249" y="247"/>
                  </a:lnTo>
                  <a:lnTo>
                    <a:pt x="1226" y="223"/>
                  </a:lnTo>
                  <a:lnTo>
                    <a:pt x="1204" y="199"/>
                  </a:lnTo>
                  <a:lnTo>
                    <a:pt x="1179" y="176"/>
                  </a:lnTo>
                  <a:lnTo>
                    <a:pt x="1154" y="155"/>
                  </a:lnTo>
                  <a:lnTo>
                    <a:pt x="1127" y="135"/>
                  </a:lnTo>
                  <a:lnTo>
                    <a:pt x="1100" y="116"/>
                  </a:lnTo>
                  <a:lnTo>
                    <a:pt x="1071" y="99"/>
                  </a:lnTo>
                  <a:lnTo>
                    <a:pt x="1041" y="82"/>
                  </a:lnTo>
                  <a:lnTo>
                    <a:pt x="1011" y="67"/>
                  </a:lnTo>
                  <a:lnTo>
                    <a:pt x="980" y="53"/>
                  </a:lnTo>
                  <a:lnTo>
                    <a:pt x="947" y="41"/>
                  </a:lnTo>
                  <a:lnTo>
                    <a:pt x="915" y="31"/>
                  </a:lnTo>
                  <a:lnTo>
                    <a:pt x="881" y="22"/>
                  </a:lnTo>
                  <a:lnTo>
                    <a:pt x="847" y="14"/>
                  </a:lnTo>
                  <a:lnTo>
                    <a:pt x="812" y="8"/>
                  </a:lnTo>
                  <a:lnTo>
                    <a:pt x="778" y="4"/>
                  </a:lnTo>
                  <a:lnTo>
                    <a:pt x="742" y="1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669" y="1"/>
                  </a:lnTo>
                  <a:lnTo>
                    <a:pt x="633" y="4"/>
                  </a:lnTo>
                  <a:lnTo>
                    <a:pt x="598" y="8"/>
                  </a:lnTo>
                  <a:lnTo>
                    <a:pt x="563" y="14"/>
                  </a:lnTo>
                  <a:lnTo>
                    <a:pt x="529" y="22"/>
                  </a:lnTo>
                  <a:lnTo>
                    <a:pt x="495" y="31"/>
                  </a:lnTo>
                  <a:lnTo>
                    <a:pt x="462" y="41"/>
                  </a:lnTo>
                  <a:lnTo>
                    <a:pt x="431" y="53"/>
                  </a:lnTo>
                  <a:lnTo>
                    <a:pt x="400" y="67"/>
                  </a:lnTo>
                  <a:lnTo>
                    <a:pt x="369" y="82"/>
                  </a:lnTo>
                  <a:lnTo>
                    <a:pt x="339" y="99"/>
                  </a:lnTo>
                  <a:lnTo>
                    <a:pt x="311" y="116"/>
                  </a:lnTo>
                  <a:lnTo>
                    <a:pt x="283" y="135"/>
                  </a:lnTo>
                  <a:lnTo>
                    <a:pt x="257" y="155"/>
                  </a:lnTo>
                  <a:lnTo>
                    <a:pt x="231" y="176"/>
                  </a:lnTo>
                  <a:lnTo>
                    <a:pt x="207" y="199"/>
                  </a:lnTo>
                  <a:lnTo>
                    <a:pt x="183" y="223"/>
                  </a:lnTo>
                  <a:lnTo>
                    <a:pt x="161" y="247"/>
                  </a:lnTo>
                  <a:lnTo>
                    <a:pt x="141" y="273"/>
                  </a:lnTo>
                  <a:lnTo>
                    <a:pt x="120" y="300"/>
                  </a:lnTo>
                  <a:lnTo>
                    <a:pt x="102" y="327"/>
                  </a:lnTo>
                  <a:lnTo>
                    <a:pt x="86" y="356"/>
                  </a:lnTo>
                  <a:lnTo>
                    <a:pt x="70" y="385"/>
                  </a:lnTo>
                  <a:lnTo>
                    <a:pt x="55" y="415"/>
                  </a:lnTo>
                  <a:lnTo>
                    <a:pt x="43" y="445"/>
                  </a:lnTo>
                  <a:lnTo>
                    <a:pt x="32" y="477"/>
                  </a:lnTo>
                  <a:lnTo>
                    <a:pt x="23" y="509"/>
                  </a:lnTo>
                  <a:lnTo>
                    <a:pt x="15" y="543"/>
                  </a:lnTo>
                  <a:lnTo>
                    <a:pt x="8" y="576"/>
                  </a:lnTo>
                  <a:lnTo>
                    <a:pt x="4" y="609"/>
                  </a:lnTo>
                  <a:lnTo>
                    <a:pt x="1" y="644"/>
                  </a:lnTo>
                  <a:lnTo>
                    <a:pt x="0" y="6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 flipH="1">
              <a:off x="7572385" y="2104480"/>
              <a:ext cx="916111" cy="882534"/>
            </a:xfrm>
            <a:custGeom>
              <a:avLst/>
              <a:gdLst>
                <a:gd name="T0" fmla="*/ 833 w 1453"/>
                <a:gd name="T1" fmla="*/ 1369 h 1398"/>
                <a:gd name="T2" fmla="*/ 1001 w 1453"/>
                <a:gd name="T3" fmla="*/ 1324 h 1398"/>
                <a:gd name="T4" fmla="*/ 1148 w 1453"/>
                <a:gd name="T5" fmla="*/ 1243 h 1398"/>
                <a:gd name="T6" fmla="*/ 1270 w 1453"/>
                <a:gd name="T7" fmla="*/ 1131 h 1398"/>
                <a:gd name="T8" fmla="*/ 1362 w 1453"/>
                <a:gd name="T9" fmla="*/ 993 h 1398"/>
                <a:gd name="T10" fmla="*/ 1417 w 1453"/>
                <a:gd name="T11" fmla="*/ 836 h 1398"/>
                <a:gd name="T12" fmla="*/ 1431 w 1453"/>
                <a:gd name="T13" fmla="*/ 699 h 1398"/>
                <a:gd name="T14" fmla="*/ 1409 w 1453"/>
                <a:gd name="T15" fmla="*/ 529 h 1398"/>
                <a:gd name="T16" fmla="*/ 1346 w 1453"/>
                <a:gd name="T17" fmla="*/ 376 h 1398"/>
                <a:gd name="T18" fmla="*/ 1247 w 1453"/>
                <a:gd name="T19" fmla="*/ 243 h 1398"/>
                <a:gd name="T20" fmla="*/ 1121 w 1453"/>
                <a:gd name="T21" fmla="*/ 136 h 1398"/>
                <a:gd name="T22" fmla="*/ 968 w 1453"/>
                <a:gd name="T23" fmla="*/ 61 h 1398"/>
                <a:gd name="T24" fmla="*/ 799 w 1453"/>
                <a:gd name="T25" fmla="*/ 24 h 1398"/>
                <a:gd name="T26" fmla="*/ 654 w 1453"/>
                <a:gd name="T27" fmla="*/ 24 h 1398"/>
                <a:gd name="T28" fmla="*/ 483 w 1453"/>
                <a:gd name="T29" fmla="*/ 61 h 1398"/>
                <a:gd name="T30" fmla="*/ 332 w 1453"/>
                <a:gd name="T31" fmla="*/ 136 h 1398"/>
                <a:gd name="T32" fmla="*/ 204 w 1453"/>
                <a:gd name="T33" fmla="*/ 243 h 1398"/>
                <a:gd name="T34" fmla="*/ 107 w 1453"/>
                <a:gd name="T35" fmla="*/ 376 h 1398"/>
                <a:gd name="T36" fmla="*/ 44 w 1453"/>
                <a:gd name="T37" fmla="*/ 529 h 1398"/>
                <a:gd name="T38" fmla="*/ 21 w 1453"/>
                <a:gd name="T39" fmla="*/ 699 h 1398"/>
                <a:gd name="T40" fmla="*/ 36 w 1453"/>
                <a:gd name="T41" fmla="*/ 836 h 1398"/>
                <a:gd name="T42" fmla="*/ 91 w 1453"/>
                <a:gd name="T43" fmla="*/ 993 h 1398"/>
                <a:gd name="T44" fmla="*/ 182 w 1453"/>
                <a:gd name="T45" fmla="*/ 1131 h 1398"/>
                <a:gd name="T46" fmla="*/ 304 w 1453"/>
                <a:gd name="T47" fmla="*/ 1243 h 1398"/>
                <a:gd name="T48" fmla="*/ 452 w 1453"/>
                <a:gd name="T49" fmla="*/ 1324 h 1398"/>
                <a:gd name="T50" fmla="*/ 619 w 1453"/>
                <a:gd name="T51" fmla="*/ 1369 h 1398"/>
                <a:gd name="T52" fmla="*/ 726 w 1453"/>
                <a:gd name="T53" fmla="*/ 0 h 1398"/>
                <a:gd name="T54" fmla="*/ 908 w 1453"/>
                <a:gd name="T55" fmla="*/ 21 h 1398"/>
                <a:gd name="T56" fmla="*/ 1072 w 1453"/>
                <a:gd name="T57" fmla="*/ 84 h 1398"/>
                <a:gd name="T58" fmla="*/ 1214 w 1453"/>
                <a:gd name="T59" fmla="*/ 181 h 1398"/>
                <a:gd name="T60" fmla="*/ 1328 w 1453"/>
                <a:gd name="T61" fmla="*/ 309 h 1398"/>
                <a:gd name="T62" fmla="*/ 1408 w 1453"/>
                <a:gd name="T63" fmla="*/ 459 h 1398"/>
                <a:gd name="T64" fmla="*/ 1448 w 1453"/>
                <a:gd name="T65" fmla="*/ 627 h 1398"/>
                <a:gd name="T66" fmla="*/ 1448 w 1453"/>
                <a:gd name="T67" fmla="*/ 770 h 1398"/>
                <a:gd name="T68" fmla="*/ 1408 w 1453"/>
                <a:gd name="T69" fmla="*/ 939 h 1398"/>
                <a:gd name="T70" fmla="*/ 1328 w 1453"/>
                <a:gd name="T71" fmla="*/ 1090 h 1398"/>
                <a:gd name="T72" fmla="*/ 1214 w 1453"/>
                <a:gd name="T73" fmla="*/ 1216 h 1398"/>
                <a:gd name="T74" fmla="*/ 1072 w 1453"/>
                <a:gd name="T75" fmla="*/ 1313 h 1398"/>
                <a:gd name="T76" fmla="*/ 908 w 1453"/>
                <a:gd name="T77" fmla="*/ 1376 h 1398"/>
                <a:gd name="T78" fmla="*/ 726 w 1453"/>
                <a:gd name="T79" fmla="*/ 1398 h 1398"/>
                <a:gd name="T80" fmla="*/ 580 w 1453"/>
                <a:gd name="T81" fmla="*/ 1383 h 1398"/>
                <a:gd name="T82" fmla="*/ 412 w 1453"/>
                <a:gd name="T83" fmla="*/ 1329 h 1398"/>
                <a:gd name="T84" fmla="*/ 265 w 1453"/>
                <a:gd name="T85" fmla="*/ 1239 h 1398"/>
                <a:gd name="T86" fmla="*/ 145 w 1453"/>
                <a:gd name="T87" fmla="*/ 1117 h 1398"/>
                <a:gd name="T88" fmla="*/ 57 w 1453"/>
                <a:gd name="T89" fmla="*/ 971 h 1398"/>
                <a:gd name="T90" fmla="*/ 8 w 1453"/>
                <a:gd name="T91" fmla="*/ 805 h 1398"/>
                <a:gd name="T92" fmla="*/ 1 w 1453"/>
                <a:gd name="T93" fmla="*/ 663 h 1398"/>
                <a:gd name="T94" fmla="*/ 33 w 1453"/>
                <a:gd name="T95" fmla="*/ 491 h 1398"/>
                <a:gd name="T96" fmla="*/ 105 w 1453"/>
                <a:gd name="T97" fmla="*/ 337 h 1398"/>
                <a:gd name="T98" fmla="*/ 213 w 1453"/>
                <a:gd name="T99" fmla="*/ 205 h 1398"/>
                <a:gd name="T100" fmla="*/ 350 w 1453"/>
                <a:gd name="T101" fmla="*/ 101 h 1398"/>
                <a:gd name="T102" fmla="*/ 510 w 1453"/>
                <a:gd name="T103" fmla="*/ 31 h 1398"/>
                <a:gd name="T104" fmla="*/ 689 w 1453"/>
                <a:gd name="T105" fmla="*/ 1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3" h="1398">
                  <a:moveTo>
                    <a:pt x="726" y="1378"/>
                  </a:moveTo>
                  <a:lnTo>
                    <a:pt x="726" y="1378"/>
                  </a:lnTo>
                  <a:lnTo>
                    <a:pt x="763" y="1377"/>
                  </a:lnTo>
                  <a:lnTo>
                    <a:pt x="799" y="1374"/>
                  </a:lnTo>
                  <a:lnTo>
                    <a:pt x="833" y="1369"/>
                  </a:lnTo>
                  <a:lnTo>
                    <a:pt x="868" y="1364"/>
                  </a:lnTo>
                  <a:lnTo>
                    <a:pt x="902" y="1356"/>
                  </a:lnTo>
                  <a:lnTo>
                    <a:pt x="936" y="1347"/>
                  </a:lnTo>
                  <a:lnTo>
                    <a:pt x="968" y="1337"/>
                  </a:lnTo>
                  <a:lnTo>
                    <a:pt x="1001" y="1324"/>
                  </a:lnTo>
                  <a:lnTo>
                    <a:pt x="1032" y="1311"/>
                  </a:lnTo>
                  <a:lnTo>
                    <a:pt x="1062" y="1296"/>
                  </a:lnTo>
                  <a:lnTo>
                    <a:pt x="1092" y="1280"/>
                  </a:lnTo>
                  <a:lnTo>
                    <a:pt x="1121" y="1261"/>
                  </a:lnTo>
                  <a:lnTo>
                    <a:pt x="1148" y="1243"/>
                  </a:lnTo>
                  <a:lnTo>
                    <a:pt x="1175" y="1222"/>
                  </a:lnTo>
                  <a:lnTo>
                    <a:pt x="1200" y="1201"/>
                  </a:lnTo>
                  <a:lnTo>
                    <a:pt x="1225" y="1179"/>
                  </a:lnTo>
                  <a:lnTo>
                    <a:pt x="1247" y="1155"/>
                  </a:lnTo>
                  <a:lnTo>
                    <a:pt x="1270" y="1131"/>
                  </a:lnTo>
                  <a:lnTo>
                    <a:pt x="1291" y="1105"/>
                  </a:lnTo>
                  <a:lnTo>
                    <a:pt x="1310" y="1079"/>
                  </a:lnTo>
                  <a:lnTo>
                    <a:pt x="1329" y="1051"/>
                  </a:lnTo>
                  <a:lnTo>
                    <a:pt x="1346" y="1023"/>
                  </a:lnTo>
                  <a:lnTo>
                    <a:pt x="1362" y="993"/>
                  </a:lnTo>
                  <a:lnTo>
                    <a:pt x="1375" y="963"/>
                  </a:lnTo>
                  <a:lnTo>
                    <a:pt x="1389" y="932"/>
                  </a:lnTo>
                  <a:lnTo>
                    <a:pt x="1399" y="901"/>
                  </a:lnTo>
                  <a:lnTo>
                    <a:pt x="1409" y="868"/>
                  </a:lnTo>
                  <a:lnTo>
                    <a:pt x="1417" y="836"/>
                  </a:lnTo>
                  <a:lnTo>
                    <a:pt x="1422" y="802"/>
                  </a:lnTo>
                  <a:lnTo>
                    <a:pt x="1427" y="768"/>
                  </a:lnTo>
                  <a:lnTo>
                    <a:pt x="1430" y="734"/>
                  </a:lnTo>
                  <a:lnTo>
                    <a:pt x="1431" y="699"/>
                  </a:lnTo>
                  <a:lnTo>
                    <a:pt x="1431" y="699"/>
                  </a:lnTo>
                  <a:lnTo>
                    <a:pt x="1430" y="664"/>
                  </a:lnTo>
                  <a:lnTo>
                    <a:pt x="1427" y="629"/>
                  </a:lnTo>
                  <a:lnTo>
                    <a:pt x="1422" y="596"/>
                  </a:lnTo>
                  <a:lnTo>
                    <a:pt x="1417" y="563"/>
                  </a:lnTo>
                  <a:lnTo>
                    <a:pt x="1409" y="529"/>
                  </a:lnTo>
                  <a:lnTo>
                    <a:pt x="1399" y="497"/>
                  </a:lnTo>
                  <a:lnTo>
                    <a:pt x="1389" y="465"/>
                  </a:lnTo>
                  <a:lnTo>
                    <a:pt x="1375" y="435"/>
                  </a:lnTo>
                  <a:lnTo>
                    <a:pt x="1362" y="405"/>
                  </a:lnTo>
                  <a:lnTo>
                    <a:pt x="1346" y="376"/>
                  </a:lnTo>
                  <a:lnTo>
                    <a:pt x="1329" y="347"/>
                  </a:lnTo>
                  <a:lnTo>
                    <a:pt x="1310" y="320"/>
                  </a:lnTo>
                  <a:lnTo>
                    <a:pt x="1291" y="293"/>
                  </a:lnTo>
                  <a:lnTo>
                    <a:pt x="1270" y="267"/>
                  </a:lnTo>
                  <a:lnTo>
                    <a:pt x="1247" y="243"/>
                  </a:lnTo>
                  <a:lnTo>
                    <a:pt x="1225" y="219"/>
                  </a:lnTo>
                  <a:lnTo>
                    <a:pt x="1200" y="196"/>
                  </a:lnTo>
                  <a:lnTo>
                    <a:pt x="1175" y="175"/>
                  </a:lnTo>
                  <a:lnTo>
                    <a:pt x="1148" y="155"/>
                  </a:lnTo>
                  <a:lnTo>
                    <a:pt x="1121" y="136"/>
                  </a:lnTo>
                  <a:lnTo>
                    <a:pt x="1092" y="119"/>
                  </a:lnTo>
                  <a:lnTo>
                    <a:pt x="1062" y="102"/>
                  </a:lnTo>
                  <a:lnTo>
                    <a:pt x="1032" y="87"/>
                  </a:lnTo>
                  <a:lnTo>
                    <a:pt x="1001" y="73"/>
                  </a:lnTo>
                  <a:lnTo>
                    <a:pt x="968" y="61"/>
                  </a:lnTo>
                  <a:lnTo>
                    <a:pt x="936" y="51"/>
                  </a:lnTo>
                  <a:lnTo>
                    <a:pt x="902" y="42"/>
                  </a:lnTo>
                  <a:lnTo>
                    <a:pt x="868" y="34"/>
                  </a:lnTo>
                  <a:lnTo>
                    <a:pt x="833" y="28"/>
                  </a:lnTo>
                  <a:lnTo>
                    <a:pt x="799" y="24"/>
                  </a:lnTo>
                  <a:lnTo>
                    <a:pt x="763" y="21"/>
                  </a:lnTo>
                  <a:lnTo>
                    <a:pt x="726" y="20"/>
                  </a:lnTo>
                  <a:lnTo>
                    <a:pt x="726" y="20"/>
                  </a:lnTo>
                  <a:lnTo>
                    <a:pt x="690" y="21"/>
                  </a:lnTo>
                  <a:lnTo>
                    <a:pt x="654" y="24"/>
                  </a:lnTo>
                  <a:lnTo>
                    <a:pt x="619" y="28"/>
                  </a:lnTo>
                  <a:lnTo>
                    <a:pt x="584" y="34"/>
                  </a:lnTo>
                  <a:lnTo>
                    <a:pt x="550" y="42"/>
                  </a:lnTo>
                  <a:lnTo>
                    <a:pt x="516" y="51"/>
                  </a:lnTo>
                  <a:lnTo>
                    <a:pt x="483" y="61"/>
                  </a:lnTo>
                  <a:lnTo>
                    <a:pt x="452" y="73"/>
                  </a:lnTo>
                  <a:lnTo>
                    <a:pt x="421" y="87"/>
                  </a:lnTo>
                  <a:lnTo>
                    <a:pt x="390" y="102"/>
                  </a:lnTo>
                  <a:lnTo>
                    <a:pt x="360" y="119"/>
                  </a:lnTo>
                  <a:lnTo>
                    <a:pt x="332" y="136"/>
                  </a:lnTo>
                  <a:lnTo>
                    <a:pt x="304" y="155"/>
                  </a:lnTo>
                  <a:lnTo>
                    <a:pt x="278" y="175"/>
                  </a:lnTo>
                  <a:lnTo>
                    <a:pt x="252" y="196"/>
                  </a:lnTo>
                  <a:lnTo>
                    <a:pt x="228" y="219"/>
                  </a:lnTo>
                  <a:lnTo>
                    <a:pt x="204" y="243"/>
                  </a:lnTo>
                  <a:lnTo>
                    <a:pt x="182" y="267"/>
                  </a:lnTo>
                  <a:lnTo>
                    <a:pt x="162" y="293"/>
                  </a:lnTo>
                  <a:lnTo>
                    <a:pt x="141" y="320"/>
                  </a:lnTo>
                  <a:lnTo>
                    <a:pt x="123" y="347"/>
                  </a:lnTo>
                  <a:lnTo>
                    <a:pt x="107" y="376"/>
                  </a:lnTo>
                  <a:lnTo>
                    <a:pt x="91" y="405"/>
                  </a:lnTo>
                  <a:lnTo>
                    <a:pt x="76" y="435"/>
                  </a:lnTo>
                  <a:lnTo>
                    <a:pt x="64" y="465"/>
                  </a:lnTo>
                  <a:lnTo>
                    <a:pt x="53" y="497"/>
                  </a:lnTo>
                  <a:lnTo>
                    <a:pt x="44" y="529"/>
                  </a:lnTo>
                  <a:lnTo>
                    <a:pt x="36" y="563"/>
                  </a:lnTo>
                  <a:lnTo>
                    <a:pt x="29" y="596"/>
                  </a:lnTo>
                  <a:lnTo>
                    <a:pt x="25" y="629"/>
                  </a:lnTo>
                  <a:lnTo>
                    <a:pt x="22" y="664"/>
                  </a:lnTo>
                  <a:lnTo>
                    <a:pt x="21" y="699"/>
                  </a:lnTo>
                  <a:lnTo>
                    <a:pt x="21" y="699"/>
                  </a:lnTo>
                  <a:lnTo>
                    <a:pt x="22" y="734"/>
                  </a:lnTo>
                  <a:lnTo>
                    <a:pt x="25" y="768"/>
                  </a:lnTo>
                  <a:lnTo>
                    <a:pt x="29" y="802"/>
                  </a:lnTo>
                  <a:lnTo>
                    <a:pt x="36" y="836"/>
                  </a:lnTo>
                  <a:lnTo>
                    <a:pt x="44" y="868"/>
                  </a:lnTo>
                  <a:lnTo>
                    <a:pt x="53" y="901"/>
                  </a:lnTo>
                  <a:lnTo>
                    <a:pt x="64" y="932"/>
                  </a:lnTo>
                  <a:lnTo>
                    <a:pt x="76" y="963"/>
                  </a:lnTo>
                  <a:lnTo>
                    <a:pt x="91" y="993"/>
                  </a:lnTo>
                  <a:lnTo>
                    <a:pt x="107" y="1023"/>
                  </a:lnTo>
                  <a:lnTo>
                    <a:pt x="123" y="1051"/>
                  </a:lnTo>
                  <a:lnTo>
                    <a:pt x="141" y="1079"/>
                  </a:lnTo>
                  <a:lnTo>
                    <a:pt x="162" y="1105"/>
                  </a:lnTo>
                  <a:lnTo>
                    <a:pt x="182" y="1131"/>
                  </a:lnTo>
                  <a:lnTo>
                    <a:pt x="204" y="1155"/>
                  </a:lnTo>
                  <a:lnTo>
                    <a:pt x="228" y="1179"/>
                  </a:lnTo>
                  <a:lnTo>
                    <a:pt x="252" y="1201"/>
                  </a:lnTo>
                  <a:lnTo>
                    <a:pt x="278" y="1222"/>
                  </a:lnTo>
                  <a:lnTo>
                    <a:pt x="304" y="1243"/>
                  </a:lnTo>
                  <a:lnTo>
                    <a:pt x="332" y="1261"/>
                  </a:lnTo>
                  <a:lnTo>
                    <a:pt x="360" y="1280"/>
                  </a:lnTo>
                  <a:lnTo>
                    <a:pt x="390" y="1296"/>
                  </a:lnTo>
                  <a:lnTo>
                    <a:pt x="421" y="1311"/>
                  </a:lnTo>
                  <a:lnTo>
                    <a:pt x="452" y="1324"/>
                  </a:lnTo>
                  <a:lnTo>
                    <a:pt x="483" y="1337"/>
                  </a:lnTo>
                  <a:lnTo>
                    <a:pt x="516" y="1347"/>
                  </a:lnTo>
                  <a:lnTo>
                    <a:pt x="550" y="1356"/>
                  </a:lnTo>
                  <a:lnTo>
                    <a:pt x="584" y="1364"/>
                  </a:lnTo>
                  <a:lnTo>
                    <a:pt x="619" y="1369"/>
                  </a:lnTo>
                  <a:lnTo>
                    <a:pt x="654" y="1374"/>
                  </a:lnTo>
                  <a:lnTo>
                    <a:pt x="690" y="1377"/>
                  </a:lnTo>
                  <a:lnTo>
                    <a:pt x="726" y="1378"/>
                  </a:lnTo>
                  <a:close/>
                  <a:moveTo>
                    <a:pt x="726" y="0"/>
                  </a:moveTo>
                  <a:lnTo>
                    <a:pt x="726" y="0"/>
                  </a:lnTo>
                  <a:lnTo>
                    <a:pt x="764" y="1"/>
                  </a:lnTo>
                  <a:lnTo>
                    <a:pt x="800" y="3"/>
                  </a:lnTo>
                  <a:lnTo>
                    <a:pt x="837" y="7"/>
                  </a:lnTo>
                  <a:lnTo>
                    <a:pt x="873" y="14"/>
                  </a:lnTo>
                  <a:lnTo>
                    <a:pt x="908" y="21"/>
                  </a:lnTo>
                  <a:lnTo>
                    <a:pt x="942" y="31"/>
                  </a:lnTo>
                  <a:lnTo>
                    <a:pt x="976" y="42"/>
                  </a:lnTo>
                  <a:lnTo>
                    <a:pt x="1008" y="55"/>
                  </a:lnTo>
                  <a:lnTo>
                    <a:pt x="1041" y="69"/>
                  </a:lnTo>
                  <a:lnTo>
                    <a:pt x="1072" y="84"/>
                  </a:lnTo>
                  <a:lnTo>
                    <a:pt x="1103" y="101"/>
                  </a:lnTo>
                  <a:lnTo>
                    <a:pt x="1132" y="120"/>
                  </a:lnTo>
                  <a:lnTo>
                    <a:pt x="1160" y="139"/>
                  </a:lnTo>
                  <a:lnTo>
                    <a:pt x="1188" y="160"/>
                  </a:lnTo>
                  <a:lnTo>
                    <a:pt x="1214" y="181"/>
                  </a:lnTo>
                  <a:lnTo>
                    <a:pt x="1240" y="205"/>
                  </a:lnTo>
                  <a:lnTo>
                    <a:pt x="1263" y="229"/>
                  </a:lnTo>
                  <a:lnTo>
                    <a:pt x="1287" y="255"/>
                  </a:lnTo>
                  <a:lnTo>
                    <a:pt x="1308" y="281"/>
                  </a:lnTo>
                  <a:lnTo>
                    <a:pt x="1328" y="309"/>
                  </a:lnTo>
                  <a:lnTo>
                    <a:pt x="1347" y="337"/>
                  </a:lnTo>
                  <a:lnTo>
                    <a:pt x="1364" y="366"/>
                  </a:lnTo>
                  <a:lnTo>
                    <a:pt x="1381" y="396"/>
                  </a:lnTo>
                  <a:lnTo>
                    <a:pt x="1396" y="428"/>
                  </a:lnTo>
                  <a:lnTo>
                    <a:pt x="1408" y="459"/>
                  </a:lnTo>
                  <a:lnTo>
                    <a:pt x="1419" y="491"/>
                  </a:lnTo>
                  <a:lnTo>
                    <a:pt x="1429" y="525"/>
                  </a:lnTo>
                  <a:lnTo>
                    <a:pt x="1437" y="558"/>
                  </a:lnTo>
                  <a:lnTo>
                    <a:pt x="1444" y="593"/>
                  </a:lnTo>
                  <a:lnTo>
                    <a:pt x="1448" y="627"/>
                  </a:lnTo>
                  <a:lnTo>
                    <a:pt x="1452" y="663"/>
                  </a:lnTo>
                  <a:lnTo>
                    <a:pt x="1453" y="699"/>
                  </a:lnTo>
                  <a:lnTo>
                    <a:pt x="1453" y="699"/>
                  </a:lnTo>
                  <a:lnTo>
                    <a:pt x="1452" y="734"/>
                  </a:lnTo>
                  <a:lnTo>
                    <a:pt x="1448" y="770"/>
                  </a:lnTo>
                  <a:lnTo>
                    <a:pt x="1444" y="805"/>
                  </a:lnTo>
                  <a:lnTo>
                    <a:pt x="1437" y="840"/>
                  </a:lnTo>
                  <a:lnTo>
                    <a:pt x="1429" y="874"/>
                  </a:lnTo>
                  <a:lnTo>
                    <a:pt x="1419" y="907"/>
                  </a:lnTo>
                  <a:lnTo>
                    <a:pt x="1408" y="939"/>
                  </a:lnTo>
                  <a:lnTo>
                    <a:pt x="1396" y="971"/>
                  </a:lnTo>
                  <a:lnTo>
                    <a:pt x="1381" y="1002"/>
                  </a:lnTo>
                  <a:lnTo>
                    <a:pt x="1364" y="1032"/>
                  </a:lnTo>
                  <a:lnTo>
                    <a:pt x="1347" y="1061"/>
                  </a:lnTo>
                  <a:lnTo>
                    <a:pt x="1328" y="1090"/>
                  </a:lnTo>
                  <a:lnTo>
                    <a:pt x="1308" y="1117"/>
                  </a:lnTo>
                  <a:lnTo>
                    <a:pt x="1287" y="1143"/>
                  </a:lnTo>
                  <a:lnTo>
                    <a:pt x="1263" y="1168"/>
                  </a:lnTo>
                  <a:lnTo>
                    <a:pt x="1240" y="1193"/>
                  </a:lnTo>
                  <a:lnTo>
                    <a:pt x="1214" y="1216"/>
                  </a:lnTo>
                  <a:lnTo>
                    <a:pt x="1188" y="1239"/>
                  </a:lnTo>
                  <a:lnTo>
                    <a:pt x="1160" y="1259"/>
                  </a:lnTo>
                  <a:lnTo>
                    <a:pt x="1132" y="1278"/>
                  </a:lnTo>
                  <a:lnTo>
                    <a:pt x="1103" y="1297"/>
                  </a:lnTo>
                  <a:lnTo>
                    <a:pt x="1072" y="1313"/>
                  </a:lnTo>
                  <a:lnTo>
                    <a:pt x="1041" y="1329"/>
                  </a:lnTo>
                  <a:lnTo>
                    <a:pt x="1008" y="1343"/>
                  </a:lnTo>
                  <a:lnTo>
                    <a:pt x="976" y="1355"/>
                  </a:lnTo>
                  <a:lnTo>
                    <a:pt x="942" y="1366"/>
                  </a:lnTo>
                  <a:lnTo>
                    <a:pt x="908" y="1376"/>
                  </a:lnTo>
                  <a:lnTo>
                    <a:pt x="873" y="1383"/>
                  </a:lnTo>
                  <a:lnTo>
                    <a:pt x="837" y="1390"/>
                  </a:lnTo>
                  <a:lnTo>
                    <a:pt x="800" y="1394"/>
                  </a:lnTo>
                  <a:lnTo>
                    <a:pt x="764" y="1397"/>
                  </a:lnTo>
                  <a:lnTo>
                    <a:pt x="726" y="1398"/>
                  </a:lnTo>
                  <a:lnTo>
                    <a:pt x="726" y="1398"/>
                  </a:lnTo>
                  <a:lnTo>
                    <a:pt x="689" y="1397"/>
                  </a:lnTo>
                  <a:lnTo>
                    <a:pt x="652" y="1394"/>
                  </a:lnTo>
                  <a:lnTo>
                    <a:pt x="616" y="1390"/>
                  </a:lnTo>
                  <a:lnTo>
                    <a:pt x="580" y="1383"/>
                  </a:lnTo>
                  <a:lnTo>
                    <a:pt x="545" y="1376"/>
                  </a:lnTo>
                  <a:lnTo>
                    <a:pt x="510" y="1366"/>
                  </a:lnTo>
                  <a:lnTo>
                    <a:pt x="477" y="1355"/>
                  </a:lnTo>
                  <a:lnTo>
                    <a:pt x="444" y="1343"/>
                  </a:lnTo>
                  <a:lnTo>
                    <a:pt x="412" y="1329"/>
                  </a:lnTo>
                  <a:lnTo>
                    <a:pt x="380" y="1313"/>
                  </a:lnTo>
                  <a:lnTo>
                    <a:pt x="350" y="1297"/>
                  </a:lnTo>
                  <a:lnTo>
                    <a:pt x="321" y="1278"/>
                  </a:lnTo>
                  <a:lnTo>
                    <a:pt x="292" y="1259"/>
                  </a:lnTo>
                  <a:lnTo>
                    <a:pt x="265" y="1239"/>
                  </a:lnTo>
                  <a:lnTo>
                    <a:pt x="238" y="1216"/>
                  </a:lnTo>
                  <a:lnTo>
                    <a:pt x="213" y="1193"/>
                  </a:lnTo>
                  <a:lnTo>
                    <a:pt x="188" y="1168"/>
                  </a:lnTo>
                  <a:lnTo>
                    <a:pt x="166" y="1143"/>
                  </a:lnTo>
                  <a:lnTo>
                    <a:pt x="145" y="1117"/>
                  </a:lnTo>
                  <a:lnTo>
                    <a:pt x="125" y="1090"/>
                  </a:lnTo>
                  <a:lnTo>
                    <a:pt x="105" y="1061"/>
                  </a:lnTo>
                  <a:lnTo>
                    <a:pt x="87" y="1032"/>
                  </a:lnTo>
                  <a:lnTo>
                    <a:pt x="72" y="1002"/>
                  </a:lnTo>
                  <a:lnTo>
                    <a:pt x="57" y="971"/>
                  </a:lnTo>
                  <a:lnTo>
                    <a:pt x="44" y="939"/>
                  </a:lnTo>
                  <a:lnTo>
                    <a:pt x="33" y="907"/>
                  </a:lnTo>
                  <a:lnTo>
                    <a:pt x="22" y="874"/>
                  </a:lnTo>
                  <a:lnTo>
                    <a:pt x="15" y="840"/>
                  </a:lnTo>
                  <a:lnTo>
                    <a:pt x="8" y="805"/>
                  </a:lnTo>
                  <a:lnTo>
                    <a:pt x="3" y="770"/>
                  </a:lnTo>
                  <a:lnTo>
                    <a:pt x="1" y="734"/>
                  </a:lnTo>
                  <a:lnTo>
                    <a:pt x="0" y="699"/>
                  </a:lnTo>
                  <a:lnTo>
                    <a:pt x="0" y="699"/>
                  </a:lnTo>
                  <a:lnTo>
                    <a:pt x="1" y="663"/>
                  </a:lnTo>
                  <a:lnTo>
                    <a:pt x="3" y="627"/>
                  </a:lnTo>
                  <a:lnTo>
                    <a:pt x="8" y="593"/>
                  </a:lnTo>
                  <a:lnTo>
                    <a:pt x="15" y="558"/>
                  </a:lnTo>
                  <a:lnTo>
                    <a:pt x="22" y="525"/>
                  </a:lnTo>
                  <a:lnTo>
                    <a:pt x="33" y="491"/>
                  </a:lnTo>
                  <a:lnTo>
                    <a:pt x="44" y="459"/>
                  </a:lnTo>
                  <a:lnTo>
                    <a:pt x="57" y="428"/>
                  </a:lnTo>
                  <a:lnTo>
                    <a:pt x="72" y="396"/>
                  </a:lnTo>
                  <a:lnTo>
                    <a:pt x="87" y="366"/>
                  </a:lnTo>
                  <a:lnTo>
                    <a:pt x="105" y="337"/>
                  </a:lnTo>
                  <a:lnTo>
                    <a:pt x="125" y="309"/>
                  </a:lnTo>
                  <a:lnTo>
                    <a:pt x="145" y="281"/>
                  </a:lnTo>
                  <a:lnTo>
                    <a:pt x="166" y="255"/>
                  </a:lnTo>
                  <a:lnTo>
                    <a:pt x="188" y="229"/>
                  </a:lnTo>
                  <a:lnTo>
                    <a:pt x="213" y="205"/>
                  </a:lnTo>
                  <a:lnTo>
                    <a:pt x="238" y="181"/>
                  </a:lnTo>
                  <a:lnTo>
                    <a:pt x="265" y="160"/>
                  </a:lnTo>
                  <a:lnTo>
                    <a:pt x="292" y="139"/>
                  </a:lnTo>
                  <a:lnTo>
                    <a:pt x="321" y="120"/>
                  </a:lnTo>
                  <a:lnTo>
                    <a:pt x="350" y="101"/>
                  </a:lnTo>
                  <a:lnTo>
                    <a:pt x="380" y="84"/>
                  </a:lnTo>
                  <a:lnTo>
                    <a:pt x="412" y="69"/>
                  </a:lnTo>
                  <a:lnTo>
                    <a:pt x="444" y="55"/>
                  </a:lnTo>
                  <a:lnTo>
                    <a:pt x="477" y="42"/>
                  </a:lnTo>
                  <a:lnTo>
                    <a:pt x="510" y="31"/>
                  </a:lnTo>
                  <a:lnTo>
                    <a:pt x="545" y="21"/>
                  </a:lnTo>
                  <a:lnTo>
                    <a:pt x="580" y="14"/>
                  </a:lnTo>
                  <a:lnTo>
                    <a:pt x="616" y="7"/>
                  </a:lnTo>
                  <a:lnTo>
                    <a:pt x="652" y="3"/>
                  </a:lnTo>
                  <a:lnTo>
                    <a:pt x="689" y="1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BD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7587527" y="2117718"/>
              <a:ext cx="889612" cy="856059"/>
            </a:xfrm>
            <a:custGeom>
              <a:avLst/>
              <a:gdLst>
                <a:gd name="T0" fmla="*/ 742 w 1410"/>
                <a:gd name="T1" fmla="*/ 1357 h 1358"/>
                <a:gd name="T2" fmla="*/ 847 w 1410"/>
                <a:gd name="T3" fmla="*/ 1344 h 1358"/>
                <a:gd name="T4" fmla="*/ 947 w 1410"/>
                <a:gd name="T5" fmla="*/ 1317 h 1358"/>
                <a:gd name="T6" fmla="*/ 1041 w 1410"/>
                <a:gd name="T7" fmla="*/ 1276 h 1358"/>
                <a:gd name="T8" fmla="*/ 1127 w 1410"/>
                <a:gd name="T9" fmla="*/ 1223 h 1358"/>
                <a:gd name="T10" fmla="*/ 1204 w 1410"/>
                <a:gd name="T11" fmla="*/ 1159 h 1358"/>
                <a:gd name="T12" fmla="*/ 1270 w 1410"/>
                <a:gd name="T13" fmla="*/ 1085 h 1358"/>
                <a:gd name="T14" fmla="*/ 1325 w 1410"/>
                <a:gd name="T15" fmla="*/ 1003 h 1358"/>
                <a:gd name="T16" fmla="*/ 1368 w 1410"/>
                <a:gd name="T17" fmla="*/ 912 h 1358"/>
                <a:gd name="T18" fmla="*/ 1396 w 1410"/>
                <a:gd name="T19" fmla="*/ 816 h 1358"/>
                <a:gd name="T20" fmla="*/ 1409 w 1410"/>
                <a:gd name="T21" fmla="*/ 714 h 1358"/>
                <a:gd name="T22" fmla="*/ 1409 w 1410"/>
                <a:gd name="T23" fmla="*/ 644 h 1358"/>
                <a:gd name="T24" fmla="*/ 1396 w 1410"/>
                <a:gd name="T25" fmla="*/ 543 h 1358"/>
                <a:gd name="T26" fmla="*/ 1368 w 1410"/>
                <a:gd name="T27" fmla="*/ 445 h 1358"/>
                <a:gd name="T28" fmla="*/ 1325 w 1410"/>
                <a:gd name="T29" fmla="*/ 356 h 1358"/>
                <a:gd name="T30" fmla="*/ 1270 w 1410"/>
                <a:gd name="T31" fmla="*/ 273 h 1358"/>
                <a:gd name="T32" fmla="*/ 1204 w 1410"/>
                <a:gd name="T33" fmla="*/ 199 h 1358"/>
                <a:gd name="T34" fmla="*/ 1127 w 1410"/>
                <a:gd name="T35" fmla="*/ 135 h 1358"/>
                <a:gd name="T36" fmla="*/ 1041 w 1410"/>
                <a:gd name="T37" fmla="*/ 82 h 1358"/>
                <a:gd name="T38" fmla="*/ 947 w 1410"/>
                <a:gd name="T39" fmla="*/ 41 h 1358"/>
                <a:gd name="T40" fmla="*/ 847 w 1410"/>
                <a:gd name="T41" fmla="*/ 14 h 1358"/>
                <a:gd name="T42" fmla="*/ 742 w 1410"/>
                <a:gd name="T43" fmla="*/ 1 h 1358"/>
                <a:gd name="T44" fmla="*/ 669 w 1410"/>
                <a:gd name="T45" fmla="*/ 1 h 1358"/>
                <a:gd name="T46" fmla="*/ 563 w 1410"/>
                <a:gd name="T47" fmla="*/ 14 h 1358"/>
                <a:gd name="T48" fmla="*/ 462 w 1410"/>
                <a:gd name="T49" fmla="*/ 41 h 1358"/>
                <a:gd name="T50" fmla="*/ 369 w 1410"/>
                <a:gd name="T51" fmla="*/ 82 h 1358"/>
                <a:gd name="T52" fmla="*/ 283 w 1410"/>
                <a:gd name="T53" fmla="*/ 135 h 1358"/>
                <a:gd name="T54" fmla="*/ 207 w 1410"/>
                <a:gd name="T55" fmla="*/ 199 h 1358"/>
                <a:gd name="T56" fmla="*/ 141 w 1410"/>
                <a:gd name="T57" fmla="*/ 273 h 1358"/>
                <a:gd name="T58" fmla="*/ 86 w 1410"/>
                <a:gd name="T59" fmla="*/ 356 h 1358"/>
                <a:gd name="T60" fmla="*/ 43 w 1410"/>
                <a:gd name="T61" fmla="*/ 445 h 1358"/>
                <a:gd name="T62" fmla="*/ 15 w 1410"/>
                <a:gd name="T63" fmla="*/ 543 h 1358"/>
                <a:gd name="T64" fmla="*/ 1 w 1410"/>
                <a:gd name="T65" fmla="*/ 644 h 1358"/>
                <a:gd name="T66" fmla="*/ 1 w 1410"/>
                <a:gd name="T67" fmla="*/ 714 h 1358"/>
                <a:gd name="T68" fmla="*/ 15 w 1410"/>
                <a:gd name="T69" fmla="*/ 816 h 1358"/>
                <a:gd name="T70" fmla="*/ 43 w 1410"/>
                <a:gd name="T71" fmla="*/ 912 h 1358"/>
                <a:gd name="T72" fmla="*/ 86 w 1410"/>
                <a:gd name="T73" fmla="*/ 1003 h 1358"/>
                <a:gd name="T74" fmla="*/ 141 w 1410"/>
                <a:gd name="T75" fmla="*/ 1085 h 1358"/>
                <a:gd name="T76" fmla="*/ 207 w 1410"/>
                <a:gd name="T77" fmla="*/ 1159 h 1358"/>
                <a:gd name="T78" fmla="*/ 283 w 1410"/>
                <a:gd name="T79" fmla="*/ 1223 h 1358"/>
                <a:gd name="T80" fmla="*/ 369 w 1410"/>
                <a:gd name="T81" fmla="*/ 1276 h 1358"/>
                <a:gd name="T82" fmla="*/ 462 w 1410"/>
                <a:gd name="T83" fmla="*/ 1317 h 1358"/>
                <a:gd name="T84" fmla="*/ 563 w 1410"/>
                <a:gd name="T85" fmla="*/ 1344 h 1358"/>
                <a:gd name="T86" fmla="*/ 669 w 1410"/>
                <a:gd name="T87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0" h="1358">
                  <a:moveTo>
                    <a:pt x="705" y="1358"/>
                  </a:moveTo>
                  <a:lnTo>
                    <a:pt x="705" y="1358"/>
                  </a:lnTo>
                  <a:lnTo>
                    <a:pt x="742" y="1357"/>
                  </a:lnTo>
                  <a:lnTo>
                    <a:pt x="778" y="1354"/>
                  </a:lnTo>
                  <a:lnTo>
                    <a:pt x="812" y="1349"/>
                  </a:lnTo>
                  <a:lnTo>
                    <a:pt x="847" y="1344"/>
                  </a:lnTo>
                  <a:lnTo>
                    <a:pt x="881" y="1336"/>
                  </a:lnTo>
                  <a:lnTo>
                    <a:pt x="915" y="1327"/>
                  </a:lnTo>
                  <a:lnTo>
                    <a:pt x="947" y="1317"/>
                  </a:lnTo>
                  <a:lnTo>
                    <a:pt x="980" y="1304"/>
                  </a:lnTo>
                  <a:lnTo>
                    <a:pt x="1011" y="1291"/>
                  </a:lnTo>
                  <a:lnTo>
                    <a:pt x="1041" y="1276"/>
                  </a:lnTo>
                  <a:lnTo>
                    <a:pt x="1071" y="1260"/>
                  </a:lnTo>
                  <a:lnTo>
                    <a:pt x="1100" y="1241"/>
                  </a:lnTo>
                  <a:lnTo>
                    <a:pt x="1127" y="1223"/>
                  </a:lnTo>
                  <a:lnTo>
                    <a:pt x="1154" y="1202"/>
                  </a:lnTo>
                  <a:lnTo>
                    <a:pt x="1179" y="1181"/>
                  </a:lnTo>
                  <a:lnTo>
                    <a:pt x="1204" y="1159"/>
                  </a:lnTo>
                  <a:lnTo>
                    <a:pt x="1226" y="1135"/>
                  </a:lnTo>
                  <a:lnTo>
                    <a:pt x="1249" y="1111"/>
                  </a:lnTo>
                  <a:lnTo>
                    <a:pt x="1270" y="1085"/>
                  </a:lnTo>
                  <a:lnTo>
                    <a:pt x="1289" y="1059"/>
                  </a:lnTo>
                  <a:lnTo>
                    <a:pt x="1308" y="1031"/>
                  </a:lnTo>
                  <a:lnTo>
                    <a:pt x="1325" y="1003"/>
                  </a:lnTo>
                  <a:lnTo>
                    <a:pt x="1341" y="973"/>
                  </a:lnTo>
                  <a:lnTo>
                    <a:pt x="1354" y="943"/>
                  </a:lnTo>
                  <a:lnTo>
                    <a:pt x="1368" y="912"/>
                  </a:lnTo>
                  <a:lnTo>
                    <a:pt x="1378" y="881"/>
                  </a:lnTo>
                  <a:lnTo>
                    <a:pt x="1388" y="848"/>
                  </a:lnTo>
                  <a:lnTo>
                    <a:pt x="1396" y="816"/>
                  </a:lnTo>
                  <a:lnTo>
                    <a:pt x="1401" y="782"/>
                  </a:lnTo>
                  <a:lnTo>
                    <a:pt x="1406" y="748"/>
                  </a:lnTo>
                  <a:lnTo>
                    <a:pt x="1409" y="714"/>
                  </a:lnTo>
                  <a:lnTo>
                    <a:pt x="1410" y="679"/>
                  </a:lnTo>
                  <a:lnTo>
                    <a:pt x="1410" y="679"/>
                  </a:lnTo>
                  <a:lnTo>
                    <a:pt x="1409" y="644"/>
                  </a:lnTo>
                  <a:lnTo>
                    <a:pt x="1406" y="609"/>
                  </a:lnTo>
                  <a:lnTo>
                    <a:pt x="1401" y="576"/>
                  </a:lnTo>
                  <a:lnTo>
                    <a:pt x="1396" y="543"/>
                  </a:lnTo>
                  <a:lnTo>
                    <a:pt x="1388" y="509"/>
                  </a:lnTo>
                  <a:lnTo>
                    <a:pt x="1378" y="477"/>
                  </a:lnTo>
                  <a:lnTo>
                    <a:pt x="1368" y="445"/>
                  </a:lnTo>
                  <a:lnTo>
                    <a:pt x="1354" y="415"/>
                  </a:lnTo>
                  <a:lnTo>
                    <a:pt x="1341" y="385"/>
                  </a:lnTo>
                  <a:lnTo>
                    <a:pt x="1325" y="356"/>
                  </a:lnTo>
                  <a:lnTo>
                    <a:pt x="1308" y="327"/>
                  </a:lnTo>
                  <a:lnTo>
                    <a:pt x="1289" y="300"/>
                  </a:lnTo>
                  <a:lnTo>
                    <a:pt x="1270" y="273"/>
                  </a:lnTo>
                  <a:lnTo>
                    <a:pt x="1249" y="247"/>
                  </a:lnTo>
                  <a:lnTo>
                    <a:pt x="1226" y="223"/>
                  </a:lnTo>
                  <a:lnTo>
                    <a:pt x="1204" y="199"/>
                  </a:lnTo>
                  <a:lnTo>
                    <a:pt x="1179" y="176"/>
                  </a:lnTo>
                  <a:lnTo>
                    <a:pt x="1154" y="155"/>
                  </a:lnTo>
                  <a:lnTo>
                    <a:pt x="1127" y="135"/>
                  </a:lnTo>
                  <a:lnTo>
                    <a:pt x="1100" y="116"/>
                  </a:lnTo>
                  <a:lnTo>
                    <a:pt x="1071" y="99"/>
                  </a:lnTo>
                  <a:lnTo>
                    <a:pt x="1041" y="82"/>
                  </a:lnTo>
                  <a:lnTo>
                    <a:pt x="1011" y="67"/>
                  </a:lnTo>
                  <a:lnTo>
                    <a:pt x="980" y="53"/>
                  </a:lnTo>
                  <a:lnTo>
                    <a:pt x="947" y="41"/>
                  </a:lnTo>
                  <a:lnTo>
                    <a:pt x="915" y="31"/>
                  </a:lnTo>
                  <a:lnTo>
                    <a:pt x="881" y="22"/>
                  </a:lnTo>
                  <a:lnTo>
                    <a:pt x="847" y="14"/>
                  </a:lnTo>
                  <a:lnTo>
                    <a:pt x="812" y="8"/>
                  </a:lnTo>
                  <a:lnTo>
                    <a:pt x="778" y="4"/>
                  </a:lnTo>
                  <a:lnTo>
                    <a:pt x="742" y="1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669" y="1"/>
                  </a:lnTo>
                  <a:lnTo>
                    <a:pt x="633" y="4"/>
                  </a:lnTo>
                  <a:lnTo>
                    <a:pt x="598" y="8"/>
                  </a:lnTo>
                  <a:lnTo>
                    <a:pt x="563" y="14"/>
                  </a:lnTo>
                  <a:lnTo>
                    <a:pt x="529" y="22"/>
                  </a:lnTo>
                  <a:lnTo>
                    <a:pt x="495" y="31"/>
                  </a:lnTo>
                  <a:lnTo>
                    <a:pt x="462" y="41"/>
                  </a:lnTo>
                  <a:lnTo>
                    <a:pt x="431" y="53"/>
                  </a:lnTo>
                  <a:lnTo>
                    <a:pt x="400" y="67"/>
                  </a:lnTo>
                  <a:lnTo>
                    <a:pt x="369" y="82"/>
                  </a:lnTo>
                  <a:lnTo>
                    <a:pt x="339" y="99"/>
                  </a:lnTo>
                  <a:lnTo>
                    <a:pt x="311" y="116"/>
                  </a:lnTo>
                  <a:lnTo>
                    <a:pt x="283" y="135"/>
                  </a:lnTo>
                  <a:lnTo>
                    <a:pt x="257" y="155"/>
                  </a:lnTo>
                  <a:lnTo>
                    <a:pt x="231" y="176"/>
                  </a:lnTo>
                  <a:lnTo>
                    <a:pt x="207" y="199"/>
                  </a:lnTo>
                  <a:lnTo>
                    <a:pt x="183" y="223"/>
                  </a:lnTo>
                  <a:lnTo>
                    <a:pt x="161" y="247"/>
                  </a:lnTo>
                  <a:lnTo>
                    <a:pt x="141" y="273"/>
                  </a:lnTo>
                  <a:lnTo>
                    <a:pt x="120" y="300"/>
                  </a:lnTo>
                  <a:lnTo>
                    <a:pt x="102" y="327"/>
                  </a:lnTo>
                  <a:lnTo>
                    <a:pt x="86" y="356"/>
                  </a:lnTo>
                  <a:lnTo>
                    <a:pt x="70" y="385"/>
                  </a:lnTo>
                  <a:lnTo>
                    <a:pt x="55" y="415"/>
                  </a:lnTo>
                  <a:lnTo>
                    <a:pt x="43" y="445"/>
                  </a:lnTo>
                  <a:lnTo>
                    <a:pt x="32" y="477"/>
                  </a:lnTo>
                  <a:lnTo>
                    <a:pt x="23" y="509"/>
                  </a:lnTo>
                  <a:lnTo>
                    <a:pt x="15" y="543"/>
                  </a:lnTo>
                  <a:lnTo>
                    <a:pt x="8" y="576"/>
                  </a:lnTo>
                  <a:lnTo>
                    <a:pt x="4" y="609"/>
                  </a:lnTo>
                  <a:lnTo>
                    <a:pt x="1" y="644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1" y="714"/>
                  </a:lnTo>
                  <a:lnTo>
                    <a:pt x="4" y="748"/>
                  </a:lnTo>
                  <a:lnTo>
                    <a:pt x="8" y="782"/>
                  </a:lnTo>
                  <a:lnTo>
                    <a:pt x="15" y="816"/>
                  </a:lnTo>
                  <a:lnTo>
                    <a:pt x="23" y="848"/>
                  </a:lnTo>
                  <a:lnTo>
                    <a:pt x="32" y="881"/>
                  </a:lnTo>
                  <a:lnTo>
                    <a:pt x="43" y="912"/>
                  </a:lnTo>
                  <a:lnTo>
                    <a:pt x="55" y="943"/>
                  </a:lnTo>
                  <a:lnTo>
                    <a:pt x="70" y="973"/>
                  </a:lnTo>
                  <a:lnTo>
                    <a:pt x="86" y="1003"/>
                  </a:lnTo>
                  <a:lnTo>
                    <a:pt x="102" y="1031"/>
                  </a:lnTo>
                  <a:lnTo>
                    <a:pt x="120" y="1059"/>
                  </a:lnTo>
                  <a:lnTo>
                    <a:pt x="141" y="1085"/>
                  </a:lnTo>
                  <a:lnTo>
                    <a:pt x="161" y="1111"/>
                  </a:lnTo>
                  <a:lnTo>
                    <a:pt x="183" y="1135"/>
                  </a:lnTo>
                  <a:lnTo>
                    <a:pt x="207" y="1159"/>
                  </a:lnTo>
                  <a:lnTo>
                    <a:pt x="231" y="1181"/>
                  </a:lnTo>
                  <a:lnTo>
                    <a:pt x="257" y="1202"/>
                  </a:lnTo>
                  <a:lnTo>
                    <a:pt x="283" y="1223"/>
                  </a:lnTo>
                  <a:lnTo>
                    <a:pt x="311" y="1241"/>
                  </a:lnTo>
                  <a:lnTo>
                    <a:pt x="339" y="1260"/>
                  </a:lnTo>
                  <a:lnTo>
                    <a:pt x="369" y="1276"/>
                  </a:lnTo>
                  <a:lnTo>
                    <a:pt x="400" y="1291"/>
                  </a:lnTo>
                  <a:lnTo>
                    <a:pt x="431" y="1304"/>
                  </a:lnTo>
                  <a:lnTo>
                    <a:pt x="462" y="1317"/>
                  </a:lnTo>
                  <a:lnTo>
                    <a:pt x="495" y="1327"/>
                  </a:lnTo>
                  <a:lnTo>
                    <a:pt x="529" y="1336"/>
                  </a:lnTo>
                  <a:lnTo>
                    <a:pt x="563" y="1344"/>
                  </a:lnTo>
                  <a:lnTo>
                    <a:pt x="598" y="1349"/>
                  </a:lnTo>
                  <a:lnTo>
                    <a:pt x="633" y="1354"/>
                  </a:lnTo>
                  <a:lnTo>
                    <a:pt x="669" y="1357"/>
                  </a:lnTo>
                  <a:lnTo>
                    <a:pt x="705" y="13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7572385" y="2104480"/>
              <a:ext cx="916111" cy="882534"/>
            </a:xfrm>
            <a:custGeom>
              <a:avLst/>
              <a:gdLst>
                <a:gd name="T0" fmla="*/ 764 w 1453"/>
                <a:gd name="T1" fmla="*/ 1 h 1398"/>
                <a:gd name="T2" fmla="*/ 873 w 1453"/>
                <a:gd name="T3" fmla="*/ 14 h 1398"/>
                <a:gd name="T4" fmla="*/ 976 w 1453"/>
                <a:gd name="T5" fmla="*/ 42 h 1398"/>
                <a:gd name="T6" fmla="*/ 1072 w 1453"/>
                <a:gd name="T7" fmla="*/ 84 h 1398"/>
                <a:gd name="T8" fmla="*/ 1160 w 1453"/>
                <a:gd name="T9" fmla="*/ 139 h 1398"/>
                <a:gd name="T10" fmla="*/ 1240 w 1453"/>
                <a:gd name="T11" fmla="*/ 205 h 1398"/>
                <a:gd name="T12" fmla="*/ 1308 w 1453"/>
                <a:gd name="T13" fmla="*/ 281 h 1398"/>
                <a:gd name="T14" fmla="*/ 1364 w 1453"/>
                <a:gd name="T15" fmla="*/ 366 h 1398"/>
                <a:gd name="T16" fmla="*/ 1408 w 1453"/>
                <a:gd name="T17" fmla="*/ 459 h 1398"/>
                <a:gd name="T18" fmla="*/ 1437 w 1453"/>
                <a:gd name="T19" fmla="*/ 558 h 1398"/>
                <a:gd name="T20" fmla="*/ 1452 w 1453"/>
                <a:gd name="T21" fmla="*/ 663 h 1398"/>
                <a:gd name="T22" fmla="*/ 1452 w 1453"/>
                <a:gd name="T23" fmla="*/ 734 h 1398"/>
                <a:gd name="T24" fmla="*/ 1437 w 1453"/>
                <a:gd name="T25" fmla="*/ 840 h 1398"/>
                <a:gd name="T26" fmla="*/ 1408 w 1453"/>
                <a:gd name="T27" fmla="*/ 939 h 1398"/>
                <a:gd name="T28" fmla="*/ 1364 w 1453"/>
                <a:gd name="T29" fmla="*/ 1032 h 1398"/>
                <a:gd name="T30" fmla="*/ 1308 w 1453"/>
                <a:gd name="T31" fmla="*/ 1117 h 1398"/>
                <a:gd name="T32" fmla="*/ 1240 w 1453"/>
                <a:gd name="T33" fmla="*/ 1193 h 1398"/>
                <a:gd name="T34" fmla="*/ 1160 w 1453"/>
                <a:gd name="T35" fmla="*/ 1259 h 1398"/>
                <a:gd name="T36" fmla="*/ 1072 w 1453"/>
                <a:gd name="T37" fmla="*/ 1313 h 1398"/>
                <a:gd name="T38" fmla="*/ 976 w 1453"/>
                <a:gd name="T39" fmla="*/ 1355 h 1398"/>
                <a:gd name="T40" fmla="*/ 873 w 1453"/>
                <a:gd name="T41" fmla="*/ 1383 h 1398"/>
                <a:gd name="T42" fmla="*/ 764 w 1453"/>
                <a:gd name="T43" fmla="*/ 1397 h 1398"/>
                <a:gd name="T44" fmla="*/ 689 w 1453"/>
                <a:gd name="T45" fmla="*/ 1397 h 1398"/>
                <a:gd name="T46" fmla="*/ 580 w 1453"/>
                <a:gd name="T47" fmla="*/ 1383 h 1398"/>
                <a:gd name="T48" fmla="*/ 477 w 1453"/>
                <a:gd name="T49" fmla="*/ 1355 h 1398"/>
                <a:gd name="T50" fmla="*/ 380 w 1453"/>
                <a:gd name="T51" fmla="*/ 1313 h 1398"/>
                <a:gd name="T52" fmla="*/ 292 w 1453"/>
                <a:gd name="T53" fmla="*/ 1259 h 1398"/>
                <a:gd name="T54" fmla="*/ 213 w 1453"/>
                <a:gd name="T55" fmla="*/ 1193 h 1398"/>
                <a:gd name="T56" fmla="*/ 145 w 1453"/>
                <a:gd name="T57" fmla="*/ 1117 h 1398"/>
                <a:gd name="T58" fmla="*/ 87 w 1453"/>
                <a:gd name="T59" fmla="*/ 1032 h 1398"/>
                <a:gd name="T60" fmla="*/ 44 w 1453"/>
                <a:gd name="T61" fmla="*/ 939 h 1398"/>
                <a:gd name="T62" fmla="*/ 15 w 1453"/>
                <a:gd name="T63" fmla="*/ 840 h 1398"/>
                <a:gd name="T64" fmla="*/ 1 w 1453"/>
                <a:gd name="T65" fmla="*/ 734 h 1398"/>
                <a:gd name="T66" fmla="*/ 1 w 1453"/>
                <a:gd name="T67" fmla="*/ 663 h 1398"/>
                <a:gd name="T68" fmla="*/ 15 w 1453"/>
                <a:gd name="T69" fmla="*/ 558 h 1398"/>
                <a:gd name="T70" fmla="*/ 44 w 1453"/>
                <a:gd name="T71" fmla="*/ 459 h 1398"/>
                <a:gd name="T72" fmla="*/ 87 w 1453"/>
                <a:gd name="T73" fmla="*/ 366 h 1398"/>
                <a:gd name="T74" fmla="*/ 145 w 1453"/>
                <a:gd name="T75" fmla="*/ 281 h 1398"/>
                <a:gd name="T76" fmla="*/ 213 w 1453"/>
                <a:gd name="T77" fmla="*/ 205 h 1398"/>
                <a:gd name="T78" fmla="*/ 292 w 1453"/>
                <a:gd name="T79" fmla="*/ 139 h 1398"/>
                <a:gd name="T80" fmla="*/ 380 w 1453"/>
                <a:gd name="T81" fmla="*/ 84 h 1398"/>
                <a:gd name="T82" fmla="*/ 477 w 1453"/>
                <a:gd name="T83" fmla="*/ 42 h 1398"/>
                <a:gd name="T84" fmla="*/ 580 w 1453"/>
                <a:gd name="T85" fmla="*/ 14 h 1398"/>
                <a:gd name="T86" fmla="*/ 689 w 1453"/>
                <a:gd name="T87" fmla="*/ 1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3" h="1398">
                  <a:moveTo>
                    <a:pt x="726" y="0"/>
                  </a:moveTo>
                  <a:lnTo>
                    <a:pt x="726" y="0"/>
                  </a:lnTo>
                  <a:lnTo>
                    <a:pt x="764" y="1"/>
                  </a:lnTo>
                  <a:lnTo>
                    <a:pt x="800" y="3"/>
                  </a:lnTo>
                  <a:lnTo>
                    <a:pt x="837" y="7"/>
                  </a:lnTo>
                  <a:lnTo>
                    <a:pt x="873" y="14"/>
                  </a:lnTo>
                  <a:lnTo>
                    <a:pt x="908" y="21"/>
                  </a:lnTo>
                  <a:lnTo>
                    <a:pt x="942" y="31"/>
                  </a:lnTo>
                  <a:lnTo>
                    <a:pt x="976" y="42"/>
                  </a:lnTo>
                  <a:lnTo>
                    <a:pt x="1008" y="55"/>
                  </a:lnTo>
                  <a:lnTo>
                    <a:pt x="1041" y="69"/>
                  </a:lnTo>
                  <a:lnTo>
                    <a:pt x="1072" y="84"/>
                  </a:lnTo>
                  <a:lnTo>
                    <a:pt x="1103" y="101"/>
                  </a:lnTo>
                  <a:lnTo>
                    <a:pt x="1132" y="120"/>
                  </a:lnTo>
                  <a:lnTo>
                    <a:pt x="1160" y="139"/>
                  </a:lnTo>
                  <a:lnTo>
                    <a:pt x="1188" y="160"/>
                  </a:lnTo>
                  <a:lnTo>
                    <a:pt x="1214" y="181"/>
                  </a:lnTo>
                  <a:lnTo>
                    <a:pt x="1240" y="205"/>
                  </a:lnTo>
                  <a:lnTo>
                    <a:pt x="1263" y="229"/>
                  </a:lnTo>
                  <a:lnTo>
                    <a:pt x="1287" y="255"/>
                  </a:lnTo>
                  <a:lnTo>
                    <a:pt x="1308" y="281"/>
                  </a:lnTo>
                  <a:lnTo>
                    <a:pt x="1328" y="309"/>
                  </a:lnTo>
                  <a:lnTo>
                    <a:pt x="1347" y="337"/>
                  </a:lnTo>
                  <a:lnTo>
                    <a:pt x="1364" y="366"/>
                  </a:lnTo>
                  <a:lnTo>
                    <a:pt x="1381" y="396"/>
                  </a:lnTo>
                  <a:lnTo>
                    <a:pt x="1396" y="428"/>
                  </a:lnTo>
                  <a:lnTo>
                    <a:pt x="1408" y="459"/>
                  </a:lnTo>
                  <a:lnTo>
                    <a:pt x="1419" y="491"/>
                  </a:lnTo>
                  <a:lnTo>
                    <a:pt x="1429" y="525"/>
                  </a:lnTo>
                  <a:lnTo>
                    <a:pt x="1437" y="558"/>
                  </a:lnTo>
                  <a:lnTo>
                    <a:pt x="1444" y="593"/>
                  </a:lnTo>
                  <a:lnTo>
                    <a:pt x="1448" y="627"/>
                  </a:lnTo>
                  <a:lnTo>
                    <a:pt x="1452" y="663"/>
                  </a:lnTo>
                  <a:lnTo>
                    <a:pt x="1453" y="699"/>
                  </a:lnTo>
                  <a:lnTo>
                    <a:pt x="1453" y="699"/>
                  </a:lnTo>
                  <a:lnTo>
                    <a:pt x="1452" y="734"/>
                  </a:lnTo>
                  <a:lnTo>
                    <a:pt x="1448" y="770"/>
                  </a:lnTo>
                  <a:lnTo>
                    <a:pt x="1444" y="805"/>
                  </a:lnTo>
                  <a:lnTo>
                    <a:pt x="1437" y="840"/>
                  </a:lnTo>
                  <a:lnTo>
                    <a:pt x="1429" y="874"/>
                  </a:lnTo>
                  <a:lnTo>
                    <a:pt x="1419" y="907"/>
                  </a:lnTo>
                  <a:lnTo>
                    <a:pt x="1408" y="939"/>
                  </a:lnTo>
                  <a:lnTo>
                    <a:pt x="1396" y="971"/>
                  </a:lnTo>
                  <a:lnTo>
                    <a:pt x="1381" y="1002"/>
                  </a:lnTo>
                  <a:lnTo>
                    <a:pt x="1364" y="1032"/>
                  </a:lnTo>
                  <a:lnTo>
                    <a:pt x="1347" y="1061"/>
                  </a:lnTo>
                  <a:lnTo>
                    <a:pt x="1328" y="1090"/>
                  </a:lnTo>
                  <a:lnTo>
                    <a:pt x="1308" y="1117"/>
                  </a:lnTo>
                  <a:lnTo>
                    <a:pt x="1287" y="1143"/>
                  </a:lnTo>
                  <a:lnTo>
                    <a:pt x="1263" y="1168"/>
                  </a:lnTo>
                  <a:lnTo>
                    <a:pt x="1240" y="1193"/>
                  </a:lnTo>
                  <a:lnTo>
                    <a:pt x="1214" y="1216"/>
                  </a:lnTo>
                  <a:lnTo>
                    <a:pt x="1188" y="1239"/>
                  </a:lnTo>
                  <a:lnTo>
                    <a:pt x="1160" y="1259"/>
                  </a:lnTo>
                  <a:lnTo>
                    <a:pt x="1132" y="1278"/>
                  </a:lnTo>
                  <a:lnTo>
                    <a:pt x="1103" y="1297"/>
                  </a:lnTo>
                  <a:lnTo>
                    <a:pt x="1072" y="1313"/>
                  </a:lnTo>
                  <a:lnTo>
                    <a:pt x="1041" y="1329"/>
                  </a:lnTo>
                  <a:lnTo>
                    <a:pt x="1008" y="1343"/>
                  </a:lnTo>
                  <a:lnTo>
                    <a:pt x="976" y="1355"/>
                  </a:lnTo>
                  <a:lnTo>
                    <a:pt x="942" y="1366"/>
                  </a:lnTo>
                  <a:lnTo>
                    <a:pt x="908" y="1376"/>
                  </a:lnTo>
                  <a:lnTo>
                    <a:pt x="873" y="1383"/>
                  </a:lnTo>
                  <a:lnTo>
                    <a:pt x="837" y="1390"/>
                  </a:lnTo>
                  <a:lnTo>
                    <a:pt x="800" y="1394"/>
                  </a:lnTo>
                  <a:lnTo>
                    <a:pt x="764" y="1397"/>
                  </a:lnTo>
                  <a:lnTo>
                    <a:pt x="726" y="1398"/>
                  </a:lnTo>
                  <a:lnTo>
                    <a:pt x="726" y="1398"/>
                  </a:lnTo>
                  <a:lnTo>
                    <a:pt x="689" y="1397"/>
                  </a:lnTo>
                  <a:lnTo>
                    <a:pt x="652" y="1394"/>
                  </a:lnTo>
                  <a:lnTo>
                    <a:pt x="616" y="1390"/>
                  </a:lnTo>
                  <a:lnTo>
                    <a:pt x="580" y="1383"/>
                  </a:lnTo>
                  <a:lnTo>
                    <a:pt x="545" y="1376"/>
                  </a:lnTo>
                  <a:lnTo>
                    <a:pt x="510" y="1366"/>
                  </a:lnTo>
                  <a:lnTo>
                    <a:pt x="477" y="1355"/>
                  </a:lnTo>
                  <a:lnTo>
                    <a:pt x="444" y="1343"/>
                  </a:lnTo>
                  <a:lnTo>
                    <a:pt x="412" y="1329"/>
                  </a:lnTo>
                  <a:lnTo>
                    <a:pt x="380" y="1313"/>
                  </a:lnTo>
                  <a:lnTo>
                    <a:pt x="350" y="1297"/>
                  </a:lnTo>
                  <a:lnTo>
                    <a:pt x="321" y="1278"/>
                  </a:lnTo>
                  <a:lnTo>
                    <a:pt x="292" y="1259"/>
                  </a:lnTo>
                  <a:lnTo>
                    <a:pt x="265" y="1239"/>
                  </a:lnTo>
                  <a:lnTo>
                    <a:pt x="238" y="1216"/>
                  </a:lnTo>
                  <a:lnTo>
                    <a:pt x="213" y="1193"/>
                  </a:lnTo>
                  <a:lnTo>
                    <a:pt x="188" y="1168"/>
                  </a:lnTo>
                  <a:lnTo>
                    <a:pt x="166" y="1143"/>
                  </a:lnTo>
                  <a:lnTo>
                    <a:pt x="145" y="1117"/>
                  </a:lnTo>
                  <a:lnTo>
                    <a:pt x="125" y="1090"/>
                  </a:lnTo>
                  <a:lnTo>
                    <a:pt x="105" y="1061"/>
                  </a:lnTo>
                  <a:lnTo>
                    <a:pt x="87" y="1032"/>
                  </a:lnTo>
                  <a:lnTo>
                    <a:pt x="72" y="1002"/>
                  </a:lnTo>
                  <a:lnTo>
                    <a:pt x="57" y="971"/>
                  </a:lnTo>
                  <a:lnTo>
                    <a:pt x="44" y="939"/>
                  </a:lnTo>
                  <a:lnTo>
                    <a:pt x="33" y="907"/>
                  </a:lnTo>
                  <a:lnTo>
                    <a:pt x="22" y="874"/>
                  </a:lnTo>
                  <a:lnTo>
                    <a:pt x="15" y="840"/>
                  </a:lnTo>
                  <a:lnTo>
                    <a:pt x="8" y="805"/>
                  </a:lnTo>
                  <a:lnTo>
                    <a:pt x="3" y="770"/>
                  </a:lnTo>
                  <a:lnTo>
                    <a:pt x="1" y="734"/>
                  </a:lnTo>
                  <a:lnTo>
                    <a:pt x="0" y="699"/>
                  </a:lnTo>
                  <a:lnTo>
                    <a:pt x="0" y="699"/>
                  </a:lnTo>
                  <a:lnTo>
                    <a:pt x="1" y="663"/>
                  </a:lnTo>
                  <a:lnTo>
                    <a:pt x="3" y="627"/>
                  </a:lnTo>
                  <a:lnTo>
                    <a:pt x="8" y="593"/>
                  </a:lnTo>
                  <a:lnTo>
                    <a:pt x="15" y="558"/>
                  </a:lnTo>
                  <a:lnTo>
                    <a:pt x="22" y="525"/>
                  </a:lnTo>
                  <a:lnTo>
                    <a:pt x="33" y="491"/>
                  </a:lnTo>
                  <a:lnTo>
                    <a:pt x="44" y="459"/>
                  </a:lnTo>
                  <a:lnTo>
                    <a:pt x="57" y="428"/>
                  </a:lnTo>
                  <a:lnTo>
                    <a:pt x="72" y="396"/>
                  </a:lnTo>
                  <a:lnTo>
                    <a:pt x="87" y="366"/>
                  </a:lnTo>
                  <a:lnTo>
                    <a:pt x="105" y="337"/>
                  </a:lnTo>
                  <a:lnTo>
                    <a:pt x="125" y="309"/>
                  </a:lnTo>
                  <a:lnTo>
                    <a:pt x="145" y="281"/>
                  </a:lnTo>
                  <a:lnTo>
                    <a:pt x="166" y="255"/>
                  </a:lnTo>
                  <a:lnTo>
                    <a:pt x="188" y="229"/>
                  </a:lnTo>
                  <a:lnTo>
                    <a:pt x="213" y="205"/>
                  </a:lnTo>
                  <a:lnTo>
                    <a:pt x="238" y="181"/>
                  </a:lnTo>
                  <a:lnTo>
                    <a:pt x="265" y="160"/>
                  </a:lnTo>
                  <a:lnTo>
                    <a:pt x="292" y="139"/>
                  </a:lnTo>
                  <a:lnTo>
                    <a:pt x="321" y="120"/>
                  </a:lnTo>
                  <a:lnTo>
                    <a:pt x="350" y="101"/>
                  </a:lnTo>
                  <a:lnTo>
                    <a:pt x="380" y="84"/>
                  </a:lnTo>
                  <a:lnTo>
                    <a:pt x="412" y="69"/>
                  </a:lnTo>
                  <a:lnTo>
                    <a:pt x="444" y="55"/>
                  </a:lnTo>
                  <a:lnTo>
                    <a:pt x="477" y="42"/>
                  </a:lnTo>
                  <a:lnTo>
                    <a:pt x="510" y="31"/>
                  </a:lnTo>
                  <a:lnTo>
                    <a:pt x="545" y="21"/>
                  </a:lnTo>
                  <a:lnTo>
                    <a:pt x="580" y="14"/>
                  </a:lnTo>
                  <a:lnTo>
                    <a:pt x="616" y="7"/>
                  </a:lnTo>
                  <a:lnTo>
                    <a:pt x="652" y="3"/>
                  </a:lnTo>
                  <a:lnTo>
                    <a:pt x="689" y="1"/>
                  </a:lnTo>
                  <a:lnTo>
                    <a:pt x="7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 flipH="1">
              <a:off x="7587527" y="2117718"/>
              <a:ext cx="889612" cy="856059"/>
            </a:xfrm>
            <a:custGeom>
              <a:avLst/>
              <a:gdLst>
                <a:gd name="T0" fmla="*/ 809 w 1410"/>
                <a:gd name="T1" fmla="*/ 1330 h 1358"/>
                <a:gd name="T2" fmla="*/ 971 w 1410"/>
                <a:gd name="T3" fmla="*/ 1285 h 1358"/>
                <a:gd name="T4" fmla="*/ 1114 w 1410"/>
                <a:gd name="T5" fmla="*/ 1207 h 1358"/>
                <a:gd name="T6" fmla="*/ 1232 w 1410"/>
                <a:gd name="T7" fmla="*/ 1098 h 1358"/>
                <a:gd name="T8" fmla="*/ 1322 w 1410"/>
                <a:gd name="T9" fmla="*/ 964 h 1358"/>
                <a:gd name="T10" fmla="*/ 1375 w 1410"/>
                <a:gd name="T11" fmla="*/ 811 h 1358"/>
                <a:gd name="T12" fmla="*/ 1389 w 1410"/>
                <a:gd name="T13" fmla="*/ 679 h 1358"/>
                <a:gd name="T14" fmla="*/ 1368 w 1410"/>
                <a:gd name="T15" fmla="*/ 514 h 1358"/>
                <a:gd name="T16" fmla="*/ 1306 w 1410"/>
                <a:gd name="T17" fmla="*/ 365 h 1358"/>
                <a:gd name="T18" fmla="*/ 1211 w 1410"/>
                <a:gd name="T19" fmla="*/ 237 h 1358"/>
                <a:gd name="T20" fmla="*/ 1087 w 1410"/>
                <a:gd name="T21" fmla="*/ 133 h 1358"/>
                <a:gd name="T22" fmla="*/ 940 w 1410"/>
                <a:gd name="T23" fmla="*/ 61 h 1358"/>
                <a:gd name="T24" fmla="*/ 775 w 1410"/>
                <a:gd name="T25" fmla="*/ 24 h 1358"/>
                <a:gd name="T26" fmla="*/ 635 w 1410"/>
                <a:gd name="T27" fmla="*/ 24 h 1358"/>
                <a:gd name="T28" fmla="*/ 470 w 1410"/>
                <a:gd name="T29" fmla="*/ 61 h 1358"/>
                <a:gd name="T30" fmla="*/ 323 w 1410"/>
                <a:gd name="T31" fmla="*/ 133 h 1358"/>
                <a:gd name="T32" fmla="*/ 199 w 1410"/>
                <a:gd name="T33" fmla="*/ 237 h 1358"/>
                <a:gd name="T34" fmla="*/ 104 w 1410"/>
                <a:gd name="T35" fmla="*/ 365 h 1358"/>
                <a:gd name="T36" fmla="*/ 43 w 1410"/>
                <a:gd name="T37" fmla="*/ 514 h 1358"/>
                <a:gd name="T38" fmla="*/ 22 w 1410"/>
                <a:gd name="T39" fmla="*/ 679 h 1358"/>
                <a:gd name="T40" fmla="*/ 35 w 1410"/>
                <a:gd name="T41" fmla="*/ 811 h 1358"/>
                <a:gd name="T42" fmla="*/ 89 w 1410"/>
                <a:gd name="T43" fmla="*/ 964 h 1358"/>
                <a:gd name="T44" fmla="*/ 178 w 1410"/>
                <a:gd name="T45" fmla="*/ 1098 h 1358"/>
                <a:gd name="T46" fmla="*/ 296 w 1410"/>
                <a:gd name="T47" fmla="*/ 1207 h 1358"/>
                <a:gd name="T48" fmla="*/ 439 w 1410"/>
                <a:gd name="T49" fmla="*/ 1285 h 1358"/>
                <a:gd name="T50" fmla="*/ 602 w 1410"/>
                <a:gd name="T51" fmla="*/ 1330 h 1358"/>
                <a:gd name="T52" fmla="*/ 705 w 1410"/>
                <a:gd name="T53" fmla="*/ 0 h 1358"/>
                <a:gd name="T54" fmla="*/ 881 w 1410"/>
                <a:gd name="T55" fmla="*/ 22 h 1358"/>
                <a:gd name="T56" fmla="*/ 1041 w 1410"/>
                <a:gd name="T57" fmla="*/ 82 h 1358"/>
                <a:gd name="T58" fmla="*/ 1179 w 1410"/>
                <a:gd name="T59" fmla="*/ 176 h 1358"/>
                <a:gd name="T60" fmla="*/ 1289 w 1410"/>
                <a:gd name="T61" fmla="*/ 300 h 1358"/>
                <a:gd name="T62" fmla="*/ 1368 w 1410"/>
                <a:gd name="T63" fmla="*/ 445 h 1358"/>
                <a:gd name="T64" fmla="*/ 1406 w 1410"/>
                <a:gd name="T65" fmla="*/ 609 h 1358"/>
                <a:gd name="T66" fmla="*/ 1406 w 1410"/>
                <a:gd name="T67" fmla="*/ 748 h 1358"/>
                <a:gd name="T68" fmla="*/ 1368 w 1410"/>
                <a:gd name="T69" fmla="*/ 912 h 1358"/>
                <a:gd name="T70" fmla="*/ 1289 w 1410"/>
                <a:gd name="T71" fmla="*/ 1059 h 1358"/>
                <a:gd name="T72" fmla="*/ 1179 w 1410"/>
                <a:gd name="T73" fmla="*/ 1181 h 1358"/>
                <a:gd name="T74" fmla="*/ 1041 w 1410"/>
                <a:gd name="T75" fmla="*/ 1276 h 1358"/>
                <a:gd name="T76" fmla="*/ 881 w 1410"/>
                <a:gd name="T77" fmla="*/ 1336 h 1358"/>
                <a:gd name="T78" fmla="*/ 705 w 1410"/>
                <a:gd name="T79" fmla="*/ 1358 h 1358"/>
                <a:gd name="T80" fmla="*/ 563 w 1410"/>
                <a:gd name="T81" fmla="*/ 1344 h 1358"/>
                <a:gd name="T82" fmla="*/ 400 w 1410"/>
                <a:gd name="T83" fmla="*/ 1291 h 1358"/>
                <a:gd name="T84" fmla="*/ 257 w 1410"/>
                <a:gd name="T85" fmla="*/ 1202 h 1358"/>
                <a:gd name="T86" fmla="*/ 141 w 1410"/>
                <a:gd name="T87" fmla="*/ 1085 h 1358"/>
                <a:gd name="T88" fmla="*/ 55 w 1410"/>
                <a:gd name="T89" fmla="*/ 943 h 1358"/>
                <a:gd name="T90" fmla="*/ 8 w 1410"/>
                <a:gd name="T91" fmla="*/ 782 h 1358"/>
                <a:gd name="T92" fmla="*/ 1 w 1410"/>
                <a:gd name="T93" fmla="*/ 644 h 1358"/>
                <a:gd name="T94" fmla="*/ 32 w 1410"/>
                <a:gd name="T95" fmla="*/ 477 h 1358"/>
                <a:gd name="T96" fmla="*/ 102 w 1410"/>
                <a:gd name="T97" fmla="*/ 327 h 1358"/>
                <a:gd name="T98" fmla="*/ 207 w 1410"/>
                <a:gd name="T99" fmla="*/ 199 h 1358"/>
                <a:gd name="T100" fmla="*/ 339 w 1410"/>
                <a:gd name="T101" fmla="*/ 99 h 1358"/>
                <a:gd name="T102" fmla="*/ 495 w 1410"/>
                <a:gd name="T103" fmla="*/ 31 h 1358"/>
                <a:gd name="T104" fmla="*/ 669 w 1410"/>
                <a:gd name="T105" fmla="*/ 1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0" h="1358">
                  <a:moveTo>
                    <a:pt x="705" y="1337"/>
                  </a:moveTo>
                  <a:lnTo>
                    <a:pt x="705" y="1337"/>
                  </a:lnTo>
                  <a:lnTo>
                    <a:pt x="741" y="1336"/>
                  </a:lnTo>
                  <a:lnTo>
                    <a:pt x="775" y="1334"/>
                  </a:lnTo>
                  <a:lnTo>
                    <a:pt x="809" y="1330"/>
                  </a:lnTo>
                  <a:lnTo>
                    <a:pt x="843" y="1323"/>
                  </a:lnTo>
                  <a:lnTo>
                    <a:pt x="875" y="1317"/>
                  </a:lnTo>
                  <a:lnTo>
                    <a:pt x="908" y="1307"/>
                  </a:lnTo>
                  <a:lnTo>
                    <a:pt x="940" y="1297"/>
                  </a:lnTo>
                  <a:lnTo>
                    <a:pt x="971" y="1285"/>
                  </a:lnTo>
                  <a:lnTo>
                    <a:pt x="1001" y="1273"/>
                  </a:lnTo>
                  <a:lnTo>
                    <a:pt x="1031" y="1257"/>
                  </a:lnTo>
                  <a:lnTo>
                    <a:pt x="1059" y="1241"/>
                  </a:lnTo>
                  <a:lnTo>
                    <a:pt x="1087" y="1225"/>
                  </a:lnTo>
                  <a:lnTo>
                    <a:pt x="1114" y="1207"/>
                  </a:lnTo>
                  <a:lnTo>
                    <a:pt x="1140" y="1186"/>
                  </a:lnTo>
                  <a:lnTo>
                    <a:pt x="1165" y="1166"/>
                  </a:lnTo>
                  <a:lnTo>
                    <a:pt x="1188" y="1144"/>
                  </a:lnTo>
                  <a:lnTo>
                    <a:pt x="1211" y="1121"/>
                  </a:lnTo>
                  <a:lnTo>
                    <a:pt x="1232" y="1098"/>
                  </a:lnTo>
                  <a:lnTo>
                    <a:pt x="1253" y="1073"/>
                  </a:lnTo>
                  <a:lnTo>
                    <a:pt x="1272" y="1047"/>
                  </a:lnTo>
                  <a:lnTo>
                    <a:pt x="1289" y="1020"/>
                  </a:lnTo>
                  <a:lnTo>
                    <a:pt x="1306" y="993"/>
                  </a:lnTo>
                  <a:lnTo>
                    <a:pt x="1322" y="964"/>
                  </a:lnTo>
                  <a:lnTo>
                    <a:pt x="1335" y="935"/>
                  </a:lnTo>
                  <a:lnTo>
                    <a:pt x="1348" y="905"/>
                  </a:lnTo>
                  <a:lnTo>
                    <a:pt x="1358" y="874"/>
                  </a:lnTo>
                  <a:lnTo>
                    <a:pt x="1368" y="843"/>
                  </a:lnTo>
                  <a:lnTo>
                    <a:pt x="1375" y="811"/>
                  </a:lnTo>
                  <a:lnTo>
                    <a:pt x="1381" y="779"/>
                  </a:lnTo>
                  <a:lnTo>
                    <a:pt x="1386" y="746"/>
                  </a:lnTo>
                  <a:lnTo>
                    <a:pt x="1388" y="713"/>
                  </a:lnTo>
                  <a:lnTo>
                    <a:pt x="1389" y="679"/>
                  </a:lnTo>
                  <a:lnTo>
                    <a:pt x="1389" y="679"/>
                  </a:lnTo>
                  <a:lnTo>
                    <a:pt x="1388" y="645"/>
                  </a:lnTo>
                  <a:lnTo>
                    <a:pt x="1386" y="612"/>
                  </a:lnTo>
                  <a:lnTo>
                    <a:pt x="1381" y="579"/>
                  </a:lnTo>
                  <a:lnTo>
                    <a:pt x="1375" y="547"/>
                  </a:lnTo>
                  <a:lnTo>
                    <a:pt x="1368" y="514"/>
                  </a:lnTo>
                  <a:lnTo>
                    <a:pt x="1358" y="483"/>
                  </a:lnTo>
                  <a:lnTo>
                    <a:pt x="1348" y="453"/>
                  </a:lnTo>
                  <a:lnTo>
                    <a:pt x="1335" y="423"/>
                  </a:lnTo>
                  <a:lnTo>
                    <a:pt x="1322" y="393"/>
                  </a:lnTo>
                  <a:lnTo>
                    <a:pt x="1306" y="365"/>
                  </a:lnTo>
                  <a:lnTo>
                    <a:pt x="1289" y="337"/>
                  </a:lnTo>
                  <a:lnTo>
                    <a:pt x="1272" y="311"/>
                  </a:lnTo>
                  <a:lnTo>
                    <a:pt x="1253" y="286"/>
                  </a:lnTo>
                  <a:lnTo>
                    <a:pt x="1232" y="261"/>
                  </a:lnTo>
                  <a:lnTo>
                    <a:pt x="1211" y="237"/>
                  </a:lnTo>
                  <a:lnTo>
                    <a:pt x="1188" y="213"/>
                  </a:lnTo>
                  <a:lnTo>
                    <a:pt x="1165" y="192"/>
                  </a:lnTo>
                  <a:lnTo>
                    <a:pt x="1140" y="171"/>
                  </a:lnTo>
                  <a:lnTo>
                    <a:pt x="1114" y="152"/>
                  </a:lnTo>
                  <a:lnTo>
                    <a:pt x="1087" y="133"/>
                  </a:lnTo>
                  <a:lnTo>
                    <a:pt x="1059" y="116"/>
                  </a:lnTo>
                  <a:lnTo>
                    <a:pt x="1031" y="100"/>
                  </a:lnTo>
                  <a:lnTo>
                    <a:pt x="1001" y="86"/>
                  </a:lnTo>
                  <a:lnTo>
                    <a:pt x="971" y="73"/>
                  </a:lnTo>
                  <a:lnTo>
                    <a:pt x="940" y="61"/>
                  </a:lnTo>
                  <a:lnTo>
                    <a:pt x="908" y="50"/>
                  </a:lnTo>
                  <a:lnTo>
                    <a:pt x="875" y="41"/>
                  </a:lnTo>
                  <a:lnTo>
                    <a:pt x="843" y="34"/>
                  </a:lnTo>
                  <a:lnTo>
                    <a:pt x="809" y="28"/>
                  </a:lnTo>
                  <a:lnTo>
                    <a:pt x="775" y="24"/>
                  </a:lnTo>
                  <a:lnTo>
                    <a:pt x="741" y="21"/>
                  </a:lnTo>
                  <a:lnTo>
                    <a:pt x="705" y="21"/>
                  </a:lnTo>
                  <a:lnTo>
                    <a:pt x="705" y="21"/>
                  </a:lnTo>
                  <a:lnTo>
                    <a:pt x="670" y="21"/>
                  </a:lnTo>
                  <a:lnTo>
                    <a:pt x="635" y="24"/>
                  </a:lnTo>
                  <a:lnTo>
                    <a:pt x="602" y="28"/>
                  </a:lnTo>
                  <a:lnTo>
                    <a:pt x="568" y="34"/>
                  </a:lnTo>
                  <a:lnTo>
                    <a:pt x="534" y="41"/>
                  </a:lnTo>
                  <a:lnTo>
                    <a:pt x="502" y="50"/>
                  </a:lnTo>
                  <a:lnTo>
                    <a:pt x="470" y="61"/>
                  </a:lnTo>
                  <a:lnTo>
                    <a:pt x="439" y="73"/>
                  </a:lnTo>
                  <a:lnTo>
                    <a:pt x="409" y="86"/>
                  </a:lnTo>
                  <a:lnTo>
                    <a:pt x="379" y="100"/>
                  </a:lnTo>
                  <a:lnTo>
                    <a:pt x="350" y="116"/>
                  </a:lnTo>
                  <a:lnTo>
                    <a:pt x="323" y="133"/>
                  </a:lnTo>
                  <a:lnTo>
                    <a:pt x="296" y="152"/>
                  </a:lnTo>
                  <a:lnTo>
                    <a:pt x="271" y="171"/>
                  </a:lnTo>
                  <a:lnTo>
                    <a:pt x="246" y="192"/>
                  </a:lnTo>
                  <a:lnTo>
                    <a:pt x="221" y="213"/>
                  </a:lnTo>
                  <a:lnTo>
                    <a:pt x="199" y="237"/>
                  </a:lnTo>
                  <a:lnTo>
                    <a:pt x="178" y="261"/>
                  </a:lnTo>
                  <a:lnTo>
                    <a:pt x="157" y="286"/>
                  </a:lnTo>
                  <a:lnTo>
                    <a:pt x="138" y="311"/>
                  </a:lnTo>
                  <a:lnTo>
                    <a:pt x="120" y="337"/>
                  </a:lnTo>
                  <a:lnTo>
                    <a:pt x="104" y="365"/>
                  </a:lnTo>
                  <a:lnTo>
                    <a:pt x="89" y="393"/>
                  </a:lnTo>
                  <a:lnTo>
                    <a:pt x="75" y="423"/>
                  </a:lnTo>
                  <a:lnTo>
                    <a:pt x="63" y="453"/>
                  </a:lnTo>
                  <a:lnTo>
                    <a:pt x="52" y="483"/>
                  </a:lnTo>
                  <a:lnTo>
                    <a:pt x="43" y="514"/>
                  </a:lnTo>
                  <a:lnTo>
                    <a:pt x="35" y="547"/>
                  </a:lnTo>
                  <a:lnTo>
                    <a:pt x="29" y="579"/>
                  </a:lnTo>
                  <a:lnTo>
                    <a:pt x="25" y="612"/>
                  </a:lnTo>
                  <a:lnTo>
                    <a:pt x="22" y="645"/>
                  </a:lnTo>
                  <a:lnTo>
                    <a:pt x="22" y="679"/>
                  </a:lnTo>
                  <a:lnTo>
                    <a:pt x="22" y="679"/>
                  </a:lnTo>
                  <a:lnTo>
                    <a:pt x="22" y="713"/>
                  </a:lnTo>
                  <a:lnTo>
                    <a:pt x="25" y="746"/>
                  </a:lnTo>
                  <a:lnTo>
                    <a:pt x="29" y="779"/>
                  </a:lnTo>
                  <a:lnTo>
                    <a:pt x="35" y="811"/>
                  </a:lnTo>
                  <a:lnTo>
                    <a:pt x="43" y="843"/>
                  </a:lnTo>
                  <a:lnTo>
                    <a:pt x="52" y="874"/>
                  </a:lnTo>
                  <a:lnTo>
                    <a:pt x="63" y="905"/>
                  </a:lnTo>
                  <a:lnTo>
                    <a:pt x="75" y="935"/>
                  </a:lnTo>
                  <a:lnTo>
                    <a:pt x="89" y="964"/>
                  </a:lnTo>
                  <a:lnTo>
                    <a:pt x="104" y="993"/>
                  </a:lnTo>
                  <a:lnTo>
                    <a:pt x="120" y="1020"/>
                  </a:lnTo>
                  <a:lnTo>
                    <a:pt x="138" y="1047"/>
                  </a:lnTo>
                  <a:lnTo>
                    <a:pt x="157" y="1073"/>
                  </a:lnTo>
                  <a:lnTo>
                    <a:pt x="178" y="1098"/>
                  </a:lnTo>
                  <a:lnTo>
                    <a:pt x="199" y="1121"/>
                  </a:lnTo>
                  <a:lnTo>
                    <a:pt x="221" y="1144"/>
                  </a:lnTo>
                  <a:lnTo>
                    <a:pt x="246" y="1166"/>
                  </a:lnTo>
                  <a:lnTo>
                    <a:pt x="271" y="1186"/>
                  </a:lnTo>
                  <a:lnTo>
                    <a:pt x="296" y="1207"/>
                  </a:lnTo>
                  <a:lnTo>
                    <a:pt x="323" y="1225"/>
                  </a:lnTo>
                  <a:lnTo>
                    <a:pt x="350" y="1241"/>
                  </a:lnTo>
                  <a:lnTo>
                    <a:pt x="379" y="1257"/>
                  </a:lnTo>
                  <a:lnTo>
                    <a:pt x="409" y="1273"/>
                  </a:lnTo>
                  <a:lnTo>
                    <a:pt x="439" y="1285"/>
                  </a:lnTo>
                  <a:lnTo>
                    <a:pt x="470" y="1297"/>
                  </a:lnTo>
                  <a:lnTo>
                    <a:pt x="502" y="1307"/>
                  </a:lnTo>
                  <a:lnTo>
                    <a:pt x="534" y="1317"/>
                  </a:lnTo>
                  <a:lnTo>
                    <a:pt x="568" y="1323"/>
                  </a:lnTo>
                  <a:lnTo>
                    <a:pt x="602" y="1330"/>
                  </a:lnTo>
                  <a:lnTo>
                    <a:pt x="635" y="1334"/>
                  </a:lnTo>
                  <a:lnTo>
                    <a:pt x="670" y="1336"/>
                  </a:lnTo>
                  <a:lnTo>
                    <a:pt x="705" y="1337"/>
                  </a:lnTo>
                  <a:close/>
                  <a:moveTo>
                    <a:pt x="705" y="0"/>
                  </a:moveTo>
                  <a:lnTo>
                    <a:pt x="705" y="0"/>
                  </a:lnTo>
                  <a:lnTo>
                    <a:pt x="742" y="1"/>
                  </a:lnTo>
                  <a:lnTo>
                    <a:pt x="778" y="4"/>
                  </a:lnTo>
                  <a:lnTo>
                    <a:pt x="812" y="8"/>
                  </a:lnTo>
                  <a:lnTo>
                    <a:pt x="847" y="14"/>
                  </a:lnTo>
                  <a:lnTo>
                    <a:pt x="881" y="22"/>
                  </a:lnTo>
                  <a:lnTo>
                    <a:pt x="915" y="31"/>
                  </a:lnTo>
                  <a:lnTo>
                    <a:pt x="947" y="41"/>
                  </a:lnTo>
                  <a:lnTo>
                    <a:pt x="980" y="53"/>
                  </a:lnTo>
                  <a:lnTo>
                    <a:pt x="1011" y="67"/>
                  </a:lnTo>
                  <a:lnTo>
                    <a:pt x="1041" y="82"/>
                  </a:lnTo>
                  <a:lnTo>
                    <a:pt x="1071" y="99"/>
                  </a:lnTo>
                  <a:lnTo>
                    <a:pt x="1100" y="116"/>
                  </a:lnTo>
                  <a:lnTo>
                    <a:pt x="1127" y="135"/>
                  </a:lnTo>
                  <a:lnTo>
                    <a:pt x="1154" y="155"/>
                  </a:lnTo>
                  <a:lnTo>
                    <a:pt x="1179" y="176"/>
                  </a:lnTo>
                  <a:lnTo>
                    <a:pt x="1204" y="199"/>
                  </a:lnTo>
                  <a:lnTo>
                    <a:pt x="1226" y="223"/>
                  </a:lnTo>
                  <a:lnTo>
                    <a:pt x="1249" y="247"/>
                  </a:lnTo>
                  <a:lnTo>
                    <a:pt x="1270" y="273"/>
                  </a:lnTo>
                  <a:lnTo>
                    <a:pt x="1289" y="300"/>
                  </a:lnTo>
                  <a:lnTo>
                    <a:pt x="1308" y="327"/>
                  </a:lnTo>
                  <a:lnTo>
                    <a:pt x="1325" y="356"/>
                  </a:lnTo>
                  <a:lnTo>
                    <a:pt x="1341" y="385"/>
                  </a:lnTo>
                  <a:lnTo>
                    <a:pt x="1354" y="415"/>
                  </a:lnTo>
                  <a:lnTo>
                    <a:pt x="1368" y="445"/>
                  </a:lnTo>
                  <a:lnTo>
                    <a:pt x="1378" y="477"/>
                  </a:lnTo>
                  <a:lnTo>
                    <a:pt x="1388" y="509"/>
                  </a:lnTo>
                  <a:lnTo>
                    <a:pt x="1396" y="543"/>
                  </a:lnTo>
                  <a:lnTo>
                    <a:pt x="1401" y="576"/>
                  </a:lnTo>
                  <a:lnTo>
                    <a:pt x="1406" y="609"/>
                  </a:lnTo>
                  <a:lnTo>
                    <a:pt x="1409" y="644"/>
                  </a:lnTo>
                  <a:lnTo>
                    <a:pt x="1410" y="679"/>
                  </a:lnTo>
                  <a:lnTo>
                    <a:pt x="1410" y="679"/>
                  </a:lnTo>
                  <a:lnTo>
                    <a:pt x="1409" y="714"/>
                  </a:lnTo>
                  <a:lnTo>
                    <a:pt x="1406" y="748"/>
                  </a:lnTo>
                  <a:lnTo>
                    <a:pt x="1401" y="782"/>
                  </a:lnTo>
                  <a:lnTo>
                    <a:pt x="1396" y="816"/>
                  </a:lnTo>
                  <a:lnTo>
                    <a:pt x="1388" y="848"/>
                  </a:lnTo>
                  <a:lnTo>
                    <a:pt x="1378" y="881"/>
                  </a:lnTo>
                  <a:lnTo>
                    <a:pt x="1368" y="912"/>
                  </a:lnTo>
                  <a:lnTo>
                    <a:pt x="1354" y="943"/>
                  </a:lnTo>
                  <a:lnTo>
                    <a:pt x="1341" y="973"/>
                  </a:lnTo>
                  <a:lnTo>
                    <a:pt x="1325" y="1003"/>
                  </a:lnTo>
                  <a:lnTo>
                    <a:pt x="1308" y="1031"/>
                  </a:lnTo>
                  <a:lnTo>
                    <a:pt x="1289" y="1059"/>
                  </a:lnTo>
                  <a:lnTo>
                    <a:pt x="1270" y="1085"/>
                  </a:lnTo>
                  <a:lnTo>
                    <a:pt x="1249" y="1111"/>
                  </a:lnTo>
                  <a:lnTo>
                    <a:pt x="1226" y="1135"/>
                  </a:lnTo>
                  <a:lnTo>
                    <a:pt x="1204" y="1159"/>
                  </a:lnTo>
                  <a:lnTo>
                    <a:pt x="1179" y="1181"/>
                  </a:lnTo>
                  <a:lnTo>
                    <a:pt x="1154" y="1202"/>
                  </a:lnTo>
                  <a:lnTo>
                    <a:pt x="1127" y="1223"/>
                  </a:lnTo>
                  <a:lnTo>
                    <a:pt x="1100" y="1241"/>
                  </a:lnTo>
                  <a:lnTo>
                    <a:pt x="1071" y="1260"/>
                  </a:lnTo>
                  <a:lnTo>
                    <a:pt x="1041" y="1276"/>
                  </a:lnTo>
                  <a:lnTo>
                    <a:pt x="1011" y="1291"/>
                  </a:lnTo>
                  <a:lnTo>
                    <a:pt x="980" y="1304"/>
                  </a:lnTo>
                  <a:lnTo>
                    <a:pt x="947" y="1317"/>
                  </a:lnTo>
                  <a:lnTo>
                    <a:pt x="915" y="1327"/>
                  </a:lnTo>
                  <a:lnTo>
                    <a:pt x="881" y="1336"/>
                  </a:lnTo>
                  <a:lnTo>
                    <a:pt x="847" y="1344"/>
                  </a:lnTo>
                  <a:lnTo>
                    <a:pt x="812" y="1349"/>
                  </a:lnTo>
                  <a:lnTo>
                    <a:pt x="778" y="1354"/>
                  </a:lnTo>
                  <a:lnTo>
                    <a:pt x="742" y="1357"/>
                  </a:lnTo>
                  <a:lnTo>
                    <a:pt x="705" y="1358"/>
                  </a:lnTo>
                  <a:lnTo>
                    <a:pt x="705" y="1358"/>
                  </a:lnTo>
                  <a:lnTo>
                    <a:pt x="669" y="1357"/>
                  </a:lnTo>
                  <a:lnTo>
                    <a:pt x="633" y="1354"/>
                  </a:lnTo>
                  <a:lnTo>
                    <a:pt x="598" y="1349"/>
                  </a:lnTo>
                  <a:lnTo>
                    <a:pt x="563" y="1344"/>
                  </a:lnTo>
                  <a:lnTo>
                    <a:pt x="529" y="1336"/>
                  </a:lnTo>
                  <a:lnTo>
                    <a:pt x="495" y="1327"/>
                  </a:lnTo>
                  <a:lnTo>
                    <a:pt x="462" y="1317"/>
                  </a:lnTo>
                  <a:lnTo>
                    <a:pt x="431" y="1304"/>
                  </a:lnTo>
                  <a:lnTo>
                    <a:pt x="400" y="1291"/>
                  </a:lnTo>
                  <a:lnTo>
                    <a:pt x="369" y="1276"/>
                  </a:lnTo>
                  <a:lnTo>
                    <a:pt x="339" y="1260"/>
                  </a:lnTo>
                  <a:lnTo>
                    <a:pt x="311" y="1241"/>
                  </a:lnTo>
                  <a:lnTo>
                    <a:pt x="283" y="1223"/>
                  </a:lnTo>
                  <a:lnTo>
                    <a:pt x="257" y="1202"/>
                  </a:lnTo>
                  <a:lnTo>
                    <a:pt x="231" y="1181"/>
                  </a:lnTo>
                  <a:lnTo>
                    <a:pt x="207" y="1159"/>
                  </a:lnTo>
                  <a:lnTo>
                    <a:pt x="183" y="1135"/>
                  </a:lnTo>
                  <a:lnTo>
                    <a:pt x="161" y="1111"/>
                  </a:lnTo>
                  <a:lnTo>
                    <a:pt x="141" y="1085"/>
                  </a:lnTo>
                  <a:lnTo>
                    <a:pt x="120" y="1059"/>
                  </a:lnTo>
                  <a:lnTo>
                    <a:pt x="102" y="1031"/>
                  </a:lnTo>
                  <a:lnTo>
                    <a:pt x="86" y="1003"/>
                  </a:lnTo>
                  <a:lnTo>
                    <a:pt x="70" y="973"/>
                  </a:lnTo>
                  <a:lnTo>
                    <a:pt x="55" y="943"/>
                  </a:lnTo>
                  <a:lnTo>
                    <a:pt x="43" y="912"/>
                  </a:lnTo>
                  <a:lnTo>
                    <a:pt x="32" y="881"/>
                  </a:lnTo>
                  <a:lnTo>
                    <a:pt x="23" y="848"/>
                  </a:lnTo>
                  <a:lnTo>
                    <a:pt x="15" y="816"/>
                  </a:lnTo>
                  <a:lnTo>
                    <a:pt x="8" y="782"/>
                  </a:lnTo>
                  <a:lnTo>
                    <a:pt x="4" y="748"/>
                  </a:lnTo>
                  <a:lnTo>
                    <a:pt x="1" y="714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4" y="609"/>
                  </a:lnTo>
                  <a:lnTo>
                    <a:pt x="8" y="576"/>
                  </a:lnTo>
                  <a:lnTo>
                    <a:pt x="15" y="543"/>
                  </a:lnTo>
                  <a:lnTo>
                    <a:pt x="23" y="509"/>
                  </a:lnTo>
                  <a:lnTo>
                    <a:pt x="32" y="477"/>
                  </a:lnTo>
                  <a:lnTo>
                    <a:pt x="43" y="445"/>
                  </a:lnTo>
                  <a:lnTo>
                    <a:pt x="55" y="415"/>
                  </a:lnTo>
                  <a:lnTo>
                    <a:pt x="70" y="385"/>
                  </a:lnTo>
                  <a:lnTo>
                    <a:pt x="86" y="356"/>
                  </a:lnTo>
                  <a:lnTo>
                    <a:pt x="102" y="327"/>
                  </a:lnTo>
                  <a:lnTo>
                    <a:pt x="120" y="300"/>
                  </a:lnTo>
                  <a:lnTo>
                    <a:pt x="141" y="273"/>
                  </a:lnTo>
                  <a:lnTo>
                    <a:pt x="161" y="247"/>
                  </a:lnTo>
                  <a:lnTo>
                    <a:pt x="183" y="223"/>
                  </a:lnTo>
                  <a:lnTo>
                    <a:pt x="207" y="199"/>
                  </a:lnTo>
                  <a:lnTo>
                    <a:pt x="231" y="176"/>
                  </a:lnTo>
                  <a:lnTo>
                    <a:pt x="257" y="155"/>
                  </a:lnTo>
                  <a:lnTo>
                    <a:pt x="283" y="135"/>
                  </a:lnTo>
                  <a:lnTo>
                    <a:pt x="311" y="116"/>
                  </a:lnTo>
                  <a:lnTo>
                    <a:pt x="339" y="99"/>
                  </a:lnTo>
                  <a:lnTo>
                    <a:pt x="369" y="82"/>
                  </a:lnTo>
                  <a:lnTo>
                    <a:pt x="400" y="67"/>
                  </a:lnTo>
                  <a:lnTo>
                    <a:pt x="431" y="53"/>
                  </a:lnTo>
                  <a:lnTo>
                    <a:pt x="462" y="41"/>
                  </a:lnTo>
                  <a:lnTo>
                    <a:pt x="495" y="31"/>
                  </a:lnTo>
                  <a:lnTo>
                    <a:pt x="529" y="22"/>
                  </a:lnTo>
                  <a:lnTo>
                    <a:pt x="563" y="14"/>
                  </a:lnTo>
                  <a:lnTo>
                    <a:pt x="598" y="8"/>
                  </a:lnTo>
                  <a:lnTo>
                    <a:pt x="633" y="4"/>
                  </a:lnTo>
                  <a:lnTo>
                    <a:pt x="669" y="1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EC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 flipH="1">
              <a:off x="7598884" y="2130956"/>
              <a:ext cx="863112" cy="829582"/>
            </a:xfrm>
            <a:custGeom>
              <a:avLst/>
              <a:gdLst>
                <a:gd name="T0" fmla="*/ 719 w 1367"/>
                <a:gd name="T1" fmla="*/ 1315 h 1316"/>
                <a:gd name="T2" fmla="*/ 821 w 1367"/>
                <a:gd name="T3" fmla="*/ 1302 h 1316"/>
                <a:gd name="T4" fmla="*/ 918 w 1367"/>
                <a:gd name="T5" fmla="*/ 1276 h 1316"/>
                <a:gd name="T6" fmla="*/ 1009 w 1367"/>
                <a:gd name="T7" fmla="*/ 1236 h 1316"/>
                <a:gd name="T8" fmla="*/ 1092 w 1367"/>
                <a:gd name="T9" fmla="*/ 1186 h 1316"/>
                <a:gd name="T10" fmla="*/ 1166 w 1367"/>
                <a:gd name="T11" fmla="*/ 1123 h 1316"/>
                <a:gd name="T12" fmla="*/ 1231 w 1367"/>
                <a:gd name="T13" fmla="*/ 1052 h 1316"/>
                <a:gd name="T14" fmla="*/ 1284 w 1367"/>
                <a:gd name="T15" fmla="*/ 972 h 1316"/>
                <a:gd name="T16" fmla="*/ 1326 w 1367"/>
                <a:gd name="T17" fmla="*/ 884 h 1316"/>
                <a:gd name="T18" fmla="*/ 1353 w 1367"/>
                <a:gd name="T19" fmla="*/ 790 h 1316"/>
                <a:gd name="T20" fmla="*/ 1366 w 1367"/>
                <a:gd name="T21" fmla="*/ 692 h 1316"/>
                <a:gd name="T22" fmla="*/ 1366 w 1367"/>
                <a:gd name="T23" fmla="*/ 624 h 1316"/>
                <a:gd name="T24" fmla="*/ 1353 w 1367"/>
                <a:gd name="T25" fmla="*/ 526 h 1316"/>
                <a:gd name="T26" fmla="*/ 1326 w 1367"/>
                <a:gd name="T27" fmla="*/ 432 h 1316"/>
                <a:gd name="T28" fmla="*/ 1284 w 1367"/>
                <a:gd name="T29" fmla="*/ 344 h 1316"/>
                <a:gd name="T30" fmla="*/ 1231 w 1367"/>
                <a:gd name="T31" fmla="*/ 265 h 1316"/>
                <a:gd name="T32" fmla="*/ 1166 w 1367"/>
                <a:gd name="T33" fmla="*/ 192 h 1316"/>
                <a:gd name="T34" fmla="*/ 1092 w 1367"/>
                <a:gd name="T35" fmla="*/ 131 h 1316"/>
                <a:gd name="T36" fmla="*/ 1009 w 1367"/>
                <a:gd name="T37" fmla="*/ 79 h 1316"/>
                <a:gd name="T38" fmla="*/ 918 w 1367"/>
                <a:gd name="T39" fmla="*/ 40 h 1316"/>
                <a:gd name="T40" fmla="*/ 821 w 1367"/>
                <a:gd name="T41" fmla="*/ 13 h 1316"/>
                <a:gd name="T42" fmla="*/ 719 w 1367"/>
                <a:gd name="T43" fmla="*/ 0 h 1316"/>
                <a:gd name="T44" fmla="*/ 648 w 1367"/>
                <a:gd name="T45" fmla="*/ 0 h 1316"/>
                <a:gd name="T46" fmla="*/ 546 w 1367"/>
                <a:gd name="T47" fmla="*/ 13 h 1316"/>
                <a:gd name="T48" fmla="*/ 448 w 1367"/>
                <a:gd name="T49" fmla="*/ 40 h 1316"/>
                <a:gd name="T50" fmla="*/ 357 w 1367"/>
                <a:gd name="T51" fmla="*/ 79 h 1316"/>
                <a:gd name="T52" fmla="*/ 274 w 1367"/>
                <a:gd name="T53" fmla="*/ 131 h 1316"/>
                <a:gd name="T54" fmla="*/ 199 w 1367"/>
                <a:gd name="T55" fmla="*/ 192 h 1316"/>
                <a:gd name="T56" fmla="*/ 135 w 1367"/>
                <a:gd name="T57" fmla="*/ 265 h 1316"/>
                <a:gd name="T58" fmla="*/ 82 w 1367"/>
                <a:gd name="T59" fmla="*/ 344 h 1316"/>
                <a:gd name="T60" fmla="*/ 41 w 1367"/>
                <a:gd name="T61" fmla="*/ 432 h 1316"/>
                <a:gd name="T62" fmla="*/ 13 w 1367"/>
                <a:gd name="T63" fmla="*/ 526 h 1316"/>
                <a:gd name="T64" fmla="*/ 0 w 1367"/>
                <a:gd name="T65" fmla="*/ 624 h 1316"/>
                <a:gd name="T66" fmla="*/ 0 w 1367"/>
                <a:gd name="T67" fmla="*/ 692 h 1316"/>
                <a:gd name="T68" fmla="*/ 13 w 1367"/>
                <a:gd name="T69" fmla="*/ 790 h 1316"/>
                <a:gd name="T70" fmla="*/ 41 w 1367"/>
                <a:gd name="T71" fmla="*/ 884 h 1316"/>
                <a:gd name="T72" fmla="*/ 82 w 1367"/>
                <a:gd name="T73" fmla="*/ 972 h 1316"/>
                <a:gd name="T74" fmla="*/ 135 w 1367"/>
                <a:gd name="T75" fmla="*/ 1052 h 1316"/>
                <a:gd name="T76" fmla="*/ 199 w 1367"/>
                <a:gd name="T77" fmla="*/ 1123 h 1316"/>
                <a:gd name="T78" fmla="*/ 274 w 1367"/>
                <a:gd name="T79" fmla="*/ 1186 h 1316"/>
                <a:gd name="T80" fmla="*/ 357 w 1367"/>
                <a:gd name="T81" fmla="*/ 1236 h 1316"/>
                <a:gd name="T82" fmla="*/ 448 w 1367"/>
                <a:gd name="T83" fmla="*/ 1276 h 1316"/>
                <a:gd name="T84" fmla="*/ 546 w 1367"/>
                <a:gd name="T85" fmla="*/ 1302 h 1316"/>
                <a:gd name="T86" fmla="*/ 648 w 1367"/>
                <a:gd name="T87" fmla="*/ 1315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7" h="1316">
                  <a:moveTo>
                    <a:pt x="683" y="1316"/>
                  </a:moveTo>
                  <a:lnTo>
                    <a:pt x="683" y="1316"/>
                  </a:lnTo>
                  <a:lnTo>
                    <a:pt x="719" y="1315"/>
                  </a:lnTo>
                  <a:lnTo>
                    <a:pt x="753" y="1313"/>
                  </a:lnTo>
                  <a:lnTo>
                    <a:pt x="787" y="1309"/>
                  </a:lnTo>
                  <a:lnTo>
                    <a:pt x="821" y="1302"/>
                  </a:lnTo>
                  <a:lnTo>
                    <a:pt x="853" y="1296"/>
                  </a:lnTo>
                  <a:lnTo>
                    <a:pt x="886" y="1286"/>
                  </a:lnTo>
                  <a:lnTo>
                    <a:pt x="918" y="1276"/>
                  </a:lnTo>
                  <a:lnTo>
                    <a:pt x="949" y="1264"/>
                  </a:lnTo>
                  <a:lnTo>
                    <a:pt x="979" y="1252"/>
                  </a:lnTo>
                  <a:lnTo>
                    <a:pt x="1009" y="1236"/>
                  </a:lnTo>
                  <a:lnTo>
                    <a:pt x="1037" y="1220"/>
                  </a:lnTo>
                  <a:lnTo>
                    <a:pt x="1065" y="1204"/>
                  </a:lnTo>
                  <a:lnTo>
                    <a:pt x="1092" y="1186"/>
                  </a:lnTo>
                  <a:lnTo>
                    <a:pt x="1118" y="1165"/>
                  </a:lnTo>
                  <a:lnTo>
                    <a:pt x="1143" y="1145"/>
                  </a:lnTo>
                  <a:lnTo>
                    <a:pt x="1166" y="1123"/>
                  </a:lnTo>
                  <a:lnTo>
                    <a:pt x="1189" y="1100"/>
                  </a:lnTo>
                  <a:lnTo>
                    <a:pt x="1210" y="1077"/>
                  </a:lnTo>
                  <a:lnTo>
                    <a:pt x="1231" y="1052"/>
                  </a:lnTo>
                  <a:lnTo>
                    <a:pt x="1250" y="1026"/>
                  </a:lnTo>
                  <a:lnTo>
                    <a:pt x="1267" y="999"/>
                  </a:lnTo>
                  <a:lnTo>
                    <a:pt x="1284" y="972"/>
                  </a:lnTo>
                  <a:lnTo>
                    <a:pt x="1300" y="943"/>
                  </a:lnTo>
                  <a:lnTo>
                    <a:pt x="1313" y="914"/>
                  </a:lnTo>
                  <a:lnTo>
                    <a:pt x="1326" y="884"/>
                  </a:lnTo>
                  <a:lnTo>
                    <a:pt x="1336" y="853"/>
                  </a:lnTo>
                  <a:lnTo>
                    <a:pt x="1346" y="822"/>
                  </a:lnTo>
                  <a:lnTo>
                    <a:pt x="1353" y="790"/>
                  </a:lnTo>
                  <a:lnTo>
                    <a:pt x="1359" y="758"/>
                  </a:lnTo>
                  <a:lnTo>
                    <a:pt x="1364" y="725"/>
                  </a:lnTo>
                  <a:lnTo>
                    <a:pt x="1366" y="692"/>
                  </a:lnTo>
                  <a:lnTo>
                    <a:pt x="1367" y="658"/>
                  </a:lnTo>
                  <a:lnTo>
                    <a:pt x="1367" y="658"/>
                  </a:lnTo>
                  <a:lnTo>
                    <a:pt x="1366" y="624"/>
                  </a:lnTo>
                  <a:lnTo>
                    <a:pt x="1364" y="591"/>
                  </a:lnTo>
                  <a:lnTo>
                    <a:pt x="1359" y="558"/>
                  </a:lnTo>
                  <a:lnTo>
                    <a:pt x="1353" y="526"/>
                  </a:lnTo>
                  <a:lnTo>
                    <a:pt x="1346" y="493"/>
                  </a:lnTo>
                  <a:lnTo>
                    <a:pt x="1336" y="462"/>
                  </a:lnTo>
                  <a:lnTo>
                    <a:pt x="1326" y="432"/>
                  </a:lnTo>
                  <a:lnTo>
                    <a:pt x="1313" y="402"/>
                  </a:lnTo>
                  <a:lnTo>
                    <a:pt x="1300" y="372"/>
                  </a:lnTo>
                  <a:lnTo>
                    <a:pt x="1284" y="344"/>
                  </a:lnTo>
                  <a:lnTo>
                    <a:pt x="1267" y="316"/>
                  </a:lnTo>
                  <a:lnTo>
                    <a:pt x="1250" y="290"/>
                  </a:lnTo>
                  <a:lnTo>
                    <a:pt x="1231" y="265"/>
                  </a:lnTo>
                  <a:lnTo>
                    <a:pt x="1210" y="240"/>
                  </a:lnTo>
                  <a:lnTo>
                    <a:pt x="1189" y="216"/>
                  </a:lnTo>
                  <a:lnTo>
                    <a:pt x="1166" y="192"/>
                  </a:lnTo>
                  <a:lnTo>
                    <a:pt x="1143" y="171"/>
                  </a:lnTo>
                  <a:lnTo>
                    <a:pt x="1118" y="150"/>
                  </a:lnTo>
                  <a:lnTo>
                    <a:pt x="1092" y="131"/>
                  </a:lnTo>
                  <a:lnTo>
                    <a:pt x="1065" y="112"/>
                  </a:lnTo>
                  <a:lnTo>
                    <a:pt x="1037" y="95"/>
                  </a:lnTo>
                  <a:lnTo>
                    <a:pt x="1009" y="79"/>
                  </a:lnTo>
                  <a:lnTo>
                    <a:pt x="979" y="65"/>
                  </a:lnTo>
                  <a:lnTo>
                    <a:pt x="949" y="52"/>
                  </a:lnTo>
                  <a:lnTo>
                    <a:pt x="918" y="40"/>
                  </a:lnTo>
                  <a:lnTo>
                    <a:pt x="886" y="29"/>
                  </a:lnTo>
                  <a:lnTo>
                    <a:pt x="853" y="20"/>
                  </a:lnTo>
                  <a:lnTo>
                    <a:pt x="821" y="13"/>
                  </a:lnTo>
                  <a:lnTo>
                    <a:pt x="787" y="7"/>
                  </a:lnTo>
                  <a:lnTo>
                    <a:pt x="753" y="3"/>
                  </a:lnTo>
                  <a:lnTo>
                    <a:pt x="719" y="0"/>
                  </a:lnTo>
                  <a:lnTo>
                    <a:pt x="683" y="0"/>
                  </a:lnTo>
                  <a:lnTo>
                    <a:pt x="683" y="0"/>
                  </a:lnTo>
                  <a:lnTo>
                    <a:pt x="648" y="0"/>
                  </a:lnTo>
                  <a:lnTo>
                    <a:pt x="613" y="3"/>
                  </a:lnTo>
                  <a:lnTo>
                    <a:pt x="580" y="7"/>
                  </a:lnTo>
                  <a:lnTo>
                    <a:pt x="546" y="13"/>
                  </a:lnTo>
                  <a:lnTo>
                    <a:pt x="512" y="20"/>
                  </a:lnTo>
                  <a:lnTo>
                    <a:pt x="480" y="29"/>
                  </a:lnTo>
                  <a:lnTo>
                    <a:pt x="448" y="40"/>
                  </a:lnTo>
                  <a:lnTo>
                    <a:pt x="417" y="52"/>
                  </a:lnTo>
                  <a:lnTo>
                    <a:pt x="387" y="65"/>
                  </a:lnTo>
                  <a:lnTo>
                    <a:pt x="357" y="79"/>
                  </a:lnTo>
                  <a:lnTo>
                    <a:pt x="328" y="95"/>
                  </a:lnTo>
                  <a:lnTo>
                    <a:pt x="301" y="112"/>
                  </a:lnTo>
                  <a:lnTo>
                    <a:pt x="274" y="131"/>
                  </a:lnTo>
                  <a:lnTo>
                    <a:pt x="249" y="150"/>
                  </a:lnTo>
                  <a:lnTo>
                    <a:pt x="224" y="171"/>
                  </a:lnTo>
                  <a:lnTo>
                    <a:pt x="199" y="192"/>
                  </a:lnTo>
                  <a:lnTo>
                    <a:pt x="177" y="216"/>
                  </a:lnTo>
                  <a:lnTo>
                    <a:pt x="156" y="240"/>
                  </a:lnTo>
                  <a:lnTo>
                    <a:pt x="135" y="265"/>
                  </a:lnTo>
                  <a:lnTo>
                    <a:pt x="116" y="290"/>
                  </a:lnTo>
                  <a:lnTo>
                    <a:pt x="98" y="316"/>
                  </a:lnTo>
                  <a:lnTo>
                    <a:pt x="82" y="344"/>
                  </a:lnTo>
                  <a:lnTo>
                    <a:pt x="67" y="372"/>
                  </a:lnTo>
                  <a:lnTo>
                    <a:pt x="53" y="402"/>
                  </a:lnTo>
                  <a:lnTo>
                    <a:pt x="41" y="432"/>
                  </a:lnTo>
                  <a:lnTo>
                    <a:pt x="30" y="462"/>
                  </a:lnTo>
                  <a:lnTo>
                    <a:pt x="21" y="493"/>
                  </a:lnTo>
                  <a:lnTo>
                    <a:pt x="13" y="526"/>
                  </a:lnTo>
                  <a:lnTo>
                    <a:pt x="7" y="558"/>
                  </a:lnTo>
                  <a:lnTo>
                    <a:pt x="3" y="591"/>
                  </a:lnTo>
                  <a:lnTo>
                    <a:pt x="0" y="624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92"/>
                  </a:lnTo>
                  <a:lnTo>
                    <a:pt x="3" y="725"/>
                  </a:lnTo>
                  <a:lnTo>
                    <a:pt x="7" y="758"/>
                  </a:lnTo>
                  <a:lnTo>
                    <a:pt x="13" y="790"/>
                  </a:lnTo>
                  <a:lnTo>
                    <a:pt x="21" y="822"/>
                  </a:lnTo>
                  <a:lnTo>
                    <a:pt x="30" y="853"/>
                  </a:lnTo>
                  <a:lnTo>
                    <a:pt x="41" y="884"/>
                  </a:lnTo>
                  <a:lnTo>
                    <a:pt x="53" y="914"/>
                  </a:lnTo>
                  <a:lnTo>
                    <a:pt x="67" y="943"/>
                  </a:lnTo>
                  <a:lnTo>
                    <a:pt x="82" y="972"/>
                  </a:lnTo>
                  <a:lnTo>
                    <a:pt x="98" y="999"/>
                  </a:lnTo>
                  <a:lnTo>
                    <a:pt x="116" y="1026"/>
                  </a:lnTo>
                  <a:lnTo>
                    <a:pt x="135" y="1052"/>
                  </a:lnTo>
                  <a:lnTo>
                    <a:pt x="156" y="1077"/>
                  </a:lnTo>
                  <a:lnTo>
                    <a:pt x="177" y="1100"/>
                  </a:lnTo>
                  <a:lnTo>
                    <a:pt x="199" y="1123"/>
                  </a:lnTo>
                  <a:lnTo>
                    <a:pt x="224" y="1145"/>
                  </a:lnTo>
                  <a:lnTo>
                    <a:pt x="249" y="1165"/>
                  </a:lnTo>
                  <a:lnTo>
                    <a:pt x="274" y="1186"/>
                  </a:lnTo>
                  <a:lnTo>
                    <a:pt x="301" y="1204"/>
                  </a:lnTo>
                  <a:lnTo>
                    <a:pt x="328" y="1220"/>
                  </a:lnTo>
                  <a:lnTo>
                    <a:pt x="357" y="1236"/>
                  </a:lnTo>
                  <a:lnTo>
                    <a:pt x="387" y="1252"/>
                  </a:lnTo>
                  <a:lnTo>
                    <a:pt x="417" y="1264"/>
                  </a:lnTo>
                  <a:lnTo>
                    <a:pt x="448" y="1276"/>
                  </a:lnTo>
                  <a:lnTo>
                    <a:pt x="480" y="1286"/>
                  </a:lnTo>
                  <a:lnTo>
                    <a:pt x="512" y="1296"/>
                  </a:lnTo>
                  <a:lnTo>
                    <a:pt x="546" y="1302"/>
                  </a:lnTo>
                  <a:lnTo>
                    <a:pt x="580" y="1309"/>
                  </a:lnTo>
                  <a:lnTo>
                    <a:pt x="613" y="1313"/>
                  </a:lnTo>
                  <a:lnTo>
                    <a:pt x="648" y="1315"/>
                  </a:lnTo>
                  <a:lnTo>
                    <a:pt x="683" y="1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7587527" y="2117718"/>
              <a:ext cx="889612" cy="856059"/>
            </a:xfrm>
            <a:custGeom>
              <a:avLst/>
              <a:gdLst>
                <a:gd name="T0" fmla="*/ 742 w 1410"/>
                <a:gd name="T1" fmla="*/ 1 h 1358"/>
                <a:gd name="T2" fmla="*/ 847 w 1410"/>
                <a:gd name="T3" fmla="*/ 14 h 1358"/>
                <a:gd name="T4" fmla="*/ 947 w 1410"/>
                <a:gd name="T5" fmla="*/ 41 h 1358"/>
                <a:gd name="T6" fmla="*/ 1041 w 1410"/>
                <a:gd name="T7" fmla="*/ 82 h 1358"/>
                <a:gd name="T8" fmla="*/ 1127 w 1410"/>
                <a:gd name="T9" fmla="*/ 135 h 1358"/>
                <a:gd name="T10" fmla="*/ 1204 w 1410"/>
                <a:gd name="T11" fmla="*/ 199 h 1358"/>
                <a:gd name="T12" fmla="*/ 1270 w 1410"/>
                <a:gd name="T13" fmla="*/ 273 h 1358"/>
                <a:gd name="T14" fmla="*/ 1325 w 1410"/>
                <a:gd name="T15" fmla="*/ 356 h 1358"/>
                <a:gd name="T16" fmla="*/ 1368 w 1410"/>
                <a:gd name="T17" fmla="*/ 445 h 1358"/>
                <a:gd name="T18" fmla="*/ 1396 w 1410"/>
                <a:gd name="T19" fmla="*/ 543 h 1358"/>
                <a:gd name="T20" fmla="*/ 1409 w 1410"/>
                <a:gd name="T21" fmla="*/ 644 h 1358"/>
                <a:gd name="T22" fmla="*/ 1409 w 1410"/>
                <a:gd name="T23" fmla="*/ 714 h 1358"/>
                <a:gd name="T24" fmla="*/ 1396 w 1410"/>
                <a:gd name="T25" fmla="*/ 816 h 1358"/>
                <a:gd name="T26" fmla="*/ 1368 w 1410"/>
                <a:gd name="T27" fmla="*/ 912 h 1358"/>
                <a:gd name="T28" fmla="*/ 1325 w 1410"/>
                <a:gd name="T29" fmla="*/ 1003 h 1358"/>
                <a:gd name="T30" fmla="*/ 1270 w 1410"/>
                <a:gd name="T31" fmla="*/ 1085 h 1358"/>
                <a:gd name="T32" fmla="*/ 1204 w 1410"/>
                <a:gd name="T33" fmla="*/ 1159 h 1358"/>
                <a:gd name="T34" fmla="*/ 1127 w 1410"/>
                <a:gd name="T35" fmla="*/ 1223 h 1358"/>
                <a:gd name="T36" fmla="*/ 1041 w 1410"/>
                <a:gd name="T37" fmla="*/ 1276 h 1358"/>
                <a:gd name="T38" fmla="*/ 947 w 1410"/>
                <a:gd name="T39" fmla="*/ 1317 h 1358"/>
                <a:gd name="T40" fmla="*/ 847 w 1410"/>
                <a:gd name="T41" fmla="*/ 1344 h 1358"/>
                <a:gd name="T42" fmla="*/ 742 w 1410"/>
                <a:gd name="T43" fmla="*/ 1357 h 1358"/>
                <a:gd name="T44" fmla="*/ 669 w 1410"/>
                <a:gd name="T45" fmla="*/ 1357 h 1358"/>
                <a:gd name="T46" fmla="*/ 563 w 1410"/>
                <a:gd name="T47" fmla="*/ 1344 h 1358"/>
                <a:gd name="T48" fmla="*/ 462 w 1410"/>
                <a:gd name="T49" fmla="*/ 1317 h 1358"/>
                <a:gd name="T50" fmla="*/ 369 w 1410"/>
                <a:gd name="T51" fmla="*/ 1276 h 1358"/>
                <a:gd name="T52" fmla="*/ 283 w 1410"/>
                <a:gd name="T53" fmla="*/ 1223 h 1358"/>
                <a:gd name="T54" fmla="*/ 207 w 1410"/>
                <a:gd name="T55" fmla="*/ 1159 h 1358"/>
                <a:gd name="T56" fmla="*/ 141 w 1410"/>
                <a:gd name="T57" fmla="*/ 1085 h 1358"/>
                <a:gd name="T58" fmla="*/ 86 w 1410"/>
                <a:gd name="T59" fmla="*/ 1003 h 1358"/>
                <a:gd name="T60" fmla="*/ 43 w 1410"/>
                <a:gd name="T61" fmla="*/ 912 h 1358"/>
                <a:gd name="T62" fmla="*/ 15 w 1410"/>
                <a:gd name="T63" fmla="*/ 816 h 1358"/>
                <a:gd name="T64" fmla="*/ 1 w 1410"/>
                <a:gd name="T65" fmla="*/ 714 h 1358"/>
                <a:gd name="T66" fmla="*/ 1 w 1410"/>
                <a:gd name="T67" fmla="*/ 644 h 1358"/>
                <a:gd name="T68" fmla="*/ 15 w 1410"/>
                <a:gd name="T69" fmla="*/ 543 h 1358"/>
                <a:gd name="T70" fmla="*/ 43 w 1410"/>
                <a:gd name="T71" fmla="*/ 445 h 1358"/>
                <a:gd name="T72" fmla="*/ 86 w 1410"/>
                <a:gd name="T73" fmla="*/ 356 h 1358"/>
                <a:gd name="T74" fmla="*/ 141 w 1410"/>
                <a:gd name="T75" fmla="*/ 273 h 1358"/>
                <a:gd name="T76" fmla="*/ 207 w 1410"/>
                <a:gd name="T77" fmla="*/ 199 h 1358"/>
                <a:gd name="T78" fmla="*/ 283 w 1410"/>
                <a:gd name="T79" fmla="*/ 135 h 1358"/>
                <a:gd name="T80" fmla="*/ 369 w 1410"/>
                <a:gd name="T81" fmla="*/ 82 h 1358"/>
                <a:gd name="T82" fmla="*/ 462 w 1410"/>
                <a:gd name="T83" fmla="*/ 41 h 1358"/>
                <a:gd name="T84" fmla="*/ 563 w 1410"/>
                <a:gd name="T85" fmla="*/ 14 h 1358"/>
                <a:gd name="T86" fmla="*/ 669 w 1410"/>
                <a:gd name="T87" fmla="*/ 1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0" h="1358">
                  <a:moveTo>
                    <a:pt x="705" y="0"/>
                  </a:moveTo>
                  <a:lnTo>
                    <a:pt x="705" y="0"/>
                  </a:lnTo>
                  <a:lnTo>
                    <a:pt x="742" y="1"/>
                  </a:lnTo>
                  <a:lnTo>
                    <a:pt x="778" y="4"/>
                  </a:lnTo>
                  <a:lnTo>
                    <a:pt x="812" y="8"/>
                  </a:lnTo>
                  <a:lnTo>
                    <a:pt x="847" y="14"/>
                  </a:lnTo>
                  <a:lnTo>
                    <a:pt x="881" y="22"/>
                  </a:lnTo>
                  <a:lnTo>
                    <a:pt x="915" y="31"/>
                  </a:lnTo>
                  <a:lnTo>
                    <a:pt x="947" y="41"/>
                  </a:lnTo>
                  <a:lnTo>
                    <a:pt x="980" y="53"/>
                  </a:lnTo>
                  <a:lnTo>
                    <a:pt x="1011" y="67"/>
                  </a:lnTo>
                  <a:lnTo>
                    <a:pt x="1041" y="82"/>
                  </a:lnTo>
                  <a:lnTo>
                    <a:pt x="1071" y="99"/>
                  </a:lnTo>
                  <a:lnTo>
                    <a:pt x="1100" y="116"/>
                  </a:lnTo>
                  <a:lnTo>
                    <a:pt x="1127" y="135"/>
                  </a:lnTo>
                  <a:lnTo>
                    <a:pt x="1154" y="155"/>
                  </a:lnTo>
                  <a:lnTo>
                    <a:pt x="1179" y="176"/>
                  </a:lnTo>
                  <a:lnTo>
                    <a:pt x="1204" y="199"/>
                  </a:lnTo>
                  <a:lnTo>
                    <a:pt x="1226" y="223"/>
                  </a:lnTo>
                  <a:lnTo>
                    <a:pt x="1249" y="247"/>
                  </a:lnTo>
                  <a:lnTo>
                    <a:pt x="1270" y="273"/>
                  </a:lnTo>
                  <a:lnTo>
                    <a:pt x="1289" y="300"/>
                  </a:lnTo>
                  <a:lnTo>
                    <a:pt x="1308" y="327"/>
                  </a:lnTo>
                  <a:lnTo>
                    <a:pt x="1325" y="356"/>
                  </a:lnTo>
                  <a:lnTo>
                    <a:pt x="1341" y="385"/>
                  </a:lnTo>
                  <a:lnTo>
                    <a:pt x="1354" y="415"/>
                  </a:lnTo>
                  <a:lnTo>
                    <a:pt x="1368" y="445"/>
                  </a:lnTo>
                  <a:lnTo>
                    <a:pt x="1378" y="477"/>
                  </a:lnTo>
                  <a:lnTo>
                    <a:pt x="1388" y="509"/>
                  </a:lnTo>
                  <a:lnTo>
                    <a:pt x="1396" y="543"/>
                  </a:lnTo>
                  <a:lnTo>
                    <a:pt x="1401" y="576"/>
                  </a:lnTo>
                  <a:lnTo>
                    <a:pt x="1406" y="609"/>
                  </a:lnTo>
                  <a:lnTo>
                    <a:pt x="1409" y="644"/>
                  </a:lnTo>
                  <a:lnTo>
                    <a:pt x="1410" y="679"/>
                  </a:lnTo>
                  <a:lnTo>
                    <a:pt x="1410" y="679"/>
                  </a:lnTo>
                  <a:lnTo>
                    <a:pt x="1409" y="714"/>
                  </a:lnTo>
                  <a:lnTo>
                    <a:pt x="1406" y="748"/>
                  </a:lnTo>
                  <a:lnTo>
                    <a:pt x="1401" y="782"/>
                  </a:lnTo>
                  <a:lnTo>
                    <a:pt x="1396" y="816"/>
                  </a:lnTo>
                  <a:lnTo>
                    <a:pt x="1388" y="848"/>
                  </a:lnTo>
                  <a:lnTo>
                    <a:pt x="1378" y="881"/>
                  </a:lnTo>
                  <a:lnTo>
                    <a:pt x="1368" y="912"/>
                  </a:lnTo>
                  <a:lnTo>
                    <a:pt x="1354" y="943"/>
                  </a:lnTo>
                  <a:lnTo>
                    <a:pt x="1341" y="973"/>
                  </a:lnTo>
                  <a:lnTo>
                    <a:pt x="1325" y="1003"/>
                  </a:lnTo>
                  <a:lnTo>
                    <a:pt x="1308" y="1031"/>
                  </a:lnTo>
                  <a:lnTo>
                    <a:pt x="1289" y="1059"/>
                  </a:lnTo>
                  <a:lnTo>
                    <a:pt x="1270" y="1085"/>
                  </a:lnTo>
                  <a:lnTo>
                    <a:pt x="1249" y="1111"/>
                  </a:lnTo>
                  <a:lnTo>
                    <a:pt x="1226" y="1135"/>
                  </a:lnTo>
                  <a:lnTo>
                    <a:pt x="1204" y="1159"/>
                  </a:lnTo>
                  <a:lnTo>
                    <a:pt x="1179" y="1181"/>
                  </a:lnTo>
                  <a:lnTo>
                    <a:pt x="1154" y="1202"/>
                  </a:lnTo>
                  <a:lnTo>
                    <a:pt x="1127" y="1223"/>
                  </a:lnTo>
                  <a:lnTo>
                    <a:pt x="1100" y="1241"/>
                  </a:lnTo>
                  <a:lnTo>
                    <a:pt x="1071" y="1260"/>
                  </a:lnTo>
                  <a:lnTo>
                    <a:pt x="1041" y="1276"/>
                  </a:lnTo>
                  <a:lnTo>
                    <a:pt x="1011" y="1291"/>
                  </a:lnTo>
                  <a:lnTo>
                    <a:pt x="980" y="1304"/>
                  </a:lnTo>
                  <a:lnTo>
                    <a:pt x="947" y="1317"/>
                  </a:lnTo>
                  <a:lnTo>
                    <a:pt x="915" y="1327"/>
                  </a:lnTo>
                  <a:lnTo>
                    <a:pt x="881" y="1336"/>
                  </a:lnTo>
                  <a:lnTo>
                    <a:pt x="847" y="1344"/>
                  </a:lnTo>
                  <a:lnTo>
                    <a:pt x="812" y="1349"/>
                  </a:lnTo>
                  <a:lnTo>
                    <a:pt x="778" y="1354"/>
                  </a:lnTo>
                  <a:lnTo>
                    <a:pt x="742" y="1357"/>
                  </a:lnTo>
                  <a:lnTo>
                    <a:pt x="705" y="1358"/>
                  </a:lnTo>
                  <a:lnTo>
                    <a:pt x="705" y="1358"/>
                  </a:lnTo>
                  <a:lnTo>
                    <a:pt x="669" y="1357"/>
                  </a:lnTo>
                  <a:lnTo>
                    <a:pt x="633" y="1354"/>
                  </a:lnTo>
                  <a:lnTo>
                    <a:pt x="598" y="1349"/>
                  </a:lnTo>
                  <a:lnTo>
                    <a:pt x="563" y="1344"/>
                  </a:lnTo>
                  <a:lnTo>
                    <a:pt x="529" y="1336"/>
                  </a:lnTo>
                  <a:lnTo>
                    <a:pt x="495" y="1327"/>
                  </a:lnTo>
                  <a:lnTo>
                    <a:pt x="462" y="1317"/>
                  </a:lnTo>
                  <a:lnTo>
                    <a:pt x="431" y="1304"/>
                  </a:lnTo>
                  <a:lnTo>
                    <a:pt x="400" y="1291"/>
                  </a:lnTo>
                  <a:lnTo>
                    <a:pt x="369" y="1276"/>
                  </a:lnTo>
                  <a:lnTo>
                    <a:pt x="339" y="1260"/>
                  </a:lnTo>
                  <a:lnTo>
                    <a:pt x="311" y="1241"/>
                  </a:lnTo>
                  <a:lnTo>
                    <a:pt x="283" y="1223"/>
                  </a:lnTo>
                  <a:lnTo>
                    <a:pt x="257" y="1202"/>
                  </a:lnTo>
                  <a:lnTo>
                    <a:pt x="231" y="1181"/>
                  </a:lnTo>
                  <a:lnTo>
                    <a:pt x="207" y="1159"/>
                  </a:lnTo>
                  <a:lnTo>
                    <a:pt x="183" y="1135"/>
                  </a:lnTo>
                  <a:lnTo>
                    <a:pt x="161" y="1111"/>
                  </a:lnTo>
                  <a:lnTo>
                    <a:pt x="141" y="1085"/>
                  </a:lnTo>
                  <a:lnTo>
                    <a:pt x="120" y="1059"/>
                  </a:lnTo>
                  <a:lnTo>
                    <a:pt x="102" y="1031"/>
                  </a:lnTo>
                  <a:lnTo>
                    <a:pt x="86" y="1003"/>
                  </a:lnTo>
                  <a:lnTo>
                    <a:pt x="70" y="973"/>
                  </a:lnTo>
                  <a:lnTo>
                    <a:pt x="55" y="943"/>
                  </a:lnTo>
                  <a:lnTo>
                    <a:pt x="43" y="912"/>
                  </a:lnTo>
                  <a:lnTo>
                    <a:pt x="32" y="881"/>
                  </a:lnTo>
                  <a:lnTo>
                    <a:pt x="23" y="848"/>
                  </a:lnTo>
                  <a:lnTo>
                    <a:pt x="15" y="816"/>
                  </a:lnTo>
                  <a:lnTo>
                    <a:pt x="8" y="782"/>
                  </a:lnTo>
                  <a:lnTo>
                    <a:pt x="4" y="748"/>
                  </a:lnTo>
                  <a:lnTo>
                    <a:pt x="1" y="714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4" y="609"/>
                  </a:lnTo>
                  <a:lnTo>
                    <a:pt x="8" y="576"/>
                  </a:lnTo>
                  <a:lnTo>
                    <a:pt x="15" y="543"/>
                  </a:lnTo>
                  <a:lnTo>
                    <a:pt x="23" y="509"/>
                  </a:lnTo>
                  <a:lnTo>
                    <a:pt x="32" y="477"/>
                  </a:lnTo>
                  <a:lnTo>
                    <a:pt x="43" y="445"/>
                  </a:lnTo>
                  <a:lnTo>
                    <a:pt x="55" y="415"/>
                  </a:lnTo>
                  <a:lnTo>
                    <a:pt x="70" y="385"/>
                  </a:lnTo>
                  <a:lnTo>
                    <a:pt x="86" y="356"/>
                  </a:lnTo>
                  <a:lnTo>
                    <a:pt x="102" y="327"/>
                  </a:lnTo>
                  <a:lnTo>
                    <a:pt x="120" y="300"/>
                  </a:lnTo>
                  <a:lnTo>
                    <a:pt x="141" y="273"/>
                  </a:lnTo>
                  <a:lnTo>
                    <a:pt x="161" y="247"/>
                  </a:lnTo>
                  <a:lnTo>
                    <a:pt x="183" y="223"/>
                  </a:lnTo>
                  <a:lnTo>
                    <a:pt x="207" y="199"/>
                  </a:lnTo>
                  <a:lnTo>
                    <a:pt x="231" y="176"/>
                  </a:lnTo>
                  <a:lnTo>
                    <a:pt x="257" y="155"/>
                  </a:lnTo>
                  <a:lnTo>
                    <a:pt x="283" y="135"/>
                  </a:lnTo>
                  <a:lnTo>
                    <a:pt x="311" y="116"/>
                  </a:lnTo>
                  <a:lnTo>
                    <a:pt x="339" y="99"/>
                  </a:lnTo>
                  <a:lnTo>
                    <a:pt x="369" y="82"/>
                  </a:lnTo>
                  <a:lnTo>
                    <a:pt x="400" y="67"/>
                  </a:lnTo>
                  <a:lnTo>
                    <a:pt x="431" y="53"/>
                  </a:lnTo>
                  <a:lnTo>
                    <a:pt x="462" y="41"/>
                  </a:lnTo>
                  <a:lnTo>
                    <a:pt x="495" y="31"/>
                  </a:lnTo>
                  <a:lnTo>
                    <a:pt x="529" y="22"/>
                  </a:lnTo>
                  <a:lnTo>
                    <a:pt x="563" y="14"/>
                  </a:lnTo>
                  <a:lnTo>
                    <a:pt x="598" y="8"/>
                  </a:lnTo>
                  <a:lnTo>
                    <a:pt x="633" y="4"/>
                  </a:lnTo>
                  <a:lnTo>
                    <a:pt x="669" y="1"/>
                  </a:lnTo>
                  <a:lnTo>
                    <a:pt x="7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7841161" y="2258924"/>
              <a:ext cx="412628" cy="555996"/>
            </a:xfrm>
            <a:custGeom>
              <a:avLst/>
              <a:gdLst>
                <a:gd name="T0" fmla="*/ 353 w 653"/>
                <a:gd name="T1" fmla="*/ 1 h 885"/>
                <a:gd name="T2" fmla="*/ 392 w 653"/>
                <a:gd name="T3" fmla="*/ 5 h 885"/>
                <a:gd name="T4" fmla="*/ 402 w 653"/>
                <a:gd name="T5" fmla="*/ 37 h 885"/>
                <a:gd name="T6" fmla="*/ 405 w 653"/>
                <a:gd name="T7" fmla="*/ 83 h 885"/>
                <a:gd name="T8" fmla="*/ 429 w 653"/>
                <a:gd name="T9" fmla="*/ 94 h 885"/>
                <a:gd name="T10" fmla="*/ 526 w 653"/>
                <a:gd name="T11" fmla="*/ 132 h 885"/>
                <a:gd name="T12" fmla="*/ 598 w 653"/>
                <a:gd name="T13" fmla="*/ 203 h 885"/>
                <a:gd name="T14" fmla="*/ 632 w 653"/>
                <a:gd name="T15" fmla="*/ 296 h 885"/>
                <a:gd name="T16" fmla="*/ 623 w 653"/>
                <a:gd name="T17" fmla="*/ 379 h 885"/>
                <a:gd name="T18" fmla="*/ 565 w 653"/>
                <a:gd name="T19" fmla="*/ 462 h 885"/>
                <a:gd name="T20" fmla="*/ 476 w 653"/>
                <a:gd name="T21" fmla="*/ 520 h 885"/>
                <a:gd name="T22" fmla="*/ 375 w 653"/>
                <a:gd name="T23" fmla="*/ 559 h 885"/>
                <a:gd name="T24" fmla="*/ 291 w 653"/>
                <a:gd name="T25" fmla="*/ 598 h 885"/>
                <a:gd name="T26" fmla="*/ 281 w 653"/>
                <a:gd name="T27" fmla="*/ 628 h 885"/>
                <a:gd name="T28" fmla="*/ 290 w 653"/>
                <a:gd name="T29" fmla="*/ 651 h 885"/>
                <a:gd name="T30" fmla="*/ 342 w 653"/>
                <a:gd name="T31" fmla="*/ 674 h 885"/>
                <a:gd name="T32" fmla="*/ 398 w 653"/>
                <a:gd name="T33" fmla="*/ 675 h 885"/>
                <a:gd name="T34" fmla="*/ 460 w 653"/>
                <a:gd name="T35" fmla="*/ 658 h 885"/>
                <a:gd name="T36" fmla="*/ 515 w 653"/>
                <a:gd name="T37" fmla="*/ 612 h 885"/>
                <a:gd name="T38" fmla="*/ 574 w 653"/>
                <a:gd name="T39" fmla="*/ 534 h 885"/>
                <a:gd name="T40" fmla="*/ 603 w 653"/>
                <a:gd name="T41" fmla="*/ 520 h 885"/>
                <a:gd name="T42" fmla="*/ 630 w 653"/>
                <a:gd name="T43" fmla="*/ 524 h 885"/>
                <a:gd name="T44" fmla="*/ 651 w 653"/>
                <a:gd name="T45" fmla="*/ 562 h 885"/>
                <a:gd name="T46" fmla="*/ 642 w 653"/>
                <a:gd name="T47" fmla="*/ 639 h 885"/>
                <a:gd name="T48" fmla="*/ 610 w 653"/>
                <a:gd name="T49" fmla="*/ 722 h 885"/>
                <a:gd name="T50" fmla="*/ 582 w 653"/>
                <a:gd name="T51" fmla="*/ 750 h 885"/>
                <a:gd name="T52" fmla="*/ 483 w 653"/>
                <a:gd name="T53" fmla="*/ 783 h 885"/>
                <a:gd name="T54" fmla="*/ 412 w 653"/>
                <a:gd name="T55" fmla="*/ 796 h 885"/>
                <a:gd name="T56" fmla="*/ 401 w 653"/>
                <a:gd name="T57" fmla="*/ 822 h 885"/>
                <a:gd name="T58" fmla="*/ 398 w 653"/>
                <a:gd name="T59" fmla="*/ 871 h 885"/>
                <a:gd name="T60" fmla="*/ 364 w 653"/>
                <a:gd name="T61" fmla="*/ 885 h 885"/>
                <a:gd name="T62" fmla="*/ 328 w 653"/>
                <a:gd name="T63" fmla="*/ 884 h 885"/>
                <a:gd name="T64" fmla="*/ 282 w 653"/>
                <a:gd name="T65" fmla="*/ 878 h 885"/>
                <a:gd name="T66" fmla="*/ 275 w 653"/>
                <a:gd name="T67" fmla="*/ 831 h 885"/>
                <a:gd name="T68" fmla="*/ 270 w 653"/>
                <a:gd name="T69" fmla="*/ 799 h 885"/>
                <a:gd name="T70" fmla="*/ 233 w 653"/>
                <a:gd name="T71" fmla="*/ 790 h 885"/>
                <a:gd name="T72" fmla="*/ 133 w 653"/>
                <a:gd name="T73" fmla="*/ 755 h 885"/>
                <a:gd name="T74" fmla="*/ 40 w 653"/>
                <a:gd name="T75" fmla="*/ 678 h 885"/>
                <a:gd name="T76" fmla="*/ 11 w 653"/>
                <a:gd name="T77" fmla="*/ 625 h 885"/>
                <a:gd name="T78" fmla="*/ 0 w 653"/>
                <a:gd name="T79" fmla="*/ 561 h 885"/>
                <a:gd name="T80" fmla="*/ 14 w 653"/>
                <a:gd name="T81" fmla="*/ 478 h 885"/>
                <a:gd name="T82" fmla="*/ 68 w 653"/>
                <a:gd name="T83" fmla="*/ 409 h 885"/>
                <a:gd name="T84" fmla="*/ 143 w 653"/>
                <a:gd name="T85" fmla="*/ 366 h 885"/>
                <a:gd name="T86" fmla="*/ 299 w 653"/>
                <a:gd name="T87" fmla="*/ 315 h 885"/>
                <a:gd name="T88" fmla="*/ 345 w 653"/>
                <a:gd name="T89" fmla="*/ 286 h 885"/>
                <a:gd name="T90" fmla="*/ 354 w 653"/>
                <a:gd name="T91" fmla="*/ 253 h 885"/>
                <a:gd name="T92" fmla="*/ 343 w 653"/>
                <a:gd name="T93" fmla="*/ 228 h 885"/>
                <a:gd name="T94" fmla="*/ 291 w 653"/>
                <a:gd name="T95" fmla="*/ 208 h 885"/>
                <a:gd name="T96" fmla="*/ 237 w 653"/>
                <a:gd name="T97" fmla="*/ 218 h 885"/>
                <a:gd name="T98" fmla="*/ 167 w 653"/>
                <a:gd name="T99" fmla="*/ 264 h 885"/>
                <a:gd name="T100" fmla="*/ 100 w 653"/>
                <a:gd name="T101" fmla="*/ 316 h 885"/>
                <a:gd name="T102" fmla="*/ 62 w 653"/>
                <a:gd name="T103" fmla="*/ 320 h 885"/>
                <a:gd name="T104" fmla="*/ 34 w 653"/>
                <a:gd name="T105" fmla="*/ 305 h 885"/>
                <a:gd name="T106" fmla="*/ 14 w 653"/>
                <a:gd name="T107" fmla="*/ 254 h 885"/>
                <a:gd name="T108" fmla="*/ 25 w 653"/>
                <a:gd name="T109" fmla="*/ 200 h 885"/>
                <a:gd name="T110" fmla="*/ 62 w 653"/>
                <a:gd name="T111" fmla="*/ 139 h 885"/>
                <a:gd name="T112" fmla="*/ 108 w 653"/>
                <a:gd name="T113" fmla="*/ 101 h 885"/>
                <a:gd name="T114" fmla="*/ 141 w 653"/>
                <a:gd name="T115" fmla="*/ 100 h 885"/>
                <a:gd name="T116" fmla="*/ 178 w 653"/>
                <a:gd name="T117" fmla="*/ 109 h 885"/>
                <a:gd name="T118" fmla="*/ 259 w 653"/>
                <a:gd name="T119" fmla="*/ 93 h 885"/>
                <a:gd name="T120" fmla="*/ 275 w 653"/>
                <a:gd name="T121" fmla="*/ 69 h 885"/>
                <a:gd name="T122" fmla="*/ 276 w 653"/>
                <a:gd name="T123" fmla="*/ 24 h 885"/>
                <a:gd name="T124" fmla="*/ 301 w 653"/>
                <a:gd name="T125" fmla="*/ 1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3" h="885">
                  <a:moveTo>
                    <a:pt x="312" y="0"/>
                  </a:moveTo>
                  <a:lnTo>
                    <a:pt x="312" y="0"/>
                  </a:lnTo>
                  <a:lnTo>
                    <a:pt x="342" y="1"/>
                  </a:lnTo>
                  <a:lnTo>
                    <a:pt x="342" y="1"/>
                  </a:lnTo>
                  <a:lnTo>
                    <a:pt x="353" y="1"/>
                  </a:lnTo>
                  <a:lnTo>
                    <a:pt x="353" y="1"/>
                  </a:lnTo>
                  <a:lnTo>
                    <a:pt x="369" y="1"/>
                  </a:lnTo>
                  <a:lnTo>
                    <a:pt x="380" y="2"/>
                  </a:lnTo>
                  <a:lnTo>
                    <a:pt x="389" y="4"/>
                  </a:lnTo>
                  <a:lnTo>
                    <a:pt x="392" y="5"/>
                  </a:lnTo>
                  <a:lnTo>
                    <a:pt x="395" y="7"/>
                  </a:lnTo>
                  <a:lnTo>
                    <a:pt x="397" y="11"/>
                  </a:lnTo>
                  <a:lnTo>
                    <a:pt x="399" y="15"/>
                  </a:lnTo>
                  <a:lnTo>
                    <a:pt x="401" y="24"/>
                  </a:lnTo>
                  <a:lnTo>
                    <a:pt x="402" y="37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72"/>
                  </a:lnTo>
                  <a:lnTo>
                    <a:pt x="402" y="79"/>
                  </a:lnTo>
                  <a:lnTo>
                    <a:pt x="405" y="83"/>
                  </a:lnTo>
                  <a:lnTo>
                    <a:pt x="407" y="86"/>
                  </a:lnTo>
                  <a:lnTo>
                    <a:pt x="411" y="90"/>
                  </a:lnTo>
                  <a:lnTo>
                    <a:pt x="419" y="92"/>
                  </a:lnTo>
                  <a:lnTo>
                    <a:pt x="429" y="94"/>
                  </a:lnTo>
                  <a:lnTo>
                    <a:pt x="429" y="94"/>
                  </a:lnTo>
                  <a:lnTo>
                    <a:pt x="450" y="98"/>
                  </a:lnTo>
                  <a:lnTo>
                    <a:pt x="470" y="105"/>
                  </a:lnTo>
                  <a:lnTo>
                    <a:pt x="489" y="112"/>
                  </a:lnTo>
                  <a:lnTo>
                    <a:pt x="508" y="122"/>
                  </a:lnTo>
                  <a:lnTo>
                    <a:pt x="526" y="132"/>
                  </a:lnTo>
                  <a:lnTo>
                    <a:pt x="543" y="143"/>
                  </a:lnTo>
                  <a:lnTo>
                    <a:pt x="558" y="156"/>
                  </a:lnTo>
                  <a:lnTo>
                    <a:pt x="573" y="170"/>
                  </a:lnTo>
                  <a:lnTo>
                    <a:pt x="586" y="187"/>
                  </a:lnTo>
                  <a:lnTo>
                    <a:pt x="598" y="203"/>
                  </a:lnTo>
                  <a:lnTo>
                    <a:pt x="609" y="219"/>
                  </a:lnTo>
                  <a:lnTo>
                    <a:pt x="618" y="237"/>
                  </a:lnTo>
                  <a:lnTo>
                    <a:pt x="625" y="256"/>
                  </a:lnTo>
                  <a:lnTo>
                    <a:pt x="629" y="275"/>
                  </a:lnTo>
                  <a:lnTo>
                    <a:pt x="632" y="296"/>
                  </a:lnTo>
                  <a:lnTo>
                    <a:pt x="633" y="316"/>
                  </a:lnTo>
                  <a:lnTo>
                    <a:pt x="633" y="316"/>
                  </a:lnTo>
                  <a:lnTo>
                    <a:pt x="632" y="339"/>
                  </a:lnTo>
                  <a:lnTo>
                    <a:pt x="629" y="359"/>
                  </a:lnTo>
                  <a:lnTo>
                    <a:pt x="623" y="379"/>
                  </a:lnTo>
                  <a:lnTo>
                    <a:pt x="614" y="398"/>
                  </a:lnTo>
                  <a:lnTo>
                    <a:pt x="605" y="416"/>
                  </a:lnTo>
                  <a:lnTo>
                    <a:pt x="593" y="432"/>
                  </a:lnTo>
                  <a:lnTo>
                    <a:pt x="580" y="448"/>
                  </a:lnTo>
                  <a:lnTo>
                    <a:pt x="565" y="462"/>
                  </a:lnTo>
                  <a:lnTo>
                    <a:pt x="549" y="476"/>
                  </a:lnTo>
                  <a:lnTo>
                    <a:pt x="533" y="488"/>
                  </a:lnTo>
                  <a:lnTo>
                    <a:pt x="515" y="500"/>
                  </a:lnTo>
                  <a:lnTo>
                    <a:pt x="496" y="511"/>
                  </a:lnTo>
                  <a:lnTo>
                    <a:pt x="476" y="520"/>
                  </a:lnTo>
                  <a:lnTo>
                    <a:pt x="457" y="529"/>
                  </a:lnTo>
                  <a:lnTo>
                    <a:pt x="437" y="537"/>
                  </a:lnTo>
                  <a:lnTo>
                    <a:pt x="417" y="544"/>
                  </a:lnTo>
                  <a:lnTo>
                    <a:pt x="417" y="544"/>
                  </a:lnTo>
                  <a:lnTo>
                    <a:pt x="375" y="559"/>
                  </a:lnTo>
                  <a:lnTo>
                    <a:pt x="343" y="571"/>
                  </a:lnTo>
                  <a:lnTo>
                    <a:pt x="319" y="581"/>
                  </a:lnTo>
                  <a:lnTo>
                    <a:pt x="301" y="589"/>
                  </a:lnTo>
                  <a:lnTo>
                    <a:pt x="296" y="594"/>
                  </a:lnTo>
                  <a:lnTo>
                    <a:pt x="291" y="598"/>
                  </a:lnTo>
                  <a:lnTo>
                    <a:pt x="287" y="602"/>
                  </a:lnTo>
                  <a:lnTo>
                    <a:pt x="285" y="607"/>
                  </a:lnTo>
                  <a:lnTo>
                    <a:pt x="282" y="612"/>
                  </a:lnTo>
                  <a:lnTo>
                    <a:pt x="281" y="616"/>
                  </a:lnTo>
                  <a:lnTo>
                    <a:pt x="281" y="628"/>
                  </a:lnTo>
                  <a:lnTo>
                    <a:pt x="281" y="628"/>
                  </a:lnTo>
                  <a:lnTo>
                    <a:pt x="281" y="635"/>
                  </a:lnTo>
                  <a:lnTo>
                    <a:pt x="283" y="641"/>
                  </a:lnTo>
                  <a:lnTo>
                    <a:pt x="287" y="647"/>
                  </a:lnTo>
                  <a:lnTo>
                    <a:pt x="290" y="651"/>
                  </a:lnTo>
                  <a:lnTo>
                    <a:pt x="296" y="655"/>
                  </a:lnTo>
                  <a:lnTo>
                    <a:pt x="301" y="660"/>
                  </a:lnTo>
                  <a:lnTo>
                    <a:pt x="314" y="666"/>
                  </a:lnTo>
                  <a:lnTo>
                    <a:pt x="328" y="670"/>
                  </a:lnTo>
                  <a:lnTo>
                    <a:pt x="342" y="674"/>
                  </a:lnTo>
                  <a:lnTo>
                    <a:pt x="355" y="676"/>
                  </a:lnTo>
                  <a:lnTo>
                    <a:pt x="367" y="676"/>
                  </a:lnTo>
                  <a:lnTo>
                    <a:pt x="367" y="676"/>
                  </a:lnTo>
                  <a:lnTo>
                    <a:pt x="382" y="676"/>
                  </a:lnTo>
                  <a:lnTo>
                    <a:pt x="398" y="675"/>
                  </a:lnTo>
                  <a:lnTo>
                    <a:pt x="411" y="673"/>
                  </a:lnTo>
                  <a:lnTo>
                    <a:pt x="425" y="669"/>
                  </a:lnTo>
                  <a:lnTo>
                    <a:pt x="437" y="666"/>
                  </a:lnTo>
                  <a:lnTo>
                    <a:pt x="448" y="662"/>
                  </a:lnTo>
                  <a:lnTo>
                    <a:pt x="460" y="658"/>
                  </a:lnTo>
                  <a:lnTo>
                    <a:pt x="469" y="652"/>
                  </a:lnTo>
                  <a:lnTo>
                    <a:pt x="479" y="646"/>
                  </a:lnTo>
                  <a:lnTo>
                    <a:pt x="487" y="640"/>
                  </a:lnTo>
                  <a:lnTo>
                    <a:pt x="501" y="626"/>
                  </a:lnTo>
                  <a:lnTo>
                    <a:pt x="515" y="612"/>
                  </a:lnTo>
                  <a:lnTo>
                    <a:pt x="526" y="598"/>
                  </a:lnTo>
                  <a:lnTo>
                    <a:pt x="546" y="569"/>
                  </a:lnTo>
                  <a:lnTo>
                    <a:pt x="555" y="556"/>
                  </a:lnTo>
                  <a:lnTo>
                    <a:pt x="564" y="544"/>
                  </a:lnTo>
                  <a:lnTo>
                    <a:pt x="574" y="534"/>
                  </a:lnTo>
                  <a:lnTo>
                    <a:pt x="579" y="530"/>
                  </a:lnTo>
                  <a:lnTo>
                    <a:pt x="584" y="526"/>
                  </a:lnTo>
                  <a:lnTo>
                    <a:pt x="590" y="524"/>
                  </a:lnTo>
                  <a:lnTo>
                    <a:pt x="596" y="521"/>
                  </a:lnTo>
                  <a:lnTo>
                    <a:pt x="603" y="520"/>
                  </a:lnTo>
                  <a:lnTo>
                    <a:pt x="611" y="519"/>
                  </a:lnTo>
                  <a:lnTo>
                    <a:pt x="611" y="519"/>
                  </a:lnTo>
                  <a:lnTo>
                    <a:pt x="616" y="519"/>
                  </a:lnTo>
                  <a:lnTo>
                    <a:pt x="621" y="520"/>
                  </a:lnTo>
                  <a:lnTo>
                    <a:pt x="630" y="524"/>
                  </a:lnTo>
                  <a:lnTo>
                    <a:pt x="637" y="529"/>
                  </a:lnTo>
                  <a:lnTo>
                    <a:pt x="642" y="537"/>
                  </a:lnTo>
                  <a:lnTo>
                    <a:pt x="647" y="544"/>
                  </a:lnTo>
                  <a:lnTo>
                    <a:pt x="650" y="553"/>
                  </a:lnTo>
                  <a:lnTo>
                    <a:pt x="651" y="562"/>
                  </a:lnTo>
                  <a:lnTo>
                    <a:pt x="653" y="572"/>
                  </a:lnTo>
                  <a:lnTo>
                    <a:pt x="653" y="572"/>
                  </a:lnTo>
                  <a:lnTo>
                    <a:pt x="651" y="592"/>
                  </a:lnTo>
                  <a:lnTo>
                    <a:pt x="648" y="614"/>
                  </a:lnTo>
                  <a:lnTo>
                    <a:pt x="642" y="639"/>
                  </a:lnTo>
                  <a:lnTo>
                    <a:pt x="636" y="665"/>
                  </a:lnTo>
                  <a:lnTo>
                    <a:pt x="627" y="690"/>
                  </a:lnTo>
                  <a:lnTo>
                    <a:pt x="621" y="702"/>
                  </a:lnTo>
                  <a:lnTo>
                    <a:pt x="616" y="713"/>
                  </a:lnTo>
                  <a:lnTo>
                    <a:pt x="610" y="722"/>
                  </a:lnTo>
                  <a:lnTo>
                    <a:pt x="603" y="732"/>
                  </a:lnTo>
                  <a:lnTo>
                    <a:pt x="595" y="740"/>
                  </a:lnTo>
                  <a:lnTo>
                    <a:pt x="589" y="746"/>
                  </a:lnTo>
                  <a:lnTo>
                    <a:pt x="589" y="746"/>
                  </a:lnTo>
                  <a:lnTo>
                    <a:pt x="582" y="750"/>
                  </a:lnTo>
                  <a:lnTo>
                    <a:pt x="573" y="755"/>
                  </a:lnTo>
                  <a:lnTo>
                    <a:pt x="554" y="762"/>
                  </a:lnTo>
                  <a:lnTo>
                    <a:pt x="531" y="770"/>
                  </a:lnTo>
                  <a:lnTo>
                    <a:pt x="508" y="776"/>
                  </a:lnTo>
                  <a:lnTo>
                    <a:pt x="483" y="783"/>
                  </a:lnTo>
                  <a:lnTo>
                    <a:pt x="460" y="787"/>
                  </a:lnTo>
                  <a:lnTo>
                    <a:pt x="438" y="791"/>
                  </a:lnTo>
                  <a:lnTo>
                    <a:pt x="419" y="794"/>
                  </a:lnTo>
                  <a:lnTo>
                    <a:pt x="419" y="794"/>
                  </a:lnTo>
                  <a:lnTo>
                    <a:pt x="412" y="796"/>
                  </a:lnTo>
                  <a:lnTo>
                    <a:pt x="407" y="799"/>
                  </a:lnTo>
                  <a:lnTo>
                    <a:pt x="404" y="803"/>
                  </a:lnTo>
                  <a:lnTo>
                    <a:pt x="402" y="809"/>
                  </a:lnTo>
                  <a:lnTo>
                    <a:pt x="401" y="815"/>
                  </a:lnTo>
                  <a:lnTo>
                    <a:pt x="401" y="822"/>
                  </a:lnTo>
                  <a:lnTo>
                    <a:pt x="402" y="836"/>
                  </a:lnTo>
                  <a:lnTo>
                    <a:pt x="402" y="836"/>
                  </a:lnTo>
                  <a:lnTo>
                    <a:pt x="401" y="851"/>
                  </a:lnTo>
                  <a:lnTo>
                    <a:pt x="400" y="862"/>
                  </a:lnTo>
                  <a:lnTo>
                    <a:pt x="398" y="871"/>
                  </a:lnTo>
                  <a:lnTo>
                    <a:pt x="395" y="877"/>
                  </a:lnTo>
                  <a:lnTo>
                    <a:pt x="389" y="881"/>
                  </a:lnTo>
                  <a:lnTo>
                    <a:pt x="382" y="883"/>
                  </a:lnTo>
                  <a:lnTo>
                    <a:pt x="374" y="885"/>
                  </a:lnTo>
                  <a:lnTo>
                    <a:pt x="364" y="885"/>
                  </a:lnTo>
                  <a:lnTo>
                    <a:pt x="364" y="885"/>
                  </a:lnTo>
                  <a:lnTo>
                    <a:pt x="335" y="884"/>
                  </a:lnTo>
                  <a:lnTo>
                    <a:pt x="335" y="884"/>
                  </a:lnTo>
                  <a:lnTo>
                    <a:pt x="328" y="884"/>
                  </a:lnTo>
                  <a:lnTo>
                    <a:pt x="328" y="884"/>
                  </a:lnTo>
                  <a:lnTo>
                    <a:pt x="312" y="884"/>
                  </a:lnTo>
                  <a:lnTo>
                    <a:pt x="298" y="884"/>
                  </a:lnTo>
                  <a:lnTo>
                    <a:pt x="289" y="882"/>
                  </a:lnTo>
                  <a:lnTo>
                    <a:pt x="285" y="880"/>
                  </a:lnTo>
                  <a:lnTo>
                    <a:pt x="282" y="878"/>
                  </a:lnTo>
                  <a:lnTo>
                    <a:pt x="280" y="875"/>
                  </a:lnTo>
                  <a:lnTo>
                    <a:pt x="278" y="871"/>
                  </a:lnTo>
                  <a:lnTo>
                    <a:pt x="276" y="862"/>
                  </a:lnTo>
                  <a:lnTo>
                    <a:pt x="275" y="849"/>
                  </a:lnTo>
                  <a:lnTo>
                    <a:pt x="275" y="831"/>
                  </a:lnTo>
                  <a:lnTo>
                    <a:pt x="275" y="831"/>
                  </a:lnTo>
                  <a:lnTo>
                    <a:pt x="275" y="814"/>
                  </a:lnTo>
                  <a:lnTo>
                    <a:pt x="273" y="808"/>
                  </a:lnTo>
                  <a:lnTo>
                    <a:pt x="272" y="802"/>
                  </a:lnTo>
                  <a:lnTo>
                    <a:pt x="270" y="799"/>
                  </a:lnTo>
                  <a:lnTo>
                    <a:pt x="266" y="796"/>
                  </a:lnTo>
                  <a:lnTo>
                    <a:pt x="259" y="794"/>
                  </a:lnTo>
                  <a:lnTo>
                    <a:pt x="250" y="793"/>
                  </a:lnTo>
                  <a:lnTo>
                    <a:pt x="250" y="793"/>
                  </a:lnTo>
                  <a:lnTo>
                    <a:pt x="233" y="790"/>
                  </a:lnTo>
                  <a:lnTo>
                    <a:pt x="214" y="787"/>
                  </a:lnTo>
                  <a:lnTo>
                    <a:pt x="195" y="782"/>
                  </a:lnTo>
                  <a:lnTo>
                    <a:pt x="175" y="774"/>
                  </a:lnTo>
                  <a:lnTo>
                    <a:pt x="153" y="766"/>
                  </a:lnTo>
                  <a:lnTo>
                    <a:pt x="133" y="755"/>
                  </a:lnTo>
                  <a:lnTo>
                    <a:pt x="113" y="743"/>
                  </a:lnTo>
                  <a:lnTo>
                    <a:pt x="93" y="730"/>
                  </a:lnTo>
                  <a:lnTo>
                    <a:pt x="74" y="714"/>
                  </a:lnTo>
                  <a:lnTo>
                    <a:pt x="56" y="697"/>
                  </a:lnTo>
                  <a:lnTo>
                    <a:pt x="40" y="678"/>
                  </a:lnTo>
                  <a:lnTo>
                    <a:pt x="33" y="668"/>
                  </a:lnTo>
                  <a:lnTo>
                    <a:pt x="27" y="659"/>
                  </a:lnTo>
                  <a:lnTo>
                    <a:pt x="21" y="648"/>
                  </a:lnTo>
                  <a:lnTo>
                    <a:pt x="15" y="636"/>
                  </a:lnTo>
                  <a:lnTo>
                    <a:pt x="11" y="625"/>
                  </a:lnTo>
                  <a:lnTo>
                    <a:pt x="6" y="613"/>
                  </a:lnTo>
                  <a:lnTo>
                    <a:pt x="3" y="600"/>
                  </a:lnTo>
                  <a:lnTo>
                    <a:pt x="1" y="587"/>
                  </a:lnTo>
                  <a:lnTo>
                    <a:pt x="0" y="574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" y="538"/>
                  </a:lnTo>
                  <a:lnTo>
                    <a:pt x="3" y="516"/>
                  </a:lnTo>
                  <a:lnTo>
                    <a:pt x="8" y="497"/>
                  </a:lnTo>
                  <a:lnTo>
                    <a:pt x="14" y="478"/>
                  </a:lnTo>
                  <a:lnTo>
                    <a:pt x="22" y="462"/>
                  </a:lnTo>
                  <a:lnTo>
                    <a:pt x="32" y="447"/>
                  </a:lnTo>
                  <a:lnTo>
                    <a:pt x="42" y="433"/>
                  </a:lnTo>
                  <a:lnTo>
                    <a:pt x="55" y="420"/>
                  </a:lnTo>
                  <a:lnTo>
                    <a:pt x="68" y="409"/>
                  </a:lnTo>
                  <a:lnTo>
                    <a:pt x="82" y="398"/>
                  </a:lnTo>
                  <a:lnTo>
                    <a:pt x="96" y="389"/>
                  </a:lnTo>
                  <a:lnTo>
                    <a:pt x="112" y="381"/>
                  </a:lnTo>
                  <a:lnTo>
                    <a:pt x="128" y="372"/>
                  </a:lnTo>
                  <a:lnTo>
                    <a:pt x="143" y="366"/>
                  </a:lnTo>
                  <a:lnTo>
                    <a:pt x="177" y="354"/>
                  </a:lnTo>
                  <a:lnTo>
                    <a:pt x="209" y="343"/>
                  </a:lnTo>
                  <a:lnTo>
                    <a:pt x="242" y="335"/>
                  </a:lnTo>
                  <a:lnTo>
                    <a:pt x="272" y="325"/>
                  </a:lnTo>
                  <a:lnTo>
                    <a:pt x="299" y="315"/>
                  </a:lnTo>
                  <a:lnTo>
                    <a:pt x="310" y="311"/>
                  </a:lnTo>
                  <a:lnTo>
                    <a:pt x="322" y="305"/>
                  </a:lnTo>
                  <a:lnTo>
                    <a:pt x="331" y="299"/>
                  </a:lnTo>
                  <a:lnTo>
                    <a:pt x="340" y="293"/>
                  </a:lnTo>
                  <a:lnTo>
                    <a:pt x="345" y="286"/>
                  </a:lnTo>
                  <a:lnTo>
                    <a:pt x="351" y="277"/>
                  </a:lnTo>
                  <a:lnTo>
                    <a:pt x="353" y="269"/>
                  </a:lnTo>
                  <a:lnTo>
                    <a:pt x="354" y="259"/>
                  </a:lnTo>
                  <a:lnTo>
                    <a:pt x="354" y="259"/>
                  </a:lnTo>
                  <a:lnTo>
                    <a:pt x="354" y="253"/>
                  </a:lnTo>
                  <a:lnTo>
                    <a:pt x="353" y="247"/>
                  </a:lnTo>
                  <a:lnTo>
                    <a:pt x="352" y="242"/>
                  </a:lnTo>
                  <a:lnTo>
                    <a:pt x="350" y="236"/>
                  </a:lnTo>
                  <a:lnTo>
                    <a:pt x="346" y="232"/>
                  </a:lnTo>
                  <a:lnTo>
                    <a:pt x="343" y="228"/>
                  </a:lnTo>
                  <a:lnTo>
                    <a:pt x="335" y="220"/>
                  </a:lnTo>
                  <a:lnTo>
                    <a:pt x="326" y="215"/>
                  </a:lnTo>
                  <a:lnTo>
                    <a:pt x="316" y="210"/>
                  </a:lnTo>
                  <a:lnTo>
                    <a:pt x="304" y="208"/>
                  </a:lnTo>
                  <a:lnTo>
                    <a:pt x="291" y="208"/>
                  </a:lnTo>
                  <a:lnTo>
                    <a:pt x="291" y="208"/>
                  </a:lnTo>
                  <a:lnTo>
                    <a:pt x="281" y="208"/>
                  </a:lnTo>
                  <a:lnTo>
                    <a:pt x="272" y="209"/>
                  </a:lnTo>
                  <a:lnTo>
                    <a:pt x="254" y="213"/>
                  </a:lnTo>
                  <a:lnTo>
                    <a:pt x="237" y="218"/>
                  </a:lnTo>
                  <a:lnTo>
                    <a:pt x="222" y="226"/>
                  </a:lnTo>
                  <a:lnTo>
                    <a:pt x="207" y="234"/>
                  </a:lnTo>
                  <a:lnTo>
                    <a:pt x="193" y="244"/>
                  </a:lnTo>
                  <a:lnTo>
                    <a:pt x="180" y="254"/>
                  </a:lnTo>
                  <a:lnTo>
                    <a:pt x="167" y="264"/>
                  </a:lnTo>
                  <a:lnTo>
                    <a:pt x="143" y="285"/>
                  </a:lnTo>
                  <a:lnTo>
                    <a:pt x="132" y="295"/>
                  </a:lnTo>
                  <a:lnTo>
                    <a:pt x="121" y="303"/>
                  </a:lnTo>
                  <a:lnTo>
                    <a:pt x="111" y="311"/>
                  </a:lnTo>
                  <a:lnTo>
                    <a:pt x="100" y="316"/>
                  </a:lnTo>
                  <a:lnTo>
                    <a:pt x="87" y="320"/>
                  </a:lnTo>
                  <a:lnTo>
                    <a:pt x="76" y="321"/>
                  </a:lnTo>
                  <a:lnTo>
                    <a:pt x="76" y="321"/>
                  </a:lnTo>
                  <a:lnTo>
                    <a:pt x="69" y="321"/>
                  </a:lnTo>
                  <a:lnTo>
                    <a:pt x="62" y="320"/>
                  </a:lnTo>
                  <a:lnTo>
                    <a:pt x="56" y="318"/>
                  </a:lnTo>
                  <a:lnTo>
                    <a:pt x="50" y="316"/>
                  </a:lnTo>
                  <a:lnTo>
                    <a:pt x="45" y="313"/>
                  </a:lnTo>
                  <a:lnTo>
                    <a:pt x="39" y="310"/>
                  </a:lnTo>
                  <a:lnTo>
                    <a:pt x="34" y="305"/>
                  </a:lnTo>
                  <a:lnTo>
                    <a:pt x="30" y="301"/>
                  </a:lnTo>
                  <a:lnTo>
                    <a:pt x="23" y="291"/>
                  </a:lnTo>
                  <a:lnTo>
                    <a:pt x="19" y="280"/>
                  </a:lnTo>
                  <a:lnTo>
                    <a:pt x="15" y="268"/>
                  </a:lnTo>
                  <a:lnTo>
                    <a:pt x="14" y="254"/>
                  </a:lnTo>
                  <a:lnTo>
                    <a:pt x="14" y="254"/>
                  </a:lnTo>
                  <a:lnTo>
                    <a:pt x="15" y="241"/>
                  </a:lnTo>
                  <a:lnTo>
                    <a:pt x="18" y="227"/>
                  </a:lnTo>
                  <a:lnTo>
                    <a:pt x="21" y="214"/>
                  </a:lnTo>
                  <a:lnTo>
                    <a:pt x="25" y="200"/>
                  </a:lnTo>
                  <a:lnTo>
                    <a:pt x="32" y="187"/>
                  </a:lnTo>
                  <a:lnTo>
                    <a:pt x="39" y="174"/>
                  </a:lnTo>
                  <a:lnTo>
                    <a:pt x="46" y="162"/>
                  </a:lnTo>
                  <a:lnTo>
                    <a:pt x="55" y="150"/>
                  </a:lnTo>
                  <a:lnTo>
                    <a:pt x="62" y="139"/>
                  </a:lnTo>
                  <a:lnTo>
                    <a:pt x="71" y="129"/>
                  </a:lnTo>
                  <a:lnTo>
                    <a:pt x="82" y="120"/>
                  </a:lnTo>
                  <a:lnTo>
                    <a:pt x="91" y="112"/>
                  </a:lnTo>
                  <a:lnTo>
                    <a:pt x="100" y="107"/>
                  </a:lnTo>
                  <a:lnTo>
                    <a:pt x="108" y="101"/>
                  </a:lnTo>
                  <a:lnTo>
                    <a:pt x="117" y="99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34" y="98"/>
                  </a:lnTo>
                  <a:lnTo>
                    <a:pt x="141" y="100"/>
                  </a:lnTo>
                  <a:lnTo>
                    <a:pt x="154" y="104"/>
                  </a:lnTo>
                  <a:lnTo>
                    <a:pt x="168" y="108"/>
                  </a:lnTo>
                  <a:lnTo>
                    <a:pt x="174" y="109"/>
                  </a:lnTo>
                  <a:lnTo>
                    <a:pt x="178" y="109"/>
                  </a:lnTo>
                  <a:lnTo>
                    <a:pt x="178" y="109"/>
                  </a:lnTo>
                  <a:lnTo>
                    <a:pt x="191" y="107"/>
                  </a:lnTo>
                  <a:lnTo>
                    <a:pt x="216" y="101"/>
                  </a:lnTo>
                  <a:lnTo>
                    <a:pt x="241" y="96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66" y="90"/>
                  </a:lnTo>
                  <a:lnTo>
                    <a:pt x="270" y="86"/>
                  </a:lnTo>
                  <a:lnTo>
                    <a:pt x="273" y="81"/>
                  </a:lnTo>
                  <a:lnTo>
                    <a:pt x="275" y="75"/>
                  </a:lnTo>
                  <a:lnTo>
                    <a:pt x="275" y="69"/>
                  </a:lnTo>
                  <a:lnTo>
                    <a:pt x="275" y="63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5" y="34"/>
                  </a:lnTo>
                  <a:lnTo>
                    <a:pt x="276" y="24"/>
                  </a:lnTo>
                  <a:lnTo>
                    <a:pt x="278" y="14"/>
                  </a:lnTo>
                  <a:lnTo>
                    <a:pt x="281" y="9"/>
                  </a:lnTo>
                  <a:lnTo>
                    <a:pt x="287" y="4"/>
                  </a:lnTo>
                  <a:lnTo>
                    <a:pt x="294" y="2"/>
                  </a:lnTo>
                  <a:lnTo>
                    <a:pt x="301" y="1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6E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7841161" y="2258924"/>
              <a:ext cx="412628" cy="555996"/>
            </a:xfrm>
            <a:custGeom>
              <a:avLst/>
              <a:gdLst>
                <a:gd name="T0" fmla="*/ 353 w 653"/>
                <a:gd name="T1" fmla="*/ 1 h 885"/>
                <a:gd name="T2" fmla="*/ 392 w 653"/>
                <a:gd name="T3" fmla="*/ 5 h 885"/>
                <a:gd name="T4" fmla="*/ 402 w 653"/>
                <a:gd name="T5" fmla="*/ 37 h 885"/>
                <a:gd name="T6" fmla="*/ 405 w 653"/>
                <a:gd name="T7" fmla="*/ 83 h 885"/>
                <a:gd name="T8" fmla="*/ 429 w 653"/>
                <a:gd name="T9" fmla="*/ 94 h 885"/>
                <a:gd name="T10" fmla="*/ 526 w 653"/>
                <a:gd name="T11" fmla="*/ 132 h 885"/>
                <a:gd name="T12" fmla="*/ 598 w 653"/>
                <a:gd name="T13" fmla="*/ 203 h 885"/>
                <a:gd name="T14" fmla="*/ 632 w 653"/>
                <a:gd name="T15" fmla="*/ 296 h 885"/>
                <a:gd name="T16" fmla="*/ 623 w 653"/>
                <a:gd name="T17" fmla="*/ 379 h 885"/>
                <a:gd name="T18" fmla="*/ 565 w 653"/>
                <a:gd name="T19" fmla="*/ 462 h 885"/>
                <a:gd name="T20" fmla="*/ 476 w 653"/>
                <a:gd name="T21" fmla="*/ 520 h 885"/>
                <a:gd name="T22" fmla="*/ 375 w 653"/>
                <a:gd name="T23" fmla="*/ 559 h 885"/>
                <a:gd name="T24" fmla="*/ 291 w 653"/>
                <a:gd name="T25" fmla="*/ 598 h 885"/>
                <a:gd name="T26" fmla="*/ 281 w 653"/>
                <a:gd name="T27" fmla="*/ 628 h 885"/>
                <a:gd name="T28" fmla="*/ 290 w 653"/>
                <a:gd name="T29" fmla="*/ 651 h 885"/>
                <a:gd name="T30" fmla="*/ 342 w 653"/>
                <a:gd name="T31" fmla="*/ 674 h 885"/>
                <a:gd name="T32" fmla="*/ 398 w 653"/>
                <a:gd name="T33" fmla="*/ 675 h 885"/>
                <a:gd name="T34" fmla="*/ 460 w 653"/>
                <a:gd name="T35" fmla="*/ 658 h 885"/>
                <a:gd name="T36" fmla="*/ 515 w 653"/>
                <a:gd name="T37" fmla="*/ 612 h 885"/>
                <a:gd name="T38" fmla="*/ 574 w 653"/>
                <a:gd name="T39" fmla="*/ 534 h 885"/>
                <a:gd name="T40" fmla="*/ 603 w 653"/>
                <a:gd name="T41" fmla="*/ 520 h 885"/>
                <a:gd name="T42" fmla="*/ 630 w 653"/>
                <a:gd name="T43" fmla="*/ 524 h 885"/>
                <a:gd name="T44" fmla="*/ 651 w 653"/>
                <a:gd name="T45" fmla="*/ 562 h 885"/>
                <a:gd name="T46" fmla="*/ 642 w 653"/>
                <a:gd name="T47" fmla="*/ 639 h 885"/>
                <a:gd name="T48" fmla="*/ 610 w 653"/>
                <a:gd name="T49" fmla="*/ 722 h 885"/>
                <a:gd name="T50" fmla="*/ 582 w 653"/>
                <a:gd name="T51" fmla="*/ 750 h 885"/>
                <a:gd name="T52" fmla="*/ 483 w 653"/>
                <a:gd name="T53" fmla="*/ 783 h 885"/>
                <a:gd name="T54" fmla="*/ 412 w 653"/>
                <a:gd name="T55" fmla="*/ 796 h 885"/>
                <a:gd name="T56" fmla="*/ 401 w 653"/>
                <a:gd name="T57" fmla="*/ 822 h 885"/>
                <a:gd name="T58" fmla="*/ 398 w 653"/>
                <a:gd name="T59" fmla="*/ 871 h 885"/>
                <a:gd name="T60" fmla="*/ 364 w 653"/>
                <a:gd name="T61" fmla="*/ 885 h 885"/>
                <a:gd name="T62" fmla="*/ 328 w 653"/>
                <a:gd name="T63" fmla="*/ 884 h 885"/>
                <a:gd name="T64" fmla="*/ 282 w 653"/>
                <a:gd name="T65" fmla="*/ 878 h 885"/>
                <a:gd name="T66" fmla="*/ 275 w 653"/>
                <a:gd name="T67" fmla="*/ 831 h 885"/>
                <a:gd name="T68" fmla="*/ 270 w 653"/>
                <a:gd name="T69" fmla="*/ 799 h 885"/>
                <a:gd name="T70" fmla="*/ 233 w 653"/>
                <a:gd name="T71" fmla="*/ 790 h 885"/>
                <a:gd name="T72" fmla="*/ 133 w 653"/>
                <a:gd name="T73" fmla="*/ 755 h 885"/>
                <a:gd name="T74" fmla="*/ 40 w 653"/>
                <a:gd name="T75" fmla="*/ 678 h 885"/>
                <a:gd name="T76" fmla="*/ 11 w 653"/>
                <a:gd name="T77" fmla="*/ 625 h 885"/>
                <a:gd name="T78" fmla="*/ 0 w 653"/>
                <a:gd name="T79" fmla="*/ 561 h 885"/>
                <a:gd name="T80" fmla="*/ 14 w 653"/>
                <a:gd name="T81" fmla="*/ 478 h 885"/>
                <a:gd name="T82" fmla="*/ 68 w 653"/>
                <a:gd name="T83" fmla="*/ 409 h 885"/>
                <a:gd name="T84" fmla="*/ 143 w 653"/>
                <a:gd name="T85" fmla="*/ 366 h 885"/>
                <a:gd name="T86" fmla="*/ 299 w 653"/>
                <a:gd name="T87" fmla="*/ 315 h 885"/>
                <a:gd name="T88" fmla="*/ 345 w 653"/>
                <a:gd name="T89" fmla="*/ 286 h 885"/>
                <a:gd name="T90" fmla="*/ 354 w 653"/>
                <a:gd name="T91" fmla="*/ 253 h 885"/>
                <a:gd name="T92" fmla="*/ 343 w 653"/>
                <a:gd name="T93" fmla="*/ 228 h 885"/>
                <a:gd name="T94" fmla="*/ 291 w 653"/>
                <a:gd name="T95" fmla="*/ 208 h 885"/>
                <a:gd name="T96" fmla="*/ 237 w 653"/>
                <a:gd name="T97" fmla="*/ 218 h 885"/>
                <a:gd name="T98" fmla="*/ 167 w 653"/>
                <a:gd name="T99" fmla="*/ 264 h 885"/>
                <a:gd name="T100" fmla="*/ 100 w 653"/>
                <a:gd name="T101" fmla="*/ 316 h 885"/>
                <a:gd name="T102" fmla="*/ 62 w 653"/>
                <a:gd name="T103" fmla="*/ 320 h 885"/>
                <a:gd name="T104" fmla="*/ 34 w 653"/>
                <a:gd name="T105" fmla="*/ 305 h 885"/>
                <a:gd name="T106" fmla="*/ 14 w 653"/>
                <a:gd name="T107" fmla="*/ 254 h 885"/>
                <a:gd name="T108" fmla="*/ 25 w 653"/>
                <a:gd name="T109" fmla="*/ 200 h 885"/>
                <a:gd name="T110" fmla="*/ 62 w 653"/>
                <a:gd name="T111" fmla="*/ 139 h 885"/>
                <a:gd name="T112" fmla="*/ 108 w 653"/>
                <a:gd name="T113" fmla="*/ 101 h 885"/>
                <a:gd name="T114" fmla="*/ 141 w 653"/>
                <a:gd name="T115" fmla="*/ 100 h 885"/>
                <a:gd name="T116" fmla="*/ 178 w 653"/>
                <a:gd name="T117" fmla="*/ 109 h 885"/>
                <a:gd name="T118" fmla="*/ 259 w 653"/>
                <a:gd name="T119" fmla="*/ 93 h 885"/>
                <a:gd name="T120" fmla="*/ 275 w 653"/>
                <a:gd name="T121" fmla="*/ 69 h 885"/>
                <a:gd name="T122" fmla="*/ 276 w 653"/>
                <a:gd name="T123" fmla="*/ 24 h 885"/>
                <a:gd name="T124" fmla="*/ 301 w 653"/>
                <a:gd name="T125" fmla="*/ 1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3" h="885">
                  <a:moveTo>
                    <a:pt x="312" y="0"/>
                  </a:moveTo>
                  <a:lnTo>
                    <a:pt x="312" y="0"/>
                  </a:lnTo>
                  <a:lnTo>
                    <a:pt x="342" y="1"/>
                  </a:lnTo>
                  <a:lnTo>
                    <a:pt x="342" y="1"/>
                  </a:lnTo>
                  <a:lnTo>
                    <a:pt x="353" y="1"/>
                  </a:lnTo>
                  <a:lnTo>
                    <a:pt x="353" y="1"/>
                  </a:lnTo>
                  <a:lnTo>
                    <a:pt x="369" y="1"/>
                  </a:lnTo>
                  <a:lnTo>
                    <a:pt x="380" y="2"/>
                  </a:lnTo>
                  <a:lnTo>
                    <a:pt x="389" y="4"/>
                  </a:lnTo>
                  <a:lnTo>
                    <a:pt x="392" y="5"/>
                  </a:lnTo>
                  <a:lnTo>
                    <a:pt x="395" y="7"/>
                  </a:lnTo>
                  <a:lnTo>
                    <a:pt x="397" y="11"/>
                  </a:lnTo>
                  <a:lnTo>
                    <a:pt x="399" y="15"/>
                  </a:lnTo>
                  <a:lnTo>
                    <a:pt x="401" y="24"/>
                  </a:lnTo>
                  <a:lnTo>
                    <a:pt x="402" y="37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72"/>
                  </a:lnTo>
                  <a:lnTo>
                    <a:pt x="402" y="79"/>
                  </a:lnTo>
                  <a:lnTo>
                    <a:pt x="405" y="83"/>
                  </a:lnTo>
                  <a:lnTo>
                    <a:pt x="407" y="86"/>
                  </a:lnTo>
                  <a:lnTo>
                    <a:pt x="411" y="90"/>
                  </a:lnTo>
                  <a:lnTo>
                    <a:pt x="419" y="92"/>
                  </a:lnTo>
                  <a:lnTo>
                    <a:pt x="429" y="94"/>
                  </a:lnTo>
                  <a:lnTo>
                    <a:pt x="429" y="94"/>
                  </a:lnTo>
                  <a:lnTo>
                    <a:pt x="450" y="98"/>
                  </a:lnTo>
                  <a:lnTo>
                    <a:pt x="470" y="105"/>
                  </a:lnTo>
                  <a:lnTo>
                    <a:pt x="489" y="112"/>
                  </a:lnTo>
                  <a:lnTo>
                    <a:pt x="508" y="122"/>
                  </a:lnTo>
                  <a:lnTo>
                    <a:pt x="526" y="132"/>
                  </a:lnTo>
                  <a:lnTo>
                    <a:pt x="543" y="143"/>
                  </a:lnTo>
                  <a:lnTo>
                    <a:pt x="558" y="156"/>
                  </a:lnTo>
                  <a:lnTo>
                    <a:pt x="573" y="170"/>
                  </a:lnTo>
                  <a:lnTo>
                    <a:pt x="586" y="187"/>
                  </a:lnTo>
                  <a:lnTo>
                    <a:pt x="598" y="203"/>
                  </a:lnTo>
                  <a:lnTo>
                    <a:pt x="609" y="219"/>
                  </a:lnTo>
                  <a:lnTo>
                    <a:pt x="618" y="237"/>
                  </a:lnTo>
                  <a:lnTo>
                    <a:pt x="625" y="256"/>
                  </a:lnTo>
                  <a:lnTo>
                    <a:pt x="629" y="275"/>
                  </a:lnTo>
                  <a:lnTo>
                    <a:pt x="632" y="296"/>
                  </a:lnTo>
                  <a:lnTo>
                    <a:pt x="633" y="316"/>
                  </a:lnTo>
                  <a:lnTo>
                    <a:pt x="633" y="316"/>
                  </a:lnTo>
                  <a:lnTo>
                    <a:pt x="632" y="339"/>
                  </a:lnTo>
                  <a:lnTo>
                    <a:pt x="629" y="359"/>
                  </a:lnTo>
                  <a:lnTo>
                    <a:pt x="623" y="379"/>
                  </a:lnTo>
                  <a:lnTo>
                    <a:pt x="614" y="398"/>
                  </a:lnTo>
                  <a:lnTo>
                    <a:pt x="605" y="416"/>
                  </a:lnTo>
                  <a:lnTo>
                    <a:pt x="593" y="432"/>
                  </a:lnTo>
                  <a:lnTo>
                    <a:pt x="580" y="448"/>
                  </a:lnTo>
                  <a:lnTo>
                    <a:pt x="565" y="462"/>
                  </a:lnTo>
                  <a:lnTo>
                    <a:pt x="549" y="476"/>
                  </a:lnTo>
                  <a:lnTo>
                    <a:pt x="533" y="488"/>
                  </a:lnTo>
                  <a:lnTo>
                    <a:pt x="515" y="500"/>
                  </a:lnTo>
                  <a:lnTo>
                    <a:pt x="496" y="511"/>
                  </a:lnTo>
                  <a:lnTo>
                    <a:pt x="476" y="520"/>
                  </a:lnTo>
                  <a:lnTo>
                    <a:pt x="457" y="529"/>
                  </a:lnTo>
                  <a:lnTo>
                    <a:pt x="437" y="537"/>
                  </a:lnTo>
                  <a:lnTo>
                    <a:pt x="417" y="544"/>
                  </a:lnTo>
                  <a:lnTo>
                    <a:pt x="417" y="544"/>
                  </a:lnTo>
                  <a:lnTo>
                    <a:pt x="375" y="559"/>
                  </a:lnTo>
                  <a:lnTo>
                    <a:pt x="343" y="571"/>
                  </a:lnTo>
                  <a:lnTo>
                    <a:pt x="319" y="581"/>
                  </a:lnTo>
                  <a:lnTo>
                    <a:pt x="301" y="589"/>
                  </a:lnTo>
                  <a:lnTo>
                    <a:pt x="296" y="594"/>
                  </a:lnTo>
                  <a:lnTo>
                    <a:pt x="291" y="598"/>
                  </a:lnTo>
                  <a:lnTo>
                    <a:pt x="287" y="602"/>
                  </a:lnTo>
                  <a:lnTo>
                    <a:pt x="285" y="607"/>
                  </a:lnTo>
                  <a:lnTo>
                    <a:pt x="282" y="612"/>
                  </a:lnTo>
                  <a:lnTo>
                    <a:pt x="281" y="616"/>
                  </a:lnTo>
                  <a:lnTo>
                    <a:pt x="281" y="628"/>
                  </a:lnTo>
                  <a:lnTo>
                    <a:pt x="281" y="628"/>
                  </a:lnTo>
                  <a:lnTo>
                    <a:pt x="281" y="635"/>
                  </a:lnTo>
                  <a:lnTo>
                    <a:pt x="283" y="641"/>
                  </a:lnTo>
                  <a:lnTo>
                    <a:pt x="287" y="647"/>
                  </a:lnTo>
                  <a:lnTo>
                    <a:pt x="290" y="651"/>
                  </a:lnTo>
                  <a:lnTo>
                    <a:pt x="296" y="655"/>
                  </a:lnTo>
                  <a:lnTo>
                    <a:pt x="301" y="660"/>
                  </a:lnTo>
                  <a:lnTo>
                    <a:pt x="314" y="666"/>
                  </a:lnTo>
                  <a:lnTo>
                    <a:pt x="328" y="670"/>
                  </a:lnTo>
                  <a:lnTo>
                    <a:pt x="342" y="674"/>
                  </a:lnTo>
                  <a:lnTo>
                    <a:pt x="355" y="676"/>
                  </a:lnTo>
                  <a:lnTo>
                    <a:pt x="367" y="676"/>
                  </a:lnTo>
                  <a:lnTo>
                    <a:pt x="367" y="676"/>
                  </a:lnTo>
                  <a:lnTo>
                    <a:pt x="382" y="676"/>
                  </a:lnTo>
                  <a:lnTo>
                    <a:pt x="398" y="675"/>
                  </a:lnTo>
                  <a:lnTo>
                    <a:pt x="411" y="673"/>
                  </a:lnTo>
                  <a:lnTo>
                    <a:pt x="425" y="669"/>
                  </a:lnTo>
                  <a:lnTo>
                    <a:pt x="437" y="666"/>
                  </a:lnTo>
                  <a:lnTo>
                    <a:pt x="448" y="662"/>
                  </a:lnTo>
                  <a:lnTo>
                    <a:pt x="460" y="658"/>
                  </a:lnTo>
                  <a:lnTo>
                    <a:pt x="469" y="652"/>
                  </a:lnTo>
                  <a:lnTo>
                    <a:pt x="479" y="646"/>
                  </a:lnTo>
                  <a:lnTo>
                    <a:pt x="487" y="640"/>
                  </a:lnTo>
                  <a:lnTo>
                    <a:pt x="501" y="626"/>
                  </a:lnTo>
                  <a:lnTo>
                    <a:pt x="515" y="612"/>
                  </a:lnTo>
                  <a:lnTo>
                    <a:pt x="526" y="598"/>
                  </a:lnTo>
                  <a:lnTo>
                    <a:pt x="546" y="569"/>
                  </a:lnTo>
                  <a:lnTo>
                    <a:pt x="555" y="556"/>
                  </a:lnTo>
                  <a:lnTo>
                    <a:pt x="564" y="544"/>
                  </a:lnTo>
                  <a:lnTo>
                    <a:pt x="574" y="534"/>
                  </a:lnTo>
                  <a:lnTo>
                    <a:pt x="579" y="530"/>
                  </a:lnTo>
                  <a:lnTo>
                    <a:pt x="584" y="526"/>
                  </a:lnTo>
                  <a:lnTo>
                    <a:pt x="590" y="524"/>
                  </a:lnTo>
                  <a:lnTo>
                    <a:pt x="596" y="521"/>
                  </a:lnTo>
                  <a:lnTo>
                    <a:pt x="603" y="520"/>
                  </a:lnTo>
                  <a:lnTo>
                    <a:pt x="611" y="519"/>
                  </a:lnTo>
                  <a:lnTo>
                    <a:pt x="611" y="519"/>
                  </a:lnTo>
                  <a:lnTo>
                    <a:pt x="616" y="519"/>
                  </a:lnTo>
                  <a:lnTo>
                    <a:pt x="621" y="520"/>
                  </a:lnTo>
                  <a:lnTo>
                    <a:pt x="630" y="524"/>
                  </a:lnTo>
                  <a:lnTo>
                    <a:pt x="637" y="529"/>
                  </a:lnTo>
                  <a:lnTo>
                    <a:pt x="642" y="537"/>
                  </a:lnTo>
                  <a:lnTo>
                    <a:pt x="647" y="544"/>
                  </a:lnTo>
                  <a:lnTo>
                    <a:pt x="650" y="553"/>
                  </a:lnTo>
                  <a:lnTo>
                    <a:pt x="651" y="562"/>
                  </a:lnTo>
                  <a:lnTo>
                    <a:pt x="653" y="572"/>
                  </a:lnTo>
                  <a:lnTo>
                    <a:pt x="653" y="572"/>
                  </a:lnTo>
                  <a:lnTo>
                    <a:pt x="651" y="592"/>
                  </a:lnTo>
                  <a:lnTo>
                    <a:pt x="648" y="614"/>
                  </a:lnTo>
                  <a:lnTo>
                    <a:pt x="642" y="639"/>
                  </a:lnTo>
                  <a:lnTo>
                    <a:pt x="636" y="665"/>
                  </a:lnTo>
                  <a:lnTo>
                    <a:pt x="627" y="690"/>
                  </a:lnTo>
                  <a:lnTo>
                    <a:pt x="621" y="702"/>
                  </a:lnTo>
                  <a:lnTo>
                    <a:pt x="616" y="713"/>
                  </a:lnTo>
                  <a:lnTo>
                    <a:pt x="610" y="722"/>
                  </a:lnTo>
                  <a:lnTo>
                    <a:pt x="603" y="732"/>
                  </a:lnTo>
                  <a:lnTo>
                    <a:pt x="595" y="740"/>
                  </a:lnTo>
                  <a:lnTo>
                    <a:pt x="589" y="746"/>
                  </a:lnTo>
                  <a:lnTo>
                    <a:pt x="589" y="746"/>
                  </a:lnTo>
                  <a:lnTo>
                    <a:pt x="582" y="750"/>
                  </a:lnTo>
                  <a:lnTo>
                    <a:pt x="573" y="755"/>
                  </a:lnTo>
                  <a:lnTo>
                    <a:pt x="554" y="762"/>
                  </a:lnTo>
                  <a:lnTo>
                    <a:pt x="531" y="770"/>
                  </a:lnTo>
                  <a:lnTo>
                    <a:pt x="508" y="776"/>
                  </a:lnTo>
                  <a:lnTo>
                    <a:pt x="483" y="783"/>
                  </a:lnTo>
                  <a:lnTo>
                    <a:pt x="460" y="787"/>
                  </a:lnTo>
                  <a:lnTo>
                    <a:pt x="438" y="791"/>
                  </a:lnTo>
                  <a:lnTo>
                    <a:pt x="419" y="794"/>
                  </a:lnTo>
                  <a:lnTo>
                    <a:pt x="419" y="794"/>
                  </a:lnTo>
                  <a:lnTo>
                    <a:pt x="412" y="796"/>
                  </a:lnTo>
                  <a:lnTo>
                    <a:pt x="407" y="799"/>
                  </a:lnTo>
                  <a:lnTo>
                    <a:pt x="404" y="803"/>
                  </a:lnTo>
                  <a:lnTo>
                    <a:pt x="402" y="809"/>
                  </a:lnTo>
                  <a:lnTo>
                    <a:pt x="401" y="815"/>
                  </a:lnTo>
                  <a:lnTo>
                    <a:pt x="401" y="822"/>
                  </a:lnTo>
                  <a:lnTo>
                    <a:pt x="402" y="836"/>
                  </a:lnTo>
                  <a:lnTo>
                    <a:pt x="402" y="836"/>
                  </a:lnTo>
                  <a:lnTo>
                    <a:pt x="401" y="851"/>
                  </a:lnTo>
                  <a:lnTo>
                    <a:pt x="400" y="862"/>
                  </a:lnTo>
                  <a:lnTo>
                    <a:pt x="398" y="871"/>
                  </a:lnTo>
                  <a:lnTo>
                    <a:pt x="395" y="877"/>
                  </a:lnTo>
                  <a:lnTo>
                    <a:pt x="389" y="881"/>
                  </a:lnTo>
                  <a:lnTo>
                    <a:pt x="382" y="883"/>
                  </a:lnTo>
                  <a:lnTo>
                    <a:pt x="374" y="885"/>
                  </a:lnTo>
                  <a:lnTo>
                    <a:pt x="364" y="885"/>
                  </a:lnTo>
                  <a:lnTo>
                    <a:pt x="364" y="885"/>
                  </a:lnTo>
                  <a:lnTo>
                    <a:pt x="335" y="884"/>
                  </a:lnTo>
                  <a:lnTo>
                    <a:pt x="335" y="884"/>
                  </a:lnTo>
                  <a:lnTo>
                    <a:pt x="328" y="884"/>
                  </a:lnTo>
                  <a:lnTo>
                    <a:pt x="328" y="884"/>
                  </a:lnTo>
                  <a:lnTo>
                    <a:pt x="312" y="884"/>
                  </a:lnTo>
                  <a:lnTo>
                    <a:pt x="298" y="884"/>
                  </a:lnTo>
                  <a:lnTo>
                    <a:pt x="289" y="882"/>
                  </a:lnTo>
                  <a:lnTo>
                    <a:pt x="285" y="880"/>
                  </a:lnTo>
                  <a:lnTo>
                    <a:pt x="282" y="878"/>
                  </a:lnTo>
                  <a:lnTo>
                    <a:pt x="280" y="875"/>
                  </a:lnTo>
                  <a:lnTo>
                    <a:pt x="278" y="871"/>
                  </a:lnTo>
                  <a:lnTo>
                    <a:pt x="276" y="862"/>
                  </a:lnTo>
                  <a:lnTo>
                    <a:pt x="275" y="849"/>
                  </a:lnTo>
                  <a:lnTo>
                    <a:pt x="275" y="831"/>
                  </a:lnTo>
                  <a:lnTo>
                    <a:pt x="275" y="831"/>
                  </a:lnTo>
                  <a:lnTo>
                    <a:pt x="275" y="814"/>
                  </a:lnTo>
                  <a:lnTo>
                    <a:pt x="273" y="808"/>
                  </a:lnTo>
                  <a:lnTo>
                    <a:pt x="272" y="802"/>
                  </a:lnTo>
                  <a:lnTo>
                    <a:pt x="270" y="799"/>
                  </a:lnTo>
                  <a:lnTo>
                    <a:pt x="266" y="796"/>
                  </a:lnTo>
                  <a:lnTo>
                    <a:pt x="259" y="794"/>
                  </a:lnTo>
                  <a:lnTo>
                    <a:pt x="250" y="793"/>
                  </a:lnTo>
                  <a:lnTo>
                    <a:pt x="250" y="793"/>
                  </a:lnTo>
                  <a:lnTo>
                    <a:pt x="233" y="790"/>
                  </a:lnTo>
                  <a:lnTo>
                    <a:pt x="214" y="787"/>
                  </a:lnTo>
                  <a:lnTo>
                    <a:pt x="195" y="782"/>
                  </a:lnTo>
                  <a:lnTo>
                    <a:pt x="175" y="774"/>
                  </a:lnTo>
                  <a:lnTo>
                    <a:pt x="153" y="766"/>
                  </a:lnTo>
                  <a:lnTo>
                    <a:pt x="133" y="755"/>
                  </a:lnTo>
                  <a:lnTo>
                    <a:pt x="113" y="743"/>
                  </a:lnTo>
                  <a:lnTo>
                    <a:pt x="93" y="730"/>
                  </a:lnTo>
                  <a:lnTo>
                    <a:pt x="74" y="714"/>
                  </a:lnTo>
                  <a:lnTo>
                    <a:pt x="56" y="697"/>
                  </a:lnTo>
                  <a:lnTo>
                    <a:pt x="40" y="678"/>
                  </a:lnTo>
                  <a:lnTo>
                    <a:pt x="33" y="668"/>
                  </a:lnTo>
                  <a:lnTo>
                    <a:pt x="27" y="659"/>
                  </a:lnTo>
                  <a:lnTo>
                    <a:pt x="21" y="648"/>
                  </a:lnTo>
                  <a:lnTo>
                    <a:pt x="15" y="636"/>
                  </a:lnTo>
                  <a:lnTo>
                    <a:pt x="11" y="625"/>
                  </a:lnTo>
                  <a:lnTo>
                    <a:pt x="6" y="613"/>
                  </a:lnTo>
                  <a:lnTo>
                    <a:pt x="3" y="600"/>
                  </a:lnTo>
                  <a:lnTo>
                    <a:pt x="1" y="587"/>
                  </a:lnTo>
                  <a:lnTo>
                    <a:pt x="0" y="574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1" y="538"/>
                  </a:lnTo>
                  <a:lnTo>
                    <a:pt x="3" y="516"/>
                  </a:lnTo>
                  <a:lnTo>
                    <a:pt x="8" y="497"/>
                  </a:lnTo>
                  <a:lnTo>
                    <a:pt x="14" y="478"/>
                  </a:lnTo>
                  <a:lnTo>
                    <a:pt x="22" y="462"/>
                  </a:lnTo>
                  <a:lnTo>
                    <a:pt x="32" y="447"/>
                  </a:lnTo>
                  <a:lnTo>
                    <a:pt x="42" y="433"/>
                  </a:lnTo>
                  <a:lnTo>
                    <a:pt x="55" y="420"/>
                  </a:lnTo>
                  <a:lnTo>
                    <a:pt x="68" y="409"/>
                  </a:lnTo>
                  <a:lnTo>
                    <a:pt x="82" y="398"/>
                  </a:lnTo>
                  <a:lnTo>
                    <a:pt x="96" y="389"/>
                  </a:lnTo>
                  <a:lnTo>
                    <a:pt x="112" y="381"/>
                  </a:lnTo>
                  <a:lnTo>
                    <a:pt x="128" y="372"/>
                  </a:lnTo>
                  <a:lnTo>
                    <a:pt x="143" y="366"/>
                  </a:lnTo>
                  <a:lnTo>
                    <a:pt x="177" y="354"/>
                  </a:lnTo>
                  <a:lnTo>
                    <a:pt x="209" y="343"/>
                  </a:lnTo>
                  <a:lnTo>
                    <a:pt x="242" y="335"/>
                  </a:lnTo>
                  <a:lnTo>
                    <a:pt x="272" y="325"/>
                  </a:lnTo>
                  <a:lnTo>
                    <a:pt x="299" y="315"/>
                  </a:lnTo>
                  <a:lnTo>
                    <a:pt x="310" y="311"/>
                  </a:lnTo>
                  <a:lnTo>
                    <a:pt x="322" y="305"/>
                  </a:lnTo>
                  <a:lnTo>
                    <a:pt x="331" y="299"/>
                  </a:lnTo>
                  <a:lnTo>
                    <a:pt x="340" y="293"/>
                  </a:lnTo>
                  <a:lnTo>
                    <a:pt x="345" y="286"/>
                  </a:lnTo>
                  <a:lnTo>
                    <a:pt x="351" y="277"/>
                  </a:lnTo>
                  <a:lnTo>
                    <a:pt x="353" y="269"/>
                  </a:lnTo>
                  <a:lnTo>
                    <a:pt x="354" y="259"/>
                  </a:lnTo>
                  <a:lnTo>
                    <a:pt x="354" y="259"/>
                  </a:lnTo>
                  <a:lnTo>
                    <a:pt x="354" y="253"/>
                  </a:lnTo>
                  <a:lnTo>
                    <a:pt x="353" y="247"/>
                  </a:lnTo>
                  <a:lnTo>
                    <a:pt x="352" y="242"/>
                  </a:lnTo>
                  <a:lnTo>
                    <a:pt x="350" y="236"/>
                  </a:lnTo>
                  <a:lnTo>
                    <a:pt x="346" y="232"/>
                  </a:lnTo>
                  <a:lnTo>
                    <a:pt x="343" y="228"/>
                  </a:lnTo>
                  <a:lnTo>
                    <a:pt x="335" y="220"/>
                  </a:lnTo>
                  <a:lnTo>
                    <a:pt x="326" y="215"/>
                  </a:lnTo>
                  <a:lnTo>
                    <a:pt x="316" y="210"/>
                  </a:lnTo>
                  <a:lnTo>
                    <a:pt x="304" y="208"/>
                  </a:lnTo>
                  <a:lnTo>
                    <a:pt x="291" y="208"/>
                  </a:lnTo>
                  <a:lnTo>
                    <a:pt x="291" y="208"/>
                  </a:lnTo>
                  <a:lnTo>
                    <a:pt x="281" y="208"/>
                  </a:lnTo>
                  <a:lnTo>
                    <a:pt x="272" y="209"/>
                  </a:lnTo>
                  <a:lnTo>
                    <a:pt x="254" y="213"/>
                  </a:lnTo>
                  <a:lnTo>
                    <a:pt x="237" y="218"/>
                  </a:lnTo>
                  <a:lnTo>
                    <a:pt x="222" y="226"/>
                  </a:lnTo>
                  <a:lnTo>
                    <a:pt x="207" y="234"/>
                  </a:lnTo>
                  <a:lnTo>
                    <a:pt x="193" y="244"/>
                  </a:lnTo>
                  <a:lnTo>
                    <a:pt x="180" y="254"/>
                  </a:lnTo>
                  <a:lnTo>
                    <a:pt x="167" y="264"/>
                  </a:lnTo>
                  <a:lnTo>
                    <a:pt x="143" y="285"/>
                  </a:lnTo>
                  <a:lnTo>
                    <a:pt x="132" y="295"/>
                  </a:lnTo>
                  <a:lnTo>
                    <a:pt x="121" y="303"/>
                  </a:lnTo>
                  <a:lnTo>
                    <a:pt x="111" y="311"/>
                  </a:lnTo>
                  <a:lnTo>
                    <a:pt x="100" y="316"/>
                  </a:lnTo>
                  <a:lnTo>
                    <a:pt x="87" y="320"/>
                  </a:lnTo>
                  <a:lnTo>
                    <a:pt x="76" y="321"/>
                  </a:lnTo>
                  <a:lnTo>
                    <a:pt x="76" y="321"/>
                  </a:lnTo>
                  <a:lnTo>
                    <a:pt x="69" y="321"/>
                  </a:lnTo>
                  <a:lnTo>
                    <a:pt x="62" y="320"/>
                  </a:lnTo>
                  <a:lnTo>
                    <a:pt x="56" y="318"/>
                  </a:lnTo>
                  <a:lnTo>
                    <a:pt x="50" y="316"/>
                  </a:lnTo>
                  <a:lnTo>
                    <a:pt x="45" y="313"/>
                  </a:lnTo>
                  <a:lnTo>
                    <a:pt x="39" y="310"/>
                  </a:lnTo>
                  <a:lnTo>
                    <a:pt x="34" y="305"/>
                  </a:lnTo>
                  <a:lnTo>
                    <a:pt x="30" y="301"/>
                  </a:lnTo>
                  <a:lnTo>
                    <a:pt x="23" y="291"/>
                  </a:lnTo>
                  <a:lnTo>
                    <a:pt x="19" y="280"/>
                  </a:lnTo>
                  <a:lnTo>
                    <a:pt x="15" y="268"/>
                  </a:lnTo>
                  <a:lnTo>
                    <a:pt x="14" y="254"/>
                  </a:lnTo>
                  <a:lnTo>
                    <a:pt x="14" y="254"/>
                  </a:lnTo>
                  <a:lnTo>
                    <a:pt x="15" y="241"/>
                  </a:lnTo>
                  <a:lnTo>
                    <a:pt x="18" y="227"/>
                  </a:lnTo>
                  <a:lnTo>
                    <a:pt x="21" y="214"/>
                  </a:lnTo>
                  <a:lnTo>
                    <a:pt x="25" y="200"/>
                  </a:lnTo>
                  <a:lnTo>
                    <a:pt x="32" y="187"/>
                  </a:lnTo>
                  <a:lnTo>
                    <a:pt x="39" y="174"/>
                  </a:lnTo>
                  <a:lnTo>
                    <a:pt x="46" y="162"/>
                  </a:lnTo>
                  <a:lnTo>
                    <a:pt x="55" y="150"/>
                  </a:lnTo>
                  <a:lnTo>
                    <a:pt x="62" y="139"/>
                  </a:lnTo>
                  <a:lnTo>
                    <a:pt x="71" y="129"/>
                  </a:lnTo>
                  <a:lnTo>
                    <a:pt x="82" y="120"/>
                  </a:lnTo>
                  <a:lnTo>
                    <a:pt x="91" y="112"/>
                  </a:lnTo>
                  <a:lnTo>
                    <a:pt x="100" y="107"/>
                  </a:lnTo>
                  <a:lnTo>
                    <a:pt x="108" y="101"/>
                  </a:lnTo>
                  <a:lnTo>
                    <a:pt x="117" y="99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34" y="98"/>
                  </a:lnTo>
                  <a:lnTo>
                    <a:pt x="141" y="100"/>
                  </a:lnTo>
                  <a:lnTo>
                    <a:pt x="154" y="104"/>
                  </a:lnTo>
                  <a:lnTo>
                    <a:pt x="168" y="108"/>
                  </a:lnTo>
                  <a:lnTo>
                    <a:pt x="174" y="109"/>
                  </a:lnTo>
                  <a:lnTo>
                    <a:pt x="178" y="109"/>
                  </a:lnTo>
                  <a:lnTo>
                    <a:pt x="178" y="109"/>
                  </a:lnTo>
                  <a:lnTo>
                    <a:pt x="191" y="107"/>
                  </a:lnTo>
                  <a:lnTo>
                    <a:pt x="216" y="101"/>
                  </a:lnTo>
                  <a:lnTo>
                    <a:pt x="241" y="96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66" y="90"/>
                  </a:lnTo>
                  <a:lnTo>
                    <a:pt x="270" y="86"/>
                  </a:lnTo>
                  <a:lnTo>
                    <a:pt x="273" y="81"/>
                  </a:lnTo>
                  <a:lnTo>
                    <a:pt x="275" y="75"/>
                  </a:lnTo>
                  <a:lnTo>
                    <a:pt x="275" y="69"/>
                  </a:lnTo>
                  <a:lnTo>
                    <a:pt x="275" y="63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5" y="34"/>
                  </a:lnTo>
                  <a:lnTo>
                    <a:pt x="276" y="24"/>
                  </a:lnTo>
                  <a:lnTo>
                    <a:pt x="278" y="14"/>
                  </a:lnTo>
                  <a:lnTo>
                    <a:pt x="281" y="9"/>
                  </a:lnTo>
                  <a:lnTo>
                    <a:pt x="287" y="4"/>
                  </a:lnTo>
                  <a:lnTo>
                    <a:pt x="294" y="2"/>
                  </a:lnTo>
                  <a:lnTo>
                    <a:pt x="301" y="1"/>
                  </a:lnTo>
                  <a:lnTo>
                    <a:pt x="3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9468961" y="548680"/>
              <a:ext cx="2723039" cy="1158233"/>
            </a:xfrm>
            <a:custGeom>
              <a:avLst/>
              <a:gdLst>
                <a:gd name="connsiteX0" fmla="*/ 0 w 2723039"/>
                <a:gd name="connsiteY0" fmla="*/ 0 h 993309"/>
                <a:gd name="connsiteX1" fmla="*/ 0 w 2723039"/>
                <a:gd name="connsiteY1" fmla="*/ 993309 h 993309"/>
                <a:gd name="connsiteX2" fmla="*/ 1248857 w 2723039"/>
                <a:gd name="connsiteY2" fmla="*/ 984485 h 993309"/>
                <a:gd name="connsiteX3" fmla="*/ 2593038 w 2723039"/>
                <a:gd name="connsiteY3" fmla="*/ 975294 h 993309"/>
                <a:gd name="connsiteX4" fmla="*/ 2603136 w 2723039"/>
                <a:gd name="connsiteY4" fmla="*/ 974753 h 993309"/>
                <a:gd name="connsiteX5" fmla="*/ 2611970 w 2723039"/>
                <a:gd name="connsiteY5" fmla="*/ 973672 h 993309"/>
                <a:gd name="connsiteX6" fmla="*/ 2620174 w 2723039"/>
                <a:gd name="connsiteY6" fmla="*/ 972591 h 993309"/>
                <a:gd name="connsiteX7" fmla="*/ 2626485 w 2723039"/>
                <a:gd name="connsiteY7" fmla="*/ 971510 h 993309"/>
                <a:gd name="connsiteX8" fmla="*/ 2630903 w 2723039"/>
                <a:gd name="connsiteY8" fmla="*/ 969888 h 993309"/>
                <a:gd name="connsiteX9" fmla="*/ 2635951 w 2723039"/>
                <a:gd name="connsiteY9" fmla="*/ 967725 h 993309"/>
                <a:gd name="connsiteX10" fmla="*/ 2639738 w 2723039"/>
                <a:gd name="connsiteY10" fmla="*/ 964482 h 993309"/>
                <a:gd name="connsiteX11" fmla="*/ 2642262 w 2723039"/>
                <a:gd name="connsiteY11" fmla="*/ 961779 h 993309"/>
                <a:gd name="connsiteX12" fmla="*/ 2644786 w 2723039"/>
                <a:gd name="connsiteY12" fmla="*/ 957994 h 993309"/>
                <a:gd name="connsiteX13" fmla="*/ 2646048 w 2723039"/>
                <a:gd name="connsiteY13" fmla="*/ 954751 h 993309"/>
                <a:gd name="connsiteX14" fmla="*/ 2647310 w 2723039"/>
                <a:gd name="connsiteY14" fmla="*/ 950426 h 993309"/>
                <a:gd name="connsiteX15" fmla="*/ 2647942 w 2723039"/>
                <a:gd name="connsiteY15" fmla="*/ 946101 h 993309"/>
                <a:gd name="connsiteX16" fmla="*/ 2649204 w 2723039"/>
                <a:gd name="connsiteY16" fmla="*/ 935829 h 993309"/>
                <a:gd name="connsiteX17" fmla="*/ 2649835 w 2723039"/>
                <a:gd name="connsiteY17" fmla="*/ 925016 h 993309"/>
                <a:gd name="connsiteX18" fmla="*/ 2692748 w 2723039"/>
                <a:gd name="connsiteY18" fmla="*/ 429268 h 993309"/>
                <a:gd name="connsiteX19" fmla="*/ 2714204 w 2723039"/>
                <a:gd name="connsiteY19" fmla="*/ 178421 h 993309"/>
                <a:gd name="connsiteX20" fmla="*/ 2723039 w 2723039"/>
                <a:gd name="connsiteY20" fmla="*/ 64350 h 993309"/>
                <a:gd name="connsiteX21" fmla="*/ 2722408 w 2723039"/>
                <a:gd name="connsiteY21" fmla="*/ 61647 h 993309"/>
                <a:gd name="connsiteX22" fmla="*/ 2721777 w 2723039"/>
                <a:gd name="connsiteY22" fmla="*/ 58944 h 993309"/>
                <a:gd name="connsiteX23" fmla="*/ 2719884 w 2723039"/>
                <a:gd name="connsiteY23" fmla="*/ 56781 h 993309"/>
                <a:gd name="connsiteX24" fmla="*/ 2717359 w 2723039"/>
                <a:gd name="connsiteY24" fmla="*/ 54619 h 993309"/>
                <a:gd name="connsiteX25" fmla="*/ 2711680 w 2723039"/>
                <a:gd name="connsiteY25" fmla="*/ 50834 h 993309"/>
                <a:gd name="connsiteX26" fmla="*/ 2704738 w 2723039"/>
                <a:gd name="connsiteY26" fmla="*/ 48131 h 993309"/>
                <a:gd name="connsiteX27" fmla="*/ 2698427 w 2723039"/>
                <a:gd name="connsiteY27" fmla="*/ 45428 h 993309"/>
                <a:gd name="connsiteX28" fmla="*/ 2692116 w 2723039"/>
                <a:gd name="connsiteY28" fmla="*/ 43806 h 993309"/>
                <a:gd name="connsiteX29" fmla="*/ 2686437 w 2723039"/>
                <a:gd name="connsiteY29" fmla="*/ 42725 h 99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23039" h="993309">
                  <a:moveTo>
                    <a:pt x="0" y="0"/>
                  </a:moveTo>
                  <a:lnTo>
                    <a:pt x="0" y="993309"/>
                  </a:lnTo>
                  <a:lnTo>
                    <a:pt x="1248857" y="984485"/>
                  </a:lnTo>
                  <a:lnTo>
                    <a:pt x="2593038" y="975294"/>
                  </a:lnTo>
                  <a:lnTo>
                    <a:pt x="2603136" y="974753"/>
                  </a:lnTo>
                  <a:lnTo>
                    <a:pt x="2611970" y="973672"/>
                  </a:lnTo>
                  <a:lnTo>
                    <a:pt x="2620174" y="972591"/>
                  </a:lnTo>
                  <a:lnTo>
                    <a:pt x="2626485" y="971510"/>
                  </a:lnTo>
                  <a:lnTo>
                    <a:pt x="2630903" y="969888"/>
                  </a:lnTo>
                  <a:lnTo>
                    <a:pt x="2635951" y="967725"/>
                  </a:lnTo>
                  <a:lnTo>
                    <a:pt x="2639738" y="964482"/>
                  </a:lnTo>
                  <a:lnTo>
                    <a:pt x="2642262" y="961779"/>
                  </a:lnTo>
                  <a:lnTo>
                    <a:pt x="2644786" y="957994"/>
                  </a:lnTo>
                  <a:lnTo>
                    <a:pt x="2646048" y="954751"/>
                  </a:lnTo>
                  <a:lnTo>
                    <a:pt x="2647310" y="950426"/>
                  </a:lnTo>
                  <a:lnTo>
                    <a:pt x="2647942" y="946101"/>
                  </a:lnTo>
                  <a:lnTo>
                    <a:pt x="2649204" y="935829"/>
                  </a:lnTo>
                  <a:lnTo>
                    <a:pt x="2649835" y="925016"/>
                  </a:lnTo>
                  <a:lnTo>
                    <a:pt x="2692748" y="429268"/>
                  </a:lnTo>
                  <a:lnTo>
                    <a:pt x="2714204" y="178421"/>
                  </a:lnTo>
                  <a:lnTo>
                    <a:pt x="2723039" y="64350"/>
                  </a:lnTo>
                  <a:lnTo>
                    <a:pt x="2722408" y="61647"/>
                  </a:lnTo>
                  <a:lnTo>
                    <a:pt x="2721777" y="58944"/>
                  </a:lnTo>
                  <a:lnTo>
                    <a:pt x="2719884" y="56781"/>
                  </a:lnTo>
                  <a:lnTo>
                    <a:pt x="2717359" y="54619"/>
                  </a:lnTo>
                  <a:lnTo>
                    <a:pt x="2711680" y="50834"/>
                  </a:lnTo>
                  <a:lnTo>
                    <a:pt x="2704738" y="48131"/>
                  </a:lnTo>
                  <a:lnTo>
                    <a:pt x="2698427" y="45428"/>
                  </a:lnTo>
                  <a:lnTo>
                    <a:pt x="2692116" y="43806"/>
                  </a:lnTo>
                  <a:lnTo>
                    <a:pt x="2686437" y="42725"/>
                  </a:lnTo>
                  <a:close/>
                </a:path>
              </a:pathLst>
            </a:custGeom>
            <a:solidFill>
              <a:srgbClr val="0E5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375534" y="1813245"/>
              <a:ext cx="666262" cy="856059"/>
            </a:xfrm>
            <a:custGeom>
              <a:avLst/>
              <a:gdLst>
                <a:gd name="T0" fmla="*/ 677 w 1055"/>
                <a:gd name="T1" fmla="*/ 4 h 1363"/>
                <a:gd name="T2" fmla="*/ 747 w 1055"/>
                <a:gd name="T3" fmla="*/ 116 h 1363"/>
                <a:gd name="T4" fmla="*/ 825 w 1055"/>
                <a:gd name="T5" fmla="*/ 255 h 1363"/>
                <a:gd name="T6" fmla="*/ 853 w 1055"/>
                <a:gd name="T7" fmla="*/ 311 h 1363"/>
                <a:gd name="T8" fmla="*/ 903 w 1055"/>
                <a:gd name="T9" fmla="*/ 415 h 1363"/>
                <a:gd name="T10" fmla="*/ 946 w 1055"/>
                <a:gd name="T11" fmla="*/ 514 h 1363"/>
                <a:gd name="T12" fmla="*/ 981 w 1055"/>
                <a:gd name="T13" fmla="*/ 605 h 1363"/>
                <a:gd name="T14" fmla="*/ 1008 w 1055"/>
                <a:gd name="T15" fmla="*/ 691 h 1363"/>
                <a:gd name="T16" fmla="*/ 1028 w 1055"/>
                <a:gd name="T17" fmla="*/ 770 h 1363"/>
                <a:gd name="T18" fmla="*/ 1042 w 1055"/>
                <a:gd name="T19" fmla="*/ 843 h 1363"/>
                <a:gd name="T20" fmla="*/ 1051 w 1055"/>
                <a:gd name="T21" fmla="*/ 911 h 1363"/>
                <a:gd name="T22" fmla="*/ 1055 w 1055"/>
                <a:gd name="T23" fmla="*/ 973 h 1363"/>
                <a:gd name="T24" fmla="*/ 1054 w 1055"/>
                <a:gd name="T25" fmla="*/ 1030 h 1363"/>
                <a:gd name="T26" fmla="*/ 1048 w 1055"/>
                <a:gd name="T27" fmla="*/ 1082 h 1363"/>
                <a:gd name="T28" fmla="*/ 1039 w 1055"/>
                <a:gd name="T29" fmla="*/ 1129 h 1363"/>
                <a:gd name="T30" fmla="*/ 1027 w 1055"/>
                <a:gd name="T31" fmla="*/ 1172 h 1363"/>
                <a:gd name="T32" fmla="*/ 1013 w 1055"/>
                <a:gd name="T33" fmla="*/ 1211 h 1363"/>
                <a:gd name="T34" fmla="*/ 996 w 1055"/>
                <a:gd name="T35" fmla="*/ 1245 h 1363"/>
                <a:gd name="T36" fmla="*/ 978 w 1055"/>
                <a:gd name="T37" fmla="*/ 1276 h 1363"/>
                <a:gd name="T38" fmla="*/ 969 w 1055"/>
                <a:gd name="T39" fmla="*/ 1290 h 1363"/>
                <a:gd name="T40" fmla="*/ 949 w 1055"/>
                <a:gd name="T41" fmla="*/ 1314 h 1363"/>
                <a:gd name="T42" fmla="*/ 929 w 1055"/>
                <a:gd name="T43" fmla="*/ 1333 h 1363"/>
                <a:gd name="T44" fmla="*/ 907 w 1055"/>
                <a:gd name="T45" fmla="*/ 1347 h 1363"/>
                <a:gd name="T46" fmla="*/ 883 w 1055"/>
                <a:gd name="T47" fmla="*/ 1356 h 1363"/>
                <a:gd name="T48" fmla="*/ 858 w 1055"/>
                <a:gd name="T49" fmla="*/ 1361 h 1363"/>
                <a:gd name="T50" fmla="*/ 834 w 1055"/>
                <a:gd name="T51" fmla="*/ 1363 h 1363"/>
                <a:gd name="T52" fmla="*/ 809 w 1055"/>
                <a:gd name="T53" fmla="*/ 1361 h 1363"/>
                <a:gd name="T54" fmla="*/ 784 w 1055"/>
                <a:gd name="T55" fmla="*/ 1357 h 1363"/>
                <a:gd name="T56" fmla="*/ 736 w 1055"/>
                <a:gd name="T57" fmla="*/ 1340 h 1363"/>
                <a:gd name="T58" fmla="*/ 692 w 1055"/>
                <a:gd name="T59" fmla="*/ 1317 h 1363"/>
                <a:gd name="T60" fmla="*/ 654 w 1055"/>
                <a:gd name="T61" fmla="*/ 1290 h 1363"/>
                <a:gd name="T62" fmla="*/ 624 w 1055"/>
                <a:gd name="T63" fmla="*/ 1262 h 1363"/>
                <a:gd name="T64" fmla="*/ 618 w 1055"/>
                <a:gd name="T65" fmla="*/ 1253 h 1363"/>
                <a:gd name="T66" fmla="*/ 605 w 1055"/>
                <a:gd name="T67" fmla="*/ 1230 h 1363"/>
                <a:gd name="T68" fmla="*/ 585 w 1055"/>
                <a:gd name="T69" fmla="*/ 1173 h 1363"/>
                <a:gd name="T70" fmla="*/ 535 w 1055"/>
                <a:gd name="T71" fmla="*/ 1009 h 1363"/>
                <a:gd name="T72" fmla="*/ 494 w 1055"/>
                <a:gd name="T73" fmla="*/ 871 h 1363"/>
                <a:gd name="T74" fmla="*/ 442 w 1055"/>
                <a:gd name="T75" fmla="*/ 718 h 1363"/>
                <a:gd name="T76" fmla="*/ 412 w 1055"/>
                <a:gd name="T77" fmla="*/ 639 h 1363"/>
                <a:gd name="T78" fmla="*/ 378 w 1055"/>
                <a:gd name="T79" fmla="*/ 560 h 1363"/>
                <a:gd name="T80" fmla="*/ 341 w 1055"/>
                <a:gd name="T81" fmla="*/ 481 h 1363"/>
                <a:gd name="T82" fmla="*/ 301 w 1055"/>
                <a:gd name="T83" fmla="*/ 405 h 1363"/>
                <a:gd name="T84" fmla="*/ 256 w 1055"/>
                <a:gd name="T85" fmla="*/ 330 h 1363"/>
                <a:gd name="T86" fmla="*/ 208 w 1055"/>
                <a:gd name="T87" fmla="*/ 260 h 1363"/>
                <a:gd name="T88" fmla="*/ 185 w 1055"/>
                <a:gd name="T89" fmla="*/ 231 h 1363"/>
                <a:gd name="T90" fmla="*/ 137 w 1055"/>
                <a:gd name="T91" fmla="*/ 173 h 1363"/>
                <a:gd name="T92" fmla="*/ 84 w 1055"/>
                <a:gd name="T93" fmla="*/ 117 h 1363"/>
                <a:gd name="T94" fmla="*/ 29 w 1055"/>
                <a:gd name="T95" fmla="*/ 62 h 1363"/>
                <a:gd name="T96" fmla="*/ 0 w 1055"/>
                <a:gd name="T97" fmla="*/ 35 h 1363"/>
                <a:gd name="T98" fmla="*/ 168 w 1055"/>
                <a:gd name="T99" fmla="*/ 18 h 1363"/>
                <a:gd name="T100" fmla="*/ 337 w 1055"/>
                <a:gd name="T101" fmla="*/ 5 h 1363"/>
                <a:gd name="T102" fmla="*/ 506 w 1055"/>
                <a:gd name="T103" fmla="*/ 0 h 1363"/>
                <a:gd name="T104" fmla="*/ 634 w 1055"/>
                <a:gd name="T105" fmla="*/ 2 h 1363"/>
                <a:gd name="T106" fmla="*/ 677 w 1055"/>
                <a:gd name="T107" fmla="*/ 4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5" h="1363">
                  <a:moveTo>
                    <a:pt x="677" y="4"/>
                  </a:moveTo>
                  <a:lnTo>
                    <a:pt x="677" y="4"/>
                  </a:lnTo>
                  <a:lnTo>
                    <a:pt x="711" y="57"/>
                  </a:lnTo>
                  <a:lnTo>
                    <a:pt x="747" y="116"/>
                  </a:lnTo>
                  <a:lnTo>
                    <a:pt x="784" y="182"/>
                  </a:lnTo>
                  <a:lnTo>
                    <a:pt x="825" y="255"/>
                  </a:lnTo>
                  <a:lnTo>
                    <a:pt x="825" y="255"/>
                  </a:lnTo>
                  <a:lnTo>
                    <a:pt x="853" y="311"/>
                  </a:lnTo>
                  <a:lnTo>
                    <a:pt x="880" y="363"/>
                  </a:lnTo>
                  <a:lnTo>
                    <a:pt x="903" y="415"/>
                  </a:lnTo>
                  <a:lnTo>
                    <a:pt x="926" y="465"/>
                  </a:lnTo>
                  <a:lnTo>
                    <a:pt x="946" y="514"/>
                  </a:lnTo>
                  <a:lnTo>
                    <a:pt x="964" y="560"/>
                  </a:lnTo>
                  <a:lnTo>
                    <a:pt x="981" y="605"/>
                  </a:lnTo>
                  <a:lnTo>
                    <a:pt x="995" y="649"/>
                  </a:lnTo>
                  <a:lnTo>
                    <a:pt x="1008" y="691"/>
                  </a:lnTo>
                  <a:lnTo>
                    <a:pt x="1019" y="731"/>
                  </a:lnTo>
                  <a:lnTo>
                    <a:pt x="1028" y="770"/>
                  </a:lnTo>
                  <a:lnTo>
                    <a:pt x="1036" y="807"/>
                  </a:lnTo>
                  <a:lnTo>
                    <a:pt x="1042" y="843"/>
                  </a:lnTo>
                  <a:lnTo>
                    <a:pt x="1047" y="877"/>
                  </a:lnTo>
                  <a:lnTo>
                    <a:pt x="1051" y="911"/>
                  </a:lnTo>
                  <a:lnTo>
                    <a:pt x="1054" y="942"/>
                  </a:lnTo>
                  <a:lnTo>
                    <a:pt x="1055" y="973"/>
                  </a:lnTo>
                  <a:lnTo>
                    <a:pt x="1055" y="1002"/>
                  </a:lnTo>
                  <a:lnTo>
                    <a:pt x="1054" y="1030"/>
                  </a:lnTo>
                  <a:lnTo>
                    <a:pt x="1051" y="1057"/>
                  </a:lnTo>
                  <a:lnTo>
                    <a:pt x="1048" y="1082"/>
                  </a:lnTo>
                  <a:lnTo>
                    <a:pt x="1043" y="1106"/>
                  </a:lnTo>
                  <a:lnTo>
                    <a:pt x="1039" y="1129"/>
                  </a:lnTo>
                  <a:lnTo>
                    <a:pt x="1033" y="1152"/>
                  </a:lnTo>
                  <a:lnTo>
                    <a:pt x="1027" y="1172"/>
                  </a:lnTo>
                  <a:lnTo>
                    <a:pt x="1020" y="1192"/>
                  </a:lnTo>
                  <a:lnTo>
                    <a:pt x="1013" y="1211"/>
                  </a:lnTo>
                  <a:lnTo>
                    <a:pt x="1005" y="1228"/>
                  </a:lnTo>
                  <a:lnTo>
                    <a:pt x="996" y="1245"/>
                  </a:lnTo>
                  <a:lnTo>
                    <a:pt x="987" y="1261"/>
                  </a:lnTo>
                  <a:lnTo>
                    <a:pt x="978" y="1276"/>
                  </a:lnTo>
                  <a:lnTo>
                    <a:pt x="969" y="1290"/>
                  </a:lnTo>
                  <a:lnTo>
                    <a:pt x="969" y="1290"/>
                  </a:lnTo>
                  <a:lnTo>
                    <a:pt x="959" y="1303"/>
                  </a:lnTo>
                  <a:lnTo>
                    <a:pt x="949" y="1314"/>
                  </a:lnTo>
                  <a:lnTo>
                    <a:pt x="939" y="1323"/>
                  </a:lnTo>
                  <a:lnTo>
                    <a:pt x="929" y="1333"/>
                  </a:lnTo>
                  <a:lnTo>
                    <a:pt x="918" y="1341"/>
                  </a:lnTo>
                  <a:lnTo>
                    <a:pt x="907" y="1347"/>
                  </a:lnTo>
                  <a:lnTo>
                    <a:pt x="894" y="1352"/>
                  </a:lnTo>
                  <a:lnTo>
                    <a:pt x="883" y="1356"/>
                  </a:lnTo>
                  <a:lnTo>
                    <a:pt x="871" y="1359"/>
                  </a:lnTo>
                  <a:lnTo>
                    <a:pt x="858" y="1361"/>
                  </a:lnTo>
                  <a:lnTo>
                    <a:pt x="846" y="1362"/>
                  </a:lnTo>
                  <a:lnTo>
                    <a:pt x="834" y="1363"/>
                  </a:lnTo>
                  <a:lnTo>
                    <a:pt x="821" y="1362"/>
                  </a:lnTo>
                  <a:lnTo>
                    <a:pt x="809" y="1361"/>
                  </a:lnTo>
                  <a:lnTo>
                    <a:pt x="797" y="1359"/>
                  </a:lnTo>
                  <a:lnTo>
                    <a:pt x="784" y="1357"/>
                  </a:lnTo>
                  <a:lnTo>
                    <a:pt x="760" y="1349"/>
                  </a:lnTo>
                  <a:lnTo>
                    <a:pt x="736" y="1340"/>
                  </a:lnTo>
                  <a:lnTo>
                    <a:pt x="714" y="1329"/>
                  </a:lnTo>
                  <a:lnTo>
                    <a:pt x="692" y="1317"/>
                  </a:lnTo>
                  <a:lnTo>
                    <a:pt x="672" y="1303"/>
                  </a:lnTo>
                  <a:lnTo>
                    <a:pt x="654" y="1290"/>
                  </a:lnTo>
                  <a:lnTo>
                    <a:pt x="639" y="1276"/>
                  </a:lnTo>
                  <a:lnTo>
                    <a:pt x="624" y="1262"/>
                  </a:lnTo>
                  <a:lnTo>
                    <a:pt x="624" y="1262"/>
                  </a:lnTo>
                  <a:lnTo>
                    <a:pt x="618" y="1253"/>
                  </a:lnTo>
                  <a:lnTo>
                    <a:pt x="612" y="1242"/>
                  </a:lnTo>
                  <a:lnTo>
                    <a:pt x="605" y="1230"/>
                  </a:lnTo>
                  <a:lnTo>
                    <a:pt x="598" y="1213"/>
                  </a:lnTo>
                  <a:lnTo>
                    <a:pt x="585" y="1173"/>
                  </a:lnTo>
                  <a:lnTo>
                    <a:pt x="570" y="1126"/>
                  </a:lnTo>
                  <a:lnTo>
                    <a:pt x="535" y="1009"/>
                  </a:lnTo>
                  <a:lnTo>
                    <a:pt x="515" y="942"/>
                  </a:lnTo>
                  <a:lnTo>
                    <a:pt x="494" y="871"/>
                  </a:lnTo>
                  <a:lnTo>
                    <a:pt x="469" y="795"/>
                  </a:lnTo>
                  <a:lnTo>
                    <a:pt x="442" y="718"/>
                  </a:lnTo>
                  <a:lnTo>
                    <a:pt x="428" y="679"/>
                  </a:lnTo>
                  <a:lnTo>
                    <a:pt x="412" y="639"/>
                  </a:lnTo>
                  <a:lnTo>
                    <a:pt x="395" y="600"/>
                  </a:lnTo>
                  <a:lnTo>
                    <a:pt x="378" y="560"/>
                  </a:lnTo>
                  <a:lnTo>
                    <a:pt x="360" y="521"/>
                  </a:lnTo>
                  <a:lnTo>
                    <a:pt x="341" y="481"/>
                  </a:lnTo>
                  <a:lnTo>
                    <a:pt x="322" y="442"/>
                  </a:lnTo>
                  <a:lnTo>
                    <a:pt x="301" y="405"/>
                  </a:lnTo>
                  <a:lnTo>
                    <a:pt x="280" y="367"/>
                  </a:lnTo>
                  <a:lnTo>
                    <a:pt x="256" y="330"/>
                  </a:lnTo>
                  <a:lnTo>
                    <a:pt x="232" y="294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185" y="231"/>
                  </a:lnTo>
                  <a:lnTo>
                    <a:pt x="162" y="201"/>
                  </a:lnTo>
                  <a:lnTo>
                    <a:pt x="137" y="173"/>
                  </a:lnTo>
                  <a:lnTo>
                    <a:pt x="111" y="144"/>
                  </a:lnTo>
                  <a:lnTo>
                    <a:pt x="84" y="117"/>
                  </a:lnTo>
                  <a:lnTo>
                    <a:pt x="57" y="89"/>
                  </a:lnTo>
                  <a:lnTo>
                    <a:pt x="29" y="6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84" y="27"/>
                  </a:lnTo>
                  <a:lnTo>
                    <a:pt x="168" y="18"/>
                  </a:lnTo>
                  <a:lnTo>
                    <a:pt x="253" y="10"/>
                  </a:lnTo>
                  <a:lnTo>
                    <a:pt x="337" y="5"/>
                  </a:lnTo>
                  <a:lnTo>
                    <a:pt x="422" y="2"/>
                  </a:lnTo>
                  <a:lnTo>
                    <a:pt x="506" y="0"/>
                  </a:lnTo>
                  <a:lnTo>
                    <a:pt x="591" y="1"/>
                  </a:lnTo>
                  <a:lnTo>
                    <a:pt x="634" y="2"/>
                  </a:lnTo>
                  <a:lnTo>
                    <a:pt x="677" y="4"/>
                  </a:lnTo>
                  <a:lnTo>
                    <a:pt x="677" y="4"/>
                  </a:lnTo>
                  <a:close/>
                </a:path>
              </a:pathLst>
            </a:custGeom>
            <a:solidFill>
              <a:srgbClr val="F0B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8499852" y="2011812"/>
              <a:ext cx="378558" cy="714853"/>
            </a:xfrm>
            <a:custGeom>
              <a:avLst/>
              <a:gdLst>
                <a:gd name="T0" fmla="*/ 524 w 602"/>
                <a:gd name="T1" fmla="*/ 0 h 1128"/>
                <a:gd name="T2" fmla="*/ 553 w 602"/>
                <a:gd name="T3" fmla="*/ 78 h 1128"/>
                <a:gd name="T4" fmla="*/ 570 w 602"/>
                <a:gd name="T5" fmla="*/ 132 h 1128"/>
                <a:gd name="T6" fmla="*/ 582 w 602"/>
                <a:gd name="T7" fmla="*/ 189 h 1128"/>
                <a:gd name="T8" fmla="*/ 588 w 602"/>
                <a:gd name="T9" fmla="*/ 218 h 1128"/>
                <a:gd name="T10" fmla="*/ 602 w 602"/>
                <a:gd name="T11" fmla="*/ 322 h 1128"/>
                <a:gd name="T12" fmla="*/ 563 w 602"/>
                <a:gd name="T13" fmla="*/ 378 h 1128"/>
                <a:gd name="T14" fmla="*/ 528 w 602"/>
                <a:gd name="T15" fmla="*/ 438 h 1128"/>
                <a:gd name="T16" fmla="*/ 498 w 602"/>
                <a:gd name="T17" fmla="*/ 499 h 1128"/>
                <a:gd name="T18" fmla="*/ 473 w 602"/>
                <a:gd name="T19" fmla="*/ 564 h 1128"/>
                <a:gd name="T20" fmla="*/ 453 w 602"/>
                <a:gd name="T21" fmla="*/ 631 h 1128"/>
                <a:gd name="T22" fmla="*/ 439 w 602"/>
                <a:gd name="T23" fmla="*/ 699 h 1128"/>
                <a:gd name="T24" fmla="*/ 430 w 602"/>
                <a:gd name="T25" fmla="*/ 769 h 1128"/>
                <a:gd name="T26" fmla="*/ 426 w 602"/>
                <a:gd name="T27" fmla="*/ 842 h 1128"/>
                <a:gd name="T28" fmla="*/ 427 w 602"/>
                <a:gd name="T29" fmla="*/ 877 h 1128"/>
                <a:gd name="T30" fmla="*/ 433 w 602"/>
                <a:gd name="T31" fmla="*/ 948 h 1128"/>
                <a:gd name="T32" fmla="*/ 445 w 602"/>
                <a:gd name="T33" fmla="*/ 1018 h 1128"/>
                <a:gd name="T34" fmla="*/ 462 w 602"/>
                <a:gd name="T35" fmla="*/ 1085 h 1128"/>
                <a:gd name="T36" fmla="*/ 472 w 602"/>
                <a:gd name="T37" fmla="*/ 1117 h 1128"/>
                <a:gd name="T38" fmla="*/ 438 w 602"/>
                <a:gd name="T39" fmla="*/ 1126 h 1128"/>
                <a:gd name="T40" fmla="*/ 424 w 602"/>
                <a:gd name="T41" fmla="*/ 1128 h 1128"/>
                <a:gd name="T42" fmla="*/ 396 w 602"/>
                <a:gd name="T43" fmla="*/ 1128 h 1128"/>
                <a:gd name="T44" fmla="*/ 370 w 602"/>
                <a:gd name="T45" fmla="*/ 1126 h 1128"/>
                <a:gd name="T46" fmla="*/ 347 w 602"/>
                <a:gd name="T47" fmla="*/ 1119 h 1128"/>
                <a:gd name="T48" fmla="*/ 324 w 602"/>
                <a:gd name="T49" fmla="*/ 1110 h 1128"/>
                <a:gd name="T50" fmla="*/ 304 w 602"/>
                <a:gd name="T51" fmla="*/ 1098 h 1128"/>
                <a:gd name="T52" fmla="*/ 284 w 602"/>
                <a:gd name="T53" fmla="*/ 1082 h 1128"/>
                <a:gd name="T54" fmla="*/ 266 w 602"/>
                <a:gd name="T55" fmla="*/ 1065 h 1128"/>
                <a:gd name="T56" fmla="*/ 241 w 602"/>
                <a:gd name="T57" fmla="*/ 1033 h 1128"/>
                <a:gd name="T58" fmla="*/ 212 w 602"/>
                <a:gd name="T59" fmla="*/ 983 h 1128"/>
                <a:gd name="T60" fmla="*/ 187 w 602"/>
                <a:gd name="T61" fmla="*/ 924 h 1128"/>
                <a:gd name="T62" fmla="*/ 165 w 602"/>
                <a:gd name="T63" fmla="*/ 859 h 1128"/>
                <a:gd name="T64" fmla="*/ 145 w 602"/>
                <a:gd name="T65" fmla="*/ 788 h 1128"/>
                <a:gd name="T66" fmla="*/ 118 w 602"/>
                <a:gd name="T67" fmla="*/ 672 h 1128"/>
                <a:gd name="T68" fmla="*/ 65 w 602"/>
                <a:gd name="T69" fmla="*/ 429 h 1128"/>
                <a:gd name="T70" fmla="*/ 36 w 602"/>
                <a:gd name="T71" fmla="*/ 308 h 1128"/>
                <a:gd name="T72" fmla="*/ 12 w 602"/>
                <a:gd name="T73" fmla="*/ 231 h 1128"/>
                <a:gd name="T74" fmla="*/ 0 w 602"/>
                <a:gd name="T75" fmla="*/ 195 h 1128"/>
                <a:gd name="T76" fmla="*/ 194 w 602"/>
                <a:gd name="T77" fmla="*/ 116 h 1128"/>
                <a:gd name="T78" fmla="*/ 324 w 602"/>
                <a:gd name="T79" fmla="*/ 67 h 1128"/>
                <a:gd name="T80" fmla="*/ 457 w 602"/>
                <a:gd name="T81" fmla="*/ 22 h 1128"/>
                <a:gd name="T82" fmla="*/ 524 w 602"/>
                <a:gd name="T83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2" h="1128">
                  <a:moveTo>
                    <a:pt x="524" y="0"/>
                  </a:moveTo>
                  <a:lnTo>
                    <a:pt x="524" y="0"/>
                  </a:lnTo>
                  <a:lnTo>
                    <a:pt x="543" y="52"/>
                  </a:lnTo>
                  <a:lnTo>
                    <a:pt x="553" y="78"/>
                  </a:lnTo>
                  <a:lnTo>
                    <a:pt x="562" y="105"/>
                  </a:lnTo>
                  <a:lnTo>
                    <a:pt x="570" y="132"/>
                  </a:lnTo>
                  <a:lnTo>
                    <a:pt x="577" y="160"/>
                  </a:lnTo>
                  <a:lnTo>
                    <a:pt x="582" y="189"/>
                  </a:lnTo>
                  <a:lnTo>
                    <a:pt x="588" y="218"/>
                  </a:lnTo>
                  <a:lnTo>
                    <a:pt x="588" y="218"/>
                  </a:lnTo>
                  <a:lnTo>
                    <a:pt x="602" y="322"/>
                  </a:lnTo>
                  <a:lnTo>
                    <a:pt x="602" y="322"/>
                  </a:lnTo>
                  <a:lnTo>
                    <a:pt x="582" y="350"/>
                  </a:lnTo>
                  <a:lnTo>
                    <a:pt x="563" y="378"/>
                  </a:lnTo>
                  <a:lnTo>
                    <a:pt x="545" y="407"/>
                  </a:lnTo>
                  <a:lnTo>
                    <a:pt x="528" y="438"/>
                  </a:lnTo>
                  <a:lnTo>
                    <a:pt x="513" y="468"/>
                  </a:lnTo>
                  <a:lnTo>
                    <a:pt x="498" y="499"/>
                  </a:lnTo>
                  <a:lnTo>
                    <a:pt x="485" y="532"/>
                  </a:lnTo>
                  <a:lnTo>
                    <a:pt x="473" y="564"/>
                  </a:lnTo>
                  <a:lnTo>
                    <a:pt x="462" y="596"/>
                  </a:lnTo>
                  <a:lnTo>
                    <a:pt x="453" y="631"/>
                  </a:lnTo>
                  <a:lnTo>
                    <a:pt x="445" y="664"/>
                  </a:lnTo>
                  <a:lnTo>
                    <a:pt x="439" y="699"/>
                  </a:lnTo>
                  <a:lnTo>
                    <a:pt x="433" y="735"/>
                  </a:lnTo>
                  <a:lnTo>
                    <a:pt x="430" y="769"/>
                  </a:lnTo>
                  <a:lnTo>
                    <a:pt x="427" y="806"/>
                  </a:lnTo>
                  <a:lnTo>
                    <a:pt x="426" y="842"/>
                  </a:lnTo>
                  <a:lnTo>
                    <a:pt x="426" y="842"/>
                  </a:lnTo>
                  <a:lnTo>
                    <a:pt x="427" y="877"/>
                  </a:lnTo>
                  <a:lnTo>
                    <a:pt x="430" y="913"/>
                  </a:lnTo>
                  <a:lnTo>
                    <a:pt x="433" y="948"/>
                  </a:lnTo>
                  <a:lnTo>
                    <a:pt x="439" y="983"/>
                  </a:lnTo>
                  <a:lnTo>
                    <a:pt x="445" y="1018"/>
                  </a:lnTo>
                  <a:lnTo>
                    <a:pt x="453" y="1051"/>
                  </a:lnTo>
                  <a:lnTo>
                    <a:pt x="462" y="1085"/>
                  </a:lnTo>
                  <a:lnTo>
                    <a:pt x="472" y="1117"/>
                  </a:lnTo>
                  <a:lnTo>
                    <a:pt x="472" y="1117"/>
                  </a:lnTo>
                  <a:lnTo>
                    <a:pt x="455" y="1122"/>
                  </a:lnTo>
                  <a:lnTo>
                    <a:pt x="438" y="1126"/>
                  </a:lnTo>
                  <a:lnTo>
                    <a:pt x="438" y="1126"/>
                  </a:lnTo>
                  <a:lnTo>
                    <a:pt x="424" y="1128"/>
                  </a:lnTo>
                  <a:lnTo>
                    <a:pt x="409" y="1128"/>
                  </a:lnTo>
                  <a:lnTo>
                    <a:pt x="396" y="1128"/>
                  </a:lnTo>
                  <a:lnTo>
                    <a:pt x="384" y="1128"/>
                  </a:lnTo>
                  <a:lnTo>
                    <a:pt x="370" y="1126"/>
                  </a:lnTo>
                  <a:lnTo>
                    <a:pt x="359" y="1122"/>
                  </a:lnTo>
                  <a:lnTo>
                    <a:pt x="347" y="1119"/>
                  </a:lnTo>
                  <a:lnTo>
                    <a:pt x="335" y="1115"/>
                  </a:lnTo>
                  <a:lnTo>
                    <a:pt x="324" y="1110"/>
                  </a:lnTo>
                  <a:lnTo>
                    <a:pt x="314" y="1104"/>
                  </a:lnTo>
                  <a:lnTo>
                    <a:pt x="304" y="1098"/>
                  </a:lnTo>
                  <a:lnTo>
                    <a:pt x="294" y="1091"/>
                  </a:lnTo>
                  <a:lnTo>
                    <a:pt x="284" y="1082"/>
                  </a:lnTo>
                  <a:lnTo>
                    <a:pt x="275" y="1074"/>
                  </a:lnTo>
                  <a:lnTo>
                    <a:pt x="266" y="1065"/>
                  </a:lnTo>
                  <a:lnTo>
                    <a:pt x="258" y="1054"/>
                  </a:lnTo>
                  <a:lnTo>
                    <a:pt x="241" y="1033"/>
                  </a:lnTo>
                  <a:lnTo>
                    <a:pt x="227" y="1009"/>
                  </a:lnTo>
                  <a:lnTo>
                    <a:pt x="212" y="983"/>
                  </a:lnTo>
                  <a:lnTo>
                    <a:pt x="200" y="954"/>
                  </a:lnTo>
                  <a:lnTo>
                    <a:pt x="187" y="924"/>
                  </a:lnTo>
                  <a:lnTo>
                    <a:pt x="175" y="892"/>
                  </a:lnTo>
                  <a:lnTo>
                    <a:pt x="165" y="859"/>
                  </a:lnTo>
                  <a:lnTo>
                    <a:pt x="155" y="823"/>
                  </a:lnTo>
                  <a:lnTo>
                    <a:pt x="145" y="788"/>
                  </a:lnTo>
                  <a:lnTo>
                    <a:pt x="136" y="750"/>
                  </a:lnTo>
                  <a:lnTo>
                    <a:pt x="118" y="672"/>
                  </a:lnTo>
                  <a:lnTo>
                    <a:pt x="83" y="511"/>
                  </a:lnTo>
                  <a:lnTo>
                    <a:pt x="65" y="429"/>
                  </a:lnTo>
                  <a:lnTo>
                    <a:pt x="46" y="348"/>
                  </a:lnTo>
                  <a:lnTo>
                    <a:pt x="36" y="308"/>
                  </a:lnTo>
                  <a:lnTo>
                    <a:pt x="25" y="269"/>
                  </a:lnTo>
                  <a:lnTo>
                    <a:pt x="12" y="231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29" y="142"/>
                  </a:lnTo>
                  <a:lnTo>
                    <a:pt x="194" y="116"/>
                  </a:lnTo>
                  <a:lnTo>
                    <a:pt x="259" y="91"/>
                  </a:lnTo>
                  <a:lnTo>
                    <a:pt x="324" y="67"/>
                  </a:lnTo>
                  <a:lnTo>
                    <a:pt x="390" y="45"/>
                  </a:lnTo>
                  <a:lnTo>
                    <a:pt x="457" y="22"/>
                  </a:lnTo>
                  <a:lnTo>
                    <a:pt x="524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F0B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 flipH="1">
              <a:off x="9521959" y="3110567"/>
              <a:ext cx="779830" cy="533933"/>
            </a:xfrm>
            <a:custGeom>
              <a:avLst/>
              <a:gdLst>
                <a:gd name="T0" fmla="*/ 1182 w 1238"/>
                <a:gd name="T1" fmla="*/ 763 h 848"/>
                <a:gd name="T2" fmla="*/ 1221 w 1238"/>
                <a:gd name="T3" fmla="*/ 729 h 848"/>
                <a:gd name="T4" fmla="*/ 1238 w 1238"/>
                <a:gd name="T5" fmla="*/ 682 h 848"/>
                <a:gd name="T6" fmla="*/ 1230 w 1238"/>
                <a:gd name="T7" fmla="*/ 632 h 848"/>
                <a:gd name="T8" fmla="*/ 1206 w 1238"/>
                <a:gd name="T9" fmla="*/ 597 h 848"/>
                <a:gd name="T10" fmla="*/ 1161 w 1238"/>
                <a:gd name="T11" fmla="*/ 572 h 848"/>
                <a:gd name="T12" fmla="*/ 1109 w 1238"/>
                <a:gd name="T13" fmla="*/ 570 h 848"/>
                <a:gd name="T14" fmla="*/ 1058 w 1238"/>
                <a:gd name="T15" fmla="*/ 591 h 848"/>
                <a:gd name="T16" fmla="*/ 950 w 1238"/>
                <a:gd name="T17" fmla="*/ 627 h 848"/>
                <a:gd name="T18" fmla="*/ 840 w 1238"/>
                <a:gd name="T19" fmla="*/ 638 h 848"/>
                <a:gd name="T20" fmla="*/ 737 w 1238"/>
                <a:gd name="T21" fmla="*/ 624 h 848"/>
                <a:gd name="T22" fmla="*/ 802 w 1238"/>
                <a:gd name="T23" fmla="*/ 538 h 848"/>
                <a:gd name="T24" fmla="*/ 842 w 1238"/>
                <a:gd name="T25" fmla="*/ 415 h 848"/>
                <a:gd name="T26" fmla="*/ 836 w 1238"/>
                <a:gd name="T27" fmla="*/ 281 h 848"/>
                <a:gd name="T28" fmla="*/ 795 w 1238"/>
                <a:gd name="T29" fmla="*/ 168 h 848"/>
                <a:gd name="T30" fmla="*/ 726 w 1238"/>
                <a:gd name="T31" fmla="*/ 68 h 848"/>
                <a:gd name="T32" fmla="*/ 653 w 1238"/>
                <a:gd name="T33" fmla="*/ 17 h 848"/>
                <a:gd name="T34" fmla="*/ 599 w 1238"/>
                <a:gd name="T35" fmla="*/ 2 h 848"/>
                <a:gd name="T36" fmla="*/ 524 w 1238"/>
                <a:gd name="T37" fmla="*/ 5 h 848"/>
                <a:gd name="T38" fmla="*/ 452 w 1238"/>
                <a:gd name="T39" fmla="*/ 37 h 848"/>
                <a:gd name="T40" fmla="*/ 390 w 1238"/>
                <a:gd name="T41" fmla="*/ 93 h 848"/>
                <a:gd name="T42" fmla="*/ 341 w 1238"/>
                <a:gd name="T43" fmla="*/ 172 h 848"/>
                <a:gd name="T44" fmla="*/ 304 w 1238"/>
                <a:gd name="T45" fmla="*/ 309 h 848"/>
                <a:gd name="T46" fmla="*/ 314 w 1238"/>
                <a:gd name="T47" fmla="*/ 465 h 848"/>
                <a:gd name="T48" fmla="*/ 351 w 1238"/>
                <a:gd name="T49" fmla="*/ 561 h 848"/>
                <a:gd name="T50" fmla="*/ 305 w 1238"/>
                <a:gd name="T51" fmla="*/ 587 h 848"/>
                <a:gd name="T52" fmla="*/ 197 w 1238"/>
                <a:gd name="T53" fmla="*/ 572 h 848"/>
                <a:gd name="T54" fmla="*/ 164 w 1238"/>
                <a:gd name="T55" fmla="*/ 553 h 848"/>
                <a:gd name="T56" fmla="*/ 112 w 1238"/>
                <a:gd name="T57" fmla="*/ 539 h 848"/>
                <a:gd name="T58" fmla="*/ 62 w 1238"/>
                <a:gd name="T59" fmla="*/ 550 h 848"/>
                <a:gd name="T60" fmla="*/ 21 w 1238"/>
                <a:gd name="T61" fmla="*/ 582 h 848"/>
                <a:gd name="T62" fmla="*/ 3 w 1238"/>
                <a:gd name="T63" fmla="*/ 620 h 848"/>
                <a:gd name="T64" fmla="*/ 3 w 1238"/>
                <a:gd name="T65" fmla="*/ 669 h 848"/>
                <a:gd name="T66" fmla="*/ 29 w 1238"/>
                <a:gd name="T67" fmla="*/ 714 h 848"/>
                <a:gd name="T68" fmla="*/ 92 w 1238"/>
                <a:gd name="T69" fmla="*/ 755 h 848"/>
                <a:gd name="T70" fmla="*/ 234 w 1238"/>
                <a:gd name="T71" fmla="*/ 793 h 848"/>
                <a:gd name="T72" fmla="*/ 395 w 1238"/>
                <a:gd name="T73" fmla="*/ 788 h 848"/>
                <a:gd name="T74" fmla="*/ 524 w 1238"/>
                <a:gd name="T75" fmla="*/ 756 h 848"/>
                <a:gd name="T76" fmla="*/ 611 w 1238"/>
                <a:gd name="T77" fmla="*/ 801 h 848"/>
                <a:gd name="T78" fmla="*/ 694 w 1238"/>
                <a:gd name="T79" fmla="*/ 829 h 848"/>
                <a:gd name="T80" fmla="*/ 834 w 1238"/>
                <a:gd name="T81" fmla="*/ 848 h 848"/>
                <a:gd name="T82" fmla="*/ 978 w 1238"/>
                <a:gd name="T83" fmla="*/ 835 h 848"/>
                <a:gd name="T84" fmla="*/ 1119 w 1238"/>
                <a:gd name="T85" fmla="*/ 794 h 848"/>
                <a:gd name="T86" fmla="*/ 589 w 1238"/>
                <a:gd name="T87" fmla="*/ 237 h 848"/>
                <a:gd name="T88" fmla="*/ 615 w 1238"/>
                <a:gd name="T89" fmla="*/ 294 h 848"/>
                <a:gd name="T90" fmla="*/ 628 w 1238"/>
                <a:gd name="T91" fmla="*/ 366 h 848"/>
                <a:gd name="T92" fmla="*/ 615 w 1238"/>
                <a:gd name="T93" fmla="*/ 430 h 848"/>
                <a:gd name="T94" fmla="*/ 573 w 1238"/>
                <a:gd name="T95" fmla="*/ 487 h 848"/>
                <a:gd name="T96" fmla="*/ 544 w 1238"/>
                <a:gd name="T97" fmla="*/ 467 h 848"/>
                <a:gd name="T98" fmla="*/ 523 w 1238"/>
                <a:gd name="T99" fmla="*/ 407 h 848"/>
                <a:gd name="T100" fmla="*/ 520 w 1238"/>
                <a:gd name="T101" fmla="*/ 318 h 848"/>
                <a:gd name="T102" fmla="*/ 533 w 1238"/>
                <a:gd name="T103" fmla="*/ 269 h 848"/>
                <a:gd name="T104" fmla="*/ 570 w 1238"/>
                <a:gd name="T105" fmla="*/ 21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8" h="848">
                  <a:moveTo>
                    <a:pt x="1119" y="794"/>
                  </a:moveTo>
                  <a:lnTo>
                    <a:pt x="1119" y="794"/>
                  </a:lnTo>
                  <a:lnTo>
                    <a:pt x="1151" y="780"/>
                  </a:lnTo>
                  <a:lnTo>
                    <a:pt x="1182" y="763"/>
                  </a:lnTo>
                  <a:lnTo>
                    <a:pt x="1182" y="763"/>
                  </a:lnTo>
                  <a:lnTo>
                    <a:pt x="1191" y="758"/>
                  </a:lnTo>
                  <a:lnTo>
                    <a:pt x="1200" y="751"/>
                  </a:lnTo>
                  <a:lnTo>
                    <a:pt x="1208" y="745"/>
                  </a:lnTo>
                  <a:lnTo>
                    <a:pt x="1215" y="737"/>
                  </a:lnTo>
                  <a:lnTo>
                    <a:pt x="1221" y="729"/>
                  </a:lnTo>
                  <a:lnTo>
                    <a:pt x="1226" y="720"/>
                  </a:lnTo>
                  <a:lnTo>
                    <a:pt x="1230" y="712"/>
                  </a:lnTo>
                  <a:lnTo>
                    <a:pt x="1234" y="702"/>
                  </a:lnTo>
                  <a:lnTo>
                    <a:pt x="1237" y="692"/>
                  </a:lnTo>
                  <a:lnTo>
                    <a:pt x="1238" y="682"/>
                  </a:lnTo>
                  <a:lnTo>
                    <a:pt x="1238" y="672"/>
                  </a:lnTo>
                  <a:lnTo>
                    <a:pt x="1238" y="662"/>
                  </a:lnTo>
                  <a:lnTo>
                    <a:pt x="1236" y="652"/>
                  </a:lnTo>
                  <a:lnTo>
                    <a:pt x="1234" y="641"/>
                  </a:lnTo>
                  <a:lnTo>
                    <a:pt x="1230" y="632"/>
                  </a:lnTo>
                  <a:lnTo>
                    <a:pt x="1225" y="622"/>
                  </a:lnTo>
                  <a:lnTo>
                    <a:pt x="1225" y="622"/>
                  </a:lnTo>
                  <a:lnTo>
                    <a:pt x="1219" y="613"/>
                  </a:lnTo>
                  <a:lnTo>
                    <a:pt x="1212" y="605"/>
                  </a:lnTo>
                  <a:lnTo>
                    <a:pt x="1206" y="597"/>
                  </a:lnTo>
                  <a:lnTo>
                    <a:pt x="1198" y="591"/>
                  </a:lnTo>
                  <a:lnTo>
                    <a:pt x="1189" y="585"/>
                  </a:lnTo>
                  <a:lnTo>
                    <a:pt x="1180" y="580"/>
                  </a:lnTo>
                  <a:lnTo>
                    <a:pt x="1170" y="575"/>
                  </a:lnTo>
                  <a:lnTo>
                    <a:pt x="1161" y="572"/>
                  </a:lnTo>
                  <a:lnTo>
                    <a:pt x="1151" y="570"/>
                  </a:lnTo>
                  <a:lnTo>
                    <a:pt x="1141" y="569"/>
                  </a:lnTo>
                  <a:lnTo>
                    <a:pt x="1129" y="568"/>
                  </a:lnTo>
                  <a:lnTo>
                    <a:pt x="1119" y="569"/>
                  </a:lnTo>
                  <a:lnTo>
                    <a:pt x="1109" y="570"/>
                  </a:lnTo>
                  <a:lnTo>
                    <a:pt x="1098" y="572"/>
                  </a:lnTo>
                  <a:lnTo>
                    <a:pt x="1088" y="577"/>
                  </a:lnTo>
                  <a:lnTo>
                    <a:pt x="1078" y="581"/>
                  </a:lnTo>
                  <a:lnTo>
                    <a:pt x="1078" y="581"/>
                  </a:lnTo>
                  <a:lnTo>
                    <a:pt x="1058" y="591"/>
                  </a:lnTo>
                  <a:lnTo>
                    <a:pt x="1037" y="600"/>
                  </a:lnTo>
                  <a:lnTo>
                    <a:pt x="1016" y="608"/>
                  </a:lnTo>
                  <a:lnTo>
                    <a:pt x="995" y="615"/>
                  </a:lnTo>
                  <a:lnTo>
                    <a:pt x="972" y="622"/>
                  </a:lnTo>
                  <a:lnTo>
                    <a:pt x="950" y="627"/>
                  </a:lnTo>
                  <a:lnTo>
                    <a:pt x="929" y="632"/>
                  </a:lnTo>
                  <a:lnTo>
                    <a:pt x="906" y="635"/>
                  </a:lnTo>
                  <a:lnTo>
                    <a:pt x="884" y="637"/>
                  </a:lnTo>
                  <a:lnTo>
                    <a:pt x="862" y="638"/>
                  </a:lnTo>
                  <a:lnTo>
                    <a:pt x="840" y="638"/>
                  </a:lnTo>
                  <a:lnTo>
                    <a:pt x="819" y="638"/>
                  </a:lnTo>
                  <a:lnTo>
                    <a:pt x="797" y="636"/>
                  </a:lnTo>
                  <a:lnTo>
                    <a:pt x="777" y="633"/>
                  </a:lnTo>
                  <a:lnTo>
                    <a:pt x="756" y="629"/>
                  </a:lnTo>
                  <a:lnTo>
                    <a:pt x="737" y="624"/>
                  </a:lnTo>
                  <a:lnTo>
                    <a:pt x="737" y="624"/>
                  </a:lnTo>
                  <a:lnTo>
                    <a:pt x="756" y="604"/>
                  </a:lnTo>
                  <a:lnTo>
                    <a:pt x="773" y="582"/>
                  </a:lnTo>
                  <a:lnTo>
                    <a:pt x="788" y="560"/>
                  </a:lnTo>
                  <a:lnTo>
                    <a:pt x="802" y="538"/>
                  </a:lnTo>
                  <a:lnTo>
                    <a:pt x="813" y="514"/>
                  </a:lnTo>
                  <a:lnTo>
                    <a:pt x="823" y="490"/>
                  </a:lnTo>
                  <a:lnTo>
                    <a:pt x="831" y="465"/>
                  </a:lnTo>
                  <a:lnTo>
                    <a:pt x="838" y="440"/>
                  </a:lnTo>
                  <a:lnTo>
                    <a:pt x="842" y="415"/>
                  </a:lnTo>
                  <a:lnTo>
                    <a:pt x="845" y="389"/>
                  </a:lnTo>
                  <a:lnTo>
                    <a:pt x="846" y="362"/>
                  </a:lnTo>
                  <a:lnTo>
                    <a:pt x="843" y="336"/>
                  </a:lnTo>
                  <a:lnTo>
                    <a:pt x="840" y="308"/>
                  </a:lnTo>
                  <a:lnTo>
                    <a:pt x="836" y="281"/>
                  </a:lnTo>
                  <a:lnTo>
                    <a:pt x="828" y="253"/>
                  </a:lnTo>
                  <a:lnTo>
                    <a:pt x="819" y="226"/>
                  </a:lnTo>
                  <a:lnTo>
                    <a:pt x="819" y="226"/>
                  </a:lnTo>
                  <a:lnTo>
                    <a:pt x="808" y="195"/>
                  </a:lnTo>
                  <a:lnTo>
                    <a:pt x="795" y="168"/>
                  </a:lnTo>
                  <a:lnTo>
                    <a:pt x="782" y="144"/>
                  </a:lnTo>
                  <a:lnTo>
                    <a:pt x="768" y="121"/>
                  </a:lnTo>
                  <a:lnTo>
                    <a:pt x="755" y="101"/>
                  </a:lnTo>
                  <a:lnTo>
                    <a:pt x="740" y="83"/>
                  </a:lnTo>
                  <a:lnTo>
                    <a:pt x="726" y="68"/>
                  </a:lnTo>
                  <a:lnTo>
                    <a:pt x="711" y="54"/>
                  </a:lnTo>
                  <a:lnTo>
                    <a:pt x="696" y="43"/>
                  </a:lnTo>
                  <a:lnTo>
                    <a:pt x="682" y="32"/>
                  </a:lnTo>
                  <a:lnTo>
                    <a:pt x="667" y="25"/>
                  </a:lnTo>
                  <a:lnTo>
                    <a:pt x="653" y="17"/>
                  </a:lnTo>
                  <a:lnTo>
                    <a:pt x="639" y="12"/>
                  </a:lnTo>
                  <a:lnTo>
                    <a:pt x="625" y="7"/>
                  </a:lnTo>
                  <a:lnTo>
                    <a:pt x="611" y="4"/>
                  </a:lnTo>
                  <a:lnTo>
                    <a:pt x="599" y="2"/>
                  </a:lnTo>
                  <a:lnTo>
                    <a:pt x="599" y="2"/>
                  </a:lnTo>
                  <a:lnTo>
                    <a:pt x="583" y="1"/>
                  </a:lnTo>
                  <a:lnTo>
                    <a:pt x="569" y="0"/>
                  </a:lnTo>
                  <a:lnTo>
                    <a:pt x="553" y="1"/>
                  </a:lnTo>
                  <a:lnTo>
                    <a:pt x="538" y="3"/>
                  </a:lnTo>
                  <a:lnTo>
                    <a:pt x="524" y="5"/>
                  </a:lnTo>
                  <a:lnTo>
                    <a:pt x="508" y="10"/>
                  </a:lnTo>
                  <a:lnTo>
                    <a:pt x="495" y="15"/>
                  </a:lnTo>
                  <a:lnTo>
                    <a:pt x="480" y="20"/>
                  </a:lnTo>
                  <a:lnTo>
                    <a:pt x="466" y="28"/>
                  </a:lnTo>
                  <a:lnTo>
                    <a:pt x="452" y="37"/>
                  </a:lnTo>
                  <a:lnTo>
                    <a:pt x="440" y="45"/>
                  </a:lnTo>
                  <a:lnTo>
                    <a:pt x="426" y="56"/>
                  </a:lnTo>
                  <a:lnTo>
                    <a:pt x="414" y="67"/>
                  </a:lnTo>
                  <a:lnTo>
                    <a:pt x="401" y="79"/>
                  </a:lnTo>
                  <a:lnTo>
                    <a:pt x="390" y="93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66" y="126"/>
                  </a:lnTo>
                  <a:lnTo>
                    <a:pt x="352" y="148"/>
                  </a:lnTo>
                  <a:lnTo>
                    <a:pt x="341" y="172"/>
                  </a:lnTo>
                  <a:lnTo>
                    <a:pt x="331" y="196"/>
                  </a:lnTo>
                  <a:lnTo>
                    <a:pt x="321" y="223"/>
                  </a:lnTo>
                  <a:lnTo>
                    <a:pt x="314" y="250"/>
                  </a:lnTo>
                  <a:lnTo>
                    <a:pt x="307" y="280"/>
                  </a:lnTo>
                  <a:lnTo>
                    <a:pt x="304" y="309"/>
                  </a:lnTo>
                  <a:lnTo>
                    <a:pt x="302" y="339"/>
                  </a:lnTo>
                  <a:lnTo>
                    <a:pt x="300" y="370"/>
                  </a:lnTo>
                  <a:lnTo>
                    <a:pt x="303" y="402"/>
                  </a:lnTo>
                  <a:lnTo>
                    <a:pt x="307" y="434"/>
                  </a:lnTo>
                  <a:lnTo>
                    <a:pt x="314" y="465"/>
                  </a:lnTo>
                  <a:lnTo>
                    <a:pt x="324" y="498"/>
                  </a:lnTo>
                  <a:lnTo>
                    <a:pt x="330" y="514"/>
                  </a:lnTo>
                  <a:lnTo>
                    <a:pt x="335" y="530"/>
                  </a:lnTo>
                  <a:lnTo>
                    <a:pt x="343" y="545"/>
                  </a:lnTo>
                  <a:lnTo>
                    <a:pt x="351" y="561"/>
                  </a:lnTo>
                  <a:lnTo>
                    <a:pt x="351" y="561"/>
                  </a:lnTo>
                  <a:lnTo>
                    <a:pt x="362" y="582"/>
                  </a:lnTo>
                  <a:lnTo>
                    <a:pt x="362" y="582"/>
                  </a:lnTo>
                  <a:lnTo>
                    <a:pt x="333" y="585"/>
                  </a:lnTo>
                  <a:lnTo>
                    <a:pt x="305" y="587"/>
                  </a:lnTo>
                  <a:lnTo>
                    <a:pt x="278" y="587"/>
                  </a:lnTo>
                  <a:lnTo>
                    <a:pt x="252" y="585"/>
                  </a:lnTo>
                  <a:lnTo>
                    <a:pt x="229" y="581"/>
                  </a:lnTo>
                  <a:lnTo>
                    <a:pt x="207" y="575"/>
                  </a:lnTo>
                  <a:lnTo>
                    <a:pt x="197" y="572"/>
                  </a:lnTo>
                  <a:lnTo>
                    <a:pt x="188" y="568"/>
                  </a:lnTo>
                  <a:lnTo>
                    <a:pt x="180" y="564"/>
                  </a:lnTo>
                  <a:lnTo>
                    <a:pt x="173" y="559"/>
                  </a:lnTo>
                  <a:lnTo>
                    <a:pt x="173" y="559"/>
                  </a:lnTo>
                  <a:lnTo>
                    <a:pt x="164" y="553"/>
                  </a:lnTo>
                  <a:lnTo>
                    <a:pt x="154" y="548"/>
                  </a:lnTo>
                  <a:lnTo>
                    <a:pt x="143" y="544"/>
                  </a:lnTo>
                  <a:lnTo>
                    <a:pt x="133" y="542"/>
                  </a:lnTo>
                  <a:lnTo>
                    <a:pt x="123" y="540"/>
                  </a:lnTo>
                  <a:lnTo>
                    <a:pt x="112" y="539"/>
                  </a:lnTo>
                  <a:lnTo>
                    <a:pt x="102" y="539"/>
                  </a:lnTo>
                  <a:lnTo>
                    <a:pt x="92" y="540"/>
                  </a:lnTo>
                  <a:lnTo>
                    <a:pt x="82" y="542"/>
                  </a:lnTo>
                  <a:lnTo>
                    <a:pt x="72" y="545"/>
                  </a:lnTo>
                  <a:lnTo>
                    <a:pt x="62" y="550"/>
                  </a:lnTo>
                  <a:lnTo>
                    <a:pt x="53" y="554"/>
                  </a:lnTo>
                  <a:lnTo>
                    <a:pt x="44" y="559"/>
                  </a:lnTo>
                  <a:lnTo>
                    <a:pt x="36" y="566"/>
                  </a:lnTo>
                  <a:lnTo>
                    <a:pt x="28" y="573"/>
                  </a:lnTo>
                  <a:lnTo>
                    <a:pt x="21" y="582"/>
                  </a:lnTo>
                  <a:lnTo>
                    <a:pt x="21" y="582"/>
                  </a:lnTo>
                  <a:lnTo>
                    <a:pt x="14" y="591"/>
                  </a:lnTo>
                  <a:lnTo>
                    <a:pt x="10" y="600"/>
                  </a:lnTo>
                  <a:lnTo>
                    <a:pt x="7" y="610"/>
                  </a:lnTo>
                  <a:lnTo>
                    <a:pt x="3" y="620"/>
                  </a:lnTo>
                  <a:lnTo>
                    <a:pt x="1" y="629"/>
                  </a:lnTo>
                  <a:lnTo>
                    <a:pt x="0" y="639"/>
                  </a:lnTo>
                  <a:lnTo>
                    <a:pt x="1" y="650"/>
                  </a:lnTo>
                  <a:lnTo>
                    <a:pt x="2" y="660"/>
                  </a:lnTo>
                  <a:lnTo>
                    <a:pt x="3" y="669"/>
                  </a:lnTo>
                  <a:lnTo>
                    <a:pt x="7" y="679"/>
                  </a:lnTo>
                  <a:lnTo>
                    <a:pt x="11" y="688"/>
                  </a:lnTo>
                  <a:lnTo>
                    <a:pt x="16" y="697"/>
                  </a:lnTo>
                  <a:lnTo>
                    <a:pt x="21" y="705"/>
                  </a:lnTo>
                  <a:lnTo>
                    <a:pt x="29" y="714"/>
                  </a:lnTo>
                  <a:lnTo>
                    <a:pt x="36" y="721"/>
                  </a:lnTo>
                  <a:lnTo>
                    <a:pt x="45" y="728"/>
                  </a:lnTo>
                  <a:lnTo>
                    <a:pt x="45" y="728"/>
                  </a:lnTo>
                  <a:lnTo>
                    <a:pt x="67" y="742"/>
                  </a:lnTo>
                  <a:lnTo>
                    <a:pt x="92" y="755"/>
                  </a:lnTo>
                  <a:lnTo>
                    <a:pt x="118" y="766"/>
                  </a:lnTo>
                  <a:lnTo>
                    <a:pt x="146" y="775"/>
                  </a:lnTo>
                  <a:lnTo>
                    <a:pt x="174" y="783"/>
                  </a:lnTo>
                  <a:lnTo>
                    <a:pt x="203" y="788"/>
                  </a:lnTo>
                  <a:lnTo>
                    <a:pt x="234" y="793"/>
                  </a:lnTo>
                  <a:lnTo>
                    <a:pt x="265" y="795"/>
                  </a:lnTo>
                  <a:lnTo>
                    <a:pt x="297" y="796"/>
                  </a:lnTo>
                  <a:lnTo>
                    <a:pt x="330" y="795"/>
                  </a:lnTo>
                  <a:lnTo>
                    <a:pt x="362" y="793"/>
                  </a:lnTo>
                  <a:lnTo>
                    <a:pt x="395" y="788"/>
                  </a:lnTo>
                  <a:lnTo>
                    <a:pt x="427" y="782"/>
                  </a:lnTo>
                  <a:lnTo>
                    <a:pt x="460" y="775"/>
                  </a:lnTo>
                  <a:lnTo>
                    <a:pt x="492" y="766"/>
                  </a:lnTo>
                  <a:lnTo>
                    <a:pt x="524" y="756"/>
                  </a:lnTo>
                  <a:lnTo>
                    <a:pt x="524" y="756"/>
                  </a:lnTo>
                  <a:lnTo>
                    <a:pt x="541" y="766"/>
                  </a:lnTo>
                  <a:lnTo>
                    <a:pt x="557" y="775"/>
                  </a:lnTo>
                  <a:lnTo>
                    <a:pt x="575" y="785"/>
                  </a:lnTo>
                  <a:lnTo>
                    <a:pt x="592" y="794"/>
                  </a:lnTo>
                  <a:lnTo>
                    <a:pt x="611" y="801"/>
                  </a:lnTo>
                  <a:lnTo>
                    <a:pt x="629" y="809"/>
                  </a:lnTo>
                  <a:lnTo>
                    <a:pt x="648" y="816"/>
                  </a:lnTo>
                  <a:lnTo>
                    <a:pt x="668" y="822"/>
                  </a:lnTo>
                  <a:lnTo>
                    <a:pt x="668" y="822"/>
                  </a:lnTo>
                  <a:lnTo>
                    <a:pt x="694" y="829"/>
                  </a:lnTo>
                  <a:lnTo>
                    <a:pt x="721" y="836"/>
                  </a:lnTo>
                  <a:lnTo>
                    <a:pt x="749" y="840"/>
                  </a:lnTo>
                  <a:lnTo>
                    <a:pt x="777" y="843"/>
                  </a:lnTo>
                  <a:lnTo>
                    <a:pt x="805" y="845"/>
                  </a:lnTo>
                  <a:lnTo>
                    <a:pt x="834" y="848"/>
                  </a:lnTo>
                  <a:lnTo>
                    <a:pt x="862" y="847"/>
                  </a:lnTo>
                  <a:lnTo>
                    <a:pt x="892" y="845"/>
                  </a:lnTo>
                  <a:lnTo>
                    <a:pt x="921" y="843"/>
                  </a:lnTo>
                  <a:lnTo>
                    <a:pt x="949" y="840"/>
                  </a:lnTo>
                  <a:lnTo>
                    <a:pt x="978" y="835"/>
                  </a:lnTo>
                  <a:lnTo>
                    <a:pt x="1007" y="829"/>
                  </a:lnTo>
                  <a:lnTo>
                    <a:pt x="1035" y="822"/>
                  </a:lnTo>
                  <a:lnTo>
                    <a:pt x="1063" y="813"/>
                  </a:lnTo>
                  <a:lnTo>
                    <a:pt x="1091" y="803"/>
                  </a:lnTo>
                  <a:lnTo>
                    <a:pt x="1119" y="794"/>
                  </a:lnTo>
                  <a:lnTo>
                    <a:pt x="1119" y="794"/>
                  </a:lnTo>
                  <a:close/>
                  <a:moveTo>
                    <a:pt x="570" y="213"/>
                  </a:moveTo>
                  <a:lnTo>
                    <a:pt x="570" y="213"/>
                  </a:lnTo>
                  <a:lnTo>
                    <a:pt x="578" y="221"/>
                  </a:lnTo>
                  <a:lnTo>
                    <a:pt x="589" y="237"/>
                  </a:lnTo>
                  <a:lnTo>
                    <a:pt x="594" y="247"/>
                  </a:lnTo>
                  <a:lnTo>
                    <a:pt x="601" y="260"/>
                  </a:lnTo>
                  <a:lnTo>
                    <a:pt x="608" y="276"/>
                  </a:lnTo>
                  <a:lnTo>
                    <a:pt x="615" y="294"/>
                  </a:lnTo>
                  <a:lnTo>
                    <a:pt x="615" y="294"/>
                  </a:lnTo>
                  <a:lnTo>
                    <a:pt x="619" y="309"/>
                  </a:lnTo>
                  <a:lnTo>
                    <a:pt x="624" y="324"/>
                  </a:lnTo>
                  <a:lnTo>
                    <a:pt x="626" y="338"/>
                  </a:lnTo>
                  <a:lnTo>
                    <a:pt x="628" y="352"/>
                  </a:lnTo>
                  <a:lnTo>
                    <a:pt x="628" y="366"/>
                  </a:lnTo>
                  <a:lnTo>
                    <a:pt x="628" y="380"/>
                  </a:lnTo>
                  <a:lnTo>
                    <a:pt x="626" y="393"/>
                  </a:lnTo>
                  <a:lnTo>
                    <a:pt x="624" y="406"/>
                  </a:lnTo>
                  <a:lnTo>
                    <a:pt x="620" y="418"/>
                  </a:lnTo>
                  <a:lnTo>
                    <a:pt x="615" y="430"/>
                  </a:lnTo>
                  <a:lnTo>
                    <a:pt x="609" y="442"/>
                  </a:lnTo>
                  <a:lnTo>
                    <a:pt x="601" y="453"/>
                  </a:lnTo>
                  <a:lnTo>
                    <a:pt x="593" y="465"/>
                  </a:lnTo>
                  <a:lnTo>
                    <a:pt x="584" y="476"/>
                  </a:lnTo>
                  <a:lnTo>
                    <a:pt x="573" y="487"/>
                  </a:lnTo>
                  <a:lnTo>
                    <a:pt x="562" y="497"/>
                  </a:lnTo>
                  <a:lnTo>
                    <a:pt x="562" y="497"/>
                  </a:lnTo>
                  <a:lnTo>
                    <a:pt x="553" y="483"/>
                  </a:lnTo>
                  <a:lnTo>
                    <a:pt x="544" y="467"/>
                  </a:lnTo>
                  <a:lnTo>
                    <a:pt x="544" y="467"/>
                  </a:lnTo>
                  <a:lnTo>
                    <a:pt x="538" y="456"/>
                  </a:lnTo>
                  <a:lnTo>
                    <a:pt x="534" y="444"/>
                  </a:lnTo>
                  <a:lnTo>
                    <a:pt x="529" y="432"/>
                  </a:lnTo>
                  <a:lnTo>
                    <a:pt x="525" y="420"/>
                  </a:lnTo>
                  <a:lnTo>
                    <a:pt x="523" y="407"/>
                  </a:lnTo>
                  <a:lnTo>
                    <a:pt x="520" y="395"/>
                  </a:lnTo>
                  <a:lnTo>
                    <a:pt x="517" y="369"/>
                  </a:lnTo>
                  <a:lnTo>
                    <a:pt x="517" y="343"/>
                  </a:lnTo>
                  <a:lnTo>
                    <a:pt x="518" y="330"/>
                  </a:lnTo>
                  <a:lnTo>
                    <a:pt x="520" y="318"/>
                  </a:lnTo>
                  <a:lnTo>
                    <a:pt x="523" y="305"/>
                  </a:lnTo>
                  <a:lnTo>
                    <a:pt x="525" y="293"/>
                  </a:lnTo>
                  <a:lnTo>
                    <a:pt x="529" y="281"/>
                  </a:lnTo>
                  <a:lnTo>
                    <a:pt x="533" y="269"/>
                  </a:lnTo>
                  <a:lnTo>
                    <a:pt x="533" y="269"/>
                  </a:lnTo>
                  <a:lnTo>
                    <a:pt x="538" y="258"/>
                  </a:lnTo>
                  <a:lnTo>
                    <a:pt x="543" y="248"/>
                  </a:lnTo>
                  <a:lnTo>
                    <a:pt x="552" y="232"/>
                  </a:lnTo>
                  <a:lnTo>
                    <a:pt x="562" y="220"/>
                  </a:lnTo>
                  <a:lnTo>
                    <a:pt x="570" y="213"/>
                  </a:lnTo>
                  <a:lnTo>
                    <a:pt x="570" y="213"/>
                  </a:lnTo>
                  <a:close/>
                </a:path>
              </a:pathLst>
            </a:custGeom>
            <a:solidFill>
              <a:srgbClr val="EF59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7220326" y="2806095"/>
              <a:ext cx="1521804" cy="893569"/>
            </a:xfrm>
            <a:custGeom>
              <a:avLst/>
              <a:gdLst>
                <a:gd name="connsiteX0" fmla="*/ 985513 w 1521804"/>
                <a:gd name="connsiteY0" fmla="*/ 0 h 893569"/>
                <a:gd name="connsiteX1" fmla="*/ 935670 w 1521804"/>
                <a:gd name="connsiteY1" fmla="*/ 0 h 893569"/>
                <a:gd name="connsiteX2" fmla="*/ 884565 w 1521804"/>
                <a:gd name="connsiteY2" fmla="*/ 1261 h 893569"/>
                <a:gd name="connsiteX3" fmla="*/ 832197 w 1521804"/>
                <a:gd name="connsiteY3" fmla="*/ 3152 h 893569"/>
                <a:gd name="connsiteX4" fmla="*/ 777306 w 1521804"/>
                <a:gd name="connsiteY4" fmla="*/ 5674 h 893569"/>
                <a:gd name="connsiteX5" fmla="*/ 721785 w 1521804"/>
                <a:gd name="connsiteY5" fmla="*/ 10086 h 893569"/>
                <a:gd name="connsiteX6" fmla="*/ 665001 w 1521804"/>
                <a:gd name="connsiteY6" fmla="*/ 15760 h 893569"/>
                <a:gd name="connsiteX7" fmla="*/ 606955 w 1521804"/>
                <a:gd name="connsiteY7" fmla="*/ 22694 h 893569"/>
                <a:gd name="connsiteX8" fmla="*/ 548279 w 1521804"/>
                <a:gd name="connsiteY8" fmla="*/ 31519 h 893569"/>
                <a:gd name="connsiteX9" fmla="*/ 488340 w 1521804"/>
                <a:gd name="connsiteY9" fmla="*/ 41605 h 893569"/>
                <a:gd name="connsiteX10" fmla="*/ 458056 w 1521804"/>
                <a:gd name="connsiteY10" fmla="*/ 47909 h 893569"/>
                <a:gd name="connsiteX11" fmla="*/ 428402 w 1521804"/>
                <a:gd name="connsiteY11" fmla="*/ 54213 h 893569"/>
                <a:gd name="connsiteX12" fmla="*/ 398117 w 1521804"/>
                <a:gd name="connsiteY12" fmla="*/ 61147 h 893569"/>
                <a:gd name="connsiteX13" fmla="*/ 367833 w 1521804"/>
                <a:gd name="connsiteY13" fmla="*/ 68081 h 893569"/>
                <a:gd name="connsiteX14" fmla="*/ 336917 w 1521804"/>
                <a:gd name="connsiteY14" fmla="*/ 75646 h 893569"/>
                <a:gd name="connsiteX15" fmla="*/ 306632 w 1521804"/>
                <a:gd name="connsiteY15" fmla="*/ 83841 h 893569"/>
                <a:gd name="connsiteX16" fmla="*/ 275717 w 1521804"/>
                <a:gd name="connsiteY16" fmla="*/ 92666 h 893569"/>
                <a:gd name="connsiteX17" fmla="*/ 245432 w 1521804"/>
                <a:gd name="connsiteY17" fmla="*/ 102122 h 893569"/>
                <a:gd name="connsiteX18" fmla="*/ 214516 w 1521804"/>
                <a:gd name="connsiteY18" fmla="*/ 112208 h 893569"/>
                <a:gd name="connsiteX19" fmla="*/ 183601 w 1521804"/>
                <a:gd name="connsiteY19" fmla="*/ 122294 h 893569"/>
                <a:gd name="connsiteX20" fmla="*/ 153316 w 1521804"/>
                <a:gd name="connsiteY20" fmla="*/ 133641 h 893569"/>
                <a:gd name="connsiteX21" fmla="*/ 121770 w 1521804"/>
                <a:gd name="connsiteY21" fmla="*/ 144988 h 893569"/>
                <a:gd name="connsiteX22" fmla="*/ 91485 w 1521804"/>
                <a:gd name="connsiteY22" fmla="*/ 157596 h 893569"/>
                <a:gd name="connsiteX23" fmla="*/ 61200 w 1521804"/>
                <a:gd name="connsiteY23" fmla="*/ 169573 h 893569"/>
                <a:gd name="connsiteX24" fmla="*/ 51736 w 1521804"/>
                <a:gd name="connsiteY24" fmla="*/ 174616 h 893569"/>
                <a:gd name="connsiteX25" fmla="*/ 42903 w 1521804"/>
                <a:gd name="connsiteY25" fmla="*/ 180290 h 893569"/>
                <a:gd name="connsiteX26" fmla="*/ 34701 w 1521804"/>
                <a:gd name="connsiteY26" fmla="*/ 185963 h 893569"/>
                <a:gd name="connsiteX27" fmla="*/ 27761 w 1521804"/>
                <a:gd name="connsiteY27" fmla="*/ 192897 h 893569"/>
                <a:gd name="connsiteX28" fmla="*/ 21452 w 1521804"/>
                <a:gd name="connsiteY28" fmla="*/ 199831 h 893569"/>
                <a:gd name="connsiteX29" fmla="*/ 15773 w 1521804"/>
                <a:gd name="connsiteY29" fmla="*/ 208026 h 893569"/>
                <a:gd name="connsiteX30" fmla="*/ 10726 w 1521804"/>
                <a:gd name="connsiteY30" fmla="*/ 216221 h 893569"/>
                <a:gd name="connsiteX31" fmla="*/ 7571 w 1521804"/>
                <a:gd name="connsiteY31" fmla="*/ 224416 h 893569"/>
                <a:gd name="connsiteX32" fmla="*/ 4417 w 1521804"/>
                <a:gd name="connsiteY32" fmla="*/ 233872 h 893569"/>
                <a:gd name="connsiteX33" fmla="*/ 2524 w 1521804"/>
                <a:gd name="connsiteY33" fmla="*/ 242697 h 893569"/>
                <a:gd name="connsiteX34" fmla="*/ 1262 w 1521804"/>
                <a:gd name="connsiteY34" fmla="*/ 252153 h 893569"/>
                <a:gd name="connsiteX35" fmla="*/ 0 w 1521804"/>
                <a:gd name="connsiteY35" fmla="*/ 261609 h 893569"/>
                <a:gd name="connsiteX36" fmla="*/ 1262 w 1521804"/>
                <a:gd name="connsiteY36" fmla="*/ 271065 h 893569"/>
                <a:gd name="connsiteX37" fmla="*/ 3155 w 1521804"/>
                <a:gd name="connsiteY37" fmla="*/ 280520 h 893569"/>
                <a:gd name="connsiteX38" fmla="*/ 5678 w 1521804"/>
                <a:gd name="connsiteY38" fmla="*/ 289976 h 893569"/>
                <a:gd name="connsiteX39" fmla="*/ 9464 w 1521804"/>
                <a:gd name="connsiteY39" fmla="*/ 298802 h 893569"/>
                <a:gd name="connsiteX40" fmla="*/ 13250 w 1521804"/>
                <a:gd name="connsiteY40" fmla="*/ 305736 h 893569"/>
                <a:gd name="connsiteX41" fmla="*/ 16404 w 1521804"/>
                <a:gd name="connsiteY41" fmla="*/ 312040 h 893569"/>
                <a:gd name="connsiteX42" fmla="*/ 20821 w 1521804"/>
                <a:gd name="connsiteY42" fmla="*/ 318343 h 893569"/>
                <a:gd name="connsiteX43" fmla="*/ 25868 w 1521804"/>
                <a:gd name="connsiteY43" fmla="*/ 323386 h 893569"/>
                <a:gd name="connsiteX44" fmla="*/ 30916 w 1521804"/>
                <a:gd name="connsiteY44" fmla="*/ 329060 h 893569"/>
                <a:gd name="connsiteX45" fmla="*/ 35332 w 1521804"/>
                <a:gd name="connsiteY45" fmla="*/ 334103 h 893569"/>
                <a:gd name="connsiteX46" fmla="*/ 41010 w 1521804"/>
                <a:gd name="connsiteY46" fmla="*/ 337885 h 893569"/>
                <a:gd name="connsiteX47" fmla="*/ 47951 w 1521804"/>
                <a:gd name="connsiteY47" fmla="*/ 342298 h 893569"/>
                <a:gd name="connsiteX48" fmla="*/ 54260 w 1521804"/>
                <a:gd name="connsiteY48" fmla="*/ 345450 h 893569"/>
                <a:gd name="connsiteX49" fmla="*/ 60569 w 1521804"/>
                <a:gd name="connsiteY49" fmla="*/ 348602 h 893569"/>
                <a:gd name="connsiteX50" fmla="*/ 66879 w 1521804"/>
                <a:gd name="connsiteY50" fmla="*/ 351754 h 893569"/>
                <a:gd name="connsiteX51" fmla="*/ 73819 w 1521804"/>
                <a:gd name="connsiteY51" fmla="*/ 353645 h 893569"/>
                <a:gd name="connsiteX52" fmla="*/ 80759 w 1521804"/>
                <a:gd name="connsiteY52" fmla="*/ 354906 h 893569"/>
                <a:gd name="connsiteX53" fmla="*/ 87699 w 1521804"/>
                <a:gd name="connsiteY53" fmla="*/ 356166 h 893569"/>
                <a:gd name="connsiteX54" fmla="*/ 95270 w 1521804"/>
                <a:gd name="connsiteY54" fmla="*/ 356797 h 893569"/>
                <a:gd name="connsiteX55" fmla="*/ 102211 w 1521804"/>
                <a:gd name="connsiteY55" fmla="*/ 357427 h 893569"/>
                <a:gd name="connsiteX56" fmla="*/ 112937 w 1521804"/>
                <a:gd name="connsiteY56" fmla="*/ 356797 h 893569"/>
                <a:gd name="connsiteX57" fmla="*/ 123662 w 1521804"/>
                <a:gd name="connsiteY57" fmla="*/ 355536 h 893569"/>
                <a:gd name="connsiteX58" fmla="*/ 133126 w 1521804"/>
                <a:gd name="connsiteY58" fmla="*/ 353014 h 893569"/>
                <a:gd name="connsiteX59" fmla="*/ 143852 w 1521804"/>
                <a:gd name="connsiteY59" fmla="*/ 348602 h 893569"/>
                <a:gd name="connsiteX60" fmla="*/ 171613 w 1521804"/>
                <a:gd name="connsiteY60" fmla="*/ 337255 h 893569"/>
                <a:gd name="connsiteX61" fmla="*/ 199374 w 1521804"/>
                <a:gd name="connsiteY61" fmla="*/ 326538 h 893569"/>
                <a:gd name="connsiteX62" fmla="*/ 227135 w 1521804"/>
                <a:gd name="connsiteY62" fmla="*/ 315822 h 893569"/>
                <a:gd name="connsiteX63" fmla="*/ 254896 w 1521804"/>
                <a:gd name="connsiteY63" fmla="*/ 305736 h 893569"/>
                <a:gd name="connsiteX64" fmla="*/ 282657 w 1521804"/>
                <a:gd name="connsiteY64" fmla="*/ 296280 h 893569"/>
                <a:gd name="connsiteX65" fmla="*/ 311049 w 1521804"/>
                <a:gd name="connsiteY65" fmla="*/ 287455 h 893569"/>
                <a:gd name="connsiteX66" fmla="*/ 316800 w 1521804"/>
                <a:gd name="connsiteY66" fmla="*/ 285757 h 893569"/>
                <a:gd name="connsiteX67" fmla="*/ 316800 w 1521804"/>
                <a:gd name="connsiteY67" fmla="*/ 893569 h 893569"/>
                <a:gd name="connsiteX68" fmla="*/ 1246675 w 1521804"/>
                <a:gd name="connsiteY68" fmla="*/ 893569 h 893569"/>
                <a:gd name="connsiteX69" fmla="*/ 1246675 w 1521804"/>
                <a:gd name="connsiteY69" fmla="*/ 213376 h 893569"/>
                <a:gd name="connsiteX70" fmla="*/ 1281420 w 1521804"/>
                <a:gd name="connsiteY70" fmla="*/ 217482 h 893569"/>
                <a:gd name="connsiteX71" fmla="*/ 1329370 w 1521804"/>
                <a:gd name="connsiteY71" fmla="*/ 224416 h 893569"/>
                <a:gd name="connsiteX72" fmla="*/ 1365333 w 1521804"/>
                <a:gd name="connsiteY72" fmla="*/ 230090 h 893569"/>
                <a:gd name="connsiteX73" fmla="*/ 1388678 w 1521804"/>
                <a:gd name="connsiteY73" fmla="*/ 234503 h 893569"/>
                <a:gd name="connsiteX74" fmla="*/ 1397511 w 1521804"/>
                <a:gd name="connsiteY74" fmla="*/ 236394 h 893569"/>
                <a:gd name="connsiteX75" fmla="*/ 1407606 w 1521804"/>
                <a:gd name="connsiteY75" fmla="*/ 237654 h 893569"/>
                <a:gd name="connsiteX76" fmla="*/ 1417701 w 1521804"/>
                <a:gd name="connsiteY76" fmla="*/ 238285 h 893569"/>
                <a:gd name="connsiteX77" fmla="*/ 1427796 w 1521804"/>
                <a:gd name="connsiteY77" fmla="*/ 238285 h 893569"/>
                <a:gd name="connsiteX78" fmla="*/ 1437890 w 1521804"/>
                <a:gd name="connsiteY78" fmla="*/ 237024 h 893569"/>
                <a:gd name="connsiteX79" fmla="*/ 1447354 w 1521804"/>
                <a:gd name="connsiteY79" fmla="*/ 235133 h 893569"/>
                <a:gd name="connsiteX80" fmla="*/ 1456818 w 1521804"/>
                <a:gd name="connsiteY80" fmla="*/ 232611 h 893569"/>
                <a:gd name="connsiteX81" fmla="*/ 1465651 w 1521804"/>
                <a:gd name="connsiteY81" fmla="*/ 228199 h 893569"/>
                <a:gd name="connsiteX82" fmla="*/ 1473853 w 1521804"/>
                <a:gd name="connsiteY82" fmla="*/ 223786 h 893569"/>
                <a:gd name="connsiteX83" fmla="*/ 1482056 w 1521804"/>
                <a:gd name="connsiteY83" fmla="*/ 218113 h 893569"/>
                <a:gd name="connsiteX84" fmla="*/ 1489627 w 1521804"/>
                <a:gd name="connsiteY84" fmla="*/ 211809 h 893569"/>
                <a:gd name="connsiteX85" fmla="*/ 1496567 w 1521804"/>
                <a:gd name="connsiteY85" fmla="*/ 204875 h 893569"/>
                <a:gd name="connsiteX86" fmla="*/ 1502876 w 1521804"/>
                <a:gd name="connsiteY86" fmla="*/ 197940 h 893569"/>
                <a:gd name="connsiteX87" fmla="*/ 1507924 w 1521804"/>
                <a:gd name="connsiteY87" fmla="*/ 190376 h 893569"/>
                <a:gd name="connsiteX88" fmla="*/ 1512971 w 1521804"/>
                <a:gd name="connsiteY88" fmla="*/ 181550 h 893569"/>
                <a:gd name="connsiteX89" fmla="*/ 1516126 w 1521804"/>
                <a:gd name="connsiteY89" fmla="*/ 172725 h 893569"/>
                <a:gd name="connsiteX90" fmla="*/ 1519280 w 1521804"/>
                <a:gd name="connsiteY90" fmla="*/ 162008 h 893569"/>
                <a:gd name="connsiteX91" fmla="*/ 1521173 w 1521804"/>
                <a:gd name="connsiteY91" fmla="*/ 152553 h 893569"/>
                <a:gd name="connsiteX92" fmla="*/ 1521804 w 1521804"/>
                <a:gd name="connsiteY92" fmla="*/ 142467 h 893569"/>
                <a:gd name="connsiteX93" fmla="*/ 1521173 w 1521804"/>
                <a:gd name="connsiteY93" fmla="*/ 133011 h 893569"/>
                <a:gd name="connsiteX94" fmla="*/ 1519911 w 1521804"/>
                <a:gd name="connsiteY94" fmla="*/ 123555 h 893569"/>
                <a:gd name="connsiteX95" fmla="*/ 1518019 w 1521804"/>
                <a:gd name="connsiteY95" fmla="*/ 114730 h 893569"/>
                <a:gd name="connsiteX96" fmla="*/ 1514864 w 1521804"/>
                <a:gd name="connsiteY96" fmla="*/ 105904 h 893569"/>
                <a:gd name="connsiteX97" fmla="*/ 1510447 w 1521804"/>
                <a:gd name="connsiteY97" fmla="*/ 97079 h 893569"/>
                <a:gd name="connsiteX98" fmla="*/ 1506662 w 1521804"/>
                <a:gd name="connsiteY98" fmla="*/ 88884 h 893569"/>
                <a:gd name="connsiteX99" fmla="*/ 1500983 w 1521804"/>
                <a:gd name="connsiteY99" fmla="*/ 81319 h 893569"/>
                <a:gd name="connsiteX100" fmla="*/ 1494674 w 1521804"/>
                <a:gd name="connsiteY100" fmla="*/ 73755 h 893569"/>
                <a:gd name="connsiteX101" fmla="*/ 1487103 w 1521804"/>
                <a:gd name="connsiteY101" fmla="*/ 66821 h 893569"/>
                <a:gd name="connsiteX102" fmla="*/ 1479532 w 1521804"/>
                <a:gd name="connsiteY102" fmla="*/ 61778 h 893569"/>
                <a:gd name="connsiteX103" fmla="*/ 1470699 w 1521804"/>
                <a:gd name="connsiteY103" fmla="*/ 56104 h 893569"/>
                <a:gd name="connsiteX104" fmla="*/ 1462497 w 1521804"/>
                <a:gd name="connsiteY104" fmla="*/ 51692 h 893569"/>
                <a:gd name="connsiteX105" fmla="*/ 1452402 w 1521804"/>
                <a:gd name="connsiteY105" fmla="*/ 47909 h 893569"/>
                <a:gd name="connsiteX106" fmla="*/ 1442938 w 1521804"/>
                <a:gd name="connsiteY106" fmla="*/ 45388 h 893569"/>
                <a:gd name="connsiteX107" fmla="*/ 1429057 w 1521804"/>
                <a:gd name="connsiteY107" fmla="*/ 42236 h 893569"/>
                <a:gd name="connsiteX108" fmla="*/ 1401927 w 1521804"/>
                <a:gd name="connsiteY108" fmla="*/ 37193 h 893569"/>
                <a:gd name="connsiteX109" fmla="*/ 1359655 w 1521804"/>
                <a:gd name="connsiteY109" fmla="*/ 30258 h 893569"/>
                <a:gd name="connsiteX110" fmla="*/ 1306026 w 1521804"/>
                <a:gd name="connsiteY110" fmla="*/ 22694 h 893569"/>
                <a:gd name="connsiteX111" fmla="*/ 1275110 w 1521804"/>
                <a:gd name="connsiteY111" fmla="*/ 18912 h 893569"/>
                <a:gd name="connsiteX112" fmla="*/ 1241040 w 1521804"/>
                <a:gd name="connsiteY112" fmla="*/ 15129 h 893569"/>
                <a:gd name="connsiteX113" fmla="*/ 1204446 w 1521804"/>
                <a:gd name="connsiteY113" fmla="*/ 11347 h 893569"/>
                <a:gd name="connsiteX114" fmla="*/ 1164698 w 1521804"/>
                <a:gd name="connsiteY114" fmla="*/ 8195 h 893569"/>
                <a:gd name="connsiteX115" fmla="*/ 1123056 w 1521804"/>
                <a:gd name="connsiteY115" fmla="*/ 5043 h 893569"/>
                <a:gd name="connsiteX116" fmla="*/ 1079522 w 1521804"/>
                <a:gd name="connsiteY116" fmla="*/ 3152 h 893569"/>
                <a:gd name="connsiteX117" fmla="*/ 1033464 w 1521804"/>
                <a:gd name="connsiteY117" fmla="*/ 1261 h 89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521804" h="893569">
                  <a:moveTo>
                    <a:pt x="985513" y="0"/>
                  </a:moveTo>
                  <a:lnTo>
                    <a:pt x="935670" y="0"/>
                  </a:lnTo>
                  <a:lnTo>
                    <a:pt x="884565" y="1261"/>
                  </a:lnTo>
                  <a:lnTo>
                    <a:pt x="832197" y="3152"/>
                  </a:lnTo>
                  <a:lnTo>
                    <a:pt x="777306" y="5674"/>
                  </a:lnTo>
                  <a:lnTo>
                    <a:pt x="721785" y="10086"/>
                  </a:lnTo>
                  <a:lnTo>
                    <a:pt x="665001" y="15760"/>
                  </a:lnTo>
                  <a:lnTo>
                    <a:pt x="606955" y="22694"/>
                  </a:lnTo>
                  <a:lnTo>
                    <a:pt x="548279" y="31519"/>
                  </a:lnTo>
                  <a:lnTo>
                    <a:pt x="488340" y="41605"/>
                  </a:lnTo>
                  <a:lnTo>
                    <a:pt x="458056" y="47909"/>
                  </a:lnTo>
                  <a:lnTo>
                    <a:pt x="428402" y="54213"/>
                  </a:lnTo>
                  <a:lnTo>
                    <a:pt x="398117" y="61147"/>
                  </a:lnTo>
                  <a:lnTo>
                    <a:pt x="367833" y="68081"/>
                  </a:lnTo>
                  <a:lnTo>
                    <a:pt x="336917" y="75646"/>
                  </a:lnTo>
                  <a:lnTo>
                    <a:pt x="306632" y="83841"/>
                  </a:lnTo>
                  <a:lnTo>
                    <a:pt x="275717" y="92666"/>
                  </a:lnTo>
                  <a:lnTo>
                    <a:pt x="245432" y="102122"/>
                  </a:lnTo>
                  <a:lnTo>
                    <a:pt x="214516" y="112208"/>
                  </a:lnTo>
                  <a:lnTo>
                    <a:pt x="183601" y="122294"/>
                  </a:lnTo>
                  <a:lnTo>
                    <a:pt x="153316" y="133641"/>
                  </a:lnTo>
                  <a:lnTo>
                    <a:pt x="121770" y="144988"/>
                  </a:lnTo>
                  <a:lnTo>
                    <a:pt x="91485" y="157596"/>
                  </a:lnTo>
                  <a:lnTo>
                    <a:pt x="61200" y="169573"/>
                  </a:lnTo>
                  <a:lnTo>
                    <a:pt x="51736" y="174616"/>
                  </a:lnTo>
                  <a:lnTo>
                    <a:pt x="42903" y="180290"/>
                  </a:lnTo>
                  <a:lnTo>
                    <a:pt x="34701" y="185963"/>
                  </a:lnTo>
                  <a:lnTo>
                    <a:pt x="27761" y="192897"/>
                  </a:lnTo>
                  <a:lnTo>
                    <a:pt x="21452" y="199831"/>
                  </a:lnTo>
                  <a:lnTo>
                    <a:pt x="15773" y="208026"/>
                  </a:lnTo>
                  <a:lnTo>
                    <a:pt x="10726" y="216221"/>
                  </a:lnTo>
                  <a:lnTo>
                    <a:pt x="7571" y="224416"/>
                  </a:lnTo>
                  <a:lnTo>
                    <a:pt x="4417" y="233872"/>
                  </a:lnTo>
                  <a:lnTo>
                    <a:pt x="2524" y="242697"/>
                  </a:lnTo>
                  <a:lnTo>
                    <a:pt x="1262" y="252153"/>
                  </a:lnTo>
                  <a:lnTo>
                    <a:pt x="0" y="261609"/>
                  </a:lnTo>
                  <a:lnTo>
                    <a:pt x="1262" y="271065"/>
                  </a:lnTo>
                  <a:lnTo>
                    <a:pt x="3155" y="280520"/>
                  </a:lnTo>
                  <a:lnTo>
                    <a:pt x="5678" y="289976"/>
                  </a:lnTo>
                  <a:lnTo>
                    <a:pt x="9464" y="298802"/>
                  </a:lnTo>
                  <a:lnTo>
                    <a:pt x="13250" y="305736"/>
                  </a:lnTo>
                  <a:lnTo>
                    <a:pt x="16404" y="312040"/>
                  </a:lnTo>
                  <a:lnTo>
                    <a:pt x="20821" y="318343"/>
                  </a:lnTo>
                  <a:lnTo>
                    <a:pt x="25868" y="323386"/>
                  </a:lnTo>
                  <a:lnTo>
                    <a:pt x="30916" y="329060"/>
                  </a:lnTo>
                  <a:lnTo>
                    <a:pt x="35332" y="334103"/>
                  </a:lnTo>
                  <a:lnTo>
                    <a:pt x="41010" y="337885"/>
                  </a:lnTo>
                  <a:lnTo>
                    <a:pt x="47951" y="342298"/>
                  </a:lnTo>
                  <a:lnTo>
                    <a:pt x="54260" y="345450"/>
                  </a:lnTo>
                  <a:lnTo>
                    <a:pt x="60569" y="348602"/>
                  </a:lnTo>
                  <a:lnTo>
                    <a:pt x="66879" y="351754"/>
                  </a:lnTo>
                  <a:lnTo>
                    <a:pt x="73819" y="353645"/>
                  </a:lnTo>
                  <a:lnTo>
                    <a:pt x="80759" y="354906"/>
                  </a:lnTo>
                  <a:lnTo>
                    <a:pt x="87699" y="356166"/>
                  </a:lnTo>
                  <a:lnTo>
                    <a:pt x="95270" y="356797"/>
                  </a:lnTo>
                  <a:lnTo>
                    <a:pt x="102211" y="357427"/>
                  </a:lnTo>
                  <a:lnTo>
                    <a:pt x="112937" y="356797"/>
                  </a:lnTo>
                  <a:lnTo>
                    <a:pt x="123662" y="355536"/>
                  </a:lnTo>
                  <a:lnTo>
                    <a:pt x="133126" y="353014"/>
                  </a:lnTo>
                  <a:lnTo>
                    <a:pt x="143852" y="348602"/>
                  </a:lnTo>
                  <a:lnTo>
                    <a:pt x="171613" y="337255"/>
                  </a:lnTo>
                  <a:lnTo>
                    <a:pt x="199374" y="326538"/>
                  </a:lnTo>
                  <a:lnTo>
                    <a:pt x="227135" y="315822"/>
                  </a:lnTo>
                  <a:lnTo>
                    <a:pt x="254896" y="305736"/>
                  </a:lnTo>
                  <a:lnTo>
                    <a:pt x="282657" y="296280"/>
                  </a:lnTo>
                  <a:lnTo>
                    <a:pt x="311049" y="287455"/>
                  </a:lnTo>
                  <a:lnTo>
                    <a:pt x="316800" y="285757"/>
                  </a:lnTo>
                  <a:lnTo>
                    <a:pt x="316800" y="893569"/>
                  </a:lnTo>
                  <a:lnTo>
                    <a:pt x="1246675" y="893569"/>
                  </a:lnTo>
                  <a:lnTo>
                    <a:pt x="1246675" y="213376"/>
                  </a:lnTo>
                  <a:lnTo>
                    <a:pt x="1281420" y="217482"/>
                  </a:lnTo>
                  <a:lnTo>
                    <a:pt x="1329370" y="224416"/>
                  </a:lnTo>
                  <a:lnTo>
                    <a:pt x="1365333" y="230090"/>
                  </a:lnTo>
                  <a:lnTo>
                    <a:pt x="1388678" y="234503"/>
                  </a:lnTo>
                  <a:lnTo>
                    <a:pt x="1397511" y="236394"/>
                  </a:lnTo>
                  <a:lnTo>
                    <a:pt x="1407606" y="237654"/>
                  </a:lnTo>
                  <a:lnTo>
                    <a:pt x="1417701" y="238285"/>
                  </a:lnTo>
                  <a:lnTo>
                    <a:pt x="1427796" y="238285"/>
                  </a:lnTo>
                  <a:lnTo>
                    <a:pt x="1437890" y="237024"/>
                  </a:lnTo>
                  <a:lnTo>
                    <a:pt x="1447354" y="235133"/>
                  </a:lnTo>
                  <a:lnTo>
                    <a:pt x="1456818" y="232611"/>
                  </a:lnTo>
                  <a:lnTo>
                    <a:pt x="1465651" y="228199"/>
                  </a:lnTo>
                  <a:lnTo>
                    <a:pt x="1473853" y="223786"/>
                  </a:lnTo>
                  <a:lnTo>
                    <a:pt x="1482056" y="218113"/>
                  </a:lnTo>
                  <a:lnTo>
                    <a:pt x="1489627" y="211809"/>
                  </a:lnTo>
                  <a:lnTo>
                    <a:pt x="1496567" y="204875"/>
                  </a:lnTo>
                  <a:lnTo>
                    <a:pt x="1502876" y="197940"/>
                  </a:lnTo>
                  <a:lnTo>
                    <a:pt x="1507924" y="190376"/>
                  </a:lnTo>
                  <a:lnTo>
                    <a:pt x="1512971" y="181550"/>
                  </a:lnTo>
                  <a:lnTo>
                    <a:pt x="1516126" y="172725"/>
                  </a:lnTo>
                  <a:lnTo>
                    <a:pt x="1519280" y="162008"/>
                  </a:lnTo>
                  <a:lnTo>
                    <a:pt x="1521173" y="152553"/>
                  </a:lnTo>
                  <a:lnTo>
                    <a:pt x="1521804" y="142467"/>
                  </a:lnTo>
                  <a:lnTo>
                    <a:pt x="1521173" y="133011"/>
                  </a:lnTo>
                  <a:lnTo>
                    <a:pt x="1519911" y="123555"/>
                  </a:lnTo>
                  <a:lnTo>
                    <a:pt x="1518019" y="114730"/>
                  </a:lnTo>
                  <a:lnTo>
                    <a:pt x="1514864" y="105904"/>
                  </a:lnTo>
                  <a:lnTo>
                    <a:pt x="1510447" y="97079"/>
                  </a:lnTo>
                  <a:lnTo>
                    <a:pt x="1506662" y="88884"/>
                  </a:lnTo>
                  <a:lnTo>
                    <a:pt x="1500983" y="81319"/>
                  </a:lnTo>
                  <a:lnTo>
                    <a:pt x="1494674" y="73755"/>
                  </a:lnTo>
                  <a:lnTo>
                    <a:pt x="1487103" y="66821"/>
                  </a:lnTo>
                  <a:lnTo>
                    <a:pt x="1479532" y="61778"/>
                  </a:lnTo>
                  <a:lnTo>
                    <a:pt x="1470699" y="56104"/>
                  </a:lnTo>
                  <a:lnTo>
                    <a:pt x="1462497" y="51692"/>
                  </a:lnTo>
                  <a:lnTo>
                    <a:pt x="1452402" y="47909"/>
                  </a:lnTo>
                  <a:lnTo>
                    <a:pt x="1442938" y="45388"/>
                  </a:lnTo>
                  <a:lnTo>
                    <a:pt x="1429057" y="42236"/>
                  </a:lnTo>
                  <a:lnTo>
                    <a:pt x="1401927" y="37193"/>
                  </a:lnTo>
                  <a:lnTo>
                    <a:pt x="1359655" y="30258"/>
                  </a:lnTo>
                  <a:lnTo>
                    <a:pt x="1306026" y="22694"/>
                  </a:lnTo>
                  <a:lnTo>
                    <a:pt x="1275110" y="18912"/>
                  </a:lnTo>
                  <a:lnTo>
                    <a:pt x="1241040" y="15129"/>
                  </a:lnTo>
                  <a:lnTo>
                    <a:pt x="1204446" y="11347"/>
                  </a:lnTo>
                  <a:lnTo>
                    <a:pt x="1164698" y="8195"/>
                  </a:lnTo>
                  <a:lnTo>
                    <a:pt x="1123056" y="5043"/>
                  </a:lnTo>
                  <a:lnTo>
                    <a:pt x="1079522" y="3152"/>
                  </a:lnTo>
                  <a:lnTo>
                    <a:pt x="1033464" y="1261"/>
                  </a:lnTo>
                  <a:close/>
                </a:path>
              </a:pathLst>
            </a:custGeom>
            <a:solidFill>
              <a:srgbClr val="EF59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6011040" y="4703428"/>
              <a:ext cx="3577339" cy="913538"/>
            </a:xfrm>
            <a:custGeom>
              <a:avLst/>
              <a:gdLst>
                <a:gd name="connsiteX0" fmla="*/ 0 w 3577339"/>
                <a:gd name="connsiteY0" fmla="*/ 0 h 913538"/>
                <a:gd name="connsiteX1" fmla="*/ 2132 w 3577339"/>
                <a:gd name="connsiteY1" fmla="*/ 3099 h 913538"/>
                <a:gd name="connsiteX2" fmla="*/ 17278 w 3577339"/>
                <a:gd name="connsiteY2" fmla="*/ 22644 h 913538"/>
                <a:gd name="connsiteX3" fmla="*/ 32425 w 3577339"/>
                <a:gd name="connsiteY3" fmla="*/ 42820 h 913538"/>
                <a:gd name="connsiteX4" fmla="*/ 48834 w 3577339"/>
                <a:gd name="connsiteY4" fmla="*/ 62996 h 913538"/>
                <a:gd name="connsiteX5" fmla="*/ 65243 w 3577339"/>
                <a:gd name="connsiteY5" fmla="*/ 86324 h 913538"/>
                <a:gd name="connsiteX6" fmla="*/ 82282 w 3577339"/>
                <a:gd name="connsiteY6" fmla="*/ 111544 h 913538"/>
                <a:gd name="connsiteX7" fmla="*/ 99322 w 3577339"/>
                <a:gd name="connsiteY7" fmla="*/ 139286 h 913538"/>
                <a:gd name="connsiteX8" fmla="*/ 116993 w 3577339"/>
                <a:gd name="connsiteY8" fmla="*/ 168920 h 913538"/>
                <a:gd name="connsiteX9" fmla="*/ 134664 w 3577339"/>
                <a:gd name="connsiteY9" fmla="*/ 199184 h 913538"/>
                <a:gd name="connsiteX10" fmla="*/ 171900 w 3577339"/>
                <a:gd name="connsiteY10" fmla="*/ 265386 h 913538"/>
                <a:gd name="connsiteX11" fmla="*/ 209766 w 3577339"/>
                <a:gd name="connsiteY11" fmla="*/ 335371 h 913538"/>
                <a:gd name="connsiteX12" fmla="*/ 247633 w 3577339"/>
                <a:gd name="connsiteY12" fmla="*/ 407879 h 913538"/>
                <a:gd name="connsiteX13" fmla="*/ 323997 w 3577339"/>
                <a:gd name="connsiteY13" fmla="*/ 554154 h 913538"/>
                <a:gd name="connsiteX14" fmla="*/ 360601 w 3577339"/>
                <a:gd name="connsiteY14" fmla="*/ 624770 h 913538"/>
                <a:gd name="connsiteX15" fmla="*/ 395943 w 3577339"/>
                <a:gd name="connsiteY15" fmla="*/ 690972 h 913538"/>
                <a:gd name="connsiteX16" fmla="*/ 413614 w 3577339"/>
                <a:gd name="connsiteY16" fmla="*/ 721867 h 913538"/>
                <a:gd name="connsiteX17" fmla="*/ 430654 w 3577339"/>
                <a:gd name="connsiteY17" fmla="*/ 751500 h 913538"/>
                <a:gd name="connsiteX18" fmla="*/ 447063 w 3577339"/>
                <a:gd name="connsiteY18" fmla="*/ 778612 h 913538"/>
                <a:gd name="connsiteX19" fmla="*/ 462210 w 3577339"/>
                <a:gd name="connsiteY19" fmla="*/ 804462 h 913538"/>
                <a:gd name="connsiteX20" fmla="*/ 477356 w 3577339"/>
                <a:gd name="connsiteY20" fmla="*/ 827790 h 913538"/>
                <a:gd name="connsiteX21" fmla="*/ 491872 w 3577339"/>
                <a:gd name="connsiteY21" fmla="*/ 848597 h 913538"/>
                <a:gd name="connsiteX22" fmla="*/ 505756 w 3577339"/>
                <a:gd name="connsiteY22" fmla="*/ 867512 h 913538"/>
                <a:gd name="connsiteX23" fmla="*/ 519009 w 3577339"/>
                <a:gd name="connsiteY23" fmla="*/ 882644 h 913538"/>
                <a:gd name="connsiteX24" fmla="*/ 531000 w 3577339"/>
                <a:gd name="connsiteY24" fmla="*/ 895254 h 913538"/>
                <a:gd name="connsiteX25" fmla="*/ 536680 w 3577339"/>
                <a:gd name="connsiteY25" fmla="*/ 899667 h 913538"/>
                <a:gd name="connsiteX26" fmla="*/ 542360 w 3577339"/>
                <a:gd name="connsiteY26" fmla="*/ 904081 h 913538"/>
                <a:gd name="connsiteX27" fmla="*/ 547409 w 3577339"/>
                <a:gd name="connsiteY27" fmla="*/ 907233 h 913538"/>
                <a:gd name="connsiteX28" fmla="*/ 553089 w 3577339"/>
                <a:gd name="connsiteY28" fmla="*/ 909125 h 913538"/>
                <a:gd name="connsiteX29" fmla="*/ 558138 w 3577339"/>
                <a:gd name="connsiteY29" fmla="*/ 911016 h 913538"/>
                <a:gd name="connsiteX30" fmla="*/ 562556 w 3577339"/>
                <a:gd name="connsiteY30" fmla="*/ 911647 h 913538"/>
                <a:gd name="connsiteX31" fmla="*/ 655960 w 3577339"/>
                <a:gd name="connsiteY31" fmla="*/ 912277 h 913538"/>
                <a:gd name="connsiteX32" fmla="*/ 797959 w 3577339"/>
                <a:gd name="connsiteY32" fmla="*/ 913538 h 913538"/>
                <a:gd name="connsiteX33" fmla="*/ 873061 w 3577339"/>
                <a:gd name="connsiteY33" fmla="*/ 913538 h 913538"/>
                <a:gd name="connsiteX34" fmla="*/ 942483 w 3577339"/>
                <a:gd name="connsiteY34" fmla="*/ 913538 h 913538"/>
                <a:gd name="connsiteX35" fmla="*/ 1000545 w 3577339"/>
                <a:gd name="connsiteY35" fmla="*/ 912908 h 913538"/>
                <a:gd name="connsiteX36" fmla="*/ 1023896 w 3577339"/>
                <a:gd name="connsiteY36" fmla="*/ 912277 h 913538"/>
                <a:gd name="connsiteX37" fmla="*/ 1041567 w 3577339"/>
                <a:gd name="connsiteY37" fmla="*/ 911647 h 913538"/>
                <a:gd name="connsiteX38" fmla="*/ 1049140 w 3577339"/>
                <a:gd name="connsiteY38" fmla="*/ 911016 h 913538"/>
                <a:gd name="connsiteX39" fmla="*/ 1055451 w 3577339"/>
                <a:gd name="connsiteY39" fmla="*/ 909125 h 913538"/>
                <a:gd name="connsiteX40" fmla="*/ 1061131 w 3577339"/>
                <a:gd name="connsiteY40" fmla="*/ 907233 h 913538"/>
                <a:gd name="connsiteX41" fmla="*/ 1066811 w 3577339"/>
                <a:gd name="connsiteY41" fmla="*/ 904711 h 913538"/>
                <a:gd name="connsiteX42" fmla="*/ 1071229 w 3577339"/>
                <a:gd name="connsiteY42" fmla="*/ 902189 h 913538"/>
                <a:gd name="connsiteX43" fmla="*/ 1075646 w 3577339"/>
                <a:gd name="connsiteY43" fmla="*/ 898406 h 913538"/>
                <a:gd name="connsiteX44" fmla="*/ 1078802 w 3577339"/>
                <a:gd name="connsiteY44" fmla="*/ 894623 h 913538"/>
                <a:gd name="connsiteX45" fmla="*/ 1081958 w 3577339"/>
                <a:gd name="connsiteY45" fmla="*/ 890840 h 913538"/>
                <a:gd name="connsiteX46" fmla="*/ 1083851 w 3577339"/>
                <a:gd name="connsiteY46" fmla="*/ 886427 h 913538"/>
                <a:gd name="connsiteX47" fmla="*/ 1086375 w 3577339"/>
                <a:gd name="connsiteY47" fmla="*/ 882013 h 913538"/>
                <a:gd name="connsiteX48" fmla="*/ 1088900 w 3577339"/>
                <a:gd name="connsiteY48" fmla="*/ 872556 h 913538"/>
                <a:gd name="connsiteX49" fmla="*/ 1090162 w 3577339"/>
                <a:gd name="connsiteY49" fmla="*/ 862468 h 913538"/>
                <a:gd name="connsiteX50" fmla="*/ 1091424 w 3577339"/>
                <a:gd name="connsiteY50" fmla="*/ 853010 h 913538"/>
                <a:gd name="connsiteX51" fmla="*/ 1090162 w 3577339"/>
                <a:gd name="connsiteY51" fmla="*/ 843553 h 913538"/>
                <a:gd name="connsiteX52" fmla="*/ 1088900 w 3577339"/>
                <a:gd name="connsiteY52" fmla="*/ 834726 h 913538"/>
                <a:gd name="connsiteX53" fmla="*/ 1087638 w 3577339"/>
                <a:gd name="connsiteY53" fmla="*/ 827790 h 913538"/>
                <a:gd name="connsiteX54" fmla="*/ 1086375 w 3577339"/>
                <a:gd name="connsiteY54" fmla="*/ 821485 h 913538"/>
                <a:gd name="connsiteX55" fmla="*/ 1084626 w 3577339"/>
                <a:gd name="connsiteY55" fmla="*/ 817990 h 913538"/>
                <a:gd name="connsiteX56" fmla="*/ 1085744 w 3577339"/>
                <a:gd name="connsiteY56" fmla="*/ 822116 h 913538"/>
                <a:gd name="connsiteX57" fmla="*/ 1083851 w 3577339"/>
                <a:gd name="connsiteY57" fmla="*/ 817702 h 913538"/>
                <a:gd name="connsiteX58" fmla="*/ 1083851 w 3577339"/>
                <a:gd name="connsiteY58" fmla="*/ 816441 h 913538"/>
                <a:gd name="connsiteX59" fmla="*/ 1084482 w 3577339"/>
                <a:gd name="connsiteY59" fmla="*/ 817702 h 913538"/>
                <a:gd name="connsiteX60" fmla="*/ 1084626 w 3577339"/>
                <a:gd name="connsiteY60" fmla="*/ 817990 h 913538"/>
                <a:gd name="connsiteX61" fmla="*/ 1017584 w 3577339"/>
                <a:gd name="connsiteY61" fmla="*/ 570547 h 913538"/>
                <a:gd name="connsiteX62" fmla="*/ 1029576 w 3577339"/>
                <a:gd name="connsiteY62" fmla="*/ 580005 h 913538"/>
                <a:gd name="connsiteX63" fmla="*/ 1043460 w 3577339"/>
                <a:gd name="connsiteY63" fmla="*/ 590723 h 913538"/>
                <a:gd name="connsiteX64" fmla="*/ 1064286 w 3577339"/>
                <a:gd name="connsiteY64" fmla="*/ 604594 h 913538"/>
                <a:gd name="connsiteX65" fmla="*/ 1092055 w 3577339"/>
                <a:gd name="connsiteY65" fmla="*/ 620987 h 913538"/>
                <a:gd name="connsiteX66" fmla="*/ 1107202 w 3577339"/>
                <a:gd name="connsiteY66" fmla="*/ 630444 h 913538"/>
                <a:gd name="connsiteX67" fmla="*/ 1124873 w 3577339"/>
                <a:gd name="connsiteY67" fmla="*/ 639902 h 913538"/>
                <a:gd name="connsiteX68" fmla="*/ 1144437 w 3577339"/>
                <a:gd name="connsiteY68" fmla="*/ 649359 h 913538"/>
                <a:gd name="connsiteX69" fmla="*/ 1165264 w 3577339"/>
                <a:gd name="connsiteY69" fmla="*/ 659447 h 913538"/>
                <a:gd name="connsiteX70" fmla="*/ 1187352 w 3577339"/>
                <a:gd name="connsiteY70" fmla="*/ 668905 h 913538"/>
                <a:gd name="connsiteX71" fmla="*/ 1211966 w 3577339"/>
                <a:gd name="connsiteY71" fmla="*/ 678993 h 913538"/>
                <a:gd name="connsiteX72" fmla="*/ 1238472 w 3577339"/>
                <a:gd name="connsiteY72" fmla="*/ 690342 h 913538"/>
                <a:gd name="connsiteX73" fmla="*/ 1266241 w 3577339"/>
                <a:gd name="connsiteY73" fmla="*/ 699799 h 913538"/>
                <a:gd name="connsiteX74" fmla="*/ 1295903 w 3577339"/>
                <a:gd name="connsiteY74" fmla="*/ 709887 h 913538"/>
                <a:gd name="connsiteX75" fmla="*/ 1326828 w 3577339"/>
                <a:gd name="connsiteY75" fmla="*/ 719345 h 913538"/>
                <a:gd name="connsiteX76" fmla="*/ 1360276 w 3577339"/>
                <a:gd name="connsiteY76" fmla="*/ 728802 h 913538"/>
                <a:gd name="connsiteX77" fmla="*/ 1394987 w 3577339"/>
                <a:gd name="connsiteY77" fmla="*/ 738260 h 913538"/>
                <a:gd name="connsiteX78" fmla="*/ 1431591 w 3577339"/>
                <a:gd name="connsiteY78" fmla="*/ 746456 h 913538"/>
                <a:gd name="connsiteX79" fmla="*/ 1470720 w 3577339"/>
                <a:gd name="connsiteY79" fmla="*/ 754653 h 913538"/>
                <a:gd name="connsiteX80" fmla="*/ 1511742 w 3577339"/>
                <a:gd name="connsiteY80" fmla="*/ 762219 h 913538"/>
                <a:gd name="connsiteX81" fmla="*/ 1554026 w 3577339"/>
                <a:gd name="connsiteY81" fmla="*/ 768524 h 913538"/>
                <a:gd name="connsiteX82" fmla="*/ 1598835 w 3577339"/>
                <a:gd name="connsiteY82" fmla="*/ 774829 h 913538"/>
                <a:gd name="connsiteX83" fmla="*/ 1644906 w 3577339"/>
                <a:gd name="connsiteY83" fmla="*/ 779242 h 913538"/>
                <a:gd name="connsiteX84" fmla="*/ 1693501 w 3577339"/>
                <a:gd name="connsiteY84" fmla="*/ 783655 h 913538"/>
                <a:gd name="connsiteX85" fmla="*/ 1743990 w 3577339"/>
                <a:gd name="connsiteY85" fmla="*/ 786177 h 913538"/>
                <a:gd name="connsiteX86" fmla="*/ 1796372 w 3577339"/>
                <a:gd name="connsiteY86" fmla="*/ 788069 h 913538"/>
                <a:gd name="connsiteX87" fmla="*/ 1850647 w 3577339"/>
                <a:gd name="connsiteY87" fmla="*/ 788699 h 913538"/>
                <a:gd name="connsiteX88" fmla="*/ 1905554 w 3577339"/>
                <a:gd name="connsiteY88" fmla="*/ 788069 h 913538"/>
                <a:gd name="connsiteX89" fmla="*/ 1956673 w 3577339"/>
                <a:gd name="connsiteY89" fmla="*/ 786177 h 913538"/>
                <a:gd name="connsiteX90" fmla="*/ 2005900 w 3577339"/>
                <a:gd name="connsiteY90" fmla="*/ 783655 h 913538"/>
                <a:gd name="connsiteX91" fmla="*/ 2052602 w 3577339"/>
                <a:gd name="connsiteY91" fmla="*/ 779242 h 913538"/>
                <a:gd name="connsiteX92" fmla="*/ 2097410 w 3577339"/>
                <a:gd name="connsiteY92" fmla="*/ 774829 h 913538"/>
                <a:gd name="connsiteX93" fmla="*/ 2139063 w 3577339"/>
                <a:gd name="connsiteY93" fmla="*/ 768524 h 913538"/>
                <a:gd name="connsiteX94" fmla="*/ 2177561 w 3577339"/>
                <a:gd name="connsiteY94" fmla="*/ 762219 h 913538"/>
                <a:gd name="connsiteX95" fmla="*/ 2215428 w 3577339"/>
                <a:gd name="connsiteY95" fmla="*/ 754653 h 913538"/>
                <a:gd name="connsiteX96" fmla="*/ 2250770 w 3577339"/>
                <a:gd name="connsiteY96" fmla="*/ 746456 h 913538"/>
                <a:gd name="connsiteX97" fmla="*/ 2283587 w 3577339"/>
                <a:gd name="connsiteY97" fmla="*/ 738260 h 913538"/>
                <a:gd name="connsiteX98" fmla="*/ 2314511 w 3577339"/>
                <a:gd name="connsiteY98" fmla="*/ 728802 h 913538"/>
                <a:gd name="connsiteX99" fmla="*/ 2342911 w 3577339"/>
                <a:gd name="connsiteY99" fmla="*/ 719345 h 913538"/>
                <a:gd name="connsiteX100" fmla="*/ 2369418 w 3577339"/>
                <a:gd name="connsiteY100" fmla="*/ 709887 h 913538"/>
                <a:gd name="connsiteX101" fmla="*/ 2394662 w 3577339"/>
                <a:gd name="connsiteY101" fmla="*/ 699799 h 913538"/>
                <a:gd name="connsiteX102" fmla="*/ 2418013 w 3577339"/>
                <a:gd name="connsiteY102" fmla="*/ 690342 h 913538"/>
                <a:gd name="connsiteX103" fmla="*/ 2438840 w 3577339"/>
                <a:gd name="connsiteY103" fmla="*/ 678993 h 913538"/>
                <a:gd name="connsiteX104" fmla="*/ 2458404 w 3577339"/>
                <a:gd name="connsiteY104" fmla="*/ 668905 h 913538"/>
                <a:gd name="connsiteX105" fmla="*/ 2476706 w 3577339"/>
                <a:gd name="connsiteY105" fmla="*/ 659447 h 913538"/>
                <a:gd name="connsiteX106" fmla="*/ 2493115 w 3577339"/>
                <a:gd name="connsiteY106" fmla="*/ 649359 h 913538"/>
                <a:gd name="connsiteX107" fmla="*/ 2506999 w 3577339"/>
                <a:gd name="connsiteY107" fmla="*/ 639902 h 913538"/>
                <a:gd name="connsiteX108" fmla="*/ 2520253 w 3577339"/>
                <a:gd name="connsiteY108" fmla="*/ 630444 h 913538"/>
                <a:gd name="connsiteX109" fmla="*/ 2531613 w 3577339"/>
                <a:gd name="connsiteY109" fmla="*/ 620987 h 913538"/>
                <a:gd name="connsiteX110" fmla="*/ 2542341 w 3577339"/>
                <a:gd name="connsiteY110" fmla="*/ 612790 h 913538"/>
                <a:gd name="connsiteX111" fmla="*/ 2551808 w 3577339"/>
                <a:gd name="connsiteY111" fmla="*/ 604594 h 913538"/>
                <a:gd name="connsiteX112" fmla="*/ 2565692 w 3577339"/>
                <a:gd name="connsiteY112" fmla="*/ 590723 h 913538"/>
                <a:gd name="connsiteX113" fmla="*/ 2575159 w 3577339"/>
                <a:gd name="connsiteY113" fmla="*/ 580005 h 913538"/>
                <a:gd name="connsiteX114" fmla="*/ 2580839 w 3577339"/>
                <a:gd name="connsiteY114" fmla="*/ 573069 h 913538"/>
                <a:gd name="connsiteX115" fmla="*/ 2582101 w 3577339"/>
                <a:gd name="connsiteY115" fmla="*/ 570547 h 913538"/>
                <a:gd name="connsiteX116" fmla="*/ 2622492 w 3577339"/>
                <a:gd name="connsiteY116" fmla="*/ 837248 h 913538"/>
                <a:gd name="connsiteX117" fmla="*/ 2623123 w 3577339"/>
                <a:gd name="connsiteY117" fmla="*/ 840400 h 913538"/>
                <a:gd name="connsiteX118" fmla="*/ 2624385 w 3577339"/>
                <a:gd name="connsiteY118" fmla="*/ 848597 h 913538"/>
                <a:gd name="connsiteX119" fmla="*/ 2625017 w 3577339"/>
                <a:gd name="connsiteY119" fmla="*/ 854271 h 913538"/>
                <a:gd name="connsiteX120" fmla="*/ 2627541 w 3577339"/>
                <a:gd name="connsiteY120" fmla="*/ 861207 h 913538"/>
                <a:gd name="connsiteX121" fmla="*/ 2630065 w 3577339"/>
                <a:gd name="connsiteY121" fmla="*/ 867512 h 913538"/>
                <a:gd name="connsiteX122" fmla="*/ 2633221 w 3577339"/>
                <a:gd name="connsiteY122" fmla="*/ 874447 h 913538"/>
                <a:gd name="connsiteX123" fmla="*/ 2637639 w 3577339"/>
                <a:gd name="connsiteY123" fmla="*/ 881383 h 913538"/>
                <a:gd name="connsiteX124" fmla="*/ 2643319 w 3577339"/>
                <a:gd name="connsiteY124" fmla="*/ 888318 h 913538"/>
                <a:gd name="connsiteX125" fmla="*/ 2649630 w 3577339"/>
                <a:gd name="connsiteY125" fmla="*/ 894623 h 913538"/>
                <a:gd name="connsiteX126" fmla="*/ 2657203 w 3577339"/>
                <a:gd name="connsiteY126" fmla="*/ 899667 h 913538"/>
                <a:gd name="connsiteX127" fmla="*/ 2665407 w 3577339"/>
                <a:gd name="connsiteY127" fmla="*/ 904711 h 913538"/>
                <a:gd name="connsiteX128" fmla="*/ 2670456 w 3577339"/>
                <a:gd name="connsiteY128" fmla="*/ 906603 h 913538"/>
                <a:gd name="connsiteX129" fmla="*/ 2676136 w 3577339"/>
                <a:gd name="connsiteY129" fmla="*/ 907864 h 913538"/>
                <a:gd name="connsiteX130" fmla="*/ 2681816 w 3577339"/>
                <a:gd name="connsiteY130" fmla="*/ 909125 h 913538"/>
                <a:gd name="connsiteX131" fmla="*/ 2688127 w 3577339"/>
                <a:gd name="connsiteY131" fmla="*/ 911016 h 913538"/>
                <a:gd name="connsiteX132" fmla="*/ 2694438 w 3577339"/>
                <a:gd name="connsiteY132" fmla="*/ 911647 h 913538"/>
                <a:gd name="connsiteX133" fmla="*/ 2702012 w 3577339"/>
                <a:gd name="connsiteY133" fmla="*/ 911647 h 913538"/>
                <a:gd name="connsiteX134" fmla="*/ 3138738 w 3577339"/>
                <a:gd name="connsiteY134" fmla="*/ 911647 h 913538"/>
                <a:gd name="connsiteX135" fmla="*/ 3151992 w 3577339"/>
                <a:gd name="connsiteY135" fmla="*/ 911647 h 913538"/>
                <a:gd name="connsiteX136" fmla="*/ 3163983 w 3577339"/>
                <a:gd name="connsiteY136" fmla="*/ 911016 h 913538"/>
                <a:gd name="connsiteX137" fmla="*/ 3174712 w 3577339"/>
                <a:gd name="connsiteY137" fmla="*/ 909125 h 913538"/>
                <a:gd name="connsiteX138" fmla="*/ 3184178 w 3577339"/>
                <a:gd name="connsiteY138" fmla="*/ 907233 h 913538"/>
                <a:gd name="connsiteX139" fmla="*/ 3192383 w 3577339"/>
                <a:gd name="connsiteY139" fmla="*/ 905342 h 913538"/>
                <a:gd name="connsiteX140" fmla="*/ 3199956 w 3577339"/>
                <a:gd name="connsiteY140" fmla="*/ 903450 h 913538"/>
                <a:gd name="connsiteX141" fmla="*/ 3206267 w 3577339"/>
                <a:gd name="connsiteY141" fmla="*/ 899667 h 913538"/>
                <a:gd name="connsiteX142" fmla="*/ 3211947 w 3577339"/>
                <a:gd name="connsiteY142" fmla="*/ 896515 h 913538"/>
                <a:gd name="connsiteX143" fmla="*/ 3216996 w 3577339"/>
                <a:gd name="connsiteY143" fmla="*/ 893362 h 913538"/>
                <a:gd name="connsiteX144" fmla="*/ 3221414 w 3577339"/>
                <a:gd name="connsiteY144" fmla="*/ 888949 h 913538"/>
                <a:gd name="connsiteX145" fmla="*/ 3225831 w 3577339"/>
                <a:gd name="connsiteY145" fmla="*/ 884535 h 913538"/>
                <a:gd name="connsiteX146" fmla="*/ 3228987 w 3577339"/>
                <a:gd name="connsiteY146" fmla="*/ 879491 h 913538"/>
                <a:gd name="connsiteX147" fmla="*/ 3235298 w 3577339"/>
                <a:gd name="connsiteY147" fmla="*/ 868773 h 913538"/>
                <a:gd name="connsiteX148" fmla="*/ 3240978 w 3577339"/>
                <a:gd name="connsiteY148" fmla="*/ 856163 h 913538"/>
                <a:gd name="connsiteX149" fmla="*/ 3251707 w 3577339"/>
                <a:gd name="connsiteY149" fmla="*/ 830943 h 913538"/>
                <a:gd name="connsiteX150" fmla="*/ 3263698 w 3577339"/>
                <a:gd name="connsiteY150" fmla="*/ 802570 h 913538"/>
                <a:gd name="connsiteX151" fmla="*/ 3275058 w 3577339"/>
                <a:gd name="connsiteY151" fmla="*/ 770415 h 913538"/>
                <a:gd name="connsiteX152" fmla="*/ 3287049 w 3577339"/>
                <a:gd name="connsiteY152" fmla="*/ 736368 h 913538"/>
                <a:gd name="connsiteX153" fmla="*/ 3299040 w 3577339"/>
                <a:gd name="connsiteY153" fmla="*/ 699799 h 913538"/>
                <a:gd name="connsiteX154" fmla="*/ 3311031 w 3577339"/>
                <a:gd name="connsiteY154" fmla="*/ 661969 h 913538"/>
                <a:gd name="connsiteX155" fmla="*/ 3335013 w 3577339"/>
                <a:gd name="connsiteY155" fmla="*/ 584418 h 913538"/>
                <a:gd name="connsiteX156" fmla="*/ 3356471 w 3577339"/>
                <a:gd name="connsiteY156" fmla="*/ 508128 h 913538"/>
                <a:gd name="connsiteX157" fmla="*/ 3376666 w 3577339"/>
                <a:gd name="connsiteY157" fmla="*/ 438142 h 913538"/>
                <a:gd name="connsiteX158" fmla="*/ 3405066 w 3577339"/>
                <a:gd name="connsiteY158" fmla="*/ 334110 h 913538"/>
                <a:gd name="connsiteX159" fmla="*/ 3406959 w 3577339"/>
                <a:gd name="connsiteY159" fmla="*/ 327175 h 913538"/>
                <a:gd name="connsiteX160" fmla="*/ 3410746 w 3577339"/>
                <a:gd name="connsiteY160" fmla="*/ 319609 h 913538"/>
                <a:gd name="connsiteX161" fmla="*/ 3413901 w 3577339"/>
                <a:gd name="connsiteY161" fmla="*/ 312043 h 913538"/>
                <a:gd name="connsiteX162" fmla="*/ 3417688 w 3577339"/>
                <a:gd name="connsiteY162" fmla="*/ 305107 h 913538"/>
                <a:gd name="connsiteX163" fmla="*/ 3422737 w 3577339"/>
                <a:gd name="connsiteY163" fmla="*/ 297541 h 913538"/>
                <a:gd name="connsiteX164" fmla="*/ 3427155 w 3577339"/>
                <a:gd name="connsiteY164" fmla="*/ 290606 h 913538"/>
                <a:gd name="connsiteX165" fmla="*/ 3432835 w 3577339"/>
                <a:gd name="connsiteY165" fmla="*/ 283670 h 913538"/>
                <a:gd name="connsiteX166" fmla="*/ 3438515 w 3577339"/>
                <a:gd name="connsiteY166" fmla="*/ 276735 h 913538"/>
                <a:gd name="connsiteX167" fmla="*/ 3490897 w 3577339"/>
                <a:gd name="connsiteY167" fmla="*/ 220621 h 913538"/>
                <a:gd name="connsiteX168" fmla="*/ 3554639 w 3577339"/>
                <a:gd name="connsiteY168" fmla="*/ 151896 h 913538"/>
                <a:gd name="connsiteX169" fmla="*/ 3577339 w 3577339"/>
                <a:gd name="connsiteY169" fmla="*/ 126725 h 913538"/>
                <a:gd name="connsiteX170" fmla="*/ 3379109 w 3577339"/>
                <a:gd name="connsiteY170" fmla="*/ 197898 h 913538"/>
                <a:gd name="connsiteX171" fmla="*/ 1716866 w 3577339"/>
                <a:gd name="connsiteY171" fmla="*/ 397420 h 913538"/>
                <a:gd name="connsiteX172" fmla="*/ 81607 w 3577339"/>
                <a:gd name="connsiteY172" fmla="*/ 38547 h 91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3577339" h="913538">
                  <a:moveTo>
                    <a:pt x="0" y="0"/>
                  </a:moveTo>
                  <a:lnTo>
                    <a:pt x="2132" y="3099"/>
                  </a:lnTo>
                  <a:lnTo>
                    <a:pt x="17278" y="22644"/>
                  </a:lnTo>
                  <a:lnTo>
                    <a:pt x="32425" y="42820"/>
                  </a:lnTo>
                  <a:lnTo>
                    <a:pt x="48834" y="62996"/>
                  </a:lnTo>
                  <a:lnTo>
                    <a:pt x="65243" y="86324"/>
                  </a:lnTo>
                  <a:lnTo>
                    <a:pt x="82282" y="111544"/>
                  </a:lnTo>
                  <a:lnTo>
                    <a:pt x="99322" y="139286"/>
                  </a:lnTo>
                  <a:lnTo>
                    <a:pt x="116993" y="168920"/>
                  </a:lnTo>
                  <a:lnTo>
                    <a:pt x="134664" y="199184"/>
                  </a:lnTo>
                  <a:lnTo>
                    <a:pt x="171900" y="265386"/>
                  </a:lnTo>
                  <a:lnTo>
                    <a:pt x="209766" y="335371"/>
                  </a:lnTo>
                  <a:lnTo>
                    <a:pt x="247633" y="407879"/>
                  </a:lnTo>
                  <a:lnTo>
                    <a:pt x="323997" y="554154"/>
                  </a:lnTo>
                  <a:lnTo>
                    <a:pt x="360601" y="624770"/>
                  </a:lnTo>
                  <a:lnTo>
                    <a:pt x="395943" y="690972"/>
                  </a:lnTo>
                  <a:lnTo>
                    <a:pt x="413614" y="721867"/>
                  </a:lnTo>
                  <a:lnTo>
                    <a:pt x="430654" y="751500"/>
                  </a:lnTo>
                  <a:lnTo>
                    <a:pt x="447063" y="778612"/>
                  </a:lnTo>
                  <a:lnTo>
                    <a:pt x="462210" y="804462"/>
                  </a:lnTo>
                  <a:lnTo>
                    <a:pt x="477356" y="827790"/>
                  </a:lnTo>
                  <a:lnTo>
                    <a:pt x="491872" y="848597"/>
                  </a:lnTo>
                  <a:lnTo>
                    <a:pt x="505756" y="867512"/>
                  </a:lnTo>
                  <a:lnTo>
                    <a:pt x="519009" y="882644"/>
                  </a:lnTo>
                  <a:lnTo>
                    <a:pt x="531000" y="895254"/>
                  </a:lnTo>
                  <a:lnTo>
                    <a:pt x="536680" y="899667"/>
                  </a:lnTo>
                  <a:lnTo>
                    <a:pt x="542360" y="904081"/>
                  </a:lnTo>
                  <a:lnTo>
                    <a:pt x="547409" y="907233"/>
                  </a:lnTo>
                  <a:lnTo>
                    <a:pt x="553089" y="909125"/>
                  </a:lnTo>
                  <a:lnTo>
                    <a:pt x="558138" y="911016"/>
                  </a:lnTo>
                  <a:lnTo>
                    <a:pt x="562556" y="911647"/>
                  </a:lnTo>
                  <a:lnTo>
                    <a:pt x="655960" y="912277"/>
                  </a:lnTo>
                  <a:lnTo>
                    <a:pt x="797959" y="913538"/>
                  </a:lnTo>
                  <a:lnTo>
                    <a:pt x="873061" y="913538"/>
                  </a:lnTo>
                  <a:lnTo>
                    <a:pt x="942483" y="913538"/>
                  </a:lnTo>
                  <a:lnTo>
                    <a:pt x="1000545" y="912908"/>
                  </a:lnTo>
                  <a:lnTo>
                    <a:pt x="1023896" y="912277"/>
                  </a:lnTo>
                  <a:lnTo>
                    <a:pt x="1041567" y="911647"/>
                  </a:lnTo>
                  <a:lnTo>
                    <a:pt x="1049140" y="911016"/>
                  </a:lnTo>
                  <a:lnTo>
                    <a:pt x="1055451" y="909125"/>
                  </a:lnTo>
                  <a:lnTo>
                    <a:pt x="1061131" y="907233"/>
                  </a:lnTo>
                  <a:lnTo>
                    <a:pt x="1066811" y="904711"/>
                  </a:lnTo>
                  <a:lnTo>
                    <a:pt x="1071229" y="902189"/>
                  </a:lnTo>
                  <a:lnTo>
                    <a:pt x="1075646" y="898406"/>
                  </a:lnTo>
                  <a:lnTo>
                    <a:pt x="1078802" y="894623"/>
                  </a:lnTo>
                  <a:lnTo>
                    <a:pt x="1081958" y="890840"/>
                  </a:lnTo>
                  <a:lnTo>
                    <a:pt x="1083851" y="886427"/>
                  </a:lnTo>
                  <a:lnTo>
                    <a:pt x="1086375" y="882013"/>
                  </a:lnTo>
                  <a:lnTo>
                    <a:pt x="1088900" y="872556"/>
                  </a:lnTo>
                  <a:lnTo>
                    <a:pt x="1090162" y="862468"/>
                  </a:lnTo>
                  <a:lnTo>
                    <a:pt x="1091424" y="853010"/>
                  </a:lnTo>
                  <a:lnTo>
                    <a:pt x="1090162" y="843553"/>
                  </a:lnTo>
                  <a:lnTo>
                    <a:pt x="1088900" y="834726"/>
                  </a:lnTo>
                  <a:lnTo>
                    <a:pt x="1087638" y="827790"/>
                  </a:lnTo>
                  <a:lnTo>
                    <a:pt x="1086375" y="821485"/>
                  </a:lnTo>
                  <a:lnTo>
                    <a:pt x="1084626" y="817990"/>
                  </a:lnTo>
                  <a:lnTo>
                    <a:pt x="1085744" y="822116"/>
                  </a:lnTo>
                  <a:lnTo>
                    <a:pt x="1083851" y="817702"/>
                  </a:lnTo>
                  <a:lnTo>
                    <a:pt x="1083851" y="816441"/>
                  </a:lnTo>
                  <a:lnTo>
                    <a:pt x="1084482" y="817702"/>
                  </a:lnTo>
                  <a:lnTo>
                    <a:pt x="1084626" y="817990"/>
                  </a:lnTo>
                  <a:lnTo>
                    <a:pt x="1017584" y="570547"/>
                  </a:lnTo>
                  <a:lnTo>
                    <a:pt x="1029576" y="580005"/>
                  </a:lnTo>
                  <a:lnTo>
                    <a:pt x="1043460" y="590723"/>
                  </a:lnTo>
                  <a:lnTo>
                    <a:pt x="1064286" y="604594"/>
                  </a:lnTo>
                  <a:lnTo>
                    <a:pt x="1092055" y="620987"/>
                  </a:lnTo>
                  <a:lnTo>
                    <a:pt x="1107202" y="630444"/>
                  </a:lnTo>
                  <a:lnTo>
                    <a:pt x="1124873" y="639902"/>
                  </a:lnTo>
                  <a:lnTo>
                    <a:pt x="1144437" y="649359"/>
                  </a:lnTo>
                  <a:lnTo>
                    <a:pt x="1165264" y="659447"/>
                  </a:lnTo>
                  <a:lnTo>
                    <a:pt x="1187352" y="668905"/>
                  </a:lnTo>
                  <a:lnTo>
                    <a:pt x="1211966" y="678993"/>
                  </a:lnTo>
                  <a:lnTo>
                    <a:pt x="1238472" y="690342"/>
                  </a:lnTo>
                  <a:lnTo>
                    <a:pt x="1266241" y="699799"/>
                  </a:lnTo>
                  <a:lnTo>
                    <a:pt x="1295903" y="709887"/>
                  </a:lnTo>
                  <a:lnTo>
                    <a:pt x="1326828" y="719345"/>
                  </a:lnTo>
                  <a:lnTo>
                    <a:pt x="1360276" y="728802"/>
                  </a:lnTo>
                  <a:lnTo>
                    <a:pt x="1394987" y="738260"/>
                  </a:lnTo>
                  <a:lnTo>
                    <a:pt x="1431591" y="746456"/>
                  </a:lnTo>
                  <a:lnTo>
                    <a:pt x="1470720" y="754653"/>
                  </a:lnTo>
                  <a:lnTo>
                    <a:pt x="1511742" y="762219"/>
                  </a:lnTo>
                  <a:lnTo>
                    <a:pt x="1554026" y="768524"/>
                  </a:lnTo>
                  <a:lnTo>
                    <a:pt x="1598835" y="774829"/>
                  </a:lnTo>
                  <a:lnTo>
                    <a:pt x="1644906" y="779242"/>
                  </a:lnTo>
                  <a:lnTo>
                    <a:pt x="1693501" y="783655"/>
                  </a:lnTo>
                  <a:lnTo>
                    <a:pt x="1743990" y="786177"/>
                  </a:lnTo>
                  <a:lnTo>
                    <a:pt x="1796372" y="788069"/>
                  </a:lnTo>
                  <a:lnTo>
                    <a:pt x="1850647" y="788699"/>
                  </a:lnTo>
                  <a:lnTo>
                    <a:pt x="1905554" y="788069"/>
                  </a:lnTo>
                  <a:lnTo>
                    <a:pt x="1956673" y="786177"/>
                  </a:lnTo>
                  <a:lnTo>
                    <a:pt x="2005900" y="783655"/>
                  </a:lnTo>
                  <a:lnTo>
                    <a:pt x="2052602" y="779242"/>
                  </a:lnTo>
                  <a:lnTo>
                    <a:pt x="2097410" y="774829"/>
                  </a:lnTo>
                  <a:lnTo>
                    <a:pt x="2139063" y="768524"/>
                  </a:lnTo>
                  <a:lnTo>
                    <a:pt x="2177561" y="762219"/>
                  </a:lnTo>
                  <a:lnTo>
                    <a:pt x="2215428" y="754653"/>
                  </a:lnTo>
                  <a:lnTo>
                    <a:pt x="2250770" y="746456"/>
                  </a:lnTo>
                  <a:lnTo>
                    <a:pt x="2283587" y="738260"/>
                  </a:lnTo>
                  <a:lnTo>
                    <a:pt x="2314511" y="728802"/>
                  </a:lnTo>
                  <a:lnTo>
                    <a:pt x="2342911" y="719345"/>
                  </a:lnTo>
                  <a:lnTo>
                    <a:pt x="2369418" y="709887"/>
                  </a:lnTo>
                  <a:lnTo>
                    <a:pt x="2394662" y="699799"/>
                  </a:lnTo>
                  <a:lnTo>
                    <a:pt x="2418013" y="690342"/>
                  </a:lnTo>
                  <a:lnTo>
                    <a:pt x="2438840" y="678993"/>
                  </a:lnTo>
                  <a:lnTo>
                    <a:pt x="2458404" y="668905"/>
                  </a:lnTo>
                  <a:lnTo>
                    <a:pt x="2476706" y="659447"/>
                  </a:lnTo>
                  <a:lnTo>
                    <a:pt x="2493115" y="649359"/>
                  </a:lnTo>
                  <a:lnTo>
                    <a:pt x="2506999" y="639902"/>
                  </a:lnTo>
                  <a:lnTo>
                    <a:pt x="2520253" y="630444"/>
                  </a:lnTo>
                  <a:lnTo>
                    <a:pt x="2531613" y="620987"/>
                  </a:lnTo>
                  <a:lnTo>
                    <a:pt x="2542341" y="612790"/>
                  </a:lnTo>
                  <a:lnTo>
                    <a:pt x="2551808" y="604594"/>
                  </a:lnTo>
                  <a:lnTo>
                    <a:pt x="2565692" y="590723"/>
                  </a:lnTo>
                  <a:lnTo>
                    <a:pt x="2575159" y="580005"/>
                  </a:lnTo>
                  <a:lnTo>
                    <a:pt x="2580839" y="573069"/>
                  </a:lnTo>
                  <a:lnTo>
                    <a:pt x="2582101" y="570547"/>
                  </a:lnTo>
                  <a:lnTo>
                    <a:pt x="2622492" y="837248"/>
                  </a:lnTo>
                  <a:lnTo>
                    <a:pt x="2623123" y="840400"/>
                  </a:lnTo>
                  <a:lnTo>
                    <a:pt x="2624385" y="848597"/>
                  </a:lnTo>
                  <a:lnTo>
                    <a:pt x="2625017" y="854271"/>
                  </a:lnTo>
                  <a:lnTo>
                    <a:pt x="2627541" y="861207"/>
                  </a:lnTo>
                  <a:lnTo>
                    <a:pt x="2630065" y="867512"/>
                  </a:lnTo>
                  <a:lnTo>
                    <a:pt x="2633221" y="874447"/>
                  </a:lnTo>
                  <a:lnTo>
                    <a:pt x="2637639" y="881383"/>
                  </a:lnTo>
                  <a:lnTo>
                    <a:pt x="2643319" y="888318"/>
                  </a:lnTo>
                  <a:lnTo>
                    <a:pt x="2649630" y="894623"/>
                  </a:lnTo>
                  <a:lnTo>
                    <a:pt x="2657203" y="899667"/>
                  </a:lnTo>
                  <a:lnTo>
                    <a:pt x="2665407" y="904711"/>
                  </a:lnTo>
                  <a:lnTo>
                    <a:pt x="2670456" y="906603"/>
                  </a:lnTo>
                  <a:lnTo>
                    <a:pt x="2676136" y="907864"/>
                  </a:lnTo>
                  <a:lnTo>
                    <a:pt x="2681816" y="909125"/>
                  </a:lnTo>
                  <a:lnTo>
                    <a:pt x="2688127" y="911016"/>
                  </a:lnTo>
                  <a:lnTo>
                    <a:pt x="2694438" y="911647"/>
                  </a:lnTo>
                  <a:lnTo>
                    <a:pt x="2702012" y="911647"/>
                  </a:lnTo>
                  <a:lnTo>
                    <a:pt x="3138738" y="911647"/>
                  </a:lnTo>
                  <a:lnTo>
                    <a:pt x="3151992" y="911647"/>
                  </a:lnTo>
                  <a:lnTo>
                    <a:pt x="3163983" y="911016"/>
                  </a:lnTo>
                  <a:lnTo>
                    <a:pt x="3174712" y="909125"/>
                  </a:lnTo>
                  <a:lnTo>
                    <a:pt x="3184178" y="907233"/>
                  </a:lnTo>
                  <a:lnTo>
                    <a:pt x="3192383" y="905342"/>
                  </a:lnTo>
                  <a:lnTo>
                    <a:pt x="3199956" y="903450"/>
                  </a:lnTo>
                  <a:lnTo>
                    <a:pt x="3206267" y="899667"/>
                  </a:lnTo>
                  <a:lnTo>
                    <a:pt x="3211947" y="896515"/>
                  </a:lnTo>
                  <a:lnTo>
                    <a:pt x="3216996" y="893362"/>
                  </a:lnTo>
                  <a:lnTo>
                    <a:pt x="3221414" y="888949"/>
                  </a:lnTo>
                  <a:lnTo>
                    <a:pt x="3225831" y="884535"/>
                  </a:lnTo>
                  <a:lnTo>
                    <a:pt x="3228987" y="879491"/>
                  </a:lnTo>
                  <a:lnTo>
                    <a:pt x="3235298" y="868773"/>
                  </a:lnTo>
                  <a:lnTo>
                    <a:pt x="3240978" y="856163"/>
                  </a:lnTo>
                  <a:lnTo>
                    <a:pt x="3251707" y="830943"/>
                  </a:lnTo>
                  <a:lnTo>
                    <a:pt x="3263698" y="802570"/>
                  </a:lnTo>
                  <a:lnTo>
                    <a:pt x="3275058" y="770415"/>
                  </a:lnTo>
                  <a:lnTo>
                    <a:pt x="3287049" y="736368"/>
                  </a:lnTo>
                  <a:lnTo>
                    <a:pt x="3299040" y="699799"/>
                  </a:lnTo>
                  <a:lnTo>
                    <a:pt x="3311031" y="661969"/>
                  </a:lnTo>
                  <a:lnTo>
                    <a:pt x="3335013" y="584418"/>
                  </a:lnTo>
                  <a:lnTo>
                    <a:pt x="3356471" y="508128"/>
                  </a:lnTo>
                  <a:lnTo>
                    <a:pt x="3376666" y="438142"/>
                  </a:lnTo>
                  <a:lnTo>
                    <a:pt x="3405066" y="334110"/>
                  </a:lnTo>
                  <a:lnTo>
                    <a:pt x="3406959" y="327175"/>
                  </a:lnTo>
                  <a:lnTo>
                    <a:pt x="3410746" y="319609"/>
                  </a:lnTo>
                  <a:lnTo>
                    <a:pt x="3413901" y="312043"/>
                  </a:lnTo>
                  <a:lnTo>
                    <a:pt x="3417688" y="305107"/>
                  </a:lnTo>
                  <a:lnTo>
                    <a:pt x="3422737" y="297541"/>
                  </a:lnTo>
                  <a:lnTo>
                    <a:pt x="3427155" y="290606"/>
                  </a:lnTo>
                  <a:lnTo>
                    <a:pt x="3432835" y="283670"/>
                  </a:lnTo>
                  <a:lnTo>
                    <a:pt x="3438515" y="276735"/>
                  </a:lnTo>
                  <a:lnTo>
                    <a:pt x="3490897" y="220621"/>
                  </a:lnTo>
                  <a:lnTo>
                    <a:pt x="3554639" y="151896"/>
                  </a:lnTo>
                  <a:lnTo>
                    <a:pt x="3577339" y="126725"/>
                  </a:lnTo>
                  <a:lnTo>
                    <a:pt x="3379109" y="197898"/>
                  </a:lnTo>
                  <a:cubicBezTo>
                    <a:pt x="2899945" y="351424"/>
                    <a:pt x="2327601" y="426933"/>
                    <a:pt x="1716866" y="397420"/>
                  </a:cubicBezTo>
                  <a:cubicBezTo>
                    <a:pt x="1106131" y="367906"/>
                    <a:pt x="543734" y="237561"/>
                    <a:pt x="81607" y="38547"/>
                  </a:cubicBezTo>
                  <a:close/>
                </a:path>
              </a:pathLst>
            </a:custGeom>
            <a:solidFill>
              <a:srgbClr val="DD53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1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3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Timing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Add some text here as </a:t>
            </a:r>
            <a:r>
              <a:rPr lang="en-US" smtClean="0"/>
              <a:t>needed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030778" y="764705"/>
            <a:ext cx="8161222" cy="6093296"/>
            <a:chOff x="526281" y="-513547"/>
            <a:chExt cx="2629594" cy="1963296"/>
          </a:xfrm>
        </p:grpSpPr>
        <p:sp>
          <p:nvSpPr>
            <p:cNvPr id="5" name="Freeform 2524"/>
            <p:cNvSpPr>
              <a:spLocks/>
            </p:cNvSpPr>
            <p:nvPr/>
          </p:nvSpPr>
          <p:spPr bwMode="auto">
            <a:xfrm flipH="1">
              <a:off x="1761999" y="-240771"/>
              <a:ext cx="1070608" cy="609838"/>
            </a:xfrm>
            <a:custGeom>
              <a:avLst/>
              <a:gdLst>
                <a:gd name="T0" fmla="*/ 3075 w 3693"/>
                <a:gd name="T1" fmla="*/ 0 h 2456"/>
                <a:gd name="T2" fmla="*/ 21 w 3693"/>
                <a:gd name="T3" fmla="*/ 1473 h 2456"/>
                <a:gd name="T4" fmla="*/ 4 w 3693"/>
                <a:gd name="T5" fmla="*/ 1577 h 2456"/>
                <a:gd name="T6" fmla="*/ 0 w 3693"/>
                <a:gd name="T7" fmla="*/ 1586 h 2456"/>
                <a:gd name="T8" fmla="*/ 1144 w 3693"/>
                <a:gd name="T9" fmla="*/ 2330 h 2456"/>
                <a:gd name="T10" fmla="*/ 1640 w 3693"/>
                <a:gd name="T11" fmla="*/ 2456 h 2456"/>
                <a:gd name="T12" fmla="*/ 3693 w 3693"/>
                <a:gd name="T13" fmla="*/ 1465 h 2456"/>
                <a:gd name="T14" fmla="*/ 3075 w 3693"/>
                <a:gd name="T15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93" h="2456">
                  <a:moveTo>
                    <a:pt x="3075" y="0"/>
                  </a:moveTo>
                  <a:lnTo>
                    <a:pt x="21" y="1473"/>
                  </a:lnTo>
                  <a:lnTo>
                    <a:pt x="4" y="1577"/>
                  </a:lnTo>
                  <a:lnTo>
                    <a:pt x="0" y="1586"/>
                  </a:lnTo>
                  <a:lnTo>
                    <a:pt x="1144" y="2330"/>
                  </a:lnTo>
                  <a:lnTo>
                    <a:pt x="1640" y="2456"/>
                  </a:lnTo>
                  <a:lnTo>
                    <a:pt x="3693" y="1465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FE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525"/>
            <p:cNvSpPr>
              <a:spLocks/>
            </p:cNvSpPr>
            <p:nvPr/>
          </p:nvSpPr>
          <p:spPr bwMode="auto">
            <a:xfrm flipH="1">
              <a:off x="2229521" y="-68765"/>
              <a:ext cx="926354" cy="814855"/>
            </a:xfrm>
            <a:custGeom>
              <a:avLst/>
              <a:gdLst>
                <a:gd name="T0" fmla="*/ 2276 w 3194"/>
                <a:gd name="T1" fmla="*/ 0 h 3282"/>
                <a:gd name="T2" fmla="*/ 0 w 3194"/>
                <a:gd name="T3" fmla="*/ 1090 h 3282"/>
                <a:gd name="T4" fmla="*/ 0 w 3194"/>
                <a:gd name="T5" fmla="*/ 3282 h 3282"/>
                <a:gd name="T6" fmla="*/ 3194 w 3194"/>
                <a:gd name="T7" fmla="*/ 1750 h 3282"/>
                <a:gd name="T8" fmla="*/ 2276 w 3194"/>
                <a:gd name="T9" fmla="*/ 0 h 3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4" h="3282">
                  <a:moveTo>
                    <a:pt x="2276" y="0"/>
                  </a:moveTo>
                  <a:lnTo>
                    <a:pt x="0" y="1090"/>
                  </a:lnTo>
                  <a:lnTo>
                    <a:pt x="0" y="3282"/>
                  </a:lnTo>
                  <a:lnTo>
                    <a:pt x="3194" y="1750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489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526"/>
            <p:cNvSpPr>
              <a:spLocks/>
            </p:cNvSpPr>
            <p:nvPr/>
          </p:nvSpPr>
          <p:spPr bwMode="auto">
            <a:xfrm flipH="1">
              <a:off x="1101559" y="-153899"/>
              <a:ext cx="757768" cy="302313"/>
            </a:xfrm>
            <a:custGeom>
              <a:avLst/>
              <a:gdLst>
                <a:gd name="T0" fmla="*/ 1777 w 2617"/>
                <a:gd name="T1" fmla="*/ 1140 h 1214"/>
                <a:gd name="T2" fmla="*/ 1770 w 2617"/>
                <a:gd name="T3" fmla="*/ 1145 h 1214"/>
                <a:gd name="T4" fmla="*/ 1753 w 2617"/>
                <a:gd name="T5" fmla="*/ 1156 h 1214"/>
                <a:gd name="T6" fmla="*/ 1727 w 2617"/>
                <a:gd name="T7" fmla="*/ 1167 h 1214"/>
                <a:gd name="T8" fmla="*/ 1675 w 2617"/>
                <a:gd name="T9" fmla="*/ 1180 h 1214"/>
                <a:gd name="T10" fmla="*/ 1585 w 2617"/>
                <a:gd name="T11" fmla="*/ 1193 h 1214"/>
                <a:gd name="T12" fmla="*/ 1475 w 2617"/>
                <a:gd name="T13" fmla="*/ 1203 h 1214"/>
                <a:gd name="T14" fmla="*/ 1348 w 2617"/>
                <a:gd name="T15" fmla="*/ 1210 h 1214"/>
                <a:gd name="T16" fmla="*/ 1207 w 2617"/>
                <a:gd name="T17" fmla="*/ 1213 h 1214"/>
                <a:gd name="T18" fmla="*/ 1059 w 2617"/>
                <a:gd name="T19" fmla="*/ 1214 h 1214"/>
                <a:gd name="T20" fmla="*/ 907 w 2617"/>
                <a:gd name="T21" fmla="*/ 1212 h 1214"/>
                <a:gd name="T22" fmla="*/ 603 w 2617"/>
                <a:gd name="T23" fmla="*/ 1200 h 1214"/>
                <a:gd name="T24" fmla="*/ 461 w 2617"/>
                <a:gd name="T25" fmla="*/ 1190 h 1214"/>
                <a:gd name="T26" fmla="*/ 331 w 2617"/>
                <a:gd name="T27" fmla="*/ 1178 h 1214"/>
                <a:gd name="T28" fmla="*/ 217 w 2617"/>
                <a:gd name="T29" fmla="*/ 1166 h 1214"/>
                <a:gd name="T30" fmla="*/ 124 w 2617"/>
                <a:gd name="T31" fmla="*/ 1151 h 1214"/>
                <a:gd name="T32" fmla="*/ 53 w 2617"/>
                <a:gd name="T33" fmla="*/ 1135 h 1214"/>
                <a:gd name="T34" fmla="*/ 28 w 2617"/>
                <a:gd name="T35" fmla="*/ 1127 h 1214"/>
                <a:gd name="T36" fmla="*/ 11 w 2617"/>
                <a:gd name="T37" fmla="*/ 1118 h 1214"/>
                <a:gd name="T38" fmla="*/ 6 w 2617"/>
                <a:gd name="T39" fmla="*/ 1114 h 1214"/>
                <a:gd name="T40" fmla="*/ 0 w 2617"/>
                <a:gd name="T41" fmla="*/ 1105 h 1214"/>
                <a:gd name="T42" fmla="*/ 3 w 2617"/>
                <a:gd name="T43" fmla="*/ 1097 h 1214"/>
                <a:gd name="T44" fmla="*/ 11 w 2617"/>
                <a:gd name="T45" fmla="*/ 1090 h 1214"/>
                <a:gd name="T46" fmla="*/ 36 w 2617"/>
                <a:gd name="T47" fmla="*/ 1079 h 1214"/>
                <a:gd name="T48" fmla="*/ 89 w 2617"/>
                <a:gd name="T49" fmla="*/ 1066 h 1214"/>
                <a:gd name="T50" fmla="*/ 161 w 2617"/>
                <a:gd name="T51" fmla="*/ 1054 h 1214"/>
                <a:gd name="T52" fmla="*/ 296 w 2617"/>
                <a:gd name="T53" fmla="*/ 1038 h 1214"/>
                <a:gd name="T54" fmla="*/ 512 w 2617"/>
                <a:gd name="T55" fmla="*/ 1015 h 1214"/>
                <a:gd name="T56" fmla="*/ 737 w 2617"/>
                <a:gd name="T57" fmla="*/ 993 h 1214"/>
                <a:gd name="T58" fmla="*/ 898 w 2617"/>
                <a:gd name="T59" fmla="*/ 972 h 1214"/>
                <a:gd name="T60" fmla="*/ 994 w 2617"/>
                <a:gd name="T61" fmla="*/ 957 h 1214"/>
                <a:gd name="T62" fmla="*/ 1076 w 2617"/>
                <a:gd name="T63" fmla="*/ 941 h 1214"/>
                <a:gd name="T64" fmla="*/ 1141 w 2617"/>
                <a:gd name="T65" fmla="*/ 923 h 1214"/>
                <a:gd name="T66" fmla="*/ 1177 w 2617"/>
                <a:gd name="T67" fmla="*/ 907 h 1214"/>
                <a:gd name="T68" fmla="*/ 1194 w 2617"/>
                <a:gd name="T69" fmla="*/ 896 h 1214"/>
                <a:gd name="T70" fmla="*/ 1837 w 2617"/>
                <a:gd name="T71" fmla="*/ 226 h 1214"/>
                <a:gd name="T72" fmla="*/ 1870 w 2617"/>
                <a:gd name="T73" fmla="*/ 193 h 1214"/>
                <a:gd name="T74" fmla="*/ 1938 w 2617"/>
                <a:gd name="T75" fmla="*/ 134 h 1214"/>
                <a:gd name="T76" fmla="*/ 2002 w 2617"/>
                <a:gd name="T77" fmla="*/ 88 h 1214"/>
                <a:gd name="T78" fmla="*/ 2063 w 2617"/>
                <a:gd name="T79" fmla="*/ 52 h 1214"/>
                <a:gd name="T80" fmla="*/ 2123 w 2617"/>
                <a:gd name="T81" fmla="*/ 26 h 1214"/>
                <a:gd name="T82" fmla="*/ 2180 w 2617"/>
                <a:gd name="T83" fmla="*/ 10 h 1214"/>
                <a:gd name="T84" fmla="*/ 2234 w 2617"/>
                <a:gd name="T85" fmla="*/ 1 h 1214"/>
                <a:gd name="T86" fmla="*/ 2287 w 2617"/>
                <a:gd name="T87" fmla="*/ 0 h 1214"/>
                <a:gd name="T88" fmla="*/ 2336 w 2617"/>
                <a:gd name="T89" fmla="*/ 6 h 1214"/>
                <a:gd name="T90" fmla="*/ 2383 w 2617"/>
                <a:gd name="T91" fmla="*/ 17 h 1214"/>
                <a:gd name="T92" fmla="*/ 2427 w 2617"/>
                <a:gd name="T93" fmla="*/ 32 h 1214"/>
                <a:gd name="T94" fmla="*/ 2468 w 2617"/>
                <a:gd name="T95" fmla="*/ 50 h 1214"/>
                <a:gd name="T96" fmla="*/ 2506 w 2617"/>
                <a:gd name="T97" fmla="*/ 72 h 1214"/>
                <a:gd name="T98" fmla="*/ 2558 w 2617"/>
                <a:gd name="T99" fmla="*/ 106 h 1214"/>
                <a:gd name="T100" fmla="*/ 2617 w 2617"/>
                <a:gd name="T101" fmla="*/ 153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17" h="1214">
                  <a:moveTo>
                    <a:pt x="2617" y="153"/>
                  </a:moveTo>
                  <a:lnTo>
                    <a:pt x="1777" y="1140"/>
                  </a:lnTo>
                  <a:lnTo>
                    <a:pt x="1777" y="1140"/>
                  </a:lnTo>
                  <a:lnTo>
                    <a:pt x="1770" y="1145"/>
                  </a:lnTo>
                  <a:lnTo>
                    <a:pt x="1763" y="1151"/>
                  </a:lnTo>
                  <a:lnTo>
                    <a:pt x="1753" y="1156"/>
                  </a:lnTo>
                  <a:lnTo>
                    <a:pt x="1740" y="1161"/>
                  </a:lnTo>
                  <a:lnTo>
                    <a:pt x="1727" y="1167"/>
                  </a:lnTo>
                  <a:lnTo>
                    <a:pt x="1711" y="1171"/>
                  </a:lnTo>
                  <a:lnTo>
                    <a:pt x="1675" y="1180"/>
                  </a:lnTo>
                  <a:lnTo>
                    <a:pt x="1634" y="1186"/>
                  </a:lnTo>
                  <a:lnTo>
                    <a:pt x="1585" y="1193"/>
                  </a:lnTo>
                  <a:lnTo>
                    <a:pt x="1533" y="1198"/>
                  </a:lnTo>
                  <a:lnTo>
                    <a:pt x="1475" y="1203"/>
                  </a:lnTo>
                  <a:lnTo>
                    <a:pt x="1414" y="1207"/>
                  </a:lnTo>
                  <a:lnTo>
                    <a:pt x="1348" y="1210"/>
                  </a:lnTo>
                  <a:lnTo>
                    <a:pt x="1279" y="1212"/>
                  </a:lnTo>
                  <a:lnTo>
                    <a:pt x="1207" y="1213"/>
                  </a:lnTo>
                  <a:lnTo>
                    <a:pt x="1134" y="1214"/>
                  </a:lnTo>
                  <a:lnTo>
                    <a:pt x="1059" y="1214"/>
                  </a:lnTo>
                  <a:lnTo>
                    <a:pt x="983" y="1213"/>
                  </a:lnTo>
                  <a:lnTo>
                    <a:pt x="907" y="1212"/>
                  </a:lnTo>
                  <a:lnTo>
                    <a:pt x="753" y="1207"/>
                  </a:lnTo>
                  <a:lnTo>
                    <a:pt x="603" y="1200"/>
                  </a:lnTo>
                  <a:lnTo>
                    <a:pt x="531" y="1195"/>
                  </a:lnTo>
                  <a:lnTo>
                    <a:pt x="461" y="1190"/>
                  </a:lnTo>
                  <a:lnTo>
                    <a:pt x="395" y="1185"/>
                  </a:lnTo>
                  <a:lnTo>
                    <a:pt x="331" y="1178"/>
                  </a:lnTo>
                  <a:lnTo>
                    <a:pt x="272" y="1172"/>
                  </a:lnTo>
                  <a:lnTo>
                    <a:pt x="217" y="1166"/>
                  </a:lnTo>
                  <a:lnTo>
                    <a:pt x="167" y="1159"/>
                  </a:lnTo>
                  <a:lnTo>
                    <a:pt x="124" y="1151"/>
                  </a:lnTo>
                  <a:lnTo>
                    <a:pt x="86" y="1143"/>
                  </a:lnTo>
                  <a:lnTo>
                    <a:pt x="53" y="1135"/>
                  </a:lnTo>
                  <a:lnTo>
                    <a:pt x="40" y="1131"/>
                  </a:lnTo>
                  <a:lnTo>
                    <a:pt x="28" y="1127"/>
                  </a:lnTo>
                  <a:lnTo>
                    <a:pt x="19" y="1122"/>
                  </a:lnTo>
                  <a:lnTo>
                    <a:pt x="11" y="1118"/>
                  </a:lnTo>
                  <a:lnTo>
                    <a:pt x="11" y="1118"/>
                  </a:lnTo>
                  <a:lnTo>
                    <a:pt x="6" y="1114"/>
                  </a:lnTo>
                  <a:lnTo>
                    <a:pt x="3" y="1109"/>
                  </a:lnTo>
                  <a:lnTo>
                    <a:pt x="0" y="1105"/>
                  </a:lnTo>
                  <a:lnTo>
                    <a:pt x="0" y="1102"/>
                  </a:lnTo>
                  <a:lnTo>
                    <a:pt x="3" y="1097"/>
                  </a:lnTo>
                  <a:lnTo>
                    <a:pt x="6" y="1094"/>
                  </a:lnTo>
                  <a:lnTo>
                    <a:pt x="11" y="1090"/>
                  </a:lnTo>
                  <a:lnTo>
                    <a:pt x="18" y="1087"/>
                  </a:lnTo>
                  <a:lnTo>
                    <a:pt x="36" y="1079"/>
                  </a:lnTo>
                  <a:lnTo>
                    <a:pt x="60" y="1073"/>
                  </a:lnTo>
                  <a:lnTo>
                    <a:pt x="89" y="1066"/>
                  </a:lnTo>
                  <a:lnTo>
                    <a:pt x="123" y="1061"/>
                  </a:lnTo>
                  <a:lnTo>
                    <a:pt x="161" y="1054"/>
                  </a:lnTo>
                  <a:lnTo>
                    <a:pt x="202" y="1049"/>
                  </a:lnTo>
                  <a:lnTo>
                    <a:pt x="296" y="1038"/>
                  </a:lnTo>
                  <a:lnTo>
                    <a:pt x="401" y="1027"/>
                  </a:lnTo>
                  <a:lnTo>
                    <a:pt x="512" y="1015"/>
                  </a:lnTo>
                  <a:lnTo>
                    <a:pt x="625" y="1005"/>
                  </a:lnTo>
                  <a:lnTo>
                    <a:pt x="737" y="993"/>
                  </a:lnTo>
                  <a:lnTo>
                    <a:pt x="846" y="980"/>
                  </a:lnTo>
                  <a:lnTo>
                    <a:pt x="898" y="972"/>
                  </a:lnTo>
                  <a:lnTo>
                    <a:pt x="947" y="965"/>
                  </a:lnTo>
                  <a:lnTo>
                    <a:pt x="994" y="957"/>
                  </a:lnTo>
                  <a:lnTo>
                    <a:pt x="1037" y="950"/>
                  </a:lnTo>
                  <a:lnTo>
                    <a:pt x="1076" y="941"/>
                  </a:lnTo>
                  <a:lnTo>
                    <a:pt x="1111" y="932"/>
                  </a:lnTo>
                  <a:lnTo>
                    <a:pt x="1141" y="923"/>
                  </a:lnTo>
                  <a:lnTo>
                    <a:pt x="1167" y="912"/>
                  </a:lnTo>
                  <a:lnTo>
                    <a:pt x="1177" y="907"/>
                  </a:lnTo>
                  <a:lnTo>
                    <a:pt x="1186" y="901"/>
                  </a:lnTo>
                  <a:lnTo>
                    <a:pt x="1194" y="896"/>
                  </a:lnTo>
                  <a:lnTo>
                    <a:pt x="1199" y="890"/>
                  </a:lnTo>
                  <a:lnTo>
                    <a:pt x="1837" y="226"/>
                  </a:lnTo>
                  <a:lnTo>
                    <a:pt x="1837" y="226"/>
                  </a:lnTo>
                  <a:lnTo>
                    <a:pt x="1870" y="193"/>
                  </a:lnTo>
                  <a:lnTo>
                    <a:pt x="1904" y="161"/>
                  </a:lnTo>
                  <a:lnTo>
                    <a:pt x="1938" y="134"/>
                  </a:lnTo>
                  <a:lnTo>
                    <a:pt x="1969" y="109"/>
                  </a:lnTo>
                  <a:lnTo>
                    <a:pt x="2002" y="88"/>
                  </a:lnTo>
                  <a:lnTo>
                    <a:pt x="2032" y="68"/>
                  </a:lnTo>
                  <a:lnTo>
                    <a:pt x="2063" y="52"/>
                  </a:lnTo>
                  <a:lnTo>
                    <a:pt x="2094" y="38"/>
                  </a:lnTo>
                  <a:lnTo>
                    <a:pt x="2123" y="26"/>
                  </a:lnTo>
                  <a:lnTo>
                    <a:pt x="2152" y="17"/>
                  </a:lnTo>
                  <a:lnTo>
                    <a:pt x="2180" y="10"/>
                  </a:lnTo>
                  <a:lnTo>
                    <a:pt x="2207" y="5"/>
                  </a:lnTo>
                  <a:lnTo>
                    <a:pt x="2234" y="1"/>
                  </a:lnTo>
                  <a:lnTo>
                    <a:pt x="2261" y="0"/>
                  </a:lnTo>
                  <a:lnTo>
                    <a:pt x="2287" y="0"/>
                  </a:lnTo>
                  <a:lnTo>
                    <a:pt x="2311" y="2"/>
                  </a:lnTo>
                  <a:lnTo>
                    <a:pt x="2336" y="6"/>
                  </a:lnTo>
                  <a:lnTo>
                    <a:pt x="2359" y="11"/>
                  </a:lnTo>
                  <a:lnTo>
                    <a:pt x="2383" y="17"/>
                  </a:lnTo>
                  <a:lnTo>
                    <a:pt x="2405" y="24"/>
                  </a:lnTo>
                  <a:lnTo>
                    <a:pt x="2427" y="32"/>
                  </a:lnTo>
                  <a:lnTo>
                    <a:pt x="2448" y="40"/>
                  </a:lnTo>
                  <a:lnTo>
                    <a:pt x="2468" y="50"/>
                  </a:lnTo>
                  <a:lnTo>
                    <a:pt x="2487" y="61"/>
                  </a:lnTo>
                  <a:lnTo>
                    <a:pt x="2506" y="72"/>
                  </a:lnTo>
                  <a:lnTo>
                    <a:pt x="2524" y="82"/>
                  </a:lnTo>
                  <a:lnTo>
                    <a:pt x="2558" y="106"/>
                  </a:lnTo>
                  <a:lnTo>
                    <a:pt x="2589" y="130"/>
                  </a:lnTo>
                  <a:lnTo>
                    <a:pt x="2617" y="153"/>
                  </a:lnTo>
                  <a:lnTo>
                    <a:pt x="2617" y="153"/>
                  </a:lnTo>
                  <a:close/>
                </a:path>
              </a:pathLst>
            </a:custGeom>
            <a:solidFill>
              <a:srgbClr val="FE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527"/>
            <p:cNvSpPr>
              <a:spLocks/>
            </p:cNvSpPr>
            <p:nvPr/>
          </p:nvSpPr>
          <p:spPr bwMode="auto">
            <a:xfrm flipH="1">
              <a:off x="1032039" y="-513547"/>
              <a:ext cx="1023682" cy="656749"/>
            </a:xfrm>
            <a:custGeom>
              <a:avLst/>
              <a:gdLst>
                <a:gd name="T0" fmla="*/ 3078 w 3532"/>
                <a:gd name="T1" fmla="*/ 1204 h 2651"/>
                <a:gd name="T2" fmla="*/ 3105 w 3532"/>
                <a:gd name="T3" fmla="*/ 1116 h 2651"/>
                <a:gd name="T4" fmla="*/ 3110 w 3532"/>
                <a:gd name="T5" fmla="*/ 1029 h 2651"/>
                <a:gd name="T6" fmla="*/ 3094 w 3532"/>
                <a:gd name="T7" fmla="*/ 946 h 2651"/>
                <a:gd name="T8" fmla="*/ 3059 w 3532"/>
                <a:gd name="T9" fmla="*/ 875 h 2651"/>
                <a:gd name="T10" fmla="*/ 3006 w 3532"/>
                <a:gd name="T11" fmla="*/ 818 h 2651"/>
                <a:gd name="T12" fmla="*/ 2939 w 3532"/>
                <a:gd name="T13" fmla="*/ 785 h 2651"/>
                <a:gd name="T14" fmla="*/ 2856 w 3532"/>
                <a:gd name="T15" fmla="*/ 778 h 2651"/>
                <a:gd name="T16" fmla="*/ 2787 w 3532"/>
                <a:gd name="T17" fmla="*/ 796 h 2651"/>
                <a:gd name="T18" fmla="*/ 2826 w 3532"/>
                <a:gd name="T19" fmla="*/ 714 h 2651"/>
                <a:gd name="T20" fmla="*/ 2830 w 3532"/>
                <a:gd name="T21" fmla="*/ 631 h 2651"/>
                <a:gd name="T22" fmla="*/ 2805 w 3532"/>
                <a:gd name="T23" fmla="*/ 551 h 2651"/>
                <a:gd name="T24" fmla="*/ 2756 w 3532"/>
                <a:gd name="T25" fmla="*/ 478 h 2651"/>
                <a:gd name="T26" fmla="*/ 2689 w 3532"/>
                <a:gd name="T27" fmla="*/ 419 h 2651"/>
                <a:gd name="T28" fmla="*/ 2611 w 3532"/>
                <a:gd name="T29" fmla="*/ 379 h 2651"/>
                <a:gd name="T30" fmla="*/ 2525 w 3532"/>
                <a:gd name="T31" fmla="*/ 363 h 2651"/>
                <a:gd name="T32" fmla="*/ 2438 w 3532"/>
                <a:gd name="T33" fmla="*/ 376 h 2651"/>
                <a:gd name="T34" fmla="*/ 2462 w 3532"/>
                <a:gd name="T35" fmla="*/ 313 h 2651"/>
                <a:gd name="T36" fmla="*/ 2460 w 3532"/>
                <a:gd name="T37" fmla="*/ 231 h 2651"/>
                <a:gd name="T38" fmla="*/ 2424 w 3532"/>
                <a:gd name="T39" fmla="*/ 154 h 2651"/>
                <a:gd name="T40" fmla="*/ 2363 w 3532"/>
                <a:gd name="T41" fmla="*/ 88 h 2651"/>
                <a:gd name="T42" fmla="*/ 2281 w 3532"/>
                <a:gd name="T43" fmla="*/ 38 h 2651"/>
                <a:gd name="T44" fmla="*/ 2185 w 3532"/>
                <a:gd name="T45" fmla="*/ 7 h 2651"/>
                <a:gd name="T46" fmla="*/ 2084 w 3532"/>
                <a:gd name="T47" fmla="*/ 1 h 2651"/>
                <a:gd name="T48" fmla="*/ 1986 w 3532"/>
                <a:gd name="T49" fmla="*/ 24 h 2651"/>
                <a:gd name="T50" fmla="*/ 776 w 3532"/>
                <a:gd name="T51" fmla="*/ 631 h 2651"/>
                <a:gd name="T52" fmla="*/ 655 w 3532"/>
                <a:gd name="T53" fmla="*/ 705 h 2651"/>
                <a:gd name="T54" fmla="*/ 537 w 3532"/>
                <a:gd name="T55" fmla="*/ 795 h 2651"/>
                <a:gd name="T56" fmla="*/ 399 w 3532"/>
                <a:gd name="T57" fmla="*/ 920 h 2651"/>
                <a:gd name="T58" fmla="*/ 212 w 3532"/>
                <a:gd name="T59" fmla="*/ 1133 h 2651"/>
                <a:gd name="T60" fmla="*/ 95 w 3532"/>
                <a:gd name="T61" fmla="*/ 1307 h 2651"/>
                <a:gd name="T62" fmla="*/ 63 w 3532"/>
                <a:gd name="T63" fmla="*/ 1371 h 2651"/>
                <a:gd name="T64" fmla="*/ 23 w 3532"/>
                <a:gd name="T65" fmla="*/ 1491 h 2651"/>
                <a:gd name="T66" fmla="*/ 2 w 3532"/>
                <a:gd name="T67" fmla="*/ 1608 h 2651"/>
                <a:gd name="T68" fmla="*/ 2 w 3532"/>
                <a:gd name="T69" fmla="*/ 1721 h 2651"/>
                <a:gd name="T70" fmla="*/ 19 w 3532"/>
                <a:gd name="T71" fmla="*/ 1831 h 2651"/>
                <a:gd name="T72" fmla="*/ 51 w 3532"/>
                <a:gd name="T73" fmla="*/ 1937 h 2651"/>
                <a:gd name="T74" fmla="*/ 97 w 3532"/>
                <a:gd name="T75" fmla="*/ 2038 h 2651"/>
                <a:gd name="T76" fmla="*/ 154 w 3532"/>
                <a:gd name="T77" fmla="*/ 2132 h 2651"/>
                <a:gd name="T78" fmla="*/ 220 w 3532"/>
                <a:gd name="T79" fmla="*/ 2220 h 2651"/>
                <a:gd name="T80" fmla="*/ 375 w 3532"/>
                <a:gd name="T81" fmla="*/ 2375 h 2651"/>
                <a:gd name="T82" fmla="*/ 545 w 3532"/>
                <a:gd name="T83" fmla="*/ 2494 h 2651"/>
                <a:gd name="T84" fmla="*/ 717 w 3532"/>
                <a:gd name="T85" fmla="*/ 2576 h 2651"/>
                <a:gd name="T86" fmla="*/ 837 w 3532"/>
                <a:gd name="T87" fmla="*/ 2608 h 2651"/>
                <a:gd name="T88" fmla="*/ 982 w 3532"/>
                <a:gd name="T89" fmla="*/ 2623 h 2651"/>
                <a:gd name="T90" fmla="*/ 1263 w 3532"/>
                <a:gd name="T91" fmla="*/ 2650 h 2651"/>
                <a:gd name="T92" fmla="*/ 1420 w 3532"/>
                <a:gd name="T93" fmla="*/ 2646 h 2651"/>
                <a:gd name="T94" fmla="*/ 1509 w 3532"/>
                <a:gd name="T95" fmla="*/ 2625 h 2651"/>
                <a:gd name="T96" fmla="*/ 3333 w 3532"/>
                <a:gd name="T97" fmla="*/ 1758 h 2651"/>
                <a:gd name="T98" fmla="*/ 3387 w 3532"/>
                <a:gd name="T99" fmla="*/ 1728 h 2651"/>
                <a:gd name="T100" fmla="*/ 3445 w 3532"/>
                <a:gd name="T101" fmla="*/ 1683 h 2651"/>
                <a:gd name="T102" fmla="*/ 3488 w 3532"/>
                <a:gd name="T103" fmla="*/ 1633 h 2651"/>
                <a:gd name="T104" fmla="*/ 3516 w 3532"/>
                <a:gd name="T105" fmla="*/ 1580 h 2651"/>
                <a:gd name="T106" fmla="*/ 3529 w 3532"/>
                <a:gd name="T107" fmla="*/ 1526 h 2651"/>
                <a:gd name="T108" fmla="*/ 3532 w 3532"/>
                <a:gd name="T109" fmla="*/ 1470 h 2651"/>
                <a:gd name="T110" fmla="*/ 3521 w 3532"/>
                <a:gd name="T111" fmla="*/ 1416 h 2651"/>
                <a:gd name="T112" fmla="*/ 3479 w 3532"/>
                <a:gd name="T113" fmla="*/ 1328 h 2651"/>
                <a:gd name="T114" fmla="*/ 3399 w 3532"/>
                <a:gd name="T115" fmla="*/ 1247 h 2651"/>
                <a:gd name="T116" fmla="*/ 3334 w 3532"/>
                <a:gd name="T117" fmla="*/ 1213 h 2651"/>
                <a:gd name="T118" fmla="*/ 3277 w 3532"/>
                <a:gd name="T119" fmla="*/ 1195 h 2651"/>
                <a:gd name="T120" fmla="*/ 3216 w 3532"/>
                <a:gd name="T121" fmla="*/ 1189 h 2651"/>
                <a:gd name="T122" fmla="*/ 3151 w 3532"/>
                <a:gd name="T123" fmla="*/ 1196 h 2651"/>
                <a:gd name="T124" fmla="*/ 3085 w 3532"/>
                <a:gd name="T125" fmla="*/ 1217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2" h="2651">
                  <a:moveTo>
                    <a:pt x="3067" y="1224"/>
                  </a:moveTo>
                  <a:lnTo>
                    <a:pt x="3067" y="1224"/>
                  </a:lnTo>
                  <a:lnTo>
                    <a:pt x="3067" y="1224"/>
                  </a:lnTo>
                  <a:lnTo>
                    <a:pt x="3078" y="1204"/>
                  </a:lnTo>
                  <a:lnTo>
                    <a:pt x="3087" y="1182"/>
                  </a:lnTo>
                  <a:lnTo>
                    <a:pt x="3095" y="1161"/>
                  </a:lnTo>
                  <a:lnTo>
                    <a:pt x="3101" y="1138"/>
                  </a:lnTo>
                  <a:lnTo>
                    <a:pt x="3105" y="1116"/>
                  </a:lnTo>
                  <a:lnTo>
                    <a:pt x="3109" y="1095"/>
                  </a:lnTo>
                  <a:lnTo>
                    <a:pt x="3111" y="1072"/>
                  </a:lnTo>
                  <a:lnTo>
                    <a:pt x="3111" y="1051"/>
                  </a:lnTo>
                  <a:lnTo>
                    <a:pt x="3110" y="1029"/>
                  </a:lnTo>
                  <a:lnTo>
                    <a:pt x="3109" y="1007"/>
                  </a:lnTo>
                  <a:lnTo>
                    <a:pt x="3105" y="987"/>
                  </a:lnTo>
                  <a:lnTo>
                    <a:pt x="3100" y="966"/>
                  </a:lnTo>
                  <a:lnTo>
                    <a:pt x="3094" y="946"/>
                  </a:lnTo>
                  <a:lnTo>
                    <a:pt x="3087" y="928"/>
                  </a:lnTo>
                  <a:lnTo>
                    <a:pt x="3079" y="909"/>
                  </a:lnTo>
                  <a:lnTo>
                    <a:pt x="3069" y="891"/>
                  </a:lnTo>
                  <a:lnTo>
                    <a:pt x="3059" y="875"/>
                  </a:lnTo>
                  <a:lnTo>
                    <a:pt x="3048" y="858"/>
                  </a:lnTo>
                  <a:lnTo>
                    <a:pt x="3035" y="844"/>
                  </a:lnTo>
                  <a:lnTo>
                    <a:pt x="3021" y="830"/>
                  </a:lnTo>
                  <a:lnTo>
                    <a:pt x="3006" y="818"/>
                  </a:lnTo>
                  <a:lnTo>
                    <a:pt x="2991" y="808"/>
                  </a:lnTo>
                  <a:lnTo>
                    <a:pt x="2975" y="799"/>
                  </a:lnTo>
                  <a:lnTo>
                    <a:pt x="2957" y="791"/>
                  </a:lnTo>
                  <a:lnTo>
                    <a:pt x="2939" y="785"/>
                  </a:lnTo>
                  <a:lnTo>
                    <a:pt x="2919" y="781"/>
                  </a:lnTo>
                  <a:lnTo>
                    <a:pt x="2899" y="778"/>
                  </a:lnTo>
                  <a:lnTo>
                    <a:pt x="2879" y="777"/>
                  </a:lnTo>
                  <a:lnTo>
                    <a:pt x="2856" y="778"/>
                  </a:lnTo>
                  <a:lnTo>
                    <a:pt x="2834" y="783"/>
                  </a:lnTo>
                  <a:lnTo>
                    <a:pt x="2811" y="788"/>
                  </a:lnTo>
                  <a:lnTo>
                    <a:pt x="2787" y="796"/>
                  </a:lnTo>
                  <a:lnTo>
                    <a:pt x="2787" y="796"/>
                  </a:lnTo>
                  <a:lnTo>
                    <a:pt x="2800" y="776"/>
                  </a:lnTo>
                  <a:lnTo>
                    <a:pt x="2811" y="756"/>
                  </a:lnTo>
                  <a:lnTo>
                    <a:pt x="2819" y="735"/>
                  </a:lnTo>
                  <a:lnTo>
                    <a:pt x="2826" y="714"/>
                  </a:lnTo>
                  <a:lnTo>
                    <a:pt x="2830" y="693"/>
                  </a:lnTo>
                  <a:lnTo>
                    <a:pt x="2831" y="673"/>
                  </a:lnTo>
                  <a:lnTo>
                    <a:pt x="2831" y="651"/>
                  </a:lnTo>
                  <a:lnTo>
                    <a:pt x="2830" y="631"/>
                  </a:lnTo>
                  <a:lnTo>
                    <a:pt x="2826" y="610"/>
                  </a:lnTo>
                  <a:lnTo>
                    <a:pt x="2820" y="590"/>
                  </a:lnTo>
                  <a:lnTo>
                    <a:pt x="2814" y="570"/>
                  </a:lnTo>
                  <a:lnTo>
                    <a:pt x="2805" y="551"/>
                  </a:lnTo>
                  <a:lnTo>
                    <a:pt x="2794" y="531"/>
                  </a:lnTo>
                  <a:lnTo>
                    <a:pt x="2783" y="513"/>
                  </a:lnTo>
                  <a:lnTo>
                    <a:pt x="2770" y="494"/>
                  </a:lnTo>
                  <a:lnTo>
                    <a:pt x="2756" y="478"/>
                  </a:lnTo>
                  <a:lnTo>
                    <a:pt x="2741" y="462"/>
                  </a:lnTo>
                  <a:lnTo>
                    <a:pt x="2725" y="447"/>
                  </a:lnTo>
                  <a:lnTo>
                    <a:pt x="2708" y="433"/>
                  </a:lnTo>
                  <a:lnTo>
                    <a:pt x="2689" y="419"/>
                  </a:lnTo>
                  <a:lnTo>
                    <a:pt x="2671" y="407"/>
                  </a:lnTo>
                  <a:lnTo>
                    <a:pt x="2651" y="396"/>
                  </a:lnTo>
                  <a:lnTo>
                    <a:pt x="2631" y="388"/>
                  </a:lnTo>
                  <a:lnTo>
                    <a:pt x="2611" y="379"/>
                  </a:lnTo>
                  <a:lnTo>
                    <a:pt x="2589" y="372"/>
                  </a:lnTo>
                  <a:lnTo>
                    <a:pt x="2568" y="368"/>
                  </a:lnTo>
                  <a:lnTo>
                    <a:pt x="2547" y="365"/>
                  </a:lnTo>
                  <a:lnTo>
                    <a:pt x="2525" y="363"/>
                  </a:lnTo>
                  <a:lnTo>
                    <a:pt x="2503" y="363"/>
                  </a:lnTo>
                  <a:lnTo>
                    <a:pt x="2481" y="365"/>
                  </a:lnTo>
                  <a:lnTo>
                    <a:pt x="2459" y="369"/>
                  </a:lnTo>
                  <a:lnTo>
                    <a:pt x="2438" y="376"/>
                  </a:lnTo>
                  <a:lnTo>
                    <a:pt x="2438" y="376"/>
                  </a:lnTo>
                  <a:lnTo>
                    <a:pt x="2449" y="355"/>
                  </a:lnTo>
                  <a:lnTo>
                    <a:pt x="2457" y="334"/>
                  </a:lnTo>
                  <a:lnTo>
                    <a:pt x="2462" y="313"/>
                  </a:lnTo>
                  <a:lnTo>
                    <a:pt x="2466" y="293"/>
                  </a:lnTo>
                  <a:lnTo>
                    <a:pt x="2466" y="272"/>
                  </a:lnTo>
                  <a:lnTo>
                    <a:pt x="2465" y="252"/>
                  </a:lnTo>
                  <a:lnTo>
                    <a:pt x="2460" y="231"/>
                  </a:lnTo>
                  <a:lnTo>
                    <a:pt x="2455" y="212"/>
                  </a:lnTo>
                  <a:lnTo>
                    <a:pt x="2446" y="192"/>
                  </a:lnTo>
                  <a:lnTo>
                    <a:pt x="2437" y="173"/>
                  </a:lnTo>
                  <a:lnTo>
                    <a:pt x="2424" y="154"/>
                  </a:lnTo>
                  <a:lnTo>
                    <a:pt x="2411" y="137"/>
                  </a:lnTo>
                  <a:lnTo>
                    <a:pt x="2396" y="120"/>
                  </a:lnTo>
                  <a:lnTo>
                    <a:pt x="2379" y="104"/>
                  </a:lnTo>
                  <a:lnTo>
                    <a:pt x="2363" y="88"/>
                  </a:lnTo>
                  <a:lnTo>
                    <a:pt x="2344" y="74"/>
                  </a:lnTo>
                  <a:lnTo>
                    <a:pt x="2323" y="61"/>
                  </a:lnTo>
                  <a:lnTo>
                    <a:pt x="2302" y="50"/>
                  </a:lnTo>
                  <a:lnTo>
                    <a:pt x="2281" y="38"/>
                  </a:lnTo>
                  <a:lnTo>
                    <a:pt x="2257" y="28"/>
                  </a:lnTo>
                  <a:lnTo>
                    <a:pt x="2234" y="19"/>
                  </a:lnTo>
                  <a:lnTo>
                    <a:pt x="2210" y="13"/>
                  </a:lnTo>
                  <a:lnTo>
                    <a:pt x="2185" y="7"/>
                  </a:lnTo>
                  <a:lnTo>
                    <a:pt x="2161" y="3"/>
                  </a:lnTo>
                  <a:lnTo>
                    <a:pt x="2136" y="1"/>
                  </a:lnTo>
                  <a:lnTo>
                    <a:pt x="2110" y="0"/>
                  </a:lnTo>
                  <a:lnTo>
                    <a:pt x="2084" y="1"/>
                  </a:lnTo>
                  <a:lnTo>
                    <a:pt x="2060" y="3"/>
                  </a:lnTo>
                  <a:lnTo>
                    <a:pt x="2035" y="9"/>
                  </a:lnTo>
                  <a:lnTo>
                    <a:pt x="2009" y="15"/>
                  </a:lnTo>
                  <a:lnTo>
                    <a:pt x="1986" y="24"/>
                  </a:lnTo>
                  <a:lnTo>
                    <a:pt x="1961" y="34"/>
                  </a:lnTo>
                  <a:lnTo>
                    <a:pt x="807" y="614"/>
                  </a:lnTo>
                  <a:lnTo>
                    <a:pt x="807" y="614"/>
                  </a:lnTo>
                  <a:lnTo>
                    <a:pt x="776" y="631"/>
                  </a:lnTo>
                  <a:lnTo>
                    <a:pt x="746" y="647"/>
                  </a:lnTo>
                  <a:lnTo>
                    <a:pt x="716" y="665"/>
                  </a:lnTo>
                  <a:lnTo>
                    <a:pt x="685" y="685"/>
                  </a:lnTo>
                  <a:lnTo>
                    <a:pt x="655" y="705"/>
                  </a:lnTo>
                  <a:lnTo>
                    <a:pt x="625" y="726"/>
                  </a:lnTo>
                  <a:lnTo>
                    <a:pt x="596" y="748"/>
                  </a:lnTo>
                  <a:lnTo>
                    <a:pt x="567" y="771"/>
                  </a:lnTo>
                  <a:lnTo>
                    <a:pt x="537" y="795"/>
                  </a:lnTo>
                  <a:lnTo>
                    <a:pt x="509" y="818"/>
                  </a:lnTo>
                  <a:lnTo>
                    <a:pt x="481" y="843"/>
                  </a:lnTo>
                  <a:lnTo>
                    <a:pt x="453" y="868"/>
                  </a:lnTo>
                  <a:lnTo>
                    <a:pt x="399" y="920"/>
                  </a:lnTo>
                  <a:lnTo>
                    <a:pt x="348" y="973"/>
                  </a:lnTo>
                  <a:lnTo>
                    <a:pt x="300" y="1026"/>
                  </a:lnTo>
                  <a:lnTo>
                    <a:pt x="254" y="1080"/>
                  </a:lnTo>
                  <a:lnTo>
                    <a:pt x="212" y="1133"/>
                  </a:lnTo>
                  <a:lnTo>
                    <a:pt x="173" y="1185"/>
                  </a:lnTo>
                  <a:lnTo>
                    <a:pt x="139" y="1235"/>
                  </a:lnTo>
                  <a:lnTo>
                    <a:pt x="109" y="1284"/>
                  </a:lnTo>
                  <a:lnTo>
                    <a:pt x="95" y="1307"/>
                  </a:lnTo>
                  <a:lnTo>
                    <a:pt x="83" y="1329"/>
                  </a:lnTo>
                  <a:lnTo>
                    <a:pt x="73" y="1351"/>
                  </a:lnTo>
                  <a:lnTo>
                    <a:pt x="63" y="1371"/>
                  </a:lnTo>
                  <a:lnTo>
                    <a:pt x="63" y="1371"/>
                  </a:lnTo>
                  <a:lnTo>
                    <a:pt x="51" y="1402"/>
                  </a:lnTo>
                  <a:lnTo>
                    <a:pt x="40" y="1432"/>
                  </a:lnTo>
                  <a:lnTo>
                    <a:pt x="30" y="1461"/>
                  </a:lnTo>
                  <a:lnTo>
                    <a:pt x="23" y="1491"/>
                  </a:lnTo>
                  <a:lnTo>
                    <a:pt x="16" y="1520"/>
                  </a:lnTo>
                  <a:lnTo>
                    <a:pt x="10" y="1550"/>
                  </a:lnTo>
                  <a:lnTo>
                    <a:pt x="6" y="1579"/>
                  </a:lnTo>
                  <a:lnTo>
                    <a:pt x="2" y="1608"/>
                  </a:lnTo>
                  <a:lnTo>
                    <a:pt x="1" y="1636"/>
                  </a:lnTo>
                  <a:lnTo>
                    <a:pt x="0" y="1665"/>
                  </a:lnTo>
                  <a:lnTo>
                    <a:pt x="1" y="1693"/>
                  </a:lnTo>
                  <a:lnTo>
                    <a:pt x="2" y="1721"/>
                  </a:lnTo>
                  <a:lnTo>
                    <a:pt x="5" y="1749"/>
                  </a:lnTo>
                  <a:lnTo>
                    <a:pt x="9" y="1776"/>
                  </a:lnTo>
                  <a:lnTo>
                    <a:pt x="14" y="1804"/>
                  </a:lnTo>
                  <a:lnTo>
                    <a:pt x="19" y="1831"/>
                  </a:lnTo>
                  <a:lnTo>
                    <a:pt x="26" y="1858"/>
                  </a:lnTo>
                  <a:lnTo>
                    <a:pt x="34" y="1884"/>
                  </a:lnTo>
                  <a:lnTo>
                    <a:pt x="42" y="1911"/>
                  </a:lnTo>
                  <a:lnTo>
                    <a:pt x="51" y="1937"/>
                  </a:lnTo>
                  <a:lnTo>
                    <a:pt x="62" y="1962"/>
                  </a:lnTo>
                  <a:lnTo>
                    <a:pt x="72" y="1988"/>
                  </a:lnTo>
                  <a:lnTo>
                    <a:pt x="84" y="2013"/>
                  </a:lnTo>
                  <a:lnTo>
                    <a:pt x="97" y="2038"/>
                  </a:lnTo>
                  <a:lnTo>
                    <a:pt x="110" y="2061"/>
                  </a:lnTo>
                  <a:lnTo>
                    <a:pt x="123" y="2085"/>
                  </a:lnTo>
                  <a:lnTo>
                    <a:pt x="138" y="2109"/>
                  </a:lnTo>
                  <a:lnTo>
                    <a:pt x="154" y="2132"/>
                  </a:lnTo>
                  <a:lnTo>
                    <a:pt x="169" y="2154"/>
                  </a:lnTo>
                  <a:lnTo>
                    <a:pt x="186" y="2177"/>
                  </a:lnTo>
                  <a:lnTo>
                    <a:pt x="203" y="2199"/>
                  </a:lnTo>
                  <a:lnTo>
                    <a:pt x="220" y="2220"/>
                  </a:lnTo>
                  <a:lnTo>
                    <a:pt x="257" y="2261"/>
                  </a:lnTo>
                  <a:lnTo>
                    <a:pt x="295" y="2301"/>
                  </a:lnTo>
                  <a:lnTo>
                    <a:pt x="334" y="2339"/>
                  </a:lnTo>
                  <a:lnTo>
                    <a:pt x="375" y="2375"/>
                  </a:lnTo>
                  <a:lnTo>
                    <a:pt x="417" y="2408"/>
                  </a:lnTo>
                  <a:lnTo>
                    <a:pt x="459" y="2439"/>
                  </a:lnTo>
                  <a:lnTo>
                    <a:pt x="503" y="2469"/>
                  </a:lnTo>
                  <a:lnTo>
                    <a:pt x="545" y="2494"/>
                  </a:lnTo>
                  <a:lnTo>
                    <a:pt x="589" y="2519"/>
                  </a:lnTo>
                  <a:lnTo>
                    <a:pt x="632" y="2541"/>
                  </a:lnTo>
                  <a:lnTo>
                    <a:pt x="675" y="2559"/>
                  </a:lnTo>
                  <a:lnTo>
                    <a:pt x="717" y="2576"/>
                  </a:lnTo>
                  <a:lnTo>
                    <a:pt x="758" y="2589"/>
                  </a:lnTo>
                  <a:lnTo>
                    <a:pt x="798" y="2600"/>
                  </a:lnTo>
                  <a:lnTo>
                    <a:pt x="818" y="2605"/>
                  </a:lnTo>
                  <a:lnTo>
                    <a:pt x="837" y="2608"/>
                  </a:lnTo>
                  <a:lnTo>
                    <a:pt x="855" y="2611"/>
                  </a:lnTo>
                  <a:lnTo>
                    <a:pt x="874" y="2612"/>
                  </a:lnTo>
                  <a:lnTo>
                    <a:pt x="874" y="2612"/>
                  </a:lnTo>
                  <a:lnTo>
                    <a:pt x="982" y="2623"/>
                  </a:lnTo>
                  <a:lnTo>
                    <a:pt x="1083" y="2634"/>
                  </a:lnTo>
                  <a:lnTo>
                    <a:pt x="1177" y="2643"/>
                  </a:lnTo>
                  <a:lnTo>
                    <a:pt x="1221" y="2648"/>
                  </a:lnTo>
                  <a:lnTo>
                    <a:pt x="1263" y="2650"/>
                  </a:lnTo>
                  <a:lnTo>
                    <a:pt x="1305" y="2651"/>
                  </a:lnTo>
                  <a:lnTo>
                    <a:pt x="1345" y="2651"/>
                  </a:lnTo>
                  <a:lnTo>
                    <a:pt x="1383" y="2649"/>
                  </a:lnTo>
                  <a:lnTo>
                    <a:pt x="1420" y="2646"/>
                  </a:lnTo>
                  <a:lnTo>
                    <a:pt x="1457" y="2639"/>
                  </a:lnTo>
                  <a:lnTo>
                    <a:pt x="1474" y="2635"/>
                  </a:lnTo>
                  <a:lnTo>
                    <a:pt x="1492" y="2630"/>
                  </a:lnTo>
                  <a:lnTo>
                    <a:pt x="1509" y="2625"/>
                  </a:lnTo>
                  <a:lnTo>
                    <a:pt x="1526" y="2619"/>
                  </a:lnTo>
                  <a:lnTo>
                    <a:pt x="1543" y="2612"/>
                  </a:lnTo>
                  <a:lnTo>
                    <a:pt x="1559" y="2605"/>
                  </a:lnTo>
                  <a:lnTo>
                    <a:pt x="3333" y="1758"/>
                  </a:lnTo>
                  <a:lnTo>
                    <a:pt x="3333" y="1758"/>
                  </a:lnTo>
                  <a:lnTo>
                    <a:pt x="3352" y="1748"/>
                  </a:lnTo>
                  <a:lnTo>
                    <a:pt x="3370" y="1739"/>
                  </a:lnTo>
                  <a:lnTo>
                    <a:pt x="3387" y="1728"/>
                  </a:lnTo>
                  <a:lnTo>
                    <a:pt x="3404" y="1717"/>
                  </a:lnTo>
                  <a:lnTo>
                    <a:pt x="3418" y="1706"/>
                  </a:lnTo>
                  <a:lnTo>
                    <a:pt x="3433" y="1694"/>
                  </a:lnTo>
                  <a:lnTo>
                    <a:pt x="3445" y="1683"/>
                  </a:lnTo>
                  <a:lnTo>
                    <a:pt x="3457" y="1670"/>
                  </a:lnTo>
                  <a:lnTo>
                    <a:pt x="3469" y="1659"/>
                  </a:lnTo>
                  <a:lnTo>
                    <a:pt x="3479" y="1646"/>
                  </a:lnTo>
                  <a:lnTo>
                    <a:pt x="3488" y="1633"/>
                  </a:lnTo>
                  <a:lnTo>
                    <a:pt x="3496" y="1620"/>
                  </a:lnTo>
                  <a:lnTo>
                    <a:pt x="3503" y="1607"/>
                  </a:lnTo>
                  <a:lnTo>
                    <a:pt x="3510" y="1594"/>
                  </a:lnTo>
                  <a:lnTo>
                    <a:pt x="3516" y="1580"/>
                  </a:lnTo>
                  <a:lnTo>
                    <a:pt x="3520" y="1567"/>
                  </a:lnTo>
                  <a:lnTo>
                    <a:pt x="3524" y="1553"/>
                  </a:lnTo>
                  <a:lnTo>
                    <a:pt x="3527" y="1539"/>
                  </a:lnTo>
                  <a:lnTo>
                    <a:pt x="3529" y="1526"/>
                  </a:lnTo>
                  <a:lnTo>
                    <a:pt x="3532" y="1512"/>
                  </a:lnTo>
                  <a:lnTo>
                    <a:pt x="3532" y="1498"/>
                  </a:lnTo>
                  <a:lnTo>
                    <a:pt x="3532" y="1484"/>
                  </a:lnTo>
                  <a:lnTo>
                    <a:pt x="3532" y="1470"/>
                  </a:lnTo>
                  <a:lnTo>
                    <a:pt x="3529" y="1457"/>
                  </a:lnTo>
                  <a:lnTo>
                    <a:pt x="3527" y="1443"/>
                  </a:lnTo>
                  <a:lnTo>
                    <a:pt x="3525" y="1430"/>
                  </a:lnTo>
                  <a:lnTo>
                    <a:pt x="3521" y="1416"/>
                  </a:lnTo>
                  <a:lnTo>
                    <a:pt x="3517" y="1403"/>
                  </a:lnTo>
                  <a:lnTo>
                    <a:pt x="3507" y="1377"/>
                  </a:lnTo>
                  <a:lnTo>
                    <a:pt x="3493" y="1352"/>
                  </a:lnTo>
                  <a:lnTo>
                    <a:pt x="3479" y="1328"/>
                  </a:lnTo>
                  <a:lnTo>
                    <a:pt x="3462" y="1305"/>
                  </a:lnTo>
                  <a:lnTo>
                    <a:pt x="3443" y="1285"/>
                  </a:lnTo>
                  <a:lnTo>
                    <a:pt x="3422" y="1266"/>
                  </a:lnTo>
                  <a:lnTo>
                    <a:pt x="3399" y="1247"/>
                  </a:lnTo>
                  <a:lnTo>
                    <a:pt x="3374" y="1232"/>
                  </a:lnTo>
                  <a:lnTo>
                    <a:pt x="3361" y="1224"/>
                  </a:lnTo>
                  <a:lnTo>
                    <a:pt x="3349" y="1218"/>
                  </a:lnTo>
                  <a:lnTo>
                    <a:pt x="3334" y="1213"/>
                  </a:lnTo>
                  <a:lnTo>
                    <a:pt x="3321" y="1207"/>
                  </a:lnTo>
                  <a:lnTo>
                    <a:pt x="3306" y="1203"/>
                  </a:lnTo>
                  <a:lnTo>
                    <a:pt x="3293" y="1199"/>
                  </a:lnTo>
                  <a:lnTo>
                    <a:pt x="3277" y="1195"/>
                  </a:lnTo>
                  <a:lnTo>
                    <a:pt x="3262" y="1193"/>
                  </a:lnTo>
                  <a:lnTo>
                    <a:pt x="3247" y="1191"/>
                  </a:lnTo>
                  <a:lnTo>
                    <a:pt x="3232" y="1190"/>
                  </a:lnTo>
                  <a:lnTo>
                    <a:pt x="3216" y="1189"/>
                  </a:lnTo>
                  <a:lnTo>
                    <a:pt x="3199" y="1190"/>
                  </a:lnTo>
                  <a:lnTo>
                    <a:pt x="3184" y="1191"/>
                  </a:lnTo>
                  <a:lnTo>
                    <a:pt x="3168" y="1193"/>
                  </a:lnTo>
                  <a:lnTo>
                    <a:pt x="3151" y="1196"/>
                  </a:lnTo>
                  <a:lnTo>
                    <a:pt x="3134" y="1200"/>
                  </a:lnTo>
                  <a:lnTo>
                    <a:pt x="3118" y="1205"/>
                  </a:lnTo>
                  <a:lnTo>
                    <a:pt x="3102" y="1210"/>
                  </a:lnTo>
                  <a:lnTo>
                    <a:pt x="3085" y="1217"/>
                  </a:lnTo>
                  <a:lnTo>
                    <a:pt x="3067" y="1224"/>
                  </a:lnTo>
                  <a:lnTo>
                    <a:pt x="3067" y="1224"/>
                  </a:lnTo>
                  <a:close/>
                </a:path>
              </a:pathLst>
            </a:custGeom>
            <a:solidFill>
              <a:srgbClr val="FE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528"/>
            <p:cNvSpPr>
              <a:spLocks/>
            </p:cNvSpPr>
            <p:nvPr/>
          </p:nvSpPr>
          <p:spPr bwMode="auto">
            <a:xfrm flipH="1">
              <a:off x="1176293" y="-40966"/>
              <a:ext cx="312840" cy="125095"/>
            </a:xfrm>
            <a:custGeom>
              <a:avLst/>
              <a:gdLst>
                <a:gd name="T0" fmla="*/ 1076 w 1076"/>
                <a:gd name="T1" fmla="*/ 0 h 503"/>
                <a:gd name="T2" fmla="*/ 1076 w 1076"/>
                <a:gd name="T3" fmla="*/ 0 h 503"/>
                <a:gd name="T4" fmla="*/ 883 w 1076"/>
                <a:gd name="T5" fmla="*/ 91 h 503"/>
                <a:gd name="T6" fmla="*/ 516 w 1076"/>
                <a:gd name="T7" fmla="*/ 263 h 503"/>
                <a:gd name="T8" fmla="*/ 0 w 1076"/>
                <a:gd name="T9" fmla="*/ 503 h 503"/>
                <a:gd name="T10" fmla="*/ 980 w 1076"/>
                <a:gd name="T11" fmla="*/ 114 h 503"/>
                <a:gd name="T12" fmla="*/ 1076 w 1076"/>
                <a:gd name="T1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6" h="503">
                  <a:moveTo>
                    <a:pt x="1076" y="0"/>
                  </a:moveTo>
                  <a:lnTo>
                    <a:pt x="1076" y="0"/>
                  </a:lnTo>
                  <a:lnTo>
                    <a:pt x="883" y="91"/>
                  </a:lnTo>
                  <a:lnTo>
                    <a:pt x="516" y="263"/>
                  </a:lnTo>
                  <a:lnTo>
                    <a:pt x="0" y="503"/>
                  </a:lnTo>
                  <a:lnTo>
                    <a:pt x="980" y="114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D6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529"/>
            <p:cNvSpPr>
              <a:spLocks noEditPoints="1"/>
            </p:cNvSpPr>
            <p:nvPr/>
          </p:nvSpPr>
          <p:spPr bwMode="auto">
            <a:xfrm flipH="1">
              <a:off x="1143271" y="-437100"/>
              <a:ext cx="338910" cy="284939"/>
            </a:xfrm>
            <a:custGeom>
              <a:avLst/>
              <a:gdLst>
                <a:gd name="T0" fmla="*/ 0 w 1170"/>
                <a:gd name="T1" fmla="*/ 254 h 1151"/>
                <a:gd name="T2" fmla="*/ 0 w 1170"/>
                <a:gd name="T3" fmla="*/ 254 h 1151"/>
                <a:gd name="T4" fmla="*/ 485 w 1170"/>
                <a:gd name="T5" fmla="*/ 0 h 1151"/>
                <a:gd name="T6" fmla="*/ 485 w 1170"/>
                <a:gd name="T7" fmla="*/ 0 h 1151"/>
                <a:gd name="T8" fmla="*/ 480 w 1170"/>
                <a:gd name="T9" fmla="*/ 17 h 1151"/>
                <a:gd name="T10" fmla="*/ 474 w 1170"/>
                <a:gd name="T11" fmla="*/ 33 h 1151"/>
                <a:gd name="T12" fmla="*/ 468 w 1170"/>
                <a:gd name="T13" fmla="*/ 50 h 1151"/>
                <a:gd name="T14" fmla="*/ 459 w 1170"/>
                <a:gd name="T15" fmla="*/ 67 h 1151"/>
                <a:gd name="T16" fmla="*/ 459 w 1170"/>
                <a:gd name="T17" fmla="*/ 67 h 1151"/>
                <a:gd name="T18" fmla="*/ 476 w 1170"/>
                <a:gd name="T19" fmla="*/ 61 h 1151"/>
                <a:gd name="T20" fmla="*/ 491 w 1170"/>
                <a:gd name="T21" fmla="*/ 58 h 1151"/>
                <a:gd name="T22" fmla="*/ 480 w 1170"/>
                <a:gd name="T23" fmla="*/ 62 h 1151"/>
                <a:gd name="T24" fmla="*/ 480 w 1170"/>
                <a:gd name="T25" fmla="*/ 62 h 1151"/>
                <a:gd name="T26" fmla="*/ 314 w 1170"/>
                <a:gd name="T27" fmla="*/ 129 h 1151"/>
                <a:gd name="T28" fmla="*/ 159 w 1170"/>
                <a:gd name="T29" fmla="*/ 191 h 1151"/>
                <a:gd name="T30" fmla="*/ 0 w 1170"/>
                <a:gd name="T31" fmla="*/ 254 h 1151"/>
                <a:gd name="T32" fmla="*/ 0 w 1170"/>
                <a:gd name="T33" fmla="*/ 254 h 1151"/>
                <a:gd name="T34" fmla="*/ 1088 w 1170"/>
                <a:gd name="T35" fmla="*/ 915 h 1151"/>
                <a:gd name="T36" fmla="*/ 1088 w 1170"/>
                <a:gd name="T37" fmla="*/ 915 h 1151"/>
                <a:gd name="T38" fmla="*/ 1088 w 1170"/>
                <a:gd name="T39" fmla="*/ 915 h 1151"/>
                <a:gd name="T40" fmla="*/ 1100 w 1170"/>
                <a:gd name="T41" fmla="*/ 891 h 1151"/>
                <a:gd name="T42" fmla="*/ 1111 w 1170"/>
                <a:gd name="T43" fmla="*/ 866 h 1151"/>
                <a:gd name="T44" fmla="*/ 1111 w 1170"/>
                <a:gd name="T45" fmla="*/ 866 h 1151"/>
                <a:gd name="T46" fmla="*/ 934 w 1170"/>
                <a:gd name="T47" fmla="*/ 962 h 1151"/>
                <a:gd name="T48" fmla="*/ 765 w 1170"/>
                <a:gd name="T49" fmla="*/ 1054 h 1151"/>
                <a:gd name="T50" fmla="*/ 588 w 1170"/>
                <a:gd name="T51" fmla="*/ 1151 h 1151"/>
                <a:gd name="T52" fmla="*/ 588 w 1170"/>
                <a:gd name="T53" fmla="*/ 1151 h 1151"/>
                <a:gd name="T54" fmla="*/ 655 w 1170"/>
                <a:gd name="T55" fmla="*/ 1122 h 1151"/>
                <a:gd name="T56" fmla="*/ 815 w 1170"/>
                <a:gd name="T57" fmla="*/ 1052 h 1151"/>
                <a:gd name="T58" fmla="*/ 1007 w 1170"/>
                <a:gd name="T59" fmla="*/ 964 h 1151"/>
                <a:gd name="T60" fmla="*/ 1096 w 1170"/>
                <a:gd name="T61" fmla="*/ 923 h 1151"/>
                <a:gd name="T62" fmla="*/ 1170 w 1170"/>
                <a:gd name="T63" fmla="*/ 888 h 1151"/>
                <a:gd name="T64" fmla="*/ 1170 w 1170"/>
                <a:gd name="T65" fmla="*/ 888 h 1151"/>
                <a:gd name="T66" fmla="*/ 1169 w 1170"/>
                <a:gd name="T67" fmla="*/ 888 h 1151"/>
                <a:gd name="T68" fmla="*/ 1170 w 1170"/>
                <a:gd name="T69" fmla="*/ 887 h 1151"/>
                <a:gd name="T70" fmla="*/ 1170 w 1170"/>
                <a:gd name="T71" fmla="*/ 887 h 1151"/>
                <a:gd name="T72" fmla="*/ 1150 w 1170"/>
                <a:gd name="T73" fmla="*/ 893 h 1151"/>
                <a:gd name="T74" fmla="*/ 1130 w 1170"/>
                <a:gd name="T75" fmla="*/ 899 h 1151"/>
                <a:gd name="T76" fmla="*/ 1109 w 1170"/>
                <a:gd name="T77" fmla="*/ 907 h 1151"/>
                <a:gd name="T78" fmla="*/ 1088 w 1170"/>
                <a:gd name="T79" fmla="*/ 915 h 1151"/>
                <a:gd name="T80" fmla="*/ 1088 w 1170"/>
                <a:gd name="T81" fmla="*/ 915 h 1151"/>
                <a:gd name="T82" fmla="*/ 904 w 1170"/>
                <a:gd name="T83" fmla="*/ 468 h 1151"/>
                <a:gd name="T84" fmla="*/ 904 w 1170"/>
                <a:gd name="T85" fmla="*/ 468 h 1151"/>
                <a:gd name="T86" fmla="*/ 882 w 1170"/>
                <a:gd name="T87" fmla="*/ 469 h 1151"/>
                <a:gd name="T88" fmla="*/ 858 w 1170"/>
                <a:gd name="T89" fmla="*/ 473 h 1151"/>
                <a:gd name="T90" fmla="*/ 833 w 1170"/>
                <a:gd name="T91" fmla="*/ 478 h 1151"/>
                <a:gd name="T92" fmla="*/ 808 w 1170"/>
                <a:gd name="T93" fmla="*/ 487 h 1151"/>
                <a:gd name="T94" fmla="*/ 808 w 1170"/>
                <a:gd name="T95" fmla="*/ 487 h 1151"/>
                <a:gd name="T96" fmla="*/ 819 w 1170"/>
                <a:gd name="T97" fmla="*/ 472 h 1151"/>
                <a:gd name="T98" fmla="*/ 828 w 1170"/>
                <a:gd name="T99" fmla="*/ 455 h 1151"/>
                <a:gd name="T100" fmla="*/ 835 w 1170"/>
                <a:gd name="T101" fmla="*/ 440 h 1151"/>
                <a:gd name="T102" fmla="*/ 841 w 1170"/>
                <a:gd name="T103" fmla="*/ 424 h 1151"/>
                <a:gd name="T104" fmla="*/ 841 w 1170"/>
                <a:gd name="T105" fmla="*/ 424 h 1151"/>
                <a:gd name="T106" fmla="*/ 276 w 1170"/>
                <a:gd name="T107" fmla="*/ 716 h 1151"/>
                <a:gd name="T108" fmla="*/ 276 w 1170"/>
                <a:gd name="T109" fmla="*/ 716 h 1151"/>
                <a:gd name="T110" fmla="*/ 477 w 1170"/>
                <a:gd name="T111" fmla="*/ 638 h 1151"/>
                <a:gd name="T112" fmla="*/ 904 w 1170"/>
                <a:gd name="T113" fmla="*/ 468 h 1151"/>
                <a:gd name="T114" fmla="*/ 904 w 1170"/>
                <a:gd name="T115" fmla="*/ 468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0" h="1151">
                  <a:moveTo>
                    <a:pt x="0" y="254"/>
                  </a:moveTo>
                  <a:lnTo>
                    <a:pt x="0" y="254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0" y="17"/>
                  </a:lnTo>
                  <a:lnTo>
                    <a:pt x="474" y="33"/>
                  </a:lnTo>
                  <a:lnTo>
                    <a:pt x="468" y="50"/>
                  </a:lnTo>
                  <a:lnTo>
                    <a:pt x="459" y="67"/>
                  </a:lnTo>
                  <a:lnTo>
                    <a:pt x="459" y="67"/>
                  </a:lnTo>
                  <a:lnTo>
                    <a:pt x="476" y="61"/>
                  </a:lnTo>
                  <a:lnTo>
                    <a:pt x="491" y="58"/>
                  </a:lnTo>
                  <a:lnTo>
                    <a:pt x="480" y="62"/>
                  </a:lnTo>
                  <a:lnTo>
                    <a:pt x="480" y="62"/>
                  </a:lnTo>
                  <a:lnTo>
                    <a:pt x="314" y="129"/>
                  </a:lnTo>
                  <a:lnTo>
                    <a:pt x="159" y="191"/>
                  </a:lnTo>
                  <a:lnTo>
                    <a:pt x="0" y="254"/>
                  </a:lnTo>
                  <a:lnTo>
                    <a:pt x="0" y="254"/>
                  </a:lnTo>
                  <a:close/>
                  <a:moveTo>
                    <a:pt x="1088" y="915"/>
                  </a:moveTo>
                  <a:lnTo>
                    <a:pt x="1088" y="915"/>
                  </a:lnTo>
                  <a:lnTo>
                    <a:pt x="1088" y="915"/>
                  </a:lnTo>
                  <a:lnTo>
                    <a:pt x="1100" y="891"/>
                  </a:lnTo>
                  <a:lnTo>
                    <a:pt x="1111" y="866"/>
                  </a:lnTo>
                  <a:lnTo>
                    <a:pt x="1111" y="866"/>
                  </a:lnTo>
                  <a:lnTo>
                    <a:pt x="934" y="962"/>
                  </a:lnTo>
                  <a:lnTo>
                    <a:pt x="765" y="1054"/>
                  </a:lnTo>
                  <a:lnTo>
                    <a:pt x="588" y="1151"/>
                  </a:lnTo>
                  <a:lnTo>
                    <a:pt x="588" y="1151"/>
                  </a:lnTo>
                  <a:lnTo>
                    <a:pt x="655" y="1122"/>
                  </a:lnTo>
                  <a:lnTo>
                    <a:pt x="815" y="1052"/>
                  </a:lnTo>
                  <a:lnTo>
                    <a:pt x="1007" y="964"/>
                  </a:lnTo>
                  <a:lnTo>
                    <a:pt x="1096" y="923"/>
                  </a:lnTo>
                  <a:lnTo>
                    <a:pt x="1170" y="888"/>
                  </a:lnTo>
                  <a:lnTo>
                    <a:pt x="1170" y="888"/>
                  </a:lnTo>
                  <a:lnTo>
                    <a:pt x="1169" y="888"/>
                  </a:lnTo>
                  <a:lnTo>
                    <a:pt x="1170" y="887"/>
                  </a:lnTo>
                  <a:lnTo>
                    <a:pt x="1170" y="887"/>
                  </a:lnTo>
                  <a:lnTo>
                    <a:pt x="1150" y="893"/>
                  </a:lnTo>
                  <a:lnTo>
                    <a:pt x="1130" y="899"/>
                  </a:lnTo>
                  <a:lnTo>
                    <a:pt x="1109" y="907"/>
                  </a:lnTo>
                  <a:lnTo>
                    <a:pt x="1088" y="915"/>
                  </a:lnTo>
                  <a:lnTo>
                    <a:pt x="1088" y="915"/>
                  </a:lnTo>
                  <a:close/>
                  <a:moveTo>
                    <a:pt x="904" y="468"/>
                  </a:moveTo>
                  <a:lnTo>
                    <a:pt x="904" y="468"/>
                  </a:lnTo>
                  <a:lnTo>
                    <a:pt x="882" y="469"/>
                  </a:lnTo>
                  <a:lnTo>
                    <a:pt x="858" y="473"/>
                  </a:lnTo>
                  <a:lnTo>
                    <a:pt x="833" y="478"/>
                  </a:lnTo>
                  <a:lnTo>
                    <a:pt x="808" y="487"/>
                  </a:lnTo>
                  <a:lnTo>
                    <a:pt x="808" y="487"/>
                  </a:lnTo>
                  <a:lnTo>
                    <a:pt x="819" y="472"/>
                  </a:lnTo>
                  <a:lnTo>
                    <a:pt x="828" y="455"/>
                  </a:lnTo>
                  <a:lnTo>
                    <a:pt x="835" y="440"/>
                  </a:lnTo>
                  <a:lnTo>
                    <a:pt x="841" y="424"/>
                  </a:lnTo>
                  <a:lnTo>
                    <a:pt x="841" y="424"/>
                  </a:lnTo>
                  <a:lnTo>
                    <a:pt x="276" y="716"/>
                  </a:lnTo>
                  <a:lnTo>
                    <a:pt x="276" y="716"/>
                  </a:lnTo>
                  <a:lnTo>
                    <a:pt x="477" y="638"/>
                  </a:lnTo>
                  <a:lnTo>
                    <a:pt x="904" y="468"/>
                  </a:lnTo>
                  <a:lnTo>
                    <a:pt x="904" y="468"/>
                  </a:lnTo>
                  <a:close/>
                </a:path>
              </a:pathLst>
            </a:custGeom>
            <a:solidFill>
              <a:srgbClr val="D6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530"/>
            <p:cNvSpPr>
              <a:spLocks/>
            </p:cNvSpPr>
            <p:nvPr/>
          </p:nvSpPr>
          <p:spPr bwMode="auto">
            <a:xfrm flipH="1">
              <a:off x="2123503" y="-103514"/>
              <a:ext cx="55616" cy="38223"/>
            </a:xfrm>
            <a:custGeom>
              <a:avLst/>
              <a:gdLst>
                <a:gd name="T0" fmla="*/ 190 w 190"/>
                <a:gd name="T1" fmla="*/ 77 h 150"/>
                <a:gd name="T2" fmla="*/ 150 w 190"/>
                <a:gd name="T3" fmla="*/ 0 h 150"/>
                <a:gd name="T4" fmla="*/ 0 w 190"/>
                <a:gd name="T5" fmla="*/ 73 h 150"/>
                <a:gd name="T6" fmla="*/ 39 w 190"/>
                <a:gd name="T7" fmla="*/ 150 h 150"/>
                <a:gd name="T8" fmla="*/ 190 w 190"/>
                <a:gd name="T9" fmla="*/ 7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50">
                  <a:moveTo>
                    <a:pt x="190" y="77"/>
                  </a:moveTo>
                  <a:lnTo>
                    <a:pt x="150" y="0"/>
                  </a:lnTo>
                  <a:lnTo>
                    <a:pt x="0" y="73"/>
                  </a:lnTo>
                  <a:lnTo>
                    <a:pt x="39" y="150"/>
                  </a:lnTo>
                  <a:lnTo>
                    <a:pt x="190" y="77"/>
                  </a:lnTo>
                  <a:close/>
                </a:path>
              </a:pathLst>
            </a:custGeom>
            <a:solidFill>
              <a:srgbClr val="81B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531"/>
            <p:cNvSpPr>
              <a:spLocks/>
            </p:cNvSpPr>
            <p:nvPr/>
          </p:nvSpPr>
          <p:spPr bwMode="auto">
            <a:xfrm flipH="1">
              <a:off x="1869755" y="-183435"/>
              <a:ext cx="418858" cy="436095"/>
            </a:xfrm>
            <a:custGeom>
              <a:avLst/>
              <a:gdLst>
                <a:gd name="T0" fmla="*/ 1451 w 1451"/>
                <a:gd name="T1" fmla="*/ 1413 h 1759"/>
                <a:gd name="T2" fmla="*/ 720 w 1451"/>
                <a:gd name="T3" fmla="*/ 0 h 1759"/>
                <a:gd name="T4" fmla="*/ 0 w 1451"/>
                <a:gd name="T5" fmla="*/ 346 h 1759"/>
                <a:gd name="T6" fmla="*/ 732 w 1451"/>
                <a:gd name="T7" fmla="*/ 1759 h 1759"/>
                <a:gd name="T8" fmla="*/ 1451 w 1451"/>
                <a:gd name="T9" fmla="*/ 1413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1" h="1759">
                  <a:moveTo>
                    <a:pt x="1451" y="1413"/>
                  </a:moveTo>
                  <a:lnTo>
                    <a:pt x="720" y="0"/>
                  </a:lnTo>
                  <a:lnTo>
                    <a:pt x="0" y="346"/>
                  </a:lnTo>
                  <a:lnTo>
                    <a:pt x="732" y="1759"/>
                  </a:lnTo>
                  <a:lnTo>
                    <a:pt x="1451" y="1413"/>
                  </a:lnTo>
                  <a:close/>
                </a:path>
              </a:pathLst>
            </a:custGeom>
            <a:solidFill>
              <a:srgbClr val="F99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532"/>
            <p:cNvSpPr>
              <a:spLocks/>
            </p:cNvSpPr>
            <p:nvPr/>
          </p:nvSpPr>
          <p:spPr bwMode="auto">
            <a:xfrm flipH="1">
              <a:off x="1918419" y="-94826"/>
              <a:ext cx="319792" cy="262352"/>
            </a:xfrm>
            <a:custGeom>
              <a:avLst/>
              <a:gdLst>
                <a:gd name="T0" fmla="*/ 1031 w 1101"/>
                <a:gd name="T1" fmla="*/ 270 h 1060"/>
                <a:gd name="T2" fmla="*/ 983 w 1101"/>
                <a:gd name="T3" fmla="*/ 203 h 1060"/>
                <a:gd name="T4" fmla="*/ 930 w 1101"/>
                <a:gd name="T5" fmla="*/ 146 h 1060"/>
                <a:gd name="T6" fmla="*/ 867 w 1101"/>
                <a:gd name="T7" fmla="*/ 96 h 1060"/>
                <a:gd name="T8" fmla="*/ 798 w 1101"/>
                <a:gd name="T9" fmla="*/ 57 h 1060"/>
                <a:gd name="T10" fmla="*/ 725 w 1101"/>
                <a:gd name="T11" fmla="*/ 28 h 1060"/>
                <a:gd name="T12" fmla="*/ 675 w 1101"/>
                <a:gd name="T13" fmla="*/ 14 h 1060"/>
                <a:gd name="T14" fmla="*/ 596 w 1101"/>
                <a:gd name="T15" fmla="*/ 2 h 1060"/>
                <a:gd name="T16" fmla="*/ 516 w 1101"/>
                <a:gd name="T17" fmla="*/ 1 h 1060"/>
                <a:gd name="T18" fmla="*/ 436 w 1101"/>
                <a:gd name="T19" fmla="*/ 12 h 1060"/>
                <a:gd name="T20" fmla="*/ 356 w 1101"/>
                <a:gd name="T21" fmla="*/ 34 h 1060"/>
                <a:gd name="T22" fmla="*/ 305 w 1101"/>
                <a:gd name="T23" fmla="*/ 56 h 1060"/>
                <a:gd name="T24" fmla="*/ 233 w 1101"/>
                <a:gd name="T25" fmla="*/ 97 h 1060"/>
                <a:gd name="T26" fmla="*/ 169 w 1101"/>
                <a:gd name="T27" fmla="*/ 148 h 1060"/>
                <a:gd name="T28" fmla="*/ 115 w 1101"/>
                <a:gd name="T29" fmla="*/ 205 h 1060"/>
                <a:gd name="T30" fmla="*/ 71 w 1101"/>
                <a:gd name="T31" fmla="*/ 269 h 1060"/>
                <a:gd name="T32" fmla="*/ 38 w 1101"/>
                <a:gd name="T33" fmla="*/ 338 h 1060"/>
                <a:gd name="T34" fmla="*/ 21 w 1101"/>
                <a:gd name="T35" fmla="*/ 386 h 1060"/>
                <a:gd name="T36" fmla="*/ 4 w 1101"/>
                <a:gd name="T37" fmla="*/ 461 h 1060"/>
                <a:gd name="T38" fmla="*/ 0 w 1101"/>
                <a:gd name="T39" fmla="*/ 538 h 1060"/>
                <a:gd name="T40" fmla="*/ 6 w 1101"/>
                <a:gd name="T41" fmla="*/ 615 h 1060"/>
                <a:gd name="T42" fmla="*/ 25 w 1101"/>
                <a:gd name="T43" fmla="*/ 692 h 1060"/>
                <a:gd name="T44" fmla="*/ 58 w 1101"/>
                <a:gd name="T45" fmla="*/ 766 h 1060"/>
                <a:gd name="T46" fmla="*/ 85 w 1101"/>
                <a:gd name="T47" fmla="*/ 814 h 1060"/>
                <a:gd name="T48" fmla="*/ 134 w 1101"/>
                <a:gd name="T49" fmla="*/ 878 h 1060"/>
                <a:gd name="T50" fmla="*/ 191 w 1101"/>
                <a:gd name="T51" fmla="*/ 933 h 1060"/>
                <a:gd name="T52" fmla="*/ 257 w 1101"/>
                <a:gd name="T53" fmla="*/ 978 h 1060"/>
                <a:gd name="T54" fmla="*/ 326 w 1101"/>
                <a:gd name="T55" fmla="*/ 1015 h 1060"/>
                <a:gd name="T56" fmla="*/ 375 w 1101"/>
                <a:gd name="T57" fmla="*/ 1033 h 1060"/>
                <a:gd name="T58" fmla="*/ 453 w 1101"/>
                <a:gd name="T59" fmla="*/ 1052 h 1060"/>
                <a:gd name="T60" fmla="*/ 531 w 1101"/>
                <a:gd name="T61" fmla="*/ 1060 h 1060"/>
                <a:gd name="T62" fmla="*/ 612 w 1101"/>
                <a:gd name="T63" fmla="*/ 1057 h 1060"/>
                <a:gd name="T64" fmla="*/ 692 w 1101"/>
                <a:gd name="T65" fmla="*/ 1043 h 1060"/>
                <a:gd name="T66" fmla="*/ 770 w 1101"/>
                <a:gd name="T67" fmla="*/ 1016 h 1060"/>
                <a:gd name="T68" fmla="*/ 821 w 1101"/>
                <a:gd name="T69" fmla="*/ 992 h 1060"/>
                <a:gd name="T70" fmla="*/ 890 w 1101"/>
                <a:gd name="T71" fmla="*/ 948 h 1060"/>
                <a:gd name="T72" fmla="*/ 951 w 1101"/>
                <a:gd name="T73" fmla="*/ 895 h 1060"/>
                <a:gd name="T74" fmla="*/ 1001 w 1101"/>
                <a:gd name="T75" fmla="*/ 835 h 1060"/>
                <a:gd name="T76" fmla="*/ 1042 w 1101"/>
                <a:gd name="T77" fmla="*/ 769 h 1060"/>
                <a:gd name="T78" fmla="*/ 1072 w 1101"/>
                <a:gd name="T79" fmla="*/ 698 h 1060"/>
                <a:gd name="T80" fmla="*/ 1087 w 1101"/>
                <a:gd name="T81" fmla="*/ 650 h 1060"/>
                <a:gd name="T82" fmla="*/ 1099 w 1101"/>
                <a:gd name="T83" fmla="*/ 574 h 1060"/>
                <a:gd name="T84" fmla="*/ 1100 w 1101"/>
                <a:gd name="T85" fmla="*/ 498 h 1060"/>
                <a:gd name="T86" fmla="*/ 1089 w 1101"/>
                <a:gd name="T87" fmla="*/ 420 h 1060"/>
                <a:gd name="T88" fmla="*/ 1066 w 1101"/>
                <a:gd name="T89" fmla="*/ 344 h 1060"/>
                <a:gd name="T90" fmla="*/ 1043 w 1101"/>
                <a:gd name="T91" fmla="*/ 29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1" h="1060">
                  <a:moveTo>
                    <a:pt x="1043" y="293"/>
                  </a:moveTo>
                  <a:lnTo>
                    <a:pt x="1043" y="293"/>
                  </a:lnTo>
                  <a:lnTo>
                    <a:pt x="1031" y="270"/>
                  </a:lnTo>
                  <a:lnTo>
                    <a:pt x="1016" y="247"/>
                  </a:lnTo>
                  <a:lnTo>
                    <a:pt x="1000" y="224"/>
                  </a:lnTo>
                  <a:lnTo>
                    <a:pt x="983" y="203"/>
                  </a:lnTo>
                  <a:lnTo>
                    <a:pt x="967" y="183"/>
                  </a:lnTo>
                  <a:lnTo>
                    <a:pt x="949" y="164"/>
                  </a:lnTo>
                  <a:lnTo>
                    <a:pt x="930" y="146"/>
                  </a:lnTo>
                  <a:lnTo>
                    <a:pt x="909" y="128"/>
                  </a:lnTo>
                  <a:lnTo>
                    <a:pt x="888" y="112"/>
                  </a:lnTo>
                  <a:lnTo>
                    <a:pt x="867" y="96"/>
                  </a:lnTo>
                  <a:lnTo>
                    <a:pt x="844" y="82"/>
                  </a:lnTo>
                  <a:lnTo>
                    <a:pt x="822" y="69"/>
                  </a:lnTo>
                  <a:lnTo>
                    <a:pt x="798" y="57"/>
                  </a:lnTo>
                  <a:lnTo>
                    <a:pt x="775" y="46"/>
                  </a:lnTo>
                  <a:lnTo>
                    <a:pt x="750" y="36"/>
                  </a:lnTo>
                  <a:lnTo>
                    <a:pt x="725" y="28"/>
                  </a:lnTo>
                  <a:lnTo>
                    <a:pt x="725" y="28"/>
                  </a:lnTo>
                  <a:lnTo>
                    <a:pt x="700" y="20"/>
                  </a:lnTo>
                  <a:lnTo>
                    <a:pt x="675" y="14"/>
                  </a:lnTo>
                  <a:lnTo>
                    <a:pt x="649" y="8"/>
                  </a:lnTo>
                  <a:lnTo>
                    <a:pt x="622" y="5"/>
                  </a:lnTo>
                  <a:lnTo>
                    <a:pt x="596" y="2"/>
                  </a:lnTo>
                  <a:lnTo>
                    <a:pt x="570" y="1"/>
                  </a:lnTo>
                  <a:lnTo>
                    <a:pt x="543" y="0"/>
                  </a:lnTo>
                  <a:lnTo>
                    <a:pt x="516" y="1"/>
                  </a:lnTo>
                  <a:lnTo>
                    <a:pt x="490" y="3"/>
                  </a:lnTo>
                  <a:lnTo>
                    <a:pt x="463" y="7"/>
                  </a:lnTo>
                  <a:lnTo>
                    <a:pt x="436" y="12"/>
                  </a:lnTo>
                  <a:lnTo>
                    <a:pt x="409" y="18"/>
                  </a:lnTo>
                  <a:lnTo>
                    <a:pt x="383" y="26"/>
                  </a:lnTo>
                  <a:lnTo>
                    <a:pt x="356" y="34"/>
                  </a:lnTo>
                  <a:lnTo>
                    <a:pt x="331" y="44"/>
                  </a:lnTo>
                  <a:lnTo>
                    <a:pt x="305" y="56"/>
                  </a:lnTo>
                  <a:lnTo>
                    <a:pt x="305" y="56"/>
                  </a:lnTo>
                  <a:lnTo>
                    <a:pt x="280" y="69"/>
                  </a:lnTo>
                  <a:lnTo>
                    <a:pt x="255" y="83"/>
                  </a:lnTo>
                  <a:lnTo>
                    <a:pt x="233" y="97"/>
                  </a:lnTo>
                  <a:lnTo>
                    <a:pt x="211" y="113"/>
                  </a:lnTo>
                  <a:lnTo>
                    <a:pt x="189" y="129"/>
                  </a:lnTo>
                  <a:lnTo>
                    <a:pt x="169" y="148"/>
                  </a:lnTo>
                  <a:lnTo>
                    <a:pt x="150" y="166"/>
                  </a:lnTo>
                  <a:lnTo>
                    <a:pt x="132" y="185"/>
                  </a:lnTo>
                  <a:lnTo>
                    <a:pt x="115" y="205"/>
                  </a:lnTo>
                  <a:lnTo>
                    <a:pt x="99" y="225"/>
                  </a:lnTo>
                  <a:lnTo>
                    <a:pt x="85" y="247"/>
                  </a:lnTo>
                  <a:lnTo>
                    <a:pt x="71" y="269"/>
                  </a:lnTo>
                  <a:lnTo>
                    <a:pt x="59" y="291"/>
                  </a:lnTo>
                  <a:lnTo>
                    <a:pt x="48" y="315"/>
                  </a:lnTo>
                  <a:lnTo>
                    <a:pt x="38" y="338"/>
                  </a:lnTo>
                  <a:lnTo>
                    <a:pt x="29" y="362"/>
                  </a:lnTo>
                  <a:lnTo>
                    <a:pt x="29" y="362"/>
                  </a:lnTo>
                  <a:lnTo>
                    <a:pt x="21" y="386"/>
                  </a:lnTo>
                  <a:lnTo>
                    <a:pt x="14" y="411"/>
                  </a:lnTo>
                  <a:lnTo>
                    <a:pt x="9" y="436"/>
                  </a:lnTo>
                  <a:lnTo>
                    <a:pt x="4" y="461"/>
                  </a:lnTo>
                  <a:lnTo>
                    <a:pt x="2" y="487"/>
                  </a:lnTo>
                  <a:lnTo>
                    <a:pt x="0" y="512"/>
                  </a:lnTo>
                  <a:lnTo>
                    <a:pt x="0" y="538"/>
                  </a:lnTo>
                  <a:lnTo>
                    <a:pt x="1" y="563"/>
                  </a:lnTo>
                  <a:lnTo>
                    <a:pt x="3" y="589"/>
                  </a:lnTo>
                  <a:lnTo>
                    <a:pt x="6" y="615"/>
                  </a:lnTo>
                  <a:lnTo>
                    <a:pt x="12" y="641"/>
                  </a:lnTo>
                  <a:lnTo>
                    <a:pt x="18" y="666"/>
                  </a:lnTo>
                  <a:lnTo>
                    <a:pt x="25" y="692"/>
                  </a:lnTo>
                  <a:lnTo>
                    <a:pt x="36" y="717"/>
                  </a:lnTo>
                  <a:lnTo>
                    <a:pt x="46" y="742"/>
                  </a:lnTo>
                  <a:lnTo>
                    <a:pt x="58" y="766"/>
                  </a:lnTo>
                  <a:lnTo>
                    <a:pt x="58" y="766"/>
                  </a:lnTo>
                  <a:lnTo>
                    <a:pt x="71" y="791"/>
                  </a:lnTo>
                  <a:lnTo>
                    <a:pt x="85" y="814"/>
                  </a:lnTo>
                  <a:lnTo>
                    <a:pt x="101" y="837"/>
                  </a:lnTo>
                  <a:lnTo>
                    <a:pt x="117" y="857"/>
                  </a:lnTo>
                  <a:lnTo>
                    <a:pt x="134" y="878"/>
                  </a:lnTo>
                  <a:lnTo>
                    <a:pt x="153" y="897"/>
                  </a:lnTo>
                  <a:lnTo>
                    <a:pt x="172" y="915"/>
                  </a:lnTo>
                  <a:lnTo>
                    <a:pt x="191" y="933"/>
                  </a:lnTo>
                  <a:lnTo>
                    <a:pt x="213" y="949"/>
                  </a:lnTo>
                  <a:lnTo>
                    <a:pt x="234" y="964"/>
                  </a:lnTo>
                  <a:lnTo>
                    <a:pt x="257" y="978"/>
                  </a:lnTo>
                  <a:lnTo>
                    <a:pt x="279" y="991"/>
                  </a:lnTo>
                  <a:lnTo>
                    <a:pt x="303" y="1004"/>
                  </a:lnTo>
                  <a:lnTo>
                    <a:pt x="326" y="1015"/>
                  </a:lnTo>
                  <a:lnTo>
                    <a:pt x="351" y="1025"/>
                  </a:lnTo>
                  <a:lnTo>
                    <a:pt x="375" y="1033"/>
                  </a:lnTo>
                  <a:lnTo>
                    <a:pt x="375" y="1033"/>
                  </a:lnTo>
                  <a:lnTo>
                    <a:pt x="401" y="1041"/>
                  </a:lnTo>
                  <a:lnTo>
                    <a:pt x="426" y="1047"/>
                  </a:lnTo>
                  <a:lnTo>
                    <a:pt x="453" y="1052"/>
                  </a:lnTo>
                  <a:lnTo>
                    <a:pt x="479" y="1056"/>
                  </a:lnTo>
                  <a:lnTo>
                    <a:pt x="504" y="1059"/>
                  </a:lnTo>
                  <a:lnTo>
                    <a:pt x="531" y="1060"/>
                  </a:lnTo>
                  <a:lnTo>
                    <a:pt x="558" y="1060"/>
                  </a:lnTo>
                  <a:lnTo>
                    <a:pt x="585" y="1059"/>
                  </a:lnTo>
                  <a:lnTo>
                    <a:pt x="612" y="1057"/>
                  </a:lnTo>
                  <a:lnTo>
                    <a:pt x="638" y="1054"/>
                  </a:lnTo>
                  <a:lnTo>
                    <a:pt x="665" y="1049"/>
                  </a:lnTo>
                  <a:lnTo>
                    <a:pt x="692" y="1043"/>
                  </a:lnTo>
                  <a:lnTo>
                    <a:pt x="718" y="1035"/>
                  </a:lnTo>
                  <a:lnTo>
                    <a:pt x="745" y="1027"/>
                  </a:lnTo>
                  <a:lnTo>
                    <a:pt x="770" y="1016"/>
                  </a:lnTo>
                  <a:lnTo>
                    <a:pt x="796" y="1005"/>
                  </a:lnTo>
                  <a:lnTo>
                    <a:pt x="796" y="1005"/>
                  </a:lnTo>
                  <a:lnTo>
                    <a:pt x="821" y="992"/>
                  </a:lnTo>
                  <a:lnTo>
                    <a:pt x="845" y="978"/>
                  </a:lnTo>
                  <a:lnTo>
                    <a:pt x="868" y="963"/>
                  </a:lnTo>
                  <a:lnTo>
                    <a:pt x="890" y="948"/>
                  </a:lnTo>
                  <a:lnTo>
                    <a:pt x="912" y="931"/>
                  </a:lnTo>
                  <a:lnTo>
                    <a:pt x="932" y="913"/>
                  </a:lnTo>
                  <a:lnTo>
                    <a:pt x="951" y="895"/>
                  </a:lnTo>
                  <a:lnTo>
                    <a:pt x="969" y="876"/>
                  </a:lnTo>
                  <a:lnTo>
                    <a:pt x="986" y="855"/>
                  </a:lnTo>
                  <a:lnTo>
                    <a:pt x="1001" y="835"/>
                  </a:lnTo>
                  <a:lnTo>
                    <a:pt x="1016" y="814"/>
                  </a:lnTo>
                  <a:lnTo>
                    <a:pt x="1029" y="791"/>
                  </a:lnTo>
                  <a:lnTo>
                    <a:pt x="1042" y="769"/>
                  </a:lnTo>
                  <a:lnTo>
                    <a:pt x="1053" y="746"/>
                  </a:lnTo>
                  <a:lnTo>
                    <a:pt x="1063" y="722"/>
                  </a:lnTo>
                  <a:lnTo>
                    <a:pt x="1072" y="698"/>
                  </a:lnTo>
                  <a:lnTo>
                    <a:pt x="1072" y="698"/>
                  </a:lnTo>
                  <a:lnTo>
                    <a:pt x="1080" y="675"/>
                  </a:lnTo>
                  <a:lnTo>
                    <a:pt x="1087" y="650"/>
                  </a:lnTo>
                  <a:lnTo>
                    <a:pt x="1092" y="625"/>
                  </a:lnTo>
                  <a:lnTo>
                    <a:pt x="1097" y="599"/>
                  </a:lnTo>
                  <a:lnTo>
                    <a:pt x="1099" y="574"/>
                  </a:lnTo>
                  <a:lnTo>
                    <a:pt x="1101" y="548"/>
                  </a:lnTo>
                  <a:lnTo>
                    <a:pt x="1101" y="523"/>
                  </a:lnTo>
                  <a:lnTo>
                    <a:pt x="1100" y="498"/>
                  </a:lnTo>
                  <a:lnTo>
                    <a:pt x="1098" y="472"/>
                  </a:lnTo>
                  <a:lnTo>
                    <a:pt x="1095" y="446"/>
                  </a:lnTo>
                  <a:lnTo>
                    <a:pt x="1089" y="420"/>
                  </a:lnTo>
                  <a:lnTo>
                    <a:pt x="1083" y="394"/>
                  </a:lnTo>
                  <a:lnTo>
                    <a:pt x="1075" y="369"/>
                  </a:lnTo>
                  <a:lnTo>
                    <a:pt x="1066" y="344"/>
                  </a:lnTo>
                  <a:lnTo>
                    <a:pt x="1055" y="318"/>
                  </a:lnTo>
                  <a:lnTo>
                    <a:pt x="1043" y="293"/>
                  </a:lnTo>
                  <a:lnTo>
                    <a:pt x="1043" y="2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33"/>
            <p:cNvSpPr>
              <a:spLocks/>
            </p:cNvSpPr>
            <p:nvPr/>
          </p:nvSpPr>
          <p:spPr bwMode="auto">
            <a:xfrm flipH="1">
              <a:off x="1937537" y="-79189"/>
              <a:ext cx="281556" cy="231078"/>
            </a:xfrm>
            <a:custGeom>
              <a:avLst/>
              <a:gdLst>
                <a:gd name="T0" fmla="*/ 905 w 968"/>
                <a:gd name="T1" fmla="*/ 236 h 931"/>
                <a:gd name="T2" fmla="*/ 865 w 968"/>
                <a:gd name="T3" fmla="*/ 178 h 931"/>
                <a:gd name="T4" fmla="*/ 817 w 968"/>
                <a:gd name="T5" fmla="*/ 127 h 931"/>
                <a:gd name="T6" fmla="*/ 762 w 968"/>
                <a:gd name="T7" fmla="*/ 84 h 931"/>
                <a:gd name="T8" fmla="*/ 701 w 968"/>
                <a:gd name="T9" fmla="*/ 49 h 931"/>
                <a:gd name="T10" fmla="*/ 637 w 968"/>
                <a:gd name="T11" fmla="*/ 23 h 931"/>
                <a:gd name="T12" fmla="*/ 570 w 968"/>
                <a:gd name="T13" fmla="*/ 7 h 931"/>
                <a:gd name="T14" fmla="*/ 500 w 968"/>
                <a:gd name="T15" fmla="*/ 0 h 931"/>
                <a:gd name="T16" fmla="*/ 430 w 968"/>
                <a:gd name="T17" fmla="*/ 2 h 931"/>
                <a:gd name="T18" fmla="*/ 359 w 968"/>
                <a:gd name="T19" fmla="*/ 15 h 931"/>
                <a:gd name="T20" fmla="*/ 290 w 968"/>
                <a:gd name="T21" fmla="*/ 38 h 931"/>
                <a:gd name="T22" fmla="*/ 246 w 968"/>
                <a:gd name="T23" fmla="*/ 60 h 931"/>
                <a:gd name="T24" fmla="*/ 185 w 968"/>
                <a:gd name="T25" fmla="*/ 99 h 931"/>
                <a:gd name="T26" fmla="*/ 132 w 968"/>
                <a:gd name="T27" fmla="*/ 145 h 931"/>
                <a:gd name="T28" fmla="*/ 87 w 968"/>
                <a:gd name="T29" fmla="*/ 197 h 931"/>
                <a:gd name="T30" fmla="*/ 52 w 968"/>
                <a:gd name="T31" fmla="*/ 255 h 931"/>
                <a:gd name="T32" fmla="*/ 25 w 968"/>
                <a:gd name="T33" fmla="*/ 317 h 931"/>
                <a:gd name="T34" fmla="*/ 8 w 968"/>
                <a:gd name="T35" fmla="*/ 382 h 931"/>
                <a:gd name="T36" fmla="*/ 0 w 968"/>
                <a:gd name="T37" fmla="*/ 449 h 931"/>
                <a:gd name="T38" fmla="*/ 2 w 968"/>
                <a:gd name="T39" fmla="*/ 517 h 931"/>
                <a:gd name="T40" fmla="*/ 16 w 968"/>
                <a:gd name="T41" fmla="*/ 585 h 931"/>
                <a:gd name="T42" fmla="*/ 39 w 968"/>
                <a:gd name="T43" fmla="*/ 652 h 931"/>
                <a:gd name="T44" fmla="*/ 62 w 968"/>
                <a:gd name="T45" fmla="*/ 694 h 931"/>
                <a:gd name="T46" fmla="*/ 102 w 968"/>
                <a:gd name="T47" fmla="*/ 753 h 931"/>
                <a:gd name="T48" fmla="*/ 150 w 968"/>
                <a:gd name="T49" fmla="*/ 804 h 931"/>
                <a:gd name="T50" fmla="*/ 205 w 968"/>
                <a:gd name="T51" fmla="*/ 847 h 931"/>
                <a:gd name="T52" fmla="*/ 266 w 968"/>
                <a:gd name="T53" fmla="*/ 882 h 931"/>
                <a:gd name="T54" fmla="*/ 330 w 968"/>
                <a:gd name="T55" fmla="*/ 907 h 931"/>
                <a:gd name="T56" fmla="*/ 397 w 968"/>
                <a:gd name="T57" fmla="*/ 924 h 931"/>
                <a:gd name="T58" fmla="*/ 467 w 968"/>
                <a:gd name="T59" fmla="*/ 931 h 931"/>
                <a:gd name="T60" fmla="*/ 537 w 968"/>
                <a:gd name="T61" fmla="*/ 928 h 931"/>
                <a:gd name="T62" fmla="*/ 608 w 968"/>
                <a:gd name="T63" fmla="*/ 915 h 931"/>
                <a:gd name="T64" fmla="*/ 676 w 968"/>
                <a:gd name="T65" fmla="*/ 893 h 931"/>
                <a:gd name="T66" fmla="*/ 721 w 968"/>
                <a:gd name="T67" fmla="*/ 871 h 931"/>
                <a:gd name="T68" fmla="*/ 782 w 968"/>
                <a:gd name="T69" fmla="*/ 832 h 931"/>
                <a:gd name="T70" fmla="*/ 836 w 968"/>
                <a:gd name="T71" fmla="*/ 786 h 931"/>
                <a:gd name="T72" fmla="*/ 879 w 968"/>
                <a:gd name="T73" fmla="*/ 733 h 931"/>
                <a:gd name="T74" fmla="*/ 915 w 968"/>
                <a:gd name="T75" fmla="*/ 676 h 931"/>
                <a:gd name="T76" fmla="*/ 942 w 968"/>
                <a:gd name="T77" fmla="*/ 613 h 931"/>
                <a:gd name="T78" fmla="*/ 960 w 968"/>
                <a:gd name="T79" fmla="*/ 548 h 931"/>
                <a:gd name="T80" fmla="*/ 967 w 968"/>
                <a:gd name="T81" fmla="*/ 481 h 931"/>
                <a:gd name="T82" fmla="*/ 965 w 968"/>
                <a:gd name="T83" fmla="*/ 413 h 931"/>
                <a:gd name="T84" fmla="*/ 951 w 968"/>
                <a:gd name="T85" fmla="*/ 346 h 931"/>
                <a:gd name="T86" fmla="*/ 928 w 968"/>
                <a:gd name="T87" fmla="*/ 27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8" h="931">
                  <a:moveTo>
                    <a:pt x="916" y="258"/>
                  </a:moveTo>
                  <a:lnTo>
                    <a:pt x="916" y="258"/>
                  </a:lnTo>
                  <a:lnTo>
                    <a:pt x="905" y="236"/>
                  </a:lnTo>
                  <a:lnTo>
                    <a:pt x="893" y="216"/>
                  </a:lnTo>
                  <a:lnTo>
                    <a:pt x="878" y="196"/>
                  </a:lnTo>
                  <a:lnTo>
                    <a:pt x="865" y="178"/>
                  </a:lnTo>
                  <a:lnTo>
                    <a:pt x="849" y="160"/>
                  </a:lnTo>
                  <a:lnTo>
                    <a:pt x="833" y="143"/>
                  </a:lnTo>
                  <a:lnTo>
                    <a:pt x="817" y="127"/>
                  </a:lnTo>
                  <a:lnTo>
                    <a:pt x="799" y="112"/>
                  </a:lnTo>
                  <a:lnTo>
                    <a:pt x="781" y="98"/>
                  </a:lnTo>
                  <a:lnTo>
                    <a:pt x="762" y="84"/>
                  </a:lnTo>
                  <a:lnTo>
                    <a:pt x="743" y="72"/>
                  </a:lnTo>
                  <a:lnTo>
                    <a:pt x="722" y="60"/>
                  </a:lnTo>
                  <a:lnTo>
                    <a:pt x="701" y="49"/>
                  </a:lnTo>
                  <a:lnTo>
                    <a:pt x="681" y="40"/>
                  </a:lnTo>
                  <a:lnTo>
                    <a:pt x="660" y="31"/>
                  </a:lnTo>
                  <a:lnTo>
                    <a:pt x="637" y="23"/>
                  </a:lnTo>
                  <a:lnTo>
                    <a:pt x="615" y="17"/>
                  </a:lnTo>
                  <a:lnTo>
                    <a:pt x="592" y="11"/>
                  </a:lnTo>
                  <a:lnTo>
                    <a:pt x="570" y="7"/>
                  </a:lnTo>
                  <a:lnTo>
                    <a:pt x="546" y="4"/>
                  </a:lnTo>
                  <a:lnTo>
                    <a:pt x="524" y="1"/>
                  </a:lnTo>
                  <a:lnTo>
                    <a:pt x="500" y="0"/>
                  </a:lnTo>
                  <a:lnTo>
                    <a:pt x="477" y="0"/>
                  </a:lnTo>
                  <a:lnTo>
                    <a:pt x="453" y="1"/>
                  </a:lnTo>
                  <a:lnTo>
                    <a:pt x="430" y="2"/>
                  </a:lnTo>
                  <a:lnTo>
                    <a:pt x="406" y="5"/>
                  </a:lnTo>
                  <a:lnTo>
                    <a:pt x="382" y="9"/>
                  </a:lnTo>
                  <a:lnTo>
                    <a:pt x="359" y="15"/>
                  </a:lnTo>
                  <a:lnTo>
                    <a:pt x="336" y="21"/>
                  </a:lnTo>
                  <a:lnTo>
                    <a:pt x="313" y="29"/>
                  </a:lnTo>
                  <a:lnTo>
                    <a:pt x="290" y="38"/>
                  </a:lnTo>
                  <a:lnTo>
                    <a:pt x="268" y="48"/>
                  </a:lnTo>
                  <a:lnTo>
                    <a:pt x="268" y="48"/>
                  </a:lnTo>
                  <a:lnTo>
                    <a:pt x="246" y="60"/>
                  </a:lnTo>
                  <a:lnTo>
                    <a:pt x="224" y="72"/>
                  </a:lnTo>
                  <a:lnTo>
                    <a:pt x="204" y="85"/>
                  </a:lnTo>
                  <a:lnTo>
                    <a:pt x="185" y="99"/>
                  </a:lnTo>
                  <a:lnTo>
                    <a:pt x="166" y="113"/>
                  </a:lnTo>
                  <a:lnTo>
                    <a:pt x="148" y="129"/>
                  </a:lnTo>
                  <a:lnTo>
                    <a:pt x="132" y="145"/>
                  </a:lnTo>
                  <a:lnTo>
                    <a:pt x="115" y="162"/>
                  </a:lnTo>
                  <a:lnTo>
                    <a:pt x="101" y="180"/>
                  </a:lnTo>
                  <a:lnTo>
                    <a:pt x="87" y="197"/>
                  </a:lnTo>
                  <a:lnTo>
                    <a:pt x="74" y="217"/>
                  </a:lnTo>
                  <a:lnTo>
                    <a:pt x="63" y="236"/>
                  </a:lnTo>
                  <a:lnTo>
                    <a:pt x="52" y="255"/>
                  </a:lnTo>
                  <a:lnTo>
                    <a:pt x="41" y="276"/>
                  </a:lnTo>
                  <a:lnTo>
                    <a:pt x="32" y="297"/>
                  </a:lnTo>
                  <a:lnTo>
                    <a:pt x="25" y="317"/>
                  </a:lnTo>
                  <a:lnTo>
                    <a:pt x="18" y="339"/>
                  </a:lnTo>
                  <a:lnTo>
                    <a:pt x="12" y="360"/>
                  </a:lnTo>
                  <a:lnTo>
                    <a:pt x="8" y="382"/>
                  </a:lnTo>
                  <a:lnTo>
                    <a:pt x="3" y="405"/>
                  </a:lnTo>
                  <a:lnTo>
                    <a:pt x="1" y="427"/>
                  </a:lnTo>
                  <a:lnTo>
                    <a:pt x="0" y="449"/>
                  </a:lnTo>
                  <a:lnTo>
                    <a:pt x="0" y="471"/>
                  </a:lnTo>
                  <a:lnTo>
                    <a:pt x="0" y="494"/>
                  </a:lnTo>
                  <a:lnTo>
                    <a:pt x="2" y="517"/>
                  </a:lnTo>
                  <a:lnTo>
                    <a:pt x="6" y="539"/>
                  </a:lnTo>
                  <a:lnTo>
                    <a:pt x="10" y="562"/>
                  </a:lnTo>
                  <a:lnTo>
                    <a:pt x="16" y="585"/>
                  </a:lnTo>
                  <a:lnTo>
                    <a:pt x="22" y="608"/>
                  </a:lnTo>
                  <a:lnTo>
                    <a:pt x="30" y="629"/>
                  </a:lnTo>
                  <a:lnTo>
                    <a:pt x="39" y="652"/>
                  </a:lnTo>
                  <a:lnTo>
                    <a:pt x="50" y="673"/>
                  </a:lnTo>
                  <a:lnTo>
                    <a:pt x="50" y="673"/>
                  </a:lnTo>
                  <a:lnTo>
                    <a:pt x="62" y="694"/>
                  </a:lnTo>
                  <a:lnTo>
                    <a:pt x="75" y="714"/>
                  </a:lnTo>
                  <a:lnTo>
                    <a:pt x="89" y="734"/>
                  </a:lnTo>
                  <a:lnTo>
                    <a:pt x="102" y="753"/>
                  </a:lnTo>
                  <a:lnTo>
                    <a:pt x="118" y="771"/>
                  </a:lnTo>
                  <a:lnTo>
                    <a:pt x="133" y="788"/>
                  </a:lnTo>
                  <a:lnTo>
                    <a:pt x="150" y="804"/>
                  </a:lnTo>
                  <a:lnTo>
                    <a:pt x="168" y="819"/>
                  </a:lnTo>
                  <a:lnTo>
                    <a:pt x="186" y="833"/>
                  </a:lnTo>
                  <a:lnTo>
                    <a:pt x="205" y="847"/>
                  </a:lnTo>
                  <a:lnTo>
                    <a:pt x="225" y="859"/>
                  </a:lnTo>
                  <a:lnTo>
                    <a:pt x="244" y="871"/>
                  </a:lnTo>
                  <a:lnTo>
                    <a:pt x="266" y="882"/>
                  </a:lnTo>
                  <a:lnTo>
                    <a:pt x="286" y="890"/>
                  </a:lnTo>
                  <a:lnTo>
                    <a:pt x="308" y="899"/>
                  </a:lnTo>
                  <a:lnTo>
                    <a:pt x="330" y="907"/>
                  </a:lnTo>
                  <a:lnTo>
                    <a:pt x="352" y="914"/>
                  </a:lnTo>
                  <a:lnTo>
                    <a:pt x="375" y="920"/>
                  </a:lnTo>
                  <a:lnTo>
                    <a:pt x="397" y="924"/>
                  </a:lnTo>
                  <a:lnTo>
                    <a:pt x="421" y="927"/>
                  </a:lnTo>
                  <a:lnTo>
                    <a:pt x="443" y="929"/>
                  </a:lnTo>
                  <a:lnTo>
                    <a:pt x="467" y="931"/>
                  </a:lnTo>
                  <a:lnTo>
                    <a:pt x="490" y="931"/>
                  </a:lnTo>
                  <a:lnTo>
                    <a:pt x="514" y="930"/>
                  </a:lnTo>
                  <a:lnTo>
                    <a:pt x="537" y="928"/>
                  </a:lnTo>
                  <a:lnTo>
                    <a:pt x="561" y="925"/>
                  </a:lnTo>
                  <a:lnTo>
                    <a:pt x="584" y="921"/>
                  </a:lnTo>
                  <a:lnTo>
                    <a:pt x="608" y="915"/>
                  </a:lnTo>
                  <a:lnTo>
                    <a:pt x="630" y="909"/>
                  </a:lnTo>
                  <a:lnTo>
                    <a:pt x="654" y="901"/>
                  </a:lnTo>
                  <a:lnTo>
                    <a:pt x="676" y="893"/>
                  </a:lnTo>
                  <a:lnTo>
                    <a:pt x="699" y="882"/>
                  </a:lnTo>
                  <a:lnTo>
                    <a:pt x="699" y="882"/>
                  </a:lnTo>
                  <a:lnTo>
                    <a:pt x="721" y="871"/>
                  </a:lnTo>
                  <a:lnTo>
                    <a:pt x="743" y="859"/>
                  </a:lnTo>
                  <a:lnTo>
                    <a:pt x="763" y="846"/>
                  </a:lnTo>
                  <a:lnTo>
                    <a:pt x="782" y="832"/>
                  </a:lnTo>
                  <a:lnTo>
                    <a:pt x="801" y="817"/>
                  </a:lnTo>
                  <a:lnTo>
                    <a:pt x="819" y="802"/>
                  </a:lnTo>
                  <a:lnTo>
                    <a:pt x="836" y="786"/>
                  </a:lnTo>
                  <a:lnTo>
                    <a:pt x="851" y="768"/>
                  </a:lnTo>
                  <a:lnTo>
                    <a:pt x="866" y="751"/>
                  </a:lnTo>
                  <a:lnTo>
                    <a:pt x="879" y="733"/>
                  </a:lnTo>
                  <a:lnTo>
                    <a:pt x="893" y="714"/>
                  </a:lnTo>
                  <a:lnTo>
                    <a:pt x="904" y="695"/>
                  </a:lnTo>
                  <a:lnTo>
                    <a:pt x="915" y="676"/>
                  </a:lnTo>
                  <a:lnTo>
                    <a:pt x="925" y="655"/>
                  </a:lnTo>
                  <a:lnTo>
                    <a:pt x="934" y="635"/>
                  </a:lnTo>
                  <a:lnTo>
                    <a:pt x="942" y="613"/>
                  </a:lnTo>
                  <a:lnTo>
                    <a:pt x="949" y="592"/>
                  </a:lnTo>
                  <a:lnTo>
                    <a:pt x="955" y="571"/>
                  </a:lnTo>
                  <a:lnTo>
                    <a:pt x="960" y="548"/>
                  </a:lnTo>
                  <a:lnTo>
                    <a:pt x="964" y="527"/>
                  </a:lnTo>
                  <a:lnTo>
                    <a:pt x="966" y="504"/>
                  </a:lnTo>
                  <a:lnTo>
                    <a:pt x="967" y="481"/>
                  </a:lnTo>
                  <a:lnTo>
                    <a:pt x="968" y="458"/>
                  </a:lnTo>
                  <a:lnTo>
                    <a:pt x="967" y="436"/>
                  </a:lnTo>
                  <a:lnTo>
                    <a:pt x="965" y="413"/>
                  </a:lnTo>
                  <a:lnTo>
                    <a:pt x="961" y="390"/>
                  </a:lnTo>
                  <a:lnTo>
                    <a:pt x="957" y="369"/>
                  </a:lnTo>
                  <a:lnTo>
                    <a:pt x="951" y="346"/>
                  </a:lnTo>
                  <a:lnTo>
                    <a:pt x="944" y="324"/>
                  </a:lnTo>
                  <a:lnTo>
                    <a:pt x="937" y="301"/>
                  </a:lnTo>
                  <a:lnTo>
                    <a:pt x="928" y="279"/>
                  </a:lnTo>
                  <a:lnTo>
                    <a:pt x="916" y="258"/>
                  </a:lnTo>
                  <a:lnTo>
                    <a:pt x="916" y="258"/>
                  </a:lnTo>
                  <a:close/>
                </a:path>
              </a:pathLst>
            </a:custGeom>
            <a:solidFill>
              <a:srgbClr val="ED7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34"/>
            <p:cNvSpPr>
              <a:spLocks/>
            </p:cNvSpPr>
            <p:nvPr/>
          </p:nvSpPr>
          <p:spPr bwMode="auto">
            <a:xfrm flipH="1">
              <a:off x="1937537" y="-79189"/>
              <a:ext cx="281556" cy="231078"/>
            </a:xfrm>
            <a:custGeom>
              <a:avLst/>
              <a:gdLst>
                <a:gd name="T0" fmla="*/ 900 w 971"/>
                <a:gd name="T1" fmla="*/ 230 h 935"/>
                <a:gd name="T2" fmla="*/ 815 w 971"/>
                <a:gd name="T3" fmla="*/ 128 h 935"/>
                <a:gd name="T4" fmla="*/ 708 w 971"/>
                <a:gd name="T5" fmla="*/ 54 h 935"/>
                <a:gd name="T6" fmla="*/ 584 w 971"/>
                <a:gd name="T7" fmla="*/ 12 h 935"/>
                <a:gd name="T8" fmla="*/ 485 w 971"/>
                <a:gd name="T9" fmla="*/ 3 h 935"/>
                <a:gd name="T10" fmla="*/ 377 w 971"/>
                <a:gd name="T11" fmla="*/ 15 h 935"/>
                <a:gd name="T12" fmla="*/ 270 w 971"/>
                <a:gd name="T13" fmla="*/ 51 h 935"/>
                <a:gd name="T14" fmla="*/ 183 w 971"/>
                <a:gd name="T15" fmla="*/ 105 h 935"/>
                <a:gd name="T16" fmla="*/ 91 w 971"/>
                <a:gd name="T17" fmla="*/ 199 h 935"/>
                <a:gd name="T18" fmla="*/ 31 w 971"/>
                <a:gd name="T19" fmla="*/ 311 h 935"/>
                <a:gd name="T20" fmla="*/ 4 w 971"/>
                <a:gd name="T21" fmla="*/ 436 h 935"/>
                <a:gd name="T22" fmla="*/ 5 w 971"/>
                <a:gd name="T23" fmla="*/ 520 h 935"/>
                <a:gd name="T24" fmla="*/ 31 w 971"/>
                <a:gd name="T25" fmla="*/ 624 h 935"/>
                <a:gd name="T26" fmla="*/ 70 w 971"/>
                <a:gd name="T27" fmla="*/ 705 h 935"/>
                <a:gd name="T28" fmla="*/ 156 w 971"/>
                <a:gd name="T29" fmla="*/ 806 h 935"/>
                <a:gd name="T30" fmla="*/ 263 w 971"/>
                <a:gd name="T31" fmla="*/ 881 h 935"/>
                <a:gd name="T32" fmla="*/ 388 w 971"/>
                <a:gd name="T33" fmla="*/ 923 h 935"/>
                <a:gd name="T34" fmla="*/ 485 w 971"/>
                <a:gd name="T35" fmla="*/ 932 h 935"/>
                <a:gd name="T36" fmla="*/ 594 w 971"/>
                <a:gd name="T37" fmla="*/ 921 h 935"/>
                <a:gd name="T38" fmla="*/ 701 w 971"/>
                <a:gd name="T39" fmla="*/ 884 h 935"/>
                <a:gd name="T40" fmla="*/ 788 w 971"/>
                <a:gd name="T41" fmla="*/ 830 h 935"/>
                <a:gd name="T42" fmla="*/ 880 w 971"/>
                <a:gd name="T43" fmla="*/ 736 h 935"/>
                <a:gd name="T44" fmla="*/ 941 w 971"/>
                <a:gd name="T45" fmla="*/ 622 h 935"/>
                <a:gd name="T46" fmla="*/ 967 w 971"/>
                <a:gd name="T47" fmla="*/ 499 h 935"/>
                <a:gd name="T48" fmla="*/ 966 w 971"/>
                <a:gd name="T49" fmla="*/ 415 h 935"/>
                <a:gd name="T50" fmla="*/ 940 w 971"/>
                <a:gd name="T51" fmla="*/ 310 h 935"/>
                <a:gd name="T52" fmla="*/ 920 w 971"/>
                <a:gd name="T53" fmla="*/ 259 h 935"/>
                <a:gd name="T54" fmla="*/ 951 w 971"/>
                <a:gd name="T55" fmla="*/ 336 h 935"/>
                <a:gd name="T56" fmla="*/ 970 w 971"/>
                <a:gd name="T57" fmla="*/ 441 h 935"/>
                <a:gd name="T58" fmla="*/ 967 w 971"/>
                <a:gd name="T59" fmla="*/ 531 h 935"/>
                <a:gd name="T60" fmla="*/ 931 w 971"/>
                <a:gd name="T61" fmla="*/ 653 h 935"/>
                <a:gd name="T62" fmla="*/ 862 w 971"/>
                <a:gd name="T63" fmla="*/ 763 h 935"/>
                <a:gd name="T64" fmla="*/ 763 w 971"/>
                <a:gd name="T65" fmla="*/ 851 h 935"/>
                <a:gd name="T66" fmla="*/ 676 w 971"/>
                <a:gd name="T67" fmla="*/ 897 h 935"/>
                <a:gd name="T68" fmla="*/ 567 w 971"/>
                <a:gd name="T69" fmla="*/ 928 h 935"/>
                <a:gd name="T70" fmla="*/ 485 w 971"/>
                <a:gd name="T71" fmla="*/ 935 h 935"/>
                <a:gd name="T72" fmla="*/ 354 w 971"/>
                <a:gd name="T73" fmla="*/ 917 h 935"/>
                <a:gd name="T74" fmla="*/ 233 w 971"/>
                <a:gd name="T75" fmla="*/ 867 h 935"/>
                <a:gd name="T76" fmla="*/ 130 w 971"/>
                <a:gd name="T77" fmla="*/ 786 h 935"/>
                <a:gd name="T78" fmla="*/ 51 w 971"/>
                <a:gd name="T79" fmla="*/ 675 h 935"/>
                <a:gd name="T80" fmla="*/ 20 w 971"/>
                <a:gd name="T81" fmla="*/ 599 h 935"/>
                <a:gd name="T82" fmla="*/ 1 w 971"/>
                <a:gd name="T83" fmla="*/ 494 h 935"/>
                <a:gd name="T84" fmla="*/ 5 w 971"/>
                <a:gd name="T85" fmla="*/ 404 h 935"/>
                <a:gd name="T86" fmla="*/ 40 w 971"/>
                <a:gd name="T87" fmla="*/ 281 h 935"/>
                <a:gd name="T88" fmla="*/ 110 w 971"/>
                <a:gd name="T89" fmla="*/ 172 h 935"/>
                <a:gd name="T90" fmla="*/ 208 w 971"/>
                <a:gd name="T91" fmla="*/ 84 h 935"/>
                <a:gd name="T92" fmla="*/ 296 w 971"/>
                <a:gd name="T93" fmla="*/ 37 h 935"/>
                <a:gd name="T94" fmla="*/ 404 w 971"/>
                <a:gd name="T95" fmla="*/ 7 h 935"/>
                <a:gd name="T96" fmla="*/ 485 w 971"/>
                <a:gd name="T97" fmla="*/ 0 h 935"/>
                <a:gd name="T98" fmla="*/ 617 w 971"/>
                <a:gd name="T99" fmla="*/ 18 h 935"/>
                <a:gd name="T100" fmla="*/ 738 w 971"/>
                <a:gd name="T101" fmla="*/ 68 h 935"/>
                <a:gd name="T102" fmla="*/ 841 w 971"/>
                <a:gd name="T103" fmla="*/ 149 h 935"/>
                <a:gd name="T104" fmla="*/ 920 w 971"/>
                <a:gd name="T105" fmla="*/ 259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1" h="935">
                  <a:moveTo>
                    <a:pt x="918" y="260"/>
                  </a:moveTo>
                  <a:lnTo>
                    <a:pt x="917" y="260"/>
                  </a:lnTo>
                  <a:lnTo>
                    <a:pt x="917" y="260"/>
                  </a:lnTo>
                  <a:lnTo>
                    <a:pt x="900" y="230"/>
                  </a:lnTo>
                  <a:lnTo>
                    <a:pt x="883" y="202"/>
                  </a:lnTo>
                  <a:lnTo>
                    <a:pt x="861" y="175"/>
                  </a:lnTo>
                  <a:lnTo>
                    <a:pt x="839" y="151"/>
                  </a:lnTo>
                  <a:lnTo>
                    <a:pt x="815" y="128"/>
                  </a:lnTo>
                  <a:lnTo>
                    <a:pt x="791" y="107"/>
                  </a:lnTo>
                  <a:lnTo>
                    <a:pt x="764" y="88"/>
                  </a:lnTo>
                  <a:lnTo>
                    <a:pt x="737" y="71"/>
                  </a:lnTo>
                  <a:lnTo>
                    <a:pt x="708" y="54"/>
                  </a:lnTo>
                  <a:lnTo>
                    <a:pt x="677" y="42"/>
                  </a:lnTo>
                  <a:lnTo>
                    <a:pt x="647" y="30"/>
                  </a:lnTo>
                  <a:lnTo>
                    <a:pt x="616" y="20"/>
                  </a:lnTo>
                  <a:lnTo>
                    <a:pt x="584" y="12"/>
                  </a:lnTo>
                  <a:lnTo>
                    <a:pt x="552" y="7"/>
                  </a:lnTo>
                  <a:lnTo>
                    <a:pt x="518" y="4"/>
                  </a:lnTo>
                  <a:lnTo>
                    <a:pt x="485" y="3"/>
                  </a:lnTo>
                  <a:lnTo>
                    <a:pt x="485" y="3"/>
                  </a:lnTo>
                  <a:lnTo>
                    <a:pt x="459" y="4"/>
                  </a:lnTo>
                  <a:lnTo>
                    <a:pt x="430" y="6"/>
                  </a:lnTo>
                  <a:lnTo>
                    <a:pt x="404" y="9"/>
                  </a:lnTo>
                  <a:lnTo>
                    <a:pt x="377" y="15"/>
                  </a:lnTo>
                  <a:lnTo>
                    <a:pt x="350" y="21"/>
                  </a:lnTo>
                  <a:lnTo>
                    <a:pt x="323" y="30"/>
                  </a:lnTo>
                  <a:lnTo>
                    <a:pt x="296" y="39"/>
                  </a:lnTo>
                  <a:lnTo>
                    <a:pt x="270" y="51"/>
                  </a:lnTo>
                  <a:lnTo>
                    <a:pt x="270" y="51"/>
                  </a:lnTo>
                  <a:lnTo>
                    <a:pt x="240" y="67"/>
                  </a:lnTo>
                  <a:lnTo>
                    <a:pt x="211" y="86"/>
                  </a:lnTo>
                  <a:lnTo>
                    <a:pt x="183" y="105"/>
                  </a:lnTo>
                  <a:lnTo>
                    <a:pt x="157" y="127"/>
                  </a:lnTo>
                  <a:lnTo>
                    <a:pt x="133" y="149"/>
                  </a:lnTo>
                  <a:lnTo>
                    <a:pt x="111" y="174"/>
                  </a:lnTo>
                  <a:lnTo>
                    <a:pt x="91" y="199"/>
                  </a:lnTo>
                  <a:lnTo>
                    <a:pt x="73" y="226"/>
                  </a:lnTo>
                  <a:lnTo>
                    <a:pt x="57" y="254"/>
                  </a:lnTo>
                  <a:lnTo>
                    <a:pt x="42" y="282"/>
                  </a:lnTo>
                  <a:lnTo>
                    <a:pt x="31" y="311"/>
                  </a:lnTo>
                  <a:lnTo>
                    <a:pt x="21" y="342"/>
                  </a:lnTo>
                  <a:lnTo>
                    <a:pt x="13" y="373"/>
                  </a:lnTo>
                  <a:lnTo>
                    <a:pt x="8" y="404"/>
                  </a:lnTo>
                  <a:lnTo>
                    <a:pt x="4" y="436"/>
                  </a:lnTo>
                  <a:lnTo>
                    <a:pt x="3" y="468"/>
                  </a:lnTo>
                  <a:lnTo>
                    <a:pt x="3" y="468"/>
                  </a:lnTo>
                  <a:lnTo>
                    <a:pt x="3" y="494"/>
                  </a:lnTo>
                  <a:lnTo>
                    <a:pt x="5" y="520"/>
                  </a:lnTo>
                  <a:lnTo>
                    <a:pt x="10" y="546"/>
                  </a:lnTo>
                  <a:lnTo>
                    <a:pt x="15" y="573"/>
                  </a:lnTo>
                  <a:lnTo>
                    <a:pt x="22" y="599"/>
                  </a:lnTo>
                  <a:lnTo>
                    <a:pt x="31" y="624"/>
                  </a:lnTo>
                  <a:lnTo>
                    <a:pt x="41" y="649"/>
                  </a:lnTo>
                  <a:lnTo>
                    <a:pt x="54" y="674"/>
                  </a:lnTo>
                  <a:lnTo>
                    <a:pt x="54" y="674"/>
                  </a:lnTo>
                  <a:lnTo>
                    <a:pt x="70" y="705"/>
                  </a:lnTo>
                  <a:lnTo>
                    <a:pt x="89" y="733"/>
                  </a:lnTo>
                  <a:lnTo>
                    <a:pt x="110" y="759"/>
                  </a:lnTo>
                  <a:lnTo>
                    <a:pt x="132" y="783"/>
                  </a:lnTo>
                  <a:lnTo>
                    <a:pt x="156" y="806"/>
                  </a:lnTo>
                  <a:lnTo>
                    <a:pt x="180" y="828"/>
                  </a:lnTo>
                  <a:lnTo>
                    <a:pt x="207" y="847"/>
                  </a:lnTo>
                  <a:lnTo>
                    <a:pt x="235" y="864"/>
                  </a:lnTo>
                  <a:lnTo>
                    <a:pt x="263" y="881"/>
                  </a:lnTo>
                  <a:lnTo>
                    <a:pt x="294" y="894"/>
                  </a:lnTo>
                  <a:lnTo>
                    <a:pt x="324" y="905"/>
                  </a:lnTo>
                  <a:lnTo>
                    <a:pt x="355" y="915"/>
                  </a:lnTo>
                  <a:lnTo>
                    <a:pt x="388" y="923"/>
                  </a:lnTo>
                  <a:lnTo>
                    <a:pt x="420" y="928"/>
                  </a:lnTo>
                  <a:lnTo>
                    <a:pt x="453" y="931"/>
                  </a:lnTo>
                  <a:lnTo>
                    <a:pt x="485" y="932"/>
                  </a:lnTo>
                  <a:lnTo>
                    <a:pt x="485" y="932"/>
                  </a:lnTo>
                  <a:lnTo>
                    <a:pt x="513" y="931"/>
                  </a:lnTo>
                  <a:lnTo>
                    <a:pt x="540" y="929"/>
                  </a:lnTo>
                  <a:lnTo>
                    <a:pt x="567" y="926"/>
                  </a:lnTo>
                  <a:lnTo>
                    <a:pt x="594" y="921"/>
                  </a:lnTo>
                  <a:lnTo>
                    <a:pt x="621" y="913"/>
                  </a:lnTo>
                  <a:lnTo>
                    <a:pt x="648" y="905"/>
                  </a:lnTo>
                  <a:lnTo>
                    <a:pt x="675" y="895"/>
                  </a:lnTo>
                  <a:lnTo>
                    <a:pt x="701" y="884"/>
                  </a:lnTo>
                  <a:lnTo>
                    <a:pt x="701" y="884"/>
                  </a:lnTo>
                  <a:lnTo>
                    <a:pt x="732" y="868"/>
                  </a:lnTo>
                  <a:lnTo>
                    <a:pt x="761" y="849"/>
                  </a:lnTo>
                  <a:lnTo>
                    <a:pt x="788" y="830"/>
                  </a:lnTo>
                  <a:lnTo>
                    <a:pt x="814" y="808"/>
                  </a:lnTo>
                  <a:lnTo>
                    <a:pt x="838" y="786"/>
                  </a:lnTo>
                  <a:lnTo>
                    <a:pt x="860" y="761"/>
                  </a:lnTo>
                  <a:lnTo>
                    <a:pt x="880" y="736"/>
                  </a:lnTo>
                  <a:lnTo>
                    <a:pt x="898" y="709"/>
                  </a:lnTo>
                  <a:lnTo>
                    <a:pt x="914" y="681"/>
                  </a:lnTo>
                  <a:lnTo>
                    <a:pt x="929" y="653"/>
                  </a:lnTo>
                  <a:lnTo>
                    <a:pt x="941" y="622"/>
                  </a:lnTo>
                  <a:lnTo>
                    <a:pt x="950" y="592"/>
                  </a:lnTo>
                  <a:lnTo>
                    <a:pt x="958" y="562"/>
                  </a:lnTo>
                  <a:lnTo>
                    <a:pt x="963" y="531"/>
                  </a:lnTo>
                  <a:lnTo>
                    <a:pt x="967" y="499"/>
                  </a:lnTo>
                  <a:lnTo>
                    <a:pt x="968" y="467"/>
                  </a:lnTo>
                  <a:lnTo>
                    <a:pt x="968" y="467"/>
                  </a:lnTo>
                  <a:lnTo>
                    <a:pt x="968" y="441"/>
                  </a:lnTo>
                  <a:lnTo>
                    <a:pt x="966" y="415"/>
                  </a:lnTo>
                  <a:lnTo>
                    <a:pt x="961" y="388"/>
                  </a:lnTo>
                  <a:lnTo>
                    <a:pt x="955" y="362"/>
                  </a:lnTo>
                  <a:lnTo>
                    <a:pt x="949" y="336"/>
                  </a:lnTo>
                  <a:lnTo>
                    <a:pt x="940" y="310"/>
                  </a:lnTo>
                  <a:lnTo>
                    <a:pt x="930" y="286"/>
                  </a:lnTo>
                  <a:lnTo>
                    <a:pt x="917" y="260"/>
                  </a:lnTo>
                  <a:lnTo>
                    <a:pt x="918" y="260"/>
                  </a:lnTo>
                  <a:lnTo>
                    <a:pt x="920" y="259"/>
                  </a:lnTo>
                  <a:lnTo>
                    <a:pt x="920" y="259"/>
                  </a:lnTo>
                  <a:lnTo>
                    <a:pt x="932" y="284"/>
                  </a:lnTo>
                  <a:lnTo>
                    <a:pt x="942" y="310"/>
                  </a:lnTo>
                  <a:lnTo>
                    <a:pt x="951" y="336"/>
                  </a:lnTo>
                  <a:lnTo>
                    <a:pt x="958" y="362"/>
                  </a:lnTo>
                  <a:lnTo>
                    <a:pt x="963" y="388"/>
                  </a:lnTo>
                  <a:lnTo>
                    <a:pt x="968" y="414"/>
                  </a:lnTo>
                  <a:lnTo>
                    <a:pt x="970" y="441"/>
                  </a:lnTo>
                  <a:lnTo>
                    <a:pt x="971" y="467"/>
                  </a:lnTo>
                  <a:lnTo>
                    <a:pt x="971" y="467"/>
                  </a:lnTo>
                  <a:lnTo>
                    <a:pt x="970" y="499"/>
                  </a:lnTo>
                  <a:lnTo>
                    <a:pt x="967" y="531"/>
                  </a:lnTo>
                  <a:lnTo>
                    <a:pt x="961" y="562"/>
                  </a:lnTo>
                  <a:lnTo>
                    <a:pt x="953" y="593"/>
                  </a:lnTo>
                  <a:lnTo>
                    <a:pt x="943" y="624"/>
                  </a:lnTo>
                  <a:lnTo>
                    <a:pt x="931" y="653"/>
                  </a:lnTo>
                  <a:lnTo>
                    <a:pt x="916" y="682"/>
                  </a:lnTo>
                  <a:lnTo>
                    <a:pt x="900" y="710"/>
                  </a:lnTo>
                  <a:lnTo>
                    <a:pt x="881" y="737"/>
                  </a:lnTo>
                  <a:lnTo>
                    <a:pt x="862" y="763"/>
                  </a:lnTo>
                  <a:lnTo>
                    <a:pt x="840" y="787"/>
                  </a:lnTo>
                  <a:lnTo>
                    <a:pt x="815" y="809"/>
                  </a:lnTo>
                  <a:lnTo>
                    <a:pt x="789" y="831"/>
                  </a:lnTo>
                  <a:lnTo>
                    <a:pt x="763" y="851"/>
                  </a:lnTo>
                  <a:lnTo>
                    <a:pt x="733" y="869"/>
                  </a:lnTo>
                  <a:lnTo>
                    <a:pt x="702" y="885"/>
                  </a:lnTo>
                  <a:lnTo>
                    <a:pt x="702" y="885"/>
                  </a:lnTo>
                  <a:lnTo>
                    <a:pt x="676" y="897"/>
                  </a:lnTo>
                  <a:lnTo>
                    <a:pt x="649" y="908"/>
                  </a:lnTo>
                  <a:lnTo>
                    <a:pt x="622" y="915"/>
                  </a:lnTo>
                  <a:lnTo>
                    <a:pt x="595" y="923"/>
                  </a:lnTo>
                  <a:lnTo>
                    <a:pt x="567" y="928"/>
                  </a:lnTo>
                  <a:lnTo>
                    <a:pt x="540" y="931"/>
                  </a:lnTo>
                  <a:lnTo>
                    <a:pt x="513" y="933"/>
                  </a:lnTo>
                  <a:lnTo>
                    <a:pt x="485" y="935"/>
                  </a:lnTo>
                  <a:lnTo>
                    <a:pt x="485" y="935"/>
                  </a:lnTo>
                  <a:lnTo>
                    <a:pt x="453" y="933"/>
                  </a:lnTo>
                  <a:lnTo>
                    <a:pt x="419" y="930"/>
                  </a:lnTo>
                  <a:lnTo>
                    <a:pt x="387" y="925"/>
                  </a:lnTo>
                  <a:lnTo>
                    <a:pt x="354" y="917"/>
                  </a:lnTo>
                  <a:lnTo>
                    <a:pt x="323" y="908"/>
                  </a:lnTo>
                  <a:lnTo>
                    <a:pt x="292" y="896"/>
                  </a:lnTo>
                  <a:lnTo>
                    <a:pt x="262" y="882"/>
                  </a:lnTo>
                  <a:lnTo>
                    <a:pt x="233" y="867"/>
                  </a:lnTo>
                  <a:lnTo>
                    <a:pt x="206" y="849"/>
                  </a:lnTo>
                  <a:lnTo>
                    <a:pt x="179" y="830"/>
                  </a:lnTo>
                  <a:lnTo>
                    <a:pt x="153" y="808"/>
                  </a:lnTo>
                  <a:lnTo>
                    <a:pt x="130" y="786"/>
                  </a:lnTo>
                  <a:lnTo>
                    <a:pt x="107" y="761"/>
                  </a:lnTo>
                  <a:lnTo>
                    <a:pt x="87" y="734"/>
                  </a:lnTo>
                  <a:lnTo>
                    <a:pt x="68" y="706"/>
                  </a:lnTo>
                  <a:lnTo>
                    <a:pt x="51" y="675"/>
                  </a:lnTo>
                  <a:lnTo>
                    <a:pt x="51" y="675"/>
                  </a:lnTo>
                  <a:lnTo>
                    <a:pt x="39" y="651"/>
                  </a:lnTo>
                  <a:lnTo>
                    <a:pt x="29" y="625"/>
                  </a:lnTo>
                  <a:lnTo>
                    <a:pt x="20" y="599"/>
                  </a:lnTo>
                  <a:lnTo>
                    <a:pt x="13" y="573"/>
                  </a:lnTo>
                  <a:lnTo>
                    <a:pt x="8" y="547"/>
                  </a:lnTo>
                  <a:lnTo>
                    <a:pt x="3" y="520"/>
                  </a:lnTo>
                  <a:lnTo>
                    <a:pt x="1" y="49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1" y="436"/>
                  </a:lnTo>
                  <a:lnTo>
                    <a:pt x="5" y="404"/>
                  </a:lnTo>
                  <a:lnTo>
                    <a:pt x="11" y="372"/>
                  </a:lnTo>
                  <a:lnTo>
                    <a:pt x="19" y="342"/>
                  </a:lnTo>
                  <a:lnTo>
                    <a:pt x="28" y="311"/>
                  </a:lnTo>
                  <a:lnTo>
                    <a:pt x="40" y="281"/>
                  </a:lnTo>
                  <a:lnTo>
                    <a:pt x="55" y="253"/>
                  </a:lnTo>
                  <a:lnTo>
                    <a:pt x="70" y="225"/>
                  </a:lnTo>
                  <a:lnTo>
                    <a:pt x="89" y="198"/>
                  </a:lnTo>
                  <a:lnTo>
                    <a:pt x="110" y="172"/>
                  </a:lnTo>
                  <a:lnTo>
                    <a:pt x="131" y="148"/>
                  </a:lnTo>
                  <a:lnTo>
                    <a:pt x="156" y="125"/>
                  </a:lnTo>
                  <a:lnTo>
                    <a:pt x="181" y="103"/>
                  </a:lnTo>
                  <a:lnTo>
                    <a:pt x="208" y="84"/>
                  </a:lnTo>
                  <a:lnTo>
                    <a:pt x="238" y="65"/>
                  </a:lnTo>
                  <a:lnTo>
                    <a:pt x="269" y="49"/>
                  </a:lnTo>
                  <a:lnTo>
                    <a:pt x="269" y="49"/>
                  </a:lnTo>
                  <a:lnTo>
                    <a:pt x="296" y="37"/>
                  </a:lnTo>
                  <a:lnTo>
                    <a:pt x="322" y="27"/>
                  </a:lnTo>
                  <a:lnTo>
                    <a:pt x="349" y="19"/>
                  </a:lnTo>
                  <a:lnTo>
                    <a:pt x="375" y="12"/>
                  </a:lnTo>
                  <a:lnTo>
                    <a:pt x="404" y="7"/>
                  </a:lnTo>
                  <a:lnTo>
                    <a:pt x="430" y="3"/>
                  </a:lnTo>
                  <a:lnTo>
                    <a:pt x="457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518" y="2"/>
                  </a:lnTo>
                  <a:lnTo>
                    <a:pt x="552" y="5"/>
                  </a:lnTo>
                  <a:lnTo>
                    <a:pt x="584" y="10"/>
                  </a:lnTo>
                  <a:lnTo>
                    <a:pt x="617" y="18"/>
                  </a:lnTo>
                  <a:lnTo>
                    <a:pt x="648" y="27"/>
                  </a:lnTo>
                  <a:lnTo>
                    <a:pt x="678" y="39"/>
                  </a:lnTo>
                  <a:lnTo>
                    <a:pt x="709" y="52"/>
                  </a:lnTo>
                  <a:lnTo>
                    <a:pt x="738" y="68"/>
                  </a:lnTo>
                  <a:lnTo>
                    <a:pt x="765" y="86"/>
                  </a:lnTo>
                  <a:lnTo>
                    <a:pt x="792" y="105"/>
                  </a:lnTo>
                  <a:lnTo>
                    <a:pt x="817" y="127"/>
                  </a:lnTo>
                  <a:lnTo>
                    <a:pt x="841" y="149"/>
                  </a:lnTo>
                  <a:lnTo>
                    <a:pt x="863" y="174"/>
                  </a:lnTo>
                  <a:lnTo>
                    <a:pt x="884" y="201"/>
                  </a:lnTo>
                  <a:lnTo>
                    <a:pt x="903" y="229"/>
                  </a:lnTo>
                  <a:lnTo>
                    <a:pt x="920" y="259"/>
                  </a:lnTo>
                  <a:lnTo>
                    <a:pt x="918" y="260"/>
                  </a:lnTo>
                  <a:close/>
                </a:path>
              </a:pathLst>
            </a:custGeom>
            <a:solidFill>
              <a:srgbClr val="ED7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535"/>
            <p:cNvSpPr>
              <a:spLocks/>
            </p:cNvSpPr>
            <p:nvPr/>
          </p:nvSpPr>
          <p:spPr bwMode="auto">
            <a:xfrm flipH="1">
              <a:off x="1960131" y="32006"/>
              <a:ext cx="118184" cy="36486"/>
            </a:xfrm>
            <a:custGeom>
              <a:avLst/>
              <a:gdLst>
                <a:gd name="T0" fmla="*/ 0 w 411"/>
                <a:gd name="T1" fmla="*/ 25 h 147"/>
                <a:gd name="T2" fmla="*/ 403 w 411"/>
                <a:gd name="T3" fmla="*/ 147 h 147"/>
                <a:gd name="T4" fmla="*/ 411 w 411"/>
                <a:gd name="T5" fmla="*/ 120 h 147"/>
                <a:gd name="T6" fmla="*/ 8 w 411"/>
                <a:gd name="T7" fmla="*/ 0 h 147"/>
                <a:gd name="T8" fmla="*/ 0 w 411"/>
                <a:gd name="T9" fmla="*/ 2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47">
                  <a:moveTo>
                    <a:pt x="0" y="25"/>
                  </a:moveTo>
                  <a:lnTo>
                    <a:pt x="403" y="147"/>
                  </a:lnTo>
                  <a:lnTo>
                    <a:pt x="411" y="120"/>
                  </a:lnTo>
                  <a:lnTo>
                    <a:pt x="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BAD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536"/>
            <p:cNvSpPr>
              <a:spLocks/>
            </p:cNvSpPr>
            <p:nvPr/>
          </p:nvSpPr>
          <p:spPr bwMode="auto">
            <a:xfrm flipH="1">
              <a:off x="1994891" y="32006"/>
              <a:ext cx="88638" cy="60810"/>
            </a:xfrm>
            <a:custGeom>
              <a:avLst/>
              <a:gdLst>
                <a:gd name="T0" fmla="*/ 26 w 306"/>
                <a:gd name="T1" fmla="*/ 3 h 243"/>
                <a:gd name="T2" fmla="*/ 26 w 306"/>
                <a:gd name="T3" fmla="*/ 3 h 243"/>
                <a:gd name="T4" fmla="*/ 20 w 306"/>
                <a:gd name="T5" fmla="*/ 0 h 243"/>
                <a:gd name="T6" fmla="*/ 13 w 306"/>
                <a:gd name="T7" fmla="*/ 0 h 243"/>
                <a:gd name="T8" fmla="*/ 8 w 306"/>
                <a:gd name="T9" fmla="*/ 2 h 243"/>
                <a:gd name="T10" fmla="*/ 3 w 306"/>
                <a:gd name="T11" fmla="*/ 5 h 243"/>
                <a:gd name="T12" fmla="*/ 3 w 306"/>
                <a:gd name="T13" fmla="*/ 5 h 243"/>
                <a:gd name="T14" fmla="*/ 0 w 306"/>
                <a:gd name="T15" fmla="*/ 11 h 243"/>
                <a:gd name="T16" fmla="*/ 0 w 306"/>
                <a:gd name="T17" fmla="*/ 17 h 243"/>
                <a:gd name="T18" fmla="*/ 1 w 306"/>
                <a:gd name="T19" fmla="*/ 23 h 243"/>
                <a:gd name="T20" fmla="*/ 5 w 306"/>
                <a:gd name="T21" fmla="*/ 28 h 243"/>
                <a:gd name="T22" fmla="*/ 280 w 306"/>
                <a:gd name="T23" fmla="*/ 240 h 243"/>
                <a:gd name="T24" fmla="*/ 280 w 306"/>
                <a:gd name="T25" fmla="*/ 240 h 243"/>
                <a:gd name="T26" fmla="*/ 286 w 306"/>
                <a:gd name="T27" fmla="*/ 243 h 243"/>
                <a:gd name="T28" fmla="*/ 291 w 306"/>
                <a:gd name="T29" fmla="*/ 243 h 243"/>
                <a:gd name="T30" fmla="*/ 298 w 306"/>
                <a:gd name="T31" fmla="*/ 242 h 243"/>
                <a:gd name="T32" fmla="*/ 303 w 306"/>
                <a:gd name="T33" fmla="*/ 237 h 243"/>
                <a:gd name="T34" fmla="*/ 303 w 306"/>
                <a:gd name="T35" fmla="*/ 237 h 243"/>
                <a:gd name="T36" fmla="*/ 306 w 306"/>
                <a:gd name="T37" fmla="*/ 232 h 243"/>
                <a:gd name="T38" fmla="*/ 306 w 306"/>
                <a:gd name="T39" fmla="*/ 226 h 243"/>
                <a:gd name="T40" fmla="*/ 304 w 306"/>
                <a:gd name="T41" fmla="*/ 220 h 243"/>
                <a:gd name="T42" fmla="*/ 300 w 306"/>
                <a:gd name="T43" fmla="*/ 216 h 243"/>
                <a:gd name="T44" fmla="*/ 26 w 306"/>
                <a:gd name="T45" fmla="*/ 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243">
                  <a:moveTo>
                    <a:pt x="26" y="3"/>
                  </a:moveTo>
                  <a:lnTo>
                    <a:pt x="26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280" y="240"/>
                  </a:lnTo>
                  <a:lnTo>
                    <a:pt x="280" y="240"/>
                  </a:lnTo>
                  <a:lnTo>
                    <a:pt x="286" y="243"/>
                  </a:lnTo>
                  <a:lnTo>
                    <a:pt x="291" y="243"/>
                  </a:lnTo>
                  <a:lnTo>
                    <a:pt x="298" y="242"/>
                  </a:lnTo>
                  <a:lnTo>
                    <a:pt x="303" y="237"/>
                  </a:lnTo>
                  <a:lnTo>
                    <a:pt x="303" y="237"/>
                  </a:lnTo>
                  <a:lnTo>
                    <a:pt x="306" y="232"/>
                  </a:lnTo>
                  <a:lnTo>
                    <a:pt x="306" y="226"/>
                  </a:lnTo>
                  <a:lnTo>
                    <a:pt x="304" y="220"/>
                  </a:lnTo>
                  <a:lnTo>
                    <a:pt x="300" y="216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537"/>
            <p:cNvSpPr>
              <a:spLocks/>
            </p:cNvSpPr>
            <p:nvPr/>
          </p:nvSpPr>
          <p:spPr bwMode="auto">
            <a:xfrm flipH="1">
              <a:off x="2060935" y="-16642"/>
              <a:ext cx="22594" cy="57335"/>
            </a:xfrm>
            <a:custGeom>
              <a:avLst/>
              <a:gdLst>
                <a:gd name="T0" fmla="*/ 0 w 77"/>
                <a:gd name="T1" fmla="*/ 210 h 229"/>
                <a:gd name="T2" fmla="*/ 0 w 77"/>
                <a:gd name="T3" fmla="*/ 210 h 229"/>
                <a:gd name="T4" fmla="*/ 0 w 77"/>
                <a:gd name="T5" fmla="*/ 216 h 229"/>
                <a:gd name="T6" fmla="*/ 2 w 77"/>
                <a:gd name="T7" fmla="*/ 222 h 229"/>
                <a:gd name="T8" fmla="*/ 6 w 77"/>
                <a:gd name="T9" fmla="*/ 226 h 229"/>
                <a:gd name="T10" fmla="*/ 12 w 77"/>
                <a:gd name="T11" fmla="*/ 228 h 229"/>
                <a:gd name="T12" fmla="*/ 12 w 77"/>
                <a:gd name="T13" fmla="*/ 228 h 229"/>
                <a:gd name="T14" fmla="*/ 19 w 77"/>
                <a:gd name="T15" fmla="*/ 229 h 229"/>
                <a:gd name="T16" fmla="*/ 24 w 77"/>
                <a:gd name="T17" fmla="*/ 226 h 229"/>
                <a:gd name="T18" fmla="*/ 29 w 77"/>
                <a:gd name="T19" fmla="*/ 223 h 229"/>
                <a:gd name="T20" fmla="*/ 31 w 77"/>
                <a:gd name="T21" fmla="*/ 216 h 229"/>
                <a:gd name="T22" fmla="*/ 76 w 77"/>
                <a:gd name="T23" fmla="*/ 19 h 229"/>
                <a:gd name="T24" fmla="*/ 76 w 77"/>
                <a:gd name="T25" fmla="*/ 19 h 229"/>
                <a:gd name="T26" fmla="*/ 77 w 77"/>
                <a:gd name="T27" fmla="*/ 13 h 229"/>
                <a:gd name="T28" fmla="*/ 74 w 77"/>
                <a:gd name="T29" fmla="*/ 8 h 229"/>
                <a:gd name="T30" fmla="*/ 70 w 77"/>
                <a:gd name="T31" fmla="*/ 3 h 229"/>
                <a:gd name="T32" fmla="*/ 64 w 77"/>
                <a:gd name="T33" fmla="*/ 0 h 229"/>
                <a:gd name="T34" fmla="*/ 64 w 77"/>
                <a:gd name="T35" fmla="*/ 0 h 229"/>
                <a:gd name="T36" fmla="*/ 58 w 77"/>
                <a:gd name="T37" fmla="*/ 0 h 229"/>
                <a:gd name="T38" fmla="*/ 52 w 77"/>
                <a:gd name="T39" fmla="*/ 2 h 229"/>
                <a:gd name="T40" fmla="*/ 48 w 77"/>
                <a:gd name="T41" fmla="*/ 7 h 229"/>
                <a:gd name="T42" fmla="*/ 45 w 77"/>
                <a:gd name="T43" fmla="*/ 12 h 229"/>
                <a:gd name="T44" fmla="*/ 0 w 77"/>
                <a:gd name="T45" fmla="*/ 2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" h="229">
                  <a:moveTo>
                    <a:pt x="0" y="210"/>
                  </a:moveTo>
                  <a:lnTo>
                    <a:pt x="0" y="210"/>
                  </a:lnTo>
                  <a:lnTo>
                    <a:pt x="0" y="216"/>
                  </a:lnTo>
                  <a:lnTo>
                    <a:pt x="2" y="222"/>
                  </a:lnTo>
                  <a:lnTo>
                    <a:pt x="6" y="226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19" y="229"/>
                  </a:lnTo>
                  <a:lnTo>
                    <a:pt x="24" y="226"/>
                  </a:lnTo>
                  <a:lnTo>
                    <a:pt x="29" y="223"/>
                  </a:lnTo>
                  <a:lnTo>
                    <a:pt x="31" y="216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7" y="13"/>
                  </a:lnTo>
                  <a:lnTo>
                    <a:pt x="74" y="8"/>
                  </a:lnTo>
                  <a:lnTo>
                    <a:pt x="70" y="3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8" y="7"/>
                  </a:lnTo>
                  <a:lnTo>
                    <a:pt x="45" y="12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538"/>
            <p:cNvSpPr>
              <a:spLocks/>
            </p:cNvSpPr>
            <p:nvPr/>
          </p:nvSpPr>
          <p:spPr bwMode="auto">
            <a:xfrm flipH="1">
              <a:off x="1947965" y="-18379"/>
              <a:ext cx="26070" cy="13899"/>
            </a:xfrm>
            <a:custGeom>
              <a:avLst/>
              <a:gdLst>
                <a:gd name="T0" fmla="*/ 82 w 91"/>
                <a:gd name="T1" fmla="*/ 29 h 58"/>
                <a:gd name="T2" fmla="*/ 82 w 91"/>
                <a:gd name="T3" fmla="*/ 29 h 58"/>
                <a:gd name="T4" fmla="*/ 87 w 91"/>
                <a:gd name="T5" fmla="*/ 24 h 58"/>
                <a:gd name="T6" fmla="*/ 90 w 91"/>
                <a:gd name="T7" fmla="*/ 20 h 58"/>
                <a:gd name="T8" fmla="*/ 91 w 91"/>
                <a:gd name="T9" fmla="*/ 14 h 58"/>
                <a:gd name="T10" fmla="*/ 89 w 91"/>
                <a:gd name="T11" fmla="*/ 8 h 58"/>
                <a:gd name="T12" fmla="*/ 89 w 91"/>
                <a:gd name="T13" fmla="*/ 8 h 58"/>
                <a:gd name="T14" fmla="*/ 86 w 91"/>
                <a:gd name="T15" fmla="*/ 3 h 58"/>
                <a:gd name="T16" fmla="*/ 80 w 91"/>
                <a:gd name="T17" fmla="*/ 0 h 58"/>
                <a:gd name="T18" fmla="*/ 73 w 91"/>
                <a:gd name="T19" fmla="*/ 0 h 58"/>
                <a:gd name="T20" fmla="*/ 68 w 91"/>
                <a:gd name="T21" fmla="*/ 1 h 58"/>
                <a:gd name="T22" fmla="*/ 8 w 91"/>
                <a:gd name="T23" fmla="*/ 29 h 58"/>
                <a:gd name="T24" fmla="*/ 8 w 91"/>
                <a:gd name="T25" fmla="*/ 29 h 58"/>
                <a:gd name="T26" fmla="*/ 4 w 91"/>
                <a:gd name="T27" fmla="*/ 33 h 58"/>
                <a:gd name="T28" fmla="*/ 0 w 91"/>
                <a:gd name="T29" fmla="*/ 37 h 58"/>
                <a:gd name="T30" fmla="*/ 0 w 91"/>
                <a:gd name="T31" fmla="*/ 44 h 58"/>
                <a:gd name="T32" fmla="*/ 2 w 91"/>
                <a:gd name="T33" fmla="*/ 49 h 58"/>
                <a:gd name="T34" fmla="*/ 2 w 91"/>
                <a:gd name="T35" fmla="*/ 49 h 58"/>
                <a:gd name="T36" fmla="*/ 6 w 91"/>
                <a:gd name="T37" fmla="*/ 55 h 58"/>
                <a:gd name="T38" fmla="*/ 11 w 91"/>
                <a:gd name="T39" fmla="*/ 58 h 58"/>
                <a:gd name="T40" fmla="*/ 17 w 91"/>
                <a:gd name="T41" fmla="*/ 58 h 58"/>
                <a:gd name="T42" fmla="*/ 23 w 91"/>
                <a:gd name="T43" fmla="*/ 57 h 58"/>
                <a:gd name="T44" fmla="*/ 82 w 91"/>
                <a:gd name="T45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58">
                  <a:moveTo>
                    <a:pt x="82" y="29"/>
                  </a:moveTo>
                  <a:lnTo>
                    <a:pt x="82" y="29"/>
                  </a:lnTo>
                  <a:lnTo>
                    <a:pt x="87" y="24"/>
                  </a:lnTo>
                  <a:lnTo>
                    <a:pt x="90" y="20"/>
                  </a:lnTo>
                  <a:lnTo>
                    <a:pt x="91" y="14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6" y="3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8" y="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4" y="33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6" y="55"/>
                  </a:lnTo>
                  <a:lnTo>
                    <a:pt x="11" y="58"/>
                  </a:lnTo>
                  <a:lnTo>
                    <a:pt x="17" y="58"/>
                  </a:lnTo>
                  <a:lnTo>
                    <a:pt x="23" y="57"/>
                  </a:lnTo>
                  <a:lnTo>
                    <a:pt x="8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539"/>
            <p:cNvSpPr>
              <a:spLocks/>
            </p:cNvSpPr>
            <p:nvPr/>
          </p:nvSpPr>
          <p:spPr bwMode="auto">
            <a:xfrm flipH="1">
              <a:off x="2126979" y="-70502"/>
              <a:ext cx="19118" cy="20849"/>
            </a:xfrm>
            <a:custGeom>
              <a:avLst/>
              <a:gdLst>
                <a:gd name="T0" fmla="*/ 32 w 62"/>
                <a:gd name="T1" fmla="*/ 9 h 87"/>
                <a:gd name="T2" fmla="*/ 32 w 62"/>
                <a:gd name="T3" fmla="*/ 9 h 87"/>
                <a:gd name="T4" fmla="*/ 27 w 62"/>
                <a:gd name="T5" fmla="*/ 3 h 87"/>
                <a:gd name="T6" fmla="*/ 22 w 62"/>
                <a:gd name="T7" fmla="*/ 0 h 87"/>
                <a:gd name="T8" fmla="*/ 16 w 62"/>
                <a:gd name="T9" fmla="*/ 0 h 87"/>
                <a:gd name="T10" fmla="*/ 9 w 62"/>
                <a:gd name="T11" fmla="*/ 1 h 87"/>
                <a:gd name="T12" fmla="*/ 9 w 62"/>
                <a:gd name="T13" fmla="*/ 1 h 87"/>
                <a:gd name="T14" fmla="*/ 5 w 62"/>
                <a:gd name="T15" fmla="*/ 5 h 87"/>
                <a:gd name="T16" fmla="*/ 1 w 62"/>
                <a:gd name="T17" fmla="*/ 11 h 87"/>
                <a:gd name="T18" fmla="*/ 0 w 62"/>
                <a:gd name="T19" fmla="*/ 16 h 87"/>
                <a:gd name="T20" fmla="*/ 2 w 62"/>
                <a:gd name="T21" fmla="*/ 23 h 87"/>
                <a:gd name="T22" fmla="*/ 32 w 62"/>
                <a:gd name="T23" fmla="*/ 79 h 87"/>
                <a:gd name="T24" fmla="*/ 32 w 62"/>
                <a:gd name="T25" fmla="*/ 79 h 87"/>
                <a:gd name="T26" fmla="*/ 35 w 62"/>
                <a:gd name="T27" fmla="*/ 83 h 87"/>
                <a:gd name="T28" fmla="*/ 41 w 62"/>
                <a:gd name="T29" fmla="*/ 86 h 87"/>
                <a:gd name="T30" fmla="*/ 47 w 62"/>
                <a:gd name="T31" fmla="*/ 87 h 87"/>
                <a:gd name="T32" fmla="*/ 53 w 62"/>
                <a:gd name="T33" fmla="*/ 85 h 87"/>
                <a:gd name="T34" fmla="*/ 53 w 62"/>
                <a:gd name="T35" fmla="*/ 85 h 87"/>
                <a:gd name="T36" fmla="*/ 59 w 62"/>
                <a:gd name="T37" fmla="*/ 82 h 87"/>
                <a:gd name="T38" fmla="*/ 61 w 62"/>
                <a:gd name="T39" fmla="*/ 77 h 87"/>
                <a:gd name="T40" fmla="*/ 62 w 62"/>
                <a:gd name="T41" fmla="*/ 71 h 87"/>
                <a:gd name="T42" fmla="*/ 61 w 62"/>
                <a:gd name="T43" fmla="*/ 65 h 87"/>
                <a:gd name="T44" fmla="*/ 32 w 62"/>
                <a:gd name="T45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87">
                  <a:moveTo>
                    <a:pt x="32" y="9"/>
                  </a:moveTo>
                  <a:lnTo>
                    <a:pt x="32" y="9"/>
                  </a:lnTo>
                  <a:lnTo>
                    <a:pt x="27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5" y="83"/>
                  </a:lnTo>
                  <a:lnTo>
                    <a:pt x="41" y="86"/>
                  </a:lnTo>
                  <a:lnTo>
                    <a:pt x="47" y="87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9" y="82"/>
                  </a:lnTo>
                  <a:lnTo>
                    <a:pt x="61" y="77"/>
                  </a:lnTo>
                  <a:lnTo>
                    <a:pt x="62" y="71"/>
                  </a:lnTo>
                  <a:lnTo>
                    <a:pt x="61" y="65"/>
                  </a:lnTo>
                  <a:lnTo>
                    <a:pt x="3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40"/>
            <p:cNvSpPr>
              <a:spLocks/>
            </p:cNvSpPr>
            <p:nvPr/>
          </p:nvSpPr>
          <p:spPr bwMode="auto">
            <a:xfrm flipH="1">
              <a:off x="2182595" y="77179"/>
              <a:ext cx="26070" cy="15637"/>
            </a:xfrm>
            <a:custGeom>
              <a:avLst/>
              <a:gdLst>
                <a:gd name="T0" fmla="*/ 9 w 92"/>
                <a:gd name="T1" fmla="*/ 30 h 60"/>
                <a:gd name="T2" fmla="*/ 9 w 92"/>
                <a:gd name="T3" fmla="*/ 30 h 60"/>
                <a:gd name="T4" fmla="*/ 4 w 92"/>
                <a:gd name="T5" fmla="*/ 34 h 60"/>
                <a:gd name="T6" fmla="*/ 1 w 92"/>
                <a:gd name="T7" fmla="*/ 39 h 60"/>
                <a:gd name="T8" fmla="*/ 0 w 92"/>
                <a:gd name="T9" fmla="*/ 45 h 60"/>
                <a:gd name="T10" fmla="*/ 2 w 92"/>
                <a:gd name="T11" fmla="*/ 51 h 60"/>
                <a:gd name="T12" fmla="*/ 2 w 92"/>
                <a:gd name="T13" fmla="*/ 51 h 60"/>
                <a:gd name="T14" fmla="*/ 5 w 92"/>
                <a:gd name="T15" fmla="*/ 56 h 60"/>
                <a:gd name="T16" fmla="*/ 11 w 92"/>
                <a:gd name="T17" fmla="*/ 58 h 60"/>
                <a:gd name="T18" fmla="*/ 18 w 92"/>
                <a:gd name="T19" fmla="*/ 60 h 60"/>
                <a:gd name="T20" fmla="*/ 23 w 92"/>
                <a:gd name="T21" fmla="*/ 58 h 60"/>
                <a:gd name="T22" fmla="*/ 83 w 92"/>
                <a:gd name="T23" fmla="*/ 30 h 60"/>
                <a:gd name="T24" fmla="*/ 83 w 92"/>
                <a:gd name="T25" fmla="*/ 30 h 60"/>
                <a:gd name="T26" fmla="*/ 87 w 92"/>
                <a:gd name="T27" fmla="*/ 26 h 60"/>
                <a:gd name="T28" fmla="*/ 90 w 92"/>
                <a:gd name="T29" fmla="*/ 21 h 60"/>
                <a:gd name="T30" fmla="*/ 92 w 92"/>
                <a:gd name="T31" fmla="*/ 15 h 60"/>
                <a:gd name="T32" fmla="*/ 89 w 92"/>
                <a:gd name="T33" fmla="*/ 9 h 60"/>
                <a:gd name="T34" fmla="*/ 89 w 92"/>
                <a:gd name="T35" fmla="*/ 9 h 60"/>
                <a:gd name="T36" fmla="*/ 86 w 92"/>
                <a:gd name="T37" fmla="*/ 4 h 60"/>
                <a:gd name="T38" fmla="*/ 80 w 92"/>
                <a:gd name="T39" fmla="*/ 1 h 60"/>
                <a:gd name="T40" fmla="*/ 74 w 92"/>
                <a:gd name="T41" fmla="*/ 0 h 60"/>
                <a:gd name="T42" fmla="*/ 68 w 92"/>
                <a:gd name="T43" fmla="*/ 2 h 60"/>
                <a:gd name="T44" fmla="*/ 9 w 92"/>
                <a:gd name="T4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60">
                  <a:moveTo>
                    <a:pt x="9" y="30"/>
                  </a:moveTo>
                  <a:lnTo>
                    <a:pt x="9" y="30"/>
                  </a:lnTo>
                  <a:lnTo>
                    <a:pt x="4" y="34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5" y="56"/>
                  </a:lnTo>
                  <a:lnTo>
                    <a:pt x="11" y="58"/>
                  </a:lnTo>
                  <a:lnTo>
                    <a:pt x="18" y="60"/>
                  </a:lnTo>
                  <a:lnTo>
                    <a:pt x="23" y="58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7" y="26"/>
                  </a:lnTo>
                  <a:lnTo>
                    <a:pt x="90" y="21"/>
                  </a:lnTo>
                  <a:lnTo>
                    <a:pt x="92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86" y="4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41"/>
            <p:cNvSpPr>
              <a:spLocks/>
            </p:cNvSpPr>
            <p:nvPr/>
          </p:nvSpPr>
          <p:spPr bwMode="auto">
            <a:xfrm flipH="1">
              <a:off x="2010533" y="122352"/>
              <a:ext cx="19118" cy="20849"/>
            </a:xfrm>
            <a:custGeom>
              <a:avLst/>
              <a:gdLst>
                <a:gd name="T0" fmla="*/ 30 w 62"/>
                <a:gd name="T1" fmla="*/ 78 h 87"/>
                <a:gd name="T2" fmla="*/ 30 w 62"/>
                <a:gd name="T3" fmla="*/ 78 h 87"/>
                <a:gd name="T4" fmla="*/ 35 w 62"/>
                <a:gd name="T5" fmla="*/ 83 h 87"/>
                <a:gd name="T6" fmla="*/ 40 w 62"/>
                <a:gd name="T7" fmla="*/ 86 h 87"/>
                <a:gd name="T8" fmla="*/ 46 w 62"/>
                <a:gd name="T9" fmla="*/ 87 h 87"/>
                <a:gd name="T10" fmla="*/ 53 w 62"/>
                <a:gd name="T11" fmla="*/ 85 h 87"/>
                <a:gd name="T12" fmla="*/ 53 w 62"/>
                <a:gd name="T13" fmla="*/ 85 h 87"/>
                <a:gd name="T14" fmla="*/ 57 w 62"/>
                <a:gd name="T15" fmla="*/ 82 h 87"/>
                <a:gd name="T16" fmla="*/ 61 w 62"/>
                <a:gd name="T17" fmla="*/ 76 h 87"/>
                <a:gd name="T18" fmla="*/ 62 w 62"/>
                <a:gd name="T19" fmla="*/ 71 h 87"/>
                <a:gd name="T20" fmla="*/ 59 w 62"/>
                <a:gd name="T21" fmla="*/ 64 h 87"/>
                <a:gd name="T22" fmla="*/ 30 w 62"/>
                <a:gd name="T23" fmla="*/ 8 h 87"/>
                <a:gd name="T24" fmla="*/ 30 w 62"/>
                <a:gd name="T25" fmla="*/ 8 h 87"/>
                <a:gd name="T26" fmla="*/ 27 w 62"/>
                <a:gd name="T27" fmla="*/ 3 h 87"/>
                <a:gd name="T28" fmla="*/ 21 w 62"/>
                <a:gd name="T29" fmla="*/ 1 h 87"/>
                <a:gd name="T30" fmla="*/ 15 w 62"/>
                <a:gd name="T31" fmla="*/ 0 h 87"/>
                <a:gd name="T32" fmla="*/ 9 w 62"/>
                <a:gd name="T33" fmla="*/ 1 h 87"/>
                <a:gd name="T34" fmla="*/ 9 w 62"/>
                <a:gd name="T35" fmla="*/ 1 h 87"/>
                <a:gd name="T36" fmla="*/ 3 w 62"/>
                <a:gd name="T37" fmla="*/ 5 h 87"/>
                <a:gd name="T38" fmla="*/ 1 w 62"/>
                <a:gd name="T39" fmla="*/ 10 h 87"/>
                <a:gd name="T40" fmla="*/ 0 w 62"/>
                <a:gd name="T41" fmla="*/ 16 h 87"/>
                <a:gd name="T42" fmla="*/ 1 w 62"/>
                <a:gd name="T43" fmla="*/ 22 h 87"/>
                <a:gd name="T44" fmla="*/ 30 w 62"/>
                <a:gd name="T45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87">
                  <a:moveTo>
                    <a:pt x="30" y="78"/>
                  </a:moveTo>
                  <a:lnTo>
                    <a:pt x="30" y="78"/>
                  </a:lnTo>
                  <a:lnTo>
                    <a:pt x="35" y="83"/>
                  </a:lnTo>
                  <a:lnTo>
                    <a:pt x="40" y="86"/>
                  </a:lnTo>
                  <a:lnTo>
                    <a:pt x="46" y="87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7" y="82"/>
                  </a:lnTo>
                  <a:lnTo>
                    <a:pt x="61" y="76"/>
                  </a:lnTo>
                  <a:lnTo>
                    <a:pt x="62" y="71"/>
                  </a:lnTo>
                  <a:lnTo>
                    <a:pt x="59" y="6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7" y="3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3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42"/>
            <p:cNvSpPr>
              <a:spLocks/>
            </p:cNvSpPr>
            <p:nvPr/>
          </p:nvSpPr>
          <p:spPr bwMode="auto">
            <a:xfrm flipH="1">
              <a:off x="1996629" y="-63553"/>
              <a:ext cx="19118" cy="20849"/>
            </a:xfrm>
            <a:custGeom>
              <a:avLst/>
              <a:gdLst>
                <a:gd name="T0" fmla="*/ 65 w 67"/>
                <a:gd name="T1" fmla="*/ 25 h 83"/>
                <a:gd name="T2" fmla="*/ 65 w 67"/>
                <a:gd name="T3" fmla="*/ 25 h 83"/>
                <a:gd name="T4" fmla="*/ 67 w 67"/>
                <a:gd name="T5" fmla="*/ 18 h 83"/>
                <a:gd name="T6" fmla="*/ 67 w 67"/>
                <a:gd name="T7" fmla="*/ 13 h 83"/>
                <a:gd name="T8" fmla="*/ 65 w 67"/>
                <a:gd name="T9" fmla="*/ 8 h 83"/>
                <a:gd name="T10" fmla="*/ 60 w 67"/>
                <a:gd name="T11" fmla="*/ 3 h 83"/>
                <a:gd name="T12" fmla="*/ 60 w 67"/>
                <a:gd name="T13" fmla="*/ 3 h 83"/>
                <a:gd name="T14" fmla="*/ 55 w 67"/>
                <a:gd name="T15" fmla="*/ 0 h 83"/>
                <a:gd name="T16" fmla="*/ 48 w 67"/>
                <a:gd name="T17" fmla="*/ 1 h 83"/>
                <a:gd name="T18" fmla="*/ 42 w 67"/>
                <a:gd name="T19" fmla="*/ 3 h 83"/>
                <a:gd name="T20" fmla="*/ 38 w 67"/>
                <a:gd name="T21" fmla="*/ 8 h 83"/>
                <a:gd name="T22" fmla="*/ 2 w 67"/>
                <a:gd name="T23" fmla="*/ 59 h 83"/>
                <a:gd name="T24" fmla="*/ 2 w 67"/>
                <a:gd name="T25" fmla="*/ 59 h 83"/>
                <a:gd name="T26" fmla="*/ 0 w 67"/>
                <a:gd name="T27" fmla="*/ 66 h 83"/>
                <a:gd name="T28" fmla="*/ 0 w 67"/>
                <a:gd name="T29" fmla="*/ 71 h 83"/>
                <a:gd name="T30" fmla="*/ 2 w 67"/>
                <a:gd name="T31" fmla="*/ 77 h 83"/>
                <a:gd name="T32" fmla="*/ 7 w 67"/>
                <a:gd name="T33" fmla="*/ 81 h 83"/>
                <a:gd name="T34" fmla="*/ 7 w 67"/>
                <a:gd name="T35" fmla="*/ 81 h 83"/>
                <a:gd name="T36" fmla="*/ 12 w 67"/>
                <a:gd name="T37" fmla="*/ 83 h 83"/>
                <a:gd name="T38" fmla="*/ 19 w 67"/>
                <a:gd name="T39" fmla="*/ 83 h 83"/>
                <a:gd name="T40" fmla="*/ 24 w 67"/>
                <a:gd name="T41" fmla="*/ 81 h 83"/>
                <a:gd name="T42" fmla="*/ 29 w 67"/>
                <a:gd name="T43" fmla="*/ 77 h 83"/>
                <a:gd name="T44" fmla="*/ 65 w 67"/>
                <a:gd name="T45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83">
                  <a:moveTo>
                    <a:pt x="65" y="25"/>
                  </a:moveTo>
                  <a:lnTo>
                    <a:pt x="65" y="25"/>
                  </a:lnTo>
                  <a:lnTo>
                    <a:pt x="67" y="18"/>
                  </a:lnTo>
                  <a:lnTo>
                    <a:pt x="67" y="13"/>
                  </a:lnTo>
                  <a:lnTo>
                    <a:pt x="65" y="8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5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8" y="8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" y="77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12" y="83"/>
                  </a:lnTo>
                  <a:lnTo>
                    <a:pt x="19" y="83"/>
                  </a:lnTo>
                  <a:lnTo>
                    <a:pt x="24" y="81"/>
                  </a:lnTo>
                  <a:lnTo>
                    <a:pt x="29" y="77"/>
                  </a:lnTo>
                  <a:lnTo>
                    <a:pt x="6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43"/>
            <p:cNvSpPr>
              <a:spLocks/>
            </p:cNvSpPr>
            <p:nvPr/>
          </p:nvSpPr>
          <p:spPr bwMode="auto">
            <a:xfrm flipH="1">
              <a:off x="2173905" y="-30541"/>
              <a:ext cx="26070" cy="15637"/>
            </a:xfrm>
            <a:custGeom>
              <a:avLst/>
              <a:gdLst>
                <a:gd name="T0" fmla="*/ 25 w 86"/>
                <a:gd name="T1" fmla="*/ 2 h 65"/>
                <a:gd name="T2" fmla="*/ 25 w 86"/>
                <a:gd name="T3" fmla="*/ 2 h 65"/>
                <a:gd name="T4" fmla="*/ 19 w 86"/>
                <a:gd name="T5" fmla="*/ 0 h 65"/>
                <a:gd name="T6" fmla="*/ 13 w 86"/>
                <a:gd name="T7" fmla="*/ 0 h 65"/>
                <a:gd name="T8" fmla="*/ 7 w 86"/>
                <a:gd name="T9" fmla="*/ 2 h 65"/>
                <a:gd name="T10" fmla="*/ 2 w 86"/>
                <a:gd name="T11" fmla="*/ 6 h 65"/>
                <a:gd name="T12" fmla="*/ 2 w 86"/>
                <a:gd name="T13" fmla="*/ 6 h 65"/>
                <a:gd name="T14" fmla="*/ 0 w 86"/>
                <a:gd name="T15" fmla="*/ 12 h 65"/>
                <a:gd name="T16" fmla="*/ 0 w 86"/>
                <a:gd name="T17" fmla="*/ 18 h 65"/>
                <a:gd name="T18" fmla="*/ 2 w 86"/>
                <a:gd name="T19" fmla="*/ 24 h 65"/>
                <a:gd name="T20" fmla="*/ 7 w 86"/>
                <a:gd name="T21" fmla="*/ 28 h 65"/>
                <a:gd name="T22" fmla="*/ 62 w 86"/>
                <a:gd name="T23" fmla="*/ 62 h 65"/>
                <a:gd name="T24" fmla="*/ 62 w 86"/>
                <a:gd name="T25" fmla="*/ 62 h 65"/>
                <a:gd name="T26" fmla="*/ 67 w 86"/>
                <a:gd name="T27" fmla="*/ 65 h 65"/>
                <a:gd name="T28" fmla="*/ 74 w 86"/>
                <a:gd name="T29" fmla="*/ 65 h 65"/>
                <a:gd name="T30" fmla="*/ 80 w 86"/>
                <a:gd name="T31" fmla="*/ 62 h 65"/>
                <a:gd name="T32" fmla="*/ 84 w 86"/>
                <a:gd name="T33" fmla="*/ 58 h 65"/>
                <a:gd name="T34" fmla="*/ 84 w 86"/>
                <a:gd name="T35" fmla="*/ 58 h 65"/>
                <a:gd name="T36" fmla="*/ 86 w 86"/>
                <a:gd name="T37" fmla="*/ 53 h 65"/>
                <a:gd name="T38" fmla="*/ 86 w 86"/>
                <a:gd name="T39" fmla="*/ 46 h 65"/>
                <a:gd name="T40" fmla="*/ 84 w 86"/>
                <a:gd name="T41" fmla="*/ 41 h 65"/>
                <a:gd name="T42" fmla="*/ 80 w 86"/>
                <a:gd name="T43" fmla="*/ 37 h 65"/>
                <a:gd name="T44" fmla="*/ 25 w 86"/>
                <a:gd name="T45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65">
                  <a:moveTo>
                    <a:pt x="25" y="2"/>
                  </a:moveTo>
                  <a:lnTo>
                    <a:pt x="25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7" y="2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7" y="65"/>
                  </a:lnTo>
                  <a:lnTo>
                    <a:pt x="74" y="65"/>
                  </a:lnTo>
                  <a:lnTo>
                    <a:pt x="80" y="62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6" y="53"/>
                  </a:lnTo>
                  <a:lnTo>
                    <a:pt x="86" y="46"/>
                  </a:lnTo>
                  <a:lnTo>
                    <a:pt x="84" y="41"/>
                  </a:lnTo>
                  <a:lnTo>
                    <a:pt x="80" y="37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44"/>
            <p:cNvSpPr>
              <a:spLocks/>
            </p:cNvSpPr>
            <p:nvPr/>
          </p:nvSpPr>
          <p:spPr bwMode="auto">
            <a:xfrm flipH="1">
              <a:off x="2140883" y="115403"/>
              <a:ext cx="19118" cy="20849"/>
            </a:xfrm>
            <a:custGeom>
              <a:avLst/>
              <a:gdLst>
                <a:gd name="T0" fmla="*/ 2 w 67"/>
                <a:gd name="T1" fmla="*/ 59 h 83"/>
                <a:gd name="T2" fmla="*/ 2 w 67"/>
                <a:gd name="T3" fmla="*/ 59 h 83"/>
                <a:gd name="T4" fmla="*/ 0 w 67"/>
                <a:gd name="T5" fmla="*/ 64 h 83"/>
                <a:gd name="T6" fmla="*/ 0 w 67"/>
                <a:gd name="T7" fmla="*/ 71 h 83"/>
                <a:gd name="T8" fmla="*/ 2 w 67"/>
                <a:gd name="T9" fmla="*/ 76 h 83"/>
                <a:gd name="T10" fmla="*/ 6 w 67"/>
                <a:gd name="T11" fmla="*/ 81 h 83"/>
                <a:gd name="T12" fmla="*/ 6 w 67"/>
                <a:gd name="T13" fmla="*/ 81 h 83"/>
                <a:gd name="T14" fmla="*/ 12 w 67"/>
                <a:gd name="T15" fmla="*/ 83 h 83"/>
                <a:gd name="T16" fmla="*/ 19 w 67"/>
                <a:gd name="T17" fmla="*/ 83 h 83"/>
                <a:gd name="T18" fmla="*/ 24 w 67"/>
                <a:gd name="T19" fmla="*/ 81 h 83"/>
                <a:gd name="T20" fmla="*/ 29 w 67"/>
                <a:gd name="T21" fmla="*/ 76 h 83"/>
                <a:gd name="T22" fmla="*/ 65 w 67"/>
                <a:gd name="T23" fmla="*/ 23 h 83"/>
                <a:gd name="T24" fmla="*/ 65 w 67"/>
                <a:gd name="T25" fmla="*/ 23 h 83"/>
                <a:gd name="T26" fmla="*/ 67 w 67"/>
                <a:gd name="T27" fmla="*/ 18 h 83"/>
                <a:gd name="T28" fmla="*/ 67 w 67"/>
                <a:gd name="T29" fmla="*/ 12 h 83"/>
                <a:gd name="T30" fmla="*/ 65 w 67"/>
                <a:gd name="T31" fmla="*/ 6 h 83"/>
                <a:gd name="T32" fmla="*/ 60 w 67"/>
                <a:gd name="T33" fmla="*/ 2 h 83"/>
                <a:gd name="T34" fmla="*/ 60 w 67"/>
                <a:gd name="T35" fmla="*/ 2 h 83"/>
                <a:gd name="T36" fmla="*/ 55 w 67"/>
                <a:gd name="T37" fmla="*/ 0 h 83"/>
                <a:gd name="T38" fmla="*/ 48 w 67"/>
                <a:gd name="T39" fmla="*/ 0 h 83"/>
                <a:gd name="T40" fmla="*/ 42 w 67"/>
                <a:gd name="T41" fmla="*/ 2 h 83"/>
                <a:gd name="T42" fmla="*/ 38 w 67"/>
                <a:gd name="T43" fmla="*/ 6 h 83"/>
                <a:gd name="T44" fmla="*/ 2 w 67"/>
                <a:gd name="T45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83">
                  <a:moveTo>
                    <a:pt x="2" y="59"/>
                  </a:moveTo>
                  <a:lnTo>
                    <a:pt x="2" y="59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2" y="76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12" y="83"/>
                  </a:lnTo>
                  <a:lnTo>
                    <a:pt x="19" y="83"/>
                  </a:lnTo>
                  <a:lnTo>
                    <a:pt x="24" y="81"/>
                  </a:lnTo>
                  <a:lnTo>
                    <a:pt x="29" y="76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7" y="18"/>
                  </a:lnTo>
                  <a:lnTo>
                    <a:pt x="67" y="12"/>
                  </a:lnTo>
                  <a:lnTo>
                    <a:pt x="65" y="6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8" y="6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45"/>
            <p:cNvSpPr>
              <a:spLocks/>
            </p:cNvSpPr>
            <p:nvPr/>
          </p:nvSpPr>
          <p:spPr bwMode="auto">
            <a:xfrm flipH="1">
              <a:off x="1956655" y="87604"/>
              <a:ext cx="24332" cy="17374"/>
            </a:xfrm>
            <a:custGeom>
              <a:avLst/>
              <a:gdLst>
                <a:gd name="T0" fmla="*/ 61 w 86"/>
                <a:gd name="T1" fmla="*/ 64 h 66"/>
                <a:gd name="T2" fmla="*/ 61 w 86"/>
                <a:gd name="T3" fmla="*/ 64 h 66"/>
                <a:gd name="T4" fmla="*/ 67 w 86"/>
                <a:gd name="T5" fmla="*/ 66 h 66"/>
                <a:gd name="T6" fmla="*/ 74 w 86"/>
                <a:gd name="T7" fmla="*/ 66 h 66"/>
                <a:gd name="T8" fmla="*/ 79 w 86"/>
                <a:gd name="T9" fmla="*/ 64 h 66"/>
                <a:gd name="T10" fmla="*/ 84 w 86"/>
                <a:gd name="T11" fmla="*/ 60 h 66"/>
                <a:gd name="T12" fmla="*/ 84 w 86"/>
                <a:gd name="T13" fmla="*/ 60 h 66"/>
                <a:gd name="T14" fmla="*/ 86 w 86"/>
                <a:gd name="T15" fmla="*/ 53 h 66"/>
                <a:gd name="T16" fmla="*/ 86 w 86"/>
                <a:gd name="T17" fmla="*/ 48 h 66"/>
                <a:gd name="T18" fmla="*/ 84 w 86"/>
                <a:gd name="T19" fmla="*/ 42 h 66"/>
                <a:gd name="T20" fmla="*/ 79 w 86"/>
                <a:gd name="T21" fmla="*/ 38 h 66"/>
                <a:gd name="T22" fmla="*/ 24 w 86"/>
                <a:gd name="T23" fmla="*/ 2 h 66"/>
                <a:gd name="T24" fmla="*/ 24 w 86"/>
                <a:gd name="T25" fmla="*/ 2 h 66"/>
                <a:gd name="T26" fmla="*/ 19 w 86"/>
                <a:gd name="T27" fmla="*/ 0 h 66"/>
                <a:gd name="T28" fmla="*/ 12 w 86"/>
                <a:gd name="T29" fmla="*/ 0 h 66"/>
                <a:gd name="T30" fmla="*/ 6 w 86"/>
                <a:gd name="T31" fmla="*/ 2 h 66"/>
                <a:gd name="T32" fmla="*/ 2 w 86"/>
                <a:gd name="T33" fmla="*/ 7 h 66"/>
                <a:gd name="T34" fmla="*/ 2 w 86"/>
                <a:gd name="T35" fmla="*/ 7 h 66"/>
                <a:gd name="T36" fmla="*/ 0 w 86"/>
                <a:gd name="T37" fmla="*/ 13 h 66"/>
                <a:gd name="T38" fmla="*/ 0 w 86"/>
                <a:gd name="T39" fmla="*/ 19 h 66"/>
                <a:gd name="T40" fmla="*/ 2 w 86"/>
                <a:gd name="T41" fmla="*/ 24 h 66"/>
                <a:gd name="T42" fmla="*/ 6 w 86"/>
                <a:gd name="T43" fmla="*/ 28 h 66"/>
                <a:gd name="T44" fmla="*/ 61 w 86"/>
                <a:gd name="T45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66">
                  <a:moveTo>
                    <a:pt x="61" y="64"/>
                  </a:moveTo>
                  <a:lnTo>
                    <a:pt x="61" y="64"/>
                  </a:lnTo>
                  <a:lnTo>
                    <a:pt x="67" y="66"/>
                  </a:lnTo>
                  <a:lnTo>
                    <a:pt x="74" y="66"/>
                  </a:lnTo>
                  <a:lnTo>
                    <a:pt x="79" y="6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6" y="53"/>
                  </a:lnTo>
                  <a:lnTo>
                    <a:pt x="86" y="48"/>
                  </a:lnTo>
                  <a:lnTo>
                    <a:pt x="84" y="42"/>
                  </a:lnTo>
                  <a:lnTo>
                    <a:pt x="79" y="38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6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46"/>
            <p:cNvSpPr>
              <a:spLocks/>
            </p:cNvSpPr>
            <p:nvPr/>
          </p:nvSpPr>
          <p:spPr bwMode="auto">
            <a:xfrm flipH="1">
              <a:off x="2064411" y="-82664"/>
              <a:ext cx="10428" cy="22587"/>
            </a:xfrm>
            <a:custGeom>
              <a:avLst/>
              <a:gdLst>
                <a:gd name="T0" fmla="*/ 35 w 35"/>
                <a:gd name="T1" fmla="*/ 18 h 94"/>
                <a:gd name="T2" fmla="*/ 35 w 35"/>
                <a:gd name="T3" fmla="*/ 18 h 94"/>
                <a:gd name="T4" fmla="*/ 34 w 35"/>
                <a:gd name="T5" fmla="*/ 11 h 94"/>
                <a:gd name="T6" fmla="*/ 31 w 35"/>
                <a:gd name="T7" fmla="*/ 6 h 94"/>
                <a:gd name="T8" fmla="*/ 26 w 35"/>
                <a:gd name="T9" fmla="*/ 3 h 94"/>
                <a:gd name="T10" fmla="*/ 20 w 35"/>
                <a:gd name="T11" fmla="*/ 0 h 94"/>
                <a:gd name="T12" fmla="*/ 20 w 35"/>
                <a:gd name="T13" fmla="*/ 0 h 94"/>
                <a:gd name="T14" fmla="*/ 14 w 35"/>
                <a:gd name="T15" fmla="*/ 2 h 94"/>
                <a:gd name="T16" fmla="*/ 9 w 35"/>
                <a:gd name="T17" fmla="*/ 5 h 94"/>
                <a:gd name="T18" fmla="*/ 5 w 35"/>
                <a:gd name="T19" fmla="*/ 9 h 94"/>
                <a:gd name="T20" fmla="*/ 3 w 35"/>
                <a:gd name="T21" fmla="*/ 16 h 94"/>
                <a:gd name="T22" fmla="*/ 0 w 35"/>
                <a:gd name="T23" fmla="*/ 78 h 94"/>
                <a:gd name="T24" fmla="*/ 0 w 35"/>
                <a:gd name="T25" fmla="*/ 78 h 94"/>
                <a:gd name="T26" fmla="*/ 0 w 35"/>
                <a:gd name="T27" fmla="*/ 85 h 94"/>
                <a:gd name="T28" fmla="*/ 3 w 35"/>
                <a:gd name="T29" fmla="*/ 90 h 94"/>
                <a:gd name="T30" fmla="*/ 9 w 35"/>
                <a:gd name="T31" fmla="*/ 93 h 94"/>
                <a:gd name="T32" fmla="*/ 14 w 35"/>
                <a:gd name="T33" fmla="*/ 94 h 94"/>
                <a:gd name="T34" fmla="*/ 14 w 35"/>
                <a:gd name="T35" fmla="*/ 94 h 94"/>
                <a:gd name="T36" fmla="*/ 21 w 35"/>
                <a:gd name="T37" fmla="*/ 94 h 94"/>
                <a:gd name="T38" fmla="*/ 26 w 35"/>
                <a:gd name="T39" fmla="*/ 91 h 94"/>
                <a:gd name="T40" fmla="*/ 30 w 35"/>
                <a:gd name="T41" fmla="*/ 86 h 94"/>
                <a:gd name="T42" fmla="*/ 31 w 35"/>
                <a:gd name="T43" fmla="*/ 80 h 94"/>
                <a:gd name="T44" fmla="*/ 35 w 35"/>
                <a:gd name="T45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94">
                  <a:moveTo>
                    <a:pt x="35" y="18"/>
                  </a:moveTo>
                  <a:lnTo>
                    <a:pt x="35" y="18"/>
                  </a:lnTo>
                  <a:lnTo>
                    <a:pt x="34" y="11"/>
                  </a:lnTo>
                  <a:lnTo>
                    <a:pt x="31" y="6"/>
                  </a:lnTo>
                  <a:lnTo>
                    <a:pt x="26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5" y="9"/>
                  </a:lnTo>
                  <a:lnTo>
                    <a:pt x="3" y="1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3" y="90"/>
                  </a:lnTo>
                  <a:lnTo>
                    <a:pt x="9" y="93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21" y="94"/>
                  </a:lnTo>
                  <a:lnTo>
                    <a:pt x="26" y="91"/>
                  </a:lnTo>
                  <a:lnTo>
                    <a:pt x="30" y="86"/>
                  </a:lnTo>
                  <a:lnTo>
                    <a:pt x="31" y="8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47"/>
            <p:cNvSpPr>
              <a:spLocks/>
            </p:cNvSpPr>
            <p:nvPr/>
          </p:nvSpPr>
          <p:spPr bwMode="auto">
            <a:xfrm flipH="1">
              <a:off x="2194761" y="25056"/>
              <a:ext cx="27808" cy="8687"/>
            </a:xfrm>
            <a:custGeom>
              <a:avLst/>
              <a:gdLst>
                <a:gd name="T0" fmla="*/ 17 w 98"/>
                <a:gd name="T1" fmla="*/ 0 h 35"/>
                <a:gd name="T2" fmla="*/ 17 w 98"/>
                <a:gd name="T3" fmla="*/ 0 h 35"/>
                <a:gd name="T4" fmla="*/ 11 w 98"/>
                <a:gd name="T5" fmla="*/ 1 h 35"/>
                <a:gd name="T6" fmla="*/ 6 w 98"/>
                <a:gd name="T7" fmla="*/ 4 h 35"/>
                <a:gd name="T8" fmla="*/ 2 w 98"/>
                <a:gd name="T9" fmla="*/ 8 h 35"/>
                <a:gd name="T10" fmla="*/ 0 w 98"/>
                <a:gd name="T11" fmla="*/ 15 h 35"/>
                <a:gd name="T12" fmla="*/ 0 w 98"/>
                <a:gd name="T13" fmla="*/ 15 h 35"/>
                <a:gd name="T14" fmla="*/ 1 w 98"/>
                <a:gd name="T15" fmla="*/ 21 h 35"/>
                <a:gd name="T16" fmla="*/ 5 w 98"/>
                <a:gd name="T17" fmla="*/ 26 h 35"/>
                <a:gd name="T18" fmla="*/ 9 w 98"/>
                <a:gd name="T19" fmla="*/ 30 h 35"/>
                <a:gd name="T20" fmla="*/ 16 w 98"/>
                <a:gd name="T21" fmla="*/ 31 h 35"/>
                <a:gd name="T22" fmla="*/ 81 w 98"/>
                <a:gd name="T23" fmla="*/ 35 h 35"/>
                <a:gd name="T24" fmla="*/ 81 w 98"/>
                <a:gd name="T25" fmla="*/ 35 h 35"/>
                <a:gd name="T26" fmla="*/ 87 w 98"/>
                <a:gd name="T27" fmla="*/ 34 h 35"/>
                <a:gd name="T28" fmla="*/ 92 w 98"/>
                <a:gd name="T29" fmla="*/ 31 h 35"/>
                <a:gd name="T30" fmla="*/ 97 w 98"/>
                <a:gd name="T31" fmla="*/ 27 h 35"/>
                <a:gd name="T32" fmla="*/ 98 w 98"/>
                <a:gd name="T33" fmla="*/ 20 h 35"/>
                <a:gd name="T34" fmla="*/ 98 w 98"/>
                <a:gd name="T35" fmla="*/ 20 h 35"/>
                <a:gd name="T36" fmla="*/ 97 w 98"/>
                <a:gd name="T37" fmla="*/ 15 h 35"/>
                <a:gd name="T38" fmla="*/ 94 w 98"/>
                <a:gd name="T39" fmla="*/ 9 h 35"/>
                <a:gd name="T40" fmla="*/ 89 w 98"/>
                <a:gd name="T41" fmla="*/ 5 h 35"/>
                <a:gd name="T42" fmla="*/ 83 w 98"/>
                <a:gd name="T43" fmla="*/ 4 h 35"/>
                <a:gd name="T44" fmla="*/ 17 w 98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35">
                  <a:moveTo>
                    <a:pt x="17" y="0"/>
                  </a:moveTo>
                  <a:lnTo>
                    <a:pt x="17" y="0"/>
                  </a:lnTo>
                  <a:lnTo>
                    <a:pt x="11" y="1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16" y="31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7" y="34"/>
                  </a:lnTo>
                  <a:lnTo>
                    <a:pt x="92" y="31"/>
                  </a:lnTo>
                  <a:lnTo>
                    <a:pt x="97" y="27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7" y="15"/>
                  </a:lnTo>
                  <a:lnTo>
                    <a:pt x="94" y="9"/>
                  </a:lnTo>
                  <a:lnTo>
                    <a:pt x="89" y="5"/>
                  </a:lnTo>
                  <a:lnTo>
                    <a:pt x="83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48"/>
            <p:cNvSpPr>
              <a:spLocks/>
            </p:cNvSpPr>
            <p:nvPr/>
          </p:nvSpPr>
          <p:spPr bwMode="auto">
            <a:xfrm flipH="1">
              <a:off x="2080053" y="132777"/>
              <a:ext cx="12166" cy="22587"/>
            </a:xfrm>
            <a:custGeom>
              <a:avLst/>
              <a:gdLst>
                <a:gd name="T0" fmla="*/ 0 w 37"/>
                <a:gd name="T1" fmla="*/ 77 h 94"/>
                <a:gd name="T2" fmla="*/ 0 w 37"/>
                <a:gd name="T3" fmla="*/ 77 h 94"/>
                <a:gd name="T4" fmla="*/ 2 w 37"/>
                <a:gd name="T5" fmla="*/ 84 h 94"/>
                <a:gd name="T6" fmla="*/ 5 w 37"/>
                <a:gd name="T7" fmla="*/ 88 h 94"/>
                <a:gd name="T8" fmla="*/ 9 w 37"/>
                <a:gd name="T9" fmla="*/ 92 h 94"/>
                <a:gd name="T10" fmla="*/ 16 w 37"/>
                <a:gd name="T11" fmla="*/ 94 h 94"/>
                <a:gd name="T12" fmla="*/ 16 w 37"/>
                <a:gd name="T13" fmla="*/ 94 h 94"/>
                <a:gd name="T14" fmla="*/ 22 w 37"/>
                <a:gd name="T15" fmla="*/ 94 h 94"/>
                <a:gd name="T16" fmla="*/ 27 w 37"/>
                <a:gd name="T17" fmla="*/ 90 h 94"/>
                <a:gd name="T18" fmla="*/ 31 w 37"/>
                <a:gd name="T19" fmla="*/ 85 h 94"/>
                <a:gd name="T20" fmla="*/ 33 w 37"/>
                <a:gd name="T21" fmla="*/ 79 h 94"/>
                <a:gd name="T22" fmla="*/ 37 w 37"/>
                <a:gd name="T23" fmla="*/ 17 h 94"/>
                <a:gd name="T24" fmla="*/ 37 w 37"/>
                <a:gd name="T25" fmla="*/ 17 h 94"/>
                <a:gd name="T26" fmla="*/ 36 w 37"/>
                <a:gd name="T27" fmla="*/ 10 h 94"/>
                <a:gd name="T28" fmla="*/ 33 w 37"/>
                <a:gd name="T29" fmla="*/ 5 h 94"/>
                <a:gd name="T30" fmla="*/ 28 w 37"/>
                <a:gd name="T31" fmla="*/ 2 h 94"/>
                <a:gd name="T32" fmla="*/ 22 w 37"/>
                <a:gd name="T33" fmla="*/ 0 h 94"/>
                <a:gd name="T34" fmla="*/ 22 w 37"/>
                <a:gd name="T35" fmla="*/ 0 h 94"/>
                <a:gd name="T36" fmla="*/ 15 w 37"/>
                <a:gd name="T37" fmla="*/ 1 h 94"/>
                <a:gd name="T38" fmla="*/ 11 w 37"/>
                <a:gd name="T39" fmla="*/ 4 h 94"/>
                <a:gd name="T40" fmla="*/ 6 w 37"/>
                <a:gd name="T41" fmla="*/ 8 h 94"/>
                <a:gd name="T42" fmla="*/ 5 w 37"/>
                <a:gd name="T43" fmla="*/ 15 h 94"/>
                <a:gd name="T44" fmla="*/ 0 w 37"/>
                <a:gd name="T45" fmla="*/ 7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94">
                  <a:moveTo>
                    <a:pt x="0" y="77"/>
                  </a:moveTo>
                  <a:lnTo>
                    <a:pt x="0" y="77"/>
                  </a:lnTo>
                  <a:lnTo>
                    <a:pt x="2" y="84"/>
                  </a:lnTo>
                  <a:lnTo>
                    <a:pt x="5" y="88"/>
                  </a:lnTo>
                  <a:lnTo>
                    <a:pt x="9" y="92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22" y="94"/>
                  </a:lnTo>
                  <a:lnTo>
                    <a:pt x="27" y="90"/>
                  </a:lnTo>
                  <a:lnTo>
                    <a:pt x="31" y="85"/>
                  </a:lnTo>
                  <a:lnTo>
                    <a:pt x="33" y="79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6" y="10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6" y="8"/>
                  </a:lnTo>
                  <a:lnTo>
                    <a:pt x="5" y="1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49"/>
            <p:cNvSpPr>
              <a:spLocks/>
            </p:cNvSpPr>
            <p:nvPr/>
          </p:nvSpPr>
          <p:spPr bwMode="auto">
            <a:xfrm flipH="1">
              <a:off x="1934061" y="38956"/>
              <a:ext cx="27808" cy="8687"/>
            </a:xfrm>
            <a:custGeom>
              <a:avLst/>
              <a:gdLst>
                <a:gd name="T0" fmla="*/ 81 w 98"/>
                <a:gd name="T1" fmla="*/ 34 h 34"/>
                <a:gd name="T2" fmla="*/ 81 w 98"/>
                <a:gd name="T3" fmla="*/ 34 h 34"/>
                <a:gd name="T4" fmla="*/ 86 w 98"/>
                <a:gd name="T5" fmla="*/ 33 h 34"/>
                <a:gd name="T6" fmla="*/ 92 w 98"/>
                <a:gd name="T7" fmla="*/ 31 h 34"/>
                <a:gd name="T8" fmla="*/ 97 w 98"/>
                <a:gd name="T9" fmla="*/ 26 h 34"/>
                <a:gd name="T10" fmla="*/ 98 w 98"/>
                <a:gd name="T11" fmla="*/ 20 h 34"/>
                <a:gd name="T12" fmla="*/ 98 w 98"/>
                <a:gd name="T13" fmla="*/ 20 h 34"/>
                <a:gd name="T14" fmla="*/ 97 w 98"/>
                <a:gd name="T15" fmla="*/ 14 h 34"/>
                <a:gd name="T16" fmla="*/ 93 w 98"/>
                <a:gd name="T17" fmla="*/ 8 h 34"/>
                <a:gd name="T18" fmla="*/ 89 w 98"/>
                <a:gd name="T19" fmla="*/ 5 h 34"/>
                <a:gd name="T20" fmla="*/ 83 w 98"/>
                <a:gd name="T21" fmla="*/ 3 h 34"/>
                <a:gd name="T22" fmla="*/ 17 w 98"/>
                <a:gd name="T23" fmla="*/ 0 h 34"/>
                <a:gd name="T24" fmla="*/ 17 w 98"/>
                <a:gd name="T25" fmla="*/ 0 h 34"/>
                <a:gd name="T26" fmla="*/ 11 w 98"/>
                <a:gd name="T27" fmla="*/ 1 h 34"/>
                <a:gd name="T28" fmla="*/ 6 w 98"/>
                <a:gd name="T29" fmla="*/ 3 h 34"/>
                <a:gd name="T30" fmla="*/ 1 w 98"/>
                <a:gd name="T31" fmla="*/ 8 h 34"/>
                <a:gd name="T32" fmla="*/ 0 w 98"/>
                <a:gd name="T33" fmla="*/ 14 h 34"/>
                <a:gd name="T34" fmla="*/ 0 w 98"/>
                <a:gd name="T35" fmla="*/ 14 h 34"/>
                <a:gd name="T36" fmla="*/ 1 w 98"/>
                <a:gd name="T37" fmla="*/ 20 h 34"/>
                <a:gd name="T38" fmla="*/ 5 w 98"/>
                <a:gd name="T39" fmla="*/ 26 h 34"/>
                <a:gd name="T40" fmla="*/ 9 w 98"/>
                <a:gd name="T41" fmla="*/ 29 h 34"/>
                <a:gd name="T42" fmla="*/ 15 w 98"/>
                <a:gd name="T43" fmla="*/ 31 h 34"/>
                <a:gd name="T44" fmla="*/ 81 w 98"/>
                <a:gd name="T4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34">
                  <a:moveTo>
                    <a:pt x="81" y="34"/>
                  </a:moveTo>
                  <a:lnTo>
                    <a:pt x="81" y="34"/>
                  </a:lnTo>
                  <a:lnTo>
                    <a:pt x="86" y="33"/>
                  </a:lnTo>
                  <a:lnTo>
                    <a:pt x="92" y="31"/>
                  </a:lnTo>
                  <a:lnTo>
                    <a:pt x="97" y="26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7" y="14"/>
                  </a:lnTo>
                  <a:lnTo>
                    <a:pt x="93" y="8"/>
                  </a:lnTo>
                  <a:lnTo>
                    <a:pt x="89" y="5"/>
                  </a:lnTo>
                  <a:lnTo>
                    <a:pt x="83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5" y="26"/>
                  </a:lnTo>
                  <a:lnTo>
                    <a:pt x="9" y="29"/>
                  </a:lnTo>
                  <a:lnTo>
                    <a:pt x="15" y="31"/>
                  </a:lnTo>
                  <a:lnTo>
                    <a:pt x="81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50"/>
            <p:cNvSpPr>
              <a:spLocks/>
            </p:cNvSpPr>
            <p:nvPr/>
          </p:nvSpPr>
          <p:spPr bwMode="auto">
            <a:xfrm flipH="1">
              <a:off x="2168691" y="-155636"/>
              <a:ext cx="311102" cy="500380"/>
            </a:xfrm>
            <a:custGeom>
              <a:avLst/>
              <a:gdLst>
                <a:gd name="T0" fmla="*/ 939 w 1073"/>
                <a:gd name="T1" fmla="*/ 0 h 2013"/>
                <a:gd name="T2" fmla="*/ 0 w 1073"/>
                <a:gd name="T3" fmla="*/ 450 h 2013"/>
                <a:gd name="T4" fmla="*/ 820 w 1073"/>
                <a:gd name="T5" fmla="*/ 2013 h 2013"/>
                <a:gd name="T6" fmla="*/ 1073 w 1073"/>
                <a:gd name="T7" fmla="*/ 1892 h 2013"/>
                <a:gd name="T8" fmla="*/ 939 w 1073"/>
                <a:gd name="T9" fmla="*/ 0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2013">
                  <a:moveTo>
                    <a:pt x="939" y="0"/>
                  </a:moveTo>
                  <a:lnTo>
                    <a:pt x="0" y="450"/>
                  </a:lnTo>
                  <a:lnTo>
                    <a:pt x="820" y="2013"/>
                  </a:lnTo>
                  <a:lnTo>
                    <a:pt x="1073" y="189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51"/>
            <p:cNvSpPr>
              <a:spLocks/>
            </p:cNvSpPr>
            <p:nvPr/>
          </p:nvSpPr>
          <p:spPr bwMode="auto">
            <a:xfrm flipH="1">
              <a:off x="2168691" y="137989"/>
              <a:ext cx="133826" cy="206754"/>
            </a:xfrm>
            <a:custGeom>
              <a:avLst/>
              <a:gdLst>
                <a:gd name="T0" fmla="*/ 414 w 456"/>
                <a:gd name="T1" fmla="*/ 9 h 832"/>
                <a:gd name="T2" fmla="*/ 414 w 456"/>
                <a:gd name="T3" fmla="*/ 9 h 832"/>
                <a:gd name="T4" fmla="*/ 395 w 456"/>
                <a:gd name="T5" fmla="*/ 6 h 832"/>
                <a:gd name="T6" fmla="*/ 377 w 456"/>
                <a:gd name="T7" fmla="*/ 4 h 832"/>
                <a:gd name="T8" fmla="*/ 360 w 456"/>
                <a:gd name="T9" fmla="*/ 1 h 832"/>
                <a:gd name="T10" fmla="*/ 343 w 456"/>
                <a:gd name="T11" fmla="*/ 0 h 832"/>
                <a:gd name="T12" fmla="*/ 326 w 456"/>
                <a:gd name="T13" fmla="*/ 0 h 832"/>
                <a:gd name="T14" fmla="*/ 310 w 456"/>
                <a:gd name="T15" fmla="*/ 1 h 832"/>
                <a:gd name="T16" fmla="*/ 295 w 456"/>
                <a:gd name="T17" fmla="*/ 2 h 832"/>
                <a:gd name="T18" fmla="*/ 280 w 456"/>
                <a:gd name="T19" fmla="*/ 4 h 832"/>
                <a:gd name="T20" fmla="*/ 266 w 456"/>
                <a:gd name="T21" fmla="*/ 6 h 832"/>
                <a:gd name="T22" fmla="*/ 251 w 456"/>
                <a:gd name="T23" fmla="*/ 9 h 832"/>
                <a:gd name="T24" fmla="*/ 224 w 456"/>
                <a:gd name="T25" fmla="*/ 17 h 832"/>
                <a:gd name="T26" fmla="*/ 199 w 456"/>
                <a:gd name="T27" fmla="*/ 25 h 832"/>
                <a:gd name="T28" fmla="*/ 176 w 456"/>
                <a:gd name="T29" fmla="*/ 37 h 832"/>
                <a:gd name="T30" fmla="*/ 154 w 456"/>
                <a:gd name="T31" fmla="*/ 50 h 832"/>
                <a:gd name="T32" fmla="*/ 134 w 456"/>
                <a:gd name="T33" fmla="*/ 65 h 832"/>
                <a:gd name="T34" fmla="*/ 116 w 456"/>
                <a:gd name="T35" fmla="*/ 81 h 832"/>
                <a:gd name="T36" fmla="*/ 99 w 456"/>
                <a:gd name="T37" fmla="*/ 99 h 832"/>
                <a:gd name="T38" fmla="*/ 84 w 456"/>
                <a:gd name="T39" fmla="*/ 118 h 832"/>
                <a:gd name="T40" fmla="*/ 69 w 456"/>
                <a:gd name="T41" fmla="*/ 137 h 832"/>
                <a:gd name="T42" fmla="*/ 57 w 456"/>
                <a:gd name="T43" fmla="*/ 158 h 832"/>
                <a:gd name="T44" fmla="*/ 46 w 456"/>
                <a:gd name="T45" fmla="*/ 180 h 832"/>
                <a:gd name="T46" fmla="*/ 36 w 456"/>
                <a:gd name="T47" fmla="*/ 202 h 832"/>
                <a:gd name="T48" fmla="*/ 28 w 456"/>
                <a:gd name="T49" fmla="*/ 225 h 832"/>
                <a:gd name="T50" fmla="*/ 20 w 456"/>
                <a:gd name="T51" fmla="*/ 248 h 832"/>
                <a:gd name="T52" fmla="*/ 14 w 456"/>
                <a:gd name="T53" fmla="*/ 270 h 832"/>
                <a:gd name="T54" fmla="*/ 9 w 456"/>
                <a:gd name="T55" fmla="*/ 293 h 832"/>
                <a:gd name="T56" fmla="*/ 5 w 456"/>
                <a:gd name="T57" fmla="*/ 316 h 832"/>
                <a:gd name="T58" fmla="*/ 2 w 456"/>
                <a:gd name="T59" fmla="*/ 338 h 832"/>
                <a:gd name="T60" fmla="*/ 1 w 456"/>
                <a:gd name="T61" fmla="*/ 360 h 832"/>
                <a:gd name="T62" fmla="*/ 0 w 456"/>
                <a:gd name="T63" fmla="*/ 382 h 832"/>
                <a:gd name="T64" fmla="*/ 0 w 456"/>
                <a:gd name="T65" fmla="*/ 402 h 832"/>
                <a:gd name="T66" fmla="*/ 1 w 456"/>
                <a:gd name="T67" fmla="*/ 421 h 832"/>
                <a:gd name="T68" fmla="*/ 2 w 456"/>
                <a:gd name="T69" fmla="*/ 440 h 832"/>
                <a:gd name="T70" fmla="*/ 4 w 456"/>
                <a:gd name="T71" fmla="*/ 457 h 832"/>
                <a:gd name="T72" fmla="*/ 7 w 456"/>
                <a:gd name="T73" fmla="*/ 472 h 832"/>
                <a:gd name="T74" fmla="*/ 12 w 456"/>
                <a:gd name="T75" fmla="*/ 487 h 832"/>
                <a:gd name="T76" fmla="*/ 16 w 456"/>
                <a:gd name="T77" fmla="*/ 499 h 832"/>
                <a:gd name="T78" fmla="*/ 203 w 456"/>
                <a:gd name="T79" fmla="*/ 832 h 832"/>
                <a:gd name="T80" fmla="*/ 456 w 456"/>
                <a:gd name="T81" fmla="*/ 711 h 832"/>
                <a:gd name="T82" fmla="*/ 414 w 456"/>
                <a:gd name="T83" fmla="*/ 9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832">
                  <a:moveTo>
                    <a:pt x="414" y="9"/>
                  </a:moveTo>
                  <a:lnTo>
                    <a:pt x="414" y="9"/>
                  </a:lnTo>
                  <a:lnTo>
                    <a:pt x="395" y="6"/>
                  </a:lnTo>
                  <a:lnTo>
                    <a:pt x="377" y="4"/>
                  </a:lnTo>
                  <a:lnTo>
                    <a:pt x="360" y="1"/>
                  </a:lnTo>
                  <a:lnTo>
                    <a:pt x="343" y="0"/>
                  </a:lnTo>
                  <a:lnTo>
                    <a:pt x="326" y="0"/>
                  </a:lnTo>
                  <a:lnTo>
                    <a:pt x="310" y="1"/>
                  </a:lnTo>
                  <a:lnTo>
                    <a:pt x="295" y="2"/>
                  </a:lnTo>
                  <a:lnTo>
                    <a:pt x="280" y="4"/>
                  </a:lnTo>
                  <a:lnTo>
                    <a:pt x="266" y="6"/>
                  </a:lnTo>
                  <a:lnTo>
                    <a:pt x="251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7"/>
                  </a:lnTo>
                  <a:lnTo>
                    <a:pt x="154" y="50"/>
                  </a:lnTo>
                  <a:lnTo>
                    <a:pt x="134" y="65"/>
                  </a:lnTo>
                  <a:lnTo>
                    <a:pt x="116" y="81"/>
                  </a:lnTo>
                  <a:lnTo>
                    <a:pt x="99" y="99"/>
                  </a:lnTo>
                  <a:lnTo>
                    <a:pt x="84" y="118"/>
                  </a:lnTo>
                  <a:lnTo>
                    <a:pt x="69" y="137"/>
                  </a:lnTo>
                  <a:lnTo>
                    <a:pt x="57" y="158"/>
                  </a:lnTo>
                  <a:lnTo>
                    <a:pt x="46" y="180"/>
                  </a:lnTo>
                  <a:lnTo>
                    <a:pt x="36" y="202"/>
                  </a:lnTo>
                  <a:lnTo>
                    <a:pt x="28" y="225"/>
                  </a:lnTo>
                  <a:lnTo>
                    <a:pt x="20" y="248"/>
                  </a:lnTo>
                  <a:lnTo>
                    <a:pt x="14" y="270"/>
                  </a:lnTo>
                  <a:lnTo>
                    <a:pt x="9" y="293"/>
                  </a:lnTo>
                  <a:lnTo>
                    <a:pt x="5" y="316"/>
                  </a:lnTo>
                  <a:lnTo>
                    <a:pt x="2" y="338"/>
                  </a:lnTo>
                  <a:lnTo>
                    <a:pt x="1" y="360"/>
                  </a:lnTo>
                  <a:lnTo>
                    <a:pt x="0" y="382"/>
                  </a:lnTo>
                  <a:lnTo>
                    <a:pt x="0" y="402"/>
                  </a:lnTo>
                  <a:lnTo>
                    <a:pt x="1" y="421"/>
                  </a:lnTo>
                  <a:lnTo>
                    <a:pt x="2" y="440"/>
                  </a:lnTo>
                  <a:lnTo>
                    <a:pt x="4" y="457"/>
                  </a:lnTo>
                  <a:lnTo>
                    <a:pt x="7" y="472"/>
                  </a:lnTo>
                  <a:lnTo>
                    <a:pt x="12" y="487"/>
                  </a:lnTo>
                  <a:lnTo>
                    <a:pt x="16" y="499"/>
                  </a:lnTo>
                  <a:lnTo>
                    <a:pt x="203" y="832"/>
                  </a:lnTo>
                  <a:lnTo>
                    <a:pt x="456" y="711"/>
                  </a:lnTo>
                  <a:lnTo>
                    <a:pt x="414" y="9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52"/>
            <p:cNvSpPr>
              <a:spLocks/>
            </p:cNvSpPr>
            <p:nvPr/>
          </p:nvSpPr>
          <p:spPr bwMode="auto">
            <a:xfrm flipH="1">
              <a:off x="2229521" y="261347"/>
              <a:ext cx="926354" cy="484743"/>
            </a:xfrm>
            <a:custGeom>
              <a:avLst/>
              <a:gdLst>
                <a:gd name="T0" fmla="*/ 2975 w 3194"/>
                <a:gd name="T1" fmla="*/ 0 h 1952"/>
                <a:gd name="T2" fmla="*/ 0 w 3194"/>
                <a:gd name="T3" fmla="*/ 1426 h 1952"/>
                <a:gd name="T4" fmla="*/ 0 w 3194"/>
                <a:gd name="T5" fmla="*/ 1952 h 1952"/>
                <a:gd name="T6" fmla="*/ 3194 w 3194"/>
                <a:gd name="T7" fmla="*/ 420 h 1952"/>
                <a:gd name="T8" fmla="*/ 2975 w 3194"/>
                <a:gd name="T9" fmla="*/ 0 h 1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4" h="1952">
                  <a:moveTo>
                    <a:pt x="2975" y="0"/>
                  </a:moveTo>
                  <a:lnTo>
                    <a:pt x="0" y="1426"/>
                  </a:lnTo>
                  <a:lnTo>
                    <a:pt x="0" y="1952"/>
                  </a:lnTo>
                  <a:lnTo>
                    <a:pt x="3194" y="420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358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53"/>
            <p:cNvSpPr>
              <a:spLocks/>
            </p:cNvSpPr>
            <p:nvPr/>
          </p:nvSpPr>
          <p:spPr bwMode="auto">
            <a:xfrm flipH="1">
              <a:off x="1659457" y="139727"/>
              <a:ext cx="620466" cy="622000"/>
            </a:xfrm>
            <a:custGeom>
              <a:avLst/>
              <a:gdLst>
                <a:gd name="T0" fmla="*/ 520 w 2146"/>
                <a:gd name="T1" fmla="*/ 103 h 2507"/>
                <a:gd name="T2" fmla="*/ 2146 w 2146"/>
                <a:gd name="T3" fmla="*/ 2059 h 2507"/>
                <a:gd name="T4" fmla="*/ 1808 w 2146"/>
                <a:gd name="T5" fmla="*/ 2507 h 2507"/>
                <a:gd name="T6" fmla="*/ 78 w 2146"/>
                <a:gd name="T7" fmla="*/ 438 h 2507"/>
                <a:gd name="T8" fmla="*/ 78 w 2146"/>
                <a:gd name="T9" fmla="*/ 438 h 2507"/>
                <a:gd name="T10" fmla="*/ 66 w 2146"/>
                <a:gd name="T11" fmla="*/ 423 h 2507"/>
                <a:gd name="T12" fmla="*/ 55 w 2146"/>
                <a:gd name="T13" fmla="*/ 409 h 2507"/>
                <a:gd name="T14" fmla="*/ 45 w 2146"/>
                <a:gd name="T15" fmla="*/ 395 h 2507"/>
                <a:gd name="T16" fmla="*/ 36 w 2146"/>
                <a:gd name="T17" fmla="*/ 380 h 2507"/>
                <a:gd name="T18" fmla="*/ 28 w 2146"/>
                <a:gd name="T19" fmla="*/ 366 h 2507"/>
                <a:gd name="T20" fmla="*/ 21 w 2146"/>
                <a:gd name="T21" fmla="*/ 352 h 2507"/>
                <a:gd name="T22" fmla="*/ 15 w 2146"/>
                <a:gd name="T23" fmla="*/ 338 h 2507"/>
                <a:gd name="T24" fmla="*/ 11 w 2146"/>
                <a:gd name="T25" fmla="*/ 324 h 2507"/>
                <a:gd name="T26" fmla="*/ 6 w 2146"/>
                <a:gd name="T27" fmla="*/ 310 h 2507"/>
                <a:gd name="T28" fmla="*/ 3 w 2146"/>
                <a:gd name="T29" fmla="*/ 296 h 2507"/>
                <a:gd name="T30" fmla="*/ 1 w 2146"/>
                <a:gd name="T31" fmla="*/ 283 h 2507"/>
                <a:gd name="T32" fmla="*/ 0 w 2146"/>
                <a:gd name="T33" fmla="*/ 269 h 2507"/>
                <a:gd name="T34" fmla="*/ 0 w 2146"/>
                <a:gd name="T35" fmla="*/ 256 h 2507"/>
                <a:gd name="T36" fmla="*/ 0 w 2146"/>
                <a:gd name="T37" fmla="*/ 243 h 2507"/>
                <a:gd name="T38" fmla="*/ 1 w 2146"/>
                <a:gd name="T39" fmla="*/ 230 h 2507"/>
                <a:gd name="T40" fmla="*/ 3 w 2146"/>
                <a:gd name="T41" fmla="*/ 217 h 2507"/>
                <a:gd name="T42" fmla="*/ 5 w 2146"/>
                <a:gd name="T43" fmla="*/ 205 h 2507"/>
                <a:gd name="T44" fmla="*/ 9 w 2146"/>
                <a:gd name="T45" fmla="*/ 193 h 2507"/>
                <a:gd name="T46" fmla="*/ 13 w 2146"/>
                <a:gd name="T47" fmla="*/ 181 h 2507"/>
                <a:gd name="T48" fmla="*/ 18 w 2146"/>
                <a:gd name="T49" fmla="*/ 169 h 2507"/>
                <a:gd name="T50" fmla="*/ 23 w 2146"/>
                <a:gd name="T51" fmla="*/ 158 h 2507"/>
                <a:gd name="T52" fmla="*/ 29 w 2146"/>
                <a:gd name="T53" fmla="*/ 147 h 2507"/>
                <a:gd name="T54" fmla="*/ 42 w 2146"/>
                <a:gd name="T55" fmla="*/ 126 h 2507"/>
                <a:gd name="T56" fmla="*/ 58 w 2146"/>
                <a:gd name="T57" fmla="*/ 106 h 2507"/>
                <a:gd name="T58" fmla="*/ 76 w 2146"/>
                <a:gd name="T59" fmla="*/ 87 h 2507"/>
                <a:gd name="T60" fmla="*/ 96 w 2146"/>
                <a:gd name="T61" fmla="*/ 71 h 2507"/>
                <a:gd name="T62" fmla="*/ 117 w 2146"/>
                <a:gd name="T63" fmla="*/ 55 h 2507"/>
                <a:gd name="T64" fmla="*/ 140 w 2146"/>
                <a:gd name="T65" fmla="*/ 42 h 2507"/>
                <a:gd name="T66" fmla="*/ 163 w 2146"/>
                <a:gd name="T67" fmla="*/ 30 h 2507"/>
                <a:gd name="T68" fmla="*/ 189 w 2146"/>
                <a:gd name="T69" fmla="*/ 20 h 2507"/>
                <a:gd name="T70" fmla="*/ 215 w 2146"/>
                <a:gd name="T71" fmla="*/ 12 h 2507"/>
                <a:gd name="T72" fmla="*/ 241 w 2146"/>
                <a:gd name="T73" fmla="*/ 5 h 2507"/>
                <a:gd name="T74" fmla="*/ 268 w 2146"/>
                <a:gd name="T75" fmla="*/ 2 h 2507"/>
                <a:gd name="T76" fmla="*/ 295 w 2146"/>
                <a:gd name="T77" fmla="*/ 0 h 2507"/>
                <a:gd name="T78" fmla="*/ 323 w 2146"/>
                <a:gd name="T79" fmla="*/ 1 h 2507"/>
                <a:gd name="T80" fmla="*/ 350 w 2146"/>
                <a:gd name="T81" fmla="*/ 4 h 2507"/>
                <a:gd name="T82" fmla="*/ 363 w 2146"/>
                <a:gd name="T83" fmla="*/ 7 h 2507"/>
                <a:gd name="T84" fmla="*/ 377 w 2146"/>
                <a:gd name="T85" fmla="*/ 9 h 2507"/>
                <a:gd name="T86" fmla="*/ 390 w 2146"/>
                <a:gd name="T87" fmla="*/ 14 h 2507"/>
                <a:gd name="T88" fmla="*/ 402 w 2146"/>
                <a:gd name="T89" fmla="*/ 18 h 2507"/>
                <a:gd name="T90" fmla="*/ 416 w 2146"/>
                <a:gd name="T91" fmla="*/ 23 h 2507"/>
                <a:gd name="T92" fmla="*/ 428 w 2146"/>
                <a:gd name="T93" fmla="*/ 30 h 2507"/>
                <a:gd name="T94" fmla="*/ 441 w 2146"/>
                <a:gd name="T95" fmla="*/ 36 h 2507"/>
                <a:gd name="T96" fmla="*/ 453 w 2146"/>
                <a:gd name="T97" fmla="*/ 43 h 2507"/>
                <a:gd name="T98" fmla="*/ 465 w 2146"/>
                <a:gd name="T99" fmla="*/ 52 h 2507"/>
                <a:gd name="T100" fmla="*/ 476 w 2146"/>
                <a:gd name="T101" fmla="*/ 60 h 2507"/>
                <a:gd name="T102" fmla="*/ 488 w 2146"/>
                <a:gd name="T103" fmla="*/ 70 h 2507"/>
                <a:gd name="T104" fmla="*/ 499 w 2146"/>
                <a:gd name="T105" fmla="*/ 81 h 2507"/>
                <a:gd name="T106" fmla="*/ 510 w 2146"/>
                <a:gd name="T107" fmla="*/ 92 h 2507"/>
                <a:gd name="T108" fmla="*/ 520 w 2146"/>
                <a:gd name="T109" fmla="*/ 103 h 2507"/>
                <a:gd name="T110" fmla="*/ 520 w 2146"/>
                <a:gd name="T111" fmla="*/ 103 h 2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6" h="2507">
                  <a:moveTo>
                    <a:pt x="520" y="103"/>
                  </a:moveTo>
                  <a:lnTo>
                    <a:pt x="2146" y="2059"/>
                  </a:lnTo>
                  <a:lnTo>
                    <a:pt x="1808" y="2507"/>
                  </a:lnTo>
                  <a:lnTo>
                    <a:pt x="78" y="438"/>
                  </a:lnTo>
                  <a:lnTo>
                    <a:pt x="78" y="438"/>
                  </a:lnTo>
                  <a:lnTo>
                    <a:pt x="66" y="423"/>
                  </a:lnTo>
                  <a:lnTo>
                    <a:pt x="55" y="409"/>
                  </a:lnTo>
                  <a:lnTo>
                    <a:pt x="45" y="395"/>
                  </a:lnTo>
                  <a:lnTo>
                    <a:pt x="36" y="380"/>
                  </a:lnTo>
                  <a:lnTo>
                    <a:pt x="28" y="366"/>
                  </a:lnTo>
                  <a:lnTo>
                    <a:pt x="21" y="352"/>
                  </a:lnTo>
                  <a:lnTo>
                    <a:pt x="15" y="338"/>
                  </a:lnTo>
                  <a:lnTo>
                    <a:pt x="11" y="324"/>
                  </a:lnTo>
                  <a:lnTo>
                    <a:pt x="6" y="310"/>
                  </a:lnTo>
                  <a:lnTo>
                    <a:pt x="3" y="296"/>
                  </a:lnTo>
                  <a:lnTo>
                    <a:pt x="1" y="283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0" y="243"/>
                  </a:lnTo>
                  <a:lnTo>
                    <a:pt x="1" y="230"/>
                  </a:lnTo>
                  <a:lnTo>
                    <a:pt x="3" y="217"/>
                  </a:lnTo>
                  <a:lnTo>
                    <a:pt x="5" y="205"/>
                  </a:lnTo>
                  <a:lnTo>
                    <a:pt x="9" y="193"/>
                  </a:lnTo>
                  <a:lnTo>
                    <a:pt x="13" y="181"/>
                  </a:lnTo>
                  <a:lnTo>
                    <a:pt x="18" y="169"/>
                  </a:lnTo>
                  <a:lnTo>
                    <a:pt x="23" y="158"/>
                  </a:lnTo>
                  <a:lnTo>
                    <a:pt x="29" y="147"/>
                  </a:lnTo>
                  <a:lnTo>
                    <a:pt x="42" y="126"/>
                  </a:lnTo>
                  <a:lnTo>
                    <a:pt x="58" y="106"/>
                  </a:lnTo>
                  <a:lnTo>
                    <a:pt x="76" y="87"/>
                  </a:lnTo>
                  <a:lnTo>
                    <a:pt x="96" y="71"/>
                  </a:lnTo>
                  <a:lnTo>
                    <a:pt x="117" y="55"/>
                  </a:lnTo>
                  <a:lnTo>
                    <a:pt x="140" y="42"/>
                  </a:lnTo>
                  <a:lnTo>
                    <a:pt x="163" y="30"/>
                  </a:lnTo>
                  <a:lnTo>
                    <a:pt x="189" y="20"/>
                  </a:lnTo>
                  <a:lnTo>
                    <a:pt x="215" y="12"/>
                  </a:lnTo>
                  <a:lnTo>
                    <a:pt x="241" y="5"/>
                  </a:lnTo>
                  <a:lnTo>
                    <a:pt x="268" y="2"/>
                  </a:lnTo>
                  <a:lnTo>
                    <a:pt x="295" y="0"/>
                  </a:lnTo>
                  <a:lnTo>
                    <a:pt x="323" y="1"/>
                  </a:lnTo>
                  <a:lnTo>
                    <a:pt x="350" y="4"/>
                  </a:lnTo>
                  <a:lnTo>
                    <a:pt x="363" y="7"/>
                  </a:lnTo>
                  <a:lnTo>
                    <a:pt x="377" y="9"/>
                  </a:lnTo>
                  <a:lnTo>
                    <a:pt x="390" y="14"/>
                  </a:lnTo>
                  <a:lnTo>
                    <a:pt x="402" y="18"/>
                  </a:lnTo>
                  <a:lnTo>
                    <a:pt x="416" y="23"/>
                  </a:lnTo>
                  <a:lnTo>
                    <a:pt x="428" y="30"/>
                  </a:lnTo>
                  <a:lnTo>
                    <a:pt x="441" y="36"/>
                  </a:lnTo>
                  <a:lnTo>
                    <a:pt x="453" y="43"/>
                  </a:lnTo>
                  <a:lnTo>
                    <a:pt x="465" y="52"/>
                  </a:lnTo>
                  <a:lnTo>
                    <a:pt x="476" y="60"/>
                  </a:lnTo>
                  <a:lnTo>
                    <a:pt x="488" y="70"/>
                  </a:lnTo>
                  <a:lnTo>
                    <a:pt x="499" y="81"/>
                  </a:lnTo>
                  <a:lnTo>
                    <a:pt x="510" y="92"/>
                  </a:lnTo>
                  <a:lnTo>
                    <a:pt x="520" y="103"/>
                  </a:lnTo>
                  <a:lnTo>
                    <a:pt x="520" y="103"/>
                  </a:lnTo>
                  <a:close/>
                </a:path>
              </a:pathLst>
            </a:custGeom>
            <a:solidFill>
              <a:srgbClr val="FE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54"/>
            <p:cNvSpPr>
              <a:spLocks/>
            </p:cNvSpPr>
            <p:nvPr/>
          </p:nvSpPr>
          <p:spPr bwMode="auto">
            <a:xfrm flipH="1">
              <a:off x="722675" y="798213"/>
              <a:ext cx="837716" cy="578564"/>
            </a:xfrm>
            <a:custGeom>
              <a:avLst/>
              <a:gdLst>
                <a:gd name="T0" fmla="*/ 1132 w 2887"/>
                <a:gd name="T1" fmla="*/ 0 h 2334"/>
                <a:gd name="T2" fmla="*/ 2873 w 2887"/>
                <a:gd name="T3" fmla="*/ 2007 h 2334"/>
                <a:gd name="T4" fmla="*/ 2887 w 2887"/>
                <a:gd name="T5" fmla="*/ 2082 h 2334"/>
                <a:gd name="T6" fmla="*/ 2887 w 2887"/>
                <a:gd name="T7" fmla="*/ 2092 h 2334"/>
                <a:gd name="T8" fmla="*/ 1530 w 2887"/>
                <a:gd name="T9" fmla="*/ 2334 h 2334"/>
                <a:gd name="T10" fmla="*/ 1024 w 2887"/>
                <a:gd name="T11" fmla="*/ 2260 h 2334"/>
                <a:gd name="T12" fmla="*/ 0 w 2887"/>
                <a:gd name="T13" fmla="*/ 1079 h 2334"/>
                <a:gd name="T14" fmla="*/ 1132 w 2887"/>
                <a:gd name="T15" fmla="*/ 0 h 2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7" h="2334">
                  <a:moveTo>
                    <a:pt x="1132" y="0"/>
                  </a:moveTo>
                  <a:lnTo>
                    <a:pt x="2873" y="2007"/>
                  </a:lnTo>
                  <a:lnTo>
                    <a:pt x="2887" y="2082"/>
                  </a:lnTo>
                  <a:lnTo>
                    <a:pt x="2887" y="2092"/>
                  </a:lnTo>
                  <a:lnTo>
                    <a:pt x="1530" y="2334"/>
                  </a:lnTo>
                  <a:lnTo>
                    <a:pt x="1024" y="2260"/>
                  </a:lnTo>
                  <a:lnTo>
                    <a:pt x="0" y="107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FE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55"/>
            <p:cNvSpPr>
              <a:spLocks/>
            </p:cNvSpPr>
            <p:nvPr/>
          </p:nvSpPr>
          <p:spPr bwMode="auto">
            <a:xfrm flipH="1">
              <a:off x="1468277" y="780839"/>
              <a:ext cx="759506" cy="288414"/>
            </a:xfrm>
            <a:custGeom>
              <a:avLst/>
              <a:gdLst>
                <a:gd name="T0" fmla="*/ 1179 w 2621"/>
                <a:gd name="T1" fmla="*/ 889 h 1162"/>
                <a:gd name="T2" fmla="*/ 1195 w 2621"/>
                <a:gd name="T3" fmla="*/ 898 h 1162"/>
                <a:gd name="T4" fmla="*/ 1247 w 2621"/>
                <a:gd name="T5" fmla="*/ 916 h 1162"/>
                <a:gd name="T6" fmla="*/ 1359 w 2621"/>
                <a:gd name="T7" fmla="*/ 951 h 1162"/>
                <a:gd name="T8" fmla="*/ 1560 w 2621"/>
                <a:gd name="T9" fmla="*/ 1006 h 1162"/>
                <a:gd name="T10" fmla="*/ 1797 w 2621"/>
                <a:gd name="T11" fmla="*/ 1062 h 1162"/>
                <a:gd name="T12" fmla="*/ 2042 w 2621"/>
                <a:gd name="T13" fmla="*/ 1112 h 1162"/>
                <a:gd name="T14" fmla="*/ 2160 w 2621"/>
                <a:gd name="T15" fmla="*/ 1131 h 1162"/>
                <a:gd name="T16" fmla="*/ 2272 w 2621"/>
                <a:gd name="T17" fmla="*/ 1147 h 1162"/>
                <a:gd name="T18" fmla="*/ 2373 w 2621"/>
                <a:gd name="T19" fmla="*/ 1157 h 1162"/>
                <a:gd name="T20" fmla="*/ 2462 w 2621"/>
                <a:gd name="T21" fmla="*/ 1162 h 1162"/>
                <a:gd name="T22" fmla="*/ 2534 w 2621"/>
                <a:gd name="T23" fmla="*/ 1158 h 1162"/>
                <a:gd name="T24" fmla="*/ 2562 w 2621"/>
                <a:gd name="T25" fmla="*/ 1153 h 1162"/>
                <a:gd name="T26" fmla="*/ 2585 w 2621"/>
                <a:gd name="T27" fmla="*/ 1146 h 1162"/>
                <a:gd name="T28" fmla="*/ 2603 w 2621"/>
                <a:gd name="T29" fmla="*/ 1137 h 1162"/>
                <a:gd name="T30" fmla="*/ 2615 w 2621"/>
                <a:gd name="T31" fmla="*/ 1125 h 1162"/>
                <a:gd name="T32" fmla="*/ 2618 w 2621"/>
                <a:gd name="T33" fmla="*/ 1118 h 1162"/>
                <a:gd name="T34" fmla="*/ 2621 w 2621"/>
                <a:gd name="T35" fmla="*/ 1103 h 1162"/>
                <a:gd name="T36" fmla="*/ 2618 w 2621"/>
                <a:gd name="T37" fmla="*/ 1086 h 1162"/>
                <a:gd name="T38" fmla="*/ 2609 w 2621"/>
                <a:gd name="T39" fmla="*/ 1068 h 1162"/>
                <a:gd name="T40" fmla="*/ 2597 w 2621"/>
                <a:gd name="T41" fmla="*/ 1048 h 1162"/>
                <a:gd name="T42" fmla="*/ 2569 w 2621"/>
                <a:gd name="T43" fmla="*/ 1016 h 1162"/>
                <a:gd name="T44" fmla="*/ 2517 w 2621"/>
                <a:gd name="T45" fmla="*/ 969 h 1162"/>
                <a:gd name="T46" fmla="*/ 2452 w 2621"/>
                <a:gd name="T47" fmla="*/ 919 h 1162"/>
                <a:gd name="T48" fmla="*/ 2376 w 2621"/>
                <a:gd name="T49" fmla="*/ 866 h 1162"/>
                <a:gd name="T50" fmla="*/ 2291 w 2621"/>
                <a:gd name="T51" fmla="*/ 812 h 1162"/>
                <a:gd name="T52" fmla="*/ 2109 w 2621"/>
                <a:gd name="T53" fmla="*/ 704 h 1162"/>
                <a:gd name="T54" fmla="*/ 1926 w 2621"/>
                <a:gd name="T55" fmla="*/ 603 h 1162"/>
                <a:gd name="T56" fmla="*/ 1763 w 2621"/>
                <a:gd name="T57" fmla="*/ 518 h 1162"/>
                <a:gd name="T58" fmla="*/ 1605 w 2621"/>
                <a:gd name="T59" fmla="*/ 440 h 1162"/>
                <a:gd name="T60" fmla="*/ 747 w 2621"/>
                <a:gd name="T61" fmla="*/ 74 h 1162"/>
                <a:gd name="T62" fmla="*/ 658 w 2621"/>
                <a:gd name="T63" fmla="*/ 41 h 1162"/>
                <a:gd name="T64" fmla="*/ 577 w 2621"/>
                <a:gd name="T65" fmla="*/ 18 h 1162"/>
                <a:gd name="T66" fmla="*/ 502 w 2621"/>
                <a:gd name="T67" fmla="*/ 4 h 1162"/>
                <a:gd name="T68" fmla="*/ 434 w 2621"/>
                <a:gd name="T69" fmla="*/ 0 h 1162"/>
                <a:gd name="T70" fmla="*/ 372 w 2621"/>
                <a:gd name="T71" fmla="*/ 3 h 1162"/>
                <a:gd name="T72" fmla="*/ 316 w 2621"/>
                <a:gd name="T73" fmla="*/ 13 h 1162"/>
                <a:gd name="T74" fmla="*/ 264 w 2621"/>
                <a:gd name="T75" fmla="*/ 29 h 1162"/>
                <a:gd name="T76" fmla="*/ 220 w 2621"/>
                <a:gd name="T77" fmla="*/ 50 h 1162"/>
                <a:gd name="T78" fmla="*/ 178 w 2621"/>
                <a:gd name="T79" fmla="*/ 76 h 1162"/>
                <a:gd name="T80" fmla="*/ 142 w 2621"/>
                <a:gd name="T81" fmla="*/ 105 h 1162"/>
                <a:gd name="T82" fmla="*/ 110 w 2621"/>
                <a:gd name="T83" fmla="*/ 138 h 1162"/>
                <a:gd name="T84" fmla="*/ 82 w 2621"/>
                <a:gd name="T85" fmla="*/ 171 h 1162"/>
                <a:gd name="T86" fmla="*/ 57 w 2621"/>
                <a:gd name="T87" fmla="*/ 205 h 1162"/>
                <a:gd name="T88" fmla="*/ 16 w 2621"/>
                <a:gd name="T89" fmla="*/ 273 h 1162"/>
                <a:gd name="T90" fmla="*/ 0 w 2621"/>
                <a:gd name="T91" fmla="*/ 304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1" h="1162">
                  <a:moveTo>
                    <a:pt x="0" y="304"/>
                  </a:moveTo>
                  <a:lnTo>
                    <a:pt x="1179" y="889"/>
                  </a:lnTo>
                  <a:lnTo>
                    <a:pt x="1179" y="889"/>
                  </a:lnTo>
                  <a:lnTo>
                    <a:pt x="1195" y="898"/>
                  </a:lnTo>
                  <a:lnTo>
                    <a:pt x="1219" y="907"/>
                  </a:lnTo>
                  <a:lnTo>
                    <a:pt x="1247" y="916"/>
                  </a:lnTo>
                  <a:lnTo>
                    <a:pt x="1280" y="927"/>
                  </a:lnTo>
                  <a:lnTo>
                    <a:pt x="1359" y="951"/>
                  </a:lnTo>
                  <a:lnTo>
                    <a:pt x="1455" y="978"/>
                  </a:lnTo>
                  <a:lnTo>
                    <a:pt x="1560" y="1006"/>
                  </a:lnTo>
                  <a:lnTo>
                    <a:pt x="1676" y="1034"/>
                  </a:lnTo>
                  <a:lnTo>
                    <a:pt x="1797" y="1062"/>
                  </a:lnTo>
                  <a:lnTo>
                    <a:pt x="1919" y="1088"/>
                  </a:lnTo>
                  <a:lnTo>
                    <a:pt x="2042" y="1112"/>
                  </a:lnTo>
                  <a:lnTo>
                    <a:pt x="2102" y="1122"/>
                  </a:lnTo>
                  <a:lnTo>
                    <a:pt x="2160" y="1131"/>
                  </a:lnTo>
                  <a:lnTo>
                    <a:pt x="2217" y="1140"/>
                  </a:lnTo>
                  <a:lnTo>
                    <a:pt x="2272" y="1147"/>
                  </a:lnTo>
                  <a:lnTo>
                    <a:pt x="2324" y="1153"/>
                  </a:lnTo>
                  <a:lnTo>
                    <a:pt x="2373" y="1157"/>
                  </a:lnTo>
                  <a:lnTo>
                    <a:pt x="2419" y="1160"/>
                  </a:lnTo>
                  <a:lnTo>
                    <a:pt x="2462" y="1162"/>
                  </a:lnTo>
                  <a:lnTo>
                    <a:pt x="2500" y="1160"/>
                  </a:lnTo>
                  <a:lnTo>
                    <a:pt x="2534" y="1158"/>
                  </a:lnTo>
                  <a:lnTo>
                    <a:pt x="2548" y="1156"/>
                  </a:lnTo>
                  <a:lnTo>
                    <a:pt x="2562" y="1153"/>
                  </a:lnTo>
                  <a:lnTo>
                    <a:pt x="2574" y="1150"/>
                  </a:lnTo>
                  <a:lnTo>
                    <a:pt x="2585" y="1146"/>
                  </a:lnTo>
                  <a:lnTo>
                    <a:pt x="2595" y="1142"/>
                  </a:lnTo>
                  <a:lnTo>
                    <a:pt x="2603" y="1137"/>
                  </a:lnTo>
                  <a:lnTo>
                    <a:pt x="2610" y="1131"/>
                  </a:lnTo>
                  <a:lnTo>
                    <a:pt x="2615" y="1125"/>
                  </a:lnTo>
                  <a:lnTo>
                    <a:pt x="2615" y="1125"/>
                  </a:lnTo>
                  <a:lnTo>
                    <a:pt x="2618" y="1118"/>
                  </a:lnTo>
                  <a:lnTo>
                    <a:pt x="2620" y="1111"/>
                  </a:lnTo>
                  <a:lnTo>
                    <a:pt x="2621" y="1103"/>
                  </a:lnTo>
                  <a:lnTo>
                    <a:pt x="2620" y="1095"/>
                  </a:lnTo>
                  <a:lnTo>
                    <a:pt x="2618" y="1086"/>
                  </a:lnTo>
                  <a:lnTo>
                    <a:pt x="2615" y="1077"/>
                  </a:lnTo>
                  <a:lnTo>
                    <a:pt x="2609" y="1068"/>
                  </a:lnTo>
                  <a:lnTo>
                    <a:pt x="2603" y="1058"/>
                  </a:lnTo>
                  <a:lnTo>
                    <a:pt x="2597" y="1048"/>
                  </a:lnTo>
                  <a:lnTo>
                    <a:pt x="2588" y="1037"/>
                  </a:lnTo>
                  <a:lnTo>
                    <a:pt x="2569" y="1016"/>
                  </a:lnTo>
                  <a:lnTo>
                    <a:pt x="2544" y="993"/>
                  </a:lnTo>
                  <a:lnTo>
                    <a:pt x="2517" y="969"/>
                  </a:lnTo>
                  <a:lnTo>
                    <a:pt x="2486" y="944"/>
                  </a:lnTo>
                  <a:lnTo>
                    <a:pt x="2452" y="919"/>
                  </a:lnTo>
                  <a:lnTo>
                    <a:pt x="2415" y="893"/>
                  </a:lnTo>
                  <a:lnTo>
                    <a:pt x="2376" y="866"/>
                  </a:lnTo>
                  <a:lnTo>
                    <a:pt x="2334" y="839"/>
                  </a:lnTo>
                  <a:lnTo>
                    <a:pt x="2291" y="812"/>
                  </a:lnTo>
                  <a:lnTo>
                    <a:pt x="2202" y="758"/>
                  </a:lnTo>
                  <a:lnTo>
                    <a:pt x="2109" y="704"/>
                  </a:lnTo>
                  <a:lnTo>
                    <a:pt x="2016" y="652"/>
                  </a:lnTo>
                  <a:lnTo>
                    <a:pt x="1926" y="603"/>
                  </a:lnTo>
                  <a:lnTo>
                    <a:pt x="1841" y="558"/>
                  </a:lnTo>
                  <a:lnTo>
                    <a:pt x="1763" y="518"/>
                  </a:lnTo>
                  <a:lnTo>
                    <a:pt x="1696" y="484"/>
                  </a:lnTo>
                  <a:lnTo>
                    <a:pt x="1605" y="440"/>
                  </a:lnTo>
                  <a:lnTo>
                    <a:pt x="747" y="74"/>
                  </a:lnTo>
                  <a:lnTo>
                    <a:pt x="747" y="74"/>
                  </a:lnTo>
                  <a:lnTo>
                    <a:pt x="702" y="56"/>
                  </a:lnTo>
                  <a:lnTo>
                    <a:pt x="658" y="41"/>
                  </a:lnTo>
                  <a:lnTo>
                    <a:pt x="617" y="28"/>
                  </a:lnTo>
                  <a:lnTo>
                    <a:pt x="577" y="18"/>
                  </a:lnTo>
                  <a:lnTo>
                    <a:pt x="538" y="9"/>
                  </a:lnTo>
                  <a:lnTo>
                    <a:pt x="502" y="4"/>
                  </a:lnTo>
                  <a:lnTo>
                    <a:pt x="467" y="1"/>
                  </a:lnTo>
                  <a:lnTo>
                    <a:pt x="434" y="0"/>
                  </a:lnTo>
                  <a:lnTo>
                    <a:pt x="402" y="0"/>
                  </a:lnTo>
                  <a:lnTo>
                    <a:pt x="372" y="3"/>
                  </a:lnTo>
                  <a:lnTo>
                    <a:pt x="343" y="6"/>
                  </a:lnTo>
                  <a:lnTo>
                    <a:pt x="316" y="13"/>
                  </a:lnTo>
                  <a:lnTo>
                    <a:pt x="289" y="20"/>
                  </a:lnTo>
                  <a:lnTo>
                    <a:pt x="264" y="29"/>
                  </a:lnTo>
                  <a:lnTo>
                    <a:pt x="241" y="38"/>
                  </a:lnTo>
                  <a:lnTo>
                    <a:pt x="220" y="50"/>
                  </a:lnTo>
                  <a:lnTo>
                    <a:pt x="198" y="62"/>
                  </a:lnTo>
                  <a:lnTo>
                    <a:pt x="178" y="76"/>
                  </a:lnTo>
                  <a:lnTo>
                    <a:pt x="159" y="90"/>
                  </a:lnTo>
                  <a:lnTo>
                    <a:pt x="142" y="105"/>
                  </a:lnTo>
                  <a:lnTo>
                    <a:pt x="125" y="122"/>
                  </a:lnTo>
                  <a:lnTo>
                    <a:pt x="110" y="138"/>
                  </a:lnTo>
                  <a:lnTo>
                    <a:pt x="95" y="154"/>
                  </a:lnTo>
                  <a:lnTo>
                    <a:pt x="82" y="171"/>
                  </a:lnTo>
                  <a:lnTo>
                    <a:pt x="68" y="189"/>
                  </a:lnTo>
                  <a:lnTo>
                    <a:pt x="57" y="205"/>
                  </a:lnTo>
                  <a:lnTo>
                    <a:pt x="36" y="239"/>
                  </a:lnTo>
                  <a:lnTo>
                    <a:pt x="16" y="273"/>
                  </a:lnTo>
                  <a:lnTo>
                    <a:pt x="0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FE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56"/>
            <p:cNvSpPr>
              <a:spLocks/>
            </p:cNvSpPr>
            <p:nvPr/>
          </p:nvSpPr>
          <p:spPr bwMode="auto">
            <a:xfrm flipH="1">
              <a:off x="1183245" y="261347"/>
              <a:ext cx="1187054" cy="816592"/>
            </a:xfrm>
            <a:custGeom>
              <a:avLst/>
              <a:gdLst>
                <a:gd name="T0" fmla="*/ 1338 w 4097"/>
                <a:gd name="T1" fmla="*/ 1066 h 3288"/>
                <a:gd name="T2" fmla="*/ 1356 w 4097"/>
                <a:gd name="T3" fmla="*/ 982 h 3288"/>
                <a:gd name="T4" fmla="*/ 1401 w 4097"/>
                <a:gd name="T5" fmla="*/ 911 h 3288"/>
                <a:gd name="T6" fmla="*/ 1469 w 4097"/>
                <a:gd name="T7" fmla="*/ 857 h 3288"/>
                <a:gd name="T8" fmla="*/ 1551 w 4097"/>
                <a:gd name="T9" fmla="*/ 821 h 3288"/>
                <a:gd name="T10" fmla="*/ 1641 w 4097"/>
                <a:gd name="T11" fmla="*/ 806 h 3288"/>
                <a:gd name="T12" fmla="*/ 1734 w 4097"/>
                <a:gd name="T13" fmla="*/ 815 h 3288"/>
                <a:gd name="T14" fmla="*/ 1823 w 4097"/>
                <a:gd name="T15" fmla="*/ 850 h 3288"/>
                <a:gd name="T16" fmla="*/ 1883 w 4097"/>
                <a:gd name="T17" fmla="*/ 894 h 3288"/>
                <a:gd name="T18" fmla="*/ 1879 w 4097"/>
                <a:gd name="T19" fmla="*/ 805 h 3288"/>
                <a:gd name="T20" fmla="*/ 1906 w 4097"/>
                <a:gd name="T21" fmla="*/ 727 h 3288"/>
                <a:gd name="T22" fmla="*/ 1957 w 4097"/>
                <a:gd name="T23" fmla="*/ 662 h 3288"/>
                <a:gd name="T24" fmla="*/ 2027 w 4097"/>
                <a:gd name="T25" fmla="*/ 615 h 3288"/>
                <a:gd name="T26" fmla="*/ 2109 w 4097"/>
                <a:gd name="T27" fmla="*/ 584 h 3288"/>
                <a:gd name="T28" fmla="*/ 2199 w 4097"/>
                <a:gd name="T29" fmla="*/ 575 h 3288"/>
                <a:gd name="T30" fmla="*/ 2289 w 4097"/>
                <a:gd name="T31" fmla="*/ 588 h 3288"/>
                <a:gd name="T32" fmla="*/ 2374 w 4097"/>
                <a:gd name="T33" fmla="*/ 625 h 3288"/>
                <a:gd name="T34" fmla="*/ 2380 w 4097"/>
                <a:gd name="T35" fmla="*/ 562 h 3288"/>
                <a:gd name="T36" fmla="*/ 2414 w 4097"/>
                <a:gd name="T37" fmla="*/ 487 h 3288"/>
                <a:gd name="T38" fmla="*/ 2474 w 4097"/>
                <a:gd name="T39" fmla="*/ 429 h 3288"/>
                <a:gd name="T40" fmla="*/ 2550 w 4097"/>
                <a:gd name="T41" fmla="*/ 389 h 3288"/>
                <a:gd name="T42" fmla="*/ 2636 w 4097"/>
                <a:gd name="T43" fmla="*/ 369 h 3288"/>
                <a:gd name="T44" fmla="*/ 2727 w 4097"/>
                <a:gd name="T45" fmla="*/ 373 h 3288"/>
                <a:gd name="T46" fmla="*/ 2815 w 4097"/>
                <a:gd name="T47" fmla="*/ 402 h 3288"/>
                <a:gd name="T48" fmla="*/ 2893 w 4097"/>
                <a:gd name="T49" fmla="*/ 459 h 3288"/>
                <a:gd name="T50" fmla="*/ 3750 w 4097"/>
                <a:gd name="T51" fmla="*/ 1480 h 3288"/>
                <a:gd name="T52" fmla="*/ 3830 w 4097"/>
                <a:gd name="T53" fmla="*/ 1595 h 3288"/>
                <a:gd name="T54" fmla="*/ 3901 w 4097"/>
                <a:gd name="T55" fmla="*/ 1721 h 3288"/>
                <a:gd name="T56" fmla="*/ 3976 w 4097"/>
                <a:gd name="T57" fmla="*/ 1890 h 3288"/>
                <a:gd name="T58" fmla="*/ 4060 w 4097"/>
                <a:gd name="T59" fmla="*/ 2158 h 3288"/>
                <a:gd name="T60" fmla="*/ 4095 w 4097"/>
                <a:gd name="T61" fmla="*/ 2362 h 3288"/>
                <a:gd name="T62" fmla="*/ 4097 w 4097"/>
                <a:gd name="T63" fmla="*/ 2433 h 3288"/>
                <a:gd name="T64" fmla="*/ 4085 w 4097"/>
                <a:gd name="T65" fmla="*/ 2558 h 3288"/>
                <a:gd name="T66" fmla="*/ 4054 w 4097"/>
                <a:gd name="T67" fmla="*/ 2673 h 3288"/>
                <a:gd name="T68" fmla="*/ 4008 w 4097"/>
                <a:gd name="T69" fmla="*/ 2778 h 3288"/>
                <a:gd name="T70" fmla="*/ 3947 w 4097"/>
                <a:gd name="T71" fmla="*/ 2872 h 3288"/>
                <a:gd name="T72" fmla="*/ 3874 w 4097"/>
                <a:gd name="T73" fmla="*/ 2957 h 3288"/>
                <a:gd name="T74" fmla="*/ 3791 w 4097"/>
                <a:gd name="T75" fmla="*/ 3031 h 3288"/>
                <a:gd name="T76" fmla="*/ 3699 w 4097"/>
                <a:gd name="T77" fmla="*/ 3096 h 3288"/>
                <a:gd name="T78" fmla="*/ 3601 w 4097"/>
                <a:gd name="T79" fmla="*/ 3151 h 3288"/>
                <a:gd name="T80" fmla="*/ 3396 w 4097"/>
                <a:gd name="T81" fmla="*/ 3233 h 3288"/>
                <a:gd name="T82" fmla="*/ 3189 w 4097"/>
                <a:gd name="T83" fmla="*/ 3279 h 3288"/>
                <a:gd name="T84" fmla="*/ 2999 w 4097"/>
                <a:gd name="T85" fmla="*/ 3287 h 3288"/>
                <a:gd name="T86" fmla="*/ 2875 w 4097"/>
                <a:gd name="T87" fmla="*/ 3270 h 3288"/>
                <a:gd name="T88" fmla="*/ 2737 w 4097"/>
                <a:gd name="T89" fmla="*/ 3228 h 3288"/>
                <a:gd name="T90" fmla="*/ 2524 w 4097"/>
                <a:gd name="T91" fmla="*/ 3148 h 3288"/>
                <a:gd name="T92" fmla="*/ 2390 w 4097"/>
                <a:gd name="T93" fmla="*/ 3078 h 3288"/>
                <a:gd name="T94" fmla="*/ 2280 w 4097"/>
                <a:gd name="T95" fmla="*/ 2989 h 3288"/>
                <a:gd name="T96" fmla="*/ 76 w 4097"/>
                <a:gd name="T97" fmla="*/ 439 h 3288"/>
                <a:gd name="T98" fmla="*/ 35 w 4097"/>
                <a:gd name="T99" fmla="*/ 376 h 3288"/>
                <a:gd name="T100" fmla="*/ 10 w 4097"/>
                <a:gd name="T101" fmla="*/ 317 h 3288"/>
                <a:gd name="T102" fmla="*/ 0 w 4097"/>
                <a:gd name="T103" fmla="*/ 259 h 3288"/>
                <a:gd name="T104" fmla="*/ 4 w 4097"/>
                <a:gd name="T105" fmla="*/ 205 h 3288"/>
                <a:gd name="T106" fmla="*/ 19 w 4097"/>
                <a:gd name="T107" fmla="*/ 157 h 3288"/>
                <a:gd name="T108" fmla="*/ 45 w 4097"/>
                <a:gd name="T109" fmla="*/ 112 h 3288"/>
                <a:gd name="T110" fmla="*/ 111 w 4097"/>
                <a:gd name="T111" fmla="*/ 51 h 3288"/>
                <a:gd name="T112" fmla="*/ 210 w 4097"/>
                <a:gd name="T113" fmla="*/ 9 h 3288"/>
                <a:gd name="T114" fmla="*/ 320 w 4097"/>
                <a:gd name="T115" fmla="*/ 1 h 3288"/>
                <a:gd name="T116" fmla="*/ 376 w 4097"/>
                <a:gd name="T117" fmla="*/ 13 h 3288"/>
                <a:gd name="T118" fmla="*/ 431 w 4097"/>
                <a:gd name="T119" fmla="*/ 36 h 3288"/>
                <a:gd name="T120" fmla="*/ 483 w 4097"/>
                <a:gd name="T121" fmla="*/ 70 h 3288"/>
                <a:gd name="T122" fmla="*/ 529 w 4097"/>
                <a:gd name="T123" fmla="*/ 117 h 3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97" h="3288">
                  <a:moveTo>
                    <a:pt x="529" y="117"/>
                  </a:moveTo>
                  <a:lnTo>
                    <a:pt x="1338" y="1089"/>
                  </a:lnTo>
                  <a:lnTo>
                    <a:pt x="1338" y="1089"/>
                  </a:lnTo>
                  <a:lnTo>
                    <a:pt x="1338" y="1066"/>
                  </a:lnTo>
                  <a:lnTo>
                    <a:pt x="1340" y="1043"/>
                  </a:lnTo>
                  <a:lnTo>
                    <a:pt x="1343" y="1022"/>
                  </a:lnTo>
                  <a:lnTo>
                    <a:pt x="1349" y="1001"/>
                  </a:lnTo>
                  <a:lnTo>
                    <a:pt x="1356" y="982"/>
                  </a:lnTo>
                  <a:lnTo>
                    <a:pt x="1365" y="962"/>
                  </a:lnTo>
                  <a:lnTo>
                    <a:pt x="1376" y="944"/>
                  </a:lnTo>
                  <a:lnTo>
                    <a:pt x="1388" y="927"/>
                  </a:lnTo>
                  <a:lnTo>
                    <a:pt x="1401" y="911"/>
                  </a:lnTo>
                  <a:lnTo>
                    <a:pt x="1417" y="895"/>
                  </a:lnTo>
                  <a:lnTo>
                    <a:pt x="1433" y="881"/>
                  </a:lnTo>
                  <a:lnTo>
                    <a:pt x="1451" y="868"/>
                  </a:lnTo>
                  <a:lnTo>
                    <a:pt x="1469" y="857"/>
                  </a:lnTo>
                  <a:lnTo>
                    <a:pt x="1489" y="846"/>
                  </a:lnTo>
                  <a:lnTo>
                    <a:pt x="1509" y="836"/>
                  </a:lnTo>
                  <a:lnTo>
                    <a:pt x="1529" y="827"/>
                  </a:lnTo>
                  <a:lnTo>
                    <a:pt x="1551" y="821"/>
                  </a:lnTo>
                  <a:lnTo>
                    <a:pt x="1573" y="815"/>
                  </a:lnTo>
                  <a:lnTo>
                    <a:pt x="1595" y="811"/>
                  </a:lnTo>
                  <a:lnTo>
                    <a:pt x="1619" y="808"/>
                  </a:lnTo>
                  <a:lnTo>
                    <a:pt x="1641" y="806"/>
                  </a:lnTo>
                  <a:lnTo>
                    <a:pt x="1665" y="806"/>
                  </a:lnTo>
                  <a:lnTo>
                    <a:pt x="1688" y="808"/>
                  </a:lnTo>
                  <a:lnTo>
                    <a:pt x="1711" y="810"/>
                  </a:lnTo>
                  <a:lnTo>
                    <a:pt x="1734" y="815"/>
                  </a:lnTo>
                  <a:lnTo>
                    <a:pt x="1757" y="821"/>
                  </a:lnTo>
                  <a:lnTo>
                    <a:pt x="1779" y="830"/>
                  </a:lnTo>
                  <a:lnTo>
                    <a:pt x="1802" y="838"/>
                  </a:lnTo>
                  <a:lnTo>
                    <a:pt x="1823" y="850"/>
                  </a:lnTo>
                  <a:lnTo>
                    <a:pt x="1843" y="863"/>
                  </a:lnTo>
                  <a:lnTo>
                    <a:pt x="1863" y="878"/>
                  </a:lnTo>
                  <a:lnTo>
                    <a:pt x="1883" y="894"/>
                  </a:lnTo>
                  <a:lnTo>
                    <a:pt x="1883" y="894"/>
                  </a:lnTo>
                  <a:lnTo>
                    <a:pt x="1878" y="872"/>
                  </a:lnTo>
                  <a:lnTo>
                    <a:pt x="1877" y="848"/>
                  </a:lnTo>
                  <a:lnTo>
                    <a:pt x="1877" y="826"/>
                  </a:lnTo>
                  <a:lnTo>
                    <a:pt x="1879" y="805"/>
                  </a:lnTo>
                  <a:lnTo>
                    <a:pt x="1883" y="784"/>
                  </a:lnTo>
                  <a:lnTo>
                    <a:pt x="1889" y="765"/>
                  </a:lnTo>
                  <a:lnTo>
                    <a:pt x="1896" y="745"/>
                  </a:lnTo>
                  <a:lnTo>
                    <a:pt x="1906" y="727"/>
                  </a:lnTo>
                  <a:lnTo>
                    <a:pt x="1916" y="710"/>
                  </a:lnTo>
                  <a:lnTo>
                    <a:pt x="1929" y="692"/>
                  </a:lnTo>
                  <a:lnTo>
                    <a:pt x="1942" y="677"/>
                  </a:lnTo>
                  <a:lnTo>
                    <a:pt x="1957" y="662"/>
                  </a:lnTo>
                  <a:lnTo>
                    <a:pt x="1973" y="649"/>
                  </a:lnTo>
                  <a:lnTo>
                    <a:pt x="1990" y="636"/>
                  </a:lnTo>
                  <a:lnTo>
                    <a:pt x="2008" y="624"/>
                  </a:lnTo>
                  <a:lnTo>
                    <a:pt x="2027" y="615"/>
                  </a:lnTo>
                  <a:lnTo>
                    <a:pt x="2046" y="605"/>
                  </a:lnTo>
                  <a:lnTo>
                    <a:pt x="2067" y="597"/>
                  </a:lnTo>
                  <a:lnTo>
                    <a:pt x="2088" y="590"/>
                  </a:lnTo>
                  <a:lnTo>
                    <a:pt x="2109" y="584"/>
                  </a:lnTo>
                  <a:lnTo>
                    <a:pt x="2132" y="580"/>
                  </a:lnTo>
                  <a:lnTo>
                    <a:pt x="2153" y="577"/>
                  </a:lnTo>
                  <a:lnTo>
                    <a:pt x="2175" y="575"/>
                  </a:lnTo>
                  <a:lnTo>
                    <a:pt x="2199" y="575"/>
                  </a:lnTo>
                  <a:lnTo>
                    <a:pt x="2221" y="576"/>
                  </a:lnTo>
                  <a:lnTo>
                    <a:pt x="2244" y="578"/>
                  </a:lnTo>
                  <a:lnTo>
                    <a:pt x="2266" y="582"/>
                  </a:lnTo>
                  <a:lnTo>
                    <a:pt x="2289" y="588"/>
                  </a:lnTo>
                  <a:lnTo>
                    <a:pt x="2310" y="595"/>
                  </a:lnTo>
                  <a:lnTo>
                    <a:pt x="2332" y="604"/>
                  </a:lnTo>
                  <a:lnTo>
                    <a:pt x="2353" y="614"/>
                  </a:lnTo>
                  <a:lnTo>
                    <a:pt x="2374" y="625"/>
                  </a:lnTo>
                  <a:lnTo>
                    <a:pt x="2374" y="625"/>
                  </a:lnTo>
                  <a:lnTo>
                    <a:pt x="2374" y="604"/>
                  </a:lnTo>
                  <a:lnTo>
                    <a:pt x="2375" y="582"/>
                  </a:lnTo>
                  <a:lnTo>
                    <a:pt x="2380" y="562"/>
                  </a:lnTo>
                  <a:lnTo>
                    <a:pt x="2386" y="541"/>
                  </a:lnTo>
                  <a:lnTo>
                    <a:pt x="2394" y="523"/>
                  </a:lnTo>
                  <a:lnTo>
                    <a:pt x="2403" y="504"/>
                  </a:lnTo>
                  <a:lnTo>
                    <a:pt x="2414" y="487"/>
                  </a:lnTo>
                  <a:lnTo>
                    <a:pt x="2428" y="471"/>
                  </a:lnTo>
                  <a:lnTo>
                    <a:pt x="2441" y="456"/>
                  </a:lnTo>
                  <a:lnTo>
                    <a:pt x="2457" y="442"/>
                  </a:lnTo>
                  <a:lnTo>
                    <a:pt x="2474" y="429"/>
                  </a:lnTo>
                  <a:lnTo>
                    <a:pt x="2491" y="417"/>
                  </a:lnTo>
                  <a:lnTo>
                    <a:pt x="2510" y="406"/>
                  </a:lnTo>
                  <a:lnTo>
                    <a:pt x="2529" y="398"/>
                  </a:lnTo>
                  <a:lnTo>
                    <a:pt x="2550" y="389"/>
                  </a:lnTo>
                  <a:lnTo>
                    <a:pt x="2570" y="382"/>
                  </a:lnTo>
                  <a:lnTo>
                    <a:pt x="2592" y="376"/>
                  </a:lnTo>
                  <a:lnTo>
                    <a:pt x="2614" y="372"/>
                  </a:lnTo>
                  <a:lnTo>
                    <a:pt x="2636" y="369"/>
                  </a:lnTo>
                  <a:lnTo>
                    <a:pt x="2659" y="368"/>
                  </a:lnTo>
                  <a:lnTo>
                    <a:pt x="2681" y="368"/>
                  </a:lnTo>
                  <a:lnTo>
                    <a:pt x="2704" y="369"/>
                  </a:lnTo>
                  <a:lnTo>
                    <a:pt x="2727" y="373"/>
                  </a:lnTo>
                  <a:lnTo>
                    <a:pt x="2750" y="378"/>
                  </a:lnTo>
                  <a:lnTo>
                    <a:pt x="2771" y="385"/>
                  </a:lnTo>
                  <a:lnTo>
                    <a:pt x="2793" y="392"/>
                  </a:lnTo>
                  <a:lnTo>
                    <a:pt x="2815" y="402"/>
                  </a:lnTo>
                  <a:lnTo>
                    <a:pt x="2835" y="414"/>
                  </a:lnTo>
                  <a:lnTo>
                    <a:pt x="2855" y="427"/>
                  </a:lnTo>
                  <a:lnTo>
                    <a:pt x="2874" y="442"/>
                  </a:lnTo>
                  <a:lnTo>
                    <a:pt x="2893" y="459"/>
                  </a:lnTo>
                  <a:lnTo>
                    <a:pt x="2910" y="479"/>
                  </a:lnTo>
                  <a:lnTo>
                    <a:pt x="3729" y="1454"/>
                  </a:lnTo>
                  <a:lnTo>
                    <a:pt x="3729" y="1454"/>
                  </a:lnTo>
                  <a:lnTo>
                    <a:pt x="3750" y="1480"/>
                  </a:lnTo>
                  <a:lnTo>
                    <a:pt x="3772" y="1507"/>
                  </a:lnTo>
                  <a:lnTo>
                    <a:pt x="3792" y="1536"/>
                  </a:lnTo>
                  <a:lnTo>
                    <a:pt x="3811" y="1565"/>
                  </a:lnTo>
                  <a:lnTo>
                    <a:pt x="3830" y="1595"/>
                  </a:lnTo>
                  <a:lnTo>
                    <a:pt x="3849" y="1625"/>
                  </a:lnTo>
                  <a:lnTo>
                    <a:pt x="3867" y="1657"/>
                  </a:lnTo>
                  <a:lnTo>
                    <a:pt x="3884" y="1689"/>
                  </a:lnTo>
                  <a:lnTo>
                    <a:pt x="3901" y="1721"/>
                  </a:lnTo>
                  <a:lnTo>
                    <a:pt x="3917" y="1755"/>
                  </a:lnTo>
                  <a:lnTo>
                    <a:pt x="3933" y="1788"/>
                  </a:lnTo>
                  <a:lnTo>
                    <a:pt x="3948" y="1822"/>
                  </a:lnTo>
                  <a:lnTo>
                    <a:pt x="3976" y="1890"/>
                  </a:lnTo>
                  <a:lnTo>
                    <a:pt x="4001" y="1958"/>
                  </a:lnTo>
                  <a:lnTo>
                    <a:pt x="4023" y="2026"/>
                  </a:lnTo>
                  <a:lnTo>
                    <a:pt x="4043" y="2093"/>
                  </a:lnTo>
                  <a:lnTo>
                    <a:pt x="4060" y="2158"/>
                  </a:lnTo>
                  <a:lnTo>
                    <a:pt x="4073" y="2220"/>
                  </a:lnTo>
                  <a:lnTo>
                    <a:pt x="4085" y="2280"/>
                  </a:lnTo>
                  <a:lnTo>
                    <a:pt x="4091" y="2335"/>
                  </a:lnTo>
                  <a:lnTo>
                    <a:pt x="4095" y="2362"/>
                  </a:lnTo>
                  <a:lnTo>
                    <a:pt x="4096" y="2387"/>
                  </a:lnTo>
                  <a:lnTo>
                    <a:pt x="4097" y="2410"/>
                  </a:lnTo>
                  <a:lnTo>
                    <a:pt x="4097" y="2433"/>
                  </a:lnTo>
                  <a:lnTo>
                    <a:pt x="4097" y="2433"/>
                  </a:lnTo>
                  <a:lnTo>
                    <a:pt x="4096" y="2466"/>
                  </a:lnTo>
                  <a:lnTo>
                    <a:pt x="4094" y="2497"/>
                  </a:lnTo>
                  <a:lnTo>
                    <a:pt x="4090" y="2528"/>
                  </a:lnTo>
                  <a:lnTo>
                    <a:pt x="4085" y="2558"/>
                  </a:lnTo>
                  <a:lnTo>
                    <a:pt x="4079" y="2588"/>
                  </a:lnTo>
                  <a:lnTo>
                    <a:pt x="4072" y="2617"/>
                  </a:lnTo>
                  <a:lnTo>
                    <a:pt x="4063" y="2646"/>
                  </a:lnTo>
                  <a:lnTo>
                    <a:pt x="4054" y="2673"/>
                  </a:lnTo>
                  <a:lnTo>
                    <a:pt x="4044" y="2700"/>
                  </a:lnTo>
                  <a:lnTo>
                    <a:pt x="4033" y="2727"/>
                  </a:lnTo>
                  <a:lnTo>
                    <a:pt x="4021" y="2753"/>
                  </a:lnTo>
                  <a:lnTo>
                    <a:pt x="4008" y="2778"/>
                  </a:lnTo>
                  <a:lnTo>
                    <a:pt x="3994" y="2802"/>
                  </a:lnTo>
                  <a:lnTo>
                    <a:pt x="3979" y="2826"/>
                  </a:lnTo>
                  <a:lnTo>
                    <a:pt x="3963" y="2849"/>
                  </a:lnTo>
                  <a:lnTo>
                    <a:pt x="3947" y="2872"/>
                  </a:lnTo>
                  <a:lnTo>
                    <a:pt x="3930" y="2894"/>
                  </a:lnTo>
                  <a:lnTo>
                    <a:pt x="3912" y="2916"/>
                  </a:lnTo>
                  <a:lnTo>
                    <a:pt x="3893" y="2936"/>
                  </a:lnTo>
                  <a:lnTo>
                    <a:pt x="3874" y="2957"/>
                  </a:lnTo>
                  <a:lnTo>
                    <a:pt x="3854" y="2976"/>
                  </a:lnTo>
                  <a:lnTo>
                    <a:pt x="3833" y="2995"/>
                  </a:lnTo>
                  <a:lnTo>
                    <a:pt x="3812" y="3013"/>
                  </a:lnTo>
                  <a:lnTo>
                    <a:pt x="3791" y="3031"/>
                  </a:lnTo>
                  <a:lnTo>
                    <a:pt x="3768" y="3048"/>
                  </a:lnTo>
                  <a:lnTo>
                    <a:pt x="3746" y="3065"/>
                  </a:lnTo>
                  <a:lnTo>
                    <a:pt x="3722" y="3081"/>
                  </a:lnTo>
                  <a:lnTo>
                    <a:pt x="3699" y="3096"/>
                  </a:lnTo>
                  <a:lnTo>
                    <a:pt x="3675" y="3110"/>
                  </a:lnTo>
                  <a:lnTo>
                    <a:pt x="3651" y="3124"/>
                  </a:lnTo>
                  <a:lnTo>
                    <a:pt x="3626" y="3138"/>
                  </a:lnTo>
                  <a:lnTo>
                    <a:pt x="3601" y="3151"/>
                  </a:lnTo>
                  <a:lnTo>
                    <a:pt x="3551" y="3175"/>
                  </a:lnTo>
                  <a:lnTo>
                    <a:pt x="3499" y="3197"/>
                  </a:lnTo>
                  <a:lnTo>
                    <a:pt x="3447" y="3216"/>
                  </a:lnTo>
                  <a:lnTo>
                    <a:pt x="3396" y="3233"/>
                  </a:lnTo>
                  <a:lnTo>
                    <a:pt x="3343" y="3248"/>
                  </a:lnTo>
                  <a:lnTo>
                    <a:pt x="3292" y="3260"/>
                  </a:lnTo>
                  <a:lnTo>
                    <a:pt x="3240" y="3270"/>
                  </a:lnTo>
                  <a:lnTo>
                    <a:pt x="3189" y="3279"/>
                  </a:lnTo>
                  <a:lnTo>
                    <a:pt x="3139" y="3284"/>
                  </a:lnTo>
                  <a:lnTo>
                    <a:pt x="3091" y="3287"/>
                  </a:lnTo>
                  <a:lnTo>
                    <a:pt x="3044" y="3288"/>
                  </a:lnTo>
                  <a:lnTo>
                    <a:pt x="2999" y="3287"/>
                  </a:lnTo>
                  <a:lnTo>
                    <a:pt x="2955" y="3284"/>
                  </a:lnTo>
                  <a:lnTo>
                    <a:pt x="2915" y="3278"/>
                  </a:lnTo>
                  <a:lnTo>
                    <a:pt x="2894" y="3274"/>
                  </a:lnTo>
                  <a:lnTo>
                    <a:pt x="2875" y="3270"/>
                  </a:lnTo>
                  <a:lnTo>
                    <a:pt x="2857" y="3266"/>
                  </a:lnTo>
                  <a:lnTo>
                    <a:pt x="2839" y="3260"/>
                  </a:lnTo>
                  <a:lnTo>
                    <a:pt x="2839" y="3260"/>
                  </a:lnTo>
                  <a:lnTo>
                    <a:pt x="2737" y="3228"/>
                  </a:lnTo>
                  <a:lnTo>
                    <a:pt x="2645" y="3196"/>
                  </a:lnTo>
                  <a:lnTo>
                    <a:pt x="2603" y="3180"/>
                  </a:lnTo>
                  <a:lnTo>
                    <a:pt x="2562" y="3164"/>
                  </a:lnTo>
                  <a:lnTo>
                    <a:pt x="2524" y="3148"/>
                  </a:lnTo>
                  <a:lnTo>
                    <a:pt x="2487" y="3132"/>
                  </a:lnTo>
                  <a:lnTo>
                    <a:pt x="2454" y="3115"/>
                  </a:lnTo>
                  <a:lnTo>
                    <a:pt x="2420" y="3096"/>
                  </a:lnTo>
                  <a:lnTo>
                    <a:pt x="2390" y="3078"/>
                  </a:lnTo>
                  <a:lnTo>
                    <a:pt x="2360" y="3057"/>
                  </a:lnTo>
                  <a:lnTo>
                    <a:pt x="2332" y="3036"/>
                  </a:lnTo>
                  <a:lnTo>
                    <a:pt x="2305" y="3013"/>
                  </a:lnTo>
                  <a:lnTo>
                    <a:pt x="2280" y="2989"/>
                  </a:lnTo>
                  <a:lnTo>
                    <a:pt x="2256" y="2962"/>
                  </a:lnTo>
                  <a:lnTo>
                    <a:pt x="90" y="455"/>
                  </a:lnTo>
                  <a:lnTo>
                    <a:pt x="90" y="455"/>
                  </a:lnTo>
                  <a:lnTo>
                    <a:pt x="76" y="439"/>
                  </a:lnTo>
                  <a:lnTo>
                    <a:pt x="64" y="422"/>
                  </a:lnTo>
                  <a:lnTo>
                    <a:pt x="53" y="407"/>
                  </a:lnTo>
                  <a:lnTo>
                    <a:pt x="44" y="392"/>
                  </a:lnTo>
                  <a:lnTo>
                    <a:pt x="35" y="376"/>
                  </a:lnTo>
                  <a:lnTo>
                    <a:pt x="27" y="361"/>
                  </a:lnTo>
                  <a:lnTo>
                    <a:pt x="20" y="346"/>
                  </a:lnTo>
                  <a:lnTo>
                    <a:pt x="15" y="331"/>
                  </a:lnTo>
                  <a:lnTo>
                    <a:pt x="10" y="317"/>
                  </a:lnTo>
                  <a:lnTo>
                    <a:pt x="6" y="301"/>
                  </a:lnTo>
                  <a:lnTo>
                    <a:pt x="4" y="287"/>
                  </a:lnTo>
                  <a:lnTo>
                    <a:pt x="1" y="272"/>
                  </a:lnTo>
                  <a:lnTo>
                    <a:pt x="0" y="259"/>
                  </a:lnTo>
                  <a:lnTo>
                    <a:pt x="0" y="245"/>
                  </a:lnTo>
                  <a:lnTo>
                    <a:pt x="0" y="231"/>
                  </a:lnTo>
                  <a:lnTo>
                    <a:pt x="1" y="218"/>
                  </a:lnTo>
                  <a:lnTo>
                    <a:pt x="4" y="205"/>
                  </a:lnTo>
                  <a:lnTo>
                    <a:pt x="7" y="192"/>
                  </a:lnTo>
                  <a:lnTo>
                    <a:pt x="10" y="180"/>
                  </a:lnTo>
                  <a:lnTo>
                    <a:pt x="15" y="169"/>
                  </a:lnTo>
                  <a:lnTo>
                    <a:pt x="19" y="157"/>
                  </a:lnTo>
                  <a:lnTo>
                    <a:pt x="25" y="145"/>
                  </a:lnTo>
                  <a:lnTo>
                    <a:pt x="32" y="134"/>
                  </a:lnTo>
                  <a:lnTo>
                    <a:pt x="38" y="123"/>
                  </a:lnTo>
                  <a:lnTo>
                    <a:pt x="45" y="112"/>
                  </a:lnTo>
                  <a:lnTo>
                    <a:pt x="54" y="103"/>
                  </a:lnTo>
                  <a:lnTo>
                    <a:pt x="71" y="84"/>
                  </a:lnTo>
                  <a:lnTo>
                    <a:pt x="90" y="67"/>
                  </a:lnTo>
                  <a:lnTo>
                    <a:pt x="111" y="51"/>
                  </a:lnTo>
                  <a:lnTo>
                    <a:pt x="135" y="38"/>
                  </a:lnTo>
                  <a:lnTo>
                    <a:pt x="158" y="26"/>
                  </a:lnTo>
                  <a:lnTo>
                    <a:pt x="184" y="16"/>
                  </a:lnTo>
                  <a:lnTo>
                    <a:pt x="210" y="9"/>
                  </a:lnTo>
                  <a:lnTo>
                    <a:pt x="237" y="3"/>
                  </a:lnTo>
                  <a:lnTo>
                    <a:pt x="265" y="0"/>
                  </a:lnTo>
                  <a:lnTo>
                    <a:pt x="292" y="0"/>
                  </a:lnTo>
                  <a:lnTo>
                    <a:pt x="320" y="1"/>
                  </a:lnTo>
                  <a:lnTo>
                    <a:pt x="334" y="3"/>
                  </a:lnTo>
                  <a:lnTo>
                    <a:pt x="349" y="6"/>
                  </a:lnTo>
                  <a:lnTo>
                    <a:pt x="363" y="9"/>
                  </a:lnTo>
                  <a:lnTo>
                    <a:pt x="376" y="13"/>
                  </a:lnTo>
                  <a:lnTo>
                    <a:pt x="391" y="17"/>
                  </a:lnTo>
                  <a:lnTo>
                    <a:pt x="404" y="23"/>
                  </a:lnTo>
                  <a:lnTo>
                    <a:pt x="417" y="29"/>
                  </a:lnTo>
                  <a:lnTo>
                    <a:pt x="431" y="36"/>
                  </a:lnTo>
                  <a:lnTo>
                    <a:pt x="444" y="43"/>
                  </a:lnTo>
                  <a:lnTo>
                    <a:pt x="457" y="51"/>
                  </a:lnTo>
                  <a:lnTo>
                    <a:pt x="470" y="61"/>
                  </a:lnTo>
                  <a:lnTo>
                    <a:pt x="483" y="70"/>
                  </a:lnTo>
                  <a:lnTo>
                    <a:pt x="494" y="80"/>
                  </a:lnTo>
                  <a:lnTo>
                    <a:pt x="506" y="92"/>
                  </a:lnTo>
                  <a:lnTo>
                    <a:pt x="517" y="104"/>
                  </a:lnTo>
                  <a:lnTo>
                    <a:pt x="529" y="117"/>
                  </a:lnTo>
                  <a:lnTo>
                    <a:pt x="529" y="117"/>
                  </a:lnTo>
                  <a:close/>
                </a:path>
              </a:pathLst>
            </a:custGeom>
            <a:solidFill>
              <a:srgbClr val="FED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57"/>
            <p:cNvSpPr>
              <a:spLocks noEditPoints="1"/>
            </p:cNvSpPr>
            <p:nvPr/>
          </p:nvSpPr>
          <p:spPr bwMode="auto">
            <a:xfrm flipH="1">
              <a:off x="1595151" y="287408"/>
              <a:ext cx="623942" cy="370073"/>
            </a:xfrm>
            <a:custGeom>
              <a:avLst/>
              <a:gdLst>
                <a:gd name="T0" fmla="*/ 2158 w 2158"/>
                <a:gd name="T1" fmla="*/ 854 h 1491"/>
                <a:gd name="T2" fmla="*/ 1858 w 2158"/>
                <a:gd name="T3" fmla="*/ 483 h 1491"/>
                <a:gd name="T4" fmla="*/ 1856 w 2158"/>
                <a:gd name="T5" fmla="*/ 503 h 1491"/>
                <a:gd name="T6" fmla="*/ 1857 w 2158"/>
                <a:gd name="T7" fmla="*/ 523 h 1491"/>
                <a:gd name="T8" fmla="*/ 1828 w 2158"/>
                <a:gd name="T9" fmla="*/ 507 h 1491"/>
                <a:gd name="T10" fmla="*/ 1797 w 2158"/>
                <a:gd name="T11" fmla="*/ 494 h 1491"/>
                <a:gd name="T12" fmla="*/ 1922 w 2158"/>
                <a:gd name="T13" fmla="*/ 620 h 1491"/>
                <a:gd name="T14" fmla="*/ 2158 w 2158"/>
                <a:gd name="T15" fmla="*/ 854 h 1491"/>
                <a:gd name="T16" fmla="*/ 0 w 2158"/>
                <a:gd name="T17" fmla="*/ 0 h 1491"/>
                <a:gd name="T18" fmla="*/ 9 w 2158"/>
                <a:gd name="T19" fmla="*/ 7 h 1491"/>
                <a:gd name="T20" fmla="*/ 43 w 2158"/>
                <a:gd name="T21" fmla="*/ 40 h 1491"/>
                <a:gd name="T22" fmla="*/ 125 w 2158"/>
                <a:gd name="T23" fmla="*/ 128 h 1491"/>
                <a:gd name="T24" fmla="*/ 280 w 2158"/>
                <a:gd name="T25" fmla="*/ 305 h 1491"/>
                <a:gd name="T26" fmla="*/ 470 w 2158"/>
                <a:gd name="T27" fmla="*/ 529 h 1491"/>
                <a:gd name="T28" fmla="*/ 678 w 2158"/>
                <a:gd name="T29" fmla="*/ 776 h 1491"/>
                <a:gd name="T30" fmla="*/ 881 w 2158"/>
                <a:gd name="T31" fmla="*/ 1023 h 1491"/>
                <a:gd name="T32" fmla="*/ 1062 w 2158"/>
                <a:gd name="T33" fmla="*/ 1248 h 1491"/>
                <a:gd name="T34" fmla="*/ 1200 w 2158"/>
                <a:gd name="T35" fmla="*/ 1426 h 1491"/>
                <a:gd name="T36" fmla="*/ 1247 w 2158"/>
                <a:gd name="T37" fmla="*/ 1491 h 1491"/>
                <a:gd name="T38" fmla="*/ 1134 w 2158"/>
                <a:gd name="T39" fmla="*/ 1367 h 1491"/>
                <a:gd name="T40" fmla="*/ 967 w 2158"/>
                <a:gd name="T41" fmla="*/ 1176 h 1491"/>
                <a:gd name="T42" fmla="*/ 551 w 2158"/>
                <a:gd name="T43" fmla="*/ 688 h 1491"/>
                <a:gd name="T44" fmla="*/ 254 w 2158"/>
                <a:gd name="T45" fmla="*/ 329 h 1491"/>
                <a:gd name="T46" fmla="*/ 102 w 2158"/>
                <a:gd name="T47" fmla="*/ 142 h 1491"/>
                <a:gd name="T48" fmla="*/ 28 w 2158"/>
                <a:gd name="T49" fmla="*/ 46 h 1491"/>
                <a:gd name="T50" fmla="*/ 4 w 2158"/>
                <a:gd name="T51" fmla="*/ 9 h 1491"/>
                <a:gd name="T52" fmla="*/ 0 w 2158"/>
                <a:gd name="T53" fmla="*/ 0 h 1491"/>
                <a:gd name="T54" fmla="*/ 1279 w 2158"/>
                <a:gd name="T55" fmla="*/ 672 h 1491"/>
                <a:gd name="T56" fmla="*/ 1305 w 2158"/>
                <a:gd name="T57" fmla="*/ 701 h 1491"/>
                <a:gd name="T58" fmla="*/ 1344 w 2158"/>
                <a:gd name="T59" fmla="*/ 750 h 1491"/>
                <a:gd name="T60" fmla="*/ 1362 w 2158"/>
                <a:gd name="T61" fmla="*/ 773 h 1491"/>
                <a:gd name="T62" fmla="*/ 1360 w 2158"/>
                <a:gd name="T63" fmla="*/ 744 h 1491"/>
                <a:gd name="T64" fmla="*/ 1360 w 2158"/>
                <a:gd name="T65" fmla="*/ 717 h 1491"/>
                <a:gd name="T66" fmla="*/ 1422 w 2158"/>
                <a:gd name="T67" fmla="*/ 792 h 1491"/>
                <a:gd name="T68" fmla="*/ 1542 w 2158"/>
                <a:gd name="T69" fmla="*/ 952 h 1491"/>
                <a:gd name="T70" fmla="*/ 1644 w 2158"/>
                <a:gd name="T71" fmla="*/ 1095 h 1491"/>
                <a:gd name="T72" fmla="*/ 1714 w 2158"/>
                <a:gd name="T73" fmla="*/ 1196 h 1491"/>
                <a:gd name="T74" fmla="*/ 1665 w 2158"/>
                <a:gd name="T75" fmla="*/ 1147 h 1491"/>
                <a:gd name="T76" fmla="*/ 1546 w 2158"/>
                <a:gd name="T77" fmla="*/ 1019 h 1491"/>
                <a:gd name="T78" fmla="*/ 1475 w 2158"/>
                <a:gd name="T79" fmla="*/ 938 h 1491"/>
                <a:gd name="T80" fmla="*/ 1403 w 2158"/>
                <a:gd name="T81" fmla="*/ 851 h 1491"/>
                <a:gd name="T82" fmla="*/ 1336 w 2158"/>
                <a:gd name="T83" fmla="*/ 760 h 1491"/>
                <a:gd name="T84" fmla="*/ 1279 w 2158"/>
                <a:gd name="T85" fmla="*/ 672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58" h="1491">
                  <a:moveTo>
                    <a:pt x="2158" y="854"/>
                  </a:moveTo>
                  <a:lnTo>
                    <a:pt x="2158" y="854"/>
                  </a:lnTo>
                  <a:lnTo>
                    <a:pt x="2061" y="734"/>
                  </a:lnTo>
                  <a:lnTo>
                    <a:pt x="1858" y="483"/>
                  </a:lnTo>
                  <a:lnTo>
                    <a:pt x="1858" y="483"/>
                  </a:lnTo>
                  <a:lnTo>
                    <a:pt x="1856" y="503"/>
                  </a:lnTo>
                  <a:lnTo>
                    <a:pt x="1857" y="523"/>
                  </a:lnTo>
                  <a:lnTo>
                    <a:pt x="1857" y="523"/>
                  </a:lnTo>
                  <a:lnTo>
                    <a:pt x="1842" y="516"/>
                  </a:lnTo>
                  <a:lnTo>
                    <a:pt x="1828" y="507"/>
                  </a:lnTo>
                  <a:lnTo>
                    <a:pt x="1813" y="501"/>
                  </a:lnTo>
                  <a:lnTo>
                    <a:pt x="1797" y="494"/>
                  </a:lnTo>
                  <a:lnTo>
                    <a:pt x="1797" y="494"/>
                  </a:lnTo>
                  <a:lnTo>
                    <a:pt x="1922" y="620"/>
                  </a:lnTo>
                  <a:lnTo>
                    <a:pt x="2039" y="735"/>
                  </a:lnTo>
                  <a:lnTo>
                    <a:pt x="2158" y="854"/>
                  </a:lnTo>
                  <a:lnTo>
                    <a:pt x="2158" y="85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  <a:lnTo>
                    <a:pt x="24" y="20"/>
                  </a:lnTo>
                  <a:lnTo>
                    <a:pt x="43" y="40"/>
                  </a:lnTo>
                  <a:lnTo>
                    <a:pt x="67" y="64"/>
                  </a:lnTo>
                  <a:lnTo>
                    <a:pt x="125" y="128"/>
                  </a:lnTo>
                  <a:lnTo>
                    <a:pt x="197" y="209"/>
                  </a:lnTo>
                  <a:lnTo>
                    <a:pt x="280" y="305"/>
                  </a:lnTo>
                  <a:lnTo>
                    <a:pt x="372" y="413"/>
                  </a:lnTo>
                  <a:lnTo>
                    <a:pt x="470" y="529"/>
                  </a:lnTo>
                  <a:lnTo>
                    <a:pt x="574" y="651"/>
                  </a:lnTo>
                  <a:lnTo>
                    <a:pt x="678" y="776"/>
                  </a:lnTo>
                  <a:lnTo>
                    <a:pt x="781" y="901"/>
                  </a:lnTo>
                  <a:lnTo>
                    <a:pt x="881" y="1023"/>
                  </a:lnTo>
                  <a:lnTo>
                    <a:pt x="975" y="1140"/>
                  </a:lnTo>
                  <a:lnTo>
                    <a:pt x="1062" y="1248"/>
                  </a:lnTo>
                  <a:lnTo>
                    <a:pt x="1137" y="1344"/>
                  </a:lnTo>
                  <a:lnTo>
                    <a:pt x="1200" y="1426"/>
                  </a:lnTo>
                  <a:lnTo>
                    <a:pt x="1247" y="1491"/>
                  </a:lnTo>
                  <a:lnTo>
                    <a:pt x="1247" y="1491"/>
                  </a:lnTo>
                  <a:lnTo>
                    <a:pt x="1200" y="1439"/>
                  </a:lnTo>
                  <a:lnTo>
                    <a:pt x="1134" y="1367"/>
                  </a:lnTo>
                  <a:lnTo>
                    <a:pt x="1057" y="1278"/>
                  </a:lnTo>
                  <a:lnTo>
                    <a:pt x="967" y="1176"/>
                  </a:lnTo>
                  <a:lnTo>
                    <a:pt x="765" y="940"/>
                  </a:lnTo>
                  <a:lnTo>
                    <a:pt x="551" y="688"/>
                  </a:lnTo>
                  <a:lnTo>
                    <a:pt x="346" y="441"/>
                  </a:lnTo>
                  <a:lnTo>
                    <a:pt x="254" y="329"/>
                  </a:lnTo>
                  <a:lnTo>
                    <a:pt x="171" y="229"/>
                  </a:lnTo>
                  <a:lnTo>
                    <a:pt x="102" y="142"/>
                  </a:lnTo>
                  <a:lnTo>
                    <a:pt x="49" y="73"/>
                  </a:lnTo>
                  <a:lnTo>
                    <a:pt x="28" y="46"/>
                  </a:lnTo>
                  <a:lnTo>
                    <a:pt x="14" y="25"/>
                  </a:lnTo>
                  <a:lnTo>
                    <a:pt x="4" y="9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279" y="672"/>
                  </a:moveTo>
                  <a:lnTo>
                    <a:pt x="1279" y="672"/>
                  </a:lnTo>
                  <a:lnTo>
                    <a:pt x="1293" y="688"/>
                  </a:lnTo>
                  <a:lnTo>
                    <a:pt x="1305" y="701"/>
                  </a:lnTo>
                  <a:lnTo>
                    <a:pt x="1326" y="726"/>
                  </a:lnTo>
                  <a:lnTo>
                    <a:pt x="1344" y="750"/>
                  </a:lnTo>
                  <a:lnTo>
                    <a:pt x="1362" y="773"/>
                  </a:lnTo>
                  <a:lnTo>
                    <a:pt x="1362" y="773"/>
                  </a:lnTo>
                  <a:lnTo>
                    <a:pt x="1360" y="759"/>
                  </a:lnTo>
                  <a:lnTo>
                    <a:pt x="1360" y="744"/>
                  </a:lnTo>
                  <a:lnTo>
                    <a:pt x="1360" y="717"/>
                  </a:lnTo>
                  <a:lnTo>
                    <a:pt x="1360" y="717"/>
                  </a:lnTo>
                  <a:lnTo>
                    <a:pt x="1390" y="753"/>
                  </a:lnTo>
                  <a:lnTo>
                    <a:pt x="1422" y="792"/>
                  </a:lnTo>
                  <a:lnTo>
                    <a:pt x="1482" y="872"/>
                  </a:lnTo>
                  <a:lnTo>
                    <a:pt x="1542" y="952"/>
                  </a:lnTo>
                  <a:lnTo>
                    <a:pt x="1597" y="1028"/>
                  </a:lnTo>
                  <a:lnTo>
                    <a:pt x="1644" y="1095"/>
                  </a:lnTo>
                  <a:lnTo>
                    <a:pt x="1681" y="1148"/>
                  </a:lnTo>
                  <a:lnTo>
                    <a:pt x="1714" y="1196"/>
                  </a:lnTo>
                  <a:lnTo>
                    <a:pt x="1714" y="1196"/>
                  </a:lnTo>
                  <a:lnTo>
                    <a:pt x="1665" y="1147"/>
                  </a:lnTo>
                  <a:lnTo>
                    <a:pt x="1611" y="1090"/>
                  </a:lnTo>
                  <a:lnTo>
                    <a:pt x="1546" y="1019"/>
                  </a:lnTo>
                  <a:lnTo>
                    <a:pt x="1511" y="980"/>
                  </a:lnTo>
                  <a:lnTo>
                    <a:pt x="1475" y="938"/>
                  </a:lnTo>
                  <a:lnTo>
                    <a:pt x="1438" y="895"/>
                  </a:lnTo>
                  <a:lnTo>
                    <a:pt x="1403" y="851"/>
                  </a:lnTo>
                  <a:lnTo>
                    <a:pt x="1369" y="805"/>
                  </a:lnTo>
                  <a:lnTo>
                    <a:pt x="1336" y="760"/>
                  </a:lnTo>
                  <a:lnTo>
                    <a:pt x="1306" y="716"/>
                  </a:lnTo>
                  <a:lnTo>
                    <a:pt x="1279" y="672"/>
                  </a:lnTo>
                  <a:lnTo>
                    <a:pt x="1279" y="672"/>
                  </a:lnTo>
                  <a:close/>
                </a:path>
              </a:pathLst>
            </a:custGeom>
            <a:solidFill>
              <a:srgbClr val="D6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58"/>
            <p:cNvSpPr>
              <a:spLocks/>
            </p:cNvSpPr>
            <p:nvPr/>
          </p:nvSpPr>
          <p:spPr bwMode="auto">
            <a:xfrm flipH="1">
              <a:off x="892999" y="878135"/>
              <a:ext cx="604824" cy="477793"/>
            </a:xfrm>
            <a:custGeom>
              <a:avLst/>
              <a:gdLst>
                <a:gd name="T0" fmla="*/ 2091 w 2091"/>
                <a:gd name="T1" fmla="*/ 811 h 1928"/>
                <a:gd name="T2" fmla="*/ 1400 w 2091"/>
                <a:gd name="T3" fmla="*/ 0 h 1928"/>
                <a:gd name="T4" fmla="*/ 0 w 2091"/>
                <a:gd name="T5" fmla="*/ 1117 h 1928"/>
                <a:gd name="T6" fmla="*/ 691 w 2091"/>
                <a:gd name="T7" fmla="*/ 1928 h 1928"/>
                <a:gd name="T8" fmla="*/ 2091 w 2091"/>
                <a:gd name="T9" fmla="*/ 811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1" h="1928">
                  <a:moveTo>
                    <a:pt x="2091" y="811"/>
                  </a:moveTo>
                  <a:lnTo>
                    <a:pt x="1400" y="0"/>
                  </a:lnTo>
                  <a:lnTo>
                    <a:pt x="0" y="1117"/>
                  </a:lnTo>
                  <a:lnTo>
                    <a:pt x="691" y="1928"/>
                  </a:lnTo>
                  <a:lnTo>
                    <a:pt x="2091" y="8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59"/>
            <p:cNvSpPr>
              <a:spLocks/>
            </p:cNvSpPr>
            <p:nvPr/>
          </p:nvSpPr>
          <p:spPr bwMode="auto">
            <a:xfrm flipH="1">
              <a:off x="526281" y="1013654"/>
              <a:ext cx="846406" cy="436095"/>
            </a:xfrm>
            <a:custGeom>
              <a:avLst/>
              <a:gdLst>
                <a:gd name="T0" fmla="*/ 1650 w 2921"/>
                <a:gd name="T1" fmla="*/ 0 h 1756"/>
                <a:gd name="T2" fmla="*/ 2921 w 2921"/>
                <a:gd name="T3" fmla="*/ 1460 h 1756"/>
                <a:gd name="T4" fmla="*/ 2921 w 2921"/>
                <a:gd name="T5" fmla="*/ 1756 h 1756"/>
                <a:gd name="T6" fmla="*/ 382 w 2921"/>
                <a:gd name="T7" fmla="*/ 1756 h 1756"/>
                <a:gd name="T8" fmla="*/ 0 w 2921"/>
                <a:gd name="T9" fmla="*/ 1319 h 1756"/>
                <a:gd name="T10" fmla="*/ 1650 w 2921"/>
                <a:gd name="T11" fmla="*/ 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1" h="1756">
                  <a:moveTo>
                    <a:pt x="1650" y="0"/>
                  </a:moveTo>
                  <a:lnTo>
                    <a:pt x="2921" y="1460"/>
                  </a:lnTo>
                  <a:lnTo>
                    <a:pt x="2921" y="1756"/>
                  </a:lnTo>
                  <a:lnTo>
                    <a:pt x="382" y="1756"/>
                  </a:lnTo>
                  <a:lnTo>
                    <a:pt x="0" y="1319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489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560"/>
            <p:cNvSpPr>
              <a:spLocks/>
            </p:cNvSpPr>
            <p:nvPr/>
          </p:nvSpPr>
          <p:spPr bwMode="auto">
            <a:xfrm flipH="1">
              <a:off x="1061585" y="1258632"/>
              <a:ext cx="311102" cy="191117"/>
            </a:xfrm>
            <a:custGeom>
              <a:avLst/>
              <a:gdLst>
                <a:gd name="T0" fmla="*/ 1069 w 1069"/>
                <a:gd name="T1" fmla="*/ 769 h 769"/>
                <a:gd name="T2" fmla="*/ 414 w 1069"/>
                <a:gd name="T3" fmla="*/ 0 h 769"/>
                <a:gd name="T4" fmla="*/ 0 w 1069"/>
                <a:gd name="T5" fmla="*/ 332 h 769"/>
                <a:gd name="T6" fmla="*/ 382 w 1069"/>
                <a:gd name="T7" fmla="*/ 769 h 769"/>
                <a:gd name="T8" fmla="*/ 1069 w 1069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769">
                  <a:moveTo>
                    <a:pt x="1069" y="769"/>
                  </a:moveTo>
                  <a:lnTo>
                    <a:pt x="414" y="0"/>
                  </a:lnTo>
                  <a:lnTo>
                    <a:pt x="0" y="332"/>
                  </a:lnTo>
                  <a:lnTo>
                    <a:pt x="382" y="769"/>
                  </a:lnTo>
                  <a:lnTo>
                    <a:pt x="1069" y="769"/>
                  </a:lnTo>
                  <a:close/>
                </a:path>
              </a:pathLst>
            </a:custGeom>
            <a:solidFill>
              <a:srgbClr val="358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61"/>
            <p:cNvSpPr>
              <a:spLocks/>
            </p:cNvSpPr>
            <p:nvPr/>
          </p:nvSpPr>
          <p:spPr bwMode="auto">
            <a:xfrm flipH="1">
              <a:off x="1252765" y="1097051"/>
              <a:ext cx="245058" cy="220654"/>
            </a:xfrm>
            <a:custGeom>
              <a:avLst/>
              <a:gdLst>
                <a:gd name="T0" fmla="*/ 848 w 848"/>
                <a:gd name="T1" fmla="*/ 652 h 886"/>
                <a:gd name="T2" fmla="*/ 292 w 848"/>
                <a:gd name="T3" fmla="*/ 0 h 886"/>
                <a:gd name="T4" fmla="*/ 0 w 848"/>
                <a:gd name="T5" fmla="*/ 232 h 886"/>
                <a:gd name="T6" fmla="*/ 556 w 848"/>
                <a:gd name="T7" fmla="*/ 886 h 886"/>
                <a:gd name="T8" fmla="*/ 848 w 848"/>
                <a:gd name="T9" fmla="*/ 6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886">
                  <a:moveTo>
                    <a:pt x="848" y="652"/>
                  </a:moveTo>
                  <a:lnTo>
                    <a:pt x="292" y="0"/>
                  </a:lnTo>
                  <a:lnTo>
                    <a:pt x="0" y="232"/>
                  </a:lnTo>
                  <a:lnTo>
                    <a:pt x="556" y="886"/>
                  </a:lnTo>
                  <a:lnTo>
                    <a:pt x="848" y="652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562"/>
            <p:cNvSpPr>
              <a:spLocks/>
            </p:cNvSpPr>
            <p:nvPr/>
          </p:nvSpPr>
          <p:spPr bwMode="auto">
            <a:xfrm flipH="1">
              <a:off x="1468277" y="1067515"/>
              <a:ext cx="88638" cy="76447"/>
            </a:xfrm>
            <a:custGeom>
              <a:avLst/>
              <a:gdLst>
                <a:gd name="T0" fmla="*/ 264 w 306"/>
                <a:gd name="T1" fmla="*/ 304 h 304"/>
                <a:gd name="T2" fmla="*/ 0 w 306"/>
                <a:gd name="T3" fmla="*/ 0 h 304"/>
                <a:gd name="T4" fmla="*/ 0 w 306"/>
                <a:gd name="T5" fmla="*/ 0 h 304"/>
                <a:gd name="T6" fmla="*/ 15 w 306"/>
                <a:gd name="T7" fmla="*/ 5 h 304"/>
                <a:gd name="T8" fmla="*/ 30 w 306"/>
                <a:gd name="T9" fmla="*/ 12 h 304"/>
                <a:gd name="T10" fmla="*/ 47 w 306"/>
                <a:gd name="T11" fmla="*/ 21 h 304"/>
                <a:gd name="T12" fmla="*/ 65 w 306"/>
                <a:gd name="T13" fmla="*/ 33 h 304"/>
                <a:gd name="T14" fmla="*/ 83 w 306"/>
                <a:gd name="T15" fmla="*/ 47 h 304"/>
                <a:gd name="T16" fmla="*/ 102 w 306"/>
                <a:gd name="T17" fmla="*/ 63 h 304"/>
                <a:gd name="T18" fmla="*/ 122 w 306"/>
                <a:gd name="T19" fmla="*/ 80 h 304"/>
                <a:gd name="T20" fmla="*/ 141 w 306"/>
                <a:gd name="T21" fmla="*/ 99 h 304"/>
                <a:gd name="T22" fmla="*/ 183 w 306"/>
                <a:gd name="T23" fmla="*/ 139 h 304"/>
                <a:gd name="T24" fmla="*/ 224 w 306"/>
                <a:gd name="T25" fmla="*/ 182 h 304"/>
                <a:gd name="T26" fmla="*/ 266 w 306"/>
                <a:gd name="T27" fmla="*/ 226 h 304"/>
                <a:gd name="T28" fmla="*/ 306 w 306"/>
                <a:gd name="T29" fmla="*/ 269 h 304"/>
                <a:gd name="T30" fmla="*/ 264 w 306"/>
                <a:gd name="T31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6" h="304">
                  <a:moveTo>
                    <a:pt x="264" y="3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5"/>
                  </a:lnTo>
                  <a:lnTo>
                    <a:pt x="30" y="12"/>
                  </a:lnTo>
                  <a:lnTo>
                    <a:pt x="47" y="21"/>
                  </a:lnTo>
                  <a:lnTo>
                    <a:pt x="65" y="33"/>
                  </a:lnTo>
                  <a:lnTo>
                    <a:pt x="83" y="47"/>
                  </a:lnTo>
                  <a:lnTo>
                    <a:pt x="102" y="63"/>
                  </a:lnTo>
                  <a:lnTo>
                    <a:pt x="122" y="80"/>
                  </a:lnTo>
                  <a:lnTo>
                    <a:pt x="141" y="99"/>
                  </a:lnTo>
                  <a:lnTo>
                    <a:pt x="183" y="139"/>
                  </a:lnTo>
                  <a:lnTo>
                    <a:pt x="224" y="182"/>
                  </a:lnTo>
                  <a:lnTo>
                    <a:pt x="266" y="226"/>
                  </a:lnTo>
                  <a:lnTo>
                    <a:pt x="306" y="269"/>
                  </a:lnTo>
                  <a:lnTo>
                    <a:pt x="264" y="304"/>
                  </a:lnTo>
                  <a:close/>
                </a:path>
              </a:pathLst>
            </a:custGeom>
            <a:solidFill>
              <a:srgbClr val="D6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63"/>
            <p:cNvSpPr>
              <a:spLocks/>
            </p:cNvSpPr>
            <p:nvPr/>
          </p:nvSpPr>
          <p:spPr bwMode="auto">
            <a:xfrm flipH="1">
              <a:off x="1548225" y="1067515"/>
              <a:ext cx="10428" cy="3475"/>
            </a:xfrm>
            <a:custGeom>
              <a:avLst/>
              <a:gdLst>
                <a:gd name="T0" fmla="*/ 37 w 37"/>
                <a:gd name="T1" fmla="*/ 12 h 12"/>
                <a:gd name="T2" fmla="*/ 37 w 37"/>
                <a:gd name="T3" fmla="*/ 12 h 12"/>
                <a:gd name="T4" fmla="*/ 0 w 37"/>
                <a:gd name="T5" fmla="*/ 0 h 12"/>
                <a:gd name="T6" fmla="*/ 0 w 37"/>
                <a:gd name="T7" fmla="*/ 0 h 12"/>
                <a:gd name="T8" fmla="*/ 8 w 37"/>
                <a:gd name="T9" fmla="*/ 1 h 12"/>
                <a:gd name="T10" fmla="*/ 17 w 37"/>
                <a:gd name="T11" fmla="*/ 4 h 12"/>
                <a:gd name="T12" fmla="*/ 27 w 37"/>
                <a:gd name="T13" fmla="*/ 8 h 12"/>
                <a:gd name="T14" fmla="*/ 37 w 37"/>
                <a:gd name="T15" fmla="*/ 12 h 12"/>
                <a:gd name="T16" fmla="*/ 37 w 3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7" y="12"/>
                  </a:moveTo>
                  <a:lnTo>
                    <a:pt x="37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7" y="4"/>
                  </a:lnTo>
                  <a:lnTo>
                    <a:pt x="27" y="8"/>
                  </a:lnTo>
                  <a:lnTo>
                    <a:pt x="37" y="12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C7A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564"/>
            <p:cNvSpPr>
              <a:spLocks/>
            </p:cNvSpPr>
            <p:nvPr/>
          </p:nvSpPr>
          <p:spPr bwMode="auto">
            <a:xfrm flipH="1">
              <a:off x="1775903" y="124090"/>
              <a:ext cx="83424" cy="38223"/>
            </a:xfrm>
            <a:custGeom>
              <a:avLst/>
              <a:gdLst>
                <a:gd name="T0" fmla="*/ 283 w 283"/>
                <a:gd name="T1" fmla="*/ 18 h 156"/>
                <a:gd name="T2" fmla="*/ 283 w 283"/>
                <a:gd name="T3" fmla="*/ 18 h 156"/>
                <a:gd name="T4" fmla="*/ 224 w 283"/>
                <a:gd name="T5" fmla="*/ 0 h 156"/>
                <a:gd name="T6" fmla="*/ 0 w 283"/>
                <a:gd name="T7" fmla="*/ 156 h 156"/>
                <a:gd name="T8" fmla="*/ 283 w 283"/>
                <a:gd name="T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56">
                  <a:moveTo>
                    <a:pt x="283" y="18"/>
                  </a:moveTo>
                  <a:lnTo>
                    <a:pt x="283" y="18"/>
                  </a:lnTo>
                  <a:lnTo>
                    <a:pt x="224" y="0"/>
                  </a:lnTo>
                  <a:lnTo>
                    <a:pt x="0" y="156"/>
                  </a:lnTo>
                  <a:lnTo>
                    <a:pt x="283" y="18"/>
                  </a:lnTo>
                  <a:close/>
                </a:path>
              </a:pathLst>
            </a:custGeom>
            <a:solidFill>
              <a:srgbClr val="D6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65"/>
            <p:cNvSpPr>
              <a:spLocks/>
            </p:cNvSpPr>
            <p:nvPr/>
          </p:nvSpPr>
          <p:spPr bwMode="auto">
            <a:xfrm flipH="1">
              <a:off x="1689003" y="124090"/>
              <a:ext cx="121660" cy="19112"/>
            </a:xfrm>
            <a:custGeom>
              <a:avLst/>
              <a:gdLst>
                <a:gd name="T0" fmla="*/ 422 w 422"/>
                <a:gd name="T1" fmla="*/ 80 h 80"/>
                <a:gd name="T2" fmla="*/ 422 w 422"/>
                <a:gd name="T3" fmla="*/ 80 h 80"/>
                <a:gd name="T4" fmla="*/ 372 w 422"/>
                <a:gd name="T5" fmla="*/ 72 h 80"/>
                <a:gd name="T6" fmla="*/ 324 w 422"/>
                <a:gd name="T7" fmla="*/ 65 h 80"/>
                <a:gd name="T8" fmla="*/ 277 w 422"/>
                <a:gd name="T9" fmla="*/ 56 h 80"/>
                <a:gd name="T10" fmla="*/ 231 w 422"/>
                <a:gd name="T11" fmla="*/ 47 h 80"/>
                <a:gd name="T12" fmla="*/ 186 w 422"/>
                <a:gd name="T13" fmla="*/ 37 h 80"/>
                <a:gd name="T14" fmla="*/ 141 w 422"/>
                <a:gd name="T15" fmla="*/ 25 h 80"/>
                <a:gd name="T16" fmla="*/ 99 w 422"/>
                <a:gd name="T17" fmla="*/ 13 h 80"/>
                <a:gd name="T18" fmla="*/ 57 w 422"/>
                <a:gd name="T19" fmla="*/ 0 h 80"/>
                <a:gd name="T20" fmla="*/ 0 w 422"/>
                <a:gd name="T21" fmla="*/ 40 h 80"/>
                <a:gd name="T22" fmla="*/ 0 w 422"/>
                <a:gd name="T23" fmla="*/ 40 h 80"/>
                <a:gd name="T24" fmla="*/ 41 w 422"/>
                <a:gd name="T25" fmla="*/ 47 h 80"/>
                <a:gd name="T26" fmla="*/ 87 w 422"/>
                <a:gd name="T27" fmla="*/ 52 h 80"/>
                <a:gd name="T28" fmla="*/ 188 w 422"/>
                <a:gd name="T29" fmla="*/ 63 h 80"/>
                <a:gd name="T30" fmla="*/ 300 w 422"/>
                <a:gd name="T31" fmla="*/ 72 h 80"/>
                <a:gd name="T32" fmla="*/ 422 w 422"/>
                <a:gd name="T33" fmla="*/ 80 h 80"/>
                <a:gd name="T34" fmla="*/ 422 w 422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2" h="80">
                  <a:moveTo>
                    <a:pt x="422" y="80"/>
                  </a:moveTo>
                  <a:lnTo>
                    <a:pt x="422" y="80"/>
                  </a:lnTo>
                  <a:lnTo>
                    <a:pt x="372" y="72"/>
                  </a:lnTo>
                  <a:lnTo>
                    <a:pt x="324" y="65"/>
                  </a:lnTo>
                  <a:lnTo>
                    <a:pt x="277" y="56"/>
                  </a:lnTo>
                  <a:lnTo>
                    <a:pt x="231" y="47"/>
                  </a:lnTo>
                  <a:lnTo>
                    <a:pt x="186" y="37"/>
                  </a:lnTo>
                  <a:lnTo>
                    <a:pt x="141" y="25"/>
                  </a:lnTo>
                  <a:lnTo>
                    <a:pt x="99" y="13"/>
                  </a:lnTo>
                  <a:lnTo>
                    <a:pt x="57" y="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1" y="47"/>
                  </a:lnTo>
                  <a:lnTo>
                    <a:pt x="87" y="52"/>
                  </a:lnTo>
                  <a:lnTo>
                    <a:pt x="188" y="63"/>
                  </a:lnTo>
                  <a:lnTo>
                    <a:pt x="300" y="72"/>
                  </a:lnTo>
                  <a:lnTo>
                    <a:pt x="422" y="80"/>
                  </a:lnTo>
                  <a:lnTo>
                    <a:pt x="422" y="80"/>
                  </a:lnTo>
                  <a:close/>
                </a:path>
              </a:pathLst>
            </a:custGeom>
            <a:solidFill>
              <a:srgbClr val="D6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566"/>
            <p:cNvSpPr>
              <a:spLocks/>
            </p:cNvSpPr>
            <p:nvPr/>
          </p:nvSpPr>
          <p:spPr bwMode="auto">
            <a:xfrm flipH="1">
              <a:off x="1690741" y="124090"/>
              <a:ext cx="118184" cy="19112"/>
            </a:xfrm>
            <a:custGeom>
              <a:avLst/>
              <a:gdLst>
                <a:gd name="T0" fmla="*/ 412 w 412"/>
                <a:gd name="T1" fmla="*/ 79 h 79"/>
                <a:gd name="T2" fmla="*/ 412 w 412"/>
                <a:gd name="T3" fmla="*/ 79 h 79"/>
                <a:gd name="T4" fmla="*/ 364 w 412"/>
                <a:gd name="T5" fmla="*/ 71 h 79"/>
                <a:gd name="T6" fmla="*/ 316 w 412"/>
                <a:gd name="T7" fmla="*/ 64 h 79"/>
                <a:gd name="T8" fmla="*/ 270 w 412"/>
                <a:gd name="T9" fmla="*/ 55 h 79"/>
                <a:gd name="T10" fmla="*/ 226 w 412"/>
                <a:gd name="T11" fmla="*/ 45 h 79"/>
                <a:gd name="T12" fmla="*/ 181 w 412"/>
                <a:gd name="T13" fmla="*/ 36 h 79"/>
                <a:gd name="T14" fmla="*/ 138 w 412"/>
                <a:gd name="T15" fmla="*/ 25 h 79"/>
                <a:gd name="T16" fmla="*/ 97 w 412"/>
                <a:gd name="T17" fmla="*/ 13 h 79"/>
                <a:gd name="T18" fmla="*/ 55 w 412"/>
                <a:gd name="T19" fmla="*/ 0 h 79"/>
                <a:gd name="T20" fmla="*/ 0 w 412"/>
                <a:gd name="T21" fmla="*/ 38 h 79"/>
                <a:gd name="T22" fmla="*/ 0 w 412"/>
                <a:gd name="T23" fmla="*/ 38 h 79"/>
                <a:gd name="T24" fmla="*/ 27 w 412"/>
                <a:gd name="T25" fmla="*/ 41 h 79"/>
                <a:gd name="T26" fmla="*/ 27 w 412"/>
                <a:gd name="T27" fmla="*/ 41 h 79"/>
                <a:gd name="T28" fmla="*/ 134 w 412"/>
                <a:gd name="T29" fmla="*/ 52 h 79"/>
                <a:gd name="T30" fmla="*/ 233 w 412"/>
                <a:gd name="T31" fmla="*/ 63 h 79"/>
                <a:gd name="T32" fmla="*/ 325 w 412"/>
                <a:gd name="T33" fmla="*/ 72 h 79"/>
                <a:gd name="T34" fmla="*/ 369 w 412"/>
                <a:gd name="T35" fmla="*/ 76 h 79"/>
                <a:gd name="T36" fmla="*/ 412 w 412"/>
                <a:gd name="T37" fmla="*/ 79 h 79"/>
                <a:gd name="T38" fmla="*/ 412 w 412"/>
                <a:gd name="T3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2" h="79">
                  <a:moveTo>
                    <a:pt x="412" y="79"/>
                  </a:moveTo>
                  <a:lnTo>
                    <a:pt x="412" y="79"/>
                  </a:lnTo>
                  <a:lnTo>
                    <a:pt x="364" y="71"/>
                  </a:lnTo>
                  <a:lnTo>
                    <a:pt x="316" y="64"/>
                  </a:lnTo>
                  <a:lnTo>
                    <a:pt x="270" y="55"/>
                  </a:lnTo>
                  <a:lnTo>
                    <a:pt x="226" y="45"/>
                  </a:lnTo>
                  <a:lnTo>
                    <a:pt x="181" y="36"/>
                  </a:lnTo>
                  <a:lnTo>
                    <a:pt x="138" y="25"/>
                  </a:lnTo>
                  <a:lnTo>
                    <a:pt x="97" y="13"/>
                  </a:lnTo>
                  <a:lnTo>
                    <a:pt x="55" y="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134" y="52"/>
                  </a:lnTo>
                  <a:lnTo>
                    <a:pt x="233" y="63"/>
                  </a:lnTo>
                  <a:lnTo>
                    <a:pt x="325" y="72"/>
                  </a:lnTo>
                  <a:lnTo>
                    <a:pt x="369" y="76"/>
                  </a:lnTo>
                  <a:lnTo>
                    <a:pt x="412" y="79"/>
                  </a:lnTo>
                  <a:lnTo>
                    <a:pt x="412" y="79"/>
                  </a:lnTo>
                  <a:close/>
                </a:path>
              </a:pathLst>
            </a:custGeom>
            <a:solidFill>
              <a:srgbClr val="D6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0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Summary / Conclusion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Add some text here as </a:t>
            </a:r>
            <a:r>
              <a:rPr lang="en-US" smtClean="0"/>
              <a:t>needed</a:t>
            </a:r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5879976" y="528638"/>
            <a:ext cx="5975350" cy="5688013"/>
            <a:chOff x="5211763" y="528638"/>
            <a:chExt cx="5975350" cy="568801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605463" y="2690813"/>
              <a:ext cx="4240213" cy="3525838"/>
            </a:xfrm>
            <a:custGeom>
              <a:avLst/>
              <a:gdLst>
                <a:gd name="T0" fmla="*/ 567 w 10683"/>
                <a:gd name="T1" fmla="*/ 6525 h 8881"/>
                <a:gd name="T2" fmla="*/ 540 w 10683"/>
                <a:gd name="T3" fmla="*/ 8735 h 8881"/>
                <a:gd name="T4" fmla="*/ 685 w 10683"/>
                <a:gd name="T5" fmla="*/ 8880 h 8881"/>
                <a:gd name="T6" fmla="*/ 7085 w 10683"/>
                <a:gd name="T7" fmla="*/ 8854 h 8881"/>
                <a:gd name="T8" fmla="*/ 7156 w 10683"/>
                <a:gd name="T9" fmla="*/ 6262 h 8881"/>
                <a:gd name="T10" fmla="*/ 8719 w 10683"/>
                <a:gd name="T11" fmla="*/ 8625 h 8881"/>
                <a:gd name="T12" fmla="*/ 10521 w 10683"/>
                <a:gd name="T13" fmla="*/ 8695 h 8881"/>
                <a:gd name="T14" fmla="*/ 10635 w 10683"/>
                <a:gd name="T15" fmla="*/ 8648 h 8881"/>
                <a:gd name="T16" fmla="*/ 10683 w 10683"/>
                <a:gd name="T17" fmla="*/ 8533 h 8881"/>
                <a:gd name="T18" fmla="*/ 10596 w 10683"/>
                <a:gd name="T19" fmla="*/ 1483 h 8881"/>
                <a:gd name="T20" fmla="*/ 10487 w 10683"/>
                <a:gd name="T21" fmla="*/ 1457 h 8881"/>
                <a:gd name="T22" fmla="*/ 10343 w 10683"/>
                <a:gd name="T23" fmla="*/ 1602 h 8881"/>
                <a:gd name="T24" fmla="*/ 9016 w 10683"/>
                <a:gd name="T25" fmla="*/ 6083 h 8881"/>
                <a:gd name="T26" fmla="*/ 8871 w 10683"/>
                <a:gd name="T27" fmla="*/ 5938 h 8881"/>
                <a:gd name="T28" fmla="*/ 6902 w 10683"/>
                <a:gd name="T29" fmla="*/ 5964 h 8881"/>
                <a:gd name="T30" fmla="*/ 6832 w 10683"/>
                <a:gd name="T31" fmla="*/ 8557 h 8881"/>
                <a:gd name="T32" fmla="*/ 2914 w 10683"/>
                <a:gd name="T33" fmla="*/ 6771 h 8881"/>
                <a:gd name="T34" fmla="*/ 3028 w 10683"/>
                <a:gd name="T35" fmla="*/ 6617 h 8881"/>
                <a:gd name="T36" fmla="*/ 3167 w 10683"/>
                <a:gd name="T37" fmla="*/ 5244 h 8881"/>
                <a:gd name="T38" fmla="*/ 3664 w 10683"/>
                <a:gd name="T39" fmla="*/ 5593 h 8881"/>
                <a:gd name="T40" fmla="*/ 4115 w 10683"/>
                <a:gd name="T41" fmla="*/ 5675 h 8881"/>
                <a:gd name="T42" fmla="*/ 4644 w 10683"/>
                <a:gd name="T43" fmla="*/ 5558 h 8881"/>
                <a:gd name="T44" fmla="*/ 5032 w 10683"/>
                <a:gd name="T45" fmla="*/ 5329 h 8881"/>
                <a:gd name="T46" fmla="*/ 5344 w 10683"/>
                <a:gd name="T47" fmla="*/ 5369 h 8881"/>
                <a:gd name="T48" fmla="*/ 5813 w 10683"/>
                <a:gd name="T49" fmla="*/ 5276 h 8881"/>
                <a:gd name="T50" fmla="*/ 6245 w 10683"/>
                <a:gd name="T51" fmla="*/ 4984 h 8881"/>
                <a:gd name="T52" fmla="*/ 6525 w 10683"/>
                <a:gd name="T53" fmla="*/ 4538 h 8881"/>
                <a:gd name="T54" fmla="*/ 6600 w 10683"/>
                <a:gd name="T55" fmla="*/ 4090 h 8881"/>
                <a:gd name="T56" fmla="*/ 6457 w 10683"/>
                <a:gd name="T57" fmla="*/ 3530 h 8881"/>
                <a:gd name="T58" fmla="*/ 6679 w 10683"/>
                <a:gd name="T59" fmla="*/ 3010 h 8881"/>
                <a:gd name="T60" fmla="*/ 6722 w 10683"/>
                <a:gd name="T61" fmla="*/ 2530 h 8881"/>
                <a:gd name="T62" fmla="*/ 6544 w 10683"/>
                <a:gd name="T63" fmla="*/ 2007 h 8881"/>
                <a:gd name="T64" fmla="*/ 6159 w 10683"/>
                <a:gd name="T65" fmla="*/ 1611 h 8881"/>
                <a:gd name="T66" fmla="*/ 5885 w 10683"/>
                <a:gd name="T67" fmla="*/ 1330 h 8881"/>
                <a:gd name="T68" fmla="*/ 5695 w 10683"/>
                <a:gd name="T69" fmla="*/ 866 h 8881"/>
                <a:gd name="T70" fmla="*/ 5344 w 10683"/>
                <a:gd name="T71" fmla="*/ 514 h 8881"/>
                <a:gd name="T72" fmla="*/ 4919 w 10683"/>
                <a:gd name="T73" fmla="*/ 333 h 8881"/>
                <a:gd name="T74" fmla="*/ 4471 w 10683"/>
                <a:gd name="T75" fmla="*/ 317 h 8881"/>
                <a:gd name="T76" fmla="*/ 4080 w 10683"/>
                <a:gd name="T77" fmla="*/ 297 h 8881"/>
                <a:gd name="T78" fmla="*/ 3676 w 10683"/>
                <a:gd name="T79" fmla="*/ 68 h 8881"/>
                <a:gd name="T80" fmla="*/ 3268 w 10683"/>
                <a:gd name="T81" fmla="*/ 0 h 8881"/>
                <a:gd name="T82" fmla="*/ 2826 w 10683"/>
                <a:gd name="T83" fmla="*/ 81 h 8881"/>
                <a:gd name="T84" fmla="*/ 2473 w 10683"/>
                <a:gd name="T85" fmla="*/ 236 h 8881"/>
                <a:gd name="T86" fmla="*/ 2101 w 10683"/>
                <a:gd name="T87" fmla="*/ 196 h 8881"/>
                <a:gd name="T88" fmla="*/ 1589 w 10683"/>
                <a:gd name="T89" fmla="*/ 332 h 8881"/>
                <a:gd name="T90" fmla="*/ 1184 w 10683"/>
                <a:gd name="T91" fmla="*/ 659 h 8881"/>
                <a:gd name="T92" fmla="*/ 941 w 10683"/>
                <a:gd name="T93" fmla="*/ 1129 h 8881"/>
                <a:gd name="T94" fmla="*/ 670 w 10683"/>
                <a:gd name="T95" fmla="*/ 1429 h 8881"/>
                <a:gd name="T96" fmla="*/ 109 w 10683"/>
                <a:gd name="T97" fmla="*/ 2026 h 8881"/>
                <a:gd name="T98" fmla="*/ 0 w 10683"/>
                <a:gd name="T99" fmla="*/ 2578 h 8881"/>
                <a:gd name="T100" fmla="*/ 165 w 10683"/>
                <a:gd name="T101" fmla="*/ 3164 h 8881"/>
                <a:gd name="T102" fmla="*/ 488 w 10683"/>
                <a:gd name="T103" fmla="*/ 3536 h 8881"/>
                <a:gd name="T104" fmla="*/ 987 w 10683"/>
                <a:gd name="T105" fmla="*/ 3769 h 8881"/>
                <a:gd name="T106" fmla="*/ 1430 w 10683"/>
                <a:gd name="T107" fmla="*/ 3786 h 8881"/>
                <a:gd name="T108" fmla="*/ 1823 w 10683"/>
                <a:gd name="T109" fmla="*/ 4189 h 8881"/>
                <a:gd name="T110" fmla="*/ 2298 w 10683"/>
                <a:gd name="T111" fmla="*/ 4372 h 8881"/>
                <a:gd name="T112" fmla="*/ 2704 w 10683"/>
                <a:gd name="T113" fmla="*/ 4371 h 8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83" h="8881">
                  <a:moveTo>
                    <a:pt x="702" y="6455"/>
                  </a:moveTo>
                  <a:lnTo>
                    <a:pt x="685" y="6455"/>
                  </a:lnTo>
                  <a:lnTo>
                    <a:pt x="654" y="6462"/>
                  </a:lnTo>
                  <a:lnTo>
                    <a:pt x="611" y="6481"/>
                  </a:lnTo>
                  <a:lnTo>
                    <a:pt x="567" y="6525"/>
                  </a:lnTo>
                  <a:lnTo>
                    <a:pt x="546" y="6568"/>
                  </a:lnTo>
                  <a:lnTo>
                    <a:pt x="540" y="6600"/>
                  </a:lnTo>
                  <a:lnTo>
                    <a:pt x="540" y="6617"/>
                  </a:lnTo>
                  <a:lnTo>
                    <a:pt x="540" y="8719"/>
                  </a:lnTo>
                  <a:lnTo>
                    <a:pt x="540" y="8735"/>
                  </a:lnTo>
                  <a:lnTo>
                    <a:pt x="546" y="8767"/>
                  </a:lnTo>
                  <a:lnTo>
                    <a:pt x="567" y="8810"/>
                  </a:lnTo>
                  <a:lnTo>
                    <a:pt x="611" y="8854"/>
                  </a:lnTo>
                  <a:lnTo>
                    <a:pt x="654" y="8874"/>
                  </a:lnTo>
                  <a:lnTo>
                    <a:pt x="685" y="8880"/>
                  </a:lnTo>
                  <a:lnTo>
                    <a:pt x="702" y="8881"/>
                  </a:lnTo>
                  <a:lnTo>
                    <a:pt x="6994" y="8881"/>
                  </a:lnTo>
                  <a:lnTo>
                    <a:pt x="7010" y="8880"/>
                  </a:lnTo>
                  <a:lnTo>
                    <a:pt x="7042" y="8874"/>
                  </a:lnTo>
                  <a:lnTo>
                    <a:pt x="7085" y="8854"/>
                  </a:lnTo>
                  <a:lnTo>
                    <a:pt x="7129" y="8810"/>
                  </a:lnTo>
                  <a:lnTo>
                    <a:pt x="7148" y="8767"/>
                  </a:lnTo>
                  <a:lnTo>
                    <a:pt x="7155" y="8735"/>
                  </a:lnTo>
                  <a:lnTo>
                    <a:pt x="7156" y="8719"/>
                  </a:lnTo>
                  <a:lnTo>
                    <a:pt x="7156" y="6262"/>
                  </a:lnTo>
                  <a:lnTo>
                    <a:pt x="8692" y="6262"/>
                  </a:lnTo>
                  <a:lnTo>
                    <a:pt x="8692" y="8533"/>
                  </a:lnTo>
                  <a:lnTo>
                    <a:pt x="8693" y="8550"/>
                  </a:lnTo>
                  <a:lnTo>
                    <a:pt x="8700" y="8582"/>
                  </a:lnTo>
                  <a:lnTo>
                    <a:pt x="8719" y="8625"/>
                  </a:lnTo>
                  <a:lnTo>
                    <a:pt x="8763" y="8669"/>
                  </a:lnTo>
                  <a:lnTo>
                    <a:pt x="8806" y="8688"/>
                  </a:lnTo>
                  <a:lnTo>
                    <a:pt x="8837" y="8695"/>
                  </a:lnTo>
                  <a:lnTo>
                    <a:pt x="8854" y="8695"/>
                  </a:lnTo>
                  <a:lnTo>
                    <a:pt x="10521" y="8695"/>
                  </a:lnTo>
                  <a:lnTo>
                    <a:pt x="10536" y="8695"/>
                  </a:lnTo>
                  <a:lnTo>
                    <a:pt x="10567" y="8688"/>
                  </a:lnTo>
                  <a:lnTo>
                    <a:pt x="10597" y="8677"/>
                  </a:lnTo>
                  <a:lnTo>
                    <a:pt x="10623" y="8658"/>
                  </a:lnTo>
                  <a:lnTo>
                    <a:pt x="10635" y="8648"/>
                  </a:lnTo>
                  <a:lnTo>
                    <a:pt x="10646" y="8636"/>
                  </a:lnTo>
                  <a:lnTo>
                    <a:pt x="10663" y="8609"/>
                  </a:lnTo>
                  <a:lnTo>
                    <a:pt x="10675" y="8581"/>
                  </a:lnTo>
                  <a:lnTo>
                    <a:pt x="10681" y="8550"/>
                  </a:lnTo>
                  <a:lnTo>
                    <a:pt x="10683" y="8533"/>
                  </a:lnTo>
                  <a:lnTo>
                    <a:pt x="10666" y="1618"/>
                  </a:lnTo>
                  <a:lnTo>
                    <a:pt x="10666" y="1601"/>
                  </a:lnTo>
                  <a:lnTo>
                    <a:pt x="10659" y="1570"/>
                  </a:lnTo>
                  <a:lnTo>
                    <a:pt x="10640" y="1527"/>
                  </a:lnTo>
                  <a:lnTo>
                    <a:pt x="10596" y="1483"/>
                  </a:lnTo>
                  <a:lnTo>
                    <a:pt x="10553" y="1464"/>
                  </a:lnTo>
                  <a:lnTo>
                    <a:pt x="10521" y="1457"/>
                  </a:lnTo>
                  <a:lnTo>
                    <a:pt x="10504" y="1456"/>
                  </a:lnTo>
                  <a:lnTo>
                    <a:pt x="10504" y="1456"/>
                  </a:lnTo>
                  <a:lnTo>
                    <a:pt x="10487" y="1457"/>
                  </a:lnTo>
                  <a:lnTo>
                    <a:pt x="10456" y="1464"/>
                  </a:lnTo>
                  <a:lnTo>
                    <a:pt x="10413" y="1483"/>
                  </a:lnTo>
                  <a:lnTo>
                    <a:pt x="10369" y="1527"/>
                  </a:lnTo>
                  <a:lnTo>
                    <a:pt x="10350" y="1570"/>
                  </a:lnTo>
                  <a:lnTo>
                    <a:pt x="10343" y="1602"/>
                  </a:lnTo>
                  <a:lnTo>
                    <a:pt x="10342" y="1618"/>
                  </a:lnTo>
                  <a:lnTo>
                    <a:pt x="10357" y="8371"/>
                  </a:lnTo>
                  <a:lnTo>
                    <a:pt x="9016" y="8371"/>
                  </a:lnTo>
                  <a:lnTo>
                    <a:pt x="9016" y="6100"/>
                  </a:lnTo>
                  <a:lnTo>
                    <a:pt x="9016" y="6083"/>
                  </a:lnTo>
                  <a:lnTo>
                    <a:pt x="9009" y="6051"/>
                  </a:lnTo>
                  <a:lnTo>
                    <a:pt x="8989" y="6008"/>
                  </a:lnTo>
                  <a:lnTo>
                    <a:pt x="8945" y="5964"/>
                  </a:lnTo>
                  <a:lnTo>
                    <a:pt x="8902" y="5944"/>
                  </a:lnTo>
                  <a:lnTo>
                    <a:pt x="8871" y="5938"/>
                  </a:lnTo>
                  <a:lnTo>
                    <a:pt x="8854" y="5938"/>
                  </a:lnTo>
                  <a:lnTo>
                    <a:pt x="6994" y="5938"/>
                  </a:lnTo>
                  <a:lnTo>
                    <a:pt x="6977" y="5938"/>
                  </a:lnTo>
                  <a:lnTo>
                    <a:pt x="6945" y="5944"/>
                  </a:lnTo>
                  <a:lnTo>
                    <a:pt x="6902" y="5964"/>
                  </a:lnTo>
                  <a:lnTo>
                    <a:pt x="6858" y="6008"/>
                  </a:lnTo>
                  <a:lnTo>
                    <a:pt x="6838" y="6051"/>
                  </a:lnTo>
                  <a:lnTo>
                    <a:pt x="6832" y="6083"/>
                  </a:lnTo>
                  <a:lnTo>
                    <a:pt x="6832" y="6100"/>
                  </a:lnTo>
                  <a:lnTo>
                    <a:pt x="6832" y="8557"/>
                  </a:lnTo>
                  <a:lnTo>
                    <a:pt x="864" y="8557"/>
                  </a:lnTo>
                  <a:lnTo>
                    <a:pt x="864" y="6779"/>
                  </a:lnTo>
                  <a:lnTo>
                    <a:pt x="2866" y="6779"/>
                  </a:lnTo>
                  <a:lnTo>
                    <a:pt x="2883" y="6778"/>
                  </a:lnTo>
                  <a:lnTo>
                    <a:pt x="2914" y="6771"/>
                  </a:lnTo>
                  <a:lnTo>
                    <a:pt x="2957" y="6752"/>
                  </a:lnTo>
                  <a:lnTo>
                    <a:pt x="3001" y="6708"/>
                  </a:lnTo>
                  <a:lnTo>
                    <a:pt x="3020" y="6665"/>
                  </a:lnTo>
                  <a:lnTo>
                    <a:pt x="3027" y="6633"/>
                  </a:lnTo>
                  <a:lnTo>
                    <a:pt x="3028" y="6617"/>
                  </a:lnTo>
                  <a:lnTo>
                    <a:pt x="3028" y="5050"/>
                  </a:lnTo>
                  <a:lnTo>
                    <a:pt x="3041" y="5073"/>
                  </a:lnTo>
                  <a:lnTo>
                    <a:pt x="3055" y="5095"/>
                  </a:lnTo>
                  <a:lnTo>
                    <a:pt x="3089" y="5147"/>
                  </a:lnTo>
                  <a:lnTo>
                    <a:pt x="3167" y="5244"/>
                  </a:lnTo>
                  <a:lnTo>
                    <a:pt x="3251" y="5334"/>
                  </a:lnTo>
                  <a:lnTo>
                    <a:pt x="3344" y="5413"/>
                  </a:lnTo>
                  <a:lnTo>
                    <a:pt x="3444" y="5483"/>
                  </a:lnTo>
                  <a:lnTo>
                    <a:pt x="3552" y="5544"/>
                  </a:lnTo>
                  <a:lnTo>
                    <a:pt x="3664" y="5593"/>
                  </a:lnTo>
                  <a:lnTo>
                    <a:pt x="3782" y="5631"/>
                  </a:lnTo>
                  <a:lnTo>
                    <a:pt x="3843" y="5646"/>
                  </a:lnTo>
                  <a:lnTo>
                    <a:pt x="3911" y="5659"/>
                  </a:lnTo>
                  <a:lnTo>
                    <a:pt x="4047" y="5674"/>
                  </a:lnTo>
                  <a:lnTo>
                    <a:pt x="4115" y="5675"/>
                  </a:lnTo>
                  <a:lnTo>
                    <a:pt x="4176" y="5675"/>
                  </a:lnTo>
                  <a:lnTo>
                    <a:pt x="4298" y="5662"/>
                  </a:lnTo>
                  <a:lnTo>
                    <a:pt x="4417" y="5639"/>
                  </a:lnTo>
                  <a:lnTo>
                    <a:pt x="4533" y="5605"/>
                  </a:lnTo>
                  <a:lnTo>
                    <a:pt x="4644" y="5558"/>
                  </a:lnTo>
                  <a:lnTo>
                    <a:pt x="4751" y="5502"/>
                  </a:lnTo>
                  <a:lnTo>
                    <a:pt x="4852" y="5436"/>
                  </a:lnTo>
                  <a:lnTo>
                    <a:pt x="4948" y="5360"/>
                  </a:lnTo>
                  <a:lnTo>
                    <a:pt x="4992" y="5318"/>
                  </a:lnTo>
                  <a:lnTo>
                    <a:pt x="5032" y="5329"/>
                  </a:lnTo>
                  <a:lnTo>
                    <a:pt x="5072" y="5339"/>
                  </a:lnTo>
                  <a:lnTo>
                    <a:pt x="5139" y="5352"/>
                  </a:lnTo>
                  <a:lnTo>
                    <a:pt x="5275" y="5368"/>
                  </a:lnTo>
                  <a:lnTo>
                    <a:pt x="5344" y="5369"/>
                  </a:lnTo>
                  <a:lnTo>
                    <a:pt x="5344" y="5369"/>
                  </a:lnTo>
                  <a:lnTo>
                    <a:pt x="5399" y="5368"/>
                  </a:lnTo>
                  <a:lnTo>
                    <a:pt x="5506" y="5359"/>
                  </a:lnTo>
                  <a:lnTo>
                    <a:pt x="5611" y="5339"/>
                  </a:lnTo>
                  <a:lnTo>
                    <a:pt x="5713" y="5312"/>
                  </a:lnTo>
                  <a:lnTo>
                    <a:pt x="5813" y="5276"/>
                  </a:lnTo>
                  <a:lnTo>
                    <a:pt x="5909" y="5232"/>
                  </a:lnTo>
                  <a:lnTo>
                    <a:pt x="6001" y="5181"/>
                  </a:lnTo>
                  <a:lnTo>
                    <a:pt x="6087" y="5121"/>
                  </a:lnTo>
                  <a:lnTo>
                    <a:pt x="6170" y="5057"/>
                  </a:lnTo>
                  <a:lnTo>
                    <a:pt x="6245" y="4984"/>
                  </a:lnTo>
                  <a:lnTo>
                    <a:pt x="6315" y="4905"/>
                  </a:lnTo>
                  <a:lnTo>
                    <a:pt x="6378" y="4822"/>
                  </a:lnTo>
                  <a:lnTo>
                    <a:pt x="6435" y="4733"/>
                  </a:lnTo>
                  <a:lnTo>
                    <a:pt x="6483" y="4638"/>
                  </a:lnTo>
                  <a:lnTo>
                    <a:pt x="6525" y="4538"/>
                  </a:lnTo>
                  <a:lnTo>
                    <a:pt x="6557" y="4434"/>
                  </a:lnTo>
                  <a:lnTo>
                    <a:pt x="6570" y="4381"/>
                  </a:lnTo>
                  <a:lnTo>
                    <a:pt x="6582" y="4323"/>
                  </a:lnTo>
                  <a:lnTo>
                    <a:pt x="6596" y="4206"/>
                  </a:lnTo>
                  <a:lnTo>
                    <a:pt x="6600" y="4090"/>
                  </a:lnTo>
                  <a:lnTo>
                    <a:pt x="6592" y="3973"/>
                  </a:lnTo>
                  <a:lnTo>
                    <a:pt x="6574" y="3858"/>
                  </a:lnTo>
                  <a:lnTo>
                    <a:pt x="6546" y="3745"/>
                  </a:lnTo>
                  <a:lnTo>
                    <a:pt x="6507" y="3636"/>
                  </a:lnTo>
                  <a:lnTo>
                    <a:pt x="6457" y="3530"/>
                  </a:lnTo>
                  <a:lnTo>
                    <a:pt x="6428" y="3478"/>
                  </a:lnTo>
                  <a:lnTo>
                    <a:pt x="6477" y="3418"/>
                  </a:lnTo>
                  <a:lnTo>
                    <a:pt x="6561" y="3291"/>
                  </a:lnTo>
                  <a:lnTo>
                    <a:pt x="6629" y="3154"/>
                  </a:lnTo>
                  <a:lnTo>
                    <a:pt x="6679" y="3010"/>
                  </a:lnTo>
                  <a:lnTo>
                    <a:pt x="6697" y="2935"/>
                  </a:lnTo>
                  <a:lnTo>
                    <a:pt x="6710" y="2875"/>
                  </a:lnTo>
                  <a:lnTo>
                    <a:pt x="6724" y="2760"/>
                  </a:lnTo>
                  <a:lnTo>
                    <a:pt x="6728" y="2644"/>
                  </a:lnTo>
                  <a:lnTo>
                    <a:pt x="6722" y="2530"/>
                  </a:lnTo>
                  <a:lnTo>
                    <a:pt x="6705" y="2419"/>
                  </a:lnTo>
                  <a:lnTo>
                    <a:pt x="6679" y="2310"/>
                  </a:lnTo>
                  <a:lnTo>
                    <a:pt x="6643" y="2205"/>
                  </a:lnTo>
                  <a:lnTo>
                    <a:pt x="6599" y="2104"/>
                  </a:lnTo>
                  <a:lnTo>
                    <a:pt x="6544" y="2007"/>
                  </a:lnTo>
                  <a:lnTo>
                    <a:pt x="6483" y="1915"/>
                  </a:lnTo>
                  <a:lnTo>
                    <a:pt x="6413" y="1829"/>
                  </a:lnTo>
                  <a:lnTo>
                    <a:pt x="6336" y="1749"/>
                  </a:lnTo>
                  <a:lnTo>
                    <a:pt x="6251" y="1676"/>
                  </a:lnTo>
                  <a:lnTo>
                    <a:pt x="6159" y="1611"/>
                  </a:lnTo>
                  <a:lnTo>
                    <a:pt x="6062" y="1553"/>
                  </a:lnTo>
                  <a:lnTo>
                    <a:pt x="5957" y="1504"/>
                  </a:lnTo>
                  <a:lnTo>
                    <a:pt x="5903" y="1483"/>
                  </a:lnTo>
                  <a:lnTo>
                    <a:pt x="5899" y="1431"/>
                  </a:lnTo>
                  <a:lnTo>
                    <a:pt x="5885" y="1330"/>
                  </a:lnTo>
                  <a:lnTo>
                    <a:pt x="5861" y="1230"/>
                  </a:lnTo>
                  <a:lnTo>
                    <a:pt x="5831" y="1133"/>
                  </a:lnTo>
                  <a:lnTo>
                    <a:pt x="5793" y="1041"/>
                  </a:lnTo>
                  <a:lnTo>
                    <a:pt x="5748" y="952"/>
                  </a:lnTo>
                  <a:lnTo>
                    <a:pt x="5695" y="866"/>
                  </a:lnTo>
                  <a:lnTo>
                    <a:pt x="5637" y="785"/>
                  </a:lnTo>
                  <a:lnTo>
                    <a:pt x="5572" y="709"/>
                  </a:lnTo>
                  <a:lnTo>
                    <a:pt x="5502" y="638"/>
                  </a:lnTo>
                  <a:lnTo>
                    <a:pt x="5426" y="573"/>
                  </a:lnTo>
                  <a:lnTo>
                    <a:pt x="5344" y="514"/>
                  </a:lnTo>
                  <a:lnTo>
                    <a:pt x="5257" y="462"/>
                  </a:lnTo>
                  <a:lnTo>
                    <a:pt x="5167" y="415"/>
                  </a:lnTo>
                  <a:lnTo>
                    <a:pt x="5071" y="376"/>
                  </a:lnTo>
                  <a:lnTo>
                    <a:pt x="4971" y="346"/>
                  </a:lnTo>
                  <a:lnTo>
                    <a:pt x="4919" y="333"/>
                  </a:lnTo>
                  <a:lnTo>
                    <a:pt x="4852" y="320"/>
                  </a:lnTo>
                  <a:lnTo>
                    <a:pt x="4717" y="306"/>
                  </a:lnTo>
                  <a:lnTo>
                    <a:pt x="4649" y="305"/>
                  </a:lnTo>
                  <a:lnTo>
                    <a:pt x="4590" y="305"/>
                  </a:lnTo>
                  <a:lnTo>
                    <a:pt x="4471" y="317"/>
                  </a:lnTo>
                  <a:lnTo>
                    <a:pt x="4353" y="339"/>
                  </a:lnTo>
                  <a:lnTo>
                    <a:pt x="4239" y="372"/>
                  </a:lnTo>
                  <a:lnTo>
                    <a:pt x="4183" y="394"/>
                  </a:lnTo>
                  <a:lnTo>
                    <a:pt x="4149" y="361"/>
                  </a:lnTo>
                  <a:lnTo>
                    <a:pt x="4080" y="297"/>
                  </a:lnTo>
                  <a:lnTo>
                    <a:pt x="4007" y="240"/>
                  </a:lnTo>
                  <a:lnTo>
                    <a:pt x="3929" y="187"/>
                  </a:lnTo>
                  <a:lnTo>
                    <a:pt x="3848" y="142"/>
                  </a:lnTo>
                  <a:lnTo>
                    <a:pt x="3763" y="101"/>
                  </a:lnTo>
                  <a:lnTo>
                    <a:pt x="3676" y="68"/>
                  </a:lnTo>
                  <a:lnTo>
                    <a:pt x="3585" y="41"/>
                  </a:lnTo>
                  <a:lnTo>
                    <a:pt x="3540" y="30"/>
                  </a:lnTo>
                  <a:lnTo>
                    <a:pt x="3473" y="16"/>
                  </a:lnTo>
                  <a:lnTo>
                    <a:pt x="3336" y="2"/>
                  </a:lnTo>
                  <a:lnTo>
                    <a:pt x="3268" y="0"/>
                  </a:lnTo>
                  <a:lnTo>
                    <a:pt x="3217" y="0"/>
                  </a:lnTo>
                  <a:lnTo>
                    <a:pt x="3117" y="9"/>
                  </a:lnTo>
                  <a:lnTo>
                    <a:pt x="3018" y="25"/>
                  </a:lnTo>
                  <a:lnTo>
                    <a:pt x="2922" y="50"/>
                  </a:lnTo>
                  <a:lnTo>
                    <a:pt x="2826" y="81"/>
                  </a:lnTo>
                  <a:lnTo>
                    <a:pt x="2734" y="120"/>
                  </a:lnTo>
                  <a:lnTo>
                    <a:pt x="2646" y="166"/>
                  </a:lnTo>
                  <a:lnTo>
                    <a:pt x="2560" y="219"/>
                  </a:lnTo>
                  <a:lnTo>
                    <a:pt x="2519" y="249"/>
                  </a:lnTo>
                  <a:lnTo>
                    <a:pt x="2473" y="236"/>
                  </a:lnTo>
                  <a:lnTo>
                    <a:pt x="2427" y="226"/>
                  </a:lnTo>
                  <a:lnTo>
                    <a:pt x="2359" y="212"/>
                  </a:lnTo>
                  <a:lnTo>
                    <a:pt x="2223" y="197"/>
                  </a:lnTo>
                  <a:lnTo>
                    <a:pt x="2156" y="196"/>
                  </a:lnTo>
                  <a:lnTo>
                    <a:pt x="2101" y="196"/>
                  </a:lnTo>
                  <a:lnTo>
                    <a:pt x="1992" y="206"/>
                  </a:lnTo>
                  <a:lnTo>
                    <a:pt x="1887" y="225"/>
                  </a:lnTo>
                  <a:lnTo>
                    <a:pt x="1785" y="252"/>
                  </a:lnTo>
                  <a:lnTo>
                    <a:pt x="1685" y="288"/>
                  </a:lnTo>
                  <a:lnTo>
                    <a:pt x="1589" y="332"/>
                  </a:lnTo>
                  <a:lnTo>
                    <a:pt x="1499" y="384"/>
                  </a:lnTo>
                  <a:lnTo>
                    <a:pt x="1412" y="442"/>
                  </a:lnTo>
                  <a:lnTo>
                    <a:pt x="1330" y="508"/>
                  </a:lnTo>
                  <a:lnTo>
                    <a:pt x="1254" y="580"/>
                  </a:lnTo>
                  <a:lnTo>
                    <a:pt x="1184" y="659"/>
                  </a:lnTo>
                  <a:lnTo>
                    <a:pt x="1120" y="743"/>
                  </a:lnTo>
                  <a:lnTo>
                    <a:pt x="1064" y="832"/>
                  </a:lnTo>
                  <a:lnTo>
                    <a:pt x="1015" y="927"/>
                  </a:lnTo>
                  <a:lnTo>
                    <a:pt x="974" y="1026"/>
                  </a:lnTo>
                  <a:lnTo>
                    <a:pt x="941" y="1129"/>
                  </a:lnTo>
                  <a:lnTo>
                    <a:pt x="930" y="1182"/>
                  </a:lnTo>
                  <a:lnTo>
                    <a:pt x="914" y="1258"/>
                  </a:lnTo>
                  <a:lnTo>
                    <a:pt x="905" y="1334"/>
                  </a:lnTo>
                  <a:lnTo>
                    <a:pt x="823" y="1360"/>
                  </a:lnTo>
                  <a:lnTo>
                    <a:pt x="670" y="1429"/>
                  </a:lnTo>
                  <a:lnTo>
                    <a:pt x="528" y="1517"/>
                  </a:lnTo>
                  <a:lnTo>
                    <a:pt x="400" y="1622"/>
                  </a:lnTo>
                  <a:lnTo>
                    <a:pt x="286" y="1742"/>
                  </a:lnTo>
                  <a:lnTo>
                    <a:pt x="188" y="1878"/>
                  </a:lnTo>
                  <a:lnTo>
                    <a:pt x="109" y="2026"/>
                  </a:lnTo>
                  <a:lnTo>
                    <a:pt x="51" y="2187"/>
                  </a:lnTo>
                  <a:lnTo>
                    <a:pt x="30" y="2271"/>
                  </a:lnTo>
                  <a:lnTo>
                    <a:pt x="17" y="2332"/>
                  </a:lnTo>
                  <a:lnTo>
                    <a:pt x="3" y="2457"/>
                  </a:lnTo>
                  <a:lnTo>
                    <a:pt x="0" y="2578"/>
                  </a:lnTo>
                  <a:lnTo>
                    <a:pt x="9" y="2701"/>
                  </a:lnTo>
                  <a:lnTo>
                    <a:pt x="32" y="2822"/>
                  </a:lnTo>
                  <a:lnTo>
                    <a:pt x="64" y="2939"/>
                  </a:lnTo>
                  <a:lnTo>
                    <a:pt x="109" y="3054"/>
                  </a:lnTo>
                  <a:lnTo>
                    <a:pt x="165" y="3164"/>
                  </a:lnTo>
                  <a:lnTo>
                    <a:pt x="199" y="3219"/>
                  </a:lnTo>
                  <a:lnTo>
                    <a:pt x="234" y="3270"/>
                  </a:lnTo>
                  <a:lnTo>
                    <a:pt x="310" y="3368"/>
                  </a:lnTo>
                  <a:lnTo>
                    <a:pt x="396" y="3457"/>
                  </a:lnTo>
                  <a:lnTo>
                    <a:pt x="488" y="3536"/>
                  </a:lnTo>
                  <a:lnTo>
                    <a:pt x="589" y="3606"/>
                  </a:lnTo>
                  <a:lnTo>
                    <a:pt x="695" y="3667"/>
                  </a:lnTo>
                  <a:lnTo>
                    <a:pt x="808" y="3716"/>
                  </a:lnTo>
                  <a:lnTo>
                    <a:pt x="926" y="3754"/>
                  </a:lnTo>
                  <a:lnTo>
                    <a:pt x="987" y="3769"/>
                  </a:lnTo>
                  <a:lnTo>
                    <a:pt x="1054" y="3782"/>
                  </a:lnTo>
                  <a:lnTo>
                    <a:pt x="1190" y="3797"/>
                  </a:lnTo>
                  <a:lnTo>
                    <a:pt x="1259" y="3798"/>
                  </a:lnTo>
                  <a:lnTo>
                    <a:pt x="1344" y="3797"/>
                  </a:lnTo>
                  <a:lnTo>
                    <a:pt x="1430" y="3786"/>
                  </a:lnTo>
                  <a:lnTo>
                    <a:pt x="1464" y="3841"/>
                  </a:lnTo>
                  <a:lnTo>
                    <a:pt x="1540" y="3942"/>
                  </a:lnTo>
                  <a:lnTo>
                    <a:pt x="1626" y="4034"/>
                  </a:lnTo>
                  <a:lnTo>
                    <a:pt x="1720" y="4117"/>
                  </a:lnTo>
                  <a:lnTo>
                    <a:pt x="1823" y="4189"/>
                  </a:lnTo>
                  <a:lnTo>
                    <a:pt x="1932" y="4252"/>
                  </a:lnTo>
                  <a:lnTo>
                    <a:pt x="2047" y="4304"/>
                  </a:lnTo>
                  <a:lnTo>
                    <a:pt x="2169" y="4344"/>
                  </a:lnTo>
                  <a:lnTo>
                    <a:pt x="2231" y="4358"/>
                  </a:lnTo>
                  <a:lnTo>
                    <a:pt x="2298" y="4372"/>
                  </a:lnTo>
                  <a:lnTo>
                    <a:pt x="2434" y="4386"/>
                  </a:lnTo>
                  <a:lnTo>
                    <a:pt x="2502" y="4388"/>
                  </a:lnTo>
                  <a:lnTo>
                    <a:pt x="2552" y="4386"/>
                  </a:lnTo>
                  <a:lnTo>
                    <a:pt x="2653" y="4379"/>
                  </a:lnTo>
                  <a:lnTo>
                    <a:pt x="2704" y="4371"/>
                  </a:lnTo>
                  <a:lnTo>
                    <a:pt x="2704" y="6455"/>
                  </a:lnTo>
                  <a:lnTo>
                    <a:pt x="702" y="6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734050" y="2819400"/>
              <a:ext cx="2413000" cy="1995488"/>
            </a:xfrm>
            <a:custGeom>
              <a:avLst/>
              <a:gdLst>
                <a:gd name="T0" fmla="*/ 3544 w 6080"/>
                <a:gd name="T1" fmla="*/ 4994 h 5027"/>
                <a:gd name="T2" fmla="*/ 3150 w 6080"/>
                <a:gd name="T3" fmla="*/ 4774 h 5027"/>
                <a:gd name="T4" fmla="*/ 2937 w 6080"/>
                <a:gd name="T5" fmla="*/ 4475 h 5027"/>
                <a:gd name="T6" fmla="*/ 2858 w 6080"/>
                <a:gd name="T7" fmla="*/ 4030 h 5027"/>
                <a:gd name="T8" fmla="*/ 2915 w 6080"/>
                <a:gd name="T9" fmla="*/ 3764 h 5027"/>
                <a:gd name="T10" fmla="*/ 2834 w 6080"/>
                <a:gd name="T11" fmla="*/ 3593 h 5027"/>
                <a:gd name="T12" fmla="*/ 2670 w 6080"/>
                <a:gd name="T13" fmla="*/ 3598 h 5027"/>
                <a:gd name="T14" fmla="*/ 2178 w 6080"/>
                <a:gd name="T15" fmla="*/ 3740 h 5027"/>
                <a:gd name="T16" fmla="*/ 1824 w 6080"/>
                <a:gd name="T17" fmla="*/ 3671 h 5027"/>
                <a:gd name="T18" fmla="*/ 1418 w 6080"/>
                <a:gd name="T19" fmla="*/ 3350 h 5027"/>
                <a:gd name="T20" fmla="*/ 1258 w 6080"/>
                <a:gd name="T21" fmla="*/ 3133 h 5027"/>
                <a:gd name="T22" fmla="*/ 1099 w 6080"/>
                <a:gd name="T23" fmla="*/ 3136 h 5027"/>
                <a:gd name="T24" fmla="*/ 733 w 6080"/>
                <a:gd name="T25" fmla="*/ 3128 h 5027"/>
                <a:gd name="T26" fmla="*/ 362 w 6080"/>
                <a:gd name="T27" fmla="*/ 2956 h 5027"/>
                <a:gd name="T28" fmla="*/ 124 w 6080"/>
                <a:gd name="T29" fmla="*/ 2679 h 5027"/>
                <a:gd name="T30" fmla="*/ 0 w 6080"/>
                <a:gd name="T31" fmla="*/ 2245 h 5027"/>
                <a:gd name="T32" fmla="*/ 89 w 6080"/>
                <a:gd name="T33" fmla="*/ 1819 h 5027"/>
                <a:gd name="T34" fmla="*/ 567 w 6080"/>
                <a:gd name="T35" fmla="*/ 1359 h 5027"/>
                <a:gd name="T36" fmla="*/ 879 w 6080"/>
                <a:gd name="T37" fmla="*/ 1220 h 5027"/>
                <a:gd name="T38" fmla="*/ 922 w 6080"/>
                <a:gd name="T39" fmla="*/ 928 h 5027"/>
                <a:gd name="T40" fmla="*/ 1063 w 6080"/>
                <a:gd name="T41" fmla="*/ 602 h 5027"/>
                <a:gd name="T42" fmla="*/ 1344 w 6080"/>
                <a:gd name="T43" fmla="*/ 335 h 5027"/>
                <a:gd name="T44" fmla="*/ 1711 w 6080"/>
                <a:gd name="T45" fmla="*/ 204 h 5027"/>
                <a:gd name="T46" fmla="*/ 2034 w 6080"/>
                <a:gd name="T47" fmla="*/ 218 h 5027"/>
                <a:gd name="T48" fmla="*/ 2256 w 6080"/>
                <a:gd name="T49" fmla="*/ 267 h 5027"/>
                <a:gd name="T50" fmla="*/ 2504 w 6080"/>
                <a:gd name="T51" fmla="*/ 111 h 5027"/>
                <a:gd name="T52" fmla="*/ 2902 w 6080"/>
                <a:gd name="T53" fmla="*/ 0 h 5027"/>
                <a:gd name="T54" fmla="*/ 3186 w 6080"/>
                <a:gd name="T55" fmla="*/ 31 h 5027"/>
                <a:gd name="T56" fmla="*/ 3545 w 6080"/>
                <a:gd name="T57" fmla="*/ 218 h 5027"/>
                <a:gd name="T58" fmla="*/ 3728 w 6080"/>
                <a:gd name="T59" fmla="*/ 405 h 5027"/>
                <a:gd name="T60" fmla="*/ 3872 w 6080"/>
                <a:gd name="T61" fmla="*/ 420 h 5027"/>
                <a:gd name="T62" fmla="*/ 4268 w 6080"/>
                <a:gd name="T63" fmla="*/ 306 h 5027"/>
                <a:gd name="T64" fmla="*/ 4566 w 6080"/>
                <a:gd name="T65" fmla="*/ 336 h 5027"/>
                <a:gd name="T66" fmla="*/ 4925 w 6080"/>
                <a:gd name="T67" fmla="*/ 523 h 5027"/>
                <a:gd name="T68" fmla="*/ 5168 w 6080"/>
                <a:gd name="T69" fmla="*/ 836 h 5027"/>
                <a:gd name="T70" fmla="*/ 5257 w 6080"/>
                <a:gd name="T71" fmla="*/ 1230 h 5027"/>
                <a:gd name="T72" fmla="*/ 5351 w 6080"/>
                <a:gd name="T73" fmla="*/ 1427 h 5027"/>
                <a:gd name="T74" fmla="*/ 5669 w 6080"/>
                <a:gd name="T75" fmla="*/ 1566 h 5027"/>
                <a:gd name="T76" fmla="*/ 5965 w 6080"/>
                <a:gd name="T77" fmla="*/ 1888 h 5027"/>
                <a:gd name="T78" fmla="*/ 6080 w 6080"/>
                <a:gd name="T79" fmla="*/ 2311 h 5027"/>
                <a:gd name="T80" fmla="*/ 5991 w 6080"/>
                <a:gd name="T81" fmla="*/ 2739 h 5027"/>
                <a:gd name="T82" fmla="*/ 5741 w 6080"/>
                <a:gd name="T83" fmla="*/ 3093 h 5027"/>
                <a:gd name="T84" fmla="*/ 5848 w 6080"/>
                <a:gd name="T85" fmla="*/ 3360 h 5027"/>
                <a:gd name="T86" fmla="*/ 5951 w 6080"/>
                <a:gd name="T87" fmla="*/ 3840 h 5027"/>
                <a:gd name="T88" fmla="*/ 5865 w 6080"/>
                <a:gd name="T89" fmla="*/ 4178 h 5027"/>
                <a:gd name="T90" fmla="*/ 5632 w 6080"/>
                <a:gd name="T91" fmla="*/ 4489 h 5027"/>
                <a:gd name="T92" fmla="*/ 5295 w 6080"/>
                <a:gd name="T93" fmla="*/ 4678 h 5027"/>
                <a:gd name="T94" fmla="*/ 5020 w 6080"/>
                <a:gd name="T95" fmla="*/ 4721 h 5027"/>
                <a:gd name="T96" fmla="*/ 4679 w 6080"/>
                <a:gd name="T97" fmla="*/ 4656 h 5027"/>
                <a:gd name="T98" fmla="*/ 4538 w 6080"/>
                <a:gd name="T99" fmla="*/ 4668 h 5027"/>
                <a:gd name="T100" fmla="*/ 4310 w 6080"/>
                <a:gd name="T101" fmla="*/ 4870 h 5027"/>
                <a:gd name="T102" fmla="*/ 3842 w 6080"/>
                <a:gd name="T103" fmla="*/ 5027 h 5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0" h="5027">
                  <a:moveTo>
                    <a:pt x="3791" y="5027"/>
                  </a:moveTo>
                  <a:lnTo>
                    <a:pt x="3741" y="5027"/>
                  </a:lnTo>
                  <a:lnTo>
                    <a:pt x="3640" y="5015"/>
                  </a:lnTo>
                  <a:lnTo>
                    <a:pt x="3589" y="5005"/>
                  </a:lnTo>
                  <a:lnTo>
                    <a:pt x="3544" y="4994"/>
                  </a:lnTo>
                  <a:lnTo>
                    <a:pt x="3456" y="4966"/>
                  </a:lnTo>
                  <a:lnTo>
                    <a:pt x="3373" y="4930"/>
                  </a:lnTo>
                  <a:lnTo>
                    <a:pt x="3294" y="4884"/>
                  </a:lnTo>
                  <a:lnTo>
                    <a:pt x="3219" y="4832"/>
                  </a:lnTo>
                  <a:lnTo>
                    <a:pt x="3150" y="4774"/>
                  </a:lnTo>
                  <a:lnTo>
                    <a:pt x="3086" y="4708"/>
                  </a:lnTo>
                  <a:lnTo>
                    <a:pt x="3029" y="4635"/>
                  </a:lnTo>
                  <a:lnTo>
                    <a:pt x="3003" y="4596"/>
                  </a:lnTo>
                  <a:lnTo>
                    <a:pt x="2979" y="4556"/>
                  </a:lnTo>
                  <a:lnTo>
                    <a:pt x="2937" y="4475"/>
                  </a:lnTo>
                  <a:lnTo>
                    <a:pt x="2904" y="4389"/>
                  </a:lnTo>
                  <a:lnTo>
                    <a:pt x="2879" y="4302"/>
                  </a:lnTo>
                  <a:lnTo>
                    <a:pt x="2863" y="4213"/>
                  </a:lnTo>
                  <a:lnTo>
                    <a:pt x="2857" y="4122"/>
                  </a:lnTo>
                  <a:lnTo>
                    <a:pt x="2858" y="4030"/>
                  </a:lnTo>
                  <a:lnTo>
                    <a:pt x="2870" y="3939"/>
                  </a:lnTo>
                  <a:lnTo>
                    <a:pt x="2879" y="3894"/>
                  </a:lnTo>
                  <a:lnTo>
                    <a:pt x="2891" y="3842"/>
                  </a:lnTo>
                  <a:lnTo>
                    <a:pt x="2909" y="3789"/>
                  </a:lnTo>
                  <a:lnTo>
                    <a:pt x="2915" y="3764"/>
                  </a:lnTo>
                  <a:lnTo>
                    <a:pt x="2917" y="3715"/>
                  </a:lnTo>
                  <a:lnTo>
                    <a:pt x="2902" y="3668"/>
                  </a:lnTo>
                  <a:lnTo>
                    <a:pt x="2875" y="3627"/>
                  </a:lnTo>
                  <a:lnTo>
                    <a:pt x="2857" y="3610"/>
                  </a:lnTo>
                  <a:lnTo>
                    <a:pt x="2834" y="3593"/>
                  </a:lnTo>
                  <a:lnTo>
                    <a:pt x="2782" y="3576"/>
                  </a:lnTo>
                  <a:lnTo>
                    <a:pt x="2756" y="3574"/>
                  </a:lnTo>
                  <a:lnTo>
                    <a:pt x="2733" y="3575"/>
                  </a:lnTo>
                  <a:lnTo>
                    <a:pt x="2690" y="3588"/>
                  </a:lnTo>
                  <a:lnTo>
                    <a:pt x="2670" y="3598"/>
                  </a:lnTo>
                  <a:lnTo>
                    <a:pt x="2613" y="3632"/>
                  </a:lnTo>
                  <a:lnTo>
                    <a:pt x="2495" y="3685"/>
                  </a:lnTo>
                  <a:lnTo>
                    <a:pt x="2371" y="3720"/>
                  </a:lnTo>
                  <a:lnTo>
                    <a:pt x="2243" y="3738"/>
                  </a:lnTo>
                  <a:lnTo>
                    <a:pt x="2178" y="3740"/>
                  </a:lnTo>
                  <a:lnTo>
                    <a:pt x="2127" y="3738"/>
                  </a:lnTo>
                  <a:lnTo>
                    <a:pt x="2026" y="3728"/>
                  </a:lnTo>
                  <a:lnTo>
                    <a:pt x="1977" y="3718"/>
                  </a:lnTo>
                  <a:lnTo>
                    <a:pt x="1924" y="3705"/>
                  </a:lnTo>
                  <a:lnTo>
                    <a:pt x="1824" y="3671"/>
                  </a:lnTo>
                  <a:lnTo>
                    <a:pt x="1729" y="3626"/>
                  </a:lnTo>
                  <a:lnTo>
                    <a:pt x="1640" y="3570"/>
                  </a:lnTo>
                  <a:lnTo>
                    <a:pt x="1558" y="3505"/>
                  </a:lnTo>
                  <a:lnTo>
                    <a:pt x="1484" y="3431"/>
                  </a:lnTo>
                  <a:lnTo>
                    <a:pt x="1418" y="3350"/>
                  </a:lnTo>
                  <a:lnTo>
                    <a:pt x="1361" y="3259"/>
                  </a:lnTo>
                  <a:lnTo>
                    <a:pt x="1337" y="3211"/>
                  </a:lnTo>
                  <a:lnTo>
                    <a:pt x="1326" y="3190"/>
                  </a:lnTo>
                  <a:lnTo>
                    <a:pt x="1295" y="3156"/>
                  </a:lnTo>
                  <a:lnTo>
                    <a:pt x="1258" y="3133"/>
                  </a:lnTo>
                  <a:lnTo>
                    <a:pt x="1214" y="3121"/>
                  </a:lnTo>
                  <a:lnTo>
                    <a:pt x="1192" y="3120"/>
                  </a:lnTo>
                  <a:lnTo>
                    <a:pt x="1172" y="3120"/>
                  </a:lnTo>
                  <a:lnTo>
                    <a:pt x="1153" y="3124"/>
                  </a:lnTo>
                  <a:lnTo>
                    <a:pt x="1099" y="3136"/>
                  </a:lnTo>
                  <a:lnTo>
                    <a:pt x="989" y="3149"/>
                  </a:lnTo>
                  <a:lnTo>
                    <a:pt x="935" y="3150"/>
                  </a:lnTo>
                  <a:lnTo>
                    <a:pt x="884" y="3150"/>
                  </a:lnTo>
                  <a:lnTo>
                    <a:pt x="783" y="3138"/>
                  </a:lnTo>
                  <a:lnTo>
                    <a:pt x="733" y="3128"/>
                  </a:lnTo>
                  <a:lnTo>
                    <a:pt x="687" y="3118"/>
                  </a:lnTo>
                  <a:lnTo>
                    <a:pt x="600" y="3089"/>
                  </a:lnTo>
                  <a:lnTo>
                    <a:pt x="516" y="3053"/>
                  </a:lnTo>
                  <a:lnTo>
                    <a:pt x="437" y="3009"/>
                  </a:lnTo>
                  <a:lnTo>
                    <a:pt x="362" y="2956"/>
                  </a:lnTo>
                  <a:lnTo>
                    <a:pt x="293" y="2897"/>
                  </a:lnTo>
                  <a:lnTo>
                    <a:pt x="230" y="2831"/>
                  </a:lnTo>
                  <a:lnTo>
                    <a:pt x="173" y="2759"/>
                  </a:lnTo>
                  <a:lnTo>
                    <a:pt x="148" y="2720"/>
                  </a:lnTo>
                  <a:lnTo>
                    <a:pt x="124" y="2679"/>
                  </a:lnTo>
                  <a:lnTo>
                    <a:pt x="81" y="2598"/>
                  </a:lnTo>
                  <a:lnTo>
                    <a:pt x="48" y="2512"/>
                  </a:lnTo>
                  <a:lnTo>
                    <a:pt x="24" y="2425"/>
                  </a:lnTo>
                  <a:lnTo>
                    <a:pt x="7" y="2336"/>
                  </a:lnTo>
                  <a:lnTo>
                    <a:pt x="0" y="2245"/>
                  </a:lnTo>
                  <a:lnTo>
                    <a:pt x="3" y="2155"/>
                  </a:lnTo>
                  <a:lnTo>
                    <a:pt x="13" y="2063"/>
                  </a:lnTo>
                  <a:lnTo>
                    <a:pt x="22" y="2017"/>
                  </a:lnTo>
                  <a:lnTo>
                    <a:pt x="39" y="1948"/>
                  </a:lnTo>
                  <a:lnTo>
                    <a:pt x="89" y="1819"/>
                  </a:lnTo>
                  <a:lnTo>
                    <a:pt x="156" y="1701"/>
                  </a:lnTo>
                  <a:lnTo>
                    <a:pt x="239" y="1593"/>
                  </a:lnTo>
                  <a:lnTo>
                    <a:pt x="336" y="1500"/>
                  </a:lnTo>
                  <a:lnTo>
                    <a:pt x="446" y="1421"/>
                  </a:lnTo>
                  <a:lnTo>
                    <a:pt x="567" y="1359"/>
                  </a:lnTo>
                  <a:lnTo>
                    <a:pt x="698" y="1313"/>
                  </a:lnTo>
                  <a:lnTo>
                    <a:pt x="766" y="1299"/>
                  </a:lnTo>
                  <a:lnTo>
                    <a:pt x="795" y="1293"/>
                  </a:lnTo>
                  <a:lnTo>
                    <a:pt x="844" y="1264"/>
                  </a:lnTo>
                  <a:lnTo>
                    <a:pt x="879" y="1220"/>
                  </a:lnTo>
                  <a:lnTo>
                    <a:pt x="899" y="1168"/>
                  </a:lnTo>
                  <a:lnTo>
                    <a:pt x="900" y="1138"/>
                  </a:lnTo>
                  <a:lnTo>
                    <a:pt x="900" y="1085"/>
                  </a:lnTo>
                  <a:lnTo>
                    <a:pt x="912" y="980"/>
                  </a:lnTo>
                  <a:lnTo>
                    <a:pt x="922" y="928"/>
                  </a:lnTo>
                  <a:lnTo>
                    <a:pt x="931" y="888"/>
                  </a:lnTo>
                  <a:lnTo>
                    <a:pt x="956" y="812"/>
                  </a:lnTo>
                  <a:lnTo>
                    <a:pt x="985" y="738"/>
                  </a:lnTo>
                  <a:lnTo>
                    <a:pt x="1022" y="668"/>
                  </a:lnTo>
                  <a:lnTo>
                    <a:pt x="1063" y="602"/>
                  </a:lnTo>
                  <a:lnTo>
                    <a:pt x="1111" y="540"/>
                  </a:lnTo>
                  <a:lnTo>
                    <a:pt x="1163" y="481"/>
                  </a:lnTo>
                  <a:lnTo>
                    <a:pt x="1219" y="428"/>
                  </a:lnTo>
                  <a:lnTo>
                    <a:pt x="1280" y="379"/>
                  </a:lnTo>
                  <a:lnTo>
                    <a:pt x="1344" y="335"/>
                  </a:lnTo>
                  <a:lnTo>
                    <a:pt x="1412" y="297"/>
                  </a:lnTo>
                  <a:lnTo>
                    <a:pt x="1483" y="265"/>
                  </a:lnTo>
                  <a:lnTo>
                    <a:pt x="1557" y="238"/>
                  </a:lnTo>
                  <a:lnTo>
                    <a:pt x="1632" y="217"/>
                  </a:lnTo>
                  <a:lnTo>
                    <a:pt x="1711" y="204"/>
                  </a:lnTo>
                  <a:lnTo>
                    <a:pt x="1792" y="196"/>
                  </a:lnTo>
                  <a:lnTo>
                    <a:pt x="1832" y="196"/>
                  </a:lnTo>
                  <a:lnTo>
                    <a:pt x="1882" y="196"/>
                  </a:lnTo>
                  <a:lnTo>
                    <a:pt x="1983" y="208"/>
                  </a:lnTo>
                  <a:lnTo>
                    <a:pt x="2034" y="218"/>
                  </a:lnTo>
                  <a:lnTo>
                    <a:pt x="2103" y="235"/>
                  </a:lnTo>
                  <a:lnTo>
                    <a:pt x="2169" y="258"/>
                  </a:lnTo>
                  <a:lnTo>
                    <a:pt x="2197" y="267"/>
                  </a:lnTo>
                  <a:lnTo>
                    <a:pt x="2227" y="269"/>
                  </a:lnTo>
                  <a:lnTo>
                    <a:pt x="2256" y="267"/>
                  </a:lnTo>
                  <a:lnTo>
                    <a:pt x="2310" y="248"/>
                  </a:lnTo>
                  <a:lnTo>
                    <a:pt x="2333" y="230"/>
                  </a:lnTo>
                  <a:lnTo>
                    <a:pt x="2366" y="203"/>
                  </a:lnTo>
                  <a:lnTo>
                    <a:pt x="2433" y="153"/>
                  </a:lnTo>
                  <a:lnTo>
                    <a:pt x="2504" y="111"/>
                  </a:lnTo>
                  <a:lnTo>
                    <a:pt x="2580" y="74"/>
                  </a:lnTo>
                  <a:lnTo>
                    <a:pt x="2657" y="46"/>
                  </a:lnTo>
                  <a:lnTo>
                    <a:pt x="2738" y="24"/>
                  </a:lnTo>
                  <a:lnTo>
                    <a:pt x="2819" y="8"/>
                  </a:lnTo>
                  <a:lnTo>
                    <a:pt x="2902" y="0"/>
                  </a:lnTo>
                  <a:lnTo>
                    <a:pt x="2944" y="0"/>
                  </a:lnTo>
                  <a:lnTo>
                    <a:pt x="2994" y="2"/>
                  </a:lnTo>
                  <a:lnTo>
                    <a:pt x="3095" y="12"/>
                  </a:lnTo>
                  <a:lnTo>
                    <a:pt x="3146" y="22"/>
                  </a:lnTo>
                  <a:lnTo>
                    <a:pt x="3186" y="31"/>
                  </a:lnTo>
                  <a:lnTo>
                    <a:pt x="3264" y="56"/>
                  </a:lnTo>
                  <a:lnTo>
                    <a:pt x="3339" y="87"/>
                  </a:lnTo>
                  <a:lnTo>
                    <a:pt x="3412" y="125"/>
                  </a:lnTo>
                  <a:lnTo>
                    <a:pt x="3480" y="169"/>
                  </a:lnTo>
                  <a:lnTo>
                    <a:pt x="3545" y="218"/>
                  </a:lnTo>
                  <a:lnTo>
                    <a:pt x="3605" y="274"/>
                  </a:lnTo>
                  <a:lnTo>
                    <a:pt x="3661" y="335"/>
                  </a:lnTo>
                  <a:lnTo>
                    <a:pt x="3686" y="367"/>
                  </a:lnTo>
                  <a:lnTo>
                    <a:pt x="3698" y="381"/>
                  </a:lnTo>
                  <a:lnTo>
                    <a:pt x="3728" y="405"/>
                  </a:lnTo>
                  <a:lnTo>
                    <a:pt x="3760" y="422"/>
                  </a:lnTo>
                  <a:lnTo>
                    <a:pt x="3797" y="429"/>
                  </a:lnTo>
                  <a:lnTo>
                    <a:pt x="3815" y="431"/>
                  </a:lnTo>
                  <a:lnTo>
                    <a:pt x="3834" y="429"/>
                  </a:lnTo>
                  <a:lnTo>
                    <a:pt x="3872" y="420"/>
                  </a:lnTo>
                  <a:lnTo>
                    <a:pt x="3890" y="411"/>
                  </a:lnTo>
                  <a:lnTo>
                    <a:pt x="3940" y="387"/>
                  </a:lnTo>
                  <a:lnTo>
                    <a:pt x="4047" y="346"/>
                  </a:lnTo>
                  <a:lnTo>
                    <a:pt x="4157" y="319"/>
                  </a:lnTo>
                  <a:lnTo>
                    <a:pt x="4268" y="306"/>
                  </a:lnTo>
                  <a:lnTo>
                    <a:pt x="4325" y="305"/>
                  </a:lnTo>
                  <a:lnTo>
                    <a:pt x="4376" y="305"/>
                  </a:lnTo>
                  <a:lnTo>
                    <a:pt x="4476" y="317"/>
                  </a:lnTo>
                  <a:lnTo>
                    <a:pt x="4525" y="326"/>
                  </a:lnTo>
                  <a:lnTo>
                    <a:pt x="4566" y="336"/>
                  </a:lnTo>
                  <a:lnTo>
                    <a:pt x="4646" y="361"/>
                  </a:lnTo>
                  <a:lnTo>
                    <a:pt x="4722" y="393"/>
                  </a:lnTo>
                  <a:lnTo>
                    <a:pt x="4793" y="431"/>
                  </a:lnTo>
                  <a:lnTo>
                    <a:pt x="4862" y="473"/>
                  </a:lnTo>
                  <a:lnTo>
                    <a:pt x="4925" y="523"/>
                  </a:lnTo>
                  <a:lnTo>
                    <a:pt x="4984" y="577"/>
                  </a:lnTo>
                  <a:lnTo>
                    <a:pt x="5038" y="635"/>
                  </a:lnTo>
                  <a:lnTo>
                    <a:pt x="5086" y="699"/>
                  </a:lnTo>
                  <a:lnTo>
                    <a:pt x="5130" y="765"/>
                  </a:lnTo>
                  <a:lnTo>
                    <a:pt x="5168" y="836"/>
                  </a:lnTo>
                  <a:lnTo>
                    <a:pt x="5199" y="910"/>
                  </a:lnTo>
                  <a:lnTo>
                    <a:pt x="5224" y="987"/>
                  </a:lnTo>
                  <a:lnTo>
                    <a:pt x="5242" y="1066"/>
                  </a:lnTo>
                  <a:lnTo>
                    <a:pt x="5253" y="1147"/>
                  </a:lnTo>
                  <a:lnTo>
                    <a:pt x="5257" y="1230"/>
                  </a:lnTo>
                  <a:lnTo>
                    <a:pt x="5256" y="1273"/>
                  </a:lnTo>
                  <a:lnTo>
                    <a:pt x="5257" y="1302"/>
                  </a:lnTo>
                  <a:lnTo>
                    <a:pt x="5273" y="1354"/>
                  </a:lnTo>
                  <a:lnTo>
                    <a:pt x="5305" y="1396"/>
                  </a:lnTo>
                  <a:lnTo>
                    <a:pt x="5351" y="1427"/>
                  </a:lnTo>
                  <a:lnTo>
                    <a:pt x="5378" y="1436"/>
                  </a:lnTo>
                  <a:lnTo>
                    <a:pt x="5423" y="1448"/>
                  </a:lnTo>
                  <a:lnTo>
                    <a:pt x="5511" y="1481"/>
                  </a:lnTo>
                  <a:lnTo>
                    <a:pt x="5593" y="1519"/>
                  </a:lnTo>
                  <a:lnTo>
                    <a:pt x="5669" y="1566"/>
                  </a:lnTo>
                  <a:lnTo>
                    <a:pt x="5741" y="1619"/>
                  </a:lnTo>
                  <a:lnTo>
                    <a:pt x="5807" y="1679"/>
                  </a:lnTo>
                  <a:lnTo>
                    <a:pt x="5866" y="1744"/>
                  </a:lnTo>
                  <a:lnTo>
                    <a:pt x="5918" y="1814"/>
                  </a:lnTo>
                  <a:lnTo>
                    <a:pt x="5965" y="1888"/>
                  </a:lnTo>
                  <a:lnTo>
                    <a:pt x="6004" y="1967"/>
                  </a:lnTo>
                  <a:lnTo>
                    <a:pt x="6035" y="2048"/>
                  </a:lnTo>
                  <a:lnTo>
                    <a:pt x="6058" y="2134"/>
                  </a:lnTo>
                  <a:lnTo>
                    <a:pt x="6073" y="2221"/>
                  </a:lnTo>
                  <a:lnTo>
                    <a:pt x="6080" y="2311"/>
                  </a:lnTo>
                  <a:lnTo>
                    <a:pt x="6078" y="2402"/>
                  </a:lnTo>
                  <a:lnTo>
                    <a:pt x="6067" y="2494"/>
                  </a:lnTo>
                  <a:lnTo>
                    <a:pt x="6057" y="2541"/>
                  </a:lnTo>
                  <a:lnTo>
                    <a:pt x="6040" y="2608"/>
                  </a:lnTo>
                  <a:lnTo>
                    <a:pt x="5991" y="2739"/>
                  </a:lnTo>
                  <a:lnTo>
                    <a:pt x="5922" y="2860"/>
                  </a:lnTo>
                  <a:lnTo>
                    <a:pt x="5837" y="2969"/>
                  </a:lnTo>
                  <a:lnTo>
                    <a:pt x="5787" y="3018"/>
                  </a:lnTo>
                  <a:lnTo>
                    <a:pt x="5767" y="3040"/>
                  </a:lnTo>
                  <a:lnTo>
                    <a:pt x="5741" y="3093"/>
                  </a:lnTo>
                  <a:lnTo>
                    <a:pt x="5736" y="3150"/>
                  </a:lnTo>
                  <a:lnTo>
                    <a:pt x="5751" y="3207"/>
                  </a:lnTo>
                  <a:lnTo>
                    <a:pt x="5768" y="3232"/>
                  </a:lnTo>
                  <a:lnTo>
                    <a:pt x="5798" y="3273"/>
                  </a:lnTo>
                  <a:lnTo>
                    <a:pt x="5848" y="3360"/>
                  </a:lnTo>
                  <a:lnTo>
                    <a:pt x="5888" y="3451"/>
                  </a:lnTo>
                  <a:lnTo>
                    <a:pt x="5920" y="3544"/>
                  </a:lnTo>
                  <a:lnTo>
                    <a:pt x="5940" y="3641"/>
                  </a:lnTo>
                  <a:lnTo>
                    <a:pt x="5951" y="3740"/>
                  </a:lnTo>
                  <a:lnTo>
                    <a:pt x="5951" y="3840"/>
                  </a:lnTo>
                  <a:lnTo>
                    <a:pt x="5939" y="3938"/>
                  </a:lnTo>
                  <a:lnTo>
                    <a:pt x="5930" y="3989"/>
                  </a:lnTo>
                  <a:lnTo>
                    <a:pt x="5920" y="4027"/>
                  </a:lnTo>
                  <a:lnTo>
                    <a:pt x="5896" y="4104"/>
                  </a:lnTo>
                  <a:lnTo>
                    <a:pt x="5865" y="4178"/>
                  </a:lnTo>
                  <a:lnTo>
                    <a:pt x="5829" y="4248"/>
                  </a:lnTo>
                  <a:lnTo>
                    <a:pt x="5787" y="4314"/>
                  </a:lnTo>
                  <a:lnTo>
                    <a:pt x="5741" y="4376"/>
                  </a:lnTo>
                  <a:lnTo>
                    <a:pt x="5689" y="4434"/>
                  </a:lnTo>
                  <a:lnTo>
                    <a:pt x="5632" y="4489"/>
                  </a:lnTo>
                  <a:lnTo>
                    <a:pt x="5571" y="4537"/>
                  </a:lnTo>
                  <a:lnTo>
                    <a:pt x="5507" y="4581"/>
                  </a:lnTo>
                  <a:lnTo>
                    <a:pt x="5439" y="4620"/>
                  </a:lnTo>
                  <a:lnTo>
                    <a:pt x="5369" y="4652"/>
                  </a:lnTo>
                  <a:lnTo>
                    <a:pt x="5295" y="4678"/>
                  </a:lnTo>
                  <a:lnTo>
                    <a:pt x="5218" y="4699"/>
                  </a:lnTo>
                  <a:lnTo>
                    <a:pt x="5141" y="4713"/>
                  </a:lnTo>
                  <a:lnTo>
                    <a:pt x="5060" y="4720"/>
                  </a:lnTo>
                  <a:lnTo>
                    <a:pt x="5020" y="4721"/>
                  </a:lnTo>
                  <a:lnTo>
                    <a:pt x="5020" y="4721"/>
                  </a:lnTo>
                  <a:lnTo>
                    <a:pt x="4968" y="4720"/>
                  </a:lnTo>
                  <a:lnTo>
                    <a:pt x="4867" y="4708"/>
                  </a:lnTo>
                  <a:lnTo>
                    <a:pt x="4818" y="4699"/>
                  </a:lnTo>
                  <a:lnTo>
                    <a:pt x="4748" y="4681"/>
                  </a:lnTo>
                  <a:lnTo>
                    <a:pt x="4679" y="4656"/>
                  </a:lnTo>
                  <a:lnTo>
                    <a:pt x="4651" y="4647"/>
                  </a:lnTo>
                  <a:lnTo>
                    <a:pt x="4621" y="4646"/>
                  </a:lnTo>
                  <a:lnTo>
                    <a:pt x="4604" y="4646"/>
                  </a:lnTo>
                  <a:lnTo>
                    <a:pt x="4570" y="4653"/>
                  </a:lnTo>
                  <a:lnTo>
                    <a:pt x="4538" y="4668"/>
                  </a:lnTo>
                  <a:lnTo>
                    <a:pt x="4511" y="4688"/>
                  </a:lnTo>
                  <a:lnTo>
                    <a:pt x="4498" y="4701"/>
                  </a:lnTo>
                  <a:lnTo>
                    <a:pt x="4464" y="4740"/>
                  </a:lnTo>
                  <a:lnTo>
                    <a:pt x="4390" y="4809"/>
                  </a:lnTo>
                  <a:lnTo>
                    <a:pt x="4310" y="4870"/>
                  </a:lnTo>
                  <a:lnTo>
                    <a:pt x="4224" y="4920"/>
                  </a:lnTo>
                  <a:lnTo>
                    <a:pt x="4134" y="4962"/>
                  </a:lnTo>
                  <a:lnTo>
                    <a:pt x="4039" y="4994"/>
                  </a:lnTo>
                  <a:lnTo>
                    <a:pt x="3942" y="5015"/>
                  </a:lnTo>
                  <a:lnTo>
                    <a:pt x="3842" y="5027"/>
                  </a:lnTo>
                  <a:lnTo>
                    <a:pt x="3791" y="50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951663" y="3371850"/>
              <a:ext cx="1068388" cy="1355725"/>
            </a:xfrm>
            <a:custGeom>
              <a:avLst/>
              <a:gdLst>
                <a:gd name="T0" fmla="*/ 876 w 2694"/>
                <a:gd name="T1" fmla="*/ 3410 h 3414"/>
                <a:gd name="T2" fmla="*/ 1098 w 2694"/>
                <a:gd name="T3" fmla="*/ 3351 h 3414"/>
                <a:gd name="T4" fmla="*/ 1104 w 2694"/>
                <a:gd name="T5" fmla="*/ 3207 h 3414"/>
                <a:gd name="T6" fmla="*/ 1258 w 2694"/>
                <a:gd name="T7" fmla="*/ 3089 h 3414"/>
                <a:gd name="T8" fmla="*/ 1398 w 2694"/>
                <a:gd name="T9" fmla="*/ 3117 h 3414"/>
                <a:gd name="T10" fmla="*/ 1512 w 2694"/>
                <a:gd name="T11" fmla="*/ 2918 h 3414"/>
                <a:gd name="T12" fmla="*/ 1417 w 2694"/>
                <a:gd name="T13" fmla="*/ 2809 h 3414"/>
                <a:gd name="T14" fmla="*/ 1441 w 2694"/>
                <a:gd name="T15" fmla="*/ 2617 h 3414"/>
                <a:gd name="T16" fmla="*/ 1560 w 2694"/>
                <a:gd name="T17" fmla="*/ 2538 h 3414"/>
                <a:gd name="T18" fmla="*/ 1499 w 2694"/>
                <a:gd name="T19" fmla="*/ 2316 h 3414"/>
                <a:gd name="T20" fmla="*/ 1357 w 2694"/>
                <a:gd name="T21" fmla="*/ 2309 h 3414"/>
                <a:gd name="T22" fmla="*/ 1238 w 2694"/>
                <a:gd name="T23" fmla="*/ 2156 h 3414"/>
                <a:gd name="T24" fmla="*/ 1267 w 2694"/>
                <a:gd name="T25" fmla="*/ 2017 h 3414"/>
                <a:gd name="T26" fmla="*/ 1073 w 2694"/>
                <a:gd name="T27" fmla="*/ 1904 h 3414"/>
                <a:gd name="T28" fmla="*/ 1172 w 2694"/>
                <a:gd name="T29" fmla="*/ 1821 h 3414"/>
                <a:gd name="T30" fmla="*/ 1433 w 2694"/>
                <a:gd name="T31" fmla="*/ 1930 h 3414"/>
                <a:gd name="T32" fmla="*/ 1812 w 2694"/>
                <a:gd name="T33" fmla="*/ 2096 h 3414"/>
                <a:gd name="T34" fmla="*/ 1951 w 2694"/>
                <a:gd name="T35" fmla="*/ 1903 h 3414"/>
                <a:gd name="T36" fmla="*/ 2159 w 2694"/>
                <a:gd name="T37" fmla="*/ 1795 h 3414"/>
                <a:gd name="T38" fmla="*/ 2394 w 2694"/>
                <a:gd name="T39" fmla="*/ 1562 h 3414"/>
                <a:gd name="T40" fmla="*/ 2500 w 2694"/>
                <a:gd name="T41" fmla="*/ 1353 h 3414"/>
                <a:gd name="T42" fmla="*/ 2694 w 2694"/>
                <a:gd name="T43" fmla="*/ 1213 h 3414"/>
                <a:gd name="T44" fmla="*/ 2527 w 2694"/>
                <a:gd name="T45" fmla="*/ 836 h 3414"/>
                <a:gd name="T46" fmla="*/ 2418 w 2694"/>
                <a:gd name="T47" fmla="*/ 574 h 3414"/>
                <a:gd name="T48" fmla="*/ 2271 w 2694"/>
                <a:gd name="T49" fmla="*/ 191 h 3414"/>
                <a:gd name="T50" fmla="*/ 2037 w 2694"/>
                <a:gd name="T51" fmla="*/ 231 h 3414"/>
                <a:gd name="T52" fmla="*/ 1812 w 2694"/>
                <a:gd name="T53" fmla="*/ 157 h 3414"/>
                <a:gd name="T54" fmla="*/ 1480 w 2694"/>
                <a:gd name="T55" fmla="*/ 157 h 3414"/>
                <a:gd name="T56" fmla="*/ 1255 w 2694"/>
                <a:gd name="T57" fmla="*/ 231 h 3414"/>
                <a:gd name="T58" fmla="*/ 1021 w 2694"/>
                <a:gd name="T59" fmla="*/ 191 h 3414"/>
                <a:gd name="T60" fmla="*/ 873 w 2694"/>
                <a:gd name="T61" fmla="*/ 574 h 3414"/>
                <a:gd name="T62" fmla="*/ 765 w 2694"/>
                <a:gd name="T63" fmla="*/ 836 h 3414"/>
                <a:gd name="T64" fmla="*/ 597 w 2694"/>
                <a:gd name="T65" fmla="*/ 1213 h 3414"/>
                <a:gd name="T66" fmla="*/ 792 w 2694"/>
                <a:gd name="T67" fmla="*/ 1353 h 3414"/>
                <a:gd name="T68" fmla="*/ 898 w 2694"/>
                <a:gd name="T69" fmla="*/ 1562 h 3414"/>
                <a:gd name="T70" fmla="*/ 1025 w 2694"/>
                <a:gd name="T71" fmla="*/ 1904 h 3414"/>
                <a:gd name="T72" fmla="*/ 833 w 2694"/>
                <a:gd name="T73" fmla="*/ 1974 h 3414"/>
                <a:gd name="T74" fmla="*/ 735 w 2694"/>
                <a:gd name="T75" fmla="*/ 1974 h 3414"/>
                <a:gd name="T76" fmla="*/ 612 w 2694"/>
                <a:gd name="T77" fmla="*/ 1867 h 3414"/>
                <a:gd name="T78" fmla="*/ 432 w 2694"/>
                <a:gd name="T79" fmla="*/ 1931 h 3414"/>
                <a:gd name="T80" fmla="*/ 404 w 2694"/>
                <a:gd name="T81" fmla="*/ 2092 h 3414"/>
                <a:gd name="T82" fmla="*/ 284 w 2694"/>
                <a:gd name="T83" fmla="*/ 2200 h 3414"/>
                <a:gd name="T84" fmla="*/ 122 w 2694"/>
                <a:gd name="T85" fmla="*/ 2209 h 3414"/>
                <a:gd name="T86" fmla="*/ 38 w 2694"/>
                <a:gd name="T87" fmla="*/ 2384 h 3414"/>
                <a:gd name="T88" fmla="*/ 132 w 2694"/>
                <a:gd name="T89" fmla="*/ 2520 h 3414"/>
                <a:gd name="T90" fmla="*/ 124 w 2694"/>
                <a:gd name="T91" fmla="*/ 2679 h 3414"/>
                <a:gd name="T92" fmla="*/ 15 w 2694"/>
                <a:gd name="T93" fmla="*/ 2802 h 3414"/>
                <a:gd name="T94" fmla="*/ 80 w 2694"/>
                <a:gd name="T95" fmla="*/ 2983 h 3414"/>
                <a:gd name="T96" fmla="*/ 241 w 2694"/>
                <a:gd name="T97" fmla="*/ 3010 h 3414"/>
                <a:gd name="T98" fmla="*/ 350 w 2694"/>
                <a:gd name="T99" fmla="*/ 3130 h 3414"/>
                <a:gd name="T100" fmla="*/ 358 w 2694"/>
                <a:gd name="T101" fmla="*/ 3292 h 3414"/>
                <a:gd name="T102" fmla="*/ 534 w 2694"/>
                <a:gd name="T103" fmla="*/ 3375 h 3414"/>
                <a:gd name="T104" fmla="*/ 730 w 2694"/>
                <a:gd name="T105" fmla="*/ 3290 h 3414"/>
                <a:gd name="T106" fmla="*/ 828 w 2694"/>
                <a:gd name="T107" fmla="*/ 3290 h 3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94" h="3414">
                  <a:moveTo>
                    <a:pt x="828" y="3290"/>
                  </a:moveTo>
                  <a:lnTo>
                    <a:pt x="837" y="3414"/>
                  </a:lnTo>
                  <a:lnTo>
                    <a:pt x="876" y="3410"/>
                  </a:lnTo>
                  <a:lnTo>
                    <a:pt x="951" y="3397"/>
                  </a:lnTo>
                  <a:lnTo>
                    <a:pt x="1026" y="3378"/>
                  </a:lnTo>
                  <a:lnTo>
                    <a:pt x="1098" y="3351"/>
                  </a:lnTo>
                  <a:lnTo>
                    <a:pt x="1131" y="3334"/>
                  </a:lnTo>
                  <a:lnTo>
                    <a:pt x="1076" y="3222"/>
                  </a:lnTo>
                  <a:lnTo>
                    <a:pt x="1104" y="3207"/>
                  </a:lnTo>
                  <a:lnTo>
                    <a:pt x="1160" y="3173"/>
                  </a:lnTo>
                  <a:lnTo>
                    <a:pt x="1210" y="3133"/>
                  </a:lnTo>
                  <a:lnTo>
                    <a:pt x="1258" y="3089"/>
                  </a:lnTo>
                  <a:lnTo>
                    <a:pt x="1279" y="3064"/>
                  </a:lnTo>
                  <a:lnTo>
                    <a:pt x="1374" y="3146"/>
                  </a:lnTo>
                  <a:lnTo>
                    <a:pt x="1398" y="3117"/>
                  </a:lnTo>
                  <a:lnTo>
                    <a:pt x="1442" y="3055"/>
                  </a:lnTo>
                  <a:lnTo>
                    <a:pt x="1480" y="2989"/>
                  </a:lnTo>
                  <a:lnTo>
                    <a:pt x="1512" y="2918"/>
                  </a:lnTo>
                  <a:lnTo>
                    <a:pt x="1525" y="2880"/>
                  </a:lnTo>
                  <a:lnTo>
                    <a:pt x="1407" y="2841"/>
                  </a:lnTo>
                  <a:lnTo>
                    <a:pt x="1417" y="2809"/>
                  </a:lnTo>
                  <a:lnTo>
                    <a:pt x="1432" y="2745"/>
                  </a:lnTo>
                  <a:lnTo>
                    <a:pt x="1440" y="2681"/>
                  </a:lnTo>
                  <a:lnTo>
                    <a:pt x="1441" y="2617"/>
                  </a:lnTo>
                  <a:lnTo>
                    <a:pt x="1440" y="2586"/>
                  </a:lnTo>
                  <a:lnTo>
                    <a:pt x="1564" y="2577"/>
                  </a:lnTo>
                  <a:lnTo>
                    <a:pt x="1560" y="2538"/>
                  </a:lnTo>
                  <a:lnTo>
                    <a:pt x="1547" y="2461"/>
                  </a:lnTo>
                  <a:lnTo>
                    <a:pt x="1527" y="2388"/>
                  </a:lnTo>
                  <a:lnTo>
                    <a:pt x="1499" y="2316"/>
                  </a:lnTo>
                  <a:lnTo>
                    <a:pt x="1483" y="2281"/>
                  </a:lnTo>
                  <a:lnTo>
                    <a:pt x="1371" y="2337"/>
                  </a:lnTo>
                  <a:lnTo>
                    <a:pt x="1357" y="2309"/>
                  </a:lnTo>
                  <a:lnTo>
                    <a:pt x="1322" y="2254"/>
                  </a:lnTo>
                  <a:lnTo>
                    <a:pt x="1283" y="2204"/>
                  </a:lnTo>
                  <a:lnTo>
                    <a:pt x="1238" y="2156"/>
                  </a:lnTo>
                  <a:lnTo>
                    <a:pt x="1214" y="2134"/>
                  </a:lnTo>
                  <a:lnTo>
                    <a:pt x="1296" y="2040"/>
                  </a:lnTo>
                  <a:lnTo>
                    <a:pt x="1267" y="2017"/>
                  </a:lnTo>
                  <a:lnTo>
                    <a:pt x="1208" y="1973"/>
                  </a:lnTo>
                  <a:lnTo>
                    <a:pt x="1143" y="1935"/>
                  </a:lnTo>
                  <a:lnTo>
                    <a:pt x="1073" y="1904"/>
                  </a:lnTo>
                  <a:lnTo>
                    <a:pt x="1037" y="1891"/>
                  </a:lnTo>
                  <a:lnTo>
                    <a:pt x="1133" y="1795"/>
                  </a:lnTo>
                  <a:lnTo>
                    <a:pt x="1172" y="1821"/>
                  </a:lnTo>
                  <a:lnTo>
                    <a:pt x="1255" y="1867"/>
                  </a:lnTo>
                  <a:lnTo>
                    <a:pt x="1341" y="1903"/>
                  </a:lnTo>
                  <a:lnTo>
                    <a:pt x="1433" y="1930"/>
                  </a:lnTo>
                  <a:lnTo>
                    <a:pt x="1480" y="1939"/>
                  </a:lnTo>
                  <a:lnTo>
                    <a:pt x="1480" y="2096"/>
                  </a:lnTo>
                  <a:lnTo>
                    <a:pt x="1812" y="2096"/>
                  </a:lnTo>
                  <a:lnTo>
                    <a:pt x="1812" y="1939"/>
                  </a:lnTo>
                  <a:lnTo>
                    <a:pt x="1858" y="1930"/>
                  </a:lnTo>
                  <a:lnTo>
                    <a:pt x="1951" y="1903"/>
                  </a:lnTo>
                  <a:lnTo>
                    <a:pt x="2037" y="1867"/>
                  </a:lnTo>
                  <a:lnTo>
                    <a:pt x="2120" y="1821"/>
                  </a:lnTo>
                  <a:lnTo>
                    <a:pt x="2159" y="1795"/>
                  </a:lnTo>
                  <a:lnTo>
                    <a:pt x="2271" y="1907"/>
                  </a:lnTo>
                  <a:lnTo>
                    <a:pt x="2504" y="1672"/>
                  </a:lnTo>
                  <a:lnTo>
                    <a:pt x="2394" y="1562"/>
                  </a:lnTo>
                  <a:lnTo>
                    <a:pt x="2418" y="1523"/>
                  </a:lnTo>
                  <a:lnTo>
                    <a:pt x="2464" y="1440"/>
                  </a:lnTo>
                  <a:lnTo>
                    <a:pt x="2500" y="1353"/>
                  </a:lnTo>
                  <a:lnTo>
                    <a:pt x="2527" y="1261"/>
                  </a:lnTo>
                  <a:lnTo>
                    <a:pt x="2538" y="1213"/>
                  </a:lnTo>
                  <a:lnTo>
                    <a:pt x="2694" y="1213"/>
                  </a:lnTo>
                  <a:lnTo>
                    <a:pt x="2694" y="883"/>
                  </a:lnTo>
                  <a:lnTo>
                    <a:pt x="2538" y="883"/>
                  </a:lnTo>
                  <a:lnTo>
                    <a:pt x="2527" y="836"/>
                  </a:lnTo>
                  <a:lnTo>
                    <a:pt x="2500" y="744"/>
                  </a:lnTo>
                  <a:lnTo>
                    <a:pt x="2464" y="656"/>
                  </a:lnTo>
                  <a:lnTo>
                    <a:pt x="2418" y="574"/>
                  </a:lnTo>
                  <a:lnTo>
                    <a:pt x="2394" y="535"/>
                  </a:lnTo>
                  <a:lnTo>
                    <a:pt x="2504" y="424"/>
                  </a:lnTo>
                  <a:lnTo>
                    <a:pt x="2271" y="191"/>
                  </a:lnTo>
                  <a:lnTo>
                    <a:pt x="2159" y="301"/>
                  </a:lnTo>
                  <a:lnTo>
                    <a:pt x="2120" y="275"/>
                  </a:lnTo>
                  <a:lnTo>
                    <a:pt x="2037" y="231"/>
                  </a:lnTo>
                  <a:lnTo>
                    <a:pt x="1951" y="195"/>
                  </a:lnTo>
                  <a:lnTo>
                    <a:pt x="1858" y="167"/>
                  </a:lnTo>
                  <a:lnTo>
                    <a:pt x="1812" y="157"/>
                  </a:lnTo>
                  <a:lnTo>
                    <a:pt x="1812" y="0"/>
                  </a:lnTo>
                  <a:lnTo>
                    <a:pt x="1480" y="0"/>
                  </a:lnTo>
                  <a:lnTo>
                    <a:pt x="1480" y="157"/>
                  </a:lnTo>
                  <a:lnTo>
                    <a:pt x="1433" y="167"/>
                  </a:lnTo>
                  <a:lnTo>
                    <a:pt x="1341" y="195"/>
                  </a:lnTo>
                  <a:lnTo>
                    <a:pt x="1255" y="231"/>
                  </a:lnTo>
                  <a:lnTo>
                    <a:pt x="1172" y="275"/>
                  </a:lnTo>
                  <a:lnTo>
                    <a:pt x="1133" y="301"/>
                  </a:lnTo>
                  <a:lnTo>
                    <a:pt x="1021" y="191"/>
                  </a:lnTo>
                  <a:lnTo>
                    <a:pt x="788" y="424"/>
                  </a:lnTo>
                  <a:lnTo>
                    <a:pt x="898" y="535"/>
                  </a:lnTo>
                  <a:lnTo>
                    <a:pt x="873" y="574"/>
                  </a:lnTo>
                  <a:lnTo>
                    <a:pt x="828" y="656"/>
                  </a:lnTo>
                  <a:lnTo>
                    <a:pt x="792" y="744"/>
                  </a:lnTo>
                  <a:lnTo>
                    <a:pt x="765" y="836"/>
                  </a:lnTo>
                  <a:lnTo>
                    <a:pt x="754" y="883"/>
                  </a:lnTo>
                  <a:lnTo>
                    <a:pt x="597" y="883"/>
                  </a:lnTo>
                  <a:lnTo>
                    <a:pt x="597" y="1213"/>
                  </a:lnTo>
                  <a:lnTo>
                    <a:pt x="754" y="1213"/>
                  </a:lnTo>
                  <a:lnTo>
                    <a:pt x="765" y="1261"/>
                  </a:lnTo>
                  <a:lnTo>
                    <a:pt x="792" y="1353"/>
                  </a:lnTo>
                  <a:lnTo>
                    <a:pt x="828" y="1440"/>
                  </a:lnTo>
                  <a:lnTo>
                    <a:pt x="873" y="1523"/>
                  </a:lnTo>
                  <a:lnTo>
                    <a:pt x="898" y="1562"/>
                  </a:lnTo>
                  <a:lnTo>
                    <a:pt x="788" y="1672"/>
                  </a:lnTo>
                  <a:lnTo>
                    <a:pt x="1021" y="1907"/>
                  </a:lnTo>
                  <a:lnTo>
                    <a:pt x="1025" y="1904"/>
                  </a:lnTo>
                  <a:lnTo>
                    <a:pt x="990" y="2007"/>
                  </a:lnTo>
                  <a:lnTo>
                    <a:pt x="938" y="1991"/>
                  </a:lnTo>
                  <a:lnTo>
                    <a:pt x="833" y="1974"/>
                  </a:lnTo>
                  <a:lnTo>
                    <a:pt x="781" y="1973"/>
                  </a:lnTo>
                  <a:lnTo>
                    <a:pt x="758" y="1973"/>
                  </a:lnTo>
                  <a:lnTo>
                    <a:pt x="735" y="1974"/>
                  </a:lnTo>
                  <a:lnTo>
                    <a:pt x="726" y="1850"/>
                  </a:lnTo>
                  <a:lnTo>
                    <a:pt x="688" y="1854"/>
                  </a:lnTo>
                  <a:lnTo>
                    <a:pt x="612" y="1867"/>
                  </a:lnTo>
                  <a:lnTo>
                    <a:pt x="538" y="1887"/>
                  </a:lnTo>
                  <a:lnTo>
                    <a:pt x="467" y="1915"/>
                  </a:lnTo>
                  <a:lnTo>
                    <a:pt x="432" y="1931"/>
                  </a:lnTo>
                  <a:lnTo>
                    <a:pt x="487" y="2043"/>
                  </a:lnTo>
                  <a:lnTo>
                    <a:pt x="459" y="2057"/>
                  </a:lnTo>
                  <a:lnTo>
                    <a:pt x="404" y="2092"/>
                  </a:lnTo>
                  <a:lnTo>
                    <a:pt x="352" y="2131"/>
                  </a:lnTo>
                  <a:lnTo>
                    <a:pt x="306" y="2175"/>
                  </a:lnTo>
                  <a:lnTo>
                    <a:pt x="284" y="2200"/>
                  </a:lnTo>
                  <a:lnTo>
                    <a:pt x="189" y="2118"/>
                  </a:lnTo>
                  <a:lnTo>
                    <a:pt x="166" y="2147"/>
                  </a:lnTo>
                  <a:lnTo>
                    <a:pt x="122" y="2209"/>
                  </a:lnTo>
                  <a:lnTo>
                    <a:pt x="83" y="2275"/>
                  </a:lnTo>
                  <a:lnTo>
                    <a:pt x="52" y="2346"/>
                  </a:lnTo>
                  <a:lnTo>
                    <a:pt x="38" y="2384"/>
                  </a:lnTo>
                  <a:lnTo>
                    <a:pt x="157" y="2424"/>
                  </a:lnTo>
                  <a:lnTo>
                    <a:pt x="146" y="2455"/>
                  </a:lnTo>
                  <a:lnTo>
                    <a:pt x="132" y="2520"/>
                  </a:lnTo>
                  <a:lnTo>
                    <a:pt x="124" y="2583"/>
                  </a:lnTo>
                  <a:lnTo>
                    <a:pt x="122" y="2647"/>
                  </a:lnTo>
                  <a:lnTo>
                    <a:pt x="124" y="2679"/>
                  </a:lnTo>
                  <a:lnTo>
                    <a:pt x="0" y="2687"/>
                  </a:lnTo>
                  <a:lnTo>
                    <a:pt x="3" y="2726"/>
                  </a:lnTo>
                  <a:lnTo>
                    <a:pt x="15" y="2802"/>
                  </a:lnTo>
                  <a:lnTo>
                    <a:pt x="36" y="2876"/>
                  </a:lnTo>
                  <a:lnTo>
                    <a:pt x="63" y="2948"/>
                  </a:lnTo>
                  <a:lnTo>
                    <a:pt x="80" y="2983"/>
                  </a:lnTo>
                  <a:lnTo>
                    <a:pt x="192" y="2927"/>
                  </a:lnTo>
                  <a:lnTo>
                    <a:pt x="207" y="2955"/>
                  </a:lnTo>
                  <a:lnTo>
                    <a:pt x="241" y="3010"/>
                  </a:lnTo>
                  <a:lnTo>
                    <a:pt x="280" y="3062"/>
                  </a:lnTo>
                  <a:lnTo>
                    <a:pt x="325" y="3108"/>
                  </a:lnTo>
                  <a:lnTo>
                    <a:pt x="350" y="3130"/>
                  </a:lnTo>
                  <a:lnTo>
                    <a:pt x="268" y="3225"/>
                  </a:lnTo>
                  <a:lnTo>
                    <a:pt x="297" y="3248"/>
                  </a:lnTo>
                  <a:lnTo>
                    <a:pt x="358" y="3292"/>
                  </a:lnTo>
                  <a:lnTo>
                    <a:pt x="425" y="3331"/>
                  </a:lnTo>
                  <a:lnTo>
                    <a:pt x="496" y="3362"/>
                  </a:lnTo>
                  <a:lnTo>
                    <a:pt x="534" y="3375"/>
                  </a:lnTo>
                  <a:lnTo>
                    <a:pt x="573" y="3257"/>
                  </a:lnTo>
                  <a:lnTo>
                    <a:pt x="625" y="3273"/>
                  </a:lnTo>
                  <a:lnTo>
                    <a:pt x="730" y="3290"/>
                  </a:lnTo>
                  <a:lnTo>
                    <a:pt x="781" y="3291"/>
                  </a:lnTo>
                  <a:lnTo>
                    <a:pt x="805" y="3291"/>
                  </a:lnTo>
                  <a:lnTo>
                    <a:pt x="828" y="32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594600" y="4160838"/>
              <a:ext cx="434975" cy="434975"/>
            </a:xfrm>
            <a:custGeom>
              <a:avLst/>
              <a:gdLst>
                <a:gd name="T0" fmla="*/ 187 w 1097"/>
                <a:gd name="T1" fmla="*/ 847 h 1095"/>
                <a:gd name="T2" fmla="*/ 289 w 1097"/>
                <a:gd name="T3" fmla="*/ 939 h 1095"/>
                <a:gd name="T4" fmla="*/ 287 w 1097"/>
                <a:gd name="T5" fmla="*/ 1040 h 1095"/>
                <a:gd name="T6" fmla="*/ 442 w 1097"/>
                <a:gd name="T7" fmla="*/ 1095 h 1095"/>
                <a:gd name="T8" fmla="*/ 504 w 1097"/>
                <a:gd name="T9" fmla="*/ 1015 h 1095"/>
                <a:gd name="T10" fmla="*/ 580 w 1097"/>
                <a:gd name="T11" fmla="*/ 1016 h 1095"/>
                <a:gd name="T12" fmla="*/ 626 w 1097"/>
                <a:gd name="T13" fmla="*/ 1011 h 1095"/>
                <a:gd name="T14" fmla="*/ 660 w 1097"/>
                <a:gd name="T15" fmla="*/ 1094 h 1095"/>
                <a:gd name="T16" fmla="*/ 814 w 1097"/>
                <a:gd name="T17" fmla="*/ 1038 h 1095"/>
                <a:gd name="T18" fmla="*/ 812 w 1097"/>
                <a:gd name="T19" fmla="*/ 935 h 1095"/>
                <a:gd name="T20" fmla="*/ 913 w 1097"/>
                <a:gd name="T21" fmla="*/ 843 h 1095"/>
                <a:gd name="T22" fmla="*/ 1014 w 1097"/>
                <a:gd name="T23" fmla="*/ 855 h 1095"/>
                <a:gd name="T24" fmla="*/ 1084 w 1097"/>
                <a:gd name="T25" fmla="*/ 707 h 1095"/>
                <a:gd name="T26" fmla="*/ 1009 w 1097"/>
                <a:gd name="T27" fmla="*/ 636 h 1095"/>
                <a:gd name="T28" fmla="*/ 1016 w 1097"/>
                <a:gd name="T29" fmla="*/ 497 h 1095"/>
                <a:gd name="T30" fmla="*/ 1096 w 1097"/>
                <a:gd name="T31" fmla="*/ 435 h 1095"/>
                <a:gd name="T32" fmla="*/ 1040 w 1097"/>
                <a:gd name="T33" fmla="*/ 281 h 1095"/>
                <a:gd name="T34" fmla="*/ 937 w 1097"/>
                <a:gd name="T35" fmla="*/ 285 h 1095"/>
                <a:gd name="T36" fmla="*/ 845 w 1097"/>
                <a:gd name="T37" fmla="*/ 182 h 1095"/>
                <a:gd name="T38" fmla="*/ 856 w 1097"/>
                <a:gd name="T39" fmla="*/ 81 h 1095"/>
                <a:gd name="T40" fmla="*/ 709 w 1097"/>
                <a:gd name="T41" fmla="*/ 13 h 1095"/>
                <a:gd name="T42" fmla="*/ 638 w 1097"/>
                <a:gd name="T43" fmla="*/ 87 h 1095"/>
                <a:gd name="T44" fmla="*/ 549 w 1097"/>
                <a:gd name="T45" fmla="*/ 77 h 1095"/>
                <a:gd name="T46" fmla="*/ 486 w 1097"/>
                <a:gd name="T47" fmla="*/ 83 h 1095"/>
                <a:gd name="T48" fmla="*/ 454 w 1097"/>
                <a:gd name="T49" fmla="*/ 88 h 1095"/>
                <a:gd name="T50" fmla="*/ 383 w 1097"/>
                <a:gd name="T51" fmla="*/ 14 h 1095"/>
                <a:gd name="T52" fmla="*/ 236 w 1097"/>
                <a:gd name="T53" fmla="*/ 85 h 1095"/>
                <a:gd name="T54" fmla="*/ 248 w 1097"/>
                <a:gd name="T55" fmla="*/ 185 h 1095"/>
                <a:gd name="T56" fmla="*/ 157 w 1097"/>
                <a:gd name="T57" fmla="*/ 289 h 1095"/>
                <a:gd name="T58" fmla="*/ 55 w 1097"/>
                <a:gd name="T59" fmla="*/ 285 h 1095"/>
                <a:gd name="T60" fmla="*/ 0 w 1097"/>
                <a:gd name="T61" fmla="*/ 442 h 1095"/>
                <a:gd name="T62" fmla="*/ 81 w 1097"/>
                <a:gd name="T63" fmla="*/ 505 h 1095"/>
                <a:gd name="T64" fmla="*/ 88 w 1097"/>
                <a:gd name="T65" fmla="*/ 641 h 1095"/>
                <a:gd name="T66" fmla="*/ 15 w 1097"/>
                <a:gd name="T67" fmla="*/ 713 h 1095"/>
                <a:gd name="T68" fmla="*/ 86 w 1097"/>
                <a:gd name="T69" fmla="*/ 86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7" h="1095">
                  <a:moveTo>
                    <a:pt x="160" y="810"/>
                  </a:moveTo>
                  <a:lnTo>
                    <a:pt x="187" y="847"/>
                  </a:lnTo>
                  <a:lnTo>
                    <a:pt x="252" y="912"/>
                  </a:lnTo>
                  <a:lnTo>
                    <a:pt x="289" y="939"/>
                  </a:lnTo>
                  <a:lnTo>
                    <a:pt x="241" y="1013"/>
                  </a:lnTo>
                  <a:lnTo>
                    <a:pt x="287" y="1040"/>
                  </a:lnTo>
                  <a:lnTo>
                    <a:pt x="388" y="1082"/>
                  </a:lnTo>
                  <a:lnTo>
                    <a:pt x="442" y="1095"/>
                  </a:lnTo>
                  <a:lnTo>
                    <a:pt x="459" y="1008"/>
                  </a:lnTo>
                  <a:lnTo>
                    <a:pt x="504" y="1015"/>
                  </a:lnTo>
                  <a:lnTo>
                    <a:pt x="549" y="1017"/>
                  </a:lnTo>
                  <a:lnTo>
                    <a:pt x="580" y="1016"/>
                  </a:lnTo>
                  <a:lnTo>
                    <a:pt x="609" y="1012"/>
                  </a:lnTo>
                  <a:lnTo>
                    <a:pt x="626" y="1011"/>
                  </a:lnTo>
                  <a:lnTo>
                    <a:pt x="642" y="1007"/>
                  </a:lnTo>
                  <a:lnTo>
                    <a:pt x="660" y="1094"/>
                  </a:lnTo>
                  <a:lnTo>
                    <a:pt x="714" y="1081"/>
                  </a:lnTo>
                  <a:lnTo>
                    <a:pt x="814" y="1038"/>
                  </a:lnTo>
                  <a:lnTo>
                    <a:pt x="861" y="1009"/>
                  </a:lnTo>
                  <a:lnTo>
                    <a:pt x="812" y="935"/>
                  </a:lnTo>
                  <a:lnTo>
                    <a:pt x="848" y="910"/>
                  </a:lnTo>
                  <a:lnTo>
                    <a:pt x="913" y="843"/>
                  </a:lnTo>
                  <a:lnTo>
                    <a:pt x="940" y="806"/>
                  </a:lnTo>
                  <a:lnTo>
                    <a:pt x="1014" y="855"/>
                  </a:lnTo>
                  <a:lnTo>
                    <a:pt x="1042" y="808"/>
                  </a:lnTo>
                  <a:lnTo>
                    <a:pt x="1084" y="707"/>
                  </a:lnTo>
                  <a:lnTo>
                    <a:pt x="1097" y="653"/>
                  </a:lnTo>
                  <a:lnTo>
                    <a:pt x="1009" y="636"/>
                  </a:lnTo>
                  <a:lnTo>
                    <a:pt x="1016" y="589"/>
                  </a:lnTo>
                  <a:lnTo>
                    <a:pt x="1016" y="497"/>
                  </a:lnTo>
                  <a:lnTo>
                    <a:pt x="1009" y="453"/>
                  </a:lnTo>
                  <a:lnTo>
                    <a:pt x="1096" y="435"/>
                  </a:lnTo>
                  <a:lnTo>
                    <a:pt x="1083" y="382"/>
                  </a:lnTo>
                  <a:lnTo>
                    <a:pt x="1040" y="281"/>
                  </a:lnTo>
                  <a:lnTo>
                    <a:pt x="1010" y="234"/>
                  </a:lnTo>
                  <a:lnTo>
                    <a:pt x="937" y="285"/>
                  </a:lnTo>
                  <a:lnTo>
                    <a:pt x="910" y="247"/>
                  </a:lnTo>
                  <a:lnTo>
                    <a:pt x="845" y="182"/>
                  </a:lnTo>
                  <a:lnTo>
                    <a:pt x="806" y="155"/>
                  </a:lnTo>
                  <a:lnTo>
                    <a:pt x="856" y="81"/>
                  </a:lnTo>
                  <a:lnTo>
                    <a:pt x="810" y="54"/>
                  </a:lnTo>
                  <a:lnTo>
                    <a:pt x="709" y="13"/>
                  </a:lnTo>
                  <a:lnTo>
                    <a:pt x="655" y="0"/>
                  </a:lnTo>
                  <a:lnTo>
                    <a:pt x="638" y="87"/>
                  </a:lnTo>
                  <a:lnTo>
                    <a:pt x="593" y="79"/>
                  </a:lnTo>
                  <a:lnTo>
                    <a:pt x="549" y="77"/>
                  </a:lnTo>
                  <a:lnTo>
                    <a:pt x="517" y="79"/>
                  </a:lnTo>
                  <a:lnTo>
                    <a:pt x="486" y="83"/>
                  </a:lnTo>
                  <a:lnTo>
                    <a:pt x="471" y="84"/>
                  </a:lnTo>
                  <a:lnTo>
                    <a:pt x="454" y="88"/>
                  </a:lnTo>
                  <a:lnTo>
                    <a:pt x="437" y="1"/>
                  </a:lnTo>
                  <a:lnTo>
                    <a:pt x="383" y="14"/>
                  </a:lnTo>
                  <a:lnTo>
                    <a:pt x="282" y="55"/>
                  </a:lnTo>
                  <a:lnTo>
                    <a:pt x="236" y="85"/>
                  </a:lnTo>
                  <a:lnTo>
                    <a:pt x="285" y="159"/>
                  </a:lnTo>
                  <a:lnTo>
                    <a:pt x="248" y="185"/>
                  </a:lnTo>
                  <a:lnTo>
                    <a:pt x="183" y="251"/>
                  </a:lnTo>
                  <a:lnTo>
                    <a:pt x="157" y="289"/>
                  </a:lnTo>
                  <a:lnTo>
                    <a:pt x="83" y="239"/>
                  </a:lnTo>
                  <a:lnTo>
                    <a:pt x="55" y="285"/>
                  </a:lnTo>
                  <a:lnTo>
                    <a:pt x="13" y="386"/>
                  </a:lnTo>
                  <a:lnTo>
                    <a:pt x="0" y="442"/>
                  </a:lnTo>
                  <a:lnTo>
                    <a:pt x="87" y="459"/>
                  </a:lnTo>
                  <a:lnTo>
                    <a:pt x="81" y="505"/>
                  </a:lnTo>
                  <a:lnTo>
                    <a:pt x="81" y="597"/>
                  </a:lnTo>
                  <a:lnTo>
                    <a:pt x="88" y="641"/>
                  </a:lnTo>
                  <a:lnTo>
                    <a:pt x="2" y="659"/>
                  </a:lnTo>
                  <a:lnTo>
                    <a:pt x="15" y="713"/>
                  </a:lnTo>
                  <a:lnTo>
                    <a:pt x="57" y="814"/>
                  </a:lnTo>
                  <a:lnTo>
                    <a:pt x="86" y="860"/>
                  </a:lnTo>
                  <a:lnTo>
                    <a:pt x="160" y="8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578600" y="3609975"/>
              <a:ext cx="595313" cy="593725"/>
            </a:xfrm>
            <a:custGeom>
              <a:avLst/>
              <a:gdLst>
                <a:gd name="T0" fmla="*/ 424 w 1497"/>
                <a:gd name="T1" fmla="*/ 1289 h 1496"/>
                <a:gd name="T2" fmla="*/ 565 w 1497"/>
                <a:gd name="T3" fmla="*/ 1351 h 1496"/>
                <a:gd name="T4" fmla="*/ 566 w 1497"/>
                <a:gd name="T5" fmla="*/ 1474 h 1496"/>
                <a:gd name="T6" fmla="*/ 701 w 1497"/>
                <a:gd name="T7" fmla="*/ 1496 h 1496"/>
                <a:gd name="T8" fmla="*/ 802 w 1497"/>
                <a:gd name="T9" fmla="*/ 1495 h 1496"/>
                <a:gd name="T10" fmla="*/ 841 w 1497"/>
                <a:gd name="T11" fmla="*/ 1370 h 1496"/>
                <a:gd name="T12" fmla="*/ 989 w 1497"/>
                <a:gd name="T13" fmla="*/ 1331 h 1496"/>
                <a:gd name="T14" fmla="*/ 1052 w 1497"/>
                <a:gd name="T15" fmla="*/ 1299 h 1496"/>
                <a:gd name="T16" fmla="*/ 1133 w 1497"/>
                <a:gd name="T17" fmla="*/ 1390 h 1496"/>
                <a:gd name="T18" fmla="*/ 1223 w 1497"/>
                <a:gd name="T19" fmla="*/ 1326 h 1496"/>
                <a:gd name="T20" fmla="*/ 1327 w 1497"/>
                <a:gd name="T21" fmla="*/ 1222 h 1496"/>
                <a:gd name="T22" fmla="*/ 1253 w 1497"/>
                <a:gd name="T23" fmla="*/ 1123 h 1496"/>
                <a:gd name="T24" fmla="*/ 1330 w 1497"/>
                <a:gd name="T25" fmla="*/ 989 h 1496"/>
                <a:gd name="T26" fmla="*/ 1358 w 1497"/>
                <a:gd name="T27" fmla="*/ 901 h 1496"/>
                <a:gd name="T28" fmla="*/ 1483 w 1497"/>
                <a:gd name="T29" fmla="*/ 895 h 1496"/>
                <a:gd name="T30" fmla="*/ 1497 w 1497"/>
                <a:gd name="T31" fmla="*/ 749 h 1496"/>
                <a:gd name="T32" fmla="*/ 1488 w 1497"/>
                <a:gd name="T33" fmla="*/ 638 h 1496"/>
                <a:gd name="T34" fmla="*/ 1365 w 1497"/>
                <a:gd name="T35" fmla="*/ 624 h 1496"/>
                <a:gd name="T36" fmla="*/ 1317 w 1497"/>
                <a:gd name="T37" fmla="*/ 477 h 1496"/>
                <a:gd name="T38" fmla="*/ 1389 w 1497"/>
                <a:gd name="T39" fmla="*/ 363 h 1496"/>
                <a:gd name="T40" fmla="*/ 1326 w 1497"/>
                <a:gd name="T41" fmla="*/ 272 h 1496"/>
                <a:gd name="T42" fmla="*/ 1222 w 1497"/>
                <a:gd name="T43" fmla="*/ 169 h 1496"/>
                <a:gd name="T44" fmla="*/ 1122 w 1497"/>
                <a:gd name="T45" fmla="*/ 243 h 1496"/>
                <a:gd name="T46" fmla="*/ 989 w 1497"/>
                <a:gd name="T47" fmla="*/ 166 h 1496"/>
                <a:gd name="T48" fmla="*/ 901 w 1497"/>
                <a:gd name="T49" fmla="*/ 138 h 1496"/>
                <a:gd name="T50" fmla="*/ 885 w 1497"/>
                <a:gd name="T51" fmla="*/ 12 h 1496"/>
                <a:gd name="T52" fmla="*/ 749 w 1497"/>
                <a:gd name="T53" fmla="*/ 0 h 1496"/>
                <a:gd name="T54" fmla="*/ 638 w 1497"/>
                <a:gd name="T55" fmla="*/ 8 h 1496"/>
                <a:gd name="T56" fmla="*/ 604 w 1497"/>
                <a:gd name="T57" fmla="*/ 135 h 1496"/>
                <a:gd name="T58" fmla="*/ 463 w 1497"/>
                <a:gd name="T59" fmla="*/ 187 h 1496"/>
                <a:gd name="T60" fmla="*/ 424 w 1497"/>
                <a:gd name="T61" fmla="*/ 209 h 1496"/>
                <a:gd name="T62" fmla="*/ 332 w 1497"/>
                <a:gd name="T63" fmla="*/ 126 h 1496"/>
                <a:gd name="T64" fmla="*/ 218 w 1497"/>
                <a:gd name="T65" fmla="*/ 219 h 1496"/>
                <a:gd name="T66" fmla="*/ 146 w 1497"/>
                <a:gd name="T67" fmla="*/ 302 h 1496"/>
                <a:gd name="T68" fmla="*/ 207 w 1497"/>
                <a:gd name="T69" fmla="*/ 424 h 1496"/>
                <a:gd name="T70" fmla="*/ 145 w 1497"/>
                <a:gd name="T71" fmla="*/ 565 h 1496"/>
                <a:gd name="T72" fmla="*/ 22 w 1497"/>
                <a:gd name="T73" fmla="*/ 567 h 1496"/>
                <a:gd name="T74" fmla="*/ 2 w 1497"/>
                <a:gd name="T75" fmla="*/ 673 h 1496"/>
                <a:gd name="T76" fmla="*/ 2 w 1497"/>
                <a:gd name="T77" fmla="*/ 821 h 1496"/>
                <a:gd name="T78" fmla="*/ 126 w 1497"/>
                <a:gd name="T79" fmla="*/ 841 h 1496"/>
                <a:gd name="T80" fmla="*/ 146 w 1497"/>
                <a:gd name="T81" fmla="*/ 933 h 1496"/>
                <a:gd name="T82" fmla="*/ 209 w 1497"/>
                <a:gd name="T83" fmla="*/ 1072 h 1496"/>
                <a:gd name="T84" fmla="*/ 126 w 1497"/>
                <a:gd name="T85" fmla="*/ 1164 h 1496"/>
                <a:gd name="T86" fmla="*/ 219 w 1497"/>
                <a:gd name="T87" fmla="*/ 1278 h 1496"/>
                <a:gd name="T88" fmla="*/ 303 w 1497"/>
                <a:gd name="T89" fmla="*/ 135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97" h="1496">
                  <a:moveTo>
                    <a:pt x="373" y="1254"/>
                  </a:moveTo>
                  <a:lnTo>
                    <a:pt x="424" y="1289"/>
                  </a:lnTo>
                  <a:lnTo>
                    <a:pt x="507" y="1330"/>
                  </a:lnTo>
                  <a:lnTo>
                    <a:pt x="565" y="1351"/>
                  </a:lnTo>
                  <a:lnTo>
                    <a:pt x="595" y="1359"/>
                  </a:lnTo>
                  <a:lnTo>
                    <a:pt x="566" y="1474"/>
                  </a:lnTo>
                  <a:lnTo>
                    <a:pt x="610" y="1484"/>
                  </a:lnTo>
                  <a:lnTo>
                    <a:pt x="701" y="1496"/>
                  </a:lnTo>
                  <a:lnTo>
                    <a:pt x="748" y="1496"/>
                  </a:lnTo>
                  <a:lnTo>
                    <a:pt x="802" y="1495"/>
                  </a:lnTo>
                  <a:lnTo>
                    <a:pt x="858" y="1488"/>
                  </a:lnTo>
                  <a:lnTo>
                    <a:pt x="841" y="1370"/>
                  </a:lnTo>
                  <a:lnTo>
                    <a:pt x="892" y="1361"/>
                  </a:lnTo>
                  <a:lnTo>
                    <a:pt x="989" y="1331"/>
                  </a:lnTo>
                  <a:lnTo>
                    <a:pt x="1033" y="1309"/>
                  </a:lnTo>
                  <a:lnTo>
                    <a:pt x="1052" y="1299"/>
                  </a:lnTo>
                  <a:lnTo>
                    <a:pt x="1072" y="1287"/>
                  </a:lnTo>
                  <a:lnTo>
                    <a:pt x="1133" y="1390"/>
                  </a:lnTo>
                  <a:lnTo>
                    <a:pt x="1165" y="1370"/>
                  </a:lnTo>
                  <a:lnTo>
                    <a:pt x="1223" y="1326"/>
                  </a:lnTo>
                  <a:lnTo>
                    <a:pt x="1278" y="1277"/>
                  </a:lnTo>
                  <a:lnTo>
                    <a:pt x="1327" y="1222"/>
                  </a:lnTo>
                  <a:lnTo>
                    <a:pt x="1349" y="1194"/>
                  </a:lnTo>
                  <a:lnTo>
                    <a:pt x="1253" y="1123"/>
                  </a:lnTo>
                  <a:lnTo>
                    <a:pt x="1288" y="1072"/>
                  </a:lnTo>
                  <a:lnTo>
                    <a:pt x="1330" y="989"/>
                  </a:lnTo>
                  <a:lnTo>
                    <a:pt x="1350" y="931"/>
                  </a:lnTo>
                  <a:lnTo>
                    <a:pt x="1358" y="901"/>
                  </a:lnTo>
                  <a:lnTo>
                    <a:pt x="1474" y="930"/>
                  </a:lnTo>
                  <a:lnTo>
                    <a:pt x="1483" y="895"/>
                  </a:lnTo>
                  <a:lnTo>
                    <a:pt x="1493" y="823"/>
                  </a:lnTo>
                  <a:lnTo>
                    <a:pt x="1497" y="749"/>
                  </a:lnTo>
                  <a:lnTo>
                    <a:pt x="1493" y="676"/>
                  </a:lnTo>
                  <a:lnTo>
                    <a:pt x="1488" y="638"/>
                  </a:lnTo>
                  <a:lnTo>
                    <a:pt x="1371" y="655"/>
                  </a:lnTo>
                  <a:lnTo>
                    <a:pt x="1365" y="624"/>
                  </a:lnTo>
                  <a:lnTo>
                    <a:pt x="1350" y="563"/>
                  </a:lnTo>
                  <a:lnTo>
                    <a:pt x="1317" y="477"/>
                  </a:lnTo>
                  <a:lnTo>
                    <a:pt x="1288" y="424"/>
                  </a:lnTo>
                  <a:lnTo>
                    <a:pt x="1389" y="363"/>
                  </a:lnTo>
                  <a:lnTo>
                    <a:pt x="1370" y="332"/>
                  </a:lnTo>
                  <a:lnTo>
                    <a:pt x="1326" y="272"/>
                  </a:lnTo>
                  <a:lnTo>
                    <a:pt x="1277" y="218"/>
                  </a:lnTo>
                  <a:lnTo>
                    <a:pt x="1222" y="169"/>
                  </a:lnTo>
                  <a:lnTo>
                    <a:pt x="1194" y="147"/>
                  </a:lnTo>
                  <a:lnTo>
                    <a:pt x="1122" y="243"/>
                  </a:lnTo>
                  <a:lnTo>
                    <a:pt x="1072" y="208"/>
                  </a:lnTo>
                  <a:lnTo>
                    <a:pt x="989" y="166"/>
                  </a:lnTo>
                  <a:lnTo>
                    <a:pt x="930" y="145"/>
                  </a:lnTo>
                  <a:lnTo>
                    <a:pt x="901" y="138"/>
                  </a:lnTo>
                  <a:lnTo>
                    <a:pt x="929" y="22"/>
                  </a:lnTo>
                  <a:lnTo>
                    <a:pt x="885" y="12"/>
                  </a:lnTo>
                  <a:lnTo>
                    <a:pt x="794" y="0"/>
                  </a:lnTo>
                  <a:lnTo>
                    <a:pt x="749" y="0"/>
                  </a:lnTo>
                  <a:lnTo>
                    <a:pt x="693" y="2"/>
                  </a:lnTo>
                  <a:lnTo>
                    <a:pt x="638" y="8"/>
                  </a:lnTo>
                  <a:lnTo>
                    <a:pt x="656" y="126"/>
                  </a:lnTo>
                  <a:lnTo>
                    <a:pt x="604" y="135"/>
                  </a:lnTo>
                  <a:lnTo>
                    <a:pt x="508" y="166"/>
                  </a:lnTo>
                  <a:lnTo>
                    <a:pt x="463" y="187"/>
                  </a:lnTo>
                  <a:lnTo>
                    <a:pt x="443" y="197"/>
                  </a:lnTo>
                  <a:lnTo>
                    <a:pt x="424" y="209"/>
                  </a:lnTo>
                  <a:lnTo>
                    <a:pt x="363" y="107"/>
                  </a:lnTo>
                  <a:lnTo>
                    <a:pt x="332" y="126"/>
                  </a:lnTo>
                  <a:lnTo>
                    <a:pt x="272" y="170"/>
                  </a:lnTo>
                  <a:lnTo>
                    <a:pt x="218" y="219"/>
                  </a:lnTo>
                  <a:lnTo>
                    <a:pt x="168" y="274"/>
                  </a:lnTo>
                  <a:lnTo>
                    <a:pt x="146" y="302"/>
                  </a:lnTo>
                  <a:lnTo>
                    <a:pt x="242" y="374"/>
                  </a:lnTo>
                  <a:lnTo>
                    <a:pt x="207" y="424"/>
                  </a:lnTo>
                  <a:lnTo>
                    <a:pt x="166" y="507"/>
                  </a:lnTo>
                  <a:lnTo>
                    <a:pt x="145" y="565"/>
                  </a:lnTo>
                  <a:lnTo>
                    <a:pt x="137" y="595"/>
                  </a:lnTo>
                  <a:lnTo>
                    <a:pt x="22" y="567"/>
                  </a:lnTo>
                  <a:lnTo>
                    <a:pt x="14" y="602"/>
                  </a:lnTo>
                  <a:lnTo>
                    <a:pt x="2" y="673"/>
                  </a:lnTo>
                  <a:lnTo>
                    <a:pt x="0" y="747"/>
                  </a:lnTo>
                  <a:lnTo>
                    <a:pt x="2" y="821"/>
                  </a:lnTo>
                  <a:lnTo>
                    <a:pt x="8" y="858"/>
                  </a:lnTo>
                  <a:lnTo>
                    <a:pt x="126" y="841"/>
                  </a:lnTo>
                  <a:lnTo>
                    <a:pt x="131" y="873"/>
                  </a:lnTo>
                  <a:lnTo>
                    <a:pt x="146" y="933"/>
                  </a:lnTo>
                  <a:lnTo>
                    <a:pt x="179" y="1019"/>
                  </a:lnTo>
                  <a:lnTo>
                    <a:pt x="209" y="1072"/>
                  </a:lnTo>
                  <a:lnTo>
                    <a:pt x="106" y="1133"/>
                  </a:lnTo>
                  <a:lnTo>
                    <a:pt x="126" y="1164"/>
                  </a:lnTo>
                  <a:lnTo>
                    <a:pt x="170" y="1224"/>
                  </a:lnTo>
                  <a:lnTo>
                    <a:pt x="219" y="1278"/>
                  </a:lnTo>
                  <a:lnTo>
                    <a:pt x="273" y="1327"/>
                  </a:lnTo>
                  <a:lnTo>
                    <a:pt x="303" y="1350"/>
                  </a:lnTo>
                  <a:lnTo>
                    <a:pt x="373" y="12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237288" y="3757613"/>
              <a:ext cx="298450" cy="298450"/>
            </a:xfrm>
            <a:custGeom>
              <a:avLst/>
              <a:gdLst>
                <a:gd name="T0" fmla="*/ 110 w 750"/>
                <a:gd name="T1" fmla="*/ 563 h 749"/>
                <a:gd name="T2" fmla="*/ 130 w 750"/>
                <a:gd name="T3" fmla="*/ 591 h 749"/>
                <a:gd name="T4" fmla="*/ 180 w 750"/>
                <a:gd name="T5" fmla="*/ 636 h 749"/>
                <a:gd name="T6" fmla="*/ 210 w 750"/>
                <a:gd name="T7" fmla="*/ 655 h 749"/>
                <a:gd name="T8" fmla="*/ 191 w 750"/>
                <a:gd name="T9" fmla="*/ 709 h 749"/>
                <a:gd name="T10" fmla="*/ 246 w 750"/>
                <a:gd name="T11" fmla="*/ 729 h 749"/>
                <a:gd name="T12" fmla="*/ 302 w 750"/>
                <a:gd name="T13" fmla="*/ 749 h 749"/>
                <a:gd name="T14" fmla="*/ 321 w 750"/>
                <a:gd name="T15" fmla="*/ 696 h 749"/>
                <a:gd name="T16" fmla="*/ 349 w 750"/>
                <a:gd name="T17" fmla="*/ 699 h 749"/>
                <a:gd name="T18" fmla="*/ 375 w 750"/>
                <a:gd name="T19" fmla="*/ 701 h 749"/>
                <a:gd name="T20" fmla="*/ 416 w 750"/>
                <a:gd name="T21" fmla="*/ 698 h 749"/>
                <a:gd name="T22" fmla="*/ 456 w 750"/>
                <a:gd name="T23" fmla="*/ 690 h 749"/>
                <a:gd name="T24" fmla="*/ 481 w 750"/>
                <a:gd name="T25" fmla="*/ 741 h 749"/>
                <a:gd name="T26" fmla="*/ 588 w 750"/>
                <a:gd name="T27" fmla="*/ 690 h 749"/>
                <a:gd name="T28" fmla="*/ 565 w 750"/>
                <a:gd name="T29" fmla="*/ 640 h 749"/>
                <a:gd name="T30" fmla="*/ 591 w 750"/>
                <a:gd name="T31" fmla="*/ 619 h 749"/>
                <a:gd name="T32" fmla="*/ 638 w 750"/>
                <a:gd name="T33" fmla="*/ 569 h 749"/>
                <a:gd name="T34" fmla="*/ 656 w 750"/>
                <a:gd name="T35" fmla="*/ 540 h 749"/>
                <a:gd name="T36" fmla="*/ 709 w 750"/>
                <a:gd name="T37" fmla="*/ 559 h 749"/>
                <a:gd name="T38" fmla="*/ 750 w 750"/>
                <a:gd name="T39" fmla="*/ 447 h 749"/>
                <a:gd name="T40" fmla="*/ 697 w 750"/>
                <a:gd name="T41" fmla="*/ 427 h 749"/>
                <a:gd name="T42" fmla="*/ 701 w 750"/>
                <a:gd name="T43" fmla="*/ 394 h 749"/>
                <a:gd name="T44" fmla="*/ 699 w 750"/>
                <a:gd name="T45" fmla="*/ 325 h 749"/>
                <a:gd name="T46" fmla="*/ 691 w 750"/>
                <a:gd name="T47" fmla="*/ 292 h 749"/>
                <a:gd name="T48" fmla="*/ 743 w 750"/>
                <a:gd name="T49" fmla="*/ 269 h 749"/>
                <a:gd name="T50" fmla="*/ 692 w 750"/>
                <a:gd name="T51" fmla="*/ 160 h 749"/>
                <a:gd name="T52" fmla="*/ 640 w 750"/>
                <a:gd name="T53" fmla="*/ 185 h 749"/>
                <a:gd name="T54" fmla="*/ 620 w 750"/>
                <a:gd name="T55" fmla="*/ 158 h 749"/>
                <a:gd name="T56" fmla="*/ 570 w 750"/>
                <a:gd name="T57" fmla="*/ 112 h 749"/>
                <a:gd name="T58" fmla="*/ 540 w 750"/>
                <a:gd name="T59" fmla="*/ 93 h 749"/>
                <a:gd name="T60" fmla="*/ 560 w 750"/>
                <a:gd name="T61" fmla="*/ 40 h 749"/>
                <a:gd name="T62" fmla="*/ 504 w 750"/>
                <a:gd name="T63" fmla="*/ 19 h 749"/>
                <a:gd name="T64" fmla="*/ 448 w 750"/>
                <a:gd name="T65" fmla="*/ 0 h 749"/>
                <a:gd name="T66" fmla="*/ 429 w 750"/>
                <a:gd name="T67" fmla="*/ 53 h 749"/>
                <a:gd name="T68" fmla="*/ 402 w 750"/>
                <a:gd name="T69" fmla="*/ 49 h 749"/>
                <a:gd name="T70" fmla="*/ 375 w 750"/>
                <a:gd name="T71" fmla="*/ 47 h 749"/>
                <a:gd name="T72" fmla="*/ 333 w 750"/>
                <a:gd name="T73" fmla="*/ 50 h 749"/>
                <a:gd name="T74" fmla="*/ 293 w 750"/>
                <a:gd name="T75" fmla="*/ 58 h 749"/>
                <a:gd name="T76" fmla="*/ 270 w 750"/>
                <a:gd name="T77" fmla="*/ 7 h 749"/>
                <a:gd name="T78" fmla="*/ 162 w 750"/>
                <a:gd name="T79" fmla="*/ 58 h 749"/>
                <a:gd name="T80" fmla="*/ 185 w 750"/>
                <a:gd name="T81" fmla="*/ 108 h 749"/>
                <a:gd name="T82" fmla="*/ 158 w 750"/>
                <a:gd name="T83" fmla="*/ 129 h 749"/>
                <a:gd name="T84" fmla="*/ 113 w 750"/>
                <a:gd name="T85" fmla="*/ 180 h 749"/>
                <a:gd name="T86" fmla="*/ 95 w 750"/>
                <a:gd name="T87" fmla="*/ 208 h 749"/>
                <a:gd name="T88" fmla="*/ 41 w 750"/>
                <a:gd name="T89" fmla="*/ 189 h 749"/>
                <a:gd name="T90" fmla="*/ 0 w 750"/>
                <a:gd name="T91" fmla="*/ 302 h 749"/>
                <a:gd name="T92" fmla="*/ 53 w 750"/>
                <a:gd name="T93" fmla="*/ 321 h 749"/>
                <a:gd name="T94" fmla="*/ 49 w 750"/>
                <a:gd name="T95" fmla="*/ 355 h 749"/>
                <a:gd name="T96" fmla="*/ 52 w 750"/>
                <a:gd name="T97" fmla="*/ 423 h 749"/>
                <a:gd name="T98" fmla="*/ 60 w 750"/>
                <a:gd name="T99" fmla="*/ 456 h 749"/>
                <a:gd name="T100" fmla="*/ 8 w 750"/>
                <a:gd name="T101" fmla="*/ 479 h 749"/>
                <a:gd name="T102" fmla="*/ 58 w 750"/>
                <a:gd name="T103" fmla="*/ 588 h 749"/>
                <a:gd name="T104" fmla="*/ 110 w 750"/>
                <a:gd name="T105" fmla="*/ 56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0" h="749">
                  <a:moveTo>
                    <a:pt x="110" y="563"/>
                  </a:moveTo>
                  <a:lnTo>
                    <a:pt x="130" y="591"/>
                  </a:lnTo>
                  <a:lnTo>
                    <a:pt x="180" y="636"/>
                  </a:lnTo>
                  <a:lnTo>
                    <a:pt x="210" y="655"/>
                  </a:lnTo>
                  <a:lnTo>
                    <a:pt x="191" y="709"/>
                  </a:lnTo>
                  <a:lnTo>
                    <a:pt x="246" y="729"/>
                  </a:lnTo>
                  <a:lnTo>
                    <a:pt x="302" y="749"/>
                  </a:lnTo>
                  <a:lnTo>
                    <a:pt x="321" y="696"/>
                  </a:lnTo>
                  <a:lnTo>
                    <a:pt x="349" y="699"/>
                  </a:lnTo>
                  <a:lnTo>
                    <a:pt x="375" y="701"/>
                  </a:lnTo>
                  <a:lnTo>
                    <a:pt x="416" y="698"/>
                  </a:lnTo>
                  <a:lnTo>
                    <a:pt x="456" y="690"/>
                  </a:lnTo>
                  <a:lnTo>
                    <a:pt x="481" y="741"/>
                  </a:lnTo>
                  <a:lnTo>
                    <a:pt x="588" y="690"/>
                  </a:lnTo>
                  <a:lnTo>
                    <a:pt x="565" y="640"/>
                  </a:lnTo>
                  <a:lnTo>
                    <a:pt x="591" y="619"/>
                  </a:lnTo>
                  <a:lnTo>
                    <a:pt x="638" y="569"/>
                  </a:lnTo>
                  <a:lnTo>
                    <a:pt x="656" y="540"/>
                  </a:lnTo>
                  <a:lnTo>
                    <a:pt x="709" y="559"/>
                  </a:lnTo>
                  <a:lnTo>
                    <a:pt x="750" y="447"/>
                  </a:lnTo>
                  <a:lnTo>
                    <a:pt x="697" y="427"/>
                  </a:lnTo>
                  <a:lnTo>
                    <a:pt x="701" y="394"/>
                  </a:lnTo>
                  <a:lnTo>
                    <a:pt x="699" y="325"/>
                  </a:lnTo>
                  <a:lnTo>
                    <a:pt x="691" y="292"/>
                  </a:lnTo>
                  <a:lnTo>
                    <a:pt x="743" y="269"/>
                  </a:lnTo>
                  <a:lnTo>
                    <a:pt x="692" y="160"/>
                  </a:lnTo>
                  <a:lnTo>
                    <a:pt x="640" y="185"/>
                  </a:lnTo>
                  <a:lnTo>
                    <a:pt x="620" y="158"/>
                  </a:lnTo>
                  <a:lnTo>
                    <a:pt x="570" y="112"/>
                  </a:lnTo>
                  <a:lnTo>
                    <a:pt x="540" y="93"/>
                  </a:lnTo>
                  <a:lnTo>
                    <a:pt x="560" y="40"/>
                  </a:lnTo>
                  <a:lnTo>
                    <a:pt x="504" y="19"/>
                  </a:lnTo>
                  <a:lnTo>
                    <a:pt x="448" y="0"/>
                  </a:lnTo>
                  <a:lnTo>
                    <a:pt x="429" y="53"/>
                  </a:lnTo>
                  <a:lnTo>
                    <a:pt x="402" y="49"/>
                  </a:lnTo>
                  <a:lnTo>
                    <a:pt x="375" y="47"/>
                  </a:lnTo>
                  <a:lnTo>
                    <a:pt x="333" y="50"/>
                  </a:lnTo>
                  <a:lnTo>
                    <a:pt x="293" y="58"/>
                  </a:lnTo>
                  <a:lnTo>
                    <a:pt x="270" y="7"/>
                  </a:lnTo>
                  <a:lnTo>
                    <a:pt x="162" y="58"/>
                  </a:lnTo>
                  <a:lnTo>
                    <a:pt x="185" y="108"/>
                  </a:lnTo>
                  <a:lnTo>
                    <a:pt x="158" y="129"/>
                  </a:lnTo>
                  <a:lnTo>
                    <a:pt x="113" y="180"/>
                  </a:lnTo>
                  <a:lnTo>
                    <a:pt x="95" y="208"/>
                  </a:lnTo>
                  <a:lnTo>
                    <a:pt x="41" y="189"/>
                  </a:lnTo>
                  <a:lnTo>
                    <a:pt x="0" y="302"/>
                  </a:lnTo>
                  <a:lnTo>
                    <a:pt x="53" y="321"/>
                  </a:lnTo>
                  <a:lnTo>
                    <a:pt x="49" y="355"/>
                  </a:lnTo>
                  <a:lnTo>
                    <a:pt x="52" y="423"/>
                  </a:lnTo>
                  <a:lnTo>
                    <a:pt x="60" y="456"/>
                  </a:lnTo>
                  <a:lnTo>
                    <a:pt x="8" y="479"/>
                  </a:lnTo>
                  <a:lnTo>
                    <a:pt x="58" y="588"/>
                  </a:lnTo>
                  <a:lnTo>
                    <a:pt x="110" y="5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802313" y="3457575"/>
              <a:ext cx="449263" cy="449263"/>
            </a:xfrm>
            <a:custGeom>
              <a:avLst/>
              <a:gdLst>
                <a:gd name="T0" fmla="*/ 605 w 1131"/>
                <a:gd name="T1" fmla="*/ 1133 h 1133"/>
                <a:gd name="T2" fmla="*/ 768 w 1131"/>
                <a:gd name="T3" fmla="*/ 1098 h 1133"/>
                <a:gd name="T4" fmla="*/ 779 w 1131"/>
                <a:gd name="T5" fmla="*/ 994 h 1133"/>
                <a:gd name="T6" fmla="*/ 894 w 1131"/>
                <a:gd name="T7" fmla="*/ 914 h 1133"/>
                <a:gd name="T8" fmla="*/ 994 w 1131"/>
                <a:gd name="T9" fmla="*/ 939 h 1133"/>
                <a:gd name="T10" fmla="*/ 1085 w 1131"/>
                <a:gd name="T11" fmla="*/ 800 h 1133"/>
                <a:gd name="T12" fmla="*/ 1019 w 1131"/>
                <a:gd name="T13" fmla="*/ 718 h 1133"/>
                <a:gd name="T14" fmla="*/ 1043 w 1131"/>
                <a:gd name="T15" fmla="*/ 580 h 1133"/>
                <a:gd name="T16" fmla="*/ 1131 w 1131"/>
                <a:gd name="T17" fmla="*/ 527 h 1133"/>
                <a:gd name="T18" fmla="*/ 1096 w 1131"/>
                <a:gd name="T19" fmla="*/ 363 h 1133"/>
                <a:gd name="T20" fmla="*/ 993 w 1131"/>
                <a:gd name="T21" fmla="*/ 354 h 1133"/>
                <a:gd name="T22" fmla="*/ 914 w 1131"/>
                <a:gd name="T23" fmla="*/ 239 h 1133"/>
                <a:gd name="T24" fmla="*/ 938 w 1131"/>
                <a:gd name="T25" fmla="*/ 138 h 1133"/>
                <a:gd name="T26" fmla="*/ 799 w 1131"/>
                <a:gd name="T27" fmla="*/ 48 h 1133"/>
                <a:gd name="T28" fmla="*/ 717 w 1131"/>
                <a:gd name="T29" fmla="*/ 114 h 1133"/>
                <a:gd name="T30" fmla="*/ 604 w 1131"/>
                <a:gd name="T31" fmla="*/ 91 h 1133"/>
                <a:gd name="T32" fmla="*/ 549 w 1131"/>
                <a:gd name="T33" fmla="*/ 90 h 1133"/>
                <a:gd name="T34" fmla="*/ 526 w 1131"/>
                <a:gd name="T35" fmla="*/ 0 h 1133"/>
                <a:gd name="T36" fmla="*/ 363 w 1131"/>
                <a:gd name="T37" fmla="*/ 37 h 1133"/>
                <a:gd name="T38" fmla="*/ 352 w 1131"/>
                <a:gd name="T39" fmla="*/ 140 h 1133"/>
                <a:gd name="T40" fmla="*/ 237 w 1131"/>
                <a:gd name="T41" fmla="*/ 219 h 1133"/>
                <a:gd name="T42" fmla="*/ 137 w 1131"/>
                <a:gd name="T43" fmla="*/ 195 h 1133"/>
                <a:gd name="T44" fmla="*/ 48 w 1131"/>
                <a:gd name="T45" fmla="*/ 333 h 1133"/>
                <a:gd name="T46" fmla="*/ 113 w 1131"/>
                <a:gd name="T47" fmla="*/ 416 h 1133"/>
                <a:gd name="T48" fmla="*/ 88 w 1131"/>
                <a:gd name="T49" fmla="*/ 555 h 1133"/>
                <a:gd name="T50" fmla="*/ 0 w 1131"/>
                <a:gd name="T51" fmla="*/ 607 h 1133"/>
                <a:gd name="T52" fmla="*/ 35 w 1131"/>
                <a:gd name="T53" fmla="*/ 770 h 1133"/>
                <a:gd name="T54" fmla="*/ 138 w 1131"/>
                <a:gd name="T55" fmla="*/ 781 h 1133"/>
                <a:gd name="T56" fmla="*/ 218 w 1131"/>
                <a:gd name="T57" fmla="*/ 895 h 1133"/>
                <a:gd name="T58" fmla="*/ 193 w 1131"/>
                <a:gd name="T59" fmla="*/ 996 h 1133"/>
                <a:gd name="T60" fmla="*/ 332 w 1131"/>
                <a:gd name="T61" fmla="*/ 1085 h 1133"/>
                <a:gd name="T62" fmla="*/ 415 w 1131"/>
                <a:gd name="T63" fmla="*/ 1019 h 1133"/>
                <a:gd name="T64" fmla="*/ 529 w 1131"/>
                <a:gd name="T65" fmla="*/ 1044 h 1133"/>
                <a:gd name="T66" fmla="*/ 583 w 1131"/>
                <a:gd name="T67" fmla="*/ 1044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1" h="1133">
                  <a:moveTo>
                    <a:pt x="600" y="1044"/>
                  </a:moveTo>
                  <a:lnTo>
                    <a:pt x="605" y="1133"/>
                  </a:lnTo>
                  <a:lnTo>
                    <a:pt x="662" y="1127"/>
                  </a:lnTo>
                  <a:lnTo>
                    <a:pt x="768" y="1098"/>
                  </a:lnTo>
                  <a:lnTo>
                    <a:pt x="819" y="1075"/>
                  </a:lnTo>
                  <a:lnTo>
                    <a:pt x="779" y="994"/>
                  </a:lnTo>
                  <a:lnTo>
                    <a:pt x="820" y="971"/>
                  </a:lnTo>
                  <a:lnTo>
                    <a:pt x="894" y="914"/>
                  </a:lnTo>
                  <a:lnTo>
                    <a:pt x="926" y="880"/>
                  </a:lnTo>
                  <a:lnTo>
                    <a:pt x="994" y="939"/>
                  </a:lnTo>
                  <a:lnTo>
                    <a:pt x="1029" y="897"/>
                  </a:lnTo>
                  <a:lnTo>
                    <a:pt x="1085" y="800"/>
                  </a:lnTo>
                  <a:lnTo>
                    <a:pt x="1104" y="747"/>
                  </a:lnTo>
                  <a:lnTo>
                    <a:pt x="1019" y="718"/>
                  </a:lnTo>
                  <a:lnTo>
                    <a:pt x="1031" y="672"/>
                  </a:lnTo>
                  <a:lnTo>
                    <a:pt x="1043" y="580"/>
                  </a:lnTo>
                  <a:lnTo>
                    <a:pt x="1042" y="533"/>
                  </a:lnTo>
                  <a:lnTo>
                    <a:pt x="1131" y="527"/>
                  </a:lnTo>
                  <a:lnTo>
                    <a:pt x="1126" y="471"/>
                  </a:lnTo>
                  <a:lnTo>
                    <a:pt x="1096" y="363"/>
                  </a:lnTo>
                  <a:lnTo>
                    <a:pt x="1073" y="313"/>
                  </a:lnTo>
                  <a:lnTo>
                    <a:pt x="993" y="354"/>
                  </a:lnTo>
                  <a:lnTo>
                    <a:pt x="971" y="313"/>
                  </a:lnTo>
                  <a:lnTo>
                    <a:pt x="914" y="239"/>
                  </a:lnTo>
                  <a:lnTo>
                    <a:pt x="879" y="206"/>
                  </a:lnTo>
                  <a:lnTo>
                    <a:pt x="938" y="138"/>
                  </a:lnTo>
                  <a:lnTo>
                    <a:pt x="895" y="104"/>
                  </a:lnTo>
                  <a:lnTo>
                    <a:pt x="799" y="48"/>
                  </a:lnTo>
                  <a:lnTo>
                    <a:pt x="745" y="29"/>
                  </a:lnTo>
                  <a:lnTo>
                    <a:pt x="717" y="114"/>
                  </a:lnTo>
                  <a:lnTo>
                    <a:pt x="679" y="103"/>
                  </a:lnTo>
                  <a:lnTo>
                    <a:pt x="604" y="91"/>
                  </a:lnTo>
                  <a:lnTo>
                    <a:pt x="566" y="90"/>
                  </a:lnTo>
                  <a:lnTo>
                    <a:pt x="549" y="90"/>
                  </a:lnTo>
                  <a:lnTo>
                    <a:pt x="532" y="91"/>
                  </a:lnTo>
                  <a:lnTo>
                    <a:pt x="526" y="0"/>
                  </a:lnTo>
                  <a:lnTo>
                    <a:pt x="470" y="7"/>
                  </a:lnTo>
                  <a:lnTo>
                    <a:pt x="363" y="37"/>
                  </a:lnTo>
                  <a:lnTo>
                    <a:pt x="312" y="59"/>
                  </a:lnTo>
                  <a:lnTo>
                    <a:pt x="352" y="140"/>
                  </a:lnTo>
                  <a:lnTo>
                    <a:pt x="311" y="162"/>
                  </a:lnTo>
                  <a:lnTo>
                    <a:pt x="237" y="219"/>
                  </a:lnTo>
                  <a:lnTo>
                    <a:pt x="205" y="254"/>
                  </a:lnTo>
                  <a:lnTo>
                    <a:pt x="137" y="195"/>
                  </a:lnTo>
                  <a:lnTo>
                    <a:pt x="102" y="237"/>
                  </a:lnTo>
                  <a:lnTo>
                    <a:pt x="48" y="333"/>
                  </a:lnTo>
                  <a:lnTo>
                    <a:pt x="27" y="387"/>
                  </a:lnTo>
                  <a:lnTo>
                    <a:pt x="113" y="416"/>
                  </a:lnTo>
                  <a:lnTo>
                    <a:pt x="100" y="462"/>
                  </a:lnTo>
                  <a:lnTo>
                    <a:pt x="88" y="555"/>
                  </a:lnTo>
                  <a:lnTo>
                    <a:pt x="89" y="600"/>
                  </a:lnTo>
                  <a:lnTo>
                    <a:pt x="0" y="607"/>
                  </a:lnTo>
                  <a:lnTo>
                    <a:pt x="5" y="663"/>
                  </a:lnTo>
                  <a:lnTo>
                    <a:pt x="35" y="770"/>
                  </a:lnTo>
                  <a:lnTo>
                    <a:pt x="58" y="821"/>
                  </a:lnTo>
                  <a:lnTo>
                    <a:pt x="138" y="781"/>
                  </a:lnTo>
                  <a:lnTo>
                    <a:pt x="161" y="821"/>
                  </a:lnTo>
                  <a:lnTo>
                    <a:pt x="218" y="895"/>
                  </a:lnTo>
                  <a:lnTo>
                    <a:pt x="253" y="927"/>
                  </a:lnTo>
                  <a:lnTo>
                    <a:pt x="193" y="996"/>
                  </a:lnTo>
                  <a:lnTo>
                    <a:pt x="236" y="1029"/>
                  </a:lnTo>
                  <a:lnTo>
                    <a:pt x="332" y="1085"/>
                  </a:lnTo>
                  <a:lnTo>
                    <a:pt x="386" y="1105"/>
                  </a:lnTo>
                  <a:lnTo>
                    <a:pt x="415" y="1019"/>
                  </a:lnTo>
                  <a:lnTo>
                    <a:pt x="452" y="1031"/>
                  </a:lnTo>
                  <a:lnTo>
                    <a:pt x="529" y="1044"/>
                  </a:lnTo>
                  <a:lnTo>
                    <a:pt x="566" y="1044"/>
                  </a:lnTo>
                  <a:lnTo>
                    <a:pt x="583" y="1044"/>
                  </a:lnTo>
                  <a:lnTo>
                    <a:pt x="600" y="10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146800" y="3006725"/>
              <a:ext cx="677863" cy="676275"/>
            </a:xfrm>
            <a:custGeom>
              <a:avLst/>
              <a:gdLst>
                <a:gd name="T0" fmla="*/ 477 w 1708"/>
                <a:gd name="T1" fmla="*/ 1486 h 1707"/>
                <a:gd name="T2" fmla="*/ 616 w 1708"/>
                <a:gd name="T3" fmla="*/ 1551 h 1707"/>
                <a:gd name="T4" fmla="*/ 730 w 1708"/>
                <a:gd name="T5" fmla="*/ 1580 h 1707"/>
                <a:gd name="T6" fmla="*/ 866 w 1708"/>
                <a:gd name="T7" fmla="*/ 1705 h 1707"/>
                <a:gd name="T8" fmla="*/ 998 w 1708"/>
                <a:gd name="T9" fmla="*/ 1576 h 1707"/>
                <a:gd name="T10" fmla="*/ 1111 w 1708"/>
                <a:gd name="T11" fmla="*/ 1545 h 1707"/>
                <a:gd name="T12" fmla="*/ 1248 w 1708"/>
                <a:gd name="T13" fmla="*/ 1477 h 1707"/>
                <a:gd name="T14" fmla="*/ 1371 w 1708"/>
                <a:gd name="T15" fmla="*/ 1545 h 1707"/>
                <a:gd name="T16" fmla="*/ 1467 w 1708"/>
                <a:gd name="T17" fmla="*/ 1262 h 1707"/>
                <a:gd name="T18" fmla="*/ 1524 w 1708"/>
                <a:gd name="T19" fmla="*/ 1164 h 1707"/>
                <a:gd name="T20" fmla="*/ 1573 w 1708"/>
                <a:gd name="T21" fmla="*/ 1017 h 1707"/>
                <a:gd name="T22" fmla="*/ 1708 w 1708"/>
                <a:gd name="T23" fmla="*/ 977 h 1707"/>
                <a:gd name="T24" fmla="*/ 1577 w 1708"/>
                <a:gd name="T25" fmla="*/ 709 h 1707"/>
                <a:gd name="T26" fmla="*/ 1546 w 1708"/>
                <a:gd name="T27" fmla="*/ 596 h 1707"/>
                <a:gd name="T28" fmla="*/ 1477 w 1708"/>
                <a:gd name="T29" fmla="*/ 460 h 1707"/>
                <a:gd name="T30" fmla="*/ 1545 w 1708"/>
                <a:gd name="T31" fmla="*/ 337 h 1707"/>
                <a:gd name="T32" fmla="*/ 1264 w 1708"/>
                <a:gd name="T33" fmla="*/ 241 h 1707"/>
                <a:gd name="T34" fmla="*/ 1164 w 1708"/>
                <a:gd name="T35" fmla="*/ 184 h 1707"/>
                <a:gd name="T36" fmla="*/ 1019 w 1708"/>
                <a:gd name="T37" fmla="*/ 134 h 1707"/>
                <a:gd name="T38" fmla="*/ 977 w 1708"/>
                <a:gd name="T39" fmla="*/ 0 h 1707"/>
                <a:gd name="T40" fmla="*/ 709 w 1708"/>
                <a:gd name="T41" fmla="*/ 2 h 1707"/>
                <a:gd name="T42" fmla="*/ 673 w 1708"/>
                <a:gd name="T43" fmla="*/ 138 h 1707"/>
                <a:gd name="T44" fmla="*/ 527 w 1708"/>
                <a:gd name="T45" fmla="*/ 193 h 1707"/>
                <a:gd name="T46" fmla="*/ 429 w 1708"/>
                <a:gd name="T47" fmla="*/ 251 h 1707"/>
                <a:gd name="T48" fmla="*/ 150 w 1708"/>
                <a:gd name="T49" fmla="*/ 355 h 1707"/>
                <a:gd name="T50" fmla="*/ 220 w 1708"/>
                <a:gd name="T51" fmla="*/ 475 h 1707"/>
                <a:gd name="T52" fmla="*/ 157 w 1708"/>
                <a:gd name="T53" fmla="*/ 614 h 1707"/>
                <a:gd name="T54" fmla="*/ 128 w 1708"/>
                <a:gd name="T55" fmla="*/ 728 h 1707"/>
                <a:gd name="T56" fmla="*/ 4 w 1708"/>
                <a:gd name="T57" fmla="*/ 999 h 1707"/>
                <a:gd name="T58" fmla="*/ 140 w 1708"/>
                <a:gd name="T59" fmla="*/ 1035 h 1707"/>
                <a:gd name="T60" fmla="*/ 193 w 1708"/>
                <a:gd name="T61" fmla="*/ 1180 h 1707"/>
                <a:gd name="T62" fmla="*/ 253 w 1708"/>
                <a:gd name="T63" fmla="*/ 1279 h 1707"/>
                <a:gd name="T64" fmla="*/ 356 w 1708"/>
                <a:gd name="T65" fmla="*/ 1558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8" h="1707">
                  <a:moveTo>
                    <a:pt x="446" y="1466"/>
                  </a:moveTo>
                  <a:lnTo>
                    <a:pt x="477" y="1486"/>
                  </a:lnTo>
                  <a:lnTo>
                    <a:pt x="544" y="1523"/>
                  </a:lnTo>
                  <a:lnTo>
                    <a:pt x="616" y="1551"/>
                  </a:lnTo>
                  <a:lnTo>
                    <a:pt x="691" y="1572"/>
                  </a:lnTo>
                  <a:lnTo>
                    <a:pt x="730" y="1580"/>
                  </a:lnTo>
                  <a:lnTo>
                    <a:pt x="731" y="1707"/>
                  </a:lnTo>
                  <a:lnTo>
                    <a:pt x="866" y="1705"/>
                  </a:lnTo>
                  <a:lnTo>
                    <a:pt x="1000" y="1704"/>
                  </a:lnTo>
                  <a:lnTo>
                    <a:pt x="998" y="1576"/>
                  </a:lnTo>
                  <a:lnTo>
                    <a:pt x="1037" y="1568"/>
                  </a:lnTo>
                  <a:lnTo>
                    <a:pt x="1111" y="1545"/>
                  </a:lnTo>
                  <a:lnTo>
                    <a:pt x="1182" y="1513"/>
                  </a:lnTo>
                  <a:lnTo>
                    <a:pt x="1248" y="1477"/>
                  </a:lnTo>
                  <a:lnTo>
                    <a:pt x="1279" y="1455"/>
                  </a:lnTo>
                  <a:lnTo>
                    <a:pt x="1371" y="1545"/>
                  </a:lnTo>
                  <a:lnTo>
                    <a:pt x="1559" y="1351"/>
                  </a:lnTo>
                  <a:lnTo>
                    <a:pt x="1467" y="1262"/>
                  </a:lnTo>
                  <a:lnTo>
                    <a:pt x="1488" y="1231"/>
                  </a:lnTo>
                  <a:lnTo>
                    <a:pt x="1524" y="1164"/>
                  </a:lnTo>
                  <a:lnTo>
                    <a:pt x="1553" y="1091"/>
                  </a:lnTo>
                  <a:lnTo>
                    <a:pt x="1573" y="1017"/>
                  </a:lnTo>
                  <a:lnTo>
                    <a:pt x="1581" y="978"/>
                  </a:lnTo>
                  <a:lnTo>
                    <a:pt x="1708" y="977"/>
                  </a:lnTo>
                  <a:lnTo>
                    <a:pt x="1704" y="707"/>
                  </a:lnTo>
                  <a:lnTo>
                    <a:pt x="1577" y="709"/>
                  </a:lnTo>
                  <a:lnTo>
                    <a:pt x="1569" y="671"/>
                  </a:lnTo>
                  <a:lnTo>
                    <a:pt x="1546" y="596"/>
                  </a:lnTo>
                  <a:lnTo>
                    <a:pt x="1515" y="526"/>
                  </a:lnTo>
                  <a:lnTo>
                    <a:pt x="1477" y="460"/>
                  </a:lnTo>
                  <a:lnTo>
                    <a:pt x="1457" y="427"/>
                  </a:lnTo>
                  <a:lnTo>
                    <a:pt x="1545" y="337"/>
                  </a:lnTo>
                  <a:lnTo>
                    <a:pt x="1353" y="149"/>
                  </a:lnTo>
                  <a:lnTo>
                    <a:pt x="1264" y="241"/>
                  </a:lnTo>
                  <a:lnTo>
                    <a:pt x="1231" y="220"/>
                  </a:lnTo>
                  <a:lnTo>
                    <a:pt x="1164" y="184"/>
                  </a:lnTo>
                  <a:lnTo>
                    <a:pt x="1092" y="155"/>
                  </a:lnTo>
                  <a:lnTo>
                    <a:pt x="1019" y="134"/>
                  </a:lnTo>
                  <a:lnTo>
                    <a:pt x="980" y="127"/>
                  </a:lnTo>
                  <a:lnTo>
                    <a:pt x="977" y="0"/>
                  </a:lnTo>
                  <a:lnTo>
                    <a:pt x="844" y="1"/>
                  </a:lnTo>
                  <a:lnTo>
                    <a:pt x="709" y="2"/>
                  </a:lnTo>
                  <a:lnTo>
                    <a:pt x="710" y="130"/>
                  </a:lnTo>
                  <a:lnTo>
                    <a:pt x="673" y="138"/>
                  </a:lnTo>
                  <a:lnTo>
                    <a:pt x="597" y="162"/>
                  </a:lnTo>
                  <a:lnTo>
                    <a:pt x="527" y="193"/>
                  </a:lnTo>
                  <a:lnTo>
                    <a:pt x="461" y="229"/>
                  </a:lnTo>
                  <a:lnTo>
                    <a:pt x="429" y="251"/>
                  </a:lnTo>
                  <a:lnTo>
                    <a:pt x="338" y="162"/>
                  </a:lnTo>
                  <a:lnTo>
                    <a:pt x="150" y="355"/>
                  </a:lnTo>
                  <a:lnTo>
                    <a:pt x="241" y="444"/>
                  </a:lnTo>
                  <a:lnTo>
                    <a:pt x="220" y="475"/>
                  </a:lnTo>
                  <a:lnTo>
                    <a:pt x="185" y="543"/>
                  </a:lnTo>
                  <a:lnTo>
                    <a:pt x="157" y="614"/>
                  </a:lnTo>
                  <a:lnTo>
                    <a:pt x="136" y="689"/>
                  </a:lnTo>
                  <a:lnTo>
                    <a:pt x="128" y="728"/>
                  </a:lnTo>
                  <a:lnTo>
                    <a:pt x="0" y="729"/>
                  </a:lnTo>
                  <a:lnTo>
                    <a:pt x="4" y="999"/>
                  </a:lnTo>
                  <a:lnTo>
                    <a:pt x="132" y="998"/>
                  </a:lnTo>
                  <a:lnTo>
                    <a:pt x="140" y="1035"/>
                  </a:lnTo>
                  <a:lnTo>
                    <a:pt x="163" y="1109"/>
                  </a:lnTo>
                  <a:lnTo>
                    <a:pt x="193" y="1180"/>
                  </a:lnTo>
                  <a:lnTo>
                    <a:pt x="231" y="1246"/>
                  </a:lnTo>
                  <a:lnTo>
                    <a:pt x="253" y="1279"/>
                  </a:lnTo>
                  <a:lnTo>
                    <a:pt x="163" y="1370"/>
                  </a:lnTo>
                  <a:lnTo>
                    <a:pt x="356" y="1558"/>
                  </a:lnTo>
                  <a:lnTo>
                    <a:pt x="446" y="1466"/>
                  </a:lnTo>
                  <a:close/>
                </a:path>
              </a:pathLst>
            </a:custGeom>
            <a:solidFill>
              <a:srgbClr val="F7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6853238" y="3011488"/>
              <a:ext cx="515938" cy="515938"/>
            </a:xfrm>
            <a:custGeom>
              <a:avLst/>
              <a:gdLst>
                <a:gd name="T0" fmla="*/ 751 w 1301"/>
                <a:gd name="T1" fmla="*/ 1302 h 1302"/>
                <a:gd name="T2" fmla="*/ 846 w 1301"/>
                <a:gd name="T3" fmla="*/ 1280 h 1302"/>
                <a:gd name="T4" fmla="*/ 964 w 1301"/>
                <a:gd name="T5" fmla="*/ 1229 h 1302"/>
                <a:gd name="T6" fmla="*/ 938 w 1301"/>
                <a:gd name="T7" fmla="*/ 1124 h 1302"/>
                <a:gd name="T8" fmla="*/ 1064 w 1301"/>
                <a:gd name="T9" fmla="*/ 1020 h 1302"/>
                <a:gd name="T10" fmla="*/ 1182 w 1301"/>
                <a:gd name="T11" fmla="*/ 1040 h 1302"/>
                <a:gd name="T12" fmla="*/ 1232 w 1301"/>
                <a:gd name="T13" fmla="*/ 959 h 1302"/>
                <a:gd name="T14" fmla="*/ 1281 w 1301"/>
                <a:gd name="T15" fmla="*/ 839 h 1302"/>
                <a:gd name="T16" fmla="*/ 1188 w 1301"/>
                <a:gd name="T17" fmla="*/ 782 h 1302"/>
                <a:gd name="T18" fmla="*/ 1204 w 1301"/>
                <a:gd name="T19" fmla="*/ 619 h 1302"/>
                <a:gd name="T20" fmla="*/ 1301 w 1301"/>
                <a:gd name="T21" fmla="*/ 550 h 1302"/>
                <a:gd name="T22" fmla="*/ 1279 w 1301"/>
                <a:gd name="T23" fmla="*/ 455 h 1302"/>
                <a:gd name="T24" fmla="*/ 1228 w 1301"/>
                <a:gd name="T25" fmla="*/ 337 h 1302"/>
                <a:gd name="T26" fmla="*/ 1123 w 1301"/>
                <a:gd name="T27" fmla="*/ 363 h 1302"/>
                <a:gd name="T28" fmla="*/ 1020 w 1301"/>
                <a:gd name="T29" fmla="*/ 237 h 1302"/>
                <a:gd name="T30" fmla="*/ 1039 w 1301"/>
                <a:gd name="T31" fmla="*/ 119 h 1302"/>
                <a:gd name="T32" fmla="*/ 959 w 1301"/>
                <a:gd name="T33" fmla="*/ 69 h 1302"/>
                <a:gd name="T34" fmla="*/ 838 w 1301"/>
                <a:gd name="T35" fmla="*/ 20 h 1302"/>
                <a:gd name="T36" fmla="*/ 781 w 1301"/>
                <a:gd name="T37" fmla="*/ 113 h 1302"/>
                <a:gd name="T38" fmla="*/ 683 w 1301"/>
                <a:gd name="T39" fmla="*/ 99 h 1302"/>
                <a:gd name="T40" fmla="*/ 627 w 1301"/>
                <a:gd name="T41" fmla="*/ 97 h 1302"/>
                <a:gd name="T42" fmla="*/ 584 w 1301"/>
                <a:gd name="T43" fmla="*/ 101 h 1302"/>
                <a:gd name="T44" fmla="*/ 549 w 1301"/>
                <a:gd name="T45" fmla="*/ 0 h 1302"/>
                <a:gd name="T46" fmla="*/ 455 w 1301"/>
                <a:gd name="T47" fmla="*/ 22 h 1302"/>
                <a:gd name="T48" fmla="*/ 335 w 1301"/>
                <a:gd name="T49" fmla="*/ 73 h 1302"/>
                <a:gd name="T50" fmla="*/ 363 w 1301"/>
                <a:gd name="T51" fmla="*/ 178 h 1302"/>
                <a:gd name="T52" fmla="*/ 237 w 1301"/>
                <a:gd name="T53" fmla="*/ 282 h 1302"/>
                <a:gd name="T54" fmla="*/ 119 w 1301"/>
                <a:gd name="T55" fmla="*/ 262 h 1302"/>
                <a:gd name="T56" fmla="*/ 68 w 1301"/>
                <a:gd name="T57" fmla="*/ 342 h 1302"/>
                <a:gd name="T58" fmla="*/ 19 w 1301"/>
                <a:gd name="T59" fmla="*/ 463 h 1302"/>
                <a:gd name="T60" fmla="*/ 112 w 1301"/>
                <a:gd name="T61" fmla="*/ 520 h 1302"/>
                <a:gd name="T62" fmla="*/ 97 w 1301"/>
                <a:gd name="T63" fmla="*/ 683 h 1302"/>
                <a:gd name="T64" fmla="*/ 0 w 1301"/>
                <a:gd name="T65" fmla="*/ 752 h 1302"/>
                <a:gd name="T66" fmla="*/ 22 w 1301"/>
                <a:gd name="T67" fmla="*/ 847 h 1302"/>
                <a:gd name="T68" fmla="*/ 72 w 1301"/>
                <a:gd name="T69" fmla="*/ 966 h 1302"/>
                <a:gd name="T70" fmla="*/ 177 w 1301"/>
                <a:gd name="T71" fmla="*/ 939 h 1302"/>
                <a:gd name="T72" fmla="*/ 281 w 1301"/>
                <a:gd name="T73" fmla="*/ 1064 h 1302"/>
                <a:gd name="T74" fmla="*/ 261 w 1301"/>
                <a:gd name="T75" fmla="*/ 1182 h 1302"/>
                <a:gd name="T76" fmla="*/ 342 w 1301"/>
                <a:gd name="T77" fmla="*/ 1233 h 1302"/>
                <a:gd name="T78" fmla="*/ 462 w 1301"/>
                <a:gd name="T79" fmla="*/ 1282 h 1302"/>
                <a:gd name="T80" fmla="*/ 519 w 1301"/>
                <a:gd name="T81" fmla="*/ 1189 h 1302"/>
                <a:gd name="T82" fmla="*/ 618 w 1301"/>
                <a:gd name="T83" fmla="*/ 1204 h 1302"/>
                <a:gd name="T84" fmla="*/ 674 w 1301"/>
                <a:gd name="T85" fmla="*/ 1204 h 1302"/>
                <a:gd name="T86" fmla="*/ 716 w 1301"/>
                <a:gd name="T87" fmla="*/ 1200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1" h="1302">
                  <a:moveTo>
                    <a:pt x="735" y="1198"/>
                  </a:moveTo>
                  <a:lnTo>
                    <a:pt x="751" y="1302"/>
                  </a:lnTo>
                  <a:lnTo>
                    <a:pt x="784" y="1296"/>
                  </a:lnTo>
                  <a:lnTo>
                    <a:pt x="846" y="1280"/>
                  </a:lnTo>
                  <a:lnTo>
                    <a:pt x="907" y="1257"/>
                  </a:lnTo>
                  <a:lnTo>
                    <a:pt x="964" y="1229"/>
                  </a:lnTo>
                  <a:lnTo>
                    <a:pt x="992" y="1213"/>
                  </a:lnTo>
                  <a:lnTo>
                    <a:pt x="938" y="1124"/>
                  </a:lnTo>
                  <a:lnTo>
                    <a:pt x="983" y="1094"/>
                  </a:lnTo>
                  <a:lnTo>
                    <a:pt x="1064" y="1020"/>
                  </a:lnTo>
                  <a:lnTo>
                    <a:pt x="1097" y="978"/>
                  </a:lnTo>
                  <a:lnTo>
                    <a:pt x="1182" y="1040"/>
                  </a:lnTo>
                  <a:lnTo>
                    <a:pt x="1200" y="1014"/>
                  </a:lnTo>
                  <a:lnTo>
                    <a:pt x="1232" y="959"/>
                  </a:lnTo>
                  <a:lnTo>
                    <a:pt x="1259" y="901"/>
                  </a:lnTo>
                  <a:lnTo>
                    <a:pt x="1281" y="839"/>
                  </a:lnTo>
                  <a:lnTo>
                    <a:pt x="1289" y="806"/>
                  </a:lnTo>
                  <a:lnTo>
                    <a:pt x="1188" y="782"/>
                  </a:lnTo>
                  <a:lnTo>
                    <a:pt x="1200" y="727"/>
                  </a:lnTo>
                  <a:lnTo>
                    <a:pt x="1204" y="619"/>
                  </a:lnTo>
                  <a:lnTo>
                    <a:pt x="1197" y="567"/>
                  </a:lnTo>
                  <a:lnTo>
                    <a:pt x="1301" y="550"/>
                  </a:lnTo>
                  <a:lnTo>
                    <a:pt x="1294" y="517"/>
                  </a:lnTo>
                  <a:lnTo>
                    <a:pt x="1279" y="455"/>
                  </a:lnTo>
                  <a:lnTo>
                    <a:pt x="1257" y="394"/>
                  </a:lnTo>
                  <a:lnTo>
                    <a:pt x="1228" y="337"/>
                  </a:lnTo>
                  <a:lnTo>
                    <a:pt x="1213" y="309"/>
                  </a:lnTo>
                  <a:lnTo>
                    <a:pt x="1123" y="363"/>
                  </a:lnTo>
                  <a:lnTo>
                    <a:pt x="1094" y="318"/>
                  </a:lnTo>
                  <a:lnTo>
                    <a:pt x="1020" y="237"/>
                  </a:lnTo>
                  <a:lnTo>
                    <a:pt x="977" y="204"/>
                  </a:lnTo>
                  <a:lnTo>
                    <a:pt x="1039" y="119"/>
                  </a:lnTo>
                  <a:lnTo>
                    <a:pt x="1013" y="101"/>
                  </a:lnTo>
                  <a:lnTo>
                    <a:pt x="959" y="69"/>
                  </a:lnTo>
                  <a:lnTo>
                    <a:pt x="900" y="42"/>
                  </a:lnTo>
                  <a:lnTo>
                    <a:pt x="838" y="20"/>
                  </a:lnTo>
                  <a:lnTo>
                    <a:pt x="806" y="12"/>
                  </a:lnTo>
                  <a:lnTo>
                    <a:pt x="781" y="113"/>
                  </a:lnTo>
                  <a:lnTo>
                    <a:pt x="748" y="107"/>
                  </a:lnTo>
                  <a:lnTo>
                    <a:pt x="683" y="99"/>
                  </a:lnTo>
                  <a:lnTo>
                    <a:pt x="650" y="97"/>
                  </a:lnTo>
                  <a:lnTo>
                    <a:pt x="627" y="97"/>
                  </a:lnTo>
                  <a:lnTo>
                    <a:pt x="604" y="100"/>
                  </a:lnTo>
                  <a:lnTo>
                    <a:pt x="584" y="101"/>
                  </a:lnTo>
                  <a:lnTo>
                    <a:pt x="565" y="104"/>
                  </a:lnTo>
                  <a:lnTo>
                    <a:pt x="549" y="0"/>
                  </a:lnTo>
                  <a:lnTo>
                    <a:pt x="517" y="7"/>
                  </a:lnTo>
                  <a:lnTo>
                    <a:pt x="455" y="22"/>
                  </a:lnTo>
                  <a:lnTo>
                    <a:pt x="394" y="44"/>
                  </a:lnTo>
                  <a:lnTo>
                    <a:pt x="335" y="73"/>
                  </a:lnTo>
                  <a:lnTo>
                    <a:pt x="308" y="88"/>
                  </a:lnTo>
                  <a:lnTo>
                    <a:pt x="363" y="178"/>
                  </a:lnTo>
                  <a:lnTo>
                    <a:pt x="317" y="208"/>
                  </a:lnTo>
                  <a:lnTo>
                    <a:pt x="237" y="282"/>
                  </a:lnTo>
                  <a:lnTo>
                    <a:pt x="203" y="324"/>
                  </a:lnTo>
                  <a:lnTo>
                    <a:pt x="119" y="262"/>
                  </a:lnTo>
                  <a:lnTo>
                    <a:pt x="101" y="288"/>
                  </a:lnTo>
                  <a:lnTo>
                    <a:pt x="68" y="342"/>
                  </a:lnTo>
                  <a:lnTo>
                    <a:pt x="41" y="402"/>
                  </a:lnTo>
                  <a:lnTo>
                    <a:pt x="19" y="463"/>
                  </a:lnTo>
                  <a:lnTo>
                    <a:pt x="11" y="495"/>
                  </a:lnTo>
                  <a:lnTo>
                    <a:pt x="112" y="520"/>
                  </a:lnTo>
                  <a:lnTo>
                    <a:pt x="101" y="574"/>
                  </a:lnTo>
                  <a:lnTo>
                    <a:pt x="97" y="683"/>
                  </a:lnTo>
                  <a:lnTo>
                    <a:pt x="103" y="736"/>
                  </a:lnTo>
                  <a:lnTo>
                    <a:pt x="0" y="752"/>
                  </a:lnTo>
                  <a:lnTo>
                    <a:pt x="5" y="784"/>
                  </a:lnTo>
                  <a:lnTo>
                    <a:pt x="22" y="847"/>
                  </a:lnTo>
                  <a:lnTo>
                    <a:pt x="44" y="908"/>
                  </a:lnTo>
                  <a:lnTo>
                    <a:pt x="72" y="966"/>
                  </a:lnTo>
                  <a:lnTo>
                    <a:pt x="88" y="993"/>
                  </a:lnTo>
                  <a:lnTo>
                    <a:pt x="177" y="939"/>
                  </a:lnTo>
                  <a:lnTo>
                    <a:pt x="207" y="984"/>
                  </a:lnTo>
                  <a:lnTo>
                    <a:pt x="281" y="1064"/>
                  </a:lnTo>
                  <a:lnTo>
                    <a:pt x="324" y="1098"/>
                  </a:lnTo>
                  <a:lnTo>
                    <a:pt x="261" y="1182"/>
                  </a:lnTo>
                  <a:lnTo>
                    <a:pt x="287" y="1200"/>
                  </a:lnTo>
                  <a:lnTo>
                    <a:pt x="342" y="1233"/>
                  </a:lnTo>
                  <a:lnTo>
                    <a:pt x="400" y="1260"/>
                  </a:lnTo>
                  <a:lnTo>
                    <a:pt x="462" y="1282"/>
                  </a:lnTo>
                  <a:lnTo>
                    <a:pt x="495" y="1290"/>
                  </a:lnTo>
                  <a:lnTo>
                    <a:pt x="519" y="1189"/>
                  </a:lnTo>
                  <a:lnTo>
                    <a:pt x="552" y="1197"/>
                  </a:lnTo>
                  <a:lnTo>
                    <a:pt x="618" y="1204"/>
                  </a:lnTo>
                  <a:lnTo>
                    <a:pt x="650" y="1204"/>
                  </a:lnTo>
                  <a:lnTo>
                    <a:pt x="674" y="1204"/>
                  </a:lnTo>
                  <a:lnTo>
                    <a:pt x="697" y="1203"/>
                  </a:lnTo>
                  <a:lnTo>
                    <a:pt x="716" y="1200"/>
                  </a:lnTo>
                  <a:lnTo>
                    <a:pt x="735" y="119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389813" y="3028950"/>
              <a:ext cx="301625" cy="301625"/>
            </a:xfrm>
            <a:custGeom>
              <a:avLst/>
              <a:gdLst>
                <a:gd name="T0" fmla="*/ 195 w 760"/>
                <a:gd name="T1" fmla="*/ 652 h 761"/>
                <a:gd name="T2" fmla="*/ 223 w 760"/>
                <a:gd name="T3" fmla="*/ 670 h 761"/>
                <a:gd name="T4" fmla="*/ 287 w 760"/>
                <a:gd name="T5" fmla="*/ 696 h 761"/>
                <a:gd name="T6" fmla="*/ 320 w 760"/>
                <a:gd name="T7" fmla="*/ 704 h 761"/>
                <a:gd name="T8" fmla="*/ 320 w 760"/>
                <a:gd name="T9" fmla="*/ 761 h 761"/>
                <a:gd name="T10" fmla="*/ 441 w 760"/>
                <a:gd name="T11" fmla="*/ 761 h 761"/>
                <a:gd name="T12" fmla="*/ 441 w 760"/>
                <a:gd name="T13" fmla="*/ 704 h 761"/>
                <a:gd name="T14" fmla="*/ 475 w 760"/>
                <a:gd name="T15" fmla="*/ 696 h 761"/>
                <a:gd name="T16" fmla="*/ 538 w 760"/>
                <a:gd name="T17" fmla="*/ 670 h 761"/>
                <a:gd name="T18" fmla="*/ 567 w 760"/>
                <a:gd name="T19" fmla="*/ 652 h 761"/>
                <a:gd name="T20" fmla="*/ 607 w 760"/>
                <a:gd name="T21" fmla="*/ 692 h 761"/>
                <a:gd name="T22" fmla="*/ 691 w 760"/>
                <a:gd name="T23" fmla="*/ 606 h 761"/>
                <a:gd name="T24" fmla="*/ 651 w 760"/>
                <a:gd name="T25" fmla="*/ 566 h 761"/>
                <a:gd name="T26" fmla="*/ 669 w 760"/>
                <a:gd name="T27" fmla="*/ 538 h 761"/>
                <a:gd name="T28" fmla="*/ 696 w 760"/>
                <a:gd name="T29" fmla="*/ 474 h 761"/>
                <a:gd name="T30" fmla="*/ 704 w 760"/>
                <a:gd name="T31" fmla="*/ 441 h 761"/>
                <a:gd name="T32" fmla="*/ 760 w 760"/>
                <a:gd name="T33" fmla="*/ 441 h 761"/>
                <a:gd name="T34" fmla="*/ 760 w 760"/>
                <a:gd name="T35" fmla="*/ 320 h 761"/>
                <a:gd name="T36" fmla="*/ 704 w 760"/>
                <a:gd name="T37" fmla="*/ 320 h 761"/>
                <a:gd name="T38" fmla="*/ 696 w 760"/>
                <a:gd name="T39" fmla="*/ 286 h 761"/>
                <a:gd name="T40" fmla="*/ 669 w 760"/>
                <a:gd name="T41" fmla="*/ 223 h 761"/>
                <a:gd name="T42" fmla="*/ 651 w 760"/>
                <a:gd name="T43" fmla="*/ 194 h 761"/>
                <a:gd name="T44" fmla="*/ 691 w 760"/>
                <a:gd name="T45" fmla="*/ 154 h 761"/>
                <a:gd name="T46" fmla="*/ 607 w 760"/>
                <a:gd name="T47" fmla="*/ 69 h 761"/>
                <a:gd name="T48" fmla="*/ 567 w 760"/>
                <a:gd name="T49" fmla="*/ 109 h 761"/>
                <a:gd name="T50" fmla="*/ 538 w 760"/>
                <a:gd name="T51" fmla="*/ 91 h 761"/>
                <a:gd name="T52" fmla="*/ 475 w 760"/>
                <a:gd name="T53" fmla="*/ 65 h 761"/>
                <a:gd name="T54" fmla="*/ 441 w 760"/>
                <a:gd name="T55" fmla="*/ 57 h 761"/>
                <a:gd name="T56" fmla="*/ 441 w 760"/>
                <a:gd name="T57" fmla="*/ 0 h 761"/>
                <a:gd name="T58" fmla="*/ 320 w 760"/>
                <a:gd name="T59" fmla="*/ 0 h 761"/>
                <a:gd name="T60" fmla="*/ 320 w 760"/>
                <a:gd name="T61" fmla="*/ 57 h 761"/>
                <a:gd name="T62" fmla="*/ 287 w 760"/>
                <a:gd name="T63" fmla="*/ 65 h 761"/>
                <a:gd name="T64" fmla="*/ 223 w 760"/>
                <a:gd name="T65" fmla="*/ 91 h 761"/>
                <a:gd name="T66" fmla="*/ 195 w 760"/>
                <a:gd name="T67" fmla="*/ 109 h 761"/>
                <a:gd name="T68" fmla="*/ 154 w 760"/>
                <a:gd name="T69" fmla="*/ 69 h 761"/>
                <a:gd name="T70" fmla="*/ 69 w 760"/>
                <a:gd name="T71" fmla="*/ 154 h 761"/>
                <a:gd name="T72" fmla="*/ 109 w 760"/>
                <a:gd name="T73" fmla="*/ 194 h 761"/>
                <a:gd name="T74" fmla="*/ 91 w 760"/>
                <a:gd name="T75" fmla="*/ 223 h 761"/>
                <a:gd name="T76" fmla="*/ 65 w 760"/>
                <a:gd name="T77" fmla="*/ 286 h 761"/>
                <a:gd name="T78" fmla="*/ 57 w 760"/>
                <a:gd name="T79" fmla="*/ 320 h 761"/>
                <a:gd name="T80" fmla="*/ 0 w 760"/>
                <a:gd name="T81" fmla="*/ 320 h 761"/>
                <a:gd name="T82" fmla="*/ 0 w 760"/>
                <a:gd name="T83" fmla="*/ 441 h 761"/>
                <a:gd name="T84" fmla="*/ 57 w 760"/>
                <a:gd name="T85" fmla="*/ 441 h 761"/>
                <a:gd name="T86" fmla="*/ 65 w 760"/>
                <a:gd name="T87" fmla="*/ 474 h 761"/>
                <a:gd name="T88" fmla="*/ 91 w 760"/>
                <a:gd name="T89" fmla="*/ 538 h 761"/>
                <a:gd name="T90" fmla="*/ 109 w 760"/>
                <a:gd name="T91" fmla="*/ 566 h 761"/>
                <a:gd name="T92" fmla="*/ 69 w 760"/>
                <a:gd name="T93" fmla="*/ 606 h 761"/>
                <a:gd name="T94" fmla="*/ 154 w 760"/>
                <a:gd name="T95" fmla="*/ 692 h 761"/>
                <a:gd name="T96" fmla="*/ 195 w 760"/>
                <a:gd name="T97" fmla="*/ 652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0" h="761">
                  <a:moveTo>
                    <a:pt x="195" y="652"/>
                  </a:moveTo>
                  <a:lnTo>
                    <a:pt x="223" y="670"/>
                  </a:lnTo>
                  <a:lnTo>
                    <a:pt x="287" y="696"/>
                  </a:lnTo>
                  <a:lnTo>
                    <a:pt x="320" y="704"/>
                  </a:lnTo>
                  <a:lnTo>
                    <a:pt x="320" y="761"/>
                  </a:lnTo>
                  <a:lnTo>
                    <a:pt x="441" y="761"/>
                  </a:lnTo>
                  <a:lnTo>
                    <a:pt x="441" y="704"/>
                  </a:lnTo>
                  <a:lnTo>
                    <a:pt x="475" y="696"/>
                  </a:lnTo>
                  <a:lnTo>
                    <a:pt x="538" y="670"/>
                  </a:lnTo>
                  <a:lnTo>
                    <a:pt x="567" y="652"/>
                  </a:lnTo>
                  <a:lnTo>
                    <a:pt x="607" y="692"/>
                  </a:lnTo>
                  <a:lnTo>
                    <a:pt x="691" y="606"/>
                  </a:lnTo>
                  <a:lnTo>
                    <a:pt x="651" y="566"/>
                  </a:lnTo>
                  <a:lnTo>
                    <a:pt x="669" y="538"/>
                  </a:lnTo>
                  <a:lnTo>
                    <a:pt x="696" y="474"/>
                  </a:lnTo>
                  <a:lnTo>
                    <a:pt x="704" y="441"/>
                  </a:lnTo>
                  <a:lnTo>
                    <a:pt x="760" y="441"/>
                  </a:lnTo>
                  <a:lnTo>
                    <a:pt x="760" y="320"/>
                  </a:lnTo>
                  <a:lnTo>
                    <a:pt x="704" y="320"/>
                  </a:lnTo>
                  <a:lnTo>
                    <a:pt x="696" y="286"/>
                  </a:lnTo>
                  <a:lnTo>
                    <a:pt x="669" y="223"/>
                  </a:lnTo>
                  <a:lnTo>
                    <a:pt x="651" y="194"/>
                  </a:lnTo>
                  <a:lnTo>
                    <a:pt x="691" y="154"/>
                  </a:lnTo>
                  <a:lnTo>
                    <a:pt x="607" y="69"/>
                  </a:lnTo>
                  <a:lnTo>
                    <a:pt x="567" y="109"/>
                  </a:lnTo>
                  <a:lnTo>
                    <a:pt x="538" y="91"/>
                  </a:lnTo>
                  <a:lnTo>
                    <a:pt x="475" y="65"/>
                  </a:lnTo>
                  <a:lnTo>
                    <a:pt x="441" y="57"/>
                  </a:lnTo>
                  <a:lnTo>
                    <a:pt x="441" y="0"/>
                  </a:lnTo>
                  <a:lnTo>
                    <a:pt x="320" y="0"/>
                  </a:lnTo>
                  <a:lnTo>
                    <a:pt x="320" y="57"/>
                  </a:lnTo>
                  <a:lnTo>
                    <a:pt x="287" y="65"/>
                  </a:lnTo>
                  <a:lnTo>
                    <a:pt x="223" y="91"/>
                  </a:lnTo>
                  <a:lnTo>
                    <a:pt x="195" y="109"/>
                  </a:lnTo>
                  <a:lnTo>
                    <a:pt x="154" y="69"/>
                  </a:lnTo>
                  <a:lnTo>
                    <a:pt x="69" y="154"/>
                  </a:lnTo>
                  <a:lnTo>
                    <a:pt x="109" y="194"/>
                  </a:lnTo>
                  <a:lnTo>
                    <a:pt x="91" y="223"/>
                  </a:lnTo>
                  <a:lnTo>
                    <a:pt x="65" y="286"/>
                  </a:lnTo>
                  <a:lnTo>
                    <a:pt x="57" y="320"/>
                  </a:lnTo>
                  <a:lnTo>
                    <a:pt x="0" y="320"/>
                  </a:lnTo>
                  <a:lnTo>
                    <a:pt x="0" y="441"/>
                  </a:lnTo>
                  <a:lnTo>
                    <a:pt x="57" y="441"/>
                  </a:lnTo>
                  <a:lnTo>
                    <a:pt x="65" y="474"/>
                  </a:lnTo>
                  <a:lnTo>
                    <a:pt x="91" y="538"/>
                  </a:lnTo>
                  <a:lnTo>
                    <a:pt x="109" y="566"/>
                  </a:lnTo>
                  <a:lnTo>
                    <a:pt x="69" y="606"/>
                  </a:lnTo>
                  <a:lnTo>
                    <a:pt x="154" y="692"/>
                  </a:lnTo>
                  <a:lnTo>
                    <a:pt x="195" y="6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6724650" y="2873375"/>
              <a:ext cx="215900" cy="215900"/>
            </a:xfrm>
            <a:custGeom>
              <a:avLst/>
              <a:gdLst>
                <a:gd name="T0" fmla="*/ 292 w 545"/>
                <a:gd name="T1" fmla="*/ 544 h 544"/>
                <a:gd name="T2" fmla="*/ 371 w 545"/>
                <a:gd name="T3" fmla="*/ 527 h 544"/>
                <a:gd name="T4" fmla="*/ 375 w 545"/>
                <a:gd name="T5" fmla="*/ 478 h 544"/>
                <a:gd name="T6" fmla="*/ 431 w 545"/>
                <a:gd name="T7" fmla="*/ 439 h 544"/>
                <a:gd name="T8" fmla="*/ 479 w 545"/>
                <a:gd name="T9" fmla="*/ 451 h 544"/>
                <a:gd name="T10" fmla="*/ 523 w 545"/>
                <a:gd name="T11" fmla="*/ 385 h 544"/>
                <a:gd name="T12" fmla="*/ 490 w 545"/>
                <a:gd name="T13" fmla="*/ 345 h 544"/>
                <a:gd name="T14" fmla="*/ 503 w 545"/>
                <a:gd name="T15" fmla="*/ 277 h 544"/>
                <a:gd name="T16" fmla="*/ 545 w 545"/>
                <a:gd name="T17" fmla="*/ 253 h 544"/>
                <a:gd name="T18" fmla="*/ 528 w 545"/>
                <a:gd name="T19" fmla="*/ 174 h 544"/>
                <a:gd name="T20" fmla="*/ 479 w 545"/>
                <a:gd name="T21" fmla="*/ 170 h 544"/>
                <a:gd name="T22" fmla="*/ 440 w 545"/>
                <a:gd name="T23" fmla="*/ 114 h 544"/>
                <a:gd name="T24" fmla="*/ 451 w 545"/>
                <a:gd name="T25" fmla="*/ 66 h 544"/>
                <a:gd name="T26" fmla="*/ 385 w 545"/>
                <a:gd name="T27" fmla="*/ 22 h 544"/>
                <a:gd name="T28" fmla="*/ 345 w 545"/>
                <a:gd name="T29" fmla="*/ 54 h 544"/>
                <a:gd name="T30" fmla="*/ 273 w 545"/>
                <a:gd name="T31" fmla="*/ 43 h 544"/>
                <a:gd name="T32" fmla="*/ 257 w 545"/>
                <a:gd name="T33" fmla="*/ 43 h 544"/>
                <a:gd name="T34" fmla="*/ 226 w 545"/>
                <a:gd name="T35" fmla="*/ 2 h 544"/>
                <a:gd name="T36" fmla="*/ 151 w 545"/>
                <a:gd name="T37" fmla="*/ 27 h 544"/>
                <a:gd name="T38" fmla="*/ 151 w 545"/>
                <a:gd name="T39" fmla="*/ 78 h 544"/>
                <a:gd name="T40" fmla="*/ 99 w 545"/>
                <a:gd name="T41" fmla="*/ 122 h 544"/>
                <a:gd name="T42" fmla="*/ 50 w 545"/>
                <a:gd name="T43" fmla="*/ 113 h 544"/>
                <a:gd name="T44" fmla="*/ 13 w 545"/>
                <a:gd name="T45" fmla="*/ 185 h 544"/>
                <a:gd name="T46" fmla="*/ 48 w 545"/>
                <a:gd name="T47" fmla="*/ 222 h 544"/>
                <a:gd name="T48" fmla="*/ 43 w 545"/>
                <a:gd name="T49" fmla="*/ 288 h 544"/>
                <a:gd name="T50" fmla="*/ 3 w 545"/>
                <a:gd name="T51" fmla="*/ 319 h 544"/>
                <a:gd name="T52" fmla="*/ 28 w 545"/>
                <a:gd name="T53" fmla="*/ 394 h 544"/>
                <a:gd name="T54" fmla="*/ 78 w 545"/>
                <a:gd name="T55" fmla="*/ 394 h 544"/>
                <a:gd name="T56" fmla="*/ 122 w 545"/>
                <a:gd name="T57" fmla="*/ 446 h 544"/>
                <a:gd name="T58" fmla="*/ 114 w 545"/>
                <a:gd name="T59" fmla="*/ 495 h 544"/>
                <a:gd name="T60" fmla="*/ 186 w 545"/>
                <a:gd name="T61" fmla="*/ 531 h 544"/>
                <a:gd name="T62" fmla="*/ 236 w 545"/>
                <a:gd name="T63" fmla="*/ 500 h 544"/>
                <a:gd name="T64" fmla="*/ 280 w 545"/>
                <a:gd name="T65" fmla="*/ 50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5" h="544">
                  <a:moveTo>
                    <a:pt x="289" y="501"/>
                  </a:moveTo>
                  <a:lnTo>
                    <a:pt x="292" y="544"/>
                  </a:lnTo>
                  <a:lnTo>
                    <a:pt x="319" y="542"/>
                  </a:lnTo>
                  <a:lnTo>
                    <a:pt x="371" y="527"/>
                  </a:lnTo>
                  <a:lnTo>
                    <a:pt x="394" y="516"/>
                  </a:lnTo>
                  <a:lnTo>
                    <a:pt x="375" y="478"/>
                  </a:lnTo>
                  <a:lnTo>
                    <a:pt x="396" y="466"/>
                  </a:lnTo>
                  <a:lnTo>
                    <a:pt x="431" y="439"/>
                  </a:lnTo>
                  <a:lnTo>
                    <a:pt x="446" y="422"/>
                  </a:lnTo>
                  <a:lnTo>
                    <a:pt x="479" y="451"/>
                  </a:lnTo>
                  <a:lnTo>
                    <a:pt x="495" y="430"/>
                  </a:lnTo>
                  <a:lnTo>
                    <a:pt x="523" y="385"/>
                  </a:lnTo>
                  <a:lnTo>
                    <a:pt x="532" y="359"/>
                  </a:lnTo>
                  <a:lnTo>
                    <a:pt x="490" y="345"/>
                  </a:lnTo>
                  <a:lnTo>
                    <a:pt x="497" y="323"/>
                  </a:lnTo>
                  <a:lnTo>
                    <a:pt x="503" y="277"/>
                  </a:lnTo>
                  <a:lnTo>
                    <a:pt x="502" y="255"/>
                  </a:lnTo>
                  <a:lnTo>
                    <a:pt x="545" y="253"/>
                  </a:lnTo>
                  <a:lnTo>
                    <a:pt x="542" y="225"/>
                  </a:lnTo>
                  <a:lnTo>
                    <a:pt x="528" y="174"/>
                  </a:lnTo>
                  <a:lnTo>
                    <a:pt x="517" y="150"/>
                  </a:lnTo>
                  <a:lnTo>
                    <a:pt x="479" y="170"/>
                  </a:lnTo>
                  <a:lnTo>
                    <a:pt x="467" y="149"/>
                  </a:lnTo>
                  <a:lnTo>
                    <a:pt x="440" y="114"/>
                  </a:lnTo>
                  <a:lnTo>
                    <a:pt x="423" y="98"/>
                  </a:lnTo>
                  <a:lnTo>
                    <a:pt x="451" y="66"/>
                  </a:lnTo>
                  <a:lnTo>
                    <a:pt x="432" y="49"/>
                  </a:lnTo>
                  <a:lnTo>
                    <a:pt x="385" y="22"/>
                  </a:lnTo>
                  <a:lnTo>
                    <a:pt x="359" y="13"/>
                  </a:lnTo>
                  <a:lnTo>
                    <a:pt x="345" y="54"/>
                  </a:lnTo>
                  <a:lnTo>
                    <a:pt x="309" y="44"/>
                  </a:lnTo>
                  <a:lnTo>
                    <a:pt x="273" y="43"/>
                  </a:lnTo>
                  <a:lnTo>
                    <a:pt x="265" y="43"/>
                  </a:lnTo>
                  <a:lnTo>
                    <a:pt x="257" y="43"/>
                  </a:lnTo>
                  <a:lnTo>
                    <a:pt x="253" y="0"/>
                  </a:lnTo>
                  <a:lnTo>
                    <a:pt x="226" y="2"/>
                  </a:lnTo>
                  <a:lnTo>
                    <a:pt x="175" y="17"/>
                  </a:lnTo>
                  <a:lnTo>
                    <a:pt x="151" y="27"/>
                  </a:lnTo>
                  <a:lnTo>
                    <a:pt x="170" y="66"/>
                  </a:lnTo>
                  <a:lnTo>
                    <a:pt x="151" y="78"/>
                  </a:lnTo>
                  <a:lnTo>
                    <a:pt x="114" y="105"/>
                  </a:lnTo>
                  <a:lnTo>
                    <a:pt x="99" y="122"/>
                  </a:lnTo>
                  <a:lnTo>
                    <a:pt x="66" y="93"/>
                  </a:lnTo>
                  <a:lnTo>
                    <a:pt x="50" y="113"/>
                  </a:lnTo>
                  <a:lnTo>
                    <a:pt x="24" y="159"/>
                  </a:lnTo>
                  <a:lnTo>
                    <a:pt x="13" y="185"/>
                  </a:lnTo>
                  <a:lnTo>
                    <a:pt x="55" y="199"/>
                  </a:lnTo>
                  <a:lnTo>
                    <a:pt x="48" y="222"/>
                  </a:lnTo>
                  <a:lnTo>
                    <a:pt x="43" y="266"/>
                  </a:lnTo>
                  <a:lnTo>
                    <a:pt x="43" y="288"/>
                  </a:lnTo>
                  <a:lnTo>
                    <a:pt x="0" y="292"/>
                  </a:lnTo>
                  <a:lnTo>
                    <a:pt x="3" y="319"/>
                  </a:lnTo>
                  <a:lnTo>
                    <a:pt x="17" y="369"/>
                  </a:lnTo>
                  <a:lnTo>
                    <a:pt x="28" y="394"/>
                  </a:lnTo>
                  <a:lnTo>
                    <a:pt x="66" y="374"/>
                  </a:lnTo>
                  <a:lnTo>
                    <a:pt x="78" y="394"/>
                  </a:lnTo>
                  <a:lnTo>
                    <a:pt x="105" y="430"/>
                  </a:lnTo>
                  <a:lnTo>
                    <a:pt x="122" y="446"/>
                  </a:lnTo>
                  <a:lnTo>
                    <a:pt x="94" y="478"/>
                  </a:lnTo>
                  <a:lnTo>
                    <a:pt x="114" y="495"/>
                  </a:lnTo>
                  <a:lnTo>
                    <a:pt x="160" y="521"/>
                  </a:lnTo>
                  <a:lnTo>
                    <a:pt x="186" y="531"/>
                  </a:lnTo>
                  <a:lnTo>
                    <a:pt x="200" y="490"/>
                  </a:lnTo>
                  <a:lnTo>
                    <a:pt x="236" y="500"/>
                  </a:lnTo>
                  <a:lnTo>
                    <a:pt x="273" y="501"/>
                  </a:lnTo>
                  <a:lnTo>
                    <a:pt x="280" y="501"/>
                  </a:lnTo>
                  <a:lnTo>
                    <a:pt x="289" y="5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6754813" y="3786188"/>
              <a:ext cx="242888" cy="241300"/>
            </a:xfrm>
            <a:custGeom>
              <a:avLst/>
              <a:gdLst>
                <a:gd name="T0" fmla="*/ 305 w 609"/>
                <a:gd name="T1" fmla="*/ 609 h 609"/>
                <a:gd name="T2" fmla="*/ 277 w 609"/>
                <a:gd name="T3" fmla="*/ 607 h 609"/>
                <a:gd name="T4" fmla="*/ 223 w 609"/>
                <a:gd name="T5" fmla="*/ 598 h 609"/>
                <a:gd name="T6" fmla="*/ 174 w 609"/>
                <a:gd name="T7" fmla="*/ 579 h 609"/>
                <a:gd name="T8" fmla="*/ 127 w 609"/>
                <a:gd name="T9" fmla="*/ 552 h 609"/>
                <a:gd name="T10" fmla="*/ 87 w 609"/>
                <a:gd name="T11" fmla="*/ 518 h 609"/>
                <a:gd name="T12" fmla="*/ 53 w 609"/>
                <a:gd name="T13" fmla="*/ 476 h 609"/>
                <a:gd name="T14" fmla="*/ 26 w 609"/>
                <a:gd name="T15" fmla="*/ 430 h 609"/>
                <a:gd name="T16" fmla="*/ 9 w 609"/>
                <a:gd name="T17" fmla="*/ 377 h 609"/>
                <a:gd name="T18" fmla="*/ 4 w 609"/>
                <a:gd name="T19" fmla="*/ 349 h 609"/>
                <a:gd name="T20" fmla="*/ 0 w 609"/>
                <a:gd name="T21" fmla="*/ 324 h 609"/>
                <a:gd name="T22" fmla="*/ 1 w 609"/>
                <a:gd name="T23" fmla="*/ 276 h 609"/>
                <a:gd name="T24" fmla="*/ 9 w 609"/>
                <a:gd name="T25" fmla="*/ 228 h 609"/>
                <a:gd name="T26" fmla="*/ 25 w 609"/>
                <a:gd name="T27" fmla="*/ 184 h 609"/>
                <a:gd name="T28" fmla="*/ 47 w 609"/>
                <a:gd name="T29" fmla="*/ 142 h 609"/>
                <a:gd name="T30" fmla="*/ 74 w 609"/>
                <a:gd name="T31" fmla="*/ 105 h 609"/>
                <a:gd name="T32" fmla="*/ 108 w 609"/>
                <a:gd name="T33" fmla="*/ 72 h 609"/>
                <a:gd name="T34" fmla="*/ 147 w 609"/>
                <a:gd name="T35" fmla="*/ 44 h 609"/>
                <a:gd name="T36" fmla="*/ 167 w 609"/>
                <a:gd name="T37" fmla="*/ 32 h 609"/>
                <a:gd name="T38" fmla="*/ 188 w 609"/>
                <a:gd name="T39" fmla="*/ 22 h 609"/>
                <a:gd name="T40" fmla="*/ 235 w 609"/>
                <a:gd name="T41" fmla="*/ 7 h 609"/>
                <a:gd name="T42" fmla="*/ 261 w 609"/>
                <a:gd name="T43" fmla="*/ 3 h 609"/>
                <a:gd name="T44" fmla="*/ 283 w 609"/>
                <a:gd name="T45" fmla="*/ 0 h 609"/>
                <a:gd name="T46" fmla="*/ 305 w 609"/>
                <a:gd name="T47" fmla="*/ 0 h 609"/>
                <a:gd name="T48" fmla="*/ 333 w 609"/>
                <a:gd name="T49" fmla="*/ 1 h 609"/>
                <a:gd name="T50" fmla="*/ 386 w 609"/>
                <a:gd name="T51" fmla="*/ 10 h 609"/>
                <a:gd name="T52" fmla="*/ 437 w 609"/>
                <a:gd name="T53" fmla="*/ 29 h 609"/>
                <a:gd name="T54" fmla="*/ 482 w 609"/>
                <a:gd name="T55" fmla="*/ 57 h 609"/>
                <a:gd name="T56" fmla="*/ 522 w 609"/>
                <a:gd name="T57" fmla="*/ 90 h 609"/>
                <a:gd name="T58" fmla="*/ 556 w 609"/>
                <a:gd name="T59" fmla="*/ 132 h 609"/>
                <a:gd name="T60" fmla="*/ 583 w 609"/>
                <a:gd name="T61" fmla="*/ 178 h 609"/>
                <a:gd name="T62" fmla="*/ 602 w 609"/>
                <a:gd name="T63" fmla="*/ 232 h 609"/>
                <a:gd name="T64" fmla="*/ 607 w 609"/>
                <a:gd name="T65" fmla="*/ 259 h 609"/>
                <a:gd name="T66" fmla="*/ 609 w 609"/>
                <a:gd name="T67" fmla="*/ 285 h 609"/>
                <a:gd name="T68" fmla="*/ 609 w 609"/>
                <a:gd name="T69" fmla="*/ 333 h 609"/>
                <a:gd name="T70" fmla="*/ 600 w 609"/>
                <a:gd name="T71" fmla="*/ 381 h 609"/>
                <a:gd name="T72" fmla="*/ 585 w 609"/>
                <a:gd name="T73" fmla="*/ 425 h 609"/>
                <a:gd name="T74" fmla="*/ 564 w 609"/>
                <a:gd name="T75" fmla="*/ 466 h 609"/>
                <a:gd name="T76" fmla="*/ 535 w 609"/>
                <a:gd name="T77" fmla="*/ 504 h 609"/>
                <a:gd name="T78" fmla="*/ 502 w 609"/>
                <a:gd name="T79" fmla="*/ 537 h 609"/>
                <a:gd name="T80" fmla="*/ 464 w 609"/>
                <a:gd name="T81" fmla="*/ 565 h 609"/>
                <a:gd name="T82" fmla="*/ 443 w 609"/>
                <a:gd name="T83" fmla="*/ 576 h 609"/>
                <a:gd name="T84" fmla="*/ 421 w 609"/>
                <a:gd name="T85" fmla="*/ 587 h 609"/>
                <a:gd name="T86" fmla="*/ 375 w 609"/>
                <a:gd name="T87" fmla="*/ 601 h 609"/>
                <a:gd name="T88" fmla="*/ 350 w 609"/>
                <a:gd name="T89" fmla="*/ 606 h 609"/>
                <a:gd name="T90" fmla="*/ 327 w 609"/>
                <a:gd name="T91" fmla="*/ 609 h 609"/>
                <a:gd name="T92" fmla="*/ 305 w 609"/>
                <a:gd name="T93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9" h="609">
                  <a:moveTo>
                    <a:pt x="305" y="609"/>
                  </a:moveTo>
                  <a:lnTo>
                    <a:pt x="277" y="607"/>
                  </a:lnTo>
                  <a:lnTo>
                    <a:pt x="223" y="598"/>
                  </a:lnTo>
                  <a:lnTo>
                    <a:pt x="174" y="579"/>
                  </a:lnTo>
                  <a:lnTo>
                    <a:pt x="127" y="552"/>
                  </a:lnTo>
                  <a:lnTo>
                    <a:pt x="87" y="518"/>
                  </a:lnTo>
                  <a:lnTo>
                    <a:pt x="53" y="476"/>
                  </a:lnTo>
                  <a:lnTo>
                    <a:pt x="26" y="430"/>
                  </a:lnTo>
                  <a:lnTo>
                    <a:pt x="9" y="377"/>
                  </a:lnTo>
                  <a:lnTo>
                    <a:pt x="4" y="349"/>
                  </a:lnTo>
                  <a:lnTo>
                    <a:pt x="0" y="324"/>
                  </a:lnTo>
                  <a:lnTo>
                    <a:pt x="1" y="276"/>
                  </a:lnTo>
                  <a:lnTo>
                    <a:pt x="9" y="228"/>
                  </a:lnTo>
                  <a:lnTo>
                    <a:pt x="25" y="184"/>
                  </a:lnTo>
                  <a:lnTo>
                    <a:pt x="47" y="142"/>
                  </a:lnTo>
                  <a:lnTo>
                    <a:pt x="74" y="105"/>
                  </a:lnTo>
                  <a:lnTo>
                    <a:pt x="108" y="72"/>
                  </a:lnTo>
                  <a:lnTo>
                    <a:pt x="147" y="44"/>
                  </a:lnTo>
                  <a:lnTo>
                    <a:pt x="167" y="32"/>
                  </a:lnTo>
                  <a:lnTo>
                    <a:pt x="188" y="22"/>
                  </a:lnTo>
                  <a:lnTo>
                    <a:pt x="235" y="7"/>
                  </a:lnTo>
                  <a:lnTo>
                    <a:pt x="261" y="3"/>
                  </a:lnTo>
                  <a:lnTo>
                    <a:pt x="283" y="0"/>
                  </a:lnTo>
                  <a:lnTo>
                    <a:pt x="305" y="0"/>
                  </a:lnTo>
                  <a:lnTo>
                    <a:pt x="333" y="1"/>
                  </a:lnTo>
                  <a:lnTo>
                    <a:pt x="386" y="10"/>
                  </a:lnTo>
                  <a:lnTo>
                    <a:pt x="437" y="29"/>
                  </a:lnTo>
                  <a:lnTo>
                    <a:pt x="482" y="57"/>
                  </a:lnTo>
                  <a:lnTo>
                    <a:pt x="522" y="90"/>
                  </a:lnTo>
                  <a:lnTo>
                    <a:pt x="556" y="132"/>
                  </a:lnTo>
                  <a:lnTo>
                    <a:pt x="583" y="178"/>
                  </a:lnTo>
                  <a:lnTo>
                    <a:pt x="602" y="232"/>
                  </a:lnTo>
                  <a:lnTo>
                    <a:pt x="607" y="259"/>
                  </a:lnTo>
                  <a:lnTo>
                    <a:pt x="609" y="285"/>
                  </a:lnTo>
                  <a:lnTo>
                    <a:pt x="609" y="333"/>
                  </a:lnTo>
                  <a:lnTo>
                    <a:pt x="600" y="381"/>
                  </a:lnTo>
                  <a:lnTo>
                    <a:pt x="585" y="425"/>
                  </a:lnTo>
                  <a:lnTo>
                    <a:pt x="564" y="466"/>
                  </a:lnTo>
                  <a:lnTo>
                    <a:pt x="535" y="504"/>
                  </a:lnTo>
                  <a:lnTo>
                    <a:pt x="502" y="537"/>
                  </a:lnTo>
                  <a:lnTo>
                    <a:pt x="464" y="565"/>
                  </a:lnTo>
                  <a:lnTo>
                    <a:pt x="443" y="576"/>
                  </a:lnTo>
                  <a:lnTo>
                    <a:pt x="421" y="587"/>
                  </a:lnTo>
                  <a:lnTo>
                    <a:pt x="375" y="601"/>
                  </a:lnTo>
                  <a:lnTo>
                    <a:pt x="350" y="606"/>
                  </a:lnTo>
                  <a:lnTo>
                    <a:pt x="327" y="609"/>
                  </a:lnTo>
                  <a:lnTo>
                    <a:pt x="305" y="6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7370763" y="3554413"/>
              <a:ext cx="468313" cy="468313"/>
            </a:xfrm>
            <a:custGeom>
              <a:avLst/>
              <a:gdLst>
                <a:gd name="T0" fmla="*/ 590 w 1180"/>
                <a:gd name="T1" fmla="*/ 1179 h 1179"/>
                <a:gd name="T2" fmla="*/ 590 w 1180"/>
                <a:gd name="T3" fmla="*/ 1179 h 1179"/>
                <a:gd name="T4" fmla="*/ 529 w 1180"/>
                <a:gd name="T5" fmla="*/ 1177 h 1179"/>
                <a:gd name="T6" fmla="*/ 414 w 1180"/>
                <a:gd name="T7" fmla="*/ 1154 h 1179"/>
                <a:gd name="T8" fmla="*/ 309 w 1180"/>
                <a:gd name="T9" fmla="*/ 1108 h 1179"/>
                <a:gd name="T10" fmla="*/ 214 w 1180"/>
                <a:gd name="T11" fmla="*/ 1045 h 1179"/>
                <a:gd name="T12" fmla="*/ 134 w 1180"/>
                <a:gd name="T13" fmla="*/ 966 h 1179"/>
                <a:gd name="T14" fmla="*/ 70 w 1180"/>
                <a:gd name="T15" fmla="*/ 871 h 1179"/>
                <a:gd name="T16" fmla="*/ 26 w 1180"/>
                <a:gd name="T17" fmla="*/ 765 h 1179"/>
                <a:gd name="T18" fmla="*/ 3 w 1180"/>
                <a:gd name="T19" fmla="*/ 651 h 1179"/>
                <a:gd name="T20" fmla="*/ 0 w 1180"/>
                <a:gd name="T21" fmla="*/ 590 h 1179"/>
                <a:gd name="T22" fmla="*/ 3 w 1180"/>
                <a:gd name="T23" fmla="*/ 529 h 1179"/>
                <a:gd name="T24" fmla="*/ 26 w 1180"/>
                <a:gd name="T25" fmla="*/ 413 h 1179"/>
                <a:gd name="T26" fmla="*/ 70 w 1180"/>
                <a:gd name="T27" fmla="*/ 308 h 1179"/>
                <a:gd name="T28" fmla="*/ 134 w 1180"/>
                <a:gd name="T29" fmla="*/ 214 h 1179"/>
                <a:gd name="T30" fmla="*/ 214 w 1180"/>
                <a:gd name="T31" fmla="*/ 133 h 1179"/>
                <a:gd name="T32" fmla="*/ 309 w 1180"/>
                <a:gd name="T33" fmla="*/ 70 h 1179"/>
                <a:gd name="T34" fmla="*/ 414 w 1180"/>
                <a:gd name="T35" fmla="*/ 26 h 1179"/>
                <a:gd name="T36" fmla="*/ 529 w 1180"/>
                <a:gd name="T37" fmla="*/ 1 h 1179"/>
                <a:gd name="T38" fmla="*/ 590 w 1180"/>
                <a:gd name="T39" fmla="*/ 0 h 1179"/>
                <a:gd name="T40" fmla="*/ 590 w 1180"/>
                <a:gd name="T41" fmla="*/ 0 h 1179"/>
                <a:gd name="T42" fmla="*/ 651 w 1180"/>
                <a:gd name="T43" fmla="*/ 1 h 1179"/>
                <a:gd name="T44" fmla="*/ 766 w 1180"/>
                <a:gd name="T45" fmla="*/ 26 h 1179"/>
                <a:gd name="T46" fmla="*/ 871 w 1180"/>
                <a:gd name="T47" fmla="*/ 70 h 1179"/>
                <a:gd name="T48" fmla="*/ 966 w 1180"/>
                <a:gd name="T49" fmla="*/ 133 h 1179"/>
                <a:gd name="T50" fmla="*/ 1046 w 1180"/>
                <a:gd name="T51" fmla="*/ 214 h 1179"/>
                <a:gd name="T52" fmla="*/ 1110 w 1180"/>
                <a:gd name="T53" fmla="*/ 308 h 1179"/>
                <a:gd name="T54" fmla="*/ 1154 w 1180"/>
                <a:gd name="T55" fmla="*/ 413 h 1179"/>
                <a:gd name="T56" fmla="*/ 1177 w 1180"/>
                <a:gd name="T57" fmla="*/ 529 h 1179"/>
                <a:gd name="T58" fmla="*/ 1180 w 1180"/>
                <a:gd name="T59" fmla="*/ 590 h 1179"/>
                <a:gd name="T60" fmla="*/ 1177 w 1180"/>
                <a:gd name="T61" fmla="*/ 651 h 1179"/>
                <a:gd name="T62" fmla="*/ 1154 w 1180"/>
                <a:gd name="T63" fmla="*/ 765 h 1179"/>
                <a:gd name="T64" fmla="*/ 1110 w 1180"/>
                <a:gd name="T65" fmla="*/ 871 h 1179"/>
                <a:gd name="T66" fmla="*/ 1046 w 1180"/>
                <a:gd name="T67" fmla="*/ 966 h 1179"/>
                <a:gd name="T68" fmla="*/ 966 w 1180"/>
                <a:gd name="T69" fmla="*/ 1045 h 1179"/>
                <a:gd name="T70" fmla="*/ 871 w 1180"/>
                <a:gd name="T71" fmla="*/ 1108 h 1179"/>
                <a:gd name="T72" fmla="*/ 766 w 1180"/>
                <a:gd name="T73" fmla="*/ 1154 h 1179"/>
                <a:gd name="T74" fmla="*/ 651 w 1180"/>
                <a:gd name="T75" fmla="*/ 1177 h 1179"/>
                <a:gd name="T76" fmla="*/ 590 w 1180"/>
                <a:gd name="T77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0" h="1179">
                  <a:moveTo>
                    <a:pt x="590" y="1179"/>
                  </a:moveTo>
                  <a:lnTo>
                    <a:pt x="590" y="1179"/>
                  </a:lnTo>
                  <a:lnTo>
                    <a:pt x="529" y="1177"/>
                  </a:lnTo>
                  <a:lnTo>
                    <a:pt x="414" y="1154"/>
                  </a:lnTo>
                  <a:lnTo>
                    <a:pt x="309" y="1108"/>
                  </a:lnTo>
                  <a:lnTo>
                    <a:pt x="214" y="1045"/>
                  </a:lnTo>
                  <a:lnTo>
                    <a:pt x="134" y="966"/>
                  </a:lnTo>
                  <a:lnTo>
                    <a:pt x="70" y="871"/>
                  </a:lnTo>
                  <a:lnTo>
                    <a:pt x="26" y="765"/>
                  </a:lnTo>
                  <a:lnTo>
                    <a:pt x="3" y="651"/>
                  </a:lnTo>
                  <a:lnTo>
                    <a:pt x="0" y="590"/>
                  </a:lnTo>
                  <a:lnTo>
                    <a:pt x="3" y="529"/>
                  </a:lnTo>
                  <a:lnTo>
                    <a:pt x="26" y="413"/>
                  </a:lnTo>
                  <a:lnTo>
                    <a:pt x="70" y="308"/>
                  </a:lnTo>
                  <a:lnTo>
                    <a:pt x="134" y="214"/>
                  </a:lnTo>
                  <a:lnTo>
                    <a:pt x="214" y="133"/>
                  </a:lnTo>
                  <a:lnTo>
                    <a:pt x="309" y="70"/>
                  </a:lnTo>
                  <a:lnTo>
                    <a:pt x="414" y="26"/>
                  </a:lnTo>
                  <a:lnTo>
                    <a:pt x="529" y="1"/>
                  </a:lnTo>
                  <a:lnTo>
                    <a:pt x="590" y="0"/>
                  </a:lnTo>
                  <a:lnTo>
                    <a:pt x="590" y="0"/>
                  </a:lnTo>
                  <a:lnTo>
                    <a:pt x="651" y="1"/>
                  </a:lnTo>
                  <a:lnTo>
                    <a:pt x="766" y="26"/>
                  </a:lnTo>
                  <a:lnTo>
                    <a:pt x="871" y="70"/>
                  </a:lnTo>
                  <a:lnTo>
                    <a:pt x="966" y="133"/>
                  </a:lnTo>
                  <a:lnTo>
                    <a:pt x="1046" y="214"/>
                  </a:lnTo>
                  <a:lnTo>
                    <a:pt x="1110" y="308"/>
                  </a:lnTo>
                  <a:lnTo>
                    <a:pt x="1154" y="413"/>
                  </a:lnTo>
                  <a:lnTo>
                    <a:pt x="1177" y="529"/>
                  </a:lnTo>
                  <a:lnTo>
                    <a:pt x="1180" y="590"/>
                  </a:lnTo>
                  <a:lnTo>
                    <a:pt x="1177" y="651"/>
                  </a:lnTo>
                  <a:lnTo>
                    <a:pt x="1154" y="765"/>
                  </a:lnTo>
                  <a:lnTo>
                    <a:pt x="1110" y="871"/>
                  </a:lnTo>
                  <a:lnTo>
                    <a:pt x="1046" y="966"/>
                  </a:lnTo>
                  <a:lnTo>
                    <a:pt x="966" y="1045"/>
                  </a:lnTo>
                  <a:lnTo>
                    <a:pt x="871" y="1108"/>
                  </a:lnTo>
                  <a:lnTo>
                    <a:pt x="766" y="1154"/>
                  </a:lnTo>
                  <a:lnTo>
                    <a:pt x="651" y="1177"/>
                  </a:lnTo>
                  <a:lnTo>
                    <a:pt x="590" y="11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6289675" y="3811588"/>
              <a:ext cx="192088" cy="190500"/>
            </a:xfrm>
            <a:custGeom>
              <a:avLst/>
              <a:gdLst>
                <a:gd name="T0" fmla="*/ 242 w 483"/>
                <a:gd name="T1" fmla="*/ 482 h 482"/>
                <a:gd name="T2" fmla="*/ 222 w 483"/>
                <a:gd name="T3" fmla="*/ 481 h 482"/>
                <a:gd name="T4" fmla="*/ 181 w 483"/>
                <a:gd name="T5" fmla="*/ 474 h 482"/>
                <a:gd name="T6" fmla="*/ 160 w 483"/>
                <a:gd name="T7" fmla="*/ 468 h 482"/>
                <a:gd name="T8" fmla="*/ 137 w 483"/>
                <a:gd name="T9" fmla="*/ 459 h 482"/>
                <a:gd name="T10" fmla="*/ 96 w 483"/>
                <a:gd name="T11" fmla="*/ 433 h 482"/>
                <a:gd name="T12" fmla="*/ 61 w 483"/>
                <a:gd name="T13" fmla="*/ 402 h 482"/>
                <a:gd name="T14" fmla="*/ 34 w 483"/>
                <a:gd name="T15" fmla="*/ 364 h 482"/>
                <a:gd name="T16" fmla="*/ 15 w 483"/>
                <a:gd name="T17" fmla="*/ 321 h 482"/>
                <a:gd name="T18" fmla="*/ 3 w 483"/>
                <a:gd name="T19" fmla="*/ 277 h 482"/>
                <a:gd name="T20" fmla="*/ 0 w 483"/>
                <a:gd name="T21" fmla="*/ 229 h 482"/>
                <a:gd name="T22" fmla="*/ 8 w 483"/>
                <a:gd name="T23" fmla="*/ 183 h 482"/>
                <a:gd name="T24" fmla="*/ 16 w 483"/>
                <a:gd name="T25" fmla="*/ 159 h 482"/>
                <a:gd name="T26" fmla="*/ 30 w 483"/>
                <a:gd name="T27" fmla="*/ 123 h 482"/>
                <a:gd name="T28" fmla="*/ 77 w 483"/>
                <a:gd name="T29" fmla="*/ 65 h 482"/>
                <a:gd name="T30" fmla="*/ 137 w 483"/>
                <a:gd name="T31" fmla="*/ 23 h 482"/>
                <a:gd name="T32" fmla="*/ 205 w 483"/>
                <a:gd name="T33" fmla="*/ 3 h 482"/>
                <a:gd name="T34" fmla="*/ 242 w 483"/>
                <a:gd name="T35" fmla="*/ 0 h 482"/>
                <a:gd name="T36" fmla="*/ 262 w 483"/>
                <a:gd name="T37" fmla="*/ 1 h 482"/>
                <a:gd name="T38" fmla="*/ 304 w 483"/>
                <a:gd name="T39" fmla="*/ 8 h 482"/>
                <a:gd name="T40" fmla="*/ 324 w 483"/>
                <a:gd name="T41" fmla="*/ 14 h 482"/>
                <a:gd name="T42" fmla="*/ 348 w 483"/>
                <a:gd name="T43" fmla="*/ 23 h 482"/>
                <a:gd name="T44" fmla="*/ 388 w 483"/>
                <a:gd name="T45" fmla="*/ 49 h 482"/>
                <a:gd name="T46" fmla="*/ 423 w 483"/>
                <a:gd name="T47" fmla="*/ 82 h 482"/>
                <a:gd name="T48" fmla="*/ 450 w 483"/>
                <a:gd name="T49" fmla="*/ 118 h 482"/>
                <a:gd name="T50" fmla="*/ 470 w 483"/>
                <a:gd name="T51" fmla="*/ 161 h 482"/>
                <a:gd name="T52" fmla="*/ 481 w 483"/>
                <a:gd name="T53" fmla="*/ 206 h 482"/>
                <a:gd name="T54" fmla="*/ 483 w 483"/>
                <a:gd name="T55" fmla="*/ 253 h 482"/>
                <a:gd name="T56" fmla="*/ 476 w 483"/>
                <a:gd name="T57" fmla="*/ 299 h 482"/>
                <a:gd name="T58" fmla="*/ 468 w 483"/>
                <a:gd name="T59" fmla="*/ 324 h 482"/>
                <a:gd name="T60" fmla="*/ 453 w 483"/>
                <a:gd name="T61" fmla="*/ 359 h 482"/>
                <a:gd name="T62" fmla="*/ 407 w 483"/>
                <a:gd name="T63" fmla="*/ 417 h 482"/>
                <a:gd name="T64" fmla="*/ 348 w 483"/>
                <a:gd name="T65" fmla="*/ 459 h 482"/>
                <a:gd name="T66" fmla="*/ 279 w 483"/>
                <a:gd name="T67" fmla="*/ 480 h 482"/>
                <a:gd name="T68" fmla="*/ 242 w 483"/>
                <a:gd name="T6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3" h="482">
                  <a:moveTo>
                    <a:pt x="242" y="482"/>
                  </a:moveTo>
                  <a:lnTo>
                    <a:pt x="222" y="481"/>
                  </a:lnTo>
                  <a:lnTo>
                    <a:pt x="181" y="474"/>
                  </a:lnTo>
                  <a:lnTo>
                    <a:pt x="160" y="468"/>
                  </a:lnTo>
                  <a:lnTo>
                    <a:pt x="137" y="459"/>
                  </a:lnTo>
                  <a:lnTo>
                    <a:pt x="96" y="433"/>
                  </a:lnTo>
                  <a:lnTo>
                    <a:pt x="61" y="402"/>
                  </a:lnTo>
                  <a:lnTo>
                    <a:pt x="34" y="364"/>
                  </a:lnTo>
                  <a:lnTo>
                    <a:pt x="15" y="321"/>
                  </a:lnTo>
                  <a:lnTo>
                    <a:pt x="3" y="277"/>
                  </a:lnTo>
                  <a:lnTo>
                    <a:pt x="0" y="229"/>
                  </a:lnTo>
                  <a:lnTo>
                    <a:pt x="8" y="183"/>
                  </a:lnTo>
                  <a:lnTo>
                    <a:pt x="16" y="159"/>
                  </a:lnTo>
                  <a:lnTo>
                    <a:pt x="30" y="123"/>
                  </a:lnTo>
                  <a:lnTo>
                    <a:pt x="77" y="65"/>
                  </a:lnTo>
                  <a:lnTo>
                    <a:pt x="137" y="23"/>
                  </a:lnTo>
                  <a:lnTo>
                    <a:pt x="205" y="3"/>
                  </a:lnTo>
                  <a:lnTo>
                    <a:pt x="242" y="0"/>
                  </a:lnTo>
                  <a:lnTo>
                    <a:pt x="262" y="1"/>
                  </a:lnTo>
                  <a:lnTo>
                    <a:pt x="304" y="8"/>
                  </a:lnTo>
                  <a:lnTo>
                    <a:pt x="324" y="14"/>
                  </a:lnTo>
                  <a:lnTo>
                    <a:pt x="348" y="23"/>
                  </a:lnTo>
                  <a:lnTo>
                    <a:pt x="388" y="49"/>
                  </a:lnTo>
                  <a:lnTo>
                    <a:pt x="423" y="82"/>
                  </a:lnTo>
                  <a:lnTo>
                    <a:pt x="450" y="118"/>
                  </a:lnTo>
                  <a:lnTo>
                    <a:pt x="470" y="161"/>
                  </a:lnTo>
                  <a:lnTo>
                    <a:pt x="481" y="206"/>
                  </a:lnTo>
                  <a:lnTo>
                    <a:pt x="483" y="253"/>
                  </a:lnTo>
                  <a:lnTo>
                    <a:pt x="476" y="299"/>
                  </a:lnTo>
                  <a:lnTo>
                    <a:pt x="468" y="324"/>
                  </a:lnTo>
                  <a:lnTo>
                    <a:pt x="453" y="359"/>
                  </a:lnTo>
                  <a:lnTo>
                    <a:pt x="407" y="417"/>
                  </a:lnTo>
                  <a:lnTo>
                    <a:pt x="348" y="459"/>
                  </a:lnTo>
                  <a:lnTo>
                    <a:pt x="279" y="480"/>
                  </a:lnTo>
                  <a:lnTo>
                    <a:pt x="242" y="482"/>
                  </a:lnTo>
                  <a:close/>
                </a:path>
              </a:pathLst>
            </a:custGeom>
            <a:solidFill>
              <a:srgbClr val="F7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945188" y="3600450"/>
              <a:ext cx="165100" cy="163513"/>
            </a:xfrm>
            <a:custGeom>
              <a:avLst/>
              <a:gdLst>
                <a:gd name="T0" fmla="*/ 208 w 416"/>
                <a:gd name="T1" fmla="*/ 415 h 415"/>
                <a:gd name="T2" fmla="*/ 174 w 416"/>
                <a:gd name="T3" fmla="*/ 414 h 415"/>
                <a:gd name="T4" fmla="*/ 142 w 416"/>
                <a:gd name="T5" fmla="*/ 405 h 415"/>
                <a:gd name="T6" fmla="*/ 121 w 416"/>
                <a:gd name="T7" fmla="*/ 397 h 415"/>
                <a:gd name="T8" fmla="*/ 86 w 416"/>
                <a:gd name="T9" fmla="*/ 376 h 415"/>
                <a:gd name="T10" fmla="*/ 55 w 416"/>
                <a:gd name="T11" fmla="*/ 350 h 415"/>
                <a:gd name="T12" fmla="*/ 32 w 416"/>
                <a:gd name="T13" fmla="*/ 318 h 415"/>
                <a:gd name="T14" fmla="*/ 14 w 416"/>
                <a:gd name="T15" fmla="*/ 283 h 415"/>
                <a:gd name="T16" fmla="*/ 3 w 416"/>
                <a:gd name="T17" fmla="*/ 244 h 415"/>
                <a:gd name="T18" fmla="*/ 0 w 416"/>
                <a:gd name="T19" fmla="*/ 204 h 415"/>
                <a:gd name="T20" fmla="*/ 5 w 416"/>
                <a:gd name="T21" fmla="*/ 162 h 415"/>
                <a:gd name="T22" fmla="*/ 11 w 416"/>
                <a:gd name="T23" fmla="*/ 142 h 415"/>
                <a:gd name="T24" fmla="*/ 23 w 416"/>
                <a:gd name="T25" fmla="*/ 110 h 415"/>
                <a:gd name="T26" fmla="*/ 62 w 416"/>
                <a:gd name="T27" fmla="*/ 59 h 415"/>
                <a:gd name="T28" fmla="*/ 115 w 416"/>
                <a:gd name="T29" fmla="*/ 21 h 415"/>
                <a:gd name="T30" fmla="*/ 176 w 416"/>
                <a:gd name="T31" fmla="*/ 2 h 415"/>
                <a:gd name="T32" fmla="*/ 208 w 416"/>
                <a:gd name="T33" fmla="*/ 0 h 415"/>
                <a:gd name="T34" fmla="*/ 208 w 416"/>
                <a:gd name="T35" fmla="*/ 0 h 415"/>
                <a:gd name="T36" fmla="*/ 241 w 416"/>
                <a:gd name="T37" fmla="*/ 2 h 415"/>
                <a:gd name="T38" fmla="*/ 273 w 416"/>
                <a:gd name="T39" fmla="*/ 11 h 415"/>
                <a:gd name="T40" fmla="*/ 294 w 416"/>
                <a:gd name="T41" fmla="*/ 18 h 415"/>
                <a:gd name="T42" fmla="*/ 329 w 416"/>
                <a:gd name="T43" fmla="*/ 39 h 415"/>
                <a:gd name="T44" fmla="*/ 360 w 416"/>
                <a:gd name="T45" fmla="*/ 66 h 415"/>
                <a:gd name="T46" fmla="*/ 384 w 416"/>
                <a:gd name="T47" fmla="*/ 98 h 415"/>
                <a:gd name="T48" fmla="*/ 401 w 416"/>
                <a:gd name="T49" fmla="*/ 134 h 415"/>
                <a:gd name="T50" fmla="*/ 413 w 416"/>
                <a:gd name="T51" fmla="*/ 171 h 415"/>
                <a:gd name="T52" fmla="*/ 416 w 416"/>
                <a:gd name="T53" fmla="*/ 212 h 415"/>
                <a:gd name="T54" fmla="*/ 410 w 416"/>
                <a:gd name="T55" fmla="*/ 253 h 415"/>
                <a:gd name="T56" fmla="*/ 404 w 416"/>
                <a:gd name="T57" fmla="*/ 274 h 415"/>
                <a:gd name="T58" fmla="*/ 392 w 416"/>
                <a:gd name="T59" fmla="*/ 305 h 415"/>
                <a:gd name="T60" fmla="*/ 353 w 416"/>
                <a:gd name="T61" fmla="*/ 357 h 415"/>
                <a:gd name="T62" fmla="*/ 300 w 416"/>
                <a:gd name="T63" fmla="*/ 394 h 415"/>
                <a:gd name="T64" fmla="*/ 241 w 416"/>
                <a:gd name="T65" fmla="*/ 414 h 415"/>
                <a:gd name="T66" fmla="*/ 208 w 416"/>
                <a:gd name="T67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415">
                  <a:moveTo>
                    <a:pt x="208" y="415"/>
                  </a:moveTo>
                  <a:lnTo>
                    <a:pt x="174" y="414"/>
                  </a:lnTo>
                  <a:lnTo>
                    <a:pt x="142" y="405"/>
                  </a:lnTo>
                  <a:lnTo>
                    <a:pt x="121" y="397"/>
                  </a:lnTo>
                  <a:lnTo>
                    <a:pt x="86" y="376"/>
                  </a:lnTo>
                  <a:lnTo>
                    <a:pt x="55" y="350"/>
                  </a:lnTo>
                  <a:lnTo>
                    <a:pt x="32" y="318"/>
                  </a:lnTo>
                  <a:lnTo>
                    <a:pt x="14" y="283"/>
                  </a:lnTo>
                  <a:lnTo>
                    <a:pt x="3" y="244"/>
                  </a:lnTo>
                  <a:lnTo>
                    <a:pt x="0" y="204"/>
                  </a:lnTo>
                  <a:lnTo>
                    <a:pt x="5" y="162"/>
                  </a:lnTo>
                  <a:lnTo>
                    <a:pt x="11" y="142"/>
                  </a:lnTo>
                  <a:lnTo>
                    <a:pt x="23" y="110"/>
                  </a:lnTo>
                  <a:lnTo>
                    <a:pt x="62" y="59"/>
                  </a:lnTo>
                  <a:lnTo>
                    <a:pt x="115" y="21"/>
                  </a:lnTo>
                  <a:lnTo>
                    <a:pt x="176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41" y="2"/>
                  </a:lnTo>
                  <a:lnTo>
                    <a:pt x="273" y="11"/>
                  </a:lnTo>
                  <a:lnTo>
                    <a:pt x="294" y="18"/>
                  </a:lnTo>
                  <a:lnTo>
                    <a:pt x="329" y="39"/>
                  </a:lnTo>
                  <a:lnTo>
                    <a:pt x="360" y="66"/>
                  </a:lnTo>
                  <a:lnTo>
                    <a:pt x="384" y="98"/>
                  </a:lnTo>
                  <a:lnTo>
                    <a:pt x="401" y="134"/>
                  </a:lnTo>
                  <a:lnTo>
                    <a:pt x="413" y="171"/>
                  </a:lnTo>
                  <a:lnTo>
                    <a:pt x="416" y="212"/>
                  </a:lnTo>
                  <a:lnTo>
                    <a:pt x="410" y="253"/>
                  </a:lnTo>
                  <a:lnTo>
                    <a:pt x="404" y="274"/>
                  </a:lnTo>
                  <a:lnTo>
                    <a:pt x="392" y="305"/>
                  </a:lnTo>
                  <a:lnTo>
                    <a:pt x="353" y="357"/>
                  </a:lnTo>
                  <a:lnTo>
                    <a:pt x="300" y="394"/>
                  </a:lnTo>
                  <a:lnTo>
                    <a:pt x="241" y="414"/>
                  </a:lnTo>
                  <a:lnTo>
                    <a:pt x="208" y="415"/>
                  </a:lnTo>
                  <a:close/>
                </a:path>
              </a:pathLst>
            </a:custGeom>
            <a:solidFill>
              <a:srgbClr val="F7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6269038" y="3128963"/>
              <a:ext cx="433388" cy="431800"/>
            </a:xfrm>
            <a:custGeom>
              <a:avLst/>
              <a:gdLst>
                <a:gd name="T0" fmla="*/ 544 w 1088"/>
                <a:gd name="T1" fmla="*/ 1088 h 1088"/>
                <a:gd name="T2" fmla="*/ 490 w 1088"/>
                <a:gd name="T3" fmla="*/ 1087 h 1088"/>
                <a:gd name="T4" fmla="*/ 383 w 1088"/>
                <a:gd name="T5" fmla="*/ 1064 h 1088"/>
                <a:gd name="T6" fmla="*/ 286 w 1088"/>
                <a:gd name="T7" fmla="*/ 1024 h 1088"/>
                <a:gd name="T8" fmla="*/ 201 w 1088"/>
                <a:gd name="T9" fmla="*/ 967 h 1088"/>
                <a:gd name="T10" fmla="*/ 127 w 1088"/>
                <a:gd name="T11" fmla="*/ 893 h 1088"/>
                <a:gd name="T12" fmla="*/ 67 w 1088"/>
                <a:gd name="T13" fmla="*/ 808 h 1088"/>
                <a:gd name="T14" fmla="*/ 26 w 1088"/>
                <a:gd name="T15" fmla="*/ 712 h 1088"/>
                <a:gd name="T16" fmla="*/ 2 w 1088"/>
                <a:gd name="T17" fmla="*/ 607 h 1088"/>
                <a:gd name="T18" fmla="*/ 0 w 1088"/>
                <a:gd name="T19" fmla="*/ 551 h 1088"/>
                <a:gd name="T20" fmla="*/ 1 w 1088"/>
                <a:gd name="T21" fmla="*/ 495 h 1088"/>
                <a:gd name="T22" fmla="*/ 22 w 1088"/>
                <a:gd name="T23" fmla="*/ 389 h 1088"/>
                <a:gd name="T24" fmla="*/ 62 w 1088"/>
                <a:gd name="T25" fmla="*/ 291 h 1088"/>
                <a:gd name="T26" fmla="*/ 119 w 1088"/>
                <a:gd name="T27" fmla="*/ 203 h 1088"/>
                <a:gd name="T28" fmla="*/ 193 w 1088"/>
                <a:gd name="T29" fmla="*/ 129 h 1088"/>
                <a:gd name="T30" fmla="*/ 278 w 1088"/>
                <a:gd name="T31" fmla="*/ 68 h 1088"/>
                <a:gd name="T32" fmla="*/ 375 w 1088"/>
                <a:gd name="T33" fmla="*/ 26 h 1088"/>
                <a:gd name="T34" fmla="*/ 482 w 1088"/>
                <a:gd name="T35" fmla="*/ 3 h 1088"/>
                <a:gd name="T36" fmla="*/ 538 w 1088"/>
                <a:gd name="T37" fmla="*/ 0 h 1088"/>
                <a:gd name="T38" fmla="*/ 538 w 1088"/>
                <a:gd name="T39" fmla="*/ 0 h 1088"/>
                <a:gd name="T40" fmla="*/ 541 w 1088"/>
                <a:gd name="T41" fmla="*/ 0 h 1088"/>
                <a:gd name="T42" fmla="*/ 544 w 1088"/>
                <a:gd name="T43" fmla="*/ 0 h 1088"/>
                <a:gd name="T44" fmla="*/ 600 w 1088"/>
                <a:gd name="T45" fmla="*/ 2 h 1088"/>
                <a:gd name="T46" fmla="*/ 705 w 1088"/>
                <a:gd name="T47" fmla="*/ 24 h 1088"/>
                <a:gd name="T48" fmla="*/ 802 w 1088"/>
                <a:gd name="T49" fmla="*/ 64 h 1088"/>
                <a:gd name="T50" fmla="*/ 889 w 1088"/>
                <a:gd name="T51" fmla="*/ 121 h 1088"/>
                <a:gd name="T52" fmla="*/ 963 w 1088"/>
                <a:gd name="T53" fmla="*/ 193 h 1088"/>
                <a:gd name="T54" fmla="*/ 1021 w 1088"/>
                <a:gd name="T55" fmla="*/ 280 h 1088"/>
                <a:gd name="T56" fmla="*/ 1064 w 1088"/>
                <a:gd name="T57" fmla="*/ 376 h 1088"/>
                <a:gd name="T58" fmla="*/ 1086 w 1088"/>
                <a:gd name="T59" fmla="*/ 481 h 1088"/>
                <a:gd name="T60" fmla="*/ 1088 w 1088"/>
                <a:gd name="T61" fmla="*/ 537 h 1088"/>
                <a:gd name="T62" fmla="*/ 1087 w 1088"/>
                <a:gd name="T63" fmla="*/ 593 h 1088"/>
                <a:gd name="T64" fmla="*/ 1068 w 1088"/>
                <a:gd name="T65" fmla="*/ 699 h 1088"/>
                <a:gd name="T66" fmla="*/ 1027 w 1088"/>
                <a:gd name="T67" fmla="*/ 797 h 1088"/>
                <a:gd name="T68" fmla="*/ 969 w 1088"/>
                <a:gd name="T69" fmla="*/ 886 h 1088"/>
                <a:gd name="T70" fmla="*/ 897 w 1088"/>
                <a:gd name="T71" fmla="*/ 959 h 1088"/>
                <a:gd name="T72" fmla="*/ 811 w 1088"/>
                <a:gd name="T73" fmla="*/ 1020 h 1088"/>
                <a:gd name="T74" fmla="*/ 714 w 1088"/>
                <a:gd name="T75" fmla="*/ 1062 h 1088"/>
                <a:gd name="T76" fmla="*/ 607 w 1088"/>
                <a:gd name="T77" fmla="*/ 1085 h 1088"/>
                <a:gd name="T78" fmla="*/ 552 w 1088"/>
                <a:gd name="T79" fmla="*/ 1088 h 1088"/>
                <a:gd name="T80" fmla="*/ 552 w 1088"/>
                <a:gd name="T81" fmla="*/ 1088 h 1088"/>
                <a:gd name="T82" fmla="*/ 548 w 1088"/>
                <a:gd name="T83" fmla="*/ 1088 h 1088"/>
                <a:gd name="T84" fmla="*/ 544 w 1088"/>
                <a:gd name="T85" fmla="*/ 1088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88" h="1088">
                  <a:moveTo>
                    <a:pt x="544" y="1088"/>
                  </a:moveTo>
                  <a:lnTo>
                    <a:pt x="490" y="1087"/>
                  </a:lnTo>
                  <a:lnTo>
                    <a:pt x="383" y="1064"/>
                  </a:lnTo>
                  <a:lnTo>
                    <a:pt x="286" y="1024"/>
                  </a:lnTo>
                  <a:lnTo>
                    <a:pt x="201" y="967"/>
                  </a:lnTo>
                  <a:lnTo>
                    <a:pt x="127" y="893"/>
                  </a:lnTo>
                  <a:lnTo>
                    <a:pt x="67" y="808"/>
                  </a:lnTo>
                  <a:lnTo>
                    <a:pt x="26" y="712"/>
                  </a:lnTo>
                  <a:lnTo>
                    <a:pt x="2" y="607"/>
                  </a:lnTo>
                  <a:lnTo>
                    <a:pt x="0" y="551"/>
                  </a:lnTo>
                  <a:lnTo>
                    <a:pt x="1" y="495"/>
                  </a:lnTo>
                  <a:lnTo>
                    <a:pt x="22" y="389"/>
                  </a:lnTo>
                  <a:lnTo>
                    <a:pt x="62" y="291"/>
                  </a:lnTo>
                  <a:lnTo>
                    <a:pt x="119" y="203"/>
                  </a:lnTo>
                  <a:lnTo>
                    <a:pt x="193" y="129"/>
                  </a:lnTo>
                  <a:lnTo>
                    <a:pt x="278" y="68"/>
                  </a:lnTo>
                  <a:lnTo>
                    <a:pt x="375" y="26"/>
                  </a:lnTo>
                  <a:lnTo>
                    <a:pt x="482" y="3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1" y="0"/>
                  </a:lnTo>
                  <a:lnTo>
                    <a:pt x="544" y="0"/>
                  </a:lnTo>
                  <a:lnTo>
                    <a:pt x="600" y="2"/>
                  </a:lnTo>
                  <a:lnTo>
                    <a:pt x="705" y="24"/>
                  </a:lnTo>
                  <a:lnTo>
                    <a:pt x="802" y="64"/>
                  </a:lnTo>
                  <a:lnTo>
                    <a:pt x="889" y="121"/>
                  </a:lnTo>
                  <a:lnTo>
                    <a:pt x="963" y="193"/>
                  </a:lnTo>
                  <a:lnTo>
                    <a:pt x="1021" y="280"/>
                  </a:lnTo>
                  <a:lnTo>
                    <a:pt x="1064" y="376"/>
                  </a:lnTo>
                  <a:lnTo>
                    <a:pt x="1086" y="481"/>
                  </a:lnTo>
                  <a:lnTo>
                    <a:pt x="1088" y="537"/>
                  </a:lnTo>
                  <a:lnTo>
                    <a:pt x="1087" y="593"/>
                  </a:lnTo>
                  <a:lnTo>
                    <a:pt x="1068" y="699"/>
                  </a:lnTo>
                  <a:lnTo>
                    <a:pt x="1027" y="797"/>
                  </a:lnTo>
                  <a:lnTo>
                    <a:pt x="969" y="886"/>
                  </a:lnTo>
                  <a:lnTo>
                    <a:pt x="897" y="959"/>
                  </a:lnTo>
                  <a:lnTo>
                    <a:pt x="811" y="1020"/>
                  </a:lnTo>
                  <a:lnTo>
                    <a:pt x="714" y="1062"/>
                  </a:lnTo>
                  <a:lnTo>
                    <a:pt x="607" y="1085"/>
                  </a:lnTo>
                  <a:lnTo>
                    <a:pt x="552" y="1088"/>
                  </a:lnTo>
                  <a:lnTo>
                    <a:pt x="552" y="1088"/>
                  </a:lnTo>
                  <a:lnTo>
                    <a:pt x="548" y="1088"/>
                  </a:lnTo>
                  <a:lnTo>
                    <a:pt x="544" y="10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340475" y="3200400"/>
              <a:ext cx="290513" cy="288925"/>
            </a:xfrm>
            <a:custGeom>
              <a:avLst/>
              <a:gdLst>
                <a:gd name="T0" fmla="*/ 362 w 731"/>
                <a:gd name="T1" fmla="*/ 0 h 730"/>
                <a:gd name="T2" fmla="*/ 325 w 731"/>
                <a:gd name="T3" fmla="*/ 2 h 730"/>
                <a:gd name="T4" fmla="*/ 253 w 731"/>
                <a:gd name="T5" fmla="*/ 17 h 730"/>
                <a:gd name="T6" fmla="*/ 187 w 731"/>
                <a:gd name="T7" fmla="*/ 46 h 730"/>
                <a:gd name="T8" fmla="*/ 130 w 731"/>
                <a:gd name="T9" fmla="*/ 86 h 730"/>
                <a:gd name="T10" fmla="*/ 81 w 731"/>
                <a:gd name="T11" fmla="*/ 136 h 730"/>
                <a:gd name="T12" fmla="*/ 42 w 731"/>
                <a:gd name="T13" fmla="*/ 195 h 730"/>
                <a:gd name="T14" fmla="*/ 16 w 731"/>
                <a:gd name="T15" fmla="*/ 261 h 730"/>
                <a:gd name="T16" fmla="*/ 2 w 731"/>
                <a:gd name="T17" fmla="*/ 332 h 730"/>
                <a:gd name="T18" fmla="*/ 0 w 731"/>
                <a:gd name="T19" fmla="*/ 370 h 730"/>
                <a:gd name="T20" fmla="*/ 3 w 731"/>
                <a:gd name="T21" fmla="*/ 407 h 730"/>
                <a:gd name="T22" fmla="*/ 19 w 731"/>
                <a:gd name="T23" fmla="*/ 477 h 730"/>
                <a:gd name="T24" fmla="*/ 46 w 731"/>
                <a:gd name="T25" fmla="*/ 542 h 730"/>
                <a:gd name="T26" fmla="*/ 86 w 731"/>
                <a:gd name="T27" fmla="*/ 600 h 730"/>
                <a:gd name="T28" fmla="*/ 135 w 731"/>
                <a:gd name="T29" fmla="*/ 648 h 730"/>
                <a:gd name="T30" fmla="*/ 194 w 731"/>
                <a:gd name="T31" fmla="*/ 687 h 730"/>
                <a:gd name="T32" fmla="*/ 258 w 731"/>
                <a:gd name="T33" fmla="*/ 714 h 730"/>
                <a:gd name="T34" fmla="*/ 330 w 731"/>
                <a:gd name="T35" fmla="*/ 729 h 730"/>
                <a:gd name="T36" fmla="*/ 366 w 731"/>
                <a:gd name="T37" fmla="*/ 730 h 730"/>
                <a:gd name="T38" fmla="*/ 369 w 731"/>
                <a:gd name="T39" fmla="*/ 730 h 730"/>
                <a:gd name="T40" fmla="*/ 371 w 731"/>
                <a:gd name="T41" fmla="*/ 730 h 730"/>
                <a:gd name="T42" fmla="*/ 371 w 731"/>
                <a:gd name="T43" fmla="*/ 730 h 730"/>
                <a:gd name="T44" fmla="*/ 409 w 731"/>
                <a:gd name="T45" fmla="*/ 729 h 730"/>
                <a:gd name="T46" fmla="*/ 480 w 731"/>
                <a:gd name="T47" fmla="*/ 713 h 730"/>
                <a:gd name="T48" fmla="*/ 545 w 731"/>
                <a:gd name="T49" fmla="*/ 685 h 730"/>
                <a:gd name="T50" fmla="*/ 603 w 731"/>
                <a:gd name="T51" fmla="*/ 644 h 730"/>
                <a:gd name="T52" fmla="*/ 652 w 731"/>
                <a:gd name="T53" fmla="*/ 594 h 730"/>
                <a:gd name="T54" fmla="*/ 690 w 731"/>
                <a:gd name="T55" fmla="*/ 536 h 730"/>
                <a:gd name="T56" fmla="*/ 717 w 731"/>
                <a:gd name="T57" fmla="*/ 469 h 730"/>
                <a:gd name="T58" fmla="*/ 731 w 731"/>
                <a:gd name="T59" fmla="*/ 398 h 730"/>
                <a:gd name="T60" fmla="*/ 731 w 731"/>
                <a:gd name="T61" fmla="*/ 361 h 730"/>
                <a:gd name="T62" fmla="*/ 730 w 731"/>
                <a:gd name="T63" fmla="*/ 323 h 730"/>
                <a:gd name="T64" fmla="*/ 715 w 731"/>
                <a:gd name="T65" fmla="*/ 253 h 730"/>
                <a:gd name="T66" fmla="*/ 686 w 731"/>
                <a:gd name="T67" fmla="*/ 188 h 730"/>
                <a:gd name="T68" fmla="*/ 647 w 731"/>
                <a:gd name="T69" fmla="*/ 130 h 730"/>
                <a:gd name="T70" fmla="*/ 598 w 731"/>
                <a:gd name="T71" fmla="*/ 81 h 730"/>
                <a:gd name="T72" fmla="*/ 540 w 731"/>
                <a:gd name="T73" fmla="*/ 43 h 730"/>
                <a:gd name="T74" fmla="*/ 475 w 731"/>
                <a:gd name="T75" fmla="*/ 16 h 730"/>
                <a:gd name="T76" fmla="*/ 404 w 731"/>
                <a:gd name="T77" fmla="*/ 2 h 730"/>
                <a:gd name="T78" fmla="*/ 366 w 731"/>
                <a:gd name="T79" fmla="*/ 0 h 730"/>
                <a:gd name="T80" fmla="*/ 365 w 731"/>
                <a:gd name="T81" fmla="*/ 0 h 730"/>
                <a:gd name="T82" fmla="*/ 362 w 731"/>
                <a:gd name="T83" fmla="*/ 0 h 730"/>
                <a:gd name="T84" fmla="*/ 362 w 731"/>
                <a:gd name="T85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1" h="730">
                  <a:moveTo>
                    <a:pt x="362" y="0"/>
                  </a:moveTo>
                  <a:lnTo>
                    <a:pt x="325" y="2"/>
                  </a:lnTo>
                  <a:lnTo>
                    <a:pt x="253" y="17"/>
                  </a:lnTo>
                  <a:lnTo>
                    <a:pt x="187" y="46"/>
                  </a:lnTo>
                  <a:lnTo>
                    <a:pt x="130" y="86"/>
                  </a:lnTo>
                  <a:lnTo>
                    <a:pt x="81" y="136"/>
                  </a:lnTo>
                  <a:lnTo>
                    <a:pt x="42" y="195"/>
                  </a:lnTo>
                  <a:lnTo>
                    <a:pt x="16" y="261"/>
                  </a:lnTo>
                  <a:lnTo>
                    <a:pt x="2" y="332"/>
                  </a:lnTo>
                  <a:lnTo>
                    <a:pt x="0" y="370"/>
                  </a:lnTo>
                  <a:lnTo>
                    <a:pt x="3" y="407"/>
                  </a:lnTo>
                  <a:lnTo>
                    <a:pt x="19" y="477"/>
                  </a:lnTo>
                  <a:lnTo>
                    <a:pt x="46" y="542"/>
                  </a:lnTo>
                  <a:lnTo>
                    <a:pt x="86" y="600"/>
                  </a:lnTo>
                  <a:lnTo>
                    <a:pt x="135" y="648"/>
                  </a:lnTo>
                  <a:lnTo>
                    <a:pt x="194" y="687"/>
                  </a:lnTo>
                  <a:lnTo>
                    <a:pt x="258" y="714"/>
                  </a:lnTo>
                  <a:lnTo>
                    <a:pt x="330" y="729"/>
                  </a:lnTo>
                  <a:lnTo>
                    <a:pt x="366" y="730"/>
                  </a:lnTo>
                  <a:lnTo>
                    <a:pt x="369" y="730"/>
                  </a:lnTo>
                  <a:lnTo>
                    <a:pt x="371" y="730"/>
                  </a:lnTo>
                  <a:lnTo>
                    <a:pt x="371" y="730"/>
                  </a:lnTo>
                  <a:lnTo>
                    <a:pt x="409" y="729"/>
                  </a:lnTo>
                  <a:lnTo>
                    <a:pt x="480" y="713"/>
                  </a:lnTo>
                  <a:lnTo>
                    <a:pt x="545" y="685"/>
                  </a:lnTo>
                  <a:lnTo>
                    <a:pt x="603" y="644"/>
                  </a:lnTo>
                  <a:lnTo>
                    <a:pt x="652" y="594"/>
                  </a:lnTo>
                  <a:lnTo>
                    <a:pt x="690" y="536"/>
                  </a:lnTo>
                  <a:lnTo>
                    <a:pt x="717" y="469"/>
                  </a:lnTo>
                  <a:lnTo>
                    <a:pt x="731" y="398"/>
                  </a:lnTo>
                  <a:lnTo>
                    <a:pt x="731" y="361"/>
                  </a:lnTo>
                  <a:lnTo>
                    <a:pt x="730" y="323"/>
                  </a:lnTo>
                  <a:lnTo>
                    <a:pt x="715" y="253"/>
                  </a:lnTo>
                  <a:lnTo>
                    <a:pt x="686" y="188"/>
                  </a:lnTo>
                  <a:lnTo>
                    <a:pt x="647" y="130"/>
                  </a:lnTo>
                  <a:lnTo>
                    <a:pt x="598" y="81"/>
                  </a:lnTo>
                  <a:lnTo>
                    <a:pt x="540" y="43"/>
                  </a:lnTo>
                  <a:lnTo>
                    <a:pt x="475" y="16"/>
                  </a:lnTo>
                  <a:lnTo>
                    <a:pt x="404" y="2"/>
                  </a:lnTo>
                  <a:lnTo>
                    <a:pt x="366" y="0"/>
                  </a:lnTo>
                  <a:lnTo>
                    <a:pt x="365" y="0"/>
                  </a:lnTo>
                  <a:lnTo>
                    <a:pt x="362" y="0"/>
                  </a:lnTo>
                  <a:lnTo>
                    <a:pt x="3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7005638" y="3162300"/>
              <a:ext cx="212725" cy="212725"/>
            </a:xfrm>
            <a:custGeom>
              <a:avLst/>
              <a:gdLst>
                <a:gd name="T0" fmla="*/ 268 w 537"/>
                <a:gd name="T1" fmla="*/ 536 h 536"/>
                <a:gd name="T2" fmla="*/ 237 w 537"/>
                <a:gd name="T3" fmla="*/ 535 h 536"/>
                <a:gd name="T4" fmla="*/ 205 w 537"/>
                <a:gd name="T5" fmla="*/ 528 h 536"/>
                <a:gd name="T6" fmla="*/ 179 w 537"/>
                <a:gd name="T7" fmla="*/ 521 h 536"/>
                <a:gd name="T8" fmla="*/ 130 w 537"/>
                <a:gd name="T9" fmla="*/ 499 h 536"/>
                <a:gd name="T10" fmla="*/ 88 w 537"/>
                <a:gd name="T11" fmla="*/ 468 h 536"/>
                <a:gd name="T12" fmla="*/ 53 w 537"/>
                <a:gd name="T13" fmla="*/ 429 h 536"/>
                <a:gd name="T14" fmla="*/ 27 w 537"/>
                <a:gd name="T15" fmla="*/ 385 h 536"/>
                <a:gd name="T16" fmla="*/ 9 w 537"/>
                <a:gd name="T17" fmla="*/ 337 h 536"/>
                <a:gd name="T18" fmla="*/ 0 w 537"/>
                <a:gd name="T19" fmla="*/ 285 h 536"/>
                <a:gd name="T20" fmla="*/ 3 w 537"/>
                <a:gd name="T21" fmla="*/ 232 h 536"/>
                <a:gd name="T22" fmla="*/ 8 w 537"/>
                <a:gd name="T23" fmla="*/ 204 h 536"/>
                <a:gd name="T24" fmla="*/ 14 w 537"/>
                <a:gd name="T25" fmla="*/ 184 h 536"/>
                <a:gd name="T26" fmla="*/ 30 w 537"/>
                <a:gd name="T27" fmla="*/ 143 h 536"/>
                <a:gd name="T28" fmla="*/ 53 w 537"/>
                <a:gd name="T29" fmla="*/ 108 h 536"/>
                <a:gd name="T30" fmla="*/ 80 w 537"/>
                <a:gd name="T31" fmla="*/ 77 h 536"/>
                <a:gd name="T32" fmla="*/ 111 w 537"/>
                <a:gd name="T33" fmla="*/ 50 h 536"/>
                <a:gd name="T34" fmla="*/ 146 w 537"/>
                <a:gd name="T35" fmla="*/ 29 h 536"/>
                <a:gd name="T36" fmla="*/ 185 w 537"/>
                <a:gd name="T37" fmla="*/ 13 h 536"/>
                <a:gd name="T38" fmla="*/ 226 w 537"/>
                <a:gd name="T39" fmla="*/ 3 h 536"/>
                <a:gd name="T40" fmla="*/ 246 w 537"/>
                <a:gd name="T41" fmla="*/ 1 h 536"/>
                <a:gd name="T42" fmla="*/ 257 w 537"/>
                <a:gd name="T43" fmla="*/ 1 h 536"/>
                <a:gd name="T44" fmla="*/ 268 w 537"/>
                <a:gd name="T45" fmla="*/ 0 h 536"/>
                <a:gd name="T46" fmla="*/ 299 w 537"/>
                <a:gd name="T47" fmla="*/ 1 h 536"/>
                <a:gd name="T48" fmla="*/ 332 w 537"/>
                <a:gd name="T49" fmla="*/ 7 h 536"/>
                <a:gd name="T50" fmla="*/ 358 w 537"/>
                <a:gd name="T51" fmla="*/ 15 h 536"/>
                <a:gd name="T52" fmla="*/ 407 w 537"/>
                <a:gd name="T53" fmla="*/ 38 h 536"/>
                <a:gd name="T54" fmla="*/ 448 w 537"/>
                <a:gd name="T55" fmla="*/ 70 h 536"/>
                <a:gd name="T56" fmla="*/ 483 w 537"/>
                <a:gd name="T57" fmla="*/ 107 h 536"/>
                <a:gd name="T58" fmla="*/ 509 w 537"/>
                <a:gd name="T59" fmla="*/ 151 h 536"/>
                <a:gd name="T60" fmla="*/ 528 w 537"/>
                <a:gd name="T61" fmla="*/ 199 h 536"/>
                <a:gd name="T62" fmla="*/ 537 w 537"/>
                <a:gd name="T63" fmla="*/ 251 h 536"/>
                <a:gd name="T64" fmla="*/ 534 w 537"/>
                <a:gd name="T65" fmla="*/ 304 h 536"/>
                <a:gd name="T66" fmla="*/ 529 w 537"/>
                <a:gd name="T67" fmla="*/ 331 h 536"/>
                <a:gd name="T68" fmla="*/ 522 w 537"/>
                <a:gd name="T69" fmla="*/ 352 h 536"/>
                <a:gd name="T70" fmla="*/ 505 w 537"/>
                <a:gd name="T71" fmla="*/ 392 h 536"/>
                <a:gd name="T72" fmla="*/ 483 w 537"/>
                <a:gd name="T73" fmla="*/ 427 h 536"/>
                <a:gd name="T74" fmla="*/ 456 w 537"/>
                <a:gd name="T75" fmla="*/ 460 h 536"/>
                <a:gd name="T76" fmla="*/ 425 w 537"/>
                <a:gd name="T77" fmla="*/ 486 h 536"/>
                <a:gd name="T78" fmla="*/ 390 w 537"/>
                <a:gd name="T79" fmla="*/ 506 h 536"/>
                <a:gd name="T80" fmla="*/ 351 w 537"/>
                <a:gd name="T81" fmla="*/ 523 h 536"/>
                <a:gd name="T82" fmla="*/ 311 w 537"/>
                <a:gd name="T83" fmla="*/ 532 h 536"/>
                <a:gd name="T84" fmla="*/ 290 w 537"/>
                <a:gd name="T85" fmla="*/ 535 h 536"/>
                <a:gd name="T86" fmla="*/ 280 w 537"/>
                <a:gd name="T87" fmla="*/ 536 h 536"/>
                <a:gd name="T88" fmla="*/ 268 w 537"/>
                <a:gd name="T8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7" h="536">
                  <a:moveTo>
                    <a:pt x="268" y="536"/>
                  </a:moveTo>
                  <a:lnTo>
                    <a:pt x="237" y="535"/>
                  </a:lnTo>
                  <a:lnTo>
                    <a:pt x="205" y="528"/>
                  </a:lnTo>
                  <a:lnTo>
                    <a:pt x="179" y="521"/>
                  </a:lnTo>
                  <a:lnTo>
                    <a:pt x="130" y="499"/>
                  </a:lnTo>
                  <a:lnTo>
                    <a:pt x="88" y="468"/>
                  </a:lnTo>
                  <a:lnTo>
                    <a:pt x="53" y="429"/>
                  </a:lnTo>
                  <a:lnTo>
                    <a:pt x="27" y="385"/>
                  </a:lnTo>
                  <a:lnTo>
                    <a:pt x="9" y="337"/>
                  </a:lnTo>
                  <a:lnTo>
                    <a:pt x="0" y="285"/>
                  </a:lnTo>
                  <a:lnTo>
                    <a:pt x="3" y="232"/>
                  </a:lnTo>
                  <a:lnTo>
                    <a:pt x="8" y="204"/>
                  </a:lnTo>
                  <a:lnTo>
                    <a:pt x="14" y="184"/>
                  </a:lnTo>
                  <a:lnTo>
                    <a:pt x="30" y="143"/>
                  </a:lnTo>
                  <a:lnTo>
                    <a:pt x="53" y="108"/>
                  </a:lnTo>
                  <a:lnTo>
                    <a:pt x="80" y="77"/>
                  </a:lnTo>
                  <a:lnTo>
                    <a:pt x="111" y="50"/>
                  </a:lnTo>
                  <a:lnTo>
                    <a:pt x="146" y="29"/>
                  </a:lnTo>
                  <a:lnTo>
                    <a:pt x="185" y="13"/>
                  </a:lnTo>
                  <a:lnTo>
                    <a:pt x="226" y="3"/>
                  </a:lnTo>
                  <a:lnTo>
                    <a:pt x="246" y="1"/>
                  </a:lnTo>
                  <a:lnTo>
                    <a:pt x="257" y="1"/>
                  </a:lnTo>
                  <a:lnTo>
                    <a:pt x="268" y="0"/>
                  </a:lnTo>
                  <a:lnTo>
                    <a:pt x="299" y="1"/>
                  </a:lnTo>
                  <a:lnTo>
                    <a:pt x="332" y="7"/>
                  </a:lnTo>
                  <a:lnTo>
                    <a:pt x="358" y="15"/>
                  </a:lnTo>
                  <a:lnTo>
                    <a:pt x="407" y="38"/>
                  </a:lnTo>
                  <a:lnTo>
                    <a:pt x="448" y="70"/>
                  </a:lnTo>
                  <a:lnTo>
                    <a:pt x="483" y="107"/>
                  </a:lnTo>
                  <a:lnTo>
                    <a:pt x="509" y="151"/>
                  </a:lnTo>
                  <a:lnTo>
                    <a:pt x="528" y="199"/>
                  </a:lnTo>
                  <a:lnTo>
                    <a:pt x="537" y="251"/>
                  </a:lnTo>
                  <a:lnTo>
                    <a:pt x="534" y="304"/>
                  </a:lnTo>
                  <a:lnTo>
                    <a:pt x="529" y="331"/>
                  </a:lnTo>
                  <a:lnTo>
                    <a:pt x="522" y="352"/>
                  </a:lnTo>
                  <a:lnTo>
                    <a:pt x="505" y="392"/>
                  </a:lnTo>
                  <a:lnTo>
                    <a:pt x="483" y="427"/>
                  </a:lnTo>
                  <a:lnTo>
                    <a:pt x="456" y="460"/>
                  </a:lnTo>
                  <a:lnTo>
                    <a:pt x="425" y="486"/>
                  </a:lnTo>
                  <a:lnTo>
                    <a:pt x="390" y="506"/>
                  </a:lnTo>
                  <a:lnTo>
                    <a:pt x="351" y="523"/>
                  </a:lnTo>
                  <a:lnTo>
                    <a:pt x="311" y="532"/>
                  </a:lnTo>
                  <a:lnTo>
                    <a:pt x="290" y="535"/>
                  </a:lnTo>
                  <a:lnTo>
                    <a:pt x="280" y="536"/>
                  </a:lnTo>
                  <a:lnTo>
                    <a:pt x="268" y="5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7443788" y="3084513"/>
              <a:ext cx="193675" cy="192088"/>
            </a:xfrm>
            <a:custGeom>
              <a:avLst/>
              <a:gdLst>
                <a:gd name="T0" fmla="*/ 242 w 486"/>
                <a:gd name="T1" fmla="*/ 486 h 486"/>
                <a:gd name="T2" fmla="*/ 217 w 486"/>
                <a:gd name="T3" fmla="*/ 485 h 486"/>
                <a:gd name="T4" fmla="*/ 169 w 486"/>
                <a:gd name="T5" fmla="*/ 476 h 486"/>
                <a:gd name="T6" fmla="*/ 127 w 486"/>
                <a:gd name="T7" fmla="*/ 457 h 486"/>
                <a:gd name="T8" fmla="*/ 88 w 486"/>
                <a:gd name="T9" fmla="*/ 431 h 486"/>
                <a:gd name="T10" fmla="*/ 55 w 486"/>
                <a:gd name="T11" fmla="*/ 398 h 486"/>
                <a:gd name="T12" fmla="*/ 28 w 486"/>
                <a:gd name="T13" fmla="*/ 359 h 486"/>
                <a:gd name="T14" fmla="*/ 10 w 486"/>
                <a:gd name="T15" fmla="*/ 315 h 486"/>
                <a:gd name="T16" fmla="*/ 1 w 486"/>
                <a:gd name="T17" fmla="*/ 269 h 486"/>
                <a:gd name="T18" fmla="*/ 0 w 486"/>
                <a:gd name="T19" fmla="*/ 243 h 486"/>
                <a:gd name="T20" fmla="*/ 1 w 486"/>
                <a:gd name="T21" fmla="*/ 218 h 486"/>
                <a:gd name="T22" fmla="*/ 10 w 486"/>
                <a:gd name="T23" fmla="*/ 171 h 486"/>
                <a:gd name="T24" fmla="*/ 28 w 486"/>
                <a:gd name="T25" fmla="*/ 127 h 486"/>
                <a:gd name="T26" fmla="*/ 55 w 486"/>
                <a:gd name="T27" fmla="*/ 88 h 486"/>
                <a:gd name="T28" fmla="*/ 88 w 486"/>
                <a:gd name="T29" fmla="*/ 56 h 486"/>
                <a:gd name="T30" fmla="*/ 127 w 486"/>
                <a:gd name="T31" fmla="*/ 30 h 486"/>
                <a:gd name="T32" fmla="*/ 169 w 486"/>
                <a:gd name="T33" fmla="*/ 11 h 486"/>
                <a:gd name="T34" fmla="*/ 217 w 486"/>
                <a:gd name="T35" fmla="*/ 2 h 486"/>
                <a:gd name="T36" fmla="*/ 242 w 486"/>
                <a:gd name="T37" fmla="*/ 0 h 486"/>
                <a:gd name="T38" fmla="*/ 268 w 486"/>
                <a:gd name="T39" fmla="*/ 2 h 486"/>
                <a:gd name="T40" fmla="*/ 315 w 486"/>
                <a:gd name="T41" fmla="*/ 11 h 486"/>
                <a:gd name="T42" fmla="*/ 359 w 486"/>
                <a:gd name="T43" fmla="*/ 30 h 486"/>
                <a:gd name="T44" fmla="*/ 397 w 486"/>
                <a:gd name="T45" fmla="*/ 56 h 486"/>
                <a:gd name="T46" fmla="*/ 430 w 486"/>
                <a:gd name="T47" fmla="*/ 88 h 486"/>
                <a:gd name="T48" fmla="*/ 456 w 486"/>
                <a:gd name="T49" fmla="*/ 127 h 486"/>
                <a:gd name="T50" fmla="*/ 474 w 486"/>
                <a:gd name="T51" fmla="*/ 171 h 486"/>
                <a:gd name="T52" fmla="*/ 484 w 486"/>
                <a:gd name="T53" fmla="*/ 218 h 486"/>
                <a:gd name="T54" fmla="*/ 486 w 486"/>
                <a:gd name="T55" fmla="*/ 243 h 486"/>
                <a:gd name="T56" fmla="*/ 484 w 486"/>
                <a:gd name="T57" fmla="*/ 269 h 486"/>
                <a:gd name="T58" fmla="*/ 474 w 486"/>
                <a:gd name="T59" fmla="*/ 315 h 486"/>
                <a:gd name="T60" fmla="*/ 456 w 486"/>
                <a:gd name="T61" fmla="*/ 359 h 486"/>
                <a:gd name="T62" fmla="*/ 430 w 486"/>
                <a:gd name="T63" fmla="*/ 398 h 486"/>
                <a:gd name="T64" fmla="*/ 397 w 486"/>
                <a:gd name="T65" fmla="*/ 431 h 486"/>
                <a:gd name="T66" fmla="*/ 359 w 486"/>
                <a:gd name="T67" fmla="*/ 457 h 486"/>
                <a:gd name="T68" fmla="*/ 315 w 486"/>
                <a:gd name="T69" fmla="*/ 476 h 486"/>
                <a:gd name="T70" fmla="*/ 268 w 486"/>
                <a:gd name="T71" fmla="*/ 485 h 486"/>
                <a:gd name="T72" fmla="*/ 242 w 486"/>
                <a:gd name="T73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" h="486">
                  <a:moveTo>
                    <a:pt x="242" y="486"/>
                  </a:moveTo>
                  <a:lnTo>
                    <a:pt x="217" y="485"/>
                  </a:lnTo>
                  <a:lnTo>
                    <a:pt x="169" y="476"/>
                  </a:lnTo>
                  <a:lnTo>
                    <a:pt x="127" y="457"/>
                  </a:lnTo>
                  <a:lnTo>
                    <a:pt x="88" y="431"/>
                  </a:lnTo>
                  <a:lnTo>
                    <a:pt x="55" y="398"/>
                  </a:lnTo>
                  <a:lnTo>
                    <a:pt x="28" y="359"/>
                  </a:lnTo>
                  <a:lnTo>
                    <a:pt x="10" y="315"/>
                  </a:lnTo>
                  <a:lnTo>
                    <a:pt x="1" y="269"/>
                  </a:lnTo>
                  <a:lnTo>
                    <a:pt x="0" y="243"/>
                  </a:lnTo>
                  <a:lnTo>
                    <a:pt x="1" y="218"/>
                  </a:lnTo>
                  <a:lnTo>
                    <a:pt x="10" y="171"/>
                  </a:lnTo>
                  <a:lnTo>
                    <a:pt x="28" y="127"/>
                  </a:lnTo>
                  <a:lnTo>
                    <a:pt x="55" y="88"/>
                  </a:lnTo>
                  <a:lnTo>
                    <a:pt x="88" y="56"/>
                  </a:lnTo>
                  <a:lnTo>
                    <a:pt x="127" y="30"/>
                  </a:lnTo>
                  <a:lnTo>
                    <a:pt x="169" y="11"/>
                  </a:lnTo>
                  <a:lnTo>
                    <a:pt x="217" y="2"/>
                  </a:lnTo>
                  <a:lnTo>
                    <a:pt x="242" y="0"/>
                  </a:lnTo>
                  <a:lnTo>
                    <a:pt x="268" y="2"/>
                  </a:lnTo>
                  <a:lnTo>
                    <a:pt x="315" y="11"/>
                  </a:lnTo>
                  <a:lnTo>
                    <a:pt x="359" y="30"/>
                  </a:lnTo>
                  <a:lnTo>
                    <a:pt x="397" y="56"/>
                  </a:lnTo>
                  <a:lnTo>
                    <a:pt x="430" y="88"/>
                  </a:lnTo>
                  <a:lnTo>
                    <a:pt x="456" y="127"/>
                  </a:lnTo>
                  <a:lnTo>
                    <a:pt x="474" y="171"/>
                  </a:lnTo>
                  <a:lnTo>
                    <a:pt x="484" y="218"/>
                  </a:lnTo>
                  <a:lnTo>
                    <a:pt x="486" y="243"/>
                  </a:lnTo>
                  <a:lnTo>
                    <a:pt x="484" y="269"/>
                  </a:lnTo>
                  <a:lnTo>
                    <a:pt x="474" y="315"/>
                  </a:lnTo>
                  <a:lnTo>
                    <a:pt x="456" y="359"/>
                  </a:lnTo>
                  <a:lnTo>
                    <a:pt x="430" y="398"/>
                  </a:lnTo>
                  <a:lnTo>
                    <a:pt x="397" y="431"/>
                  </a:lnTo>
                  <a:lnTo>
                    <a:pt x="359" y="457"/>
                  </a:lnTo>
                  <a:lnTo>
                    <a:pt x="315" y="476"/>
                  </a:lnTo>
                  <a:lnTo>
                    <a:pt x="268" y="485"/>
                  </a:lnTo>
                  <a:lnTo>
                    <a:pt x="242" y="486"/>
                  </a:lnTo>
                  <a:close/>
                </a:path>
              </a:pathLst>
            </a:custGeom>
            <a:solidFill>
              <a:srgbClr val="F7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6788150" y="2936875"/>
              <a:ext cx="88900" cy="88900"/>
            </a:xfrm>
            <a:custGeom>
              <a:avLst/>
              <a:gdLst>
                <a:gd name="T0" fmla="*/ 112 w 223"/>
                <a:gd name="T1" fmla="*/ 223 h 223"/>
                <a:gd name="T2" fmla="*/ 93 w 223"/>
                <a:gd name="T3" fmla="*/ 221 h 223"/>
                <a:gd name="T4" fmla="*/ 77 w 223"/>
                <a:gd name="T5" fmla="*/ 216 h 223"/>
                <a:gd name="T6" fmla="*/ 56 w 223"/>
                <a:gd name="T7" fmla="*/ 208 h 223"/>
                <a:gd name="T8" fmla="*/ 23 w 223"/>
                <a:gd name="T9" fmla="*/ 180 h 223"/>
                <a:gd name="T10" fmla="*/ 4 w 223"/>
                <a:gd name="T11" fmla="*/ 141 h 223"/>
                <a:gd name="T12" fmla="*/ 0 w 223"/>
                <a:gd name="T13" fmla="*/ 98 h 223"/>
                <a:gd name="T14" fmla="*/ 7 w 223"/>
                <a:gd name="T15" fmla="*/ 76 h 223"/>
                <a:gd name="T16" fmla="*/ 13 w 223"/>
                <a:gd name="T17" fmla="*/ 59 h 223"/>
                <a:gd name="T18" fmla="*/ 34 w 223"/>
                <a:gd name="T19" fmla="*/ 31 h 223"/>
                <a:gd name="T20" fmla="*/ 62 w 223"/>
                <a:gd name="T21" fmla="*/ 11 h 223"/>
                <a:gd name="T22" fmla="*/ 95 w 223"/>
                <a:gd name="T23" fmla="*/ 1 h 223"/>
                <a:gd name="T24" fmla="*/ 112 w 223"/>
                <a:gd name="T25" fmla="*/ 0 h 223"/>
                <a:gd name="T26" fmla="*/ 112 w 223"/>
                <a:gd name="T27" fmla="*/ 0 h 223"/>
                <a:gd name="T28" fmla="*/ 130 w 223"/>
                <a:gd name="T29" fmla="*/ 1 h 223"/>
                <a:gd name="T30" fmla="*/ 147 w 223"/>
                <a:gd name="T31" fmla="*/ 6 h 223"/>
                <a:gd name="T32" fmla="*/ 167 w 223"/>
                <a:gd name="T33" fmla="*/ 14 h 223"/>
                <a:gd name="T34" fmla="*/ 201 w 223"/>
                <a:gd name="T35" fmla="*/ 42 h 223"/>
                <a:gd name="T36" fmla="*/ 219 w 223"/>
                <a:gd name="T37" fmla="*/ 81 h 223"/>
                <a:gd name="T38" fmla="*/ 223 w 223"/>
                <a:gd name="T39" fmla="*/ 124 h 223"/>
                <a:gd name="T40" fmla="*/ 217 w 223"/>
                <a:gd name="T41" fmla="*/ 146 h 223"/>
                <a:gd name="T42" fmla="*/ 210 w 223"/>
                <a:gd name="T43" fmla="*/ 163 h 223"/>
                <a:gd name="T44" fmla="*/ 189 w 223"/>
                <a:gd name="T45" fmla="*/ 191 h 223"/>
                <a:gd name="T46" fmla="*/ 162 w 223"/>
                <a:gd name="T47" fmla="*/ 211 h 223"/>
                <a:gd name="T48" fmla="*/ 128 w 223"/>
                <a:gd name="T49" fmla="*/ 221 h 223"/>
                <a:gd name="T50" fmla="*/ 112 w 223"/>
                <a:gd name="T5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3" h="223">
                  <a:moveTo>
                    <a:pt x="112" y="223"/>
                  </a:moveTo>
                  <a:lnTo>
                    <a:pt x="93" y="221"/>
                  </a:lnTo>
                  <a:lnTo>
                    <a:pt x="77" y="216"/>
                  </a:lnTo>
                  <a:lnTo>
                    <a:pt x="56" y="208"/>
                  </a:lnTo>
                  <a:lnTo>
                    <a:pt x="23" y="180"/>
                  </a:lnTo>
                  <a:lnTo>
                    <a:pt x="4" y="141"/>
                  </a:lnTo>
                  <a:lnTo>
                    <a:pt x="0" y="98"/>
                  </a:lnTo>
                  <a:lnTo>
                    <a:pt x="7" y="76"/>
                  </a:lnTo>
                  <a:lnTo>
                    <a:pt x="13" y="59"/>
                  </a:lnTo>
                  <a:lnTo>
                    <a:pt x="34" y="31"/>
                  </a:lnTo>
                  <a:lnTo>
                    <a:pt x="62" y="11"/>
                  </a:lnTo>
                  <a:lnTo>
                    <a:pt x="95" y="1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0" y="1"/>
                  </a:lnTo>
                  <a:lnTo>
                    <a:pt x="147" y="6"/>
                  </a:lnTo>
                  <a:lnTo>
                    <a:pt x="167" y="14"/>
                  </a:lnTo>
                  <a:lnTo>
                    <a:pt x="201" y="42"/>
                  </a:lnTo>
                  <a:lnTo>
                    <a:pt x="219" y="81"/>
                  </a:lnTo>
                  <a:lnTo>
                    <a:pt x="223" y="124"/>
                  </a:lnTo>
                  <a:lnTo>
                    <a:pt x="217" y="146"/>
                  </a:lnTo>
                  <a:lnTo>
                    <a:pt x="210" y="163"/>
                  </a:lnTo>
                  <a:lnTo>
                    <a:pt x="189" y="191"/>
                  </a:lnTo>
                  <a:lnTo>
                    <a:pt x="162" y="211"/>
                  </a:lnTo>
                  <a:lnTo>
                    <a:pt x="128" y="221"/>
                  </a:lnTo>
                  <a:lnTo>
                    <a:pt x="112" y="223"/>
                  </a:lnTo>
                  <a:close/>
                </a:path>
              </a:pathLst>
            </a:custGeom>
            <a:solidFill>
              <a:srgbClr val="F7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5819775" y="3268663"/>
              <a:ext cx="4025900" cy="2947988"/>
            </a:xfrm>
            <a:custGeom>
              <a:avLst/>
              <a:gdLst>
                <a:gd name="T0" fmla="*/ 162 w 10143"/>
                <a:gd name="T1" fmla="*/ 7425 h 7425"/>
                <a:gd name="T2" fmla="*/ 114 w 10143"/>
                <a:gd name="T3" fmla="*/ 7418 h 7425"/>
                <a:gd name="T4" fmla="*/ 27 w 10143"/>
                <a:gd name="T5" fmla="*/ 7354 h 7425"/>
                <a:gd name="T6" fmla="*/ 0 w 10143"/>
                <a:gd name="T7" fmla="*/ 7279 h 7425"/>
                <a:gd name="T8" fmla="*/ 0 w 10143"/>
                <a:gd name="T9" fmla="*/ 5161 h 7425"/>
                <a:gd name="T10" fmla="*/ 6 w 10143"/>
                <a:gd name="T11" fmla="*/ 5112 h 7425"/>
                <a:gd name="T12" fmla="*/ 71 w 10143"/>
                <a:gd name="T13" fmla="*/ 5025 h 7425"/>
                <a:gd name="T14" fmla="*/ 145 w 10143"/>
                <a:gd name="T15" fmla="*/ 4999 h 7425"/>
                <a:gd name="T16" fmla="*/ 2164 w 10143"/>
                <a:gd name="T17" fmla="*/ 4999 h 7425"/>
                <a:gd name="T18" fmla="*/ 2164 w 10143"/>
                <a:gd name="T19" fmla="*/ 2846 h 7425"/>
                <a:gd name="T20" fmla="*/ 2191 w 10143"/>
                <a:gd name="T21" fmla="*/ 2771 h 7425"/>
                <a:gd name="T22" fmla="*/ 2278 w 10143"/>
                <a:gd name="T23" fmla="*/ 2708 h 7425"/>
                <a:gd name="T24" fmla="*/ 2326 w 10143"/>
                <a:gd name="T25" fmla="*/ 2701 h 7425"/>
                <a:gd name="T26" fmla="*/ 2374 w 10143"/>
                <a:gd name="T27" fmla="*/ 2708 h 7425"/>
                <a:gd name="T28" fmla="*/ 2461 w 10143"/>
                <a:gd name="T29" fmla="*/ 2771 h 7425"/>
                <a:gd name="T30" fmla="*/ 2487 w 10143"/>
                <a:gd name="T31" fmla="*/ 2846 h 7425"/>
                <a:gd name="T32" fmla="*/ 2488 w 10143"/>
                <a:gd name="T33" fmla="*/ 5161 h 7425"/>
                <a:gd name="T34" fmla="*/ 2480 w 10143"/>
                <a:gd name="T35" fmla="*/ 5209 h 7425"/>
                <a:gd name="T36" fmla="*/ 2417 w 10143"/>
                <a:gd name="T37" fmla="*/ 5296 h 7425"/>
                <a:gd name="T38" fmla="*/ 2343 w 10143"/>
                <a:gd name="T39" fmla="*/ 5322 h 7425"/>
                <a:gd name="T40" fmla="*/ 324 w 10143"/>
                <a:gd name="T41" fmla="*/ 5323 h 7425"/>
                <a:gd name="T42" fmla="*/ 6292 w 10143"/>
                <a:gd name="T43" fmla="*/ 7101 h 7425"/>
                <a:gd name="T44" fmla="*/ 6292 w 10143"/>
                <a:gd name="T45" fmla="*/ 4627 h 7425"/>
                <a:gd name="T46" fmla="*/ 6318 w 10143"/>
                <a:gd name="T47" fmla="*/ 4552 h 7425"/>
                <a:gd name="T48" fmla="*/ 6405 w 10143"/>
                <a:gd name="T49" fmla="*/ 4488 h 7425"/>
                <a:gd name="T50" fmla="*/ 6454 w 10143"/>
                <a:gd name="T51" fmla="*/ 4482 h 7425"/>
                <a:gd name="T52" fmla="*/ 8331 w 10143"/>
                <a:gd name="T53" fmla="*/ 4482 h 7425"/>
                <a:gd name="T54" fmla="*/ 8405 w 10143"/>
                <a:gd name="T55" fmla="*/ 4508 h 7425"/>
                <a:gd name="T56" fmla="*/ 8469 w 10143"/>
                <a:gd name="T57" fmla="*/ 4595 h 7425"/>
                <a:gd name="T58" fmla="*/ 8476 w 10143"/>
                <a:gd name="T59" fmla="*/ 4644 h 7425"/>
                <a:gd name="T60" fmla="*/ 9817 w 10143"/>
                <a:gd name="T61" fmla="*/ 6915 h 7425"/>
                <a:gd name="T62" fmla="*/ 9803 w 10143"/>
                <a:gd name="T63" fmla="*/ 146 h 7425"/>
                <a:gd name="T64" fmla="*/ 9829 w 10143"/>
                <a:gd name="T65" fmla="*/ 71 h 7425"/>
                <a:gd name="T66" fmla="*/ 9916 w 10143"/>
                <a:gd name="T67" fmla="*/ 8 h 7425"/>
                <a:gd name="T68" fmla="*/ 9964 w 10143"/>
                <a:gd name="T69" fmla="*/ 0 h 7425"/>
                <a:gd name="T70" fmla="*/ 9981 w 10143"/>
                <a:gd name="T71" fmla="*/ 1 h 7425"/>
                <a:gd name="T72" fmla="*/ 10056 w 10143"/>
                <a:gd name="T73" fmla="*/ 27 h 7425"/>
                <a:gd name="T74" fmla="*/ 10119 w 10143"/>
                <a:gd name="T75" fmla="*/ 114 h 7425"/>
                <a:gd name="T76" fmla="*/ 10126 w 10143"/>
                <a:gd name="T77" fmla="*/ 162 h 7425"/>
                <a:gd name="T78" fmla="*/ 10141 w 10143"/>
                <a:gd name="T79" fmla="*/ 7094 h 7425"/>
                <a:gd name="T80" fmla="*/ 10123 w 10143"/>
                <a:gd name="T81" fmla="*/ 7153 h 7425"/>
                <a:gd name="T82" fmla="*/ 10095 w 10143"/>
                <a:gd name="T83" fmla="*/ 7192 h 7425"/>
                <a:gd name="T84" fmla="*/ 10057 w 10143"/>
                <a:gd name="T85" fmla="*/ 7221 h 7425"/>
                <a:gd name="T86" fmla="*/ 9996 w 10143"/>
                <a:gd name="T87" fmla="*/ 7239 h 7425"/>
                <a:gd name="T88" fmla="*/ 8314 w 10143"/>
                <a:gd name="T89" fmla="*/ 7239 h 7425"/>
                <a:gd name="T90" fmla="*/ 8266 w 10143"/>
                <a:gd name="T91" fmla="*/ 7232 h 7425"/>
                <a:gd name="T92" fmla="*/ 8179 w 10143"/>
                <a:gd name="T93" fmla="*/ 7169 h 7425"/>
                <a:gd name="T94" fmla="*/ 8153 w 10143"/>
                <a:gd name="T95" fmla="*/ 7094 h 7425"/>
                <a:gd name="T96" fmla="*/ 8152 w 10143"/>
                <a:gd name="T97" fmla="*/ 4806 h 7425"/>
                <a:gd name="T98" fmla="*/ 6616 w 10143"/>
                <a:gd name="T99" fmla="*/ 7263 h 7425"/>
                <a:gd name="T100" fmla="*/ 6608 w 10143"/>
                <a:gd name="T101" fmla="*/ 7311 h 7425"/>
                <a:gd name="T102" fmla="*/ 6545 w 10143"/>
                <a:gd name="T103" fmla="*/ 7398 h 7425"/>
                <a:gd name="T104" fmla="*/ 6470 w 10143"/>
                <a:gd name="T105" fmla="*/ 7424 h 7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43" h="7425">
                  <a:moveTo>
                    <a:pt x="6454" y="7425"/>
                  </a:moveTo>
                  <a:lnTo>
                    <a:pt x="162" y="7425"/>
                  </a:lnTo>
                  <a:lnTo>
                    <a:pt x="145" y="7424"/>
                  </a:lnTo>
                  <a:lnTo>
                    <a:pt x="114" y="7418"/>
                  </a:lnTo>
                  <a:lnTo>
                    <a:pt x="71" y="7398"/>
                  </a:lnTo>
                  <a:lnTo>
                    <a:pt x="27" y="7354"/>
                  </a:lnTo>
                  <a:lnTo>
                    <a:pt x="6" y="7311"/>
                  </a:lnTo>
                  <a:lnTo>
                    <a:pt x="0" y="7279"/>
                  </a:lnTo>
                  <a:lnTo>
                    <a:pt x="0" y="7263"/>
                  </a:lnTo>
                  <a:lnTo>
                    <a:pt x="0" y="5161"/>
                  </a:lnTo>
                  <a:lnTo>
                    <a:pt x="0" y="5144"/>
                  </a:lnTo>
                  <a:lnTo>
                    <a:pt x="6" y="5112"/>
                  </a:lnTo>
                  <a:lnTo>
                    <a:pt x="27" y="5069"/>
                  </a:lnTo>
                  <a:lnTo>
                    <a:pt x="71" y="5025"/>
                  </a:lnTo>
                  <a:lnTo>
                    <a:pt x="114" y="5006"/>
                  </a:lnTo>
                  <a:lnTo>
                    <a:pt x="145" y="4999"/>
                  </a:lnTo>
                  <a:lnTo>
                    <a:pt x="162" y="4999"/>
                  </a:lnTo>
                  <a:lnTo>
                    <a:pt x="2164" y="4999"/>
                  </a:lnTo>
                  <a:lnTo>
                    <a:pt x="2164" y="2863"/>
                  </a:lnTo>
                  <a:lnTo>
                    <a:pt x="2164" y="2846"/>
                  </a:lnTo>
                  <a:lnTo>
                    <a:pt x="2170" y="2814"/>
                  </a:lnTo>
                  <a:lnTo>
                    <a:pt x="2191" y="2771"/>
                  </a:lnTo>
                  <a:lnTo>
                    <a:pt x="2234" y="2727"/>
                  </a:lnTo>
                  <a:lnTo>
                    <a:pt x="2278" y="2708"/>
                  </a:lnTo>
                  <a:lnTo>
                    <a:pt x="2309" y="2701"/>
                  </a:lnTo>
                  <a:lnTo>
                    <a:pt x="2326" y="2701"/>
                  </a:lnTo>
                  <a:lnTo>
                    <a:pt x="2343" y="2701"/>
                  </a:lnTo>
                  <a:lnTo>
                    <a:pt x="2374" y="2708"/>
                  </a:lnTo>
                  <a:lnTo>
                    <a:pt x="2417" y="2727"/>
                  </a:lnTo>
                  <a:lnTo>
                    <a:pt x="2461" y="2771"/>
                  </a:lnTo>
                  <a:lnTo>
                    <a:pt x="2480" y="2814"/>
                  </a:lnTo>
                  <a:lnTo>
                    <a:pt x="2487" y="2846"/>
                  </a:lnTo>
                  <a:lnTo>
                    <a:pt x="2488" y="2863"/>
                  </a:lnTo>
                  <a:lnTo>
                    <a:pt x="2488" y="5161"/>
                  </a:lnTo>
                  <a:lnTo>
                    <a:pt x="2487" y="5177"/>
                  </a:lnTo>
                  <a:lnTo>
                    <a:pt x="2480" y="5209"/>
                  </a:lnTo>
                  <a:lnTo>
                    <a:pt x="2461" y="5252"/>
                  </a:lnTo>
                  <a:lnTo>
                    <a:pt x="2417" y="5296"/>
                  </a:lnTo>
                  <a:lnTo>
                    <a:pt x="2374" y="5315"/>
                  </a:lnTo>
                  <a:lnTo>
                    <a:pt x="2343" y="5322"/>
                  </a:lnTo>
                  <a:lnTo>
                    <a:pt x="2326" y="5323"/>
                  </a:lnTo>
                  <a:lnTo>
                    <a:pt x="324" y="5323"/>
                  </a:lnTo>
                  <a:lnTo>
                    <a:pt x="324" y="7101"/>
                  </a:lnTo>
                  <a:lnTo>
                    <a:pt x="6292" y="7101"/>
                  </a:lnTo>
                  <a:lnTo>
                    <a:pt x="6292" y="4644"/>
                  </a:lnTo>
                  <a:lnTo>
                    <a:pt x="6292" y="4627"/>
                  </a:lnTo>
                  <a:lnTo>
                    <a:pt x="6298" y="4595"/>
                  </a:lnTo>
                  <a:lnTo>
                    <a:pt x="6318" y="4552"/>
                  </a:lnTo>
                  <a:lnTo>
                    <a:pt x="6362" y="4508"/>
                  </a:lnTo>
                  <a:lnTo>
                    <a:pt x="6405" y="4488"/>
                  </a:lnTo>
                  <a:lnTo>
                    <a:pt x="6437" y="4482"/>
                  </a:lnTo>
                  <a:lnTo>
                    <a:pt x="6454" y="4482"/>
                  </a:lnTo>
                  <a:lnTo>
                    <a:pt x="8314" y="4482"/>
                  </a:lnTo>
                  <a:lnTo>
                    <a:pt x="8331" y="4482"/>
                  </a:lnTo>
                  <a:lnTo>
                    <a:pt x="8362" y="4488"/>
                  </a:lnTo>
                  <a:lnTo>
                    <a:pt x="8405" y="4508"/>
                  </a:lnTo>
                  <a:lnTo>
                    <a:pt x="8449" y="4552"/>
                  </a:lnTo>
                  <a:lnTo>
                    <a:pt x="8469" y="4595"/>
                  </a:lnTo>
                  <a:lnTo>
                    <a:pt x="8476" y="4627"/>
                  </a:lnTo>
                  <a:lnTo>
                    <a:pt x="8476" y="4644"/>
                  </a:lnTo>
                  <a:lnTo>
                    <a:pt x="8476" y="6915"/>
                  </a:lnTo>
                  <a:lnTo>
                    <a:pt x="9817" y="6915"/>
                  </a:lnTo>
                  <a:lnTo>
                    <a:pt x="9802" y="162"/>
                  </a:lnTo>
                  <a:lnTo>
                    <a:pt x="9803" y="146"/>
                  </a:lnTo>
                  <a:lnTo>
                    <a:pt x="9810" y="114"/>
                  </a:lnTo>
                  <a:lnTo>
                    <a:pt x="9829" y="71"/>
                  </a:lnTo>
                  <a:lnTo>
                    <a:pt x="9873" y="27"/>
                  </a:lnTo>
                  <a:lnTo>
                    <a:pt x="9916" y="8"/>
                  </a:lnTo>
                  <a:lnTo>
                    <a:pt x="9947" y="1"/>
                  </a:lnTo>
                  <a:lnTo>
                    <a:pt x="9964" y="0"/>
                  </a:lnTo>
                  <a:lnTo>
                    <a:pt x="9964" y="0"/>
                  </a:lnTo>
                  <a:lnTo>
                    <a:pt x="9981" y="1"/>
                  </a:lnTo>
                  <a:lnTo>
                    <a:pt x="10013" y="8"/>
                  </a:lnTo>
                  <a:lnTo>
                    <a:pt x="10056" y="27"/>
                  </a:lnTo>
                  <a:lnTo>
                    <a:pt x="10100" y="71"/>
                  </a:lnTo>
                  <a:lnTo>
                    <a:pt x="10119" y="114"/>
                  </a:lnTo>
                  <a:lnTo>
                    <a:pt x="10126" y="145"/>
                  </a:lnTo>
                  <a:lnTo>
                    <a:pt x="10126" y="162"/>
                  </a:lnTo>
                  <a:lnTo>
                    <a:pt x="10143" y="7077"/>
                  </a:lnTo>
                  <a:lnTo>
                    <a:pt x="10141" y="7094"/>
                  </a:lnTo>
                  <a:lnTo>
                    <a:pt x="10135" y="7125"/>
                  </a:lnTo>
                  <a:lnTo>
                    <a:pt x="10123" y="7153"/>
                  </a:lnTo>
                  <a:lnTo>
                    <a:pt x="10106" y="7180"/>
                  </a:lnTo>
                  <a:lnTo>
                    <a:pt x="10095" y="7192"/>
                  </a:lnTo>
                  <a:lnTo>
                    <a:pt x="10083" y="7202"/>
                  </a:lnTo>
                  <a:lnTo>
                    <a:pt x="10057" y="7221"/>
                  </a:lnTo>
                  <a:lnTo>
                    <a:pt x="10027" y="7232"/>
                  </a:lnTo>
                  <a:lnTo>
                    <a:pt x="9996" y="7239"/>
                  </a:lnTo>
                  <a:lnTo>
                    <a:pt x="9981" y="7239"/>
                  </a:lnTo>
                  <a:lnTo>
                    <a:pt x="8314" y="7239"/>
                  </a:lnTo>
                  <a:lnTo>
                    <a:pt x="8297" y="7239"/>
                  </a:lnTo>
                  <a:lnTo>
                    <a:pt x="8266" y="7232"/>
                  </a:lnTo>
                  <a:lnTo>
                    <a:pt x="8223" y="7213"/>
                  </a:lnTo>
                  <a:lnTo>
                    <a:pt x="8179" y="7169"/>
                  </a:lnTo>
                  <a:lnTo>
                    <a:pt x="8160" y="7126"/>
                  </a:lnTo>
                  <a:lnTo>
                    <a:pt x="8153" y="7094"/>
                  </a:lnTo>
                  <a:lnTo>
                    <a:pt x="8152" y="7077"/>
                  </a:lnTo>
                  <a:lnTo>
                    <a:pt x="8152" y="4806"/>
                  </a:lnTo>
                  <a:lnTo>
                    <a:pt x="6616" y="4806"/>
                  </a:lnTo>
                  <a:lnTo>
                    <a:pt x="6616" y="7263"/>
                  </a:lnTo>
                  <a:lnTo>
                    <a:pt x="6615" y="7279"/>
                  </a:lnTo>
                  <a:lnTo>
                    <a:pt x="6608" y="7311"/>
                  </a:lnTo>
                  <a:lnTo>
                    <a:pt x="6589" y="7354"/>
                  </a:lnTo>
                  <a:lnTo>
                    <a:pt x="6545" y="7398"/>
                  </a:lnTo>
                  <a:lnTo>
                    <a:pt x="6502" y="7418"/>
                  </a:lnTo>
                  <a:lnTo>
                    <a:pt x="6470" y="7424"/>
                  </a:lnTo>
                  <a:lnTo>
                    <a:pt x="6454" y="7425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9355138" y="1814513"/>
              <a:ext cx="822325" cy="755650"/>
            </a:xfrm>
            <a:custGeom>
              <a:avLst/>
              <a:gdLst>
                <a:gd name="T0" fmla="*/ 1603 w 2070"/>
                <a:gd name="T1" fmla="*/ 438 h 1907"/>
                <a:gd name="T2" fmla="*/ 1724 w 2070"/>
                <a:gd name="T3" fmla="*/ 245 h 1907"/>
                <a:gd name="T4" fmla="*/ 1886 w 2070"/>
                <a:gd name="T5" fmla="*/ 208 h 1907"/>
                <a:gd name="T6" fmla="*/ 1905 w 2070"/>
                <a:gd name="T7" fmla="*/ 267 h 1907"/>
                <a:gd name="T8" fmla="*/ 1799 w 2070"/>
                <a:gd name="T9" fmla="*/ 381 h 1907"/>
                <a:gd name="T10" fmla="*/ 903 w 2070"/>
                <a:gd name="T11" fmla="*/ 268 h 1907"/>
                <a:gd name="T12" fmla="*/ 916 w 2070"/>
                <a:gd name="T13" fmla="*/ 201 h 1907"/>
                <a:gd name="T14" fmla="*/ 1060 w 2070"/>
                <a:gd name="T15" fmla="*/ 160 h 1907"/>
                <a:gd name="T16" fmla="*/ 1183 w 2070"/>
                <a:gd name="T17" fmla="*/ 236 h 1907"/>
                <a:gd name="T18" fmla="*/ 1074 w 2070"/>
                <a:gd name="T19" fmla="*/ 325 h 1907"/>
                <a:gd name="T20" fmla="*/ 212 w 2070"/>
                <a:gd name="T21" fmla="*/ 338 h 1907"/>
                <a:gd name="T22" fmla="*/ 158 w 2070"/>
                <a:gd name="T23" fmla="*/ 237 h 1907"/>
                <a:gd name="T24" fmla="*/ 242 w 2070"/>
                <a:gd name="T25" fmla="*/ 196 h 1907"/>
                <a:gd name="T26" fmla="*/ 402 w 2070"/>
                <a:gd name="T27" fmla="*/ 305 h 1907"/>
                <a:gd name="T28" fmla="*/ 315 w 2070"/>
                <a:gd name="T29" fmla="*/ 402 h 1907"/>
                <a:gd name="T30" fmla="*/ 1905 w 2070"/>
                <a:gd name="T31" fmla="*/ 48 h 1907"/>
                <a:gd name="T32" fmla="*/ 1712 w 2070"/>
                <a:gd name="T33" fmla="*/ 68 h 1907"/>
                <a:gd name="T34" fmla="*/ 1558 w 2070"/>
                <a:gd name="T35" fmla="*/ 192 h 1907"/>
                <a:gd name="T36" fmla="*/ 1436 w 2070"/>
                <a:gd name="T37" fmla="*/ 442 h 1907"/>
                <a:gd name="T38" fmla="*/ 1270 w 2070"/>
                <a:gd name="T39" fmla="*/ 388 h 1907"/>
                <a:gd name="T40" fmla="*/ 1340 w 2070"/>
                <a:gd name="T41" fmla="*/ 227 h 1907"/>
                <a:gd name="T42" fmla="*/ 1263 w 2070"/>
                <a:gd name="T43" fmla="*/ 88 h 1907"/>
                <a:gd name="T44" fmla="*/ 1064 w 2070"/>
                <a:gd name="T45" fmla="*/ 0 h 1907"/>
                <a:gd name="T46" fmla="*/ 897 w 2070"/>
                <a:gd name="T47" fmla="*/ 30 h 1907"/>
                <a:gd name="T48" fmla="*/ 746 w 2070"/>
                <a:gd name="T49" fmla="*/ 165 h 1907"/>
                <a:gd name="T50" fmla="*/ 735 w 2070"/>
                <a:gd name="T51" fmla="*/ 284 h 1907"/>
                <a:gd name="T52" fmla="*/ 786 w 2070"/>
                <a:gd name="T53" fmla="*/ 425 h 1907"/>
                <a:gd name="T54" fmla="*/ 587 w 2070"/>
                <a:gd name="T55" fmla="*/ 320 h 1907"/>
                <a:gd name="T56" fmla="*/ 465 w 2070"/>
                <a:gd name="T57" fmla="*/ 140 h 1907"/>
                <a:gd name="T58" fmla="*/ 256 w 2070"/>
                <a:gd name="T59" fmla="*/ 40 h 1907"/>
                <a:gd name="T60" fmla="*/ 109 w 2070"/>
                <a:gd name="T61" fmla="*/ 70 h 1907"/>
                <a:gd name="T62" fmla="*/ 0 w 2070"/>
                <a:gd name="T63" fmla="*/ 257 h 1907"/>
                <a:gd name="T64" fmla="*/ 100 w 2070"/>
                <a:gd name="T65" fmla="*/ 449 h 1907"/>
                <a:gd name="T66" fmla="*/ 306 w 2070"/>
                <a:gd name="T67" fmla="*/ 565 h 1907"/>
                <a:gd name="T68" fmla="*/ 535 w 2070"/>
                <a:gd name="T69" fmla="*/ 673 h 1907"/>
                <a:gd name="T70" fmla="*/ 661 w 2070"/>
                <a:gd name="T71" fmla="*/ 1723 h 1907"/>
                <a:gd name="T72" fmla="*/ 701 w 2070"/>
                <a:gd name="T73" fmla="*/ 1895 h 1907"/>
                <a:gd name="T74" fmla="*/ 789 w 2070"/>
                <a:gd name="T75" fmla="*/ 1893 h 1907"/>
                <a:gd name="T76" fmla="*/ 820 w 2070"/>
                <a:gd name="T77" fmla="*/ 1772 h 1907"/>
                <a:gd name="T78" fmla="*/ 700 w 2070"/>
                <a:gd name="T79" fmla="*/ 687 h 1907"/>
                <a:gd name="T80" fmla="*/ 969 w 2070"/>
                <a:gd name="T81" fmla="*/ 542 h 1907"/>
                <a:gd name="T82" fmla="*/ 1101 w 2070"/>
                <a:gd name="T83" fmla="*/ 542 h 1907"/>
                <a:gd name="T84" fmla="*/ 1371 w 2070"/>
                <a:gd name="T85" fmla="*/ 687 h 1907"/>
                <a:gd name="T86" fmla="*/ 1249 w 2070"/>
                <a:gd name="T87" fmla="*/ 1772 h 1907"/>
                <a:gd name="T88" fmla="*/ 1280 w 2070"/>
                <a:gd name="T89" fmla="*/ 1893 h 1907"/>
                <a:gd name="T90" fmla="*/ 1368 w 2070"/>
                <a:gd name="T91" fmla="*/ 1895 h 1907"/>
                <a:gd name="T92" fmla="*/ 1409 w 2070"/>
                <a:gd name="T93" fmla="*/ 1723 h 1907"/>
                <a:gd name="T94" fmla="*/ 1534 w 2070"/>
                <a:gd name="T95" fmla="*/ 673 h 1907"/>
                <a:gd name="T96" fmla="*/ 1764 w 2070"/>
                <a:gd name="T97" fmla="*/ 565 h 1907"/>
                <a:gd name="T98" fmla="*/ 1970 w 2070"/>
                <a:gd name="T99" fmla="*/ 449 h 1907"/>
                <a:gd name="T100" fmla="*/ 2070 w 2070"/>
                <a:gd name="T101" fmla="*/ 257 h 1907"/>
                <a:gd name="T102" fmla="*/ 1961 w 2070"/>
                <a:gd name="T103" fmla="*/ 7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70" h="1907">
                  <a:moveTo>
                    <a:pt x="1799" y="381"/>
                  </a:moveTo>
                  <a:lnTo>
                    <a:pt x="1756" y="402"/>
                  </a:lnTo>
                  <a:lnTo>
                    <a:pt x="1656" y="430"/>
                  </a:lnTo>
                  <a:lnTo>
                    <a:pt x="1603" y="438"/>
                  </a:lnTo>
                  <a:lnTo>
                    <a:pt x="1624" y="386"/>
                  </a:lnTo>
                  <a:lnTo>
                    <a:pt x="1669" y="305"/>
                  </a:lnTo>
                  <a:lnTo>
                    <a:pt x="1694" y="275"/>
                  </a:lnTo>
                  <a:lnTo>
                    <a:pt x="1724" y="245"/>
                  </a:lnTo>
                  <a:lnTo>
                    <a:pt x="1778" y="210"/>
                  </a:lnTo>
                  <a:lnTo>
                    <a:pt x="1829" y="196"/>
                  </a:lnTo>
                  <a:lnTo>
                    <a:pt x="1869" y="201"/>
                  </a:lnTo>
                  <a:lnTo>
                    <a:pt x="1886" y="208"/>
                  </a:lnTo>
                  <a:lnTo>
                    <a:pt x="1899" y="217"/>
                  </a:lnTo>
                  <a:lnTo>
                    <a:pt x="1913" y="237"/>
                  </a:lnTo>
                  <a:lnTo>
                    <a:pt x="1911" y="246"/>
                  </a:lnTo>
                  <a:lnTo>
                    <a:pt x="1905" y="267"/>
                  </a:lnTo>
                  <a:lnTo>
                    <a:pt x="1886" y="306"/>
                  </a:lnTo>
                  <a:lnTo>
                    <a:pt x="1857" y="338"/>
                  </a:lnTo>
                  <a:lnTo>
                    <a:pt x="1821" y="368"/>
                  </a:lnTo>
                  <a:lnTo>
                    <a:pt x="1799" y="381"/>
                  </a:lnTo>
                  <a:close/>
                  <a:moveTo>
                    <a:pt x="1035" y="338"/>
                  </a:moveTo>
                  <a:lnTo>
                    <a:pt x="995" y="325"/>
                  </a:lnTo>
                  <a:lnTo>
                    <a:pt x="938" y="296"/>
                  </a:lnTo>
                  <a:lnTo>
                    <a:pt x="903" y="268"/>
                  </a:lnTo>
                  <a:lnTo>
                    <a:pt x="886" y="245"/>
                  </a:lnTo>
                  <a:lnTo>
                    <a:pt x="886" y="236"/>
                  </a:lnTo>
                  <a:lnTo>
                    <a:pt x="889" y="226"/>
                  </a:lnTo>
                  <a:lnTo>
                    <a:pt x="916" y="201"/>
                  </a:lnTo>
                  <a:lnTo>
                    <a:pt x="959" y="176"/>
                  </a:lnTo>
                  <a:lnTo>
                    <a:pt x="1009" y="160"/>
                  </a:lnTo>
                  <a:lnTo>
                    <a:pt x="1035" y="158"/>
                  </a:lnTo>
                  <a:lnTo>
                    <a:pt x="1060" y="160"/>
                  </a:lnTo>
                  <a:lnTo>
                    <a:pt x="1111" y="176"/>
                  </a:lnTo>
                  <a:lnTo>
                    <a:pt x="1153" y="201"/>
                  </a:lnTo>
                  <a:lnTo>
                    <a:pt x="1181" y="226"/>
                  </a:lnTo>
                  <a:lnTo>
                    <a:pt x="1183" y="236"/>
                  </a:lnTo>
                  <a:lnTo>
                    <a:pt x="1183" y="245"/>
                  </a:lnTo>
                  <a:lnTo>
                    <a:pt x="1168" y="268"/>
                  </a:lnTo>
                  <a:lnTo>
                    <a:pt x="1131" y="296"/>
                  </a:lnTo>
                  <a:lnTo>
                    <a:pt x="1074" y="325"/>
                  </a:lnTo>
                  <a:lnTo>
                    <a:pt x="1035" y="338"/>
                  </a:lnTo>
                  <a:close/>
                  <a:moveTo>
                    <a:pt x="272" y="381"/>
                  </a:moveTo>
                  <a:lnTo>
                    <a:pt x="250" y="368"/>
                  </a:lnTo>
                  <a:lnTo>
                    <a:pt x="212" y="338"/>
                  </a:lnTo>
                  <a:lnTo>
                    <a:pt x="184" y="306"/>
                  </a:lnTo>
                  <a:lnTo>
                    <a:pt x="164" y="267"/>
                  </a:lnTo>
                  <a:lnTo>
                    <a:pt x="158" y="246"/>
                  </a:lnTo>
                  <a:lnTo>
                    <a:pt x="158" y="237"/>
                  </a:lnTo>
                  <a:lnTo>
                    <a:pt x="172" y="217"/>
                  </a:lnTo>
                  <a:lnTo>
                    <a:pt x="185" y="208"/>
                  </a:lnTo>
                  <a:lnTo>
                    <a:pt x="201" y="201"/>
                  </a:lnTo>
                  <a:lnTo>
                    <a:pt x="242" y="196"/>
                  </a:lnTo>
                  <a:lnTo>
                    <a:pt x="291" y="210"/>
                  </a:lnTo>
                  <a:lnTo>
                    <a:pt x="347" y="245"/>
                  </a:lnTo>
                  <a:lnTo>
                    <a:pt x="376" y="275"/>
                  </a:lnTo>
                  <a:lnTo>
                    <a:pt x="402" y="305"/>
                  </a:lnTo>
                  <a:lnTo>
                    <a:pt x="447" y="386"/>
                  </a:lnTo>
                  <a:lnTo>
                    <a:pt x="466" y="438"/>
                  </a:lnTo>
                  <a:lnTo>
                    <a:pt x="413" y="430"/>
                  </a:lnTo>
                  <a:lnTo>
                    <a:pt x="315" y="402"/>
                  </a:lnTo>
                  <a:lnTo>
                    <a:pt x="272" y="381"/>
                  </a:lnTo>
                  <a:close/>
                  <a:moveTo>
                    <a:pt x="1961" y="70"/>
                  </a:moveTo>
                  <a:lnTo>
                    <a:pt x="1944" y="61"/>
                  </a:lnTo>
                  <a:lnTo>
                    <a:pt x="1905" y="48"/>
                  </a:lnTo>
                  <a:lnTo>
                    <a:pt x="1861" y="40"/>
                  </a:lnTo>
                  <a:lnTo>
                    <a:pt x="1814" y="40"/>
                  </a:lnTo>
                  <a:lnTo>
                    <a:pt x="1764" y="49"/>
                  </a:lnTo>
                  <a:lnTo>
                    <a:pt x="1712" y="68"/>
                  </a:lnTo>
                  <a:lnTo>
                    <a:pt x="1659" y="97"/>
                  </a:lnTo>
                  <a:lnTo>
                    <a:pt x="1606" y="140"/>
                  </a:lnTo>
                  <a:lnTo>
                    <a:pt x="1578" y="167"/>
                  </a:lnTo>
                  <a:lnTo>
                    <a:pt x="1558" y="192"/>
                  </a:lnTo>
                  <a:lnTo>
                    <a:pt x="1519" y="250"/>
                  </a:lnTo>
                  <a:lnTo>
                    <a:pt x="1484" y="320"/>
                  </a:lnTo>
                  <a:lnTo>
                    <a:pt x="1451" y="399"/>
                  </a:lnTo>
                  <a:lnTo>
                    <a:pt x="1436" y="442"/>
                  </a:lnTo>
                  <a:lnTo>
                    <a:pt x="1385" y="438"/>
                  </a:lnTo>
                  <a:lnTo>
                    <a:pt x="1284" y="425"/>
                  </a:lnTo>
                  <a:lnTo>
                    <a:pt x="1236" y="415"/>
                  </a:lnTo>
                  <a:lnTo>
                    <a:pt x="1270" y="388"/>
                  </a:lnTo>
                  <a:lnTo>
                    <a:pt x="1314" y="335"/>
                  </a:lnTo>
                  <a:lnTo>
                    <a:pt x="1335" y="284"/>
                  </a:lnTo>
                  <a:lnTo>
                    <a:pt x="1341" y="243"/>
                  </a:lnTo>
                  <a:lnTo>
                    <a:pt x="1340" y="227"/>
                  </a:lnTo>
                  <a:lnTo>
                    <a:pt x="1339" y="206"/>
                  </a:lnTo>
                  <a:lnTo>
                    <a:pt x="1323" y="165"/>
                  </a:lnTo>
                  <a:lnTo>
                    <a:pt x="1298" y="125"/>
                  </a:lnTo>
                  <a:lnTo>
                    <a:pt x="1263" y="88"/>
                  </a:lnTo>
                  <a:lnTo>
                    <a:pt x="1222" y="56"/>
                  </a:lnTo>
                  <a:lnTo>
                    <a:pt x="1174" y="30"/>
                  </a:lnTo>
                  <a:lnTo>
                    <a:pt x="1121" y="11"/>
                  </a:lnTo>
                  <a:lnTo>
                    <a:pt x="1064" y="0"/>
                  </a:lnTo>
                  <a:lnTo>
                    <a:pt x="1035" y="0"/>
                  </a:lnTo>
                  <a:lnTo>
                    <a:pt x="1006" y="0"/>
                  </a:lnTo>
                  <a:lnTo>
                    <a:pt x="949" y="11"/>
                  </a:lnTo>
                  <a:lnTo>
                    <a:pt x="897" y="30"/>
                  </a:lnTo>
                  <a:lnTo>
                    <a:pt x="847" y="56"/>
                  </a:lnTo>
                  <a:lnTo>
                    <a:pt x="806" y="88"/>
                  </a:lnTo>
                  <a:lnTo>
                    <a:pt x="771" y="125"/>
                  </a:lnTo>
                  <a:lnTo>
                    <a:pt x="746" y="165"/>
                  </a:lnTo>
                  <a:lnTo>
                    <a:pt x="732" y="206"/>
                  </a:lnTo>
                  <a:lnTo>
                    <a:pt x="729" y="227"/>
                  </a:lnTo>
                  <a:lnTo>
                    <a:pt x="729" y="243"/>
                  </a:lnTo>
                  <a:lnTo>
                    <a:pt x="735" y="284"/>
                  </a:lnTo>
                  <a:lnTo>
                    <a:pt x="757" y="335"/>
                  </a:lnTo>
                  <a:lnTo>
                    <a:pt x="801" y="388"/>
                  </a:lnTo>
                  <a:lnTo>
                    <a:pt x="834" y="415"/>
                  </a:lnTo>
                  <a:lnTo>
                    <a:pt x="786" y="425"/>
                  </a:lnTo>
                  <a:lnTo>
                    <a:pt x="685" y="438"/>
                  </a:lnTo>
                  <a:lnTo>
                    <a:pt x="634" y="442"/>
                  </a:lnTo>
                  <a:lnTo>
                    <a:pt x="619" y="399"/>
                  </a:lnTo>
                  <a:lnTo>
                    <a:pt x="587" y="320"/>
                  </a:lnTo>
                  <a:lnTo>
                    <a:pt x="551" y="250"/>
                  </a:lnTo>
                  <a:lnTo>
                    <a:pt x="512" y="192"/>
                  </a:lnTo>
                  <a:lnTo>
                    <a:pt x="491" y="167"/>
                  </a:lnTo>
                  <a:lnTo>
                    <a:pt x="465" y="140"/>
                  </a:lnTo>
                  <a:lnTo>
                    <a:pt x="412" y="97"/>
                  </a:lnTo>
                  <a:lnTo>
                    <a:pt x="359" y="68"/>
                  </a:lnTo>
                  <a:lnTo>
                    <a:pt x="306" y="49"/>
                  </a:lnTo>
                  <a:lnTo>
                    <a:pt x="256" y="40"/>
                  </a:lnTo>
                  <a:lnTo>
                    <a:pt x="208" y="40"/>
                  </a:lnTo>
                  <a:lnTo>
                    <a:pt x="164" y="48"/>
                  </a:lnTo>
                  <a:lnTo>
                    <a:pt x="125" y="61"/>
                  </a:lnTo>
                  <a:lnTo>
                    <a:pt x="109" y="70"/>
                  </a:lnTo>
                  <a:lnTo>
                    <a:pt x="79" y="90"/>
                  </a:lnTo>
                  <a:lnTo>
                    <a:pt x="32" y="138"/>
                  </a:lnTo>
                  <a:lnTo>
                    <a:pt x="6" y="195"/>
                  </a:lnTo>
                  <a:lnTo>
                    <a:pt x="0" y="257"/>
                  </a:lnTo>
                  <a:lnTo>
                    <a:pt x="6" y="288"/>
                  </a:lnTo>
                  <a:lnTo>
                    <a:pt x="18" y="324"/>
                  </a:lnTo>
                  <a:lnTo>
                    <a:pt x="52" y="390"/>
                  </a:lnTo>
                  <a:lnTo>
                    <a:pt x="100" y="449"/>
                  </a:lnTo>
                  <a:lnTo>
                    <a:pt x="160" y="498"/>
                  </a:lnTo>
                  <a:lnTo>
                    <a:pt x="195" y="519"/>
                  </a:lnTo>
                  <a:lnTo>
                    <a:pt x="230" y="537"/>
                  </a:lnTo>
                  <a:lnTo>
                    <a:pt x="306" y="565"/>
                  </a:lnTo>
                  <a:lnTo>
                    <a:pt x="387" y="585"/>
                  </a:lnTo>
                  <a:lnTo>
                    <a:pt x="473" y="596"/>
                  </a:lnTo>
                  <a:lnTo>
                    <a:pt x="517" y="599"/>
                  </a:lnTo>
                  <a:lnTo>
                    <a:pt x="535" y="673"/>
                  </a:lnTo>
                  <a:lnTo>
                    <a:pt x="567" y="834"/>
                  </a:lnTo>
                  <a:lnTo>
                    <a:pt x="606" y="1090"/>
                  </a:lnTo>
                  <a:lnTo>
                    <a:pt x="643" y="1431"/>
                  </a:lnTo>
                  <a:lnTo>
                    <a:pt x="661" y="1723"/>
                  </a:lnTo>
                  <a:lnTo>
                    <a:pt x="665" y="1830"/>
                  </a:lnTo>
                  <a:lnTo>
                    <a:pt x="666" y="1847"/>
                  </a:lnTo>
                  <a:lnTo>
                    <a:pt x="679" y="1874"/>
                  </a:lnTo>
                  <a:lnTo>
                    <a:pt x="701" y="1895"/>
                  </a:lnTo>
                  <a:lnTo>
                    <a:pt x="729" y="1907"/>
                  </a:lnTo>
                  <a:lnTo>
                    <a:pt x="745" y="1907"/>
                  </a:lnTo>
                  <a:lnTo>
                    <a:pt x="762" y="1905"/>
                  </a:lnTo>
                  <a:lnTo>
                    <a:pt x="789" y="1893"/>
                  </a:lnTo>
                  <a:lnTo>
                    <a:pt x="810" y="1870"/>
                  </a:lnTo>
                  <a:lnTo>
                    <a:pt x="821" y="1842"/>
                  </a:lnTo>
                  <a:lnTo>
                    <a:pt x="821" y="1826"/>
                  </a:lnTo>
                  <a:lnTo>
                    <a:pt x="820" y="1772"/>
                  </a:lnTo>
                  <a:lnTo>
                    <a:pt x="807" y="1523"/>
                  </a:lnTo>
                  <a:lnTo>
                    <a:pt x="776" y="1169"/>
                  </a:lnTo>
                  <a:lnTo>
                    <a:pt x="735" y="878"/>
                  </a:lnTo>
                  <a:lnTo>
                    <a:pt x="700" y="687"/>
                  </a:lnTo>
                  <a:lnTo>
                    <a:pt x="678" y="596"/>
                  </a:lnTo>
                  <a:lnTo>
                    <a:pt x="755" y="589"/>
                  </a:lnTo>
                  <a:lnTo>
                    <a:pt x="902" y="561"/>
                  </a:lnTo>
                  <a:lnTo>
                    <a:pt x="969" y="542"/>
                  </a:lnTo>
                  <a:lnTo>
                    <a:pt x="1003" y="530"/>
                  </a:lnTo>
                  <a:lnTo>
                    <a:pt x="1035" y="516"/>
                  </a:lnTo>
                  <a:lnTo>
                    <a:pt x="1068" y="530"/>
                  </a:lnTo>
                  <a:lnTo>
                    <a:pt x="1101" y="542"/>
                  </a:lnTo>
                  <a:lnTo>
                    <a:pt x="1169" y="561"/>
                  </a:lnTo>
                  <a:lnTo>
                    <a:pt x="1315" y="589"/>
                  </a:lnTo>
                  <a:lnTo>
                    <a:pt x="1392" y="596"/>
                  </a:lnTo>
                  <a:lnTo>
                    <a:pt x="1371" y="687"/>
                  </a:lnTo>
                  <a:lnTo>
                    <a:pt x="1335" y="878"/>
                  </a:lnTo>
                  <a:lnTo>
                    <a:pt x="1295" y="1169"/>
                  </a:lnTo>
                  <a:lnTo>
                    <a:pt x="1262" y="1523"/>
                  </a:lnTo>
                  <a:lnTo>
                    <a:pt x="1249" y="1772"/>
                  </a:lnTo>
                  <a:lnTo>
                    <a:pt x="1248" y="1826"/>
                  </a:lnTo>
                  <a:lnTo>
                    <a:pt x="1249" y="1842"/>
                  </a:lnTo>
                  <a:lnTo>
                    <a:pt x="1260" y="1870"/>
                  </a:lnTo>
                  <a:lnTo>
                    <a:pt x="1280" y="1893"/>
                  </a:lnTo>
                  <a:lnTo>
                    <a:pt x="1309" y="1905"/>
                  </a:lnTo>
                  <a:lnTo>
                    <a:pt x="1324" y="1907"/>
                  </a:lnTo>
                  <a:lnTo>
                    <a:pt x="1340" y="1907"/>
                  </a:lnTo>
                  <a:lnTo>
                    <a:pt x="1368" y="1895"/>
                  </a:lnTo>
                  <a:lnTo>
                    <a:pt x="1390" y="1874"/>
                  </a:lnTo>
                  <a:lnTo>
                    <a:pt x="1403" y="1847"/>
                  </a:lnTo>
                  <a:lnTo>
                    <a:pt x="1405" y="1830"/>
                  </a:lnTo>
                  <a:lnTo>
                    <a:pt x="1409" y="1723"/>
                  </a:lnTo>
                  <a:lnTo>
                    <a:pt x="1428" y="1431"/>
                  </a:lnTo>
                  <a:lnTo>
                    <a:pt x="1463" y="1090"/>
                  </a:lnTo>
                  <a:lnTo>
                    <a:pt x="1502" y="834"/>
                  </a:lnTo>
                  <a:lnTo>
                    <a:pt x="1534" y="673"/>
                  </a:lnTo>
                  <a:lnTo>
                    <a:pt x="1552" y="599"/>
                  </a:lnTo>
                  <a:lnTo>
                    <a:pt x="1597" y="596"/>
                  </a:lnTo>
                  <a:lnTo>
                    <a:pt x="1682" y="585"/>
                  </a:lnTo>
                  <a:lnTo>
                    <a:pt x="1764" y="565"/>
                  </a:lnTo>
                  <a:lnTo>
                    <a:pt x="1839" y="537"/>
                  </a:lnTo>
                  <a:lnTo>
                    <a:pt x="1874" y="519"/>
                  </a:lnTo>
                  <a:lnTo>
                    <a:pt x="1909" y="498"/>
                  </a:lnTo>
                  <a:lnTo>
                    <a:pt x="1970" y="449"/>
                  </a:lnTo>
                  <a:lnTo>
                    <a:pt x="2018" y="390"/>
                  </a:lnTo>
                  <a:lnTo>
                    <a:pt x="2053" y="324"/>
                  </a:lnTo>
                  <a:lnTo>
                    <a:pt x="2063" y="288"/>
                  </a:lnTo>
                  <a:lnTo>
                    <a:pt x="2070" y="257"/>
                  </a:lnTo>
                  <a:lnTo>
                    <a:pt x="2064" y="195"/>
                  </a:lnTo>
                  <a:lnTo>
                    <a:pt x="2037" y="138"/>
                  </a:lnTo>
                  <a:lnTo>
                    <a:pt x="1992" y="90"/>
                  </a:lnTo>
                  <a:lnTo>
                    <a:pt x="1961" y="70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8901113" y="1062038"/>
              <a:ext cx="1730375" cy="1519238"/>
            </a:xfrm>
            <a:custGeom>
              <a:avLst/>
              <a:gdLst>
                <a:gd name="T0" fmla="*/ 773 w 4361"/>
                <a:gd name="T1" fmla="*/ 3822 h 3828"/>
                <a:gd name="T2" fmla="*/ 697 w 4361"/>
                <a:gd name="T3" fmla="*/ 3779 h 3828"/>
                <a:gd name="T4" fmla="*/ 338 w 4361"/>
                <a:gd name="T5" fmla="*/ 3347 h 3828"/>
                <a:gd name="T6" fmla="*/ 71 w 4361"/>
                <a:gd name="T7" fmla="*/ 2736 h 3828"/>
                <a:gd name="T8" fmla="*/ 0 w 4361"/>
                <a:gd name="T9" fmla="*/ 2180 h 3828"/>
                <a:gd name="T10" fmla="*/ 67 w 4361"/>
                <a:gd name="T11" fmla="*/ 1635 h 3828"/>
                <a:gd name="T12" fmla="*/ 315 w 4361"/>
                <a:gd name="T13" fmla="*/ 1049 h 3828"/>
                <a:gd name="T14" fmla="*/ 714 w 4361"/>
                <a:gd name="T15" fmla="*/ 566 h 3828"/>
                <a:gd name="T16" fmla="*/ 1237 w 4361"/>
                <a:gd name="T17" fmla="*/ 213 h 3828"/>
                <a:gd name="T18" fmla="*/ 1850 w 4361"/>
                <a:gd name="T19" fmla="*/ 24 h 3828"/>
                <a:gd name="T20" fmla="*/ 2293 w 4361"/>
                <a:gd name="T21" fmla="*/ 1 h 3828"/>
                <a:gd name="T22" fmla="*/ 2930 w 4361"/>
                <a:gd name="T23" fmla="*/ 132 h 3828"/>
                <a:gd name="T24" fmla="*/ 3485 w 4361"/>
                <a:gd name="T25" fmla="*/ 432 h 3828"/>
                <a:gd name="T26" fmla="*/ 3928 w 4361"/>
                <a:gd name="T27" fmla="*/ 876 h 3828"/>
                <a:gd name="T28" fmla="*/ 4230 w 4361"/>
                <a:gd name="T29" fmla="*/ 1430 h 3828"/>
                <a:gd name="T30" fmla="*/ 4360 w 4361"/>
                <a:gd name="T31" fmla="*/ 2068 h 3828"/>
                <a:gd name="T32" fmla="*/ 4338 w 4361"/>
                <a:gd name="T33" fmla="*/ 2515 h 3828"/>
                <a:gd name="T34" fmla="*/ 4141 w 4361"/>
                <a:gd name="T35" fmla="*/ 3141 h 3828"/>
                <a:gd name="T36" fmla="*/ 3763 w 4361"/>
                <a:gd name="T37" fmla="*/ 3683 h 3828"/>
                <a:gd name="T38" fmla="*/ 3637 w 4361"/>
                <a:gd name="T39" fmla="*/ 3795 h 3828"/>
                <a:gd name="T40" fmla="*/ 3532 w 4361"/>
                <a:gd name="T41" fmla="*/ 3813 h 3828"/>
                <a:gd name="T42" fmla="*/ 3433 w 4361"/>
                <a:gd name="T43" fmla="*/ 3769 h 3828"/>
                <a:gd name="T44" fmla="*/ 3387 w 4361"/>
                <a:gd name="T45" fmla="*/ 3710 h 3828"/>
                <a:gd name="T46" fmla="*/ 3370 w 4361"/>
                <a:gd name="T47" fmla="*/ 3605 h 3828"/>
                <a:gd name="T48" fmla="*/ 3413 w 4361"/>
                <a:gd name="T49" fmla="*/ 3507 h 3828"/>
                <a:gd name="T50" fmla="*/ 3615 w 4361"/>
                <a:gd name="T51" fmla="*/ 3286 h 3828"/>
                <a:gd name="T52" fmla="*/ 3879 w 4361"/>
                <a:gd name="T53" fmla="*/ 2811 h 3828"/>
                <a:gd name="T54" fmla="*/ 3989 w 4361"/>
                <a:gd name="T55" fmla="*/ 2274 h 3828"/>
                <a:gd name="T56" fmla="*/ 3970 w 4361"/>
                <a:gd name="T57" fmla="*/ 1905 h 3828"/>
                <a:gd name="T58" fmla="*/ 3812 w 4361"/>
                <a:gd name="T59" fmla="*/ 1395 h 3828"/>
                <a:gd name="T60" fmla="*/ 3520 w 4361"/>
                <a:gd name="T61" fmla="*/ 964 h 3828"/>
                <a:gd name="T62" fmla="*/ 3118 w 4361"/>
                <a:gd name="T63" fmla="*/ 632 h 3828"/>
                <a:gd name="T64" fmla="*/ 2632 w 4361"/>
                <a:gd name="T65" fmla="*/ 427 h 3828"/>
                <a:gd name="T66" fmla="*/ 2181 w 4361"/>
                <a:gd name="T67" fmla="*/ 370 h 3828"/>
                <a:gd name="T68" fmla="*/ 1729 w 4361"/>
                <a:gd name="T69" fmla="*/ 427 h 3828"/>
                <a:gd name="T70" fmla="*/ 1243 w 4361"/>
                <a:gd name="T71" fmla="*/ 632 h 3828"/>
                <a:gd name="T72" fmla="*/ 841 w 4361"/>
                <a:gd name="T73" fmla="*/ 964 h 3828"/>
                <a:gd name="T74" fmla="*/ 550 w 4361"/>
                <a:gd name="T75" fmla="*/ 1395 h 3828"/>
                <a:gd name="T76" fmla="*/ 391 w 4361"/>
                <a:gd name="T77" fmla="*/ 1905 h 3828"/>
                <a:gd name="T78" fmla="*/ 373 w 4361"/>
                <a:gd name="T79" fmla="*/ 2274 h 3828"/>
                <a:gd name="T80" fmla="*/ 487 w 4361"/>
                <a:gd name="T81" fmla="*/ 2817 h 3828"/>
                <a:gd name="T82" fmla="*/ 760 w 4361"/>
                <a:gd name="T83" fmla="*/ 3301 h 3828"/>
                <a:gd name="T84" fmla="*/ 963 w 4361"/>
                <a:gd name="T85" fmla="*/ 3520 h 3828"/>
                <a:gd name="T86" fmla="*/ 1007 w 4361"/>
                <a:gd name="T87" fmla="*/ 3618 h 3828"/>
                <a:gd name="T88" fmla="*/ 992 w 4361"/>
                <a:gd name="T89" fmla="*/ 3723 h 3828"/>
                <a:gd name="T90" fmla="*/ 945 w 4361"/>
                <a:gd name="T91" fmla="*/ 3783 h 3828"/>
                <a:gd name="T92" fmla="*/ 842 w 4361"/>
                <a:gd name="T93" fmla="*/ 3827 h 3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61" h="3828">
                  <a:moveTo>
                    <a:pt x="823" y="3828"/>
                  </a:moveTo>
                  <a:lnTo>
                    <a:pt x="806" y="3827"/>
                  </a:lnTo>
                  <a:lnTo>
                    <a:pt x="773" y="3822"/>
                  </a:lnTo>
                  <a:lnTo>
                    <a:pt x="741" y="3809"/>
                  </a:lnTo>
                  <a:lnTo>
                    <a:pt x="710" y="3791"/>
                  </a:lnTo>
                  <a:lnTo>
                    <a:pt x="697" y="3779"/>
                  </a:lnTo>
                  <a:lnTo>
                    <a:pt x="616" y="3700"/>
                  </a:lnTo>
                  <a:lnTo>
                    <a:pt x="468" y="3530"/>
                  </a:lnTo>
                  <a:lnTo>
                    <a:pt x="338" y="3347"/>
                  </a:lnTo>
                  <a:lnTo>
                    <a:pt x="229" y="3153"/>
                  </a:lnTo>
                  <a:lnTo>
                    <a:pt x="140" y="2948"/>
                  </a:lnTo>
                  <a:lnTo>
                    <a:pt x="71" y="2736"/>
                  </a:lnTo>
                  <a:lnTo>
                    <a:pt x="26" y="2517"/>
                  </a:lnTo>
                  <a:lnTo>
                    <a:pt x="3" y="2294"/>
                  </a:lnTo>
                  <a:lnTo>
                    <a:pt x="0" y="2180"/>
                  </a:lnTo>
                  <a:lnTo>
                    <a:pt x="3" y="2068"/>
                  </a:lnTo>
                  <a:lnTo>
                    <a:pt x="25" y="1848"/>
                  </a:lnTo>
                  <a:lnTo>
                    <a:pt x="67" y="1635"/>
                  </a:lnTo>
                  <a:lnTo>
                    <a:pt x="132" y="1430"/>
                  </a:lnTo>
                  <a:lnTo>
                    <a:pt x="215" y="1235"/>
                  </a:lnTo>
                  <a:lnTo>
                    <a:pt x="315" y="1049"/>
                  </a:lnTo>
                  <a:lnTo>
                    <a:pt x="433" y="876"/>
                  </a:lnTo>
                  <a:lnTo>
                    <a:pt x="566" y="714"/>
                  </a:lnTo>
                  <a:lnTo>
                    <a:pt x="714" y="566"/>
                  </a:lnTo>
                  <a:lnTo>
                    <a:pt x="876" y="432"/>
                  </a:lnTo>
                  <a:lnTo>
                    <a:pt x="1050" y="314"/>
                  </a:lnTo>
                  <a:lnTo>
                    <a:pt x="1237" y="213"/>
                  </a:lnTo>
                  <a:lnTo>
                    <a:pt x="1431" y="132"/>
                  </a:lnTo>
                  <a:lnTo>
                    <a:pt x="1636" y="67"/>
                  </a:lnTo>
                  <a:lnTo>
                    <a:pt x="1850" y="24"/>
                  </a:lnTo>
                  <a:lnTo>
                    <a:pt x="2069" y="1"/>
                  </a:lnTo>
                  <a:lnTo>
                    <a:pt x="2181" y="0"/>
                  </a:lnTo>
                  <a:lnTo>
                    <a:pt x="2293" y="1"/>
                  </a:lnTo>
                  <a:lnTo>
                    <a:pt x="2513" y="24"/>
                  </a:lnTo>
                  <a:lnTo>
                    <a:pt x="2726" y="67"/>
                  </a:lnTo>
                  <a:lnTo>
                    <a:pt x="2930" y="132"/>
                  </a:lnTo>
                  <a:lnTo>
                    <a:pt x="3126" y="213"/>
                  </a:lnTo>
                  <a:lnTo>
                    <a:pt x="3312" y="314"/>
                  </a:lnTo>
                  <a:lnTo>
                    <a:pt x="3485" y="432"/>
                  </a:lnTo>
                  <a:lnTo>
                    <a:pt x="3647" y="566"/>
                  </a:lnTo>
                  <a:lnTo>
                    <a:pt x="3795" y="714"/>
                  </a:lnTo>
                  <a:lnTo>
                    <a:pt x="3928" y="876"/>
                  </a:lnTo>
                  <a:lnTo>
                    <a:pt x="4046" y="1049"/>
                  </a:lnTo>
                  <a:lnTo>
                    <a:pt x="4147" y="1235"/>
                  </a:lnTo>
                  <a:lnTo>
                    <a:pt x="4230" y="1430"/>
                  </a:lnTo>
                  <a:lnTo>
                    <a:pt x="4294" y="1635"/>
                  </a:lnTo>
                  <a:lnTo>
                    <a:pt x="4337" y="1848"/>
                  </a:lnTo>
                  <a:lnTo>
                    <a:pt x="4360" y="2068"/>
                  </a:lnTo>
                  <a:lnTo>
                    <a:pt x="4361" y="2180"/>
                  </a:lnTo>
                  <a:lnTo>
                    <a:pt x="4360" y="2294"/>
                  </a:lnTo>
                  <a:lnTo>
                    <a:pt x="4338" y="2515"/>
                  </a:lnTo>
                  <a:lnTo>
                    <a:pt x="4293" y="2732"/>
                  </a:lnTo>
                  <a:lnTo>
                    <a:pt x="4228" y="2940"/>
                  </a:lnTo>
                  <a:lnTo>
                    <a:pt x="4141" y="3141"/>
                  </a:lnTo>
                  <a:lnTo>
                    <a:pt x="4035" y="3333"/>
                  </a:lnTo>
                  <a:lnTo>
                    <a:pt x="3908" y="3515"/>
                  </a:lnTo>
                  <a:lnTo>
                    <a:pt x="3763" y="3683"/>
                  </a:lnTo>
                  <a:lnTo>
                    <a:pt x="3682" y="3762"/>
                  </a:lnTo>
                  <a:lnTo>
                    <a:pt x="3668" y="3775"/>
                  </a:lnTo>
                  <a:lnTo>
                    <a:pt x="3637" y="3795"/>
                  </a:lnTo>
                  <a:lnTo>
                    <a:pt x="3602" y="3808"/>
                  </a:lnTo>
                  <a:lnTo>
                    <a:pt x="3567" y="3813"/>
                  </a:lnTo>
                  <a:lnTo>
                    <a:pt x="3532" y="3813"/>
                  </a:lnTo>
                  <a:lnTo>
                    <a:pt x="3497" y="3805"/>
                  </a:lnTo>
                  <a:lnTo>
                    <a:pt x="3463" y="3789"/>
                  </a:lnTo>
                  <a:lnTo>
                    <a:pt x="3433" y="3769"/>
                  </a:lnTo>
                  <a:lnTo>
                    <a:pt x="3419" y="3756"/>
                  </a:lnTo>
                  <a:lnTo>
                    <a:pt x="3407" y="3741"/>
                  </a:lnTo>
                  <a:lnTo>
                    <a:pt x="3387" y="3710"/>
                  </a:lnTo>
                  <a:lnTo>
                    <a:pt x="3375" y="3675"/>
                  </a:lnTo>
                  <a:lnTo>
                    <a:pt x="3369" y="3640"/>
                  </a:lnTo>
                  <a:lnTo>
                    <a:pt x="3370" y="3605"/>
                  </a:lnTo>
                  <a:lnTo>
                    <a:pt x="3378" y="3570"/>
                  </a:lnTo>
                  <a:lnTo>
                    <a:pt x="3392" y="3537"/>
                  </a:lnTo>
                  <a:lnTo>
                    <a:pt x="3413" y="3507"/>
                  </a:lnTo>
                  <a:lnTo>
                    <a:pt x="3427" y="3493"/>
                  </a:lnTo>
                  <a:lnTo>
                    <a:pt x="3493" y="3428"/>
                  </a:lnTo>
                  <a:lnTo>
                    <a:pt x="3615" y="3286"/>
                  </a:lnTo>
                  <a:lnTo>
                    <a:pt x="3718" y="3137"/>
                  </a:lnTo>
                  <a:lnTo>
                    <a:pt x="3808" y="2978"/>
                  </a:lnTo>
                  <a:lnTo>
                    <a:pt x="3879" y="2811"/>
                  </a:lnTo>
                  <a:lnTo>
                    <a:pt x="3934" y="2637"/>
                  </a:lnTo>
                  <a:lnTo>
                    <a:pt x="3970" y="2458"/>
                  </a:lnTo>
                  <a:lnTo>
                    <a:pt x="3989" y="2274"/>
                  </a:lnTo>
                  <a:lnTo>
                    <a:pt x="3991" y="2180"/>
                  </a:lnTo>
                  <a:lnTo>
                    <a:pt x="3989" y="2088"/>
                  </a:lnTo>
                  <a:lnTo>
                    <a:pt x="3970" y="1905"/>
                  </a:lnTo>
                  <a:lnTo>
                    <a:pt x="3934" y="1729"/>
                  </a:lnTo>
                  <a:lnTo>
                    <a:pt x="3880" y="1559"/>
                  </a:lnTo>
                  <a:lnTo>
                    <a:pt x="3812" y="1395"/>
                  </a:lnTo>
                  <a:lnTo>
                    <a:pt x="3729" y="1242"/>
                  </a:lnTo>
                  <a:lnTo>
                    <a:pt x="3632" y="1097"/>
                  </a:lnTo>
                  <a:lnTo>
                    <a:pt x="3520" y="964"/>
                  </a:lnTo>
                  <a:lnTo>
                    <a:pt x="3397" y="841"/>
                  </a:lnTo>
                  <a:lnTo>
                    <a:pt x="3264" y="731"/>
                  </a:lnTo>
                  <a:lnTo>
                    <a:pt x="3118" y="632"/>
                  </a:lnTo>
                  <a:lnTo>
                    <a:pt x="2965" y="549"/>
                  </a:lnTo>
                  <a:lnTo>
                    <a:pt x="2802" y="480"/>
                  </a:lnTo>
                  <a:lnTo>
                    <a:pt x="2632" y="427"/>
                  </a:lnTo>
                  <a:lnTo>
                    <a:pt x="2456" y="391"/>
                  </a:lnTo>
                  <a:lnTo>
                    <a:pt x="2275" y="371"/>
                  </a:lnTo>
                  <a:lnTo>
                    <a:pt x="2181" y="370"/>
                  </a:lnTo>
                  <a:lnTo>
                    <a:pt x="2088" y="371"/>
                  </a:lnTo>
                  <a:lnTo>
                    <a:pt x="1905" y="391"/>
                  </a:lnTo>
                  <a:lnTo>
                    <a:pt x="1729" y="427"/>
                  </a:lnTo>
                  <a:lnTo>
                    <a:pt x="1559" y="480"/>
                  </a:lnTo>
                  <a:lnTo>
                    <a:pt x="1397" y="549"/>
                  </a:lnTo>
                  <a:lnTo>
                    <a:pt x="1243" y="632"/>
                  </a:lnTo>
                  <a:lnTo>
                    <a:pt x="1098" y="731"/>
                  </a:lnTo>
                  <a:lnTo>
                    <a:pt x="964" y="841"/>
                  </a:lnTo>
                  <a:lnTo>
                    <a:pt x="841" y="964"/>
                  </a:lnTo>
                  <a:lnTo>
                    <a:pt x="731" y="1097"/>
                  </a:lnTo>
                  <a:lnTo>
                    <a:pt x="633" y="1242"/>
                  </a:lnTo>
                  <a:lnTo>
                    <a:pt x="550" y="1395"/>
                  </a:lnTo>
                  <a:lnTo>
                    <a:pt x="481" y="1559"/>
                  </a:lnTo>
                  <a:lnTo>
                    <a:pt x="428" y="1729"/>
                  </a:lnTo>
                  <a:lnTo>
                    <a:pt x="391" y="1905"/>
                  </a:lnTo>
                  <a:lnTo>
                    <a:pt x="373" y="2088"/>
                  </a:lnTo>
                  <a:lnTo>
                    <a:pt x="371" y="2180"/>
                  </a:lnTo>
                  <a:lnTo>
                    <a:pt x="373" y="2274"/>
                  </a:lnTo>
                  <a:lnTo>
                    <a:pt x="393" y="2460"/>
                  </a:lnTo>
                  <a:lnTo>
                    <a:pt x="430" y="2641"/>
                  </a:lnTo>
                  <a:lnTo>
                    <a:pt x="487" y="2817"/>
                  </a:lnTo>
                  <a:lnTo>
                    <a:pt x="561" y="2987"/>
                  </a:lnTo>
                  <a:lnTo>
                    <a:pt x="652" y="3149"/>
                  </a:lnTo>
                  <a:lnTo>
                    <a:pt x="760" y="3301"/>
                  </a:lnTo>
                  <a:lnTo>
                    <a:pt x="883" y="3441"/>
                  </a:lnTo>
                  <a:lnTo>
                    <a:pt x="950" y="3507"/>
                  </a:lnTo>
                  <a:lnTo>
                    <a:pt x="963" y="3520"/>
                  </a:lnTo>
                  <a:lnTo>
                    <a:pt x="985" y="3550"/>
                  </a:lnTo>
                  <a:lnTo>
                    <a:pt x="999" y="3583"/>
                  </a:lnTo>
                  <a:lnTo>
                    <a:pt x="1007" y="3618"/>
                  </a:lnTo>
                  <a:lnTo>
                    <a:pt x="1008" y="3653"/>
                  </a:lnTo>
                  <a:lnTo>
                    <a:pt x="1003" y="3688"/>
                  </a:lnTo>
                  <a:lnTo>
                    <a:pt x="992" y="3723"/>
                  </a:lnTo>
                  <a:lnTo>
                    <a:pt x="972" y="3754"/>
                  </a:lnTo>
                  <a:lnTo>
                    <a:pt x="959" y="3769"/>
                  </a:lnTo>
                  <a:lnTo>
                    <a:pt x="945" y="3783"/>
                  </a:lnTo>
                  <a:lnTo>
                    <a:pt x="914" y="3805"/>
                  </a:lnTo>
                  <a:lnTo>
                    <a:pt x="879" y="3820"/>
                  </a:lnTo>
                  <a:lnTo>
                    <a:pt x="842" y="3827"/>
                  </a:lnTo>
                  <a:lnTo>
                    <a:pt x="823" y="3828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9345613" y="2605088"/>
              <a:ext cx="841375" cy="144463"/>
            </a:xfrm>
            <a:custGeom>
              <a:avLst/>
              <a:gdLst>
                <a:gd name="T0" fmla="*/ 2122 w 2122"/>
                <a:gd name="T1" fmla="*/ 182 h 365"/>
                <a:gd name="T2" fmla="*/ 2122 w 2122"/>
                <a:gd name="T3" fmla="*/ 201 h 365"/>
                <a:gd name="T4" fmla="*/ 2114 w 2122"/>
                <a:gd name="T5" fmla="*/ 236 h 365"/>
                <a:gd name="T6" fmla="*/ 2099 w 2122"/>
                <a:gd name="T7" fmla="*/ 270 h 365"/>
                <a:gd name="T8" fmla="*/ 2080 w 2122"/>
                <a:gd name="T9" fmla="*/ 298 h 365"/>
                <a:gd name="T10" fmla="*/ 2055 w 2122"/>
                <a:gd name="T11" fmla="*/ 323 h 365"/>
                <a:gd name="T12" fmla="*/ 2027 w 2122"/>
                <a:gd name="T13" fmla="*/ 342 h 365"/>
                <a:gd name="T14" fmla="*/ 1993 w 2122"/>
                <a:gd name="T15" fmla="*/ 357 h 365"/>
                <a:gd name="T16" fmla="*/ 1958 w 2122"/>
                <a:gd name="T17" fmla="*/ 365 h 365"/>
                <a:gd name="T18" fmla="*/ 1939 w 2122"/>
                <a:gd name="T19" fmla="*/ 365 h 365"/>
                <a:gd name="T20" fmla="*/ 183 w 2122"/>
                <a:gd name="T21" fmla="*/ 365 h 365"/>
                <a:gd name="T22" fmla="*/ 163 w 2122"/>
                <a:gd name="T23" fmla="*/ 365 h 365"/>
                <a:gd name="T24" fmla="*/ 128 w 2122"/>
                <a:gd name="T25" fmla="*/ 357 h 365"/>
                <a:gd name="T26" fmla="*/ 96 w 2122"/>
                <a:gd name="T27" fmla="*/ 342 h 365"/>
                <a:gd name="T28" fmla="*/ 66 w 2122"/>
                <a:gd name="T29" fmla="*/ 323 h 365"/>
                <a:gd name="T30" fmla="*/ 41 w 2122"/>
                <a:gd name="T31" fmla="*/ 298 h 365"/>
                <a:gd name="T32" fmla="*/ 22 w 2122"/>
                <a:gd name="T33" fmla="*/ 270 h 365"/>
                <a:gd name="T34" fmla="*/ 8 w 2122"/>
                <a:gd name="T35" fmla="*/ 236 h 365"/>
                <a:gd name="T36" fmla="*/ 1 w 2122"/>
                <a:gd name="T37" fmla="*/ 201 h 365"/>
                <a:gd name="T38" fmla="*/ 0 w 2122"/>
                <a:gd name="T39" fmla="*/ 182 h 365"/>
                <a:gd name="T40" fmla="*/ 1 w 2122"/>
                <a:gd name="T41" fmla="*/ 164 h 365"/>
                <a:gd name="T42" fmla="*/ 8 w 2122"/>
                <a:gd name="T43" fmla="*/ 127 h 365"/>
                <a:gd name="T44" fmla="*/ 22 w 2122"/>
                <a:gd name="T45" fmla="*/ 95 h 365"/>
                <a:gd name="T46" fmla="*/ 41 w 2122"/>
                <a:gd name="T47" fmla="*/ 66 h 365"/>
                <a:gd name="T48" fmla="*/ 66 w 2122"/>
                <a:gd name="T49" fmla="*/ 40 h 365"/>
                <a:gd name="T50" fmla="*/ 96 w 2122"/>
                <a:gd name="T51" fmla="*/ 21 h 365"/>
                <a:gd name="T52" fmla="*/ 128 w 2122"/>
                <a:gd name="T53" fmla="*/ 8 h 365"/>
                <a:gd name="T54" fmla="*/ 163 w 2122"/>
                <a:gd name="T55" fmla="*/ 0 h 365"/>
                <a:gd name="T56" fmla="*/ 183 w 2122"/>
                <a:gd name="T57" fmla="*/ 0 h 365"/>
                <a:gd name="T58" fmla="*/ 1939 w 2122"/>
                <a:gd name="T59" fmla="*/ 0 h 365"/>
                <a:gd name="T60" fmla="*/ 1958 w 2122"/>
                <a:gd name="T61" fmla="*/ 0 h 365"/>
                <a:gd name="T62" fmla="*/ 1993 w 2122"/>
                <a:gd name="T63" fmla="*/ 8 h 365"/>
                <a:gd name="T64" fmla="*/ 2027 w 2122"/>
                <a:gd name="T65" fmla="*/ 21 h 365"/>
                <a:gd name="T66" fmla="*/ 2055 w 2122"/>
                <a:gd name="T67" fmla="*/ 40 h 365"/>
                <a:gd name="T68" fmla="*/ 2080 w 2122"/>
                <a:gd name="T69" fmla="*/ 66 h 365"/>
                <a:gd name="T70" fmla="*/ 2099 w 2122"/>
                <a:gd name="T71" fmla="*/ 95 h 365"/>
                <a:gd name="T72" fmla="*/ 2114 w 2122"/>
                <a:gd name="T73" fmla="*/ 127 h 365"/>
                <a:gd name="T74" fmla="*/ 2122 w 2122"/>
                <a:gd name="T75" fmla="*/ 164 h 365"/>
                <a:gd name="T76" fmla="*/ 2122 w 2122"/>
                <a:gd name="T77" fmla="*/ 18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2" h="365">
                  <a:moveTo>
                    <a:pt x="2122" y="182"/>
                  </a:moveTo>
                  <a:lnTo>
                    <a:pt x="2122" y="201"/>
                  </a:lnTo>
                  <a:lnTo>
                    <a:pt x="2114" y="236"/>
                  </a:lnTo>
                  <a:lnTo>
                    <a:pt x="2099" y="270"/>
                  </a:lnTo>
                  <a:lnTo>
                    <a:pt x="2080" y="298"/>
                  </a:lnTo>
                  <a:lnTo>
                    <a:pt x="2055" y="323"/>
                  </a:lnTo>
                  <a:lnTo>
                    <a:pt x="2027" y="342"/>
                  </a:lnTo>
                  <a:lnTo>
                    <a:pt x="1993" y="357"/>
                  </a:lnTo>
                  <a:lnTo>
                    <a:pt x="1958" y="365"/>
                  </a:lnTo>
                  <a:lnTo>
                    <a:pt x="1939" y="365"/>
                  </a:lnTo>
                  <a:lnTo>
                    <a:pt x="183" y="365"/>
                  </a:lnTo>
                  <a:lnTo>
                    <a:pt x="163" y="365"/>
                  </a:lnTo>
                  <a:lnTo>
                    <a:pt x="128" y="357"/>
                  </a:lnTo>
                  <a:lnTo>
                    <a:pt x="96" y="342"/>
                  </a:lnTo>
                  <a:lnTo>
                    <a:pt x="66" y="323"/>
                  </a:lnTo>
                  <a:lnTo>
                    <a:pt x="41" y="298"/>
                  </a:lnTo>
                  <a:lnTo>
                    <a:pt x="22" y="270"/>
                  </a:lnTo>
                  <a:lnTo>
                    <a:pt x="8" y="236"/>
                  </a:lnTo>
                  <a:lnTo>
                    <a:pt x="1" y="201"/>
                  </a:lnTo>
                  <a:lnTo>
                    <a:pt x="0" y="182"/>
                  </a:lnTo>
                  <a:lnTo>
                    <a:pt x="1" y="164"/>
                  </a:lnTo>
                  <a:lnTo>
                    <a:pt x="8" y="127"/>
                  </a:lnTo>
                  <a:lnTo>
                    <a:pt x="22" y="95"/>
                  </a:lnTo>
                  <a:lnTo>
                    <a:pt x="41" y="66"/>
                  </a:lnTo>
                  <a:lnTo>
                    <a:pt x="66" y="40"/>
                  </a:lnTo>
                  <a:lnTo>
                    <a:pt x="96" y="21"/>
                  </a:lnTo>
                  <a:lnTo>
                    <a:pt x="128" y="8"/>
                  </a:lnTo>
                  <a:lnTo>
                    <a:pt x="163" y="0"/>
                  </a:lnTo>
                  <a:lnTo>
                    <a:pt x="183" y="0"/>
                  </a:lnTo>
                  <a:lnTo>
                    <a:pt x="1939" y="0"/>
                  </a:lnTo>
                  <a:lnTo>
                    <a:pt x="1958" y="0"/>
                  </a:lnTo>
                  <a:lnTo>
                    <a:pt x="1993" y="8"/>
                  </a:lnTo>
                  <a:lnTo>
                    <a:pt x="2027" y="21"/>
                  </a:lnTo>
                  <a:lnTo>
                    <a:pt x="2055" y="40"/>
                  </a:lnTo>
                  <a:lnTo>
                    <a:pt x="2080" y="66"/>
                  </a:lnTo>
                  <a:lnTo>
                    <a:pt x="2099" y="95"/>
                  </a:lnTo>
                  <a:lnTo>
                    <a:pt x="2114" y="127"/>
                  </a:lnTo>
                  <a:lnTo>
                    <a:pt x="2122" y="164"/>
                  </a:lnTo>
                  <a:lnTo>
                    <a:pt x="2122" y="182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9345613" y="2790825"/>
              <a:ext cx="841375" cy="144463"/>
            </a:xfrm>
            <a:custGeom>
              <a:avLst/>
              <a:gdLst>
                <a:gd name="T0" fmla="*/ 2122 w 2122"/>
                <a:gd name="T1" fmla="*/ 181 h 364"/>
                <a:gd name="T2" fmla="*/ 2122 w 2122"/>
                <a:gd name="T3" fmla="*/ 201 h 364"/>
                <a:gd name="T4" fmla="*/ 2114 w 2122"/>
                <a:gd name="T5" fmla="*/ 236 h 364"/>
                <a:gd name="T6" fmla="*/ 2099 w 2122"/>
                <a:gd name="T7" fmla="*/ 269 h 364"/>
                <a:gd name="T8" fmla="*/ 2080 w 2122"/>
                <a:gd name="T9" fmla="*/ 298 h 364"/>
                <a:gd name="T10" fmla="*/ 2055 w 2122"/>
                <a:gd name="T11" fmla="*/ 323 h 364"/>
                <a:gd name="T12" fmla="*/ 2027 w 2122"/>
                <a:gd name="T13" fmla="*/ 342 h 364"/>
                <a:gd name="T14" fmla="*/ 1993 w 2122"/>
                <a:gd name="T15" fmla="*/ 356 h 364"/>
                <a:gd name="T16" fmla="*/ 1958 w 2122"/>
                <a:gd name="T17" fmla="*/ 364 h 364"/>
                <a:gd name="T18" fmla="*/ 1939 w 2122"/>
                <a:gd name="T19" fmla="*/ 364 h 364"/>
                <a:gd name="T20" fmla="*/ 183 w 2122"/>
                <a:gd name="T21" fmla="*/ 364 h 364"/>
                <a:gd name="T22" fmla="*/ 163 w 2122"/>
                <a:gd name="T23" fmla="*/ 364 h 364"/>
                <a:gd name="T24" fmla="*/ 128 w 2122"/>
                <a:gd name="T25" fmla="*/ 356 h 364"/>
                <a:gd name="T26" fmla="*/ 96 w 2122"/>
                <a:gd name="T27" fmla="*/ 342 h 364"/>
                <a:gd name="T28" fmla="*/ 66 w 2122"/>
                <a:gd name="T29" fmla="*/ 323 h 364"/>
                <a:gd name="T30" fmla="*/ 41 w 2122"/>
                <a:gd name="T31" fmla="*/ 298 h 364"/>
                <a:gd name="T32" fmla="*/ 22 w 2122"/>
                <a:gd name="T33" fmla="*/ 269 h 364"/>
                <a:gd name="T34" fmla="*/ 8 w 2122"/>
                <a:gd name="T35" fmla="*/ 236 h 364"/>
                <a:gd name="T36" fmla="*/ 1 w 2122"/>
                <a:gd name="T37" fmla="*/ 201 h 364"/>
                <a:gd name="T38" fmla="*/ 0 w 2122"/>
                <a:gd name="T39" fmla="*/ 181 h 364"/>
                <a:gd name="T40" fmla="*/ 1 w 2122"/>
                <a:gd name="T41" fmla="*/ 163 h 364"/>
                <a:gd name="T42" fmla="*/ 8 w 2122"/>
                <a:gd name="T43" fmla="*/ 127 h 364"/>
                <a:gd name="T44" fmla="*/ 22 w 2122"/>
                <a:gd name="T45" fmla="*/ 94 h 364"/>
                <a:gd name="T46" fmla="*/ 41 w 2122"/>
                <a:gd name="T47" fmla="*/ 66 h 364"/>
                <a:gd name="T48" fmla="*/ 66 w 2122"/>
                <a:gd name="T49" fmla="*/ 40 h 364"/>
                <a:gd name="T50" fmla="*/ 96 w 2122"/>
                <a:gd name="T51" fmla="*/ 21 h 364"/>
                <a:gd name="T52" fmla="*/ 128 w 2122"/>
                <a:gd name="T53" fmla="*/ 8 h 364"/>
                <a:gd name="T54" fmla="*/ 163 w 2122"/>
                <a:gd name="T55" fmla="*/ 0 h 364"/>
                <a:gd name="T56" fmla="*/ 183 w 2122"/>
                <a:gd name="T57" fmla="*/ 0 h 364"/>
                <a:gd name="T58" fmla="*/ 1939 w 2122"/>
                <a:gd name="T59" fmla="*/ 0 h 364"/>
                <a:gd name="T60" fmla="*/ 1958 w 2122"/>
                <a:gd name="T61" fmla="*/ 0 h 364"/>
                <a:gd name="T62" fmla="*/ 1993 w 2122"/>
                <a:gd name="T63" fmla="*/ 8 h 364"/>
                <a:gd name="T64" fmla="*/ 2027 w 2122"/>
                <a:gd name="T65" fmla="*/ 21 h 364"/>
                <a:gd name="T66" fmla="*/ 2055 w 2122"/>
                <a:gd name="T67" fmla="*/ 40 h 364"/>
                <a:gd name="T68" fmla="*/ 2080 w 2122"/>
                <a:gd name="T69" fmla="*/ 66 h 364"/>
                <a:gd name="T70" fmla="*/ 2099 w 2122"/>
                <a:gd name="T71" fmla="*/ 94 h 364"/>
                <a:gd name="T72" fmla="*/ 2114 w 2122"/>
                <a:gd name="T73" fmla="*/ 127 h 364"/>
                <a:gd name="T74" fmla="*/ 2122 w 2122"/>
                <a:gd name="T75" fmla="*/ 163 h 364"/>
                <a:gd name="T76" fmla="*/ 2122 w 2122"/>
                <a:gd name="T77" fmla="*/ 1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2" h="364">
                  <a:moveTo>
                    <a:pt x="2122" y="181"/>
                  </a:moveTo>
                  <a:lnTo>
                    <a:pt x="2122" y="201"/>
                  </a:lnTo>
                  <a:lnTo>
                    <a:pt x="2114" y="236"/>
                  </a:lnTo>
                  <a:lnTo>
                    <a:pt x="2099" y="269"/>
                  </a:lnTo>
                  <a:lnTo>
                    <a:pt x="2080" y="298"/>
                  </a:lnTo>
                  <a:lnTo>
                    <a:pt x="2055" y="323"/>
                  </a:lnTo>
                  <a:lnTo>
                    <a:pt x="2027" y="342"/>
                  </a:lnTo>
                  <a:lnTo>
                    <a:pt x="1993" y="356"/>
                  </a:lnTo>
                  <a:lnTo>
                    <a:pt x="1958" y="364"/>
                  </a:lnTo>
                  <a:lnTo>
                    <a:pt x="1939" y="364"/>
                  </a:lnTo>
                  <a:lnTo>
                    <a:pt x="183" y="364"/>
                  </a:lnTo>
                  <a:lnTo>
                    <a:pt x="163" y="364"/>
                  </a:lnTo>
                  <a:lnTo>
                    <a:pt x="128" y="356"/>
                  </a:lnTo>
                  <a:lnTo>
                    <a:pt x="96" y="342"/>
                  </a:lnTo>
                  <a:lnTo>
                    <a:pt x="66" y="323"/>
                  </a:lnTo>
                  <a:lnTo>
                    <a:pt x="41" y="298"/>
                  </a:lnTo>
                  <a:lnTo>
                    <a:pt x="22" y="269"/>
                  </a:lnTo>
                  <a:lnTo>
                    <a:pt x="8" y="236"/>
                  </a:lnTo>
                  <a:lnTo>
                    <a:pt x="1" y="201"/>
                  </a:lnTo>
                  <a:lnTo>
                    <a:pt x="0" y="181"/>
                  </a:lnTo>
                  <a:lnTo>
                    <a:pt x="1" y="163"/>
                  </a:lnTo>
                  <a:lnTo>
                    <a:pt x="8" y="127"/>
                  </a:lnTo>
                  <a:lnTo>
                    <a:pt x="22" y="94"/>
                  </a:lnTo>
                  <a:lnTo>
                    <a:pt x="41" y="66"/>
                  </a:lnTo>
                  <a:lnTo>
                    <a:pt x="66" y="40"/>
                  </a:lnTo>
                  <a:lnTo>
                    <a:pt x="96" y="21"/>
                  </a:lnTo>
                  <a:lnTo>
                    <a:pt x="128" y="8"/>
                  </a:lnTo>
                  <a:lnTo>
                    <a:pt x="163" y="0"/>
                  </a:lnTo>
                  <a:lnTo>
                    <a:pt x="183" y="0"/>
                  </a:lnTo>
                  <a:lnTo>
                    <a:pt x="1939" y="0"/>
                  </a:lnTo>
                  <a:lnTo>
                    <a:pt x="1958" y="0"/>
                  </a:lnTo>
                  <a:lnTo>
                    <a:pt x="1993" y="8"/>
                  </a:lnTo>
                  <a:lnTo>
                    <a:pt x="2027" y="21"/>
                  </a:lnTo>
                  <a:lnTo>
                    <a:pt x="2055" y="40"/>
                  </a:lnTo>
                  <a:lnTo>
                    <a:pt x="2080" y="66"/>
                  </a:lnTo>
                  <a:lnTo>
                    <a:pt x="2099" y="94"/>
                  </a:lnTo>
                  <a:lnTo>
                    <a:pt x="2114" y="127"/>
                  </a:lnTo>
                  <a:lnTo>
                    <a:pt x="2122" y="163"/>
                  </a:lnTo>
                  <a:lnTo>
                    <a:pt x="2122" y="181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9345613" y="2978150"/>
              <a:ext cx="841375" cy="144463"/>
            </a:xfrm>
            <a:custGeom>
              <a:avLst/>
              <a:gdLst>
                <a:gd name="T0" fmla="*/ 2122 w 2122"/>
                <a:gd name="T1" fmla="*/ 182 h 365"/>
                <a:gd name="T2" fmla="*/ 2122 w 2122"/>
                <a:gd name="T3" fmla="*/ 201 h 365"/>
                <a:gd name="T4" fmla="*/ 2114 w 2122"/>
                <a:gd name="T5" fmla="*/ 236 h 365"/>
                <a:gd name="T6" fmla="*/ 2099 w 2122"/>
                <a:gd name="T7" fmla="*/ 270 h 365"/>
                <a:gd name="T8" fmla="*/ 2080 w 2122"/>
                <a:gd name="T9" fmla="*/ 298 h 365"/>
                <a:gd name="T10" fmla="*/ 2055 w 2122"/>
                <a:gd name="T11" fmla="*/ 323 h 365"/>
                <a:gd name="T12" fmla="*/ 2027 w 2122"/>
                <a:gd name="T13" fmla="*/ 342 h 365"/>
                <a:gd name="T14" fmla="*/ 1993 w 2122"/>
                <a:gd name="T15" fmla="*/ 357 h 365"/>
                <a:gd name="T16" fmla="*/ 1958 w 2122"/>
                <a:gd name="T17" fmla="*/ 365 h 365"/>
                <a:gd name="T18" fmla="*/ 1939 w 2122"/>
                <a:gd name="T19" fmla="*/ 365 h 365"/>
                <a:gd name="T20" fmla="*/ 183 w 2122"/>
                <a:gd name="T21" fmla="*/ 365 h 365"/>
                <a:gd name="T22" fmla="*/ 163 w 2122"/>
                <a:gd name="T23" fmla="*/ 365 h 365"/>
                <a:gd name="T24" fmla="*/ 128 w 2122"/>
                <a:gd name="T25" fmla="*/ 357 h 365"/>
                <a:gd name="T26" fmla="*/ 96 w 2122"/>
                <a:gd name="T27" fmla="*/ 342 h 365"/>
                <a:gd name="T28" fmla="*/ 66 w 2122"/>
                <a:gd name="T29" fmla="*/ 323 h 365"/>
                <a:gd name="T30" fmla="*/ 41 w 2122"/>
                <a:gd name="T31" fmla="*/ 298 h 365"/>
                <a:gd name="T32" fmla="*/ 22 w 2122"/>
                <a:gd name="T33" fmla="*/ 270 h 365"/>
                <a:gd name="T34" fmla="*/ 8 w 2122"/>
                <a:gd name="T35" fmla="*/ 236 h 365"/>
                <a:gd name="T36" fmla="*/ 1 w 2122"/>
                <a:gd name="T37" fmla="*/ 201 h 365"/>
                <a:gd name="T38" fmla="*/ 0 w 2122"/>
                <a:gd name="T39" fmla="*/ 182 h 365"/>
                <a:gd name="T40" fmla="*/ 1 w 2122"/>
                <a:gd name="T41" fmla="*/ 164 h 365"/>
                <a:gd name="T42" fmla="*/ 8 w 2122"/>
                <a:gd name="T43" fmla="*/ 127 h 365"/>
                <a:gd name="T44" fmla="*/ 22 w 2122"/>
                <a:gd name="T45" fmla="*/ 95 h 365"/>
                <a:gd name="T46" fmla="*/ 41 w 2122"/>
                <a:gd name="T47" fmla="*/ 66 h 365"/>
                <a:gd name="T48" fmla="*/ 66 w 2122"/>
                <a:gd name="T49" fmla="*/ 42 h 365"/>
                <a:gd name="T50" fmla="*/ 96 w 2122"/>
                <a:gd name="T51" fmla="*/ 21 h 365"/>
                <a:gd name="T52" fmla="*/ 128 w 2122"/>
                <a:gd name="T53" fmla="*/ 8 h 365"/>
                <a:gd name="T54" fmla="*/ 163 w 2122"/>
                <a:gd name="T55" fmla="*/ 0 h 365"/>
                <a:gd name="T56" fmla="*/ 183 w 2122"/>
                <a:gd name="T57" fmla="*/ 0 h 365"/>
                <a:gd name="T58" fmla="*/ 1939 w 2122"/>
                <a:gd name="T59" fmla="*/ 0 h 365"/>
                <a:gd name="T60" fmla="*/ 1958 w 2122"/>
                <a:gd name="T61" fmla="*/ 0 h 365"/>
                <a:gd name="T62" fmla="*/ 1993 w 2122"/>
                <a:gd name="T63" fmla="*/ 8 h 365"/>
                <a:gd name="T64" fmla="*/ 2027 w 2122"/>
                <a:gd name="T65" fmla="*/ 21 h 365"/>
                <a:gd name="T66" fmla="*/ 2055 w 2122"/>
                <a:gd name="T67" fmla="*/ 42 h 365"/>
                <a:gd name="T68" fmla="*/ 2080 w 2122"/>
                <a:gd name="T69" fmla="*/ 66 h 365"/>
                <a:gd name="T70" fmla="*/ 2099 w 2122"/>
                <a:gd name="T71" fmla="*/ 95 h 365"/>
                <a:gd name="T72" fmla="*/ 2114 w 2122"/>
                <a:gd name="T73" fmla="*/ 127 h 365"/>
                <a:gd name="T74" fmla="*/ 2122 w 2122"/>
                <a:gd name="T75" fmla="*/ 164 h 365"/>
                <a:gd name="T76" fmla="*/ 2122 w 2122"/>
                <a:gd name="T77" fmla="*/ 18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2" h="365">
                  <a:moveTo>
                    <a:pt x="2122" y="182"/>
                  </a:moveTo>
                  <a:lnTo>
                    <a:pt x="2122" y="201"/>
                  </a:lnTo>
                  <a:lnTo>
                    <a:pt x="2114" y="236"/>
                  </a:lnTo>
                  <a:lnTo>
                    <a:pt x="2099" y="270"/>
                  </a:lnTo>
                  <a:lnTo>
                    <a:pt x="2080" y="298"/>
                  </a:lnTo>
                  <a:lnTo>
                    <a:pt x="2055" y="323"/>
                  </a:lnTo>
                  <a:lnTo>
                    <a:pt x="2027" y="342"/>
                  </a:lnTo>
                  <a:lnTo>
                    <a:pt x="1993" y="357"/>
                  </a:lnTo>
                  <a:lnTo>
                    <a:pt x="1958" y="365"/>
                  </a:lnTo>
                  <a:lnTo>
                    <a:pt x="1939" y="365"/>
                  </a:lnTo>
                  <a:lnTo>
                    <a:pt x="183" y="365"/>
                  </a:lnTo>
                  <a:lnTo>
                    <a:pt x="163" y="365"/>
                  </a:lnTo>
                  <a:lnTo>
                    <a:pt x="128" y="357"/>
                  </a:lnTo>
                  <a:lnTo>
                    <a:pt x="96" y="342"/>
                  </a:lnTo>
                  <a:lnTo>
                    <a:pt x="66" y="323"/>
                  </a:lnTo>
                  <a:lnTo>
                    <a:pt x="41" y="298"/>
                  </a:lnTo>
                  <a:lnTo>
                    <a:pt x="22" y="270"/>
                  </a:lnTo>
                  <a:lnTo>
                    <a:pt x="8" y="236"/>
                  </a:lnTo>
                  <a:lnTo>
                    <a:pt x="1" y="201"/>
                  </a:lnTo>
                  <a:lnTo>
                    <a:pt x="0" y="182"/>
                  </a:lnTo>
                  <a:lnTo>
                    <a:pt x="1" y="164"/>
                  </a:lnTo>
                  <a:lnTo>
                    <a:pt x="8" y="127"/>
                  </a:lnTo>
                  <a:lnTo>
                    <a:pt x="22" y="95"/>
                  </a:lnTo>
                  <a:lnTo>
                    <a:pt x="41" y="66"/>
                  </a:lnTo>
                  <a:lnTo>
                    <a:pt x="66" y="42"/>
                  </a:lnTo>
                  <a:lnTo>
                    <a:pt x="96" y="21"/>
                  </a:lnTo>
                  <a:lnTo>
                    <a:pt x="128" y="8"/>
                  </a:lnTo>
                  <a:lnTo>
                    <a:pt x="163" y="0"/>
                  </a:lnTo>
                  <a:lnTo>
                    <a:pt x="183" y="0"/>
                  </a:lnTo>
                  <a:lnTo>
                    <a:pt x="1939" y="0"/>
                  </a:lnTo>
                  <a:lnTo>
                    <a:pt x="1958" y="0"/>
                  </a:lnTo>
                  <a:lnTo>
                    <a:pt x="1993" y="8"/>
                  </a:lnTo>
                  <a:lnTo>
                    <a:pt x="2027" y="21"/>
                  </a:lnTo>
                  <a:lnTo>
                    <a:pt x="2055" y="42"/>
                  </a:lnTo>
                  <a:lnTo>
                    <a:pt x="2080" y="66"/>
                  </a:lnTo>
                  <a:lnTo>
                    <a:pt x="2099" y="95"/>
                  </a:lnTo>
                  <a:lnTo>
                    <a:pt x="2114" y="127"/>
                  </a:lnTo>
                  <a:lnTo>
                    <a:pt x="2122" y="164"/>
                  </a:lnTo>
                  <a:lnTo>
                    <a:pt x="2122" y="182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9502775" y="3167063"/>
              <a:ext cx="527050" cy="228600"/>
            </a:xfrm>
            <a:custGeom>
              <a:avLst/>
              <a:gdLst>
                <a:gd name="T0" fmla="*/ 0 w 1330"/>
                <a:gd name="T1" fmla="*/ 0 h 577"/>
                <a:gd name="T2" fmla="*/ 0 w 1330"/>
                <a:gd name="T3" fmla="*/ 105 h 577"/>
                <a:gd name="T4" fmla="*/ 2 w 1330"/>
                <a:gd name="T5" fmla="*/ 153 h 577"/>
                <a:gd name="T6" fmla="*/ 21 w 1330"/>
                <a:gd name="T7" fmla="*/ 245 h 577"/>
                <a:gd name="T8" fmla="*/ 56 w 1330"/>
                <a:gd name="T9" fmla="*/ 330 h 577"/>
                <a:gd name="T10" fmla="*/ 107 w 1330"/>
                <a:gd name="T11" fmla="*/ 406 h 577"/>
                <a:gd name="T12" fmla="*/ 172 w 1330"/>
                <a:gd name="T13" fmla="*/ 469 h 577"/>
                <a:gd name="T14" fmla="*/ 247 w 1330"/>
                <a:gd name="T15" fmla="*/ 520 h 577"/>
                <a:gd name="T16" fmla="*/ 331 w 1330"/>
                <a:gd name="T17" fmla="*/ 556 h 577"/>
                <a:gd name="T18" fmla="*/ 423 w 1330"/>
                <a:gd name="T19" fmla="*/ 575 h 577"/>
                <a:gd name="T20" fmla="*/ 472 w 1330"/>
                <a:gd name="T21" fmla="*/ 577 h 577"/>
                <a:gd name="T22" fmla="*/ 857 w 1330"/>
                <a:gd name="T23" fmla="*/ 577 h 577"/>
                <a:gd name="T24" fmla="*/ 906 w 1330"/>
                <a:gd name="T25" fmla="*/ 575 h 577"/>
                <a:gd name="T26" fmla="*/ 998 w 1330"/>
                <a:gd name="T27" fmla="*/ 556 h 577"/>
                <a:gd name="T28" fmla="*/ 1083 w 1330"/>
                <a:gd name="T29" fmla="*/ 520 h 577"/>
                <a:gd name="T30" fmla="*/ 1158 w 1330"/>
                <a:gd name="T31" fmla="*/ 469 h 577"/>
                <a:gd name="T32" fmla="*/ 1223 w 1330"/>
                <a:gd name="T33" fmla="*/ 406 h 577"/>
                <a:gd name="T34" fmla="*/ 1273 w 1330"/>
                <a:gd name="T35" fmla="*/ 330 h 577"/>
                <a:gd name="T36" fmla="*/ 1309 w 1330"/>
                <a:gd name="T37" fmla="*/ 245 h 577"/>
                <a:gd name="T38" fmla="*/ 1328 w 1330"/>
                <a:gd name="T39" fmla="*/ 153 h 577"/>
                <a:gd name="T40" fmla="*/ 1330 w 1330"/>
                <a:gd name="T41" fmla="*/ 105 h 577"/>
                <a:gd name="T42" fmla="*/ 1330 w 1330"/>
                <a:gd name="T43" fmla="*/ 0 h 577"/>
                <a:gd name="T44" fmla="*/ 0 w 1330"/>
                <a:gd name="T4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0" h="577">
                  <a:moveTo>
                    <a:pt x="0" y="0"/>
                  </a:moveTo>
                  <a:lnTo>
                    <a:pt x="0" y="105"/>
                  </a:lnTo>
                  <a:lnTo>
                    <a:pt x="2" y="153"/>
                  </a:lnTo>
                  <a:lnTo>
                    <a:pt x="21" y="245"/>
                  </a:lnTo>
                  <a:lnTo>
                    <a:pt x="56" y="330"/>
                  </a:lnTo>
                  <a:lnTo>
                    <a:pt x="107" y="406"/>
                  </a:lnTo>
                  <a:lnTo>
                    <a:pt x="172" y="469"/>
                  </a:lnTo>
                  <a:lnTo>
                    <a:pt x="247" y="520"/>
                  </a:lnTo>
                  <a:lnTo>
                    <a:pt x="331" y="556"/>
                  </a:lnTo>
                  <a:lnTo>
                    <a:pt x="423" y="575"/>
                  </a:lnTo>
                  <a:lnTo>
                    <a:pt x="472" y="577"/>
                  </a:lnTo>
                  <a:lnTo>
                    <a:pt x="857" y="577"/>
                  </a:lnTo>
                  <a:lnTo>
                    <a:pt x="906" y="575"/>
                  </a:lnTo>
                  <a:lnTo>
                    <a:pt x="998" y="556"/>
                  </a:lnTo>
                  <a:lnTo>
                    <a:pt x="1083" y="520"/>
                  </a:lnTo>
                  <a:lnTo>
                    <a:pt x="1158" y="469"/>
                  </a:lnTo>
                  <a:lnTo>
                    <a:pt x="1223" y="406"/>
                  </a:lnTo>
                  <a:lnTo>
                    <a:pt x="1273" y="330"/>
                  </a:lnTo>
                  <a:lnTo>
                    <a:pt x="1309" y="245"/>
                  </a:lnTo>
                  <a:lnTo>
                    <a:pt x="1328" y="153"/>
                  </a:lnTo>
                  <a:lnTo>
                    <a:pt x="1330" y="105"/>
                  </a:lnTo>
                  <a:lnTo>
                    <a:pt x="13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10766425" y="1954213"/>
              <a:ext cx="420688" cy="128588"/>
            </a:xfrm>
            <a:custGeom>
              <a:avLst/>
              <a:gdLst>
                <a:gd name="T0" fmla="*/ 896 w 1058"/>
                <a:gd name="T1" fmla="*/ 325 h 325"/>
                <a:gd name="T2" fmla="*/ 896 w 1058"/>
                <a:gd name="T3" fmla="*/ 325 h 325"/>
                <a:gd name="T4" fmla="*/ 162 w 1058"/>
                <a:gd name="T5" fmla="*/ 324 h 325"/>
                <a:gd name="T6" fmla="*/ 145 w 1058"/>
                <a:gd name="T7" fmla="*/ 324 h 325"/>
                <a:gd name="T8" fmla="*/ 114 w 1058"/>
                <a:gd name="T9" fmla="*/ 317 h 325"/>
                <a:gd name="T10" fmla="*/ 71 w 1058"/>
                <a:gd name="T11" fmla="*/ 298 h 325"/>
                <a:gd name="T12" fmla="*/ 27 w 1058"/>
                <a:gd name="T13" fmla="*/ 254 h 325"/>
                <a:gd name="T14" fmla="*/ 7 w 1058"/>
                <a:gd name="T15" fmla="*/ 210 h 325"/>
                <a:gd name="T16" fmla="*/ 0 w 1058"/>
                <a:gd name="T17" fmla="*/ 179 h 325"/>
                <a:gd name="T18" fmla="*/ 0 w 1058"/>
                <a:gd name="T19" fmla="*/ 162 h 325"/>
                <a:gd name="T20" fmla="*/ 0 w 1058"/>
                <a:gd name="T21" fmla="*/ 145 h 325"/>
                <a:gd name="T22" fmla="*/ 7 w 1058"/>
                <a:gd name="T23" fmla="*/ 114 h 325"/>
                <a:gd name="T24" fmla="*/ 27 w 1058"/>
                <a:gd name="T25" fmla="*/ 71 h 325"/>
                <a:gd name="T26" fmla="*/ 71 w 1058"/>
                <a:gd name="T27" fmla="*/ 27 h 325"/>
                <a:gd name="T28" fmla="*/ 114 w 1058"/>
                <a:gd name="T29" fmla="*/ 7 h 325"/>
                <a:gd name="T30" fmla="*/ 145 w 1058"/>
                <a:gd name="T31" fmla="*/ 1 h 325"/>
                <a:gd name="T32" fmla="*/ 162 w 1058"/>
                <a:gd name="T33" fmla="*/ 0 h 325"/>
                <a:gd name="T34" fmla="*/ 162 w 1058"/>
                <a:gd name="T35" fmla="*/ 0 h 325"/>
                <a:gd name="T36" fmla="*/ 896 w 1058"/>
                <a:gd name="T37" fmla="*/ 1 h 325"/>
                <a:gd name="T38" fmla="*/ 913 w 1058"/>
                <a:gd name="T39" fmla="*/ 2 h 325"/>
                <a:gd name="T40" fmla="*/ 944 w 1058"/>
                <a:gd name="T41" fmla="*/ 9 h 325"/>
                <a:gd name="T42" fmla="*/ 987 w 1058"/>
                <a:gd name="T43" fmla="*/ 28 h 325"/>
                <a:gd name="T44" fmla="*/ 1031 w 1058"/>
                <a:gd name="T45" fmla="*/ 72 h 325"/>
                <a:gd name="T46" fmla="*/ 1050 w 1058"/>
                <a:gd name="T47" fmla="*/ 115 h 325"/>
                <a:gd name="T48" fmla="*/ 1057 w 1058"/>
                <a:gd name="T49" fmla="*/ 147 h 325"/>
                <a:gd name="T50" fmla="*/ 1058 w 1058"/>
                <a:gd name="T51" fmla="*/ 163 h 325"/>
                <a:gd name="T52" fmla="*/ 1057 w 1058"/>
                <a:gd name="T53" fmla="*/ 180 h 325"/>
                <a:gd name="T54" fmla="*/ 1050 w 1058"/>
                <a:gd name="T55" fmla="*/ 212 h 325"/>
                <a:gd name="T56" fmla="*/ 1031 w 1058"/>
                <a:gd name="T57" fmla="*/ 255 h 325"/>
                <a:gd name="T58" fmla="*/ 987 w 1058"/>
                <a:gd name="T59" fmla="*/ 298 h 325"/>
                <a:gd name="T60" fmla="*/ 944 w 1058"/>
                <a:gd name="T61" fmla="*/ 319 h 325"/>
                <a:gd name="T62" fmla="*/ 913 w 1058"/>
                <a:gd name="T63" fmla="*/ 325 h 325"/>
                <a:gd name="T64" fmla="*/ 896 w 1058"/>
                <a:gd name="T65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8" h="325">
                  <a:moveTo>
                    <a:pt x="896" y="325"/>
                  </a:moveTo>
                  <a:lnTo>
                    <a:pt x="896" y="325"/>
                  </a:lnTo>
                  <a:lnTo>
                    <a:pt x="162" y="324"/>
                  </a:lnTo>
                  <a:lnTo>
                    <a:pt x="145" y="324"/>
                  </a:lnTo>
                  <a:lnTo>
                    <a:pt x="114" y="317"/>
                  </a:lnTo>
                  <a:lnTo>
                    <a:pt x="71" y="298"/>
                  </a:lnTo>
                  <a:lnTo>
                    <a:pt x="27" y="254"/>
                  </a:lnTo>
                  <a:lnTo>
                    <a:pt x="7" y="210"/>
                  </a:lnTo>
                  <a:lnTo>
                    <a:pt x="0" y="179"/>
                  </a:lnTo>
                  <a:lnTo>
                    <a:pt x="0" y="162"/>
                  </a:lnTo>
                  <a:lnTo>
                    <a:pt x="0" y="145"/>
                  </a:lnTo>
                  <a:lnTo>
                    <a:pt x="7" y="114"/>
                  </a:lnTo>
                  <a:lnTo>
                    <a:pt x="27" y="71"/>
                  </a:lnTo>
                  <a:lnTo>
                    <a:pt x="71" y="27"/>
                  </a:lnTo>
                  <a:lnTo>
                    <a:pt x="114" y="7"/>
                  </a:lnTo>
                  <a:lnTo>
                    <a:pt x="145" y="1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896" y="1"/>
                  </a:lnTo>
                  <a:lnTo>
                    <a:pt x="913" y="2"/>
                  </a:lnTo>
                  <a:lnTo>
                    <a:pt x="944" y="9"/>
                  </a:lnTo>
                  <a:lnTo>
                    <a:pt x="987" y="28"/>
                  </a:lnTo>
                  <a:lnTo>
                    <a:pt x="1031" y="72"/>
                  </a:lnTo>
                  <a:lnTo>
                    <a:pt x="1050" y="115"/>
                  </a:lnTo>
                  <a:lnTo>
                    <a:pt x="1057" y="147"/>
                  </a:lnTo>
                  <a:lnTo>
                    <a:pt x="1058" y="163"/>
                  </a:lnTo>
                  <a:lnTo>
                    <a:pt x="1057" y="180"/>
                  </a:lnTo>
                  <a:lnTo>
                    <a:pt x="1050" y="212"/>
                  </a:lnTo>
                  <a:lnTo>
                    <a:pt x="1031" y="255"/>
                  </a:lnTo>
                  <a:lnTo>
                    <a:pt x="987" y="298"/>
                  </a:lnTo>
                  <a:lnTo>
                    <a:pt x="944" y="319"/>
                  </a:lnTo>
                  <a:lnTo>
                    <a:pt x="913" y="325"/>
                  </a:lnTo>
                  <a:lnTo>
                    <a:pt x="896" y="325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8332788" y="1954213"/>
              <a:ext cx="427038" cy="128588"/>
            </a:xfrm>
            <a:custGeom>
              <a:avLst/>
              <a:gdLst>
                <a:gd name="T0" fmla="*/ 916 w 1078"/>
                <a:gd name="T1" fmla="*/ 325 h 325"/>
                <a:gd name="T2" fmla="*/ 916 w 1078"/>
                <a:gd name="T3" fmla="*/ 325 h 325"/>
                <a:gd name="T4" fmla="*/ 162 w 1078"/>
                <a:gd name="T5" fmla="*/ 324 h 325"/>
                <a:gd name="T6" fmla="*/ 145 w 1078"/>
                <a:gd name="T7" fmla="*/ 323 h 325"/>
                <a:gd name="T8" fmla="*/ 114 w 1078"/>
                <a:gd name="T9" fmla="*/ 316 h 325"/>
                <a:gd name="T10" fmla="*/ 71 w 1078"/>
                <a:gd name="T11" fmla="*/ 297 h 325"/>
                <a:gd name="T12" fmla="*/ 27 w 1078"/>
                <a:gd name="T13" fmla="*/ 253 h 325"/>
                <a:gd name="T14" fmla="*/ 8 w 1078"/>
                <a:gd name="T15" fmla="*/ 210 h 325"/>
                <a:gd name="T16" fmla="*/ 1 w 1078"/>
                <a:gd name="T17" fmla="*/ 178 h 325"/>
                <a:gd name="T18" fmla="*/ 0 w 1078"/>
                <a:gd name="T19" fmla="*/ 162 h 325"/>
                <a:gd name="T20" fmla="*/ 1 w 1078"/>
                <a:gd name="T21" fmla="*/ 145 h 325"/>
                <a:gd name="T22" fmla="*/ 8 w 1078"/>
                <a:gd name="T23" fmla="*/ 113 h 325"/>
                <a:gd name="T24" fmla="*/ 27 w 1078"/>
                <a:gd name="T25" fmla="*/ 70 h 325"/>
                <a:gd name="T26" fmla="*/ 71 w 1078"/>
                <a:gd name="T27" fmla="*/ 26 h 325"/>
                <a:gd name="T28" fmla="*/ 114 w 1078"/>
                <a:gd name="T29" fmla="*/ 6 h 325"/>
                <a:gd name="T30" fmla="*/ 146 w 1078"/>
                <a:gd name="T31" fmla="*/ 0 h 325"/>
                <a:gd name="T32" fmla="*/ 162 w 1078"/>
                <a:gd name="T33" fmla="*/ 0 h 325"/>
                <a:gd name="T34" fmla="*/ 162 w 1078"/>
                <a:gd name="T35" fmla="*/ 0 h 325"/>
                <a:gd name="T36" fmla="*/ 916 w 1078"/>
                <a:gd name="T37" fmla="*/ 1 h 325"/>
                <a:gd name="T38" fmla="*/ 933 w 1078"/>
                <a:gd name="T39" fmla="*/ 1 h 325"/>
                <a:gd name="T40" fmla="*/ 964 w 1078"/>
                <a:gd name="T41" fmla="*/ 8 h 325"/>
                <a:gd name="T42" fmla="*/ 1008 w 1078"/>
                <a:gd name="T43" fmla="*/ 27 h 325"/>
                <a:gd name="T44" fmla="*/ 1051 w 1078"/>
                <a:gd name="T45" fmla="*/ 71 h 325"/>
                <a:gd name="T46" fmla="*/ 1072 w 1078"/>
                <a:gd name="T47" fmla="*/ 115 h 325"/>
                <a:gd name="T48" fmla="*/ 1078 w 1078"/>
                <a:gd name="T49" fmla="*/ 146 h 325"/>
                <a:gd name="T50" fmla="*/ 1078 w 1078"/>
                <a:gd name="T51" fmla="*/ 163 h 325"/>
                <a:gd name="T52" fmla="*/ 1078 w 1078"/>
                <a:gd name="T53" fmla="*/ 180 h 325"/>
                <a:gd name="T54" fmla="*/ 1072 w 1078"/>
                <a:gd name="T55" fmla="*/ 211 h 325"/>
                <a:gd name="T56" fmla="*/ 1051 w 1078"/>
                <a:gd name="T57" fmla="*/ 254 h 325"/>
                <a:gd name="T58" fmla="*/ 1007 w 1078"/>
                <a:gd name="T59" fmla="*/ 298 h 325"/>
                <a:gd name="T60" fmla="*/ 964 w 1078"/>
                <a:gd name="T61" fmla="*/ 318 h 325"/>
                <a:gd name="T62" fmla="*/ 933 w 1078"/>
                <a:gd name="T63" fmla="*/ 324 h 325"/>
                <a:gd name="T64" fmla="*/ 916 w 1078"/>
                <a:gd name="T65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8" h="325">
                  <a:moveTo>
                    <a:pt x="916" y="325"/>
                  </a:moveTo>
                  <a:lnTo>
                    <a:pt x="916" y="325"/>
                  </a:lnTo>
                  <a:lnTo>
                    <a:pt x="162" y="324"/>
                  </a:lnTo>
                  <a:lnTo>
                    <a:pt x="145" y="323"/>
                  </a:lnTo>
                  <a:lnTo>
                    <a:pt x="114" y="316"/>
                  </a:lnTo>
                  <a:lnTo>
                    <a:pt x="71" y="297"/>
                  </a:lnTo>
                  <a:lnTo>
                    <a:pt x="27" y="253"/>
                  </a:lnTo>
                  <a:lnTo>
                    <a:pt x="8" y="210"/>
                  </a:lnTo>
                  <a:lnTo>
                    <a:pt x="1" y="178"/>
                  </a:lnTo>
                  <a:lnTo>
                    <a:pt x="0" y="162"/>
                  </a:lnTo>
                  <a:lnTo>
                    <a:pt x="1" y="145"/>
                  </a:lnTo>
                  <a:lnTo>
                    <a:pt x="8" y="113"/>
                  </a:lnTo>
                  <a:lnTo>
                    <a:pt x="27" y="70"/>
                  </a:lnTo>
                  <a:lnTo>
                    <a:pt x="71" y="26"/>
                  </a:lnTo>
                  <a:lnTo>
                    <a:pt x="114" y="6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916" y="1"/>
                  </a:lnTo>
                  <a:lnTo>
                    <a:pt x="933" y="1"/>
                  </a:lnTo>
                  <a:lnTo>
                    <a:pt x="964" y="8"/>
                  </a:lnTo>
                  <a:lnTo>
                    <a:pt x="1008" y="27"/>
                  </a:lnTo>
                  <a:lnTo>
                    <a:pt x="1051" y="71"/>
                  </a:lnTo>
                  <a:lnTo>
                    <a:pt x="1072" y="115"/>
                  </a:lnTo>
                  <a:lnTo>
                    <a:pt x="1078" y="146"/>
                  </a:lnTo>
                  <a:lnTo>
                    <a:pt x="1078" y="163"/>
                  </a:lnTo>
                  <a:lnTo>
                    <a:pt x="1078" y="180"/>
                  </a:lnTo>
                  <a:lnTo>
                    <a:pt x="1072" y="211"/>
                  </a:lnTo>
                  <a:lnTo>
                    <a:pt x="1051" y="254"/>
                  </a:lnTo>
                  <a:lnTo>
                    <a:pt x="1007" y="298"/>
                  </a:lnTo>
                  <a:lnTo>
                    <a:pt x="964" y="318"/>
                  </a:lnTo>
                  <a:lnTo>
                    <a:pt x="933" y="324"/>
                  </a:lnTo>
                  <a:lnTo>
                    <a:pt x="916" y="325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9701213" y="528638"/>
              <a:ext cx="130175" cy="403225"/>
            </a:xfrm>
            <a:custGeom>
              <a:avLst/>
              <a:gdLst>
                <a:gd name="T0" fmla="*/ 162 w 325"/>
                <a:gd name="T1" fmla="*/ 1016 h 1016"/>
                <a:gd name="T2" fmla="*/ 162 w 325"/>
                <a:gd name="T3" fmla="*/ 1016 h 1016"/>
                <a:gd name="T4" fmla="*/ 145 w 325"/>
                <a:gd name="T5" fmla="*/ 1015 h 1016"/>
                <a:gd name="T6" fmla="*/ 114 w 325"/>
                <a:gd name="T7" fmla="*/ 1009 h 1016"/>
                <a:gd name="T8" fmla="*/ 71 w 325"/>
                <a:gd name="T9" fmla="*/ 989 h 1016"/>
                <a:gd name="T10" fmla="*/ 27 w 325"/>
                <a:gd name="T11" fmla="*/ 945 h 1016"/>
                <a:gd name="T12" fmla="*/ 8 w 325"/>
                <a:gd name="T13" fmla="*/ 902 h 1016"/>
                <a:gd name="T14" fmla="*/ 1 w 325"/>
                <a:gd name="T15" fmla="*/ 871 h 1016"/>
                <a:gd name="T16" fmla="*/ 0 w 325"/>
                <a:gd name="T17" fmla="*/ 854 h 1016"/>
                <a:gd name="T18" fmla="*/ 1 w 325"/>
                <a:gd name="T19" fmla="*/ 162 h 1016"/>
                <a:gd name="T20" fmla="*/ 3 w 325"/>
                <a:gd name="T21" fmla="*/ 145 h 1016"/>
                <a:gd name="T22" fmla="*/ 9 w 325"/>
                <a:gd name="T23" fmla="*/ 113 h 1016"/>
                <a:gd name="T24" fmla="*/ 29 w 325"/>
                <a:gd name="T25" fmla="*/ 70 h 1016"/>
                <a:gd name="T26" fmla="*/ 73 w 325"/>
                <a:gd name="T27" fmla="*/ 27 h 1016"/>
                <a:gd name="T28" fmla="*/ 115 w 325"/>
                <a:gd name="T29" fmla="*/ 7 h 1016"/>
                <a:gd name="T30" fmla="*/ 146 w 325"/>
                <a:gd name="T31" fmla="*/ 0 h 1016"/>
                <a:gd name="T32" fmla="*/ 163 w 325"/>
                <a:gd name="T33" fmla="*/ 0 h 1016"/>
                <a:gd name="T34" fmla="*/ 163 w 325"/>
                <a:gd name="T35" fmla="*/ 0 h 1016"/>
                <a:gd name="T36" fmla="*/ 180 w 325"/>
                <a:gd name="T37" fmla="*/ 0 h 1016"/>
                <a:gd name="T38" fmla="*/ 213 w 325"/>
                <a:gd name="T39" fmla="*/ 7 h 1016"/>
                <a:gd name="T40" fmla="*/ 255 w 325"/>
                <a:gd name="T41" fmla="*/ 27 h 1016"/>
                <a:gd name="T42" fmla="*/ 298 w 325"/>
                <a:gd name="T43" fmla="*/ 71 h 1016"/>
                <a:gd name="T44" fmla="*/ 319 w 325"/>
                <a:gd name="T45" fmla="*/ 114 h 1016"/>
                <a:gd name="T46" fmla="*/ 325 w 325"/>
                <a:gd name="T47" fmla="*/ 145 h 1016"/>
                <a:gd name="T48" fmla="*/ 325 w 325"/>
                <a:gd name="T49" fmla="*/ 162 h 1016"/>
                <a:gd name="T50" fmla="*/ 324 w 325"/>
                <a:gd name="T51" fmla="*/ 854 h 1016"/>
                <a:gd name="T52" fmla="*/ 324 w 325"/>
                <a:gd name="T53" fmla="*/ 871 h 1016"/>
                <a:gd name="T54" fmla="*/ 318 w 325"/>
                <a:gd name="T55" fmla="*/ 902 h 1016"/>
                <a:gd name="T56" fmla="*/ 297 w 325"/>
                <a:gd name="T57" fmla="*/ 945 h 1016"/>
                <a:gd name="T58" fmla="*/ 254 w 325"/>
                <a:gd name="T59" fmla="*/ 989 h 1016"/>
                <a:gd name="T60" fmla="*/ 210 w 325"/>
                <a:gd name="T61" fmla="*/ 1009 h 1016"/>
                <a:gd name="T62" fmla="*/ 179 w 325"/>
                <a:gd name="T63" fmla="*/ 1015 h 1016"/>
                <a:gd name="T64" fmla="*/ 162 w 325"/>
                <a:gd name="T65" fmla="*/ 101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5" h="1016">
                  <a:moveTo>
                    <a:pt x="162" y="1016"/>
                  </a:moveTo>
                  <a:lnTo>
                    <a:pt x="162" y="1016"/>
                  </a:lnTo>
                  <a:lnTo>
                    <a:pt x="145" y="1015"/>
                  </a:lnTo>
                  <a:lnTo>
                    <a:pt x="114" y="1009"/>
                  </a:lnTo>
                  <a:lnTo>
                    <a:pt x="71" y="989"/>
                  </a:lnTo>
                  <a:lnTo>
                    <a:pt x="27" y="945"/>
                  </a:lnTo>
                  <a:lnTo>
                    <a:pt x="8" y="902"/>
                  </a:lnTo>
                  <a:lnTo>
                    <a:pt x="1" y="871"/>
                  </a:lnTo>
                  <a:lnTo>
                    <a:pt x="0" y="854"/>
                  </a:lnTo>
                  <a:lnTo>
                    <a:pt x="1" y="162"/>
                  </a:lnTo>
                  <a:lnTo>
                    <a:pt x="3" y="145"/>
                  </a:lnTo>
                  <a:lnTo>
                    <a:pt x="9" y="113"/>
                  </a:lnTo>
                  <a:lnTo>
                    <a:pt x="29" y="70"/>
                  </a:lnTo>
                  <a:lnTo>
                    <a:pt x="73" y="27"/>
                  </a:lnTo>
                  <a:lnTo>
                    <a:pt x="115" y="7"/>
                  </a:lnTo>
                  <a:lnTo>
                    <a:pt x="146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80" y="0"/>
                  </a:lnTo>
                  <a:lnTo>
                    <a:pt x="213" y="7"/>
                  </a:lnTo>
                  <a:lnTo>
                    <a:pt x="255" y="27"/>
                  </a:lnTo>
                  <a:lnTo>
                    <a:pt x="298" y="71"/>
                  </a:lnTo>
                  <a:lnTo>
                    <a:pt x="319" y="114"/>
                  </a:lnTo>
                  <a:lnTo>
                    <a:pt x="325" y="145"/>
                  </a:lnTo>
                  <a:lnTo>
                    <a:pt x="325" y="162"/>
                  </a:lnTo>
                  <a:lnTo>
                    <a:pt x="324" y="854"/>
                  </a:lnTo>
                  <a:lnTo>
                    <a:pt x="324" y="871"/>
                  </a:lnTo>
                  <a:lnTo>
                    <a:pt x="318" y="902"/>
                  </a:lnTo>
                  <a:lnTo>
                    <a:pt x="297" y="945"/>
                  </a:lnTo>
                  <a:lnTo>
                    <a:pt x="254" y="989"/>
                  </a:lnTo>
                  <a:lnTo>
                    <a:pt x="210" y="1009"/>
                  </a:lnTo>
                  <a:lnTo>
                    <a:pt x="179" y="1015"/>
                  </a:lnTo>
                  <a:lnTo>
                    <a:pt x="162" y="1016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0494963" y="960438"/>
              <a:ext cx="307975" cy="309563"/>
            </a:xfrm>
            <a:custGeom>
              <a:avLst/>
              <a:gdLst>
                <a:gd name="T0" fmla="*/ 160 w 779"/>
                <a:gd name="T1" fmla="*/ 780 h 780"/>
                <a:gd name="T2" fmla="*/ 129 w 779"/>
                <a:gd name="T3" fmla="*/ 778 h 780"/>
                <a:gd name="T4" fmla="*/ 85 w 779"/>
                <a:gd name="T5" fmla="*/ 761 h 780"/>
                <a:gd name="T6" fmla="*/ 57 w 779"/>
                <a:gd name="T7" fmla="*/ 744 h 780"/>
                <a:gd name="T8" fmla="*/ 46 w 779"/>
                <a:gd name="T9" fmla="*/ 732 h 780"/>
                <a:gd name="T10" fmla="*/ 34 w 779"/>
                <a:gd name="T11" fmla="*/ 719 h 780"/>
                <a:gd name="T12" fmla="*/ 16 w 779"/>
                <a:gd name="T13" fmla="*/ 693 h 780"/>
                <a:gd name="T14" fmla="*/ 0 w 779"/>
                <a:gd name="T15" fmla="*/ 648 h 780"/>
                <a:gd name="T16" fmla="*/ 0 w 779"/>
                <a:gd name="T17" fmla="*/ 586 h 780"/>
                <a:gd name="T18" fmla="*/ 16 w 779"/>
                <a:gd name="T19" fmla="*/ 542 h 780"/>
                <a:gd name="T20" fmla="*/ 34 w 779"/>
                <a:gd name="T21" fmla="*/ 514 h 780"/>
                <a:gd name="T22" fmla="*/ 46 w 779"/>
                <a:gd name="T23" fmla="*/ 503 h 780"/>
                <a:gd name="T24" fmla="*/ 504 w 779"/>
                <a:gd name="T25" fmla="*/ 45 h 780"/>
                <a:gd name="T26" fmla="*/ 516 w 779"/>
                <a:gd name="T27" fmla="*/ 34 h 780"/>
                <a:gd name="T28" fmla="*/ 543 w 779"/>
                <a:gd name="T29" fmla="*/ 15 h 780"/>
                <a:gd name="T30" fmla="*/ 587 w 779"/>
                <a:gd name="T31" fmla="*/ 0 h 780"/>
                <a:gd name="T32" fmla="*/ 650 w 779"/>
                <a:gd name="T33" fmla="*/ 0 h 780"/>
                <a:gd name="T34" fmla="*/ 695 w 779"/>
                <a:gd name="T35" fmla="*/ 15 h 780"/>
                <a:gd name="T36" fmla="*/ 721 w 779"/>
                <a:gd name="T37" fmla="*/ 34 h 780"/>
                <a:gd name="T38" fmla="*/ 734 w 779"/>
                <a:gd name="T39" fmla="*/ 45 h 780"/>
                <a:gd name="T40" fmla="*/ 746 w 779"/>
                <a:gd name="T41" fmla="*/ 57 h 780"/>
                <a:gd name="T42" fmla="*/ 762 w 779"/>
                <a:gd name="T43" fmla="*/ 84 h 780"/>
                <a:gd name="T44" fmla="*/ 779 w 779"/>
                <a:gd name="T45" fmla="*/ 128 h 780"/>
                <a:gd name="T46" fmla="*/ 779 w 779"/>
                <a:gd name="T47" fmla="*/ 190 h 780"/>
                <a:gd name="T48" fmla="*/ 762 w 779"/>
                <a:gd name="T49" fmla="*/ 236 h 780"/>
                <a:gd name="T50" fmla="*/ 744 w 779"/>
                <a:gd name="T51" fmla="*/ 262 h 780"/>
                <a:gd name="T52" fmla="*/ 734 w 779"/>
                <a:gd name="T53" fmla="*/ 275 h 780"/>
                <a:gd name="T54" fmla="*/ 274 w 779"/>
                <a:gd name="T55" fmla="*/ 732 h 780"/>
                <a:gd name="T56" fmla="*/ 262 w 779"/>
                <a:gd name="T57" fmla="*/ 744 h 780"/>
                <a:gd name="T58" fmla="*/ 235 w 779"/>
                <a:gd name="T59" fmla="*/ 761 h 780"/>
                <a:gd name="T60" fmla="*/ 191 w 779"/>
                <a:gd name="T61" fmla="*/ 778 h 780"/>
                <a:gd name="T62" fmla="*/ 160 w 779"/>
                <a:gd name="T6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9" h="780">
                  <a:moveTo>
                    <a:pt x="160" y="780"/>
                  </a:moveTo>
                  <a:lnTo>
                    <a:pt x="129" y="778"/>
                  </a:lnTo>
                  <a:lnTo>
                    <a:pt x="85" y="761"/>
                  </a:lnTo>
                  <a:lnTo>
                    <a:pt x="57" y="744"/>
                  </a:lnTo>
                  <a:lnTo>
                    <a:pt x="46" y="732"/>
                  </a:lnTo>
                  <a:lnTo>
                    <a:pt x="34" y="719"/>
                  </a:lnTo>
                  <a:lnTo>
                    <a:pt x="16" y="693"/>
                  </a:lnTo>
                  <a:lnTo>
                    <a:pt x="0" y="648"/>
                  </a:lnTo>
                  <a:lnTo>
                    <a:pt x="0" y="586"/>
                  </a:lnTo>
                  <a:lnTo>
                    <a:pt x="16" y="542"/>
                  </a:lnTo>
                  <a:lnTo>
                    <a:pt x="34" y="514"/>
                  </a:lnTo>
                  <a:lnTo>
                    <a:pt x="46" y="503"/>
                  </a:lnTo>
                  <a:lnTo>
                    <a:pt x="504" y="45"/>
                  </a:lnTo>
                  <a:lnTo>
                    <a:pt x="516" y="34"/>
                  </a:lnTo>
                  <a:lnTo>
                    <a:pt x="543" y="15"/>
                  </a:lnTo>
                  <a:lnTo>
                    <a:pt x="587" y="0"/>
                  </a:lnTo>
                  <a:lnTo>
                    <a:pt x="650" y="0"/>
                  </a:lnTo>
                  <a:lnTo>
                    <a:pt x="695" y="15"/>
                  </a:lnTo>
                  <a:lnTo>
                    <a:pt x="721" y="34"/>
                  </a:lnTo>
                  <a:lnTo>
                    <a:pt x="734" y="45"/>
                  </a:lnTo>
                  <a:lnTo>
                    <a:pt x="746" y="57"/>
                  </a:lnTo>
                  <a:lnTo>
                    <a:pt x="762" y="84"/>
                  </a:lnTo>
                  <a:lnTo>
                    <a:pt x="779" y="128"/>
                  </a:lnTo>
                  <a:lnTo>
                    <a:pt x="779" y="190"/>
                  </a:lnTo>
                  <a:lnTo>
                    <a:pt x="762" y="236"/>
                  </a:lnTo>
                  <a:lnTo>
                    <a:pt x="744" y="262"/>
                  </a:lnTo>
                  <a:lnTo>
                    <a:pt x="734" y="275"/>
                  </a:lnTo>
                  <a:lnTo>
                    <a:pt x="274" y="732"/>
                  </a:lnTo>
                  <a:lnTo>
                    <a:pt x="262" y="744"/>
                  </a:lnTo>
                  <a:lnTo>
                    <a:pt x="235" y="761"/>
                  </a:lnTo>
                  <a:lnTo>
                    <a:pt x="191" y="778"/>
                  </a:lnTo>
                  <a:lnTo>
                    <a:pt x="160" y="780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8710613" y="1042988"/>
              <a:ext cx="307975" cy="309563"/>
            </a:xfrm>
            <a:custGeom>
              <a:avLst/>
              <a:gdLst>
                <a:gd name="T0" fmla="*/ 618 w 778"/>
                <a:gd name="T1" fmla="*/ 779 h 779"/>
                <a:gd name="T2" fmla="*/ 587 w 778"/>
                <a:gd name="T3" fmla="*/ 778 h 779"/>
                <a:gd name="T4" fmla="*/ 543 w 778"/>
                <a:gd name="T5" fmla="*/ 761 h 779"/>
                <a:gd name="T6" fmla="*/ 516 w 778"/>
                <a:gd name="T7" fmla="*/ 743 h 779"/>
                <a:gd name="T8" fmla="*/ 503 w 778"/>
                <a:gd name="T9" fmla="*/ 733 h 779"/>
                <a:gd name="T10" fmla="*/ 46 w 778"/>
                <a:gd name="T11" fmla="*/ 275 h 779"/>
                <a:gd name="T12" fmla="*/ 35 w 778"/>
                <a:gd name="T13" fmla="*/ 263 h 779"/>
                <a:gd name="T14" fmla="*/ 17 w 778"/>
                <a:gd name="T15" fmla="*/ 236 h 779"/>
                <a:gd name="T16" fmla="*/ 0 w 778"/>
                <a:gd name="T17" fmla="*/ 192 h 779"/>
                <a:gd name="T18" fmla="*/ 0 w 778"/>
                <a:gd name="T19" fmla="*/ 130 h 779"/>
                <a:gd name="T20" fmla="*/ 17 w 778"/>
                <a:gd name="T21" fmla="*/ 86 h 779"/>
                <a:gd name="T22" fmla="*/ 34 w 778"/>
                <a:gd name="T23" fmla="*/ 59 h 779"/>
                <a:gd name="T24" fmla="*/ 46 w 778"/>
                <a:gd name="T25" fmla="*/ 47 h 779"/>
                <a:gd name="T26" fmla="*/ 59 w 778"/>
                <a:gd name="T27" fmla="*/ 35 h 779"/>
                <a:gd name="T28" fmla="*/ 84 w 778"/>
                <a:gd name="T29" fmla="*/ 17 h 779"/>
                <a:gd name="T30" fmla="*/ 129 w 778"/>
                <a:gd name="T31" fmla="*/ 2 h 779"/>
                <a:gd name="T32" fmla="*/ 191 w 778"/>
                <a:gd name="T33" fmla="*/ 0 h 779"/>
                <a:gd name="T34" fmla="*/ 236 w 778"/>
                <a:gd name="T35" fmla="*/ 17 h 779"/>
                <a:gd name="T36" fmla="*/ 263 w 778"/>
                <a:gd name="T37" fmla="*/ 35 h 779"/>
                <a:gd name="T38" fmla="*/ 275 w 778"/>
                <a:gd name="T39" fmla="*/ 47 h 779"/>
                <a:gd name="T40" fmla="*/ 732 w 778"/>
                <a:gd name="T41" fmla="*/ 503 h 779"/>
                <a:gd name="T42" fmla="*/ 744 w 778"/>
                <a:gd name="T43" fmla="*/ 515 h 779"/>
                <a:gd name="T44" fmla="*/ 762 w 778"/>
                <a:gd name="T45" fmla="*/ 542 h 779"/>
                <a:gd name="T46" fmla="*/ 778 w 778"/>
                <a:gd name="T47" fmla="*/ 586 h 779"/>
                <a:gd name="T48" fmla="*/ 778 w 778"/>
                <a:gd name="T49" fmla="*/ 648 h 779"/>
                <a:gd name="T50" fmla="*/ 762 w 778"/>
                <a:gd name="T51" fmla="*/ 692 h 779"/>
                <a:gd name="T52" fmla="*/ 744 w 778"/>
                <a:gd name="T53" fmla="*/ 720 h 779"/>
                <a:gd name="T54" fmla="*/ 732 w 778"/>
                <a:gd name="T55" fmla="*/ 733 h 779"/>
                <a:gd name="T56" fmla="*/ 721 w 778"/>
                <a:gd name="T57" fmla="*/ 743 h 779"/>
                <a:gd name="T58" fmla="*/ 694 w 778"/>
                <a:gd name="T59" fmla="*/ 761 h 779"/>
                <a:gd name="T60" fmla="*/ 650 w 778"/>
                <a:gd name="T61" fmla="*/ 778 h 779"/>
                <a:gd name="T62" fmla="*/ 618 w 778"/>
                <a:gd name="T6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8" h="779">
                  <a:moveTo>
                    <a:pt x="618" y="779"/>
                  </a:moveTo>
                  <a:lnTo>
                    <a:pt x="587" y="778"/>
                  </a:lnTo>
                  <a:lnTo>
                    <a:pt x="543" y="761"/>
                  </a:lnTo>
                  <a:lnTo>
                    <a:pt x="516" y="743"/>
                  </a:lnTo>
                  <a:lnTo>
                    <a:pt x="503" y="733"/>
                  </a:lnTo>
                  <a:lnTo>
                    <a:pt x="46" y="275"/>
                  </a:lnTo>
                  <a:lnTo>
                    <a:pt x="35" y="263"/>
                  </a:lnTo>
                  <a:lnTo>
                    <a:pt x="17" y="236"/>
                  </a:lnTo>
                  <a:lnTo>
                    <a:pt x="0" y="192"/>
                  </a:lnTo>
                  <a:lnTo>
                    <a:pt x="0" y="130"/>
                  </a:lnTo>
                  <a:lnTo>
                    <a:pt x="17" y="86"/>
                  </a:lnTo>
                  <a:lnTo>
                    <a:pt x="34" y="59"/>
                  </a:lnTo>
                  <a:lnTo>
                    <a:pt x="46" y="47"/>
                  </a:lnTo>
                  <a:lnTo>
                    <a:pt x="59" y="35"/>
                  </a:lnTo>
                  <a:lnTo>
                    <a:pt x="84" y="17"/>
                  </a:lnTo>
                  <a:lnTo>
                    <a:pt x="129" y="2"/>
                  </a:lnTo>
                  <a:lnTo>
                    <a:pt x="191" y="0"/>
                  </a:lnTo>
                  <a:lnTo>
                    <a:pt x="236" y="17"/>
                  </a:lnTo>
                  <a:lnTo>
                    <a:pt x="263" y="35"/>
                  </a:lnTo>
                  <a:lnTo>
                    <a:pt x="275" y="47"/>
                  </a:lnTo>
                  <a:lnTo>
                    <a:pt x="732" y="503"/>
                  </a:lnTo>
                  <a:lnTo>
                    <a:pt x="744" y="515"/>
                  </a:lnTo>
                  <a:lnTo>
                    <a:pt x="762" y="542"/>
                  </a:lnTo>
                  <a:lnTo>
                    <a:pt x="778" y="586"/>
                  </a:lnTo>
                  <a:lnTo>
                    <a:pt x="778" y="648"/>
                  </a:lnTo>
                  <a:lnTo>
                    <a:pt x="762" y="692"/>
                  </a:lnTo>
                  <a:lnTo>
                    <a:pt x="744" y="720"/>
                  </a:lnTo>
                  <a:lnTo>
                    <a:pt x="732" y="733"/>
                  </a:lnTo>
                  <a:lnTo>
                    <a:pt x="721" y="743"/>
                  </a:lnTo>
                  <a:lnTo>
                    <a:pt x="694" y="761"/>
                  </a:lnTo>
                  <a:lnTo>
                    <a:pt x="650" y="778"/>
                  </a:lnTo>
                  <a:lnTo>
                    <a:pt x="618" y="779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5734050" y="2819400"/>
              <a:ext cx="2413000" cy="1995488"/>
            </a:xfrm>
            <a:custGeom>
              <a:avLst/>
              <a:gdLst>
                <a:gd name="T0" fmla="*/ 2857 w 6080"/>
                <a:gd name="T1" fmla="*/ 3610 h 5027"/>
                <a:gd name="T2" fmla="*/ 2915 w 6080"/>
                <a:gd name="T3" fmla="*/ 3764 h 5027"/>
                <a:gd name="T4" fmla="*/ 2870 w 6080"/>
                <a:gd name="T5" fmla="*/ 3939 h 5027"/>
                <a:gd name="T6" fmla="*/ 2879 w 6080"/>
                <a:gd name="T7" fmla="*/ 4302 h 5027"/>
                <a:gd name="T8" fmla="*/ 3003 w 6080"/>
                <a:gd name="T9" fmla="*/ 4596 h 5027"/>
                <a:gd name="T10" fmla="*/ 3219 w 6080"/>
                <a:gd name="T11" fmla="*/ 4832 h 5027"/>
                <a:gd name="T12" fmla="*/ 3544 w 6080"/>
                <a:gd name="T13" fmla="*/ 4994 h 5027"/>
                <a:gd name="T14" fmla="*/ 3791 w 6080"/>
                <a:gd name="T15" fmla="*/ 5027 h 5027"/>
                <a:gd name="T16" fmla="*/ 4134 w 6080"/>
                <a:gd name="T17" fmla="*/ 4962 h 5027"/>
                <a:gd name="T18" fmla="*/ 4464 w 6080"/>
                <a:gd name="T19" fmla="*/ 4740 h 5027"/>
                <a:gd name="T20" fmla="*/ 4605 w 6080"/>
                <a:gd name="T21" fmla="*/ 4646 h 5027"/>
                <a:gd name="T22" fmla="*/ 4818 w 6080"/>
                <a:gd name="T23" fmla="*/ 4699 h 5027"/>
                <a:gd name="T24" fmla="*/ 5060 w 6080"/>
                <a:gd name="T25" fmla="*/ 4720 h 5027"/>
                <a:gd name="T26" fmla="*/ 5369 w 6080"/>
                <a:gd name="T27" fmla="*/ 4652 h 5027"/>
                <a:gd name="T28" fmla="*/ 5632 w 6080"/>
                <a:gd name="T29" fmla="*/ 4489 h 5027"/>
                <a:gd name="T30" fmla="*/ 5829 w 6080"/>
                <a:gd name="T31" fmla="*/ 4248 h 5027"/>
                <a:gd name="T32" fmla="*/ 5930 w 6080"/>
                <a:gd name="T33" fmla="*/ 3989 h 5027"/>
                <a:gd name="T34" fmla="*/ 5940 w 6080"/>
                <a:gd name="T35" fmla="*/ 3641 h 5027"/>
                <a:gd name="T36" fmla="*/ 5798 w 6080"/>
                <a:gd name="T37" fmla="*/ 3273 h 5027"/>
                <a:gd name="T38" fmla="*/ 5741 w 6080"/>
                <a:gd name="T39" fmla="*/ 3093 h 5027"/>
                <a:gd name="T40" fmla="*/ 5922 w 6080"/>
                <a:gd name="T41" fmla="*/ 2860 h 5027"/>
                <a:gd name="T42" fmla="*/ 6067 w 6080"/>
                <a:gd name="T43" fmla="*/ 2494 h 5027"/>
                <a:gd name="T44" fmla="*/ 6058 w 6080"/>
                <a:gd name="T45" fmla="*/ 2134 h 5027"/>
                <a:gd name="T46" fmla="*/ 5918 w 6080"/>
                <a:gd name="T47" fmla="*/ 1814 h 5027"/>
                <a:gd name="T48" fmla="*/ 5669 w 6080"/>
                <a:gd name="T49" fmla="*/ 1566 h 5027"/>
                <a:gd name="T50" fmla="*/ 5378 w 6080"/>
                <a:gd name="T51" fmla="*/ 1436 h 5027"/>
                <a:gd name="T52" fmla="*/ 5257 w 6080"/>
                <a:gd name="T53" fmla="*/ 1302 h 5027"/>
                <a:gd name="T54" fmla="*/ 5242 w 6080"/>
                <a:gd name="T55" fmla="*/ 1066 h 5027"/>
                <a:gd name="T56" fmla="*/ 5130 w 6080"/>
                <a:gd name="T57" fmla="*/ 765 h 5027"/>
                <a:gd name="T58" fmla="*/ 4925 w 6080"/>
                <a:gd name="T59" fmla="*/ 523 h 5027"/>
                <a:gd name="T60" fmla="*/ 4646 w 6080"/>
                <a:gd name="T61" fmla="*/ 361 h 5027"/>
                <a:gd name="T62" fmla="*/ 4403 w 6080"/>
                <a:gd name="T63" fmla="*/ 308 h 5027"/>
                <a:gd name="T64" fmla="*/ 4080 w 6080"/>
                <a:gd name="T65" fmla="*/ 337 h 5027"/>
                <a:gd name="T66" fmla="*/ 3864 w 6080"/>
                <a:gd name="T67" fmla="*/ 424 h 5027"/>
                <a:gd name="T68" fmla="*/ 3686 w 6080"/>
                <a:gd name="T69" fmla="*/ 367 h 5027"/>
                <a:gd name="T70" fmla="*/ 3480 w 6080"/>
                <a:gd name="T71" fmla="*/ 169 h 5027"/>
                <a:gd name="T72" fmla="*/ 3186 w 6080"/>
                <a:gd name="T73" fmla="*/ 31 h 5027"/>
                <a:gd name="T74" fmla="*/ 2944 w 6080"/>
                <a:gd name="T75" fmla="*/ 0 h 5027"/>
                <a:gd name="T76" fmla="*/ 2657 w 6080"/>
                <a:gd name="T77" fmla="*/ 46 h 5027"/>
                <a:gd name="T78" fmla="*/ 2366 w 6080"/>
                <a:gd name="T79" fmla="*/ 203 h 5027"/>
                <a:gd name="T80" fmla="*/ 2234 w 6080"/>
                <a:gd name="T81" fmla="*/ 270 h 5027"/>
                <a:gd name="T82" fmla="*/ 2034 w 6080"/>
                <a:gd name="T83" fmla="*/ 218 h 5027"/>
                <a:gd name="T84" fmla="*/ 1792 w 6080"/>
                <a:gd name="T85" fmla="*/ 196 h 5027"/>
                <a:gd name="T86" fmla="*/ 1483 w 6080"/>
                <a:gd name="T87" fmla="*/ 265 h 5027"/>
                <a:gd name="T88" fmla="*/ 1219 w 6080"/>
                <a:gd name="T89" fmla="*/ 428 h 5027"/>
                <a:gd name="T90" fmla="*/ 1022 w 6080"/>
                <a:gd name="T91" fmla="*/ 668 h 5027"/>
                <a:gd name="T92" fmla="*/ 922 w 6080"/>
                <a:gd name="T93" fmla="*/ 928 h 5027"/>
                <a:gd name="T94" fmla="*/ 899 w 6080"/>
                <a:gd name="T95" fmla="*/ 1168 h 5027"/>
                <a:gd name="T96" fmla="*/ 766 w 6080"/>
                <a:gd name="T97" fmla="*/ 1299 h 5027"/>
                <a:gd name="T98" fmla="*/ 336 w 6080"/>
                <a:gd name="T99" fmla="*/ 1500 h 5027"/>
                <a:gd name="T100" fmla="*/ 39 w 6080"/>
                <a:gd name="T101" fmla="*/ 1948 h 5027"/>
                <a:gd name="T102" fmla="*/ 0 w 6080"/>
                <a:gd name="T103" fmla="*/ 2245 h 5027"/>
                <a:gd name="T104" fmla="*/ 81 w 6080"/>
                <a:gd name="T105" fmla="*/ 2598 h 5027"/>
                <a:gd name="T106" fmla="*/ 230 w 6080"/>
                <a:gd name="T107" fmla="*/ 2831 h 5027"/>
                <a:gd name="T108" fmla="*/ 516 w 6080"/>
                <a:gd name="T109" fmla="*/ 3053 h 5027"/>
                <a:gd name="T110" fmla="*/ 786 w 6080"/>
                <a:gd name="T111" fmla="*/ 3140 h 5027"/>
                <a:gd name="T112" fmla="*/ 1153 w 6080"/>
                <a:gd name="T113" fmla="*/ 3124 h 5027"/>
                <a:gd name="T114" fmla="*/ 1324 w 6080"/>
                <a:gd name="T115" fmla="*/ 3186 h 5027"/>
                <a:gd name="T116" fmla="*/ 1484 w 6080"/>
                <a:gd name="T117" fmla="*/ 3431 h 5027"/>
                <a:gd name="T118" fmla="*/ 1824 w 6080"/>
                <a:gd name="T119" fmla="*/ 3671 h 5027"/>
                <a:gd name="T120" fmla="*/ 2127 w 6080"/>
                <a:gd name="T121" fmla="*/ 3738 h 5027"/>
                <a:gd name="T122" fmla="*/ 2495 w 6080"/>
                <a:gd name="T123" fmla="*/ 3685 h 5027"/>
                <a:gd name="T124" fmla="*/ 2733 w 6080"/>
                <a:gd name="T125" fmla="*/ 3575 h 5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80" h="5027">
                  <a:moveTo>
                    <a:pt x="2756" y="3574"/>
                  </a:moveTo>
                  <a:lnTo>
                    <a:pt x="2782" y="3576"/>
                  </a:lnTo>
                  <a:lnTo>
                    <a:pt x="2834" y="3593"/>
                  </a:lnTo>
                  <a:lnTo>
                    <a:pt x="2857" y="3610"/>
                  </a:lnTo>
                  <a:lnTo>
                    <a:pt x="2875" y="3627"/>
                  </a:lnTo>
                  <a:lnTo>
                    <a:pt x="2902" y="3668"/>
                  </a:lnTo>
                  <a:lnTo>
                    <a:pt x="2917" y="3715"/>
                  </a:lnTo>
                  <a:lnTo>
                    <a:pt x="2915" y="3764"/>
                  </a:lnTo>
                  <a:lnTo>
                    <a:pt x="2909" y="3789"/>
                  </a:lnTo>
                  <a:lnTo>
                    <a:pt x="2891" y="3842"/>
                  </a:lnTo>
                  <a:lnTo>
                    <a:pt x="2879" y="3894"/>
                  </a:lnTo>
                  <a:lnTo>
                    <a:pt x="2870" y="3939"/>
                  </a:lnTo>
                  <a:lnTo>
                    <a:pt x="2858" y="4030"/>
                  </a:lnTo>
                  <a:lnTo>
                    <a:pt x="2857" y="4122"/>
                  </a:lnTo>
                  <a:lnTo>
                    <a:pt x="2863" y="4213"/>
                  </a:lnTo>
                  <a:lnTo>
                    <a:pt x="2879" y="4302"/>
                  </a:lnTo>
                  <a:lnTo>
                    <a:pt x="2904" y="4389"/>
                  </a:lnTo>
                  <a:lnTo>
                    <a:pt x="2937" y="4475"/>
                  </a:lnTo>
                  <a:lnTo>
                    <a:pt x="2979" y="4556"/>
                  </a:lnTo>
                  <a:lnTo>
                    <a:pt x="3003" y="4596"/>
                  </a:lnTo>
                  <a:lnTo>
                    <a:pt x="3029" y="4635"/>
                  </a:lnTo>
                  <a:lnTo>
                    <a:pt x="3086" y="4708"/>
                  </a:lnTo>
                  <a:lnTo>
                    <a:pt x="3150" y="4774"/>
                  </a:lnTo>
                  <a:lnTo>
                    <a:pt x="3219" y="4832"/>
                  </a:lnTo>
                  <a:lnTo>
                    <a:pt x="3294" y="4884"/>
                  </a:lnTo>
                  <a:lnTo>
                    <a:pt x="3373" y="4930"/>
                  </a:lnTo>
                  <a:lnTo>
                    <a:pt x="3456" y="4966"/>
                  </a:lnTo>
                  <a:lnTo>
                    <a:pt x="3544" y="4994"/>
                  </a:lnTo>
                  <a:lnTo>
                    <a:pt x="3589" y="5005"/>
                  </a:lnTo>
                  <a:lnTo>
                    <a:pt x="3640" y="5015"/>
                  </a:lnTo>
                  <a:lnTo>
                    <a:pt x="3741" y="5027"/>
                  </a:lnTo>
                  <a:lnTo>
                    <a:pt x="3791" y="5027"/>
                  </a:lnTo>
                  <a:lnTo>
                    <a:pt x="3842" y="5027"/>
                  </a:lnTo>
                  <a:lnTo>
                    <a:pt x="3942" y="5015"/>
                  </a:lnTo>
                  <a:lnTo>
                    <a:pt x="4039" y="4994"/>
                  </a:lnTo>
                  <a:lnTo>
                    <a:pt x="4134" y="4962"/>
                  </a:lnTo>
                  <a:lnTo>
                    <a:pt x="4224" y="4920"/>
                  </a:lnTo>
                  <a:lnTo>
                    <a:pt x="4310" y="4870"/>
                  </a:lnTo>
                  <a:lnTo>
                    <a:pt x="4390" y="4809"/>
                  </a:lnTo>
                  <a:lnTo>
                    <a:pt x="4464" y="4740"/>
                  </a:lnTo>
                  <a:lnTo>
                    <a:pt x="4498" y="4701"/>
                  </a:lnTo>
                  <a:lnTo>
                    <a:pt x="4516" y="4683"/>
                  </a:lnTo>
                  <a:lnTo>
                    <a:pt x="4557" y="4657"/>
                  </a:lnTo>
                  <a:lnTo>
                    <a:pt x="4605" y="4646"/>
                  </a:lnTo>
                  <a:lnTo>
                    <a:pt x="4655" y="4648"/>
                  </a:lnTo>
                  <a:lnTo>
                    <a:pt x="4679" y="4656"/>
                  </a:lnTo>
                  <a:lnTo>
                    <a:pt x="4748" y="4681"/>
                  </a:lnTo>
                  <a:lnTo>
                    <a:pt x="4818" y="4699"/>
                  </a:lnTo>
                  <a:lnTo>
                    <a:pt x="4867" y="4708"/>
                  </a:lnTo>
                  <a:lnTo>
                    <a:pt x="4968" y="4720"/>
                  </a:lnTo>
                  <a:lnTo>
                    <a:pt x="5020" y="4721"/>
                  </a:lnTo>
                  <a:lnTo>
                    <a:pt x="5060" y="4720"/>
                  </a:lnTo>
                  <a:lnTo>
                    <a:pt x="5141" y="4713"/>
                  </a:lnTo>
                  <a:lnTo>
                    <a:pt x="5218" y="4699"/>
                  </a:lnTo>
                  <a:lnTo>
                    <a:pt x="5295" y="4678"/>
                  </a:lnTo>
                  <a:lnTo>
                    <a:pt x="5369" y="4652"/>
                  </a:lnTo>
                  <a:lnTo>
                    <a:pt x="5439" y="4620"/>
                  </a:lnTo>
                  <a:lnTo>
                    <a:pt x="5507" y="4581"/>
                  </a:lnTo>
                  <a:lnTo>
                    <a:pt x="5571" y="4537"/>
                  </a:lnTo>
                  <a:lnTo>
                    <a:pt x="5632" y="4489"/>
                  </a:lnTo>
                  <a:lnTo>
                    <a:pt x="5689" y="4434"/>
                  </a:lnTo>
                  <a:lnTo>
                    <a:pt x="5741" y="4376"/>
                  </a:lnTo>
                  <a:lnTo>
                    <a:pt x="5787" y="4314"/>
                  </a:lnTo>
                  <a:lnTo>
                    <a:pt x="5829" y="4248"/>
                  </a:lnTo>
                  <a:lnTo>
                    <a:pt x="5865" y="4178"/>
                  </a:lnTo>
                  <a:lnTo>
                    <a:pt x="5896" y="4104"/>
                  </a:lnTo>
                  <a:lnTo>
                    <a:pt x="5920" y="4027"/>
                  </a:lnTo>
                  <a:lnTo>
                    <a:pt x="5930" y="3989"/>
                  </a:lnTo>
                  <a:lnTo>
                    <a:pt x="5939" y="3938"/>
                  </a:lnTo>
                  <a:lnTo>
                    <a:pt x="5951" y="3840"/>
                  </a:lnTo>
                  <a:lnTo>
                    <a:pt x="5951" y="3740"/>
                  </a:lnTo>
                  <a:lnTo>
                    <a:pt x="5940" y="3641"/>
                  </a:lnTo>
                  <a:lnTo>
                    <a:pt x="5920" y="3544"/>
                  </a:lnTo>
                  <a:lnTo>
                    <a:pt x="5888" y="3451"/>
                  </a:lnTo>
                  <a:lnTo>
                    <a:pt x="5848" y="3360"/>
                  </a:lnTo>
                  <a:lnTo>
                    <a:pt x="5798" y="3273"/>
                  </a:lnTo>
                  <a:lnTo>
                    <a:pt x="5768" y="3232"/>
                  </a:lnTo>
                  <a:lnTo>
                    <a:pt x="5751" y="3207"/>
                  </a:lnTo>
                  <a:lnTo>
                    <a:pt x="5736" y="3150"/>
                  </a:lnTo>
                  <a:lnTo>
                    <a:pt x="5741" y="3093"/>
                  </a:lnTo>
                  <a:lnTo>
                    <a:pt x="5767" y="3040"/>
                  </a:lnTo>
                  <a:lnTo>
                    <a:pt x="5787" y="3018"/>
                  </a:lnTo>
                  <a:lnTo>
                    <a:pt x="5837" y="2969"/>
                  </a:lnTo>
                  <a:lnTo>
                    <a:pt x="5922" y="2860"/>
                  </a:lnTo>
                  <a:lnTo>
                    <a:pt x="5991" y="2739"/>
                  </a:lnTo>
                  <a:lnTo>
                    <a:pt x="6040" y="2608"/>
                  </a:lnTo>
                  <a:lnTo>
                    <a:pt x="6057" y="2541"/>
                  </a:lnTo>
                  <a:lnTo>
                    <a:pt x="6067" y="2494"/>
                  </a:lnTo>
                  <a:lnTo>
                    <a:pt x="6078" y="2402"/>
                  </a:lnTo>
                  <a:lnTo>
                    <a:pt x="6080" y="2311"/>
                  </a:lnTo>
                  <a:lnTo>
                    <a:pt x="6073" y="2221"/>
                  </a:lnTo>
                  <a:lnTo>
                    <a:pt x="6058" y="2134"/>
                  </a:lnTo>
                  <a:lnTo>
                    <a:pt x="6035" y="2048"/>
                  </a:lnTo>
                  <a:lnTo>
                    <a:pt x="6004" y="1967"/>
                  </a:lnTo>
                  <a:lnTo>
                    <a:pt x="5965" y="1888"/>
                  </a:lnTo>
                  <a:lnTo>
                    <a:pt x="5918" y="1814"/>
                  </a:lnTo>
                  <a:lnTo>
                    <a:pt x="5866" y="1744"/>
                  </a:lnTo>
                  <a:lnTo>
                    <a:pt x="5807" y="1679"/>
                  </a:lnTo>
                  <a:lnTo>
                    <a:pt x="5741" y="1619"/>
                  </a:lnTo>
                  <a:lnTo>
                    <a:pt x="5669" y="1566"/>
                  </a:lnTo>
                  <a:lnTo>
                    <a:pt x="5593" y="1519"/>
                  </a:lnTo>
                  <a:lnTo>
                    <a:pt x="5511" y="1481"/>
                  </a:lnTo>
                  <a:lnTo>
                    <a:pt x="5423" y="1448"/>
                  </a:lnTo>
                  <a:lnTo>
                    <a:pt x="5378" y="1436"/>
                  </a:lnTo>
                  <a:lnTo>
                    <a:pt x="5351" y="1427"/>
                  </a:lnTo>
                  <a:lnTo>
                    <a:pt x="5305" y="1396"/>
                  </a:lnTo>
                  <a:lnTo>
                    <a:pt x="5273" y="1354"/>
                  </a:lnTo>
                  <a:lnTo>
                    <a:pt x="5257" y="1302"/>
                  </a:lnTo>
                  <a:lnTo>
                    <a:pt x="5256" y="1273"/>
                  </a:lnTo>
                  <a:lnTo>
                    <a:pt x="5257" y="1230"/>
                  </a:lnTo>
                  <a:lnTo>
                    <a:pt x="5253" y="1147"/>
                  </a:lnTo>
                  <a:lnTo>
                    <a:pt x="5242" y="1066"/>
                  </a:lnTo>
                  <a:lnTo>
                    <a:pt x="5224" y="987"/>
                  </a:lnTo>
                  <a:lnTo>
                    <a:pt x="5199" y="910"/>
                  </a:lnTo>
                  <a:lnTo>
                    <a:pt x="5168" y="836"/>
                  </a:lnTo>
                  <a:lnTo>
                    <a:pt x="5130" y="765"/>
                  </a:lnTo>
                  <a:lnTo>
                    <a:pt x="5086" y="699"/>
                  </a:lnTo>
                  <a:lnTo>
                    <a:pt x="5038" y="635"/>
                  </a:lnTo>
                  <a:lnTo>
                    <a:pt x="4984" y="577"/>
                  </a:lnTo>
                  <a:lnTo>
                    <a:pt x="4925" y="523"/>
                  </a:lnTo>
                  <a:lnTo>
                    <a:pt x="4862" y="473"/>
                  </a:lnTo>
                  <a:lnTo>
                    <a:pt x="4793" y="431"/>
                  </a:lnTo>
                  <a:lnTo>
                    <a:pt x="4722" y="393"/>
                  </a:lnTo>
                  <a:lnTo>
                    <a:pt x="4646" y="361"/>
                  </a:lnTo>
                  <a:lnTo>
                    <a:pt x="4566" y="336"/>
                  </a:lnTo>
                  <a:lnTo>
                    <a:pt x="4525" y="326"/>
                  </a:lnTo>
                  <a:lnTo>
                    <a:pt x="4485" y="318"/>
                  </a:lnTo>
                  <a:lnTo>
                    <a:pt x="4403" y="308"/>
                  </a:lnTo>
                  <a:lnTo>
                    <a:pt x="4322" y="305"/>
                  </a:lnTo>
                  <a:lnTo>
                    <a:pt x="4240" y="309"/>
                  </a:lnTo>
                  <a:lnTo>
                    <a:pt x="4160" y="319"/>
                  </a:lnTo>
                  <a:lnTo>
                    <a:pt x="4080" y="337"/>
                  </a:lnTo>
                  <a:lnTo>
                    <a:pt x="4003" y="362"/>
                  </a:lnTo>
                  <a:lnTo>
                    <a:pt x="3926" y="393"/>
                  </a:lnTo>
                  <a:lnTo>
                    <a:pt x="3890" y="411"/>
                  </a:lnTo>
                  <a:lnTo>
                    <a:pt x="3864" y="424"/>
                  </a:lnTo>
                  <a:lnTo>
                    <a:pt x="3807" y="431"/>
                  </a:lnTo>
                  <a:lnTo>
                    <a:pt x="3753" y="419"/>
                  </a:lnTo>
                  <a:lnTo>
                    <a:pt x="3705" y="389"/>
                  </a:lnTo>
                  <a:lnTo>
                    <a:pt x="3686" y="367"/>
                  </a:lnTo>
                  <a:lnTo>
                    <a:pt x="3661" y="335"/>
                  </a:lnTo>
                  <a:lnTo>
                    <a:pt x="3605" y="274"/>
                  </a:lnTo>
                  <a:lnTo>
                    <a:pt x="3545" y="218"/>
                  </a:lnTo>
                  <a:lnTo>
                    <a:pt x="3480" y="169"/>
                  </a:lnTo>
                  <a:lnTo>
                    <a:pt x="3412" y="125"/>
                  </a:lnTo>
                  <a:lnTo>
                    <a:pt x="3339" y="87"/>
                  </a:lnTo>
                  <a:lnTo>
                    <a:pt x="3264" y="56"/>
                  </a:lnTo>
                  <a:lnTo>
                    <a:pt x="3186" y="31"/>
                  </a:lnTo>
                  <a:lnTo>
                    <a:pt x="3146" y="22"/>
                  </a:lnTo>
                  <a:lnTo>
                    <a:pt x="3095" y="12"/>
                  </a:lnTo>
                  <a:lnTo>
                    <a:pt x="2994" y="2"/>
                  </a:lnTo>
                  <a:lnTo>
                    <a:pt x="2944" y="0"/>
                  </a:lnTo>
                  <a:lnTo>
                    <a:pt x="2902" y="0"/>
                  </a:lnTo>
                  <a:lnTo>
                    <a:pt x="2819" y="8"/>
                  </a:lnTo>
                  <a:lnTo>
                    <a:pt x="2738" y="24"/>
                  </a:lnTo>
                  <a:lnTo>
                    <a:pt x="2657" y="46"/>
                  </a:lnTo>
                  <a:lnTo>
                    <a:pt x="2580" y="74"/>
                  </a:lnTo>
                  <a:lnTo>
                    <a:pt x="2504" y="111"/>
                  </a:lnTo>
                  <a:lnTo>
                    <a:pt x="2433" y="153"/>
                  </a:lnTo>
                  <a:lnTo>
                    <a:pt x="2366" y="203"/>
                  </a:lnTo>
                  <a:lnTo>
                    <a:pt x="2333" y="230"/>
                  </a:lnTo>
                  <a:lnTo>
                    <a:pt x="2315" y="244"/>
                  </a:lnTo>
                  <a:lnTo>
                    <a:pt x="2276" y="262"/>
                  </a:lnTo>
                  <a:lnTo>
                    <a:pt x="2234" y="270"/>
                  </a:lnTo>
                  <a:lnTo>
                    <a:pt x="2189" y="266"/>
                  </a:lnTo>
                  <a:lnTo>
                    <a:pt x="2169" y="258"/>
                  </a:lnTo>
                  <a:lnTo>
                    <a:pt x="2103" y="235"/>
                  </a:lnTo>
                  <a:lnTo>
                    <a:pt x="2034" y="218"/>
                  </a:lnTo>
                  <a:lnTo>
                    <a:pt x="1983" y="208"/>
                  </a:lnTo>
                  <a:lnTo>
                    <a:pt x="1882" y="196"/>
                  </a:lnTo>
                  <a:lnTo>
                    <a:pt x="1832" y="196"/>
                  </a:lnTo>
                  <a:lnTo>
                    <a:pt x="1792" y="196"/>
                  </a:lnTo>
                  <a:lnTo>
                    <a:pt x="1711" y="204"/>
                  </a:lnTo>
                  <a:lnTo>
                    <a:pt x="1632" y="217"/>
                  </a:lnTo>
                  <a:lnTo>
                    <a:pt x="1557" y="238"/>
                  </a:lnTo>
                  <a:lnTo>
                    <a:pt x="1483" y="265"/>
                  </a:lnTo>
                  <a:lnTo>
                    <a:pt x="1412" y="297"/>
                  </a:lnTo>
                  <a:lnTo>
                    <a:pt x="1344" y="335"/>
                  </a:lnTo>
                  <a:lnTo>
                    <a:pt x="1280" y="379"/>
                  </a:lnTo>
                  <a:lnTo>
                    <a:pt x="1219" y="428"/>
                  </a:lnTo>
                  <a:lnTo>
                    <a:pt x="1163" y="481"/>
                  </a:lnTo>
                  <a:lnTo>
                    <a:pt x="1111" y="540"/>
                  </a:lnTo>
                  <a:lnTo>
                    <a:pt x="1063" y="602"/>
                  </a:lnTo>
                  <a:lnTo>
                    <a:pt x="1022" y="668"/>
                  </a:lnTo>
                  <a:lnTo>
                    <a:pt x="985" y="738"/>
                  </a:lnTo>
                  <a:lnTo>
                    <a:pt x="956" y="812"/>
                  </a:lnTo>
                  <a:lnTo>
                    <a:pt x="931" y="888"/>
                  </a:lnTo>
                  <a:lnTo>
                    <a:pt x="922" y="928"/>
                  </a:lnTo>
                  <a:lnTo>
                    <a:pt x="912" y="980"/>
                  </a:lnTo>
                  <a:lnTo>
                    <a:pt x="900" y="1085"/>
                  </a:lnTo>
                  <a:lnTo>
                    <a:pt x="900" y="1138"/>
                  </a:lnTo>
                  <a:lnTo>
                    <a:pt x="899" y="1168"/>
                  </a:lnTo>
                  <a:lnTo>
                    <a:pt x="879" y="1220"/>
                  </a:lnTo>
                  <a:lnTo>
                    <a:pt x="844" y="1264"/>
                  </a:lnTo>
                  <a:lnTo>
                    <a:pt x="795" y="1293"/>
                  </a:lnTo>
                  <a:lnTo>
                    <a:pt x="766" y="1299"/>
                  </a:lnTo>
                  <a:lnTo>
                    <a:pt x="698" y="1313"/>
                  </a:lnTo>
                  <a:lnTo>
                    <a:pt x="567" y="1359"/>
                  </a:lnTo>
                  <a:lnTo>
                    <a:pt x="446" y="1421"/>
                  </a:lnTo>
                  <a:lnTo>
                    <a:pt x="336" y="1500"/>
                  </a:lnTo>
                  <a:lnTo>
                    <a:pt x="239" y="1593"/>
                  </a:lnTo>
                  <a:lnTo>
                    <a:pt x="156" y="1701"/>
                  </a:lnTo>
                  <a:lnTo>
                    <a:pt x="89" y="1819"/>
                  </a:lnTo>
                  <a:lnTo>
                    <a:pt x="39" y="1948"/>
                  </a:lnTo>
                  <a:lnTo>
                    <a:pt x="22" y="2017"/>
                  </a:lnTo>
                  <a:lnTo>
                    <a:pt x="13" y="2063"/>
                  </a:lnTo>
                  <a:lnTo>
                    <a:pt x="3" y="2155"/>
                  </a:lnTo>
                  <a:lnTo>
                    <a:pt x="0" y="2245"/>
                  </a:lnTo>
                  <a:lnTo>
                    <a:pt x="7" y="2336"/>
                  </a:lnTo>
                  <a:lnTo>
                    <a:pt x="24" y="2425"/>
                  </a:lnTo>
                  <a:lnTo>
                    <a:pt x="48" y="2512"/>
                  </a:lnTo>
                  <a:lnTo>
                    <a:pt x="81" y="2598"/>
                  </a:lnTo>
                  <a:lnTo>
                    <a:pt x="124" y="2679"/>
                  </a:lnTo>
                  <a:lnTo>
                    <a:pt x="148" y="2720"/>
                  </a:lnTo>
                  <a:lnTo>
                    <a:pt x="173" y="2759"/>
                  </a:lnTo>
                  <a:lnTo>
                    <a:pt x="230" y="2831"/>
                  </a:lnTo>
                  <a:lnTo>
                    <a:pt x="293" y="2897"/>
                  </a:lnTo>
                  <a:lnTo>
                    <a:pt x="362" y="2956"/>
                  </a:lnTo>
                  <a:lnTo>
                    <a:pt x="437" y="3009"/>
                  </a:lnTo>
                  <a:lnTo>
                    <a:pt x="516" y="3053"/>
                  </a:lnTo>
                  <a:lnTo>
                    <a:pt x="600" y="3089"/>
                  </a:lnTo>
                  <a:lnTo>
                    <a:pt x="687" y="3118"/>
                  </a:lnTo>
                  <a:lnTo>
                    <a:pt x="733" y="3128"/>
                  </a:lnTo>
                  <a:lnTo>
                    <a:pt x="786" y="3140"/>
                  </a:lnTo>
                  <a:lnTo>
                    <a:pt x="891" y="3150"/>
                  </a:lnTo>
                  <a:lnTo>
                    <a:pt x="997" y="3149"/>
                  </a:lnTo>
                  <a:lnTo>
                    <a:pt x="1102" y="3136"/>
                  </a:lnTo>
                  <a:lnTo>
                    <a:pt x="1153" y="3124"/>
                  </a:lnTo>
                  <a:lnTo>
                    <a:pt x="1181" y="3119"/>
                  </a:lnTo>
                  <a:lnTo>
                    <a:pt x="1236" y="3125"/>
                  </a:lnTo>
                  <a:lnTo>
                    <a:pt x="1285" y="3149"/>
                  </a:lnTo>
                  <a:lnTo>
                    <a:pt x="1324" y="3186"/>
                  </a:lnTo>
                  <a:lnTo>
                    <a:pt x="1337" y="3211"/>
                  </a:lnTo>
                  <a:lnTo>
                    <a:pt x="1361" y="3259"/>
                  </a:lnTo>
                  <a:lnTo>
                    <a:pt x="1418" y="3350"/>
                  </a:lnTo>
                  <a:lnTo>
                    <a:pt x="1484" y="3431"/>
                  </a:lnTo>
                  <a:lnTo>
                    <a:pt x="1558" y="3505"/>
                  </a:lnTo>
                  <a:lnTo>
                    <a:pt x="1640" y="3570"/>
                  </a:lnTo>
                  <a:lnTo>
                    <a:pt x="1729" y="3626"/>
                  </a:lnTo>
                  <a:lnTo>
                    <a:pt x="1824" y="3671"/>
                  </a:lnTo>
                  <a:lnTo>
                    <a:pt x="1924" y="3705"/>
                  </a:lnTo>
                  <a:lnTo>
                    <a:pt x="1977" y="3718"/>
                  </a:lnTo>
                  <a:lnTo>
                    <a:pt x="2026" y="3728"/>
                  </a:lnTo>
                  <a:lnTo>
                    <a:pt x="2127" y="3738"/>
                  </a:lnTo>
                  <a:lnTo>
                    <a:pt x="2178" y="3740"/>
                  </a:lnTo>
                  <a:lnTo>
                    <a:pt x="2243" y="3738"/>
                  </a:lnTo>
                  <a:lnTo>
                    <a:pt x="2371" y="3720"/>
                  </a:lnTo>
                  <a:lnTo>
                    <a:pt x="2495" y="3685"/>
                  </a:lnTo>
                  <a:lnTo>
                    <a:pt x="2613" y="3632"/>
                  </a:lnTo>
                  <a:lnTo>
                    <a:pt x="2670" y="3598"/>
                  </a:lnTo>
                  <a:lnTo>
                    <a:pt x="2690" y="3588"/>
                  </a:lnTo>
                  <a:lnTo>
                    <a:pt x="2733" y="3575"/>
                  </a:lnTo>
                  <a:lnTo>
                    <a:pt x="2756" y="3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5605463" y="2690813"/>
              <a:ext cx="2670175" cy="2252663"/>
            </a:xfrm>
            <a:custGeom>
              <a:avLst/>
              <a:gdLst>
                <a:gd name="T0" fmla="*/ 3843 w 6728"/>
                <a:gd name="T1" fmla="*/ 5646 h 5675"/>
                <a:gd name="T2" fmla="*/ 3444 w 6728"/>
                <a:gd name="T3" fmla="*/ 5483 h 5675"/>
                <a:gd name="T4" fmla="*/ 3089 w 6728"/>
                <a:gd name="T5" fmla="*/ 5147 h 5675"/>
                <a:gd name="T6" fmla="*/ 2941 w 6728"/>
                <a:gd name="T7" fmla="*/ 4871 h 5675"/>
                <a:gd name="T8" fmla="*/ 2858 w 6728"/>
                <a:gd name="T9" fmla="*/ 4485 h 5675"/>
                <a:gd name="T10" fmla="*/ 2628 w 6728"/>
                <a:gd name="T11" fmla="*/ 4383 h 5675"/>
                <a:gd name="T12" fmla="*/ 2169 w 6728"/>
                <a:gd name="T13" fmla="*/ 4344 h 5675"/>
                <a:gd name="T14" fmla="*/ 1720 w 6728"/>
                <a:gd name="T15" fmla="*/ 4117 h 5675"/>
                <a:gd name="T16" fmla="*/ 1430 w 6728"/>
                <a:gd name="T17" fmla="*/ 3786 h 5675"/>
                <a:gd name="T18" fmla="*/ 1042 w 6728"/>
                <a:gd name="T19" fmla="*/ 3780 h 5675"/>
                <a:gd name="T20" fmla="*/ 695 w 6728"/>
                <a:gd name="T21" fmla="*/ 3667 h 5675"/>
                <a:gd name="T22" fmla="*/ 310 w 6728"/>
                <a:gd name="T23" fmla="*/ 3368 h 5675"/>
                <a:gd name="T24" fmla="*/ 109 w 6728"/>
                <a:gd name="T25" fmla="*/ 3054 h 5675"/>
                <a:gd name="T26" fmla="*/ 0 w 6728"/>
                <a:gd name="T27" fmla="*/ 2578 h 5675"/>
                <a:gd name="T28" fmla="*/ 51 w 6728"/>
                <a:gd name="T29" fmla="*/ 2187 h 5675"/>
                <a:gd name="T30" fmla="*/ 400 w 6728"/>
                <a:gd name="T31" fmla="*/ 1622 h 5675"/>
                <a:gd name="T32" fmla="*/ 905 w 6728"/>
                <a:gd name="T33" fmla="*/ 1334 h 5675"/>
                <a:gd name="T34" fmla="*/ 974 w 6728"/>
                <a:gd name="T35" fmla="*/ 1026 h 5675"/>
                <a:gd name="T36" fmla="*/ 1184 w 6728"/>
                <a:gd name="T37" fmla="*/ 659 h 5675"/>
                <a:gd name="T38" fmla="*/ 1499 w 6728"/>
                <a:gd name="T39" fmla="*/ 384 h 5675"/>
                <a:gd name="T40" fmla="*/ 1887 w 6728"/>
                <a:gd name="T41" fmla="*/ 225 h 5675"/>
                <a:gd name="T42" fmla="*/ 2223 w 6728"/>
                <a:gd name="T43" fmla="*/ 197 h 5675"/>
                <a:gd name="T44" fmla="*/ 2519 w 6728"/>
                <a:gd name="T45" fmla="*/ 249 h 5675"/>
                <a:gd name="T46" fmla="*/ 2826 w 6728"/>
                <a:gd name="T47" fmla="*/ 81 h 5675"/>
                <a:gd name="T48" fmla="*/ 3217 w 6728"/>
                <a:gd name="T49" fmla="*/ 0 h 5675"/>
                <a:gd name="T50" fmla="*/ 3540 w 6728"/>
                <a:gd name="T51" fmla="*/ 30 h 5675"/>
                <a:gd name="T52" fmla="*/ 3848 w 6728"/>
                <a:gd name="T53" fmla="*/ 142 h 5675"/>
                <a:gd name="T54" fmla="*/ 4149 w 6728"/>
                <a:gd name="T55" fmla="*/ 361 h 5675"/>
                <a:gd name="T56" fmla="*/ 4407 w 6728"/>
                <a:gd name="T57" fmla="*/ 328 h 5675"/>
                <a:gd name="T58" fmla="*/ 4779 w 6728"/>
                <a:gd name="T59" fmla="*/ 311 h 5675"/>
                <a:gd name="T60" fmla="*/ 5071 w 6728"/>
                <a:gd name="T61" fmla="*/ 376 h 5675"/>
                <a:gd name="T62" fmla="*/ 5426 w 6728"/>
                <a:gd name="T63" fmla="*/ 573 h 5675"/>
                <a:gd name="T64" fmla="*/ 5695 w 6728"/>
                <a:gd name="T65" fmla="*/ 866 h 5675"/>
                <a:gd name="T66" fmla="*/ 5861 w 6728"/>
                <a:gd name="T67" fmla="*/ 1230 h 5675"/>
                <a:gd name="T68" fmla="*/ 5957 w 6728"/>
                <a:gd name="T69" fmla="*/ 1504 h 5675"/>
                <a:gd name="T70" fmla="*/ 6336 w 6728"/>
                <a:gd name="T71" fmla="*/ 1749 h 5675"/>
                <a:gd name="T72" fmla="*/ 6599 w 6728"/>
                <a:gd name="T73" fmla="*/ 2104 h 5675"/>
                <a:gd name="T74" fmla="*/ 6722 w 6728"/>
                <a:gd name="T75" fmla="*/ 2530 h 5675"/>
                <a:gd name="T76" fmla="*/ 6697 w 6728"/>
                <a:gd name="T77" fmla="*/ 2935 h 5675"/>
                <a:gd name="T78" fmla="*/ 6477 w 6728"/>
                <a:gd name="T79" fmla="*/ 3418 h 5675"/>
                <a:gd name="T80" fmla="*/ 6546 w 6728"/>
                <a:gd name="T81" fmla="*/ 3745 h 5675"/>
                <a:gd name="T82" fmla="*/ 6596 w 6728"/>
                <a:gd name="T83" fmla="*/ 4206 h 5675"/>
                <a:gd name="T84" fmla="*/ 6525 w 6728"/>
                <a:gd name="T85" fmla="*/ 4538 h 5675"/>
                <a:gd name="T86" fmla="*/ 6315 w 6728"/>
                <a:gd name="T87" fmla="*/ 4905 h 5675"/>
                <a:gd name="T88" fmla="*/ 6001 w 6728"/>
                <a:gd name="T89" fmla="*/ 5181 h 5675"/>
                <a:gd name="T90" fmla="*/ 5611 w 6728"/>
                <a:gd name="T91" fmla="*/ 5339 h 5675"/>
                <a:gd name="T92" fmla="*/ 5344 w 6728"/>
                <a:gd name="T93" fmla="*/ 5369 h 5675"/>
                <a:gd name="T94" fmla="*/ 5032 w 6728"/>
                <a:gd name="T95" fmla="*/ 5329 h 5675"/>
                <a:gd name="T96" fmla="*/ 4751 w 6728"/>
                <a:gd name="T97" fmla="*/ 5502 h 5675"/>
                <a:gd name="T98" fmla="*/ 4298 w 6728"/>
                <a:gd name="T99" fmla="*/ 566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28" h="5675">
                  <a:moveTo>
                    <a:pt x="4115" y="5675"/>
                  </a:moveTo>
                  <a:lnTo>
                    <a:pt x="4047" y="5674"/>
                  </a:lnTo>
                  <a:lnTo>
                    <a:pt x="3911" y="5659"/>
                  </a:lnTo>
                  <a:lnTo>
                    <a:pt x="3843" y="5646"/>
                  </a:lnTo>
                  <a:lnTo>
                    <a:pt x="3782" y="5631"/>
                  </a:lnTo>
                  <a:lnTo>
                    <a:pt x="3664" y="5593"/>
                  </a:lnTo>
                  <a:lnTo>
                    <a:pt x="3552" y="5544"/>
                  </a:lnTo>
                  <a:lnTo>
                    <a:pt x="3444" y="5483"/>
                  </a:lnTo>
                  <a:lnTo>
                    <a:pt x="3344" y="5413"/>
                  </a:lnTo>
                  <a:lnTo>
                    <a:pt x="3251" y="5334"/>
                  </a:lnTo>
                  <a:lnTo>
                    <a:pt x="3167" y="5244"/>
                  </a:lnTo>
                  <a:lnTo>
                    <a:pt x="3089" y="5147"/>
                  </a:lnTo>
                  <a:lnTo>
                    <a:pt x="3055" y="5095"/>
                  </a:lnTo>
                  <a:lnTo>
                    <a:pt x="3028" y="5051"/>
                  </a:lnTo>
                  <a:lnTo>
                    <a:pt x="2980" y="4963"/>
                  </a:lnTo>
                  <a:lnTo>
                    <a:pt x="2941" y="4871"/>
                  </a:lnTo>
                  <a:lnTo>
                    <a:pt x="2909" y="4777"/>
                  </a:lnTo>
                  <a:lnTo>
                    <a:pt x="2884" y="4681"/>
                  </a:lnTo>
                  <a:lnTo>
                    <a:pt x="2867" y="4583"/>
                  </a:lnTo>
                  <a:lnTo>
                    <a:pt x="2858" y="4485"/>
                  </a:lnTo>
                  <a:lnTo>
                    <a:pt x="2857" y="4385"/>
                  </a:lnTo>
                  <a:lnTo>
                    <a:pt x="2860" y="4336"/>
                  </a:lnTo>
                  <a:lnTo>
                    <a:pt x="2783" y="4357"/>
                  </a:lnTo>
                  <a:lnTo>
                    <a:pt x="2628" y="4383"/>
                  </a:lnTo>
                  <a:lnTo>
                    <a:pt x="2468" y="4388"/>
                  </a:lnTo>
                  <a:lnTo>
                    <a:pt x="2310" y="4373"/>
                  </a:lnTo>
                  <a:lnTo>
                    <a:pt x="2231" y="4358"/>
                  </a:lnTo>
                  <a:lnTo>
                    <a:pt x="2169" y="4344"/>
                  </a:lnTo>
                  <a:lnTo>
                    <a:pt x="2047" y="4304"/>
                  </a:lnTo>
                  <a:lnTo>
                    <a:pt x="1932" y="4252"/>
                  </a:lnTo>
                  <a:lnTo>
                    <a:pt x="1823" y="4189"/>
                  </a:lnTo>
                  <a:lnTo>
                    <a:pt x="1720" y="4117"/>
                  </a:lnTo>
                  <a:lnTo>
                    <a:pt x="1626" y="4034"/>
                  </a:lnTo>
                  <a:lnTo>
                    <a:pt x="1540" y="3942"/>
                  </a:lnTo>
                  <a:lnTo>
                    <a:pt x="1464" y="3841"/>
                  </a:lnTo>
                  <a:lnTo>
                    <a:pt x="1430" y="3786"/>
                  </a:lnTo>
                  <a:lnTo>
                    <a:pt x="1374" y="3794"/>
                  </a:lnTo>
                  <a:lnTo>
                    <a:pt x="1264" y="3799"/>
                  </a:lnTo>
                  <a:lnTo>
                    <a:pt x="1153" y="3794"/>
                  </a:lnTo>
                  <a:lnTo>
                    <a:pt x="1042" y="3780"/>
                  </a:lnTo>
                  <a:lnTo>
                    <a:pt x="987" y="3769"/>
                  </a:lnTo>
                  <a:lnTo>
                    <a:pt x="926" y="3754"/>
                  </a:lnTo>
                  <a:lnTo>
                    <a:pt x="808" y="3716"/>
                  </a:lnTo>
                  <a:lnTo>
                    <a:pt x="695" y="3667"/>
                  </a:lnTo>
                  <a:lnTo>
                    <a:pt x="589" y="3606"/>
                  </a:lnTo>
                  <a:lnTo>
                    <a:pt x="488" y="3536"/>
                  </a:lnTo>
                  <a:lnTo>
                    <a:pt x="396" y="3457"/>
                  </a:lnTo>
                  <a:lnTo>
                    <a:pt x="310" y="3368"/>
                  </a:lnTo>
                  <a:lnTo>
                    <a:pt x="234" y="3270"/>
                  </a:lnTo>
                  <a:lnTo>
                    <a:pt x="199" y="3219"/>
                  </a:lnTo>
                  <a:lnTo>
                    <a:pt x="165" y="3164"/>
                  </a:lnTo>
                  <a:lnTo>
                    <a:pt x="109" y="3054"/>
                  </a:lnTo>
                  <a:lnTo>
                    <a:pt x="64" y="2939"/>
                  </a:lnTo>
                  <a:lnTo>
                    <a:pt x="32" y="2822"/>
                  </a:lnTo>
                  <a:lnTo>
                    <a:pt x="9" y="2701"/>
                  </a:lnTo>
                  <a:lnTo>
                    <a:pt x="0" y="2578"/>
                  </a:lnTo>
                  <a:lnTo>
                    <a:pt x="3" y="2457"/>
                  </a:lnTo>
                  <a:lnTo>
                    <a:pt x="17" y="2332"/>
                  </a:lnTo>
                  <a:lnTo>
                    <a:pt x="30" y="2271"/>
                  </a:lnTo>
                  <a:lnTo>
                    <a:pt x="51" y="2187"/>
                  </a:lnTo>
                  <a:lnTo>
                    <a:pt x="109" y="2026"/>
                  </a:lnTo>
                  <a:lnTo>
                    <a:pt x="188" y="1878"/>
                  </a:lnTo>
                  <a:lnTo>
                    <a:pt x="286" y="1742"/>
                  </a:lnTo>
                  <a:lnTo>
                    <a:pt x="400" y="1622"/>
                  </a:lnTo>
                  <a:lnTo>
                    <a:pt x="528" y="1517"/>
                  </a:lnTo>
                  <a:lnTo>
                    <a:pt x="670" y="1429"/>
                  </a:lnTo>
                  <a:lnTo>
                    <a:pt x="823" y="1360"/>
                  </a:lnTo>
                  <a:lnTo>
                    <a:pt x="905" y="1334"/>
                  </a:lnTo>
                  <a:lnTo>
                    <a:pt x="914" y="1258"/>
                  </a:lnTo>
                  <a:lnTo>
                    <a:pt x="930" y="1182"/>
                  </a:lnTo>
                  <a:lnTo>
                    <a:pt x="941" y="1129"/>
                  </a:lnTo>
                  <a:lnTo>
                    <a:pt x="974" y="1026"/>
                  </a:lnTo>
                  <a:lnTo>
                    <a:pt x="1015" y="927"/>
                  </a:lnTo>
                  <a:lnTo>
                    <a:pt x="1064" y="832"/>
                  </a:lnTo>
                  <a:lnTo>
                    <a:pt x="1120" y="743"/>
                  </a:lnTo>
                  <a:lnTo>
                    <a:pt x="1184" y="659"/>
                  </a:lnTo>
                  <a:lnTo>
                    <a:pt x="1254" y="580"/>
                  </a:lnTo>
                  <a:lnTo>
                    <a:pt x="1330" y="508"/>
                  </a:lnTo>
                  <a:lnTo>
                    <a:pt x="1412" y="442"/>
                  </a:lnTo>
                  <a:lnTo>
                    <a:pt x="1499" y="384"/>
                  </a:lnTo>
                  <a:lnTo>
                    <a:pt x="1589" y="332"/>
                  </a:lnTo>
                  <a:lnTo>
                    <a:pt x="1685" y="288"/>
                  </a:lnTo>
                  <a:lnTo>
                    <a:pt x="1785" y="252"/>
                  </a:lnTo>
                  <a:lnTo>
                    <a:pt x="1887" y="225"/>
                  </a:lnTo>
                  <a:lnTo>
                    <a:pt x="1992" y="206"/>
                  </a:lnTo>
                  <a:lnTo>
                    <a:pt x="2101" y="196"/>
                  </a:lnTo>
                  <a:lnTo>
                    <a:pt x="2156" y="196"/>
                  </a:lnTo>
                  <a:lnTo>
                    <a:pt x="2223" y="197"/>
                  </a:lnTo>
                  <a:lnTo>
                    <a:pt x="2359" y="212"/>
                  </a:lnTo>
                  <a:lnTo>
                    <a:pt x="2427" y="226"/>
                  </a:lnTo>
                  <a:lnTo>
                    <a:pt x="2473" y="236"/>
                  </a:lnTo>
                  <a:lnTo>
                    <a:pt x="2519" y="249"/>
                  </a:lnTo>
                  <a:lnTo>
                    <a:pt x="2560" y="219"/>
                  </a:lnTo>
                  <a:lnTo>
                    <a:pt x="2646" y="166"/>
                  </a:lnTo>
                  <a:lnTo>
                    <a:pt x="2734" y="120"/>
                  </a:lnTo>
                  <a:lnTo>
                    <a:pt x="2826" y="81"/>
                  </a:lnTo>
                  <a:lnTo>
                    <a:pt x="2922" y="50"/>
                  </a:lnTo>
                  <a:lnTo>
                    <a:pt x="3018" y="25"/>
                  </a:lnTo>
                  <a:lnTo>
                    <a:pt x="3117" y="9"/>
                  </a:lnTo>
                  <a:lnTo>
                    <a:pt x="3217" y="0"/>
                  </a:lnTo>
                  <a:lnTo>
                    <a:pt x="3268" y="0"/>
                  </a:lnTo>
                  <a:lnTo>
                    <a:pt x="3336" y="2"/>
                  </a:lnTo>
                  <a:lnTo>
                    <a:pt x="3473" y="16"/>
                  </a:lnTo>
                  <a:lnTo>
                    <a:pt x="3540" y="30"/>
                  </a:lnTo>
                  <a:lnTo>
                    <a:pt x="3585" y="41"/>
                  </a:lnTo>
                  <a:lnTo>
                    <a:pt x="3676" y="68"/>
                  </a:lnTo>
                  <a:lnTo>
                    <a:pt x="3763" y="101"/>
                  </a:lnTo>
                  <a:lnTo>
                    <a:pt x="3848" y="142"/>
                  </a:lnTo>
                  <a:lnTo>
                    <a:pt x="3929" y="187"/>
                  </a:lnTo>
                  <a:lnTo>
                    <a:pt x="4007" y="240"/>
                  </a:lnTo>
                  <a:lnTo>
                    <a:pt x="4080" y="297"/>
                  </a:lnTo>
                  <a:lnTo>
                    <a:pt x="4149" y="361"/>
                  </a:lnTo>
                  <a:lnTo>
                    <a:pt x="4183" y="394"/>
                  </a:lnTo>
                  <a:lnTo>
                    <a:pt x="4226" y="378"/>
                  </a:lnTo>
                  <a:lnTo>
                    <a:pt x="4315" y="349"/>
                  </a:lnTo>
                  <a:lnTo>
                    <a:pt x="4407" y="328"/>
                  </a:lnTo>
                  <a:lnTo>
                    <a:pt x="4499" y="313"/>
                  </a:lnTo>
                  <a:lnTo>
                    <a:pt x="4592" y="306"/>
                  </a:lnTo>
                  <a:lnTo>
                    <a:pt x="4686" y="305"/>
                  </a:lnTo>
                  <a:lnTo>
                    <a:pt x="4779" y="311"/>
                  </a:lnTo>
                  <a:lnTo>
                    <a:pt x="4872" y="324"/>
                  </a:lnTo>
                  <a:lnTo>
                    <a:pt x="4919" y="333"/>
                  </a:lnTo>
                  <a:lnTo>
                    <a:pt x="4971" y="346"/>
                  </a:lnTo>
                  <a:lnTo>
                    <a:pt x="5071" y="376"/>
                  </a:lnTo>
                  <a:lnTo>
                    <a:pt x="5167" y="415"/>
                  </a:lnTo>
                  <a:lnTo>
                    <a:pt x="5257" y="462"/>
                  </a:lnTo>
                  <a:lnTo>
                    <a:pt x="5344" y="514"/>
                  </a:lnTo>
                  <a:lnTo>
                    <a:pt x="5426" y="573"/>
                  </a:lnTo>
                  <a:lnTo>
                    <a:pt x="5502" y="638"/>
                  </a:lnTo>
                  <a:lnTo>
                    <a:pt x="5572" y="709"/>
                  </a:lnTo>
                  <a:lnTo>
                    <a:pt x="5637" y="785"/>
                  </a:lnTo>
                  <a:lnTo>
                    <a:pt x="5695" y="866"/>
                  </a:lnTo>
                  <a:lnTo>
                    <a:pt x="5748" y="952"/>
                  </a:lnTo>
                  <a:lnTo>
                    <a:pt x="5793" y="1041"/>
                  </a:lnTo>
                  <a:lnTo>
                    <a:pt x="5831" y="1133"/>
                  </a:lnTo>
                  <a:lnTo>
                    <a:pt x="5861" y="1230"/>
                  </a:lnTo>
                  <a:lnTo>
                    <a:pt x="5885" y="1330"/>
                  </a:lnTo>
                  <a:lnTo>
                    <a:pt x="5899" y="1431"/>
                  </a:lnTo>
                  <a:lnTo>
                    <a:pt x="5903" y="1483"/>
                  </a:lnTo>
                  <a:lnTo>
                    <a:pt x="5957" y="1504"/>
                  </a:lnTo>
                  <a:lnTo>
                    <a:pt x="6062" y="1553"/>
                  </a:lnTo>
                  <a:lnTo>
                    <a:pt x="6159" y="1611"/>
                  </a:lnTo>
                  <a:lnTo>
                    <a:pt x="6251" y="1676"/>
                  </a:lnTo>
                  <a:lnTo>
                    <a:pt x="6336" y="1749"/>
                  </a:lnTo>
                  <a:lnTo>
                    <a:pt x="6413" y="1829"/>
                  </a:lnTo>
                  <a:lnTo>
                    <a:pt x="6483" y="1915"/>
                  </a:lnTo>
                  <a:lnTo>
                    <a:pt x="6544" y="2007"/>
                  </a:lnTo>
                  <a:lnTo>
                    <a:pt x="6599" y="2104"/>
                  </a:lnTo>
                  <a:lnTo>
                    <a:pt x="6643" y="2205"/>
                  </a:lnTo>
                  <a:lnTo>
                    <a:pt x="6679" y="2310"/>
                  </a:lnTo>
                  <a:lnTo>
                    <a:pt x="6705" y="2419"/>
                  </a:lnTo>
                  <a:lnTo>
                    <a:pt x="6722" y="2530"/>
                  </a:lnTo>
                  <a:lnTo>
                    <a:pt x="6728" y="2644"/>
                  </a:lnTo>
                  <a:lnTo>
                    <a:pt x="6724" y="2760"/>
                  </a:lnTo>
                  <a:lnTo>
                    <a:pt x="6710" y="2875"/>
                  </a:lnTo>
                  <a:lnTo>
                    <a:pt x="6697" y="2935"/>
                  </a:lnTo>
                  <a:lnTo>
                    <a:pt x="6679" y="3010"/>
                  </a:lnTo>
                  <a:lnTo>
                    <a:pt x="6629" y="3154"/>
                  </a:lnTo>
                  <a:lnTo>
                    <a:pt x="6561" y="3291"/>
                  </a:lnTo>
                  <a:lnTo>
                    <a:pt x="6477" y="3418"/>
                  </a:lnTo>
                  <a:lnTo>
                    <a:pt x="6428" y="3478"/>
                  </a:lnTo>
                  <a:lnTo>
                    <a:pt x="6457" y="3530"/>
                  </a:lnTo>
                  <a:lnTo>
                    <a:pt x="6507" y="3636"/>
                  </a:lnTo>
                  <a:lnTo>
                    <a:pt x="6546" y="3745"/>
                  </a:lnTo>
                  <a:lnTo>
                    <a:pt x="6574" y="3858"/>
                  </a:lnTo>
                  <a:lnTo>
                    <a:pt x="6592" y="3973"/>
                  </a:lnTo>
                  <a:lnTo>
                    <a:pt x="6600" y="4090"/>
                  </a:lnTo>
                  <a:lnTo>
                    <a:pt x="6596" y="4206"/>
                  </a:lnTo>
                  <a:lnTo>
                    <a:pt x="6582" y="4323"/>
                  </a:lnTo>
                  <a:lnTo>
                    <a:pt x="6570" y="4381"/>
                  </a:lnTo>
                  <a:lnTo>
                    <a:pt x="6557" y="4434"/>
                  </a:lnTo>
                  <a:lnTo>
                    <a:pt x="6525" y="4538"/>
                  </a:lnTo>
                  <a:lnTo>
                    <a:pt x="6483" y="4638"/>
                  </a:lnTo>
                  <a:lnTo>
                    <a:pt x="6435" y="4733"/>
                  </a:lnTo>
                  <a:lnTo>
                    <a:pt x="6378" y="4822"/>
                  </a:lnTo>
                  <a:lnTo>
                    <a:pt x="6315" y="4905"/>
                  </a:lnTo>
                  <a:lnTo>
                    <a:pt x="6245" y="4984"/>
                  </a:lnTo>
                  <a:lnTo>
                    <a:pt x="6170" y="5057"/>
                  </a:lnTo>
                  <a:lnTo>
                    <a:pt x="6087" y="5121"/>
                  </a:lnTo>
                  <a:lnTo>
                    <a:pt x="6001" y="5181"/>
                  </a:lnTo>
                  <a:lnTo>
                    <a:pt x="5909" y="5232"/>
                  </a:lnTo>
                  <a:lnTo>
                    <a:pt x="5813" y="5276"/>
                  </a:lnTo>
                  <a:lnTo>
                    <a:pt x="5713" y="5312"/>
                  </a:lnTo>
                  <a:lnTo>
                    <a:pt x="5611" y="5339"/>
                  </a:lnTo>
                  <a:lnTo>
                    <a:pt x="5506" y="5359"/>
                  </a:lnTo>
                  <a:lnTo>
                    <a:pt x="5399" y="5368"/>
                  </a:lnTo>
                  <a:lnTo>
                    <a:pt x="5344" y="5369"/>
                  </a:lnTo>
                  <a:lnTo>
                    <a:pt x="5344" y="5369"/>
                  </a:lnTo>
                  <a:lnTo>
                    <a:pt x="5275" y="5368"/>
                  </a:lnTo>
                  <a:lnTo>
                    <a:pt x="5139" y="5352"/>
                  </a:lnTo>
                  <a:lnTo>
                    <a:pt x="5072" y="5339"/>
                  </a:lnTo>
                  <a:lnTo>
                    <a:pt x="5032" y="5329"/>
                  </a:lnTo>
                  <a:lnTo>
                    <a:pt x="4992" y="5318"/>
                  </a:lnTo>
                  <a:lnTo>
                    <a:pt x="4948" y="5360"/>
                  </a:lnTo>
                  <a:lnTo>
                    <a:pt x="4852" y="5436"/>
                  </a:lnTo>
                  <a:lnTo>
                    <a:pt x="4751" y="5502"/>
                  </a:lnTo>
                  <a:lnTo>
                    <a:pt x="4644" y="5558"/>
                  </a:lnTo>
                  <a:lnTo>
                    <a:pt x="4533" y="5605"/>
                  </a:lnTo>
                  <a:lnTo>
                    <a:pt x="4417" y="5639"/>
                  </a:lnTo>
                  <a:lnTo>
                    <a:pt x="4298" y="5662"/>
                  </a:lnTo>
                  <a:lnTo>
                    <a:pt x="4176" y="5675"/>
                  </a:lnTo>
                  <a:lnTo>
                    <a:pt x="4115" y="56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6049963" y="2216150"/>
              <a:ext cx="323850" cy="446088"/>
            </a:xfrm>
            <a:custGeom>
              <a:avLst/>
              <a:gdLst>
                <a:gd name="T0" fmla="*/ 652 w 815"/>
                <a:gd name="T1" fmla="*/ 1123 h 1123"/>
                <a:gd name="T2" fmla="*/ 631 w 815"/>
                <a:gd name="T3" fmla="*/ 1123 h 1123"/>
                <a:gd name="T4" fmla="*/ 593 w 815"/>
                <a:gd name="T5" fmla="*/ 1113 h 1123"/>
                <a:gd name="T6" fmla="*/ 556 w 815"/>
                <a:gd name="T7" fmla="*/ 1094 h 1123"/>
                <a:gd name="T8" fmla="*/ 526 w 815"/>
                <a:gd name="T9" fmla="*/ 1064 h 1123"/>
                <a:gd name="T10" fmla="*/ 513 w 815"/>
                <a:gd name="T11" fmla="*/ 1046 h 1123"/>
                <a:gd name="T12" fmla="*/ 25 w 815"/>
                <a:gd name="T13" fmla="*/ 246 h 1123"/>
                <a:gd name="T14" fmla="*/ 17 w 815"/>
                <a:gd name="T15" fmla="*/ 232 h 1123"/>
                <a:gd name="T16" fmla="*/ 7 w 815"/>
                <a:gd name="T17" fmla="*/ 202 h 1123"/>
                <a:gd name="T18" fmla="*/ 0 w 815"/>
                <a:gd name="T19" fmla="*/ 155 h 1123"/>
                <a:gd name="T20" fmla="*/ 16 w 815"/>
                <a:gd name="T21" fmla="*/ 94 h 1123"/>
                <a:gd name="T22" fmla="*/ 42 w 815"/>
                <a:gd name="T23" fmla="*/ 55 h 1123"/>
                <a:gd name="T24" fmla="*/ 65 w 815"/>
                <a:gd name="T25" fmla="*/ 33 h 1123"/>
                <a:gd name="T26" fmla="*/ 79 w 815"/>
                <a:gd name="T27" fmla="*/ 24 h 1123"/>
                <a:gd name="T28" fmla="*/ 94 w 815"/>
                <a:gd name="T29" fmla="*/ 15 h 1123"/>
                <a:gd name="T30" fmla="*/ 123 w 815"/>
                <a:gd name="T31" fmla="*/ 5 h 1123"/>
                <a:gd name="T32" fmla="*/ 171 w 815"/>
                <a:gd name="T33" fmla="*/ 0 h 1123"/>
                <a:gd name="T34" fmla="*/ 231 w 815"/>
                <a:gd name="T35" fmla="*/ 14 h 1123"/>
                <a:gd name="T36" fmla="*/ 271 w 815"/>
                <a:gd name="T37" fmla="*/ 40 h 1123"/>
                <a:gd name="T38" fmla="*/ 293 w 815"/>
                <a:gd name="T39" fmla="*/ 63 h 1123"/>
                <a:gd name="T40" fmla="*/ 302 w 815"/>
                <a:gd name="T41" fmla="*/ 77 h 1123"/>
                <a:gd name="T42" fmla="*/ 791 w 815"/>
                <a:gd name="T43" fmla="*/ 877 h 1123"/>
                <a:gd name="T44" fmla="*/ 799 w 815"/>
                <a:gd name="T45" fmla="*/ 891 h 1123"/>
                <a:gd name="T46" fmla="*/ 809 w 815"/>
                <a:gd name="T47" fmla="*/ 923 h 1123"/>
                <a:gd name="T48" fmla="*/ 815 w 815"/>
                <a:gd name="T49" fmla="*/ 969 h 1123"/>
                <a:gd name="T50" fmla="*/ 800 w 815"/>
                <a:gd name="T51" fmla="*/ 1030 h 1123"/>
                <a:gd name="T52" fmla="*/ 774 w 815"/>
                <a:gd name="T53" fmla="*/ 1069 h 1123"/>
                <a:gd name="T54" fmla="*/ 751 w 815"/>
                <a:gd name="T55" fmla="*/ 1091 h 1123"/>
                <a:gd name="T56" fmla="*/ 736 w 815"/>
                <a:gd name="T57" fmla="*/ 1100 h 1123"/>
                <a:gd name="T58" fmla="*/ 717 w 815"/>
                <a:gd name="T59" fmla="*/ 1111 h 1123"/>
                <a:gd name="T60" fmla="*/ 674 w 815"/>
                <a:gd name="T61" fmla="*/ 1123 h 1123"/>
                <a:gd name="T62" fmla="*/ 652 w 815"/>
                <a:gd name="T63" fmla="*/ 1123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5" h="1123">
                  <a:moveTo>
                    <a:pt x="652" y="1123"/>
                  </a:moveTo>
                  <a:lnTo>
                    <a:pt x="631" y="1123"/>
                  </a:lnTo>
                  <a:lnTo>
                    <a:pt x="593" y="1113"/>
                  </a:lnTo>
                  <a:lnTo>
                    <a:pt x="556" y="1094"/>
                  </a:lnTo>
                  <a:lnTo>
                    <a:pt x="526" y="1064"/>
                  </a:lnTo>
                  <a:lnTo>
                    <a:pt x="513" y="1046"/>
                  </a:lnTo>
                  <a:lnTo>
                    <a:pt x="25" y="246"/>
                  </a:lnTo>
                  <a:lnTo>
                    <a:pt x="17" y="232"/>
                  </a:lnTo>
                  <a:lnTo>
                    <a:pt x="7" y="202"/>
                  </a:lnTo>
                  <a:lnTo>
                    <a:pt x="0" y="155"/>
                  </a:lnTo>
                  <a:lnTo>
                    <a:pt x="16" y="94"/>
                  </a:lnTo>
                  <a:lnTo>
                    <a:pt x="42" y="55"/>
                  </a:lnTo>
                  <a:lnTo>
                    <a:pt x="65" y="33"/>
                  </a:lnTo>
                  <a:lnTo>
                    <a:pt x="79" y="24"/>
                  </a:lnTo>
                  <a:lnTo>
                    <a:pt x="94" y="15"/>
                  </a:lnTo>
                  <a:lnTo>
                    <a:pt x="123" y="5"/>
                  </a:lnTo>
                  <a:lnTo>
                    <a:pt x="171" y="0"/>
                  </a:lnTo>
                  <a:lnTo>
                    <a:pt x="231" y="14"/>
                  </a:lnTo>
                  <a:lnTo>
                    <a:pt x="271" y="40"/>
                  </a:lnTo>
                  <a:lnTo>
                    <a:pt x="293" y="63"/>
                  </a:lnTo>
                  <a:lnTo>
                    <a:pt x="302" y="77"/>
                  </a:lnTo>
                  <a:lnTo>
                    <a:pt x="791" y="877"/>
                  </a:lnTo>
                  <a:lnTo>
                    <a:pt x="799" y="891"/>
                  </a:lnTo>
                  <a:lnTo>
                    <a:pt x="809" y="923"/>
                  </a:lnTo>
                  <a:lnTo>
                    <a:pt x="815" y="969"/>
                  </a:lnTo>
                  <a:lnTo>
                    <a:pt x="800" y="1030"/>
                  </a:lnTo>
                  <a:lnTo>
                    <a:pt x="774" y="1069"/>
                  </a:lnTo>
                  <a:lnTo>
                    <a:pt x="751" y="1091"/>
                  </a:lnTo>
                  <a:lnTo>
                    <a:pt x="736" y="1100"/>
                  </a:lnTo>
                  <a:lnTo>
                    <a:pt x="717" y="1111"/>
                  </a:lnTo>
                  <a:lnTo>
                    <a:pt x="674" y="1123"/>
                  </a:lnTo>
                  <a:lnTo>
                    <a:pt x="652" y="1123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7178675" y="2106613"/>
              <a:ext cx="193675" cy="498475"/>
            </a:xfrm>
            <a:custGeom>
              <a:avLst/>
              <a:gdLst>
                <a:gd name="T0" fmla="*/ 163 w 487"/>
                <a:gd name="T1" fmla="*/ 1253 h 1253"/>
                <a:gd name="T2" fmla="*/ 149 w 487"/>
                <a:gd name="T3" fmla="*/ 1253 h 1253"/>
                <a:gd name="T4" fmla="*/ 135 w 487"/>
                <a:gd name="T5" fmla="*/ 1251 h 1253"/>
                <a:gd name="T6" fmla="*/ 118 w 487"/>
                <a:gd name="T7" fmla="*/ 1247 h 1253"/>
                <a:gd name="T8" fmla="*/ 88 w 487"/>
                <a:gd name="T9" fmla="*/ 1235 h 1253"/>
                <a:gd name="T10" fmla="*/ 49 w 487"/>
                <a:gd name="T11" fmla="*/ 1208 h 1253"/>
                <a:gd name="T12" fmla="*/ 13 w 487"/>
                <a:gd name="T13" fmla="*/ 1157 h 1253"/>
                <a:gd name="T14" fmla="*/ 1 w 487"/>
                <a:gd name="T15" fmla="*/ 1112 h 1253"/>
                <a:gd name="T16" fmla="*/ 0 w 487"/>
                <a:gd name="T17" fmla="*/ 1080 h 1253"/>
                <a:gd name="T18" fmla="*/ 2 w 487"/>
                <a:gd name="T19" fmla="*/ 1063 h 1253"/>
                <a:gd name="T20" fmla="*/ 166 w 487"/>
                <a:gd name="T21" fmla="*/ 133 h 1253"/>
                <a:gd name="T22" fmla="*/ 170 w 487"/>
                <a:gd name="T23" fmla="*/ 117 h 1253"/>
                <a:gd name="T24" fmla="*/ 181 w 487"/>
                <a:gd name="T25" fmla="*/ 87 h 1253"/>
                <a:gd name="T26" fmla="*/ 208 w 487"/>
                <a:gd name="T27" fmla="*/ 48 h 1253"/>
                <a:gd name="T28" fmla="*/ 259 w 487"/>
                <a:gd name="T29" fmla="*/ 13 h 1253"/>
                <a:gd name="T30" fmla="*/ 304 w 487"/>
                <a:gd name="T31" fmla="*/ 0 h 1253"/>
                <a:gd name="T32" fmla="*/ 337 w 487"/>
                <a:gd name="T33" fmla="*/ 0 h 1253"/>
                <a:gd name="T34" fmla="*/ 354 w 487"/>
                <a:gd name="T35" fmla="*/ 3 h 1253"/>
                <a:gd name="T36" fmla="*/ 370 w 487"/>
                <a:gd name="T37" fmla="*/ 5 h 1253"/>
                <a:gd name="T38" fmla="*/ 400 w 487"/>
                <a:gd name="T39" fmla="*/ 17 h 1253"/>
                <a:gd name="T40" fmla="*/ 439 w 487"/>
                <a:gd name="T41" fmla="*/ 44 h 1253"/>
                <a:gd name="T42" fmla="*/ 474 w 487"/>
                <a:gd name="T43" fmla="*/ 95 h 1253"/>
                <a:gd name="T44" fmla="*/ 487 w 487"/>
                <a:gd name="T45" fmla="*/ 141 h 1253"/>
                <a:gd name="T46" fmla="*/ 487 w 487"/>
                <a:gd name="T47" fmla="*/ 174 h 1253"/>
                <a:gd name="T48" fmla="*/ 486 w 487"/>
                <a:gd name="T49" fmla="*/ 189 h 1253"/>
                <a:gd name="T50" fmla="*/ 321 w 487"/>
                <a:gd name="T51" fmla="*/ 1120 h 1253"/>
                <a:gd name="T52" fmla="*/ 315 w 487"/>
                <a:gd name="T53" fmla="*/ 1148 h 1253"/>
                <a:gd name="T54" fmla="*/ 286 w 487"/>
                <a:gd name="T55" fmla="*/ 1196 h 1253"/>
                <a:gd name="T56" fmla="*/ 243 w 487"/>
                <a:gd name="T57" fmla="*/ 1233 h 1253"/>
                <a:gd name="T58" fmla="*/ 192 w 487"/>
                <a:gd name="T59" fmla="*/ 1252 h 1253"/>
                <a:gd name="T60" fmla="*/ 163 w 487"/>
                <a:gd name="T61" fmla="*/ 1253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1253">
                  <a:moveTo>
                    <a:pt x="163" y="1253"/>
                  </a:moveTo>
                  <a:lnTo>
                    <a:pt x="149" y="1253"/>
                  </a:lnTo>
                  <a:lnTo>
                    <a:pt x="135" y="1251"/>
                  </a:lnTo>
                  <a:lnTo>
                    <a:pt x="118" y="1247"/>
                  </a:lnTo>
                  <a:lnTo>
                    <a:pt x="88" y="1235"/>
                  </a:lnTo>
                  <a:lnTo>
                    <a:pt x="49" y="1208"/>
                  </a:lnTo>
                  <a:lnTo>
                    <a:pt x="13" y="1157"/>
                  </a:lnTo>
                  <a:lnTo>
                    <a:pt x="1" y="1112"/>
                  </a:lnTo>
                  <a:lnTo>
                    <a:pt x="0" y="1080"/>
                  </a:lnTo>
                  <a:lnTo>
                    <a:pt x="2" y="1063"/>
                  </a:lnTo>
                  <a:lnTo>
                    <a:pt x="166" y="133"/>
                  </a:lnTo>
                  <a:lnTo>
                    <a:pt x="170" y="117"/>
                  </a:lnTo>
                  <a:lnTo>
                    <a:pt x="181" y="87"/>
                  </a:lnTo>
                  <a:lnTo>
                    <a:pt x="208" y="48"/>
                  </a:lnTo>
                  <a:lnTo>
                    <a:pt x="259" y="13"/>
                  </a:lnTo>
                  <a:lnTo>
                    <a:pt x="304" y="0"/>
                  </a:lnTo>
                  <a:lnTo>
                    <a:pt x="337" y="0"/>
                  </a:lnTo>
                  <a:lnTo>
                    <a:pt x="354" y="3"/>
                  </a:lnTo>
                  <a:lnTo>
                    <a:pt x="370" y="5"/>
                  </a:lnTo>
                  <a:lnTo>
                    <a:pt x="400" y="17"/>
                  </a:lnTo>
                  <a:lnTo>
                    <a:pt x="439" y="44"/>
                  </a:lnTo>
                  <a:lnTo>
                    <a:pt x="474" y="95"/>
                  </a:lnTo>
                  <a:lnTo>
                    <a:pt x="487" y="141"/>
                  </a:lnTo>
                  <a:lnTo>
                    <a:pt x="487" y="174"/>
                  </a:lnTo>
                  <a:lnTo>
                    <a:pt x="486" y="189"/>
                  </a:lnTo>
                  <a:lnTo>
                    <a:pt x="321" y="1120"/>
                  </a:lnTo>
                  <a:lnTo>
                    <a:pt x="315" y="1148"/>
                  </a:lnTo>
                  <a:lnTo>
                    <a:pt x="286" y="1196"/>
                  </a:lnTo>
                  <a:lnTo>
                    <a:pt x="243" y="1233"/>
                  </a:lnTo>
                  <a:lnTo>
                    <a:pt x="192" y="1252"/>
                  </a:lnTo>
                  <a:lnTo>
                    <a:pt x="163" y="1253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7866063" y="2482850"/>
              <a:ext cx="385763" cy="403225"/>
            </a:xfrm>
            <a:custGeom>
              <a:avLst/>
              <a:gdLst>
                <a:gd name="T0" fmla="*/ 503 w 972"/>
                <a:gd name="T1" fmla="*/ 726 h 1016"/>
                <a:gd name="T2" fmla="*/ 279 w 972"/>
                <a:gd name="T3" fmla="*/ 966 h 1016"/>
                <a:gd name="T4" fmla="*/ 267 w 972"/>
                <a:gd name="T5" fmla="*/ 977 h 1016"/>
                <a:gd name="T6" fmla="*/ 239 w 972"/>
                <a:gd name="T7" fmla="*/ 997 h 1016"/>
                <a:gd name="T8" fmla="*/ 209 w 972"/>
                <a:gd name="T9" fmla="*/ 1010 h 1016"/>
                <a:gd name="T10" fmla="*/ 176 w 972"/>
                <a:gd name="T11" fmla="*/ 1016 h 1016"/>
                <a:gd name="T12" fmla="*/ 161 w 972"/>
                <a:gd name="T13" fmla="*/ 1016 h 1016"/>
                <a:gd name="T14" fmla="*/ 131 w 972"/>
                <a:gd name="T15" fmla="*/ 1015 h 1016"/>
                <a:gd name="T16" fmla="*/ 74 w 972"/>
                <a:gd name="T17" fmla="*/ 993 h 1016"/>
                <a:gd name="T18" fmla="*/ 51 w 972"/>
                <a:gd name="T19" fmla="*/ 974 h 1016"/>
                <a:gd name="T20" fmla="*/ 38 w 972"/>
                <a:gd name="T21" fmla="*/ 961 h 1016"/>
                <a:gd name="T22" fmla="*/ 19 w 972"/>
                <a:gd name="T23" fmla="*/ 935 h 1016"/>
                <a:gd name="T24" fmla="*/ 1 w 972"/>
                <a:gd name="T25" fmla="*/ 891 h 1016"/>
                <a:gd name="T26" fmla="*/ 0 w 972"/>
                <a:gd name="T27" fmla="*/ 828 h 1016"/>
                <a:gd name="T28" fmla="*/ 14 w 972"/>
                <a:gd name="T29" fmla="*/ 784 h 1016"/>
                <a:gd name="T30" fmla="*/ 31 w 972"/>
                <a:gd name="T31" fmla="*/ 757 h 1016"/>
                <a:gd name="T32" fmla="*/ 43 w 972"/>
                <a:gd name="T33" fmla="*/ 744 h 1016"/>
                <a:gd name="T34" fmla="*/ 692 w 972"/>
                <a:gd name="T35" fmla="*/ 51 h 1016"/>
                <a:gd name="T36" fmla="*/ 704 w 972"/>
                <a:gd name="T37" fmla="*/ 39 h 1016"/>
                <a:gd name="T38" fmla="*/ 731 w 972"/>
                <a:gd name="T39" fmla="*/ 21 h 1016"/>
                <a:gd name="T40" fmla="*/ 775 w 972"/>
                <a:gd name="T41" fmla="*/ 3 h 1016"/>
                <a:gd name="T42" fmla="*/ 837 w 972"/>
                <a:gd name="T43" fmla="*/ 0 h 1016"/>
                <a:gd name="T44" fmla="*/ 881 w 972"/>
                <a:gd name="T45" fmla="*/ 16 h 1016"/>
                <a:gd name="T46" fmla="*/ 909 w 972"/>
                <a:gd name="T47" fmla="*/ 33 h 1016"/>
                <a:gd name="T48" fmla="*/ 922 w 972"/>
                <a:gd name="T49" fmla="*/ 44 h 1016"/>
                <a:gd name="T50" fmla="*/ 933 w 972"/>
                <a:gd name="T51" fmla="*/ 56 h 1016"/>
                <a:gd name="T52" fmla="*/ 953 w 972"/>
                <a:gd name="T53" fmla="*/ 82 h 1016"/>
                <a:gd name="T54" fmla="*/ 970 w 972"/>
                <a:gd name="T55" fmla="*/ 126 h 1016"/>
                <a:gd name="T56" fmla="*/ 972 w 972"/>
                <a:gd name="T57" fmla="*/ 188 h 1016"/>
                <a:gd name="T58" fmla="*/ 957 w 972"/>
                <a:gd name="T59" fmla="*/ 232 h 1016"/>
                <a:gd name="T60" fmla="*/ 940 w 972"/>
                <a:gd name="T61" fmla="*/ 261 h 1016"/>
                <a:gd name="T62" fmla="*/ 929 w 972"/>
                <a:gd name="T63" fmla="*/ 272 h 1016"/>
                <a:gd name="T64" fmla="*/ 503 w 972"/>
                <a:gd name="T65" fmla="*/ 72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2" h="1016">
                  <a:moveTo>
                    <a:pt x="503" y="726"/>
                  </a:moveTo>
                  <a:lnTo>
                    <a:pt x="279" y="966"/>
                  </a:lnTo>
                  <a:lnTo>
                    <a:pt x="267" y="977"/>
                  </a:lnTo>
                  <a:lnTo>
                    <a:pt x="239" y="997"/>
                  </a:lnTo>
                  <a:lnTo>
                    <a:pt x="209" y="1010"/>
                  </a:lnTo>
                  <a:lnTo>
                    <a:pt x="176" y="1016"/>
                  </a:lnTo>
                  <a:lnTo>
                    <a:pt x="161" y="1016"/>
                  </a:lnTo>
                  <a:lnTo>
                    <a:pt x="131" y="1015"/>
                  </a:lnTo>
                  <a:lnTo>
                    <a:pt x="74" y="993"/>
                  </a:lnTo>
                  <a:lnTo>
                    <a:pt x="51" y="974"/>
                  </a:lnTo>
                  <a:lnTo>
                    <a:pt x="38" y="961"/>
                  </a:lnTo>
                  <a:lnTo>
                    <a:pt x="19" y="935"/>
                  </a:lnTo>
                  <a:lnTo>
                    <a:pt x="1" y="891"/>
                  </a:lnTo>
                  <a:lnTo>
                    <a:pt x="0" y="828"/>
                  </a:lnTo>
                  <a:lnTo>
                    <a:pt x="14" y="784"/>
                  </a:lnTo>
                  <a:lnTo>
                    <a:pt x="31" y="757"/>
                  </a:lnTo>
                  <a:lnTo>
                    <a:pt x="43" y="744"/>
                  </a:lnTo>
                  <a:lnTo>
                    <a:pt x="692" y="51"/>
                  </a:lnTo>
                  <a:lnTo>
                    <a:pt x="704" y="39"/>
                  </a:lnTo>
                  <a:lnTo>
                    <a:pt x="731" y="21"/>
                  </a:lnTo>
                  <a:lnTo>
                    <a:pt x="775" y="3"/>
                  </a:lnTo>
                  <a:lnTo>
                    <a:pt x="837" y="0"/>
                  </a:lnTo>
                  <a:lnTo>
                    <a:pt x="881" y="16"/>
                  </a:lnTo>
                  <a:lnTo>
                    <a:pt x="909" y="33"/>
                  </a:lnTo>
                  <a:lnTo>
                    <a:pt x="922" y="44"/>
                  </a:lnTo>
                  <a:lnTo>
                    <a:pt x="933" y="56"/>
                  </a:lnTo>
                  <a:lnTo>
                    <a:pt x="953" y="82"/>
                  </a:lnTo>
                  <a:lnTo>
                    <a:pt x="970" y="126"/>
                  </a:lnTo>
                  <a:lnTo>
                    <a:pt x="972" y="188"/>
                  </a:lnTo>
                  <a:lnTo>
                    <a:pt x="957" y="232"/>
                  </a:lnTo>
                  <a:lnTo>
                    <a:pt x="940" y="261"/>
                  </a:lnTo>
                  <a:lnTo>
                    <a:pt x="929" y="272"/>
                  </a:lnTo>
                  <a:lnTo>
                    <a:pt x="503" y="726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8305800" y="3375025"/>
              <a:ext cx="495300" cy="165100"/>
            </a:xfrm>
            <a:custGeom>
              <a:avLst/>
              <a:gdLst>
                <a:gd name="T0" fmla="*/ 162 w 1247"/>
                <a:gd name="T1" fmla="*/ 415 h 415"/>
                <a:gd name="T2" fmla="*/ 131 w 1247"/>
                <a:gd name="T3" fmla="*/ 413 h 415"/>
                <a:gd name="T4" fmla="*/ 76 w 1247"/>
                <a:gd name="T5" fmla="*/ 391 h 415"/>
                <a:gd name="T6" fmla="*/ 33 w 1247"/>
                <a:gd name="T7" fmla="*/ 352 h 415"/>
                <a:gd name="T8" fmla="*/ 6 w 1247"/>
                <a:gd name="T9" fmla="*/ 299 h 415"/>
                <a:gd name="T10" fmla="*/ 1 w 1247"/>
                <a:gd name="T11" fmla="*/ 268 h 415"/>
                <a:gd name="T12" fmla="*/ 0 w 1247"/>
                <a:gd name="T13" fmla="*/ 253 h 415"/>
                <a:gd name="T14" fmla="*/ 2 w 1247"/>
                <a:gd name="T15" fmla="*/ 220 h 415"/>
                <a:gd name="T16" fmla="*/ 18 w 1247"/>
                <a:gd name="T17" fmla="*/ 175 h 415"/>
                <a:gd name="T18" fmla="*/ 58 w 1247"/>
                <a:gd name="T19" fmla="*/ 127 h 415"/>
                <a:gd name="T20" fmla="*/ 98 w 1247"/>
                <a:gd name="T21" fmla="*/ 104 h 415"/>
                <a:gd name="T22" fmla="*/ 129 w 1247"/>
                <a:gd name="T23" fmla="*/ 93 h 415"/>
                <a:gd name="T24" fmla="*/ 146 w 1247"/>
                <a:gd name="T25" fmla="*/ 92 h 415"/>
                <a:gd name="T26" fmla="*/ 1068 w 1247"/>
                <a:gd name="T27" fmla="*/ 1 h 415"/>
                <a:gd name="T28" fmla="*/ 1085 w 1247"/>
                <a:gd name="T29" fmla="*/ 0 h 415"/>
                <a:gd name="T30" fmla="*/ 1117 w 1247"/>
                <a:gd name="T31" fmla="*/ 4 h 415"/>
                <a:gd name="T32" fmla="*/ 1161 w 1247"/>
                <a:gd name="T33" fmla="*/ 19 h 415"/>
                <a:gd name="T34" fmla="*/ 1209 w 1247"/>
                <a:gd name="T35" fmla="*/ 58 h 415"/>
                <a:gd name="T36" fmla="*/ 1234 w 1247"/>
                <a:gd name="T37" fmla="*/ 100 h 415"/>
                <a:gd name="T38" fmla="*/ 1243 w 1247"/>
                <a:gd name="T39" fmla="*/ 130 h 415"/>
                <a:gd name="T40" fmla="*/ 1245 w 1247"/>
                <a:gd name="T41" fmla="*/ 146 h 415"/>
                <a:gd name="T42" fmla="*/ 1247 w 1247"/>
                <a:gd name="T43" fmla="*/ 163 h 415"/>
                <a:gd name="T44" fmla="*/ 1243 w 1247"/>
                <a:gd name="T45" fmla="*/ 196 h 415"/>
                <a:gd name="T46" fmla="*/ 1227 w 1247"/>
                <a:gd name="T47" fmla="*/ 240 h 415"/>
                <a:gd name="T48" fmla="*/ 1188 w 1247"/>
                <a:gd name="T49" fmla="*/ 288 h 415"/>
                <a:gd name="T50" fmla="*/ 1147 w 1247"/>
                <a:gd name="T51" fmla="*/ 312 h 415"/>
                <a:gd name="T52" fmla="*/ 1116 w 1247"/>
                <a:gd name="T53" fmla="*/ 321 h 415"/>
                <a:gd name="T54" fmla="*/ 1100 w 1247"/>
                <a:gd name="T55" fmla="*/ 324 h 415"/>
                <a:gd name="T56" fmla="*/ 177 w 1247"/>
                <a:gd name="T57" fmla="*/ 415 h 415"/>
                <a:gd name="T58" fmla="*/ 170 w 1247"/>
                <a:gd name="T59" fmla="*/ 415 h 415"/>
                <a:gd name="T60" fmla="*/ 162 w 1247"/>
                <a:gd name="T61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415">
                  <a:moveTo>
                    <a:pt x="162" y="415"/>
                  </a:moveTo>
                  <a:lnTo>
                    <a:pt x="131" y="413"/>
                  </a:lnTo>
                  <a:lnTo>
                    <a:pt x="76" y="391"/>
                  </a:lnTo>
                  <a:lnTo>
                    <a:pt x="33" y="352"/>
                  </a:lnTo>
                  <a:lnTo>
                    <a:pt x="6" y="299"/>
                  </a:lnTo>
                  <a:lnTo>
                    <a:pt x="1" y="268"/>
                  </a:lnTo>
                  <a:lnTo>
                    <a:pt x="0" y="253"/>
                  </a:lnTo>
                  <a:lnTo>
                    <a:pt x="2" y="220"/>
                  </a:lnTo>
                  <a:lnTo>
                    <a:pt x="18" y="175"/>
                  </a:lnTo>
                  <a:lnTo>
                    <a:pt x="58" y="127"/>
                  </a:lnTo>
                  <a:lnTo>
                    <a:pt x="98" y="104"/>
                  </a:lnTo>
                  <a:lnTo>
                    <a:pt x="129" y="93"/>
                  </a:lnTo>
                  <a:lnTo>
                    <a:pt x="146" y="92"/>
                  </a:lnTo>
                  <a:lnTo>
                    <a:pt x="1068" y="1"/>
                  </a:lnTo>
                  <a:lnTo>
                    <a:pt x="1085" y="0"/>
                  </a:lnTo>
                  <a:lnTo>
                    <a:pt x="1117" y="4"/>
                  </a:lnTo>
                  <a:lnTo>
                    <a:pt x="1161" y="19"/>
                  </a:lnTo>
                  <a:lnTo>
                    <a:pt x="1209" y="58"/>
                  </a:lnTo>
                  <a:lnTo>
                    <a:pt x="1234" y="100"/>
                  </a:lnTo>
                  <a:lnTo>
                    <a:pt x="1243" y="130"/>
                  </a:lnTo>
                  <a:lnTo>
                    <a:pt x="1245" y="146"/>
                  </a:lnTo>
                  <a:lnTo>
                    <a:pt x="1247" y="163"/>
                  </a:lnTo>
                  <a:lnTo>
                    <a:pt x="1243" y="196"/>
                  </a:lnTo>
                  <a:lnTo>
                    <a:pt x="1227" y="240"/>
                  </a:lnTo>
                  <a:lnTo>
                    <a:pt x="1188" y="288"/>
                  </a:lnTo>
                  <a:lnTo>
                    <a:pt x="1147" y="312"/>
                  </a:lnTo>
                  <a:lnTo>
                    <a:pt x="1116" y="321"/>
                  </a:lnTo>
                  <a:lnTo>
                    <a:pt x="1100" y="324"/>
                  </a:lnTo>
                  <a:lnTo>
                    <a:pt x="177" y="415"/>
                  </a:lnTo>
                  <a:lnTo>
                    <a:pt x="170" y="415"/>
                  </a:lnTo>
                  <a:lnTo>
                    <a:pt x="162" y="415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5211763" y="2994025"/>
              <a:ext cx="419100" cy="273050"/>
            </a:xfrm>
            <a:custGeom>
              <a:avLst/>
              <a:gdLst>
                <a:gd name="T0" fmla="*/ 896 w 1057"/>
                <a:gd name="T1" fmla="*/ 685 h 685"/>
                <a:gd name="T2" fmla="*/ 878 w 1057"/>
                <a:gd name="T3" fmla="*/ 685 h 685"/>
                <a:gd name="T4" fmla="*/ 842 w 1057"/>
                <a:gd name="T5" fmla="*/ 676 h 685"/>
                <a:gd name="T6" fmla="*/ 824 w 1057"/>
                <a:gd name="T7" fmla="*/ 669 h 685"/>
                <a:gd name="T8" fmla="*/ 89 w 1057"/>
                <a:gd name="T9" fmla="*/ 307 h 685"/>
                <a:gd name="T10" fmla="*/ 75 w 1057"/>
                <a:gd name="T11" fmla="*/ 299 h 685"/>
                <a:gd name="T12" fmla="*/ 49 w 1057"/>
                <a:gd name="T13" fmla="*/ 280 h 685"/>
                <a:gd name="T14" fmla="*/ 19 w 1057"/>
                <a:gd name="T15" fmla="*/ 242 h 685"/>
                <a:gd name="T16" fmla="*/ 0 w 1057"/>
                <a:gd name="T17" fmla="*/ 184 h 685"/>
                <a:gd name="T18" fmla="*/ 1 w 1057"/>
                <a:gd name="T19" fmla="*/ 137 h 685"/>
                <a:gd name="T20" fmla="*/ 9 w 1057"/>
                <a:gd name="T21" fmla="*/ 105 h 685"/>
                <a:gd name="T22" fmla="*/ 15 w 1057"/>
                <a:gd name="T23" fmla="*/ 90 h 685"/>
                <a:gd name="T24" fmla="*/ 24 w 1057"/>
                <a:gd name="T25" fmla="*/ 75 h 685"/>
                <a:gd name="T26" fmla="*/ 44 w 1057"/>
                <a:gd name="T27" fmla="*/ 50 h 685"/>
                <a:gd name="T28" fmla="*/ 80 w 1057"/>
                <a:gd name="T29" fmla="*/ 21 h 685"/>
                <a:gd name="T30" fmla="*/ 140 w 1057"/>
                <a:gd name="T31" fmla="*/ 0 h 685"/>
                <a:gd name="T32" fmla="*/ 186 w 1057"/>
                <a:gd name="T33" fmla="*/ 1 h 685"/>
                <a:gd name="T34" fmla="*/ 217 w 1057"/>
                <a:gd name="T35" fmla="*/ 10 h 685"/>
                <a:gd name="T36" fmla="*/ 233 w 1057"/>
                <a:gd name="T37" fmla="*/ 17 h 685"/>
                <a:gd name="T38" fmla="*/ 968 w 1057"/>
                <a:gd name="T39" fmla="*/ 378 h 685"/>
                <a:gd name="T40" fmla="*/ 982 w 1057"/>
                <a:gd name="T41" fmla="*/ 386 h 685"/>
                <a:gd name="T42" fmla="*/ 1008 w 1057"/>
                <a:gd name="T43" fmla="*/ 405 h 685"/>
                <a:gd name="T44" fmla="*/ 1038 w 1057"/>
                <a:gd name="T45" fmla="*/ 443 h 685"/>
                <a:gd name="T46" fmla="*/ 1057 w 1057"/>
                <a:gd name="T47" fmla="*/ 501 h 685"/>
                <a:gd name="T48" fmla="*/ 1056 w 1057"/>
                <a:gd name="T49" fmla="*/ 549 h 685"/>
                <a:gd name="T50" fmla="*/ 1048 w 1057"/>
                <a:gd name="T51" fmla="*/ 580 h 685"/>
                <a:gd name="T52" fmla="*/ 1042 w 1057"/>
                <a:gd name="T53" fmla="*/ 596 h 685"/>
                <a:gd name="T54" fmla="*/ 1030 w 1057"/>
                <a:gd name="T55" fmla="*/ 617 h 685"/>
                <a:gd name="T56" fmla="*/ 999 w 1057"/>
                <a:gd name="T57" fmla="*/ 649 h 685"/>
                <a:gd name="T58" fmla="*/ 961 w 1057"/>
                <a:gd name="T59" fmla="*/ 672 h 685"/>
                <a:gd name="T60" fmla="*/ 919 w 1057"/>
                <a:gd name="T61" fmla="*/ 685 h 685"/>
                <a:gd name="T62" fmla="*/ 896 w 1057"/>
                <a:gd name="T63" fmla="*/ 6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7" h="685">
                  <a:moveTo>
                    <a:pt x="896" y="685"/>
                  </a:moveTo>
                  <a:lnTo>
                    <a:pt x="878" y="685"/>
                  </a:lnTo>
                  <a:lnTo>
                    <a:pt x="842" y="676"/>
                  </a:lnTo>
                  <a:lnTo>
                    <a:pt x="824" y="669"/>
                  </a:lnTo>
                  <a:lnTo>
                    <a:pt x="89" y="307"/>
                  </a:lnTo>
                  <a:lnTo>
                    <a:pt x="75" y="299"/>
                  </a:lnTo>
                  <a:lnTo>
                    <a:pt x="49" y="280"/>
                  </a:lnTo>
                  <a:lnTo>
                    <a:pt x="19" y="242"/>
                  </a:lnTo>
                  <a:lnTo>
                    <a:pt x="0" y="184"/>
                  </a:lnTo>
                  <a:lnTo>
                    <a:pt x="1" y="137"/>
                  </a:lnTo>
                  <a:lnTo>
                    <a:pt x="9" y="105"/>
                  </a:lnTo>
                  <a:lnTo>
                    <a:pt x="15" y="90"/>
                  </a:lnTo>
                  <a:lnTo>
                    <a:pt x="24" y="75"/>
                  </a:lnTo>
                  <a:lnTo>
                    <a:pt x="44" y="50"/>
                  </a:lnTo>
                  <a:lnTo>
                    <a:pt x="80" y="21"/>
                  </a:lnTo>
                  <a:lnTo>
                    <a:pt x="140" y="0"/>
                  </a:lnTo>
                  <a:lnTo>
                    <a:pt x="186" y="1"/>
                  </a:lnTo>
                  <a:lnTo>
                    <a:pt x="217" y="10"/>
                  </a:lnTo>
                  <a:lnTo>
                    <a:pt x="233" y="17"/>
                  </a:lnTo>
                  <a:lnTo>
                    <a:pt x="968" y="378"/>
                  </a:lnTo>
                  <a:lnTo>
                    <a:pt x="982" y="386"/>
                  </a:lnTo>
                  <a:lnTo>
                    <a:pt x="1008" y="405"/>
                  </a:lnTo>
                  <a:lnTo>
                    <a:pt x="1038" y="443"/>
                  </a:lnTo>
                  <a:lnTo>
                    <a:pt x="1057" y="501"/>
                  </a:lnTo>
                  <a:lnTo>
                    <a:pt x="1056" y="549"/>
                  </a:lnTo>
                  <a:lnTo>
                    <a:pt x="1048" y="580"/>
                  </a:lnTo>
                  <a:lnTo>
                    <a:pt x="1042" y="596"/>
                  </a:lnTo>
                  <a:lnTo>
                    <a:pt x="1030" y="617"/>
                  </a:lnTo>
                  <a:lnTo>
                    <a:pt x="999" y="649"/>
                  </a:lnTo>
                  <a:lnTo>
                    <a:pt x="961" y="672"/>
                  </a:lnTo>
                  <a:lnTo>
                    <a:pt x="919" y="685"/>
                  </a:lnTo>
                  <a:lnTo>
                    <a:pt x="896" y="685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5248275" y="4179888"/>
              <a:ext cx="427038" cy="255588"/>
            </a:xfrm>
            <a:custGeom>
              <a:avLst/>
              <a:gdLst>
                <a:gd name="T0" fmla="*/ 161 w 1076"/>
                <a:gd name="T1" fmla="*/ 647 h 647"/>
                <a:gd name="T2" fmla="*/ 137 w 1076"/>
                <a:gd name="T3" fmla="*/ 646 h 647"/>
                <a:gd name="T4" fmla="*/ 93 w 1076"/>
                <a:gd name="T5" fmla="*/ 631 h 647"/>
                <a:gd name="T6" fmla="*/ 53 w 1076"/>
                <a:gd name="T7" fmla="*/ 607 h 647"/>
                <a:gd name="T8" fmla="*/ 23 w 1076"/>
                <a:gd name="T9" fmla="*/ 570 h 647"/>
                <a:gd name="T10" fmla="*/ 12 w 1076"/>
                <a:gd name="T11" fmla="*/ 548 h 647"/>
                <a:gd name="T12" fmla="*/ 6 w 1076"/>
                <a:gd name="T13" fmla="*/ 533 h 647"/>
                <a:gd name="T14" fmla="*/ 0 w 1076"/>
                <a:gd name="T15" fmla="*/ 500 h 647"/>
                <a:gd name="T16" fmla="*/ 1 w 1076"/>
                <a:gd name="T17" fmla="*/ 454 h 647"/>
                <a:gd name="T18" fmla="*/ 23 w 1076"/>
                <a:gd name="T19" fmla="*/ 395 h 647"/>
                <a:gd name="T20" fmla="*/ 56 w 1076"/>
                <a:gd name="T21" fmla="*/ 360 h 647"/>
                <a:gd name="T22" fmla="*/ 82 w 1076"/>
                <a:gd name="T23" fmla="*/ 342 h 647"/>
                <a:gd name="T24" fmla="*/ 97 w 1076"/>
                <a:gd name="T25" fmla="*/ 336 h 647"/>
                <a:gd name="T26" fmla="*/ 850 w 1076"/>
                <a:gd name="T27" fmla="*/ 13 h 647"/>
                <a:gd name="T28" fmla="*/ 866 w 1076"/>
                <a:gd name="T29" fmla="*/ 7 h 647"/>
                <a:gd name="T30" fmla="*/ 897 w 1076"/>
                <a:gd name="T31" fmla="*/ 0 h 647"/>
                <a:gd name="T32" fmla="*/ 945 w 1076"/>
                <a:gd name="T33" fmla="*/ 1 h 647"/>
                <a:gd name="T34" fmla="*/ 1002 w 1076"/>
                <a:gd name="T35" fmla="*/ 25 h 647"/>
                <a:gd name="T36" fmla="*/ 1037 w 1076"/>
                <a:gd name="T37" fmla="*/ 56 h 647"/>
                <a:gd name="T38" fmla="*/ 1055 w 1076"/>
                <a:gd name="T39" fmla="*/ 83 h 647"/>
                <a:gd name="T40" fmla="*/ 1063 w 1076"/>
                <a:gd name="T41" fmla="*/ 97 h 647"/>
                <a:gd name="T42" fmla="*/ 1069 w 1076"/>
                <a:gd name="T43" fmla="*/ 113 h 647"/>
                <a:gd name="T44" fmla="*/ 1076 w 1076"/>
                <a:gd name="T45" fmla="*/ 145 h 647"/>
                <a:gd name="T46" fmla="*/ 1074 w 1076"/>
                <a:gd name="T47" fmla="*/ 192 h 647"/>
                <a:gd name="T48" fmla="*/ 1051 w 1076"/>
                <a:gd name="T49" fmla="*/ 250 h 647"/>
                <a:gd name="T50" fmla="*/ 1019 w 1076"/>
                <a:gd name="T51" fmla="*/ 285 h 647"/>
                <a:gd name="T52" fmla="*/ 993 w 1076"/>
                <a:gd name="T53" fmla="*/ 303 h 647"/>
                <a:gd name="T54" fmla="*/ 977 w 1076"/>
                <a:gd name="T55" fmla="*/ 310 h 647"/>
                <a:gd name="T56" fmla="*/ 224 w 1076"/>
                <a:gd name="T57" fmla="*/ 633 h 647"/>
                <a:gd name="T58" fmla="*/ 209 w 1076"/>
                <a:gd name="T59" fmla="*/ 639 h 647"/>
                <a:gd name="T60" fmla="*/ 176 w 1076"/>
                <a:gd name="T61" fmla="*/ 646 h 647"/>
                <a:gd name="T62" fmla="*/ 161 w 1076"/>
                <a:gd name="T63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6" h="647">
                  <a:moveTo>
                    <a:pt x="161" y="647"/>
                  </a:moveTo>
                  <a:lnTo>
                    <a:pt x="137" y="646"/>
                  </a:lnTo>
                  <a:lnTo>
                    <a:pt x="93" y="631"/>
                  </a:lnTo>
                  <a:lnTo>
                    <a:pt x="53" y="607"/>
                  </a:lnTo>
                  <a:lnTo>
                    <a:pt x="23" y="570"/>
                  </a:lnTo>
                  <a:lnTo>
                    <a:pt x="12" y="548"/>
                  </a:lnTo>
                  <a:lnTo>
                    <a:pt x="6" y="533"/>
                  </a:lnTo>
                  <a:lnTo>
                    <a:pt x="0" y="500"/>
                  </a:lnTo>
                  <a:lnTo>
                    <a:pt x="1" y="454"/>
                  </a:lnTo>
                  <a:lnTo>
                    <a:pt x="23" y="395"/>
                  </a:lnTo>
                  <a:lnTo>
                    <a:pt x="56" y="360"/>
                  </a:lnTo>
                  <a:lnTo>
                    <a:pt x="82" y="342"/>
                  </a:lnTo>
                  <a:lnTo>
                    <a:pt x="97" y="336"/>
                  </a:lnTo>
                  <a:lnTo>
                    <a:pt x="850" y="13"/>
                  </a:lnTo>
                  <a:lnTo>
                    <a:pt x="866" y="7"/>
                  </a:lnTo>
                  <a:lnTo>
                    <a:pt x="897" y="0"/>
                  </a:lnTo>
                  <a:lnTo>
                    <a:pt x="945" y="1"/>
                  </a:lnTo>
                  <a:lnTo>
                    <a:pt x="1002" y="25"/>
                  </a:lnTo>
                  <a:lnTo>
                    <a:pt x="1037" y="56"/>
                  </a:lnTo>
                  <a:lnTo>
                    <a:pt x="1055" y="83"/>
                  </a:lnTo>
                  <a:lnTo>
                    <a:pt x="1063" y="97"/>
                  </a:lnTo>
                  <a:lnTo>
                    <a:pt x="1069" y="113"/>
                  </a:lnTo>
                  <a:lnTo>
                    <a:pt x="1076" y="145"/>
                  </a:lnTo>
                  <a:lnTo>
                    <a:pt x="1074" y="192"/>
                  </a:lnTo>
                  <a:lnTo>
                    <a:pt x="1051" y="250"/>
                  </a:lnTo>
                  <a:lnTo>
                    <a:pt x="1019" y="285"/>
                  </a:lnTo>
                  <a:lnTo>
                    <a:pt x="993" y="303"/>
                  </a:lnTo>
                  <a:lnTo>
                    <a:pt x="977" y="310"/>
                  </a:lnTo>
                  <a:lnTo>
                    <a:pt x="224" y="633"/>
                  </a:lnTo>
                  <a:lnTo>
                    <a:pt x="209" y="639"/>
                  </a:lnTo>
                  <a:lnTo>
                    <a:pt x="176" y="646"/>
                  </a:lnTo>
                  <a:lnTo>
                    <a:pt x="161" y="647"/>
                  </a:lnTo>
                  <a:close/>
                </a:path>
              </a:pathLst>
            </a:custGeom>
            <a:solidFill>
              <a:srgbClr val="183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7188200" y="3371850"/>
              <a:ext cx="831850" cy="831850"/>
            </a:xfrm>
            <a:custGeom>
              <a:avLst/>
              <a:gdLst>
                <a:gd name="T0" fmla="*/ 883 w 2097"/>
                <a:gd name="T1" fmla="*/ 2096 h 2096"/>
                <a:gd name="T2" fmla="*/ 836 w 2097"/>
                <a:gd name="T3" fmla="*/ 1930 h 2096"/>
                <a:gd name="T4" fmla="*/ 658 w 2097"/>
                <a:gd name="T5" fmla="*/ 1867 h 2096"/>
                <a:gd name="T6" fmla="*/ 536 w 2097"/>
                <a:gd name="T7" fmla="*/ 1795 h 2096"/>
                <a:gd name="T8" fmla="*/ 437 w 2097"/>
                <a:gd name="T9" fmla="*/ 1890 h 2096"/>
                <a:gd name="T10" fmla="*/ 428 w 2097"/>
                <a:gd name="T11" fmla="*/ 1904 h 2096"/>
                <a:gd name="T12" fmla="*/ 191 w 2097"/>
                <a:gd name="T13" fmla="*/ 1672 h 2096"/>
                <a:gd name="T14" fmla="*/ 276 w 2097"/>
                <a:gd name="T15" fmla="*/ 1523 h 2096"/>
                <a:gd name="T16" fmla="*/ 195 w 2097"/>
                <a:gd name="T17" fmla="*/ 1353 h 2096"/>
                <a:gd name="T18" fmla="*/ 157 w 2097"/>
                <a:gd name="T19" fmla="*/ 1213 h 2096"/>
                <a:gd name="T20" fmla="*/ 0 w 2097"/>
                <a:gd name="T21" fmla="*/ 883 h 2096"/>
                <a:gd name="T22" fmla="*/ 168 w 2097"/>
                <a:gd name="T23" fmla="*/ 836 h 2096"/>
                <a:gd name="T24" fmla="*/ 231 w 2097"/>
                <a:gd name="T25" fmla="*/ 656 h 2096"/>
                <a:gd name="T26" fmla="*/ 301 w 2097"/>
                <a:gd name="T27" fmla="*/ 535 h 2096"/>
                <a:gd name="T28" fmla="*/ 424 w 2097"/>
                <a:gd name="T29" fmla="*/ 191 h 2096"/>
                <a:gd name="T30" fmla="*/ 575 w 2097"/>
                <a:gd name="T31" fmla="*/ 275 h 2096"/>
                <a:gd name="T32" fmla="*/ 744 w 2097"/>
                <a:gd name="T33" fmla="*/ 195 h 2096"/>
                <a:gd name="T34" fmla="*/ 883 w 2097"/>
                <a:gd name="T35" fmla="*/ 157 h 2096"/>
                <a:gd name="T36" fmla="*/ 1215 w 2097"/>
                <a:gd name="T37" fmla="*/ 0 h 2096"/>
                <a:gd name="T38" fmla="*/ 1261 w 2097"/>
                <a:gd name="T39" fmla="*/ 167 h 2096"/>
                <a:gd name="T40" fmla="*/ 1440 w 2097"/>
                <a:gd name="T41" fmla="*/ 231 h 2096"/>
                <a:gd name="T42" fmla="*/ 1562 w 2097"/>
                <a:gd name="T43" fmla="*/ 301 h 2096"/>
                <a:gd name="T44" fmla="*/ 1907 w 2097"/>
                <a:gd name="T45" fmla="*/ 424 h 2096"/>
                <a:gd name="T46" fmla="*/ 1821 w 2097"/>
                <a:gd name="T47" fmla="*/ 574 h 2096"/>
                <a:gd name="T48" fmla="*/ 1903 w 2097"/>
                <a:gd name="T49" fmla="*/ 744 h 2096"/>
                <a:gd name="T50" fmla="*/ 1941 w 2097"/>
                <a:gd name="T51" fmla="*/ 883 h 2096"/>
                <a:gd name="T52" fmla="*/ 2097 w 2097"/>
                <a:gd name="T53" fmla="*/ 1213 h 2096"/>
                <a:gd name="T54" fmla="*/ 1930 w 2097"/>
                <a:gd name="T55" fmla="*/ 1261 h 2096"/>
                <a:gd name="T56" fmla="*/ 1867 w 2097"/>
                <a:gd name="T57" fmla="*/ 1440 h 2096"/>
                <a:gd name="T58" fmla="*/ 1797 w 2097"/>
                <a:gd name="T59" fmla="*/ 1562 h 2096"/>
                <a:gd name="T60" fmla="*/ 1674 w 2097"/>
                <a:gd name="T61" fmla="*/ 1907 h 2096"/>
                <a:gd name="T62" fmla="*/ 1523 w 2097"/>
                <a:gd name="T63" fmla="*/ 1821 h 2096"/>
                <a:gd name="T64" fmla="*/ 1354 w 2097"/>
                <a:gd name="T65" fmla="*/ 1903 h 2096"/>
                <a:gd name="T66" fmla="*/ 1215 w 2097"/>
                <a:gd name="T67" fmla="*/ 1939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7" h="2096">
                  <a:moveTo>
                    <a:pt x="1215" y="2096"/>
                  </a:moveTo>
                  <a:lnTo>
                    <a:pt x="883" y="2096"/>
                  </a:lnTo>
                  <a:lnTo>
                    <a:pt x="883" y="1939"/>
                  </a:lnTo>
                  <a:lnTo>
                    <a:pt x="836" y="1930"/>
                  </a:lnTo>
                  <a:lnTo>
                    <a:pt x="744" y="1903"/>
                  </a:lnTo>
                  <a:lnTo>
                    <a:pt x="658" y="1867"/>
                  </a:lnTo>
                  <a:lnTo>
                    <a:pt x="575" y="1821"/>
                  </a:lnTo>
                  <a:lnTo>
                    <a:pt x="536" y="1795"/>
                  </a:lnTo>
                  <a:lnTo>
                    <a:pt x="440" y="1891"/>
                  </a:lnTo>
                  <a:lnTo>
                    <a:pt x="437" y="1890"/>
                  </a:lnTo>
                  <a:lnTo>
                    <a:pt x="433" y="1889"/>
                  </a:lnTo>
                  <a:lnTo>
                    <a:pt x="428" y="1904"/>
                  </a:lnTo>
                  <a:lnTo>
                    <a:pt x="424" y="1907"/>
                  </a:lnTo>
                  <a:lnTo>
                    <a:pt x="191" y="1672"/>
                  </a:lnTo>
                  <a:lnTo>
                    <a:pt x="301" y="1562"/>
                  </a:lnTo>
                  <a:lnTo>
                    <a:pt x="276" y="1523"/>
                  </a:lnTo>
                  <a:lnTo>
                    <a:pt x="231" y="1440"/>
                  </a:lnTo>
                  <a:lnTo>
                    <a:pt x="195" y="1353"/>
                  </a:lnTo>
                  <a:lnTo>
                    <a:pt x="168" y="1261"/>
                  </a:lnTo>
                  <a:lnTo>
                    <a:pt x="157" y="1213"/>
                  </a:lnTo>
                  <a:lnTo>
                    <a:pt x="0" y="1213"/>
                  </a:lnTo>
                  <a:lnTo>
                    <a:pt x="0" y="883"/>
                  </a:lnTo>
                  <a:lnTo>
                    <a:pt x="157" y="883"/>
                  </a:lnTo>
                  <a:lnTo>
                    <a:pt x="168" y="836"/>
                  </a:lnTo>
                  <a:lnTo>
                    <a:pt x="195" y="744"/>
                  </a:lnTo>
                  <a:lnTo>
                    <a:pt x="231" y="656"/>
                  </a:lnTo>
                  <a:lnTo>
                    <a:pt x="276" y="574"/>
                  </a:lnTo>
                  <a:lnTo>
                    <a:pt x="301" y="535"/>
                  </a:lnTo>
                  <a:lnTo>
                    <a:pt x="191" y="424"/>
                  </a:lnTo>
                  <a:lnTo>
                    <a:pt x="424" y="191"/>
                  </a:lnTo>
                  <a:lnTo>
                    <a:pt x="536" y="301"/>
                  </a:lnTo>
                  <a:lnTo>
                    <a:pt x="575" y="275"/>
                  </a:lnTo>
                  <a:lnTo>
                    <a:pt x="658" y="231"/>
                  </a:lnTo>
                  <a:lnTo>
                    <a:pt x="744" y="195"/>
                  </a:lnTo>
                  <a:lnTo>
                    <a:pt x="836" y="167"/>
                  </a:lnTo>
                  <a:lnTo>
                    <a:pt x="883" y="157"/>
                  </a:lnTo>
                  <a:lnTo>
                    <a:pt x="883" y="0"/>
                  </a:lnTo>
                  <a:lnTo>
                    <a:pt x="1215" y="0"/>
                  </a:lnTo>
                  <a:lnTo>
                    <a:pt x="1215" y="157"/>
                  </a:lnTo>
                  <a:lnTo>
                    <a:pt x="1261" y="167"/>
                  </a:lnTo>
                  <a:lnTo>
                    <a:pt x="1354" y="195"/>
                  </a:lnTo>
                  <a:lnTo>
                    <a:pt x="1440" y="231"/>
                  </a:lnTo>
                  <a:lnTo>
                    <a:pt x="1523" y="275"/>
                  </a:lnTo>
                  <a:lnTo>
                    <a:pt x="1562" y="301"/>
                  </a:lnTo>
                  <a:lnTo>
                    <a:pt x="1674" y="191"/>
                  </a:lnTo>
                  <a:lnTo>
                    <a:pt x="1907" y="424"/>
                  </a:lnTo>
                  <a:lnTo>
                    <a:pt x="1797" y="535"/>
                  </a:lnTo>
                  <a:lnTo>
                    <a:pt x="1821" y="574"/>
                  </a:lnTo>
                  <a:lnTo>
                    <a:pt x="1867" y="656"/>
                  </a:lnTo>
                  <a:lnTo>
                    <a:pt x="1903" y="744"/>
                  </a:lnTo>
                  <a:lnTo>
                    <a:pt x="1930" y="836"/>
                  </a:lnTo>
                  <a:lnTo>
                    <a:pt x="1941" y="883"/>
                  </a:lnTo>
                  <a:lnTo>
                    <a:pt x="2097" y="883"/>
                  </a:lnTo>
                  <a:lnTo>
                    <a:pt x="2097" y="1213"/>
                  </a:lnTo>
                  <a:lnTo>
                    <a:pt x="1941" y="1213"/>
                  </a:lnTo>
                  <a:lnTo>
                    <a:pt x="1930" y="1261"/>
                  </a:lnTo>
                  <a:lnTo>
                    <a:pt x="1903" y="1353"/>
                  </a:lnTo>
                  <a:lnTo>
                    <a:pt x="1867" y="1440"/>
                  </a:lnTo>
                  <a:lnTo>
                    <a:pt x="1821" y="1523"/>
                  </a:lnTo>
                  <a:lnTo>
                    <a:pt x="1797" y="1562"/>
                  </a:lnTo>
                  <a:lnTo>
                    <a:pt x="1907" y="1672"/>
                  </a:lnTo>
                  <a:lnTo>
                    <a:pt x="1674" y="1907"/>
                  </a:lnTo>
                  <a:lnTo>
                    <a:pt x="1562" y="1795"/>
                  </a:lnTo>
                  <a:lnTo>
                    <a:pt x="1523" y="1821"/>
                  </a:lnTo>
                  <a:lnTo>
                    <a:pt x="1440" y="1867"/>
                  </a:lnTo>
                  <a:lnTo>
                    <a:pt x="1354" y="1903"/>
                  </a:lnTo>
                  <a:lnTo>
                    <a:pt x="1261" y="1930"/>
                  </a:lnTo>
                  <a:lnTo>
                    <a:pt x="1215" y="1939"/>
                  </a:lnTo>
                  <a:lnTo>
                    <a:pt x="1215" y="20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7370763" y="3554413"/>
              <a:ext cx="468313" cy="468313"/>
            </a:xfrm>
            <a:custGeom>
              <a:avLst/>
              <a:gdLst>
                <a:gd name="T0" fmla="*/ 590 w 1180"/>
                <a:gd name="T1" fmla="*/ 0 h 1179"/>
                <a:gd name="T2" fmla="*/ 529 w 1180"/>
                <a:gd name="T3" fmla="*/ 1 h 1179"/>
                <a:gd name="T4" fmla="*/ 414 w 1180"/>
                <a:gd name="T5" fmla="*/ 26 h 1179"/>
                <a:gd name="T6" fmla="*/ 309 w 1180"/>
                <a:gd name="T7" fmla="*/ 70 h 1179"/>
                <a:gd name="T8" fmla="*/ 214 w 1180"/>
                <a:gd name="T9" fmla="*/ 133 h 1179"/>
                <a:gd name="T10" fmla="*/ 134 w 1180"/>
                <a:gd name="T11" fmla="*/ 214 h 1179"/>
                <a:gd name="T12" fmla="*/ 70 w 1180"/>
                <a:gd name="T13" fmla="*/ 308 h 1179"/>
                <a:gd name="T14" fmla="*/ 26 w 1180"/>
                <a:gd name="T15" fmla="*/ 413 h 1179"/>
                <a:gd name="T16" fmla="*/ 3 w 1180"/>
                <a:gd name="T17" fmla="*/ 529 h 1179"/>
                <a:gd name="T18" fmla="*/ 0 w 1180"/>
                <a:gd name="T19" fmla="*/ 590 h 1179"/>
                <a:gd name="T20" fmla="*/ 3 w 1180"/>
                <a:gd name="T21" fmla="*/ 651 h 1179"/>
                <a:gd name="T22" fmla="*/ 26 w 1180"/>
                <a:gd name="T23" fmla="*/ 765 h 1179"/>
                <a:gd name="T24" fmla="*/ 70 w 1180"/>
                <a:gd name="T25" fmla="*/ 871 h 1179"/>
                <a:gd name="T26" fmla="*/ 134 w 1180"/>
                <a:gd name="T27" fmla="*/ 966 h 1179"/>
                <a:gd name="T28" fmla="*/ 214 w 1180"/>
                <a:gd name="T29" fmla="*/ 1045 h 1179"/>
                <a:gd name="T30" fmla="*/ 309 w 1180"/>
                <a:gd name="T31" fmla="*/ 1108 h 1179"/>
                <a:gd name="T32" fmla="*/ 414 w 1180"/>
                <a:gd name="T33" fmla="*/ 1154 h 1179"/>
                <a:gd name="T34" fmla="*/ 529 w 1180"/>
                <a:gd name="T35" fmla="*/ 1177 h 1179"/>
                <a:gd name="T36" fmla="*/ 590 w 1180"/>
                <a:gd name="T37" fmla="*/ 1179 h 1179"/>
                <a:gd name="T38" fmla="*/ 590 w 1180"/>
                <a:gd name="T39" fmla="*/ 1179 h 1179"/>
                <a:gd name="T40" fmla="*/ 651 w 1180"/>
                <a:gd name="T41" fmla="*/ 1177 h 1179"/>
                <a:gd name="T42" fmla="*/ 766 w 1180"/>
                <a:gd name="T43" fmla="*/ 1154 h 1179"/>
                <a:gd name="T44" fmla="*/ 871 w 1180"/>
                <a:gd name="T45" fmla="*/ 1108 h 1179"/>
                <a:gd name="T46" fmla="*/ 966 w 1180"/>
                <a:gd name="T47" fmla="*/ 1045 h 1179"/>
                <a:gd name="T48" fmla="*/ 1046 w 1180"/>
                <a:gd name="T49" fmla="*/ 966 h 1179"/>
                <a:gd name="T50" fmla="*/ 1110 w 1180"/>
                <a:gd name="T51" fmla="*/ 871 h 1179"/>
                <a:gd name="T52" fmla="*/ 1154 w 1180"/>
                <a:gd name="T53" fmla="*/ 765 h 1179"/>
                <a:gd name="T54" fmla="*/ 1177 w 1180"/>
                <a:gd name="T55" fmla="*/ 651 h 1179"/>
                <a:gd name="T56" fmla="*/ 1180 w 1180"/>
                <a:gd name="T57" fmla="*/ 590 h 1179"/>
                <a:gd name="T58" fmla="*/ 1177 w 1180"/>
                <a:gd name="T59" fmla="*/ 529 h 1179"/>
                <a:gd name="T60" fmla="*/ 1154 w 1180"/>
                <a:gd name="T61" fmla="*/ 413 h 1179"/>
                <a:gd name="T62" fmla="*/ 1110 w 1180"/>
                <a:gd name="T63" fmla="*/ 308 h 1179"/>
                <a:gd name="T64" fmla="*/ 1046 w 1180"/>
                <a:gd name="T65" fmla="*/ 214 h 1179"/>
                <a:gd name="T66" fmla="*/ 966 w 1180"/>
                <a:gd name="T67" fmla="*/ 133 h 1179"/>
                <a:gd name="T68" fmla="*/ 871 w 1180"/>
                <a:gd name="T69" fmla="*/ 70 h 1179"/>
                <a:gd name="T70" fmla="*/ 766 w 1180"/>
                <a:gd name="T71" fmla="*/ 26 h 1179"/>
                <a:gd name="T72" fmla="*/ 651 w 1180"/>
                <a:gd name="T73" fmla="*/ 1 h 1179"/>
                <a:gd name="T74" fmla="*/ 590 w 1180"/>
                <a:gd name="T75" fmla="*/ 0 h 1179"/>
                <a:gd name="T76" fmla="*/ 590 w 1180"/>
                <a:gd name="T77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0" h="1179">
                  <a:moveTo>
                    <a:pt x="590" y="0"/>
                  </a:moveTo>
                  <a:lnTo>
                    <a:pt x="529" y="1"/>
                  </a:lnTo>
                  <a:lnTo>
                    <a:pt x="414" y="26"/>
                  </a:lnTo>
                  <a:lnTo>
                    <a:pt x="309" y="70"/>
                  </a:lnTo>
                  <a:lnTo>
                    <a:pt x="214" y="133"/>
                  </a:lnTo>
                  <a:lnTo>
                    <a:pt x="134" y="214"/>
                  </a:lnTo>
                  <a:lnTo>
                    <a:pt x="70" y="308"/>
                  </a:lnTo>
                  <a:lnTo>
                    <a:pt x="26" y="413"/>
                  </a:lnTo>
                  <a:lnTo>
                    <a:pt x="3" y="529"/>
                  </a:lnTo>
                  <a:lnTo>
                    <a:pt x="0" y="590"/>
                  </a:lnTo>
                  <a:lnTo>
                    <a:pt x="3" y="651"/>
                  </a:lnTo>
                  <a:lnTo>
                    <a:pt x="26" y="765"/>
                  </a:lnTo>
                  <a:lnTo>
                    <a:pt x="70" y="871"/>
                  </a:lnTo>
                  <a:lnTo>
                    <a:pt x="134" y="966"/>
                  </a:lnTo>
                  <a:lnTo>
                    <a:pt x="214" y="1045"/>
                  </a:lnTo>
                  <a:lnTo>
                    <a:pt x="309" y="1108"/>
                  </a:lnTo>
                  <a:lnTo>
                    <a:pt x="414" y="1154"/>
                  </a:lnTo>
                  <a:lnTo>
                    <a:pt x="529" y="1177"/>
                  </a:lnTo>
                  <a:lnTo>
                    <a:pt x="590" y="1179"/>
                  </a:lnTo>
                  <a:lnTo>
                    <a:pt x="590" y="1179"/>
                  </a:lnTo>
                  <a:lnTo>
                    <a:pt x="651" y="1177"/>
                  </a:lnTo>
                  <a:lnTo>
                    <a:pt x="766" y="1154"/>
                  </a:lnTo>
                  <a:lnTo>
                    <a:pt x="871" y="1108"/>
                  </a:lnTo>
                  <a:lnTo>
                    <a:pt x="966" y="1045"/>
                  </a:lnTo>
                  <a:lnTo>
                    <a:pt x="1046" y="966"/>
                  </a:lnTo>
                  <a:lnTo>
                    <a:pt x="1110" y="871"/>
                  </a:lnTo>
                  <a:lnTo>
                    <a:pt x="1154" y="765"/>
                  </a:lnTo>
                  <a:lnTo>
                    <a:pt x="1177" y="651"/>
                  </a:lnTo>
                  <a:lnTo>
                    <a:pt x="1180" y="590"/>
                  </a:lnTo>
                  <a:lnTo>
                    <a:pt x="1177" y="529"/>
                  </a:lnTo>
                  <a:lnTo>
                    <a:pt x="1154" y="413"/>
                  </a:lnTo>
                  <a:lnTo>
                    <a:pt x="1110" y="308"/>
                  </a:lnTo>
                  <a:lnTo>
                    <a:pt x="1046" y="214"/>
                  </a:lnTo>
                  <a:lnTo>
                    <a:pt x="966" y="133"/>
                  </a:lnTo>
                  <a:lnTo>
                    <a:pt x="871" y="70"/>
                  </a:lnTo>
                  <a:lnTo>
                    <a:pt x="766" y="26"/>
                  </a:lnTo>
                  <a:lnTo>
                    <a:pt x="651" y="1"/>
                  </a:lnTo>
                  <a:lnTo>
                    <a:pt x="590" y="0"/>
                  </a:lnTo>
                  <a:lnTo>
                    <a:pt x="5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7389813" y="3028950"/>
              <a:ext cx="301625" cy="301625"/>
            </a:xfrm>
            <a:custGeom>
              <a:avLst/>
              <a:gdLst>
                <a:gd name="T0" fmla="*/ 441 w 760"/>
                <a:gd name="T1" fmla="*/ 761 h 761"/>
                <a:gd name="T2" fmla="*/ 320 w 760"/>
                <a:gd name="T3" fmla="*/ 761 h 761"/>
                <a:gd name="T4" fmla="*/ 320 w 760"/>
                <a:gd name="T5" fmla="*/ 704 h 761"/>
                <a:gd name="T6" fmla="*/ 287 w 760"/>
                <a:gd name="T7" fmla="*/ 696 h 761"/>
                <a:gd name="T8" fmla="*/ 223 w 760"/>
                <a:gd name="T9" fmla="*/ 670 h 761"/>
                <a:gd name="T10" fmla="*/ 195 w 760"/>
                <a:gd name="T11" fmla="*/ 652 h 761"/>
                <a:gd name="T12" fmla="*/ 154 w 760"/>
                <a:gd name="T13" fmla="*/ 692 h 761"/>
                <a:gd name="T14" fmla="*/ 69 w 760"/>
                <a:gd name="T15" fmla="*/ 606 h 761"/>
                <a:gd name="T16" fmla="*/ 109 w 760"/>
                <a:gd name="T17" fmla="*/ 566 h 761"/>
                <a:gd name="T18" fmla="*/ 91 w 760"/>
                <a:gd name="T19" fmla="*/ 538 h 761"/>
                <a:gd name="T20" fmla="*/ 65 w 760"/>
                <a:gd name="T21" fmla="*/ 474 h 761"/>
                <a:gd name="T22" fmla="*/ 57 w 760"/>
                <a:gd name="T23" fmla="*/ 441 h 761"/>
                <a:gd name="T24" fmla="*/ 0 w 760"/>
                <a:gd name="T25" fmla="*/ 441 h 761"/>
                <a:gd name="T26" fmla="*/ 0 w 760"/>
                <a:gd name="T27" fmla="*/ 320 h 761"/>
                <a:gd name="T28" fmla="*/ 57 w 760"/>
                <a:gd name="T29" fmla="*/ 320 h 761"/>
                <a:gd name="T30" fmla="*/ 65 w 760"/>
                <a:gd name="T31" fmla="*/ 286 h 761"/>
                <a:gd name="T32" fmla="*/ 91 w 760"/>
                <a:gd name="T33" fmla="*/ 223 h 761"/>
                <a:gd name="T34" fmla="*/ 109 w 760"/>
                <a:gd name="T35" fmla="*/ 194 h 761"/>
                <a:gd name="T36" fmla="*/ 69 w 760"/>
                <a:gd name="T37" fmla="*/ 154 h 761"/>
                <a:gd name="T38" fmla="*/ 154 w 760"/>
                <a:gd name="T39" fmla="*/ 69 h 761"/>
                <a:gd name="T40" fmla="*/ 195 w 760"/>
                <a:gd name="T41" fmla="*/ 109 h 761"/>
                <a:gd name="T42" fmla="*/ 223 w 760"/>
                <a:gd name="T43" fmla="*/ 91 h 761"/>
                <a:gd name="T44" fmla="*/ 287 w 760"/>
                <a:gd name="T45" fmla="*/ 65 h 761"/>
                <a:gd name="T46" fmla="*/ 320 w 760"/>
                <a:gd name="T47" fmla="*/ 57 h 761"/>
                <a:gd name="T48" fmla="*/ 320 w 760"/>
                <a:gd name="T49" fmla="*/ 0 h 761"/>
                <a:gd name="T50" fmla="*/ 441 w 760"/>
                <a:gd name="T51" fmla="*/ 0 h 761"/>
                <a:gd name="T52" fmla="*/ 441 w 760"/>
                <a:gd name="T53" fmla="*/ 57 h 761"/>
                <a:gd name="T54" fmla="*/ 475 w 760"/>
                <a:gd name="T55" fmla="*/ 65 h 761"/>
                <a:gd name="T56" fmla="*/ 538 w 760"/>
                <a:gd name="T57" fmla="*/ 91 h 761"/>
                <a:gd name="T58" fmla="*/ 567 w 760"/>
                <a:gd name="T59" fmla="*/ 109 h 761"/>
                <a:gd name="T60" fmla="*/ 607 w 760"/>
                <a:gd name="T61" fmla="*/ 69 h 761"/>
                <a:gd name="T62" fmla="*/ 691 w 760"/>
                <a:gd name="T63" fmla="*/ 154 h 761"/>
                <a:gd name="T64" fmla="*/ 651 w 760"/>
                <a:gd name="T65" fmla="*/ 194 h 761"/>
                <a:gd name="T66" fmla="*/ 669 w 760"/>
                <a:gd name="T67" fmla="*/ 223 h 761"/>
                <a:gd name="T68" fmla="*/ 696 w 760"/>
                <a:gd name="T69" fmla="*/ 286 h 761"/>
                <a:gd name="T70" fmla="*/ 704 w 760"/>
                <a:gd name="T71" fmla="*/ 320 h 761"/>
                <a:gd name="T72" fmla="*/ 760 w 760"/>
                <a:gd name="T73" fmla="*/ 320 h 761"/>
                <a:gd name="T74" fmla="*/ 760 w 760"/>
                <a:gd name="T75" fmla="*/ 441 h 761"/>
                <a:gd name="T76" fmla="*/ 704 w 760"/>
                <a:gd name="T77" fmla="*/ 441 h 761"/>
                <a:gd name="T78" fmla="*/ 696 w 760"/>
                <a:gd name="T79" fmla="*/ 474 h 761"/>
                <a:gd name="T80" fmla="*/ 669 w 760"/>
                <a:gd name="T81" fmla="*/ 538 h 761"/>
                <a:gd name="T82" fmla="*/ 651 w 760"/>
                <a:gd name="T83" fmla="*/ 566 h 761"/>
                <a:gd name="T84" fmla="*/ 691 w 760"/>
                <a:gd name="T85" fmla="*/ 606 h 761"/>
                <a:gd name="T86" fmla="*/ 607 w 760"/>
                <a:gd name="T87" fmla="*/ 692 h 761"/>
                <a:gd name="T88" fmla="*/ 567 w 760"/>
                <a:gd name="T89" fmla="*/ 652 h 761"/>
                <a:gd name="T90" fmla="*/ 538 w 760"/>
                <a:gd name="T91" fmla="*/ 670 h 761"/>
                <a:gd name="T92" fmla="*/ 475 w 760"/>
                <a:gd name="T93" fmla="*/ 696 h 761"/>
                <a:gd name="T94" fmla="*/ 441 w 760"/>
                <a:gd name="T95" fmla="*/ 704 h 761"/>
                <a:gd name="T96" fmla="*/ 441 w 760"/>
                <a:gd name="T97" fmla="*/ 76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0" h="761">
                  <a:moveTo>
                    <a:pt x="441" y="761"/>
                  </a:moveTo>
                  <a:lnTo>
                    <a:pt x="320" y="761"/>
                  </a:lnTo>
                  <a:lnTo>
                    <a:pt x="320" y="704"/>
                  </a:lnTo>
                  <a:lnTo>
                    <a:pt x="287" y="696"/>
                  </a:lnTo>
                  <a:lnTo>
                    <a:pt x="223" y="670"/>
                  </a:lnTo>
                  <a:lnTo>
                    <a:pt x="195" y="652"/>
                  </a:lnTo>
                  <a:lnTo>
                    <a:pt x="154" y="692"/>
                  </a:lnTo>
                  <a:lnTo>
                    <a:pt x="69" y="606"/>
                  </a:lnTo>
                  <a:lnTo>
                    <a:pt x="109" y="566"/>
                  </a:lnTo>
                  <a:lnTo>
                    <a:pt x="91" y="538"/>
                  </a:lnTo>
                  <a:lnTo>
                    <a:pt x="65" y="474"/>
                  </a:lnTo>
                  <a:lnTo>
                    <a:pt x="57" y="441"/>
                  </a:lnTo>
                  <a:lnTo>
                    <a:pt x="0" y="441"/>
                  </a:lnTo>
                  <a:lnTo>
                    <a:pt x="0" y="320"/>
                  </a:lnTo>
                  <a:lnTo>
                    <a:pt x="57" y="320"/>
                  </a:lnTo>
                  <a:lnTo>
                    <a:pt x="65" y="286"/>
                  </a:lnTo>
                  <a:lnTo>
                    <a:pt x="91" y="223"/>
                  </a:lnTo>
                  <a:lnTo>
                    <a:pt x="109" y="194"/>
                  </a:lnTo>
                  <a:lnTo>
                    <a:pt x="69" y="154"/>
                  </a:lnTo>
                  <a:lnTo>
                    <a:pt x="154" y="69"/>
                  </a:lnTo>
                  <a:lnTo>
                    <a:pt x="195" y="109"/>
                  </a:lnTo>
                  <a:lnTo>
                    <a:pt x="223" y="91"/>
                  </a:lnTo>
                  <a:lnTo>
                    <a:pt x="287" y="65"/>
                  </a:lnTo>
                  <a:lnTo>
                    <a:pt x="320" y="57"/>
                  </a:lnTo>
                  <a:lnTo>
                    <a:pt x="320" y="0"/>
                  </a:lnTo>
                  <a:lnTo>
                    <a:pt x="441" y="0"/>
                  </a:lnTo>
                  <a:lnTo>
                    <a:pt x="441" y="57"/>
                  </a:lnTo>
                  <a:lnTo>
                    <a:pt x="475" y="65"/>
                  </a:lnTo>
                  <a:lnTo>
                    <a:pt x="538" y="91"/>
                  </a:lnTo>
                  <a:lnTo>
                    <a:pt x="567" y="109"/>
                  </a:lnTo>
                  <a:lnTo>
                    <a:pt x="607" y="69"/>
                  </a:lnTo>
                  <a:lnTo>
                    <a:pt x="691" y="154"/>
                  </a:lnTo>
                  <a:lnTo>
                    <a:pt x="651" y="194"/>
                  </a:lnTo>
                  <a:lnTo>
                    <a:pt x="669" y="223"/>
                  </a:lnTo>
                  <a:lnTo>
                    <a:pt x="696" y="286"/>
                  </a:lnTo>
                  <a:lnTo>
                    <a:pt x="704" y="320"/>
                  </a:lnTo>
                  <a:lnTo>
                    <a:pt x="760" y="320"/>
                  </a:lnTo>
                  <a:lnTo>
                    <a:pt x="760" y="441"/>
                  </a:lnTo>
                  <a:lnTo>
                    <a:pt x="704" y="441"/>
                  </a:lnTo>
                  <a:lnTo>
                    <a:pt x="696" y="474"/>
                  </a:lnTo>
                  <a:lnTo>
                    <a:pt x="669" y="538"/>
                  </a:lnTo>
                  <a:lnTo>
                    <a:pt x="651" y="566"/>
                  </a:lnTo>
                  <a:lnTo>
                    <a:pt x="691" y="606"/>
                  </a:lnTo>
                  <a:lnTo>
                    <a:pt x="607" y="692"/>
                  </a:lnTo>
                  <a:lnTo>
                    <a:pt x="567" y="652"/>
                  </a:lnTo>
                  <a:lnTo>
                    <a:pt x="538" y="670"/>
                  </a:lnTo>
                  <a:lnTo>
                    <a:pt x="475" y="696"/>
                  </a:lnTo>
                  <a:lnTo>
                    <a:pt x="441" y="704"/>
                  </a:lnTo>
                  <a:lnTo>
                    <a:pt x="441" y="7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7443788" y="3084513"/>
              <a:ext cx="193675" cy="192088"/>
            </a:xfrm>
            <a:custGeom>
              <a:avLst/>
              <a:gdLst>
                <a:gd name="T0" fmla="*/ 242 w 486"/>
                <a:gd name="T1" fmla="*/ 0 h 486"/>
                <a:gd name="T2" fmla="*/ 217 w 486"/>
                <a:gd name="T3" fmla="*/ 2 h 486"/>
                <a:gd name="T4" fmla="*/ 169 w 486"/>
                <a:gd name="T5" fmla="*/ 11 h 486"/>
                <a:gd name="T6" fmla="*/ 127 w 486"/>
                <a:gd name="T7" fmla="*/ 30 h 486"/>
                <a:gd name="T8" fmla="*/ 88 w 486"/>
                <a:gd name="T9" fmla="*/ 56 h 486"/>
                <a:gd name="T10" fmla="*/ 55 w 486"/>
                <a:gd name="T11" fmla="*/ 88 h 486"/>
                <a:gd name="T12" fmla="*/ 28 w 486"/>
                <a:gd name="T13" fmla="*/ 127 h 486"/>
                <a:gd name="T14" fmla="*/ 10 w 486"/>
                <a:gd name="T15" fmla="*/ 171 h 486"/>
                <a:gd name="T16" fmla="*/ 1 w 486"/>
                <a:gd name="T17" fmla="*/ 218 h 486"/>
                <a:gd name="T18" fmla="*/ 0 w 486"/>
                <a:gd name="T19" fmla="*/ 243 h 486"/>
                <a:gd name="T20" fmla="*/ 1 w 486"/>
                <a:gd name="T21" fmla="*/ 269 h 486"/>
                <a:gd name="T22" fmla="*/ 10 w 486"/>
                <a:gd name="T23" fmla="*/ 315 h 486"/>
                <a:gd name="T24" fmla="*/ 28 w 486"/>
                <a:gd name="T25" fmla="*/ 359 h 486"/>
                <a:gd name="T26" fmla="*/ 55 w 486"/>
                <a:gd name="T27" fmla="*/ 398 h 486"/>
                <a:gd name="T28" fmla="*/ 88 w 486"/>
                <a:gd name="T29" fmla="*/ 431 h 486"/>
                <a:gd name="T30" fmla="*/ 127 w 486"/>
                <a:gd name="T31" fmla="*/ 457 h 486"/>
                <a:gd name="T32" fmla="*/ 169 w 486"/>
                <a:gd name="T33" fmla="*/ 476 h 486"/>
                <a:gd name="T34" fmla="*/ 217 w 486"/>
                <a:gd name="T35" fmla="*/ 485 h 486"/>
                <a:gd name="T36" fmla="*/ 242 w 486"/>
                <a:gd name="T37" fmla="*/ 486 h 486"/>
                <a:gd name="T38" fmla="*/ 268 w 486"/>
                <a:gd name="T39" fmla="*/ 485 h 486"/>
                <a:gd name="T40" fmla="*/ 315 w 486"/>
                <a:gd name="T41" fmla="*/ 476 h 486"/>
                <a:gd name="T42" fmla="*/ 359 w 486"/>
                <a:gd name="T43" fmla="*/ 457 h 486"/>
                <a:gd name="T44" fmla="*/ 397 w 486"/>
                <a:gd name="T45" fmla="*/ 431 h 486"/>
                <a:gd name="T46" fmla="*/ 430 w 486"/>
                <a:gd name="T47" fmla="*/ 398 h 486"/>
                <a:gd name="T48" fmla="*/ 456 w 486"/>
                <a:gd name="T49" fmla="*/ 359 h 486"/>
                <a:gd name="T50" fmla="*/ 474 w 486"/>
                <a:gd name="T51" fmla="*/ 315 h 486"/>
                <a:gd name="T52" fmla="*/ 484 w 486"/>
                <a:gd name="T53" fmla="*/ 269 h 486"/>
                <a:gd name="T54" fmla="*/ 486 w 486"/>
                <a:gd name="T55" fmla="*/ 243 h 486"/>
                <a:gd name="T56" fmla="*/ 484 w 486"/>
                <a:gd name="T57" fmla="*/ 218 h 486"/>
                <a:gd name="T58" fmla="*/ 474 w 486"/>
                <a:gd name="T59" fmla="*/ 171 h 486"/>
                <a:gd name="T60" fmla="*/ 456 w 486"/>
                <a:gd name="T61" fmla="*/ 127 h 486"/>
                <a:gd name="T62" fmla="*/ 430 w 486"/>
                <a:gd name="T63" fmla="*/ 88 h 486"/>
                <a:gd name="T64" fmla="*/ 397 w 486"/>
                <a:gd name="T65" fmla="*/ 56 h 486"/>
                <a:gd name="T66" fmla="*/ 359 w 486"/>
                <a:gd name="T67" fmla="*/ 30 h 486"/>
                <a:gd name="T68" fmla="*/ 315 w 486"/>
                <a:gd name="T69" fmla="*/ 11 h 486"/>
                <a:gd name="T70" fmla="*/ 268 w 486"/>
                <a:gd name="T71" fmla="*/ 2 h 486"/>
                <a:gd name="T72" fmla="*/ 242 w 486"/>
                <a:gd name="T73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" h="486">
                  <a:moveTo>
                    <a:pt x="242" y="0"/>
                  </a:moveTo>
                  <a:lnTo>
                    <a:pt x="217" y="2"/>
                  </a:lnTo>
                  <a:lnTo>
                    <a:pt x="169" y="11"/>
                  </a:lnTo>
                  <a:lnTo>
                    <a:pt x="127" y="30"/>
                  </a:lnTo>
                  <a:lnTo>
                    <a:pt x="88" y="56"/>
                  </a:lnTo>
                  <a:lnTo>
                    <a:pt x="55" y="88"/>
                  </a:lnTo>
                  <a:lnTo>
                    <a:pt x="28" y="127"/>
                  </a:lnTo>
                  <a:lnTo>
                    <a:pt x="10" y="171"/>
                  </a:lnTo>
                  <a:lnTo>
                    <a:pt x="1" y="218"/>
                  </a:lnTo>
                  <a:lnTo>
                    <a:pt x="0" y="243"/>
                  </a:lnTo>
                  <a:lnTo>
                    <a:pt x="1" y="269"/>
                  </a:lnTo>
                  <a:lnTo>
                    <a:pt x="10" y="315"/>
                  </a:lnTo>
                  <a:lnTo>
                    <a:pt x="28" y="359"/>
                  </a:lnTo>
                  <a:lnTo>
                    <a:pt x="55" y="398"/>
                  </a:lnTo>
                  <a:lnTo>
                    <a:pt x="88" y="431"/>
                  </a:lnTo>
                  <a:lnTo>
                    <a:pt x="127" y="457"/>
                  </a:lnTo>
                  <a:lnTo>
                    <a:pt x="169" y="476"/>
                  </a:lnTo>
                  <a:lnTo>
                    <a:pt x="217" y="485"/>
                  </a:lnTo>
                  <a:lnTo>
                    <a:pt x="242" y="486"/>
                  </a:lnTo>
                  <a:lnTo>
                    <a:pt x="268" y="485"/>
                  </a:lnTo>
                  <a:lnTo>
                    <a:pt x="315" y="476"/>
                  </a:lnTo>
                  <a:lnTo>
                    <a:pt x="359" y="457"/>
                  </a:lnTo>
                  <a:lnTo>
                    <a:pt x="397" y="431"/>
                  </a:lnTo>
                  <a:lnTo>
                    <a:pt x="430" y="398"/>
                  </a:lnTo>
                  <a:lnTo>
                    <a:pt x="456" y="359"/>
                  </a:lnTo>
                  <a:lnTo>
                    <a:pt x="474" y="315"/>
                  </a:lnTo>
                  <a:lnTo>
                    <a:pt x="484" y="269"/>
                  </a:lnTo>
                  <a:lnTo>
                    <a:pt x="486" y="243"/>
                  </a:lnTo>
                  <a:lnTo>
                    <a:pt x="484" y="218"/>
                  </a:lnTo>
                  <a:lnTo>
                    <a:pt x="474" y="171"/>
                  </a:lnTo>
                  <a:lnTo>
                    <a:pt x="456" y="127"/>
                  </a:lnTo>
                  <a:lnTo>
                    <a:pt x="430" y="88"/>
                  </a:lnTo>
                  <a:lnTo>
                    <a:pt x="397" y="56"/>
                  </a:lnTo>
                  <a:lnTo>
                    <a:pt x="359" y="30"/>
                  </a:lnTo>
                  <a:lnTo>
                    <a:pt x="315" y="11"/>
                  </a:lnTo>
                  <a:lnTo>
                    <a:pt x="268" y="2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3C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6237288" y="3757613"/>
              <a:ext cx="298450" cy="298450"/>
            </a:xfrm>
            <a:custGeom>
              <a:avLst/>
              <a:gdLst>
                <a:gd name="T0" fmla="*/ 302 w 750"/>
                <a:gd name="T1" fmla="*/ 749 h 749"/>
                <a:gd name="T2" fmla="*/ 246 w 750"/>
                <a:gd name="T3" fmla="*/ 729 h 749"/>
                <a:gd name="T4" fmla="*/ 191 w 750"/>
                <a:gd name="T5" fmla="*/ 709 h 749"/>
                <a:gd name="T6" fmla="*/ 210 w 750"/>
                <a:gd name="T7" fmla="*/ 655 h 749"/>
                <a:gd name="T8" fmla="*/ 180 w 750"/>
                <a:gd name="T9" fmla="*/ 636 h 749"/>
                <a:gd name="T10" fmla="*/ 130 w 750"/>
                <a:gd name="T11" fmla="*/ 591 h 749"/>
                <a:gd name="T12" fmla="*/ 110 w 750"/>
                <a:gd name="T13" fmla="*/ 563 h 749"/>
                <a:gd name="T14" fmla="*/ 58 w 750"/>
                <a:gd name="T15" fmla="*/ 588 h 749"/>
                <a:gd name="T16" fmla="*/ 8 w 750"/>
                <a:gd name="T17" fmla="*/ 479 h 749"/>
                <a:gd name="T18" fmla="*/ 60 w 750"/>
                <a:gd name="T19" fmla="*/ 456 h 749"/>
                <a:gd name="T20" fmla="*/ 52 w 750"/>
                <a:gd name="T21" fmla="*/ 423 h 749"/>
                <a:gd name="T22" fmla="*/ 49 w 750"/>
                <a:gd name="T23" fmla="*/ 355 h 749"/>
                <a:gd name="T24" fmla="*/ 53 w 750"/>
                <a:gd name="T25" fmla="*/ 321 h 749"/>
                <a:gd name="T26" fmla="*/ 0 w 750"/>
                <a:gd name="T27" fmla="*/ 302 h 749"/>
                <a:gd name="T28" fmla="*/ 41 w 750"/>
                <a:gd name="T29" fmla="*/ 189 h 749"/>
                <a:gd name="T30" fmla="*/ 95 w 750"/>
                <a:gd name="T31" fmla="*/ 208 h 749"/>
                <a:gd name="T32" fmla="*/ 113 w 750"/>
                <a:gd name="T33" fmla="*/ 180 h 749"/>
                <a:gd name="T34" fmla="*/ 158 w 750"/>
                <a:gd name="T35" fmla="*/ 129 h 749"/>
                <a:gd name="T36" fmla="*/ 185 w 750"/>
                <a:gd name="T37" fmla="*/ 108 h 749"/>
                <a:gd name="T38" fmla="*/ 162 w 750"/>
                <a:gd name="T39" fmla="*/ 58 h 749"/>
                <a:gd name="T40" fmla="*/ 270 w 750"/>
                <a:gd name="T41" fmla="*/ 7 h 749"/>
                <a:gd name="T42" fmla="*/ 293 w 750"/>
                <a:gd name="T43" fmla="*/ 58 h 749"/>
                <a:gd name="T44" fmla="*/ 333 w 750"/>
                <a:gd name="T45" fmla="*/ 50 h 749"/>
                <a:gd name="T46" fmla="*/ 375 w 750"/>
                <a:gd name="T47" fmla="*/ 47 h 749"/>
                <a:gd name="T48" fmla="*/ 402 w 750"/>
                <a:gd name="T49" fmla="*/ 49 h 749"/>
                <a:gd name="T50" fmla="*/ 429 w 750"/>
                <a:gd name="T51" fmla="*/ 53 h 749"/>
                <a:gd name="T52" fmla="*/ 448 w 750"/>
                <a:gd name="T53" fmla="*/ 0 h 749"/>
                <a:gd name="T54" fmla="*/ 504 w 750"/>
                <a:gd name="T55" fmla="*/ 19 h 749"/>
                <a:gd name="T56" fmla="*/ 560 w 750"/>
                <a:gd name="T57" fmla="*/ 40 h 749"/>
                <a:gd name="T58" fmla="*/ 540 w 750"/>
                <a:gd name="T59" fmla="*/ 93 h 749"/>
                <a:gd name="T60" fmla="*/ 570 w 750"/>
                <a:gd name="T61" fmla="*/ 112 h 749"/>
                <a:gd name="T62" fmla="*/ 620 w 750"/>
                <a:gd name="T63" fmla="*/ 158 h 749"/>
                <a:gd name="T64" fmla="*/ 640 w 750"/>
                <a:gd name="T65" fmla="*/ 185 h 749"/>
                <a:gd name="T66" fmla="*/ 692 w 750"/>
                <a:gd name="T67" fmla="*/ 160 h 749"/>
                <a:gd name="T68" fmla="*/ 743 w 750"/>
                <a:gd name="T69" fmla="*/ 269 h 749"/>
                <a:gd name="T70" fmla="*/ 691 w 750"/>
                <a:gd name="T71" fmla="*/ 292 h 749"/>
                <a:gd name="T72" fmla="*/ 699 w 750"/>
                <a:gd name="T73" fmla="*/ 325 h 749"/>
                <a:gd name="T74" fmla="*/ 701 w 750"/>
                <a:gd name="T75" fmla="*/ 394 h 749"/>
                <a:gd name="T76" fmla="*/ 697 w 750"/>
                <a:gd name="T77" fmla="*/ 427 h 749"/>
                <a:gd name="T78" fmla="*/ 750 w 750"/>
                <a:gd name="T79" fmla="*/ 447 h 749"/>
                <a:gd name="T80" fmla="*/ 709 w 750"/>
                <a:gd name="T81" fmla="*/ 559 h 749"/>
                <a:gd name="T82" fmla="*/ 656 w 750"/>
                <a:gd name="T83" fmla="*/ 540 h 749"/>
                <a:gd name="T84" fmla="*/ 638 w 750"/>
                <a:gd name="T85" fmla="*/ 569 h 749"/>
                <a:gd name="T86" fmla="*/ 591 w 750"/>
                <a:gd name="T87" fmla="*/ 619 h 749"/>
                <a:gd name="T88" fmla="*/ 565 w 750"/>
                <a:gd name="T89" fmla="*/ 640 h 749"/>
                <a:gd name="T90" fmla="*/ 588 w 750"/>
                <a:gd name="T91" fmla="*/ 690 h 749"/>
                <a:gd name="T92" fmla="*/ 481 w 750"/>
                <a:gd name="T93" fmla="*/ 741 h 749"/>
                <a:gd name="T94" fmla="*/ 456 w 750"/>
                <a:gd name="T95" fmla="*/ 690 h 749"/>
                <a:gd name="T96" fmla="*/ 416 w 750"/>
                <a:gd name="T97" fmla="*/ 698 h 749"/>
                <a:gd name="T98" fmla="*/ 375 w 750"/>
                <a:gd name="T99" fmla="*/ 701 h 749"/>
                <a:gd name="T100" fmla="*/ 349 w 750"/>
                <a:gd name="T101" fmla="*/ 699 h 749"/>
                <a:gd name="T102" fmla="*/ 321 w 750"/>
                <a:gd name="T103" fmla="*/ 696 h 749"/>
                <a:gd name="T104" fmla="*/ 302 w 750"/>
                <a:gd name="T105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0" h="749">
                  <a:moveTo>
                    <a:pt x="302" y="749"/>
                  </a:moveTo>
                  <a:lnTo>
                    <a:pt x="246" y="729"/>
                  </a:lnTo>
                  <a:lnTo>
                    <a:pt x="191" y="709"/>
                  </a:lnTo>
                  <a:lnTo>
                    <a:pt x="210" y="655"/>
                  </a:lnTo>
                  <a:lnTo>
                    <a:pt x="180" y="636"/>
                  </a:lnTo>
                  <a:lnTo>
                    <a:pt x="130" y="591"/>
                  </a:lnTo>
                  <a:lnTo>
                    <a:pt x="110" y="563"/>
                  </a:lnTo>
                  <a:lnTo>
                    <a:pt x="58" y="588"/>
                  </a:lnTo>
                  <a:lnTo>
                    <a:pt x="8" y="479"/>
                  </a:lnTo>
                  <a:lnTo>
                    <a:pt x="60" y="456"/>
                  </a:lnTo>
                  <a:lnTo>
                    <a:pt x="52" y="423"/>
                  </a:lnTo>
                  <a:lnTo>
                    <a:pt x="49" y="355"/>
                  </a:lnTo>
                  <a:lnTo>
                    <a:pt x="53" y="321"/>
                  </a:lnTo>
                  <a:lnTo>
                    <a:pt x="0" y="302"/>
                  </a:lnTo>
                  <a:lnTo>
                    <a:pt x="41" y="189"/>
                  </a:lnTo>
                  <a:lnTo>
                    <a:pt x="95" y="208"/>
                  </a:lnTo>
                  <a:lnTo>
                    <a:pt x="113" y="180"/>
                  </a:lnTo>
                  <a:lnTo>
                    <a:pt x="158" y="129"/>
                  </a:lnTo>
                  <a:lnTo>
                    <a:pt x="185" y="108"/>
                  </a:lnTo>
                  <a:lnTo>
                    <a:pt x="162" y="58"/>
                  </a:lnTo>
                  <a:lnTo>
                    <a:pt x="270" y="7"/>
                  </a:lnTo>
                  <a:lnTo>
                    <a:pt x="293" y="58"/>
                  </a:lnTo>
                  <a:lnTo>
                    <a:pt x="333" y="50"/>
                  </a:lnTo>
                  <a:lnTo>
                    <a:pt x="375" y="47"/>
                  </a:lnTo>
                  <a:lnTo>
                    <a:pt x="402" y="49"/>
                  </a:lnTo>
                  <a:lnTo>
                    <a:pt x="429" y="53"/>
                  </a:lnTo>
                  <a:lnTo>
                    <a:pt x="448" y="0"/>
                  </a:lnTo>
                  <a:lnTo>
                    <a:pt x="504" y="19"/>
                  </a:lnTo>
                  <a:lnTo>
                    <a:pt x="560" y="40"/>
                  </a:lnTo>
                  <a:lnTo>
                    <a:pt x="540" y="93"/>
                  </a:lnTo>
                  <a:lnTo>
                    <a:pt x="570" y="112"/>
                  </a:lnTo>
                  <a:lnTo>
                    <a:pt x="620" y="158"/>
                  </a:lnTo>
                  <a:lnTo>
                    <a:pt x="640" y="185"/>
                  </a:lnTo>
                  <a:lnTo>
                    <a:pt x="692" y="160"/>
                  </a:lnTo>
                  <a:lnTo>
                    <a:pt x="743" y="269"/>
                  </a:lnTo>
                  <a:lnTo>
                    <a:pt x="691" y="292"/>
                  </a:lnTo>
                  <a:lnTo>
                    <a:pt x="699" y="325"/>
                  </a:lnTo>
                  <a:lnTo>
                    <a:pt x="701" y="394"/>
                  </a:lnTo>
                  <a:lnTo>
                    <a:pt x="697" y="427"/>
                  </a:lnTo>
                  <a:lnTo>
                    <a:pt x="750" y="447"/>
                  </a:lnTo>
                  <a:lnTo>
                    <a:pt x="709" y="559"/>
                  </a:lnTo>
                  <a:lnTo>
                    <a:pt x="656" y="540"/>
                  </a:lnTo>
                  <a:lnTo>
                    <a:pt x="638" y="569"/>
                  </a:lnTo>
                  <a:lnTo>
                    <a:pt x="591" y="619"/>
                  </a:lnTo>
                  <a:lnTo>
                    <a:pt x="565" y="640"/>
                  </a:lnTo>
                  <a:lnTo>
                    <a:pt x="588" y="690"/>
                  </a:lnTo>
                  <a:lnTo>
                    <a:pt x="481" y="741"/>
                  </a:lnTo>
                  <a:lnTo>
                    <a:pt x="456" y="690"/>
                  </a:lnTo>
                  <a:lnTo>
                    <a:pt x="416" y="698"/>
                  </a:lnTo>
                  <a:lnTo>
                    <a:pt x="375" y="701"/>
                  </a:lnTo>
                  <a:lnTo>
                    <a:pt x="349" y="699"/>
                  </a:lnTo>
                  <a:lnTo>
                    <a:pt x="321" y="696"/>
                  </a:lnTo>
                  <a:lnTo>
                    <a:pt x="302" y="7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6289675" y="3811588"/>
              <a:ext cx="192088" cy="190500"/>
            </a:xfrm>
            <a:custGeom>
              <a:avLst/>
              <a:gdLst>
                <a:gd name="T0" fmla="*/ 242 w 483"/>
                <a:gd name="T1" fmla="*/ 0 h 482"/>
                <a:gd name="T2" fmla="*/ 205 w 483"/>
                <a:gd name="T3" fmla="*/ 3 h 482"/>
                <a:gd name="T4" fmla="*/ 137 w 483"/>
                <a:gd name="T5" fmla="*/ 23 h 482"/>
                <a:gd name="T6" fmla="*/ 77 w 483"/>
                <a:gd name="T7" fmla="*/ 65 h 482"/>
                <a:gd name="T8" fmla="*/ 30 w 483"/>
                <a:gd name="T9" fmla="*/ 123 h 482"/>
                <a:gd name="T10" fmla="*/ 16 w 483"/>
                <a:gd name="T11" fmla="*/ 159 h 482"/>
                <a:gd name="T12" fmla="*/ 8 w 483"/>
                <a:gd name="T13" fmla="*/ 183 h 482"/>
                <a:gd name="T14" fmla="*/ 0 w 483"/>
                <a:gd name="T15" fmla="*/ 229 h 482"/>
                <a:gd name="T16" fmla="*/ 3 w 483"/>
                <a:gd name="T17" fmla="*/ 277 h 482"/>
                <a:gd name="T18" fmla="*/ 15 w 483"/>
                <a:gd name="T19" fmla="*/ 321 h 482"/>
                <a:gd name="T20" fmla="*/ 34 w 483"/>
                <a:gd name="T21" fmla="*/ 364 h 482"/>
                <a:gd name="T22" fmla="*/ 61 w 483"/>
                <a:gd name="T23" fmla="*/ 402 h 482"/>
                <a:gd name="T24" fmla="*/ 96 w 483"/>
                <a:gd name="T25" fmla="*/ 433 h 482"/>
                <a:gd name="T26" fmla="*/ 137 w 483"/>
                <a:gd name="T27" fmla="*/ 459 h 482"/>
                <a:gd name="T28" fmla="*/ 160 w 483"/>
                <a:gd name="T29" fmla="*/ 468 h 482"/>
                <a:gd name="T30" fmla="*/ 181 w 483"/>
                <a:gd name="T31" fmla="*/ 474 h 482"/>
                <a:gd name="T32" fmla="*/ 222 w 483"/>
                <a:gd name="T33" fmla="*/ 481 h 482"/>
                <a:gd name="T34" fmla="*/ 242 w 483"/>
                <a:gd name="T35" fmla="*/ 482 h 482"/>
                <a:gd name="T36" fmla="*/ 279 w 483"/>
                <a:gd name="T37" fmla="*/ 480 h 482"/>
                <a:gd name="T38" fmla="*/ 348 w 483"/>
                <a:gd name="T39" fmla="*/ 459 h 482"/>
                <a:gd name="T40" fmla="*/ 407 w 483"/>
                <a:gd name="T41" fmla="*/ 417 h 482"/>
                <a:gd name="T42" fmla="*/ 453 w 483"/>
                <a:gd name="T43" fmla="*/ 359 h 482"/>
                <a:gd name="T44" fmla="*/ 468 w 483"/>
                <a:gd name="T45" fmla="*/ 324 h 482"/>
                <a:gd name="T46" fmla="*/ 476 w 483"/>
                <a:gd name="T47" fmla="*/ 299 h 482"/>
                <a:gd name="T48" fmla="*/ 483 w 483"/>
                <a:gd name="T49" fmla="*/ 253 h 482"/>
                <a:gd name="T50" fmla="*/ 481 w 483"/>
                <a:gd name="T51" fmla="*/ 206 h 482"/>
                <a:gd name="T52" fmla="*/ 470 w 483"/>
                <a:gd name="T53" fmla="*/ 161 h 482"/>
                <a:gd name="T54" fmla="*/ 450 w 483"/>
                <a:gd name="T55" fmla="*/ 118 h 482"/>
                <a:gd name="T56" fmla="*/ 423 w 483"/>
                <a:gd name="T57" fmla="*/ 82 h 482"/>
                <a:gd name="T58" fmla="*/ 388 w 483"/>
                <a:gd name="T59" fmla="*/ 49 h 482"/>
                <a:gd name="T60" fmla="*/ 348 w 483"/>
                <a:gd name="T61" fmla="*/ 23 h 482"/>
                <a:gd name="T62" fmla="*/ 324 w 483"/>
                <a:gd name="T63" fmla="*/ 14 h 482"/>
                <a:gd name="T64" fmla="*/ 304 w 483"/>
                <a:gd name="T65" fmla="*/ 8 h 482"/>
                <a:gd name="T66" fmla="*/ 262 w 483"/>
                <a:gd name="T67" fmla="*/ 1 h 482"/>
                <a:gd name="T68" fmla="*/ 242 w 483"/>
                <a:gd name="T69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3" h="482">
                  <a:moveTo>
                    <a:pt x="242" y="0"/>
                  </a:moveTo>
                  <a:lnTo>
                    <a:pt x="205" y="3"/>
                  </a:lnTo>
                  <a:lnTo>
                    <a:pt x="137" y="23"/>
                  </a:lnTo>
                  <a:lnTo>
                    <a:pt x="77" y="65"/>
                  </a:lnTo>
                  <a:lnTo>
                    <a:pt x="30" y="123"/>
                  </a:lnTo>
                  <a:lnTo>
                    <a:pt x="16" y="159"/>
                  </a:lnTo>
                  <a:lnTo>
                    <a:pt x="8" y="183"/>
                  </a:lnTo>
                  <a:lnTo>
                    <a:pt x="0" y="229"/>
                  </a:lnTo>
                  <a:lnTo>
                    <a:pt x="3" y="277"/>
                  </a:lnTo>
                  <a:lnTo>
                    <a:pt x="15" y="321"/>
                  </a:lnTo>
                  <a:lnTo>
                    <a:pt x="34" y="364"/>
                  </a:lnTo>
                  <a:lnTo>
                    <a:pt x="61" y="402"/>
                  </a:lnTo>
                  <a:lnTo>
                    <a:pt x="96" y="433"/>
                  </a:lnTo>
                  <a:lnTo>
                    <a:pt x="137" y="459"/>
                  </a:lnTo>
                  <a:lnTo>
                    <a:pt x="160" y="468"/>
                  </a:lnTo>
                  <a:lnTo>
                    <a:pt x="181" y="474"/>
                  </a:lnTo>
                  <a:lnTo>
                    <a:pt x="222" y="481"/>
                  </a:lnTo>
                  <a:lnTo>
                    <a:pt x="242" y="482"/>
                  </a:lnTo>
                  <a:lnTo>
                    <a:pt x="279" y="480"/>
                  </a:lnTo>
                  <a:lnTo>
                    <a:pt x="348" y="459"/>
                  </a:lnTo>
                  <a:lnTo>
                    <a:pt x="407" y="417"/>
                  </a:lnTo>
                  <a:lnTo>
                    <a:pt x="453" y="359"/>
                  </a:lnTo>
                  <a:lnTo>
                    <a:pt x="468" y="324"/>
                  </a:lnTo>
                  <a:lnTo>
                    <a:pt x="476" y="299"/>
                  </a:lnTo>
                  <a:lnTo>
                    <a:pt x="483" y="253"/>
                  </a:lnTo>
                  <a:lnTo>
                    <a:pt x="481" y="206"/>
                  </a:lnTo>
                  <a:lnTo>
                    <a:pt x="470" y="161"/>
                  </a:lnTo>
                  <a:lnTo>
                    <a:pt x="450" y="118"/>
                  </a:lnTo>
                  <a:lnTo>
                    <a:pt x="423" y="82"/>
                  </a:lnTo>
                  <a:lnTo>
                    <a:pt x="388" y="49"/>
                  </a:lnTo>
                  <a:lnTo>
                    <a:pt x="348" y="23"/>
                  </a:lnTo>
                  <a:lnTo>
                    <a:pt x="324" y="14"/>
                  </a:lnTo>
                  <a:lnTo>
                    <a:pt x="304" y="8"/>
                  </a:lnTo>
                  <a:lnTo>
                    <a:pt x="262" y="1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A625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6578600" y="3609975"/>
              <a:ext cx="595313" cy="593725"/>
            </a:xfrm>
            <a:custGeom>
              <a:avLst/>
              <a:gdLst>
                <a:gd name="T0" fmla="*/ 701 w 1497"/>
                <a:gd name="T1" fmla="*/ 1496 h 1496"/>
                <a:gd name="T2" fmla="*/ 566 w 1497"/>
                <a:gd name="T3" fmla="*/ 1474 h 1496"/>
                <a:gd name="T4" fmla="*/ 565 w 1497"/>
                <a:gd name="T5" fmla="*/ 1351 h 1496"/>
                <a:gd name="T6" fmla="*/ 424 w 1497"/>
                <a:gd name="T7" fmla="*/ 1289 h 1496"/>
                <a:gd name="T8" fmla="*/ 303 w 1497"/>
                <a:gd name="T9" fmla="*/ 1350 h 1496"/>
                <a:gd name="T10" fmla="*/ 219 w 1497"/>
                <a:gd name="T11" fmla="*/ 1278 h 1496"/>
                <a:gd name="T12" fmla="*/ 126 w 1497"/>
                <a:gd name="T13" fmla="*/ 1164 h 1496"/>
                <a:gd name="T14" fmla="*/ 209 w 1497"/>
                <a:gd name="T15" fmla="*/ 1072 h 1496"/>
                <a:gd name="T16" fmla="*/ 146 w 1497"/>
                <a:gd name="T17" fmla="*/ 933 h 1496"/>
                <a:gd name="T18" fmla="*/ 126 w 1497"/>
                <a:gd name="T19" fmla="*/ 841 h 1496"/>
                <a:gd name="T20" fmla="*/ 2 w 1497"/>
                <a:gd name="T21" fmla="*/ 821 h 1496"/>
                <a:gd name="T22" fmla="*/ 2 w 1497"/>
                <a:gd name="T23" fmla="*/ 673 h 1496"/>
                <a:gd name="T24" fmla="*/ 22 w 1497"/>
                <a:gd name="T25" fmla="*/ 567 h 1496"/>
                <a:gd name="T26" fmla="*/ 145 w 1497"/>
                <a:gd name="T27" fmla="*/ 565 h 1496"/>
                <a:gd name="T28" fmla="*/ 207 w 1497"/>
                <a:gd name="T29" fmla="*/ 424 h 1496"/>
                <a:gd name="T30" fmla="*/ 146 w 1497"/>
                <a:gd name="T31" fmla="*/ 302 h 1496"/>
                <a:gd name="T32" fmla="*/ 218 w 1497"/>
                <a:gd name="T33" fmla="*/ 219 h 1496"/>
                <a:gd name="T34" fmla="*/ 332 w 1497"/>
                <a:gd name="T35" fmla="*/ 126 h 1496"/>
                <a:gd name="T36" fmla="*/ 424 w 1497"/>
                <a:gd name="T37" fmla="*/ 209 h 1496"/>
                <a:gd name="T38" fmla="*/ 463 w 1497"/>
                <a:gd name="T39" fmla="*/ 187 h 1496"/>
                <a:gd name="T40" fmla="*/ 604 w 1497"/>
                <a:gd name="T41" fmla="*/ 135 h 1496"/>
                <a:gd name="T42" fmla="*/ 638 w 1497"/>
                <a:gd name="T43" fmla="*/ 8 h 1496"/>
                <a:gd name="T44" fmla="*/ 749 w 1497"/>
                <a:gd name="T45" fmla="*/ 0 h 1496"/>
                <a:gd name="T46" fmla="*/ 885 w 1497"/>
                <a:gd name="T47" fmla="*/ 12 h 1496"/>
                <a:gd name="T48" fmla="*/ 901 w 1497"/>
                <a:gd name="T49" fmla="*/ 138 h 1496"/>
                <a:gd name="T50" fmla="*/ 989 w 1497"/>
                <a:gd name="T51" fmla="*/ 166 h 1496"/>
                <a:gd name="T52" fmla="*/ 1122 w 1497"/>
                <a:gd name="T53" fmla="*/ 243 h 1496"/>
                <a:gd name="T54" fmla="*/ 1222 w 1497"/>
                <a:gd name="T55" fmla="*/ 169 h 1496"/>
                <a:gd name="T56" fmla="*/ 1326 w 1497"/>
                <a:gd name="T57" fmla="*/ 272 h 1496"/>
                <a:gd name="T58" fmla="*/ 1389 w 1497"/>
                <a:gd name="T59" fmla="*/ 363 h 1496"/>
                <a:gd name="T60" fmla="*/ 1317 w 1497"/>
                <a:gd name="T61" fmla="*/ 477 h 1496"/>
                <a:gd name="T62" fmla="*/ 1365 w 1497"/>
                <a:gd name="T63" fmla="*/ 624 h 1496"/>
                <a:gd name="T64" fmla="*/ 1488 w 1497"/>
                <a:gd name="T65" fmla="*/ 638 h 1496"/>
                <a:gd name="T66" fmla="*/ 1497 w 1497"/>
                <a:gd name="T67" fmla="*/ 749 h 1496"/>
                <a:gd name="T68" fmla="*/ 1483 w 1497"/>
                <a:gd name="T69" fmla="*/ 895 h 1496"/>
                <a:gd name="T70" fmla="*/ 1358 w 1497"/>
                <a:gd name="T71" fmla="*/ 901 h 1496"/>
                <a:gd name="T72" fmla="*/ 1330 w 1497"/>
                <a:gd name="T73" fmla="*/ 989 h 1496"/>
                <a:gd name="T74" fmla="*/ 1253 w 1497"/>
                <a:gd name="T75" fmla="*/ 1123 h 1496"/>
                <a:gd name="T76" fmla="*/ 1327 w 1497"/>
                <a:gd name="T77" fmla="*/ 1222 h 1496"/>
                <a:gd name="T78" fmla="*/ 1223 w 1497"/>
                <a:gd name="T79" fmla="*/ 1326 h 1496"/>
                <a:gd name="T80" fmla="*/ 1133 w 1497"/>
                <a:gd name="T81" fmla="*/ 1390 h 1496"/>
                <a:gd name="T82" fmla="*/ 1052 w 1497"/>
                <a:gd name="T83" fmla="*/ 1299 h 1496"/>
                <a:gd name="T84" fmla="*/ 989 w 1497"/>
                <a:gd name="T85" fmla="*/ 1331 h 1496"/>
                <a:gd name="T86" fmla="*/ 841 w 1497"/>
                <a:gd name="T87" fmla="*/ 1370 h 1496"/>
                <a:gd name="T88" fmla="*/ 802 w 1497"/>
                <a:gd name="T89" fmla="*/ 1495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97" h="1496">
                  <a:moveTo>
                    <a:pt x="748" y="1496"/>
                  </a:moveTo>
                  <a:lnTo>
                    <a:pt x="701" y="1496"/>
                  </a:lnTo>
                  <a:lnTo>
                    <a:pt x="610" y="1484"/>
                  </a:lnTo>
                  <a:lnTo>
                    <a:pt x="566" y="1474"/>
                  </a:lnTo>
                  <a:lnTo>
                    <a:pt x="595" y="1359"/>
                  </a:lnTo>
                  <a:lnTo>
                    <a:pt x="565" y="1351"/>
                  </a:lnTo>
                  <a:lnTo>
                    <a:pt x="507" y="1330"/>
                  </a:lnTo>
                  <a:lnTo>
                    <a:pt x="424" y="1289"/>
                  </a:lnTo>
                  <a:lnTo>
                    <a:pt x="373" y="1254"/>
                  </a:lnTo>
                  <a:lnTo>
                    <a:pt x="303" y="1350"/>
                  </a:lnTo>
                  <a:lnTo>
                    <a:pt x="273" y="1327"/>
                  </a:lnTo>
                  <a:lnTo>
                    <a:pt x="219" y="1278"/>
                  </a:lnTo>
                  <a:lnTo>
                    <a:pt x="170" y="1224"/>
                  </a:lnTo>
                  <a:lnTo>
                    <a:pt x="126" y="1164"/>
                  </a:lnTo>
                  <a:lnTo>
                    <a:pt x="106" y="1133"/>
                  </a:lnTo>
                  <a:lnTo>
                    <a:pt x="209" y="1072"/>
                  </a:lnTo>
                  <a:lnTo>
                    <a:pt x="179" y="1019"/>
                  </a:lnTo>
                  <a:lnTo>
                    <a:pt x="146" y="933"/>
                  </a:lnTo>
                  <a:lnTo>
                    <a:pt x="131" y="873"/>
                  </a:lnTo>
                  <a:lnTo>
                    <a:pt x="126" y="841"/>
                  </a:lnTo>
                  <a:lnTo>
                    <a:pt x="8" y="858"/>
                  </a:lnTo>
                  <a:lnTo>
                    <a:pt x="2" y="821"/>
                  </a:lnTo>
                  <a:lnTo>
                    <a:pt x="0" y="747"/>
                  </a:lnTo>
                  <a:lnTo>
                    <a:pt x="2" y="673"/>
                  </a:lnTo>
                  <a:lnTo>
                    <a:pt x="14" y="602"/>
                  </a:lnTo>
                  <a:lnTo>
                    <a:pt x="22" y="567"/>
                  </a:lnTo>
                  <a:lnTo>
                    <a:pt x="137" y="595"/>
                  </a:lnTo>
                  <a:lnTo>
                    <a:pt x="145" y="565"/>
                  </a:lnTo>
                  <a:lnTo>
                    <a:pt x="166" y="507"/>
                  </a:lnTo>
                  <a:lnTo>
                    <a:pt x="207" y="424"/>
                  </a:lnTo>
                  <a:lnTo>
                    <a:pt x="242" y="374"/>
                  </a:lnTo>
                  <a:lnTo>
                    <a:pt x="146" y="302"/>
                  </a:lnTo>
                  <a:lnTo>
                    <a:pt x="168" y="274"/>
                  </a:lnTo>
                  <a:lnTo>
                    <a:pt x="218" y="219"/>
                  </a:lnTo>
                  <a:lnTo>
                    <a:pt x="272" y="170"/>
                  </a:lnTo>
                  <a:lnTo>
                    <a:pt x="332" y="126"/>
                  </a:lnTo>
                  <a:lnTo>
                    <a:pt x="363" y="107"/>
                  </a:lnTo>
                  <a:lnTo>
                    <a:pt x="424" y="209"/>
                  </a:lnTo>
                  <a:lnTo>
                    <a:pt x="443" y="197"/>
                  </a:lnTo>
                  <a:lnTo>
                    <a:pt x="463" y="187"/>
                  </a:lnTo>
                  <a:lnTo>
                    <a:pt x="508" y="166"/>
                  </a:lnTo>
                  <a:lnTo>
                    <a:pt x="604" y="135"/>
                  </a:lnTo>
                  <a:lnTo>
                    <a:pt x="656" y="126"/>
                  </a:lnTo>
                  <a:lnTo>
                    <a:pt x="638" y="8"/>
                  </a:lnTo>
                  <a:lnTo>
                    <a:pt x="693" y="2"/>
                  </a:lnTo>
                  <a:lnTo>
                    <a:pt x="749" y="0"/>
                  </a:lnTo>
                  <a:lnTo>
                    <a:pt x="794" y="0"/>
                  </a:lnTo>
                  <a:lnTo>
                    <a:pt x="885" y="12"/>
                  </a:lnTo>
                  <a:lnTo>
                    <a:pt x="929" y="22"/>
                  </a:lnTo>
                  <a:lnTo>
                    <a:pt x="901" y="138"/>
                  </a:lnTo>
                  <a:lnTo>
                    <a:pt x="930" y="145"/>
                  </a:lnTo>
                  <a:lnTo>
                    <a:pt x="989" y="166"/>
                  </a:lnTo>
                  <a:lnTo>
                    <a:pt x="1072" y="208"/>
                  </a:lnTo>
                  <a:lnTo>
                    <a:pt x="1122" y="243"/>
                  </a:lnTo>
                  <a:lnTo>
                    <a:pt x="1194" y="147"/>
                  </a:lnTo>
                  <a:lnTo>
                    <a:pt x="1222" y="169"/>
                  </a:lnTo>
                  <a:lnTo>
                    <a:pt x="1277" y="218"/>
                  </a:lnTo>
                  <a:lnTo>
                    <a:pt x="1326" y="272"/>
                  </a:lnTo>
                  <a:lnTo>
                    <a:pt x="1370" y="332"/>
                  </a:lnTo>
                  <a:lnTo>
                    <a:pt x="1389" y="363"/>
                  </a:lnTo>
                  <a:lnTo>
                    <a:pt x="1288" y="424"/>
                  </a:lnTo>
                  <a:lnTo>
                    <a:pt x="1317" y="477"/>
                  </a:lnTo>
                  <a:lnTo>
                    <a:pt x="1350" y="563"/>
                  </a:lnTo>
                  <a:lnTo>
                    <a:pt x="1365" y="624"/>
                  </a:lnTo>
                  <a:lnTo>
                    <a:pt x="1371" y="655"/>
                  </a:lnTo>
                  <a:lnTo>
                    <a:pt x="1488" y="638"/>
                  </a:lnTo>
                  <a:lnTo>
                    <a:pt x="1493" y="676"/>
                  </a:lnTo>
                  <a:lnTo>
                    <a:pt x="1497" y="749"/>
                  </a:lnTo>
                  <a:lnTo>
                    <a:pt x="1493" y="823"/>
                  </a:lnTo>
                  <a:lnTo>
                    <a:pt x="1483" y="895"/>
                  </a:lnTo>
                  <a:lnTo>
                    <a:pt x="1474" y="930"/>
                  </a:lnTo>
                  <a:lnTo>
                    <a:pt x="1358" y="901"/>
                  </a:lnTo>
                  <a:lnTo>
                    <a:pt x="1350" y="931"/>
                  </a:lnTo>
                  <a:lnTo>
                    <a:pt x="1330" y="989"/>
                  </a:lnTo>
                  <a:lnTo>
                    <a:pt x="1288" y="1072"/>
                  </a:lnTo>
                  <a:lnTo>
                    <a:pt x="1253" y="1123"/>
                  </a:lnTo>
                  <a:lnTo>
                    <a:pt x="1349" y="1194"/>
                  </a:lnTo>
                  <a:lnTo>
                    <a:pt x="1327" y="1222"/>
                  </a:lnTo>
                  <a:lnTo>
                    <a:pt x="1278" y="1277"/>
                  </a:lnTo>
                  <a:lnTo>
                    <a:pt x="1223" y="1326"/>
                  </a:lnTo>
                  <a:lnTo>
                    <a:pt x="1165" y="1370"/>
                  </a:lnTo>
                  <a:lnTo>
                    <a:pt x="1133" y="1390"/>
                  </a:lnTo>
                  <a:lnTo>
                    <a:pt x="1072" y="1287"/>
                  </a:lnTo>
                  <a:lnTo>
                    <a:pt x="1052" y="1299"/>
                  </a:lnTo>
                  <a:lnTo>
                    <a:pt x="1033" y="1309"/>
                  </a:lnTo>
                  <a:lnTo>
                    <a:pt x="989" y="1331"/>
                  </a:lnTo>
                  <a:lnTo>
                    <a:pt x="892" y="1361"/>
                  </a:lnTo>
                  <a:lnTo>
                    <a:pt x="841" y="1370"/>
                  </a:lnTo>
                  <a:lnTo>
                    <a:pt x="858" y="1488"/>
                  </a:lnTo>
                  <a:lnTo>
                    <a:pt x="802" y="1495"/>
                  </a:lnTo>
                  <a:lnTo>
                    <a:pt x="748" y="14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6754813" y="3786188"/>
              <a:ext cx="242888" cy="241300"/>
            </a:xfrm>
            <a:custGeom>
              <a:avLst/>
              <a:gdLst>
                <a:gd name="T0" fmla="*/ 305 w 609"/>
                <a:gd name="T1" fmla="*/ 0 h 609"/>
                <a:gd name="T2" fmla="*/ 283 w 609"/>
                <a:gd name="T3" fmla="*/ 0 h 609"/>
                <a:gd name="T4" fmla="*/ 261 w 609"/>
                <a:gd name="T5" fmla="*/ 3 h 609"/>
                <a:gd name="T6" fmla="*/ 235 w 609"/>
                <a:gd name="T7" fmla="*/ 7 h 609"/>
                <a:gd name="T8" fmla="*/ 188 w 609"/>
                <a:gd name="T9" fmla="*/ 22 h 609"/>
                <a:gd name="T10" fmla="*/ 167 w 609"/>
                <a:gd name="T11" fmla="*/ 32 h 609"/>
                <a:gd name="T12" fmla="*/ 147 w 609"/>
                <a:gd name="T13" fmla="*/ 44 h 609"/>
                <a:gd name="T14" fmla="*/ 108 w 609"/>
                <a:gd name="T15" fmla="*/ 72 h 609"/>
                <a:gd name="T16" fmla="*/ 74 w 609"/>
                <a:gd name="T17" fmla="*/ 105 h 609"/>
                <a:gd name="T18" fmla="*/ 47 w 609"/>
                <a:gd name="T19" fmla="*/ 142 h 609"/>
                <a:gd name="T20" fmla="*/ 25 w 609"/>
                <a:gd name="T21" fmla="*/ 184 h 609"/>
                <a:gd name="T22" fmla="*/ 9 w 609"/>
                <a:gd name="T23" fmla="*/ 228 h 609"/>
                <a:gd name="T24" fmla="*/ 1 w 609"/>
                <a:gd name="T25" fmla="*/ 276 h 609"/>
                <a:gd name="T26" fmla="*/ 0 w 609"/>
                <a:gd name="T27" fmla="*/ 324 h 609"/>
                <a:gd name="T28" fmla="*/ 4 w 609"/>
                <a:gd name="T29" fmla="*/ 349 h 609"/>
                <a:gd name="T30" fmla="*/ 9 w 609"/>
                <a:gd name="T31" fmla="*/ 377 h 609"/>
                <a:gd name="T32" fmla="*/ 26 w 609"/>
                <a:gd name="T33" fmla="*/ 430 h 609"/>
                <a:gd name="T34" fmla="*/ 53 w 609"/>
                <a:gd name="T35" fmla="*/ 476 h 609"/>
                <a:gd name="T36" fmla="*/ 87 w 609"/>
                <a:gd name="T37" fmla="*/ 518 h 609"/>
                <a:gd name="T38" fmla="*/ 127 w 609"/>
                <a:gd name="T39" fmla="*/ 552 h 609"/>
                <a:gd name="T40" fmla="*/ 174 w 609"/>
                <a:gd name="T41" fmla="*/ 579 h 609"/>
                <a:gd name="T42" fmla="*/ 223 w 609"/>
                <a:gd name="T43" fmla="*/ 598 h 609"/>
                <a:gd name="T44" fmla="*/ 277 w 609"/>
                <a:gd name="T45" fmla="*/ 607 h 609"/>
                <a:gd name="T46" fmla="*/ 305 w 609"/>
                <a:gd name="T47" fmla="*/ 609 h 609"/>
                <a:gd name="T48" fmla="*/ 327 w 609"/>
                <a:gd name="T49" fmla="*/ 609 h 609"/>
                <a:gd name="T50" fmla="*/ 350 w 609"/>
                <a:gd name="T51" fmla="*/ 606 h 609"/>
                <a:gd name="T52" fmla="*/ 375 w 609"/>
                <a:gd name="T53" fmla="*/ 601 h 609"/>
                <a:gd name="T54" fmla="*/ 421 w 609"/>
                <a:gd name="T55" fmla="*/ 587 h 609"/>
                <a:gd name="T56" fmla="*/ 443 w 609"/>
                <a:gd name="T57" fmla="*/ 576 h 609"/>
                <a:gd name="T58" fmla="*/ 464 w 609"/>
                <a:gd name="T59" fmla="*/ 565 h 609"/>
                <a:gd name="T60" fmla="*/ 502 w 609"/>
                <a:gd name="T61" fmla="*/ 537 h 609"/>
                <a:gd name="T62" fmla="*/ 535 w 609"/>
                <a:gd name="T63" fmla="*/ 504 h 609"/>
                <a:gd name="T64" fmla="*/ 564 w 609"/>
                <a:gd name="T65" fmla="*/ 466 h 609"/>
                <a:gd name="T66" fmla="*/ 585 w 609"/>
                <a:gd name="T67" fmla="*/ 425 h 609"/>
                <a:gd name="T68" fmla="*/ 600 w 609"/>
                <a:gd name="T69" fmla="*/ 381 h 609"/>
                <a:gd name="T70" fmla="*/ 609 w 609"/>
                <a:gd name="T71" fmla="*/ 333 h 609"/>
                <a:gd name="T72" fmla="*/ 609 w 609"/>
                <a:gd name="T73" fmla="*/ 285 h 609"/>
                <a:gd name="T74" fmla="*/ 607 w 609"/>
                <a:gd name="T75" fmla="*/ 259 h 609"/>
                <a:gd name="T76" fmla="*/ 602 w 609"/>
                <a:gd name="T77" fmla="*/ 232 h 609"/>
                <a:gd name="T78" fmla="*/ 583 w 609"/>
                <a:gd name="T79" fmla="*/ 178 h 609"/>
                <a:gd name="T80" fmla="*/ 556 w 609"/>
                <a:gd name="T81" fmla="*/ 132 h 609"/>
                <a:gd name="T82" fmla="*/ 522 w 609"/>
                <a:gd name="T83" fmla="*/ 90 h 609"/>
                <a:gd name="T84" fmla="*/ 482 w 609"/>
                <a:gd name="T85" fmla="*/ 57 h 609"/>
                <a:gd name="T86" fmla="*/ 437 w 609"/>
                <a:gd name="T87" fmla="*/ 29 h 609"/>
                <a:gd name="T88" fmla="*/ 386 w 609"/>
                <a:gd name="T89" fmla="*/ 10 h 609"/>
                <a:gd name="T90" fmla="*/ 333 w 609"/>
                <a:gd name="T91" fmla="*/ 1 h 609"/>
                <a:gd name="T92" fmla="*/ 305 w 609"/>
                <a:gd name="T93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9" h="609">
                  <a:moveTo>
                    <a:pt x="305" y="0"/>
                  </a:moveTo>
                  <a:lnTo>
                    <a:pt x="283" y="0"/>
                  </a:lnTo>
                  <a:lnTo>
                    <a:pt x="261" y="3"/>
                  </a:lnTo>
                  <a:lnTo>
                    <a:pt x="235" y="7"/>
                  </a:lnTo>
                  <a:lnTo>
                    <a:pt x="188" y="22"/>
                  </a:lnTo>
                  <a:lnTo>
                    <a:pt x="167" y="32"/>
                  </a:lnTo>
                  <a:lnTo>
                    <a:pt x="147" y="44"/>
                  </a:lnTo>
                  <a:lnTo>
                    <a:pt x="108" y="72"/>
                  </a:lnTo>
                  <a:lnTo>
                    <a:pt x="74" y="105"/>
                  </a:lnTo>
                  <a:lnTo>
                    <a:pt x="47" y="142"/>
                  </a:lnTo>
                  <a:lnTo>
                    <a:pt x="25" y="184"/>
                  </a:lnTo>
                  <a:lnTo>
                    <a:pt x="9" y="228"/>
                  </a:lnTo>
                  <a:lnTo>
                    <a:pt x="1" y="276"/>
                  </a:lnTo>
                  <a:lnTo>
                    <a:pt x="0" y="324"/>
                  </a:lnTo>
                  <a:lnTo>
                    <a:pt x="4" y="349"/>
                  </a:lnTo>
                  <a:lnTo>
                    <a:pt x="9" y="377"/>
                  </a:lnTo>
                  <a:lnTo>
                    <a:pt x="26" y="430"/>
                  </a:lnTo>
                  <a:lnTo>
                    <a:pt x="53" y="476"/>
                  </a:lnTo>
                  <a:lnTo>
                    <a:pt x="87" y="518"/>
                  </a:lnTo>
                  <a:lnTo>
                    <a:pt x="127" y="552"/>
                  </a:lnTo>
                  <a:lnTo>
                    <a:pt x="174" y="579"/>
                  </a:lnTo>
                  <a:lnTo>
                    <a:pt x="223" y="598"/>
                  </a:lnTo>
                  <a:lnTo>
                    <a:pt x="277" y="607"/>
                  </a:lnTo>
                  <a:lnTo>
                    <a:pt x="305" y="609"/>
                  </a:lnTo>
                  <a:lnTo>
                    <a:pt x="327" y="609"/>
                  </a:lnTo>
                  <a:lnTo>
                    <a:pt x="350" y="606"/>
                  </a:lnTo>
                  <a:lnTo>
                    <a:pt x="375" y="601"/>
                  </a:lnTo>
                  <a:lnTo>
                    <a:pt x="421" y="587"/>
                  </a:lnTo>
                  <a:lnTo>
                    <a:pt x="443" y="576"/>
                  </a:lnTo>
                  <a:lnTo>
                    <a:pt x="464" y="565"/>
                  </a:lnTo>
                  <a:lnTo>
                    <a:pt x="502" y="537"/>
                  </a:lnTo>
                  <a:lnTo>
                    <a:pt x="535" y="504"/>
                  </a:lnTo>
                  <a:lnTo>
                    <a:pt x="564" y="466"/>
                  </a:lnTo>
                  <a:lnTo>
                    <a:pt x="585" y="425"/>
                  </a:lnTo>
                  <a:lnTo>
                    <a:pt x="600" y="381"/>
                  </a:lnTo>
                  <a:lnTo>
                    <a:pt x="609" y="333"/>
                  </a:lnTo>
                  <a:lnTo>
                    <a:pt x="609" y="285"/>
                  </a:lnTo>
                  <a:lnTo>
                    <a:pt x="607" y="259"/>
                  </a:lnTo>
                  <a:lnTo>
                    <a:pt x="602" y="232"/>
                  </a:lnTo>
                  <a:lnTo>
                    <a:pt x="583" y="178"/>
                  </a:lnTo>
                  <a:lnTo>
                    <a:pt x="556" y="132"/>
                  </a:lnTo>
                  <a:lnTo>
                    <a:pt x="522" y="90"/>
                  </a:lnTo>
                  <a:lnTo>
                    <a:pt x="482" y="57"/>
                  </a:lnTo>
                  <a:lnTo>
                    <a:pt x="437" y="29"/>
                  </a:lnTo>
                  <a:lnTo>
                    <a:pt x="386" y="10"/>
                  </a:lnTo>
                  <a:lnTo>
                    <a:pt x="333" y="1"/>
                  </a:lnTo>
                  <a:lnTo>
                    <a:pt x="3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7358063" y="4121150"/>
              <a:ext cx="4763" cy="6350"/>
            </a:xfrm>
            <a:custGeom>
              <a:avLst/>
              <a:gdLst>
                <a:gd name="T0" fmla="*/ 0 w 12"/>
                <a:gd name="T1" fmla="*/ 15 h 15"/>
                <a:gd name="T2" fmla="*/ 5 w 12"/>
                <a:gd name="T3" fmla="*/ 0 h 15"/>
                <a:gd name="T4" fmla="*/ 9 w 12"/>
                <a:gd name="T5" fmla="*/ 1 h 15"/>
                <a:gd name="T6" fmla="*/ 12 w 12"/>
                <a:gd name="T7" fmla="*/ 2 h 15"/>
                <a:gd name="T8" fmla="*/ 0 w 1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0" y="15"/>
                  </a:moveTo>
                  <a:lnTo>
                    <a:pt x="5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22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5802313" y="3457575"/>
              <a:ext cx="449263" cy="449263"/>
            </a:xfrm>
            <a:custGeom>
              <a:avLst/>
              <a:gdLst>
                <a:gd name="T0" fmla="*/ 600 w 1131"/>
                <a:gd name="T1" fmla="*/ 1044 h 1133"/>
                <a:gd name="T2" fmla="*/ 566 w 1131"/>
                <a:gd name="T3" fmla="*/ 1044 h 1133"/>
                <a:gd name="T4" fmla="*/ 452 w 1131"/>
                <a:gd name="T5" fmla="*/ 1031 h 1133"/>
                <a:gd name="T6" fmla="*/ 386 w 1131"/>
                <a:gd name="T7" fmla="*/ 1105 h 1133"/>
                <a:gd name="T8" fmla="*/ 236 w 1131"/>
                <a:gd name="T9" fmla="*/ 1029 h 1133"/>
                <a:gd name="T10" fmla="*/ 253 w 1131"/>
                <a:gd name="T11" fmla="*/ 927 h 1133"/>
                <a:gd name="T12" fmla="*/ 161 w 1131"/>
                <a:gd name="T13" fmla="*/ 821 h 1133"/>
                <a:gd name="T14" fmla="*/ 58 w 1131"/>
                <a:gd name="T15" fmla="*/ 821 h 1133"/>
                <a:gd name="T16" fmla="*/ 5 w 1131"/>
                <a:gd name="T17" fmla="*/ 663 h 1133"/>
                <a:gd name="T18" fmla="*/ 89 w 1131"/>
                <a:gd name="T19" fmla="*/ 600 h 1133"/>
                <a:gd name="T20" fmla="*/ 100 w 1131"/>
                <a:gd name="T21" fmla="*/ 462 h 1133"/>
                <a:gd name="T22" fmla="*/ 27 w 1131"/>
                <a:gd name="T23" fmla="*/ 387 h 1133"/>
                <a:gd name="T24" fmla="*/ 102 w 1131"/>
                <a:gd name="T25" fmla="*/ 237 h 1133"/>
                <a:gd name="T26" fmla="*/ 205 w 1131"/>
                <a:gd name="T27" fmla="*/ 254 h 1133"/>
                <a:gd name="T28" fmla="*/ 311 w 1131"/>
                <a:gd name="T29" fmla="*/ 162 h 1133"/>
                <a:gd name="T30" fmla="*/ 312 w 1131"/>
                <a:gd name="T31" fmla="*/ 59 h 1133"/>
                <a:gd name="T32" fmla="*/ 470 w 1131"/>
                <a:gd name="T33" fmla="*/ 7 h 1133"/>
                <a:gd name="T34" fmla="*/ 532 w 1131"/>
                <a:gd name="T35" fmla="*/ 91 h 1133"/>
                <a:gd name="T36" fmla="*/ 566 w 1131"/>
                <a:gd name="T37" fmla="*/ 90 h 1133"/>
                <a:gd name="T38" fmla="*/ 679 w 1131"/>
                <a:gd name="T39" fmla="*/ 103 h 1133"/>
                <a:gd name="T40" fmla="*/ 745 w 1131"/>
                <a:gd name="T41" fmla="*/ 29 h 1133"/>
                <a:gd name="T42" fmla="*/ 895 w 1131"/>
                <a:gd name="T43" fmla="*/ 104 h 1133"/>
                <a:gd name="T44" fmla="*/ 879 w 1131"/>
                <a:gd name="T45" fmla="*/ 206 h 1133"/>
                <a:gd name="T46" fmla="*/ 971 w 1131"/>
                <a:gd name="T47" fmla="*/ 313 h 1133"/>
                <a:gd name="T48" fmla="*/ 1073 w 1131"/>
                <a:gd name="T49" fmla="*/ 313 h 1133"/>
                <a:gd name="T50" fmla="*/ 1126 w 1131"/>
                <a:gd name="T51" fmla="*/ 471 h 1133"/>
                <a:gd name="T52" fmla="*/ 1042 w 1131"/>
                <a:gd name="T53" fmla="*/ 533 h 1133"/>
                <a:gd name="T54" fmla="*/ 1031 w 1131"/>
                <a:gd name="T55" fmla="*/ 672 h 1133"/>
                <a:gd name="T56" fmla="*/ 1104 w 1131"/>
                <a:gd name="T57" fmla="*/ 747 h 1133"/>
                <a:gd name="T58" fmla="*/ 1029 w 1131"/>
                <a:gd name="T59" fmla="*/ 897 h 1133"/>
                <a:gd name="T60" fmla="*/ 926 w 1131"/>
                <a:gd name="T61" fmla="*/ 880 h 1133"/>
                <a:gd name="T62" fmla="*/ 820 w 1131"/>
                <a:gd name="T63" fmla="*/ 971 h 1133"/>
                <a:gd name="T64" fmla="*/ 819 w 1131"/>
                <a:gd name="T65" fmla="*/ 1075 h 1133"/>
                <a:gd name="T66" fmla="*/ 662 w 1131"/>
                <a:gd name="T67" fmla="*/ 1127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1" h="1133">
                  <a:moveTo>
                    <a:pt x="605" y="1133"/>
                  </a:moveTo>
                  <a:lnTo>
                    <a:pt x="600" y="1044"/>
                  </a:lnTo>
                  <a:lnTo>
                    <a:pt x="583" y="1044"/>
                  </a:lnTo>
                  <a:lnTo>
                    <a:pt x="566" y="1044"/>
                  </a:lnTo>
                  <a:lnTo>
                    <a:pt x="529" y="1044"/>
                  </a:lnTo>
                  <a:lnTo>
                    <a:pt x="452" y="1031"/>
                  </a:lnTo>
                  <a:lnTo>
                    <a:pt x="415" y="1019"/>
                  </a:lnTo>
                  <a:lnTo>
                    <a:pt x="386" y="1105"/>
                  </a:lnTo>
                  <a:lnTo>
                    <a:pt x="332" y="1085"/>
                  </a:lnTo>
                  <a:lnTo>
                    <a:pt x="236" y="1029"/>
                  </a:lnTo>
                  <a:lnTo>
                    <a:pt x="193" y="996"/>
                  </a:lnTo>
                  <a:lnTo>
                    <a:pt x="253" y="927"/>
                  </a:lnTo>
                  <a:lnTo>
                    <a:pt x="218" y="895"/>
                  </a:lnTo>
                  <a:lnTo>
                    <a:pt x="161" y="821"/>
                  </a:lnTo>
                  <a:lnTo>
                    <a:pt x="138" y="781"/>
                  </a:lnTo>
                  <a:lnTo>
                    <a:pt x="58" y="821"/>
                  </a:lnTo>
                  <a:lnTo>
                    <a:pt x="35" y="770"/>
                  </a:lnTo>
                  <a:lnTo>
                    <a:pt x="5" y="663"/>
                  </a:lnTo>
                  <a:lnTo>
                    <a:pt x="0" y="607"/>
                  </a:lnTo>
                  <a:lnTo>
                    <a:pt x="89" y="600"/>
                  </a:lnTo>
                  <a:lnTo>
                    <a:pt x="88" y="555"/>
                  </a:lnTo>
                  <a:lnTo>
                    <a:pt x="100" y="462"/>
                  </a:lnTo>
                  <a:lnTo>
                    <a:pt x="113" y="416"/>
                  </a:lnTo>
                  <a:lnTo>
                    <a:pt x="27" y="387"/>
                  </a:lnTo>
                  <a:lnTo>
                    <a:pt x="48" y="333"/>
                  </a:lnTo>
                  <a:lnTo>
                    <a:pt x="102" y="237"/>
                  </a:lnTo>
                  <a:lnTo>
                    <a:pt x="137" y="195"/>
                  </a:lnTo>
                  <a:lnTo>
                    <a:pt x="205" y="254"/>
                  </a:lnTo>
                  <a:lnTo>
                    <a:pt x="237" y="219"/>
                  </a:lnTo>
                  <a:lnTo>
                    <a:pt x="311" y="162"/>
                  </a:lnTo>
                  <a:lnTo>
                    <a:pt x="352" y="140"/>
                  </a:lnTo>
                  <a:lnTo>
                    <a:pt x="312" y="59"/>
                  </a:lnTo>
                  <a:lnTo>
                    <a:pt x="363" y="37"/>
                  </a:lnTo>
                  <a:lnTo>
                    <a:pt x="470" y="7"/>
                  </a:lnTo>
                  <a:lnTo>
                    <a:pt x="526" y="0"/>
                  </a:lnTo>
                  <a:lnTo>
                    <a:pt x="532" y="91"/>
                  </a:lnTo>
                  <a:lnTo>
                    <a:pt x="549" y="90"/>
                  </a:lnTo>
                  <a:lnTo>
                    <a:pt x="566" y="90"/>
                  </a:lnTo>
                  <a:lnTo>
                    <a:pt x="604" y="91"/>
                  </a:lnTo>
                  <a:lnTo>
                    <a:pt x="679" y="103"/>
                  </a:lnTo>
                  <a:lnTo>
                    <a:pt x="717" y="114"/>
                  </a:lnTo>
                  <a:lnTo>
                    <a:pt x="745" y="29"/>
                  </a:lnTo>
                  <a:lnTo>
                    <a:pt x="799" y="48"/>
                  </a:lnTo>
                  <a:lnTo>
                    <a:pt x="895" y="104"/>
                  </a:lnTo>
                  <a:lnTo>
                    <a:pt x="938" y="138"/>
                  </a:lnTo>
                  <a:lnTo>
                    <a:pt x="879" y="206"/>
                  </a:lnTo>
                  <a:lnTo>
                    <a:pt x="914" y="239"/>
                  </a:lnTo>
                  <a:lnTo>
                    <a:pt x="971" y="313"/>
                  </a:lnTo>
                  <a:lnTo>
                    <a:pt x="993" y="354"/>
                  </a:lnTo>
                  <a:lnTo>
                    <a:pt x="1073" y="313"/>
                  </a:lnTo>
                  <a:lnTo>
                    <a:pt x="1096" y="363"/>
                  </a:lnTo>
                  <a:lnTo>
                    <a:pt x="1126" y="471"/>
                  </a:lnTo>
                  <a:lnTo>
                    <a:pt x="1131" y="527"/>
                  </a:lnTo>
                  <a:lnTo>
                    <a:pt x="1042" y="533"/>
                  </a:lnTo>
                  <a:lnTo>
                    <a:pt x="1043" y="580"/>
                  </a:lnTo>
                  <a:lnTo>
                    <a:pt x="1031" y="672"/>
                  </a:lnTo>
                  <a:lnTo>
                    <a:pt x="1019" y="718"/>
                  </a:lnTo>
                  <a:lnTo>
                    <a:pt x="1104" y="747"/>
                  </a:lnTo>
                  <a:lnTo>
                    <a:pt x="1085" y="800"/>
                  </a:lnTo>
                  <a:lnTo>
                    <a:pt x="1029" y="897"/>
                  </a:lnTo>
                  <a:lnTo>
                    <a:pt x="994" y="939"/>
                  </a:lnTo>
                  <a:lnTo>
                    <a:pt x="926" y="880"/>
                  </a:lnTo>
                  <a:lnTo>
                    <a:pt x="894" y="914"/>
                  </a:lnTo>
                  <a:lnTo>
                    <a:pt x="820" y="971"/>
                  </a:lnTo>
                  <a:lnTo>
                    <a:pt x="779" y="994"/>
                  </a:lnTo>
                  <a:lnTo>
                    <a:pt x="819" y="1075"/>
                  </a:lnTo>
                  <a:lnTo>
                    <a:pt x="768" y="1098"/>
                  </a:lnTo>
                  <a:lnTo>
                    <a:pt x="662" y="1127"/>
                  </a:lnTo>
                  <a:lnTo>
                    <a:pt x="605" y="11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5945188" y="3600450"/>
              <a:ext cx="165100" cy="163513"/>
            </a:xfrm>
            <a:custGeom>
              <a:avLst/>
              <a:gdLst>
                <a:gd name="T0" fmla="*/ 208 w 416"/>
                <a:gd name="T1" fmla="*/ 0 h 415"/>
                <a:gd name="T2" fmla="*/ 176 w 416"/>
                <a:gd name="T3" fmla="*/ 2 h 415"/>
                <a:gd name="T4" fmla="*/ 115 w 416"/>
                <a:gd name="T5" fmla="*/ 21 h 415"/>
                <a:gd name="T6" fmla="*/ 62 w 416"/>
                <a:gd name="T7" fmla="*/ 59 h 415"/>
                <a:gd name="T8" fmla="*/ 23 w 416"/>
                <a:gd name="T9" fmla="*/ 110 h 415"/>
                <a:gd name="T10" fmla="*/ 11 w 416"/>
                <a:gd name="T11" fmla="*/ 142 h 415"/>
                <a:gd name="T12" fmla="*/ 5 w 416"/>
                <a:gd name="T13" fmla="*/ 162 h 415"/>
                <a:gd name="T14" fmla="*/ 0 w 416"/>
                <a:gd name="T15" fmla="*/ 204 h 415"/>
                <a:gd name="T16" fmla="*/ 3 w 416"/>
                <a:gd name="T17" fmla="*/ 244 h 415"/>
                <a:gd name="T18" fmla="*/ 14 w 416"/>
                <a:gd name="T19" fmla="*/ 283 h 415"/>
                <a:gd name="T20" fmla="*/ 32 w 416"/>
                <a:gd name="T21" fmla="*/ 318 h 415"/>
                <a:gd name="T22" fmla="*/ 55 w 416"/>
                <a:gd name="T23" fmla="*/ 350 h 415"/>
                <a:gd name="T24" fmla="*/ 86 w 416"/>
                <a:gd name="T25" fmla="*/ 376 h 415"/>
                <a:gd name="T26" fmla="*/ 121 w 416"/>
                <a:gd name="T27" fmla="*/ 397 h 415"/>
                <a:gd name="T28" fmla="*/ 142 w 416"/>
                <a:gd name="T29" fmla="*/ 405 h 415"/>
                <a:gd name="T30" fmla="*/ 174 w 416"/>
                <a:gd name="T31" fmla="*/ 414 h 415"/>
                <a:gd name="T32" fmla="*/ 208 w 416"/>
                <a:gd name="T33" fmla="*/ 415 h 415"/>
                <a:gd name="T34" fmla="*/ 241 w 416"/>
                <a:gd name="T35" fmla="*/ 414 h 415"/>
                <a:gd name="T36" fmla="*/ 300 w 416"/>
                <a:gd name="T37" fmla="*/ 394 h 415"/>
                <a:gd name="T38" fmla="*/ 353 w 416"/>
                <a:gd name="T39" fmla="*/ 357 h 415"/>
                <a:gd name="T40" fmla="*/ 392 w 416"/>
                <a:gd name="T41" fmla="*/ 305 h 415"/>
                <a:gd name="T42" fmla="*/ 404 w 416"/>
                <a:gd name="T43" fmla="*/ 274 h 415"/>
                <a:gd name="T44" fmla="*/ 410 w 416"/>
                <a:gd name="T45" fmla="*/ 253 h 415"/>
                <a:gd name="T46" fmla="*/ 416 w 416"/>
                <a:gd name="T47" fmla="*/ 212 h 415"/>
                <a:gd name="T48" fmla="*/ 413 w 416"/>
                <a:gd name="T49" fmla="*/ 171 h 415"/>
                <a:gd name="T50" fmla="*/ 401 w 416"/>
                <a:gd name="T51" fmla="*/ 134 h 415"/>
                <a:gd name="T52" fmla="*/ 384 w 416"/>
                <a:gd name="T53" fmla="*/ 98 h 415"/>
                <a:gd name="T54" fmla="*/ 360 w 416"/>
                <a:gd name="T55" fmla="*/ 66 h 415"/>
                <a:gd name="T56" fmla="*/ 329 w 416"/>
                <a:gd name="T57" fmla="*/ 39 h 415"/>
                <a:gd name="T58" fmla="*/ 294 w 416"/>
                <a:gd name="T59" fmla="*/ 18 h 415"/>
                <a:gd name="T60" fmla="*/ 273 w 416"/>
                <a:gd name="T61" fmla="*/ 11 h 415"/>
                <a:gd name="T62" fmla="*/ 241 w 416"/>
                <a:gd name="T63" fmla="*/ 2 h 415"/>
                <a:gd name="T64" fmla="*/ 208 w 416"/>
                <a:gd name="T65" fmla="*/ 0 h 415"/>
                <a:gd name="T66" fmla="*/ 208 w 416"/>
                <a:gd name="T6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415">
                  <a:moveTo>
                    <a:pt x="208" y="0"/>
                  </a:moveTo>
                  <a:lnTo>
                    <a:pt x="176" y="2"/>
                  </a:lnTo>
                  <a:lnTo>
                    <a:pt x="115" y="21"/>
                  </a:lnTo>
                  <a:lnTo>
                    <a:pt x="62" y="59"/>
                  </a:lnTo>
                  <a:lnTo>
                    <a:pt x="23" y="110"/>
                  </a:lnTo>
                  <a:lnTo>
                    <a:pt x="11" y="142"/>
                  </a:lnTo>
                  <a:lnTo>
                    <a:pt x="5" y="162"/>
                  </a:lnTo>
                  <a:lnTo>
                    <a:pt x="0" y="204"/>
                  </a:lnTo>
                  <a:lnTo>
                    <a:pt x="3" y="244"/>
                  </a:lnTo>
                  <a:lnTo>
                    <a:pt x="14" y="283"/>
                  </a:lnTo>
                  <a:lnTo>
                    <a:pt x="32" y="318"/>
                  </a:lnTo>
                  <a:lnTo>
                    <a:pt x="55" y="350"/>
                  </a:lnTo>
                  <a:lnTo>
                    <a:pt x="86" y="376"/>
                  </a:lnTo>
                  <a:lnTo>
                    <a:pt x="121" y="397"/>
                  </a:lnTo>
                  <a:lnTo>
                    <a:pt x="142" y="405"/>
                  </a:lnTo>
                  <a:lnTo>
                    <a:pt x="174" y="414"/>
                  </a:lnTo>
                  <a:lnTo>
                    <a:pt x="208" y="415"/>
                  </a:lnTo>
                  <a:lnTo>
                    <a:pt x="241" y="414"/>
                  </a:lnTo>
                  <a:lnTo>
                    <a:pt x="300" y="394"/>
                  </a:lnTo>
                  <a:lnTo>
                    <a:pt x="353" y="357"/>
                  </a:lnTo>
                  <a:lnTo>
                    <a:pt x="392" y="305"/>
                  </a:lnTo>
                  <a:lnTo>
                    <a:pt x="404" y="274"/>
                  </a:lnTo>
                  <a:lnTo>
                    <a:pt x="410" y="253"/>
                  </a:lnTo>
                  <a:lnTo>
                    <a:pt x="416" y="212"/>
                  </a:lnTo>
                  <a:lnTo>
                    <a:pt x="413" y="171"/>
                  </a:lnTo>
                  <a:lnTo>
                    <a:pt x="401" y="134"/>
                  </a:lnTo>
                  <a:lnTo>
                    <a:pt x="384" y="98"/>
                  </a:lnTo>
                  <a:lnTo>
                    <a:pt x="360" y="66"/>
                  </a:lnTo>
                  <a:lnTo>
                    <a:pt x="329" y="39"/>
                  </a:lnTo>
                  <a:lnTo>
                    <a:pt x="294" y="18"/>
                  </a:lnTo>
                  <a:lnTo>
                    <a:pt x="273" y="11"/>
                  </a:lnTo>
                  <a:lnTo>
                    <a:pt x="241" y="2"/>
                  </a:lnTo>
                  <a:lnTo>
                    <a:pt x="208" y="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EDA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6853238" y="3011488"/>
              <a:ext cx="515938" cy="515938"/>
            </a:xfrm>
            <a:custGeom>
              <a:avLst/>
              <a:gdLst>
                <a:gd name="T0" fmla="*/ 735 w 1301"/>
                <a:gd name="T1" fmla="*/ 1198 h 1302"/>
                <a:gd name="T2" fmla="*/ 697 w 1301"/>
                <a:gd name="T3" fmla="*/ 1203 h 1302"/>
                <a:gd name="T4" fmla="*/ 650 w 1301"/>
                <a:gd name="T5" fmla="*/ 1204 h 1302"/>
                <a:gd name="T6" fmla="*/ 552 w 1301"/>
                <a:gd name="T7" fmla="*/ 1197 h 1302"/>
                <a:gd name="T8" fmla="*/ 495 w 1301"/>
                <a:gd name="T9" fmla="*/ 1290 h 1302"/>
                <a:gd name="T10" fmla="*/ 400 w 1301"/>
                <a:gd name="T11" fmla="*/ 1260 h 1302"/>
                <a:gd name="T12" fmla="*/ 287 w 1301"/>
                <a:gd name="T13" fmla="*/ 1200 h 1302"/>
                <a:gd name="T14" fmla="*/ 324 w 1301"/>
                <a:gd name="T15" fmla="*/ 1098 h 1302"/>
                <a:gd name="T16" fmla="*/ 207 w 1301"/>
                <a:gd name="T17" fmla="*/ 984 h 1302"/>
                <a:gd name="T18" fmla="*/ 88 w 1301"/>
                <a:gd name="T19" fmla="*/ 993 h 1302"/>
                <a:gd name="T20" fmla="*/ 44 w 1301"/>
                <a:gd name="T21" fmla="*/ 908 h 1302"/>
                <a:gd name="T22" fmla="*/ 5 w 1301"/>
                <a:gd name="T23" fmla="*/ 784 h 1302"/>
                <a:gd name="T24" fmla="*/ 103 w 1301"/>
                <a:gd name="T25" fmla="*/ 736 h 1302"/>
                <a:gd name="T26" fmla="*/ 101 w 1301"/>
                <a:gd name="T27" fmla="*/ 574 h 1302"/>
                <a:gd name="T28" fmla="*/ 11 w 1301"/>
                <a:gd name="T29" fmla="*/ 495 h 1302"/>
                <a:gd name="T30" fmla="*/ 41 w 1301"/>
                <a:gd name="T31" fmla="*/ 402 h 1302"/>
                <a:gd name="T32" fmla="*/ 101 w 1301"/>
                <a:gd name="T33" fmla="*/ 288 h 1302"/>
                <a:gd name="T34" fmla="*/ 203 w 1301"/>
                <a:gd name="T35" fmla="*/ 324 h 1302"/>
                <a:gd name="T36" fmla="*/ 317 w 1301"/>
                <a:gd name="T37" fmla="*/ 208 h 1302"/>
                <a:gd name="T38" fmla="*/ 308 w 1301"/>
                <a:gd name="T39" fmla="*/ 88 h 1302"/>
                <a:gd name="T40" fmla="*/ 394 w 1301"/>
                <a:gd name="T41" fmla="*/ 44 h 1302"/>
                <a:gd name="T42" fmla="*/ 517 w 1301"/>
                <a:gd name="T43" fmla="*/ 7 h 1302"/>
                <a:gd name="T44" fmla="*/ 565 w 1301"/>
                <a:gd name="T45" fmla="*/ 104 h 1302"/>
                <a:gd name="T46" fmla="*/ 604 w 1301"/>
                <a:gd name="T47" fmla="*/ 100 h 1302"/>
                <a:gd name="T48" fmla="*/ 650 w 1301"/>
                <a:gd name="T49" fmla="*/ 97 h 1302"/>
                <a:gd name="T50" fmla="*/ 748 w 1301"/>
                <a:gd name="T51" fmla="*/ 107 h 1302"/>
                <a:gd name="T52" fmla="*/ 806 w 1301"/>
                <a:gd name="T53" fmla="*/ 12 h 1302"/>
                <a:gd name="T54" fmla="*/ 900 w 1301"/>
                <a:gd name="T55" fmla="*/ 42 h 1302"/>
                <a:gd name="T56" fmla="*/ 1013 w 1301"/>
                <a:gd name="T57" fmla="*/ 101 h 1302"/>
                <a:gd name="T58" fmla="*/ 977 w 1301"/>
                <a:gd name="T59" fmla="*/ 204 h 1302"/>
                <a:gd name="T60" fmla="*/ 1094 w 1301"/>
                <a:gd name="T61" fmla="*/ 318 h 1302"/>
                <a:gd name="T62" fmla="*/ 1213 w 1301"/>
                <a:gd name="T63" fmla="*/ 309 h 1302"/>
                <a:gd name="T64" fmla="*/ 1257 w 1301"/>
                <a:gd name="T65" fmla="*/ 394 h 1302"/>
                <a:gd name="T66" fmla="*/ 1294 w 1301"/>
                <a:gd name="T67" fmla="*/ 517 h 1302"/>
                <a:gd name="T68" fmla="*/ 1197 w 1301"/>
                <a:gd name="T69" fmla="*/ 567 h 1302"/>
                <a:gd name="T70" fmla="*/ 1200 w 1301"/>
                <a:gd name="T71" fmla="*/ 727 h 1302"/>
                <a:gd name="T72" fmla="*/ 1289 w 1301"/>
                <a:gd name="T73" fmla="*/ 806 h 1302"/>
                <a:gd name="T74" fmla="*/ 1259 w 1301"/>
                <a:gd name="T75" fmla="*/ 901 h 1302"/>
                <a:gd name="T76" fmla="*/ 1200 w 1301"/>
                <a:gd name="T77" fmla="*/ 1014 h 1302"/>
                <a:gd name="T78" fmla="*/ 1097 w 1301"/>
                <a:gd name="T79" fmla="*/ 978 h 1302"/>
                <a:gd name="T80" fmla="*/ 983 w 1301"/>
                <a:gd name="T81" fmla="*/ 1094 h 1302"/>
                <a:gd name="T82" fmla="*/ 992 w 1301"/>
                <a:gd name="T83" fmla="*/ 1213 h 1302"/>
                <a:gd name="T84" fmla="*/ 907 w 1301"/>
                <a:gd name="T85" fmla="*/ 1257 h 1302"/>
                <a:gd name="T86" fmla="*/ 784 w 1301"/>
                <a:gd name="T87" fmla="*/ 1296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01" h="1302">
                  <a:moveTo>
                    <a:pt x="751" y="1302"/>
                  </a:moveTo>
                  <a:lnTo>
                    <a:pt x="735" y="1198"/>
                  </a:lnTo>
                  <a:lnTo>
                    <a:pt x="716" y="1200"/>
                  </a:lnTo>
                  <a:lnTo>
                    <a:pt x="697" y="1203"/>
                  </a:lnTo>
                  <a:lnTo>
                    <a:pt x="674" y="1204"/>
                  </a:lnTo>
                  <a:lnTo>
                    <a:pt x="650" y="1204"/>
                  </a:lnTo>
                  <a:lnTo>
                    <a:pt x="618" y="1204"/>
                  </a:lnTo>
                  <a:lnTo>
                    <a:pt x="552" y="1197"/>
                  </a:lnTo>
                  <a:lnTo>
                    <a:pt x="519" y="1189"/>
                  </a:lnTo>
                  <a:lnTo>
                    <a:pt x="495" y="1290"/>
                  </a:lnTo>
                  <a:lnTo>
                    <a:pt x="462" y="1282"/>
                  </a:lnTo>
                  <a:lnTo>
                    <a:pt x="400" y="1260"/>
                  </a:lnTo>
                  <a:lnTo>
                    <a:pt x="342" y="1233"/>
                  </a:lnTo>
                  <a:lnTo>
                    <a:pt x="287" y="1200"/>
                  </a:lnTo>
                  <a:lnTo>
                    <a:pt x="261" y="1182"/>
                  </a:lnTo>
                  <a:lnTo>
                    <a:pt x="324" y="1098"/>
                  </a:lnTo>
                  <a:lnTo>
                    <a:pt x="281" y="1064"/>
                  </a:lnTo>
                  <a:lnTo>
                    <a:pt x="207" y="984"/>
                  </a:lnTo>
                  <a:lnTo>
                    <a:pt x="177" y="939"/>
                  </a:lnTo>
                  <a:lnTo>
                    <a:pt x="88" y="993"/>
                  </a:lnTo>
                  <a:lnTo>
                    <a:pt x="72" y="966"/>
                  </a:lnTo>
                  <a:lnTo>
                    <a:pt x="44" y="908"/>
                  </a:lnTo>
                  <a:lnTo>
                    <a:pt x="22" y="847"/>
                  </a:lnTo>
                  <a:lnTo>
                    <a:pt x="5" y="784"/>
                  </a:lnTo>
                  <a:lnTo>
                    <a:pt x="0" y="752"/>
                  </a:lnTo>
                  <a:lnTo>
                    <a:pt x="103" y="736"/>
                  </a:lnTo>
                  <a:lnTo>
                    <a:pt x="97" y="683"/>
                  </a:lnTo>
                  <a:lnTo>
                    <a:pt x="101" y="574"/>
                  </a:lnTo>
                  <a:lnTo>
                    <a:pt x="112" y="520"/>
                  </a:lnTo>
                  <a:lnTo>
                    <a:pt x="11" y="495"/>
                  </a:lnTo>
                  <a:lnTo>
                    <a:pt x="19" y="463"/>
                  </a:lnTo>
                  <a:lnTo>
                    <a:pt x="41" y="402"/>
                  </a:lnTo>
                  <a:lnTo>
                    <a:pt x="68" y="342"/>
                  </a:lnTo>
                  <a:lnTo>
                    <a:pt x="101" y="288"/>
                  </a:lnTo>
                  <a:lnTo>
                    <a:pt x="119" y="262"/>
                  </a:lnTo>
                  <a:lnTo>
                    <a:pt x="203" y="324"/>
                  </a:lnTo>
                  <a:lnTo>
                    <a:pt x="237" y="282"/>
                  </a:lnTo>
                  <a:lnTo>
                    <a:pt x="317" y="208"/>
                  </a:lnTo>
                  <a:lnTo>
                    <a:pt x="363" y="178"/>
                  </a:lnTo>
                  <a:lnTo>
                    <a:pt x="308" y="88"/>
                  </a:lnTo>
                  <a:lnTo>
                    <a:pt x="335" y="73"/>
                  </a:lnTo>
                  <a:lnTo>
                    <a:pt x="394" y="44"/>
                  </a:lnTo>
                  <a:lnTo>
                    <a:pt x="455" y="22"/>
                  </a:lnTo>
                  <a:lnTo>
                    <a:pt x="517" y="7"/>
                  </a:lnTo>
                  <a:lnTo>
                    <a:pt x="549" y="0"/>
                  </a:lnTo>
                  <a:lnTo>
                    <a:pt x="565" y="104"/>
                  </a:lnTo>
                  <a:lnTo>
                    <a:pt x="584" y="101"/>
                  </a:lnTo>
                  <a:lnTo>
                    <a:pt x="604" y="100"/>
                  </a:lnTo>
                  <a:lnTo>
                    <a:pt x="627" y="97"/>
                  </a:lnTo>
                  <a:lnTo>
                    <a:pt x="650" y="97"/>
                  </a:lnTo>
                  <a:lnTo>
                    <a:pt x="683" y="99"/>
                  </a:lnTo>
                  <a:lnTo>
                    <a:pt x="748" y="107"/>
                  </a:lnTo>
                  <a:lnTo>
                    <a:pt x="781" y="113"/>
                  </a:lnTo>
                  <a:lnTo>
                    <a:pt x="806" y="12"/>
                  </a:lnTo>
                  <a:lnTo>
                    <a:pt x="838" y="20"/>
                  </a:lnTo>
                  <a:lnTo>
                    <a:pt x="900" y="42"/>
                  </a:lnTo>
                  <a:lnTo>
                    <a:pt x="959" y="69"/>
                  </a:lnTo>
                  <a:lnTo>
                    <a:pt x="1013" y="101"/>
                  </a:lnTo>
                  <a:lnTo>
                    <a:pt x="1039" y="119"/>
                  </a:lnTo>
                  <a:lnTo>
                    <a:pt x="977" y="204"/>
                  </a:lnTo>
                  <a:lnTo>
                    <a:pt x="1020" y="237"/>
                  </a:lnTo>
                  <a:lnTo>
                    <a:pt x="1094" y="318"/>
                  </a:lnTo>
                  <a:lnTo>
                    <a:pt x="1123" y="363"/>
                  </a:lnTo>
                  <a:lnTo>
                    <a:pt x="1213" y="309"/>
                  </a:lnTo>
                  <a:lnTo>
                    <a:pt x="1228" y="337"/>
                  </a:lnTo>
                  <a:lnTo>
                    <a:pt x="1257" y="394"/>
                  </a:lnTo>
                  <a:lnTo>
                    <a:pt x="1279" y="455"/>
                  </a:lnTo>
                  <a:lnTo>
                    <a:pt x="1294" y="517"/>
                  </a:lnTo>
                  <a:lnTo>
                    <a:pt x="1301" y="550"/>
                  </a:lnTo>
                  <a:lnTo>
                    <a:pt x="1197" y="567"/>
                  </a:lnTo>
                  <a:lnTo>
                    <a:pt x="1204" y="619"/>
                  </a:lnTo>
                  <a:lnTo>
                    <a:pt x="1200" y="727"/>
                  </a:lnTo>
                  <a:lnTo>
                    <a:pt x="1188" y="782"/>
                  </a:lnTo>
                  <a:lnTo>
                    <a:pt x="1289" y="806"/>
                  </a:lnTo>
                  <a:lnTo>
                    <a:pt x="1281" y="839"/>
                  </a:lnTo>
                  <a:lnTo>
                    <a:pt x="1259" y="901"/>
                  </a:lnTo>
                  <a:lnTo>
                    <a:pt x="1232" y="959"/>
                  </a:lnTo>
                  <a:lnTo>
                    <a:pt x="1200" y="1014"/>
                  </a:lnTo>
                  <a:lnTo>
                    <a:pt x="1182" y="1040"/>
                  </a:lnTo>
                  <a:lnTo>
                    <a:pt x="1097" y="978"/>
                  </a:lnTo>
                  <a:lnTo>
                    <a:pt x="1064" y="1020"/>
                  </a:lnTo>
                  <a:lnTo>
                    <a:pt x="983" y="1094"/>
                  </a:lnTo>
                  <a:lnTo>
                    <a:pt x="938" y="1124"/>
                  </a:lnTo>
                  <a:lnTo>
                    <a:pt x="992" y="1213"/>
                  </a:lnTo>
                  <a:lnTo>
                    <a:pt x="964" y="1229"/>
                  </a:lnTo>
                  <a:lnTo>
                    <a:pt x="907" y="1257"/>
                  </a:lnTo>
                  <a:lnTo>
                    <a:pt x="846" y="1280"/>
                  </a:lnTo>
                  <a:lnTo>
                    <a:pt x="784" y="1296"/>
                  </a:lnTo>
                  <a:lnTo>
                    <a:pt x="751" y="13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7005638" y="3162300"/>
              <a:ext cx="212725" cy="212725"/>
            </a:xfrm>
            <a:custGeom>
              <a:avLst/>
              <a:gdLst>
                <a:gd name="T0" fmla="*/ 268 w 537"/>
                <a:gd name="T1" fmla="*/ 0 h 536"/>
                <a:gd name="T2" fmla="*/ 257 w 537"/>
                <a:gd name="T3" fmla="*/ 1 h 536"/>
                <a:gd name="T4" fmla="*/ 246 w 537"/>
                <a:gd name="T5" fmla="*/ 1 h 536"/>
                <a:gd name="T6" fmla="*/ 226 w 537"/>
                <a:gd name="T7" fmla="*/ 3 h 536"/>
                <a:gd name="T8" fmla="*/ 185 w 537"/>
                <a:gd name="T9" fmla="*/ 13 h 536"/>
                <a:gd name="T10" fmla="*/ 146 w 537"/>
                <a:gd name="T11" fmla="*/ 29 h 536"/>
                <a:gd name="T12" fmla="*/ 111 w 537"/>
                <a:gd name="T13" fmla="*/ 50 h 536"/>
                <a:gd name="T14" fmla="*/ 80 w 537"/>
                <a:gd name="T15" fmla="*/ 77 h 536"/>
                <a:gd name="T16" fmla="*/ 53 w 537"/>
                <a:gd name="T17" fmla="*/ 108 h 536"/>
                <a:gd name="T18" fmla="*/ 30 w 537"/>
                <a:gd name="T19" fmla="*/ 143 h 536"/>
                <a:gd name="T20" fmla="*/ 14 w 537"/>
                <a:gd name="T21" fmla="*/ 184 h 536"/>
                <a:gd name="T22" fmla="*/ 8 w 537"/>
                <a:gd name="T23" fmla="*/ 204 h 536"/>
                <a:gd name="T24" fmla="*/ 3 w 537"/>
                <a:gd name="T25" fmla="*/ 232 h 536"/>
                <a:gd name="T26" fmla="*/ 0 w 537"/>
                <a:gd name="T27" fmla="*/ 285 h 536"/>
                <a:gd name="T28" fmla="*/ 9 w 537"/>
                <a:gd name="T29" fmla="*/ 337 h 536"/>
                <a:gd name="T30" fmla="*/ 27 w 537"/>
                <a:gd name="T31" fmla="*/ 385 h 536"/>
                <a:gd name="T32" fmla="*/ 53 w 537"/>
                <a:gd name="T33" fmla="*/ 429 h 536"/>
                <a:gd name="T34" fmla="*/ 88 w 537"/>
                <a:gd name="T35" fmla="*/ 468 h 536"/>
                <a:gd name="T36" fmla="*/ 130 w 537"/>
                <a:gd name="T37" fmla="*/ 499 h 536"/>
                <a:gd name="T38" fmla="*/ 179 w 537"/>
                <a:gd name="T39" fmla="*/ 521 h 536"/>
                <a:gd name="T40" fmla="*/ 205 w 537"/>
                <a:gd name="T41" fmla="*/ 528 h 536"/>
                <a:gd name="T42" fmla="*/ 237 w 537"/>
                <a:gd name="T43" fmla="*/ 535 h 536"/>
                <a:gd name="T44" fmla="*/ 268 w 537"/>
                <a:gd name="T45" fmla="*/ 536 h 536"/>
                <a:gd name="T46" fmla="*/ 280 w 537"/>
                <a:gd name="T47" fmla="*/ 536 h 536"/>
                <a:gd name="T48" fmla="*/ 290 w 537"/>
                <a:gd name="T49" fmla="*/ 535 h 536"/>
                <a:gd name="T50" fmla="*/ 311 w 537"/>
                <a:gd name="T51" fmla="*/ 532 h 536"/>
                <a:gd name="T52" fmla="*/ 351 w 537"/>
                <a:gd name="T53" fmla="*/ 523 h 536"/>
                <a:gd name="T54" fmla="*/ 390 w 537"/>
                <a:gd name="T55" fmla="*/ 506 h 536"/>
                <a:gd name="T56" fmla="*/ 425 w 537"/>
                <a:gd name="T57" fmla="*/ 486 h 536"/>
                <a:gd name="T58" fmla="*/ 456 w 537"/>
                <a:gd name="T59" fmla="*/ 460 h 536"/>
                <a:gd name="T60" fmla="*/ 483 w 537"/>
                <a:gd name="T61" fmla="*/ 427 h 536"/>
                <a:gd name="T62" fmla="*/ 505 w 537"/>
                <a:gd name="T63" fmla="*/ 392 h 536"/>
                <a:gd name="T64" fmla="*/ 522 w 537"/>
                <a:gd name="T65" fmla="*/ 352 h 536"/>
                <a:gd name="T66" fmla="*/ 529 w 537"/>
                <a:gd name="T67" fmla="*/ 331 h 536"/>
                <a:gd name="T68" fmla="*/ 534 w 537"/>
                <a:gd name="T69" fmla="*/ 304 h 536"/>
                <a:gd name="T70" fmla="*/ 537 w 537"/>
                <a:gd name="T71" fmla="*/ 251 h 536"/>
                <a:gd name="T72" fmla="*/ 528 w 537"/>
                <a:gd name="T73" fmla="*/ 199 h 536"/>
                <a:gd name="T74" fmla="*/ 509 w 537"/>
                <a:gd name="T75" fmla="*/ 151 h 536"/>
                <a:gd name="T76" fmla="*/ 483 w 537"/>
                <a:gd name="T77" fmla="*/ 107 h 536"/>
                <a:gd name="T78" fmla="*/ 448 w 537"/>
                <a:gd name="T79" fmla="*/ 70 h 536"/>
                <a:gd name="T80" fmla="*/ 407 w 537"/>
                <a:gd name="T81" fmla="*/ 38 h 536"/>
                <a:gd name="T82" fmla="*/ 358 w 537"/>
                <a:gd name="T83" fmla="*/ 15 h 536"/>
                <a:gd name="T84" fmla="*/ 332 w 537"/>
                <a:gd name="T85" fmla="*/ 7 h 536"/>
                <a:gd name="T86" fmla="*/ 299 w 537"/>
                <a:gd name="T87" fmla="*/ 1 h 536"/>
                <a:gd name="T88" fmla="*/ 268 w 537"/>
                <a:gd name="T8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7" h="536">
                  <a:moveTo>
                    <a:pt x="268" y="0"/>
                  </a:moveTo>
                  <a:lnTo>
                    <a:pt x="257" y="1"/>
                  </a:lnTo>
                  <a:lnTo>
                    <a:pt x="246" y="1"/>
                  </a:lnTo>
                  <a:lnTo>
                    <a:pt x="226" y="3"/>
                  </a:lnTo>
                  <a:lnTo>
                    <a:pt x="185" y="13"/>
                  </a:lnTo>
                  <a:lnTo>
                    <a:pt x="146" y="29"/>
                  </a:lnTo>
                  <a:lnTo>
                    <a:pt x="111" y="50"/>
                  </a:lnTo>
                  <a:lnTo>
                    <a:pt x="80" y="77"/>
                  </a:lnTo>
                  <a:lnTo>
                    <a:pt x="53" y="108"/>
                  </a:lnTo>
                  <a:lnTo>
                    <a:pt x="30" y="143"/>
                  </a:lnTo>
                  <a:lnTo>
                    <a:pt x="14" y="184"/>
                  </a:lnTo>
                  <a:lnTo>
                    <a:pt x="8" y="204"/>
                  </a:lnTo>
                  <a:lnTo>
                    <a:pt x="3" y="232"/>
                  </a:lnTo>
                  <a:lnTo>
                    <a:pt x="0" y="285"/>
                  </a:lnTo>
                  <a:lnTo>
                    <a:pt x="9" y="337"/>
                  </a:lnTo>
                  <a:lnTo>
                    <a:pt x="27" y="385"/>
                  </a:lnTo>
                  <a:lnTo>
                    <a:pt x="53" y="429"/>
                  </a:lnTo>
                  <a:lnTo>
                    <a:pt x="88" y="468"/>
                  </a:lnTo>
                  <a:lnTo>
                    <a:pt x="130" y="499"/>
                  </a:lnTo>
                  <a:lnTo>
                    <a:pt x="179" y="521"/>
                  </a:lnTo>
                  <a:lnTo>
                    <a:pt x="205" y="528"/>
                  </a:lnTo>
                  <a:lnTo>
                    <a:pt x="237" y="535"/>
                  </a:lnTo>
                  <a:lnTo>
                    <a:pt x="268" y="536"/>
                  </a:lnTo>
                  <a:lnTo>
                    <a:pt x="280" y="536"/>
                  </a:lnTo>
                  <a:lnTo>
                    <a:pt x="290" y="535"/>
                  </a:lnTo>
                  <a:lnTo>
                    <a:pt x="311" y="532"/>
                  </a:lnTo>
                  <a:lnTo>
                    <a:pt x="351" y="523"/>
                  </a:lnTo>
                  <a:lnTo>
                    <a:pt x="390" y="506"/>
                  </a:lnTo>
                  <a:lnTo>
                    <a:pt x="425" y="486"/>
                  </a:lnTo>
                  <a:lnTo>
                    <a:pt x="456" y="460"/>
                  </a:lnTo>
                  <a:lnTo>
                    <a:pt x="483" y="427"/>
                  </a:lnTo>
                  <a:lnTo>
                    <a:pt x="505" y="392"/>
                  </a:lnTo>
                  <a:lnTo>
                    <a:pt x="522" y="352"/>
                  </a:lnTo>
                  <a:lnTo>
                    <a:pt x="529" y="331"/>
                  </a:lnTo>
                  <a:lnTo>
                    <a:pt x="534" y="304"/>
                  </a:lnTo>
                  <a:lnTo>
                    <a:pt x="537" y="251"/>
                  </a:lnTo>
                  <a:lnTo>
                    <a:pt x="528" y="199"/>
                  </a:lnTo>
                  <a:lnTo>
                    <a:pt x="509" y="151"/>
                  </a:lnTo>
                  <a:lnTo>
                    <a:pt x="483" y="107"/>
                  </a:lnTo>
                  <a:lnTo>
                    <a:pt x="448" y="70"/>
                  </a:lnTo>
                  <a:lnTo>
                    <a:pt x="407" y="38"/>
                  </a:lnTo>
                  <a:lnTo>
                    <a:pt x="358" y="15"/>
                  </a:lnTo>
                  <a:lnTo>
                    <a:pt x="332" y="7"/>
                  </a:lnTo>
                  <a:lnTo>
                    <a:pt x="299" y="1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E42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6724650" y="2873375"/>
              <a:ext cx="215900" cy="215900"/>
            </a:xfrm>
            <a:custGeom>
              <a:avLst/>
              <a:gdLst>
                <a:gd name="T0" fmla="*/ 289 w 545"/>
                <a:gd name="T1" fmla="*/ 501 h 544"/>
                <a:gd name="T2" fmla="*/ 273 w 545"/>
                <a:gd name="T3" fmla="*/ 501 h 544"/>
                <a:gd name="T4" fmla="*/ 200 w 545"/>
                <a:gd name="T5" fmla="*/ 490 h 544"/>
                <a:gd name="T6" fmla="*/ 160 w 545"/>
                <a:gd name="T7" fmla="*/ 521 h 544"/>
                <a:gd name="T8" fmla="*/ 94 w 545"/>
                <a:gd name="T9" fmla="*/ 478 h 544"/>
                <a:gd name="T10" fmla="*/ 105 w 545"/>
                <a:gd name="T11" fmla="*/ 430 h 544"/>
                <a:gd name="T12" fmla="*/ 66 w 545"/>
                <a:gd name="T13" fmla="*/ 374 h 544"/>
                <a:gd name="T14" fmla="*/ 17 w 545"/>
                <a:gd name="T15" fmla="*/ 369 h 544"/>
                <a:gd name="T16" fmla="*/ 0 w 545"/>
                <a:gd name="T17" fmla="*/ 292 h 544"/>
                <a:gd name="T18" fmla="*/ 43 w 545"/>
                <a:gd name="T19" fmla="*/ 266 h 544"/>
                <a:gd name="T20" fmla="*/ 55 w 545"/>
                <a:gd name="T21" fmla="*/ 199 h 544"/>
                <a:gd name="T22" fmla="*/ 24 w 545"/>
                <a:gd name="T23" fmla="*/ 159 h 544"/>
                <a:gd name="T24" fmla="*/ 66 w 545"/>
                <a:gd name="T25" fmla="*/ 93 h 544"/>
                <a:gd name="T26" fmla="*/ 114 w 545"/>
                <a:gd name="T27" fmla="*/ 105 h 544"/>
                <a:gd name="T28" fmla="*/ 170 w 545"/>
                <a:gd name="T29" fmla="*/ 66 h 544"/>
                <a:gd name="T30" fmla="*/ 175 w 545"/>
                <a:gd name="T31" fmla="*/ 17 h 544"/>
                <a:gd name="T32" fmla="*/ 253 w 545"/>
                <a:gd name="T33" fmla="*/ 0 h 544"/>
                <a:gd name="T34" fmla="*/ 265 w 545"/>
                <a:gd name="T35" fmla="*/ 43 h 544"/>
                <a:gd name="T36" fmla="*/ 309 w 545"/>
                <a:gd name="T37" fmla="*/ 44 h 544"/>
                <a:gd name="T38" fmla="*/ 359 w 545"/>
                <a:gd name="T39" fmla="*/ 13 h 544"/>
                <a:gd name="T40" fmla="*/ 432 w 545"/>
                <a:gd name="T41" fmla="*/ 49 h 544"/>
                <a:gd name="T42" fmla="*/ 423 w 545"/>
                <a:gd name="T43" fmla="*/ 98 h 544"/>
                <a:gd name="T44" fmla="*/ 467 w 545"/>
                <a:gd name="T45" fmla="*/ 149 h 544"/>
                <a:gd name="T46" fmla="*/ 517 w 545"/>
                <a:gd name="T47" fmla="*/ 150 h 544"/>
                <a:gd name="T48" fmla="*/ 542 w 545"/>
                <a:gd name="T49" fmla="*/ 225 h 544"/>
                <a:gd name="T50" fmla="*/ 502 w 545"/>
                <a:gd name="T51" fmla="*/ 255 h 544"/>
                <a:gd name="T52" fmla="*/ 497 w 545"/>
                <a:gd name="T53" fmla="*/ 323 h 544"/>
                <a:gd name="T54" fmla="*/ 532 w 545"/>
                <a:gd name="T55" fmla="*/ 359 h 544"/>
                <a:gd name="T56" fmla="*/ 495 w 545"/>
                <a:gd name="T57" fmla="*/ 430 h 544"/>
                <a:gd name="T58" fmla="*/ 446 w 545"/>
                <a:gd name="T59" fmla="*/ 422 h 544"/>
                <a:gd name="T60" fmla="*/ 396 w 545"/>
                <a:gd name="T61" fmla="*/ 466 h 544"/>
                <a:gd name="T62" fmla="*/ 394 w 545"/>
                <a:gd name="T63" fmla="*/ 516 h 544"/>
                <a:gd name="T64" fmla="*/ 319 w 545"/>
                <a:gd name="T65" fmla="*/ 54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5" h="544">
                  <a:moveTo>
                    <a:pt x="292" y="544"/>
                  </a:moveTo>
                  <a:lnTo>
                    <a:pt x="289" y="501"/>
                  </a:lnTo>
                  <a:lnTo>
                    <a:pt x="280" y="501"/>
                  </a:lnTo>
                  <a:lnTo>
                    <a:pt x="273" y="501"/>
                  </a:lnTo>
                  <a:lnTo>
                    <a:pt x="236" y="500"/>
                  </a:lnTo>
                  <a:lnTo>
                    <a:pt x="200" y="490"/>
                  </a:lnTo>
                  <a:lnTo>
                    <a:pt x="186" y="531"/>
                  </a:lnTo>
                  <a:lnTo>
                    <a:pt x="160" y="521"/>
                  </a:lnTo>
                  <a:lnTo>
                    <a:pt x="114" y="495"/>
                  </a:lnTo>
                  <a:lnTo>
                    <a:pt x="94" y="478"/>
                  </a:lnTo>
                  <a:lnTo>
                    <a:pt x="122" y="446"/>
                  </a:lnTo>
                  <a:lnTo>
                    <a:pt x="105" y="430"/>
                  </a:lnTo>
                  <a:lnTo>
                    <a:pt x="78" y="394"/>
                  </a:lnTo>
                  <a:lnTo>
                    <a:pt x="66" y="374"/>
                  </a:lnTo>
                  <a:lnTo>
                    <a:pt x="28" y="394"/>
                  </a:lnTo>
                  <a:lnTo>
                    <a:pt x="17" y="369"/>
                  </a:lnTo>
                  <a:lnTo>
                    <a:pt x="3" y="319"/>
                  </a:lnTo>
                  <a:lnTo>
                    <a:pt x="0" y="292"/>
                  </a:lnTo>
                  <a:lnTo>
                    <a:pt x="43" y="288"/>
                  </a:lnTo>
                  <a:lnTo>
                    <a:pt x="43" y="266"/>
                  </a:lnTo>
                  <a:lnTo>
                    <a:pt x="48" y="222"/>
                  </a:lnTo>
                  <a:lnTo>
                    <a:pt x="55" y="199"/>
                  </a:lnTo>
                  <a:lnTo>
                    <a:pt x="13" y="185"/>
                  </a:lnTo>
                  <a:lnTo>
                    <a:pt x="24" y="159"/>
                  </a:lnTo>
                  <a:lnTo>
                    <a:pt x="50" y="113"/>
                  </a:lnTo>
                  <a:lnTo>
                    <a:pt x="66" y="93"/>
                  </a:lnTo>
                  <a:lnTo>
                    <a:pt x="99" y="122"/>
                  </a:lnTo>
                  <a:lnTo>
                    <a:pt x="114" y="105"/>
                  </a:lnTo>
                  <a:lnTo>
                    <a:pt x="151" y="78"/>
                  </a:lnTo>
                  <a:lnTo>
                    <a:pt x="170" y="66"/>
                  </a:lnTo>
                  <a:lnTo>
                    <a:pt x="151" y="27"/>
                  </a:lnTo>
                  <a:lnTo>
                    <a:pt x="175" y="17"/>
                  </a:lnTo>
                  <a:lnTo>
                    <a:pt x="226" y="2"/>
                  </a:lnTo>
                  <a:lnTo>
                    <a:pt x="253" y="0"/>
                  </a:lnTo>
                  <a:lnTo>
                    <a:pt x="257" y="43"/>
                  </a:lnTo>
                  <a:lnTo>
                    <a:pt x="265" y="43"/>
                  </a:lnTo>
                  <a:lnTo>
                    <a:pt x="273" y="43"/>
                  </a:lnTo>
                  <a:lnTo>
                    <a:pt x="309" y="44"/>
                  </a:lnTo>
                  <a:lnTo>
                    <a:pt x="345" y="54"/>
                  </a:lnTo>
                  <a:lnTo>
                    <a:pt x="359" y="13"/>
                  </a:lnTo>
                  <a:lnTo>
                    <a:pt x="385" y="22"/>
                  </a:lnTo>
                  <a:lnTo>
                    <a:pt x="432" y="49"/>
                  </a:lnTo>
                  <a:lnTo>
                    <a:pt x="451" y="66"/>
                  </a:lnTo>
                  <a:lnTo>
                    <a:pt x="423" y="98"/>
                  </a:lnTo>
                  <a:lnTo>
                    <a:pt x="440" y="114"/>
                  </a:lnTo>
                  <a:lnTo>
                    <a:pt x="467" y="149"/>
                  </a:lnTo>
                  <a:lnTo>
                    <a:pt x="479" y="170"/>
                  </a:lnTo>
                  <a:lnTo>
                    <a:pt x="517" y="150"/>
                  </a:lnTo>
                  <a:lnTo>
                    <a:pt x="528" y="174"/>
                  </a:lnTo>
                  <a:lnTo>
                    <a:pt x="542" y="225"/>
                  </a:lnTo>
                  <a:lnTo>
                    <a:pt x="545" y="253"/>
                  </a:lnTo>
                  <a:lnTo>
                    <a:pt x="502" y="255"/>
                  </a:lnTo>
                  <a:lnTo>
                    <a:pt x="503" y="277"/>
                  </a:lnTo>
                  <a:lnTo>
                    <a:pt x="497" y="323"/>
                  </a:lnTo>
                  <a:lnTo>
                    <a:pt x="490" y="345"/>
                  </a:lnTo>
                  <a:lnTo>
                    <a:pt x="532" y="359"/>
                  </a:lnTo>
                  <a:lnTo>
                    <a:pt x="523" y="385"/>
                  </a:lnTo>
                  <a:lnTo>
                    <a:pt x="495" y="430"/>
                  </a:lnTo>
                  <a:lnTo>
                    <a:pt x="479" y="451"/>
                  </a:lnTo>
                  <a:lnTo>
                    <a:pt x="446" y="422"/>
                  </a:lnTo>
                  <a:lnTo>
                    <a:pt x="431" y="439"/>
                  </a:lnTo>
                  <a:lnTo>
                    <a:pt x="396" y="466"/>
                  </a:lnTo>
                  <a:lnTo>
                    <a:pt x="375" y="478"/>
                  </a:lnTo>
                  <a:lnTo>
                    <a:pt x="394" y="516"/>
                  </a:lnTo>
                  <a:lnTo>
                    <a:pt x="371" y="527"/>
                  </a:lnTo>
                  <a:lnTo>
                    <a:pt x="319" y="542"/>
                  </a:lnTo>
                  <a:lnTo>
                    <a:pt x="292" y="5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6788150" y="2936875"/>
              <a:ext cx="88900" cy="88900"/>
            </a:xfrm>
            <a:custGeom>
              <a:avLst/>
              <a:gdLst>
                <a:gd name="T0" fmla="*/ 112 w 223"/>
                <a:gd name="T1" fmla="*/ 0 h 223"/>
                <a:gd name="T2" fmla="*/ 95 w 223"/>
                <a:gd name="T3" fmla="*/ 1 h 223"/>
                <a:gd name="T4" fmla="*/ 62 w 223"/>
                <a:gd name="T5" fmla="*/ 11 h 223"/>
                <a:gd name="T6" fmla="*/ 34 w 223"/>
                <a:gd name="T7" fmla="*/ 31 h 223"/>
                <a:gd name="T8" fmla="*/ 13 w 223"/>
                <a:gd name="T9" fmla="*/ 59 h 223"/>
                <a:gd name="T10" fmla="*/ 7 w 223"/>
                <a:gd name="T11" fmla="*/ 76 h 223"/>
                <a:gd name="T12" fmla="*/ 0 w 223"/>
                <a:gd name="T13" fmla="*/ 98 h 223"/>
                <a:gd name="T14" fmla="*/ 4 w 223"/>
                <a:gd name="T15" fmla="*/ 141 h 223"/>
                <a:gd name="T16" fmla="*/ 23 w 223"/>
                <a:gd name="T17" fmla="*/ 180 h 223"/>
                <a:gd name="T18" fmla="*/ 56 w 223"/>
                <a:gd name="T19" fmla="*/ 208 h 223"/>
                <a:gd name="T20" fmla="*/ 77 w 223"/>
                <a:gd name="T21" fmla="*/ 216 h 223"/>
                <a:gd name="T22" fmla="*/ 93 w 223"/>
                <a:gd name="T23" fmla="*/ 221 h 223"/>
                <a:gd name="T24" fmla="*/ 112 w 223"/>
                <a:gd name="T25" fmla="*/ 223 h 223"/>
                <a:gd name="T26" fmla="*/ 128 w 223"/>
                <a:gd name="T27" fmla="*/ 221 h 223"/>
                <a:gd name="T28" fmla="*/ 162 w 223"/>
                <a:gd name="T29" fmla="*/ 211 h 223"/>
                <a:gd name="T30" fmla="*/ 189 w 223"/>
                <a:gd name="T31" fmla="*/ 191 h 223"/>
                <a:gd name="T32" fmla="*/ 210 w 223"/>
                <a:gd name="T33" fmla="*/ 163 h 223"/>
                <a:gd name="T34" fmla="*/ 217 w 223"/>
                <a:gd name="T35" fmla="*/ 146 h 223"/>
                <a:gd name="T36" fmla="*/ 223 w 223"/>
                <a:gd name="T37" fmla="*/ 124 h 223"/>
                <a:gd name="T38" fmla="*/ 219 w 223"/>
                <a:gd name="T39" fmla="*/ 81 h 223"/>
                <a:gd name="T40" fmla="*/ 201 w 223"/>
                <a:gd name="T41" fmla="*/ 42 h 223"/>
                <a:gd name="T42" fmla="*/ 167 w 223"/>
                <a:gd name="T43" fmla="*/ 14 h 223"/>
                <a:gd name="T44" fmla="*/ 147 w 223"/>
                <a:gd name="T45" fmla="*/ 6 h 223"/>
                <a:gd name="T46" fmla="*/ 130 w 223"/>
                <a:gd name="T47" fmla="*/ 1 h 223"/>
                <a:gd name="T48" fmla="*/ 112 w 223"/>
                <a:gd name="T49" fmla="*/ 0 h 223"/>
                <a:gd name="T50" fmla="*/ 112 w 223"/>
                <a:gd name="T5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3" h="223">
                  <a:moveTo>
                    <a:pt x="112" y="0"/>
                  </a:moveTo>
                  <a:lnTo>
                    <a:pt x="95" y="1"/>
                  </a:lnTo>
                  <a:lnTo>
                    <a:pt x="62" y="11"/>
                  </a:lnTo>
                  <a:lnTo>
                    <a:pt x="34" y="31"/>
                  </a:lnTo>
                  <a:lnTo>
                    <a:pt x="13" y="59"/>
                  </a:lnTo>
                  <a:lnTo>
                    <a:pt x="7" y="76"/>
                  </a:lnTo>
                  <a:lnTo>
                    <a:pt x="0" y="98"/>
                  </a:lnTo>
                  <a:lnTo>
                    <a:pt x="4" y="141"/>
                  </a:lnTo>
                  <a:lnTo>
                    <a:pt x="23" y="180"/>
                  </a:lnTo>
                  <a:lnTo>
                    <a:pt x="56" y="208"/>
                  </a:lnTo>
                  <a:lnTo>
                    <a:pt x="77" y="216"/>
                  </a:lnTo>
                  <a:lnTo>
                    <a:pt x="93" y="221"/>
                  </a:lnTo>
                  <a:lnTo>
                    <a:pt x="112" y="223"/>
                  </a:lnTo>
                  <a:lnTo>
                    <a:pt x="128" y="221"/>
                  </a:lnTo>
                  <a:lnTo>
                    <a:pt x="162" y="211"/>
                  </a:lnTo>
                  <a:lnTo>
                    <a:pt x="189" y="191"/>
                  </a:lnTo>
                  <a:lnTo>
                    <a:pt x="210" y="163"/>
                  </a:lnTo>
                  <a:lnTo>
                    <a:pt x="217" y="146"/>
                  </a:lnTo>
                  <a:lnTo>
                    <a:pt x="223" y="124"/>
                  </a:lnTo>
                  <a:lnTo>
                    <a:pt x="219" y="81"/>
                  </a:lnTo>
                  <a:lnTo>
                    <a:pt x="201" y="42"/>
                  </a:lnTo>
                  <a:lnTo>
                    <a:pt x="167" y="14"/>
                  </a:lnTo>
                  <a:lnTo>
                    <a:pt x="147" y="6"/>
                  </a:lnTo>
                  <a:lnTo>
                    <a:pt x="130" y="1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A6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6146800" y="3006725"/>
              <a:ext cx="677863" cy="676275"/>
            </a:xfrm>
            <a:custGeom>
              <a:avLst/>
              <a:gdLst>
                <a:gd name="T0" fmla="*/ 730 w 1708"/>
                <a:gd name="T1" fmla="*/ 1580 h 1707"/>
                <a:gd name="T2" fmla="*/ 616 w 1708"/>
                <a:gd name="T3" fmla="*/ 1551 h 1707"/>
                <a:gd name="T4" fmla="*/ 477 w 1708"/>
                <a:gd name="T5" fmla="*/ 1486 h 1707"/>
                <a:gd name="T6" fmla="*/ 356 w 1708"/>
                <a:gd name="T7" fmla="*/ 1558 h 1707"/>
                <a:gd name="T8" fmla="*/ 253 w 1708"/>
                <a:gd name="T9" fmla="*/ 1279 h 1707"/>
                <a:gd name="T10" fmla="*/ 193 w 1708"/>
                <a:gd name="T11" fmla="*/ 1180 h 1707"/>
                <a:gd name="T12" fmla="*/ 140 w 1708"/>
                <a:gd name="T13" fmla="*/ 1035 h 1707"/>
                <a:gd name="T14" fmla="*/ 4 w 1708"/>
                <a:gd name="T15" fmla="*/ 999 h 1707"/>
                <a:gd name="T16" fmla="*/ 128 w 1708"/>
                <a:gd name="T17" fmla="*/ 728 h 1707"/>
                <a:gd name="T18" fmla="*/ 157 w 1708"/>
                <a:gd name="T19" fmla="*/ 614 h 1707"/>
                <a:gd name="T20" fmla="*/ 220 w 1708"/>
                <a:gd name="T21" fmla="*/ 475 h 1707"/>
                <a:gd name="T22" fmla="*/ 150 w 1708"/>
                <a:gd name="T23" fmla="*/ 355 h 1707"/>
                <a:gd name="T24" fmla="*/ 429 w 1708"/>
                <a:gd name="T25" fmla="*/ 251 h 1707"/>
                <a:gd name="T26" fmla="*/ 527 w 1708"/>
                <a:gd name="T27" fmla="*/ 193 h 1707"/>
                <a:gd name="T28" fmla="*/ 673 w 1708"/>
                <a:gd name="T29" fmla="*/ 138 h 1707"/>
                <a:gd name="T30" fmla="*/ 709 w 1708"/>
                <a:gd name="T31" fmla="*/ 2 h 1707"/>
                <a:gd name="T32" fmla="*/ 977 w 1708"/>
                <a:gd name="T33" fmla="*/ 0 h 1707"/>
                <a:gd name="T34" fmla="*/ 1019 w 1708"/>
                <a:gd name="T35" fmla="*/ 134 h 1707"/>
                <a:gd name="T36" fmla="*/ 1164 w 1708"/>
                <a:gd name="T37" fmla="*/ 184 h 1707"/>
                <a:gd name="T38" fmla="*/ 1264 w 1708"/>
                <a:gd name="T39" fmla="*/ 241 h 1707"/>
                <a:gd name="T40" fmla="*/ 1545 w 1708"/>
                <a:gd name="T41" fmla="*/ 337 h 1707"/>
                <a:gd name="T42" fmla="*/ 1477 w 1708"/>
                <a:gd name="T43" fmla="*/ 460 h 1707"/>
                <a:gd name="T44" fmla="*/ 1546 w 1708"/>
                <a:gd name="T45" fmla="*/ 596 h 1707"/>
                <a:gd name="T46" fmla="*/ 1577 w 1708"/>
                <a:gd name="T47" fmla="*/ 709 h 1707"/>
                <a:gd name="T48" fmla="*/ 1708 w 1708"/>
                <a:gd name="T49" fmla="*/ 977 h 1707"/>
                <a:gd name="T50" fmla="*/ 1573 w 1708"/>
                <a:gd name="T51" fmla="*/ 1017 h 1707"/>
                <a:gd name="T52" fmla="*/ 1524 w 1708"/>
                <a:gd name="T53" fmla="*/ 1164 h 1707"/>
                <a:gd name="T54" fmla="*/ 1467 w 1708"/>
                <a:gd name="T55" fmla="*/ 1262 h 1707"/>
                <a:gd name="T56" fmla="*/ 1371 w 1708"/>
                <a:gd name="T57" fmla="*/ 1545 h 1707"/>
                <a:gd name="T58" fmla="*/ 1248 w 1708"/>
                <a:gd name="T59" fmla="*/ 1477 h 1707"/>
                <a:gd name="T60" fmla="*/ 1111 w 1708"/>
                <a:gd name="T61" fmla="*/ 1545 h 1707"/>
                <a:gd name="T62" fmla="*/ 998 w 1708"/>
                <a:gd name="T63" fmla="*/ 1576 h 1707"/>
                <a:gd name="T64" fmla="*/ 866 w 1708"/>
                <a:gd name="T65" fmla="*/ 1705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8" h="1707">
                  <a:moveTo>
                    <a:pt x="731" y="1707"/>
                  </a:moveTo>
                  <a:lnTo>
                    <a:pt x="730" y="1580"/>
                  </a:lnTo>
                  <a:lnTo>
                    <a:pt x="691" y="1572"/>
                  </a:lnTo>
                  <a:lnTo>
                    <a:pt x="616" y="1551"/>
                  </a:lnTo>
                  <a:lnTo>
                    <a:pt x="544" y="1523"/>
                  </a:lnTo>
                  <a:lnTo>
                    <a:pt x="477" y="1486"/>
                  </a:lnTo>
                  <a:lnTo>
                    <a:pt x="446" y="1466"/>
                  </a:lnTo>
                  <a:lnTo>
                    <a:pt x="356" y="1558"/>
                  </a:lnTo>
                  <a:lnTo>
                    <a:pt x="163" y="1370"/>
                  </a:lnTo>
                  <a:lnTo>
                    <a:pt x="253" y="1279"/>
                  </a:lnTo>
                  <a:lnTo>
                    <a:pt x="231" y="1246"/>
                  </a:lnTo>
                  <a:lnTo>
                    <a:pt x="193" y="1180"/>
                  </a:lnTo>
                  <a:lnTo>
                    <a:pt x="163" y="1109"/>
                  </a:lnTo>
                  <a:lnTo>
                    <a:pt x="140" y="1035"/>
                  </a:lnTo>
                  <a:lnTo>
                    <a:pt x="132" y="998"/>
                  </a:lnTo>
                  <a:lnTo>
                    <a:pt x="4" y="999"/>
                  </a:lnTo>
                  <a:lnTo>
                    <a:pt x="0" y="729"/>
                  </a:lnTo>
                  <a:lnTo>
                    <a:pt x="128" y="728"/>
                  </a:lnTo>
                  <a:lnTo>
                    <a:pt x="136" y="689"/>
                  </a:lnTo>
                  <a:lnTo>
                    <a:pt x="157" y="614"/>
                  </a:lnTo>
                  <a:lnTo>
                    <a:pt x="185" y="543"/>
                  </a:lnTo>
                  <a:lnTo>
                    <a:pt x="220" y="475"/>
                  </a:lnTo>
                  <a:lnTo>
                    <a:pt x="241" y="444"/>
                  </a:lnTo>
                  <a:lnTo>
                    <a:pt x="150" y="355"/>
                  </a:lnTo>
                  <a:lnTo>
                    <a:pt x="338" y="162"/>
                  </a:lnTo>
                  <a:lnTo>
                    <a:pt x="429" y="251"/>
                  </a:lnTo>
                  <a:lnTo>
                    <a:pt x="461" y="229"/>
                  </a:lnTo>
                  <a:lnTo>
                    <a:pt x="527" y="193"/>
                  </a:lnTo>
                  <a:lnTo>
                    <a:pt x="597" y="162"/>
                  </a:lnTo>
                  <a:lnTo>
                    <a:pt x="673" y="138"/>
                  </a:lnTo>
                  <a:lnTo>
                    <a:pt x="710" y="130"/>
                  </a:lnTo>
                  <a:lnTo>
                    <a:pt x="709" y="2"/>
                  </a:lnTo>
                  <a:lnTo>
                    <a:pt x="844" y="1"/>
                  </a:lnTo>
                  <a:lnTo>
                    <a:pt x="977" y="0"/>
                  </a:lnTo>
                  <a:lnTo>
                    <a:pt x="980" y="127"/>
                  </a:lnTo>
                  <a:lnTo>
                    <a:pt x="1019" y="134"/>
                  </a:lnTo>
                  <a:lnTo>
                    <a:pt x="1092" y="155"/>
                  </a:lnTo>
                  <a:lnTo>
                    <a:pt x="1164" y="184"/>
                  </a:lnTo>
                  <a:lnTo>
                    <a:pt x="1231" y="220"/>
                  </a:lnTo>
                  <a:lnTo>
                    <a:pt x="1264" y="241"/>
                  </a:lnTo>
                  <a:lnTo>
                    <a:pt x="1353" y="149"/>
                  </a:lnTo>
                  <a:lnTo>
                    <a:pt x="1545" y="337"/>
                  </a:lnTo>
                  <a:lnTo>
                    <a:pt x="1457" y="427"/>
                  </a:lnTo>
                  <a:lnTo>
                    <a:pt x="1477" y="460"/>
                  </a:lnTo>
                  <a:lnTo>
                    <a:pt x="1515" y="526"/>
                  </a:lnTo>
                  <a:lnTo>
                    <a:pt x="1546" y="596"/>
                  </a:lnTo>
                  <a:lnTo>
                    <a:pt x="1569" y="671"/>
                  </a:lnTo>
                  <a:lnTo>
                    <a:pt x="1577" y="709"/>
                  </a:lnTo>
                  <a:lnTo>
                    <a:pt x="1704" y="707"/>
                  </a:lnTo>
                  <a:lnTo>
                    <a:pt x="1708" y="977"/>
                  </a:lnTo>
                  <a:lnTo>
                    <a:pt x="1581" y="978"/>
                  </a:lnTo>
                  <a:lnTo>
                    <a:pt x="1573" y="1017"/>
                  </a:lnTo>
                  <a:lnTo>
                    <a:pt x="1553" y="1091"/>
                  </a:lnTo>
                  <a:lnTo>
                    <a:pt x="1524" y="1164"/>
                  </a:lnTo>
                  <a:lnTo>
                    <a:pt x="1488" y="1231"/>
                  </a:lnTo>
                  <a:lnTo>
                    <a:pt x="1467" y="1262"/>
                  </a:lnTo>
                  <a:lnTo>
                    <a:pt x="1559" y="1351"/>
                  </a:lnTo>
                  <a:lnTo>
                    <a:pt x="1371" y="1545"/>
                  </a:lnTo>
                  <a:lnTo>
                    <a:pt x="1279" y="1455"/>
                  </a:lnTo>
                  <a:lnTo>
                    <a:pt x="1248" y="1477"/>
                  </a:lnTo>
                  <a:lnTo>
                    <a:pt x="1182" y="1513"/>
                  </a:lnTo>
                  <a:lnTo>
                    <a:pt x="1111" y="1545"/>
                  </a:lnTo>
                  <a:lnTo>
                    <a:pt x="1037" y="1568"/>
                  </a:lnTo>
                  <a:lnTo>
                    <a:pt x="998" y="1576"/>
                  </a:lnTo>
                  <a:lnTo>
                    <a:pt x="1000" y="1704"/>
                  </a:lnTo>
                  <a:lnTo>
                    <a:pt x="866" y="1705"/>
                  </a:lnTo>
                  <a:lnTo>
                    <a:pt x="731" y="17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6269038" y="3128963"/>
              <a:ext cx="433388" cy="431800"/>
            </a:xfrm>
            <a:custGeom>
              <a:avLst/>
              <a:gdLst>
                <a:gd name="T0" fmla="*/ 538 w 1088"/>
                <a:gd name="T1" fmla="*/ 0 h 1088"/>
                <a:gd name="T2" fmla="*/ 482 w 1088"/>
                <a:gd name="T3" fmla="*/ 3 h 1088"/>
                <a:gd name="T4" fmla="*/ 375 w 1088"/>
                <a:gd name="T5" fmla="*/ 26 h 1088"/>
                <a:gd name="T6" fmla="*/ 278 w 1088"/>
                <a:gd name="T7" fmla="*/ 68 h 1088"/>
                <a:gd name="T8" fmla="*/ 193 w 1088"/>
                <a:gd name="T9" fmla="*/ 129 h 1088"/>
                <a:gd name="T10" fmla="*/ 119 w 1088"/>
                <a:gd name="T11" fmla="*/ 203 h 1088"/>
                <a:gd name="T12" fmla="*/ 62 w 1088"/>
                <a:gd name="T13" fmla="*/ 291 h 1088"/>
                <a:gd name="T14" fmla="*/ 22 w 1088"/>
                <a:gd name="T15" fmla="*/ 389 h 1088"/>
                <a:gd name="T16" fmla="*/ 1 w 1088"/>
                <a:gd name="T17" fmla="*/ 495 h 1088"/>
                <a:gd name="T18" fmla="*/ 0 w 1088"/>
                <a:gd name="T19" fmla="*/ 551 h 1088"/>
                <a:gd name="T20" fmla="*/ 2 w 1088"/>
                <a:gd name="T21" fmla="*/ 607 h 1088"/>
                <a:gd name="T22" fmla="*/ 26 w 1088"/>
                <a:gd name="T23" fmla="*/ 712 h 1088"/>
                <a:gd name="T24" fmla="*/ 67 w 1088"/>
                <a:gd name="T25" fmla="*/ 808 h 1088"/>
                <a:gd name="T26" fmla="*/ 127 w 1088"/>
                <a:gd name="T27" fmla="*/ 893 h 1088"/>
                <a:gd name="T28" fmla="*/ 201 w 1088"/>
                <a:gd name="T29" fmla="*/ 967 h 1088"/>
                <a:gd name="T30" fmla="*/ 286 w 1088"/>
                <a:gd name="T31" fmla="*/ 1024 h 1088"/>
                <a:gd name="T32" fmla="*/ 383 w 1088"/>
                <a:gd name="T33" fmla="*/ 1064 h 1088"/>
                <a:gd name="T34" fmla="*/ 490 w 1088"/>
                <a:gd name="T35" fmla="*/ 1087 h 1088"/>
                <a:gd name="T36" fmla="*/ 544 w 1088"/>
                <a:gd name="T37" fmla="*/ 1088 h 1088"/>
                <a:gd name="T38" fmla="*/ 548 w 1088"/>
                <a:gd name="T39" fmla="*/ 1088 h 1088"/>
                <a:gd name="T40" fmla="*/ 552 w 1088"/>
                <a:gd name="T41" fmla="*/ 1088 h 1088"/>
                <a:gd name="T42" fmla="*/ 552 w 1088"/>
                <a:gd name="T43" fmla="*/ 1088 h 1088"/>
                <a:gd name="T44" fmla="*/ 607 w 1088"/>
                <a:gd name="T45" fmla="*/ 1085 h 1088"/>
                <a:gd name="T46" fmla="*/ 714 w 1088"/>
                <a:gd name="T47" fmla="*/ 1062 h 1088"/>
                <a:gd name="T48" fmla="*/ 811 w 1088"/>
                <a:gd name="T49" fmla="*/ 1020 h 1088"/>
                <a:gd name="T50" fmla="*/ 897 w 1088"/>
                <a:gd name="T51" fmla="*/ 959 h 1088"/>
                <a:gd name="T52" fmla="*/ 969 w 1088"/>
                <a:gd name="T53" fmla="*/ 886 h 1088"/>
                <a:gd name="T54" fmla="*/ 1027 w 1088"/>
                <a:gd name="T55" fmla="*/ 797 h 1088"/>
                <a:gd name="T56" fmla="*/ 1068 w 1088"/>
                <a:gd name="T57" fmla="*/ 699 h 1088"/>
                <a:gd name="T58" fmla="*/ 1087 w 1088"/>
                <a:gd name="T59" fmla="*/ 593 h 1088"/>
                <a:gd name="T60" fmla="*/ 1088 w 1088"/>
                <a:gd name="T61" fmla="*/ 537 h 1088"/>
                <a:gd name="T62" fmla="*/ 1086 w 1088"/>
                <a:gd name="T63" fmla="*/ 481 h 1088"/>
                <a:gd name="T64" fmla="*/ 1064 w 1088"/>
                <a:gd name="T65" fmla="*/ 376 h 1088"/>
                <a:gd name="T66" fmla="*/ 1021 w 1088"/>
                <a:gd name="T67" fmla="*/ 280 h 1088"/>
                <a:gd name="T68" fmla="*/ 963 w 1088"/>
                <a:gd name="T69" fmla="*/ 193 h 1088"/>
                <a:gd name="T70" fmla="*/ 889 w 1088"/>
                <a:gd name="T71" fmla="*/ 121 h 1088"/>
                <a:gd name="T72" fmla="*/ 802 w 1088"/>
                <a:gd name="T73" fmla="*/ 64 h 1088"/>
                <a:gd name="T74" fmla="*/ 705 w 1088"/>
                <a:gd name="T75" fmla="*/ 24 h 1088"/>
                <a:gd name="T76" fmla="*/ 600 w 1088"/>
                <a:gd name="T77" fmla="*/ 2 h 1088"/>
                <a:gd name="T78" fmla="*/ 544 w 1088"/>
                <a:gd name="T79" fmla="*/ 0 h 1088"/>
                <a:gd name="T80" fmla="*/ 541 w 1088"/>
                <a:gd name="T81" fmla="*/ 0 h 1088"/>
                <a:gd name="T82" fmla="*/ 538 w 1088"/>
                <a:gd name="T83" fmla="*/ 0 h 1088"/>
                <a:gd name="T84" fmla="*/ 538 w 1088"/>
                <a:gd name="T85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88" h="1088">
                  <a:moveTo>
                    <a:pt x="538" y="0"/>
                  </a:moveTo>
                  <a:lnTo>
                    <a:pt x="482" y="3"/>
                  </a:lnTo>
                  <a:lnTo>
                    <a:pt x="375" y="26"/>
                  </a:lnTo>
                  <a:lnTo>
                    <a:pt x="278" y="68"/>
                  </a:lnTo>
                  <a:lnTo>
                    <a:pt x="193" y="129"/>
                  </a:lnTo>
                  <a:lnTo>
                    <a:pt x="119" y="203"/>
                  </a:lnTo>
                  <a:lnTo>
                    <a:pt x="62" y="291"/>
                  </a:lnTo>
                  <a:lnTo>
                    <a:pt x="22" y="389"/>
                  </a:lnTo>
                  <a:lnTo>
                    <a:pt x="1" y="495"/>
                  </a:lnTo>
                  <a:lnTo>
                    <a:pt x="0" y="551"/>
                  </a:lnTo>
                  <a:lnTo>
                    <a:pt x="2" y="607"/>
                  </a:lnTo>
                  <a:lnTo>
                    <a:pt x="26" y="712"/>
                  </a:lnTo>
                  <a:lnTo>
                    <a:pt x="67" y="808"/>
                  </a:lnTo>
                  <a:lnTo>
                    <a:pt x="127" y="893"/>
                  </a:lnTo>
                  <a:lnTo>
                    <a:pt x="201" y="967"/>
                  </a:lnTo>
                  <a:lnTo>
                    <a:pt x="286" y="1024"/>
                  </a:lnTo>
                  <a:lnTo>
                    <a:pt x="383" y="1064"/>
                  </a:lnTo>
                  <a:lnTo>
                    <a:pt x="490" y="1087"/>
                  </a:lnTo>
                  <a:lnTo>
                    <a:pt x="544" y="1088"/>
                  </a:lnTo>
                  <a:lnTo>
                    <a:pt x="548" y="1088"/>
                  </a:lnTo>
                  <a:lnTo>
                    <a:pt x="552" y="1088"/>
                  </a:lnTo>
                  <a:lnTo>
                    <a:pt x="552" y="1088"/>
                  </a:lnTo>
                  <a:lnTo>
                    <a:pt x="607" y="1085"/>
                  </a:lnTo>
                  <a:lnTo>
                    <a:pt x="714" y="1062"/>
                  </a:lnTo>
                  <a:lnTo>
                    <a:pt x="811" y="1020"/>
                  </a:lnTo>
                  <a:lnTo>
                    <a:pt x="897" y="959"/>
                  </a:lnTo>
                  <a:lnTo>
                    <a:pt x="969" y="886"/>
                  </a:lnTo>
                  <a:lnTo>
                    <a:pt x="1027" y="797"/>
                  </a:lnTo>
                  <a:lnTo>
                    <a:pt x="1068" y="699"/>
                  </a:lnTo>
                  <a:lnTo>
                    <a:pt x="1087" y="593"/>
                  </a:lnTo>
                  <a:lnTo>
                    <a:pt x="1088" y="537"/>
                  </a:lnTo>
                  <a:lnTo>
                    <a:pt x="1086" y="481"/>
                  </a:lnTo>
                  <a:lnTo>
                    <a:pt x="1064" y="376"/>
                  </a:lnTo>
                  <a:lnTo>
                    <a:pt x="1021" y="280"/>
                  </a:lnTo>
                  <a:lnTo>
                    <a:pt x="963" y="193"/>
                  </a:lnTo>
                  <a:lnTo>
                    <a:pt x="889" y="121"/>
                  </a:lnTo>
                  <a:lnTo>
                    <a:pt x="802" y="64"/>
                  </a:lnTo>
                  <a:lnTo>
                    <a:pt x="705" y="24"/>
                  </a:lnTo>
                  <a:lnTo>
                    <a:pt x="600" y="2"/>
                  </a:lnTo>
                  <a:lnTo>
                    <a:pt x="544" y="0"/>
                  </a:lnTo>
                  <a:lnTo>
                    <a:pt x="541" y="0"/>
                  </a:lnTo>
                  <a:lnTo>
                    <a:pt x="538" y="0"/>
                  </a:lnTo>
                  <a:lnTo>
                    <a:pt x="5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6340475" y="3200400"/>
              <a:ext cx="290513" cy="288925"/>
            </a:xfrm>
            <a:custGeom>
              <a:avLst/>
              <a:gdLst>
                <a:gd name="T0" fmla="*/ 366 w 731"/>
                <a:gd name="T1" fmla="*/ 730 h 730"/>
                <a:gd name="T2" fmla="*/ 330 w 731"/>
                <a:gd name="T3" fmla="*/ 729 h 730"/>
                <a:gd name="T4" fmla="*/ 258 w 731"/>
                <a:gd name="T5" fmla="*/ 714 h 730"/>
                <a:gd name="T6" fmla="*/ 194 w 731"/>
                <a:gd name="T7" fmla="*/ 687 h 730"/>
                <a:gd name="T8" fmla="*/ 135 w 731"/>
                <a:gd name="T9" fmla="*/ 648 h 730"/>
                <a:gd name="T10" fmla="*/ 86 w 731"/>
                <a:gd name="T11" fmla="*/ 600 h 730"/>
                <a:gd name="T12" fmla="*/ 46 w 731"/>
                <a:gd name="T13" fmla="*/ 542 h 730"/>
                <a:gd name="T14" fmla="*/ 19 w 731"/>
                <a:gd name="T15" fmla="*/ 477 h 730"/>
                <a:gd name="T16" fmla="*/ 3 w 731"/>
                <a:gd name="T17" fmla="*/ 407 h 730"/>
                <a:gd name="T18" fmla="*/ 0 w 731"/>
                <a:gd name="T19" fmla="*/ 370 h 730"/>
                <a:gd name="T20" fmla="*/ 2 w 731"/>
                <a:gd name="T21" fmla="*/ 332 h 730"/>
                <a:gd name="T22" fmla="*/ 16 w 731"/>
                <a:gd name="T23" fmla="*/ 261 h 730"/>
                <a:gd name="T24" fmla="*/ 42 w 731"/>
                <a:gd name="T25" fmla="*/ 195 h 730"/>
                <a:gd name="T26" fmla="*/ 81 w 731"/>
                <a:gd name="T27" fmla="*/ 136 h 730"/>
                <a:gd name="T28" fmla="*/ 130 w 731"/>
                <a:gd name="T29" fmla="*/ 86 h 730"/>
                <a:gd name="T30" fmla="*/ 187 w 731"/>
                <a:gd name="T31" fmla="*/ 46 h 730"/>
                <a:gd name="T32" fmla="*/ 253 w 731"/>
                <a:gd name="T33" fmla="*/ 17 h 730"/>
                <a:gd name="T34" fmla="*/ 325 w 731"/>
                <a:gd name="T35" fmla="*/ 2 h 730"/>
                <a:gd name="T36" fmla="*/ 362 w 731"/>
                <a:gd name="T37" fmla="*/ 0 h 730"/>
                <a:gd name="T38" fmla="*/ 362 w 731"/>
                <a:gd name="T39" fmla="*/ 0 h 730"/>
                <a:gd name="T40" fmla="*/ 365 w 731"/>
                <a:gd name="T41" fmla="*/ 0 h 730"/>
                <a:gd name="T42" fmla="*/ 366 w 731"/>
                <a:gd name="T43" fmla="*/ 0 h 730"/>
                <a:gd name="T44" fmla="*/ 404 w 731"/>
                <a:gd name="T45" fmla="*/ 2 h 730"/>
                <a:gd name="T46" fmla="*/ 475 w 731"/>
                <a:gd name="T47" fmla="*/ 16 h 730"/>
                <a:gd name="T48" fmla="*/ 540 w 731"/>
                <a:gd name="T49" fmla="*/ 43 h 730"/>
                <a:gd name="T50" fmla="*/ 598 w 731"/>
                <a:gd name="T51" fmla="*/ 81 h 730"/>
                <a:gd name="T52" fmla="*/ 647 w 731"/>
                <a:gd name="T53" fmla="*/ 130 h 730"/>
                <a:gd name="T54" fmla="*/ 686 w 731"/>
                <a:gd name="T55" fmla="*/ 188 h 730"/>
                <a:gd name="T56" fmla="*/ 715 w 731"/>
                <a:gd name="T57" fmla="*/ 253 h 730"/>
                <a:gd name="T58" fmla="*/ 730 w 731"/>
                <a:gd name="T59" fmla="*/ 323 h 730"/>
                <a:gd name="T60" fmla="*/ 731 w 731"/>
                <a:gd name="T61" fmla="*/ 361 h 730"/>
                <a:gd name="T62" fmla="*/ 731 w 731"/>
                <a:gd name="T63" fmla="*/ 398 h 730"/>
                <a:gd name="T64" fmla="*/ 717 w 731"/>
                <a:gd name="T65" fmla="*/ 469 h 730"/>
                <a:gd name="T66" fmla="*/ 690 w 731"/>
                <a:gd name="T67" fmla="*/ 536 h 730"/>
                <a:gd name="T68" fmla="*/ 652 w 731"/>
                <a:gd name="T69" fmla="*/ 594 h 730"/>
                <a:gd name="T70" fmla="*/ 603 w 731"/>
                <a:gd name="T71" fmla="*/ 644 h 730"/>
                <a:gd name="T72" fmla="*/ 545 w 731"/>
                <a:gd name="T73" fmla="*/ 685 h 730"/>
                <a:gd name="T74" fmla="*/ 480 w 731"/>
                <a:gd name="T75" fmla="*/ 713 h 730"/>
                <a:gd name="T76" fmla="*/ 409 w 731"/>
                <a:gd name="T77" fmla="*/ 729 h 730"/>
                <a:gd name="T78" fmla="*/ 371 w 731"/>
                <a:gd name="T79" fmla="*/ 730 h 730"/>
                <a:gd name="T80" fmla="*/ 371 w 731"/>
                <a:gd name="T81" fmla="*/ 730 h 730"/>
                <a:gd name="T82" fmla="*/ 369 w 731"/>
                <a:gd name="T83" fmla="*/ 730 h 730"/>
                <a:gd name="T84" fmla="*/ 366 w 731"/>
                <a:gd name="T85" fmla="*/ 7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1" h="730">
                  <a:moveTo>
                    <a:pt x="366" y="730"/>
                  </a:moveTo>
                  <a:lnTo>
                    <a:pt x="330" y="729"/>
                  </a:lnTo>
                  <a:lnTo>
                    <a:pt x="258" y="714"/>
                  </a:lnTo>
                  <a:lnTo>
                    <a:pt x="194" y="687"/>
                  </a:lnTo>
                  <a:lnTo>
                    <a:pt x="135" y="648"/>
                  </a:lnTo>
                  <a:lnTo>
                    <a:pt x="86" y="600"/>
                  </a:lnTo>
                  <a:lnTo>
                    <a:pt x="46" y="542"/>
                  </a:lnTo>
                  <a:lnTo>
                    <a:pt x="19" y="477"/>
                  </a:lnTo>
                  <a:lnTo>
                    <a:pt x="3" y="407"/>
                  </a:lnTo>
                  <a:lnTo>
                    <a:pt x="0" y="370"/>
                  </a:lnTo>
                  <a:lnTo>
                    <a:pt x="2" y="332"/>
                  </a:lnTo>
                  <a:lnTo>
                    <a:pt x="16" y="261"/>
                  </a:lnTo>
                  <a:lnTo>
                    <a:pt x="42" y="195"/>
                  </a:lnTo>
                  <a:lnTo>
                    <a:pt x="81" y="136"/>
                  </a:lnTo>
                  <a:lnTo>
                    <a:pt x="130" y="86"/>
                  </a:lnTo>
                  <a:lnTo>
                    <a:pt x="187" y="46"/>
                  </a:lnTo>
                  <a:lnTo>
                    <a:pt x="253" y="17"/>
                  </a:lnTo>
                  <a:lnTo>
                    <a:pt x="325" y="2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6" y="0"/>
                  </a:lnTo>
                  <a:lnTo>
                    <a:pt x="404" y="2"/>
                  </a:lnTo>
                  <a:lnTo>
                    <a:pt x="475" y="16"/>
                  </a:lnTo>
                  <a:lnTo>
                    <a:pt x="540" y="43"/>
                  </a:lnTo>
                  <a:lnTo>
                    <a:pt x="598" y="81"/>
                  </a:lnTo>
                  <a:lnTo>
                    <a:pt x="647" y="130"/>
                  </a:lnTo>
                  <a:lnTo>
                    <a:pt x="686" y="188"/>
                  </a:lnTo>
                  <a:lnTo>
                    <a:pt x="715" y="253"/>
                  </a:lnTo>
                  <a:lnTo>
                    <a:pt x="730" y="323"/>
                  </a:lnTo>
                  <a:lnTo>
                    <a:pt x="731" y="361"/>
                  </a:lnTo>
                  <a:lnTo>
                    <a:pt x="731" y="398"/>
                  </a:lnTo>
                  <a:lnTo>
                    <a:pt x="717" y="469"/>
                  </a:lnTo>
                  <a:lnTo>
                    <a:pt x="690" y="536"/>
                  </a:lnTo>
                  <a:lnTo>
                    <a:pt x="652" y="594"/>
                  </a:lnTo>
                  <a:lnTo>
                    <a:pt x="603" y="644"/>
                  </a:lnTo>
                  <a:lnTo>
                    <a:pt x="545" y="685"/>
                  </a:lnTo>
                  <a:lnTo>
                    <a:pt x="480" y="713"/>
                  </a:lnTo>
                  <a:lnTo>
                    <a:pt x="409" y="729"/>
                  </a:lnTo>
                  <a:lnTo>
                    <a:pt x="371" y="730"/>
                  </a:lnTo>
                  <a:lnTo>
                    <a:pt x="371" y="730"/>
                  </a:lnTo>
                  <a:lnTo>
                    <a:pt x="369" y="730"/>
                  </a:lnTo>
                  <a:lnTo>
                    <a:pt x="366" y="730"/>
                  </a:lnTo>
                  <a:close/>
                </a:path>
              </a:pathLst>
            </a:custGeom>
            <a:solidFill>
              <a:srgbClr val="EA6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595295" y="4075918"/>
            <a:ext cx="665112" cy="663554"/>
            <a:chOff x="8815264" y="3989388"/>
            <a:chExt cx="576024" cy="574675"/>
          </a:xfrm>
        </p:grpSpPr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8815264" y="3989388"/>
              <a:ext cx="576024" cy="574675"/>
            </a:xfrm>
            <a:custGeom>
              <a:avLst/>
              <a:gdLst>
                <a:gd name="T0" fmla="*/ 477 w 1708"/>
                <a:gd name="T1" fmla="*/ 1486 h 1707"/>
                <a:gd name="T2" fmla="*/ 616 w 1708"/>
                <a:gd name="T3" fmla="*/ 1551 h 1707"/>
                <a:gd name="T4" fmla="*/ 730 w 1708"/>
                <a:gd name="T5" fmla="*/ 1580 h 1707"/>
                <a:gd name="T6" fmla="*/ 866 w 1708"/>
                <a:gd name="T7" fmla="*/ 1705 h 1707"/>
                <a:gd name="T8" fmla="*/ 998 w 1708"/>
                <a:gd name="T9" fmla="*/ 1576 h 1707"/>
                <a:gd name="T10" fmla="*/ 1111 w 1708"/>
                <a:gd name="T11" fmla="*/ 1545 h 1707"/>
                <a:gd name="T12" fmla="*/ 1248 w 1708"/>
                <a:gd name="T13" fmla="*/ 1477 h 1707"/>
                <a:gd name="T14" fmla="*/ 1371 w 1708"/>
                <a:gd name="T15" fmla="*/ 1545 h 1707"/>
                <a:gd name="T16" fmla="*/ 1467 w 1708"/>
                <a:gd name="T17" fmla="*/ 1262 h 1707"/>
                <a:gd name="T18" fmla="*/ 1524 w 1708"/>
                <a:gd name="T19" fmla="*/ 1164 h 1707"/>
                <a:gd name="T20" fmla="*/ 1573 w 1708"/>
                <a:gd name="T21" fmla="*/ 1017 h 1707"/>
                <a:gd name="T22" fmla="*/ 1708 w 1708"/>
                <a:gd name="T23" fmla="*/ 977 h 1707"/>
                <a:gd name="T24" fmla="*/ 1577 w 1708"/>
                <a:gd name="T25" fmla="*/ 709 h 1707"/>
                <a:gd name="T26" fmla="*/ 1546 w 1708"/>
                <a:gd name="T27" fmla="*/ 596 h 1707"/>
                <a:gd name="T28" fmla="*/ 1477 w 1708"/>
                <a:gd name="T29" fmla="*/ 460 h 1707"/>
                <a:gd name="T30" fmla="*/ 1545 w 1708"/>
                <a:gd name="T31" fmla="*/ 337 h 1707"/>
                <a:gd name="T32" fmla="*/ 1264 w 1708"/>
                <a:gd name="T33" fmla="*/ 241 h 1707"/>
                <a:gd name="T34" fmla="*/ 1164 w 1708"/>
                <a:gd name="T35" fmla="*/ 184 h 1707"/>
                <a:gd name="T36" fmla="*/ 1019 w 1708"/>
                <a:gd name="T37" fmla="*/ 134 h 1707"/>
                <a:gd name="T38" fmla="*/ 977 w 1708"/>
                <a:gd name="T39" fmla="*/ 0 h 1707"/>
                <a:gd name="T40" fmla="*/ 709 w 1708"/>
                <a:gd name="T41" fmla="*/ 2 h 1707"/>
                <a:gd name="T42" fmla="*/ 673 w 1708"/>
                <a:gd name="T43" fmla="*/ 138 h 1707"/>
                <a:gd name="T44" fmla="*/ 527 w 1708"/>
                <a:gd name="T45" fmla="*/ 193 h 1707"/>
                <a:gd name="T46" fmla="*/ 429 w 1708"/>
                <a:gd name="T47" fmla="*/ 251 h 1707"/>
                <a:gd name="T48" fmla="*/ 150 w 1708"/>
                <a:gd name="T49" fmla="*/ 355 h 1707"/>
                <a:gd name="T50" fmla="*/ 220 w 1708"/>
                <a:gd name="T51" fmla="*/ 475 h 1707"/>
                <a:gd name="T52" fmla="*/ 157 w 1708"/>
                <a:gd name="T53" fmla="*/ 614 h 1707"/>
                <a:gd name="T54" fmla="*/ 128 w 1708"/>
                <a:gd name="T55" fmla="*/ 728 h 1707"/>
                <a:gd name="T56" fmla="*/ 4 w 1708"/>
                <a:gd name="T57" fmla="*/ 999 h 1707"/>
                <a:gd name="T58" fmla="*/ 140 w 1708"/>
                <a:gd name="T59" fmla="*/ 1035 h 1707"/>
                <a:gd name="T60" fmla="*/ 193 w 1708"/>
                <a:gd name="T61" fmla="*/ 1180 h 1707"/>
                <a:gd name="T62" fmla="*/ 253 w 1708"/>
                <a:gd name="T63" fmla="*/ 1279 h 1707"/>
                <a:gd name="T64" fmla="*/ 356 w 1708"/>
                <a:gd name="T65" fmla="*/ 1558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8" h="1707">
                  <a:moveTo>
                    <a:pt x="446" y="1466"/>
                  </a:moveTo>
                  <a:lnTo>
                    <a:pt x="477" y="1486"/>
                  </a:lnTo>
                  <a:lnTo>
                    <a:pt x="544" y="1523"/>
                  </a:lnTo>
                  <a:lnTo>
                    <a:pt x="616" y="1551"/>
                  </a:lnTo>
                  <a:lnTo>
                    <a:pt x="691" y="1572"/>
                  </a:lnTo>
                  <a:lnTo>
                    <a:pt x="730" y="1580"/>
                  </a:lnTo>
                  <a:lnTo>
                    <a:pt x="731" y="1707"/>
                  </a:lnTo>
                  <a:lnTo>
                    <a:pt x="866" y="1705"/>
                  </a:lnTo>
                  <a:lnTo>
                    <a:pt x="1000" y="1704"/>
                  </a:lnTo>
                  <a:lnTo>
                    <a:pt x="998" y="1576"/>
                  </a:lnTo>
                  <a:lnTo>
                    <a:pt x="1037" y="1568"/>
                  </a:lnTo>
                  <a:lnTo>
                    <a:pt x="1111" y="1545"/>
                  </a:lnTo>
                  <a:lnTo>
                    <a:pt x="1182" y="1513"/>
                  </a:lnTo>
                  <a:lnTo>
                    <a:pt x="1248" y="1477"/>
                  </a:lnTo>
                  <a:lnTo>
                    <a:pt x="1279" y="1455"/>
                  </a:lnTo>
                  <a:lnTo>
                    <a:pt x="1371" y="1545"/>
                  </a:lnTo>
                  <a:lnTo>
                    <a:pt x="1559" y="1351"/>
                  </a:lnTo>
                  <a:lnTo>
                    <a:pt x="1467" y="1262"/>
                  </a:lnTo>
                  <a:lnTo>
                    <a:pt x="1488" y="1231"/>
                  </a:lnTo>
                  <a:lnTo>
                    <a:pt x="1524" y="1164"/>
                  </a:lnTo>
                  <a:lnTo>
                    <a:pt x="1553" y="1091"/>
                  </a:lnTo>
                  <a:lnTo>
                    <a:pt x="1573" y="1017"/>
                  </a:lnTo>
                  <a:lnTo>
                    <a:pt x="1581" y="978"/>
                  </a:lnTo>
                  <a:lnTo>
                    <a:pt x="1708" y="977"/>
                  </a:lnTo>
                  <a:lnTo>
                    <a:pt x="1704" y="707"/>
                  </a:lnTo>
                  <a:lnTo>
                    <a:pt x="1577" y="709"/>
                  </a:lnTo>
                  <a:lnTo>
                    <a:pt x="1569" y="671"/>
                  </a:lnTo>
                  <a:lnTo>
                    <a:pt x="1546" y="596"/>
                  </a:lnTo>
                  <a:lnTo>
                    <a:pt x="1515" y="526"/>
                  </a:lnTo>
                  <a:lnTo>
                    <a:pt x="1477" y="460"/>
                  </a:lnTo>
                  <a:lnTo>
                    <a:pt x="1457" y="427"/>
                  </a:lnTo>
                  <a:lnTo>
                    <a:pt x="1545" y="337"/>
                  </a:lnTo>
                  <a:lnTo>
                    <a:pt x="1353" y="149"/>
                  </a:lnTo>
                  <a:lnTo>
                    <a:pt x="1264" y="241"/>
                  </a:lnTo>
                  <a:lnTo>
                    <a:pt x="1231" y="220"/>
                  </a:lnTo>
                  <a:lnTo>
                    <a:pt x="1164" y="184"/>
                  </a:lnTo>
                  <a:lnTo>
                    <a:pt x="1092" y="155"/>
                  </a:lnTo>
                  <a:lnTo>
                    <a:pt x="1019" y="134"/>
                  </a:lnTo>
                  <a:lnTo>
                    <a:pt x="980" y="127"/>
                  </a:lnTo>
                  <a:lnTo>
                    <a:pt x="977" y="0"/>
                  </a:lnTo>
                  <a:lnTo>
                    <a:pt x="844" y="1"/>
                  </a:lnTo>
                  <a:lnTo>
                    <a:pt x="709" y="2"/>
                  </a:lnTo>
                  <a:lnTo>
                    <a:pt x="710" y="130"/>
                  </a:lnTo>
                  <a:lnTo>
                    <a:pt x="673" y="138"/>
                  </a:lnTo>
                  <a:lnTo>
                    <a:pt x="597" y="162"/>
                  </a:lnTo>
                  <a:lnTo>
                    <a:pt x="527" y="193"/>
                  </a:lnTo>
                  <a:lnTo>
                    <a:pt x="461" y="229"/>
                  </a:lnTo>
                  <a:lnTo>
                    <a:pt x="429" y="251"/>
                  </a:lnTo>
                  <a:lnTo>
                    <a:pt x="338" y="162"/>
                  </a:lnTo>
                  <a:lnTo>
                    <a:pt x="150" y="355"/>
                  </a:lnTo>
                  <a:lnTo>
                    <a:pt x="241" y="444"/>
                  </a:lnTo>
                  <a:lnTo>
                    <a:pt x="220" y="475"/>
                  </a:lnTo>
                  <a:lnTo>
                    <a:pt x="185" y="543"/>
                  </a:lnTo>
                  <a:lnTo>
                    <a:pt x="157" y="614"/>
                  </a:lnTo>
                  <a:lnTo>
                    <a:pt x="136" y="689"/>
                  </a:lnTo>
                  <a:lnTo>
                    <a:pt x="128" y="728"/>
                  </a:lnTo>
                  <a:lnTo>
                    <a:pt x="0" y="729"/>
                  </a:lnTo>
                  <a:lnTo>
                    <a:pt x="4" y="999"/>
                  </a:lnTo>
                  <a:lnTo>
                    <a:pt x="132" y="998"/>
                  </a:lnTo>
                  <a:lnTo>
                    <a:pt x="140" y="1035"/>
                  </a:lnTo>
                  <a:lnTo>
                    <a:pt x="163" y="1109"/>
                  </a:lnTo>
                  <a:lnTo>
                    <a:pt x="193" y="1180"/>
                  </a:lnTo>
                  <a:lnTo>
                    <a:pt x="231" y="1246"/>
                  </a:lnTo>
                  <a:lnTo>
                    <a:pt x="253" y="1279"/>
                  </a:lnTo>
                  <a:lnTo>
                    <a:pt x="163" y="1370"/>
                  </a:lnTo>
                  <a:lnTo>
                    <a:pt x="356" y="1558"/>
                  </a:lnTo>
                  <a:lnTo>
                    <a:pt x="446" y="1466"/>
                  </a:lnTo>
                  <a:close/>
                </a:path>
              </a:pathLst>
            </a:custGeom>
            <a:solidFill>
              <a:srgbClr val="EDA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7"/>
            <p:cNvSpPr>
              <a:spLocks/>
            </p:cNvSpPr>
            <p:nvPr/>
          </p:nvSpPr>
          <p:spPr bwMode="auto">
            <a:xfrm>
              <a:off x="8976276" y="4149725"/>
              <a:ext cx="254000" cy="254000"/>
            </a:xfrm>
            <a:custGeom>
              <a:avLst/>
              <a:gdLst>
                <a:gd name="T0" fmla="*/ 320 w 641"/>
                <a:gd name="T1" fmla="*/ 639 h 639"/>
                <a:gd name="T2" fmla="*/ 296 w 641"/>
                <a:gd name="T3" fmla="*/ 638 h 639"/>
                <a:gd name="T4" fmla="*/ 245 w 641"/>
                <a:gd name="T5" fmla="*/ 630 h 639"/>
                <a:gd name="T6" fmla="*/ 219 w 641"/>
                <a:gd name="T7" fmla="*/ 623 h 639"/>
                <a:gd name="T8" fmla="*/ 188 w 641"/>
                <a:gd name="T9" fmla="*/ 611 h 639"/>
                <a:gd name="T10" fmla="*/ 134 w 641"/>
                <a:gd name="T11" fmla="*/ 580 h 639"/>
                <a:gd name="T12" fmla="*/ 87 w 641"/>
                <a:gd name="T13" fmla="*/ 538 h 639"/>
                <a:gd name="T14" fmla="*/ 50 w 641"/>
                <a:gd name="T15" fmla="*/ 489 h 639"/>
                <a:gd name="T16" fmla="*/ 22 w 641"/>
                <a:gd name="T17" fmla="*/ 435 h 639"/>
                <a:gd name="T18" fmla="*/ 6 w 641"/>
                <a:gd name="T19" fmla="*/ 376 h 639"/>
                <a:gd name="T20" fmla="*/ 0 w 641"/>
                <a:gd name="T21" fmla="*/ 314 h 639"/>
                <a:gd name="T22" fmla="*/ 8 w 641"/>
                <a:gd name="T23" fmla="*/ 251 h 639"/>
                <a:gd name="T24" fmla="*/ 18 w 641"/>
                <a:gd name="T25" fmla="*/ 219 h 639"/>
                <a:gd name="T26" fmla="*/ 26 w 641"/>
                <a:gd name="T27" fmla="*/ 195 h 639"/>
                <a:gd name="T28" fmla="*/ 51 w 641"/>
                <a:gd name="T29" fmla="*/ 149 h 639"/>
                <a:gd name="T30" fmla="*/ 81 w 641"/>
                <a:gd name="T31" fmla="*/ 109 h 639"/>
                <a:gd name="T32" fmla="*/ 116 w 641"/>
                <a:gd name="T33" fmla="*/ 74 h 639"/>
                <a:gd name="T34" fmla="*/ 156 w 641"/>
                <a:gd name="T35" fmla="*/ 46 h 639"/>
                <a:gd name="T36" fmla="*/ 200 w 641"/>
                <a:gd name="T37" fmla="*/ 24 h 639"/>
                <a:gd name="T38" fmla="*/ 247 w 641"/>
                <a:gd name="T39" fmla="*/ 9 h 639"/>
                <a:gd name="T40" fmla="*/ 296 w 641"/>
                <a:gd name="T41" fmla="*/ 2 h 639"/>
                <a:gd name="T42" fmla="*/ 320 w 641"/>
                <a:gd name="T43" fmla="*/ 0 h 639"/>
                <a:gd name="T44" fmla="*/ 320 w 641"/>
                <a:gd name="T45" fmla="*/ 0 h 639"/>
                <a:gd name="T46" fmla="*/ 346 w 641"/>
                <a:gd name="T47" fmla="*/ 2 h 639"/>
                <a:gd name="T48" fmla="*/ 397 w 641"/>
                <a:gd name="T49" fmla="*/ 9 h 639"/>
                <a:gd name="T50" fmla="*/ 422 w 641"/>
                <a:gd name="T51" fmla="*/ 17 h 639"/>
                <a:gd name="T52" fmla="*/ 453 w 641"/>
                <a:gd name="T53" fmla="*/ 29 h 639"/>
                <a:gd name="T54" fmla="*/ 507 w 641"/>
                <a:gd name="T55" fmla="*/ 60 h 639"/>
                <a:gd name="T56" fmla="*/ 554 w 641"/>
                <a:gd name="T57" fmla="*/ 102 h 639"/>
                <a:gd name="T58" fmla="*/ 591 w 641"/>
                <a:gd name="T59" fmla="*/ 151 h 639"/>
                <a:gd name="T60" fmla="*/ 619 w 641"/>
                <a:gd name="T61" fmla="*/ 205 h 639"/>
                <a:gd name="T62" fmla="*/ 635 w 641"/>
                <a:gd name="T63" fmla="*/ 265 h 639"/>
                <a:gd name="T64" fmla="*/ 641 w 641"/>
                <a:gd name="T65" fmla="*/ 327 h 639"/>
                <a:gd name="T66" fmla="*/ 633 w 641"/>
                <a:gd name="T67" fmla="*/ 389 h 639"/>
                <a:gd name="T68" fmla="*/ 624 w 641"/>
                <a:gd name="T69" fmla="*/ 422 h 639"/>
                <a:gd name="T70" fmla="*/ 615 w 641"/>
                <a:gd name="T71" fmla="*/ 446 h 639"/>
                <a:gd name="T72" fmla="*/ 590 w 641"/>
                <a:gd name="T73" fmla="*/ 492 h 639"/>
                <a:gd name="T74" fmla="*/ 560 w 641"/>
                <a:gd name="T75" fmla="*/ 532 h 639"/>
                <a:gd name="T76" fmla="*/ 525 w 641"/>
                <a:gd name="T77" fmla="*/ 566 h 639"/>
                <a:gd name="T78" fmla="*/ 485 w 641"/>
                <a:gd name="T79" fmla="*/ 594 h 639"/>
                <a:gd name="T80" fmla="*/ 441 w 641"/>
                <a:gd name="T81" fmla="*/ 616 h 639"/>
                <a:gd name="T82" fmla="*/ 394 w 641"/>
                <a:gd name="T83" fmla="*/ 632 h 639"/>
                <a:gd name="T84" fmla="*/ 345 w 641"/>
                <a:gd name="T85" fmla="*/ 638 h 639"/>
                <a:gd name="T86" fmla="*/ 320 w 641"/>
                <a:gd name="T87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1" h="639">
                  <a:moveTo>
                    <a:pt x="320" y="639"/>
                  </a:moveTo>
                  <a:lnTo>
                    <a:pt x="296" y="638"/>
                  </a:lnTo>
                  <a:lnTo>
                    <a:pt x="245" y="630"/>
                  </a:lnTo>
                  <a:lnTo>
                    <a:pt x="219" y="623"/>
                  </a:lnTo>
                  <a:lnTo>
                    <a:pt x="188" y="611"/>
                  </a:lnTo>
                  <a:lnTo>
                    <a:pt x="134" y="580"/>
                  </a:lnTo>
                  <a:lnTo>
                    <a:pt x="87" y="538"/>
                  </a:lnTo>
                  <a:lnTo>
                    <a:pt x="50" y="489"/>
                  </a:lnTo>
                  <a:lnTo>
                    <a:pt x="22" y="435"/>
                  </a:lnTo>
                  <a:lnTo>
                    <a:pt x="6" y="376"/>
                  </a:lnTo>
                  <a:lnTo>
                    <a:pt x="0" y="314"/>
                  </a:lnTo>
                  <a:lnTo>
                    <a:pt x="8" y="251"/>
                  </a:lnTo>
                  <a:lnTo>
                    <a:pt x="18" y="219"/>
                  </a:lnTo>
                  <a:lnTo>
                    <a:pt x="26" y="195"/>
                  </a:lnTo>
                  <a:lnTo>
                    <a:pt x="51" y="149"/>
                  </a:lnTo>
                  <a:lnTo>
                    <a:pt x="81" y="109"/>
                  </a:lnTo>
                  <a:lnTo>
                    <a:pt x="116" y="74"/>
                  </a:lnTo>
                  <a:lnTo>
                    <a:pt x="156" y="46"/>
                  </a:lnTo>
                  <a:lnTo>
                    <a:pt x="200" y="24"/>
                  </a:lnTo>
                  <a:lnTo>
                    <a:pt x="247" y="9"/>
                  </a:lnTo>
                  <a:lnTo>
                    <a:pt x="296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46" y="2"/>
                  </a:lnTo>
                  <a:lnTo>
                    <a:pt x="397" y="9"/>
                  </a:lnTo>
                  <a:lnTo>
                    <a:pt x="422" y="17"/>
                  </a:lnTo>
                  <a:lnTo>
                    <a:pt x="453" y="29"/>
                  </a:lnTo>
                  <a:lnTo>
                    <a:pt x="507" y="60"/>
                  </a:lnTo>
                  <a:lnTo>
                    <a:pt x="554" y="102"/>
                  </a:lnTo>
                  <a:lnTo>
                    <a:pt x="591" y="151"/>
                  </a:lnTo>
                  <a:lnTo>
                    <a:pt x="619" y="205"/>
                  </a:lnTo>
                  <a:lnTo>
                    <a:pt x="635" y="265"/>
                  </a:lnTo>
                  <a:lnTo>
                    <a:pt x="641" y="327"/>
                  </a:lnTo>
                  <a:lnTo>
                    <a:pt x="633" y="389"/>
                  </a:lnTo>
                  <a:lnTo>
                    <a:pt x="624" y="422"/>
                  </a:lnTo>
                  <a:lnTo>
                    <a:pt x="615" y="446"/>
                  </a:lnTo>
                  <a:lnTo>
                    <a:pt x="590" y="492"/>
                  </a:lnTo>
                  <a:lnTo>
                    <a:pt x="560" y="532"/>
                  </a:lnTo>
                  <a:lnTo>
                    <a:pt x="525" y="566"/>
                  </a:lnTo>
                  <a:lnTo>
                    <a:pt x="485" y="594"/>
                  </a:lnTo>
                  <a:lnTo>
                    <a:pt x="441" y="616"/>
                  </a:lnTo>
                  <a:lnTo>
                    <a:pt x="394" y="632"/>
                  </a:lnTo>
                  <a:lnTo>
                    <a:pt x="345" y="638"/>
                  </a:lnTo>
                  <a:lnTo>
                    <a:pt x="320" y="639"/>
                  </a:lnTo>
                  <a:close/>
                </a:path>
              </a:pathLst>
            </a:custGeom>
            <a:solidFill>
              <a:srgbClr val="F7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8"/>
            <p:cNvSpPr>
              <a:spLocks/>
            </p:cNvSpPr>
            <p:nvPr/>
          </p:nvSpPr>
          <p:spPr bwMode="auto">
            <a:xfrm>
              <a:off x="9038982" y="4213225"/>
              <a:ext cx="128588" cy="127000"/>
            </a:xfrm>
            <a:custGeom>
              <a:avLst/>
              <a:gdLst>
                <a:gd name="T0" fmla="*/ 161 w 323"/>
                <a:gd name="T1" fmla="*/ 321 h 321"/>
                <a:gd name="T2" fmla="*/ 136 w 323"/>
                <a:gd name="T3" fmla="*/ 320 h 321"/>
                <a:gd name="T4" fmla="*/ 111 w 323"/>
                <a:gd name="T5" fmla="*/ 312 h 321"/>
                <a:gd name="T6" fmla="*/ 95 w 323"/>
                <a:gd name="T7" fmla="*/ 307 h 321"/>
                <a:gd name="T8" fmla="*/ 68 w 323"/>
                <a:gd name="T9" fmla="*/ 290 h 321"/>
                <a:gd name="T10" fmla="*/ 33 w 323"/>
                <a:gd name="T11" fmla="*/ 259 h 321"/>
                <a:gd name="T12" fmla="*/ 6 w 323"/>
                <a:gd name="T13" fmla="*/ 203 h 321"/>
                <a:gd name="T14" fmla="*/ 0 w 323"/>
                <a:gd name="T15" fmla="*/ 157 h 321"/>
                <a:gd name="T16" fmla="*/ 4 w 323"/>
                <a:gd name="T17" fmla="*/ 126 h 321"/>
                <a:gd name="T18" fmla="*/ 9 w 323"/>
                <a:gd name="T19" fmla="*/ 109 h 321"/>
                <a:gd name="T20" fmla="*/ 18 w 323"/>
                <a:gd name="T21" fmla="*/ 85 h 321"/>
                <a:gd name="T22" fmla="*/ 48 w 323"/>
                <a:gd name="T23" fmla="*/ 44 h 321"/>
                <a:gd name="T24" fmla="*/ 90 w 323"/>
                <a:gd name="T25" fmla="*/ 15 h 321"/>
                <a:gd name="T26" fmla="*/ 136 w 323"/>
                <a:gd name="T27" fmla="*/ 1 h 321"/>
                <a:gd name="T28" fmla="*/ 161 w 323"/>
                <a:gd name="T29" fmla="*/ 0 h 321"/>
                <a:gd name="T30" fmla="*/ 161 w 323"/>
                <a:gd name="T31" fmla="*/ 0 h 321"/>
                <a:gd name="T32" fmla="*/ 187 w 323"/>
                <a:gd name="T33" fmla="*/ 1 h 321"/>
                <a:gd name="T34" fmla="*/ 213 w 323"/>
                <a:gd name="T35" fmla="*/ 8 h 321"/>
                <a:gd name="T36" fmla="*/ 228 w 323"/>
                <a:gd name="T37" fmla="*/ 13 h 321"/>
                <a:gd name="T38" fmla="*/ 256 w 323"/>
                <a:gd name="T39" fmla="*/ 30 h 321"/>
                <a:gd name="T40" fmla="*/ 289 w 323"/>
                <a:gd name="T41" fmla="*/ 62 h 321"/>
                <a:gd name="T42" fmla="*/ 318 w 323"/>
                <a:gd name="T43" fmla="*/ 117 h 321"/>
                <a:gd name="T44" fmla="*/ 323 w 323"/>
                <a:gd name="T45" fmla="*/ 163 h 321"/>
                <a:gd name="T46" fmla="*/ 319 w 323"/>
                <a:gd name="T47" fmla="*/ 196 h 321"/>
                <a:gd name="T48" fmla="*/ 314 w 323"/>
                <a:gd name="T49" fmla="*/ 211 h 321"/>
                <a:gd name="T50" fmla="*/ 304 w 323"/>
                <a:gd name="T51" fmla="*/ 236 h 321"/>
                <a:gd name="T52" fmla="*/ 274 w 323"/>
                <a:gd name="T53" fmla="*/ 276 h 321"/>
                <a:gd name="T54" fmla="*/ 234 w 323"/>
                <a:gd name="T55" fmla="*/ 304 h 321"/>
                <a:gd name="T56" fmla="*/ 187 w 323"/>
                <a:gd name="T57" fmla="*/ 320 h 321"/>
                <a:gd name="T58" fmla="*/ 161 w 323"/>
                <a:gd name="T5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3" h="321">
                  <a:moveTo>
                    <a:pt x="161" y="321"/>
                  </a:moveTo>
                  <a:lnTo>
                    <a:pt x="136" y="320"/>
                  </a:lnTo>
                  <a:lnTo>
                    <a:pt x="111" y="312"/>
                  </a:lnTo>
                  <a:lnTo>
                    <a:pt x="95" y="307"/>
                  </a:lnTo>
                  <a:lnTo>
                    <a:pt x="68" y="290"/>
                  </a:lnTo>
                  <a:lnTo>
                    <a:pt x="33" y="259"/>
                  </a:lnTo>
                  <a:lnTo>
                    <a:pt x="6" y="203"/>
                  </a:lnTo>
                  <a:lnTo>
                    <a:pt x="0" y="157"/>
                  </a:lnTo>
                  <a:lnTo>
                    <a:pt x="4" y="126"/>
                  </a:lnTo>
                  <a:lnTo>
                    <a:pt x="9" y="109"/>
                  </a:lnTo>
                  <a:lnTo>
                    <a:pt x="18" y="85"/>
                  </a:lnTo>
                  <a:lnTo>
                    <a:pt x="48" y="44"/>
                  </a:lnTo>
                  <a:lnTo>
                    <a:pt x="90" y="15"/>
                  </a:lnTo>
                  <a:lnTo>
                    <a:pt x="136" y="1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87" y="1"/>
                  </a:lnTo>
                  <a:lnTo>
                    <a:pt x="213" y="8"/>
                  </a:lnTo>
                  <a:lnTo>
                    <a:pt x="228" y="13"/>
                  </a:lnTo>
                  <a:lnTo>
                    <a:pt x="256" y="30"/>
                  </a:lnTo>
                  <a:lnTo>
                    <a:pt x="289" y="62"/>
                  </a:lnTo>
                  <a:lnTo>
                    <a:pt x="318" y="117"/>
                  </a:lnTo>
                  <a:lnTo>
                    <a:pt x="323" y="163"/>
                  </a:lnTo>
                  <a:lnTo>
                    <a:pt x="319" y="196"/>
                  </a:lnTo>
                  <a:lnTo>
                    <a:pt x="314" y="211"/>
                  </a:lnTo>
                  <a:lnTo>
                    <a:pt x="304" y="236"/>
                  </a:lnTo>
                  <a:lnTo>
                    <a:pt x="274" y="276"/>
                  </a:lnTo>
                  <a:lnTo>
                    <a:pt x="234" y="304"/>
                  </a:lnTo>
                  <a:lnTo>
                    <a:pt x="187" y="320"/>
                  </a:lnTo>
                  <a:lnTo>
                    <a:pt x="161" y="321"/>
                  </a:lnTo>
                  <a:close/>
                </a:path>
              </a:pathLst>
            </a:custGeom>
            <a:solidFill>
              <a:srgbClr val="EDA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 rot="20700000">
            <a:off x="8283488" y="4176332"/>
            <a:ext cx="522325" cy="521101"/>
            <a:chOff x="8815264" y="3989388"/>
            <a:chExt cx="576024" cy="574675"/>
          </a:xfrm>
        </p:grpSpPr>
        <p:sp>
          <p:nvSpPr>
            <p:cNvPr id="116" name="Freeform 13"/>
            <p:cNvSpPr>
              <a:spLocks/>
            </p:cNvSpPr>
            <p:nvPr/>
          </p:nvSpPr>
          <p:spPr bwMode="auto">
            <a:xfrm>
              <a:off x="8815264" y="3989388"/>
              <a:ext cx="576024" cy="574675"/>
            </a:xfrm>
            <a:custGeom>
              <a:avLst/>
              <a:gdLst>
                <a:gd name="T0" fmla="*/ 477 w 1708"/>
                <a:gd name="T1" fmla="*/ 1486 h 1707"/>
                <a:gd name="T2" fmla="*/ 616 w 1708"/>
                <a:gd name="T3" fmla="*/ 1551 h 1707"/>
                <a:gd name="T4" fmla="*/ 730 w 1708"/>
                <a:gd name="T5" fmla="*/ 1580 h 1707"/>
                <a:gd name="T6" fmla="*/ 866 w 1708"/>
                <a:gd name="T7" fmla="*/ 1705 h 1707"/>
                <a:gd name="T8" fmla="*/ 998 w 1708"/>
                <a:gd name="T9" fmla="*/ 1576 h 1707"/>
                <a:gd name="T10" fmla="*/ 1111 w 1708"/>
                <a:gd name="T11" fmla="*/ 1545 h 1707"/>
                <a:gd name="T12" fmla="*/ 1248 w 1708"/>
                <a:gd name="T13" fmla="*/ 1477 h 1707"/>
                <a:gd name="T14" fmla="*/ 1371 w 1708"/>
                <a:gd name="T15" fmla="*/ 1545 h 1707"/>
                <a:gd name="T16" fmla="*/ 1467 w 1708"/>
                <a:gd name="T17" fmla="*/ 1262 h 1707"/>
                <a:gd name="T18" fmla="*/ 1524 w 1708"/>
                <a:gd name="T19" fmla="*/ 1164 h 1707"/>
                <a:gd name="T20" fmla="*/ 1573 w 1708"/>
                <a:gd name="T21" fmla="*/ 1017 h 1707"/>
                <a:gd name="T22" fmla="*/ 1708 w 1708"/>
                <a:gd name="T23" fmla="*/ 977 h 1707"/>
                <a:gd name="T24" fmla="*/ 1577 w 1708"/>
                <a:gd name="T25" fmla="*/ 709 h 1707"/>
                <a:gd name="T26" fmla="*/ 1546 w 1708"/>
                <a:gd name="T27" fmla="*/ 596 h 1707"/>
                <a:gd name="T28" fmla="*/ 1477 w 1708"/>
                <a:gd name="T29" fmla="*/ 460 h 1707"/>
                <a:gd name="T30" fmla="*/ 1545 w 1708"/>
                <a:gd name="T31" fmla="*/ 337 h 1707"/>
                <a:gd name="T32" fmla="*/ 1264 w 1708"/>
                <a:gd name="T33" fmla="*/ 241 h 1707"/>
                <a:gd name="T34" fmla="*/ 1164 w 1708"/>
                <a:gd name="T35" fmla="*/ 184 h 1707"/>
                <a:gd name="T36" fmla="*/ 1019 w 1708"/>
                <a:gd name="T37" fmla="*/ 134 h 1707"/>
                <a:gd name="T38" fmla="*/ 977 w 1708"/>
                <a:gd name="T39" fmla="*/ 0 h 1707"/>
                <a:gd name="T40" fmla="*/ 709 w 1708"/>
                <a:gd name="T41" fmla="*/ 2 h 1707"/>
                <a:gd name="T42" fmla="*/ 673 w 1708"/>
                <a:gd name="T43" fmla="*/ 138 h 1707"/>
                <a:gd name="T44" fmla="*/ 527 w 1708"/>
                <a:gd name="T45" fmla="*/ 193 h 1707"/>
                <a:gd name="T46" fmla="*/ 429 w 1708"/>
                <a:gd name="T47" fmla="*/ 251 h 1707"/>
                <a:gd name="T48" fmla="*/ 150 w 1708"/>
                <a:gd name="T49" fmla="*/ 355 h 1707"/>
                <a:gd name="T50" fmla="*/ 220 w 1708"/>
                <a:gd name="T51" fmla="*/ 475 h 1707"/>
                <a:gd name="T52" fmla="*/ 157 w 1708"/>
                <a:gd name="T53" fmla="*/ 614 h 1707"/>
                <a:gd name="T54" fmla="*/ 128 w 1708"/>
                <a:gd name="T55" fmla="*/ 728 h 1707"/>
                <a:gd name="T56" fmla="*/ 4 w 1708"/>
                <a:gd name="T57" fmla="*/ 999 h 1707"/>
                <a:gd name="T58" fmla="*/ 140 w 1708"/>
                <a:gd name="T59" fmla="*/ 1035 h 1707"/>
                <a:gd name="T60" fmla="*/ 193 w 1708"/>
                <a:gd name="T61" fmla="*/ 1180 h 1707"/>
                <a:gd name="T62" fmla="*/ 253 w 1708"/>
                <a:gd name="T63" fmla="*/ 1279 h 1707"/>
                <a:gd name="T64" fmla="*/ 356 w 1708"/>
                <a:gd name="T65" fmla="*/ 1558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8" h="1707">
                  <a:moveTo>
                    <a:pt x="446" y="1466"/>
                  </a:moveTo>
                  <a:lnTo>
                    <a:pt x="477" y="1486"/>
                  </a:lnTo>
                  <a:lnTo>
                    <a:pt x="544" y="1523"/>
                  </a:lnTo>
                  <a:lnTo>
                    <a:pt x="616" y="1551"/>
                  </a:lnTo>
                  <a:lnTo>
                    <a:pt x="691" y="1572"/>
                  </a:lnTo>
                  <a:lnTo>
                    <a:pt x="730" y="1580"/>
                  </a:lnTo>
                  <a:lnTo>
                    <a:pt x="731" y="1707"/>
                  </a:lnTo>
                  <a:lnTo>
                    <a:pt x="866" y="1705"/>
                  </a:lnTo>
                  <a:lnTo>
                    <a:pt x="1000" y="1704"/>
                  </a:lnTo>
                  <a:lnTo>
                    <a:pt x="998" y="1576"/>
                  </a:lnTo>
                  <a:lnTo>
                    <a:pt x="1037" y="1568"/>
                  </a:lnTo>
                  <a:lnTo>
                    <a:pt x="1111" y="1545"/>
                  </a:lnTo>
                  <a:lnTo>
                    <a:pt x="1182" y="1513"/>
                  </a:lnTo>
                  <a:lnTo>
                    <a:pt x="1248" y="1477"/>
                  </a:lnTo>
                  <a:lnTo>
                    <a:pt x="1279" y="1455"/>
                  </a:lnTo>
                  <a:lnTo>
                    <a:pt x="1371" y="1545"/>
                  </a:lnTo>
                  <a:lnTo>
                    <a:pt x="1559" y="1351"/>
                  </a:lnTo>
                  <a:lnTo>
                    <a:pt x="1467" y="1262"/>
                  </a:lnTo>
                  <a:lnTo>
                    <a:pt x="1488" y="1231"/>
                  </a:lnTo>
                  <a:lnTo>
                    <a:pt x="1524" y="1164"/>
                  </a:lnTo>
                  <a:lnTo>
                    <a:pt x="1553" y="1091"/>
                  </a:lnTo>
                  <a:lnTo>
                    <a:pt x="1573" y="1017"/>
                  </a:lnTo>
                  <a:lnTo>
                    <a:pt x="1581" y="978"/>
                  </a:lnTo>
                  <a:lnTo>
                    <a:pt x="1708" y="977"/>
                  </a:lnTo>
                  <a:lnTo>
                    <a:pt x="1704" y="707"/>
                  </a:lnTo>
                  <a:lnTo>
                    <a:pt x="1577" y="709"/>
                  </a:lnTo>
                  <a:lnTo>
                    <a:pt x="1569" y="671"/>
                  </a:lnTo>
                  <a:lnTo>
                    <a:pt x="1546" y="596"/>
                  </a:lnTo>
                  <a:lnTo>
                    <a:pt x="1515" y="526"/>
                  </a:lnTo>
                  <a:lnTo>
                    <a:pt x="1477" y="460"/>
                  </a:lnTo>
                  <a:lnTo>
                    <a:pt x="1457" y="427"/>
                  </a:lnTo>
                  <a:lnTo>
                    <a:pt x="1545" y="337"/>
                  </a:lnTo>
                  <a:lnTo>
                    <a:pt x="1353" y="149"/>
                  </a:lnTo>
                  <a:lnTo>
                    <a:pt x="1264" y="241"/>
                  </a:lnTo>
                  <a:lnTo>
                    <a:pt x="1231" y="220"/>
                  </a:lnTo>
                  <a:lnTo>
                    <a:pt x="1164" y="184"/>
                  </a:lnTo>
                  <a:lnTo>
                    <a:pt x="1092" y="155"/>
                  </a:lnTo>
                  <a:lnTo>
                    <a:pt x="1019" y="134"/>
                  </a:lnTo>
                  <a:lnTo>
                    <a:pt x="980" y="127"/>
                  </a:lnTo>
                  <a:lnTo>
                    <a:pt x="977" y="0"/>
                  </a:lnTo>
                  <a:lnTo>
                    <a:pt x="844" y="1"/>
                  </a:lnTo>
                  <a:lnTo>
                    <a:pt x="709" y="2"/>
                  </a:lnTo>
                  <a:lnTo>
                    <a:pt x="710" y="130"/>
                  </a:lnTo>
                  <a:lnTo>
                    <a:pt x="673" y="138"/>
                  </a:lnTo>
                  <a:lnTo>
                    <a:pt x="597" y="162"/>
                  </a:lnTo>
                  <a:lnTo>
                    <a:pt x="527" y="193"/>
                  </a:lnTo>
                  <a:lnTo>
                    <a:pt x="461" y="229"/>
                  </a:lnTo>
                  <a:lnTo>
                    <a:pt x="429" y="251"/>
                  </a:lnTo>
                  <a:lnTo>
                    <a:pt x="338" y="162"/>
                  </a:lnTo>
                  <a:lnTo>
                    <a:pt x="150" y="355"/>
                  </a:lnTo>
                  <a:lnTo>
                    <a:pt x="241" y="444"/>
                  </a:lnTo>
                  <a:lnTo>
                    <a:pt x="220" y="475"/>
                  </a:lnTo>
                  <a:lnTo>
                    <a:pt x="185" y="543"/>
                  </a:lnTo>
                  <a:lnTo>
                    <a:pt x="157" y="614"/>
                  </a:lnTo>
                  <a:lnTo>
                    <a:pt x="136" y="689"/>
                  </a:lnTo>
                  <a:lnTo>
                    <a:pt x="128" y="728"/>
                  </a:lnTo>
                  <a:lnTo>
                    <a:pt x="0" y="729"/>
                  </a:lnTo>
                  <a:lnTo>
                    <a:pt x="4" y="999"/>
                  </a:lnTo>
                  <a:lnTo>
                    <a:pt x="132" y="998"/>
                  </a:lnTo>
                  <a:lnTo>
                    <a:pt x="140" y="1035"/>
                  </a:lnTo>
                  <a:lnTo>
                    <a:pt x="163" y="1109"/>
                  </a:lnTo>
                  <a:lnTo>
                    <a:pt x="193" y="1180"/>
                  </a:lnTo>
                  <a:lnTo>
                    <a:pt x="231" y="1246"/>
                  </a:lnTo>
                  <a:lnTo>
                    <a:pt x="253" y="1279"/>
                  </a:lnTo>
                  <a:lnTo>
                    <a:pt x="163" y="1370"/>
                  </a:lnTo>
                  <a:lnTo>
                    <a:pt x="356" y="1558"/>
                  </a:lnTo>
                  <a:lnTo>
                    <a:pt x="446" y="1466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8976276" y="4149725"/>
              <a:ext cx="254000" cy="254000"/>
            </a:xfrm>
            <a:custGeom>
              <a:avLst/>
              <a:gdLst>
                <a:gd name="T0" fmla="*/ 320 w 641"/>
                <a:gd name="T1" fmla="*/ 639 h 639"/>
                <a:gd name="T2" fmla="*/ 296 w 641"/>
                <a:gd name="T3" fmla="*/ 638 h 639"/>
                <a:gd name="T4" fmla="*/ 245 w 641"/>
                <a:gd name="T5" fmla="*/ 630 h 639"/>
                <a:gd name="T6" fmla="*/ 219 w 641"/>
                <a:gd name="T7" fmla="*/ 623 h 639"/>
                <a:gd name="T8" fmla="*/ 188 w 641"/>
                <a:gd name="T9" fmla="*/ 611 h 639"/>
                <a:gd name="T10" fmla="*/ 134 w 641"/>
                <a:gd name="T11" fmla="*/ 580 h 639"/>
                <a:gd name="T12" fmla="*/ 87 w 641"/>
                <a:gd name="T13" fmla="*/ 538 h 639"/>
                <a:gd name="T14" fmla="*/ 50 w 641"/>
                <a:gd name="T15" fmla="*/ 489 h 639"/>
                <a:gd name="T16" fmla="*/ 22 w 641"/>
                <a:gd name="T17" fmla="*/ 435 h 639"/>
                <a:gd name="T18" fmla="*/ 6 w 641"/>
                <a:gd name="T19" fmla="*/ 376 h 639"/>
                <a:gd name="T20" fmla="*/ 0 w 641"/>
                <a:gd name="T21" fmla="*/ 314 h 639"/>
                <a:gd name="T22" fmla="*/ 8 w 641"/>
                <a:gd name="T23" fmla="*/ 251 h 639"/>
                <a:gd name="T24" fmla="*/ 18 w 641"/>
                <a:gd name="T25" fmla="*/ 219 h 639"/>
                <a:gd name="T26" fmla="*/ 26 w 641"/>
                <a:gd name="T27" fmla="*/ 195 h 639"/>
                <a:gd name="T28" fmla="*/ 51 w 641"/>
                <a:gd name="T29" fmla="*/ 149 h 639"/>
                <a:gd name="T30" fmla="*/ 81 w 641"/>
                <a:gd name="T31" fmla="*/ 109 h 639"/>
                <a:gd name="T32" fmla="*/ 116 w 641"/>
                <a:gd name="T33" fmla="*/ 74 h 639"/>
                <a:gd name="T34" fmla="*/ 156 w 641"/>
                <a:gd name="T35" fmla="*/ 46 h 639"/>
                <a:gd name="T36" fmla="*/ 200 w 641"/>
                <a:gd name="T37" fmla="*/ 24 h 639"/>
                <a:gd name="T38" fmla="*/ 247 w 641"/>
                <a:gd name="T39" fmla="*/ 9 h 639"/>
                <a:gd name="T40" fmla="*/ 296 w 641"/>
                <a:gd name="T41" fmla="*/ 2 h 639"/>
                <a:gd name="T42" fmla="*/ 320 w 641"/>
                <a:gd name="T43" fmla="*/ 0 h 639"/>
                <a:gd name="T44" fmla="*/ 320 w 641"/>
                <a:gd name="T45" fmla="*/ 0 h 639"/>
                <a:gd name="T46" fmla="*/ 346 w 641"/>
                <a:gd name="T47" fmla="*/ 2 h 639"/>
                <a:gd name="T48" fmla="*/ 397 w 641"/>
                <a:gd name="T49" fmla="*/ 9 h 639"/>
                <a:gd name="T50" fmla="*/ 422 w 641"/>
                <a:gd name="T51" fmla="*/ 17 h 639"/>
                <a:gd name="T52" fmla="*/ 453 w 641"/>
                <a:gd name="T53" fmla="*/ 29 h 639"/>
                <a:gd name="T54" fmla="*/ 507 w 641"/>
                <a:gd name="T55" fmla="*/ 60 h 639"/>
                <a:gd name="T56" fmla="*/ 554 w 641"/>
                <a:gd name="T57" fmla="*/ 102 h 639"/>
                <a:gd name="T58" fmla="*/ 591 w 641"/>
                <a:gd name="T59" fmla="*/ 151 h 639"/>
                <a:gd name="T60" fmla="*/ 619 w 641"/>
                <a:gd name="T61" fmla="*/ 205 h 639"/>
                <a:gd name="T62" fmla="*/ 635 w 641"/>
                <a:gd name="T63" fmla="*/ 265 h 639"/>
                <a:gd name="T64" fmla="*/ 641 w 641"/>
                <a:gd name="T65" fmla="*/ 327 h 639"/>
                <a:gd name="T66" fmla="*/ 633 w 641"/>
                <a:gd name="T67" fmla="*/ 389 h 639"/>
                <a:gd name="T68" fmla="*/ 624 w 641"/>
                <a:gd name="T69" fmla="*/ 422 h 639"/>
                <a:gd name="T70" fmla="*/ 615 w 641"/>
                <a:gd name="T71" fmla="*/ 446 h 639"/>
                <a:gd name="T72" fmla="*/ 590 w 641"/>
                <a:gd name="T73" fmla="*/ 492 h 639"/>
                <a:gd name="T74" fmla="*/ 560 w 641"/>
                <a:gd name="T75" fmla="*/ 532 h 639"/>
                <a:gd name="T76" fmla="*/ 525 w 641"/>
                <a:gd name="T77" fmla="*/ 566 h 639"/>
                <a:gd name="T78" fmla="*/ 485 w 641"/>
                <a:gd name="T79" fmla="*/ 594 h 639"/>
                <a:gd name="T80" fmla="*/ 441 w 641"/>
                <a:gd name="T81" fmla="*/ 616 h 639"/>
                <a:gd name="T82" fmla="*/ 394 w 641"/>
                <a:gd name="T83" fmla="*/ 632 h 639"/>
                <a:gd name="T84" fmla="*/ 345 w 641"/>
                <a:gd name="T85" fmla="*/ 638 h 639"/>
                <a:gd name="T86" fmla="*/ 320 w 641"/>
                <a:gd name="T87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1" h="639">
                  <a:moveTo>
                    <a:pt x="320" y="639"/>
                  </a:moveTo>
                  <a:lnTo>
                    <a:pt x="296" y="638"/>
                  </a:lnTo>
                  <a:lnTo>
                    <a:pt x="245" y="630"/>
                  </a:lnTo>
                  <a:lnTo>
                    <a:pt x="219" y="623"/>
                  </a:lnTo>
                  <a:lnTo>
                    <a:pt x="188" y="611"/>
                  </a:lnTo>
                  <a:lnTo>
                    <a:pt x="134" y="580"/>
                  </a:lnTo>
                  <a:lnTo>
                    <a:pt x="87" y="538"/>
                  </a:lnTo>
                  <a:lnTo>
                    <a:pt x="50" y="489"/>
                  </a:lnTo>
                  <a:lnTo>
                    <a:pt x="22" y="435"/>
                  </a:lnTo>
                  <a:lnTo>
                    <a:pt x="6" y="376"/>
                  </a:lnTo>
                  <a:lnTo>
                    <a:pt x="0" y="314"/>
                  </a:lnTo>
                  <a:lnTo>
                    <a:pt x="8" y="251"/>
                  </a:lnTo>
                  <a:lnTo>
                    <a:pt x="18" y="219"/>
                  </a:lnTo>
                  <a:lnTo>
                    <a:pt x="26" y="195"/>
                  </a:lnTo>
                  <a:lnTo>
                    <a:pt x="51" y="149"/>
                  </a:lnTo>
                  <a:lnTo>
                    <a:pt x="81" y="109"/>
                  </a:lnTo>
                  <a:lnTo>
                    <a:pt x="116" y="74"/>
                  </a:lnTo>
                  <a:lnTo>
                    <a:pt x="156" y="46"/>
                  </a:lnTo>
                  <a:lnTo>
                    <a:pt x="200" y="24"/>
                  </a:lnTo>
                  <a:lnTo>
                    <a:pt x="247" y="9"/>
                  </a:lnTo>
                  <a:lnTo>
                    <a:pt x="296" y="2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46" y="2"/>
                  </a:lnTo>
                  <a:lnTo>
                    <a:pt x="397" y="9"/>
                  </a:lnTo>
                  <a:lnTo>
                    <a:pt x="422" y="17"/>
                  </a:lnTo>
                  <a:lnTo>
                    <a:pt x="453" y="29"/>
                  </a:lnTo>
                  <a:lnTo>
                    <a:pt x="507" y="60"/>
                  </a:lnTo>
                  <a:lnTo>
                    <a:pt x="554" y="102"/>
                  </a:lnTo>
                  <a:lnTo>
                    <a:pt x="591" y="151"/>
                  </a:lnTo>
                  <a:lnTo>
                    <a:pt x="619" y="205"/>
                  </a:lnTo>
                  <a:lnTo>
                    <a:pt x="635" y="265"/>
                  </a:lnTo>
                  <a:lnTo>
                    <a:pt x="641" y="327"/>
                  </a:lnTo>
                  <a:lnTo>
                    <a:pt x="633" y="389"/>
                  </a:lnTo>
                  <a:lnTo>
                    <a:pt x="624" y="422"/>
                  </a:lnTo>
                  <a:lnTo>
                    <a:pt x="615" y="446"/>
                  </a:lnTo>
                  <a:lnTo>
                    <a:pt x="590" y="492"/>
                  </a:lnTo>
                  <a:lnTo>
                    <a:pt x="560" y="532"/>
                  </a:lnTo>
                  <a:lnTo>
                    <a:pt x="525" y="566"/>
                  </a:lnTo>
                  <a:lnTo>
                    <a:pt x="485" y="594"/>
                  </a:lnTo>
                  <a:lnTo>
                    <a:pt x="441" y="616"/>
                  </a:lnTo>
                  <a:lnTo>
                    <a:pt x="394" y="632"/>
                  </a:lnTo>
                  <a:lnTo>
                    <a:pt x="345" y="638"/>
                  </a:lnTo>
                  <a:lnTo>
                    <a:pt x="320" y="639"/>
                  </a:lnTo>
                  <a:close/>
                </a:path>
              </a:pathLst>
            </a:custGeom>
            <a:solidFill>
              <a:srgbClr val="F7F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8"/>
            <p:cNvSpPr>
              <a:spLocks/>
            </p:cNvSpPr>
            <p:nvPr/>
          </p:nvSpPr>
          <p:spPr bwMode="auto">
            <a:xfrm>
              <a:off x="9038982" y="4213225"/>
              <a:ext cx="128588" cy="127000"/>
            </a:xfrm>
            <a:custGeom>
              <a:avLst/>
              <a:gdLst>
                <a:gd name="T0" fmla="*/ 161 w 323"/>
                <a:gd name="T1" fmla="*/ 321 h 321"/>
                <a:gd name="T2" fmla="*/ 136 w 323"/>
                <a:gd name="T3" fmla="*/ 320 h 321"/>
                <a:gd name="T4" fmla="*/ 111 w 323"/>
                <a:gd name="T5" fmla="*/ 312 h 321"/>
                <a:gd name="T6" fmla="*/ 95 w 323"/>
                <a:gd name="T7" fmla="*/ 307 h 321"/>
                <a:gd name="T8" fmla="*/ 68 w 323"/>
                <a:gd name="T9" fmla="*/ 290 h 321"/>
                <a:gd name="T10" fmla="*/ 33 w 323"/>
                <a:gd name="T11" fmla="*/ 259 h 321"/>
                <a:gd name="T12" fmla="*/ 6 w 323"/>
                <a:gd name="T13" fmla="*/ 203 h 321"/>
                <a:gd name="T14" fmla="*/ 0 w 323"/>
                <a:gd name="T15" fmla="*/ 157 h 321"/>
                <a:gd name="T16" fmla="*/ 4 w 323"/>
                <a:gd name="T17" fmla="*/ 126 h 321"/>
                <a:gd name="T18" fmla="*/ 9 w 323"/>
                <a:gd name="T19" fmla="*/ 109 h 321"/>
                <a:gd name="T20" fmla="*/ 18 w 323"/>
                <a:gd name="T21" fmla="*/ 85 h 321"/>
                <a:gd name="T22" fmla="*/ 48 w 323"/>
                <a:gd name="T23" fmla="*/ 44 h 321"/>
                <a:gd name="T24" fmla="*/ 90 w 323"/>
                <a:gd name="T25" fmla="*/ 15 h 321"/>
                <a:gd name="T26" fmla="*/ 136 w 323"/>
                <a:gd name="T27" fmla="*/ 1 h 321"/>
                <a:gd name="T28" fmla="*/ 161 w 323"/>
                <a:gd name="T29" fmla="*/ 0 h 321"/>
                <a:gd name="T30" fmla="*/ 161 w 323"/>
                <a:gd name="T31" fmla="*/ 0 h 321"/>
                <a:gd name="T32" fmla="*/ 187 w 323"/>
                <a:gd name="T33" fmla="*/ 1 h 321"/>
                <a:gd name="T34" fmla="*/ 213 w 323"/>
                <a:gd name="T35" fmla="*/ 8 h 321"/>
                <a:gd name="T36" fmla="*/ 228 w 323"/>
                <a:gd name="T37" fmla="*/ 13 h 321"/>
                <a:gd name="T38" fmla="*/ 256 w 323"/>
                <a:gd name="T39" fmla="*/ 30 h 321"/>
                <a:gd name="T40" fmla="*/ 289 w 323"/>
                <a:gd name="T41" fmla="*/ 62 h 321"/>
                <a:gd name="T42" fmla="*/ 318 w 323"/>
                <a:gd name="T43" fmla="*/ 117 h 321"/>
                <a:gd name="T44" fmla="*/ 323 w 323"/>
                <a:gd name="T45" fmla="*/ 163 h 321"/>
                <a:gd name="T46" fmla="*/ 319 w 323"/>
                <a:gd name="T47" fmla="*/ 196 h 321"/>
                <a:gd name="T48" fmla="*/ 314 w 323"/>
                <a:gd name="T49" fmla="*/ 211 h 321"/>
                <a:gd name="T50" fmla="*/ 304 w 323"/>
                <a:gd name="T51" fmla="*/ 236 h 321"/>
                <a:gd name="T52" fmla="*/ 274 w 323"/>
                <a:gd name="T53" fmla="*/ 276 h 321"/>
                <a:gd name="T54" fmla="*/ 234 w 323"/>
                <a:gd name="T55" fmla="*/ 304 h 321"/>
                <a:gd name="T56" fmla="*/ 187 w 323"/>
                <a:gd name="T57" fmla="*/ 320 h 321"/>
                <a:gd name="T58" fmla="*/ 161 w 323"/>
                <a:gd name="T5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3" h="321">
                  <a:moveTo>
                    <a:pt x="161" y="321"/>
                  </a:moveTo>
                  <a:lnTo>
                    <a:pt x="136" y="320"/>
                  </a:lnTo>
                  <a:lnTo>
                    <a:pt x="111" y="312"/>
                  </a:lnTo>
                  <a:lnTo>
                    <a:pt x="95" y="307"/>
                  </a:lnTo>
                  <a:lnTo>
                    <a:pt x="68" y="290"/>
                  </a:lnTo>
                  <a:lnTo>
                    <a:pt x="33" y="259"/>
                  </a:lnTo>
                  <a:lnTo>
                    <a:pt x="6" y="203"/>
                  </a:lnTo>
                  <a:lnTo>
                    <a:pt x="0" y="157"/>
                  </a:lnTo>
                  <a:lnTo>
                    <a:pt x="4" y="126"/>
                  </a:lnTo>
                  <a:lnTo>
                    <a:pt x="9" y="109"/>
                  </a:lnTo>
                  <a:lnTo>
                    <a:pt x="18" y="85"/>
                  </a:lnTo>
                  <a:lnTo>
                    <a:pt x="48" y="44"/>
                  </a:lnTo>
                  <a:lnTo>
                    <a:pt x="90" y="15"/>
                  </a:lnTo>
                  <a:lnTo>
                    <a:pt x="136" y="1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87" y="1"/>
                  </a:lnTo>
                  <a:lnTo>
                    <a:pt x="213" y="8"/>
                  </a:lnTo>
                  <a:lnTo>
                    <a:pt x="228" y="13"/>
                  </a:lnTo>
                  <a:lnTo>
                    <a:pt x="256" y="30"/>
                  </a:lnTo>
                  <a:lnTo>
                    <a:pt x="289" y="62"/>
                  </a:lnTo>
                  <a:lnTo>
                    <a:pt x="318" y="117"/>
                  </a:lnTo>
                  <a:lnTo>
                    <a:pt x="323" y="163"/>
                  </a:lnTo>
                  <a:lnTo>
                    <a:pt x="319" y="196"/>
                  </a:lnTo>
                  <a:lnTo>
                    <a:pt x="314" y="211"/>
                  </a:lnTo>
                  <a:lnTo>
                    <a:pt x="304" y="236"/>
                  </a:lnTo>
                  <a:lnTo>
                    <a:pt x="274" y="276"/>
                  </a:lnTo>
                  <a:lnTo>
                    <a:pt x="234" y="304"/>
                  </a:lnTo>
                  <a:lnTo>
                    <a:pt x="187" y="320"/>
                  </a:lnTo>
                  <a:lnTo>
                    <a:pt x="161" y="321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3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C7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84610" y="2537500"/>
            <a:ext cx="1190308" cy="1323548"/>
          </a:xfrm>
          <a:prstGeom prst="rect">
            <a:avLst/>
          </a:prstGeom>
          <a:solidFill>
            <a:srgbClr val="2C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21763" y="2912597"/>
            <a:ext cx="1008112" cy="1120957"/>
          </a:xfrm>
          <a:prstGeom prst="rect">
            <a:avLst/>
          </a:prstGeom>
          <a:solidFill>
            <a:srgbClr val="DB4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95155" y="1098352"/>
            <a:ext cx="1008112" cy="112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Q&amp;A Session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Add some text here as </a:t>
            </a:r>
            <a:r>
              <a:rPr lang="en-US" smtClean="0"/>
              <a:t>needed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591944" y="692696"/>
            <a:ext cx="6154831" cy="4007755"/>
            <a:chOff x="9516954" y="5115728"/>
            <a:chExt cx="2348038" cy="1528939"/>
          </a:xfrm>
        </p:grpSpPr>
        <p:sp>
          <p:nvSpPr>
            <p:cNvPr id="5" name="Freeform 631"/>
            <p:cNvSpPr>
              <a:spLocks noEditPoints="1"/>
            </p:cNvSpPr>
            <p:nvPr/>
          </p:nvSpPr>
          <p:spPr bwMode="auto">
            <a:xfrm flipH="1">
              <a:off x="9516954" y="5671706"/>
              <a:ext cx="1115796" cy="806168"/>
            </a:xfrm>
            <a:custGeom>
              <a:avLst/>
              <a:gdLst>
                <a:gd name="T0" fmla="*/ 352 w 3853"/>
                <a:gd name="T1" fmla="*/ 2444 h 3250"/>
                <a:gd name="T2" fmla="*/ 142 w 3853"/>
                <a:gd name="T3" fmla="*/ 2131 h 3250"/>
                <a:gd name="T4" fmla="*/ 24 w 3853"/>
                <a:gd name="T5" fmla="*/ 1781 h 3250"/>
                <a:gd name="T6" fmla="*/ 4 w 3853"/>
                <a:gd name="T7" fmla="*/ 1451 h 3250"/>
                <a:gd name="T8" fmla="*/ 79 w 3853"/>
                <a:gd name="T9" fmla="*/ 1103 h 3250"/>
                <a:gd name="T10" fmla="*/ 241 w 3853"/>
                <a:gd name="T11" fmla="*/ 788 h 3250"/>
                <a:gd name="T12" fmla="*/ 481 w 3853"/>
                <a:gd name="T13" fmla="*/ 515 h 3250"/>
                <a:gd name="T14" fmla="*/ 787 w 3853"/>
                <a:gd name="T15" fmla="*/ 290 h 3250"/>
                <a:gd name="T16" fmla="*/ 1149 w 3853"/>
                <a:gd name="T17" fmla="*/ 124 h 3250"/>
                <a:gd name="T18" fmla="*/ 1553 w 3853"/>
                <a:gd name="T19" fmla="*/ 24 h 3250"/>
                <a:gd name="T20" fmla="*/ 1989 w 3853"/>
                <a:gd name="T21" fmla="*/ 1 h 3250"/>
                <a:gd name="T22" fmla="*/ 2376 w 3853"/>
                <a:gd name="T23" fmla="*/ 47 h 3250"/>
                <a:gd name="T24" fmla="*/ 2776 w 3853"/>
                <a:gd name="T25" fmla="*/ 168 h 3250"/>
                <a:gd name="T26" fmla="*/ 3129 w 3853"/>
                <a:gd name="T27" fmla="*/ 354 h 3250"/>
                <a:gd name="T28" fmla="*/ 3424 w 3853"/>
                <a:gd name="T29" fmla="*/ 595 h 3250"/>
                <a:gd name="T30" fmla="*/ 3649 w 3853"/>
                <a:gd name="T31" fmla="*/ 881 h 3250"/>
                <a:gd name="T32" fmla="*/ 3796 w 3853"/>
                <a:gd name="T33" fmla="*/ 1204 h 3250"/>
                <a:gd name="T34" fmla="*/ 3853 w 3853"/>
                <a:gd name="T35" fmla="*/ 1552 h 3250"/>
                <a:gd name="T36" fmla="*/ 3821 w 3853"/>
                <a:gd name="T37" fmla="*/ 1870 h 3250"/>
                <a:gd name="T38" fmla="*/ 3696 w 3853"/>
                <a:gd name="T39" fmla="*/ 2200 h 3250"/>
                <a:gd name="T40" fmla="*/ 3489 w 3853"/>
                <a:gd name="T41" fmla="*/ 2494 h 3250"/>
                <a:gd name="T42" fmla="*/ 3211 w 3853"/>
                <a:gd name="T43" fmla="*/ 2741 h 3250"/>
                <a:gd name="T44" fmla="*/ 2872 w 3853"/>
                <a:gd name="T45" fmla="*/ 2935 h 3250"/>
                <a:gd name="T46" fmla="*/ 2486 w 3853"/>
                <a:gd name="T47" fmla="*/ 3064 h 3250"/>
                <a:gd name="T48" fmla="*/ 2062 w 3853"/>
                <a:gd name="T49" fmla="*/ 3123 h 3250"/>
                <a:gd name="T50" fmla="*/ 1665 w 3853"/>
                <a:gd name="T51" fmla="*/ 3107 h 3250"/>
                <a:gd name="T52" fmla="*/ 1238 w 3853"/>
                <a:gd name="T53" fmla="*/ 3015 h 3250"/>
                <a:gd name="T54" fmla="*/ 879 w 3853"/>
                <a:gd name="T55" fmla="*/ 3077 h 3250"/>
                <a:gd name="T56" fmla="*/ 453 w 3853"/>
                <a:gd name="T57" fmla="*/ 3208 h 3250"/>
                <a:gd name="T58" fmla="*/ 48 w 3853"/>
                <a:gd name="T59" fmla="*/ 3250 h 3250"/>
                <a:gd name="T60" fmla="*/ 174 w 3853"/>
                <a:gd name="T61" fmla="*/ 3178 h 3250"/>
                <a:gd name="T62" fmla="*/ 383 w 3853"/>
                <a:gd name="T63" fmla="*/ 2998 h 3250"/>
                <a:gd name="T64" fmla="*/ 571 w 3853"/>
                <a:gd name="T65" fmla="*/ 2657 h 3250"/>
                <a:gd name="T66" fmla="*/ 1862 w 3853"/>
                <a:gd name="T67" fmla="*/ 2475 h 3250"/>
                <a:gd name="T68" fmla="*/ 1965 w 3853"/>
                <a:gd name="T69" fmla="*/ 2369 h 3250"/>
                <a:gd name="T70" fmla="*/ 1954 w 3853"/>
                <a:gd name="T71" fmla="*/ 2237 h 3250"/>
                <a:gd name="T72" fmla="*/ 1832 w 3853"/>
                <a:gd name="T73" fmla="*/ 2150 h 3250"/>
                <a:gd name="T74" fmla="*/ 1699 w 3853"/>
                <a:gd name="T75" fmla="*/ 2173 h 3250"/>
                <a:gd name="T76" fmla="*/ 1623 w 3853"/>
                <a:gd name="T77" fmla="*/ 2281 h 3250"/>
                <a:gd name="T78" fmla="*/ 1658 w 3853"/>
                <a:gd name="T79" fmla="*/ 2423 h 3250"/>
                <a:gd name="T80" fmla="*/ 1784 w 3853"/>
                <a:gd name="T81" fmla="*/ 1717 h 3250"/>
                <a:gd name="T82" fmla="*/ 1845 w 3853"/>
                <a:gd name="T83" fmla="*/ 1874 h 3250"/>
                <a:gd name="T84" fmla="*/ 1834 w 3853"/>
                <a:gd name="T85" fmla="*/ 1988 h 3250"/>
                <a:gd name="T86" fmla="*/ 2005 w 3853"/>
                <a:gd name="T87" fmla="*/ 1889 h 3250"/>
                <a:gd name="T88" fmla="*/ 2058 w 3853"/>
                <a:gd name="T89" fmla="*/ 1734 h 3250"/>
                <a:gd name="T90" fmla="*/ 2006 w 3853"/>
                <a:gd name="T91" fmla="*/ 1568 h 3250"/>
                <a:gd name="T92" fmla="*/ 1899 w 3853"/>
                <a:gd name="T93" fmla="*/ 1318 h 3250"/>
                <a:gd name="T94" fmla="*/ 1926 w 3853"/>
                <a:gd name="T95" fmla="*/ 1108 h 3250"/>
                <a:gd name="T96" fmla="*/ 2030 w 3853"/>
                <a:gd name="T97" fmla="*/ 963 h 3250"/>
                <a:gd name="T98" fmla="*/ 2135 w 3853"/>
                <a:gd name="T99" fmla="*/ 925 h 3250"/>
                <a:gd name="T100" fmla="*/ 2248 w 3853"/>
                <a:gd name="T101" fmla="*/ 938 h 3250"/>
                <a:gd name="T102" fmla="*/ 2354 w 3853"/>
                <a:gd name="T103" fmla="*/ 1002 h 3250"/>
                <a:gd name="T104" fmla="*/ 2411 w 3853"/>
                <a:gd name="T105" fmla="*/ 1114 h 3250"/>
                <a:gd name="T106" fmla="*/ 2411 w 3853"/>
                <a:gd name="T107" fmla="*/ 1295 h 3250"/>
                <a:gd name="T108" fmla="*/ 2490 w 3853"/>
                <a:gd name="T109" fmla="*/ 992 h 3250"/>
                <a:gd name="T110" fmla="*/ 2226 w 3853"/>
                <a:gd name="T111" fmla="*/ 834 h 3250"/>
                <a:gd name="T112" fmla="*/ 1965 w 3853"/>
                <a:gd name="T113" fmla="*/ 793 h 3250"/>
                <a:gd name="T114" fmla="*/ 1745 w 3853"/>
                <a:gd name="T115" fmla="*/ 830 h 3250"/>
                <a:gd name="T116" fmla="*/ 1593 w 3853"/>
                <a:gd name="T117" fmla="*/ 944 h 3250"/>
                <a:gd name="T118" fmla="*/ 1520 w 3853"/>
                <a:gd name="T119" fmla="*/ 1106 h 3250"/>
                <a:gd name="T120" fmla="*/ 1526 w 3853"/>
                <a:gd name="T121" fmla="*/ 1290 h 3250"/>
                <a:gd name="T122" fmla="*/ 1680 w 3853"/>
                <a:gd name="T123" fmla="*/ 1561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53" h="3250">
                  <a:moveTo>
                    <a:pt x="571" y="2657"/>
                  </a:moveTo>
                  <a:lnTo>
                    <a:pt x="571" y="2657"/>
                  </a:lnTo>
                  <a:lnTo>
                    <a:pt x="536" y="2629"/>
                  </a:lnTo>
                  <a:lnTo>
                    <a:pt x="504" y="2600"/>
                  </a:lnTo>
                  <a:lnTo>
                    <a:pt x="471" y="2570"/>
                  </a:lnTo>
                  <a:lnTo>
                    <a:pt x="440" y="2539"/>
                  </a:lnTo>
                  <a:lnTo>
                    <a:pt x="409" y="2508"/>
                  </a:lnTo>
                  <a:lnTo>
                    <a:pt x="380" y="2477"/>
                  </a:lnTo>
                  <a:lnTo>
                    <a:pt x="352" y="2444"/>
                  </a:lnTo>
                  <a:lnTo>
                    <a:pt x="324" y="2412"/>
                  </a:lnTo>
                  <a:lnTo>
                    <a:pt x="298" y="2379"/>
                  </a:lnTo>
                  <a:lnTo>
                    <a:pt x="273" y="2345"/>
                  </a:lnTo>
                  <a:lnTo>
                    <a:pt x="248" y="2310"/>
                  </a:lnTo>
                  <a:lnTo>
                    <a:pt x="224" y="2276"/>
                  </a:lnTo>
                  <a:lnTo>
                    <a:pt x="203" y="2240"/>
                  </a:lnTo>
                  <a:lnTo>
                    <a:pt x="182" y="2205"/>
                  </a:lnTo>
                  <a:lnTo>
                    <a:pt x="162" y="2168"/>
                  </a:lnTo>
                  <a:lnTo>
                    <a:pt x="142" y="2131"/>
                  </a:lnTo>
                  <a:lnTo>
                    <a:pt x="124" y="2093"/>
                  </a:lnTo>
                  <a:lnTo>
                    <a:pt x="108" y="2056"/>
                  </a:lnTo>
                  <a:lnTo>
                    <a:pt x="92" y="2018"/>
                  </a:lnTo>
                  <a:lnTo>
                    <a:pt x="77" y="1979"/>
                  </a:lnTo>
                  <a:lnTo>
                    <a:pt x="64" y="1940"/>
                  </a:lnTo>
                  <a:lnTo>
                    <a:pt x="52" y="1901"/>
                  </a:lnTo>
                  <a:lnTo>
                    <a:pt x="41" y="1861"/>
                  </a:lnTo>
                  <a:lnTo>
                    <a:pt x="31" y="1821"/>
                  </a:lnTo>
                  <a:lnTo>
                    <a:pt x="24" y="1781"/>
                  </a:lnTo>
                  <a:lnTo>
                    <a:pt x="17" y="1740"/>
                  </a:lnTo>
                  <a:lnTo>
                    <a:pt x="11" y="1699"/>
                  </a:lnTo>
                  <a:lnTo>
                    <a:pt x="7" y="1658"/>
                  </a:lnTo>
                  <a:lnTo>
                    <a:pt x="3" y="1617"/>
                  </a:lnTo>
                  <a:lnTo>
                    <a:pt x="1" y="1575"/>
                  </a:lnTo>
                  <a:lnTo>
                    <a:pt x="1" y="1533"/>
                  </a:lnTo>
                  <a:lnTo>
                    <a:pt x="2" y="1491"/>
                  </a:lnTo>
                  <a:lnTo>
                    <a:pt x="2" y="1491"/>
                  </a:lnTo>
                  <a:lnTo>
                    <a:pt x="4" y="1451"/>
                  </a:lnTo>
                  <a:lnTo>
                    <a:pt x="8" y="1411"/>
                  </a:lnTo>
                  <a:lnTo>
                    <a:pt x="12" y="1371"/>
                  </a:lnTo>
                  <a:lnTo>
                    <a:pt x="18" y="1332"/>
                  </a:lnTo>
                  <a:lnTo>
                    <a:pt x="26" y="1293"/>
                  </a:lnTo>
                  <a:lnTo>
                    <a:pt x="34" y="1254"/>
                  </a:lnTo>
                  <a:lnTo>
                    <a:pt x="43" y="1215"/>
                  </a:lnTo>
                  <a:lnTo>
                    <a:pt x="54" y="1178"/>
                  </a:lnTo>
                  <a:lnTo>
                    <a:pt x="65" y="1140"/>
                  </a:lnTo>
                  <a:lnTo>
                    <a:pt x="79" y="1103"/>
                  </a:lnTo>
                  <a:lnTo>
                    <a:pt x="92" y="1066"/>
                  </a:lnTo>
                  <a:lnTo>
                    <a:pt x="107" y="1030"/>
                  </a:lnTo>
                  <a:lnTo>
                    <a:pt x="123" y="994"/>
                  </a:lnTo>
                  <a:lnTo>
                    <a:pt x="140" y="958"/>
                  </a:lnTo>
                  <a:lnTo>
                    <a:pt x="158" y="924"/>
                  </a:lnTo>
                  <a:lnTo>
                    <a:pt x="177" y="889"/>
                  </a:lnTo>
                  <a:lnTo>
                    <a:pt x="197" y="855"/>
                  </a:lnTo>
                  <a:lnTo>
                    <a:pt x="219" y="821"/>
                  </a:lnTo>
                  <a:lnTo>
                    <a:pt x="241" y="788"/>
                  </a:lnTo>
                  <a:lnTo>
                    <a:pt x="264" y="755"/>
                  </a:lnTo>
                  <a:lnTo>
                    <a:pt x="288" y="723"/>
                  </a:lnTo>
                  <a:lnTo>
                    <a:pt x="313" y="692"/>
                  </a:lnTo>
                  <a:lnTo>
                    <a:pt x="339" y="660"/>
                  </a:lnTo>
                  <a:lnTo>
                    <a:pt x="366" y="630"/>
                  </a:lnTo>
                  <a:lnTo>
                    <a:pt x="394" y="600"/>
                  </a:lnTo>
                  <a:lnTo>
                    <a:pt x="422" y="571"/>
                  </a:lnTo>
                  <a:lnTo>
                    <a:pt x="451" y="543"/>
                  </a:lnTo>
                  <a:lnTo>
                    <a:pt x="481" y="515"/>
                  </a:lnTo>
                  <a:lnTo>
                    <a:pt x="513" y="487"/>
                  </a:lnTo>
                  <a:lnTo>
                    <a:pt x="544" y="460"/>
                  </a:lnTo>
                  <a:lnTo>
                    <a:pt x="577" y="434"/>
                  </a:lnTo>
                  <a:lnTo>
                    <a:pt x="610" y="408"/>
                  </a:lnTo>
                  <a:lnTo>
                    <a:pt x="644" y="383"/>
                  </a:lnTo>
                  <a:lnTo>
                    <a:pt x="679" y="359"/>
                  </a:lnTo>
                  <a:lnTo>
                    <a:pt x="715" y="335"/>
                  </a:lnTo>
                  <a:lnTo>
                    <a:pt x="750" y="312"/>
                  </a:lnTo>
                  <a:lnTo>
                    <a:pt x="787" y="290"/>
                  </a:lnTo>
                  <a:lnTo>
                    <a:pt x="826" y="268"/>
                  </a:lnTo>
                  <a:lnTo>
                    <a:pt x="864" y="248"/>
                  </a:lnTo>
                  <a:lnTo>
                    <a:pt x="902" y="227"/>
                  </a:lnTo>
                  <a:lnTo>
                    <a:pt x="942" y="208"/>
                  </a:lnTo>
                  <a:lnTo>
                    <a:pt x="982" y="190"/>
                  </a:lnTo>
                  <a:lnTo>
                    <a:pt x="1023" y="172"/>
                  </a:lnTo>
                  <a:lnTo>
                    <a:pt x="1065" y="155"/>
                  </a:lnTo>
                  <a:lnTo>
                    <a:pt x="1106" y="139"/>
                  </a:lnTo>
                  <a:lnTo>
                    <a:pt x="1149" y="124"/>
                  </a:lnTo>
                  <a:lnTo>
                    <a:pt x="1191" y="110"/>
                  </a:lnTo>
                  <a:lnTo>
                    <a:pt x="1235" y="96"/>
                  </a:lnTo>
                  <a:lnTo>
                    <a:pt x="1279" y="83"/>
                  </a:lnTo>
                  <a:lnTo>
                    <a:pt x="1324" y="71"/>
                  </a:lnTo>
                  <a:lnTo>
                    <a:pt x="1369" y="60"/>
                  </a:lnTo>
                  <a:lnTo>
                    <a:pt x="1415" y="50"/>
                  </a:lnTo>
                  <a:lnTo>
                    <a:pt x="1459" y="41"/>
                  </a:lnTo>
                  <a:lnTo>
                    <a:pt x="1507" y="32"/>
                  </a:lnTo>
                  <a:lnTo>
                    <a:pt x="1553" y="24"/>
                  </a:lnTo>
                  <a:lnTo>
                    <a:pt x="1600" y="18"/>
                  </a:lnTo>
                  <a:lnTo>
                    <a:pt x="1648" y="13"/>
                  </a:lnTo>
                  <a:lnTo>
                    <a:pt x="1695" y="8"/>
                  </a:lnTo>
                  <a:lnTo>
                    <a:pt x="1743" y="4"/>
                  </a:lnTo>
                  <a:lnTo>
                    <a:pt x="1793" y="2"/>
                  </a:lnTo>
                  <a:lnTo>
                    <a:pt x="1841" y="0"/>
                  </a:lnTo>
                  <a:lnTo>
                    <a:pt x="1890" y="0"/>
                  </a:lnTo>
                  <a:lnTo>
                    <a:pt x="1940" y="0"/>
                  </a:lnTo>
                  <a:lnTo>
                    <a:pt x="1989" y="1"/>
                  </a:lnTo>
                  <a:lnTo>
                    <a:pt x="1989" y="1"/>
                  </a:lnTo>
                  <a:lnTo>
                    <a:pt x="2039" y="3"/>
                  </a:lnTo>
                  <a:lnTo>
                    <a:pt x="2089" y="6"/>
                  </a:lnTo>
                  <a:lnTo>
                    <a:pt x="2137" y="10"/>
                  </a:lnTo>
                  <a:lnTo>
                    <a:pt x="2185" y="16"/>
                  </a:lnTo>
                  <a:lnTo>
                    <a:pt x="2233" y="22"/>
                  </a:lnTo>
                  <a:lnTo>
                    <a:pt x="2282" y="30"/>
                  </a:lnTo>
                  <a:lnTo>
                    <a:pt x="2329" y="37"/>
                  </a:lnTo>
                  <a:lnTo>
                    <a:pt x="2376" y="47"/>
                  </a:lnTo>
                  <a:lnTo>
                    <a:pt x="2422" y="57"/>
                  </a:lnTo>
                  <a:lnTo>
                    <a:pt x="2468" y="68"/>
                  </a:lnTo>
                  <a:lnTo>
                    <a:pt x="2514" y="79"/>
                  </a:lnTo>
                  <a:lnTo>
                    <a:pt x="2559" y="92"/>
                  </a:lnTo>
                  <a:lnTo>
                    <a:pt x="2604" y="105"/>
                  </a:lnTo>
                  <a:lnTo>
                    <a:pt x="2647" y="120"/>
                  </a:lnTo>
                  <a:lnTo>
                    <a:pt x="2691" y="136"/>
                  </a:lnTo>
                  <a:lnTo>
                    <a:pt x="2734" y="151"/>
                  </a:lnTo>
                  <a:lnTo>
                    <a:pt x="2776" y="168"/>
                  </a:lnTo>
                  <a:lnTo>
                    <a:pt x="2818" y="185"/>
                  </a:lnTo>
                  <a:lnTo>
                    <a:pt x="2858" y="204"/>
                  </a:lnTo>
                  <a:lnTo>
                    <a:pt x="2900" y="223"/>
                  </a:lnTo>
                  <a:lnTo>
                    <a:pt x="2939" y="243"/>
                  </a:lnTo>
                  <a:lnTo>
                    <a:pt x="2978" y="264"/>
                  </a:lnTo>
                  <a:lnTo>
                    <a:pt x="3018" y="285"/>
                  </a:lnTo>
                  <a:lnTo>
                    <a:pt x="3055" y="307"/>
                  </a:lnTo>
                  <a:lnTo>
                    <a:pt x="3092" y="330"/>
                  </a:lnTo>
                  <a:lnTo>
                    <a:pt x="3129" y="354"/>
                  </a:lnTo>
                  <a:lnTo>
                    <a:pt x="3165" y="378"/>
                  </a:lnTo>
                  <a:lnTo>
                    <a:pt x="3199" y="402"/>
                  </a:lnTo>
                  <a:lnTo>
                    <a:pt x="3234" y="428"/>
                  </a:lnTo>
                  <a:lnTo>
                    <a:pt x="3268" y="454"/>
                  </a:lnTo>
                  <a:lnTo>
                    <a:pt x="3300" y="481"/>
                  </a:lnTo>
                  <a:lnTo>
                    <a:pt x="3333" y="508"/>
                  </a:lnTo>
                  <a:lnTo>
                    <a:pt x="3363" y="536"/>
                  </a:lnTo>
                  <a:lnTo>
                    <a:pt x="3393" y="565"/>
                  </a:lnTo>
                  <a:lnTo>
                    <a:pt x="3424" y="595"/>
                  </a:lnTo>
                  <a:lnTo>
                    <a:pt x="3452" y="624"/>
                  </a:lnTo>
                  <a:lnTo>
                    <a:pt x="3480" y="654"/>
                  </a:lnTo>
                  <a:lnTo>
                    <a:pt x="3507" y="685"/>
                  </a:lnTo>
                  <a:lnTo>
                    <a:pt x="3533" y="717"/>
                  </a:lnTo>
                  <a:lnTo>
                    <a:pt x="3558" y="748"/>
                  </a:lnTo>
                  <a:lnTo>
                    <a:pt x="3582" y="780"/>
                  </a:lnTo>
                  <a:lnTo>
                    <a:pt x="3605" y="814"/>
                  </a:lnTo>
                  <a:lnTo>
                    <a:pt x="3628" y="846"/>
                  </a:lnTo>
                  <a:lnTo>
                    <a:pt x="3649" y="881"/>
                  </a:lnTo>
                  <a:lnTo>
                    <a:pt x="3669" y="914"/>
                  </a:lnTo>
                  <a:lnTo>
                    <a:pt x="3690" y="950"/>
                  </a:lnTo>
                  <a:lnTo>
                    <a:pt x="3708" y="984"/>
                  </a:lnTo>
                  <a:lnTo>
                    <a:pt x="3725" y="1020"/>
                  </a:lnTo>
                  <a:lnTo>
                    <a:pt x="3741" y="1056"/>
                  </a:lnTo>
                  <a:lnTo>
                    <a:pt x="3757" y="1092"/>
                  </a:lnTo>
                  <a:lnTo>
                    <a:pt x="3771" y="1129"/>
                  </a:lnTo>
                  <a:lnTo>
                    <a:pt x="3784" y="1166"/>
                  </a:lnTo>
                  <a:lnTo>
                    <a:pt x="3796" y="1204"/>
                  </a:lnTo>
                  <a:lnTo>
                    <a:pt x="3807" y="1240"/>
                  </a:lnTo>
                  <a:lnTo>
                    <a:pt x="3816" y="1279"/>
                  </a:lnTo>
                  <a:lnTo>
                    <a:pt x="3825" y="1317"/>
                  </a:lnTo>
                  <a:lnTo>
                    <a:pt x="3833" y="1356"/>
                  </a:lnTo>
                  <a:lnTo>
                    <a:pt x="3840" y="1395"/>
                  </a:lnTo>
                  <a:lnTo>
                    <a:pt x="3844" y="1434"/>
                  </a:lnTo>
                  <a:lnTo>
                    <a:pt x="3849" y="1474"/>
                  </a:lnTo>
                  <a:lnTo>
                    <a:pt x="3851" y="1512"/>
                  </a:lnTo>
                  <a:lnTo>
                    <a:pt x="3853" y="1552"/>
                  </a:lnTo>
                  <a:lnTo>
                    <a:pt x="3853" y="1593"/>
                  </a:lnTo>
                  <a:lnTo>
                    <a:pt x="3852" y="1633"/>
                  </a:lnTo>
                  <a:lnTo>
                    <a:pt x="3852" y="1633"/>
                  </a:lnTo>
                  <a:lnTo>
                    <a:pt x="3850" y="1673"/>
                  </a:lnTo>
                  <a:lnTo>
                    <a:pt x="3847" y="1713"/>
                  </a:lnTo>
                  <a:lnTo>
                    <a:pt x="3842" y="1753"/>
                  </a:lnTo>
                  <a:lnTo>
                    <a:pt x="3835" y="1792"/>
                  </a:lnTo>
                  <a:lnTo>
                    <a:pt x="3829" y="1831"/>
                  </a:lnTo>
                  <a:lnTo>
                    <a:pt x="3821" y="1870"/>
                  </a:lnTo>
                  <a:lnTo>
                    <a:pt x="3811" y="1909"/>
                  </a:lnTo>
                  <a:lnTo>
                    <a:pt x="3801" y="1947"/>
                  </a:lnTo>
                  <a:lnTo>
                    <a:pt x="3788" y="1984"/>
                  </a:lnTo>
                  <a:lnTo>
                    <a:pt x="3776" y="2021"/>
                  </a:lnTo>
                  <a:lnTo>
                    <a:pt x="3762" y="2058"/>
                  </a:lnTo>
                  <a:lnTo>
                    <a:pt x="3747" y="2095"/>
                  </a:lnTo>
                  <a:lnTo>
                    <a:pt x="3731" y="2130"/>
                  </a:lnTo>
                  <a:lnTo>
                    <a:pt x="3714" y="2166"/>
                  </a:lnTo>
                  <a:lnTo>
                    <a:pt x="3696" y="2200"/>
                  </a:lnTo>
                  <a:lnTo>
                    <a:pt x="3676" y="2235"/>
                  </a:lnTo>
                  <a:lnTo>
                    <a:pt x="3656" y="2269"/>
                  </a:lnTo>
                  <a:lnTo>
                    <a:pt x="3636" y="2303"/>
                  </a:lnTo>
                  <a:lnTo>
                    <a:pt x="3613" y="2336"/>
                  </a:lnTo>
                  <a:lnTo>
                    <a:pt x="3590" y="2369"/>
                  </a:lnTo>
                  <a:lnTo>
                    <a:pt x="3566" y="2401"/>
                  </a:lnTo>
                  <a:lnTo>
                    <a:pt x="3541" y="2433"/>
                  </a:lnTo>
                  <a:lnTo>
                    <a:pt x="3516" y="2464"/>
                  </a:lnTo>
                  <a:lnTo>
                    <a:pt x="3489" y="2494"/>
                  </a:lnTo>
                  <a:lnTo>
                    <a:pt x="3461" y="2524"/>
                  </a:lnTo>
                  <a:lnTo>
                    <a:pt x="3433" y="2553"/>
                  </a:lnTo>
                  <a:lnTo>
                    <a:pt x="3404" y="2582"/>
                  </a:lnTo>
                  <a:lnTo>
                    <a:pt x="3373" y="2611"/>
                  </a:lnTo>
                  <a:lnTo>
                    <a:pt x="3342" y="2638"/>
                  </a:lnTo>
                  <a:lnTo>
                    <a:pt x="3310" y="2665"/>
                  </a:lnTo>
                  <a:lnTo>
                    <a:pt x="3278" y="2691"/>
                  </a:lnTo>
                  <a:lnTo>
                    <a:pt x="3244" y="2717"/>
                  </a:lnTo>
                  <a:lnTo>
                    <a:pt x="3211" y="2741"/>
                  </a:lnTo>
                  <a:lnTo>
                    <a:pt x="3176" y="2766"/>
                  </a:lnTo>
                  <a:lnTo>
                    <a:pt x="3140" y="2789"/>
                  </a:lnTo>
                  <a:lnTo>
                    <a:pt x="3104" y="2813"/>
                  </a:lnTo>
                  <a:lnTo>
                    <a:pt x="3067" y="2834"/>
                  </a:lnTo>
                  <a:lnTo>
                    <a:pt x="3029" y="2856"/>
                  </a:lnTo>
                  <a:lnTo>
                    <a:pt x="2991" y="2876"/>
                  </a:lnTo>
                  <a:lnTo>
                    <a:pt x="2951" y="2897"/>
                  </a:lnTo>
                  <a:lnTo>
                    <a:pt x="2912" y="2916"/>
                  </a:lnTo>
                  <a:lnTo>
                    <a:pt x="2872" y="2935"/>
                  </a:lnTo>
                  <a:lnTo>
                    <a:pt x="2831" y="2952"/>
                  </a:lnTo>
                  <a:lnTo>
                    <a:pt x="2790" y="2969"/>
                  </a:lnTo>
                  <a:lnTo>
                    <a:pt x="2748" y="2985"/>
                  </a:lnTo>
                  <a:lnTo>
                    <a:pt x="2706" y="3001"/>
                  </a:lnTo>
                  <a:lnTo>
                    <a:pt x="2663" y="3015"/>
                  </a:lnTo>
                  <a:lnTo>
                    <a:pt x="2619" y="3029"/>
                  </a:lnTo>
                  <a:lnTo>
                    <a:pt x="2575" y="3042"/>
                  </a:lnTo>
                  <a:lnTo>
                    <a:pt x="2531" y="3053"/>
                  </a:lnTo>
                  <a:lnTo>
                    <a:pt x="2486" y="3064"/>
                  </a:lnTo>
                  <a:lnTo>
                    <a:pt x="2440" y="3074"/>
                  </a:lnTo>
                  <a:lnTo>
                    <a:pt x="2394" y="3084"/>
                  </a:lnTo>
                  <a:lnTo>
                    <a:pt x="2348" y="3092"/>
                  </a:lnTo>
                  <a:lnTo>
                    <a:pt x="2301" y="3100"/>
                  </a:lnTo>
                  <a:lnTo>
                    <a:pt x="2254" y="3106"/>
                  </a:lnTo>
                  <a:lnTo>
                    <a:pt x="2207" y="3112"/>
                  </a:lnTo>
                  <a:lnTo>
                    <a:pt x="2158" y="3116"/>
                  </a:lnTo>
                  <a:lnTo>
                    <a:pt x="2110" y="3120"/>
                  </a:lnTo>
                  <a:lnTo>
                    <a:pt x="2062" y="3123"/>
                  </a:lnTo>
                  <a:lnTo>
                    <a:pt x="2014" y="3125"/>
                  </a:lnTo>
                  <a:lnTo>
                    <a:pt x="1964" y="3125"/>
                  </a:lnTo>
                  <a:lnTo>
                    <a:pt x="1915" y="3125"/>
                  </a:lnTo>
                  <a:lnTo>
                    <a:pt x="1864" y="3124"/>
                  </a:lnTo>
                  <a:lnTo>
                    <a:pt x="1864" y="3124"/>
                  </a:lnTo>
                  <a:lnTo>
                    <a:pt x="1814" y="3121"/>
                  </a:lnTo>
                  <a:lnTo>
                    <a:pt x="1763" y="3117"/>
                  </a:lnTo>
                  <a:lnTo>
                    <a:pt x="1714" y="3113"/>
                  </a:lnTo>
                  <a:lnTo>
                    <a:pt x="1665" y="3107"/>
                  </a:lnTo>
                  <a:lnTo>
                    <a:pt x="1615" y="3101"/>
                  </a:lnTo>
                  <a:lnTo>
                    <a:pt x="1566" y="3093"/>
                  </a:lnTo>
                  <a:lnTo>
                    <a:pt x="1518" y="3085"/>
                  </a:lnTo>
                  <a:lnTo>
                    <a:pt x="1471" y="3076"/>
                  </a:lnTo>
                  <a:lnTo>
                    <a:pt x="1422" y="3065"/>
                  </a:lnTo>
                  <a:lnTo>
                    <a:pt x="1376" y="3055"/>
                  </a:lnTo>
                  <a:lnTo>
                    <a:pt x="1329" y="3042"/>
                  </a:lnTo>
                  <a:lnTo>
                    <a:pt x="1284" y="3029"/>
                  </a:lnTo>
                  <a:lnTo>
                    <a:pt x="1238" y="3015"/>
                  </a:lnTo>
                  <a:lnTo>
                    <a:pt x="1194" y="2999"/>
                  </a:lnTo>
                  <a:lnTo>
                    <a:pt x="1150" y="2984"/>
                  </a:lnTo>
                  <a:lnTo>
                    <a:pt x="1106" y="2967"/>
                  </a:lnTo>
                  <a:lnTo>
                    <a:pt x="1106" y="2967"/>
                  </a:lnTo>
                  <a:lnTo>
                    <a:pt x="1071" y="2987"/>
                  </a:lnTo>
                  <a:lnTo>
                    <a:pt x="1031" y="3007"/>
                  </a:lnTo>
                  <a:lnTo>
                    <a:pt x="986" y="3030"/>
                  </a:lnTo>
                  <a:lnTo>
                    <a:pt x="934" y="3053"/>
                  </a:lnTo>
                  <a:lnTo>
                    <a:pt x="879" y="3077"/>
                  </a:lnTo>
                  <a:lnTo>
                    <a:pt x="819" y="3101"/>
                  </a:lnTo>
                  <a:lnTo>
                    <a:pt x="754" y="3126"/>
                  </a:lnTo>
                  <a:lnTo>
                    <a:pt x="685" y="3148"/>
                  </a:lnTo>
                  <a:lnTo>
                    <a:pt x="648" y="3159"/>
                  </a:lnTo>
                  <a:lnTo>
                    <a:pt x="611" y="3170"/>
                  </a:lnTo>
                  <a:lnTo>
                    <a:pt x="573" y="3180"/>
                  </a:lnTo>
                  <a:lnTo>
                    <a:pt x="534" y="3191"/>
                  </a:lnTo>
                  <a:lnTo>
                    <a:pt x="495" y="3199"/>
                  </a:lnTo>
                  <a:lnTo>
                    <a:pt x="453" y="3208"/>
                  </a:lnTo>
                  <a:lnTo>
                    <a:pt x="412" y="3217"/>
                  </a:lnTo>
                  <a:lnTo>
                    <a:pt x="369" y="3223"/>
                  </a:lnTo>
                  <a:lnTo>
                    <a:pt x="325" y="3229"/>
                  </a:lnTo>
                  <a:lnTo>
                    <a:pt x="282" y="3236"/>
                  </a:lnTo>
                  <a:lnTo>
                    <a:pt x="236" y="3240"/>
                  </a:lnTo>
                  <a:lnTo>
                    <a:pt x="190" y="3245"/>
                  </a:lnTo>
                  <a:lnTo>
                    <a:pt x="144" y="3248"/>
                  </a:lnTo>
                  <a:lnTo>
                    <a:pt x="96" y="3250"/>
                  </a:lnTo>
                  <a:lnTo>
                    <a:pt x="48" y="3250"/>
                  </a:lnTo>
                  <a:lnTo>
                    <a:pt x="0" y="3250"/>
                  </a:lnTo>
                  <a:lnTo>
                    <a:pt x="0" y="3250"/>
                  </a:lnTo>
                  <a:lnTo>
                    <a:pt x="17" y="3246"/>
                  </a:lnTo>
                  <a:lnTo>
                    <a:pt x="37" y="3240"/>
                  </a:lnTo>
                  <a:lnTo>
                    <a:pt x="64" y="3231"/>
                  </a:lnTo>
                  <a:lnTo>
                    <a:pt x="95" y="3218"/>
                  </a:lnTo>
                  <a:lnTo>
                    <a:pt x="132" y="3200"/>
                  </a:lnTo>
                  <a:lnTo>
                    <a:pt x="153" y="3190"/>
                  </a:lnTo>
                  <a:lnTo>
                    <a:pt x="174" y="3178"/>
                  </a:lnTo>
                  <a:lnTo>
                    <a:pt x="195" y="3164"/>
                  </a:lnTo>
                  <a:lnTo>
                    <a:pt x="218" y="3150"/>
                  </a:lnTo>
                  <a:lnTo>
                    <a:pt x="240" y="3133"/>
                  </a:lnTo>
                  <a:lnTo>
                    <a:pt x="264" y="3115"/>
                  </a:lnTo>
                  <a:lnTo>
                    <a:pt x="287" y="3096"/>
                  </a:lnTo>
                  <a:lnTo>
                    <a:pt x="311" y="3074"/>
                  </a:lnTo>
                  <a:lnTo>
                    <a:pt x="334" y="3051"/>
                  </a:lnTo>
                  <a:lnTo>
                    <a:pt x="359" y="3025"/>
                  </a:lnTo>
                  <a:lnTo>
                    <a:pt x="383" y="2998"/>
                  </a:lnTo>
                  <a:lnTo>
                    <a:pt x="405" y="2970"/>
                  </a:lnTo>
                  <a:lnTo>
                    <a:pt x="429" y="2939"/>
                  </a:lnTo>
                  <a:lnTo>
                    <a:pt x="451" y="2906"/>
                  </a:lnTo>
                  <a:lnTo>
                    <a:pt x="473" y="2870"/>
                  </a:lnTo>
                  <a:lnTo>
                    <a:pt x="495" y="2832"/>
                  </a:lnTo>
                  <a:lnTo>
                    <a:pt x="515" y="2792"/>
                  </a:lnTo>
                  <a:lnTo>
                    <a:pt x="534" y="2750"/>
                  </a:lnTo>
                  <a:lnTo>
                    <a:pt x="553" y="2705"/>
                  </a:lnTo>
                  <a:lnTo>
                    <a:pt x="571" y="2657"/>
                  </a:lnTo>
                  <a:lnTo>
                    <a:pt x="571" y="2657"/>
                  </a:lnTo>
                  <a:close/>
                  <a:moveTo>
                    <a:pt x="1759" y="2483"/>
                  </a:moveTo>
                  <a:lnTo>
                    <a:pt x="1759" y="2483"/>
                  </a:lnTo>
                  <a:lnTo>
                    <a:pt x="1777" y="2487"/>
                  </a:lnTo>
                  <a:lnTo>
                    <a:pt x="1795" y="2488"/>
                  </a:lnTo>
                  <a:lnTo>
                    <a:pt x="1813" y="2487"/>
                  </a:lnTo>
                  <a:lnTo>
                    <a:pt x="1830" y="2484"/>
                  </a:lnTo>
                  <a:lnTo>
                    <a:pt x="1846" y="2480"/>
                  </a:lnTo>
                  <a:lnTo>
                    <a:pt x="1862" y="2475"/>
                  </a:lnTo>
                  <a:lnTo>
                    <a:pt x="1878" y="2468"/>
                  </a:lnTo>
                  <a:lnTo>
                    <a:pt x="1894" y="2460"/>
                  </a:lnTo>
                  <a:lnTo>
                    <a:pt x="1907" y="2450"/>
                  </a:lnTo>
                  <a:lnTo>
                    <a:pt x="1919" y="2439"/>
                  </a:lnTo>
                  <a:lnTo>
                    <a:pt x="1932" y="2427"/>
                  </a:lnTo>
                  <a:lnTo>
                    <a:pt x="1942" y="2414"/>
                  </a:lnTo>
                  <a:lnTo>
                    <a:pt x="1952" y="2400"/>
                  </a:lnTo>
                  <a:lnTo>
                    <a:pt x="1960" y="2385"/>
                  </a:lnTo>
                  <a:lnTo>
                    <a:pt x="1965" y="2369"/>
                  </a:lnTo>
                  <a:lnTo>
                    <a:pt x="1970" y="2352"/>
                  </a:lnTo>
                  <a:lnTo>
                    <a:pt x="1970" y="2352"/>
                  </a:lnTo>
                  <a:lnTo>
                    <a:pt x="1973" y="2334"/>
                  </a:lnTo>
                  <a:lnTo>
                    <a:pt x="1974" y="2317"/>
                  </a:lnTo>
                  <a:lnTo>
                    <a:pt x="1973" y="2301"/>
                  </a:lnTo>
                  <a:lnTo>
                    <a:pt x="1971" y="2283"/>
                  </a:lnTo>
                  <a:lnTo>
                    <a:pt x="1966" y="2267"/>
                  </a:lnTo>
                  <a:lnTo>
                    <a:pt x="1961" y="2252"/>
                  </a:lnTo>
                  <a:lnTo>
                    <a:pt x="1954" y="2237"/>
                  </a:lnTo>
                  <a:lnTo>
                    <a:pt x="1945" y="2223"/>
                  </a:lnTo>
                  <a:lnTo>
                    <a:pt x="1935" y="2210"/>
                  </a:lnTo>
                  <a:lnTo>
                    <a:pt x="1924" y="2197"/>
                  </a:lnTo>
                  <a:lnTo>
                    <a:pt x="1912" y="2186"/>
                  </a:lnTo>
                  <a:lnTo>
                    <a:pt x="1897" y="2177"/>
                  </a:lnTo>
                  <a:lnTo>
                    <a:pt x="1882" y="2167"/>
                  </a:lnTo>
                  <a:lnTo>
                    <a:pt x="1867" y="2159"/>
                  </a:lnTo>
                  <a:lnTo>
                    <a:pt x="1850" y="2154"/>
                  </a:lnTo>
                  <a:lnTo>
                    <a:pt x="1832" y="2150"/>
                  </a:lnTo>
                  <a:lnTo>
                    <a:pt x="1832" y="2150"/>
                  </a:lnTo>
                  <a:lnTo>
                    <a:pt x="1814" y="2146"/>
                  </a:lnTo>
                  <a:lnTo>
                    <a:pt x="1797" y="2145"/>
                  </a:lnTo>
                  <a:lnTo>
                    <a:pt x="1779" y="2146"/>
                  </a:lnTo>
                  <a:lnTo>
                    <a:pt x="1762" y="2149"/>
                  </a:lnTo>
                  <a:lnTo>
                    <a:pt x="1745" y="2153"/>
                  </a:lnTo>
                  <a:lnTo>
                    <a:pt x="1730" y="2158"/>
                  </a:lnTo>
                  <a:lnTo>
                    <a:pt x="1714" y="2165"/>
                  </a:lnTo>
                  <a:lnTo>
                    <a:pt x="1699" y="2173"/>
                  </a:lnTo>
                  <a:lnTo>
                    <a:pt x="1686" y="2183"/>
                  </a:lnTo>
                  <a:lnTo>
                    <a:pt x="1674" y="2194"/>
                  </a:lnTo>
                  <a:lnTo>
                    <a:pt x="1661" y="2206"/>
                  </a:lnTo>
                  <a:lnTo>
                    <a:pt x="1651" y="2219"/>
                  </a:lnTo>
                  <a:lnTo>
                    <a:pt x="1642" y="2233"/>
                  </a:lnTo>
                  <a:lnTo>
                    <a:pt x="1634" y="2248"/>
                  </a:lnTo>
                  <a:lnTo>
                    <a:pt x="1628" y="2264"/>
                  </a:lnTo>
                  <a:lnTo>
                    <a:pt x="1623" y="2281"/>
                  </a:lnTo>
                  <a:lnTo>
                    <a:pt x="1623" y="2281"/>
                  </a:lnTo>
                  <a:lnTo>
                    <a:pt x="1620" y="2299"/>
                  </a:lnTo>
                  <a:lnTo>
                    <a:pt x="1619" y="2316"/>
                  </a:lnTo>
                  <a:lnTo>
                    <a:pt x="1620" y="2333"/>
                  </a:lnTo>
                  <a:lnTo>
                    <a:pt x="1622" y="2349"/>
                  </a:lnTo>
                  <a:lnTo>
                    <a:pt x="1627" y="2366"/>
                  </a:lnTo>
                  <a:lnTo>
                    <a:pt x="1632" y="2381"/>
                  </a:lnTo>
                  <a:lnTo>
                    <a:pt x="1639" y="2396"/>
                  </a:lnTo>
                  <a:lnTo>
                    <a:pt x="1648" y="2410"/>
                  </a:lnTo>
                  <a:lnTo>
                    <a:pt x="1658" y="2423"/>
                  </a:lnTo>
                  <a:lnTo>
                    <a:pt x="1669" y="2436"/>
                  </a:lnTo>
                  <a:lnTo>
                    <a:pt x="1682" y="2447"/>
                  </a:lnTo>
                  <a:lnTo>
                    <a:pt x="1695" y="2456"/>
                  </a:lnTo>
                  <a:lnTo>
                    <a:pt x="1710" y="2466"/>
                  </a:lnTo>
                  <a:lnTo>
                    <a:pt x="1725" y="2472"/>
                  </a:lnTo>
                  <a:lnTo>
                    <a:pt x="1741" y="2479"/>
                  </a:lnTo>
                  <a:lnTo>
                    <a:pt x="1759" y="2483"/>
                  </a:lnTo>
                  <a:lnTo>
                    <a:pt x="1759" y="2483"/>
                  </a:lnTo>
                  <a:close/>
                  <a:moveTo>
                    <a:pt x="1784" y="1717"/>
                  </a:moveTo>
                  <a:lnTo>
                    <a:pt x="1784" y="1717"/>
                  </a:lnTo>
                  <a:lnTo>
                    <a:pt x="1804" y="1748"/>
                  </a:lnTo>
                  <a:lnTo>
                    <a:pt x="1821" y="1779"/>
                  </a:lnTo>
                  <a:lnTo>
                    <a:pt x="1829" y="1795"/>
                  </a:lnTo>
                  <a:lnTo>
                    <a:pt x="1835" y="1811"/>
                  </a:lnTo>
                  <a:lnTo>
                    <a:pt x="1840" y="1827"/>
                  </a:lnTo>
                  <a:lnTo>
                    <a:pt x="1843" y="1842"/>
                  </a:lnTo>
                  <a:lnTo>
                    <a:pt x="1845" y="1858"/>
                  </a:lnTo>
                  <a:lnTo>
                    <a:pt x="1845" y="1874"/>
                  </a:lnTo>
                  <a:lnTo>
                    <a:pt x="1843" y="1890"/>
                  </a:lnTo>
                  <a:lnTo>
                    <a:pt x="1839" y="1907"/>
                  </a:lnTo>
                  <a:lnTo>
                    <a:pt x="1832" y="1924"/>
                  </a:lnTo>
                  <a:lnTo>
                    <a:pt x="1823" y="1941"/>
                  </a:lnTo>
                  <a:lnTo>
                    <a:pt x="1811" y="1958"/>
                  </a:lnTo>
                  <a:lnTo>
                    <a:pt x="1795" y="1977"/>
                  </a:lnTo>
                  <a:lnTo>
                    <a:pt x="1811" y="1993"/>
                  </a:lnTo>
                  <a:lnTo>
                    <a:pt x="1811" y="1993"/>
                  </a:lnTo>
                  <a:lnTo>
                    <a:pt x="1834" y="1988"/>
                  </a:lnTo>
                  <a:lnTo>
                    <a:pt x="1858" y="1981"/>
                  </a:lnTo>
                  <a:lnTo>
                    <a:pt x="1880" y="1974"/>
                  </a:lnTo>
                  <a:lnTo>
                    <a:pt x="1901" y="1965"/>
                  </a:lnTo>
                  <a:lnTo>
                    <a:pt x="1922" y="1955"/>
                  </a:lnTo>
                  <a:lnTo>
                    <a:pt x="1941" y="1944"/>
                  </a:lnTo>
                  <a:lnTo>
                    <a:pt x="1959" y="1933"/>
                  </a:lnTo>
                  <a:lnTo>
                    <a:pt x="1975" y="1920"/>
                  </a:lnTo>
                  <a:lnTo>
                    <a:pt x="1991" y="1904"/>
                  </a:lnTo>
                  <a:lnTo>
                    <a:pt x="2005" y="1889"/>
                  </a:lnTo>
                  <a:lnTo>
                    <a:pt x="2018" y="1872"/>
                  </a:lnTo>
                  <a:lnTo>
                    <a:pt x="2029" y="1855"/>
                  </a:lnTo>
                  <a:lnTo>
                    <a:pt x="2038" y="1835"/>
                  </a:lnTo>
                  <a:lnTo>
                    <a:pt x="2046" y="1815"/>
                  </a:lnTo>
                  <a:lnTo>
                    <a:pt x="2052" y="1793"/>
                  </a:lnTo>
                  <a:lnTo>
                    <a:pt x="2056" y="1771"/>
                  </a:lnTo>
                  <a:lnTo>
                    <a:pt x="2056" y="1771"/>
                  </a:lnTo>
                  <a:lnTo>
                    <a:pt x="2058" y="1752"/>
                  </a:lnTo>
                  <a:lnTo>
                    <a:pt x="2058" y="1734"/>
                  </a:lnTo>
                  <a:lnTo>
                    <a:pt x="2058" y="1715"/>
                  </a:lnTo>
                  <a:lnTo>
                    <a:pt x="2056" y="1698"/>
                  </a:lnTo>
                  <a:lnTo>
                    <a:pt x="2053" y="1681"/>
                  </a:lnTo>
                  <a:lnTo>
                    <a:pt x="2048" y="1665"/>
                  </a:lnTo>
                  <a:lnTo>
                    <a:pt x="2043" y="1647"/>
                  </a:lnTo>
                  <a:lnTo>
                    <a:pt x="2037" y="1631"/>
                  </a:lnTo>
                  <a:lnTo>
                    <a:pt x="2029" y="1615"/>
                  </a:lnTo>
                  <a:lnTo>
                    <a:pt x="2023" y="1600"/>
                  </a:lnTo>
                  <a:lnTo>
                    <a:pt x="2006" y="1568"/>
                  </a:lnTo>
                  <a:lnTo>
                    <a:pt x="1969" y="1504"/>
                  </a:lnTo>
                  <a:lnTo>
                    <a:pt x="1950" y="1470"/>
                  </a:lnTo>
                  <a:lnTo>
                    <a:pt x="1933" y="1435"/>
                  </a:lnTo>
                  <a:lnTo>
                    <a:pt x="1925" y="1417"/>
                  </a:lnTo>
                  <a:lnTo>
                    <a:pt x="1918" y="1398"/>
                  </a:lnTo>
                  <a:lnTo>
                    <a:pt x="1912" y="1380"/>
                  </a:lnTo>
                  <a:lnTo>
                    <a:pt x="1907" y="1359"/>
                  </a:lnTo>
                  <a:lnTo>
                    <a:pt x="1903" y="1339"/>
                  </a:lnTo>
                  <a:lnTo>
                    <a:pt x="1899" y="1318"/>
                  </a:lnTo>
                  <a:lnTo>
                    <a:pt x="1897" y="1295"/>
                  </a:lnTo>
                  <a:lnTo>
                    <a:pt x="1896" y="1273"/>
                  </a:lnTo>
                  <a:lnTo>
                    <a:pt x="1896" y="1249"/>
                  </a:lnTo>
                  <a:lnTo>
                    <a:pt x="1898" y="1224"/>
                  </a:lnTo>
                  <a:lnTo>
                    <a:pt x="1901" y="1199"/>
                  </a:lnTo>
                  <a:lnTo>
                    <a:pt x="1907" y="1172"/>
                  </a:lnTo>
                  <a:lnTo>
                    <a:pt x="1907" y="1172"/>
                  </a:lnTo>
                  <a:lnTo>
                    <a:pt x="1916" y="1139"/>
                  </a:lnTo>
                  <a:lnTo>
                    <a:pt x="1926" y="1108"/>
                  </a:lnTo>
                  <a:lnTo>
                    <a:pt x="1938" y="1078"/>
                  </a:lnTo>
                  <a:lnTo>
                    <a:pt x="1952" y="1051"/>
                  </a:lnTo>
                  <a:lnTo>
                    <a:pt x="1966" y="1028"/>
                  </a:lnTo>
                  <a:lnTo>
                    <a:pt x="1983" y="1006"/>
                  </a:lnTo>
                  <a:lnTo>
                    <a:pt x="1992" y="996"/>
                  </a:lnTo>
                  <a:lnTo>
                    <a:pt x="2001" y="987"/>
                  </a:lnTo>
                  <a:lnTo>
                    <a:pt x="2010" y="978"/>
                  </a:lnTo>
                  <a:lnTo>
                    <a:pt x="2020" y="969"/>
                  </a:lnTo>
                  <a:lnTo>
                    <a:pt x="2030" y="963"/>
                  </a:lnTo>
                  <a:lnTo>
                    <a:pt x="2041" y="955"/>
                  </a:lnTo>
                  <a:lnTo>
                    <a:pt x="2052" y="950"/>
                  </a:lnTo>
                  <a:lnTo>
                    <a:pt x="2063" y="944"/>
                  </a:lnTo>
                  <a:lnTo>
                    <a:pt x="2074" y="939"/>
                  </a:lnTo>
                  <a:lnTo>
                    <a:pt x="2085" y="935"/>
                  </a:lnTo>
                  <a:lnTo>
                    <a:pt x="2098" y="931"/>
                  </a:lnTo>
                  <a:lnTo>
                    <a:pt x="2110" y="928"/>
                  </a:lnTo>
                  <a:lnTo>
                    <a:pt x="2122" y="926"/>
                  </a:lnTo>
                  <a:lnTo>
                    <a:pt x="2135" y="925"/>
                  </a:lnTo>
                  <a:lnTo>
                    <a:pt x="2148" y="924"/>
                  </a:lnTo>
                  <a:lnTo>
                    <a:pt x="2162" y="924"/>
                  </a:lnTo>
                  <a:lnTo>
                    <a:pt x="2175" y="924"/>
                  </a:lnTo>
                  <a:lnTo>
                    <a:pt x="2190" y="926"/>
                  </a:lnTo>
                  <a:lnTo>
                    <a:pt x="2203" y="927"/>
                  </a:lnTo>
                  <a:lnTo>
                    <a:pt x="2218" y="930"/>
                  </a:lnTo>
                  <a:lnTo>
                    <a:pt x="2218" y="930"/>
                  </a:lnTo>
                  <a:lnTo>
                    <a:pt x="2233" y="934"/>
                  </a:lnTo>
                  <a:lnTo>
                    <a:pt x="2248" y="938"/>
                  </a:lnTo>
                  <a:lnTo>
                    <a:pt x="2262" y="942"/>
                  </a:lnTo>
                  <a:lnTo>
                    <a:pt x="2275" y="948"/>
                  </a:lnTo>
                  <a:lnTo>
                    <a:pt x="2288" y="953"/>
                  </a:lnTo>
                  <a:lnTo>
                    <a:pt x="2301" y="960"/>
                  </a:lnTo>
                  <a:lnTo>
                    <a:pt x="2312" y="967"/>
                  </a:lnTo>
                  <a:lnTo>
                    <a:pt x="2323" y="975"/>
                  </a:lnTo>
                  <a:lnTo>
                    <a:pt x="2333" y="983"/>
                  </a:lnTo>
                  <a:lnTo>
                    <a:pt x="2343" y="992"/>
                  </a:lnTo>
                  <a:lnTo>
                    <a:pt x="2354" y="1002"/>
                  </a:lnTo>
                  <a:lnTo>
                    <a:pt x="2362" y="1011"/>
                  </a:lnTo>
                  <a:lnTo>
                    <a:pt x="2370" y="1022"/>
                  </a:lnTo>
                  <a:lnTo>
                    <a:pt x="2378" y="1034"/>
                  </a:lnTo>
                  <a:lnTo>
                    <a:pt x="2385" y="1046"/>
                  </a:lnTo>
                  <a:lnTo>
                    <a:pt x="2392" y="1058"/>
                  </a:lnTo>
                  <a:lnTo>
                    <a:pt x="2397" y="1072"/>
                  </a:lnTo>
                  <a:lnTo>
                    <a:pt x="2402" y="1085"/>
                  </a:lnTo>
                  <a:lnTo>
                    <a:pt x="2406" y="1100"/>
                  </a:lnTo>
                  <a:lnTo>
                    <a:pt x="2411" y="1114"/>
                  </a:lnTo>
                  <a:lnTo>
                    <a:pt x="2413" y="1130"/>
                  </a:lnTo>
                  <a:lnTo>
                    <a:pt x="2416" y="1146"/>
                  </a:lnTo>
                  <a:lnTo>
                    <a:pt x="2417" y="1163"/>
                  </a:lnTo>
                  <a:lnTo>
                    <a:pt x="2419" y="1180"/>
                  </a:lnTo>
                  <a:lnTo>
                    <a:pt x="2419" y="1198"/>
                  </a:lnTo>
                  <a:lnTo>
                    <a:pt x="2419" y="1217"/>
                  </a:lnTo>
                  <a:lnTo>
                    <a:pt x="2417" y="1235"/>
                  </a:lnTo>
                  <a:lnTo>
                    <a:pt x="2416" y="1254"/>
                  </a:lnTo>
                  <a:lnTo>
                    <a:pt x="2411" y="1295"/>
                  </a:lnTo>
                  <a:lnTo>
                    <a:pt x="2402" y="1339"/>
                  </a:lnTo>
                  <a:lnTo>
                    <a:pt x="2425" y="1344"/>
                  </a:lnTo>
                  <a:lnTo>
                    <a:pt x="2562" y="1114"/>
                  </a:lnTo>
                  <a:lnTo>
                    <a:pt x="2562" y="1114"/>
                  </a:lnTo>
                  <a:lnTo>
                    <a:pt x="2552" y="1088"/>
                  </a:lnTo>
                  <a:lnTo>
                    <a:pt x="2541" y="1063"/>
                  </a:lnTo>
                  <a:lnTo>
                    <a:pt x="2526" y="1038"/>
                  </a:lnTo>
                  <a:lnTo>
                    <a:pt x="2509" y="1015"/>
                  </a:lnTo>
                  <a:lnTo>
                    <a:pt x="2490" y="992"/>
                  </a:lnTo>
                  <a:lnTo>
                    <a:pt x="2469" y="969"/>
                  </a:lnTo>
                  <a:lnTo>
                    <a:pt x="2445" y="949"/>
                  </a:lnTo>
                  <a:lnTo>
                    <a:pt x="2420" y="928"/>
                  </a:lnTo>
                  <a:lnTo>
                    <a:pt x="2393" y="910"/>
                  </a:lnTo>
                  <a:lnTo>
                    <a:pt x="2362" y="892"/>
                  </a:lnTo>
                  <a:lnTo>
                    <a:pt x="2331" y="875"/>
                  </a:lnTo>
                  <a:lnTo>
                    <a:pt x="2297" y="860"/>
                  </a:lnTo>
                  <a:lnTo>
                    <a:pt x="2263" y="846"/>
                  </a:lnTo>
                  <a:lnTo>
                    <a:pt x="2226" y="834"/>
                  </a:lnTo>
                  <a:lnTo>
                    <a:pt x="2186" y="822"/>
                  </a:lnTo>
                  <a:lnTo>
                    <a:pt x="2146" y="814"/>
                  </a:lnTo>
                  <a:lnTo>
                    <a:pt x="2146" y="814"/>
                  </a:lnTo>
                  <a:lnTo>
                    <a:pt x="2115" y="807"/>
                  </a:lnTo>
                  <a:lnTo>
                    <a:pt x="2083" y="803"/>
                  </a:lnTo>
                  <a:lnTo>
                    <a:pt x="2053" y="799"/>
                  </a:lnTo>
                  <a:lnTo>
                    <a:pt x="2023" y="795"/>
                  </a:lnTo>
                  <a:lnTo>
                    <a:pt x="1993" y="794"/>
                  </a:lnTo>
                  <a:lnTo>
                    <a:pt x="1965" y="793"/>
                  </a:lnTo>
                  <a:lnTo>
                    <a:pt x="1938" y="793"/>
                  </a:lnTo>
                  <a:lnTo>
                    <a:pt x="1912" y="794"/>
                  </a:lnTo>
                  <a:lnTo>
                    <a:pt x="1885" y="796"/>
                  </a:lnTo>
                  <a:lnTo>
                    <a:pt x="1860" y="800"/>
                  </a:lnTo>
                  <a:lnTo>
                    <a:pt x="1835" y="804"/>
                  </a:lnTo>
                  <a:lnTo>
                    <a:pt x="1812" y="808"/>
                  </a:lnTo>
                  <a:lnTo>
                    <a:pt x="1789" y="815"/>
                  </a:lnTo>
                  <a:lnTo>
                    <a:pt x="1767" y="822"/>
                  </a:lnTo>
                  <a:lnTo>
                    <a:pt x="1745" y="830"/>
                  </a:lnTo>
                  <a:lnTo>
                    <a:pt x="1725" y="839"/>
                  </a:lnTo>
                  <a:lnTo>
                    <a:pt x="1705" y="848"/>
                  </a:lnTo>
                  <a:lnTo>
                    <a:pt x="1687" y="860"/>
                  </a:lnTo>
                  <a:lnTo>
                    <a:pt x="1669" y="871"/>
                  </a:lnTo>
                  <a:lnTo>
                    <a:pt x="1652" y="884"/>
                  </a:lnTo>
                  <a:lnTo>
                    <a:pt x="1636" y="898"/>
                  </a:lnTo>
                  <a:lnTo>
                    <a:pt x="1621" y="912"/>
                  </a:lnTo>
                  <a:lnTo>
                    <a:pt x="1606" y="928"/>
                  </a:lnTo>
                  <a:lnTo>
                    <a:pt x="1593" y="944"/>
                  </a:lnTo>
                  <a:lnTo>
                    <a:pt x="1581" y="962"/>
                  </a:lnTo>
                  <a:lnTo>
                    <a:pt x="1569" y="980"/>
                  </a:lnTo>
                  <a:lnTo>
                    <a:pt x="1558" y="998"/>
                  </a:lnTo>
                  <a:lnTo>
                    <a:pt x="1549" y="1019"/>
                  </a:lnTo>
                  <a:lnTo>
                    <a:pt x="1540" y="1039"/>
                  </a:lnTo>
                  <a:lnTo>
                    <a:pt x="1532" y="1061"/>
                  </a:lnTo>
                  <a:lnTo>
                    <a:pt x="1526" y="1084"/>
                  </a:lnTo>
                  <a:lnTo>
                    <a:pt x="1520" y="1106"/>
                  </a:lnTo>
                  <a:lnTo>
                    <a:pt x="1520" y="1106"/>
                  </a:lnTo>
                  <a:lnTo>
                    <a:pt x="1516" y="1129"/>
                  </a:lnTo>
                  <a:lnTo>
                    <a:pt x="1513" y="1151"/>
                  </a:lnTo>
                  <a:lnTo>
                    <a:pt x="1511" y="1171"/>
                  </a:lnTo>
                  <a:lnTo>
                    <a:pt x="1511" y="1192"/>
                  </a:lnTo>
                  <a:lnTo>
                    <a:pt x="1512" y="1212"/>
                  </a:lnTo>
                  <a:lnTo>
                    <a:pt x="1513" y="1233"/>
                  </a:lnTo>
                  <a:lnTo>
                    <a:pt x="1517" y="1252"/>
                  </a:lnTo>
                  <a:lnTo>
                    <a:pt x="1521" y="1272"/>
                  </a:lnTo>
                  <a:lnTo>
                    <a:pt x="1526" y="1290"/>
                  </a:lnTo>
                  <a:lnTo>
                    <a:pt x="1532" y="1308"/>
                  </a:lnTo>
                  <a:lnTo>
                    <a:pt x="1539" y="1328"/>
                  </a:lnTo>
                  <a:lnTo>
                    <a:pt x="1546" y="1346"/>
                  </a:lnTo>
                  <a:lnTo>
                    <a:pt x="1555" y="1363"/>
                  </a:lnTo>
                  <a:lnTo>
                    <a:pt x="1564" y="1382"/>
                  </a:lnTo>
                  <a:lnTo>
                    <a:pt x="1584" y="1417"/>
                  </a:lnTo>
                  <a:lnTo>
                    <a:pt x="1605" y="1453"/>
                  </a:lnTo>
                  <a:lnTo>
                    <a:pt x="1630" y="1489"/>
                  </a:lnTo>
                  <a:lnTo>
                    <a:pt x="1680" y="1561"/>
                  </a:lnTo>
                  <a:lnTo>
                    <a:pt x="1707" y="1598"/>
                  </a:lnTo>
                  <a:lnTo>
                    <a:pt x="1733" y="1637"/>
                  </a:lnTo>
                  <a:lnTo>
                    <a:pt x="1759" y="1676"/>
                  </a:lnTo>
                  <a:lnTo>
                    <a:pt x="1784" y="1717"/>
                  </a:lnTo>
                  <a:lnTo>
                    <a:pt x="1784" y="1717"/>
                  </a:lnTo>
                  <a:close/>
                </a:path>
              </a:pathLst>
            </a:custGeom>
            <a:solidFill>
              <a:srgbClr val="34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32"/>
            <p:cNvSpPr>
              <a:spLocks noEditPoints="1"/>
            </p:cNvSpPr>
            <p:nvPr/>
          </p:nvSpPr>
          <p:spPr bwMode="auto">
            <a:xfrm flipH="1">
              <a:off x="10587562" y="5122678"/>
              <a:ext cx="954162" cy="863503"/>
            </a:xfrm>
            <a:custGeom>
              <a:avLst/>
              <a:gdLst>
                <a:gd name="T0" fmla="*/ 2498 w 3291"/>
                <a:gd name="T1" fmla="*/ 1 h 3483"/>
                <a:gd name="T2" fmla="*/ 2699 w 3291"/>
                <a:gd name="T3" fmla="*/ 46 h 3483"/>
                <a:gd name="T4" fmla="*/ 2869 w 3291"/>
                <a:gd name="T5" fmla="*/ 152 h 3483"/>
                <a:gd name="T6" fmla="*/ 2996 w 3291"/>
                <a:gd name="T7" fmla="*/ 306 h 3483"/>
                <a:gd name="T8" fmla="*/ 3062 w 3291"/>
                <a:gd name="T9" fmla="*/ 501 h 3483"/>
                <a:gd name="T10" fmla="*/ 3286 w 3291"/>
                <a:gd name="T11" fmla="*/ 2135 h 3483"/>
                <a:gd name="T12" fmla="*/ 3230 w 3291"/>
                <a:gd name="T13" fmla="*/ 2325 h 3483"/>
                <a:gd name="T14" fmla="*/ 3113 w 3291"/>
                <a:gd name="T15" fmla="*/ 2483 h 3483"/>
                <a:gd name="T16" fmla="*/ 2945 w 3291"/>
                <a:gd name="T17" fmla="*/ 2598 h 3483"/>
                <a:gd name="T18" fmla="*/ 2479 w 3291"/>
                <a:gd name="T19" fmla="*/ 2689 h 3483"/>
                <a:gd name="T20" fmla="*/ 2584 w 3291"/>
                <a:gd name="T21" fmla="*/ 2970 h 3483"/>
                <a:gd name="T22" fmla="*/ 2700 w 3291"/>
                <a:gd name="T23" fmla="*/ 3162 h 3483"/>
                <a:gd name="T24" fmla="*/ 2865 w 3291"/>
                <a:gd name="T25" fmla="*/ 3346 h 3483"/>
                <a:gd name="T26" fmla="*/ 3053 w 3291"/>
                <a:gd name="T27" fmla="*/ 3482 h 3483"/>
                <a:gd name="T28" fmla="*/ 2874 w 3291"/>
                <a:gd name="T29" fmla="*/ 3469 h 3483"/>
                <a:gd name="T30" fmla="*/ 2605 w 3291"/>
                <a:gd name="T31" fmla="*/ 3392 h 3483"/>
                <a:gd name="T32" fmla="*/ 2365 w 3291"/>
                <a:gd name="T33" fmla="*/ 3249 h 3483"/>
                <a:gd name="T34" fmla="*/ 2217 w 3291"/>
                <a:gd name="T35" fmla="*/ 3109 h 3483"/>
                <a:gd name="T36" fmla="*/ 2084 w 3291"/>
                <a:gd name="T37" fmla="*/ 2922 h 3483"/>
                <a:gd name="T38" fmla="*/ 915 w 3291"/>
                <a:gd name="T39" fmla="*/ 2906 h 3483"/>
                <a:gd name="T40" fmla="*/ 703 w 3291"/>
                <a:gd name="T41" fmla="*/ 2899 h 3483"/>
                <a:gd name="T42" fmla="*/ 513 w 3291"/>
                <a:gd name="T43" fmla="*/ 2827 h 3483"/>
                <a:gd name="T44" fmla="*/ 360 w 3291"/>
                <a:gd name="T45" fmla="*/ 2698 h 3483"/>
                <a:gd name="T46" fmla="*/ 258 w 3291"/>
                <a:gd name="T47" fmla="*/ 2525 h 3483"/>
                <a:gd name="T48" fmla="*/ 2 w 3291"/>
                <a:gd name="T49" fmla="*/ 894 h 3483"/>
                <a:gd name="T50" fmla="*/ 19 w 3291"/>
                <a:gd name="T51" fmla="*/ 693 h 3483"/>
                <a:gd name="T52" fmla="*/ 103 w 3291"/>
                <a:gd name="T53" fmla="*/ 514 h 3483"/>
                <a:gd name="T54" fmla="*/ 244 w 3291"/>
                <a:gd name="T55" fmla="*/ 372 h 3483"/>
                <a:gd name="T56" fmla="*/ 429 w 3291"/>
                <a:gd name="T57" fmla="*/ 283 h 3483"/>
                <a:gd name="T58" fmla="*/ 1536 w 3291"/>
                <a:gd name="T59" fmla="*/ 2083 h 3483"/>
                <a:gd name="T60" fmla="*/ 1624 w 3291"/>
                <a:gd name="T61" fmla="*/ 2202 h 3483"/>
                <a:gd name="T62" fmla="*/ 1791 w 3291"/>
                <a:gd name="T63" fmla="*/ 2241 h 3483"/>
                <a:gd name="T64" fmla="*/ 1935 w 3291"/>
                <a:gd name="T65" fmla="*/ 2195 h 3483"/>
                <a:gd name="T66" fmla="*/ 2027 w 3291"/>
                <a:gd name="T67" fmla="*/ 2074 h 3483"/>
                <a:gd name="T68" fmla="*/ 2023 w 3291"/>
                <a:gd name="T69" fmla="*/ 1954 h 3483"/>
                <a:gd name="T70" fmla="*/ 1928 w 3291"/>
                <a:gd name="T71" fmla="*/ 1840 h 3483"/>
                <a:gd name="T72" fmla="*/ 1798 w 3291"/>
                <a:gd name="T73" fmla="*/ 1804 h 3483"/>
                <a:gd name="T74" fmla="*/ 1677 w 3291"/>
                <a:gd name="T75" fmla="*/ 1828 h 3483"/>
                <a:gd name="T76" fmla="*/ 1555 w 3291"/>
                <a:gd name="T77" fmla="*/ 1934 h 3483"/>
                <a:gd name="T78" fmla="*/ 1532 w 3291"/>
                <a:gd name="T79" fmla="*/ 2061 h 3483"/>
                <a:gd name="T80" fmla="*/ 1151 w 3291"/>
                <a:gd name="T81" fmla="*/ 1367 h 3483"/>
                <a:gd name="T82" fmla="*/ 1254 w 3291"/>
                <a:gd name="T83" fmla="*/ 1474 h 3483"/>
                <a:gd name="T84" fmla="*/ 1455 w 3291"/>
                <a:gd name="T85" fmla="*/ 1590 h 3483"/>
                <a:gd name="T86" fmla="*/ 1518 w 3291"/>
                <a:gd name="T87" fmla="*/ 1658 h 3483"/>
                <a:gd name="T88" fmla="*/ 1904 w 3291"/>
                <a:gd name="T89" fmla="*/ 1529 h 3483"/>
                <a:gd name="T90" fmla="*/ 1826 w 3291"/>
                <a:gd name="T91" fmla="*/ 1429 h 3483"/>
                <a:gd name="T92" fmla="*/ 1606 w 3291"/>
                <a:gd name="T93" fmla="*/ 1295 h 3483"/>
                <a:gd name="T94" fmla="*/ 1517 w 3291"/>
                <a:gd name="T95" fmla="*/ 1219 h 3483"/>
                <a:gd name="T96" fmla="*/ 1517 w 3291"/>
                <a:gd name="T97" fmla="*/ 1148 h 3483"/>
                <a:gd name="T98" fmla="*/ 1586 w 3291"/>
                <a:gd name="T99" fmla="*/ 1096 h 3483"/>
                <a:gd name="T100" fmla="*/ 1691 w 3291"/>
                <a:gd name="T101" fmla="*/ 1078 h 3483"/>
                <a:gd name="T102" fmla="*/ 1830 w 3291"/>
                <a:gd name="T103" fmla="*/ 1123 h 3483"/>
                <a:gd name="T104" fmla="*/ 1959 w 3291"/>
                <a:gd name="T105" fmla="*/ 1210 h 3483"/>
                <a:gd name="T106" fmla="*/ 1985 w 3291"/>
                <a:gd name="T107" fmla="*/ 838 h 3483"/>
                <a:gd name="T108" fmla="*/ 1719 w 3291"/>
                <a:gd name="T109" fmla="*/ 760 h 3483"/>
                <a:gd name="T110" fmla="*/ 1507 w 3291"/>
                <a:gd name="T111" fmla="*/ 772 h 3483"/>
                <a:gd name="T112" fmla="*/ 1341 w 3291"/>
                <a:gd name="T113" fmla="*/ 828 h 3483"/>
                <a:gd name="T114" fmla="*/ 1213 w 3291"/>
                <a:gd name="T115" fmla="*/ 920 h 3483"/>
                <a:gd name="T116" fmla="*/ 1130 w 3291"/>
                <a:gd name="T117" fmla="*/ 1047 h 3483"/>
                <a:gd name="T118" fmla="*/ 1106 w 3291"/>
                <a:gd name="T119" fmla="*/ 1206 h 3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91" h="3483">
                  <a:moveTo>
                    <a:pt x="519" y="263"/>
                  </a:moveTo>
                  <a:lnTo>
                    <a:pt x="2376" y="6"/>
                  </a:lnTo>
                  <a:lnTo>
                    <a:pt x="2376" y="6"/>
                  </a:lnTo>
                  <a:lnTo>
                    <a:pt x="2406" y="2"/>
                  </a:lnTo>
                  <a:lnTo>
                    <a:pt x="2437" y="1"/>
                  </a:lnTo>
                  <a:lnTo>
                    <a:pt x="2468" y="0"/>
                  </a:lnTo>
                  <a:lnTo>
                    <a:pt x="2498" y="1"/>
                  </a:lnTo>
                  <a:lnTo>
                    <a:pt x="2528" y="3"/>
                  </a:lnTo>
                  <a:lnTo>
                    <a:pt x="2557" y="7"/>
                  </a:lnTo>
                  <a:lnTo>
                    <a:pt x="2586" y="13"/>
                  </a:lnTo>
                  <a:lnTo>
                    <a:pt x="2616" y="19"/>
                  </a:lnTo>
                  <a:lnTo>
                    <a:pt x="2644" y="27"/>
                  </a:lnTo>
                  <a:lnTo>
                    <a:pt x="2672" y="36"/>
                  </a:lnTo>
                  <a:lnTo>
                    <a:pt x="2699" y="46"/>
                  </a:lnTo>
                  <a:lnTo>
                    <a:pt x="2726" y="58"/>
                  </a:lnTo>
                  <a:lnTo>
                    <a:pt x="2751" y="71"/>
                  </a:lnTo>
                  <a:lnTo>
                    <a:pt x="2777" y="85"/>
                  </a:lnTo>
                  <a:lnTo>
                    <a:pt x="2801" y="100"/>
                  </a:lnTo>
                  <a:lnTo>
                    <a:pt x="2824" y="116"/>
                  </a:lnTo>
                  <a:lnTo>
                    <a:pt x="2848" y="134"/>
                  </a:lnTo>
                  <a:lnTo>
                    <a:pt x="2869" y="152"/>
                  </a:lnTo>
                  <a:lnTo>
                    <a:pt x="2890" y="171"/>
                  </a:lnTo>
                  <a:lnTo>
                    <a:pt x="2911" y="192"/>
                  </a:lnTo>
                  <a:lnTo>
                    <a:pt x="2930" y="212"/>
                  </a:lnTo>
                  <a:lnTo>
                    <a:pt x="2948" y="235"/>
                  </a:lnTo>
                  <a:lnTo>
                    <a:pt x="2964" y="258"/>
                  </a:lnTo>
                  <a:lnTo>
                    <a:pt x="2981" y="281"/>
                  </a:lnTo>
                  <a:lnTo>
                    <a:pt x="2996" y="306"/>
                  </a:lnTo>
                  <a:lnTo>
                    <a:pt x="3009" y="332"/>
                  </a:lnTo>
                  <a:lnTo>
                    <a:pt x="3022" y="358"/>
                  </a:lnTo>
                  <a:lnTo>
                    <a:pt x="3032" y="385"/>
                  </a:lnTo>
                  <a:lnTo>
                    <a:pt x="3042" y="413"/>
                  </a:lnTo>
                  <a:lnTo>
                    <a:pt x="3050" y="441"/>
                  </a:lnTo>
                  <a:lnTo>
                    <a:pt x="3056" y="470"/>
                  </a:lnTo>
                  <a:lnTo>
                    <a:pt x="3062" y="501"/>
                  </a:lnTo>
                  <a:lnTo>
                    <a:pt x="3284" y="1988"/>
                  </a:lnTo>
                  <a:lnTo>
                    <a:pt x="3284" y="1988"/>
                  </a:lnTo>
                  <a:lnTo>
                    <a:pt x="3288" y="2017"/>
                  </a:lnTo>
                  <a:lnTo>
                    <a:pt x="3290" y="2047"/>
                  </a:lnTo>
                  <a:lnTo>
                    <a:pt x="3291" y="2076"/>
                  </a:lnTo>
                  <a:lnTo>
                    <a:pt x="3290" y="2105"/>
                  </a:lnTo>
                  <a:lnTo>
                    <a:pt x="3286" y="2135"/>
                  </a:lnTo>
                  <a:lnTo>
                    <a:pt x="3283" y="2163"/>
                  </a:lnTo>
                  <a:lnTo>
                    <a:pt x="3277" y="2191"/>
                  </a:lnTo>
                  <a:lnTo>
                    <a:pt x="3271" y="2219"/>
                  </a:lnTo>
                  <a:lnTo>
                    <a:pt x="3263" y="2246"/>
                  </a:lnTo>
                  <a:lnTo>
                    <a:pt x="3253" y="2273"/>
                  </a:lnTo>
                  <a:lnTo>
                    <a:pt x="3243" y="2299"/>
                  </a:lnTo>
                  <a:lnTo>
                    <a:pt x="3230" y="2325"/>
                  </a:lnTo>
                  <a:lnTo>
                    <a:pt x="3217" y="2349"/>
                  </a:lnTo>
                  <a:lnTo>
                    <a:pt x="3202" y="2373"/>
                  </a:lnTo>
                  <a:lnTo>
                    <a:pt x="3187" y="2397"/>
                  </a:lnTo>
                  <a:lnTo>
                    <a:pt x="3170" y="2420"/>
                  </a:lnTo>
                  <a:lnTo>
                    <a:pt x="3152" y="2442"/>
                  </a:lnTo>
                  <a:lnTo>
                    <a:pt x="3133" y="2463"/>
                  </a:lnTo>
                  <a:lnTo>
                    <a:pt x="3113" y="2483"/>
                  </a:lnTo>
                  <a:lnTo>
                    <a:pt x="3091" y="2503"/>
                  </a:lnTo>
                  <a:lnTo>
                    <a:pt x="3069" y="2521"/>
                  </a:lnTo>
                  <a:lnTo>
                    <a:pt x="3046" y="2538"/>
                  </a:lnTo>
                  <a:lnTo>
                    <a:pt x="3022" y="2555"/>
                  </a:lnTo>
                  <a:lnTo>
                    <a:pt x="2997" y="2571"/>
                  </a:lnTo>
                  <a:lnTo>
                    <a:pt x="2971" y="2585"/>
                  </a:lnTo>
                  <a:lnTo>
                    <a:pt x="2945" y="2598"/>
                  </a:lnTo>
                  <a:lnTo>
                    <a:pt x="2917" y="2610"/>
                  </a:lnTo>
                  <a:lnTo>
                    <a:pt x="2889" y="2619"/>
                  </a:lnTo>
                  <a:lnTo>
                    <a:pt x="2861" y="2629"/>
                  </a:lnTo>
                  <a:lnTo>
                    <a:pt x="2831" y="2637"/>
                  </a:lnTo>
                  <a:lnTo>
                    <a:pt x="2802" y="2643"/>
                  </a:lnTo>
                  <a:lnTo>
                    <a:pt x="2770" y="2649"/>
                  </a:lnTo>
                  <a:lnTo>
                    <a:pt x="2479" y="2689"/>
                  </a:lnTo>
                  <a:lnTo>
                    <a:pt x="2479" y="2689"/>
                  </a:lnTo>
                  <a:lnTo>
                    <a:pt x="2489" y="2727"/>
                  </a:lnTo>
                  <a:lnTo>
                    <a:pt x="2502" y="2771"/>
                  </a:lnTo>
                  <a:lnTo>
                    <a:pt x="2519" y="2817"/>
                  </a:lnTo>
                  <a:lnTo>
                    <a:pt x="2537" y="2866"/>
                  </a:lnTo>
                  <a:lnTo>
                    <a:pt x="2559" y="2917"/>
                  </a:lnTo>
                  <a:lnTo>
                    <a:pt x="2584" y="2970"/>
                  </a:lnTo>
                  <a:lnTo>
                    <a:pt x="2598" y="2997"/>
                  </a:lnTo>
                  <a:lnTo>
                    <a:pt x="2612" y="3024"/>
                  </a:lnTo>
                  <a:lnTo>
                    <a:pt x="2628" y="3052"/>
                  </a:lnTo>
                  <a:lnTo>
                    <a:pt x="2645" y="3079"/>
                  </a:lnTo>
                  <a:lnTo>
                    <a:pt x="2662" y="3108"/>
                  </a:lnTo>
                  <a:lnTo>
                    <a:pt x="2681" y="3135"/>
                  </a:lnTo>
                  <a:lnTo>
                    <a:pt x="2700" y="3162"/>
                  </a:lnTo>
                  <a:lnTo>
                    <a:pt x="2720" y="3190"/>
                  </a:lnTo>
                  <a:lnTo>
                    <a:pt x="2741" y="3217"/>
                  </a:lnTo>
                  <a:lnTo>
                    <a:pt x="2764" y="3244"/>
                  </a:lnTo>
                  <a:lnTo>
                    <a:pt x="2787" y="3270"/>
                  </a:lnTo>
                  <a:lnTo>
                    <a:pt x="2812" y="3295"/>
                  </a:lnTo>
                  <a:lnTo>
                    <a:pt x="2838" y="3321"/>
                  </a:lnTo>
                  <a:lnTo>
                    <a:pt x="2865" y="3346"/>
                  </a:lnTo>
                  <a:lnTo>
                    <a:pt x="2893" y="3371"/>
                  </a:lnTo>
                  <a:lnTo>
                    <a:pt x="2922" y="3395"/>
                  </a:lnTo>
                  <a:lnTo>
                    <a:pt x="2953" y="3419"/>
                  </a:lnTo>
                  <a:lnTo>
                    <a:pt x="2985" y="3440"/>
                  </a:lnTo>
                  <a:lnTo>
                    <a:pt x="3018" y="3462"/>
                  </a:lnTo>
                  <a:lnTo>
                    <a:pt x="3053" y="3482"/>
                  </a:lnTo>
                  <a:lnTo>
                    <a:pt x="3053" y="3482"/>
                  </a:lnTo>
                  <a:lnTo>
                    <a:pt x="3044" y="3483"/>
                  </a:lnTo>
                  <a:lnTo>
                    <a:pt x="3021" y="3483"/>
                  </a:lnTo>
                  <a:lnTo>
                    <a:pt x="2984" y="3481"/>
                  </a:lnTo>
                  <a:lnTo>
                    <a:pt x="2960" y="3480"/>
                  </a:lnTo>
                  <a:lnTo>
                    <a:pt x="2933" y="3478"/>
                  </a:lnTo>
                  <a:lnTo>
                    <a:pt x="2905" y="3474"/>
                  </a:lnTo>
                  <a:lnTo>
                    <a:pt x="2874" y="3469"/>
                  </a:lnTo>
                  <a:lnTo>
                    <a:pt x="2840" y="3464"/>
                  </a:lnTo>
                  <a:lnTo>
                    <a:pt x="2805" y="3456"/>
                  </a:lnTo>
                  <a:lnTo>
                    <a:pt x="2767" y="3447"/>
                  </a:lnTo>
                  <a:lnTo>
                    <a:pt x="2729" y="3436"/>
                  </a:lnTo>
                  <a:lnTo>
                    <a:pt x="2688" y="3423"/>
                  </a:lnTo>
                  <a:lnTo>
                    <a:pt x="2647" y="3409"/>
                  </a:lnTo>
                  <a:lnTo>
                    <a:pt x="2605" y="3392"/>
                  </a:lnTo>
                  <a:lnTo>
                    <a:pt x="2562" y="3372"/>
                  </a:lnTo>
                  <a:lnTo>
                    <a:pt x="2519" y="3349"/>
                  </a:lnTo>
                  <a:lnTo>
                    <a:pt x="2475" y="3325"/>
                  </a:lnTo>
                  <a:lnTo>
                    <a:pt x="2432" y="3297"/>
                  </a:lnTo>
                  <a:lnTo>
                    <a:pt x="2409" y="3281"/>
                  </a:lnTo>
                  <a:lnTo>
                    <a:pt x="2388" y="3266"/>
                  </a:lnTo>
                  <a:lnTo>
                    <a:pt x="2365" y="3249"/>
                  </a:lnTo>
                  <a:lnTo>
                    <a:pt x="2344" y="3232"/>
                  </a:lnTo>
                  <a:lnTo>
                    <a:pt x="2323" y="3213"/>
                  </a:lnTo>
                  <a:lnTo>
                    <a:pt x="2301" y="3194"/>
                  </a:lnTo>
                  <a:lnTo>
                    <a:pt x="2280" y="3174"/>
                  </a:lnTo>
                  <a:lnTo>
                    <a:pt x="2259" y="3153"/>
                  </a:lnTo>
                  <a:lnTo>
                    <a:pt x="2238" y="3131"/>
                  </a:lnTo>
                  <a:lnTo>
                    <a:pt x="2217" y="3109"/>
                  </a:lnTo>
                  <a:lnTo>
                    <a:pt x="2197" y="3085"/>
                  </a:lnTo>
                  <a:lnTo>
                    <a:pt x="2177" y="3060"/>
                  </a:lnTo>
                  <a:lnTo>
                    <a:pt x="2158" y="3034"/>
                  </a:lnTo>
                  <a:lnTo>
                    <a:pt x="2139" y="3008"/>
                  </a:lnTo>
                  <a:lnTo>
                    <a:pt x="2120" y="2980"/>
                  </a:lnTo>
                  <a:lnTo>
                    <a:pt x="2102" y="2951"/>
                  </a:lnTo>
                  <a:lnTo>
                    <a:pt x="2084" y="2922"/>
                  </a:lnTo>
                  <a:lnTo>
                    <a:pt x="2066" y="2890"/>
                  </a:lnTo>
                  <a:lnTo>
                    <a:pt x="2049" y="2858"/>
                  </a:lnTo>
                  <a:lnTo>
                    <a:pt x="2032" y="2825"/>
                  </a:lnTo>
                  <a:lnTo>
                    <a:pt x="2017" y="2790"/>
                  </a:lnTo>
                  <a:lnTo>
                    <a:pt x="2001" y="2754"/>
                  </a:lnTo>
                  <a:lnTo>
                    <a:pt x="915" y="2906"/>
                  </a:lnTo>
                  <a:lnTo>
                    <a:pt x="915" y="2906"/>
                  </a:lnTo>
                  <a:lnTo>
                    <a:pt x="884" y="2909"/>
                  </a:lnTo>
                  <a:lnTo>
                    <a:pt x="853" y="2911"/>
                  </a:lnTo>
                  <a:lnTo>
                    <a:pt x="822" y="2912"/>
                  </a:lnTo>
                  <a:lnTo>
                    <a:pt x="792" y="2911"/>
                  </a:lnTo>
                  <a:lnTo>
                    <a:pt x="762" y="2908"/>
                  </a:lnTo>
                  <a:lnTo>
                    <a:pt x="732" y="2905"/>
                  </a:lnTo>
                  <a:lnTo>
                    <a:pt x="703" y="2899"/>
                  </a:lnTo>
                  <a:lnTo>
                    <a:pt x="674" y="2893"/>
                  </a:lnTo>
                  <a:lnTo>
                    <a:pt x="646" y="2885"/>
                  </a:lnTo>
                  <a:lnTo>
                    <a:pt x="618" y="2875"/>
                  </a:lnTo>
                  <a:lnTo>
                    <a:pt x="591" y="2865"/>
                  </a:lnTo>
                  <a:lnTo>
                    <a:pt x="564" y="2854"/>
                  </a:lnTo>
                  <a:lnTo>
                    <a:pt x="538" y="2841"/>
                  </a:lnTo>
                  <a:lnTo>
                    <a:pt x="513" y="2827"/>
                  </a:lnTo>
                  <a:lnTo>
                    <a:pt x="489" y="2812"/>
                  </a:lnTo>
                  <a:lnTo>
                    <a:pt x="465" y="2795"/>
                  </a:lnTo>
                  <a:lnTo>
                    <a:pt x="442" y="2778"/>
                  </a:lnTo>
                  <a:lnTo>
                    <a:pt x="420" y="2760"/>
                  </a:lnTo>
                  <a:lnTo>
                    <a:pt x="399" y="2740"/>
                  </a:lnTo>
                  <a:lnTo>
                    <a:pt x="379" y="2720"/>
                  </a:lnTo>
                  <a:lnTo>
                    <a:pt x="360" y="2698"/>
                  </a:lnTo>
                  <a:lnTo>
                    <a:pt x="342" y="2677"/>
                  </a:lnTo>
                  <a:lnTo>
                    <a:pt x="325" y="2653"/>
                  </a:lnTo>
                  <a:lnTo>
                    <a:pt x="309" y="2629"/>
                  </a:lnTo>
                  <a:lnTo>
                    <a:pt x="295" y="2604"/>
                  </a:lnTo>
                  <a:lnTo>
                    <a:pt x="281" y="2579"/>
                  </a:lnTo>
                  <a:lnTo>
                    <a:pt x="269" y="2552"/>
                  </a:lnTo>
                  <a:lnTo>
                    <a:pt x="258" y="2525"/>
                  </a:lnTo>
                  <a:lnTo>
                    <a:pt x="249" y="2498"/>
                  </a:lnTo>
                  <a:lnTo>
                    <a:pt x="240" y="2469"/>
                  </a:lnTo>
                  <a:lnTo>
                    <a:pt x="233" y="2440"/>
                  </a:lnTo>
                  <a:lnTo>
                    <a:pt x="228" y="2411"/>
                  </a:lnTo>
                  <a:lnTo>
                    <a:pt x="5" y="924"/>
                  </a:lnTo>
                  <a:lnTo>
                    <a:pt x="5" y="924"/>
                  </a:lnTo>
                  <a:lnTo>
                    <a:pt x="2" y="894"/>
                  </a:lnTo>
                  <a:lnTo>
                    <a:pt x="0" y="865"/>
                  </a:lnTo>
                  <a:lnTo>
                    <a:pt x="0" y="835"/>
                  </a:lnTo>
                  <a:lnTo>
                    <a:pt x="1" y="806"/>
                  </a:lnTo>
                  <a:lnTo>
                    <a:pt x="3" y="777"/>
                  </a:lnTo>
                  <a:lnTo>
                    <a:pt x="6" y="748"/>
                  </a:lnTo>
                  <a:lnTo>
                    <a:pt x="12" y="720"/>
                  </a:lnTo>
                  <a:lnTo>
                    <a:pt x="19" y="693"/>
                  </a:lnTo>
                  <a:lnTo>
                    <a:pt x="28" y="665"/>
                  </a:lnTo>
                  <a:lnTo>
                    <a:pt x="37" y="639"/>
                  </a:lnTo>
                  <a:lnTo>
                    <a:pt x="48" y="612"/>
                  </a:lnTo>
                  <a:lnTo>
                    <a:pt x="60" y="587"/>
                  </a:lnTo>
                  <a:lnTo>
                    <a:pt x="72" y="562"/>
                  </a:lnTo>
                  <a:lnTo>
                    <a:pt x="87" y="537"/>
                  </a:lnTo>
                  <a:lnTo>
                    <a:pt x="103" y="514"/>
                  </a:lnTo>
                  <a:lnTo>
                    <a:pt x="121" y="491"/>
                  </a:lnTo>
                  <a:lnTo>
                    <a:pt x="139" y="469"/>
                  </a:lnTo>
                  <a:lnTo>
                    <a:pt x="158" y="448"/>
                  </a:lnTo>
                  <a:lnTo>
                    <a:pt x="177" y="427"/>
                  </a:lnTo>
                  <a:lnTo>
                    <a:pt x="198" y="408"/>
                  </a:lnTo>
                  <a:lnTo>
                    <a:pt x="221" y="389"/>
                  </a:lnTo>
                  <a:lnTo>
                    <a:pt x="244" y="372"/>
                  </a:lnTo>
                  <a:lnTo>
                    <a:pt x="268" y="356"/>
                  </a:lnTo>
                  <a:lnTo>
                    <a:pt x="292" y="341"/>
                  </a:lnTo>
                  <a:lnTo>
                    <a:pt x="318" y="327"/>
                  </a:lnTo>
                  <a:lnTo>
                    <a:pt x="345" y="314"/>
                  </a:lnTo>
                  <a:lnTo>
                    <a:pt x="372" y="302"/>
                  </a:lnTo>
                  <a:lnTo>
                    <a:pt x="400" y="291"/>
                  </a:lnTo>
                  <a:lnTo>
                    <a:pt x="429" y="283"/>
                  </a:lnTo>
                  <a:lnTo>
                    <a:pt x="458" y="275"/>
                  </a:lnTo>
                  <a:lnTo>
                    <a:pt x="489" y="269"/>
                  </a:lnTo>
                  <a:lnTo>
                    <a:pt x="519" y="263"/>
                  </a:lnTo>
                  <a:lnTo>
                    <a:pt x="519" y="263"/>
                  </a:lnTo>
                  <a:close/>
                  <a:moveTo>
                    <a:pt x="1532" y="2061"/>
                  </a:moveTo>
                  <a:lnTo>
                    <a:pt x="1532" y="2061"/>
                  </a:lnTo>
                  <a:lnTo>
                    <a:pt x="1536" y="2083"/>
                  </a:lnTo>
                  <a:lnTo>
                    <a:pt x="1543" y="2102"/>
                  </a:lnTo>
                  <a:lnTo>
                    <a:pt x="1552" y="2123"/>
                  </a:lnTo>
                  <a:lnTo>
                    <a:pt x="1562" y="2141"/>
                  </a:lnTo>
                  <a:lnTo>
                    <a:pt x="1575" y="2158"/>
                  </a:lnTo>
                  <a:lnTo>
                    <a:pt x="1589" y="2173"/>
                  </a:lnTo>
                  <a:lnTo>
                    <a:pt x="1606" y="2189"/>
                  </a:lnTo>
                  <a:lnTo>
                    <a:pt x="1624" y="2202"/>
                  </a:lnTo>
                  <a:lnTo>
                    <a:pt x="1643" y="2213"/>
                  </a:lnTo>
                  <a:lnTo>
                    <a:pt x="1664" y="2223"/>
                  </a:lnTo>
                  <a:lnTo>
                    <a:pt x="1687" y="2231"/>
                  </a:lnTo>
                  <a:lnTo>
                    <a:pt x="1711" y="2236"/>
                  </a:lnTo>
                  <a:lnTo>
                    <a:pt x="1736" y="2240"/>
                  </a:lnTo>
                  <a:lnTo>
                    <a:pt x="1763" y="2243"/>
                  </a:lnTo>
                  <a:lnTo>
                    <a:pt x="1791" y="2241"/>
                  </a:lnTo>
                  <a:lnTo>
                    <a:pt x="1820" y="2239"/>
                  </a:lnTo>
                  <a:lnTo>
                    <a:pt x="1820" y="2239"/>
                  </a:lnTo>
                  <a:lnTo>
                    <a:pt x="1845" y="2234"/>
                  </a:lnTo>
                  <a:lnTo>
                    <a:pt x="1870" y="2227"/>
                  </a:lnTo>
                  <a:lnTo>
                    <a:pt x="1893" y="2219"/>
                  </a:lnTo>
                  <a:lnTo>
                    <a:pt x="1914" y="2208"/>
                  </a:lnTo>
                  <a:lnTo>
                    <a:pt x="1935" y="2195"/>
                  </a:lnTo>
                  <a:lnTo>
                    <a:pt x="1953" y="2181"/>
                  </a:lnTo>
                  <a:lnTo>
                    <a:pt x="1969" y="2166"/>
                  </a:lnTo>
                  <a:lnTo>
                    <a:pt x="1985" y="2149"/>
                  </a:lnTo>
                  <a:lnTo>
                    <a:pt x="1999" y="2131"/>
                  </a:lnTo>
                  <a:lnTo>
                    <a:pt x="2010" y="2113"/>
                  </a:lnTo>
                  <a:lnTo>
                    <a:pt x="2019" y="2094"/>
                  </a:lnTo>
                  <a:lnTo>
                    <a:pt x="2027" y="2074"/>
                  </a:lnTo>
                  <a:lnTo>
                    <a:pt x="2031" y="2054"/>
                  </a:lnTo>
                  <a:lnTo>
                    <a:pt x="2034" y="2033"/>
                  </a:lnTo>
                  <a:lnTo>
                    <a:pt x="2036" y="2013"/>
                  </a:lnTo>
                  <a:lnTo>
                    <a:pt x="2033" y="1992"/>
                  </a:lnTo>
                  <a:lnTo>
                    <a:pt x="2033" y="1992"/>
                  </a:lnTo>
                  <a:lnTo>
                    <a:pt x="2029" y="1973"/>
                  </a:lnTo>
                  <a:lnTo>
                    <a:pt x="2023" y="1954"/>
                  </a:lnTo>
                  <a:lnTo>
                    <a:pt x="2015" y="1935"/>
                  </a:lnTo>
                  <a:lnTo>
                    <a:pt x="2005" y="1916"/>
                  </a:lnTo>
                  <a:lnTo>
                    <a:pt x="1993" y="1899"/>
                  </a:lnTo>
                  <a:lnTo>
                    <a:pt x="1980" y="1883"/>
                  </a:lnTo>
                  <a:lnTo>
                    <a:pt x="1964" y="1867"/>
                  </a:lnTo>
                  <a:lnTo>
                    <a:pt x="1947" y="1853"/>
                  </a:lnTo>
                  <a:lnTo>
                    <a:pt x="1928" y="1840"/>
                  </a:lnTo>
                  <a:lnTo>
                    <a:pt x="1908" y="1829"/>
                  </a:lnTo>
                  <a:lnTo>
                    <a:pt x="1885" y="1819"/>
                  </a:lnTo>
                  <a:lnTo>
                    <a:pt x="1863" y="1812"/>
                  </a:lnTo>
                  <a:lnTo>
                    <a:pt x="1837" y="1807"/>
                  </a:lnTo>
                  <a:lnTo>
                    <a:pt x="1825" y="1805"/>
                  </a:lnTo>
                  <a:lnTo>
                    <a:pt x="1811" y="1804"/>
                  </a:lnTo>
                  <a:lnTo>
                    <a:pt x="1798" y="1804"/>
                  </a:lnTo>
                  <a:lnTo>
                    <a:pt x="1784" y="1804"/>
                  </a:lnTo>
                  <a:lnTo>
                    <a:pt x="1770" y="1805"/>
                  </a:lnTo>
                  <a:lnTo>
                    <a:pt x="1756" y="1806"/>
                  </a:lnTo>
                  <a:lnTo>
                    <a:pt x="1756" y="1806"/>
                  </a:lnTo>
                  <a:lnTo>
                    <a:pt x="1728" y="1812"/>
                  </a:lnTo>
                  <a:lnTo>
                    <a:pt x="1701" y="1818"/>
                  </a:lnTo>
                  <a:lnTo>
                    <a:pt x="1677" y="1828"/>
                  </a:lnTo>
                  <a:lnTo>
                    <a:pt x="1654" y="1839"/>
                  </a:lnTo>
                  <a:lnTo>
                    <a:pt x="1633" y="1851"/>
                  </a:lnTo>
                  <a:lnTo>
                    <a:pt x="1614" y="1865"/>
                  </a:lnTo>
                  <a:lnTo>
                    <a:pt x="1596" y="1881"/>
                  </a:lnTo>
                  <a:lnTo>
                    <a:pt x="1580" y="1897"/>
                  </a:lnTo>
                  <a:lnTo>
                    <a:pt x="1567" y="1915"/>
                  </a:lnTo>
                  <a:lnTo>
                    <a:pt x="1555" y="1934"/>
                  </a:lnTo>
                  <a:lnTo>
                    <a:pt x="1545" y="1954"/>
                  </a:lnTo>
                  <a:lnTo>
                    <a:pt x="1539" y="1975"/>
                  </a:lnTo>
                  <a:lnTo>
                    <a:pt x="1533" y="1995"/>
                  </a:lnTo>
                  <a:lnTo>
                    <a:pt x="1531" y="2017"/>
                  </a:lnTo>
                  <a:lnTo>
                    <a:pt x="1531" y="2038"/>
                  </a:lnTo>
                  <a:lnTo>
                    <a:pt x="1532" y="2061"/>
                  </a:lnTo>
                  <a:lnTo>
                    <a:pt x="1532" y="2061"/>
                  </a:lnTo>
                  <a:close/>
                  <a:moveTo>
                    <a:pt x="1111" y="1258"/>
                  </a:moveTo>
                  <a:lnTo>
                    <a:pt x="1111" y="1258"/>
                  </a:lnTo>
                  <a:lnTo>
                    <a:pt x="1116" y="1281"/>
                  </a:lnTo>
                  <a:lnTo>
                    <a:pt x="1122" y="1305"/>
                  </a:lnTo>
                  <a:lnTo>
                    <a:pt x="1130" y="1327"/>
                  </a:lnTo>
                  <a:lnTo>
                    <a:pt x="1139" y="1347"/>
                  </a:lnTo>
                  <a:lnTo>
                    <a:pt x="1151" y="1367"/>
                  </a:lnTo>
                  <a:lnTo>
                    <a:pt x="1162" y="1384"/>
                  </a:lnTo>
                  <a:lnTo>
                    <a:pt x="1175" y="1401"/>
                  </a:lnTo>
                  <a:lnTo>
                    <a:pt x="1190" y="1418"/>
                  </a:lnTo>
                  <a:lnTo>
                    <a:pt x="1204" y="1433"/>
                  </a:lnTo>
                  <a:lnTo>
                    <a:pt x="1220" y="1447"/>
                  </a:lnTo>
                  <a:lnTo>
                    <a:pt x="1237" y="1461"/>
                  </a:lnTo>
                  <a:lnTo>
                    <a:pt x="1254" y="1474"/>
                  </a:lnTo>
                  <a:lnTo>
                    <a:pt x="1271" y="1486"/>
                  </a:lnTo>
                  <a:lnTo>
                    <a:pt x="1288" y="1496"/>
                  </a:lnTo>
                  <a:lnTo>
                    <a:pt x="1324" y="1518"/>
                  </a:lnTo>
                  <a:lnTo>
                    <a:pt x="1359" y="1537"/>
                  </a:lnTo>
                  <a:lnTo>
                    <a:pt x="1394" y="1556"/>
                  </a:lnTo>
                  <a:lnTo>
                    <a:pt x="1425" y="1573"/>
                  </a:lnTo>
                  <a:lnTo>
                    <a:pt x="1455" y="1590"/>
                  </a:lnTo>
                  <a:lnTo>
                    <a:pt x="1468" y="1600"/>
                  </a:lnTo>
                  <a:lnTo>
                    <a:pt x="1479" y="1609"/>
                  </a:lnTo>
                  <a:lnTo>
                    <a:pt x="1490" y="1618"/>
                  </a:lnTo>
                  <a:lnTo>
                    <a:pt x="1499" y="1627"/>
                  </a:lnTo>
                  <a:lnTo>
                    <a:pt x="1507" y="1638"/>
                  </a:lnTo>
                  <a:lnTo>
                    <a:pt x="1514" y="1648"/>
                  </a:lnTo>
                  <a:lnTo>
                    <a:pt x="1518" y="1658"/>
                  </a:lnTo>
                  <a:lnTo>
                    <a:pt x="1521" y="1670"/>
                  </a:lnTo>
                  <a:lnTo>
                    <a:pt x="1538" y="1784"/>
                  </a:lnTo>
                  <a:lnTo>
                    <a:pt x="1937" y="1729"/>
                  </a:lnTo>
                  <a:lnTo>
                    <a:pt x="1913" y="1563"/>
                  </a:lnTo>
                  <a:lnTo>
                    <a:pt x="1913" y="1563"/>
                  </a:lnTo>
                  <a:lnTo>
                    <a:pt x="1909" y="1546"/>
                  </a:lnTo>
                  <a:lnTo>
                    <a:pt x="1904" y="1529"/>
                  </a:lnTo>
                  <a:lnTo>
                    <a:pt x="1897" y="1513"/>
                  </a:lnTo>
                  <a:lnTo>
                    <a:pt x="1889" y="1497"/>
                  </a:lnTo>
                  <a:lnTo>
                    <a:pt x="1879" y="1483"/>
                  </a:lnTo>
                  <a:lnTo>
                    <a:pt x="1866" y="1468"/>
                  </a:lnTo>
                  <a:lnTo>
                    <a:pt x="1854" y="1455"/>
                  </a:lnTo>
                  <a:lnTo>
                    <a:pt x="1840" y="1442"/>
                  </a:lnTo>
                  <a:lnTo>
                    <a:pt x="1826" y="1429"/>
                  </a:lnTo>
                  <a:lnTo>
                    <a:pt x="1810" y="1418"/>
                  </a:lnTo>
                  <a:lnTo>
                    <a:pt x="1794" y="1406"/>
                  </a:lnTo>
                  <a:lnTo>
                    <a:pt x="1778" y="1394"/>
                  </a:lnTo>
                  <a:lnTo>
                    <a:pt x="1743" y="1372"/>
                  </a:lnTo>
                  <a:lnTo>
                    <a:pt x="1707" y="1352"/>
                  </a:lnTo>
                  <a:lnTo>
                    <a:pt x="1637" y="1314"/>
                  </a:lnTo>
                  <a:lnTo>
                    <a:pt x="1606" y="1295"/>
                  </a:lnTo>
                  <a:lnTo>
                    <a:pt x="1577" y="1277"/>
                  </a:lnTo>
                  <a:lnTo>
                    <a:pt x="1563" y="1267"/>
                  </a:lnTo>
                  <a:lnTo>
                    <a:pt x="1551" y="1258"/>
                  </a:lnTo>
                  <a:lnTo>
                    <a:pt x="1541" y="1249"/>
                  </a:lnTo>
                  <a:lnTo>
                    <a:pt x="1531" y="1239"/>
                  </a:lnTo>
                  <a:lnTo>
                    <a:pt x="1523" y="1230"/>
                  </a:lnTo>
                  <a:lnTo>
                    <a:pt x="1517" y="1219"/>
                  </a:lnTo>
                  <a:lnTo>
                    <a:pt x="1513" y="1209"/>
                  </a:lnTo>
                  <a:lnTo>
                    <a:pt x="1511" y="1198"/>
                  </a:lnTo>
                  <a:lnTo>
                    <a:pt x="1511" y="1198"/>
                  </a:lnTo>
                  <a:lnTo>
                    <a:pt x="1509" y="1184"/>
                  </a:lnTo>
                  <a:lnTo>
                    <a:pt x="1509" y="1171"/>
                  </a:lnTo>
                  <a:lnTo>
                    <a:pt x="1513" y="1159"/>
                  </a:lnTo>
                  <a:lnTo>
                    <a:pt x="1517" y="1148"/>
                  </a:lnTo>
                  <a:lnTo>
                    <a:pt x="1523" y="1138"/>
                  </a:lnTo>
                  <a:lnTo>
                    <a:pt x="1531" y="1129"/>
                  </a:lnTo>
                  <a:lnTo>
                    <a:pt x="1540" y="1121"/>
                  </a:lnTo>
                  <a:lnTo>
                    <a:pt x="1550" y="1113"/>
                  </a:lnTo>
                  <a:lnTo>
                    <a:pt x="1561" y="1107"/>
                  </a:lnTo>
                  <a:lnTo>
                    <a:pt x="1573" y="1101"/>
                  </a:lnTo>
                  <a:lnTo>
                    <a:pt x="1586" y="1096"/>
                  </a:lnTo>
                  <a:lnTo>
                    <a:pt x="1599" y="1091"/>
                  </a:lnTo>
                  <a:lnTo>
                    <a:pt x="1613" y="1087"/>
                  </a:lnTo>
                  <a:lnTo>
                    <a:pt x="1626" y="1084"/>
                  </a:lnTo>
                  <a:lnTo>
                    <a:pt x="1655" y="1080"/>
                  </a:lnTo>
                  <a:lnTo>
                    <a:pt x="1655" y="1080"/>
                  </a:lnTo>
                  <a:lnTo>
                    <a:pt x="1672" y="1078"/>
                  </a:lnTo>
                  <a:lnTo>
                    <a:pt x="1691" y="1078"/>
                  </a:lnTo>
                  <a:lnTo>
                    <a:pt x="1710" y="1081"/>
                  </a:lnTo>
                  <a:lnTo>
                    <a:pt x="1729" y="1084"/>
                  </a:lnTo>
                  <a:lnTo>
                    <a:pt x="1750" y="1089"/>
                  </a:lnTo>
                  <a:lnTo>
                    <a:pt x="1770" y="1096"/>
                  </a:lnTo>
                  <a:lnTo>
                    <a:pt x="1790" y="1104"/>
                  </a:lnTo>
                  <a:lnTo>
                    <a:pt x="1810" y="1113"/>
                  </a:lnTo>
                  <a:lnTo>
                    <a:pt x="1830" y="1123"/>
                  </a:lnTo>
                  <a:lnTo>
                    <a:pt x="1851" y="1133"/>
                  </a:lnTo>
                  <a:lnTo>
                    <a:pt x="1870" y="1145"/>
                  </a:lnTo>
                  <a:lnTo>
                    <a:pt x="1889" y="1157"/>
                  </a:lnTo>
                  <a:lnTo>
                    <a:pt x="1908" y="1170"/>
                  </a:lnTo>
                  <a:lnTo>
                    <a:pt x="1926" y="1183"/>
                  </a:lnTo>
                  <a:lnTo>
                    <a:pt x="1943" y="1197"/>
                  </a:lnTo>
                  <a:lnTo>
                    <a:pt x="1959" y="1210"/>
                  </a:lnTo>
                  <a:lnTo>
                    <a:pt x="2158" y="953"/>
                  </a:lnTo>
                  <a:lnTo>
                    <a:pt x="2158" y="953"/>
                  </a:lnTo>
                  <a:lnTo>
                    <a:pt x="2125" y="926"/>
                  </a:lnTo>
                  <a:lnTo>
                    <a:pt x="2091" y="901"/>
                  </a:lnTo>
                  <a:lnTo>
                    <a:pt x="2057" y="879"/>
                  </a:lnTo>
                  <a:lnTo>
                    <a:pt x="2021" y="857"/>
                  </a:lnTo>
                  <a:lnTo>
                    <a:pt x="1985" y="838"/>
                  </a:lnTo>
                  <a:lnTo>
                    <a:pt x="1948" y="820"/>
                  </a:lnTo>
                  <a:lnTo>
                    <a:pt x="1911" y="805"/>
                  </a:lnTo>
                  <a:lnTo>
                    <a:pt x="1874" y="792"/>
                  </a:lnTo>
                  <a:lnTo>
                    <a:pt x="1836" y="780"/>
                  </a:lnTo>
                  <a:lnTo>
                    <a:pt x="1798" y="772"/>
                  </a:lnTo>
                  <a:lnTo>
                    <a:pt x="1759" y="764"/>
                  </a:lnTo>
                  <a:lnTo>
                    <a:pt x="1719" y="760"/>
                  </a:lnTo>
                  <a:lnTo>
                    <a:pt x="1680" y="757"/>
                  </a:lnTo>
                  <a:lnTo>
                    <a:pt x="1641" y="757"/>
                  </a:lnTo>
                  <a:lnTo>
                    <a:pt x="1600" y="759"/>
                  </a:lnTo>
                  <a:lnTo>
                    <a:pt x="1560" y="763"/>
                  </a:lnTo>
                  <a:lnTo>
                    <a:pt x="1560" y="763"/>
                  </a:lnTo>
                  <a:lnTo>
                    <a:pt x="1533" y="767"/>
                  </a:lnTo>
                  <a:lnTo>
                    <a:pt x="1507" y="772"/>
                  </a:lnTo>
                  <a:lnTo>
                    <a:pt x="1481" y="777"/>
                  </a:lnTo>
                  <a:lnTo>
                    <a:pt x="1457" y="784"/>
                  </a:lnTo>
                  <a:lnTo>
                    <a:pt x="1432" y="791"/>
                  </a:lnTo>
                  <a:lnTo>
                    <a:pt x="1409" y="799"/>
                  </a:lnTo>
                  <a:lnTo>
                    <a:pt x="1386" y="808"/>
                  </a:lnTo>
                  <a:lnTo>
                    <a:pt x="1364" y="817"/>
                  </a:lnTo>
                  <a:lnTo>
                    <a:pt x="1341" y="828"/>
                  </a:lnTo>
                  <a:lnTo>
                    <a:pt x="1321" y="839"/>
                  </a:lnTo>
                  <a:lnTo>
                    <a:pt x="1301" y="851"/>
                  </a:lnTo>
                  <a:lnTo>
                    <a:pt x="1282" y="862"/>
                  </a:lnTo>
                  <a:lnTo>
                    <a:pt x="1263" y="876"/>
                  </a:lnTo>
                  <a:lnTo>
                    <a:pt x="1245" y="891"/>
                  </a:lnTo>
                  <a:lnTo>
                    <a:pt x="1229" y="905"/>
                  </a:lnTo>
                  <a:lnTo>
                    <a:pt x="1213" y="920"/>
                  </a:lnTo>
                  <a:lnTo>
                    <a:pt x="1198" y="936"/>
                  </a:lnTo>
                  <a:lnTo>
                    <a:pt x="1184" y="953"/>
                  </a:lnTo>
                  <a:lnTo>
                    <a:pt x="1172" y="970"/>
                  </a:lnTo>
                  <a:lnTo>
                    <a:pt x="1159" y="989"/>
                  </a:lnTo>
                  <a:lnTo>
                    <a:pt x="1149" y="1007"/>
                  </a:lnTo>
                  <a:lnTo>
                    <a:pt x="1139" y="1027"/>
                  </a:lnTo>
                  <a:lnTo>
                    <a:pt x="1130" y="1047"/>
                  </a:lnTo>
                  <a:lnTo>
                    <a:pt x="1124" y="1068"/>
                  </a:lnTo>
                  <a:lnTo>
                    <a:pt x="1118" y="1089"/>
                  </a:lnTo>
                  <a:lnTo>
                    <a:pt x="1112" y="1111"/>
                  </a:lnTo>
                  <a:lnTo>
                    <a:pt x="1109" y="1133"/>
                  </a:lnTo>
                  <a:lnTo>
                    <a:pt x="1107" y="1157"/>
                  </a:lnTo>
                  <a:lnTo>
                    <a:pt x="1106" y="1181"/>
                  </a:lnTo>
                  <a:lnTo>
                    <a:pt x="1106" y="1206"/>
                  </a:lnTo>
                  <a:lnTo>
                    <a:pt x="1108" y="1232"/>
                  </a:lnTo>
                  <a:lnTo>
                    <a:pt x="1111" y="1258"/>
                  </a:lnTo>
                  <a:lnTo>
                    <a:pt x="1111" y="1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33"/>
            <p:cNvSpPr>
              <a:spLocks noEditPoints="1"/>
            </p:cNvSpPr>
            <p:nvPr/>
          </p:nvSpPr>
          <p:spPr bwMode="auto">
            <a:xfrm flipH="1">
              <a:off x="10670986" y="5708192"/>
              <a:ext cx="1194006" cy="936475"/>
            </a:xfrm>
            <a:custGeom>
              <a:avLst/>
              <a:gdLst>
                <a:gd name="T0" fmla="*/ 110 w 4121"/>
                <a:gd name="T1" fmla="*/ 1849 h 3773"/>
                <a:gd name="T2" fmla="*/ 560 w 4121"/>
                <a:gd name="T3" fmla="*/ 1428 h 3773"/>
                <a:gd name="T4" fmla="*/ 583 w 4121"/>
                <a:gd name="T5" fmla="*/ 1171 h 3773"/>
                <a:gd name="T6" fmla="*/ 746 w 4121"/>
                <a:gd name="T7" fmla="*/ 811 h 3773"/>
                <a:gd name="T8" fmla="*/ 1073 w 4121"/>
                <a:gd name="T9" fmla="*/ 587 h 3773"/>
                <a:gd name="T10" fmla="*/ 1434 w 4121"/>
                <a:gd name="T11" fmla="*/ 536 h 3773"/>
                <a:gd name="T12" fmla="*/ 1747 w 4121"/>
                <a:gd name="T13" fmla="*/ 641 h 3773"/>
                <a:gd name="T14" fmla="*/ 1886 w 4121"/>
                <a:gd name="T15" fmla="*/ 460 h 3773"/>
                <a:gd name="T16" fmla="*/ 2248 w 4121"/>
                <a:gd name="T17" fmla="*/ 88 h 3773"/>
                <a:gd name="T18" fmla="*/ 2495 w 4121"/>
                <a:gd name="T19" fmla="*/ 10 h 3773"/>
                <a:gd name="T20" fmla="*/ 2907 w 4121"/>
                <a:gd name="T21" fmla="*/ 49 h 3773"/>
                <a:gd name="T22" fmla="*/ 3156 w 4121"/>
                <a:gd name="T23" fmla="*/ 193 h 3773"/>
                <a:gd name="T24" fmla="*/ 3365 w 4121"/>
                <a:gd name="T25" fmla="*/ 470 h 3773"/>
                <a:gd name="T26" fmla="*/ 3429 w 4121"/>
                <a:gd name="T27" fmla="*/ 832 h 3773"/>
                <a:gd name="T28" fmla="*/ 3490 w 4121"/>
                <a:gd name="T29" fmla="*/ 1036 h 3773"/>
                <a:gd name="T30" fmla="*/ 3782 w 4121"/>
                <a:gd name="T31" fmla="*/ 1191 h 3773"/>
                <a:gd name="T32" fmla="*/ 4026 w 4121"/>
                <a:gd name="T33" fmla="*/ 1489 h 3773"/>
                <a:gd name="T34" fmla="*/ 4121 w 4121"/>
                <a:gd name="T35" fmla="*/ 1914 h 3773"/>
                <a:gd name="T36" fmla="*/ 3972 w 4121"/>
                <a:gd name="T37" fmla="*/ 2367 h 3773"/>
                <a:gd name="T38" fmla="*/ 3542 w 4121"/>
                <a:gd name="T39" fmla="*/ 2710 h 3773"/>
                <a:gd name="T40" fmla="*/ 3229 w 4121"/>
                <a:gd name="T41" fmla="*/ 2775 h 3773"/>
                <a:gd name="T42" fmla="*/ 3084 w 4121"/>
                <a:gd name="T43" fmla="*/ 3035 h 3773"/>
                <a:gd name="T44" fmla="*/ 2956 w 4121"/>
                <a:gd name="T45" fmla="*/ 3335 h 3773"/>
                <a:gd name="T46" fmla="*/ 3193 w 4121"/>
                <a:gd name="T47" fmla="*/ 3633 h 3773"/>
                <a:gd name="T48" fmla="*/ 3453 w 4121"/>
                <a:gd name="T49" fmla="*/ 3773 h 3773"/>
                <a:gd name="T50" fmla="*/ 3054 w 4121"/>
                <a:gd name="T51" fmla="*/ 3729 h 3773"/>
                <a:gd name="T52" fmla="*/ 2410 w 4121"/>
                <a:gd name="T53" fmla="*/ 3499 h 3773"/>
                <a:gd name="T54" fmla="*/ 2109 w 4121"/>
                <a:gd name="T55" fmla="*/ 3497 h 3773"/>
                <a:gd name="T56" fmla="*/ 1823 w 4121"/>
                <a:gd name="T57" fmla="*/ 3388 h 3773"/>
                <a:gd name="T58" fmla="*/ 1593 w 4121"/>
                <a:gd name="T59" fmla="*/ 3191 h 3773"/>
                <a:gd name="T60" fmla="*/ 1326 w 4121"/>
                <a:gd name="T61" fmla="*/ 3176 h 3773"/>
                <a:gd name="T62" fmla="*/ 985 w 4121"/>
                <a:gd name="T63" fmla="*/ 3235 h 3773"/>
                <a:gd name="T64" fmla="*/ 494 w 4121"/>
                <a:gd name="T65" fmla="*/ 3108 h 3773"/>
                <a:gd name="T66" fmla="*/ 233 w 4121"/>
                <a:gd name="T67" fmla="*/ 2898 h 3773"/>
                <a:gd name="T68" fmla="*/ 14 w 4121"/>
                <a:gd name="T69" fmla="*/ 2438 h 3773"/>
                <a:gd name="T70" fmla="*/ 2151 w 4121"/>
                <a:gd name="T71" fmla="*/ 2671 h 3773"/>
                <a:gd name="T72" fmla="*/ 2319 w 4121"/>
                <a:gd name="T73" fmla="*/ 2762 h 3773"/>
                <a:gd name="T74" fmla="*/ 2475 w 4121"/>
                <a:gd name="T75" fmla="*/ 2675 h 3773"/>
                <a:gd name="T76" fmla="*/ 2486 w 4121"/>
                <a:gd name="T77" fmla="*/ 2501 h 3773"/>
                <a:gd name="T78" fmla="*/ 2327 w 4121"/>
                <a:gd name="T79" fmla="*/ 2397 h 3773"/>
                <a:gd name="T80" fmla="*/ 2163 w 4121"/>
                <a:gd name="T81" fmla="*/ 2467 h 3773"/>
                <a:gd name="T82" fmla="*/ 1455 w 4121"/>
                <a:gd name="T83" fmla="*/ 1532 h 3773"/>
                <a:gd name="T84" fmla="*/ 1584 w 4121"/>
                <a:gd name="T85" fmla="*/ 1806 h 3773"/>
                <a:gd name="T86" fmla="*/ 1940 w 4121"/>
                <a:gd name="T87" fmla="*/ 2045 h 3773"/>
                <a:gd name="T88" fmla="*/ 2287 w 4121"/>
                <a:gd name="T89" fmla="*/ 2229 h 3773"/>
                <a:gd name="T90" fmla="*/ 2132 w 4121"/>
                <a:gd name="T91" fmla="*/ 1968 h 3773"/>
                <a:gd name="T92" fmla="*/ 1812 w 4121"/>
                <a:gd name="T93" fmla="*/ 1667 h 3773"/>
                <a:gd name="T94" fmla="*/ 1749 w 4121"/>
                <a:gd name="T95" fmla="*/ 1426 h 3773"/>
                <a:gd name="T96" fmla="*/ 1845 w 4121"/>
                <a:gd name="T97" fmla="*/ 1328 h 3773"/>
                <a:gd name="T98" fmla="*/ 2007 w 4121"/>
                <a:gd name="T99" fmla="*/ 1372 h 3773"/>
                <a:gd name="T100" fmla="*/ 2072 w 4121"/>
                <a:gd name="T101" fmla="*/ 1546 h 3773"/>
                <a:gd name="T102" fmla="*/ 2003 w 4121"/>
                <a:gd name="T103" fmla="*/ 1651 h 3773"/>
                <a:gd name="T104" fmla="*/ 2114 w 4121"/>
                <a:gd name="T105" fmla="*/ 1721 h 3773"/>
                <a:gd name="T106" fmla="*/ 2254 w 4121"/>
                <a:gd name="T107" fmla="*/ 1704 h 3773"/>
                <a:gd name="T108" fmla="*/ 2345 w 4121"/>
                <a:gd name="T109" fmla="*/ 1535 h 3773"/>
                <a:gd name="T110" fmla="*/ 2289 w 4121"/>
                <a:gd name="T111" fmla="*/ 1377 h 3773"/>
                <a:gd name="T112" fmla="*/ 2119 w 4121"/>
                <a:gd name="T113" fmla="*/ 1243 h 3773"/>
                <a:gd name="T114" fmla="*/ 1829 w 4121"/>
                <a:gd name="T115" fmla="*/ 1204 h 3773"/>
                <a:gd name="T116" fmla="*/ 1585 w 4121"/>
                <a:gd name="T117" fmla="*/ 1262 h 3773"/>
                <a:gd name="T118" fmla="*/ 1468 w 4121"/>
                <a:gd name="T119" fmla="*/ 1373 h 3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21" h="3773">
                  <a:moveTo>
                    <a:pt x="1" y="2252"/>
                  </a:moveTo>
                  <a:lnTo>
                    <a:pt x="1" y="2252"/>
                  </a:lnTo>
                  <a:lnTo>
                    <a:pt x="4" y="2205"/>
                  </a:lnTo>
                  <a:lnTo>
                    <a:pt x="9" y="2158"/>
                  </a:lnTo>
                  <a:lnTo>
                    <a:pt x="17" y="2113"/>
                  </a:lnTo>
                  <a:lnTo>
                    <a:pt x="27" y="2067"/>
                  </a:lnTo>
                  <a:lnTo>
                    <a:pt x="40" y="2022"/>
                  </a:lnTo>
                  <a:lnTo>
                    <a:pt x="54" y="1978"/>
                  </a:lnTo>
                  <a:lnTo>
                    <a:pt x="71" y="1934"/>
                  </a:lnTo>
                  <a:lnTo>
                    <a:pt x="89" y="1891"/>
                  </a:lnTo>
                  <a:lnTo>
                    <a:pt x="110" y="1849"/>
                  </a:lnTo>
                  <a:lnTo>
                    <a:pt x="134" y="1809"/>
                  </a:lnTo>
                  <a:lnTo>
                    <a:pt x="159" y="1769"/>
                  </a:lnTo>
                  <a:lnTo>
                    <a:pt x="187" y="1730"/>
                  </a:lnTo>
                  <a:lnTo>
                    <a:pt x="216" y="1694"/>
                  </a:lnTo>
                  <a:lnTo>
                    <a:pt x="246" y="1658"/>
                  </a:lnTo>
                  <a:lnTo>
                    <a:pt x="280" y="1623"/>
                  </a:lnTo>
                  <a:lnTo>
                    <a:pt x="314" y="1590"/>
                  </a:lnTo>
                  <a:lnTo>
                    <a:pt x="314" y="1590"/>
                  </a:lnTo>
                  <a:lnTo>
                    <a:pt x="530" y="1443"/>
                  </a:lnTo>
                  <a:lnTo>
                    <a:pt x="530" y="1443"/>
                  </a:lnTo>
                  <a:lnTo>
                    <a:pt x="560" y="1428"/>
                  </a:lnTo>
                  <a:lnTo>
                    <a:pt x="592" y="1415"/>
                  </a:lnTo>
                  <a:lnTo>
                    <a:pt x="592" y="1415"/>
                  </a:lnTo>
                  <a:lnTo>
                    <a:pt x="584" y="1373"/>
                  </a:lnTo>
                  <a:lnTo>
                    <a:pt x="578" y="1332"/>
                  </a:lnTo>
                  <a:lnTo>
                    <a:pt x="577" y="1310"/>
                  </a:lnTo>
                  <a:lnTo>
                    <a:pt x="576" y="1289"/>
                  </a:lnTo>
                  <a:lnTo>
                    <a:pt x="576" y="1268"/>
                  </a:lnTo>
                  <a:lnTo>
                    <a:pt x="576" y="1247"/>
                  </a:lnTo>
                  <a:lnTo>
                    <a:pt x="576" y="1247"/>
                  </a:lnTo>
                  <a:lnTo>
                    <a:pt x="578" y="1209"/>
                  </a:lnTo>
                  <a:lnTo>
                    <a:pt x="583" y="1171"/>
                  </a:lnTo>
                  <a:lnTo>
                    <a:pt x="589" y="1133"/>
                  </a:lnTo>
                  <a:lnTo>
                    <a:pt x="597" y="1097"/>
                  </a:lnTo>
                  <a:lnTo>
                    <a:pt x="607" y="1062"/>
                  </a:lnTo>
                  <a:lnTo>
                    <a:pt x="620" y="1027"/>
                  </a:lnTo>
                  <a:lnTo>
                    <a:pt x="633" y="994"/>
                  </a:lnTo>
                  <a:lnTo>
                    <a:pt x="648" y="960"/>
                  </a:lnTo>
                  <a:lnTo>
                    <a:pt x="664" y="929"/>
                  </a:lnTo>
                  <a:lnTo>
                    <a:pt x="682" y="898"/>
                  </a:lnTo>
                  <a:lnTo>
                    <a:pt x="703" y="869"/>
                  </a:lnTo>
                  <a:lnTo>
                    <a:pt x="724" y="839"/>
                  </a:lnTo>
                  <a:lnTo>
                    <a:pt x="746" y="811"/>
                  </a:lnTo>
                  <a:lnTo>
                    <a:pt x="770" y="784"/>
                  </a:lnTo>
                  <a:lnTo>
                    <a:pt x="796" y="759"/>
                  </a:lnTo>
                  <a:lnTo>
                    <a:pt x="823" y="735"/>
                  </a:lnTo>
                  <a:lnTo>
                    <a:pt x="850" y="712"/>
                  </a:lnTo>
                  <a:lnTo>
                    <a:pt x="879" y="689"/>
                  </a:lnTo>
                  <a:lnTo>
                    <a:pt x="909" y="669"/>
                  </a:lnTo>
                  <a:lnTo>
                    <a:pt x="939" y="649"/>
                  </a:lnTo>
                  <a:lnTo>
                    <a:pt x="972" y="632"/>
                  </a:lnTo>
                  <a:lnTo>
                    <a:pt x="1004" y="616"/>
                  </a:lnTo>
                  <a:lnTo>
                    <a:pt x="1038" y="600"/>
                  </a:lnTo>
                  <a:lnTo>
                    <a:pt x="1073" y="587"/>
                  </a:lnTo>
                  <a:lnTo>
                    <a:pt x="1108" y="574"/>
                  </a:lnTo>
                  <a:lnTo>
                    <a:pt x="1143" y="564"/>
                  </a:lnTo>
                  <a:lnTo>
                    <a:pt x="1180" y="554"/>
                  </a:lnTo>
                  <a:lnTo>
                    <a:pt x="1218" y="547"/>
                  </a:lnTo>
                  <a:lnTo>
                    <a:pt x="1255" y="541"/>
                  </a:lnTo>
                  <a:lnTo>
                    <a:pt x="1293" y="537"/>
                  </a:lnTo>
                  <a:lnTo>
                    <a:pt x="1332" y="534"/>
                  </a:lnTo>
                  <a:lnTo>
                    <a:pt x="1371" y="533"/>
                  </a:lnTo>
                  <a:lnTo>
                    <a:pt x="1371" y="533"/>
                  </a:lnTo>
                  <a:lnTo>
                    <a:pt x="1403" y="534"/>
                  </a:lnTo>
                  <a:lnTo>
                    <a:pt x="1434" y="536"/>
                  </a:lnTo>
                  <a:lnTo>
                    <a:pt x="1464" y="539"/>
                  </a:lnTo>
                  <a:lnTo>
                    <a:pt x="1495" y="545"/>
                  </a:lnTo>
                  <a:lnTo>
                    <a:pt x="1525" y="550"/>
                  </a:lnTo>
                  <a:lnTo>
                    <a:pt x="1554" y="558"/>
                  </a:lnTo>
                  <a:lnTo>
                    <a:pt x="1583" y="566"/>
                  </a:lnTo>
                  <a:lnTo>
                    <a:pt x="1612" y="576"/>
                  </a:lnTo>
                  <a:lnTo>
                    <a:pt x="1640" y="587"/>
                  </a:lnTo>
                  <a:lnTo>
                    <a:pt x="1667" y="599"/>
                  </a:lnTo>
                  <a:lnTo>
                    <a:pt x="1694" y="612"/>
                  </a:lnTo>
                  <a:lnTo>
                    <a:pt x="1721" y="626"/>
                  </a:lnTo>
                  <a:lnTo>
                    <a:pt x="1747" y="641"/>
                  </a:lnTo>
                  <a:lnTo>
                    <a:pt x="1772" y="657"/>
                  </a:lnTo>
                  <a:lnTo>
                    <a:pt x="1796" y="674"/>
                  </a:lnTo>
                  <a:lnTo>
                    <a:pt x="1820" y="693"/>
                  </a:lnTo>
                  <a:lnTo>
                    <a:pt x="1820" y="693"/>
                  </a:lnTo>
                  <a:lnTo>
                    <a:pt x="1824" y="658"/>
                  </a:lnTo>
                  <a:lnTo>
                    <a:pt x="1831" y="623"/>
                  </a:lnTo>
                  <a:lnTo>
                    <a:pt x="1839" y="590"/>
                  </a:lnTo>
                  <a:lnTo>
                    <a:pt x="1849" y="556"/>
                  </a:lnTo>
                  <a:lnTo>
                    <a:pt x="1859" y="524"/>
                  </a:lnTo>
                  <a:lnTo>
                    <a:pt x="1872" y="492"/>
                  </a:lnTo>
                  <a:lnTo>
                    <a:pt x="1886" y="460"/>
                  </a:lnTo>
                  <a:lnTo>
                    <a:pt x="1901" y="429"/>
                  </a:lnTo>
                  <a:lnTo>
                    <a:pt x="1918" y="399"/>
                  </a:lnTo>
                  <a:lnTo>
                    <a:pt x="1935" y="369"/>
                  </a:lnTo>
                  <a:lnTo>
                    <a:pt x="1956" y="340"/>
                  </a:lnTo>
                  <a:lnTo>
                    <a:pt x="1976" y="312"/>
                  </a:lnTo>
                  <a:lnTo>
                    <a:pt x="1998" y="284"/>
                  </a:lnTo>
                  <a:lnTo>
                    <a:pt x="2022" y="258"/>
                  </a:lnTo>
                  <a:lnTo>
                    <a:pt x="2047" y="234"/>
                  </a:lnTo>
                  <a:lnTo>
                    <a:pt x="2072" y="209"/>
                  </a:lnTo>
                  <a:lnTo>
                    <a:pt x="2072" y="209"/>
                  </a:lnTo>
                  <a:lnTo>
                    <a:pt x="2248" y="88"/>
                  </a:lnTo>
                  <a:lnTo>
                    <a:pt x="2248" y="88"/>
                  </a:lnTo>
                  <a:lnTo>
                    <a:pt x="2272" y="77"/>
                  </a:lnTo>
                  <a:lnTo>
                    <a:pt x="2297" y="66"/>
                  </a:lnTo>
                  <a:lnTo>
                    <a:pt x="2320" y="56"/>
                  </a:lnTo>
                  <a:lnTo>
                    <a:pt x="2345" y="47"/>
                  </a:lnTo>
                  <a:lnTo>
                    <a:pt x="2370" y="39"/>
                  </a:lnTo>
                  <a:lnTo>
                    <a:pt x="2394" y="32"/>
                  </a:lnTo>
                  <a:lnTo>
                    <a:pt x="2419" y="25"/>
                  </a:lnTo>
                  <a:lnTo>
                    <a:pt x="2444" y="19"/>
                  </a:lnTo>
                  <a:lnTo>
                    <a:pt x="2469" y="14"/>
                  </a:lnTo>
                  <a:lnTo>
                    <a:pt x="2495" y="10"/>
                  </a:lnTo>
                  <a:lnTo>
                    <a:pt x="2520" y="6"/>
                  </a:lnTo>
                  <a:lnTo>
                    <a:pt x="2546" y="4"/>
                  </a:lnTo>
                  <a:lnTo>
                    <a:pt x="2573" y="1"/>
                  </a:lnTo>
                  <a:lnTo>
                    <a:pt x="2598" y="0"/>
                  </a:lnTo>
                  <a:lnTo>
                    <a:pt x="2624" y="0"/>
                  </a:lnTo>
                  <a:lnTo>
                    <a:pt x="2651" y="0"/>
                  </a:lnTo>
                  <a:lnTo>
                    <a:pt x="2651" y="0"/>
                  </a:lnTo>
                  <a:lnTo>
                    <a:pt x="2855" y="33"/>
                  </a:lnTo>
                  <a:lnTo>
                    <a:pt x="2855" y="33"/>
                  </a:lnTo>
                  <a:lnTo>
                    <a:pt x="2881" y="40"/>
                  </a:lnTo>
                  <a:lnTo>
                    <a:pt x="2907" y="49"/>
                  </a:lnTo>
                  <a:lnTo>
                    <a:pt x="2932" y="59"/>
                  </a:lnTo>
                  <a:lnTo>
                    <a:pt x="2956" y="68"/>
                  </a:lnTo>
                  <a:lnTo>
                    <a:pt x="2980" y="79"/>
                  </a:lnTo>
                  <a:lnTo>
                    <a:pt x="3003" y="91"/>
                  </a:lnTo>
                  <a:lnTo>
                    <a:pt x="3027" y="104"/>
                  </a:lnTo>
                  <a:lnTo>
                    <a:pt x="3049" y="117"/>
                  </a:lnTo>
                  <a:lnTo>
                    <a:pt x="3072" y="130"/>
                  </a:lnTo>
                  <a:lnTo>
                    <a:pt x="3093" y="145"/>
                  </a:lnTo>
                  <a:lnTo>
                    <a:pt x="3114" y="160"/>
                  </a:lnTo>
                  <a:lnTo>
                    <a:pt x="3136" y="176"/>
                  </a:lnTo>
                  <a:lnTo>
                    <a:pt x="3156" y="193"/>
                  </a:lnTo>
                  <a:lnTo>
                    <a:pt x="3175" y="210"/>
                  </a:lnTo>
                  <a:lnTo>
                    <a:pt x="3195" y="228"/>
                  </a:lnTo>
                  <a:lnTo>
                    <a:pt x="3214" y="248"/>
                  </a:lnTo>
                  <a:lnTo>
                    <a:pt x="3214" y="248"/>
                  </a:lnTo>
                  <a:lnTo>
                    <a:pt x="3240" y="276"/>
                  </a:lnTo>
                  <a:lnTo>
                    <a:pt x="3266" y="306"/>
                  </a:lnTo>
                  <a:lnTo>
                    <a:pt x="3288" y="337"/>
                  </a:lnTo>
                  <a:lnTo>
                    <a:pt x="3311" y="369"/>
                  </a:lnTo>
                  <a:lnTo>
                    <a:pt x="3330" y="402"/>
                  </a:lnTo>
                  <a:lnTo>
                    <a:pt x="3349" y="436"/>
                  </a:lnTo>
                  <a:lnTo>
                    <a:pt x="3365" y="470"/>
                  </a:lnTo>
                  <a:lnTo>
                    <a:pt x="3379" y="506"/>
                  </a:lnTo>
                  <a:lnTo>
                    <a:pt x="3393" y="541"/>
                  </a:lnTo>
                  <a:lnTo>
                    <a:pt x="3404" y="578"/>
                  </a:lnTo>
                  <a:lnTo>
                    <a:pt x="3413" y="615"/>
                  </a:lnTo>
                  <a:lnTo>
                    <a:pt x="3421" y="653"/>
                  </a:lnTo>
                  <a:lnTo>
                    <a:pt x="3426" y="690"/>
                  </a:lnTo>
                  <a:lnTo>
                    <a:pt x="3430" y="728"/>
                  </a:lnTo>
                  <a:lnTo>
                    <a:pt x="3431" y="766"/>
                  </a:lnTo>
                  <a:lnTo>
                    <a:pt x="3431" y="805"/>
                  </a:lnTo>
                  <a:lnTo>
                    <a:pt x="3431" y="805"/>
                  </a:lnTo>
                  <a:lnTo>
                    <a:pt x="3429" y="832"/>
                  </a:lnTo>
                  <a:lnTo>
                    <a:pt x="3426" y="859"/>
                  </a:lnTo>
                  <a:lnTo>
                    <a:pt x="3423" y="886"/>
                  </a:lnTo>
                  <a:lnTo>
                    <a:pt x="3418" y="912"/>
                  </a:lnTo>
                  <a:lnTo>
                    <a:pt x="3413" y="939"/>
                  </a:lnTo>
                  <a:lnTo>
                    <a:pt x="3407" y="965"/>
                  </a:lnTo>
                  <a:lnTo>
                    <a:pt x="3399" y="991"/>
                  </a:lnTo>
                  <a:lnTo>
                    <a:pt x="3392" y="1016"/>
                  </a:lnTo>
                  <a:lnTo>
                    <a:pt x="3392" y="1016"/>
                  </a:lnTo>
                  <a:lnTo>
                    <a:pt x="3460" y="1027"/>
                  </a:lnTo>
                  <a:lnTo>
                    <a:pt x="3460" y="1027"/>
                  </a:lnTo>
                  <a:lnTo>
                    <a:pt x="3490" y="1036"/>
                  </a:lnTo>
                  <a:lnTo>
                    <a:pt x="3519" y="1046"/>
                  </a:lnTo>
                  <a:lnTo>
                    <a:pt x="3547" y="1058"/>
                  </a:lnTo>
                  <a:lnTo>
                    <a:pt x="3576" y="1068"/>
                  </a:lnTo>
                  <a:lnTo>
                    <a:pt x="3604" y="1081"/>
                  </a:lnTo>
                  <a:lnTo>
                    <a:pt x="3630" y="1094"/>
                  </a:lnTo>
                  <a:lnTo>
                    <a:pt x="3657" y="1108"/>
                  </a:lnTo>
                  <a:lnTo>
                    <a:pt x="3683" y="1123"/>
                  </a:lnTo>
                  <a:lnTo>
                    <a:pt x="3708" y="1140"/>
                  </a:lnTo>
                  <a:lnTo>
                    <a:pt x="3734" y="1156"/>
                  </a:lnTo>
                  <a:lnTo>
                    <a:pt x="3757" y="1173"/>
                  </a:lnTo>
                  <a:lnTo>
                    <a:pt x="3782" y="1191"/>
                  </a:lnTo>
                  <a:lnTo>
                    <a:pt x="3805" y="1211"/>
                  </a:lnTo>
                  <a:lnTo>
                    <a:pt x="3828" y="1231"/>
                  </a:lnTo>
                  <a:lnTo>
                    <a:pt x="3850" y="1252"/>
                  </a:lnTo>
                  <a:lnTo>
                    <a:pt x="3872" y="1274"/>
                  </a:lnTo>
                  <a:lnTo>
                    <a:pt x="3872" y="1274"/>
                  </a:lnTo>
                  <a:lnTo>
                    <a:pt x="3902" y="1306"/>
                  </a:lnTo>
                  <a:lnTo>
                    <a:pt x="3931" y="1340"/>
                  </a:lnTo>
                  <a:lnTo>
                    <a:pt x="3958" y="1376"/>
                  </a:lnTo>
                  <a:lnTo>
                    <a:pt x="3983" y="1413"/>
                  </a:lnTo>
                  <a:lnTo>
                    <a:pt x="4005" y="1451"/>
                  </a:lnTo>
                  <a:lnTo>
                    <a:pt x="4026" y="1489"/>
                  </a:lnTo>
                  <a:lnTo>
                    <a:pt x="4046" y="1529"/>
                  </a:lnTo>
                  <a:lnTo>
                    <a:pt x="4062" y="1569"/>
                  </a:lnTo>
                  <a:lnTo>
                    <a:pt x="4077" y="1610"/>
                  </a:lnTo>
                  <a:lnTo>
                    <a:pt x="4089" y="1653"/>
                  </a:lnTo>
                  <a:lnTo>
                    <a:pt x="4101" y="1696"/>
                  </a:lnTo>
                  <a:lnTo>
                    <a:pt x="4108" y="1738"/>
                  </a:lnTo>
                  <a:lnTo>
                    <a:pt x="4115" y="1782"/>
                  </a:lnTo>
                  <a:lnTo>
                    <a:pt x="4118" y="1825"/>
                  </a:lnTo>
                  <a:lnTo>
                    <a:pt x="4121" y="1870"/>
                  </a:lnTo>
                  <a:lnTo>
                    <a:pt x="4121" y="1914"/>
                  </a:lnTo>
                  <a:lnTo>
                    <a:pt x="4121" y="1914"/>
                  </a:lnTo>
                  <a:lnTo>
                    <a:pt x="4117" y="1957"/>
                  </a:lnTo>
                  <a:lnTo>
                    <a:pt x="4113" y="2001"/>
                  </a:lnTo>
                  <a:lnTo>
                    <a:pt x="4105" y="2045"/>
                  </a:lnTo>
                  <a:lnTo>
                    <a:pt x="4096" y="2088"/>
                  </a:lnTo>
                  <a:lnTo>
                    <a:pt x="4085" y="2130"/>
                  </a:lnTo>
                  <a:lnTo>
                    <a:pt x="4070" y="2171"/>
                  </a:lnTo>
                  <a:lnTo>
                    <a:pt x="4055" y="2212"/>
                  </a:lnTo>
                  <a:lnTo>
                    <a:pt x="4038" y="2252"/>
                  </a:lnTo>
                  <a:lnTo>
                    <a:pt x="4018" y="2292"/>
                  </a:lnTo>
                  <a:lnTo>
                    <a:pt x="3996" y="2330"/>
                  </a:lnTo>
                  <a:lnTo>
                    <a:pt x="3972" y="2367"/>
                  </a:lnTo>
                  <a:lnTo>
                    <a:pt x="3947" y="2403"/>
                  </a:lnTo>
                  <a:lnTo>
                    <a:pt x="3919" y="2439"/>
                  </a:lnTo>
                  <a:lnTo>
                    <a:pt x="3890" y="2472"/>
                  </a:lnTo>
                  <a:lnTo>
                    <a:pt x="3858" y="2505"/>
                  </a:lnTo>
                  <a:lnTo>
                    <a:pt x="3826" y="2535"/>
                  </a:lnTo>
                  <a:lnTo>
                    <a:pt x="3826" y="2535"/>
                  </a:lnTo>
                  <a:lnTo>
                    <a:pt x="3623" y="2674"/>
                  </a:lnTo>
                  <a:lnTo>
                    <a:pt x="3623" y="2674"/>
                  </a:lnTo>
                  <a:lnTo>
                    <a:pt x="3597" y="2687"/>
                  </a:lnTo>
                  <a:lnTo>
                    <a:pt x="3569" y="2699"/>
                  </a:lnTo>
                  <a:lnTo>
                    <a:pt x="3542" y="2710"/>
                  </a:lnTo>
                  <a:lnTo>
                    <a:pt x="3515" y="2719"/>
                  </a:lnTo>
                  <a:lnTo>
                    <a:pt x="3487" y="2729"/>
                  </a:lnTo>
                  <a:lnTo>
                    <a:pt x="3459" y="2738"/>
                  </a:lnTo>
                  <a:lnTo>
                    <a:pt x="3431" y="2745"/>
                  </a:lnTo>
                  <a:lnTo>
                    <a:pt x="3403" y="2752"/>
                  </a:lnTo>
                  <a:lnTo>
                    <a:pt x="3375" y="2758"/>
                  </a:lnTo>
                  <a:lnTo>
                    <a:pt x="3346" y="2763"/>
                  </a:lnTo>
                  <a:lnTo>
                    <a:pt x="3318" y="2767"/>
                  </a:lnTo>
                  <a:lnTo>
                    <a:pt x="3288" y="2770"/>
                  </a:lnTo>
                  <a:lnTo>
                    <a:pt x="3259" y="2772"/>
                  </a:lnTo>
                  <a:lnTo>
                    <a:pt x="3229" y="2775"/>
                  </a:lnTo>
                  <a:lnTo>
                    <a:pt x="3200" y="2775"/>
                  </a:lnTo>
                  <a:lnTo>
                    <a:pt x="3169" y="2775"/>
                  </a:lnTo>
                  <a:lnTo>
                    <a:pt x="3169" y="2775"/>
                  </a:lnTo>
                  <a:lnTo>
                    <a:pt x="3164" y="2808"/>
                  </a:lnTo>
                  <a:lnTo>
                    <a:pt x="3156" y="2842"/>
                  </a:lnTo>
                  <a:lnTo>
                    <a:pt x="3148" y="2875"/>
                  </a:lnTo>
                  <a:lnTo>
                    <a:pt x="3138" y="2907"/>
                  </a:lnTo>
                  <a:lnTo>
                    <a:pt x="3127" y="2940"/>
                  </a:lnTo>
                  <a:lnTo>
                    <a:pt x="3113" y="2972"/>
                  </a:lnTo>
                  <a:lnTo>
                    <a:pt x="3100" y="3003"/>
                  </a:lnTo>
                  <a:lnTo>
                    <a:pt x="3084" y="3035"/>
                  </a:lnTo>
                  <a:lnTo>
                    <a:pt x="3068" y="3065"/>
                  </a:lnTo>
                  <a:lnTo>
                    <a:pt x="3051" y="3094"/>
                  </a:lnTo>
                  <a:lnTo>
                    <a:pt x="3031" y="3123"/>
                  </a:lnTo>
                  <a:lnTo>
                    <a:pt x="3011" y="3151"/>
                  </a:lnTo>
                  <a:lnTo>
                    <a:pt x="2990" y="3178"/>
                  </a:lnTo>
                  <a:lnTo>
                    <a:pt x="2968" y="3205"/>
                  </a:lnTo>
                  <a:lnTo>
                    <a:pt x="2944" y="3231"/>
                  </a:lnTo>
                  <a:lnTo>
                    <a:pt x="2919" y="3256"/>
                  </a:lnTo>
                  <a:lnTo>
                    <a:pt x="2919" y="3256"/>
                  </a:lnTo>
                  <a:lnTo>
                    <a:pt x="2937" y="3296"/>
                  </a:lnTo>
                  <a:lnTo>
                    <a:pt x="2956" y="3335"/>
                  </a:lnTo>
                  <a:lnTo>
                    <a:pt x="2976" y="3371"/>
                  </a:lnTo>
                  <a:lnTo>
                    <a:pt x="2997" y="3405"/>
                  </a:lnTo>
                  <a:lnTo>
                    <a:pt x="3018" y="3438"/>
                  </a:lnTo>
                  <a:lnTo>
                    <a:pt x="3039" y="3468"/>
                  </a:lnTo>
                  <a:lnTo>
                    <a:pt x="3061" y="3497"/>
                  </a:lnTo>
                  <a:lnTo>
                    <a:pt x="3083" y="3523"/>
                  </a:lnTo>
                  <a:lnTo>
                    <a:pt x="3104" y="3549"/>
                  </a:lnTo>
                  <a:lnTo>
                    <a:pt x="3127" y="3572"/>
                  </a:lnTo>
                  <a:lnTo>
                    <a:pt x="3149" y="3594"/>
                  </a:lnTo>
                  <a:lnTo>
                    <a:pt x="3172" y="3614"/>
                  </a:lnTo>
                  <a:lnTo>
                    <a:pt x="3193" y="3633"/>
                  </a:lnTo>
                  <a:lnTo>
                    <a:pt x="3215" y="3650"/>
                  </a:lnTo>
                  <a:lnTo>
                    <a:pt x="3237" y="3667"/>
                  </a:lnTo>
                  <a:lnTo>
                    <a:pt x="3257" y="3681"/>
                  </a:lnTo>
                  <a:lnTo>
                    <a:pt x="3277" y="3694"/>
                  </a:lnTo>
                  <a:lnTo>
                    <a:pt x="3297" y="3706"/>
                  </a:lnTo>
                  <a:lnTo>
                    <a:pt x="3334" y="3727"/>
                  </a:lnTo>
                  <a:lnTo>
                    <a:pt x="3367" y="3743"/>
                  </a:lnTo>
                  <a:lnTo>
                    <a:pt x="3396" y="3755"/>
                  </a:lnTo>
                  <a:lnTo>
                    <a:pt x="3420" y="3764"/>
                  </a:lnTo>
                  <a:lnTo>
                    <a:pt x="3438" y="3770"/>
                  </a:lnTo>
                  <a:lnTo>
                    <a:pt x="3453" y="3773"/>
                  </a:lnTo>
                  <a:lnTo>
                    <a:pt x="3453" y="3773"/>
                  </a:lnTo>
                  <a:lnTo>
                    <a:pt x="3411" y="3772"/>
                  </a:lnTo>
                  <a:lnTo>
                    <a:pt x="3369" y="3770"/>
                  </a:lnTo>
                  <a:lnTo>
                    <a:pt x="3328" y="3768"/>
                  </a:lnTo>
                  <a:lnTo>
                    <a:pt x="3287" y="3765"/>
                  </a:lnTo>
                  <a:lnTo>
                    <a:pt x="3247" y="3760"/>
                  </a:lnTo>
                  <a:lnTo>
                    <a:pt x="3206" y="3755"/>
                  </a:lnTo>
                  <a:lnTo>
                    <a:pt x="3167" y="3750"/>
                  </a:lnTo>
                  <a:lnTo>
                    <a:pt x="3129" y="3743"/>
                  </a:lnTo>
                  <a:lnTo>
                    <a:pt x="3091" y="3737"/>
                  </a:lnTo>
                  <a:lnTo>
                    <a:pt x="3054" y="3729"/>
                  </a:lnTo>
                  <a:lnTo>
                    <a:pt x="2981" y="3713"/>
                  </a:lnTo>
                  <a:lnTo>
                    <a:pt x="2910" y="3696"/>
                  </a:lnTo>
                  <a:lnTo>
                    <a:pt x="2843" y="3676"/>
                  </a:lnTo>
                  <a:lnTo>
                    <a:pt x="2778" y="3656"/>
                  </a:lnTo>
                  <a:lnTo>
                    <a:pt x="2716" y="3634"/>
                  </a:lnTo>
                  <a:lnTo>
                    <a:pt x="2657" y="3611"/>
                  </a:lnTo>
                  <a:lnTo>
                    <a:pt x="2601" y="3589"/>
                  </a:lnTo>
                  <a:lnTo>
                    <a:pt x="2548" y="3566"/>
                  </a:lnTo>
                  <a:lnTo>
                    <a:pt x="2499" y="3543"/>
                  </a:lnTo>
                  <a:lnTo>
                    <a:pt x="2453" y="3521"/>
                  </a:lnTo>
                  <a:lnTo>
                    <a:pt x="2410" y="3499"/>
                  </a:lnTo>
                  <a:lnTo>
                    <a:pt x="2410" y="3499"/>
                  </a:lnTo>
                  <a:lnTo>
                    <a:pt x="2371" y="3503"/>
                  </a:lnTo>
                  <a:lnTo>
                    <a:pt x="2333" y="3507"/>
                  </a:lnTo>
                  <a:lnTo>
                    <a:pt x="2293" y="3509"/>
                  </a:lnTo>
                  <a:lnTo>
                    <a:pt x="2254" y="3510"/>
                  </a:lnTo>
                  <a:lnTo>
                    <a:pt x="2254" y="3510"/>
                  </a:lnTo>
                  <a:lnTo>
                    <a:pt x="2225" y="3509"/>
                  </a:lnTo>
                  <a:lnTo>
                    <a:pt x="2196" y="3508"/>
                  </a:lnTo>
                  <a:lnTo>
                    <a:pt x="2167" y="3506"/>
                  </a:lnTo>
                  <a:lnTo>
                    <a:pt x="2137" y="3501"/>
                  </a:lnTo>
                  <a:lnTo>
                    <a:pt x="2109" y="3497"/>
                  </a:lnTo>
                  <a:lnTo>
                    <a:pt x="2081" y="3492"/>
                  </a:lnTo>
                  <a:lnTo>
                    <a:pt x="2054" y="3485"/>
                  </a:lnTo>
                  <a:lnTo>
                    <a:pt x="2026" y="3478"/>
                  </a:lnTo>
                  <a:lnTo>
                    <a:pt x="1999" y="3470"/>
                  </a:lnTo>
                  <a:lnTo>
                    <a:pt x="1974" y="3460"/>
                  </a:lnTo>
                  <a:lnTo>
                    <a:pt x="1947" y="3451"/>
                  </a:lnTo>
                  <a:lnTo>
                    <a:pt x="1922" y="3440"/>
                  </a:lnTo>
                  <a:lnTo>
                    <a:pt x="1896" y="3428"/>
                  </a:lnTo>
                  <a:lnTo>
                    <a:pt x="1872" y="3416"/>
                  </a:lnTo>
                  <a:lnTo>
                    <a:pt x="1847" y="3402"/>
                  </a:lnTo>
                  <a:lnTo>
                    <a:pt x="1823" y="3388"/>
                  </a:lnTo>
                  <a:lnTo>
                    <a:pt x="1800" y="3374"/>
                  </a:lnTo>
                  <a:lnTo>
                    <a:pt x="1776" y="3359"/>
                  </a:lnTo>
                  <a:lnTo>
                    <a:pt x="1754" y="3343"/>
                  </a:lnTo>
                  <a:lnTo>
                    <a:pt x="1731" y="3325"/>
                  </a:lnTo>
                  <a:lnTo>
                    <a:pt x="1710" y="3308"/>
                  </a:lnTo>
                  <a:lnTo>
                    <a:pt x="1690" y="3290"/>
                  </a:lnTo>
                  <a:lnTo>
                    <a:pt x="1668" y="3271"/>
                  </a:lnTo>
                  <a:lnTo>
                    <a:pt x="1649" y="3252"/>
                  </a:lnTo>
                  <a:lnTo>
                    <a:pt x="1630" y="3232"/>
                  </a:lnTo>
                  <a:lnTo>
                    <a:pt x="1611" y="3212"/>
                  </a:lnTo>
                  <a:lnTo>
                    <a:pt x="1593" y="3191"/>
                  </a:lnTo>
                  <a:lnTo>
                    <a:pt x="1576" y="3170"/>
                  </a:lnTo>
                  <a:lnTo>
                    <a:pt x="1560" y="3147"/>
                  </a:lnTo>
                  <a:lnTo>
                    <a:pt x="1544" y="3126"/>
                  </a:lnTo>
                  <a:lnTo>
                    <a:pt x="1528" y="3102"/>
                  </a:lnTo>
                  <a:lnTo>
                    <a:pt x="1514" y="3079"/>
                  </a:lnTo>
                  <a:lnTo>
                    <a:pt x="1444" y="3127"/>
                  </a:lnTo>
                  <a:lnTo>
                    <a:pt x="1444" y="3127"/>
                  </a:lnTo>
                  <a:lnTo>
                    <a:pt x="1415" y="3141"/>
                  </a:lnTo>
                  <a:lnTo>
                    <a:pt x="1386" y="3154"/>
                  </a:lnTo>
                  <a:lnTo>
                    <a:pt x="1357" y="3165"/>
                  </a:lnTo>
                  <a:lnTo>
                    <a:pt x="1326" y="3176"/>
                  </a:lnTo>
                  <a:lnTo>
                    <a:pt x="1297" y="3187"/>
                  </a:lnTo>
                  <a:lnTo>
                    <a:pt x="1267" y="3196"/>
                  </a:lnTo>
                  <a:lnTo>
                    <a:pt x="1237" y="3204"/>
                  </a:lnTo>
                  <a:lnTo>
                    <a:pt x="1205" y="3211"/>
                  </a:lnTo>
                  <a:lnTo>
                    <a:pt x="1175" y="3217"/>
                  </a:lnTo>
                  <a:lnTo>
                    <a:pt x="1143" y="3223"/>
                  </a:lnTo>
                  <a:lnTo>
                    <a:pt x="1112" y="3227"/>
                  </a:lnTo>
                  <a:lnTo>
                    <a:pt x="1081" y="3230"/>
                  </a:lnTo>
                  <a:lnTo>
                    <a:pt x="1049" y="3232"/>
                  </a:lnTo>
                  <a:lnTo>
                    <a:pt x="1017" y="3235"/>
                  </a:lnTo>
                  <a:lnTo>
                    <a:pt x="985" y="3235"/>
                  </a:lnTo>
                  <a:lnTo>
                    <a:pt x="953" y="3235"/>
                  </a:lnTo>
                  <a:lnTo>
                    <a:pt x="953" y="3235"/>
                  </a:lnTo>
                  <a:lnTo>
                    <a:pt x="704" y="3195"/>
                  </a:lnTo>
                  <a:lnTo>
                    <a:pt x="704" y="3195"/>
                  </a:lnTo>
                  <a:lnTo>
                    <a:pt x="672" y="3185"/>
                  </a:lnTo>
                  <a:lnTo>
                    <a:pt x="641" y="3174"/>
                  </a:lnTo>
                  <a:lnTo>
                    <a:pt x="611" y="3163"/>
                  </a:lnTo>
                  <a:lnTo>
                    <a:pt x="580" y="3150"/>
                  </a:lnTo>
                  <a:lnTo>
                    <a:pt x="551" y="3137"/>
                  </a:lnTo>
                  <a:lnTo>
                    <a:pt x="522" y="3123"/>
                  </a:lnTo>
                  <a:lnTo>
                    <a:pt x="494" y="3108"/>
                  </a:lnTo>
                  <a:lnTo>
                    <a:pt x="466" y="3092"/>
                  </a:lnTo>
                  <a:lnTo>
                    <a:pt x="439" y="3075"/>
                  </a:lnTo>
                  <a:lnTo>
                    <a:pt x="413" y="3057"/>
                  </a:lnTo>
                  <a:lnTo>
                    <a:pt x="386" y="3039"/>
                  </a:lnTo>
                  <a:lnTo>
                    <a:pt x="362" y="3020"/>
                  </a:lnTo>
                  <a:lnTo>
                    <a:pt x="337" y="2999"/>
                  </a:lnTo>
                  <a:lnTo>
                    <a:pt x="312" y="2978"/>
                  </a:lnTo>
                  <a:lnTo>
                    <a:pt x="289" y="2956"/>
                  </a:lnTo>
                  <a:lnTo>
                    <a:pt x="265" y="2932"/>
                  </a:lnTo>
                  <a:lnTo>
                    <a:pt x="265" y="2932"/>
                  </a:lnTo>
                  <a:lnTo>
                    <a:pt x="233" y="2898"/>
                  </a:lnTo>
                  <a:lnTo>
                    <a:pt x="202" y="2861"/>
                  </a:lnTo>
                  <a:lnTo>
                    <a:pt x="174" y="2823"/>
                  </a:lnTo>
                  <a:lnTo>
                    <a:pt x="147" y="2784"/>
                  </a:lnTo>
                  <a:lnTo>
                    <a:pt x="124" y="2744"/>
                  </a:lnTo>
                  <a:lnTo>
                    <a:pt x="101" y="2702"/>
                  </a:lnTo>
                  <a:lnTo>
                    <a:pt x="81" y="2660"/>
                  </a:lnTo>
                  <a:lnTo>
                    <a:pt x="63" y="2617"/>
                  </a:lnTo>
                  <a:lnTo>
                    <a:pt x="47" y="2574"/>
                  </a:lnTo>
                  <a:lnTo>
                    <a:pt x="34" y="2529"/>
                  </a:lnTo>
                  <a:lnTo>
                    <a:pt x="23" y="2484"/>
                  </a:lnTo>
                  <a:lnTo>
                    <a:pt x="14" y="2438"/>
                  </a:lnTo>
                  <a:lnTo>
                    <a:pt x="7" y="2392"/>
                  </a:lnTo>
                  <a:lnTo>
                    <a:pt x="3" y="2346"/>
                  </a:lnTo>
                  <a:lnTo>
                    <a:pt x="0" y="2298"/>
                  </a:lnTo>
                  <a:lnTo>
                    <a:pt x="1" y="2252"/>
                  </a:lnTo>
                  <a:lnTo>
                    <a:pt x="1" y="2252"/>
                  </a:lnTo>
                  <a:close/>
                  <a:moveTo>
                    <a:pt x="2126" y="2602"/>
                  </a:moveTo>
                  <a:lnTo>
                    <a:pt x="2126" y="2602"/>
                  </a:lnTo>
                  <a:lnTo>
                    <a:pt x="2130" y="2620"/>
                  </a:lnTo>
                  <a:lnTo>
                    <a:pt x="2135" y="2637"/>
                  </a:lnTo>
                  <a:lnTo>
                    <a:pt x="2142" y="2655"/>
                  </a:lnTo>
                  <a:lnTo>
                    <a:pt x="2151" y="2671"/>
                  </a:lnTo>
                  <a:lnTo>
                    <a:pt x="2161" y="2685"/>
                  </a:lnTo>
                  <a:lnTo>
                    <a:pt x="2172" y="2699"/>
                  </a:lnTo>
                  <a:lnTo>
                    <a:pt x="2185" y="2712"/>
                  </a:lnTo>
                  <a:lnTo>
                    <a:pt x="2198" y="2724"/>
                  </a:lnTo>
                  <a:lnTo>
                    <a:pt x="2214" y="2734"/>
                  </a:lnTo>
                  <a:lnTo>
                    <a:pt x="2229" y="2742"/>
                  </a:lnTo>
                  <a:lnTo>
                    <a:pt x="2246" y="2750"/>
                  </a:lnTo>
                  <a:lnTo>
                    <a:pt x="2263" y="2755"/>
                  </a:lnTo>
                  <a:lnTo>
                    <a:pt x="2281" y="2758"/>
                  </a:lnTo>
                  <a:lnTo>
                    <a:pt x="2300" y="2762"/>
                  </a:lnTo>
                  <a:lnTo>
                    <a:pt x="2319" y="2762"/>
                  </a:lnTo>
                  <a:lnTo>
                    <a:pt x="2338" y="2759"/>
                  </a:lnTo>
                  <a:lnTo>
                    <a:pt x="2338" y="2759"/>
                  </a:lnTo>
                  <a:lnTo>
                    <a:pt x="2357" y="2756"/>
                  </a:lnTo>
                  <a:lnTo>
                    <a:pt x="2375" y="2752"/>
                  </a:lnTo>
                  <a:lnTo>
                    <a:pt x="2393" y="2744"/>
                  </a:lnTo>
                  <a:lnTo>
                    <a:pt x="2410" y="2737"/>
                  </a:lnTo>
                  <a:lnTo>
                    <a:pt x="2426" y="2726"/>
                  </a:lnTo>
                  <a:lnTo>
                    <a:pt x="2439" y="2715"/>
                  </a:lnTo>
                  <a:lnTo>
                    <a:pt x="2453" y="2703"/>
                  </a:lnTo>
                  <a:lnTo>
                    <a:pt x="2465" y="2689"/>
                  </a:lnTo>
                  <a:lnTo>
                    <a:pt x="2475" y="2675"/>
                  </a:lnTo>
                  <a:lnTo>
                    <a:pt x="2484" y="2659"/>
                  </a:lnTo>
                  <a:lnTo>
                    <a:pt x="2492" y="2643"/>
                  </a:lnTo>
                  <a:lnTo>
                    <a:pt x="2497" y="2627"/>
                  </a:lnTo>
                  <a:lnTo>
                    <a:pt x="2501" y="2609"/>
                  </a:lnTo>
                  <a:lnTo>
                    <a:pt x="2503" y="2591"/>
                  </a:lnTo>
                  <a:lnTo>
                    <a:pt x="2504" y="2573"/>
                  </a:lnTo>
                  <a:lnTo>
                    <a:pt x="2502" y="2554"/>
                  </a:lnTo>
                  <a:lnTo>
                    <a:pt x="2502" y="2554"/>
                  </a:lnTo>
                  <a:lnTo>
                    <a:pt x="2499" y="2536"/>
                  </a:lnTo>
                  <a:lnTo>
                    <a:pt x="2494" y="2518"/>
                  </a:lnTo>
                  <a:lnTo>
                    <a:pt x="2486" y="2501"/>
                  </a:lnTo>
                  <a:lnTo>
                    <a:pt x="2477" y="2485"/>
                  </a:lnTo>
                  <a:lnTo>
                    <a:pt x="2467" y="2471"/>
                  </a:lnTo>
                  <a:lnTo>
                    <a:pt x="2456" y="2457"/>
                  </a:lnTo>
                  <a:lnTo>
                    <a:pt x="2444" y="2444"/>
                  </a:lnTo>
                  <a:lnTo>
                    <a:pt x="2429" y="2433"/>
                  </a:lnTo>
                  <a:lnTo>
                    <a:pt x="2414" y="2424"/>
                  </a:lnTo>
                  <a:lnTo>
                    <a:pt x="2399" y="2415"/>
                  </a:lnTo>
                  <a:lnTo>
                    <a:pt x="2382" y="2408"/>
                  </a:lnTo>
                  <a:lnTo>
                    <a:pt x="2364" y="2403"/>
                  </a:lnTo>
                  <a:lnTo>
                    <a:pt x="2346" y="2399"/>
                  </a:lnTo>
                  <a:lnTo>
                    <a:pt x="2327" y="2397"/>
                  </a:lnTo>
                  <a:lnTo>
                    <a:pt x="2308" y="2397"/>
                  </a:lnTo>
                  <a:lnTo>
                    <a:pt x="2289" y="2398"/>
                  </a:lnTo>
                  <a:lnTo>
                    <a:pt x="2289" y="2398"/>
                  </a:lnTo>
                  <a:lnTo>
                    <a:pt x="2270" y="2401"/>
                  </a:lnTo>
                  <a:lnTo>
                    <a:pt x="2251" y="2406"/>
                  </a:lnTo>
                  <a:lnTo>
                    <a:pt x="2234" y="2413"/>
                  </a:lnTo>
                  <a:lnTo>
                    <a:pt x="2217" y="2421"/>
                  </a:lnTo>
                  <a:lnTo>
                    <a:pt x="2202" y="2431"/>
                  </a:lnTo>
                  <a:lnTo>
                    <a:pt x="2188" y="2442"/>
                  </a:lnTo>
                  <a:lnTo>
                    <a:pt x="2176" y="2454"/>
                  </a:lnTo>
                  <a:lnTo>
                    <a:pt x="2163" y="2467"/>
                  </a:lnTo>
                  <a:lnTo>
                    <a:pt x="2153" y="2482"/>
                  </a:lnTo>
                  <a:lnTo>
                    <a:pt x="2144" y="2497"/>
                  </a:lnTo>
                  <a:lnTo>
                    <a:pt x="2137" y="2513"/>
                  </a:lnTo>
                  <a:lnTo>
                    <a:pt x="2132" y="2529"/>
                  </a:lnTo>
                  <a:lnTo>
                    <a:pt x="2127" y="2547"/>
                  </a:lnTo>
                  <a:lnTo>
                    <a:pt x="2125" y="2565"/>
                  </a:lnTo>
                  <a:lnTo>
                    <a:pt x="2125" y="2583"/>
                  </a:lnTo>
                  <a:lnTo>
                    <a:pt x="2126" y="2602"/>
                  </a:lnTo>
                  <a:lnTo>
                    <a:pt x="2126" y="2602"/>
                  </a:lnTo>
                  <a:close/>
                  <a:moveTo>
                    <a:pt x="1455" y="1532"/>
                  </a:moveTo>
                  <a:lnTo>
                    <a:pt x="1455" y="1532"/>
                  </a:lnTo>
                  <a:lnTo>
                    <a:pt x="1458" y="1551"/>
                  </a:lnTo>
                  <a:lnTo>
                    <a:pt x="1462" y="1572"/>
                  </a:lnTo>
                  <a:lnTo>
                    <a:pt x="1465" y="1590"/>
                  </a:lnTo>
                  <a:lnTo>
                    <a:pt x="1471" y="1608"/>
                  </a:lnTo>
                  <a:lnTo>
                    <a:pt x="1482" y="1643"/>
                  </a:lnTo>
                  <a:lnTo>
                    <a:pt x="1495" y="1675"/>
                  </a:lnTo>
                  <a:lnTo>
                    <a:pt x="1509" y="1705"/>
                  </a:lnTo>
                  <a:lnTo>
                    <a:pt x="1526" y="1732"/>
                  </a:lnTo>
                  <a:lnTo>
                    <a:pt x="1544" y="1758"/>
                  </a:lnTo>
                  <a:lnTo>
                    <a:pt x="1563" y="1783"/>
                  </a:lnTo>
                  <a:lnTo>
                    <a:pt x="1584" y="1806"/>
                  </a:lnTo>
                  <a:lnTo>
                    <a:pt x="1606" y="1827"/>
                  </a:lnTo>
                  <a:lnTo>
                    <a:pt x="1629" y="1847"/>
                  </a:lnTo>
                  <a:lnTo>
                    <a:pt x="1653" y="1866"/>
                  </a:lnTo>
                  <a:lnTo>
                    <a:pt x="1677" y="1884"/>
                  </a:lnTo>
                  <a:lnTo>
                    <a:pt x="1702" y="1901"/>
                  </a:lnTo>
                  <a:lnTo>
                    <a:pt x="1728" y="1917"/>
                  </a:lnTo>
                  <a:lnTo>
                    <a:pt x="1755" y="1933"/>
                  </a:lnTo>
                  <a:lnTo>
                    <a:pt x="1808" y="1965"/>
                  </a:lnTo>
                  <a:lnTo>
                    <a:pt x="1861" y="1995"/>
                  </a:lnTo>
                  <a:lnTo>
                    <a:pt x="1914" y="2027"/>
                  </a:lnTo>
                  <a:lnTo>
                    <a:pt x="1940" y="2045"/>
                  </a:lnTo>
                  <a:lnTo>
                    <a:pt x="1966" y="2062"/>
                  </a:lnTo>
                  <a:lnTo>
                    <a:pt x="1989" y="2080"/>
                  </a:lnTo>
                  <a:lnTo>
                    <a:pt x="2013" y="2100"/>
                  </a:lnTo>
                  <a:lnTo>
                    <a:pt x="2036" y="2121"/>
                  </a:lnTo>
                  <a:lnTo>
                    <a:pt x="2058" y="2143"/>
                  </a:lnTo>
                  <a:lnTo>
                    <a:pt x="2078" y="2167"/>
                  </a:lnTo>
                  <a:lnTo>
                    <a:pt x="2097" y="2192"/>
                  </a:lnTo>
                  <a:lnTo>
                    <a:pt x="2115" y="2219"/>
                  </a:lnTo>
                  <a:lnTo>
                    <a:pt x="2131" y="2249"/>
                  </a:lnTo>
                  <a:lnTo>
                    <a:pt x="2287" y="2229"/>
                  </a:lnTo>
                  <a:lnTo>
                    <a:pt x="2287" y="2229"/>
                  </a:lnTo>
                  <a:lnTo>
                    <a:pt x="2282" y="2200"/>
                  </a:lnTo>
                  <a:lnTo>
                    <a:pt x="2274" y="2172"/>
                  </a:lnTo>
                  <a:lnTo>
                    <a:pt x="2264" y="2145"/>
                  </a:lnTo>
                  <a:lnTo>
                    <a:pt x="2253" y="2120"/>
                  </a:lnTo>
                  <a:lnTo>
                    <a:pt x="2239" y="2095"/>
                  </a:lnTo>
                  <a:lnTo>
                    <a:pt x="2225" y="2073"/>
                  </a:lnTo>
                  <a:lnTo>
                    <a:pt x="2209" y="2050"/>
                  </a:lnTo>
                  <a:lnTo>
                    <a:pt x="2191" y="2028"/>
                  </a:lnTo>
                  <a:lnTo>
                    <a:pt x="2172" y="2008"/>
                  </a:lnTo>
                  <a:lnTo>
                    <a:pt x="2152" y="1987"/>
                  </a:lnTo>
                  <a:lnTo>
                    <a:pt x="2132" y="1968"/>
                  </a:lnTo>
                  <a:lnTo>
                    <a:pt x="2109" y="1948"/>
                  </a:lnTo>
                  <a:lnTo>
                    <a:pt x="2066" y="1911"/>
                  </a:lnTo>
                  <a:lnTo>
                    <a:pt x="2020" y="1873"/>
                  </a:lnTo>
                  <a:lnTo>
                    <a:pt x="1974" y="1836"/>
                  </a:lnTo>
                  <a:lnTo>
                    <a:pt x="1929" y="1797"/>
                  </a:lnTo>
                  <a:lnTo>
                    <a:pt x="1906" y="1777"/>
                  </a:lnTo>
                  <a:lnTo>
                    <a:pt x="1886" y="1756"/>
                  </a:lnTo>
                  <a:lnTo>
                    <a:pt x="1866" y="1736"/>
                  </a:lnTo>
                  <a:lnTo>
                    <a:pt x="1847" y="1713"/>
                  </a:lnTo>
                  <a:lnTo>
                    <a:pt x="1829" y="1690"/>
                  </a:lnTo>
                  <a:lnTo>
                    <a:pt x="1812" y="1667"/>
                  </a:lnTo>
                  <a:lnTo>
                    <a:pt x="1797" y="1642"/>
                  </a:lnTo>
                  <a:lnTo>
                    <a:pt x="1784" y="1616"/>
                  </a:lnTo>
                  <a:lnTo>
                    <a:pt x="1772" y="1589"/>
                  </a:lnTo>
                  <a:lnTo>
                    <a:pt x="1763" y="1561"/>
                  </a:lnTo>
                  <a:lnTo>
                    <a:pt x="1755" y="1531"/>
                  </a:lnTo>
                  <a:lnTo>
                    <a:pt x="1749" y="1498"/>
                  </a:lnTo>
                  <a:lnTo>
                    <a:pt x="1749" y="1498"/>
                  </a:lnTo>
                  <a:lnTo>
                    <a:pt x="1747" y="1479"/>
                  </a:lnTo>
                  <a:lnTo>
                    <a:pt x="1746" y="1459"/>
                  </a:lnTo>
                  <a:lnTo>
                    <a:pt x="1747" y="1442"/>
                  </a:lnTo>
                  <a:lnTo>
                    <a:pt x="1749" y="1426"/>
                  </a:lnTo>
                  <a:lnTo>
                    <a:pt x="1754" y="1411"/>
                  </a:lnTo>
                  <a:lnTo>
                    <a:pt x="1758" y="1397"/>
                  </a:lnTo>
                  <a:lnTo>
                    <a:pt x="1765" y="1385"/>
                  </a:lnTo>
                  <a:lnTo>
                    <a:pt x="1772" y="1373"/>
                  </a:lnTo>
                  <a:lnTo>
                    <a:pt x="1780" y="1363"/>
                  </a:lnTo>
                  <a:lnTo>
                    <a:pt x="1789" y="1355"/>
                  </a:lnTo>
                  <a:lnTo>
                    <a:pt x="1799" y="1347"/>
                  </a:lnTo>
                  <a:lnTo>
                    <a:pt x="1809" y="1340"/>
                  </a:lnTo>
                  <a:lnTo>
                    <a:pt x="1821" y="1335"/>
                  </a:lnTo>
                  <a:lnTo>
                    <a:pt x="1832" y="1331"/>
                  </a:lnTo>
                  <a:lnTo>
                    <a:pt x="1845" y="1328"/>
                  </a:lnTo>
                  <a:lnTo>
                    <a:pt x="1857" y="1325"/>
                  </a:lnTo>
                  <a:lnTo>
                    <a:pt x="1857" y="1325"/>
                  </a:lnTo>
                  <a:lnTo>
                    <a:pt x="1875" y="1323"/>
                  </a:lnTo>
                  <a:lnTo>
                    <a:pt x="1892" y="1324"/>
                  </a:lnTo>
                  <a:lnTo>
                    <a:pt x="1910" y="1326"/>
                  </a:lnTo>
                  <a:lnTo>
                    <a:pt x="1926" y="1330"/>
                  </a:lnTo>
                  <a:lnTo>
                    <a:pt x="1943" y="1335"/>
                  </a:lnTo>
                  <a:lnTo>
                    <a:pt x="1961" y="1342"/>
                  </a:lnTo>
                  <a:lnTo>
                    <a:pt x="1977" y="1350"/>
                  </a:lnTo>
                  <a:lnTo>
                    <a:pt x="1993" y="1360"/>
                  </a:lnTo>
                  <a:lnTo>
                    <a:pt x="2007" y="1372"/>
                  </a:lnTo>
                  <a:lnTo>
                    <a:pt x="2021" y="1385"/>
                  </a:lnTo>
                  <a:lnTo>
                    <a:pt x="2034" y="1399"/>
                  </a:lnTo>
                  <a:lnTo>
                    <a:pt x="2044" y="1414"/>
                  </a:lnTo>
                  <a:lnTo>
                    <a:pt x="2054" y="1431"/>
                  </a:lnTo>
                  <a:lnTo>
                    <a:pt x="2062" y="1450"/>
                  </a:lnTo>
                  <a:lnTo>
                    <a:pt x="2069" y="1469"/>
                  </a:lnTo>
                  <a:lnTo>
                    <a:pt x="2072" y="1489"/>
                  </a:lnTo>
                  <a:lnTo>
                    <a:pt x="2072" y="1489"/>
                  </a:lnTo>
                  <a:lnTo>
                    <a:pt x="2075" y="1511"/>
                  </a:lnTo>
                  <a:lnTo>
                    <a:pt x="2073" y="1534"/>
                  </a:lnTo>
                  <a:lnTo>
                    <a:pt x="2072" y="1546"/>
                  </a:lnTo>
                  <a:lnTo>
                    <a:pt x="2070" y="1556"/>
                  </a:lnTo>
                  <a:lnTo>
                    <a:pt x="2068" y="1568"/>
                  </a:lnTo>
                  <a:lnTo>
                    <a:pt x="2064" y="1580"/>
                  </a:lnTo>
                  <a:lnTo>
                    <a:pt x="2060" y="1592"/>
                  </a:lnTo>
                  <a:lnTo>
                    <a:pt x="2055" y="1603"/>
                  </a:lnTo>
                  <a:lnTo>
                    <a:pt x="2049" y="1613"/>
                  </a:lnTo>
                  <a:lnTo>
                    <a:pt x="2042" y="1622"/>
                  </a:lnTo>
                  <a:lnTo>
                    <a:pt x="2034" y="1631"/>
                  </a:lnTo>
                  <a:lnTo>
                    <a:pt x="2025" y="1639"/>
                  </a:lnTo>
                  <a:lnTo>
                    <a:pt x="2014" y="1646"/>
                  </a:lnTo>
                  <a:lnTo>
                    <a:pt x="2003" y="1651"/>
                  </a:lnTo>
                  <a:lnTo>
                    <a:pt x="2003" y="1651"/>
                  </a:lnTo>
                  <a:lnTo>
                    <a:pt x="2013" y="1662"/>
                  </a:lnTo>
                  <a:lnTo>
                    <a:pt x="2023" y="1672"/>
                  </a:lnTo>
                  <a:lnTo>
                    <a:pt x="2033" y="1681"/>
                  </a:lnTo>
                  <a:lnTo>
                    <a:pt x="2043" y="1689"/>
                  </a:lnTo>
                  <a:lnTo>
                    <a:pt x="2054" y="1696"/>
                  </a:lnTo>
                  <a:lnTo>
                    <a:pt x="2066" y="1702"/>
                  </a:lnTo>
                  <a:lnTo>
                    <a:pt x="2078" y="1709"/>
                  </a:lnTo>
                  <a:lnTo>
                    <a:pt x="2089" y="1713"/>
                  </a:lnTo>
                  <a:lnTo>
                    <a:pt x="2101" y="1717"/>
                  </a:lnTo>
                  <a:lnTo>
                    <a:pt x="2114" y="1721"/>
                  </a:lnTo>
                  <a:lnTo>
                    <a:pt x="2126" y="1724"/>
                  </a:lnTo>
                  <a:lnTo>
                    <a:pt x="2139" y="1725"/>
                  </a:lnTo>
                  <a:lnTo>
                    <a:pt x="2151" y="1726"/>
                  </a:lnTo>
                  <a:lnTo>
                    <a:pt x="2164" y="1727"/>
                  </a:lnTo>
                  <a:lnTo>
                    <a:pt x="2177" y="1726"/>
                  </a:lnTo>
                  <a:lnTo>
                    <a:pt x="2189" y="1725"/>
                  </a:lnTo>
                  <a:lnTo>
                    <a:pt x="2189" y="1725"/>
                  </a:lnTo>
                  <a:lnTo>
                    <a:pt x="2206" y="1722"/>
                  </a:lnTo>
                  <a:lnTo>
                    <a:pt x="2223" y="1717"/>
                  </a:lnTo>
                  <a:lnTo>
                    <a:pt x="2238" y="1712"/>
                  </a:lnTo>
                  <a:lnTo>
                    <a:pt x="2254" y="1704"/>
                  </a:lnTo>
                  <a:lnTo>
                    <a:pt x="2269" y="1696"/>
                  </a:lnTo>
                  <a:lnTo>
                    <a:pt x="2282" y="1686"/>
                  </a:lnTo>
                  <a:lnTo>
                    <a:pt x="2296" y="1674"/>
                  </a:lnTo>
                  <a:lnTo>
                    <a:pt x="2307" y="1661"/>
                  </a:lnTo>
                  <a:lnTo>
                    <a:pt x="2317" y="1647"/>
                  </a:lnTo>
                  <a:lnTo>
                    <a:pt x="2326" y="1632"/>
                  </a:lnTo>
                  <a:lnTo>
                    <a:pt x="2333" y="1615"/>
                  </a:lnTo>
                  <a:lnTo>
                    <a:pt x="2339" y="1596"/>
                  </a:lnTo>
                  <a:lnTo>
                    <a:pt x="2343" y="1577"/>
                  </a:lnTo>
                  <a:lnTo>
                    <a:pt x="2345" y="1556"/>
                  </a:lnTo>
                  <a:lnTo>
                    <a:pt x="2345" y="1535"/>
                  </a:lnTo>
                  <a:lnTo>
                    <a:pt x="2343" y="1511"/>
                  </a:lnTo>
                  <a:lnTo>
                    <a:pt x="2343" y="1511"/>
                  </a:lnTo>
                  <a:lnTo>
                    <a:pt x="2340" y="1496"/>
                  </a:lnTo>
                  <a:lnTo>
                    <a:pt x="2337" y="1482"/>
                  </a:lnTo>
                  <a:lnTo>
                    <a:pt x="2333" y="1467"/>
                  </a:lnTo>
                  <a:lnTo>
                    <a:pt x="2327" y="1452"/>
                  </a:lnTo>
                  <a:lnTo>
                    <a:pt x="2321" y="1437"/>
                  </a:lnTo>
                  <a:lnTo>
                    <a:pt x="2315" y="1421"/>
                  </a:lnTo>
                  <a:lnTo>
                    <a:pt x="2307" y="1406"/>
                  </a:lnTo>
                  <a:lnTo>
                    <a:pt x="2298" y="1392"/>
                  </a:lnTo>
                  <a:lnTo>
                    <a:pt x="2289" y="1377"/>
                  </a:lnTo>
                  <a:lnTo>
                    <a:pt x="2278" y="1363"/>
                  </a:lnTo>
                  <a:lnTo>
                    <a:pt x="2266" y="1349"/>
                  </a:lnTo>
                  <a:lnTo>
                    <a:pt x="2254" y="1335"/>
                  </a:lnTo>
                  <a:lnTo>
                    <a:pt x="2241" y="1322"/>
                  </a:lnTo>
                  <a:lnTo>
                    <a:pt x="2226" y="1309"/>
                  </a:lnTo>
                  <a:lnTo>
                    <a:pt x="2211" y="1296"/>
                  </a:lnTo>
                  <a:lnTo>
                    <a:pt x="2195" y="1284"/>
                  </a:lnTo>
                  <a:lnTo>
                    <a:pt x="2178" y="1272"/>
                  </a:lnTo>
                  <a:lnTo>
                    <a:pt x="2160" y="1263"/>
                  </a:lnTo>
                  <a:lnTo>
                    <a:pt x="2140" y="1252"/>
                  </a:lnTo>
                  <a:lnTo>
                    <a:pt x="2119" y="1243"/>
                  </a:lnTo>
                  <a:lnTo>
                    <a:pt x="2098" y="1235"/>
                  </a:lnTo>
                  <a:lnTo>
                    <a:pt x="2077" y="1227"/>
                  </a:lnTo>
                  <a:lnTo>
                    <a:pt x="2053" y="1220"/>
                  </a:lnTo>
                  <a:lnTo>
                    <a:pt x="2029" y="1214"/>
                  </a:lnTo>
                  <a:lnTo>
                    <a:pt x="2003" y="1210"/>
                  </a:lnTo>
                  <a:lnTo>
                    <a:pt x="1977" y="1205"/>
                  </a:lnTo>
                  <a:lnTo>
                    <a:pt x="1949" y="1203"/>
                  </a:lnTo>
                  <a:lnTo>
                    <a:pt x="1921" y="1201"/>
                  </a:lnTo>
                  <a:lnTo>
                    <a:pt x="1891" y="1201"/>
                  </a:lnTo>
                  <a:lnTo>
                    <a:pt x="1860" y="1202"/>
                  </a:lnTo>
                  <a:lnTo>
                    <a:pt x="1829" y="1204"/>
                  </a:lnTo>
                  <a:lnTo>
                    <a:pt x="1795" y="1208"/>
                  </a:lnTo>
                  <a:lnTo>
                    <a:pt x="1795" y="1208"/>
                  </a:lnTo>
                  <a:lnTo>
                    <a:pt x="1766" y="1212"/>
                  </a:lnTo>
                  <a:lnTo>
                    <a:pt x="1738" y="1216"/>
                  </a:lnTo>
                  <a:lnTo>
                    <a:pt x="1712" y="1222"/>
                  </a:lnTo>
                  <a:lnTo>
                    <a:pt x="1688" y="1227"/>
                  </a:lnTo>
                  <a:lnTo>
                    <a:pt x="1664" y="1234"/>
                  </a:lnTo>
                  <a:lnTo>
                    <a:pt x="1642" y="1240"/>
                  </a:lnTo>
                  <a:lnTo>
                    <a:pt x="1621" y="1247"/>
                  </a:lnTo>
                  <a:lnTo>
                    <a:pt x="1602" y="1254"/>
                  </a:lnTo>
                  <a:lnTo>
                    <a:pt x="1585" y="1262"/>
                  </a:lnTo>
                  <a:lnTo>
                    <a:pt x="1569" y="1270"/>
                  </a:lnTo>
                  <a:lnTo>
                    <a:pt x="1554" y="1279"/>
                  </a:lnTo>
                  <a:lnTo>
                    <a:pt x="1539" y="1288"/>
                  </a:lnTo>
                  <a:lnTo>
                    <a:pt x="1527" y="1297"/>
                  </a:lnTo>
                  <a:lnTo>
                    <a:pt x="1516" y="1307"/>
                  </a:lnTo>
                  <a:lnTo>
                    <a:pt x="1506" y="1318"/>
                  </a:lnTo>
                  <a:lnTo>
                    <a:pt x="1496" y="1328"/>
                  </a:lnTo>
                  <a:lnTo>
                    <a:pt x="1488" y="1338"/>
                  </a:lnTo>
                  <a:lnTo>
                    <a:pt x="1480" y="1350"/>
                  </a:lnTo>
                  <a:lnTo>
                    <a:pt x="1473" y="1361"/>
                  </a:lnTo>
                  <a:lnTo>
                    <a:pt x="1468" y="1373"/>
                  </a:lnTo>
                  <a:lnTo>
                    <a:pt x="1463" y="1385"/>
                  </a:lnTo>
                  <a:lnTo>
                    <a:pt x="1460" y="1397"/>
                  </a:lnTo>
                  <a:lnTo>
                    <a:pt x="1456" y="1410"/>
                  </a:lnTo>
                  <a:lnTo>
                    <a:pt x="1454" y="1423"/>
                  </a:lnTo>
                  <a:lnTo>
                    <a:pt x="1451" y="1448"/>
                  </a:lnTo>
                  <a:lnTo>
                    <a:pt x="1450" y="1475"/>
                  </a:lnTo>
                  <a:lnTo>
                    <a:pt x="1452" y="1504"/>
                  </a:lnTo>
                  <a:lnTo>
                    <a:pt x="1455" y="1532"/>
                  </a:lnTo>
                  <a:lnTo>
                    <a:pt x="1455" y="1532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34"/>
            <p:cNvSpPr>
              <a:spLocks noEditPoints="1"/>
            </p:cNvSpPr>
            <p:nvPr/>
          </p:nvSpPr>
          <p:spPr bwMode="auto">
            <a:xfrm flipH="1">
              <a:off x="9735942" y="5115728"/>
              <a:ext cx="938520" cy="774894"/>
            </a:xfrm>
            <a:custGeom>
              <a:avLst/>
              <a:gdLst>
                <a:gd name="T0" fmla="*/ 42 w 3243"/>
                <a:gd name="T1" fmla="*/ 1248 h 3123"/>
                <a:gd name="T2" fmla="*/ 171 w 3243"/>
                <a:gd name="T3" fmla="*/ 1043 h 3123"/>
                <a:gd name="T4" fmla="*/ 382 w 3243"/>
                <a:gd name="T5" fmla="*/ 893 h 3123"/>
                <a:gd name="T6" fmla="*/ 398 w 3243"/>
                <a:gd name="T7" fmla="*/ 656 h 3123"/>
                <a:gd name="T8" fmla="*/ 562 w 3243"/>
                <a:gd name="T9" fmla="*/ 400 h 3123"/>
                <a:gd name="T10" fmla="*/ 982 w 3243"/>
                <a:gd name="T11" fmla="*/ 249 h 3123"/>
                <a:gd name="T12" fmla="*/ 1267 w 3243"/>
                <a:gd name="T13" fmla="*/ 174 h 3123"/>
                <a:gd name="T14" fmla="*/ 1620 w 3243"/>
                <a:gd name="T15" fmla="*/ 2 h 3123"/>
                <a:gd name="T16" fmla="*/ 2016 w 3243"/>
                <a:gd name="T17" fmla="*/ 118 h 3123"/>
                <a:gd name="T18" fmla="*/ 2174 w 3243"/>
                <a:gd name="T19" fmla="*/ 323 h 3123"/>
                <a:gd name="T20" fmla="*/ 2534 w 3243"/>
                <a:gd name="T21" fmla="*/ 320 h 3123"/>
                <a:gd name="T22" fmla="*/ 2826 w 3243"/>
                <a:gd name="T23" fmla="*/ 504 h 3123"/>
                <a:gd name="T24" fmla="*/ 2963 w 3243"/>
                <a:gd name="T25" fmla="*/ 789 h 3123"/>
                <a:gd name="T26" fmla="*/ 2937 w 3243"/>
                <a:gd name="T27" fmla="*/ 1077 h 3123"/>
                <a:gd name="T28" fmla="*/ 3088 w 3243"/>
                <a:gd name="T29" fmla="*/ 1254 h 3123"/>
                <a:gd name="T30" fmla="*/ 3224 w 3243"/>
                <a:gd name="T31" fmla="*/ 1489 h 3123"/>
                <a:gd name="T32" fmla="*/ 3228 w 3243"/>
                <a:gd name="T33" fmla="*/ 1759 h 3123"/>
                <a:gd name="T34" fmla="*/ 3081 w 3243"/>
                <a:gd name="T35" fmla="*/ 2018 h 3123"/>
                <a:gd name="T36" fmla="*/ 2685 w 3243"/>
                <a:gd name="T37" fmla="*/ 2186 h 3123"/>
                <a:gd name="T38" fmla="*/ 2560 w 3243"/>
                <a:gd name="T39" fmla="*/ 2370 h 3123"/>
                <a:gd name="T40" fmla="*/ 2266 w 3243"/>
                <a:gd name="T41" fmla="*/ 2673 h 3123"/>
                <a:gd name="T42" fmla="*/ 1941 w 3243"/>
                <a:gd name="T43" fmla="*/ 2744 h 3123"/>
                <a:gd name="T44" fmla="*/ 1557 w 3243"/>
                <a:gd name="T45" fmla="*/ 2607 h 3123"/>
                <a:gd name="T46" fmla="*/ 1322 w 3243"/>
                <a:gd name="T47" fmla="*/ 2858 h 3123"/>
                <a:gd name="T48" fmla="*/ 939 w 3243"/>
                <a:gd name="T49" fmla="*/ 3057 h 3123"/>
                <a:gd name="T50" fmla="*/ 744 w 3243"/>
                <a:gd name="T51" fmla="*/ 3045 h 3123"/>
                <a:gd name="T52" fmla="*/ 997 w 3243"/>
                <a:gd name="T53" fmla="*/ 2733 h 3123"/>
                <a:gd name="T54" fmla="*/ 698 w 3243"/>
                <a:gd name="T55" fmla="*/ 2599 h 3123"/>
                <a:gd name="T56" fmla="*/ 503 w 3243"/>
                <a:gd name="T57" fmla="*/ 2342 h 3123"/>
                <a:gd name="T58" fmla="*/ 453 w 3243"/>
                <a:gd name="T59" fmla="*/ 2078 h 3123"/>
                <a:gd name="T60" fmla="*/ 157 w 3243"/>
                <a:gd name="T61" fmla="*/ 1884 h 3123"/>
                <a:gd name="T62" fmla="*/ 9 w 3243"/>
                <a:gd name="T63" fmla="*/ 1574 h 3123"/>
                <a:gd name="T64" fmla="*/ 1559 w 3243"/>
                <a:gd name="T65" fmla="*/ 2112 h 3123"/>
                <a:gd name="T66" fmla="*/ 1660 w 3243"/>
                <a:gd name="T67" fmla="*/ 2016 h 3123"/>
                <a:gd name="T68" fmla="*/ 1632 w 3243"/>
                <a:gd name="T69" fmla="*/ 1893 h 3123"/>
                <a:gd name="T70" fmla="*/ 1509 w 3243"/>
                <a:gd name="T71" fmla="*/ 1848 h 3123"/>
                <a:gd name="T72" fmla="*/ 1397 w 3243"/>
                <a:gd name="T73" fmla="*/ 1933 h 3123"/>
                <a:gd name="T74" fmla="*/ 1414 w 3243"/>
                <a:gd name="T75" fmla="*/ 2058 h 3123"/>
                <a:gd name="T76" fmla="*/ 1418 w 3243"/>
                <a:gd name="T77" fmla="*/ 1409 h 3123"/>
                <a:gd name="T78" fmla="*/ 1490 w 3243"/>
                <a:gd name="T79" fmla="*/ 1566 h 3123"/>
                <a:gd name="T80" fmla="*/ 1492 w 3243"/>
                <a:gd name="T81" fmla="*/ 1692 h 3123"/>
                <a:gd name="T82" fmla="*/ 1599 w 3243"/>
                <a:gd name="T83" fmla="*/ 1732 h 3123"/>
                <a:gd name="T84" fmla="*/ 1682 w 3243"/>
                <a:gd name="T85" fmla="*/ 1674 h 3123"/>
                <a:gd name="T86" fmla="*/ 1687 w 3243"/>
                <a:gd name="T87" fmla="*/ 1470 h 3123"/>
                <a:gd name="T88" fmla="*/ 1575 w 3243"/>
                <a:gd name="T89" fmla="*/ 1302 h 3123"/>
                <a:gd name="T90" fmla="*/ 1493 w 3243"/>
                <a:gd name="T91" fmla="*/ 1126 h 3123"/>
                <a:gd name="T92" fmla="*/ 1582 w 3243"/>
                <a:gd name="T93" fmla="*/ 1037 h 3123"/>
                <a:gd name="T94" fmla="*/ 1733 w 3243"/>
                <a:gd name="T95" fmla="*/ 1051 h 3123"/>
                <a:gd name="T96" fmla="*/ 1835 w 3243"/>
                <a:gd name="T97" fmla="*/ 1167 h 3123"/>
                <a:gd name="T98" fmla="*/ 1911 w 3243"/>
                <a:gd name="T99" fmla="*/ 1209 h 3123"/>
                <a:gd name="T100" fmla="*/ 2005 w 3243"/>
                <a:gd name="T101" fmla="*/ 1160 h 3123"/>
                <a:gd name="T102" fmla="*/ 1975 w 3243"/>
                <a:gd name="T103" fmla="*/ 984 h 3123"/>
                <a:gd name="T104" fmla="*/ 1841 w 3243"/>
                <a:gd name="T105" fmla="*/ 879 h 3123"/>
                <a:gd name="T106" fmla="*/ 1641 w 3243"/>
                <a:gd name="T107" fmla="*/ 831 h 3123"/>
                <a:gd name="T108" fmla="*/ 1443 w 3243"/>
                <a:gd name="T109" fmla="*/ 861 h 3123"/>
                <a:gd name="T110" fmla="*/ 1312 w 3243"/>
                <a:gd name="T111" fmla="*/ 964 h 3123"/>
                <a:gd name="T112" fmla="*/ 1268 w 3243"/>
                <a:gd name="T113" fmla="*/ 1106 h 3123"/>
                <a:gd name="T114" fmla="*/ 1360 w 3243"/>
                <a:gd name="T115" fmla="*/ 1341 h 3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43" h="3123">
                  <a:moveTo>
                    <a:pt x="1" y="1449"/>
                  </a:moveTo>
                  <a:lnTo>
                    <a:pt x="1" y="1449"/>
                  </a:lnTo>
                  <a:lnTo>
                    <a:pt x="4" y="1407"/>
                  </a:lnTo>
                  <a:lnTo>
                    <a:pt x="6" y="1386"/>
                  </a:lnTo>
                  <a:lnTo>
                    <a:pt x="9" y="1366"/>
                  </a:lnTo>
                  <a:lnTo>
                    <a:pt x="14" y="1345"/>
                  </a:lnTo>
                  <a:lnTo>
                    <a:pt x="18" y="1326"/>
                  </a:lnTo>
                  <a:lnTo>
                    <a:pt x="23" y="1307"/>
                  </a:lnTo>
                  <a:lnTo>
                    <a:pt x="28" y="1286"/>
                  </a:lnTo>
                  <a:lnTo>
                    <a:pt x="35" y="1267"/>
                  </a:lnTo>
                  <a:lnTo>
                    <a:pt x="42" y="1248"/>
                  </a:lnTo>
                  <a:lnTo>
                    <a:pt x="50" y="1229"/>
                  </a:lnTo>
                  <a:lnTo>
                    <a:pt x="58" y="1209"/>
                  </a:lnTo>
                  <a:lnTo>
                    <a:pt x="67" y="1191"/>
                  </a:lnTo>
                  <a:lnTo>
                    <a:pt x="78" y="1173"/>
                  </a:lnTo>
                  <a:lnTo>
                    <a:pt x="99" y="1136"/>
                  </a:lnTo>
                  <a:lnTo>
                    <a:pt x="99" y="1136"/>
                  </a:lnTo>
                  <a:lnTo>
                    <a:pt x="111" y="1116"/>
                  </a:lnTo>
                  <a:lnTo>
                    <a:pt x="126" y="1097"/>
                  </a:lnTo>
                  <a:lnTo>
                    <a:pt x="140" y="1079"/>
                  </a:lnTo>
                  <a:lnTo>
                    <a:pt x="155" y="1061"/>
                  </a:lnTo>
                  <a:lnTo>
                    <a:pt x="171" y="1043"/>
                  </a:lnTo>
                  <a:lnTo>
                    <a:pt x="187" y="1027"/>
                  </a:lnTo>
                  <a:lnTo>
                    <a:pt x="204" y="1011"/>
                  </a:lnTo>
                  <a:lnTo>
                    <a:pt x="222" y="994"/>
                  </a:lnTo>
                  <a:lnTo>
                    <a:pt x="240" y="979"/>
                  </a:lnTo>
                  <a:lnTo>
                    <a:pt x="259" y="965"/>
                  </a:lnTo>
                  <a:lnTo>
                    <a:pt x="278" y="951"/>
                  </a:lnTo>
                  <a:lnTo>
                    <a:pt x="299" y="938"/>
                  </a:lnTo>
                  <a:lnTo>
                    <a:pt x="319" y="925"/>
                  </a:lnTo>
                  <a:lnTo>
                    <a:pt x="339" y="915"/>
                  </a:lnTo>
                  <a:lnTo>
                    <a:pt x="360" y="903"/>
                  </a:lnTo>
                  <a:lnTo>
                    <a:pt x="382" y="893"/>
                  </a:lnTo>
                  <a:lnTo>
                    <a:pt x="382" y="893"/>
                  </a:lnTo>
                  <a:lnTo>
                    <a:pt x="378" y="868"/>
                  </a:lnTo>
                  <a:lnTo>
                    <a:pt x="376" y="843"/>
                  </a:lnTo>
                  <a:lnTo>
                    <a:pt x="376" y="818"/>
                  </a:lnTo>
                  <a:lnTo>
                    <a:pt x="376" y="792"/>
                  </a:lnTo>
                  <a:lnTo>
                    <a:pt x="376" y="792"/>
                  </a:lnTo>
                  <a:lnTo>
                    <a:pt x="377" y="766"/>
                  </a:lnTo>
                  <a:lnTo>
                    <a:pt x="380" y="737"/>
                  </a:lnTo>
                  <a:lnTo>
                    <a:pt x="385" y="710"/>
                  </a:lnTo>
                  <a:lnTo>
                    <a:pt x="392" y="683"/>
                  </a:lnTo>
                  <a:lnTo>
                    <a:pt x="398" y="656"/>
                  </a:lnTo>
                  <a:lnTo>
                    <a:pt x="407" y="631"/>
                  </a:lnTo>
                  <a:lnTo>
                    <a:pt x="417" y="605"/>
                  </a:lnTo>
                  <a:lnTo>
                    <a:pt x="429" y="579"/>
                  </a:lnTo>
                  <a:lnTo>
                    <a:pt x="441" y="554"/>
                  </a:lnTo>
                  <a:lnTo>
                    <a:pt x="454" y="530"/>
                  </a:lnTo>
                  <a:lnTo>
                    <a:pt x="470" y="506"/>
                  </a:lnTo>
                  <a:lnTo>
                    <a:pt x="486" y="484"/>
                  </a:lnTo>
                  <a:lnTo>
                    <a:pt x="503" y="461"/>
                  </a:lnTo>
                  <a:lnTo>
                    <a:pt x="522" y="440"/>
                  </a:lnTo>
                  <a:lnTo>
                    <a:pt x="541" y="420"/>
                  </a:lnTo>
                  <a:lnTo>
                    <a:pt x="562" y="400"/>
                  </a:lnTo>
                  <a:lnTo>
                    <a:pt x="690" y="313"/>
                  </a:lnTo>
                  <a:lnTo>
                    <a:pt x="690" y="313"/>
                  </a:lnTo>
                  <a:lnTo>
                    <a:pt x="725" y="297"/>
                  </a:lnTo>
                  <a:lnTo>
                    <a:pt x="760" y="283"/>
                  </a:lnTo>
                  <a:lnTo>
                    <a:pt x="795" y="272"/>
                  </a:lnTo>
                  <a:lnTo>
                    <a:pt x="831" y="262"/>
                  </a:lnTo>
                  <a:lnTo>
                    <a:pt x="868" y="256"/>
                  </a:lnTo>
                  <a:lnTo>
                    <a:pt x="905" y="251"/>
                  </a:lnTo>
                  <a:lnTo>
                    <a:pt x="944" y="249"/>
                  </a:lnTo>
                  <a:lnTo>
                    <a:pt x="982" y="249"/>
                  </a:lnTo>
                  <a:lnTo>
                    <a:pt x="982" y="249"/>
                  </a:lnTo>
                  <a:lnTo>
                    <a:pt x="1130" y="272"/>
                  </a:lnTo>
                  <a:lnTo>
                    <a:pt x="1130" y="272"/>
                  </a:lnTo>
                  <a:lnTo>
                    <a:pt x="1158" y="282"/>
                  </a:lnTo>
                  <a:lnTo>
                    <a:pt x="1185" y="291"/>
                  </a:lnTo>
                  <a:lnTo>
                    <a:pt x="1185" y="291"/>
                  </a:lnTo>
                  <a:lnTo>
                    <a:pt x="1196" y="271"/>
                  </a:lnTo>
                  <a:lnTo>
                    <a:pt x="1208" y="250"/>
                  </a:lnTo>
                  <a:lnTo>
                    <a:pt x="1222" y="230"/>
                  </a:lnTo>
                  <a:lnTo>
                    <a:pt x="1235" y="210"/>
                  </a:lnTo>
                  <a:lnTo>
                    <a:pt x="1251" y="192"/>
                  </a:lnTo>
                  <a:lnTo>
                    <a:pt x="1267" y="174"/>
                  </a:lnTo>
                  <a:lnTo>
                    <a:pt x="1283" y="156"/>
                  </a:lnTo>
                  <a:lnTo>
                    <a:pt x="1301" y="140"/>
                  </a:lnTo>
                  <a:lnTo>
                    <a:pt x="1301" y="140"/>
                  </a:lnTo>
                  <a:lnTo>
                    <a:pt x="1420" y="59"/>
                  </a:lnTo>
                  <a:lnTo>
                    <a:pt x="1420" y="59"/>
                  </a:lnTo>
                  <a:lnTo>
                    <a:pt x="1453" y="44"/>
                  </a:lnTo>
                  <a:lnTo>
                    <a:pt x="1485" y="31"/>
                  </a:lnTo>
                  <a:lnTo>
                    <a:pt x="1518" y="20"/>
                  </a:lnTo>
                  <a:lnTo>
                    <a:pt x="1552" y="13"/>
                  </a:lnTo>
                  <a:lnTo>
                    <a:pt x="1585" y="6"/>
                  </a:lnTo>
                  <a:lnTo>
                    <a:pt x="1620" y="2"/>
                  </a:lnTo>
                  <a:lnTo>
                    <a:pt x="1655" y="0"/>
                  </a:lnTo>
                  <a:lnTo>
                    <a:pt x="1691" y="0"/>
                  </a:lnTo>
                  <a:lnTo>
                    <a:pt x="1691" y="0"/>
                  </a:lnTo>
                  <a:lnTo>
                    <a:pt x="1828" y="21"/>
                  </a:lnTo>
                  <a:lnTo>
                    <a:pt x="1828" y="21"/>
                  </a:lnTo>
                  <a:lnTo>
                    <a:pt x="1862" y="32"/>
                  </a:lnTo>
                  <a:lnTo>
                    <a:pt x="1896" y="46"/>
                  </a:lnTo>
                  <a:lnTo>
                    <a:pt x="1927" y="61"/>
                  </a:lnTo>
                  <a:lnTo>
                    <a:pt x="1959" y="78"/>
                  </a:lnTo>
                  <a:lnTo>
                    <a:pt x="1988" y="97"/>
                  </a:lnTo>
                  <a:lnTo>
                    <a:pt x="2016" y="118"/>
                  </a:lnTo>
                  <a:lnTo>
                    <a:pt x="2043" y="141"/>
                  </a:lnTo>
                  <a:lnTo>
                    <a:pt x="2069" y="166"/>
                  </a:lnTo>
                  <a:lnTo>
                    <a:pt x="2069" y="166"/>
                  </a:lnTo>
                  <a:lnTo>
                    <a:pt x="2086" y="183"/>
                  </a:lnTo>
                  <a:lnTo>
                    <a:pt x="2101" y="202"/>
                  </a:lnTo>
                  <a:lnTo>
                    <a:pt x="2116" y="220"/>
                  </a:lnTo>
                  <a:lnTo>
                    <a:pt x="2129" y="240"/>
                  </a:lnTo>
                  <a:lnTo>
                    <a:pt x="2142" y="260"/>
                  </a:lnTo>
                  <a:lnTo>
                    <a:pt x="2153" y="281"/>
                  </a:lnTo>
                  <a:lnTo>
                    <a:pt x="2164" y="301"/>
                  </a:lnTo>
                  <a:lnTo>
                    <a:pt x="2174" y="323"/>
                  </a:lnTo>
                  <a:lnTo>
                    <a:pt x="2174" y="323"/>
                  </a:lnTo>
                  <a:lnTo>
                    <a:pt x="2199" y="315"/>
                  </a:lnTo>
                  <a:lnTo>
                    <a:pt x="2224" y="310"/>
                  </a:lnTo>
                  <a:lnTo>
                    <a:pt x="2249" y="304"/>
                  </a:lnTo>
                  <a:lnTo>
                    <a:pt x="2275" y="301"/>
                  </a:lnTo>
                  <a:lnTo>
                    <a:pt x="2301" y="298"/>
                  </a:lnTo>
                  <a:lnTo>
                    <a:pt x="2327" y="296"/>
                  </a:lnTo>
                  <a:lnTo>
                    <a:pt x="2354" y="296"/>
                  </a:lnTo>
                  <a:lnTo>
                    <a:pt x="2379" y="296"/>
                  </a:lnTo>
                  <a:lnTo>
                    <a:pt x="2379" y="296"/>
                  </a:lnTo>
                  <a:lnTo>
                    <a:pt x="2534" y="320"/>
                  </a:lnTo>
                  <a:lnTo>
                    <a:pt x="2534" y="320"/>
                  </a:lnTo>
                  <a:lnTo>
                    <a:pt x="2574" y="332"/>
                  </a:lnTo>
                  <a:lnTo>
                    <a:pt x="2611" y="348"/>
                  </a:lnTo>
                  <a:lnTo>
                    <a:pt x="2648" y="365"/>
                  </a:lnTo>
                  <a:lnTo>
                    <a:pt x="2681" y="384"/>
                  </a:lnTo>
                  <a:lnTo>
                    <a:pt x="2715" y="405"/>
                  </a:lnTo>
                  <a:lnTo>
                    <a:pt x="2747" y="429"/>
                  </a:lnTo>
                  <a:lnTo>
                    <a:pt x="2778" y="454"/>
                  </a:lnTo>
                  <a:lnTo>
                    <a:pt x="2807" y="483"/>
                  </a:lnTo>
                  <a:lnTo>
                    <a:pt x="2807" y="483"/>
                  </a:lnTo>
                  <a:lnTo>
                    <a:pt x="2826" y="504"/>
                  </a:lnTo>
                  <a:lnTo>
                    <a:pt x="2845" y="527"/>
                  </a:lnTo>
                  <a:lnTo>
                    <a:pt x="2863" y="551"/>
                  </a:lnTo>
                  <a:lnTo>
                    <a:pt x="2880" y="574"/>
                  </a:lnTo>
                  <a:lnTo>
                    <a:pt x="2894" y="599"/>
                  </a:lnTo>
                  <a:lnTo>
                    <a:pt x="2908" y="625"/>
                  </a:lnTo>
                  <a:lnTo>
                    <a:pt x="2921" y="651"/>
                  </a:lnTo>
                  <a:lnTo>
                    <a:pt x="2931" y="678"/>
                  </a:lnTo>
                  <a:lnTo>
                    <a:pt x="2941" y="705"/>
                  </a:lnTo>
                  <a:lnTo>
                    <a:pt x="2950" y="733"/>
                  </a:lnTo>
                  <a:lnTo>
                    <a:pt x="2957" y="761"/>
                  </a:lnTo>
                  <a:lnTo>
                    <a:pt x="2963" y="789"/>
                  </a:lnTo>
                  <a:lnTo>
                    <a:pt x="2967" y="818"/>
                  </a:lnTo>
                  <a:lnTo>
                    <a:pt x="2970" y="846"/>
                  </a:lnTo>
                  <a:lnTo>
                    <a:pt x="2971" y="876"/>
                  </a:lnTo>
                  <a:lnTo>
                    <a:pt x="2971" y="905"/>
                  </a:lnTo>
                  <a:lnTo>
                    <a:pt x="2971" y="905"/>
                  </a:lnTo>
                  <a:lnTo>
                    <a:pt x="2968" y="934"/>
                  </a:lnTo>
                  <a:lnTo>
                    <a:pt x="2965" y="963"/>
                  </a:lnTo>
                  <a:lnTo>
                    <a:pt x="2961" y="992"/>
                  </a:lnTo>
                  <a:lnTo>
                    <a:pt x="2954" y="1021"/>
                  </a:lnTo>
                  <a:lnTo>
                    <a:pt x="2946" y="1050"/>
                  </a:lnTo>
                  <a:lnTo>
                    <a:pt x="2937" y="1077"/>
                  </a:lnTo>
                  <a:lnTo>
                    <a:pt x="2927" y="1105"/>
                  </a:lnTo>
                  <a:lnTo>
                    <a:pt x="2915" y="1131"/>
                  </a:lnTo>
                  <a:lnTo>
                    <a:pt x="2915" y="1131"/>
                  </a:lnTo>
                  <a:lnTo>
                    <a:pt x="2938" y="1142"/>
                  </a:lnTo>
                  <a:lnTo>
                    <a:pt x="2962" y="1155"/>
                  </a:lnTo>
                  <a:lnTo>
                    <a:pt x="2985" y="1169"/>
                  </a:lnTo>
                  <a:lnTo>
                    <a:pt x="3007" y="1183"/>
                  </a:lnTo>
                  <a:lnTo>
                    <a:pt x="3029" y="1200"/>
                  </a:lnTo>
                  <a:lnTo>
                    <a:pt x="3049" y="1217"/>
                  </a:lnTo>
                  <a:lnTo>
                    <a:pt x="3069" y="1234"/>
                  </a:lnTo>
                  <a:lnTo>
                    <a:pt x="3088" y="1254"/>
                  </a:lnTo>
                  <a:lnTo>
                    <a:pt x="3088" y="1254"/>
                  </a:lnTo>
                  <a:lnTo>
                    <a:pt x="3108" y="1274"/>
                  </a:lnTo>
                  <a:lnTo>
                    <a:pt x="3125" y="1296"/>
                  </a:lnTo>
                  <a:lnTo>
                    <a:pt x="3142" y="1317"/>
                  </a:lnTo>
                  <a:lnTo>
                    <a:pt x="3157" y="1340"/>
                  </a:lnTo>
                  <a:lnTo>
                    <a:pt x="3171" y="1364"/>
                  </a:lnTo>
                  <a:lnTo>
                    <a:pt x="3185" y="1388"/>
                  </a:lnTo>
                  <a:lnTo>
                    <a:pt x="3196" y="1412"/>
                  </a:lnTo>
                  <a:lnTo>
                    <a:pt x="3207" y="1437"/>
                  </a:lnTo>
                  <a:lnTo>
                    <a:pt x="3216" y="1463"/>
                  </a:lnTo>
                  <a:lnTo>
                    <a:pt x="3224" y="1489"/>
                  </a:lnTo>
                  <a:lnTo>
                    <a:pt x="3231" y="1516"/>
                  </a:lnTo>
                  <a:lnTo>
                    <a:pt x="3235" y="1542"/>
                  </a:lnTo>
                  <a:lnTo>
                    <a:pt x="3240" y="1569"/>
                  </a:lnTo>
                  <a:lnTo>
                    <a:pt x="3242" y="1596"/>
                  </a:lnTo>
                  <a:lnTo>
                    <a:pt x="3243" y="1624"/>
                  </a:lnTo>
                  <a:lnTo>
                    <a:pt x="3243" y="1651"/>
                  </a:lnTo>
                  <a:lnTo>
                    <a:pt x="3243" y="1651"/>
                  </a:lnTo>
                  <a:lnTo>
                    <a:pt x="3241" y="1678"/>
                  </a:lnTo>
                  <a:lnTo>
                    <a:pt x="3239" y="1705"/>
                  </a:lnTo>
                  <a:lnTo>
                    <a:pt x="3234" y="1732"/>
                  </a:lnTo>
                  <a:lnTo>
                    <a:pt x="3228" y="1759"/>
                  </a:lnTo>
                  <a:lnTo>
                    <a:pt x="3221" y="1785"/>
                  </a:lnTo>
                  <a:lnTo>
                    <a:pt x="3212" y="1811"/>
                  </a:lnTo>
                  <a:lnTo>
                    <a:pt x="3203" y="1837"/>
                  </a:lnTo>
                  <a:lnTo>
                    <a:pt x="3192" y="1862"/>
                  </a:lnTo>
                  <a:lnTo>
                    <a:pt x="3179" y="1885"/>
                  </a:lnTo>
                  <a:lnTo>
                    <a:pt x="3166" y="1909"/>
                  </a:lnTo>
                  <a:lnTo>
                    <a:pt x="3151" y="1933"/>
                  </a:lnTo>
                  <a:lnTo>
                    <a:pt x="3136" y="1956"/>
                  </a:lnTo>
                  <a:lnTo>
                    <a:pt x="3118" y="1977"/>
                  </a:lnTo>
                  <a:lnTo>
                    <a:pt x="3100" y="1998"/>
                  </a:lnTo>
                  <a:lnTo>
                    <a:pt x="3081" y="2018"/>
                  </a:lnTo>
                  <a:lnTo>
                    <a:pt x="3060" y="2038"/>
                  </a:lnTo>
                  <a:lnTo>
                    <a:pt x="3060" y="2038"/>
                  </a:lnTo>
                  <a:lnTo>
                    <a:pt x="2935" y="2123"/>
                  </a:lnTo>
                  <a:lnTo>
                    <a:pt x="2935" y="2123"/>
                  </a:lnTo>
                  <a:lnTo>
                    <a:pt x="2900" y="2139"/>
                  </a:lnTo>
                  <a:lnTo>
                    <a:pt x="2865" y="2152"/>
                  </a:lnTo>
                  <a:lnTo>
                    <a:pt x="2830" y="2164"/>
                  </a:lnTo>
                  <a:lnTo>
                    <a:pt x="2795" y="2173"/>
                  </a:lnTo>
                  <a:lnTo>
                    <a:pt x="2759" y="2179"/>
                  </a:lnTo>
                  <a:lnTo>
                    <a:pt x="2723" y="2183"/>
                  </a:lnTo>
                  <a:lnTo>
                    <a:pt x="2685" y="2186"/>
                  </a:lnTo>
                  <a:lnTo>
                    <a:pt x="2648" y="2186"/>
                  </a:lnTo>
                  <a:lnTo>
                    <a:pt x="2648" y="2186"/>
                  </a:lnTo>
                  <a:lnTo>
                    <a:pt x="2612" y="2180"/>
                  </a:lnTo>
                  <a:lnTo>
                    <a:pt x="2612" y="2180"/>
                  </a:lnTo>
                  <a:lnTo>
                    <a:pt x="2608" y="2208"/>
                  </a:lnTo>
                  <a:lnTo>
                    <a:pt x="2604" y="2236"/>
                  </a:lnTo>
                  <a:lnTo>
                    <a:pt x="2597" y="2263"/>
                  </a:lnTo>
                  <a:lnTo>
                    <a:pt x="2589" y="2290"/>
                  </a:lnTo>
                  <a:lnTo>
                    <a:pt x="2581" y="2317"/>
                  </a:lnTo>
                  <a:lnTo>
                    <a:pt x="2571" y="2344"/>
                  </a:lnTo>
                  <a:lnTo>
                    <a:pt x="2560" y="2370"/>
                  </a:lnTo>
                  <a:lnTo>
                    <a:pt x="2548" y="2395"/>
                  </a:lnTo>
                  <a:lnTo>
                    <a:pt x="2534" y="2420"/>
                  </a:lnTo>
                  <a:lnTo>
                    <a:pt x="2520" y="2445"/>
                  </a:lnTo>
                  <a:lnTo>
                    <a:pt x="2504" y="2468"/>
                  </a:lnTo>
                  <a:lnTo>
                    <a:pt x="2487" y="2491"/>
                  </a:lnTo>
                  <a:lnTo>
                    <a:pt x="2469" y="2514"/>
                  </a:lnTo>
                  <a:lnTo>
                    <a:pt x="2450" y="2535"/>
                  </a:lnTo>
                  <a:lnTo>
                    <a:pt x="2430" y="2556"/>
                  </a:lnTo>
                  <a:lnTo>
                    <a:pt x="2409" y="2575"/>
                  </a:lnTo>
                  <a:lnTo>
                    <a:pt x="2409" y="2575"/>
                  </a:lnTo>
                  <a:lnTo>
                    <a:pt x="2266" y="2673"/>
                  </a:lnTo>
                  <a:lnTo>
                    <a:pt x="2266" y="2673"/>
                  </a:lnTo>
                  <a:lnTo>
                    <a:pt x="2227" y="2691"/>
                  </a:lnTo>
                  <a:lnTo>
                    <a:pt x="2189" y="2706"/>
                  </a:lnTo>
                  <a:lnTo>
                    <a:pt x="2148" y="2718"/>
                  </a:lnTo>
                  <a:lnTo>
                    <a:pt x="2128" y="2723"/>
                  </a:lnTo>
                  <a:lnTo>
                    <a:pt x="2108" y="2729"/>
                  </a:lnTo>
                  <a:lnTo>
                    <a:pt x="2088" y="2733"/>
                  </a:lnTo>
                  <a:lnTo>
                    <a:pt x="2068" y="2736"/>
                  </a:lnTo>
                  <a:lnTo>
                    <a:pt x="2026" y="2742"/>
                  </a:lnTo>
                  <a:lnTo>
                    <a:pt x="1983" y="2744"/>
                  </a:lnTo>
                  <a:lnTo>
                    <a:pt x="1941" y="2744"/>
                  </a:lnTo>
                  <a:lnTo>
                    <a:pt x="1941" y="2744"/>
                  </a:lnTo>
                  <a:lnTo>
                    <a:pt x="1777" y="2718"/>
                  </a:lnTo>
                  <a:lnTo>
                    <a:pt x="1777" y="2718"/>
                  </a:lnTo>
                  <a:lnTo>
                    <a:pt x="1747" y="2708"/>
                  </a:lnTo>
                  <a:lnTo>
                    <a:pt x="1718" y="2697"/>
                  </a:lnTo>
                  <a:lnTo>
                    <a:pt x="1688" y="2686"/>
                  </a:lnTo>
                  <a:lnTo>
                    <a:pt x="1660" y="2671"/>
                  </a:lnTo>
                  <a:lnTo>
                    <a:pt x="1633" y="2657"/>
                  </a:lnTo>
                  <a:lnTo>
                    <a:pt x="1608" y="2641"/>
                  </a:lnTo>
                  <a:lnTo>
                    <a:pt x="1582" y="2625"/>
                  </a:lnTo>
                  <a:lnTo>
                    <a:pt x="1557" y="2607"/>
                  </a:lnTo>
                  <a:lnTo>
                    <a:pt x="1557" y="2607"/>
                  </a:lnTo>
                  <a:lnTo>
                    <a:pt x="1543" y="2629"/>
                  </a:lnTo>
                  <a:lnTo>
                    <a:pt x="1522" y="2657"/>
                  </a:lnTo>
                  <a:lnTo>
                    <a:pt x="1498" y="2689"/>
                  </a:lnTo>
                  <a:lnTo>
                    <a:pt x="1469" y="2723"/>
                  </a:lnTo>
                  <a:lnTo>
                    <a:pt x="1433" y="2760"/>
                  </a:lnTo>
                  <a:lnTo>
                    <a:pt x="1414" y="2779"/>
                  </a:lnTo>
                  <a:lnTo>
                    <a:pt x="1392" y="2799"/>
                  </a:lnTo>
                  <a:lnTo>
                    <a:pt x="1370" y="2818"/>
                  </a:lnTo>
                  <a:lnTo>
                    <a:pt x="1346" y="2839"/>
                  </a:lnTo>
                  <a:lnTo>
                    <a:pt x="1322" y="2858"/>
                  </a:lnTo>
                  <a:lnTo>
                    <a:pt x="1295" y="2879"/>
                  </a:lnTo>
                  <a:lnTo>
                    <a:pt x="1267" y="2898"/>
                  </a:lnTo>
                  <a:lnTo>
                    <a:pt x="1236" y="2918"/>
                  </a:lnTo>
                  <a:lnTo>
                    <a:pt x="1205" y="2937"/>
                  </a:lnTo>
                  <a:lnTo>
                    <a:pt x="1172" y="2957"/>
                  </a:lnTo>
                  <a:lnTo>
                    <a:pt x="1138" y="2975"/>
                  </a:lnTo>
                  <a:lnTo>
                    <a:pt x="1102" y="2993"/>
                  </a:lnTo>
                  <a:lnTo>
                    <a:pt x="1064" y="3011"/>
                  </a:lnTo>
                  <a:lnTo>
                    <a:pt x="1023" y="3027"/>
                  </a:lnTo>
                  <a:lnTo>
                    <a:pt x="982" y="3043"/>
                  </a:lnTo>
                  <a:lnTo>
                    <a:pt x="939" y="3057"/>
                  </a:lnTo>
                  <a:lnTo>
                    <a:pt x="894" y="3071"/>
                  </a:lnTo>
                  <a:lnTo>
                    <a:pt x="847" y="3084"/>
                  </a:lnTo>
                  <a:lnTo>
                    <a:pt x="799" y="3096"/>
                  </a:lnTo>
                  <a:lnTo>
                    <a:pt x="748" y="3106"/>
                  </a:lnTo>
                  <a:lnTo>
                    <a:pt x="696" y="3115"/>
                  </a:lnTo>
                  <a:lnTo>
                    <a:pt x="642" y="3123"/>
                  </a:lnTo>
                  <a:lnTo>
                    <a:pt x="642" y="3123"/>
                  </a:lnTo>
                  <a:lnTo>
                    <a:pt x="651" y="3116"/>
                  </a:lnTo>
                  <a:lnTo>
                    <a:pt x="678" y="3097"/>
                  </a:lnTo>
                  <a:lnTo>
                    <a:pt x="719" y="3066"/>
                  </a:lnTo>
                  <a:lnTo>
                    <a:pt x="744" y="3045"/>
                  </a:lnTo>
                  <a:lnTo>
                    <a:pt x="771" y="3022"/>
                  </a:lnTo>
                  <a:lnTo>
                    <a:pt x="800" y="2995"/>
                  </a:lnTo>
                  <a:lnTo>
                    <a:pt x="831" y="2967"/>
                  </a:lnTo>
                  <a:lnTo>
                    <a:pt x="863" y="2935"/>
                  </a:lnTo>
                  <a:lnTo>
                    <a:pt x="896" y="2900"/>
                  </a:lnTo>
                  <a:lnTo>
                    <a:pt x="929" y="2864"/>
                  </a:lnTo>
                  <a:lnTo>
                    <a:pt x="963" y="2824"/>
                  </a:lnTo>
                  <a:lnTo>
                    <a:pt x="995" y="2782"/>
                  </a:lnTo>
                  <a:lnTo>
                    <a:pt x="1028" y="2736"/>
                  </a:lnTo>
                  <a:lnTo>
                    <a:pt x="1028" y="2736"/>
                  </a:lnTo>
                  <a:lnTo>
                    <a:pt x="997" y="2733"/>
                  </a:lnTo>
                  <a:lnTo>
                    <a:pt x="967" y="2728"/>
                  </a:lnTo>
                  <a:lnTo>
                    <a:pt x="937" y="2720"/>
                  </a:lnTo>
                  <a:lnTo>
                    <a:pt x="908" y="2713"/>
                  </a:lnTo>
                  <a:lnTo>
                    <a:pt x="879" y="2703"/>
                  </a:lnTo>
                  <a:lnTo>
                    <a:pt x="850" y="2691"/>
                  </a:lnTo>
                  <a:lnTo>
                    <a:pt x="824" y="2679"/>
                  </a:lnTo>
                  <a:lnTo>
                    <a:pt x="797" y="2665"/>
                  </a:lnTo>
                  <a:lnTo>
                    <a:pt x="771" y="2650"/>
                  </a:lnTo>
                  <a:lnTo>
                    <a:pt x="746" y="2635"/>
                  </a:lnTo>
                  <a:lnTo>
                    <a:pt x="721" y="2618"/>
                  </a:lnTo>
                  <a:lnTo>
                    <a:pt x="698" y="2599"/>
                  </a:lnTo>
                  <a:lnTo>
                    <a:pt x="674" y="2580"/>
                  </a:lnTo>
                  <a:lnTo>
                    <a:pt x="653" y="2560"/>
                  </a:lnTo>
                  <a:lnTo>
                    <a:pt x="632" y="2539"/>
                  </a:lnTo>
                  <a:lnTo>
                    <a:pt x="612" y="2517"/>
                  </a:lnTo>
                  <a:lnTo>
                    <a:pt x="594" y="2494"/>
                  </a:lnTo>
                  <a:lnTo>
                    <a:pt x="576" y="2471"/>
                  </a:lnTo>
                  <a:lnTo>
                    <a:pt x="559" y="2446"/>
                  </a:lnTo>
                  <a:lnTo>
                    <a:pt x="543" y="2421"/>
                  </a:lnTo>
                  <a:lnTo>
                    <a:pt x="527" y="2396"/>
                  </a:lnTo>
                  <a:lnTo>
                    <a:pt x="515" y="2369"/>
                  </a:lnTo>
                  <a:lnTo>
                    <a:pt x="503" y="2342"/>
                  </a:lnTo>
                  <a:lnTo>
                    <a:pt x="491" y="2315"/>
                  </a:lnTo>
                  <a:lnTo>
                    <a:pt x="481" y="2287"/>
                  </a:lnTo>
                  <a:lnTo>
                    <a:pt x="474" y="2259"/>
                  </a:lnTo>
                  <a:lnTo>
                    <a:pt x="467" y="2231"/>
                  </a:lnTo>
                  <a:lnTo>
                    <a:pt x="461" y="2202"/>
                  </a:lnTo>
                  <a:lnTo>
                    <a:pt x="457" y="2173"/>
                  </a:lnTo>
                  <a:lnTo>
                    <a:pt x="453" y="2143"/>
                  </a:lnTo>
                  <a:lnTo>
                    <a:pt x="452" y="2114"/>
                  </a:lnTo>
                  <a:lnTo>
                    <a:pt x="453" y="2084"/>
                  </a:lnTo>
                  <a:lnTo>
                    <a:pt x="453" y="2084"/>
                  </a:lnTo>
                  <a:lnTo>
                    <a:pt x="453" y="2078"/>
                  </a:lnTo>
                  <a:lnTo>
                    <a:pt x="453" y="2078"/>
                  </a:lnTo>
                  <a:lnTo>
                    <a:pt x="414" y="2064"/>
                  </a:lnTo>
                  <a:lnTo>
                    <a:pt x="377" y="2047"/>
                  </a:lnTo>
                  <a:lnTo>
                    <a:pt x="340" y="2030"/>
                  </a:lnTo>
                  <a:lnTo>
                    <a:pt x="305" y="2010"/>
                  </a:lnTo>
                  <a:lnTo>
                    <a:pt x="272" y="1987"/>
                  </a:lnTo>
                  <a:lnTo>
                    <a:pt x="239" y="1963"/>
                  </a:lnTo>
                  <a:lnTo>
                    <a:pt x="209" y="1936"/>
                  </a:lnTo>
                  <a:lnTo>
                    <a:pt x="179" y="1907"/>
                  </a:lnTo>
                  <a:lnTo>
                    <a:pt x="179" y="1907"/>
                  </a:lnTo>
                  <a:lnTo>
                    <a:pt x="157" y="1884"/>
                  </a:lnTo>
                  <a:lnTo>
                    <a:pt x="137" y="1859"/>
                  </a:lnTo>
                  <a:lnTo>
                    <a:pt x="118" y="1834"/>
                  </a:lnTo>
                  <a:lnTo>
                    <a:pt x="100" y="1808"/>
                  </a:lnTo>
                  <a:lnTo>
                    <a:pt x="83" y="1781"/>
                  </a:lnTo>
                  <a:lnTo>
                    <a:pt x="69" y="1753"/>
                  </a:lnTo>
                  <a:lnTo>
                    <a:pt x="55" y="1724"/>
                  </a:lnTo>
                  <a:lnTo>
                    <a:pt x="43" y="1695"/>
                  </a:lnTo>
                  <a:lnTo>
                    <a:pt x="32" y="1666"/>
                  </a:lnTo>
                  <a:lnTo>
                    <a:pt x="23" y="1636"/>
                  </a:lnTo>
                  <a:lnTo>
                    <a:pt x="15" y="1606"/>
                  </a:lnTo>
                  <a:lnTo>
                    <a:pt x="9" y="1574"/>
                  </a:lnTo>
                  <a:lnTo>
                    <a:pt x="5" y="1543"/>
                  </a:lnTo>
                  <a:lnTo>
                    <a:pt x="1" y="1512"/>
                  </a:lnTo>
                  <a:lnTo>
                    <a:pt x="0" y="1480"/>
                  </a:lnTo>
                  <a:lnTo>
                    <a:pt x="1" y="1449"/>
                  </a:lnTo>
                  <a:lnTo>
                    <a:pt x="1" y="1449"/>
                  </a:lnTo>
                  <a:close/>
                  <a:moveTo>
                    <a:pt x="1504" y="2114"/>
                  </a:moveTo>
                  <a:lnTo>
                    <a:pt x="1504" y="2114"/>
                  </a:lnTo>
                  <a:lnTo>
                    <a:pt x="1518" y="2115"/>
                  </a:lnTo>
                  <a:lnTo>
                    <a:pt x="1533" y="2115"/>
                  </a:lnTo>
                  <a:lnTo>
                    <a:pt x="1546" y="2114"/>
                  </a:lnTo>
                  <a:lnTo>
                    <a:pt x="1559" y="2112"/>
                  </a:lnTo>
                  <a:lnTo>
                    <a:pt x="1573" y="2108"/>
                  </a:lnTo>
                  <a:lnTo>
                    <a:pt x="1585" y="2103"/>
                  </a:lnTo>
                  <a:lnTo>
                    <a:pt x="1596" y="2097"/>
                  </a:lnTo>
                  <a:lnTo>
                    <a:pt x="1608" y="2089"/>
                  </a:lnTo>
                  <a:lnTo>
                    <a:pt x="1619" y="2082"/>
                  </a:lnTo>
                  <a:lnTo>
                    <a:pt x="1628" y="2073"/>
                  </a:lnTo>
                  <a:lnTo>
                    <a:pt x="1637" y="2062"/>
                  </a:lnTo>
                  <a:lnTo>
                    <a:pt x="1645" y="2053"/>
                  </a:lnTo>
                  <a:lnTo>
                    <a:pt x="1651" y="2041"/>
                  </a:lnTo>
                  <a:lnTo>
                    <a:pt x="1656" y="2029"/>
                  </a:lnTo>
                  <a:lnTo>
                    <a:pt x="1660" y="2016"/>
                  </a:lnTo>
                  <a:lnTo>
                    <a:pt x="1664" y="2003"/>
                  </a:lnTo>
                  <a:lnTo>
                    <a:pt x="1664" y="2003"/>
                  </a:lnTo>
                  <a:lnTo>
                    <a:pt x="1665" y="1990"/>
                  </a:lnTo>
                  <a:lnTo>
                    <a:pt x="1666" y="1976"/>
                  </a:lnTo>
                  <a:lnTo>
                    <a:pt x="1665" y="1963"/>
                  </a:lnTo>
                  <a:lnTo>
                    <a:pt x="1662" y="1950"/>
                  </a:lnTo>
                  <a:lnTo>
                    <a:pt x="1658" y="1937"/>
                  </a:lnTo>
                  <a:lnTo>
                    <a:pt x="1654" y="1925"/>
                  </a:lnTo>
                  <a:lnTo>
                    <a:pt x="1647" y="1914"/>
                  </a:lnTo>
                  <a:lnTo>
                    <a:pt x="1640" y="1903"/>
                  </a:lnTo>
                  <a:lnTo>
                    <a:pt x="1632" y="1893"/>
                  </a:lnTo>
                  <a:lnTo>
                    <a:pt x="1623" y="1883"/>
                  </a:lnTo>
                  <a:lnTo>
                    <a:pt x="1613" y="1875"/>
                  </a:lnTo>
                  <a:lnTo>
                    <a:pt x="1602" y="1867"/>
                  </a:lnTo>
                  <a:lnTo>
                    <a:pt x="1590" y="1861"/>
                  </a:lnTo>
                  <a:lnTo>
                    <a:pt x="1577" y="1855"/>
                  </a:lnTo>
                  <a:lnTo>
                    <a:pt x="1565" y="1851"/>
                  </a:lnTo>
                  <a:lnTo>
                    <a:pt x="1550" y="1849"/>
                  </a:lnTo>
                  <a:lnTo>
                    <a:pt x="1550" y="1849"/>
                  </a:lnTo>
                  <a:lnTo>
                    <a:pt x="1537" y="1846"/>
                  </a:lnTo>
                  <a:lnTo>
                    <a:pt x="1522" y="1846"/>
                  </a:lnTo>
                  <a:lnTo>
                    <a:pt x="1509" y="1848"/>
                  </a:lnTo>
                  <a:lnTo>
                    <a:pt x="1495" y="1850"/>
                  </a:lnTo>
                  <a:lnTo>
                    <a:pt x="1482" y="1854"/>
                  </a:lnTo>
                  <a:lnTo>
                    <a:pt x="1470" y="1858"/>
                  </a:lnTo>
                  <a:lnTo>
                    <a:pt x="1458" y="1865"/>
                  </a:lnTo>
                  <a:lnTo>
                    <a:pt x="1446" y="1871"/>
                  </a:lnTo>
                  <a:lnTo>
                    <a:pt x="1436" y="1880"/>
                  </a:lnTo>
                  <a:lnTo>
                    <a:pt x="1426" y="1889"/>
                  </a:lnTo>
                  <a:lnTo>
                    <a:pt x="1417" y="1898"/>
                  </a:lnTo>
                  <a:lnTo>
                    <a:pt x="1409" y="1909"/>
                  </a:lnTo>
                  <a:lnTo>
                    <a:pt x="1402" y="1920"/>
                  </a:lnTo>
                  <a:lnTo>
                    <a:pt x="1397" y="1933"/>
                  </a:lnTo>
                  <a:lnTo>
                    <a:pt x="1392" y="1945"/>
                  </a:lnTo>
                  <a:lnTo>
                    <a:pt x="1389" y="1959"/>
                  </a:lnTo>
                  <a:lnTo>
                    <a:pt x="1389" y="1959"/>
                  </a:lnTo>
                  <a:lnTo>
                    <a:pt x="1388" y="1972"/>
                  </a:lnTo>
                  <a:lnTo>
                    <a:pt x="1388" y="1985"/>
                  </a:lnTo>
                  <a:lnTo>
                    <a:pt x="1389" y="1998"/>
                  </a:lnTo>
                  <a:lnTo>
                    <a:pt x="1391" y="2011"/>
                  </a:lnTo>
                  <a:lnTo>
                    <a:pt x="1395" y="2024"/>
                  </a:lnTo>
                  <a:lnTo>
                    <a:pt x="1400" y="2035"/>
                  </a:lnTo>
                  <a:lnTo>
                    <a:pt x="1406" y="2047"/>
                  </a:lnTo>
                  <a:lnTo>
                    <a:pt x="1414" y="2058"/>
                  </a:lnTo>
                  <a:lnTo>
                    <a:pt x="1421" y="2069"/>
                  </a:lnTo>
                  <a:lnTo>
                    <a:pt x="1430" y="2078"/>
                  </a:lnTo>
                  <a:lnTo>
                    <a:pt x="1441" y="2086"/>
                  </a:lnTo>
                  <a:lnTo>
                    <a:pt x="1452" y="2095"/>
                  </a:lnTo>
                  <a:lnTo>
                    <a:pt x="1464" y="2101"/>
                  </a:lnTo>
                  <a:lnTo>
                    <a:pt x="1476" y="2107"/>
                  </a:lnTo>
                  <a:lnTo>
                    <a:pt x="1490" y="2111"/>
                  </a:lnTo>
                  <a:lnTo>
                    <a:pt x="1504" y="2114"/>
                  </a:lnTo>
                  <a:lnTo>
                    <a:pt x="1504" y="2114"/>
                  </a:lnTo>
                  <a:close/>
                  <a:moveTo>
                    <a:pt x="1418" y="1409"/>
                  </a:moveTo>
                  <a:lnTo>
                    <a:pt x="1418" y="1409"/>
                  </a:lnTo>
                  <a:lnTo>
                    <a:pt x="1433" y="1425"/>
                  </a:lnTo>
                  <a:lnTo>
                    <a:pt x="1445" y="1442"/>
                  </a:lnTo>
                  <a:lnTo>
                    <a:pt x="1456" y="1457"/>
                  </a:lnTo>
                  <a:lnTo>
                    <a:pt x="1465" y="1471"/>
                  </a:lnTo>
                  <a:lnTo>
                    <a:pt x="1473" y="1485"/>
                  </a:lnTo>
                  <a:lnTo>
                    <a:pt x="1479" y="1499"/>
                  </a:lnTo>
                  <a:lnTo>
                    <a:pt x="1483" y="1512"/>
                  </a:lnTo>
                  <a:lnTo>
                    <a:pt x="1487" y="1526"/>
                  </a:lnTo>
                  <a:lnTo>
                    <a:pt x="1489" y="1539"/>
                  </a:lnTo>
                  <a:lnTo>
                    <a:pt x="1490" y="1552"/>
                  </a:lnTo>
                  <a:lnTo>
                    <a:pt x="1490" y="1566"/>
                  </a:lnTo>
                  <a:lnTo>
                    <a:pt x="1489" y="1580"/>
                  </a:lnTo>
                  <a:lnTo>
                    <a:pt x="1485" y="1609"/>
                  </a:lnTo>
                  <a:lnTo>
                    <a:pt x="1480" y="1641"/>
                  </a:lnTo>
                  <a:lnTo>
                    <a:pt x="1480" y="1641"/>
                  </a:lnTo>
                  <a:lnTo>
                    <a:pt x="1479" y="1654"/>
                  </a:lnTo>
                  <a:lnTo>
                    <a:pt x="1479" y="1661"/>
                  </a:lnTo>
                  <a:lnTo>
                    <a:pt x="1480" y="1667"/>
                  </a:lnTo>
                  <a:lnTo>
                    <a:pt x="1482" y="1674"/>
                  </a:lnTo>
                  <a:lnTo>
                    <a:pt x="1484" y="1680"/>
                  </a:lnTo>
                  <a:lnTo>
                    <a:pt x="1488" y="1686"/>
                  </a:lnTo>
                  <a:lnTo>
                    <a:pt x="1492" y="1692"/>
                  </a:lnTo>
                  <a:lnTo>
                    <a:pt x="1498" y="1699"/>
                  </a:lnTo>
                  <a:lnTo>
                    <a:pt x="1503" y="1704"/>
                  </a:lnTo>
                  <a:lnTo>
                    <a:pt x="1511" y="1709"/>
                  </a:lnTo>
                  <a:lnTo>
                    <a:pt x="1521" y="1714"/>
                  </a:lnTo>
                  <a:lnTo>
                    <a:pt x="1531" y="1719"/>
                  </a:lnTo>
                  <a:lnTo>
                    <a:pt x="1544" y="1722"/>
                  </a:lnTo>
                  <a:lnTo>
                    <a:pt x="1558" y="1727"/>
                  </a:lnTo>
                  <a:lnTo>
                    <a:pt x="1574" y="1729"/>
                  </a:lnTo>
                  <a:lnTo>
                    <a:pt x="1574" y="1729"/>
                  </a:lnTo>
                  <a:lnTo>
                    <a:pt x="1586" y="1731"/>
                  </a:lnTo>
                  <a:lnTo>
                    <a:pt x="1599" y="1732"/>
                  </a:lnTo>
                  <a:lnTo>
                    <a:pt x="1610" y="1732"/>
                  </a:lnTo>
                  <a:lnTo>
                    <a:pt x="1621" y="1731"/>
                  </a:lnTo>
                  <a:lnTo>
                    <a:pt x="1630" y="1730"/>
                  </a:lnTo>
                  <a:lnTo>
                    <a:pt x="1639" y="1727"/>
                  </a:lnTo>
                  <a:lnTo>
                    <a:pt x="1647" y="1722"/>
                  </a:lnTo>
                  <a:lnTo>
                    <a:pt x="1655" y="1718"/>
                  </a:lnTo>
                  <a:lnTo>
                    <a:pt x="1662" y="1711"/>
                  </a:lnTo>
                  <a:lnTo>
                    <a:pt x="1667" y="1704"/>
                  </a:lnTo>
                  <a:lnTo>
                    <a:pt x="1673" y="1695"/>
                  </a:lnTo>
                  <a:lnTo>
                    <a:pt x="1677" y="1684"/>
                  </a:lnTo>
                  <a:lnTo>
                    <a:pt x="1682" y="1674"/>
                  </a:lnTo>
                  <a:lnTo>
                    <a:pt x="1686" y="1661"/>
                  </a:lnTo>
                  <a:lnTo>
                    <a:pt x="1690" y="1646"/>
                  </a:lnTo>
                  <a:lnTo>
                    <a:pt x="1693" y="1629"/>
                  </a:lnTo>
                  <a:lnTo>
                    <a:pt x="1693" y="1629"/>
                  </a:lnTo>
                  <a:lnTo>
                    <a:pt x="1696" y="1602"/>
                  </a:lnTo>
                  <a:lnTo>
                    <a:pt x="1699" y="1578"/>
                  </a:lnTo>
                  <a:lnTo>
                    <a:pt x="1700" y="1553"/>
                  </a:lnTo>
                  <a:lnTo>
                    <a:pt x="1699" y="1530"/>
                  </a:lnTo>
                  <a:lnTo>
                    <a:pt x="1696" y="1508"/>
                  </a:lnTo>
                  <a:lnTo>
                    <a:pt x="1692" y="1489"/>
                  </a:lnTo>
                  <a:lnTo>
                    <a:pt x="1687" y="1470"/>
                  </a:lnTo>
                  <a:lnTo>
                    <a:pt x="1682" y="1452"/>
                  </a:lnTo>
                  <a:lnTo>
                    <a:pt x="1675" y="1436"/>
                  </a:lnTo>
                  <a:lnTo>
                    <a:pt x="1668" y="1421"/>
                  </a:lnTo>
                  <a:lnTo>
                    <a:pt x="1660" y="1406"/>
                  </a:lnTo>
                  <a:lnTo>
                    <a:pt x="1653" y="1393"/>
                  </a:lnTo>
                  <a:lnTo>
                    <a:pt x="1644" y="1380"/>
                  </a:lnTo>
                  <a:lnTo>
                    <a:pt x="1636" y="1368"/>
                  </a:lnTo>
                  <a:lnTo>
                    <a:pt x="1619" y="1348"/>
                  </a:lnTo>
                  <a:lnTo>
                    <a:pt x="1619" y="1348"/>
                  </a:lnTo>
                  <a:lnTo>
                    <a:pt x="1598" y="1325"/>
                  </a:lnTo>
                  <a:lnTo>
                    <a:pt x="1575" y="1302"/>
                  </a:lnTo>
                  <a:lnTo>
                    <a:pt x="1553" y="1277"/>
                  </a:lnTo>
                  <a:lnTo>
                    <a:pt x="1541" y="1263"/>
                  </a:lnTo>
                  <a:lnTo>
                    <a:pt x="1530" y="1250"/>
                  </a:lnTo>
                  <a:lnTo>
                    <a:pt x="1521" y="1236"/>
                  </a:lnTo>
                  <a:lnTo>
                    <a:pt x="1512" y="1222"/>
                  </a:lnTo>
                  <a:lnTo>
                    <a:pt x="1504" y="1207"/>
                  </a:lnTo>
                  <a:lnTo>
                    <a:pt x="1499" y="1192"/>
                  </a:lnTo>
                  <a:lnTo>
                    <a:pt x="1494" y="1177"/>
                  </a:lnTo>
                  <a:lnTo>
                    <a:pt x="1492" y="1161"/>
                  </a:lnTo>
                  <a:lnTo>
                    <a:pt x="1491" y="1143"/>
                  </a:lnTo>
                  <a:lnTo>
                    <a:pt x="1493" y="1126"/>
                  </a:lnTo>
                  <a:lnTo>
                    <a:pt x="1493" y="1126"/>
                  </a:lnTo>
                  <a:lnTo>
                    <a:pt x="1497" y="1112"/>
                  </a:lnTo>
                  <a:lnTo>
                    <a:pt x="1501" y="1099"/>
                  </a:lnTo>
                  <a:lnTo>
                    <a:pt x="1508" y="1087"/>
                  </a:lnTo>
                  <a:lnTo>
                    <a:pt x="1515" y="1077"/>
                  </a:lnTo>
                  <a:lnTo>
                    <a:pt x="1524" y="1068"/>
                  </a:lnTo>
                  <a:lnTo>
                    <a:pt x="1534" y="1059"/>
                  </a:lnTo>
                  <a:lnTo>
                    <a:pt x="1544" y="1052"/>
                  </a:lnTo>
                  <a:lnTo>
                    <a:pt x="1556" y="1046"/>
                  </a:lnTo>
                  <a:lnTo>
                    <a:pt x="1568" y="1041"/>
                  </a:lnTo>
                  <a:lnTo>
                    <a:pt x="1582" y="1037"/>
                  </a:lnTo>
                  <a:lnTo>
                    <a:pt x="1596" y="1034"/>
                  </a:lnTo>
                  <a:lnTo>
                    <a:pt x="1611" y="1032"/>
                  </a:lnTo>
                  <a:lnTo>
                    <a:pt x="1627" y="1032"/>
                  </a:lnTo>
                  <a:lnTo>
                    <a:pt x="1642" y="1032"/>
                  </a:lnTo>
                  <a:lnTo>
                    <a:pt x="1658" y="1033"/>
                  </a:lnTo>
                  <a:lnTo>
                    <a:pt x="1675" y="1035"/>
                  </a:lnTo>
                  <a:lnTo>
                    <a:pt x="1675" y="1035"/>
                  </a:lnTo>
                  <a:lnTo>
                    <a:pt x="1692" y="1039"/>
                  </a:lnTo>
                  <a:lnTo>
                    <a:pt x="1706" y="1042"/>
                  </a:lnTo>
                  <a:lnTo>
                    <a:pt x="1721" y="1046"/>
                  </a:lnTo>
                  <a:lnTo>
                    <a:pt x="1733" y="1051"/>
                  </a:lnTo>
                  <a:lnTo>
                    <a:pt x="1745" y="1056"/>
                  </a:lnTo>
                  <a:lnTo>
                    <a:pt x="1755" y="1061"/>
                  </a:lnTo>
                  <a:lnTo>
                    <a:pt x="1764" y="1067"/>
                  </a:lnTo>
                  <a:lnTo>
                    <a:pt x="1773" y="1073"/>
                  </a:lnTo>
                  <a:lnTo>
                    <a:pt x="1780" y="1079"/>
                  </a:lnTo>
                  <a:lnTo>
                    <a:pt x="1787" y="1085"/>
                  </a:lnTo>
                  <a:lnTo>
                    <a:pt x="1798" y="1099"/>
                  </a:lnTo>
                  <a:lnTo>
                    <a:pt x="1808" y="1113"/>
                  </a:lnTo>
                  <a:lnTo>
                    <a:pt x="1816" y="1127"/>
                  </a:lnTo>
                  <a:lnTo>
                    <a:pt x="1829" y="1154"/>
                  </a:lnTo>
                  <a:lnTo>
                    <a:pt x="1835" y="1167"/>
                  </a:lnTo>
                  <a:lnTo>
                    <a:pt x="1843" y="1178"/>
                  </a:lnTo>
                  <a:lnTo>
                    <a:pt x="1852" y="1189"/>
                  </a:lnTo>
                  <a:lnTo>
                    <a:pt x="1857" y="1193"/>
                  </a:lnTo>
                  <a:lnTo>
                    <a:pt x="1862" y="1196"/>
                  </a:lnTo>
                  <a:lnTo>
                    <a:pt x="1869" y="1201"/>
                  </a:lnTo>
                  <a:lnTo>
                    <a:pt x="1876" y="1204"/>
                  </a:lnTo>
                  <a:lnTo>
                    <a:pt x="1884" y="1206"/>
                  </a:lnTo>
                  <a:lnTo>
                    <a:pt x="1893" y="1207"/>
                  </a:lnTo>
                  <a:lnTo>
                    <a:pt x="1893" y="1207"/>
                  </a:lnTo>
                  <a:lnTo>
                    <a:pt x="1902" y="1208"/>
                  </a:lnTo>
                  <a:lnTo>
                    <a:pt x="1911" y="1209"/>
                  </a:lnTo>
                  <a:lnTo>
                    <a:pt x="1921" y="1209"/>
                  </a:lnTo>
                  <a:lnTo>
                    <a:pt x="1931" y="1208"/>
                  </a:lnTo>
                  <a:lnTo>
                    <a:pt x="1940" y="1206"/>
                  </a:lnTo>
                  <a:lnTo>
                    <a:pt x="1950" y="1203"/>
                  </a:lnTo>
                  <a:lnTo>
                    <a:pt x="1959" y="1200"/>
                  </a:lnTo>
                  <a:lnTo>
                    <a:pt x="1968" y="1195"/>
                  </a:lnTo>
                  <a:lnTo>
                    <a:pt x="1977" y="1190"/>
                  </a:lnTo>
                  <a:lnTo>
                    <a:pt x="1985" y="1184"/>
                  </a:lnTo>
                  <a:lnTo>
                    <a:pt x="1992" y="1177"/>
                  </a:lnTo>
                  <a:lnTo>
                    <a:pt x="1999" y="1169"/>
                  </a:lnTo>
                  <a:lnTo>
                    <a:pt x="2005" y="1160"/>
                  </a:lnTo>
                  <a:lnTo>
                    <a:pt x="2010" y="1150"/>
                  </a:lnTo>
                  <a:lnTo>
                    <a:pt x="2014" y="1139"/>
                  </a:lnTo>
                  <a:lnTo>
                    <a:pt x="2017" y="1127"/>
                  </a:lnTo>
                  <a:lnTo>
                    <a:pt x="2017" y="1127"/>
                  </a:lnTo>
                  <a:lnTo>
                    <a:pt x="2019" y="1109"/>
                  </a:lnTo>
                  <a:lnTo>
                    <a:pt x="2018" y="1089"/>
                  </a:lnTo>
                  <a:lnTo>
                    <a:pt x="2015" y="1069"/>
                  </a:lnTo>
                  <a:lnTo>
                    <a:pt x="2009" y="1047"/>
                  </a:lnTo>
                  <a:lnTo>
                    <a:pt x="2000" y="1027"/>
                  </a:lnTo>
                  <a:lnTo>
                    <a:pt x="1989" y="1005"/>
                  </a:lnTo>
                  <a:lnTo>
                    <a:pt x="1975" y="984"/>
                  </a:lnTo>
                  <a:lnTo>
                    <a:pt x="1967" y="973"/>
                  </a:lnTo>
                  <a:lnTo>
                    <a:pt x="1958" y="962"/>
                  </a:lnTo>
                  <a:lnTo>
                    <a:pt x="1948" y="951"/>
                  </a:lnTo>
                  <a:lnTo>
                    <a:pt x="1937" y="942"/>
                  </a:lnTo>
                  <a:lnTo>
                    <a:pt x="1926" y="932"/>
                  </a:lnTo>
                  <a:lnTo>
                    <a:pt x="1914" y="922"/>
                  </a:lnTo>
                  <a:lnTo>
                    <a:pt x="1902" y="912"/>
                  </a:lnTo>
                  <a:lnTo>
                    <a:pt x="1887" y="904"/>
                  </a:lnTo>
                  <a:lnTo>
                    <a:pt x="1872" y="895"/>
                  </a:lnTo>
                  <a:lnTo>
                    <a:pt x="1858" y="886"/>
                  </a:lnTo>
                  <a:lnTo>
                    <a:pt x="1841" y="879"/>
                  </a:lnTo>
                  <a:lnTo>
                    <a:pt x="1824" y="871"/>
                  </a:lnTo>
                  <a:lnTo>
                    <a:pt x="1806" y="864"/>
                  </a:lnTo>
                  <a:lnTo>
                    <a:pt x="1788" y="857"/>
                  </a:lnTo>
                  <a:lnTo>
                    <a:pt x="1768" y="852"/>
                  </a:lnTo>
                  <a:lnTo>
                    <a:pt x="1748" y="846"/>
                  </a:lnTo>
                  <a:lnTo>
                    <a:pt x="1727" y="842"/>
                  </a:lnTo>
                  <a:lnTo>
                    <a:pt x="1704" y="838"/>
                  </a:lnTo>
                  <a:lnTo>
                    <a:pt x="1704" y="838"/>
                  </a:lnTo>
                  <a:lnTo>
                    <a:pt x="1683" y="835"/>
                  </a:lnTo>
                  <a:lnTo>
                    <a:pt x="1662" y="832"/>
                  </a:lnTo>
                  <a:lnTo>
                    <a:pt x="1641" y="831"/>
                  </a:lnTo>
                  <a:lnTo>
                    <a:pt x="1621" y="830"/>
                  </a:lnTo>
                  <a:lnTo>
                    <a:pt x="1601" y="830"/>
                  </a:lnTo>
                  <a:lnTo>
                    <a:pt x="1582" y="830"/>
                  </a:lnTo>
                  <a:lnTo>
                    <a:pt x="1563" y="832"/>
                  </a:lnTo>
                  <a:lnTo>
                    <a:pt x="1544" y="834"/>
                  </a:lnTo>
                  <a:lnTo>
                    <a:pt x="1526" y="837"/>
                  </a:lnTo>
                  <a:lnTo>
                    <a:pt x="1508" y="840"/>
                  </a:lnTo>
                  <a:lnTo>
                    <a:pt x="1491" y="844"/>
                  </a:lnTo>
                  <a:lnTo>
                    <a:pt x="1474" y="849"/>
                  </a:lnTo>
                  <a:lnTo>
                    <a:pt x="1458" y="854"/>
                  </a:lnTo>
                  <a:lnTo>
                    <a:pt x="1443" y="861"/>
                  </a:lnTo>
                  <a:lnTo>
                    <a:pt x="1427" y="867"/>
                  </a:lnTo>
                  <a:lnTo>
                    <a:pt x="1412" y="875"/>
                  </a:lnTo>
                  <a:lnTo>
                    <a:pt x="1399" y="882"/>
                  </a:lnTo>
                  <a:lnTo>
                    <a:pt x="1386" y="891"/>
                  </a:lnTo>
                  <a:lnTo>
                    <a:pt x="1373" y="899"/>
                  </a:lnTo>
                  <a:lnTo>
                    <a:pt x="1361" y="909"/>
                  </a:lnTo>
                  <a:lnTo>
                    <a:pt x="1350" y="919"/>
                  </a:lnTo>
                  <a:lnTo>
                    <a:pt x="1338" y="930"/>
                  </a:lnTo>
                  <a:lnTo>
                    <a:pt x="1328" y="940"/>
                  </a:lnTo>
                  <a:lnTo>
                    <a:pt x="1319" y="952"/>
                  </a:lnTo>
                  <a:lnTo>
                    <a:pt x="1312" y="964"/>
                  </a:lnTo>
                  <a:lnTo>
                    <a:pt x="1303" y="976"/>
                  </a:lnTo>
                  <a:lnTo>
                    <a:pt x="1296" y="989"/>
                  </a:lnTo>
                  <a:lnTo>
                    <a:pt x="1290" y="1003"/>
                  </a:lnTo>
                  <a:lnTo>
                    <a:pt x="1285" y="1017"/>
                  </a:lnTo>
                  <a:lnTo>
                    <a:pt x="1279" y="1031"/>
                  </a:lnTo>
                  <a:lnTo>
                    <a:pt x="1276" y="1045"/>
                  </a:lnTo>
                  <a:lnTo>
                    <a:pt x="1272" y="1060"/>
                  </a:lnTo>
                  <a:lnTo>
                    <a:pt x="1272" y="1060"/>
                  </a:lnTo>
                  <a:lnTo>
                    <a:pt x="1270" y="1075"/>
                  </a:lnTo>
                  <a:lnTo>
                    <a:pt x="1269" y="1091"/>
                  </a:lnTo>
                  <a:lnTo>
                    <a:pt x="1268" y="1106"/>
                  </a:lnTo>
                  <a:lnTo>
                    <a:pt x="1269" y="1121"/>
                  </a:lnTo>
                  <a:lnTo>
                    <a:pt x="1270" y="1135"/>
                  </a:lnTo>
                  <a:lnTo>
                    <a:pt x="1271" y="1149"/>
                  </a:lnTo>
                  <a:lnTo>
                    <a:pt x="1277" y="1177"/>
                  </a:lnTo>
                  <a:lnTo>
                    <a:pt x="1285" y="1204"/>
                  </a:lnTo>
                  <a:lnTo>
                    <a:pt x="1295" y="1231"/>
                  </a:lnTo>
                  <a:lnTo>
                    <a:pt x="1306" y="1256"/>
                  </a:lnTo>
                  <a:lnTo>
                    <a:pt x="1318" y="1280"/>
                  </a:lnTo>
                  <a:lnTo>
                    <a:pt x="1332" y="1301"/>
                  </a:lnTo>
                  <a:lnTo>
                    <a:pt x="1345" y="1323"/>
                  </a:lnTo>
                  <a:lnTo>
                    <a:pt x="1360" y="1341"/>
                  </a:lnTo>
                  <a:lnTo>
                    <a:pt x="1373" y="1358"/>
                  </a:lnTo>
                  <a:lnTo>
                    <a:pt x="1398" y="1389"/>
                  </a:lnTo>
                  <a:lnTo>
                    <a:pt x="1418" y="1409"/>
                  </a:lnTo>
                  <a:lnTo>
                    <a:pt x="1418" y="1409"/>
                  </a:lnTo>
                  <a:close/>
                </a:path>
              </a:pathLst>
            </a:custGeom>
            <a:solidFill>
              <a:srgbClr val="8E4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36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C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3287688" y="1412777"/>
            <a:ext cx="5616624" cy="292742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78881" y="0"/>
            <a:ext cx="9834238" cy="999455"/>
            <a:chOff x="4503738" y="341313"/>
            <a:chExt cx="4845050" cy="739775"/>
          </a:xfrm>
        </p:grpSpPr>
        <p:sp>
          <p:nvSpPr>
            <p:cNvPr id="157" name="Freeform 34"/>
            <p:cNvSpPr>
              <a:spLocks/>
            </p:cNvSpPr>
            <p:nvPr/>
          </p:nvSpPr>
          <p:spPr bwMode="auto">
            <a:xfrm>
              <a:off x="4503738" y="341313"/>
              <a:ext cx="4845050" cy="739775"/>
            </a:xfrm>
            <a:custGeom>
              <a:avLst/>
              <a:gdLst>
                <a:gd name="T0" fmla="*/ 8 w 3052"/>
                <a:gd name="T1" fmla="*/ 0 h 466"/>
                <a:gd name="T2" fmla="*/ 0 w 3052"/>
                <a:gd name="T3" fmla="*/ 35 h 466"/>
                <a:gd name="T4" fmla="*/ 4 w 3052"/>
                <a:gd name="T5" fmla="*/ 58 h 466"/>
                <a:gd name="T6" fmla="*/ 8 w 3052"/>
                <a:gd name="T7" fmla="*/ 81 h 466"/>
                <a:gd name="T8" fmla="*/ 31 w 3052"/>
                <a:gd name="T9" fmla="*/ 124 h 466"/>
                <a:gd name="T10" fmla="*/ 70 w 3052"/>
                <a:gd name="T11" fmla="*/ 166 h 466"/>
                <a:gd name="T12" fmla="*/ 124 w 3052"/>
                <a:gd name="T13" fmla="*/ 204 h 466"/>
                <a:gd name="T14" fmla="*/ 185 w 3052"/>
                <a:gd name="T15" fmla="*/ 243 h 466"/>
                <a:gd name="T16" fmla="*/ 262 w 3052"/>
                <a:gd name="T17" fmla="*/ 277 h 466"/>
                <a:gd name="T18" fmla="*/ 351 w 3052"/>
                <a:gd name="T19" fmla="*/ 312 h 466"/>
                <a:gd name="T20" fmla="*/ 451 w 3052"/>
                <a:gd name="T21" fmla="*/ 339 h 466"/>
                <a:gd name="T22" fmla="*/ 558 w 3052"/>
                <a:gd name="T23" fmla="*/ 370 h 466"/>
                <a:gd name="T24" fmla="*/ 674 w 3052"/>
                <a:gd name="T25" fmla="*/ 393 h 466"/>
                <a:gd name="T26" fmla="*/ 801 w 3052"/>
                <a:gd name="T27" fmla="*/ 416 h 466"/>
                <a:gd name="T28" fmla="*/ 936 w 3052"/>
                <a:gd name="T29" fmla="*/ 431 h 466"/>
                <a:gd name="T30" fmla="*/ 1074 w 3052"/>
                <a:gd name="T31" fmla="*/ 447 h 466"/>
                <a:gd name="T32" fmla="*/ 1220 w 3052"/>
                <a:gd name="T33" fmla="*/ 458 h 466"/>
                <a:gd name="T34" fmla="*/ 1371 w 3052"/>
                <a:gd name="T35" fmla="*/ 466 h 466"/>
                <a:gd name="T36" fmla="*/ 1528 w 3052"/>
                <a:gd name="T37" fmla="*/ 466 h 466"/>
                <a:gd name="T38" fmla="*/ 1682 w 3052"/>
                <a:gd name="T39" fmla="*/ 466 h 466"/>
                <a:gd name="T40" fmla="*/ 1836 w 3052"/>
                <a:gd name="T41" fmla="*/ 458 h 466"/>
                <a:gd name="T42" fmla="*/ 1982 w 3052"/>
                <a:gd name="T43" fmla="*/ 447 h 466"/>
                <a:gd name="T44" fmla="*/ 2121 w 3052"/>
                <a:gd name="T45" fmla="*/ 431 h 466"/>
                <a:gd name="T46" fmla="*/ 2256 w 3052"/>
                <a:gd name="T47" fmla="*/ 416 h 466"/>
                <a:gd name="T48" fmla="*/ 2383 w 3052"/>
                <a:gd name="T49" fmla="*/ 393 h 466"/>
                <a:gd name="T50" fmla="*/ 2498 w 3052"/>
                <a:gd name="T51" fmla="*/ 370 h 466"/>
                <a:gd name="T52" fmla="*/ 2606 w 3052"/>
                <a:gd name="T53" fmla="*/ 339 h 466"/>
                <a:gd name="T54" fmla="*/ 2706 w 3052"/>
                <a:gd name="T55" fmla="*/ 312 h 466"/>
                <a:gd name="T56" fmla="*/ 2795 w 3052"/>
                <a:gd name="T57" fmla="*/ 277 h 466"/>
                <a:gd name="T58" fmla="*/ 2872 w 3052"/>
                <a:gd name="T59" fmla="*/ 243 h 466"/>
                <a:gd name="T60" fmla="*/ 2933 w 3052"/>
                <a:gd name="T61" fmla="*/ 204 h 466"/>
                <a:gd name="T62" fmla="*/ 2987 w 3052"/>
                <a:gd name="T63" fmla="*/ 166 h 466"/>
                <a:gd name="T64" fmla="*/ 3022 w 3052"/>
                <a:gd name="T65" fmla="*/ 124 h 466"/>
                <a:gd name="T66" fmla="*/ 3045 w 3052"/>
                <a:gd name="T67" fmla="*/ 81 h 466"/>
                <a:gd name="T68" fmla="*/ 3052 w 3052"/>
                <a:gd name="T69" fmla="*/ 58 h 466"/>
                <a:gd name="T70" fmla="*/ 3052 w 3052"/>
                <a:gd name="T71" fmla="*/ 35 h 466"/>
                <a:gd name="T72" fmla="*/ 3049 w 3052"/>
                <a:gd name="T73" fmla="*/ 0 h 466"/>
                <a:gd name="T74" fmla="*/ 8 w 3052"/>
                <a:gd name="T7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2" h="466">
                  <a:moveTo>
                    <a:pt x="8" y="0"/>
                  </a:moveTo>
                  <a:lnTo>
                    <a:pt x="0" y="35"/>
                  </a:lnTo>
                  <a:lnTo>
                    <a:pt x="4" y="58"/>
                  </a:lnTo>
                  <a:lnTo>
                    <a:pt x="8" y="81"/>
                  </a:lnTo>
                  <a:lnTo>
                    <a:pt x="31" y="124"/>
                  </a:lnTo>
                  <a:lnTo>
                    <a:pt x="70" y="166"/>
                  </a:lnTo>
                  <a:lnTo>
                    <a:pt x="124" y="204"/>
                  </a:lnTo>
                  <a:lnTo>
                    <a:pt x="185" y="243"/>
                  </a:lnTo>
                  <a:lnTo>
                    <a:pt x="262" y="277"/>
                  </a:lnTo>
                  <a:lnTo>
                    <a:pt x="351" y="312"/>
                  </a:lnTo>
                  <a:lnTo>
                    <a:pt x="451" y="339"/>
                  </a:lnTo>
                  <a:lnTo>
                    <a:pt x="558" y="370"/>
                  </a:lnTo>
                  <a:lnTo>
                    <a:pt x="674" y="393"/>
                  </a:lnTo>
                  <a:lnTo>
                    <a:pt x="801" y="416"/>
                  </a:lnTo>
                  <a:lnTo>
                    <a:pt x="936" y="431"/>
                  </a:lnTo>
                  <a:lnTo>
                    <a:pt x="1074" y="447"/>
                  </a:lnTo>
                  <a:lnTo>
                    <a:pt x="1220" y="458"/>
                  </a:lnTo>
                  <a:lnTo>
                    <a:pt x="1371" y="466"/>
                  </a:lnTo>
                  <a:lnTo>
                    <a:pt x="1528" y="466"/>
                  </a:lnTo>
                  <a:lnTo>
                    <a:pt x="1682" y="466"/>
                  </a:lnTo>
                  <a:lnTo>
                    <a:pt x="1836" y="458"/>
                  </a:lnTo>
                  <a:lnTo>
                    <a:pt x="1982" y="447"/>
                  </a:lnTo>
                  <a:lnTo>
                    <a:pt x="2121" y="431"/>
                  </a:lnTo>
                  <a:lnTo>
                    <a:pt x="2256" y="416"/>
                  </a:lnTo>
                  <a:lnTo>
                    <a:pt x="2383" y="393"/>
                  </a:lnTo>
                  <a:lnTo>
                    <a:pt x="2498" y="370"/>
                  </a:lnTo>
                  <a:lnTo>
                    <a:pt x="2606" y="339"/>
                  </a:lnTo>
                  <a:lnTo>
                    <a:pt x="2706" y="312"/>
                  </a:lnTo>
                  <a:lnTo>
                    <a:pt x="2795" y="277"/>
                  </a:lnTo>
                  <a:lnTo>
                    <a:pt x="2872" y="243"/>
                  </a:lnTo>
                  <a:lnTo>
                    <a:pt x="2933" y="204"/>
                  </a:lnTo>
                  <a:lnTo>
                    <a:pt x="2987" y="166"/>
                  </a:lnTo>
                  <a:lnTo>
                    <a:pt x="3022" y="124"/>
                  </a:lnTo>
                  <a:lnTo>
                    <a:pt x="3045" y="81"/>
                  </a:lnTo>
                  <a:lnTo>
                    <a:pt x="3052" y="58"/>
                  </a:lnTo>
                  <a:lnTo>
                    <a:pt x="3052" y="35"/>
                  </a:lnTo>
                  <a:lnTo>
                    <a:pt x="3049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F2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5"/>
            <p:cNvSpPr>
              <a:spLocks/>
            </p:cNvSpPr>
            <p:nvPr/>
          </p:nvSpPr>
          <p:spPr bwMode="auto">
            <a:xfrm>
              <a:off x="5091113" y="341313"/>
              <a:ext cx="3678238" cy="122238"/>
            </a:xfrm>
            <a:custGeom>
              <a:avLst/>
              <a:gdLst>
                <a:gd name="T0" fmla="*/ 2317 w 2317"/>
                <a:gd name="T1" fmla="*/ 0 h 77"/>
                <a:gd name="T2" fmla="*/ 0 w 2317"/>
                <a:gd name="T3" fmla="*/ 0 h 77"/>
                <a:gd name="T4" fmla="*/ 127 w 2317"/>
                <a:gd name="T5" fmla="*/ 16 h 77"/>
                <a:gd name="T6" fmla="*/ 258 w 2317"/>
                <a:gd name="T7" fmla="*/ 35 h 77"/>
                <a:gd name="T8" fmla="*/ 396 w 2317"/>
                <a:gd name="T9" fmla="*/ 47 h 77"/>
                <a:gd name="T10" fmla="*/ 539 w 2317"/>
                <a:gd name="T11" fmla="*/ 58 h 77"/>
                <a:gd name="T12" fmla="*/ 689 w 2317"/>
                <a:gd name="T13" fmla="*/ 66 h 77"/>
                <a:gd name="T14" fmla="*/ 843 w 2317"/>
                <a:gd name="T15" fmla="*/ 74 h 77"/>
                <a:gd name="T16" fmla="*/ 997 w 2317"/>
                <a:gd name="T17" fmla="*/ 77 h 77"/>
                <a:gd name="T18" fmla="*/ 1158 w 2317"/>
                <a:gd name="T19" fmla="*/ 77 h 77"/>
                <a:gd name="T20" fmla="*/ 1316 w 2317"/>
                <a:gd name="T21" fmla="*/ 77 h 77"/>
                <a:gd name="T22" fmla="*/ 1474 w 2317"/>
                <a:gd name="T23" fmla="*/ 74 h 77"/>
                <a:gd name="T24" fmla="*/ 1628 w 2317"/>
                <a:gd name="T25" fmla="*/ 66 h 77"/>
                <a:gd name="T26" fmla="*/ 1774 w 2317"/>
                <a:gd name="T27" fmla="*/ 58 h 77"/>
                <a:gd name="T28" fmla="*/ 1920 w 2317"/>
                <a:gd name="T29" fmla="*/ 47 h 77"/>
                <a:gd name="T30" fmla="*/ 2055 w 2317"/>
                <a:gd name="T31" fmla="*/ 35 h 77"/>
                <a:gd name="T32" fmla="*/ 2190 w 2317"/>
                <a:gd name="T33" fmla="*/ 16 h 77"/>
                <a:gd name="T34" fmla="*/ 2317 w 2317"/>
                <a:gd name="T3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17" h="77">
                  <a:moveTo>
                    <a:pt x="2317" y="0"/>
                  </a:moveTo>
                  <a:lnTo>
                    <a:pt x="0" y="0"/>
                  </a:lnTo>
                  <a:lnTo>
                    <a:pt x="127" y="16"/>
                  </a:lnTo>
                  <a:lnTo>
                    <a:pt x="258" y="35"/>
                  </a:lnTo>
                  <a:lnTo>
                    <a:pt x="396" y="47"/>
                  </a:lnTo>
                  <a:lnTo>
                    <a:pt x="539" y="58"/>
                  </a:lnTo>
                  <a:lnTo>
                    <a:pt x="689" y="66"/>
                  </a:lnTo>
                  <a:lnTo>
                    <a:pt x="843" y="74"/>
                  </a:lnTo>
                  <a:lnTo>
                    <a:pt x="997" y="77"/>
                  </a:lnTo>
                  <a:lnTo>
                    <a:pt x="1158" y="77"/>
                  </a:lnTo>
                  <a:lnTo>
                    <a:pt x="1316" y="77"/>
                  </a:lnTo>
                  <a:lnTo>
                    <a:pt x="1474" y="74"/>
                  </a:lnTo>
                  <a:lnTo>
                    <a:pt x="1628" y="66"/>
                  </a:lnTo>
                  <a:lnTo>
                    <a:pt x="1774" y="58"/>
                  </a:lnTo>
                  <a:lnTo>
                    <a:pt x="1920" y="47"/>
                  </a:lnTo>
                  <a:lnTo>
                    <a:pt x="2055" y="35"/>
                  </a:lnTo>
                  <a:lnTo>
                    <a:pt x="2190" y="16"/>
                  </a:lnTo>
                  <a:lnTo>
                    <a:pt x="2317" y="0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6"/>
            <p:cNvSpPr>
              <a:spLocks/>
            </p:cNvSpPr>
            <p:nvPr/>
          </p:nvSpPr>
          <p:spPr bwMode="auto">
            <a:xfrm>
              <a:off x="4503738" y="341313"/>
              <a:ext cx="4845050" cy="604838"/>
            </a:xfrm>
            <a:custGeom>
              <a:avLst/>
              <a:gdLst>
                <a:gd name="T0" fmla="*/ 2783 w 3052"/>
                <a:gd name="T1" fmla="*/ 0 h 381"/>
                <a:gd name="T2" fmla="*/ 2729 w 3052"/>
                <a:gd name="T3" fmla="*/ 16 h 381"/>
                <a:gd name="T4" fmla="*/ 2671 w 3052"/>
                <a:gd name="T5" fmla="*/ 31 h 381"/>
                <a:gd name="T6" fmla="*/ 2610 w 3052"/>
                <a:gd name="T7" fmla="*/ 47 h 381"/>
                <a:gd name="T8" fmla="*/ 2544 w 3052"/>
                <a:gd name="T9" fmla="*/ 62 h 381"/>
                <a:gd name="T10" fmla="*/ 2402 w 3052"/>
                <a:gd name="T11" fmla="*/ 89 h 381"/>
                <a:gd name="T12" fmla="*/ 2248 w 3052"/>
                <a:gd name="T13" fmla="*/ 112 h 381"/>
                <a:gd name="T14" fmla="*/ 2083 w 3052"/>
                <a:gd name="T15" fmla="*/ 127 h 381"/>
                <a:gd name="T16" fmla="*/ 1906 w 3052"/>
                <a:gd name="T17" fmla="*/ 139 h 381"/>
                <a:gd name="T18" fmla="*/ 1721 w 3052"/>
                <a:gd name="T19" fmla="*/ 150 h 381"/>
                <a:gd name="T20" fmla="*/ 1528 w 3052"/>
                <a:gd name="T21" fmla="*/ 150 h 381"/>
                <a:gd name="T22" fmla="*/ 1336 w 3052"/>
                <a:gd name="T23" fmla="*/ 150 h 381"/>
                <a:gd name="T24" fmla="*/ 1151 w 3052"/>
                <a:gd name="T25" fmla="*/ 139 h 381"/>
                <a:gd name="T26" fmla="*/ 974 w 3052"/>
                <a:gd name="T27" fmla="*/ 127 h 381"/>
                <a:gd name="T28" fmla="*/ 809 w 3052"/>
                <a:gd name="T29" fmla="*/ 112 h 381"/>
                <a:gd name="T30" fmla="*/ 655 w 3052"/>
                <a:gd name="T31" fmla="*/ 89 h 381"/>
                <a:gd name="T32" fmla="*/ 512 w 3052"/>
                <a:gd name="T33" fmla="*/ 62 h 381"/>
                <a:gd name="T34" fmla="*/ 447 w 3052"/>
                <a:gd name="T35" fmla="*/ 47 h 381"/>
                <a:gd name="T36" fmla="*/ 385 w 3052"/>
                <a:gd name="T37" fmla="*/ 31 h 381"/>
                <a:gd name="T38" fmla="*/ 328 w 3052"/>
                <a:gd name="T39" fmla="*/ 16 h 381"/>
                <a:gd name="T40" fmla="*/ 274 w 3052"/>
                <a:gd name="T41" fmla="*/ 0 h 381"/>
                <a:gd name="T42" fmla="*/ 8 w 3052"/>
                <a:gd name="T43" fmla="*/ 0 h 381"/>
                <a:gd name="T44" fmla="*/ 0 w 3052"/>
                <a:gd name="T45" fmla="*/ 31 h 381"/>
                <a:gd name="T46" fmla="*/ 4 w 3052"/>
                <a:gd name="T47" fmla="*/ 47 h 381"/>
                <a:gd name="T48" fmla="*/ 8 w 3052"/>
                <a:gd name="T49" fmla="*/ 66 h 381"/>
                <a:gd name="T50" fmla="*/ 31 w 3052"/>
                <a:gd name="T51" fmla="*/ 100 h 381"/>
                <a:gd name="T52" fmla="*/ 70 w 3052"/>
                <a:gd name="T53" fmla="*/ 135 h 381"/>
                <a:gd name="T54" fmla="*/ 124 w 3052"/>
                <a:gd name="T55" fmla="*/ 166 h 381"/>
                <a:gd name="T56" fmla="*/ 185 w 3052"/>
                <a:gd name="T57" fmla="*/ 197 h 381"/>
                <a:gd name="T58" fmla="*/ 262 w 3052"/>
                <a:gd name="T59" fmla="*/ 227 h 381"/>
                <a:gd name="T60" fmla="*/ 351 w 3052"/>
                <a:gd name="T61" fmla="*/ 254 h 381"/>
                <a:gd name="T62" fmla="*/ 451 w 3052"/>
                <a:gd name="T63" fmla="*/ 277 h 381"/>
                <a:gd name="T64" fmla="*/ 558 w 3052"/>
                <a:gd name="T65" fmla="*/ 300 h 381"/>
                <a:gd name="T66" fmla="*/ 674 w 3052"/>
                <a:gd name="T67" fmla="*/ 320 h 381"/>
                <a:gd name="T68" fmla="*/ 801 w 3052"/>
                <a:gd name="T69" fmla="*/ 339 h 381"/>
                <a:gd name="T70" fmla="*/ 936 w 3052"/>
                <a:gd name="T71" fmla="*/ 354 h 381"/>
                <a:gd name="T72" fmla="*/ 1074 w 3052"/>
                <a:gd name="T73" fmla="*/ 366 h 381"/>
                <a:gd name="T74" fmla="*/ 1220 w 3052"/>
                <a:gd name="T75" fmla="*/ 374 h 381"/>
                <a:gd name="T76" fmla="*/ 1371 w 3052"/>
                <a:gd name="T77" fmla="*/ 377 h 381"/>
                <a:gd name="T78" fmla="*/ 1528 w 3052"/>
                <a:gd name="T79" fmla="*/ 381 h 381"/>
                <a:gd name="T80" fmla="*/ 1682 w 3052"/>
                <a:gd name="T81" fmla="*/ 377 h 381"/>
                <a:gd name="T82" fmla="*/ 1836 w 3052"/>
                <a:gd name="T83" fmla="*/ 374 h 381"/>
                <a:gd name="T84" fmla="*/ 1982 w 3052"/>
                <a:gd name="T85" fmla="*/ 366 h 381"/>
                <a:gd name="T86" fmla="*/ 2121 w 3052"/>
                <a:gd name="T87" fmla="*/ 354 h 381"/>
                <a:gd name="T88" fmla="*/ 2256 w 3052"/>
                <a:gd name="T89" fmla="*/ 339 h 381"/>
                <a:gd name="T90" fmla="*/ 2383 w 3052"/>
                <a:gd name="T91" fmla="*/ 320 h 381"/>
                <a:gd name="T92" fmla="*/ 2498 w 3052"/>
                <a:gd name="T93" fmla="*/ 300 h 381"/>
                <a:gd name="T94" fmla="*/ 2606 w 3052"/>
                <a:gd name="T95" fmla="*/ 277 h 381"/>
                <a:gd name="T96" fmla="*/ 2706 w 3052"/>
                <a:gd name="T97" fmla="*/ 254 h 381"/>
                <a:gd name="T98" fmla="*/ 2795 w 3052"/>
                <a:gd name="T99" fmla="*/ 227 h 381"/>
                <a:gd name="T100" fmla="*/ 2872 w 3052"/>
                <a:gd name="T101" fmla="*/ 197 h 381"/>
                <a:gd name="T102" fmla="*/ 2933 w 3052"/>
                <a:gd name="T103" fmla="*/ 166 h 381"/>
                <a:gd name="T104" fmla="*/ 2987 w 3052"/>
                <a:gd name="T105" fmla="*/ 135 h 381"/>
                <a:gd name="T106" fmla="*/ 3022 w 3052"/>
                <a:gd name="T107" fmla="*/ 100 h 381"/>
                <a:gd name="T108" fmla="*/ 3045 w 3052"/>
                <a:gd name="T109" fmla="*/ 66 h 381"/>
                <a:gd name="T110" fmla="*/ 3052 w 3052"/>
                <a:gd name="T111" fmla="*/ 47 h 381"/>
                <a:gd name="T112" fmla="*/ 3052 w 3052"/>
                <a:gd name="T113" fmla="*/ 31 h 381"/>
                <a:gd name="T114" fmla="*/ 3049 w 3052"/>
                <a:gd name="T115" fmla="*/ 0 h 381"/>
                <a:gd name="T116" fmla="*/ 2783 w 3052"/>
                <a:gd name="T11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52" h="381">
                  <a:moveTo>
                    <a:pt x="2783" y="0"/>
                  </a:moveTo>
                  <a:lnTo>
                    <a:pt x="2729" y="16"/>
                  </a:lnTo>
                  <a:lnTo>
                    <a:pt x="2671" y="31"/>
                  </a:lnTo>
                  <a:lnTo>
                    <a:pt x="2610" y="47"/>
                  </a:lnTo>
                  <a:lnTo>
                    <a:pt x="2544" y="62"/>
                  </a:lnTo>
                  <a:lnTo>
                    <a:pt x="2402" y="89"/>
                  </a:lnTo>
                  <a:lnTo>
                    <a:pt x="2248" y="112"/>
                  </a:lnTo>
                  <a:lnTo>
                    <a:pt x="2083" y="127"/>
                  </a:lnTo>
                  <a:lnTo>
                    <a:pt x="1906" y="139"/>
                  </a:lnTo>
                  <a:lnTo>
                    <a:pt x="1721" y="150"/>
                  </a:lnTo>
                  <a:lnTo>
                    <a:pt x="1528" y="150"/>
                  </a:lnTo>
                  <a:lnTo>
                    <a:pt x="1336" y="150"/>
                  </a:lnTo>
                  <a:lnTo>
                    <a:pt x="1151" y="139"/>
                  </a:lnTo>
                  <a:lnTo>
                    <a:pt x="974" y="127"/>
                  </a:lnTo>
                  <a:lnTo>
                    <a:pt x="809" y="112"/>
                  </a:lnTo>
                  <a:lnTo>
                    <a:pt x="655" y="89"/>
                  </a:lnTo>
                  <a:lnTo>
                    <a:pt x="512" y="62"/>
                  </a:lnTo>
                  <a:lnTo>
                    <a:pt x="447" y="47"/>
                  </a:lnTo>
                  <a:lnTo>
                    <a:pt x="385" y="31"/>
                  </a:lnTo>
                  <a:lnTo>
                    <a:pt x="328" y="16"/>
                  </a:lnTo>
                  <a:lnTo>
                    <a:pt x="274" y="0"/>
                  </a:lnTo>
                  <a:lnTo>
                    <a:pt x="8" y="0"/>
                  </a:lnTo>
                  <a:lnTo>
                    <a:pt x="0" y="31"/>
                  </a:lnTo>
                  <a:lnTo>
                    <a:pt x="4" y="47"/>
                  </a:lnTo>
                  <a:lnTo>
                    <a:pt x="8" y="66"/>
                  </a:lnTo>
                  <a:lnTo>
                    <a:pt x="31" y="100"/>
                  </a:lnTo>
                  <a:lnTo>
                    <a:pt x="70" y="135"/>
                  </a:lnTo>
                  <a:lnTo>
                    <a:pt x="124" y="166"/>
                  </a:lnTo>
                  <a:lnTo>
                    <a:pt x="185" y="197"/>
                  </a:lnTo>
                  <a:lnTo>
                    <a:pt x="262" y="227"/>
                  </a:lnTo>
                  <a:lnTo>
                    <a:pt x="351" y="254"/>
                  </a:lnTo>
                  <a:lnTo>
                    <a:pt x="451" y="277"/>
                  </a:lnTo>
                  <a:lnTo>
                    <a:pt x="558" y="300"/>
                  </a:lnTo>
                  <a:lnTo>
                    <a:pt x="674" y="320"/>
                  </a:lnTo>
                  <a:lnTo>
                    <a:pt x="801" y="339"/>
                  </a:lnTo>
                  <a:lnTo>
                    <a:pt x="936" y="354"/>
                  </a:lnTo>
                  <a:lnTo>
                    <a:pt x="1074" y="366"/>
                  </a:lnTo>
                  <a:lnTo>
                    <a:pt x="1220" y="374"/>
                  </a:lnTo>
                  <a:lnTo>
                    <a:pt x="1371" y="377"/>
                  </a:lnTo>
                  <a:lnTo>
                    <a:pt x="1528" y="381"/>
                  </a:lnTo>
                  <a:lnTo>
                    <a:pt x="1682" y="377"/>
                  </a:lnTo>
                  <a:lnTo>
                    <a:pt x="1836" y="374"/>
                  </a:lnTo>
                  <a:lnTo>
                    <a:pt x="1982" y="366"/>
                  </a:lnTo>
                  <a:lnTo>
                    <a:pt x="2121" y="354"/>
                  </a:lnTo>
                  <a:lnTo>
                    <a:pt x="2256" y="339"/>
                  </a:lnTo>
                  <a:lnTo>
                    <a:pt x="2383" y="320"/>
                  </a:lnTo>
                  <a:lnTo>
                    <a:pt x="2498" y="300"/>
                  </a:lnTo>
                  <a:lnTo>
                    <a:pt x="2606" y="277"/>
                  </a:lnTo>
                  <a:lnTo>
                    <a:pt x="2706" y="254"/>
                  </a:lnTo>
                  <a:lnTo>
                    <a:pt x="2795" y="227"/>
                  </a:lnTo>
                  <a:lnTo>
                    <a:pt x="2872" y="197"/>
                  </a:lnTo>
                  <a:lnTo>
                    <a:pt x="2933" y="166"/>
                  </a:lnTo>
                  <a:lnTo>
                    <a:pt x="2987" y="135"/>
                  </a:lnTo>
                  <a:lnTo>
                    <a:pt x="3022" y="100"/>
                  </a:lnTo>
                  <a:lnTo>
                    <a:pt x="3045" y="66"/>
                  </a:lnTo>
                  <a:lnTo>
                    <a:pt x="3052" y="47"/>
                  </a:lnTo>
                  <a:lnTo>
                    <a:pt x="3052" y="31"/>
                  </a:lnTo>
                  <a:lnTo>
                    <a:pt x="3049" y="0"/>
                  </a:lnTo>
                  <a:lnTo>
                    <a:pt x="2783" y="0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7"/>
            <p:cNvSpPr>
              <a:spLocks/>
            </p:cNvSpPr>
            <p:nvPr/>
          </p:nvSpPr>
          <p:spPr bwMode="auto">
            <a:xfrm>
              <a:off x="4645025" y="420688"/>
              <a:ext cx="4564063" cy="452438"/>
            </a:xfrm>
            <a:custGeom>
              <a:avLst/>
              <a:gdLst>
                <a:gd name="T0" fmla="*/ 1439 w 2875"/>
                <a:gd name="T1" fmla="*/ 185 h 285"/>
                <a:gd name="T2" fmla="*/ 1220 w 2875"/>
                <a:gd name="T3" fmla="*/ 181 h 285"/>
                <a:gd name="T4" fmla="*/ 1008 w 2875"/>
                <a:gd name="T5" fmla="*/ 170 h 285"/>
                <a:gd name="T6" fmla="*/ 804 w 2875"/>
                <a:gd name="T7" fmla="*/ 154 h 285"/>
                <a:gd name="T8" fmla="*/ 616 w 2875"/>
                <a:gd name="T9" fmla="*/ 135 h 285"/>
                <a:gd name="T10" fmla="*/ 439 w 2875"/>
                <a:gd name="T11" fmla="*/ 108 h 285"/>
                <a:gd name="T12" fmla="*/ 354 w 2875"/>
                <a:gd name="T13" fmla="*/ 93 h 285"/>
                <a:gd name="T14" fmla="*/ 277 w 2875"/>
                <a:gd name="T15" fmla="*/ 74 h 285"/>
                <a:gd name="T16" fmla="*/ 200 w 2875"/>
                <a:gd name="T17" fmla="*/ 58 h 285"/>
                <a:gd name="T18" fmla="*/ 131 w 2875"/>
                <a:gd name="T19" fmla="*/ 39 h 285"/>
                <a:gd name="T20" fmla="*/ 62 w 2875"/>
                <a:gd name="T21" fmla="*/ 20 h 285"/>
                <a:gd name="T22" fmla="*/ 0 w 2875"/>
                <a:gd name="T23" fmla="*/ 0 h 285"/>
                <a:gd name="T24" fmla="*/ 46 w 2875"/>
                <a:gd name="T25" fmla="*/ 31 h 285"/>
                <a:gd name="T26" fmla="*/ 96 w 2875"/>
                <a:gd name="T27" fmla="*/ 58 h 285"/>
                <a:gd name="T28" fmla="*/ 154 w 2875"/>
                <a:gd name="T29" fmla="*/ 89 h 285"/>
                <a:gd name="T30" fmla="*/ 223 w 2875"/>
                <a:gd name="T31" fmla="*/ 116 h 285"/>
                <a:gd name="T32" fmla="*/ 296 w 2875"/>
                <a:gd name="T33" fmla="*/ 139 h 285"/>
                <a:gd name="T34" fmla="*/ 373 w 2875"/>
                <a:gd name="T35" fmla="*/ 162 h 285"/>
                <a:gd name="T36" fmla="*/ 458 w 2875"/>
                <a:gd name="T37" fmla="*/ 185 h 285"/>
                <a:gd name="T38" fmla="*/ 550 w 2875"/>
                <a:gd name="T39" fmla="*/ 204 h 285"/>
                <a:gd name="T40" fmla="*/ 647 w 2875"/>
                <a:gd name="T41" fmla="*/ 224 h 285"/>
                <a:gd name="T42" fmla="*/ 747 w 2875"/>
                <a:gd name="T43" fmla="*/ 239 h 285"/>
                <a:gd name="T44" fmla="*/ 854 w 2875"/>
                <a:gd name="T45" fmla="*/ 250 h 285"/>
                <a:gd name="T46" fmla="*/ 966 w 2875"/>
                <a:gd name="T47" fmla="*/ 262 h 285"/>
                <a:gd name="T48" fmla="*/ 1197 w 2875"/>
                <a:gd name="T49" fmla="*/ 281 h 285"/>
                <a:gd name="T50" fmla="*/ 1439 w 2875"/>
                <a:gd name="T51" fmla="*/ 285 h 285"/>
                <a:gd name="T52" fmla="*/ 1682 w 2875"/>
                <a:gd name="T53" fmla="*/ 281 h 285"/>
                <a:gd name="T54" fmla="*/ 1913 w 2875"/>
                <a:gd name="T55" fmla="*/ 262 h 285"/>
                <a:gd name="T56" fmla="*/ 2024 w 2875"/>
                <a:gd name="T57" fmla="*/ 250 h 285"/>
                <a:gd name="T58" fmla="*/ 2128 w 2875"/>
                <a:gd name="T59" fmla="*/ 239 h 285"/>
                <a:gd name="T60" fmla="*/ 2232 w 2875"/>
                <a:gd name="T61" fmla="*/ 224 h 285"/>
                <a:gd name="T62" fmla="*/ 2328 w 2875"/>
                <a:gd name="T63" fmla="*/ 204 h 285"/>
                <a:gd name="T64" fmla="*/ 2417 w 2875"/>
                <a:gd name="T65" fmla="*/ 185 h 285"/>
                <a:gd name="T66" fmla="*/ 2505 w 2875"/>
                <a:gd name="T67" fmla="*/ 162 h 285"/>
                <a:gd name="T68" fmla="*/ 2582 w 2875"/>
                <a:gd name="T69" fmla="*/ 139 h 285"/>
                <a:gd name="T70" fmla="*/ 2656 w 2875"/>
                <a:gd name="T71" fmla="*/ 116 h 285"/>
                <a:gd name="T72" fmla="*/ 2721 w 2875"/>
                <a:gd name="T73" fmla="*/ 89 h 285"/>
                <a:gd name="T74" fmla="*/ 2783 w 2875"/>
                <a:gd name="T75" fmla="*/ 58 h 285"/>
                <a:gd name="T76" fmla="*/ 2833 w 2875"/>
                <a:gd name="T77" fmla="*/ 31 h 285"/>
                <a:gd name="T78" fmla="*/ 2875 w 2875"/>
                <a:gd name="T79" fmla="*/ 0 h 285"/>
                <a:gd name="T80" fmla="*/ 2813 w 2875"/>
                <a:gd name="T81" fmla="*/ 20 h 285"/>
                <a:gd name="T82" fmla="*/ 2748 w 2875"/>
                <a:gd name="T83" fmla="*/ 39 h 285"/>
                <a:gd name="T84" fmla="*/ 2679 w 2875"/>
                <a:gd name="T85" fmla="*/ 58 h 285"/>
                <a:gd name="T86" fmla="*/ 2602 w 2875"/>
                <a:gd name="T87" fmla="*/ 74 h 285"/>
                <a:gd name="T88" fmla="*/ 2521 w 2875"/>
                <a:gd name="T89" fmla="*/ 93 h 285"/>
                <a:gd name="T90" fmla="*/ 2440 w 2875"/>
                <a:gd name="T91" fmla="*/ 108 h 285"/>
                <a:gd name="T92" fmla="*/ 2263 w 2875"/>
                <a:gd name="T93" fmla="*/ 135 h 285"/>
                <a:gd name="T94" fmla="*/ 2071 w 2875"/>
                <a:gd name="T95" fmla="*/ 154 h 285"/>
                <a:gd name="T96" fmla="*/ 1870 w 2875"/>
                <a:gd name="T97" fmla="*/ 170 h 285"/>
                <a:gd name="T98" fmla="*/ 1659 w 2875"/>
                <a:gd name="T99" fmla="*/ 181 h 285"/>
                <a:gd name="T100" fmla="*/ 1439 w 2875"/>
                <a:gd name="T101" fmla="*/ 1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5" h="285">
                  <a:moveTo>
                    <a:pt x="1439" y="185"/>
                  </a:moveTo>
                  <a:lnTo>
                    <a:pt x="1220" y="181"/>
                  </a:lnTo>
                  <a:lnTo>
                    <a:pt x="1008" y="170"/>
                  </a:lnTo>
                  <a:lnTo>
                    <a:pt x="804" y="154"/>
                  </a:lnTo>
                  <a:lnTo>
                    <a:pt x="616" y="135"/>
                  </a:lnTo>
                  <a:lnTo>
                    <a:pt x="439" y="108"/>
                  </a:lnTo>
                  <a:lnTo>
                    <a:pt x="354" y="93"/>
                  </a:lnTo>
                  <a:lnTo>
                    <a:pt x="277" y="74"/>
                  </a:lnTo>
                  <a:lnTo>
                    <a:pt x="200" y="58"/>
                  </a:lnTo>
                  <a:lnTo>
                    <a:pt x="131" y="39"/>
                  </a:lnTo>
                  <a:lnTo>
                    <a:pt x="62" y="20"/>
                  </a:lnTo>
                  <a:lnTo>
                    <a:pt x="0" y="0"/>
                  </a:lnTo>
                  <a:lnTo>
                    <a:pt x="46" y="31"/>
                  </a:lnTo>
                  <a:lnTo>
                    <a:pt x="96" y="58"/>
                  </a:lnTo>
                  <a:lnTo>
                    <a:pt x="154" y="89"/>
                  </a:lnTo>
                  <a:lnTo>
                    <a:pt x="223" y="116"/>
                  </a:lnTo>
                  <a:lnTo>
                    <a:pt x="296" y="139"/>
                  </a:lnTo>
                  <a:lnTo>
                    <a:pt x="373" y="162"/>
                  </a:lnTo>
                  <a:lnTo>
                    <a:pt x="458" y="185"/>
                  </a:lnTo>
                  <a:lnTo>
                    <a:pt x="550" y="204"/>
                  </a:lnTo>
                  <a:lnTo>
                    <a:pt x="647" y="224"/>
                  </a:lnTo>
                  <a:lnTo>
                    <a:pt x="747" y="239"/>
                  </a:lnTo>
                  <a:lnTo>
                    <a:pt x="854" y="250"/>
                  </a:lnTo>
                  <a:lnTo>
                    <a:pt x="966" y="262"/>
                  </a:lnTo>
                  <a:lnTo>
                    <a:pt x="1197" y="281"/>
                  </a:lnTo>
                  <a:lnTo>
                    <a:pt x="1439" y="285"/>
                  </a:lnTo>
                  <a:lnTo>
                    <a:pt x="1682" y="281"/>
                  </a:lnTo>
                  <a:lnTo>
                    <a:pt x="1913" y="262"/>
                  </a:lnTo>
                  <a:lnTo>
                    <a:pt x="2024" y="250"/>
                  </a:lnTo>
                  <a:lnTo>
                    <a:pt x="2128" y="239"/>
                  </a:lnTo>
                  <a:lnTo>
                    <a:pt x="2232" y="224"/>
                  </a:lnTo>
                  <a:lnTo>
                    <a:pt x="2328" y="204"/>
                  </a:lnTo>
                  <a:lnTo>
                    <a:pt x="2417" y="185"/>
                  </a:lnTo>
                  <a:lnTo>
                    <a:pt x="2505" y="162"/>
                  </a:lnTo>
                  <a:lnTo>
                    <a:pt x="2582" y="139"/>
                  </a:lnTo>
                  <a:lnTo>
                    <a:pt x="2656" y="116"/>
                  </a:lnTo>
                  <a:lnTo>
                    <a:pt x="2721" y="89"/>
                  </a:lnTo>
                  <a:lnTo>
                    <a:pt x="2783" y="58"/>
                  </a:lnTo>
                  <a:lnTo>
                    <a:pt x="2833" y="31"/>
                  </a:lnTo>
                  <a:lnTo>
                    <a:pt x="2875" y="0"/>
                  </a:lnTo>
                  <a:lnTo>
                    <a:pt x="2813" y="20"/>
                  </a:lnTo>
                  <a:lnTo>
                    <a:pt x="2748" y="39"/>
                  </a:lnTo>
                  <a:lnTo>
                    <a:pt x="2679" y="58"/>
                  </a:lnTo>
                  <a:lnTo>
                    <a:pt x="2602" y="74"/>
                  </a:lnTo>
                  <a:lnTo>
                    <a:pt x="2521" y="93"/>
                  </a:lnTo>
                  <a:lnTo>
                    <a:pt x="2440" y="108"/>
                  </a:lnTo>
                  <a:lnTo>
                    <a:pt x="2263" y="135"/>
                  </a:lnTo>
                  <a:lnTo>
                    <a:pt x="2071" y="154"/>
                  </a:lnTo>
                  <a:lnTo>
                    <a:pt x="1870" y="170"/>
                  </a:lnTo>
                  <a:lnTo>
                    <a:pt x="1659" y="181"/>
                  </a:lnTo>
                  <a:lnTo>
                    <a:pt x="1439" y="185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 !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Add some text here as </a:t>
            </a:r>
            <a:r>
              <a:rPr lang="en-US" smtClean="0"/>
              <a:t>needed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-2"/>
            <a:ext cx="1458849" cy="5486400"/>
            <a:chOff x="859318" y="400039"/>
            <a:chExt cx="1533525" cy="5753100"/>
          </a:xfrm>
        </p:grpSpPr>
        <p:sp>
          <p:nvSpPr>
            <p:cNvPr id="130" name="Freeform 38"/>
            <p:cNvSpPr>
              <a:spLocks/>
            </p:cNvSpPr>
            <p:nvPr/>
          </p:nvSpPr>
          <p:spPr bwMode="auto">
            <a:xfrm>
              <a:off x="859318" y="400039"/>
              <a:ext cx="1533525" cy="2828925"/>
            </a:xfrm>
            <a:custGeom>
              <a:avLst/>
              <a:gdLst>
                <a:gd name="T0" fmla="*/ 966 w 966"/>
                <a:gd name="T1" fmla="*/ 0 h 1782"/>
                <a:gd name="T2" fmla="*/ 943 w 966"/>
                <a:gd name="T3" fmla="*/ 170 h 1782"/>
                <a:gd name="T4" fmla="*/ 912 w 966"/>
                <a:gd name="T5" fmla="*/ 331 h 1782"/>
                <a:gd name="T6" fmla="*/ 881 w 966"/>
                <a:gd name="T7" fmla="*/ 477 h 1782"/>
                <a:gd name="T8" fmla="*/ 851 w 966"/>
                <a:gd name="T9" fmla="*/ 616 h 1782"/>
                <a:gd name="T10" fmla="*/ 816 w 966"/>
                <a:gd name="T11" fmla="*/ 743 h 1782"/>
                <a:gd name="T12" fmla="*/ 781 w 966"/>
                <a:gd name="T13" fmla="*/ 862 h 1782"/>
                <a:gd name="T14" fmla="*/ 743 w 966"/>
                <a:gd name="T15" fmla="*/ 970 h 1782"/>
                <a:gd name="T16" fmla="*/ 704 w 966"/>
                <a:gd name="T17" fmla="*/ 1070 h 1782"/>
                <a:gd name="T18" fmla="*/ 666 w 966"/>
                <a:gd name="T19" fmla="*/ 1162 h 1782"/>
                <a:gd name="T20" fmla="*/ 627 w 966"/>
                <a:gd name="T21" fmla="*/ 1243 h 1782"/>
                <a:gd name="T22" fmla="*/ 585 w 966"/>
                <a:gd name="T23" fmla="*/ 1320 h 1782"/>
                <a:gd name="T24" fmla="*/ 547 w 966"/>
                <a:gd name="T25" fmla="*/ 1389 h 1782"/>
                <a:gd name="T26" fmla="*/ 504 w 966"/>
                <a:gd name="T27" fmla="*/ 1451 h 1782"/>
                <a:gd name="T28" fmla="*/ 466 w 966"/>
                <a:gd name="T29" fmla="*/ 1505 h 1782"/>
                <a:gd name="T30" fmla="*/ 424 w 966"/>
                <a:gd name="T31" fmla="*/ 1551 h 1782"/>
                <a:gd name="T32" fmla="*/ 385 w 966"/>
                <a:gd name="T33" fmla="*/ 1593 h 1782"/>
                <a:gd name="T34" fmla="*/ 347 w 966"/>
                <a:gd name="T35" fmla="*/ 1631 h 1782"/>
                <a:gd name="T36" fmla="*/ 308 w 966"/>
                <a:gd name="T37" fmla="*/ 1662 h 1782"/>
                <a:gd name="T38" fmla="*/ 273 w 966"/>
                <a:gd name="T39" fmla="*/ 1689 h 1782"/>
                <a:gd name="T40" fmla="*/ 239 w 966"/>
                <a:gd name="T41" fmla="*/ 1712 h 1782"/>
                <a:gd name="T42" fmla="*/ 204 w 966"/>
                <a:gd name="T43" fmla="*/ 1732 h 1782"/>
                <a:gd name="T44" fmla="*/ 173 w 966"/>
                <a:gd name="T45" fmla="*/ 1747 h 1782"/>
                <a:gd name="T46" fmla="*/ 116 w 966"/>
                <a:gd name="T47" fmla="*/ 1766 h 1782"/>
                <a:gd name="T48" fmla="*/ 69 w 966"/>
                <a:gd name="T49" fmla="*/ 1778 h 1782"/>
                <a:gd name="T50" fmla="*/ 31 w 966"/>
                <a:gd name="T51" fmla="*/ 1782 h 1782"/>
                <a:gd name="T52" fmla="*/ 12 w 966"/>
                <a:gd name="T53" fmla="*/ 1782 h 1782"/>
                <a:gd name="T54" fmla="*/ 4 w 966"/>
                <a:gd name="T55" fmla="*/ 1782 h 1782"/>
                <a:gd name="T56" fmla="*/ 0 w 966"/>
                <a:gd name="T57" fmla="*/ 1782 h 1782"/>
                <a:gd name="T58" fmla="*/ 0 w 966"/>
                <a:gd name="T59" fmla="*/ 0 h 1782"/>
                <a:gd name="T60" fmla="*/ 966 w 966"/>
                <a:gd name="T6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6" h="1782">
                  <a:moveTo>
                    <a:pt x="966" y="0"/>
                  </a:moveTo>
                  <a:lnTo>
                    <a:pt x="943" y="170"/>
                  </a:lnTo>
                  <a:lnTo>
                    <a:pt x="912" y="331"/>
                  </a:lnTo>
                  <a:lnTo>
                    <a:pt x="881" y="477"/>
                  </a:lnTo>
                  <a:lnTo>
                    <a:pt x="851" y="616"/>
                  </a:lnTo>
                  <a:lnTo>
                    <a:pt x="816" y="743"/>
                  </a:lnTo>
                  <a:lnTo>
                    <a:pt x="781" y="862"/>
                  </a:lnTo>
                  <a:lnTo>
                    <a:pt x="743" y="970"/>
                  </a:lnTo>
                  <a:lnTo>
                    <a:pt x="704" y="1070"/>
                  </a:lnTo>
                  <a:lnTo>
                    <a:pt x="666" y="1162"/>
                  </a:lnTo>
                  <a:lnTo>
                    <a:pt x="627" y="1243"/>
                  </a:lnTo>
                  <a:lnTo>
                    <a:pt x="585" y="1320"/>
                  </a:lnTo>
                  <a:lnTo>
                    <a:pt x="547" y="1389"/>
                  </a:lnTo>
                  <a:lnTo>
                    <a:pt x="504" y="1451"/>
                  </a:lnTo>
                  <a:lnTo>
                    <a:pt x="466" y="1505"/>
                  </a:lnTo>
                  <a:lnTo>
                    <a:pt x="424" y="1551"/>
                  </a:lnTo>
                  <a:lnTo>
                    <a:pt x="385" y="1593"/>
                  </a:lnTo>
                  <a:lnTo>
                    <a:pt x="347" y="1631"/>
                  </a:lnTo>
                  <a:lnTo>
                    <a:pt x="308" y="1662"/>
                  </a:lnTo>
                  <a:lnTo>
                    <a:pt x="273" y="1689"/>
                  </a:lnTo>
                  <a:lnTo>
                    <a:pt x="239" y="1712"/>
                  </a:lnTo>
                  <a:lnTo>
                    <a:pt x="204" y="1732"/>
                  </a:lnTo>
                  <a:lnTo>
                    <a:pt x="173" y="1747"/>
                  </a:lnTo>
                  <a:lnTo>
                    <a:pt x="116" y="1766"/>
                  </a:lnTo>
                  <a:lnTo>
                    <a:pt x="69" y="1778"/>
                  </a:lnTo>
                  <a:lnTo>
                    <a:pt x="31" y="1782"/>
                  </a:lnTo>
                  <a:lnTo>
                    <a:pt x="12" y="1782"/>
                  </a:lnTo>
                  <a:lnTo>
                    <a:pt x="4" y="1782"/>
                  </a:lnTo>
                  <a:lnTo>
                    <a:pt x="0" y="1782"/>
                  </a:lnTo>
                  <a:lnTo>
                    <a:pt x="0" y="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DF2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9"/>
            <p:cNvSpPr>
              <a:spLocks/>
            </p:cNvSpPr>
            <p:nvPr/>
          </p:nvSpPr>
          <p:spPr bwMode="auto">
            <a:xfrm>
              <a:off x="859318" y="400039"/>
              <a:ext cx="1533525" cy="2828925"/>
            </a:xfrm>
            <a:custGeom>
              <a:avLst/>
              <a:gdLst>
                <a:gd name="T0" fmla="*/ 789 w 966"/>
                <a:gd name="T1" fmla="*/ 0 h 1782"/>
                <a:gd name="T2" fmla="*/ 966 w 966"/>
                <a:gd name="T3" fmla="*/ 0 h 1782"/>
                <a:gd name="T4" fmla="*/ 943 w 966"/>
                <a:gd name="T5" fmla="*/ 170 h 1782"/>
                <a:gd name="T6" fmla="*/ 912 w 966"/>
                <a:gd name="T7" fmla="*/ 331 h 1782"/>
                <a:gd name="T8" fmla="*/ 881 w 966"/>
                <a:gd name="T9" fmla="*/ 477 h 1782"/>
                <a:gd name="T10" fmla="*/ 851 w 966"/>
                <a:gd name="T11" fmla="*/ 616 h 1782"/>
                <a:gd name="T12" fmla="*/ 816 w 966"/>
                <a:gd name="T13" fmla="*/ 743 h 1782"/>
                <a:gd name="T14" fmla="*/ 781 w 966"/>
                <a:gd name="T15" fmla="*/ 862 h 1782"/>
                <a:gd name="T16" fmla="*/ 743 w 966"/>
                <a:gd name="T17" fmla="*/ 970 h 1782"/>
                <a:gd name="T18" fmla="*/ 704 w 966"/>
                <a:gd name="T19" fmla="*/ 1070 h 1782"/>
                <a:gd name="T20" fmla="*/ 666 w 966"/>
                <a:gd name="T21" fmla="*/ 1162 h 1782"/>
                <a:gd name="T22" fmla="*/ 627 w 966"/>
                <a:gd name="T23" fmla="*/ 1243 h 1782"/>
                <a:gd name="T24" fmla="*/ 585 w 966"/>
                <a:gd name="T25" fmla="*/ 1320 h 1782"/>
                <a:gd name="T26" fmla="*/ 547 w 966"/>
                <a:gd name="T27" fmla="*/ 1389 h 1782"/>
                <a:gd name="T28" fmla="*/ 504 w 966"/>
                <a:gd name="T29" fmla="*/ 1451 h 1782"/>
                <a:gd name="T30" fmla="*/ 466 w 966"/>
                <a:gd name="T31" fmla="*/ 1505 h 1782"/>
                <a:gd name="T32" fmla="*/ 424 w 966"/>
                <a:gd name="T33" fmla="*/ 1551 h 1782"/>
                <a:gd name="T34" fmla="*/ 385 w 966"/>
                <a:gd name="T35" fmla="*/ 1593 h 1782"/>
                <a:gd name="T36" fmla="*/ 347 w 966"/>
                <a:gd name="T37" fmla="*/ 1631 h 1782"/>
                <a:gd name="T38" fmla="*/ 308 w 966"/>
                <a:gd name="T39" fmla="*/ 1662 h 1782"/>
                <a:gd name="T40" fmla="*/ 273 w 966"/>
                <a:gd name="T41" fmla="*/ 1689 h 1782"/>
                <a:gd name="T42" fmla="*/ 239 w 966"/>
                <a:gd name="T43" fmla="*/ 1712 h 1782"/>
                <a:gd name="T44" fmla="*/ 204 w 966"/>
                <a:gd name="T45" fmla="*/ 1732 h 1782"/>
                <a:gd name="T46" fmla="*/ 173 w 966"/>
                <a:gd name="T47" fmla="*/ 1747 h 1782"/>
                <a:gd name="T48" fmla="*/ 116 w 966"/>
                <a:gd name="T49" fmla="*/ 1766 h 1782"/>
                <a:gd name="T50" fmla="*/ 69 w 966"/>
                <a:gd name="T51" fmla="*/ 1778 h 1782"/>
                <a:gd name="T52" fmla="*/ 31 w 966"/>
                <a:gd name="T53" fmla="*/ 1782 h 1782"/>
                <a:gd name="T54" fmla="*/ 12 w 966"/>
                <a:gd name="T55" fmla="*/ 1782 h 1782"/>
                <a:gd name="T56" fmla="*/ 4 w 966"/>
                <a:gd name="T57" fmla="*/ 1782 h 1782"/>
                <a:gd name="T58" fmla="*/ 0 w 966"/>
                <a:gd name="T59" fmla="*/ 1782 h 1782"/>
                <a:gd name="T60" fmla="*/ 54 w 966"/>
                <a:gd name="T61" fmla="*/ 1758 h 1782"/>
                <a:gd name="T62" fmla="*/ 100 w 966"/>
                <a:gd name="T63" fmla="*/ 1732 h 1782"/>
                <a:gd name="T64" fmla="*/ 146 w 966"/>
                <a:gd name="T65" fmla="*/ 1701 h 1782"/>
                <a:gd name="T66" fmla="*/ 189 w 966"/>
                <a:gd name="T67" fmla="*/ 1666 h 1782"/>
                <a:gd name="T68" fmla="*/ 231 w 966"/>
                <a:gd name="T69" fmla="*/ 1624 h 1782"/>
                <a:gd name="T70" fmla="*/ 273 w 966"/>
                <a:gd name="T71" fmla="*/ 1581 h 1782"/>
                <a:gd name="T72" fmla="*/ 347 w 966"/>
                <a:gd name="T73" fmla="*/ 1485 h 1782"/>
                <a:gd name="T74" fmla="*/ 416 w 966"/>
                <a:gd name="T75" fmla="*/ 1378 h 1782"/>
                <a:gd name="T76" fmla="*/ 474 w 966"/>
                <a:gd name="T77" fmla="*/ 1258 h 1782"/>
                <a:gd name="T78" fmla="*/ 527 w 966"/>
                <a:gd name="T79" fmla="*/ 1131 h 1782"/>
                <a:gd name="T80" fmla="*/ 577 w 966"/>
                <a:gd name="T81" fmla="*/ 1001 h 1782"/>
                <a:gd name="T82" fmla="*/ 620 w 966"/>
                <a:gd name="T83" fmla="*/ 866 h 1782"/>
                <a:gd name="T84" fmla="*/ 658 w 966"/>
                <a:gd name="T85" fmla="*/ 731 h 1782"/>
                <a:gd name="T86" fmla="*/ 689 w 966"/>
                <a:gd name="T87" fmla="*/ 597 h 1782"/>
                <a:gd name="T88" fmla="*/ 716 w 966"/>
                <a:gd name="T89" fmla="*/ 462 h 1782"/>
                <a:gd name="T90" fmla="*/ 739 w 966"/>
                <a:gd name="T91" fmla="*/ 335 h 1782"/>
                <a:gd name="T92" fmla="*/ 758 w 966"/>
                <a:gd name="T93" fmla="*/ 212 h 1782"/>
                <a:gd name="T94" fmla="*/ 774 w 966"/>
                <a:gd name="T95" fmla="*/ 100 h 1782"/>
                <a:gd name="T96" fmla="*/ 789 w 966"/>
                <a:gd name="T97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6" h="1782">
                  <a:moveTo>
                    <a:pt x="789" y="0"/>
                  </a:moveTo>
                  <a:lnTo>
                    <a:pt x="966" y="0"/>
                  </a:lnTo>
                  <a:lnTo>
                    <a:pt x="943" y="170"/>
                  </a:lnTo>
                  <a:lnTo>
                    <a:pt x="912" y="331"/>
                  </a:lnTo>
                  <a:lnTo>
                    <a:pt x="881" y="477"/>
                  </a:lnTo>
                  <a:lnTo>
                    <a:pt x="851" y="616"/>
                  </a:lnTo>
                  <a:lnTo>
                    <a:pt x="816" y="743"/>
                  </a:lnTo>
                  <a:lnTo>
                    <a:pt x="781" y="862"/>
                  </a:lnTo>
                  <a:lnTo>
                    <a:pt x="743" y="970"/>
                  </a:lnTo>
                  <a:lnTo>
                    <a:pt x="704" y="1070"/>
                  </a:lnTo>
                  <a:lnTo>
                    <a:pt x="666" y="1162"/>
                  </a:lnTo>
                  <a:lnTo>
                    <a:pt x="627" y="1243"/>
                  </a:lnTo>
                  <a:lnTo>
                    <a:pt x="585" y="1320"/>
                  </a:lnTo>
                  <a:lnTo>
                    <a:pt x="547" y="1389"/>
                  </a:lnTo>
                  <a:lnTo>
                    <a:pt x="504" y="1451"/>
                  </a:lnTo>
                  <a:lnTo>
                    <a:pt x="466" y="1505"/>
                  </a:lnTo>
                  <a:lnTo>
                    <a:pt x="424" y="1551"/>
                  </a:lnTo>
                  <a:lnTo>
                    <a:pt x="385" y="1593"/>
                  </a:lnTo>
                  <a:lnTo>
                    <a:pt x="347" y="1631"/>
                  </a:lnTo>
                  <a:lnTo>
                    <a:pt x="308" y="1662"/>
                  </a:lnTo>
                  <a:lnTo>
                    <a:pt x="273" y="1689"/>
                  </a:lnTo>
                  <a:lnTo>
                    <a:pt x="239" y="1712"/>
                  </a:lnTo>
                  <a:lnTo>
                    <a:pt x="204" y="1732"/>
                  </a:lnTo>
                  <a:lnTo>
                    <a:pt x="173" y="1747"/>
                  </a:lnTo>
                  <a:lnTo>
                    <a:pt x="116" y="1766"/>
                  </a:lnTo>
                  <a:lnTo>
                    <a:pt x="69" y="1778"/>
                  </a:lnTo>
                  <a:lnTo>
                    <a:pt x="31" y="1782"/>
                  </a:lnTo>
                  <a:lnTo>
                    <a:pt x="12" y="1782"/>
                  </a:lnTo>
                  <a:lnTo>
                    <a:pt x="4" y="1782"/>
                  </a:lnTo>
                  <a:lnTo>
                    <a:pt x="0" y="1782"/>
                  </a:lnTo>
                  <a:lnTo>
                    <a:pt x="54" y="1758"/>
                  </a:lnTo>
                  <a:lnTo>
                    <a:pt x="100" y="1732"/>
                  </a:lnTo>
                  <a:lnTo>
                    <a:pt x="146" y="1701"/>
                  </a:lnTo>
                  <a:lnTo>
                    <a:pt x="189" y="1666"/>
                  </a:lnTo>
                  <a:lnTo>
                    <a:pt x="231" y="1624"/>
                  </a:lnTo>
                  <a:lnTo>
                    <a:pt x="273" y="1581"/>
                  </a:lnTo>
                  <a:lnTo>
                    <a:pt x="347" y="1485"/>
                  </a:lnTo>
                  <a:lnTo>
                    <a:pt x="416" y="1378"/>
                  </a:lnTo>
                  <a:lnTo>
                    <a:pt x="474" y="1258"/>
                  </a:lnTo>
                  <a:lnTo>
                    <a:pt x="527" y="1131"/>
                  </a:lnTo>
                  <a:lnTo>
                    <a:pt x="577" y="1001"/>
                  </a:lnTo>
                  <a:lnTo>
                    <a:pt x="620" y="866"/>
                  </a:lnTo>
                  <a:lnTo>
                    <a:pt x="658" y="731"/>
                  </a:lnTo>
                  <a:lnTo>
                    <a:pt x="689" y="597"/>
                  </a:lnTo>
                  <a:lnTo>
                    <a:pt x="716" y="462"/>
                  </a:lnTo>
                  <a:lnTo>
                    <a:pt x="739" y="335"/>
                  </a:lnTo>
                  <a:lnTo>
                    <a:pt x="758" y="212"/>
                  </a:lnTo>
                  <a:lnTo>
                    <a:pt x="774" y="100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0"/>
            <p:cNvSpPr>
              <a:spLocks/>
            </p:cNvSpPr>
            <p:nvPr/>
          </p:nvSpPr>
          <p:spPr bwMode="auto">
            <a:xfrm>
              <a:off x="859318" y="400039"/>
              <a:ext cx="971550" cy="2803525"/>
            </a:xfrm>
            <a:custGeom>
              <a:avLst/>
              <a:gdLst>
                <a:gd name="T0" fmla="*/ 104 w 612"/>
                <a:gd name="T1" fmla="*/ 0 h 1766"/>
                <a:gd name="T2" fmla="*/ 612 w 612"/>
                <a:gd name="T3" fmla="*/ 0 h 1766"/>
                <a:gd name="T4" fmla="*/ 604 w 612"/>
                <a:gd name="T5" fmla="*/ 93 h 1766"/>
                <a:gd name="T6" fmla="*/ 589 w 612"/>
                <a:gd name="T7" fmla="*/ 197 h 1766"/>
                <a:gd name="T8" fmla="*/ 577 w 612"/>
                <a:gd name="T9" fmla="*/ 312 h 1766"/>
                <a:gd name="T10" fmla="*/ 558 w 612"/>
                <a:gd name="T11" fmla="*/ 427 h 1766"/>
                <a:gd name="T12" fmla="*/ 535 w 612"/>
                <a:gd name="T13" fmla="*/ 554 h 1766"/>
                <a:gd name="T14" fmla="*/ 512 w 612"/>
                <a:gd name="T15" fmla="*/ 681 h 1766"/>
                <a:gd name="T16" fmla="*/ 485 w 612"/>
                <a:gd name="T17" fmla="*/ 808 h 1766"/>
                <a:gd name="T18" fmla="*/ 450 w 612"/>
                <a:gd name="T19" fmla="*/ 939 h 1766"/>
                <a:gd name="T20" fmla="*/ 412 w 612"/>
                <a:gd name="T21" fmla="*/ 1062 h 1766"/>
                <a:gd name="T22" fmla="*/ 370 w 612"/>
                <a:gd name="T23" fmla="*/ 1189 h 1766"/>
                <a:gd name="T24" fmla="*/ 323 w 612"/>
                <a:gd name="T25" fmla="*/ 1305 h 1766"/>
                <a:gd name="T26" fmla="*/ 270 w 612"/>
                <a:gd name="T27" fmla="*/ 1416 h 1766"/>
                <a:gd name="T28" fmla="*/ 212 w 612"/>
                <a:gd name="T29" fmla="*/ 1520 h 1766"/>
                <a:gd name="T30" fmla="*/ 150 w 612"/>
                <a:gd name="T31" fmla="*/ 1616 h 1766"/>
                <a:gd name="T32" fmla="*/ 77 w 612"/>
                <a:gd name="T33" fmla="*/ 1697 h 1766"/>
                <a:gd name="T34" fmla="*/ 0 w 612"/>
                <a:gd name="T35" fmla="*/ 1766 h 1766"/>
                <a:gd name="T36" fmla="*/ 0 w 612"/>
                <a:gd name="T37" fmla="*/ 1678 h 1766"/>
                <a:gd name="T38" fmla="*/ 12 w 612"/>
                <a:gd name="T39" fmla="*/ 1620 h 1766"/>
                <a:gd name="T40" fmla="*/ 23 w 612"/>
                <a:gd name="T41" fmla="*/ 1555 h 1766"/>
                <a:gd name="T42" fmla="*/ 39 w 612"/>
                <a:gd name="T43" fmla="*/ 1481 h 1766"/>
                <a:gd name="T44" fmla="*/ 50 w 612"/>
                <a:gd name="T45" fmla="*/ 1397 h 1766"/>
                <a:gd name="T46" fmla="*/ 66 w 612"/>
                <a:gd name="T47" fmla="*/ 1305 h 1766"/>
                <a:gd name="T48" fmla="*/ 77 w 612"/>
                <a:gd name="T49" fmla="*/ 1204 h 1766"/>
                <a:gd name="T50" fmla="*/ 93 w 612"/>
                <a:gd name="T51" fmla="*/ 1101 h 1766"/>
                <a:gd name="T52" fmla="*/ 104 w 612"/>
                <a:gd name="T53" fmla="*/ 989 h 1766"/>
                <a:gd name="T54" fmla="*/ 112 w 612"/>
                <a:gd name="T55" fmla="*/ 874 h 1766"/>
                <a:gd name="T56" fmla="*/ 119 w 612"/>
                <a:gd name="T57" fmla="*/ 754 h 1766"/>
                <a:gd name="T58" fmla="*/ 127 w 612"/>
                <a:gd name="T59" fmla="*/ 508 h 1766"/>
                <a:gd name="T60" fmla="*/ 127 w 612"/>
                <a:gd name="T61" fmla="*/ 381 h 1766"/>
                <a:gd name="T62" fmla="*/ 123 w 612"/>
                <a:gd name="T63" fmla="*/ 254 h 1766"/>
                <a:gd name="T64" fmla="*/ 116 w 612"/>
                <a:gd name="T65" fmla="*/ 127 h 1766"/>
                <a:gd name="T66" fmla="*/ 104 w 612"/>
                <a:gd name="T67" fmla="*/ 0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2" h="1766">
                  <a:moveTo>
                    <a:pt x="104" y="0"/>
                  </a:moveTo>
                  <a:lnTo>
                    <a:pt x="612" y="0"/>
                  </a:lnTo>
                  <a:lnTo>
                    <a:pt x="604" y="93"/>
                  </a:lnTo>
                  <a:lnTo>
                    <a:pt x="589" y="197"/>
                  </a:lnTo>
                  <a:lnTo>
                    <a:pt x="577" y="312"/>
                  </a:lnTo>
                  <a:lnTo>
                    <a:pt x="558" y="427"/>
                  </a:lnTo>
                  <a:lnTo>
                    <a:pt x="535" y="554"/>
                  </a:lnTo>
                  <a:lnTo>
                    <a:pt x="512" y="681"/>
                  </a:lnTo>
                  <a:lnTo>
                    <a:pt x="485" y="808"/>
                  </a:lnTo>
                  <a:lnTo>
                    <a:pt x="450" y="939"/>
                  </a:lnTo>
                  <a:lnTo>
                    <a:pt x="412" y="1062"/>
                  </a:lnTo>
                  <a:lnTo>
                    <a:pt x="370" y="1189"/>
                  </a:lnTo>
                  <a:lnTo>
                    <a:pt x="323" y="1305"/>
                  </a:lnTo>
                  <a:lnTo>
                    <a:pt x="270" y="1416"/>
                  </a:lnTo>
                  <a:lnTo>
                    <a:pt x="212" y="1520"/>
                  </a:lnTo>
                  <a:lnTo>
                    <a:pt x="150" y="1616"/>
                  </a:lnTo>
                  <a:lnTo>
                    <a:pt x="77" y="1697"/>
                  </a:lnTo>
                  <a:lnTo>
                    <a:pt x="0" y="1766"/>
                  </a:lnTo>
                  <a:lnTo>
                    <a:pt x="0" y="1678"/>
                  </a:lnTo>
                  <a:lnTo>
                    <a:pt x="12" y="1620"/>
                  </a:lnTo>
                  <a:lnTo>
                    <a:pt x="23" y="1555"/>
                  </a:lnTo>
                  <a:lnTo>
                    <a:pt x="39" y="1481"/>
                  </a:lnTo>
                  <a:lnTo>
                    <a:pt x="50" y="1397"/>
                  </a:lnTo>
                  <a:lnTo>
                    <a:pt x="66" y="1305"/>
                  </a:lnTo>
                  <a:lnTo>
                    <a:pt x="77" y="1204"/>
                  </a:lnTo>
                  <a:lnTo>
                    <a:pt x="93" y="1101"/>
                  </a:lnTo>
                  <a:lnTo>
                    <a:pt x="104" y="989"/>
                  </a:lnTo>
                  <a:lnTo>
                    <a:pt x="112" y="874"/>
                  </a:lnTo>
                  <a:lnTo>
                    <a:pt x="119" y="754"/>
                  </a:lnTo>
                  <a:lnTo>
                    <a:pt x="127" y="508"/>
                  </a:lnTo>
                  <a:lnTo>
                    <a:pt x="127" y="381"/>
                  </a:lnTo>
                  <a:lnTo>
                    <a:pt x="123" y="254"/>
                  </a:lnTo>
                  <a:lnTo>
                    <a:pt x="116" y="12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1"/>
            <p:cNvSpPr>
              <a:spLocks/>
            </p:cNvSpPr>
            <p:nvPr/>
          </p:nvSpPr>
          <p:spPr bwMode="auto">
            <a:xfrm>
              <a:off x="865668" y="400039"/>
              <a:ext cx="677863" cy="2828925"/>
            </a:xfrm>
            <a:custGeom>
              <a:avLst/>
              <a:gdLst>
                <a:gd name="T0" fmla="*/ 227 w 427"/>
                <a:gd name="T1" fmla="*/ 0 h 1782"/>
                <a:gd name="T2" fmla="*/ 427 w 427"/>
                <a:gd name="T3" fmla="*/ 0 h 1782"/>
                <a:gd name="T4" fmla="*/ 420 w 427"/>
                <a:gd name="T5" fmla="*/ 135 h 1782"/>
                <a:gd name="T6" fmla="*/ 412 w 427"/>
                <a:gd name="T7" fmla="*/ 262 h 1782"/>
                <a:gd name="T8" fmla="*/ 400 w 427"/>
                <a:gd name="T9" fmla="*/ 385 h 1782"/>
                <a:gd name="T10" fmla="*/ 389 w 427"/>
                <a:gd name="T11" fmla="*/ 501 h 1782"/>
                <a:gd name="T12" fmla="*/ 377 w 427"/>
                <a:gd name="T13" fmla="*/ 608 h 1782"/>
                <a:gd name="T14" fmla="*/ 366 w 427"/>
                <a:gd name="T15" fmla="*/ 712 h 1782"/>
                <a:gd name="T16" fmla="*/ 350 w 427"/>
                <a:gd name="T17" fmla="*/ 808 h 1782"/>
                <a:gd name="T18" fmla="*/ 335 w 427"/>
                <a:gd name="T19" fmla="*/ 901 h 1782"/>
                <a:gd name="T20" fmla="*/ 319 w 427"/>
                <a:gd name="T21" fmla="*/ 985 h 1782"/>
                <a:gd name="T22" fmla="*/ 304 w 427"/>
                <a:gd name="T23" fmla="*/ 1066 h 1782"/>
                <a:gd name="T24" fmla="*/ 285 w 427"/>
                <a:gd name="T25" fmla="*/ 1139 h 1782"/>
                <a:gd name="T26" fmla="*/ 269 w 427"/>
                <a:gd name="T27" fmla="*/ 1208 h 1782"/>
                <a:gd name="T28" fmla="*/ 250 w 427"/>
                <a:gd name="T29" fmla="*/ 1274 h 1782"/>
                <a:gd name="T30" fmla="*/ 231 w 427"/>
                <a:gd name="T31" fmla="*/ 1331 h 1782"/>
                <a:gd name="T32" fmla="*/ 216 w 427"/>
                <a:gd name="T33" fmla="*/ 1389 h 1782"/>
                <a:gd name="T34" fmla="*/ 196 w 427"/>
                <a:gd name="T35" fmla="*/ 1439 h 1782"/>
                <a:gd name="T36" fmla="*/ 177 w 427"/>
                <a:gd name="T37" fmla="*/ 1485 h 1782"/>
                <a:gd name="T38" fmla="*/ 162 w 427"/>
                <a:gd name="T39" fmla="*/ 1528 h 1782"/>
                <a:gd name="T40" fmla="*/ 142 w 427"/>
                <a:gd name="T41" fmla="*/ 1566 h 1782"/>
                <a:gd name="T42" fmla="*/ 127 w 427"/>
                <a:gd name="T43" fmla="*/ 1601 h 1782"/>
                <a:gd name="T44" fmla="*/ 92 w 427"/>
                <a:gd name="T45" fmla="*/ 1658 h 1782"/>
                <a:gd name="T46" fmla="*/ 65 w 427"/>
                <a:gd name="T47" fmla="*/ 1705 h 1782"/>
                <a:gd name="T48" fmla="*/ 42 w 427"/>
                <a:gd name="T49" fmla="*/ 1735 h 1782"/>
                <a:gd name="T50" fmla="*/ 19 w 427"/>
                <a:gd name="T51" fmla="*/ 1758 h 1782"/>
                <a:gd name="T52" fmla="*/ 8 w 427"/>
                <a:gd name="T53" fmla="*/ 1774 h 1782"/>
                <a:gd name="T54" fmla="*/ 0 w 427"/>
                <a:gd name="T55" fmla="*/ 1782 h 1782"/>
                <a:gd name="T56" fmla="*/ 0 w 427"/>
                <a:gd name="T57" fmla="*/ 1782 h 1782"/>
                <a:gd name="T58" fmla="*/ 46 w 427"/>
                <a:gd name="T59" fmla="*/ 1685 h 1782"/>
                <a:gd name="T60" fmla="*/ 89 w 427"/>
                <a:gd name="T61" fmla="*/ 1578 h 1782"/>
                <a:gd name="T62" fmla="*/ 123 w 427"/>
                <a:gd name="T63" fmla="*/ 1466 h 1782"/>
                <a:gd name="T64" fmla="*/ 154 w 427"/>
                <a:gd name="T65" fmla="*/ 1347 h 1782"/>
                <a:gd name="T66" fmla="*/ 177 w 427"/>
                <a:gd name="T67" fmla="*/ 1224 h 1782"/>
                <a:gd name="T68" fmla="*/ 196 w 427"/>
                <a:gd name="T69" fmla="*/ 1101 h 1782"/>
                <a:gd name="T70" fmla="*/ 212 w 427"/>
                <a:gd name="T71" fmla="*/ 974 h 1782"/>
                <a:gd name="T72" fmla="*/ 223 w 427"/>
                <a:gd name="T73" fmla="*/ 843 h 1782"/>
                <a:gd name="T74" fmla="*/ 231 w 427"/>
                <a:gd name="T75" fmla="*/ 720 h 1782"/>
                <a:gd name="T76" fmla="*/ 235 w 427"/>
                <a:gd name="T77" fmla="*/ 597 h 1782"/>
                <a:gd name="T78" fmla="*/ 239 w 427"/>
                <a:gd name="T79" fmla="*/ 477 h 1782"/>
                <a:gd name="T80" fmla="*/ 239 w 427"/>
                <a:gd name="T81" fmla="*/ 362 h 1782"/>
                <a:gd name="T82" fmla="*/ 239 w 427"/>
                <a:gd name="T83" fmla="*/ 258 h 1782"/>
                <a:gd name="T84" fmla="*/ 235 w 427"/>
                <a:gd name="T85" fmla="*/ 162 h 1782"/>
                <a:gd name="T86" fmla="*/ 231 w 427"/>
                <a:gd name="T87" fmla="*/ 74 h 1782"/>
                <a:gd name="T88" fmla="*/ 227 w 427"/>
                <a:gd name="T89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7" h="1782">
                  <a:moveTo>
                    <a:pt x="227" y="0"/>
                  </a:moveTo>
                  <a:lnTo>
                    <a:pt x="427" y="0"/>
                  </a:lnTo>
                  <a:lnTo>
                    <a:pt x="420" y="135"/>
                  </a:lnTo>
                  <a:lnTo>
                    <a:pt x="412" y="262"/>
                  </a:lnTo>
                  <a:lnTo>
                    <a:pt x="400" y="385"/>
                  </a:lnTo>
                  <a:lnTo>
                    <a:pt x="389" y="501"/>
                  </a:lnTo>
                  <a:lnTo>
                    <a:pt x="377" y="608"/>
                  </a:lnTo>
                  <a:lnTo>
                    <a:pt x="366" y="712"/>
                  </a:lnTo>
                  <a:lnTo>
                    <a:pt x="350" y="808"/>
                  </a:lnTo>
                  <a:lnTo>
                    <a:pt x="335" y="901"/>
                  </a:lnTo>
                  <a:lnTo>
                    <a:pt x="319" y="985"/>
                  </a:lnTo>
                  <a:lnTo>
                    <a:pt x="304" y="1066"/>
                  </a:lnTo>
                  <a:lnTo>
                    <a:pt x="285" y="1139"/>
                  </a:lnTo>
                  <a:lnTo>
                    <a:pt x="269" y="1208"/>
                  </a:lnTo>
                  <a:lnTo>
                    <a:pt x="250" y="1274"/>
                  </a:lnTo>
                  <a:lnTo>
                    <a:pt x="231" y="1331"/>
                  </a:lnTo>
                  <a:lnTo>
                    <a:pt x="216" y="1389"/>
                  </a:lnTo>
                  <a:lnTo>
                    <a:pt x="196" y="1439"/>
                  </a:lnTo>
                  <a:lnTo>
                    <a:pt x="177" y="1485"/>
                  </a:lnTo>
                  <a:lnTo>
                    <a:pt x="162" y="1528"/>
                  </a:lnTo>
                  <a:lnTo>
                    <a:pt x="142" y="1566"/>
                  </a:lnTo>
                  <a:lnTo>
                    <a:pt x="127" y="1601"/>
                  </a:lnTo>
                  <a:lnTo>
                    <a:pt x="92" y="1658"/>
                  </a:lnTo>
                  <a:lnTo>
                    <a:pt x="65" y="1705"/>
                  </a:lnTo>
                  <a:lnTo>
                    <a:pt x="42" y="1735"/>
                  </a:lnTo>
                  <a:lnTo>
                    <a:pt x="19" y="1758"/>
                  </a:lnTo>
                  <a:lnTo>
                    <a:pt x="8" y="1774"/>
                  </a:lnTo>
                  <a:lnTo>
                    <a:pt x="0" y="1782"/>
                  </a:lnTo>
                  <a:lnTo>
                    <a:pt x="0" y="1782"/>
                  </a:lnTo>
                  <a:lnTo>
                    <a:pt x="46" y="1685"/>
                  </a:lnTo>
                  <a:lnTo>
                    <a:pt x="89" y="1578"/>
                  </a:lnTo>
                  <a:lnTo>
                    <a:pt x="123" y="1466"/>
                  </a:lnTo>
                  <a:lnTo>
                    <a:pt x="154" y="1347"/>
                  </a:lnTo>
                  <a:lnTo>
                    <a:pt x="177" y="1224"/>
                  </a:lnTo>
                  <a:lnTo>
                    <a:pt x="196" y="1101"/>
                  </a:lnTo>
                  <a:lnTo>
                    <a:pt x="212" y="974"/>
                  </a:lnTo>
                  <a:lnTo>
                    <a:pt x="223" y="843"/>
                  </a:lnTo>
                  <a:lnTo>
                    <a:pt x="231" y="720"/>
                  </a:lnTo>
                  <a:lnTo>
                    <a:pt x="235" y="597"/>
                  </a:lnTo>
                  <a:lnTo>
                    <a:pt x="239" y="477"/>
                  </a:lnTo>
                  <a:lnTo>
                    <a:pt x="239" y="362"/>
                  </a:lnTo>
                  <a:lnTo>
                    <a:pt x="239" y="258"/>
                  </a:lnTo>
                  <a:lnTo>
                    <a:pt x="235" y="162"/>
                  </a:lnTo>
                  <a:lnTo>
                    <a:pt x="231" y="7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2"/>
            <p:cNvSpPr>
              <a:spLocks/>
            </p:cNvSpPr>
            <p:nvPr/>
          </p:nvSpPr>
          <p:spPr bwMode="auto">
            <a:xfrm>
              <a:off x="859318" y="3160701"/>
              <a:ext cx="1282700" cy="2424113"/>
            </a:xfrm>
            <a:custGeom>
              <a:avLst/>
              <a:gdLst>
                <a:gd name="T0" fmla="*/ 808 w 808"/>
                <a:gd name="T1" fmla="*/ 1470 h 1527"/>
                <a:gd name="T2" fmla="*/ 805 w 808"/>
                <a:gd name="T3" fmla="*/ 1470 h 1527"/>
                <a:gd name="T4" fmla="*/ 793 w 808"/>
                <a:gd name="T5" fmla="*/ 1474 h 1527"/>
                <a:gd name="T6" fmla="*/ 778 w 808"/>
                <a:gd name="T7" fmla="*/ 1481 h 1527"/>
                <a:gd name="T8" fmla="*/ 754 w 808"/>
                <a:gd name="T9" fmla="*/ 1489 h 1527"/>
                <a:gd name="T10" fmla="*/ 724 w 808"/>
                <a:gd name="T11" fmla="*/ 1500 h 1527"/>
                <a:gd name="T12" fmla="*/ 689 w 808"/>
                <a:gd name="T13" fmla="*/ 1508 h 1527"/>
                <a:gd name="T14" fmla="*/ 647 w 808"/>
                <a:gd name="T15" fmla="*/ 1516 h 1527"/>
                <a:gd name="T16" fmla="*/ 601 w 808"/>
                <a:gd name="T17" fmla="*/ 1524 h 1527"/>
                <a:gd name="T18" fmla="*/ 547 w 808"/>
                <a:gd name="T19" fmla="*/ 1527 h 1527"/>
                <a:gd name="T20" fmla="*/ 485 w 808"/>
                <a:gd name="T21" fmla="*/ 1527 h 1527"/>
                <a:gd name="T22" fmla="*/ 420 w 808"/>
                <a:gd name="T23" fmla="*/ 1524 h 1527"/>
                <a:gd name="T24" fmla="*/ 347 w 808"/>
                <a:gd name="T25" fmla="*/ 1516 h 1527"/>
                <a:gd name="T26" fmla="*/ 270 w 808"/>
                <a:gd name="T27" fmla="*/ 1504 h 1527"/>
                <a:gd name="T28" fmla="*/ 185 w 808"/>
                <a:gd name="T29" fmla="*/ 1485 h 1527"/>
                <a:gd name="T30" fmla="*/ 96 w 808"/>
                <a:gd name="T31" fmla="*/ 1458 h 1527"/>
                <a:gd name="T32" fmla="*/ 0 w 808"/>
                <a:gd name="T33" fmla="*/ 1424 h 1527"/>
                <a:gd name="T34" fmla="*/ 0 w 808"/>
                <a:gd name="T35" fmla="*/ 0 h 1527"/>
                <a:gd name="T36" fmla="*/ 8 w 808"/>
                <a:gd name="T37" fmla="*/ 0 h 1527"/>
                <a:gd name="T38" fmla="*/ 27 w 808"/>
                <a:gd name="T39" fmla="*/ 0 h 1527"/>
                <a:gd name="T40" fmla="*/ 58 w 808"/>
                <a:gd name="T41" fmla="*/ 4 h 1527"/>
                <a:gd name="T42" fmla="*/ 96 w 808"/>
                <a:gd name="T43" fmla="*/ 16 h 1527"/>
                <a:gd name="T44" fmla="*/ 143 w 808"/>
                <a:gd name="T45" fmla="*/ 31 h 1527"/>
                <a:gd name="T46" fmla="*/ 196 w 808"/>
                <a:gd name="T47" fmla="*/ 62 h 1527"/>
                <a:gd name="T48" fmla="*/ 227 w 808"/>
                <a:gd name="T49" fmla="*/ 81 h 1527"/>
                <a:gd name="T50" fmla="*/ 258 w 808"/>
                <a:gd name="T51" fmla="*/ 104 h 1527"/>
                <a:gd name="T52" fmla="*/ 289 w 808"/>
                <a:gd name="T53" fmla="*/ 131 h 1527"/>
                <a:gd name="T54" fmla="*/ 320 w 808"/>
                <a:gd name="T55" fmla="*/ 162 h 1527"/>
                <a:gd name="T56" fmla="*/ 354 w 808"/>
                <a:gd name="T57" fmla="*/ 196 h 1527"/>
                <a:gd name="T58" fmla="*/ 385 w 808"/>
                <a:gd name="T59" fmla="*/ 239 h 1527"/>
                <a:gd name="T60" fmla="*/ 420 w 808"/>
                <a:gd name="T61" fmla="*/ 281 h 1527"/>
                <a:gd name="T62" fmla="*/ 454 w 808"/>
                <a:gd name="T63" fmla="*/ 331 h 1527"/>
                <a:gd name="T64" fmla="*/ 489 w 808"/>
                <a:gd name="T65" fmla="*/ 389 h 1527"/>
                <a:gd name="T66" fmla="*/ 520 w 808"/>
                <a:gd name="T67" fmla="*/ 450 h 1527"/>
                <a:gd name="T68" fmla="*/ 554 w 808"/>
                <a:gd name="T69" fmla="*/ 520 h 1527"/>
                <a:gd name="T70" fmla="*/ 585 w 808"/>
                <a:gd name="T71" fmla="*/ 596 h 1527"/>
                <a:gd name="T72" fmla="*/ 620 w 808"/>
                <a:gd name="T73" fmla="*/ 677 h 1527"/>
                <a:gd name="T74" fmla="*/ 651 w 808"/>
                <a:gd name="T75" fmla="*/ 766 h 1527"/>
                <a:gd name="T76" fmla="*/ 681 w 808"/>
                <a:gd name="T77" fmla="*/ 862 h 1527"/>
                <a:gd name="T78" fmla="*/ 708 w 808"/>
                <a:gd name="T79" fmla="*/ 966 h 1527"/>
                <a:gd name="T80" fmla="*/ 735 w 808"/>
                <a:gd name="T81" fmla="*/ 1081 h 1527"/>
                <a:gd name="T82" fmla="*/ 762 w 808"/>
                <a:gd name="T83" fmla="*/ 1200 h 1527"/>
                <a:gd name="T84" fmla="*/ 785 w 808"/>
                <a:gd name="T85" fmla="*/ 1331 h 1527"/>
                <a:gd name="T86" fmla="*/ 808 w 808"/>
                <a:gd name="T87" fmla="*/ 1470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527">
                  <a:moveTo>
                    <a:pt x="808" y="1470"/>
                  </a:moveTo>
                  <a:lnTo>
                    <a:pt x="805" y="1470"/>
                  </a:lnTo>
                  <a:lnTo>
                    <a:pt x="793" y="1474"/>
                  </a:lnTo>
                  <a:lnTo>
                    <a:pt x="778" y="1481"/>
                  </a:lnTo>
                  <a:lnTo>
                    <a:pt x="754" y="1489"/>
                  </a:lnTo>
                  <a:lnTo>
                    <a:pt x="724" y="1500"/>
                  </a:lnTo>
                  <a:lnTo>
                    <a:pt x="689" y="1508"/>
                  </a:lnTo>
                  <a:lnTo>
                    <a:pt x="647" y="1516"/>
                  </a:lnTo>
                  <a:lnTo>
                    <a:pt x="601" y="1524"/>
                  </a:lnTo>
                  <a:lnTo>
                    <a:pt x="547" y="1527"/>
                  </a:lnTo>
                  <a:lnTo>
                    <a:pt x="485" y="1527"/>
                  </a:lnTo>
                  <a:lnTo>
                    <a:pt x="420" y="1524"/>
                  </a:lnTo>
                  <a:lnTo>
                    <a:pt x="347" y="1516"/>
                  </a:lnTo>
                  <a:lnTo>
                    <a:pt x="270" y="1504"/>
                  </a:lnTo>
                  <a:lnTo>
                    <a:pt x="185" y="1485"/>
                  </a:lnTo>
                  <a:lnTo>
                    <a:pt x="96" y="1458"/>
                  </a:lnTo>
                  <a:lnTo>
                    <a:pt x="0" y="1424"/>
                  </a:lnTo>
                  <a:lnTo>
                    <a:pt x="0" y="0"/>
                  </a:lnTo>
                  <a:lnTo>
                    <a:pt x="8" y="0"/>
                  </a:lnTo>
                  <a:lnTo>
                    <a:pt x="27" y="0"/>
                  </a:lnTo>
                  <a:lnTo>
                    <a:pt x="58" y="4"/>
                  </a:lnTo>
                  <a:lnTo>
                    <a:pt x="96" y="16"/>
                  </a:lnTo>
                  <a:lnTo>
                    <a:pt x="143" y="31"/>
                  </a:lnTo>
                  <a:lnTo>
                    <a:pt x="196" y="62"/>
                  </a:lnTo>
                  <a:lnTo>
                    <a:pt x="227" y="81"/>
                  </a:lnTo>
                  <a:lnTo>
                    <a:pt x="258" y="104"/>
                  </a:lnTo>
                  <a:lnTo>
                    <a:pt x="289" y="131"/>
                  </a:lnTo>
                  <a:lnTo>
                    <a:pt x="320" y="162"/>
                  </a:lnTo>
                  <a:lnTo>
                    <a:pt x="354" y="196"/>
                  </a:lnTo>
                  <a:lnTo>
                    <a:pt x="385" y="239"/>
                  </a:lnTo>
                  <a:lnTo>
                    <a:pt x="420" y="281"/>
                  </a:lnTo>
                  <a:lnTo>
                    <a:pt x="454" y="331"/>
                  </a:lnTo>
                  <a:lnTo>
                    <a:pt x="489" y="389"/>
                  </a:lnTo>
                  <a:lnTo>
                    <a:pt x="520" y="450"/>
                  </a:lnTo>
                  <a:lnTo>
                    <a:pt x="554" y="520"/>
                  </a:lnTo>
                  <a:lnTo>
                    <a:pt x="585" y="596"/>
                  </a:lnTo>
                  <a:lnTo>
                    <a:pt x="620" y="677"/>
                  </a:lnTo>
                  <a:lnTo>
                    <a:pt x="651" y="766"/>
                  </a:lnTo>
                  <a:lnTo>
                    <a:pt x="681" y="862"/>
                  </a:lnTo>
                  <a:lnTo>
                    <a:pt x="708" y="966"/>
                  </a:lnTo>
                  <a:lnTo>
                    <a:pt x="735" y="1081"/>
                  </a:lnTo>
                  <a:lnTo>
                    <a:pt x="762" y="1200"/>
                  </a:lnTo>
                  <a:lnTo>
                    <a:pt x="785" y="1331"/>
                  </a:lnTo>
                  <a:lnTo>
                    <a:pt x="808" y="1470"/>
                  </a:lnTo>
                  <a:close/>
                </a:path>
              </a:pathLst>
            </a:custGeom>
            <a:solidFill>
              <a:srgbClr val="DF2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3"/>
            <p:cNvSpPr>
              <a:spLocks/>
            </p:cNvSpPr>
            <p:nvPr/>
          </p:nvSpPr>
          <p:spPr bwMode="auto">
            <a:xfrm>
              <a:off x="859318" y="3160701"/>
              <a:ext cx="1282700" cy="2381250"/>
            </a:xfrm>
            <a:custGeom>
              <a:avLst/>
              <a:gdLst>
                <a:gd name="T0" fmla="*/ 808 w 808"/>
                <a:gd name="T1" fmla="*/ 1470 h 1500"/>
                <a:gd name="T2" fmla="*/ 801 w 808"/>
                <a:gd name="T3" fmla="*/ 1470 h 1500"/>
                <a:gd name="T4" fmla="*/ 785 w 808"/>
                <a:gd name="T5" fmla="*/ 1477 h 1500"/>
                <a:gd name="T6" fmla="*/ 762 w 808"/>
                <a:gd name="T7" fmla="*/ 1489 h 1500"/>
                <a:gd name="T8" fmla="*/ 728 w 808"/>
                <a:gd name="T9" fmla="*/ 1500 h 1500"/>
                <a:gd name="T10" fmla="*/ 697 w 808"/>
                <a:gd name="T11" fmla="*/ 1362 h 1500"/>
                <a:gd name="T12" fmla="*/ 670 w 808"/>
                <a:gd name="T13" fmla="*/ 1235 h 1500"/>
                <a:gd name="T14" fmla="*/ 639 w 808"/>
                <a:gd name="T15" fmla="*/ 1116 h 1500"/>
                <a:gd name="T16" fmla="*/ 612 w 808"/>
                <a:gd name="T17" fmla="*/ 1004 h 1500"/>
                <a:gd name="T18" fmla="*/ 581 w 808"/>
                <a:gd name="T19" fmla="*/ 900 h 1500"/>
                <a:gd name="T20" fmla="*/ 551 w 808"/>
                <a:gd name="T21" fmla="*/ 804 h 1500"/>
                <a:gd name="T22" fmla="*/ 520 w 808"/>
                <a:gd name="T23" fmla="*/ 716 h 1500"/>
                <a:gd name="T24" fmla="*/ 489 w 808"/>
                <a:gd name="T25" fmla="*/ 631 h 1500"/>
                <a:gd name="T26" fmla="*/ 458 w 808"/>
                <a:gd name="T27" fmla="*/ 554 h 1500"/>
                <a:gd name="T28" fmla="*/ 427 w 808"/>
                <a:gd name="T29" fmla="*/ 485 h 1500"/>
                <a:gd name="T30" fmla="*/ 397 w 808"/>
                <a:gd name="T31" fmla="*/ 423 h 1500"/>
                <a:gd name="T32" fmla="*/ 370 w 808"/>
                <a:gd name="T33" fmla="*/ 366 h 1500"/>
                <a:gd name="T34" fmla="*/ 339 w 808"/>
                <a:gd name="T35" fmla="*/ 312 h 1500"/>
                <a:gd name="T36" fmla="*/ 312 w 808"/>
                <a:gd name="T37" fmla="*/ 266 h 1500"/>
                <a:gd name="T38" fmla="*/ 281 w 808"/>
                <a:gd name="T39" fmla="*/ 223 h 1500"/>
                <a:gd name="T40" fmla="*/ 254 w 808"/>
                <a:gd name="T41" fmla="*/ 185 h 1500"/>
                <a:gd name="T42" fmla="*/ 227 w 808"/>
                <a:gd name="T43" fmla="*/ 154 h 1500"/>
                <a:gd name="T44" fmla="*/ 200 w 808"/>
                <a:gd name="T45" fmla="*/ 123 h 1500"/>
                <a:gd name="T46" fmla="*/ 177 w 808"/>
                <a:gd name="T47" fmla="*/ 100 h 1500"/>
                <a:gd name="T48" fmla="*/ 154 w 808"/>
                <a:gd name="T49" fmla="*/ 77 h 1500"/>
                <a:gd name="T50" fmla="*/ 112 w 808"/>
                <a:gd name="T51" fmla="*/ 46 h 1500"/>
                <a:gd name="T52" fmla="*/ 73 w 808"/>
                <a:gd name="T53" fmla="*/ 23 h 1500"/>
                <a:gd name="T54" fmla="*/ 42 w 808"/>
                <a:gd name="T55" fmla="*/ 8 h 1500"/>
                <a:gd name="T56" fmla="*/ 19 w 808"/>
                <a:gd name="T57" fmla="*/ 0 h 1500"/>
                <a:gd name="T58" fmla="*/ 8 w 808"/>
                <a:gd name="T59" fmla="*/ 0 h 1500"/>
                <a:gd name="T60" fmla="*/ 0 w 808"/>
                <a:gd name="T61" fmla="*/ 0 h 1500"/>
                <a:gd name="T62" fmla="*/ 4 w 808"/>
                <a:gd name="T63" fmla="*/ 0 h 1500"/>
                <a:gd name="T64" fmla="*/ 16 w 808"/>
                <a:gd name="T65" fmla="*/ 0 h 1500"/>
                <a:gd name="T66" fmla="*/ 42 w 808"/>
                <a:gd name="T67" fmla="*/ 0 h 1500"/>
                <a:gd name="T68" fmla="*/ 73 w 808"/>
                <a:gd name="T69" fmla="*/ 8 h 1500"/>
                <a:gd name="T70" fmla="*/ 116 w 808"/>
                <a:gd name="T71" fmla="*/ 19 h 1500"/>
                <a:gd name="T72" fmla="*/ 166 w 808"/>
                <a:gd name="T73" fmla="*/ 43 h 1500"/>
                <a:gd name="T74" fmla="*/ 220 w 808"/>
                <a:gd name="T75" fmla="*/ 73 h 1500"/>
                <a:gd name="T76" fmla="*/ 277 w 808"/>
                <a:gd name="T77" fmla="*/ 119 h 1500"/>
                <a:gd name="T78" fmla="*/ 308 w 808"/>
                <a:gd name="T79" fmla="*/ 146 h 1500"/>
                <a:gd name="T80" fmla="*/ 339 w 808"/>
                <a:gd name="T81" fmla="*/ 181 h 1500"/>
                <a:gd name="T82" fmla="*/ 370 w 808"/>
                <a:gd name="T83" fmla="*/ 216 h 1500"/>
                <a:gd name="T84" fmla="*/ 404 w 808"/>
                <a:gd name="T85" fmla="*/ 258 h 1500"/>
                <a:gd name="T86" fmla="*/ 435 w 808"/>
                <a:gd name="T87" fmla="*/ 304 h 1500"/>
                <a:gd name="T88" fmla="*/ 470 w 808"/>
                <a:gd name="T89" fmla="*/ 354 h 1500"/>
                <a:gd name="T90" fmla="*/ 500 w 808"/>
                <a:gd name="T91" fmla="*/ 412 h 1500"/>
                <a:gd name="T92" fmla="*/ 531 w 808"/>
                <a:gd name="T93" fmla="*/ 473 h 1500"/>
                <a:gd name="T94" fmla="*/ 566 w 808"/>
                <a:gd name="T95" fmla="*/ 543 h 1500"/>
                <a:gd name="T96" fmla="*/ 597 w 808"/>
                <a:gd name="T97" fmla="*/ 616 h 1500"/>
                <a:gd name="T98" fmla="*/ 627 w 808"/>
                <a:gd name="T99" fmla="*/ 696 h 1500"/>
                <a:gd name="T100" fmla="*/ 654 w 808"/>
                <a:gd name="T101" fmla="*/ 785 h 1500"/>
                <a:gd name="T102" fmla="*/ 685 w 808"/>
                <a:gd name="T103" fmla="*/ 881 h 1500"/>
                <a:gd name="T104" fmla="*/ 712 w 808"/>
                <a:gd name="T105" fmla="*/ 981 h 1500"/>
                <a:gd name="T106" fmla="*/ 739 w 808"/>
                <a:gd name="T107" fmla="*/ 1093 h 1500"/>
                <a:gd name="T108" fmla="*/ 762 w 808"/>
                <a:gd name="T109" fmla="*/ 1208 h 1500"/>
                <a:gd name="T110" fmla="*/ 785 w 808"/>
                <a:gd name="T111" fmla="*/ 1335 h 1500"/>
                <a:gd name="T112" fmla="*/ 808 w 808"/>
                <a:gd name="T113" fmla="*/ 147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8" h="1500">
                  <a:moveTo>
                    <a:pt x="808" y="1470"/>
                  </a:moveTo>
                  <a:lnTo>
                    <a:pt x="801" y="1470"/>
                  </a:lnTo>
                  <a:lnTo>
                    <a:pt x="785" y="1477"/>
                  </a:lnTo>
                  <a:lnTo>
                    <a:pt x="762" y="1489"/>
                  </a:lnTo>
                  <a:lnTo>
                    <a:pt x="728" y="1500"/>
                  </a:lnTo>
                  <a:lnTo>
                    <a:pt x="697" y="1362"/>
                  </a:lnTo>
                  <a:lnTo>
                    <a:pt x="670" y="1235"/>
                  </a:lnTo>
                  <a:lnTo>
                    <a:pt x="639" y="1116"/>
                  </a:lnTo>
                  <a:lnTo>
                    <a:pt x="612" y="1004"/>
                  </a:lnTo>
                  <a:lnTo>
                    <a:pt x="581" y="900"/>
                  </a:lnTo>
                  <a:lnTo>
                    <a:pt x="551" y="804"/>
                  </a:lnTo>
                  <a:lnTo>
                    <a:pt x="520" y="716"/>
                  </a:lnTo>
                  <a:lnTo>
                    <a:pt x="489" y="631"/>
                  </a:lnTo>
                  <a:lnTo>
                    <a:pt x="458" y="554"/>
                  </a:lnTo>
                  <a:lnTo>
                    <a:pt x="427" y="485"/>
                  </a:lnTo>
                  <a:lnTo>
                    <a:pt x="397" y="423"/>
                  </a:lnTo>
                  <a:lnTo>
                    <a:pt x="370" y="366"/>
                  </a:lnTo>
                  <a:lnTo>
                    <a:pt x="339" y="312"/>
                  </a:lnTo>
                  <a:lnTo>
                    <a:pt x="312" y="266"/>
                  </a:lnTo>
                  <a:lnTo>
                    <a:pt x="281" y="223"/>
                  </a:lnTo>
                  <a:lnTo>
                    <a:pt x="254" y="185"/>
                  </a:lnTo>
                  <a:lnTo>
                    <a:pt x="227" y="154"/>
                  </a:lnTo>
                  <a:lnTo>
                    <a:pt x="200" y="123"/>
                  </a:lnTo>
                  <a:lnTo>
                    <a:pt x="177" y="100"/>
                  </a:lnTo>
                  <a:lnTo>
                    <a:pt x="154" y="77"/>
                  </a:lnTo>
                  <a:lnTo>
                    <a:pt x="112" y="46"/>
                  </a:lnTo>
                  <a:lnTo>
                    <a:pt x="73" y="23"/>
                  </a:lnTo>
                  <a:lnTo>
                    <a:pt x="42" y="8"/>
                  </a:lnTo>
                  <a:lnTo>
                    <a:pt x="19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6" y="0"/>
                  </a:lnTo>
                  <a:lnTo>
                    <a:pt x="42" y="0"/>
                  </a:lnTo>
                  <a:lnTo>
                    <a:pt x="73" y="8"/>
                  </a:lnTo>
                  <a:lnTo>
                    <a:pt x="116" y="19"/>
                  </a:lnTo>
                  <a:lnTo>
                    <a:pt x="166" y="43"/>
                  </a:lnTo>
                  <a:lnTo>
                    <a:pt x="220" y="73"/>
                  </a:lnTo>
                  <a:lnTo>
                    <a:pt x="277" y="119"/>
                  </a:lnTo>
                  <a:lnTo>
                    <a:pt x="308" y="146"/>
                  </a:lnTo>
                  <a:lnTo>
                    <a:pt x="339" y="181"/>
                  </a:lnTo>
                  <a:lnTo>
                    <a:pt x="370" y="216"/>
                  </a:lnTo>
                  <a:lnTo>
                    <a:pt x="404" y="258"/>
                  </a:lnTo>
                  <a:lnTo>
                    <a:pt x="435" y="304"/>
                  </a:lnTo>
                  <a:lnTo>
                    <a:pt x="470" y="354"/>
                  </a:lnTo>
                  <a:lnTo>
                    <a:pt x="500" y="412"/>
                  </a:lnTo>
                  <a:lnTo>
                    <a:pt x="531" y="473"/>
                  </a:lnTo>
                  <a:lnTo>
                    <a:pt x="566" y="543"/>
                  </a:lnTo>
                  <a:lnTo>
                    <a:pt x="597" y="616"/>
                  </a:lnTo>
                  <a:lnTo>
                    <a:pt x="627" y="696"/>
                  </a:lnTo>
                  <a:lnTo>
                    <a:pt x="654" y="785"/>
                  </a:lnTo>
                  <a:lnTo>
                    <a:pt x="685" y="881"/>
                  </a:lnTo>
                  <a:lnTo>
                    <a:pt x="712" y="981"/>
                  </a:lnTo>
                  <a:lnTo>
                    <a:pt x="739" y="1093"/>
                  </a:lnTo>
                  <a:lnTo>
                    <a:pt x="762" y="1208"/>
                  </a:lnTo>
                  <a:lnTo>
                    <a:pt x="785" y="1335"/>
                  </a:lnTo>
                  <a:lnTo>
                    <a:pt x="808" y="147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44"/>
            <p:cNvSpPr>
              <a:spLocks/>
            </p:cNvSpPr>
            <p:nvPr/>
          </p:nvSpPr>
          <p:spPr bwMode="auto">
            <a:xfrm>
              <a:off x="859318" y="3160701"/>
              <a:ext cx="941388" cy="2992438"/>
            </a:xfrm>
            <a:custGeom>
              <a:avLst/>
              <a:gdLst>
                <a:gd name="T0" fmla="*/ 593 w 593"/>
                <a:gd name="T1" fmla="*/ 1812 h 1885"/>
                <a:gd name="T2" fmla="*/ 589 w 593"/>
                <a:gd name="T3" fmla="*/ 1812 h 1885"/>
                <a:gd name="T4" fmla="*/ 581 w 593"/>
                <a:gd name="T5" fmla="*/ 1820 h 1885"/>
                <a:gd name="T6" fmla="*/ 570 w 593"/>
                <a:gd name="T7" fmla="*/ 1827 h 1885"/>
                <a:gd name="T8" fmla="*/ 554 w 593"/>
                <a:gd name="T9" fmla="*/ 1839 h 1885"/>
                <a:gd name="T10" fmla="*/ 531 w 593"/>
                <a:gd name="T11" fmla="*/ 1851 h 1885"/>
                <a:gd name="T12" fmla="*/ 508 w 593"/>
                <a:gd name="T13" fmla="*/ 1858 h 1885"/>
                <a:gd name="T14" fmla="*/ 477 w 593"/>
                <a:gd name="T15" fmla="*/ 1870 h 1885"/>
                <a:gd name="T16" fmla="*/ 439 w 593"/>
                <a:gd name="T17" fmla="*/ 1877 h 1885"/>
                <a:gd name="T18" fmla="*/ 400 w 593"/>
                <a:gd name="T19" fmla="*/ 1881 h 1885"/>
                <a:gd name="T20" fmla="*/ 358 w 593"/>
                <a:gd name="T21" fmla="*/ 1885 h 1885"/>
                <a:gd name="T22" fmla="*/ 308 w 593"/>
                <a:gd name="T23" fmla="*/ 1881 h 1885"/>
                <a:gd name="T24" fmla="*/ 254 w 593"/>
                <a:gd name="T25" fmla="*/ 1870 h 1885"/>
                <a:gd name="T26" fmla="*/ 196 w 593"/>
                <a:gd name="T27" fmla="*/ 1854 h 1885"/>
                <a:gd name="T28" fmla="*/ 139 w 593"/>
                <a:gd name="T29" fmla="*/ 1831 h 1885"/>
                <a:gd name="T30" fmla="*/ 73 w 593"/>
                <a:gd name="T31" fmla="*/ 1797 h 1885"/>
                <a:gd name="T32" fmla="*/ 0 w 593"/>
                <a:gd name="T33" fmla="*/ 1754 h 1885"/>
                <a:gd name="T34" fmla="*/ 0 w 593"/>
                <a:gd name="T35" fmla="*/ 0 h 1885"/>
                <a:gd name="T36" fmla="*/ 8 w 593"/>
                <a:gd name="T37" fmla="*/ 0 h 1885"/>
                <a:gd name="T38" fmla="*/ 19 w 593"/>
                <a:gd name="T39" fmla="*/ 0 h 1885"/>
                <a:gd name="T40" fmla="*/ 42 w 593"/>
                <a:gd name="T41" fmla="*/ 4 h 1885"/>
                <a:gd name="T42" fmla="*/ 73 w 593"/>
                <a:gd name="T43" fmla="*/ 19 h 1885"/>
                <a:gd name="T44" fmla="*/ 108 w 593"/>
                <a:gd name="T45" fmla="*/ 39 h 1885"/>
                <a:gd name="T46" fmla="*/ 127 w 593"/>
                <a:gd name="T47" fmla="*/ 58 h 1885"/>
                <a:gd name="T48" fmla="*/ 146 w 593"/>
                <a:gd name="T49" fmla="*/ 77 h 1885"/>
                <a:gd name="T50" fmla="*/ 166 w 593"/>
                <a:gd name="T51" fmla="*/ 100 h 1885"/>
                <a:gd name="T52" fmla="*/ 189 w 593"/>
                <a:gd name="T53" fmla="*/ 127 h 1885"/>
                <a:gd name="T54" fmla="*/ 212 w 593"/>
                <a:gd name="T55" fmla="*/ 162 h 1885"/>
                <a:gd name="T56" fmla="*/ 235 w 593"/>
                <a:gd name="T57" fmla="*/ 200 h 1885"/>
                <a:gd name="T58" fmla="*/ 262 w 593"/>
                <a:gd name="T59" fmla="*/ 243 h 1885"/>
                <a:gd name="T60" fmla="*/ 285 w 593"/>
                <a:gd name="T61" fmla="*/ 293 h 1885"/>
                <a:gd name="T62" fmla="*/ 308 w 593"/>
                <a:gd name="T63" fmla="*/ 346 h 1885"/>
                <a:gd name="T64" fmla="*/ 335 w 593"/>
                <a:gd name="T65" fmla="*/ 412 h 1885"/>
                <a:gd name="T66" fmla="*/ 358 w 593"/>
                <a:gd name="T67" fmla="*/ 481 h 1885"/>
                <a:gd name="T68" fmla="*/ 381 w 593"/>
                <a:gd name="T69" fmla="*/ 558 h 1885"/>
                <a:gd name="T70" fmla="*/ 408 w 593"/>
                <a:gd name="T71" fmla="*/ 643 h 1885"/>
                <a:gd name="T72" fmla="*/ 431 w 593"/>
                <a:gd name="T73" fmla="*/ 735 h 1885"/>
                <a:gd name="T74" fmla="*/ 454 w 593"/>
                <a:gd name="T75" fmla="*/ 835 h 1885"/>
                <a:gd name="T76" fmla="*/ 477 w 593"/>
                <a:gd name="T77" fmla="*/ 947 h 1885"/>
                <a:gd name="T78" fmla="*/ 500 w 593"/>
                <a:gd name="T79" fmla="*/ 1066 h 1885"/>
                <a:gd name="T80" fmla="*/ 520 w 593"/>
                <a:gd name="T81" fmla="*/ 1193 h 1885"/>
                <a:gd name="T82" fmla="*/ 539 w 593"/>
                <a:gd name="T83" fmla="*/ 1331 h 1885"/>
                <a:gd name="T84" fmla="*/ 558 w 593"/>
                <a:gd name="T85" fmla="*/ 1481 h 1885"/>
                <a:gd name="T86" fmla="*/ 577 w 593"/>
                <a:gd name="T87" fmla="*/ 1639 h 1885"/>
                <a:gd name="T88" fmla="*/ 593 w 593"/>
                <a:gd name="T89" fmla="*/ 1812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3" h="1885">
                  <a:moveTo>
                    <a:pt x="593" y="1812"/>
                  </a:moveTo>
                  <a:lnTo>
                    <a:pt x="589" y="1812"/>
                  </a:lnTo>
                  <a:lnTo>
                    <a:pt x="581" y="1820"/>
                  </a:lnTo>
                  <a:lnTo>
                    <a:pt x="570" y="1827"/>
                  </a:lnTo>
                  <a:lnTo>
                    <a:pt x="554" y="1839"/>
                  </a:lnTo>
                  <a:lnTo>
                    <a:pt x="531" y="1851"/>
                  </a:lnTo>
                  <a:lnTo>
                    <a:pt x="508" y="1858"/>
                  </a:lnTo>
                  <a:lnTo>
                    <a:pt x="477" y="1870"/>
                  </a:lnTo>
                  <a:lnTo>
                    <a:pt x="439" y="1877"/>
                  </a:lnTo>
                  <a:lnTo>
                    <a:pt x="400" y="1881"/>
                  </a:lnTo>
                  <a:lnTo>
                    <a:pt x="358" y="1885"/>
                  </a:lnTo>
                  <a:lnTo>
                    <a:pt x="308" y="1881"/>
                  </a:lnTo>
                  <a:lnTo>
                    <a:pt x="254" y="1870"/>
                  </a:lnTo>
                  <a:lnTo>
                    <a:pt x="196" y="1854"/>
                  </a:lnTo>
                  <a:lnTo>
                    <a:pt x="139" y="1831"/>
                  </a:lnTo>
                  <a:lnTo>
                    <a:pt x="73" y="1797"/>
                  </a:lnTo>
                  <a:lnTo>
                    <a:pt x="0" y="1754"/>
                  </a:lnTo>
                  <a:lnTo>
                    <a:pt x="0" y="0"/>
                  </a:lnTo>
                  <a:lnTo>
                    <a:pt x="8" y="0"/>
                  </a:lnTo>
                  <a:lnTo>
                    <a:pt x="19" y="0"/>
                  </a:lnTo>
                  <a:lnTo>
                    <a:pt x="42" y="4"/>
                  </a:lnTo>
                  <a:lnTo>
                    <a:pt x="73" y="19"/>
                  </a:lnTo>
                  <a:lnTo>
                    <a:pt x="108" y="39"/>
                  </a:lnTo>
                  <a:lnTo>
                    <a:pt x="127" y="58"/>
                  </a:lnTo>
                  <a:lnTo>
                    <a:pt x="146" y="77"/>
                  </a:lnTo>
                  <a:lnTo>
                    <a:pt x="166" y="100"/>
                  </a:lnTo>
                  <a:lnTo>
                    <a:pt x="189" y="127"/>
                  </a:lnTo>
                  <a:lnTo>
                    <a:pt x="212" y="162"/>
                  </a:lnTo>
                  <a:lnTo>
                    <a:pt x="235" y="200"/>
                  </a:lnTo>
                  <a:lnTo>
                    <a:pt x="262" y="243"/>
                  </a:lnTo>
                  <a:lnTo>
                    <a:pt x="285" y="293"/>
                  </a:lnTo>
                  <a:lnTo>
                    <a:pt x="308" y="346"/>
                  </a:lnTo>
                  <a:lnTo>
                    <a:pt x="335" y="412"/>
                  </a:lnTo>
                  <a:lnTo>
                    <a:pt x="358" y="481"/>
                  </a:lnTo>
                  <a:lnTo>
                    <a:pt x="381" y="558"/>
                  </a:lnTo>
                  <a:lnTo>
                    <a:pt x="408" y="643"/>
                  </a:lnTo>
                  <a:lnTo>
                    <a:pt x="431" y="735"/>
                  </a:lnTo>
                  <a:lnTo>
                    <a:pt x="454" y="835"/>
                  </a:lnTo>
                  <a:lnTo>
                    <a:pt x="477" y="947"/>
                  </a:lnTo>
                  <a:lnTo>
                    <a:pt x="500" y="1066"/>
                  </a:lnTo>
                  <a:lnTo>
                    <a:pt x="520" y="1193"/>
                  </a:lnTo>
                  <a:lnTo>
                    <a:pt x="539" y="1331"/>
                  </a:lnTo>
                  <a:lnTo>
                    <a:pt x="558" y="1481"/>
                  </a:lnTo>
                  <a:lnTo>
                    <a:pt x="577" y="1639"/>
                  </a:lnTo>
                  <a:lnTo>
                    <a:pt x="593" y="1812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5"/>
            <p:cNvSpPr>
              <a:spLocks/>
            </p:cNvSpPr>
            <p:nvPr/>
          </p:nvSpPr>
          <p:spPr bwMode="auto">
            <a:xfrm>
              <a:off x="859318" y="3160701"/>
              <a:ext cx="587375" cy="2992438"/>
            </a:xfrm>
            <a:custGeom>
              <a:avLst/>
              <a:gdLst>
                <a:gd name="T0" fmla="*/ 0 w 370"/>
                <a:gd name="T1" fmla="*/ 0 h 1885"/>
                <a:gd name="T2" fmla="*/ 8 w 370"/>
                <a:gd name="T3" fmla="*/ 4 h 1885"/>
                <a:gd name="T4" fmla="*/ 19 w 370"/>
                <a:gd name="T5" fmla="*/ 19 h 1885"/>
                <a:gd name="T6" fmla="*/ 39 w 370"/>
                <a:gd name="T7" fmla="*/ 50 h 1885"/>
                <a:gd name="T8" fmla="*/ 62 w 370"/>
                <a:gd name="T9" fmla="*/ 89 h 1885"/>
                <a:gd name="T10" fmla="*/ 89 w 370"/>
                <a:gd name="T11" fmla="*/ 143 h 1885"/>
                <a:gd name="T12" fmla="*/ 119 w 370"/>
                <a:gd name="T13" fmla="*/ 212 h 1885"/>
                <a:gd name="T14" fmla="*/ 139 w 370"/>
                <a:gd name="T15" fmla="*/ 254 h 1885"/>
                <a:gd name="T16" fmla="*/ 154 w 370"/>
                <a:gd name="T17" fmla="*/ 296 h 1885"/>
                <a:gd name="T18" fmla="*/ 173 w 370"/>
                <a:gd name="T19" fmla="*/ 346 h 1885"/>
                <a:gd name="T20" fmla="*/ 189 w 370"/>
                <a:gd name="T21" fmla="*/ 396 h 1885"/>
                <a:gd name="T22" fmla="*/ 208 w 370"/>
                <a:gd name="T23" fmla="*/ 454 h 1885"/>
                <a:gd name="T24" fmla="*/ 223 w 370"/>
                <a:gd name="T25" fmla="*/ 516 h 1885"/>
                <a:gd name="T26" fmla="*/ 243 w 370"/>
                <a:gd name="T27" fmla="*/ 581 h 1885"/>
                <a:gd name="T28" fmla="*/ 258 w 370"/>
                <a:gd name="T29" fmla="*/ 650 h 1885"/>
                <a:gd name="T30" fmla="*/ 273 w 370"/>
                <a:gd name="T31" fmla="*/ 723 h 1885"/>
                <a:gd name="T32" fmla="*/ 289 w 370"/>
                <a:gd name="T33" fmla="*/ 804 h 1885"/>
                <a:gd name="T34" fmla="*/ 304 w 370"/>
                <a:gd name="T35" fmla="*/ 889 h 1885"/>
                <a:gd name="T36" fmla="*/ 316 w 370"/>
                <a:gd name="T37" fmla="*/ 977 h 1885"/>
                <a:gd name="T38" fmla="*/ 327 w 370"/>
                <a:gd name="T39" fmla="*/ 1073 h 1885"/>
                <a:gd name="T40" fmla="*/ 339 w 370"/>
                <a:gd name="T41" fmla="*/ 1170 h 1885"/>
                <a:gd name="T42" fmla="*/ 350 w 370"/>
                <a:gd name="T43" fmla="*/ 1277 h 1885"/>
                <a:gd name="T44" fmla="*/ 358 w 370"/>
                <a:gd name="T45" fmla="*/ 1385 h 1885"/>
                <a:gd name="T46" fmla="*/ 362 w 370"/>
                <a:gd name="T47" fmla="*/ 1500 h 1885"/>
                <a:gd name="T48" fmla="*/ 370 w 370"/>
                <a:gd name="T49" fmla="*/ 1624 h 1885"/>
                <a:gd name="T50" fmla="*/ 370 w 370"/>
                <a:gd name="T51" fmla="*/ 1751 h 1885"/>
                <a:gd name="T52" fmla="*/ 370 w 370"/>
                <a:gd name="T53" fmla="*/ 1885 h 1885"/>
                <a:gd name="T54" fmla="*/ 308 w 370"/>
                <a:gd name="T55" fmla="*/ 1881 h 1885"/>
                <a:gd name="T56" fmla="*/ 235 w 370"/>
                <a:gd name="T57" fmla="*/ 1866 h 1885"/>
                <a:gd name="T58" fmla="*/ 158 w 370"/>
                <a:gd name="T59" fmla="*/ 1839 h 1885"/>
                <a:gd name="T60" fmla="*/ 116 w 370"/>
                <a:gd name="T61" fmla="*/ 1820 h 1885"/>
                <a:gd name="T62" fmla="*/ 73 w 370"/>
                <a:gd name="T63" fmla="*/ 1797 h 1885"/>
                <a:gd name="T64" fmla="*/ 77 w 370"/>
                <a:gd name="T65" fmla="*/ 1747 h 1885"/>
                <a:gd name="T66" fmla="*/ 81 w 370"/>
                <a:gd name="T67" fmla="*/ 1689 h 1885"/>
                <a:gd name="T68" fmla="*/ 81 w 370"/>
                <a:gd name="T69" fmla="*/ 1624 h 1885"/>
                <a:gd name="T70" fmla="*/ 85 w 370"/>
                <a:gd name="T71" fmla="*/ 1550 h 1885"/>
                <a:gd name="T72" fmla="*/ 85 w 370"/>
                <a:gd name="T73" fmla="*/ 1470 h 1885"/>
                <a:gd name="T74" fmla="*/ 85 w 370"/>
                <a:gd name="T75" fmla="*/ 1381 h 1885"/>
                <a:gd name="T76" fmla="*/ 85 w 370"/>
                <a:gd name="T77" fmla="*/ 1281 h 1885"/>
                <a:gd name="T78" fmla="*/ 85 w 370"/>
                <a:gd name="T79" fmla="*/ 1177 h 1885"/>
                <a:gd name="T80" fmla="*/ 81 w 370"/>
                <a:gd name="T81" fmla="*/ 1062 h 1885"/>
                <a:gd name="T82" fmla="*/ 73 w 370"/>
                <a:gd name="T83" fmla="*/ 939 h 1885"/>
                <a:gd name="T84" fmla="*/ 69 w 370"/>
                <a:gd name="T85" fmla="*/ 804 h 1885"/>
                <a:gd name="T86" fmla="*/ 58 w 370"/>
                <a:gd name="T87" fmla="*/ 662 h 1885"/>
                <a:gd name="T88" fmla="*/ 50 w 370"/>
                <a:gd name="T89" fmla="*/ 512 h 1885"/>
                <a:gd name="T90" fmla="*/ 35 w 370"/>
                <a:gd name="T91" fmla="*/ 350 h 1885"/>
                <a:gd name="T92" fmla="*/ 19 w 370"/>
                <a:gd name="T93" fmla="*/ 181 h 1885"/>
                <a:gd name="T94" fmla="*/ 0 w 370"/>
                <a:gd name="T95" fmla="*/ 0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0" h="1885">
                  <a:moveTo>
                    <a:pt x="0" y="0"/>
                  </a:moveTo>
                  <a:lnTo>
                    <a:pt x="8" y="4"/>
                  </a:lnTo>
                  <a:lnTo>
                    <a:pt x="19" y="19"/>
                  </a:lnTo>
                  <a:lnTo>
                    <a:pt x="39" y="50"/>
                  </a:lnTo>
                  <a:lnTo>
                    <a:pt x="62" y="89"/>
                  </a:lnTo>
                  <a:lnTo>
                    <a:pt x="89" y="143"/>
                  </a:lnTo>
                  <a:lnTo>
                    <a:pt x="119" y="212"/>
                  </a:lnTo>
                  <a:lnTo>
                    <a:pt x="139" y="254"/>
                  </a:lnTo>
                  <a:lnTo>
                    <a:pt x="154" y="296"/>
                  </a:lnTo>
                  <a:lnTo>
                    <a:pt x="173" y="346"/>
                  </a:lnTo>
                  <a:lnTo>
                    <a:pt x="189" y="396"/>
                  </a:lnTo>
                  <a:lnTo>
                    <a:pt x="208" y="454"/>
                  </a:lnTo>
                  <a:lnTo>
                    <a:pt x="223" y="516"/>
                  </a:lnTo>
                  <a:lnTo>
                    <a:pt x="243" y="581"/>
                  </a:lnTo>
                  <a:lnTo>
                    <a:pt x="258" y="650"/>
                  </a:lnTo>
                  <a:lnTo>
                    <a:pt x="273" y="723"/>
                  </a:lnTo>
                  <a:lnTo>
                    <a:pt x="289" y="804"/>
                  </a:lnTo>
                  <a:lnTo>
                    <a:pt x="304" y="889"/>
                  </a:lnTo>
                  <a:lnTo>
                    <a:pt x="316" y="977"/>
                  </a:lnTo>
                  <a:lnTo>
                    <a:pt x="327" y="1073"/>
                  </a:lnTo>
                  <a:lnTo>
                    <a:pt x="339" y="1170"/>
                  </a:lnTo>
                  <a:lnTo>
                    <a:pt x="350" y="1277"/>
                  </a:lnTo>
                  <a:lnTo>
                    <a:pt x="358" y="1385"/>
                  </a:lnTo>
                  <a:lnTo>
                    <a:pt x="362" y="1500"/>
                  </a:lnTo>
                  <a:lnTo>
                    <a:pt x="370" y="1624"/>
                  </a:lnTo>
                  <a:lnTo>
                    <a:pt x="370" y="1751"/>
                  </a:lnTo>
                  <a:lnTo>
                    <a:pt x="370" y="1885"/>
                  </a:lnTo>
                  <a:lnTo>
                    <a:pt x="308" y="1881"/>
                  </a:lnTo>
                  <a:lnTo>
                    <a:pt x="235" y="1866"/>
                  </a:lnTo>
                  <a:lnTo>
                    <a:pt x="158" y="1839"/>
                  </a:lnTo>
                  <a:lnTo>
                    <a:pt x="116" y="1820"/>
                  </a:lnTo>
                  <a:lnTo>
                    <a:pt x="73" y="1797"/>
                  </a:lnTo>
                  <a:lnTo>
                    <a:pt x="77" y="1747"/>
                  </a:lnTo>
                  <a:lnTo>
                    <a:pt x="81" y="1689"/>
                  </a:lnTo>
                  <a:lnTo>
                    <a:pt x="81" y="1624"/>
                  </a:lnTo>
                  <a:lnTo>
                    <a:pt x="85" y="1550"/>
                  </a:lnTo>
                  <a:lnTo>
                    <a:pt x="85" y="1470"/>
                  </a:lnTo>
                  <a:lnTo>
                    <a:pt x="85" y="1381"/>
                  </a:lnTo>
                  <a:lnTo>
                    <a:pt x="85" y="1281"/>
                  </a:lnTo>
                  <a:lnTo>
                    <a:pt x="85" y="1177"/>
                  </a:lnTo>
                  <a:lnTo>
                    <a:pt x="81" y="1062"/>
                  </a:lnTo>
                  <a:lnTo>
                    <a:pt x="73" y="939"/>
                  </a:lnTo>
                  <a:lnTo>
                    <a:pt x="69" y="804"/>
                  </a:lnTo>
                  <a:lnTo>
                    <a:pt x="58" y="662"/>
                  </a:lnTo>
                  <a:lnTo>
                    <a:pt x="50" y="512"/>
                  </a:lnTo>
                  <a:lnTo>
                    <a:pt x="35" y="350"/>
                  </a:lnTo>
                  <a:lnTo>
                    <a:pt x="19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46"/>
            <p:cNvSpPr>
              <a:spLocks/>
            </p:cNvSpPr>
            <p:nvPr/>
          </p:nvSpPr>
          <p:spPr bwMode="auto">
            <a:xfrm>
              <a:off x="859318" y="3160701"/>
              <a:ext cx="469900" cy="2979738"/>
            </a:xfrm>
            <a:custGeom>
              <a:avLst/>
              <a:gdLst>
                <a:gd name="T0" fmla="*/ 296 w 296"/>
                <a:gd name="T1" fmla="*/ 1877 h 1877"/>
                <a:gd name="T2" fmla="*/ 231 w 296"/>
                <a:gd name="T3" fmla="*/ 1866 h 1877"/>
                <a:gd name="T4" fmla="*/ 162 w 296"/>
                <a:gd name="T5" fmla="*/ 1839 h 1877"/>
                <a:gd name="T6" fmla="*/ 158 w 296"/>
                <a:gd name="T7" fmla="*/ 1797 h 1877"/>
                <a:gd name="T8" fmla="*/ 158 w 296"/>
                <a:gd name="T9" fmla="*/ 1751 h 1877"/>
                <a:gd name="T10" fmla="*/ 154 w 296"/>
                <a:gd name="T11" fmla="*/ 1647 h 1877"/>
                <a:gd name="T12" fmla="*/ 150 w 296"/>
                <a:gd name="T13" fmla="*/ 1531 h 1877"/>
                <a:gd name="T14" fmla="*/ 146 w 296"/>
                <a:gd name="T15" fmla="*/ 1404 h 1877"/>
                <a:gd name="T16" fmla="*/ 139 w 296"/>
                <a:gd name="T17" fmla="*/ 1270 h 1877"/>
                <a:gd name="T18" fmla="*/ 135 w 296"/>
                <a:gd name="T19" fmla="*/ 1131 h 1877"/>
                <a:gd name="T20" fmla="*/ 116 w 296"/>
                <a:gd name="T21" fmla="*/ 846 h 1877"/>
                <a:gd name="T22" fmla="*/ 108 w 296"/>
                <a:gd name="T23" fmla="*/ 708 h 1877"/>
                <a:gd name="T24" fmla="*/ 96 w 296"/>
                <a:gd name="T25" fmla="*/ 573 h 1877"/>
                <a:gd name="T26" fmla="*/ 85 w 296"/>
                <a:gd name="T27" fmla="*/ 443 h 1877"/>
                <a:gd name="T28" fmla="*/ 69 w 296"/>
                <a:gd name="T29" fmla="*/ 327 h 1877"/>
                <a:gd name="T30" fmla="*/ 54 w 296"/>
                <a:gd name="T31" fmla="*/ 219 h 1877"/>
                <a:gd name="T32" fmla="*/ 46 w 296"/>
                <a:gd name="T33" fmla="*/ 173 h 1877"/>
                <a:gd name="T34" fmla="*/ 39 w 296"/>
                <a:gd name="T35" fmla="*/ 127 h 1877"/>
                <a:gd name="T36" fmla="*/ 31 w 296"/>
                <a:gd name="T37" fmla="*/ 89 h 1877"/>
                <a:gd name="T38" fmla="*/ 23 w 296"/>
                <a:gd name="T39" fmla="*/ 54 h 1877"/>
                <a:gd name="T40" fmla="*/ 12 w 296"/>
                <a:gd name="T41" fmla="*/ 23 h 1877"/>
                <a:gd name="T42" fmla="*/ 0 w 296"/>
                <a:gd name="T43" fmla="*/ 0 h 1877"/>
                <a:gd name="T44" fmla="*/ 4 w 296"/>
                <a:gd name="T45" fmla="*/ 4 h 1877"/>
                <a:gd name="T46" fmla="*/ 16 w 296"/>
                <a:gd name="T47" fmla="*/ 16 h 1877"/>
                <a:gd name="T48" fmla="*/ 27 w 296"/>
                <a:gd name="T49" fmla="*/ 35 h 1877"/>
                <a:gd name="T50" fmla="*/ 46 w 296"/>
                <a:gd name="T51" fmla="*/ 66 h 1877"/>
                <a:gd name="T52" fmla="*/ 69 w 296"/>
                <a:gd name="T53" fmla="*/ 112 h 1877"/>
                <a:gd name="T54" fmla="*/ 81 w 296"/>
                <a:gd name="T55" fmla="*/ 139 h 1877"/>
                <a:gd name="T56" fmla="*/ 93 w 296"/>
                <a:gd name="T57" fmla="*/ 169 h 1877"/>
                <a:gd name="T58" fmla="*/ 104 w 296"/>
                <a:gd name="T59" fmla="*/ 204 h 1877"/>
                <a:gd name="T60" fmla="*/ 119 w 296"/>
                <a:gd name="T61" fmla="*/ 243 h 1877"/>
                <a:gd name="T62" fmla="*/ 131 w 296"/>
                <a:gd name="T63" fmla="*/ 289 h 1877"/>
                <a:gd name="T64" fmla="*/ 146 w 296"/>
                <a:gd name="T65" fmla="*/ 335 h 1877"/>
                <a:gd name="T66" fmla="*/ 158 w 296"/>
                <a:gd name="T67" fmla="*/ 389 h 1877"/>
                <a:gd name="T68" fmla="*/ 173 w 296"/>
                <a:gd name="T69" fmla="*/ 446 h 1877"/>
                <a:gd name="T70" fmla="*/ 185 w 296"/>
                <a:gd name="T71" fmla="*/ 508 h 1877"/>
                <a:gd name="T72" fmla="*/ 200 w 296"/>
                <a:gd name="T73" fmla="*/ 577 h 1877"/>
                <a:gd name="T74" fmla="*/ 212 w 296"/>
                <a:gd name="T75" fmla="*/ 650 h 1877"/>
                <a:gd name="T76" fmla="*/ 223 w 296"/>
                <a:gd name="T77" fmla="*/ 731 h 1877"/>
                <a:gd name="T78" fmla="*/ 235 w 296"/>
                <a:gd name="T79" fmla="*/ 816 h 1877"/>
                <a:gd name="T80" fmla="*/ 246 w 296"/>
                <a:gd name="T81" fmla="*/ 904 h 1877"/>
                <a:gd name="T82" fmla="*/ 258 w 296"/>
                <a:gd name="T83" fmla="*/ 1004 h 1877"/>
                <a:gd name="T84" fmla="*/ 266 w 296"/>
                <a:gd name="T85" fmla="*/ 1108 h 1877"/>
                <a:gd name="T86" fmla="*/ 273 w 296"/>
                <a:gd name="T87" fmla="*/ 1220 h 1877"/>
                <a:gd name="T88" fmla="*/ 281 w 296"/>
                <a:gd name="T89" fmla="*/ 1335 h 1877"/>
                <a:gd name="T90" fmla="*/ 289 w 296"/>
                <a:gd name="T91" fmla="*/ 1462 h 1877"/>
                <a:gd name="T92" fmla="*/ 293 w 296"/>
                <a:gd name="T93" fmla="*/ 1593 h 1877"/>
                <a:gd name="T94" fmla="*/ 296 w 296"/>
                <a:gd name="T95" fmla="*/ 1731 h 1877"/>
                <a:gd name="T96" fmla="*/ 296 w 296"/>
                <a:gd name="T97" fmla="*/ 1877 h 1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6" h="1877">
                  <a:moveTo>
                    <a:pt x="296" y="1877"/>
                  </a:moveTo>
                  <a:lnTo>
                    <a:pt x="231" y="1866"/>
                  </a:lnTo>
                  <a:lnTo>
                    <a:pt x="162" y="1839"/>
                  </a:lnTo>
                  <a:lnTo>
                    <a:pt x="158" y="1797"/>
                  </a:lnTo>
                  <a:lnTo>
                    <a:pt x="158" y="1751"/>
                  </a:lnTo>
                  <a:lnTo>
                    <a:pt x="154" y="1647"/>
                  </a:lnTo>
                  <a:lnTo>
                    <a:pt x="150" y="1531"/>
                  </a:lnTo>
                  <a:lnTo>
                    <a:pt x="146" y="1404"/>
                  </a:lnTo>
                  <a:lnTo>
                    <a:pt x="139" y="1270"/>
                  </a:lnTo>
                  <a:lnTo>
                    <a:pt x="135" y="1131"/>
                  </a:lnTo>
                  <a:lnTo>
                    <a:pt x="116" y="846"/>
                  </a:lnTo>
                  <a:lnTo>
                    <a:pt x="108" y="708"/>
                  </a:lnTo>
                  <a:lnTo>
                    <a:pt x="96" y="573"/>
                  </a:lnTo>
                  <a:lnTo>
                    <a:pt x="85" y="443"/>
                  </a:lnTo>
                  <a:lnTo>
                    <a:pt x="69" y="327"/>
                  </a:lnTo>
                  <a:lnTo>
                    <a:pt x="54" y="219"/>
                  </a:lnTo>
                  <a:lnTo>
                    <a:pt x="46" y="173"/>
                  </a:lnTo>
                  <a:lnTo>
                    <a:pt x="39" y="127"/>
                  </a:lnTo>
                  <a:lnTo>
                    <a:pt x="31" y="89"/>
                  </a:lnTo>
                  <a:lnTo>
                    <a:pt x="23" y="54"/>
                  </a:lnTo>
                  <a:lnTo>
                    <a:pt x="12" y="23"/>
                  </a:lnTo>
                  <a:lnTo>
                    <a:pt x="0" y="0"/>
                  </a:lnTo>
                  <a:lnTo>
                    <a:pt x="4" y="4"/>
                  </a:lnTo>
                  <a:lnTo>
                    <a:pt x="16" y="16"/>
                  </a:lnTo>
                  <a:lnTo>
                    <a:pt x="27" y="35"/>
                  </a:lnTo>
                  <a:lnTo>
                    <a:pt x="46" y="66"/>
                  </a:lnTo>
                  <a:lnTo>
                    <a:pt x="69" y="112"/>
                  </a:lnTo>
                  <a:lnTo>
                    <a:pt x="81" y="139"/>
                  </a:lnTo>
                  <a:lnTo>
                    <a:pt x="93" y="169"/>
                  </a:lnTo>
                  <a:lnTo>
                    <a:pt x="104" y="204"/>
                  </a:lnTo>
                  <a:lnTo>
                    <a:pt x="119" y="243"/>
                  </a:lnTo>
                  <a:lnTo>
                    <a:pt x="131" y="289"/>
                  </a:lnTo>
                  <a:lnTo>
                    <a:pt x="146" y="335"/>
                  </a:lnTo>
                  <a:lnTo>
                    <a:pt x="158" y="389"/>
                  </a:lnTo>
                  <a:lnTo>
                    <a:pt x="173" y="446"/>
                  </a:lnTo>
                  <a:lnTo>
                    <a:pt x="185" y="508"/>
                  </a:lnTo>
                  <a:lnTo>
                    <a:pt x="200" y="577"/>
                  </a:lnTo>
                  <a:lnTo>
                    <a:pt x="212" y="650"/>
                  </a:lnTo>
                  <a:lnTo>
                    <a:pt x="223" y="731"/>
                  </a:lnTo>
                  <a:lnTo>
                    <a:pt x="235" y="816"/>
                  </a:lnTo>
                  <a:lnTo>
                    <a:pt x="246" y="904"/>
                  </a:lnTo>
                  <a:lnTo>
                    <a:pt x="258" y="1004"/>
                  </a:lnTo>
                  <a:lnTo>
                    <a:pt x="266" y="1108"/>
                  </a:lnTo>
                  <a:lnTo>
                    <a:pt x="273" y="1220"/>
                  </a:lnTo>
                  <a:lnTo>
                    <a:pt x="281" y="1335"/>
                  </a:lnTo>
                  <a:lnTo>
                    <a:pt x="289" y="1462"/>
                  </a:lnTo>
                  <a:lnTo>
                    <a:pt x="293" y="1593"/>
                  </a:lnTo>
                  <a:lnTo>
                    <a:pt x="296" y="1731"/>
                  </a:lnTo>
                  <a:lnTo>
                    <a:pt x="296" y="1877"/>
                  </a:lnTo>
                  <a:close/>
                </a:path>
              </a:pathLst>
            </a:custGeom>
            <a:solidFill>
              <a:srgbClr val="841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7"/>
            <p:cNvSpPr>
              <a:spLocks/>
            </p:cNvSpPr>
            <p:nvPr/>
          </p:nvSpPr>
          <p:spPr bwMode="auto">
            <a:xfrm>
              <a:off x="889481" y="3100376"/>
              <a:ext cx="831850" cy="817563"/>
            </a:xfrm>
            <a:custGeom>
              <a:avLst/>
              <a:gdLst>
                <a:gd name="T0" fmla="*/ 127 w 524"/>
                <a:gd name="T1" fmla="*/ 0 h 515"/>
                <a:gd name="T2" fmla="*/ 524 w 524"/>
                <a:gd name="T3" fmla="*/ 284 h 515"/>
                <a:gd name="T4" fmla="*/ 412 w 524"/>
                <a:gd name="T5" fmla="*/ 515 h 515"/>
                <a:gd name="T6" fmla="*/ 0 w 524"/>
                <a:gd name="T7" fmla="*/ 0 h 515"/>
                <a:gd name="T8" fmla="*/ 127 w 524"/>
                <a:gd name="T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515">
                  <a:moveTo>
                    <a:pt x="127" y="0"/>
                  </a:moveTo>
                  <a:lnTo>
                    <a:pt x="524" y="284"/>
                  </a:lnTo>
                  <a:lnTo>
                    <a:pt x="412" y="515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68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8"/>
            <p:cNvSpPr>
              <a:spLocks/>
            </p:cNvSpPr>
            <p:nvPr/>
          </p:nvSpPr>
          <p:spPr bwMode="auto">
            <a:xfrm>
              <a:off x="889481" y="3100376"/>
              <a:ext cx="831850" cy="817563"/>
            </a:xfrm>
            <a:custGeom>
              <a:avLst/>
              <a:gdLst>
                <a:gd name="T0" fmla="*/ 401 w 524"/>
                <a:gd name="T1" fmla="*/ 419 h 515"/>
                <a:gd name="T2" fmla="*/ 481 w 524"/>
                <a:gd name="T3" fmla="*/ 254 h 515"/>
                <a:gd name="T4" fmla="*/ 524 w 524"/>
                <a:gd name="T5" fmla="*/ 284 h 515"/>
                <a:gd name="T6" fmla="*/ 412 w 524"/>
                <a:gd name="T7" fmla="*/ 515 h 515"/>
                <a:gd name="T8" fmla="*/ 0 w 524"/>
                <a:gd name="T9" fmla="*/ 0 h 515"/>
                <a:gd name="T10" fmla="*/ 70 w 524"/>
                <a:gd name="T11" fmla="*/ 0 h 515"/>
                <a:gd name="T12" fmla="*/ 401 w 524"/>
                <a:gd name="T13" fmla="*/ 41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15">
                  <a:moveTo>
                    <a:pt x="401" y="419"/>
                  </a:moveTo>
                  <a:lnTo>
                    <a:pt x="481" y="254"/>
                  </a:lnTo>
                  <a:lnTo>
                    <a:pt x="524" y="284"/>
                  </a:lnTo>
                  <a:lnTo>
                    <a:pt x="412" y="515"/>
                  </a:lnTo>
                  <a:lnTo>
                    <a:pt x="0" y="0"/>
                  </a:lnTo>
                  <a:lnTo>
                    <a:pt x="70" y="0"/>
                  </a:lnTo>
                  <a:lnTo>
                    <a:pt x="401" y="419"/>
                  </a:lnTo>
                  <a:close/>
                </a:path>
              </a:pathLst>
            </a:custGeom>
            <a:solidFill>
              <a:srgbClr val="F47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49"/>
            <p:cNvSpPr>
              <a:spLocks noChangeArrowheads="1"/>
            </p:cNvSpPr>
            <p:nvPr/>
          </p:nvSpPr>
          <p:spPr bwMode="auto">
            <a:xfrm>
              <a:off x="859318" y="3100376"/>
              <a:ext cx="519113" cy="249238"/>
            </a:xfrm>
            <a:prstGeom prst="rect">
              <a:avLst/>
            </a:prstGeom>
            <a:solidFill>
              <a:srgbClr val="F68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50"/>
            <p:cNvSpPr>
              <a:spLocks/>
            </p:cNvSpPr>
            <p:nvPr/>
          </p:nvSpPr>
          <p:spPr bwMode="auto">
            <a:xfrm>
              <a:off x="859318" y="3100376"/>
              <a:ext cx="519113" cy="249238"/>
            </a:xfrm>
            <a:custGeom>
              <a:avLst/>
              <a:gdLst>
                <a:gd name="T0" fmla="*/ 300 w 327"/>
                <a:gd name="T1" fmla="*/ 115 h 157"/>
                <a:gd name="T2" fmla="*/ 300 w 327"/>
                <a:gd name="T3" fmla="*/ 0 h 157"/>
                <a:gd name="T4" fmla="*/ 327 w 327"/>
                <a:gd name="T5" fmla="*/ 0 h 157"/>
                <a:gd name="T6" fmla="*/ 327 w 327"/>
                <a:gd name="T7" fmla="*/ 157 h 157"/>
                <a:gd name="T8" fmla="*/ 0 w 327"/>
                <a:gd name="T9" fmla="*/ 157 h 157"/>
                <a:gd name="T10" fmla="*/ 0 w 327"/>
                <a:gd name="T11" fmla="*/ 115 h 157"/>
                <a:gd name="T12" fmla="*/ 300 w 327"/>
                <a:gd name="T13" fmla="*/ 11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157">
                  <a:moveTo>
                    <a:pt x="300" y="115"/>
                  </a:moveTo>
                  <a:lnTo>
                    <a:pt x="300" y="0"/>
                  </a:lnTo>
                  <a:lnTo>
                    <a:pt x="327" y="0"/>
                  </a:lnTo>
                  <a:lnTo>
                    <a:pt x="327" y="157"/>
                  </a:lnTo>
                  <a:lnTo>
                    <a:pt x="0" y="157"/>
                  </a:lnTo>
                  <a:lnTo>
                    <a:pt x="0" y="115"/>
                  </a:lnTo>
                  <a:lnTo>
                    <a:pt x="300" y="115"/>
                  </a:lnTo>
                  <a:close/>
                </a:path>
              </a:pathLst>
            </a:custGeom>
            <a:solidFill>
              <a:srgbClr val="F47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 flipH="1">
            <a:off x="10728960" y="0"/>
            <a:ext cx="1463040" cy="5486400"/>
            <a:chOff x="859318" y="400039"/>
            <a:chExt cx="1533525" cy="5753100"/>
          </a:xfrm>
        </p:grpSpPr>
        <p:sp>
          <p:nvSpPr>
            <p:cNvPr id="144" name="Freeform 38"/>
            <p:cNvSpPr>
              <a:spLocks/>
            </p:cNvSpPr>
            <p:nvPr/>
          </p:nvSpPr>
          <p:spPr bwMode="auto">
            <a:xfrm>
              <a:off x="859318" y="400039"/>
              <a:ext cx="1533525" cy="2828925"/>
            </a:xfrm>
            <a:custGeom>
              <a:avLst/>
              <a:gdLst>
                <a:gd name="T0" fmla="*/ 966 w 966"/>
                <a:gd name="T1" fmla="*/ 0 h 1782"/>
                <a:gd name="T2" fmla="*/ 943 w 966"/>
                <a:gd name="T3" fmla="*/ 170 h 1782"/>
                <a:gd name="T4" fmla="*/ 912 w 966"/>
                <a:gd name="T5" fmla="*/ 331 h 1782"/>
                <a:gd name="T6" fmla="*/ 881 w 966"/>
                <a:gd name="T7" fmla="*/ 477 h 1782"/>
                <a:gd name="T8" fmla="*/ 851 w 966"/>
                <a:gd name="T9" fmla="*/ 616 h 1782"/>
                <a:gd name="T10" fmla="*/ 816 w 966"/>
                <a:gd name="T11" fmla="*/ 743 h 1782"/>
                <a:gd name="T12" fmla="*/ 781 w 966"/>
                <a:gd name="T13" fmla="*/ 862 h 1782"/>
                <a:gd name="T14" fmla="*/ 743 w 966"/>
                <a:gd name="T15" fmla="*/ 970 h 1782"/>
                <a:gd name="T16" fmla="*/ 704 w 966"/>
                <a:gd name="T17" fmla="*/ 1070 h 1782"/>
                <a:gd name="T18" fmla="*/ 666 w 966"/>
                <a:gd name="T19" fmla="*/ 1162 h 1782"/>
                <a:gd name="T20" fmla="*/ 627 w 966"/>
                <a:gd name="T21" fmla="*/ 1243 h 1782"/>
                <a:gd name="T22" fmla="*/ 585 w 966"/>
                <a:gd name="T23" fmla="*/ 1320 h 1782"/>
                <a:gd name="T24" fmla="*/ 547 w 966"/>
                <a:gd name="T25" fmla="*/ 1389 h 1782"/>
                <a:gd name="T26" fmla="*/ 504 w 966"/>
                <a:gd name="T27" fmla="*/ 1451 h 1782"/>
                <a:gd name="T28" fmla="*/ 466 w 966"/>
                <a:gd name="T29" fmla="*/ 1505 h 1782"/>
                <a:gd name="T30" fmla="*/ 424 w 966"/>
                <a:gd name="T31" fmla="*/ 1551 h 1782"/>
                <a:gd name="T32" fmla="*/ 385 w 966"/>
                <a:gd name="T33" fmla="*/ 1593 h 1782"/>
                <a:gd name="T34" fmla="*/ 347 w 966"/>
                <a:gd name="T35" fmla="*/ 1631 h 1782"/>
                <a:gd name="T36" fmla="*/ 308 w 966"/>
                <a:gd name="T37" fmla="*/ 1662 h 1782"/>
                <a:gd name="T38" fmla="*/ 273 w 966"/>
                <a:gd name="T39" fmla="*/ 1689 h 1782"/>
                <a:gd name="T40" fmla="*/ 239 w 966"/>
                <a:gd name="T41" fmla="*/ 1712 h 1782"/>
                <a:gd name="T42" fmla="*/ 204 w 966"/>
                <a:gd name="T43" fmla="*/ 1732 h 1782"/>
                <a:gd name="T44" fmla="*/ 173 w 966"/>
                <a:gd name="T45" fmla="*/ 1747 h 1782"/>
                <a:gd name="T46" fmla="*/ 116 w 966"/>
                <a:gd name="T47" fmla="*/ 1766 h 1782"/>
                <a:gd name="T48" fmla="*/ 69 w 966"/>
                <a:gd name="T49" fmla="*/ 1778 h 1782"/>
                <a:gd name="T50" fmla="*/ 31 w 966"/>
                <a:gd name="T51" fmla="*/ 1782 h 1782"/>
                <a:gd name="T52" fmla="*/ 12 w 966"/>
                <a:gd name="T53" fmla="*/ 1782 h 1782"/>
                <a:gd name="T54" fmla="*/ 4 w 966"/>
                <a:gd name="T55" fmla="*/ 1782 h 1782"/>
                <a:gd name="T56" fmla="*/ 0 w 966"/>
                <a:gd name="T57" fmla="*/ 1782 h 1782"/>
                <a:gd name="T58" fmla="*/ 0 w 966"/>
                <a:gd name="T59" fmla="*/ 0 h 1782"/>
                <a:gd name="T60" fmla="*/ 966 w 966"/>
                <a:gd name="T6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6" h="1782">
                  <a:moveTo>
                    <a:pt x="966" y="0"/>
                  </a:moveTo>
                  <a:lnTo>
                    <a:pt x="943" y="170"/>
                  </a:lnTo>
                  <a:lnTo>
                    <a:pt x="912" y="331"/>
                  </a:lnTo>
                  <a:lnTo>
                    <a:pt x="881" y="477"/>
                  </a:lnTo>
                  <a:lnTo>
                    <a:pt x="851" y="616"/>
                  </a:lnTo>
                  <a:lnTo>
                    <a:pt x="816" y="743"/>
                  </a:lnTo>
                  <a:lnTo>
                    <a:pt x="781" y="862"/>
                  </a:lnTo>
                  <a:lnTo>
                    <a:pt x="743" y="970"/>
                  </a:lnTo>
                  <a:lnTo>
                    <a:pt x="704" y="1070"/>
                  </a:lnTo>
                  <a:lnTo>
                    <a:pt x="666" y="1162"/>
                  </a:lnTo>
                  <a:lnTo>
                    <a:pt x="627" y="1243"/>
                  </a:lnTo>
                  <a:lnTo>
                    <a:pt x="585" y="1320"/>
                  </a:lnTo>
                  <a:lnTo>
                    <a:pt x="547" y="1389"/>
                  </a:lnTo>
                  <a:lnTo>
                    <a:pt x="504" y="1451"/>
                  </a:lnTo>
                  <a:lnTo>
                    <a:pt x="466" y="1505"/>
                  </a:lnTo>
                  <a:lnTo>
                    <a:pt x="424" y="1551"/>
                  </a:lnTo>
                  <a:lnTo>
                    <a:pt x="385" y="1593"/>
                  </a:lnTo>
                  <a:lnTo>
                    <a:pt x="347" y="1631"/>
                  </a:lnTo>
                  <a:lnTo>
                    <a:pt x="308" y="1662"/>
                  </a:lnTo>
                  <a:lnTo>
                    <a:pt x="273" y="1689"/>
                  </a:lnTo>
                  <a:lnTo>
                    <a:pt x="239" y="1712"/>
                  </a:lnTo>
                  <a:lnTo>
                    <a:pt x="204" y="1732"/>
                  </a:lnTo>
                  <a:lnTo>
                    <a:pt x="173" y="1747"/>
                  </a:lnTo>
                  <a:lnTo>
                    <a:pt x="116" y="1766"/>
                  </a:lnTo>
                  <a:lnTo>
                    <a:pt x="69" y="1778"/>
                  </a:lnTo>
                  <a:lnTo>
                    <a:pt x="31" y="1782"/>
                  </a:lnTo>
                  <a:lnTo>
                    <a:pt x="12" y="1782"/>
                  </a:lnTo>
                  <a:lnTo>
                    <a:pt x="4" y="1782"/>
                  </a:lnTo>
                  <a:lnTo>
                    <a:pt x="0" y="1782"/>
                  </a:lnTo>
                  <a:lnTo>
                    <a:pt x="0" y="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DF2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9"/>
            <p:cNvSpPr>
              <a:spLocks/>
            </p:cNvSpPr>
            <p:nvPr/>
          </p:nvSpPr>
          <p:spPr bwMode="auto">
            <a:xfrm>
              <a:off x="859318" y="400039"/>
              <a:ext cx="1533525" cy="2828925"/>
            </a:xfrm>
            <a:custGeom>
              <a:avLst/>
              <a:gdLst>
                <a:gd name="T0" fmla="*/ 789 w 966"/>
                <a:gd name="T1" fmla="*/ 0 h 1782"/>
                <a:gd name="T2" fmla="*/ 966 w 966"/>
                <a:gd name="T3" fmla="*/ 0 h 1782"/>
                <a:gd name="T4" fmla="*/ 943 w 966"/>
                <a:gd name="T5" fmla="*/ 170 h 1782"/>
                <a:gd name="T6" fmla="*/ 912 w 966"/>
                <a:gd name="T7" fmla="*/ 331 h 1782"/>
                <a:gd name="T8" fmla="*/ 881 w 966"/>
                <a:gd name="T9" fmla="*/ 477 h 1782"/>
                <a:gd name="T10" fmla="*/ 851 w 966"/>
                <a:gd name="T11" fmla="*/ 616 h 1782"/>
                <a:gd name="T12" fmla="*/ 816 w 966"/>
                <a:gd name="T13" fmla="*/ 743 h 1782"/>
                <a:gd name="T14" fmla="*/ 781 w 966"/>
                <a:gd name="T15" fmla="*/ 862 h 1782"/>
                <a:gd name="T16" fmla="*/ 743 w 966"/>
                <a:gd name="T17" fmla="*/ 970 h 1782"/>
                <a:gd name="T18" fmla="*/ 704 w 966"/>
                <a:gd name="T19" fmla="*/ 1070 h 1782"/>
                <a:gd name="T20" fmla="*/ 666 w 966"/>
                <a:gd name="T21" fmla="*/ 1162 h 1782"/>
                <a:gd name="T22" fmla="*/ 627 w 966"/>
                <a:gd name="T23" fmla="*/ 1243 h 1782"/>
                <a:gd name="T24" fmla="*/ 585 w 966"/>
                <a:gd name="T25" fmla="*/ 1320 h 1782"/>
                <a:gd name="T26" fmla="*/ 547 w 966"/>
                <a:gd name="T27" fmla="*/ 1389 h 1782"/>
                <a:gd name="T28" fmla="*/ 504 w 966"/>
                <a:gd name="T29" fmla="*/ 1451 h 1782"/>
                <a:gd name="T30" fmla="*/ 466 w 966"/>
                <a:gd name="T31" fmla="*/ 1505 h 1782"/>
                <a:gd name="T32" fmla="*/ 424 w 966"/>
                <a:gd name="T33" fmla="*/ 1551 h 1782"/>
                <a:gd name="T34" fmla="*/ 385 w 966"/>
                <a:gd name="T35" fmla="*/ 1593 h 1782"/>
                <a:gd name="T36" fmla="*/ 347 w 966"/>
                <a:gd name="T37" fmla="*/ 1631 h 1782"/>
                <a:gd name="T38" fmla="*/ 308 w 966"/>
                <a:gd name="T39" fmla="*/ 1662 h 1782"/>
                <a:gd name="T40" fmla="*/ 273 w 966"/>
                <a:gd name="T41" fmla="*/ 1689 h 1782"/>
                <a:gd name="T42" fmla="*/ 239 w 966"/>
                <a:gd name="T43" fmla="*/ 1712 h 1782"/>
                <a:gd name="T44" fmla="*/ 204 w 966"/>
                <a:gd name="T45" fmla="*/ 1732 h 1782"/>
                <a:gd name="T46" fmla="*/ 173 w 966"/>
                <a:gd name="T47" fmla="*/ 1747 h 1782"/>
                <a:gd name="T48" fmla="*/ 116 w 966"/>
                <a:gd name="T49" fmla="*/ 1766 h 1782"/>
                <a:gd name="T50" fmla="*/ 69 w 966"/>
                <a:gd name="T51" fmla="*/ 1778 h 1782"/>
                <a:gd name="T52" fmla="*/ 31 w 966"/>
                <a:gd name="T53" fmla="*/ 1782 h 1782"/>
                <a:gd name="T54" fmla="*/ 12 w 966"/>
                <a:gd name="T55" fmla="*/ 1782 h 1782"/>
                <a:gd name="T56" fmla="*/ 4 w 966"/>
                <a:gd name="T57" fmla="*/ 1782 h 1782"/>
                <a:gd name="T58" fmla="*/ 0 w 966"/>
                <a:gd name="T59" fmla="*/ 1782 h 1782"/>
                <a:gd name="T60" fmla="*/ 54 w 966"/>
                <a:gd name="T61" fmla="*/ 1758 h 1782"/>
                <a:gd name="T62" fmla="*/ 100 w 966"/>
                <a:gd name="T63" fmla="*/ 1732 h 1782"/>
                <a:gd name="T64" fmla="*/ 146 w 966"/>
                <a:gd name="T65" fmla="*/ 1701 h 1782"/>
                <a:gd name="T66" fmla="*/ 189 w 966"/>
                <a:gd name="T67" fmla="*/ 1666 h 1782"/>
                <a:gd name="T68" fmla="*/ 231 w 966"/>
                <a:gd name="T69" fmla="*/ 1624 h 1782"/>
                <a:gd name="T70" fmla="*/ 273 w 966"/>
                <a:gd name="T71" fmla="*/ 1581 h 1782"/>
                <a:gd name="T72" fmla="*/ 347 w 966"/>
                <a:gd name="T73" fmla="*/ 1485 h 1782"/>
                <a:gd name="T74" fmla="*/ 416 w 966"/>
                <a:gd name="T75" fmla="*/ 1378 h 1782"/>
                <a:gd name="T76" fmla="*/ 474 w 966"/>
                <a:gd name="T77" fmla="*/ 1258 h 1782"/>
                <a:gd name="T78" fmla="*/ 527 w 966"/>
                <a:gd name="T79" fmla="*/ 1131 h 1782"/>
                <a:gd name="T80" fmla="*/ 577 w 966"/>
                <a:gd name="T81" fmla="*/ 1001 h 1782"/>
                <a:gd name="T82" fmla="*/ 620 w 966"/>
                <a:gd name="T83" fmla="*/ 866 h 1782"/>
                <a:gd name="T84" fmla="*/ 658 w 966"/>
                <a:gd name="T85" fmla="*/ 731 h 1782"/>
                <a:gd name="T86" fmla="*/ 689 w 966"/>
                <a:gd name="T87" fmla="*/ 597 h 1782"/>
                <a:gd name="T88" fmla="*/ 716 w 966"/>
                <a:gd name="T89" fmla="*/ 462 h 1782"/>
                <a:gd name="T90" fmla="*/ 739 w 966"/>
                <a:gd name="T91" fmla="*/ 335 h 1782"/>
                <a:gd name="T92" fmla="*/ 758 w 966"/>
                <a:gd name="T93" fmla="*/ 212 h 1782"/>
                <a:gd name="T94" fmla="*/ 774 w 966"/>
                <a:gd name="T95" fmla="*/ 100 h 1782"/>
                <a:gd name="T96" fmla="*/ 789 w 966"/>
                <a:gd name="T97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6" h="1782">
                  <a:moveTo>
                    <a:pt x="789" y="0"/>
                  </a:moveTo>
                  <a:lnTo>
                    <a:pt x="966" y="0"/>
                  </a:lnTo>
                  <a:lnTo>
                    <a:pt x="943" y="170"/>
                  </a:lnTo>
                  <a:lnTo>
                    <a:pt x="912" y="331"/>
                  </a:lnTo>
                  <a:lnTo>
                    <a:pt x="881" y="477"/>
                  </a:lnTo>
                  <a:lnTo>
                    <a:pt x="851" y="616"/>
                  </a:lnTo>
                  <a:lnTo>
                    <a:pt x="816" y="743"/>
                  </a:lnTo>
                  <a:lnTo>
                    <a:pt x="781" y="862"/>
                  </a:lnTo>
                  <a:lnTo>
                    <a:pt x="743" y="970"/>
                  </a:lnTo>
                  <a:lnTo>
                    <a:pt x="704" y="1070"/>
                  </a:lnTo>
                  <a:lnTo>
                    <a:pt x="666" y="1162"/>
                  </a:lnTo>
                  <a:lnTo>
                    <a:pt x="627" y="1243"/>
                  </a:lnTo>
                  <a:lnTo>
                    <a:pt x="585" y="1320"/>
                  </a:lnTo>
                  <a:lnTo>
                    <a:pt x="547" y="1389"/>
                  </a:lnTo>
                  <a:lnTo>
                    <a:pt x="504" y="1451"/>
                  </a:lnTo>
                  <a:lnTo>
                    <a:pt x="466" y="1505"/>
                  </a:lnTo>
                  <a:lnTo>
                    <a:pt x="424" y="1551"/>
                  </a:lnTo>
                  <a:lnTo>
                    <a:pt x="385" y="1593"/>
                  </a:lnTo>
                  <a:lnTo>
                    <a:pt x="347" y="1631"/>
                  </a:lnTo>
                  <a:lnTo>
                    <a:pt x="308" y="1662"/>
                  </a:lnTo>
                  <a:lnTo>
                    <a:pt x="273" y="1689"/>
                  </a:lnTo>
                  <a:lnTo>
                    <a:pt x="239" y="1712"/>
                  </a:lnTo>
                  <a:lnTo>
                    <a:pt x="204" y="1732"/>
                  </a:lnTo>
                  <a:lnTo>
                    <a:pt x="173" y="1747"/>
                  </a:lnTo>
                  <a:lnTo>
                    <a:pt x="116" y="1766"/>
                  </a:lnTo>
                  <a:lnTo>
                    <a:pt x="69" y="1778"/>
                  </a:lnTo>
                  <a:lnTo>
                    <a:pt x="31" y="1782"/>
                  </a:lnTo>
                  <a:lnTo>
                    <a:pt x="12" y="1782"/>
                  </a:lnTo>
                  <a:lnTo>
                    <a:pt x="4" y="1782"/>
                  </a:lnTo>
                  <a:lnTo>
                    <a:pt x="0" y="1782"/>
                  </a:lnTo>
                  <a:lnTo>
                    <a:pt x="54" y="1758"/>
                  </a:lnTo>
                  <a:lnTo>
                    <a:pt x="100" y="1732"/>
                  </a:lnTo>
                  <a:lnTo>
                    <a:pt x="146" y="1701"/>
                  </a:lnTo>
                  <a:lnTo>
                    <a:pt x="189" y="1666"/>
                  </a:lnTo>
                  <a:lnTo>
                    <a:pt x="231" y="1624"/>
                  </a:lnTo>
                  <a:lnTo>
                    <a:pt x="273" y="1581"/>
                  </a:lnTo>
                  <a:lnTo>
                    <a:pt x="347" y="1485"/>
                  </a:lnTo>
                  <a:lnTo>
                    <a:pt x="416" y="1378"/>
                  </a:lnTo>
                  <a:lnTo>
                    <a:pt x="474" y="1258"/>
                  </a:lnTo>
                  <a:lnTo>
                    <a:pt x="527" y="1131"/>
                  </a:lnTo>
                  <a:lnTo>
                    <a:pt x="577" y="1001"/>
                  </a:lnTo>
                  <a:lnTo>
                    <a:pt x="620" y="866"/>
                  </a:lnTo>
                  <a:lnTo>
                    <a:pt x="658" y="731"/>
                  </a:lnTo>
                  <a:lnTo>
                    <a:pt x="689" y="597"/>
                  </a:lnTo>
                  <a:lnTo>
                    <a:pt x="716" y="462"/>
                  </a:lnTo>
                  <a:lnTo>
                    <a:pt x="739" y="335"/>
                  </a:lnTo>
                  <a:lnTo>
                    <a:pt x="758" y="212"/>
                  </a:lnTo>
                  <a:lnTo>
                    <a:pt x="774" y="100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0"/>
            <p:cNvSpPr>
              <a:spLocks/>
            </p:cNvSpPr>
            <p:nvPr/>
          </p:nvSpPr>
          <p:spPr bwMode="auto">
            <a:xfrm>
              <a:off x="859318" y="400039"/>
              <a:ext cx="971550" cy="2803525"/>
            </a:xfrm>
            <a:custGeom>
              <a:avLst/>
              <a:gdLst>
                <a:gd name="T0" fmla="*/ 104 w 612"/>
                <a:gd name="T1" fmla="*/ 0 h 1766"/>
                <a:gd name="T2" fmla="*/ 612 w 612"/>
                <a:gd name="T3" fmla="*/ 0 h 1766"/>
                <a:gd name="T4" fmla="*/ 604 w 612"/>
                <a:gd name="T5" fmla="*/ 93 h 1766"/>
                <a:gd name="T6" fmla="*/ 589 w 612"/>
                <a:gd name="T7" fmla="*/ 197 h 1766"/>
                <a:gd name="T8" fmla="*/ 577 w 612"/>
                <a:gd name="T9" fmla="*/ 312 h 1766"/>
                <a:gd name="T10" fmla="*/ 558 w 612"/>
                <a:gd name="T11" fmla="*/ 427 h 1766"/>
                <a:gd name="T12" fmla="*/ 535 w 612"/>
                <a:gd name="T13" fmla="*/ 554 h 1766"/>
                <a:gd name="T14" fmla="*/ 512 w 612"/>
                <a:gd name="T15" fmla="*/ 681 h 1766"/>
                <a:gd name="T16" fmla="*/ 485 w 612"/>
                <a:gd name="T17" fmla="*/ 808 h 1766"/>
                <a:gd name="T18" fmla="*/ 450 w 612"/>
                <a:gd name="T19" fmla="*/ 939 h 1766"/>
                <a:gd name="T20" fmla="*/ 412 w 612"/>
                <a:gd name="T21" fmla="*/ 1062 h 1766"/>
                <a:gd name="T22" fmla="*/ 370 w 612"/>
                <a:gd name="T23" fmla="*/ 1189 h 1766"/>
                <a:gd name="T24" fmla="*/ 323 w 612"/>
                <a:gd name="T25" fmla="*/ 1305 h 1766"/>
                <a:gd name="T26" fmla="*/ 270 w 612"/>
                <a:gd name="T27" fmla="*/ 1416 h 1766"/>
                <a:gd name="T28" fmla="*/ 212 w 612"/>
                <a:gd name="T29" fmla="*/ 1520 h 1766"/>
                <a:gd name="T30" fmla="*/ 150 w 612"/>
                <a:gd name="T31" fmla="*/ 1616 h 1766"/>
                <a:gd name="T32" fmla="*/ 77 w 612"/>
                <a:gd name="T33" fmla="*/ 1697 h 1766"/>
                <a:gd name="T34" fmla="*/ 0 w 612"/>
                <a:gd name="T35" fmla="*/ 1766 h 1766"/>
                <a:gd name="T36" fmla="*/ 0 w 612"/>
                <a:gd name="T37" fmla="*/ 1678 h 1766"/>
                <a:gd name="T38" fmla="*/ 12 w 612"/>
                <a:gd name="T39" fmla="*/ 1620 h 1766"/>
                <a:gd name="T40" fmla="*/ 23 w 612"/>
                <a:gd name="T41" fmla="*/ 1555 h 1766"/>
                <a:gd name="T42" fmla="*/ 39 w 612"/>
                <a:gd name="T43" fmla="*/ 1481 h 1766"/>
                <a:gd name="T44" fmla="*/ 50 w 612"/>
                <a:gd name="T45" fmla="*/ 1397 h 1766"/>
                <a:gd name="T46" fmla="*/ 66 w 612"/>
                <a:gd name="T47" fmla="*/ 1305 h 1766"/>
                <a:gd name="T48" fmla="*/ 77 w 612"/>
                <a:gd name="T49" fmla="*/ 1204 h 1766"/>
                <a:gd name="T50" fmla="*/ 93 w 612"/>
                <a:gd name="T51" fmla="*/ 1101 h 1766"/>
                <a:gd name="T52" fmla="*/ 104 w 612"/>
                <a:gd name="T53" fmla="*/ 989 h 1766"/>
                <a:gd name="T54" fmla="*/ 112 w 612"/>
                <a:gd name="T55" fmla="*/ 874 h 1766"/>
                <a:gd name="T56" fmla="*/ 119 w 612"/>
                <a:gd name="T57" fmla="*/ 754 h 1766"/>
                <a:gd name="T58" fmla="*/ 127 w 612"/>
                <a:gd name="T59" fmla="*/ 508 h 1766"/>
                <a:gd name="T60" fmla="*/ 127 w 612"/>
                <a:gd name="T61" fmla="*/ 381 h 1766"/>
                <a:gd name="T62" fmla="*/ 123 w 612"/>
                <a:gd name="T63" fmla="*/ 254 h 1766"/>
                <a:gd name="T64" fmla="*/ 116 w 612"/>
                <a:gd name="T65" fmla="*/ 127 h 1766"/>
                <a:gd name="T66" fmla="*/ 104 w 612"/>
                <a:gd name="T67" fmla="*/ 0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2" h="1766">
                  <a:moveTo>
                    <a:pt x="104" y="0"/>
                  </a:moveTo>
                  <a:lnTo>
                    <a:pt x="612" y="0"/>
                  </a:lnTo>
                  <a:lnTo>
                    <a:pt x="604" y="93"/>
                  </a:lnTo>
                  <a:lnTo>
                    <a:pt x="589" y="197"/>
                  </a:lnTo>
                  <a:lnTo>
                    <a:pt x="577" y="312"/>
                  </a:lnTo>
                  <a:lnTo>
                    <a:pt x="558" y="427"/>
                  </a:lnTo>
                  <a:lnTo>
                    <a:pt x="535" y="554"/>
                  </a:lnTo>
                  <a:lnTo>
                    <a:pt x="512" y="681"/>
                  </a:lnTo>
                  <a:lnTo>
                    <a:pt x="485" y="808"/>
                  </a:lnTo>
                  <a:lnTo>
                    <a:pt x="450" y="939"/>
                  </a:lnTo>
                  <a:lnTo>
                    <a:pt x="412" y="1062"/>
                  </a:lnTo>
                  <a:lnTo>
                    <a:pt x="370" y="1189"/>
                  </a:lnTo>
                  <a:lnTo>
                    <a:pt x="323" y="1305"/>
                  </a:lnTo>
                  <a:lnTo>
                    <a:pt x="270" y="1416"/>
                  </a:lnTo>
                  <a:lnTo>
                    <a:pt x="212" y="1520"/>
                  </a:lnTo>
                  <a:lnTo>
                    <a:pt x="150" y="1616"/>
                  </a:lnTo>
                  <a:lnTo>
                    <a:pt x="77" y="1697"/>
                  </a:lnTo>
                  <a:lnTo>
                    <a:pt x="0" y="1766"/>
                  </a:lnTo>
                  <a:lnTo>
                    <a:pt x="0" y="1678"/>
                  </a:lnTo>
                  <a:lnTo>
                    <a:pt x="12" y="1620"/>
                  </a:lnTo>
                  <a:lnTo>
                    <a:pt x="23" y="1555"/>
                  </a:lnTo>
                  <a:lnTo>
                    <a:pt x="39" y="1481"/>
                  </a:lnTo>
                  <a:lnTo>
                    <a:pt x="50" y="1397"/>
                  </a:lnTo>
                  <a:lnTo>
                    <a:pt x="66" y="1305"/>
                  </a:lnTo>
                  <a:lnTo>
                    <a:pt x="77" y="1204"/>
                  </a:lnTo>
                  <a:lnTo>
                    <a:pt x="93" y="1101"/>
                  </a:lnTo>
                  <a:lnTo>
                    <a:pt x="104" y="989"/>
                  </a:lnTo>
                  <a:lnTo>
                    <a:pt x="112" y="874"/>
                  </a:lnTo>
                  <a:lnTo>
                    <a:pt x="119" y="754"/>
                  </a:lnTo>
                  <a:lnTo>
                    <a:pt x="127" y="508"/>
                  </a:lnTo>
                  <a:lnTo>
                    <a:pt x="127" y="381"/>
                  </a:lnTo>
                  <a:lnTo>
                    <a:pt x="123" y="254"/>
                  </a:lnTo>
                  <a:lnTo>
                    <a:pt x="116" y="12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1"/>
            <p:cNvSpPr>
              <a:spLocks/>
            </p:cNvSpPr>
            <p:nvPr/>
          </p:nvSpPr>
          <p:spPr bwMode="auto">
            <a:xfrm>
              <a:off x="865668" y="400039"/>
              <a:ext cx="677863" cy="2828925"/>
            </a:xfrm>
            <a:custGeom>
              <a:avLst/>
              <a:gdLst>
                <a:gd name="T0" fmla="*/ 227 w 427"/>
                <a:gd name="T1" fmla="*/ 0 h 1782"/>
                <a:gd name="T2" fmla="*/ 427 w 427"/>
                <a:gd name="T3" fmla="*/ 0 h 1782"/>
                <a:gd name="T4" fmla="*/ 420 w 427"/>
                <a:gd name="T5" fmla="*/ 135 h 1782"/>
                <a:gd name="T6" fmla="*/ 412 w 427"/>
                <a:gd name="T7" fmla="*/ 262 h 1782"/>
                <a:gd name="T8" fmla="*/ 400 w 427"/>
                <a:gd name="T9" fmla="*/ 385 h 1782"/>
                <a:gd name="T10" fmla="*/ 389 w 427"/>
                <a:gd name="T11" fmla="*/ 501 h 1782"/>
                <a:gd name="T12" fmla="*/ 377 w 427"/>
                <a:gd name="T13" fmla="*/ 608 h 1782"/>
                <a:gd name="T14" fmla="*/ 366 w 427"/>
                <a:gd name="T15" fmla="*/ 712 h 1782"/>
                <a:gd name="T16" fmla="*/ 350 w 427"/>
                <a:gd name="T17" fmla="*/ 808 h 1782"/>
                <a:gd name="T18" fmla="*/ 335 w 427"/>
                <a:gd name="T19" fmla="*/ 901 h 1782"/>
                <a:gd name="T20" fmla="*/ 319 w 427"/>
                <a:gd name="T21" fmla="*/ 985 h 1782"/>
                <a:gd name="T22" fmla="*/ 304 w 427"/>
                <a:gd name="T23" fmla="*/ 1066 h 1782"/>
                <a:gd name="T24" fmla="*/ 285 w 427"/>
                <a:gd name="T25" fmla="*/ 1139 h 1782"/>
                <a:gd name="T26" fmla="*/ 269 w 427"/>
                <a:gd name="T27" fmla="*/ 1208 h 1782"/>
                <a:gd name="T28" fmla="*/ 250 w 427"/>
                <a:gd name="T29" fmla="*/ 1274 h 1782"/>
                <a:gd name="T30" fmla="*/ 231 w 427"/>
                <a:gd name="T31" fmla="*/ 1331 h 1782"/>
                <a:gd name="T32" fmla="*/ 216 w 427"/>
                <a:gd name="T33" fmla="*/ 1389 h 1782"/>
                <a:gd name="T34" fmla="*/ 196 w 427"/>
                <a:gd name="T35" fmla="*/ 1439 h 1782"/>
                <a:gd name="T36" fmla="*/ 177 w 427"/>
                <a:gd name="T37" fmla="*/ 1485 h 1782"/>
                <a:gd name="T38" fmla="*/ 162 w 427"/>
                <a:gd name="T39" fmla="*/ 1528 h 1782"/>
                <a:gd name="T40" fmla="*/ 142 w 427"/>
                <a:gd name="T41" fmla="*/ 1566 h 1782"/>
                <a:gd name="T42" fmla="*/ 127 w 427"/>
                <a:gd name="T43" fmla="*/ 1601 h 1782"/>
                <a:gd name="T44" fmla="*/ 92 w 427"/>
                <a:gd name="T45" fmla="*/ 1658 h 1782"/>
                <a:gd name="T46" fmla="*/ 65 w 427"/>
                <a:gd name="T47" fmla="*/ 1705 h 1782"/>
                <a:gd name="T48" fmla="*/ 42 w 427"/>
                <a:gd name="T49" fmla="*/ 1735 h 1782"/>
                <a:gd name="T50" fmla="*/ 19 w 427"/>
                <a:gd name="T51" fmla="*/ 1758 h 1782"/>
                <a:gd name="T52" fmla="*/ 8 w 427"/>
                <a:gd name="T53" fmla="*/ 1774 h 1782"/>
                <a:gd name="T54" fmla="*/ 0 w 427"/>
                <a:gd name="T55" fmla="*/ 1782 h 1782"/>
                <a:gd name="T56" fmla="*/ 0 w 427"/>
                <a:gd name="T57" fmla="*/ 1782 h 1782"/>
                <a:gd name="T58" fmla="*/ 46 w 427"/>
                <a:gd name="T59" fmla="*/ 1685 h 1782"/>
                <a:gd name="T60" fmla="*/ 89 w 427"/>
                <a:gd name="T61" fmla="*/ 1578 h 1782"/>
                <a:gd name="T62" fmla="*/ 123 w 427"/>
                <a:gd name="T63" fmla="*/ 1466 h 1782"/>
                <a:gd name="T64" fmla="*/ 154 w 427"/>
                <a:gd name="T65" fmla="*/ 1347 h 1782"/>
                <a:gd name="T66" fmla="*/ 177 w 427"/>
                <a:gd name="T67" fmla="*/ 1224 h 1782"/>
                <a:gd name="T68" fmla="*/ 196 w 427"/>
                <a:gd name="T69" fmla="*/ 1101 h 1782"/>
                <a:gd name="T70" fmla="*/ 212 w 427"/>
                <a:gd name="T71" fmla="*/ 974 h 1782"/>
                <a:gd name="T72" fmla="*/ 223 w 427"/>
                <a:gd name="T73" fmla="*/ 843 h 1782"/>
                <a:gd name="T74" fmla="*/ 231 w 427"/>
                <a:gd name="T75" fmla="*/ 720 h 1782"/>
                <a:gd name="T76" fmla="*/ 235 w 427"/>
                <a:gd name="T77" fmla="*/ 597 h 1782"/>
                <a:gd name="T78" fmla="*/ 239 w 427"/>
                <a:gd name="T79" fmla="*/ 477 h 1782"/>
                <a:gd name="T80" fmla="*/ 239 w 427"/>
                <a:gd name="T81" fmla="*/ 362 h 1782"/>
                <a:gd name="T82" fmla="*/ 239 w 427"/>
                <a:gd name="T83" fmla="*/ 258 h 1782"/>
                <a:gd name="T84" fmla="*/ 235 w 427"/>
                <a:gd name="T85" fmla="*/ 162 h 1782"/>
                <a:gd name="T86" fmla="*/ 231 w 427"/>
                <a:gd name="T87" fmla="*/ 74 h 1782"/>
                <a:gd name="T88" fmla="*/ 227 w 427"/>
                <a:gd name="T89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7" h="1782">
                  <a:moveTo>
                    <a:pt x="227" y="0"/>
                  </a:moveTo>
                  <a:lnTo>
                    <a:pt x="427" y="0"/>
                  </a:lnTo>
                  <a:lnTo>
                    <a:pt x="420" y="135"/>
                  </a:lnTo>
                  <a:lnTo>
                    <a:pt x="412" y="262"/>
                  </a:lnTo>
                  <a:lnTo>
                    <a:pt x="400" y="385"/>
                  </a:lnTo>
                  <a:lnTo>
                    <a:pt x="389" y="501"/>
                  </a:lnTo>
                  <a:lnTo>
                    <a:pt x="377" y="608"/>
                  </a:lnTo>
                  <a:lnTo>
                    <a:pt x="366" y="712"/>
                  </a:lnTo>
                  <a:lnTo>
                    <a:pt x="350" y="808"/>
                  </a:lnTo>
                  <a:lnTo>
                    <a:pt x="335" y="901"/>
                  </a:lnTo>
                  <a:lnTo>
                    <a:pt x="319" y="985"/>
                  </a:lnTo>
                  <a:lnTo>
                    <a:pt x="304" y="1066"/>
                  </a:lnTo>
                  <a:lnTo>
                    <a:pt x="285" y="1139"/>
                  </a:lnTo>
                  <a:lnTo>
                    <a:pt x="269" y="1208"/>
                  </a:lnTo>
                  <a:lnTo>
                    <a:pt x="250" y="1274"/>
                  </a:lnTo>
                  <a:lnTo>
                    <a:pt x="231" y="1331"/>
                  </a:lnTo>
                  <a:lnTo>
                    <a:pt x="216" y="1389"/>
                  </a:lnTo>
                  <a:lnTo>
                    <a:pt x="196" y="1439"/>
                  </a:lnTo>
                  <a:lnTo>
                    <a:pt x="177" y="1485"/>
                  </a:lnTo>
                  <a:lnTo>
                    <a:pt x="162" y="1528"/>
                  </a:lnTo>
                  <a:lnTo>
                    <a:pt x="142" y="1566"/>
                  </a:lnTo>
                  <a:lnTo>
                    <a:pt x="127" y="1601"/>
                  </a:lnTo>
                  <a:lnTo>
                    <a:pt x="92" y="1658"/>
                  </a:lnTo>
                  <a:lnTo>
                    <a:pt x="65" y="1705"/>
                  </a:lnTo>
                  <a:lnTo>
                    <a:pt x="42" y="1735"/>
                  </a:lnTo>
                  <a:lnTo>
                    <a:pt x="19" y="1758"/>
                  </a:lnTo>
                  <a:lnTo>
                    <a:pt x="8" y="1774"/>
                  </a:lnTo>
                  <a:lnTo>
                    <a:pt x="0" y="1782"/>
                  </a:lnTo>
                  <a:lnTo>
                    <a:pt x="0" y="1782"/>
                  </a:lnTo>
                  <a:lnTo>
                    <a:pt x="46" y="1685"/>
                  </a:lnTo>
                  <a:lnTo>
                    <a:pt x="89" y="1578"/>
                  </a:lnTo>
                  <a:lnTo>
                    <a:pt x="123" y="1466"/>
                  </a:lnTo>
                  <a:lnTo>
                    <a:pt x="154" y="1347"/>
                  </a:lnTo>
                  <a:lnTo>
                    <a:pt x="177" y="1224"/>
                  </a:lnTo>
                  <a:lnTo>
                    <a:pt x="196" y="1101"/>
                  </a:lnTo>
                  <a:lnTo>
                    <a:pt x="212" y="974"/>
                  </a:lnTo>
                  <a:lnTo>
                    <a:pt x="223" y="843"/>
                  </a:lnTo>
                  <a:lnTo>
                    <a:pt x="231" y="720"/>
                  </a:lnTo>
                  <a:lnTo>
                    <a:pt x="235" y="597"/>
                  </a:lnTo>
                  <a:lnTo>
                    <a:pt x="239" y="477"/>
                  </a:lnTo>
                  <a:lnTo>
                    <a:pt x="239" y="362"/>
                  </a:lnTo>
                  <a:lnTo>
                    <a:pt x="239" y="258"/>
                  </a:lnTo>
                  <a:lnTo>
                    <a:pt x="235" y="162"/>
                  </a:lnTo>
                  <a:lnTo>
                    <a:pt x="231" y="74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2"/>
            <p:cNvSpPr>
              <a:spLocks/>
            </p:cNvSpPr>
            <p:nvPr/>
          </p:nvSpPr>
          <p:spPr bwMode="auto">
            <a:xfrm>
              <a:off x="859318" y="3160701"/>
              <a:ext cx="1282700" cy="2424113"/>
            </a:xfrm>
            <a:custGeom>
              <a:avLst/>
              <a:gdLst>
                <a:gd name="T0" fmla="*/ 808 w 808"/>
                <a:gd name="T1" fmla="*/ 1470 h 1527"/>
                <a:gd name="T2" fmla="*/ 805 w 808"/>
                <a:gd name="T3" fmla="*/ 1470 h 1527"/>
                <a:gd name="T4" fmla="*/ 793 w 808"/>
                <a:gd name="T5" fmla="*/ 1474 h 1527"/>
                <a:gd name="T6" fmla="*/ 778 w 808"/>
                <a:gd name="T7" fmla="*/ 1481 h 1527"/>
                <a:gd name="T8" fmla="*/ 754 w 808"/>
                <a:gd name="T9" fmla="*/ 1489 h 1527"/>
                <a:gd name="T10" fmla="*/ 724 w 808"/>
                <a:gd name="T11" fmla="*/ 1500 h 1527"/>
                <a:gd name="T12" fmla="*/ 689 w 808"/>
                <a:gd name="T13" fmla="*/ 1508 h 1527"/>
                <a:gd name="T14" fmla="*/ 647 w 808"/>
                <a:gd name="T15" fmla="*/ 1516 h 1527"/>
                <a:gd name="T16" fmla="*/ 601 w 808"/>
                <a:gd name="T17" fmla="*/ 1524 h 1527"/>
                <a:gd name="T18" fmla="*/ 547 w 808"/>
                <a:gd name="T19" fmla="*/ 1527 h 1527"/>
                <a:gd name="T20" fmla="*/ 485 w 808"/>
                <a:gd name="T21" fmla="*/ 1527 h 1527"/>
                <a:gd name="T22" fmla="*/ 420 w 808"/>
                <a:gd name="T23" fmla="*/ 1524 h 1527"/>
                <a:gd name="T24" fmla="*/ 347 w 808"/>
                <a:gd name="T25" fmla="*/ 1516 h 1527"/>
                <a:gd name="T26" fmla="*/ 270 w 808"/>
                <a:gd name="T27" fmla="*/ 1504 h 1527"/>
                <a:gd name="T28" fmla="*/ 185 w 808"/>
                <a:gd name="T29" fmla="*/ 1485 h 1527"/>
                <a:gd name="T30" fmla="*/ 96 w 808"/>
                <a:gd name="T31" fmla="*/ 1458 h 1527"/>
                <a:gd name="T32" fmla="*/ 0 w 808"/>
                <a:gd name="T33" fmla="*/ 1424 h 1527"/>
                <a:gd name="T34" fmla="*/ 0 w 808"/>
                <a:gd name="T35" fmla="*/ 0 h 1527"/>
                <a:gd name="T36" fmla="*/ 8 w 808"/>
                <a:gd name="T37" fmla="*/ 0 h 1527"/>
                <a:gd name="T38" fmla="*/ 27 w 808"/>
                <a:gd name="T39" fmla="*/ 0 h 1527"/>
                <a:gd name="T40" fmla="*/ 58 w 808"/>
                <a:gd name="T41" fmla="*/ 4 h 1527"/>
                <a:gd name="T42" fmla="*/ 96 w 808"/>
                <a:gd name="T43" fmla="*/ 16 h 1527"/>
                <a:gd name="T44" fmla="*/ 143 w 808"/>
                <a:gd name="T45" fmla="*/ 31 h 1527"/>
                <a:gd name="T46" fmla="*/ 196 w 808"/>
                <a:gd name="T47" fmla="*/ 62 h 1527"/>
                <a:gd name="T48" fmla="*/ 227 w 808"/>
                <a:gd name="T49" fmla="*/ 81 h 1527"/>
                <a:gd name="T50" fmla="*/ 258 w 808"/>
                <a:gd name="T51" fmla="*/ 104 h 1527"/>
                <a:gd name="T52" fmla="*/ 289 w 808"/>
                <a:gd name="T53" fmla="*/ 131 h 1527"/>
                <a:gd name="T54" fmla="*/ 320 w 808"/>
                <a:gd name="T55" fmla="*/ 162 h 1527"/>
                <a:gd name="T56" fmla="*/ 354 w 808"/>
                <a:gd name="T57" fmla="*/ 196 h 1527"/>
                <a:gd name="T58" fmla="*/ 385 w 808"/>
                <a:gd name="T59" fmla="*/ 239 h 1527"/>
                <a:gd name="T60" fmla="*/ 420 w 808"/>
                <a:gd name="T61" fmla="*/ 281 h 1527"/>
                <a:gd name="T62" fmla="*/ 454 w 808"/>
                <a:gd name="T63" fmla="*/ 331 h 1527"/>
                <a:gd name="T64" fmla="*/ 489 w 808"/>
                <a:gd name="T65" fmla="*/ 389 h 1527"/>
                <a:gd name="T66" fmla="*/ 520 w 808"/>
                <a:gd name="T67" fmla="*/ 450 h 1527"/>
                <a:gd name="T68" fmla="*/ 554 w 808"/>
                <a:gd name="T69" fmla="*/ 520 h 1527"/>
                <a:gd name="T70" fmla="*/ 585 w 808"/>
                <a:gd name="T71" fmla="*/ 596 h 1527"/>
                <a:gd name="T72" fmla="*/ 620 w 808"/>
                <a:gd name="T73" fmla="*/ 677 h 1527"/>
                <a:gd name="T74" fmla="*/ 651 w 808"/>
                <a:gd name="T75" fmla="*/ 766 h 1527"/>
                <a:gd name="T76" fmla="*/ 681 w 808"/>
                <a:gd name="T77" fmla="*/ 862 h 1527"/>
                <a:gd name="T78" fmla="*/ 708 w 808"/>
                <a:gd name="T79" fmla="*/ 966 h 1527"/>
                <a:gd name="T80" fmla="*/ 735 w 808"/>
                <a:gd name="T81" fmla="*/ 1081 h 1527"/>
                <a:gd name="T82" fmla="*/ 762 w 808"/>
                <a:gd name="T83" fmla="*/ 1200 h 1527"/>
                <a:gd name="T84" fmla="*/ 785 w 808"/>
                <a:gd name="T85" fmla="*/ 1331 h 1527"/>
                <a:gd name="T86" fmla="*/ 808 w 808"/>
                <a:gd name="T87" fmla="*/ 1470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8" h="1527">
                  <a:moveTo>
                    <a:pt x="808" y="1470"/>
                  </a:moveTo>
                  <a:lnTo>
                    <a:pt x="805" y="1470"/>
                  </a:lnTo>
                  <a:lnTo>
                    <a:pt x="793" y="1474"/>
                  </a:lnTo>
                  <a:lnTo>
                    <a:pt x="778" y="1481"/>
                  </a:lnTo>
                  <a:lnTo>
                    <a:pt x="754" y="1489"/>
                  </a:lnTo>
                  <a:lnTo>
                    <a:pt x="724" y="1500"/>
                  </a:lnTo>
                  <a:lnTo>
                    <a:pt x="689" y="1508"/>
                  </a:lnTo>
                  <a:lnTo>
                    <a:pt x="647" y="1516"/>
                  </a:lnTo>
                  <a:lnTo>
                    <a:pt x="601" y="1524"/>
                  </a:lnTo>
                  <a:lnTo>
                    <a:pt x="547" y="1527"/>
                  </a:lnTo>
                  <a:lnTo>
                    <a:pt x="485" y="1527"/>
                  </a:lnTo>
                  <a:lnTo>
                    <a:pt x="420" y="1524"/>
                  </a:lnTo>
                  <a:lnTo>
                    <a:pt x="347" y="1516"/>
                  </a:lnTo>
                  <a:lnTo>
                    <a:pt x="270" y="1504"/>
                  </a:lnTo>
                  <a:lnTo>
                    <a:pt x="185" y="1485"/>
                  </a:lnTo>
                  <a:lnTo>
                    <a:pt x="96" y="1458"/>
                  </a:lnTo>
                  <a:lnTo>
                    <a:pt x="0" y="1424"/>
                  </a:lnTo>
                  <a:lnTo>
                    <a:pt x="0" y="0"/>
                  </a:lnTo>
                  <a:lnTo>
                    <a:pt x="8" y="0"/>
                  </a:lnTo>
                  <a:lnTo>
                    <a:pt x="27" y="0"/>
                  </a:lnTo>
                  <a:lnTo>
                    <a:pt x="58" y="4"/>
                  </a:lnTo>
                  <a:lnTo>
                    <a:pt x="96" y="16"/>
                  </a:lnTo>
                  <a:lnTo>
                    <a:pt x="143" y="31"/>
                  </a:lnTo>
                  <a:lnTo>
                    <a:pt x="196" y="62"/>
                  </a:lnTo>
                  <a:lnTo>
                    <a:pt x="227" y="81"/>
                  </a:lnTo>
                  <a:lnTo>
                    <a:pt x="258" y="104"/>
                  </a:lnTo>
                  <a:lnTo>
                    <a:pt x="289" y="131"/>
                  </a:lnTo>
                  <a:lnTo>
                    <a:pt x="320" y="162"/>
                  </a:lnTo>
                  <a:lnTo>
                    <a:pt x="354" y="196"/>
                  </a:lnTo>
                  <a:lnTo>
                    <a:pt x="385" y="239"/>
                  </a:lnTo>
                  <a:lnTo>
                    <a:pt x="420" y="281"/>
                  </a:lnTo>
                  <a:lnTo>
                    <a:pt x="454" y="331"/>
                  </a:lnTo>
                  <a:lnTo>
                    <a:pt x="489" y="389"/>
                  </a:lnTo>
                  <a:lnTo>
                    <a:pt x="520" y="450"/>
                  </a:lnTo>
                  <a:lnTo>
                    <a:pt x="554" y="520"/>
                  </a:lnTo>
                  <a:lnTo>
                    <a:pt x="585" y="596"/>
                  </a:lnTo>
                  <a:lnTo>
                    <a:pt x="620" y="677"/>
                  </a:lnTo>
                  <a:lnTo>
                    <a:pt x="651" y="766"/>
                  </a:lnTo>
                  <a:lnTo>
                    <a:pt x="681" y="862"/>
                  </a:lnTo>
                  <a:lnTo>
                    <a:pt x="708" y="966"/>
                  </a:lnTo>
                  <a:lnTo>
                    <a:pt x="735" y="1081"/>
                  </a:lnTo>
                  <a:lnTo>
                    <a:pt x="762" y="1200"/>
                  </a:lnTo>
                  <a:lnTo>
                    <a:pt x="785" y="1331"/>
                  </a:lnTo>
                  <a:lnTo>
                    <a:pt x="808" y="1470"/>
                  </a:lnTo>
                  <a:close/>
                </a:path>
              </a:pathLst>
            </a:custGeom>
            <a:solidFill>
              <a:srgbClr val="DF20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3"/>
            <p:cNvSpPr>
              <a:spLocks/>
            </p:cNvSpPr>
            <p:nvPr/>
          </p:nvSpPr>
          <p:spPr bwMode="auto">
            <a:xfrm>
              <a:off x="859318" y="3160701"/>
              <a:ext cx="1282700" cy="2381250"/>
            </a:xfrm>
            <a:custGeom>
              <a:avLst/>
              <a:gdLst>
                <a:gd name="T0" fmla="*/ 808 w 808"/>
                <a:gd name="T1" fmla="*/ 1470 h 1500"/>
                <a:gd name="T2" fmla="*/ 801 w 808"/>
                <a:gd name="T3" fmla="*/ 1470 h 1500"/>
                <a:gd name="T4" fmla="*/ 785 w 808"/>
                <a:gd name="T5" fmla="*/ 1477 h 1500"/>
                <a:gd name="T6" fmla="*/ 762 w 808"/>
                <a:gd name="T7" fmla="*/ 1489 h 1500"/>
                <a:gd name="T8" fmla="*/ 728 w 808"/>
                <a:gd name="T9" fmla="*/ 1500 h 1500"/>
                <a:gd name="T10" fmla="*/ 697 w 808"/>
                <a:gd name="T11" fmla="*/ 1362 h 1500"/>
                <a:gd name="T12" fmla="*/ 670 w 808"/>
                <a:gd name="T13" fmla="*/ 1235 h 1500"/>
                <a:gd name="T14" fmla="*/ 639 w 808"/>
                <a:gd name="T15" fmla="*/ 1116 h 1500"/>
                <a:gd name="T16" fmla="*/ 612 w 808"/>
                <a:gd name="T17" fmla="*/ 1004 h 1500"/>
                <a:gd name="T18" fmla="*/ 581 w 808"/>
                <a:gd name="T19" fmla="*/ 900 h 1500"/>
                <a:gd name="T20" fmla="*/ 551 w 808"/>
                <a:gd name="T21" fmla="*/ 804 h 1500"/>
                <a:gd name="T22" fmla="*/ 520 w 808"/>
                <a:gd name="T23" fmla="*/ 716 h 1500"/>
                <a:gd name="T24" fmla="*/ 489 w 808"/>
                <a:gd name="T25" fmla="*/ 631 h 1500"/>
                <a:gd name="T26" fmla="*/ 458 w 808"/>
                <a:gd name="T27" fmla="*/ 554 h 1500"/>
                <a:gd name="T28" fmla="*/ 427 w 808"/>
                <a:gd name="T29" fmla="*/ 485 h 1500"/>
                <a:gd name="T30" fmla="*/ 397 w 808"/>
                <a:gd name="T31" fmla="*/ 423 h 1500"/>
                <a:gd name="T32" fmla="*/ 370 w 808"/>
                <a:gd name="T33" fmla="*/ 366 h 1500"/>
                <a:gd name="T34" fmla="*/ 339 w 808"/>
                <a:gd name="T35" fmla="*/ 312 h 1500"/>
                <a:gd name="T36" fmla="*/ 312 w 808"/>
                <a:gd name="T37" fmla="*/ 266 h 1500"/>
                <a:gd name="T38" fmla="*/ 281 w 808"/>
                <a:gd name="T39" fmla="*/ 223 h 1500"/>
                <a:gd name="T40" fmla="*/ 254 w 808"/>
                <a:gd name="T41" fmla="*/ 185 h 1500"/>
                <a:gd name="T42" fmla="*/ 227 w 808"/>
                <a:gd name="T43" fmla="*/ 154 h 1500"/>
                <a:gd name="T44" fmla="*/ 200 w 808"/>
                <a:gd name="T45" fmla="*/ 123 h 1500"/>
                <a:gd name="T46" fmla="*/ 177 w 808"/>
                <a:gd name="T47" fmla="*/ 100 h 1500"/>
                <a:gd name="T48" fmla="*/ 154 w 808"/>
                <a:gd name="T49" fmla="*/ 77 h 1500"/>
                <a:gd name="T50" fmla="*/ 112 w 808"/>
                <a:gd name="T51" fmla="*/ 46 h 1500"/>
                <a:gd name="T52" fmla="*/ 73 w 808"/>
                <a:gd name="T53" fmla="*/ 23 h 1500"/>
                <a:gd name="T54" fmla="*/ 42 w 808"/>
                <a:gd name="T55" fmla="*/ 8 h 1500"/>
                <a:gd name="T56" fmla="*/ 19 w 808"/>
                <a:gd name="T57" fmla="*/ 0 h 1500"/>
                <a:gd name="T58" fmla="*/ 8 w 808"/>
                <a:gd name="T59" fmla="*/ 0 h 1500"/>
                <a:gd name="T60" fmla="*/ 0 w 808"/>
                <a:gd name="T61" fmla="*/ 0 h 1500"/>
                <a:gd name="T62" fmla="*/ 4 w 808"/>
                <a:gd name="T63" fmla="*/ 0 h 1500"/>
                <a:gd name="T64" fmla="*/ 16 w 808"/>
                <a:gd name="T65" fmla="*/ 0 h 1500"/>
                <a:gd name="T66" fmla="*/ 42 w 808"/>
                <a:gd name="T67" fmla="*/ 0 h 1500"/>
                <a:gd name="T68" fmla="*/ 73 w 808"/>
                <a:gd name="T69" fmla="*/ 8 h 1500"/>
                <a:gd name="T70" fmla="*/ 116 w 808"/>
                <a:gd name="T71" fmla="*/ 19 h 1500"/>
                <a:gd name="T72" fmla="*/ 166 w 808"/>
                <a:gd name="T73" fmla="*/ 43 h 1500"/>
                <a:gd name="T74" fmla="*/ 220 w 808"/>
                <a:gd name="T75" fmla="*/ 73 h 1500"/>
                <a:gd name="T76" fmla="*/ 277 w 808"/>
                <a:gd name="T77" fmla="*/ 119 h 1500"/>
                <a:gd name="T78" fmla="*/ 308 w 808"/>
                <a:gd name="T79" fmla="*/ 146 h 1500"/>
                <a:gd name="T80" fmla="*/ 339 w 808"/>
                <a:gd name="T81" fmla="*/ 181 h 1500"/>
                <a:gd name="T82" fmla="*/ 370 w 808"/>
                <a:gd name="T83" fmla="*/ 216 h 1500"/>
                <a:gd name="T84" fmla="*/ 404 w 808"/>
                <a:gd name="T85" fmla="*/ 258 h 1500"/>
                <a:gd name="T86" fmla="*/ 435 w 808"/>
                <a:gd name="T87" fmla="*/ 304 h 1500"/>
                <a:gd name="T88" fmla="*/ 470 w 808"/>
                <a:gd name="T89" fmla="*/ 354 h 1500"/>
                <a:gd name="T90" fmla="*/ 500 w 808"/>
                <a:gd name="T91" fmla="*/ 412 h 1500"/>
                <a:gd name="T92" fmla="*/ 531 w 808"/>
                <a:gd name="T93" fmla="*/ 473 h 1500"/>
                <a:gd name="T94" fmla="*/ 566 w 808"/>
                <a:gd name="T95" fmla="*/ 543 h 1500"/>
                <a:gd name="T96" fmla="*/ 597 w 808"/>
                <a:gd name="T97" fmla="*/ 616 h 1500"/>
                <a:gd name="T98" fmla="*/ 627 w 808"/>
                <a:gd name="T99" fmla="*/ 696 h 1500"/>
                <a:gd name="T100" fmla="*/ 654 w 808"/>
                <a:gd name="T101" fmla="*/ 785 h 1500"/>
                <a:gd name="T102" fmla="*/ 685 w 808"/>
                <a:gd name="T103" fmla="*/ 881 h 1500"/>
                <a:gd name="T104" fmla="*/ 712 w 808"/>
                <a:gd name="T105" fmla="*/ 981 h 1500"/>
                <a:gd name="T106" fmla="*/ 739 w 808"/>
                <a:gd name="T107" fmla="*/ 1093 h 1500"/>
                <a:gd name="T108" fmla="*/ 762 w 808"/>
                <a:gd name="T109" fmla="*/ 1208 h 1500"/>
                <a:gd name="T110" fmla="*/ 785 w 808"/>
                <a:gd name="T111" fmla="*/ 1335 h 1500"/>
                <a:gd name="T112" fmla="*/ 808 w 808"/>
                <a:gd name="T113" fmla="*/ 147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8" h="1500">
                  <a:moveTo>
                    <a:pt x="808" y="1470"/>
                  </a:moveTo>
                  <a:lnTo>
                    <a:pt x="801" y="1470"/>
                  </a:lnTo>
                  <a:lnTo>
                    <a:pt x="785" y="1477"/>
                  </a:lnTo>
                  <a:lnTo>
                    <a:pt x="762" y="1489"/>
                  </a:lnTo>
                  <a:lnTo>
                    <a:pt x="728" y="1500"/>
                  </a:lnTo>
                  <a:lnTo>
                    <a:pt x="697" y="1362"/>
                  </a:lnTo>
                  <a:lnTo>
                    <a:pt x="670" y="1235"/>
                  </a:lnTo>
                  <a:lnTo>
                    <a:pt x="639" y="1116"/>
                  </a:lnTo>
                  <a:lnTo>
                    <a:pt x="612" y="1004"/>
                  </a:lnTo>
                  <a:lnTo>
                    <a:pt x="581" y="900"/>
                  </a:lnTo>
                  <a:lnTo>
                    <a:pt x="551" y="804"/>
                  </a:lnTo>
                  <a:lnTo>
                    <a:pt x="520" y="716"/>
                  </a:lnTo>
                  <a:lnTo>
                    <a:pt x="489" y="631"/>
                  </a:lnTo>
                  <a:lnTo>
                    <a:pt x="458" y="554"/>
                  </a:lnTo>
                  <a:lnTo>
                    <a:pt x="427" y="485"/>
                  </a:lnTo>
                  <a:lnTo>
                    <a:pt x="397" y="423"/>
                  </a:lnTo>
                  <a:lnTo>
                    <a:pt x="370" y="366"/>
                  </a:lnTo>
                  <a:lnTo>
                    <a:pt x="339" y="312"/>
                  </a:lnTo>
                  <a:lnTo>
                    <a:pt x="312" y="266"/>
                  </a:lnTo>
                  <a:lnTo>
                    <a:pt x="281" y="223"/>
                  </a:lnTo>
                  <a:lnTo>
                    <a:pt x="254" y="185"/>
                  </a:lnTo>
                  <a:lnTo>
                    <a:pt x="227" y="154"/>
                  </a:lnTo>
                  <a:lnTo>
                    <a:pt x="200" y="123"/>
                  </a:lnTo>
                  <a:lnTo>
                    <a:pt x="177" y="100"/>
                  </a:lnTo>
                  <a:lnTo>
                    <a:pt x="154" y="77"/>
                  </a:lnTo>
                  <a:lnTo>
                    <a:pt x="112" y="46"/>
                  </a:lnTo>
                  <a:lnTo>
                    <a:pt x="73" y="23"/>
                  </a:lnTo>
                  <a:lnTo>
                    <a:pt x="42" y="8"/>
                  </a:lnTo>
                  <a:lnTo>
                    <a:pt x="19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6" y="0"/>
                  </a:lnTo>
                  <a:lnTo>
                    <a:pt x="42" y="0"/>
                  </a:lnTo>
                  <a:lnTo>
                    <a:pt x="73" y="8"/>
                  </a:lnTo>
                  <a:lnTo>
                    <a:pt x="116" y="19"/>
                  </a:lnTo>
                  <a:lnTo>
                    <a:pt x="166" y="43"/>
                  </a:lnTo>
                  <a:lnTo>
                    <a:pt x="220" y="73"/>
                  </a:lnTo>
                  <a:lnTo>
                    <a:pt x="277" y="119"/>
                  </a:lnTo>
                  <a:lnTo>
                    <a:pt x="308" y="146"/>
                  </a:lnTo>
                  <a:lnTo>
                    <a:pt x="339" y="181"/>
                  </a:lnTo>
                  <a:lnTo>
                    <a:pt x="370" y="216"/>
                  </a:lnTo>
                  <a:lnTo>
                    <a:pt x="404" y="258"/>
                  </a:lnTo>
                  <a:lnTo>
                    <a:pt x="435" y="304"/>
                  </a:lnTo>
                  <a:lnTo>
                    <a:pt x="470" y="354"/>
                  </a:lnTo>
                  <a:lnTo>
                    <a:pt x="500" y="412"/>
                  </a:lnTo>
                  <a:lnTo>
                    <a:pt x="531" y="473"/>
                  </a:lnTo>
                  <a:lnTo>
                    <a:pt x="566" y="543"/>
                  </a:lnTo>
                  <a:lnTo>
                    <a:pt x="597" y="616"/>
                  </a:lnTo>
                  <a:lnTo>
                    <a:pt x="627" y="696"/>
                  </a:lnTo>
                  <a:lnTo>
                    <a:pt x="654" y="785"/>
                  </a:lnTo>
                  <a:lnTo>
                    <a:pt x="685" y="881"/>
                  </a:lnTo>
                  <a:lnTo>
                    <a:pt x="712" y="981"/>
                  </a:lnTo>
                  <a:lnTo>
                    <a:pt x="739" y="1093"/>
                  </a:lnTo>
                  <a:lnTo>
                    <a:pt x="762" y="1208"/>
                  </a:lnTo>
                  <a:lnTo>
                    <a:pt x="785" y="1335"/>
                  </a:lnTo>
                  <a:lnTo>
                    <a:pt x="808" y="147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4"/>
            <p:cNvSpPr>
              <a:spLocks/>
            </p:cNvSpPr>
            <p:nvPr/>
          </p:nvSpPr>
          <p:spPr bwMode="auto">
            <a:xfrm>
              <a:off x="859318" y="3160701"/>
              <a:ext cx="941388" cy="2992438"/>
            </a:xfrm>
            <a:custGeom>
              <a:avLst/>
              <a:gdLst>
                <a:gd name="T0" fmla="*/ 593 w 593"/>
                <a:gd name="T1" fmla="*/ 1812 h 1885"/>
                <a:gd name="T2" fmla="*/ 589 w 593"/>
                <a:gd name="T3" fmla="*/ 1812 h 1885"/>
                <a:gd name="T4" fmla="*/ 581 w 593"/>
                <a:gd name="T5" fmla="*/ 1820 h 1885"/>
                <a:gd name="T6" fmla="*/ 570 w 593"/>
                <a:gd name="T7" fmla="*/ 1827 h 1885"/>
                <a:gd name="T8" fmla="*/ 554 w 593"/>
                <a:gd name="T9" fmla="*/ 1839 h 1885"/>
                <a:gd name="T10" fmla="*/ 531 w 593"/>
                <a:gd name="T11" fmla="*/ 1851 h 1885"/>
                <a:gd name="T12" fmla="*/ 508 w 593"/>
                <a:gd name="T13" fmla="*/ 1858 h 1885"/>
                <a:gd name="T14" fmla="*/ 477 w 593"/>
                <a:gd name="T15" fmla="*/ 1870 h 1885"/>
                <a:gd name="T16" fmla="*/ 439 w 593"/>
                <a:gd name="T17" fmla="*/ 1877 h 1885"/>
                <a:gd name="T18" fmla="*/ 400 w 593"/>
                <a:gd name="T19" fmla="*/ 1881 h 1885"/>
                <a:gd name="T20" fmla="*/ 358 w 593"/>
                <a:gd name="T21" fmla="*/ 1885 h 1885"/>
                <a:gd name="T22" fmla="*/ 308 w 593"/>
                <a:gd name="T23" fmla="*/ 1881 h 1885"/>
                <a:gd name="T24" fmla="*/ 254 w 593"/>
                <a:gd name="T25" fmla="*/ 1870 h 1885"/>
                <a:gd name="T26" fmla="*/ 196 w 593"/>
                <a:gd name="T27" fmla="*/ 1854 h 1885"/>
                <a:gd name="T28" fmla="*/ 139 w 593"/>
                <a:gd name="T29" fmla="*/ 1831 h 1885"/>
                <a:gd name="T30" fmla="*/ 73 w 593"/>
                <a:gd name="T31" fmla="*/ 1797 h 1885"/>
                <a:gd name="T32" fmla="*/ 0 w 593"/>
                <a:gd name="T33" fmla="*/ 1754 h 1885"/>
                <a:gd name="T34" fmla="*/ 0 w 593"/>
                <a:gd name="T35" fmla="*/ 0 h 1885"/>
                <a:gd name="T36" fmla="*/ 8 w 593"/>
                <a:gd name="T37" fmla="*/ 0 h 1885"/>
                <a:gd name="T38" fmla="*/ 19 w 593"/>
                <a:gd name="T39" fmla="*/ 0 h 1885"/>
                <a:gd name="T40" fmla="*/ 42 w 593"/>
                <a:gd name="T41" fmla="*/ 4 h 1885"/>
                <a:gd name="T42" fmla="*/ 73 w 593"/>
                <a:gd name="T43" fmla="*/ 19 h 1885"/>
                <a:gd name="T44" fmla="*/ 108 w 593"/>
                <a:gd name="T45" fmla="*/ 39 h 1885"/>
                <a:gd name="T46" fmla="*/ 127 w 593"/>
                <a:gd name="T47" fmla="*/ 58 h 1885"/>
                <a:gd name="T48" fmla="*/ 146 w 593"/>
                <a:gd name="T49" fmla="*/ 77 h 1885"/>
                <a:gd name="T50" fmla="*/ 166 w 593"/>
                <a:gd name="T51" fmla="*/ 100 h 1885"/>
                <a:gd name="T52" fmla="*/ 189 w 593"/>
                <a:gd name="T53" fmla="*/ 127 h 1885"/>
                <a:gd name="T54" fmla="*/ 212 w 593"/>
                <a:gd name="T55" fmla="*/ 162 h 1885"/>
                <a:gd name="T56" fmla="*/ 235 w 593"/>
                <a:gd name="T57" fmla="*/ 200 h 1885"/>
                <a:gd name="T58" fmla="*/ 262 w 593"/>
                <a:gd name="T59" fmla="*/ 243 h 1885"/>
                <a:gd name="T60" fmla="*/ 285 w 593"/>
                <a:gd name="T61" fmla="*/ 293 h 1885"/>
                <a:gd name="T62" fmla="*/ 308 w 593"/>
                <a:gd name="T63" fmla="*/ 346 h 1885"/>
                <a:gd name="T64" fmla="*/ 335 w 593"/>
                <a:gd name="T65" fmla="*/ 412 h 1885"/>
                <a:gd name="T66" fmla="*/ 358 w 593"/>
                <a:gd name="T67" fmla="*/ 481 h 1885"/>
                <a:gd name="T68" fmla="*/ 381 w 593"/>
                <a:gd name="T69" fmla="*/ 558 h 1885"/>
                <a:gd name="T70" fmla="*/ 408 w 593"/>
                <a:gd name="T71" fmla="*/ 643 h 1885"/>
                <a:gd name="T72" fmla="*/ 431 w 593"/>
                <a:gd name="T73" fmla="*/ 735 h 1885"/>
                <a:gd name="T74" fmla="*/ 454 w 593"/>
                <a:gd name="T75" fmla="*/ 835 h 1885"/>
                <a:gd name="T76" fmla="*/ 477 w 593"/>
                <a:gd name="T77" fmla="*/ 947 h 1885"/>
                <a:gd name="T78" fmla="*/ 500 w 593"/>
                <a:gd name="T79" fmla="*/ 1066 h 1885"/>
                <a:gd name="T80" fmla="*/ 520 w 593"/>
                <a:gd name="T81" fmla="*/ 1193 h 1885"/>
                <a:gd name="T82" fmla="*/ 539 w 593"/>
                <a:gd name="T83" fmla="*/ 1331 h 1885"/>
                <a:gd name="T84" fmla="*/ 558 w 593"/>
                <a:gd name="T85" fmla="*/ 1481 h 1885"/>
                <a:gd name="T86" fmla="*/ 577 w 593"/>
                <a:gd name="T87" fmla="*/ 1639 h 1885"/>
                <a:gd name="T88" fmla="*/ 593 w 593"/>
                <a:gd name="T89" fmla="*/ 1812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3" h="1885">
                  <a:moveTo>
                    <a:pt x="593" y="1812"/>
                  </a:moveTo>
                  <a:lnTo>
                    <a:pt x="589" y="1812"/>
                  </a:lnTo>
                  <a:lnTo>
                    <a:pt x="581" y="1820"/>
                  </a:lnTo>
                  <a:lnTo>
                    <a:pt x="570" y="1827"/>
                  </a:lnTo>
                  <a:lnTo>
                    <a:pt x="554" y="1839"/>
                  </a:lnTo>
                  <a:lnTo>
                    <a:pt x="531" y="1851"/>
                  </a:lnTo>
                  <a:lnTo>
                    <a:pt x="508" y="1858"/>
                  </a:lnTo>
                  <a:lnTo>
                    <a:pt x="477" y="1870"/>
                  </a:lnTo>
                  <a:lnTo>
                    <a:pt x="439" y="1877"/>
                  </a:lnTo>
                  <a:lnTo>
                    <a:pt x="400" y="1881"/>
                  </a:lnTo>
                  <a:lnTo>
                    <a:pt x="358" y="1885"/>
                  </a:lnTo>
                  <a:lnTo>
                    <a:pt x="308" y="1881"/>
                  </a:lnTo>
                  <a:lnTo>
                    <a:pt x="254" y="1870"/>
                  </a:lnTo>
                  <a:lnTo>
                    <a:pt x="196" y="1854"/>
                  </a:lnTo>
                  <a:lnTo>
                    <a:pt x="139" y="1831"/>
                  </a:lnTo>
                  <a:lnTo>
                    <a:pt x="73" y="1797"/>
                  </a:lnTo>
                  <a:lnTo>
                    <a:pt x="0" y="1754"/>
                  </a:lnTo>
                  <a:lnTo>
                    <a:pt x="0" y="0"/>
                  </a:lnTo>
                  <a:lnTo>
                    <a:pt x="8" y="0"/>
                  </a:lnTo>
                  <a:lnTo>
                    <a:pt x="19" y="0"/>
                  </a:lnTo>
                  <a:lnTo>
                    <a:pt x="42" y="4"/>
                  </a:lnTo>
                  <a:lnTo>
                    <a:pt x="73" y="19"/>
                  </a:lnTo>
                  <a:lnTo>
                    <a:pt x="108" y="39"/>
                  </a:lnTo>
                  <a:lnTo>
                    <a:pt x="127" y="58"/>
                  </a:lnTo>
                  <a:lnTo>
                    <a:pt x="146" y="77"/>
                  </a:lnTo>
                  <a:lnTo>
                    <a:pt x="166" y="100"/>
                  </a:lnTo>
                  <a:lnTo>
                    <a:pt x="189" y="127"/>
                  </a:lnTo>
                  <a:lnTo>
                    <a:pt x="212" y="162"/>
                  </a:lnTo>
                  <a:lnTo>
                    <a:pt x="235" y="200"/>
                  </a:lnTo>
                  <a:lnTo>
                    <a:pt x="262" y="243"/>
                  </a:lnTo>
                  <a:lnTo>
                    <a:pt x="285" y="293"/>
                  </a:lnTo>
                  <a:lnTo>
                    <a:pt x="308" y="346"/>
                  </a:lnTo>
                  <a:lnTo>
                    <a:pt x="335" y="412"/>
                  </a:lnTo>
                  <a:lnTo>
                    <a:pt x="358" y="481"/>
                  </a:lnTo>
                  <a:lnTo>
                    <a:pt x="381" y="558"/>
                  </a:lnTo>
                  <a:lnTo>
                    <a:pt x="408" y="643"/>
                  </a:lnTo>
                  <a:lnTo>
                    <a:pt x="431" y="735"/>
                  </a:lnTo>
                  <a:lnTo>
                    <a:pt x="454" y="835"/>
                  </a:lnTo>
                  <a:lnTo>
                    <a:pt x="477" y="947"/>
                  </a:lnTo>
                  <a:lnTo>
                    <a:pt x="500" y="1066"/>
                  </a:lnTo>
                  <a:lnTo>
                    <a:pt x="520" y="1193"/>
                  </a:lnTo>
                  <a:lnTo>
                    <a:pt x="539" y="1331"/>
                  </a:lnTo>
                  <a:lnTo>
                    <a:pt x="558" y="1481"/>
                  </a:lnTo>
                  <a:lnTo>
                    <a:pt x="577" y="1639"/>
                  </a:lnTo>
                  <a:lnTo>
                    <a:pt x="593" y="1812"/>
                  </a:lnTo>
                  <a:close/>
                </a:path>
              </a:pathLst>
            </a:custGeom>
            <a:solidFill>
              <a:srgbClr val="B723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5"/>
            <p:cNvSpPr>
              <a:spLocks/>
            </p:cNvSpPr>
            <p:nvPr/>
          </p:nvSpPr>
          <p:spPr bwMode="auto">
            <a:xfrm>
              <a:off x="859318" y="3160701"/>
              <a:ext cx="587375" cy="2992438"/>
            </a:xfrm>
            <a:custGeom>
              <a:avLst/>
              <a:gdLst>
                <a:gd name="T0" fmla="*/ 0 w 370"/>
                <a:gd name="T1" fmla="*/ 0 h 1885"/>
                <a:gd name="T2" fmla="*/ 8 w 370"/>
                <a:gd name="T3" fmla="*/ 4 h 1885"/>
                <a:gd name="T4" fmla="*/ 19 w 370"/>
                <a:gd name="T5" fmla="*/ 19 h 1885"/>
                <a:gd name="T6" fmla="*/ 39 w 370"/>
                <a:gd name="T7" fmla="*/ 50 h 1885"/>
                <a:gd name="T8" fmla="*/ 62 w 370"/>
                <a:gd name="T9" fmla="*/ 89 h 1885"/>
                <a:gd name="T10" fmla="*/ 89 w 370"/>
                <a:gd name="T11" fmla="*/ 143 h 1885"/>
                <a:gd name="T12" fmla="*/ 119 w 370"/>
                <a:gd name="T13" fmla="*/ 212 h 1885"/>
                <a:gd name="T14" fmla="*/ 139 w 370"/>
                <a:gd name="T15" fmla="*/ 254 h 1885"/>
                <a:gd name="T16" fmla="*/ 154 w 370"/>
                <a:gd name="T17" fmla="*/ 296 h 1885"/>
                <a:gd name="T18" fmla="*/ 173 w 370"/>
                <a:gd name="T19" fmla="*/ 346 h 1885"/>
                <a:gd name="T20" fmla="*/ 189 w 370"/>
                <a:gd name="T21" fmla="*/ 396 h 1885"/>
                <a:gd name="T22" fmla="*/ 208 w 370"/>
                <a:gd name="T23" fmla="*/ 454 h 1885"/>
                <a:gd name="T24" fmla="*/ 223 w 370"/>
                <a:gd name="T25" fmla="*/ 516 h 1885"/>
                <a:gd name="T26" fmla="*/ 243 w 370"/>
                <a:gd name="T27" fmla="*/ 581 h 1885"/>
                <a:gd name="T28" fmla="*/ 258 w 370"/>
                <a:gd name="T29" fmla="*/ 650 h 1885"/>
                <a:gd name="T30" fmla="*/ 273 w 370"/>
                <a:gd name="T31" fmla="*/ 723 h 1885"/>
                <a:gd name="T32" fmla="*/ 289 w 370"/>
                <a:gd name="T33" fmla="*/ 804 h 1885"/>
                <a:gd name="T34" fmla="*/ 304 w 370"/>
                <a:gd name="T35" fmla="*/ 889 h 1885"/>
                <a:gd name="T36" fmla="*/ 316 w 370"/>
                <a:gd name="T37" fmla="*/ 977 h 1885"/>
                <a:gd name="T38" fmla="*/ 327 w 370"/>
                <a:gd name="T39" fmla="*/ 1073 h 1885"/>
                <a:gd name="T40" fmla="*/ 339 w 370"/>
                <a:gd name="T41" fmla="*/ 1170 h 1885"/>
                <a:gd name="T42" fmla="*/ 350 w 370"/>
                <a:gd name="T43" fmla="*/ 1277 h 1885"/>
                <a:gd name="T44" fmla="*/ 358 w 370"/>
                <a:gd name="T45" fmla="*/ 1385 h 1885"/>
                <a:gd name="T46" fmla="*/ 362 w 370"/>
                <a:gd name="T47" fmla="*/ 1500 h 1885"/>
                <a:gd name="T48" fmla="*/ 370 w 370"/>
                <a:gd name="T49" fmla="*/ 1624 h 1885"/>
                <a:gd name="T50" fmla="*/ 370 w 370"/>
                <a:gd name="T51" fmla="*/ 1751 h 1885"/>
                <a:gd name="T52" fmla="*/ 370 w 370"/>
                <a:gd name="T53" fmla="*/ 1885 h 1885"/>
                <a:gd name="T54" fmla="*/ 308 w 370"/>
                <a:gd name="T55" fmla="*/ 1881 h 1885"/>
                <a:gd name="T56" fmla="*/ 235 w 370"/>
                <a:gd name="T57" fmla="*/ 1866 h 1885"/>
                <a:gd name="T58" fmla="*/ 158 w 370"/>
                <a:gd name="T59" fmla="*/ 1839 h 1885"/>
                <a:gd name="T60" fmla="*/ 116 w 370"/>
                <a:gd name="T61" fmla="*/ 1820 h 1885"/>
                <a:gd name="T62" fmla="*/ 73 w 370"/>
                <a:gd name="T63" fmla="*/ 1797 h 1885"/>
                <a:gd name="T64" fmla="*/ 77 w 370"/>
                <a:gd name="T65" fmla="*/ 1747 h 1885"/>
                <a:gd name="T66" fmla="*/ 81 w 370"/>
                <a:gd name="T67" fmla="*/ 1689 h 1885"/>
                <a:gd name="T68" fmla="*/ 81 w 370"/>
                <a:gd name="T69" fmla="*/ 1624 h 1885"/>
                <a:gd name="T70" fmla="*/ 85 w 370"/>
                <a:gd name="T71" fmla="*/ 1550 h 1885"/>
                <a:gd name="T72" fmla="*/ 85 w 370"/>
                <a:gd name="T73" fmla="*/ 1470 h 1885"/>
                <a:gd name="T74" fmla="*/ 85 w 370"/>
                <a:gd name="T75" fmla="*/ 1381 h 1885"/>
                <a:gd name="T76" fmla="*/ 85 w 370"/>
                <a:gd name="T77" fmla="*/ 1281 h 1885"/>
                <a:gd name="T78" fmla="*/ 85 w 370"/>
                <a:gd name="T79" fmla="*/ 1177 h 1885"/>
                <a:gd name="T80" fmla="*/ 81 w 370"/>
                <a:gd name="T81" fmla="*/ 1062 h 1885"/>
                <a:gd name="T82" fmla="*/ 73 w 370"/>
                <a:gd name="T83" fmla="*/ 939 h 1885"/>
                <a:gd name="T84" fmla="*/ 69 w 370"/>
                <a:gd name="T85" fmla="*/ 804 h 1885"/>
                <a:gd name="T86" fmla="*/ 58 w 370"/>
                <a:gd name="T87" fmla="*/ 662 h 1885"/>
                <a:gd name="T88" fmla="*/ 50 w 370"/>
                <a:gd name="T89" fmla="*/ 512 h 1885"/>
                <a:gd name="T90" fmla="*/ 35 w 370"/>
                <a:gd name="T91" fmla="*/ 350 h 1885"/>
                <a:gd name="T92" fmla="*/ 19 w 370"/>
                <a:gd name="T93" fmla="*/ 181 h 1885"/>
                <a:gd name="T94" fmla="*/ 0 w 370"/>
                <a:gd name="T95" fmla="*/ 0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0" h="1885">
                  <a:moveTo>
                    <a:pt x="0" y="0"/>
                  </a:moveTo>
                  <a:lnTo>
                    <a:pt x="8" y="4"/>
                  </a:lnTo>
                  <a:lnTo>
                    <a:pt x="19" y="19"/>
                  </a:lnTo>
                  <a:lnTo>
                    <a:pt x="39" y="50"/>
                  </a:lnTo>
                  <a:lnTo>
                    <a:pt x="62" y="89"/>
                  </a:lnTo>
                  <a:lnTo>
                    <a:pt x="89" y="143"/>
                  </a:lnTo>
                  <a:lnTo>
                    <a:pt x="119" y="212"/>
                  </a:lnTo>
                  <a:lnTo>
                    <a:pt x="139" y="254"/>
                  </a:lnTo>
                  <a:lnTo>
                    <a:pt x="154" y="296"/>
                  </a:lnTo>
                  <a:lnTo>
                    <a:pt x="173" y="346"/>
                  </a:lnTo>
                  <a:lnTo>
                    <a:pt x="189" y="396"/>
                  </a:lnTo>
                  <a:lnTo>
                    <a:pt x="208" y="454"/>
                  </a:lnTo>
                  <a:lnTo>
                    <a:pt x="223" y="516"/>
                  </a:lnTo>
                  <a:lnTo>
                    <a:pt x="243" y="581"/>
                  </a:lnTo>
                  <a:lnTo>
                    <a:pt x="258" y="650"/>
                  </a:lnTo>
                  <a:lnTo>
                    <a:pt x="273" y="723"/>
                  </a:lnTo>
                  <a:lnTo>
                    <a:pt x="289" y="804"/>
                  </a:lnTo>
                  <a:lnTo>
                    <a:pt x="304" y="889"/>
                  </a:lnTo>
                  <a:lnTo>
                    <a:pt x="316" y="977"/>
                  </a:lnTo>
                  <a:lnTo>
                    <a:pt x="327" y="1073"/>
                  </a:lnTo>
                  <a:lnTo>
                    <a:pt x="339" y="1170"/>
                  </a:lnTo>
                  <a:lnTo>
                    <a:pt x="350" y="1277"/>
                  </a:lnTo>
                  <a:lnTo>
                    <a:pt x="358" y="1385"/>
                  </a:lnTo>
                  <a:lnTo>
                    <a:pt x="362" y="1500"/>
                  </a:lnTo>
                  <a:lnTo>
                    <a:pt x="370" y="1624"/>
                  </a:lnTo>
                  <a:lnTo>
                    <a:pt x="370" y="1751"/>
                  </a:lnTo>
                  <a:lnTo>
                    <a:pt x="370" y="1885"/>
                  </a:lnTo>
                  <a:lnTo>
                    <a:pt x="308" y="1881"/>
                  </a:lnTo>
                  <a:lnTo>
                    <a:pt x="235" y="1866"/>
                  </a:lnTo>
                  <a:lnTo>
                    <a:pt x="158" y="1839"/>
                  </a:lnTo>
                  <a:lnTo>
                    <a:pt x="116" y="1820"/>
                  </a:lnTo>
                  <a:lnTo>
                    <a:pt x="73" y="1797"/>
                  </a:lnTo>
                  <a:lnTo>
                    <a:pt x="77" y="1747"/>
                  </a:lnTo>
                  <a:lnTo>
                    <a:pt x="81" y="1689"/>
                  </a:lnTo>
                  <a:lnTo>
                    <a:pt x="81" y="1624"/>
                  </a:lnTo>
                  <a:lnTo>
                    <a:pt x="85" y="1550"/>
                  </a:lnTo>
                  <a:lnTo>
                    <a:pt x="85" y="1470"/>
                  </a:lnTo>
                  <a:lnTo>
                    <a:pt x="85" y="1381"/>
                  </a:lnTo>
                  <a:lnTo>
                    <a:pt x="85" y="1281"/>
                  </a:lnTo>
                  <a:lnTo>
                    <a:pt x="85" y="1177"/>
                  </a:lnTo>
                  <a:lnTo>
                    <a:pt x="81" y="1062"/>
                  </a:lnTo>
                  <a:lnTo>
                    <a:pt x="73" y="939"/>
                  </a:lnTo>
                  <a:lnTo>
                    <a:pt x="69" y="804"/>
                  </a:lnTo>
                  <a:lnTo>
                    <a:pt x="58" y="662"/>
                  </a:lnTo>
                  <a:lnTo>
                    <a:pt x="50" y="512"/>
                  </a:lnTo>
                  <a:lnTo>
                    <a:pt x="35" y="350"/>
                  </a:lnTo>
                  <a:lnTo>
                    <a:pt x="19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22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6"/>
            <p:cNvSpPr>
              <a:spLocks/>
            </p:cNvSpPr>
            <p:nvPr/>
          </p:nvSpPr>
          <p:spPr bwMode="auto">
            <a:xfrm>
              <a:off x="859318" y="3160701"/>
              <a:ext cx="469900" cy="2979738"/>
            </a:xfrm>
            <a:custGeom>
              <a:avLst/>
              <a:gdLst>
                <a:gd name="T0" fmla="*/ 296 w 296"/>
                <a:gd name="T1" fmla="*/ 1877 h 1877"/>
                <a:gd name="T2" fmla="*/ 231 w 296"/>
                <a:gd name="T3" fmla="*/ 1866 h 1877"/>
                <a:gd name="T4" fmla="*/ 162 w 296"/>
                <a:gd name="T5" fmla="*/ 1839 h 1877"/>
                <a:gd name="T6" fmla="*/ 158 w 296"/>
                <a:gd name="T7" fmla="*/ 1797 h 1877"/>
                <a:gd name="T8" fmla="*/ 158 w 296"/>
                <a:gd name="T9" fmla="*/ 1751 h 1877"/>
                <a:gd name="T10" fmla="*/ 154 w 296"/>
                <a:gd name="T11" fmla="*/ 1647 h 1877"/>
                <a:gd name="T12" fmla="*/ 150 w 296"/>
                <a:gd name="T13" fmla="*/ 1531 h 1877"/>
                <a:gd name="T14" fmla="*/ 146 w 296"/>
                <a:gd name="T15" fmla="*/ 1404 h 1877"/>
                <a:gd name="T16" fmla="*/ 139 w 296"/>
                <a:gd name="T17" fmla="*/ 1270 h 1877"/>
                <a:gd name="T18" fmla="*/ 135 w 296"/>
                <a:gd name="T19" fmla="*/ 1131 h 1877"/>
                <a:gd name="T20" fmla="*/ 116 w 296"/>
                <a:gd name="T21" fmla="*/ 846 h 1877"/>
                <a:gd name="T22" fmla="*/ 108 w 296"/>
                <a:gd name="T23" fmla="*/ 708 h 1877"/>
                <a:gd name="T24" fmla="*/ 96 w 296"/>
                <a:gd name="T25" fmla="*/ 573 h 1877"/>
                <a:gd name="T26" fmla="*/ 85 w 296"/>
                <a:gd name="T27" fmla="*/ 443 h 1877"/>
                <a:gd name="T28" fmla="*/ 69 w 296"/>
                <a:gd name="T29" fmla="*/ 327 h 1877"/>
                <a:gd name="T30" fmla="*/ 54 w 296"/>
                <a:gd name="T31" fmla="*/ 219 h 1877"/>
                <a:gd name="T32" fmla="*/ 46 w 296"/>
                <a:gd name="T33" fmla="*/ 173 h 1877"/>
                <a:gd name="T34" fmla="*/ 39 w 296"/>
                <a:gd name="T35" fmla="*/ 127 h 1877"/>
                <a:gd name="T36" fmla="*/ 31 w 296"/>
                <a:gd name="T37" fmla="*/ 89 h 1877"/>
                <a:gd name="T38" fmla="*/ 23 w 296"/>
                <a:gd name="T39" fmla="*/ 54 h 1877"/>
                <a:gd name="T40" fmla="*/ 12 w 296"/>
                <a:gd name="T41" fmla="*/ 23 h 1877"/>
                <a:gd name="T42" fmla="*/ 0 w 296"/>
                <a:gd name="T43" fmla="*/ 0 h 1877"/>
                <a:gd name="T44" fmla="*/ 4 w 296"/>
                <a:gd name="T45" fmla="*/ 4 h 1877"/>
                <a:gd name="T46" fmla="*/ 16 w 296"/>
                <a:gd name="T47" fmla="*/ 16 h 1877"/>
                <a:gd name="T48" fmla="*/ 27 w 296"/>
                <a:gd name="T49" fmla="*/ 35 h 1877"/>
                <a:gd name="T50" fmla="*/ 46 w 296"/>
                <a:gd name="T51" fmla="*/ 66 h 1877"/>
                <a:gd name="T52" fmla="*/ 69 w 296"/>
                <a:gd name="T53" fmla="*/ 112 h 1877"/>
                <a:gd name="T54" fmla="*/ 81 w 296"/>
                <a:gd name="T55" fmla="*/ 139 h 1877"/>
                <a:gd name="T56" fmla="*/ 93 w 296"/>
                <a:gd name="T57" fmla="*/ 169 h 1877"/>
                <a:gd name="T58" fmla="*/ 104 w 296"/>
                <a:gd name="T59" fmla="*/ 204 h 1877"/>
                <a:gd name="T60" fmla="*/ 119 w 296"/>
                <a:gd name="T61" fmla="*/ 243 h 1877"/>
                <a:gd name="T62" fmla="*/ 131 w 296"/>
                <a:gd name="T63" fmla="*/ 289 h 1877"/>
                <a:gd name="T64" fmla="*/ 146 w 296"/>
                <a:gd name="T65" fmla="*/ 335 h 1877"/>
                <a:gd name="T66" fmla="*/ 158 w 296"/>
                <a:gd name="T67" fmla="*/ 389 h 1877"/>
                <a:gd name="T68" fmla="*/ 173 w 296"/>
                <a:gd name="T69" fmla="*/ 446 h 1877"/>
                <a:gd name="T70" fmla="*/ 185 w 296"/>
                <a:gd name="T71" fmla="*/ 508 h 1877"/>
                <a:gd name="T72" fmla="*/ 200 w 296"/>
                <a:gd name="T73" fmla="*/ 577 h 1877"/>
                <a:gd name="T74" fmla="*/ 212 w 296"/>
                <a:gd name="T75" fmla="*/ 650 h 1877"/>
                <a:gd name="T76" fmla="*/ 223 w 296"/>
                <a:gd name="T77" fmla="*/ 731 h 1877"/>
                <a:gd name="T78" fmla="*/ 235 w 296"/>
                <a:gd name="T79" fmla="*/ 816 h 1877"/>
                <a:gd name="T80" fmla="*/ 246 w 296"/>
                <a:gd name="T81" fmla="*/ 904 h 1877"/>
                <a:gd name="T82" fmla="*/ 258 w 296"/>
                <a:gd name="T83" fmla="*/ 1004 h 1877"/>
                <a:gd name="T84" fmla="*/ 266 w 296"/>
                <a:gd name="T85" fmla="*/ 1108 h 1877"/>
                <a:gd name="T86" fmla="*/ 273 w 296"/>
                <a:gd name="T87" fmla="*/ 1220 h 1877"/>
                <a:gd name="T88" fmla="*/ 281 w 296"/>
                <a:gd name="T89" fmla="*/ 1335 h 1877"/>
                <a:gd name="T90" fmla="*/ 289 w 296"/>
                <a:gd name="T91" fmla="*/ 1462 h 1877"/>
                <a:gd name="T92" fmla="*/ 293 w 296"/>
                <a:gd name="T93" fmla="*/ 1593 h 1877"/>
                <a:gd name="T94" fmla="*/ 296 w 296"/>
                <a:gd name="T95" fmla="*/ 1731 h 1877"/>
                <a:gd name="T96" fmla="*/ 296 w 296"/>
                <a:gd name="T97" fmla="*/ 1877 h 1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6" h="1877">
                  <a:moveTo>
                    <a:pt x="296" y="1877"/>
                  </a:moveTo>
                  <a:lnTo>
                    <a:pt x="231" y="1866"/>
                  </a:lnTo>
                  <a:lnTo>
                    <a:pt x="162" y="1839"/>
                  </a:lnTo>
                  <a:lnTo>
                    <a:pt x="158" y="1797"/>
                  </a:lnTo>
                  <a:lnTo>
                    <a:pt x="158" y="1751"/>
                  </a:lnTo>
                  <a:lnTo>
                    <a:pt x="154" y="1647"/>
                  </a:lnTo>
                  <a:lnTo>
                    <a:pt x="150" y="1531"/>
                  </a:lnTo>
                  <a:lnTo>
                    <a:pt x="146" y="1404"/>
                  </a:lnTo>
                  <a:lnTo>
                    <a:pt x="139" y="1270"/>
                  </a:lnTo>
                  <a:lnTo>
                    <a:pt x="135" y="1131"/>
                  </a:lnTo>
                  <a:lnTo>
                    <a:pt x="116" y="846"/>
                  </a:lnTo>
                  <a:lnTo>
                    <a:pt x="108" y="708"/>
                  </a:lnTo>
                  <a:lnTo>
                    <a:pt x="96" y="573"/>
                  </a:lnTo>
                  <a:lnTo>
                    <a:pt x="85" y="443"/>
                  </a:lnTo>
                  <a:lnTo>
                    <a:pt x="69" y="327"/>
                  </a:lnTo>
                  <a:lnTo>
                    <a:pt x="54" y="219"/>
                  </a:lnTo>
                  <a:lnTo>
                    <a:pt x="46" y="173"/>
                  </a:lnTo>
                  <a:lnTo>
                    <a:pt x="39" y="127"/>
                  </a:lnTo>
                  <a:lnTo>
                    <a:pt x="31" y="89"/>
                  </a:lnTo>
                  <a:lnTo>
                    <a:pt x="23" y="54"/>
                  </a:lnTo>
                  <a:lnTo>
                    <a:pt x="12" y="23"/>
                  </a:lnTo>
                  <a:lnTo>
                    <a:pt x="0" y="0"/>
                  </a:lnTo>
                  <a:lnTo>
                    <a:pt x="4" y="4"/>
                  </a:lnTo>
                  <a:lnTo>
                    <a:pt x="16" y="16"/>
                  </a:lnTo>
                  <a:lnTo>
                    <a:pt x="27" y="35"/>
                  </a:lnTo>
                  <a:lnTo>
                    <a:pt x="46" y="66"/>
                  </a:lnTo>
                  <a:lnTo>
                    <a:pt x="69" y="112"/>
                  </a:lnTo>
                  <a:lnTo>
                    <a:pt x="81" y="139"/>
                  </a:lnTo>
                  <a:lnTo>
                    <a:pt x="93" y="169"/>
                  </a:lnTo>
                  <a:lnTo>
                    <a:pt x="104" y="204"/>
                  </a:lnTo>
                  <a:lnTo>
                    <a:pt x="119" y="243"/>
                  </a:lnTo>
                  <a:lnTo>
                    <a:pt x="131" y="289"/>
                  </a:lnTo>
                  <a:lnTo>
                    <a:pt x="146" y="335"/>
                  </a:lnTo>
                  <a:lnTo>
                    <a:pt x="158" y="389"/>
                  </a:lnTo>
                  <a:lnTo>
                    <a:pt x="173" y="446"/>
                  </a:lnTo>
                  <a:lnTo>
                    <a:pt x="185" y="508"/>
                  </a:lnTo>
                  <a:lnTo>
                    <a:pt x="200" y="577"/>
                  </a:lnTo>
                  <a:lnTo>
                    <a:pt x="212" y="650"/>
                  </a:lnTo>
                  <a:lnTo>
                    <a:pt x="223" y="731"/>
                  </a:lnTo>
                  <a:lnTo>
                    <a:pt x="235" y="816"/>
                  </a:lnTo>
                  <a:lnTo>
                    <a:pt x="246" y="904"/>
                  </a:lnTo>
                  <a:lnTo>
                    <a:pt x="258" y="1004"/>
                  </a:lnTo>
                  <a:lnTo>
                    <a:pt x="266" y="1108"/>
                  </a:lnTo>
                  <a:lnTo>
                    <a:pt x="273" y="1220"/>
                  </a:lnTo>
                  <a:lnTo>
                    <a:pt x="281" y="1335"/>
                  </a:lnTo>
                  <a:lnTo>
                    <a:pt x="289" y="1462"/>
                  </a:lnTo>
                  <a:lnTo>
                    <a:pt x="293" y="1593"/>
                  </a:lnTo>
                  <a:lnTo>
                    <a:pt x="296" y="1731"/>
                  </a:lnTo>
                  <a:lnTo>
                    <a:pt x="296" y="1877"/>
                  </a:lnTo>
                  <a:close/>
                </a:path>
              </a:pathLst>
            </a:custGeom>
            <a:solidFill>
              <a:srgbClr val="841F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7"/>
            <p:cNvSpPr>
              <a:spLocks/>
            </p:cNvSpPr>
            <p:nvPr/>
          </p:nvSpPr>
          <p:spPr bwMode="auto">
            <a:xfrm>
              <a:off x="889481" y="3100376"/>
              <a:ext cx="831850" cy="817563"/>
            </a:xfrm>
            <a:custGeom>
              <a:avLst/>
              <a:gdLst>
                <a:gd name="T0" fmla="*/ 127 w 524"/>
                <a:gd name="T1" fmla="*/ 0 h 515"/>
                <a:gd name="T2" fmla="*/ 524 w 524"/>
                <a:gd name="T3" fmla="*/ 284 h 515"/>
                <a:gd name="T4" fmla="*/ 412 w 524"/>
                <a:gd name="T5" fmla="*/ 515 h 515"/>
                <a:gd name="T6" fmla="*/ 0 w 524"/>
                <a:gd name="T7" fmla="*/ 0 h 515"/>
                <a:gd name="T8" fmla="*/ 127 w 524"/>
                <a:gd name="T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515">
                  <a:moveTo>
                    <a:pt x="127" y="0"/>
                  </a:moveTo>
                  <a:lnTo>
                    <a:pt x="524" y="284"/>
                  </a:lnTo>
                  <a:lnTo>
                    <a:pt x="412" y="515"/>
                  </a:lnTo>
                  <a:lnTo>
                    <a:pt x="0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68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48"/>
            <p:cNvSpPr>
              <a:spLocks/>
            </p:cNvSpPr>
            <p:nvPr/>
          </p:nvSpPr>
          <p:spPr bwMode="auto">
            <a:xfrm>
              <a:off x="889481" y="3100376"/>
              <a:ext cx="831850" cy="817563"/>
            </a:xfrm>
            <a:custGeom>
              <a:avLst/>
              <a:gdLst>
                <a:gd name="T0" fmla="*/ 401 w 524"/>
                <a:gd name="T1" fmla="*/ 419 h 515"/>
                <a:gd name="T2" fmla="*/ 481 w 524"/>
                <a:gd name="T3" fmla="*/ 254 h 515"/>
                <a:gd name="T4" fmla="*/ 524 w 524"/>
                <a:gd name="T5" fmla="*/ 284 h 515"/>
                <a:gd name="T6" fmla="*/ 412 w 524"/>
                <a:gd name="T7" fmla="*/ 515 h 515"/>
                <a:gd name="T8" fmla="*/ 0 w 524"/>
                <a:gd name="T9" fmla="*/ 0 h 515"/>
                <a:gd name="T10" fmla="*/ 70 w 524"/>
                <a:gd name="T11" fmla="*/ 0 h 515"/>
                <a:gd name="T12" fmla="*/ 401 w 524"/>
                <a:gd name="T13" fmla="*/ 41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15">
                  <a:moveTo>
                    <a:pt x="401" y="419"/>
                  </a:moveTo>
                  <a:lnTo>
                    <a:pt x="481" y="254"/>
                  </a:lnTo>
                  <a:lnTo>
                    <a:pt x="524" y="284"/>
                  </a:lnTo>
                  <a:lnTo>
                    <a:pt x="412" y="515"/>
                  </a:lnTo>
                  <a:lnTo>
                    <a:pt x="0" y="0"/>
                  </a:lnTo>
                  <a:lnTo>
                    <a:pt x="70" y="0"/>
                  </a:lnTo>
                  <a:lnTo>
                    <a:pt x="401" y="419"/>
                  </a:lnTo>
                  <a:close/>
                </a:path>
              </a:pathLst>
            </a:custGeom>
            <a:solidFill>
              <a:srgbClr val="F47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49"/>
            <p:cNvSpPr>
              <a:spLocks noChangeArrowheads="1"/>
            </p:cNvSpPr>
            <p:nvPr/>
          </p:nvSpPr>
          <p:spPr bwMode="auto">
            <a:xfrm>
              <a:off x="859318" y="3100376"/>
              <a:ext cx="519113" cy="249238"/>
            </a:xfrm>
            <a:prstGeom prst="rect">
              <a:avLst/>
            </a:prstGeom>
            <a:solidFill>
              <a:srgbClr val="F68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0"/>
            <p:cNvSpPr>
              <a:spLocks/>
            </p:cNvSpPr>
            <p:nvPr/>
          </p:nvSpPr>
          <p:spPr bwMode="auto">
            <a:xfrm>
              <a:off x="859318" y="3100376"/>
              <a:ext cx="519113" cy="249238"/>
            </a:xfrm>
            <a:custGeom>
              <a:avLst/>
              <a:gdLst>
                <a:gd name="T0" fmla="*/ 300 w 327"/>
                <a:gd name="T1" fmla="*/ 115 h 157"/>
                <a:gd name="T2" fmla="*/ 300 w 327"/>
                <a:gd name="T3" fmla="*/ 0 h 157"/>
                <a:gd name="T4" fmla="*/ 327 w 327"/>
                <a:gd name="T5" fmla="*/ 0 h 157"/>
                <a:gd name="T6" fmla="*/ 327 w 327"/>
                <a:gd name="T7" fmla="*/ 157 h 157"/>
                <a:gd name="T8" fmla="*/ 0 w 327"/>
                <a:gd name="T9" fmla="*/ 157 h 157"/>
                <a:gd name="T10" fmla="*/ 0 w 327"/>
                <a:gd name="T11" fmla="*/ 115 h 157"/>
                <a:gd name="T12" fmla="*/ 300 w 327"/>
                <a:gd name="T13" fmla="*/ 11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157">
                  <a:moveTo>
                    <a:pt x="300" y="115"/>
                  </a:moveTo>
                  <a:lnTo>
                    <a:pt x="300" y="0"/>
                  </a:lnTo>
                  <a:lnTo>
                    <a:pt x="327" y="0"/>
                  </a:lnTo>
                  <a:lnTo>
                    <a:pt x="327" y="157"/>
                  </a:lnTo>
                  <a:lnTo>
                    <a:pt x="0" y="157"/>
                  </a:lnTo>
                  <a:lnTo>
                    <a:pt x="0" y="115"/>
                  </a:lnTo>
                  <a:lnTo>
                    <a:pt x="300" y="115"/>
                  </a:lnTo>
                  <a:close/>
                </a:path>
              </a:pathLst>
            </a:custGeom>
            <a:solidFill>
              <a:srgbClr val="F475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5" name="Freeform 7"/>
          <p:cNvSpPr>
            <a:spLocks/>
          </p:cNvSpPr>
          <p:nvPr/>
        </p:nvSpPr>
        <p:spPr bwMode="auto">
          <a:xfrm>
            <a:off x="2023865" y="4706429"/>
            <a:ext cx="1301487" cy="644089"/>
          </a:xfrm>
          <a:custGeom>
            <a:avLst/>
            <a:gdLst>
              <a:gd name="T0" fmla="*/ 489 w 489"/>
              <a:gd name="T1" fmla="*/ 242 h 242"/>
              <a:gd name="T2" fmla="*/ 489 w 489"/>
              <a:gd name="T3" fmla="*/ 100 h 242"/>
              <a:gd name="T4" fmla="*/ 489 w 489"/>
              <a:gd name="T5" fmla="*/ 81 h 242"/>
              <a:gd name="T6" fmla="*/ 481 w 489"/>
              <a:gd name="T7" fmla="*/ 61 h 242"/>
              <a:gd name="T8" fmla="*/ 462 w 489"/>
              <a:gd name="T9" fmla="*/ 31 h 242"/>
              <a:gd name="T10" fmla="*/ 435 w 489"/>
              <a:gd name="T11" fmla="*/ 8 h 242"/>
              <a:gd name="T12" fmla="*/ 416 w 489"/>
              <a:gd name="T13" fmla="*/ 4 h 242"/>
              <a:gd name="T14" fmla="*/ 396 w 489"/>
              <a:gd name="T15" fmla="*/ 0 h 242"/>
              <a:gd name="T16" fmla="*/ 92 w 489"/>
              <a:gd name="T17" fmla="*/ 0 h 242"/>
              <a:gd name="T18" fmla="*/ 73 w 489"/>
              <a:gd name="T19" fmla="*/ 4 h 242"/>
              <a:gd name="T20" fmla="*/ 54 w 489"/>
              <a:gd name="T21" fmla="*/ 8 h 242"/>
              <a:gd name="T22" fmla="*/ 27 w 489"/>
              <a:gd name="T23" fmla="*/ 31 h 242"/>
              <a:gd name="T24" fmla="*/ 8 w 489"/>
              <a:gd name="T25" fmla="*/ 61 h 242"/>
              <a:gd name="T26" fmla="*/ 0 w 489"/>
              <a:gd name="T27" fmla="*/ 81 h 242"/>
              <a:gd name="T28" fmla="*/ 0 w 489"/>
              <a:gd name="T29" fmla="*/ 100 h 242"/>
              <a:gd name="T30" fmla="*/ 0 w 489"/>
              <a:gd name="T31" fmla="*/ 242 h 242"/>
              <a:gd name="T32" fmla="*/ 489 w 489"/>
              <a:gd name="T3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9" h="242">
                <a:moveTo>
                  <a:pt x="489" y="242"/>
                </a:moveTo>
                <a:lnTo>
                  <a:pt x="489" y="100"/>
                </a:lnTo>
                <a:lnTo>
                  <a:pt x="489" y="81"/>
                </a:lnTo>
                <a:lnTo>
                  <a:pt x="481" y="61"/>
                </a:lnTo>
                <a:lnTo>
                  <a:pt x="462" y="31"/>
                </a:lnTo>
                <a:lnTo>
                  <a:pt x="435" y="8"/>
                </a:lnTo>
                <a:lnTo>
                  <a:pt x="416" y="4"/>
                </a:lnTo>
                <a:lnTo>
                  <a:pt x="396" y="0"/>
                </a:lnTo>
                <a:lnTo>
                  <a:pt x="92" y="0"/>
                </a:lnTo>
                <a:lnTo>
                  <a:pt x="73" y="4"/>
                </a:lnTo>
                <a:lnTo>
                  <a:pt x="54" y="8"/>
                </a:lnTo>
                <a:lnTo>
                  <a:pt x="27" y="31"/>
                </a:lnTo>
                <a:lnTo>
                  <a:pt x="8" y="61"/>
                </a:lnTo>
                <a:lnTo>
                  <a:pt x="0" y="81"/>
                </a:lnTo>
                <a:lnTo>
                  <a:pt x="0" y="100"/>
                </a:lnTo>
                <a:lnTo>
                  <a:pt x="0" y="242"/>
                </a:lnTo>
                <a:lnTo>
                  <a:pt x="489" y="242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8"/>
          <p:cNvSpPr>
            <a:spLocks/>
          </p:cNvSpPr>
          <p:nvPr/>
        </p:nvSpPr>
        <p:spPr bwMode="auto">
          <a:xfrm>
            <a:off x="2023865" y="4778289"/>
            <a:ext cx="1301487" cy="1093888"/>
          </a:xfrm>
          <a:custGeom>
            <a:avLst/>
            <a:gdLst>
              <a:gd name="T0" fmla="*/ 489 w 489"/>
              <a:gd name="T1" fmla="*/ 411 h 411"/>
              <a:gd name="T2" fmla="*/ 489 w 489"/>
              <a:gd name="T3" fmla="*/ 92 h 411"/>
              <a:gd name="T4" fmla="*/ 489 w 489"/>
              <a:gd name="T5" fmla="*/ 73 h 411"/>
              <a:gd name="T6" fmla="*/ 481 w 489"/>
              <a:gd name="T7" fmla="*/ 58 h 411"/>
              <a:gd name="T8" fmla="*/ 462 w 489"/>
              <a:gd name="T9" fmla="*/ 27 h 411"/>
              <a:gd name="T10" fmla="*/ 435 w 489"/>
              <a:gd name="T11" fmla="*/ 8 h 411"/>
              <a:gd name="T12" fmla="*/ 396 w 489"/>
              <a:gd name="T13" fmla="*/ 0 h 411"/>
              <a:gd name="T14" fmla="*/ 92 w 489"/>
              <a:gd name="T15" fmla="*/ 0 h 411"/>
              <a:gd name="T16" fmla="*/ 54 w 489"/>
              <a:gd name="T17" fmla="*/ 8 h 411"/>
              <a:gd name="T18" fmla="*/ 27 w 489"/>
              <a:gd name="T19" fmla="*/ 27 h 411"/>
              <a:gd name="T20" fmla="*/ 8 w 489"/>
              <a:gd name="T21" fmla="*/ 58 h 411"/>
              <a:gd name="T22" fmla="*/ 0 w 489"/>
              <a:gd name="T23" fmla="*/ 73 h 411"/>
              <a:gd name="T24" fmla="*/ 0 w 489"/>
              <a:gd name="T25" fmla="*/ 92 h 411"/>
              <a:gd name="T26" fmla="*/ 0 w 489"/>
              <a:gd name="T27" fmla="*/ 215 h 411"/>
              <a:gd name="T28" fmla="*/ 489 w 489"/>
              <a:gd name="T29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9" h="411">
                <a:moveTo>
                  <a:pt x="489" y="411"/>
                </a:moveTo>
                <a:lnTo>
                  <a:pt x="489" y="92"/>
                </a:lnTo>
                <a:lnTo>
                  <a:pt x="489" y="73"/>
                </a:lnTo>
                <a:lnTo>
                  <a:pt x="481" y="58"/>
                </a:lnTo>
                <a:lnTo>
                  <a:pt x="462" y="27"/>
                </a:lnTo>
                <a:lnTo>
                  <a:pt x="435" y="8"/>
                </a:lnTo>
                <a:lnTo>
                  <a:pt x="396" y="0"/>
                </a:lnTo>
                <a:lnTo>
                  <a:pt x="92" y="0"/>
                </a:lnTo>
                <a:lnTo>
                  <a:pt x="54" y="8"/>
                </a:lnTo>
                <a:lnTo>
                  <a:pt x="27" y="27"/>
                </a:lnTo>
                <a:lnTo>
                  <a:pt x="8" y="58"/>
                </a:lnTo>
                <a:lnTo>
                  <a:pt x="0" y="73"/>
                </a:lnTo>
                <a:lnTo>
                  <a:pt x="0" y="92"/>
                </a:lnTo>
                <a:lnTo>
                  <a:pt x="0" y="215"/>
                </a:lnTo>
                <a:lnTo>
                  <a:pt x="489" y="41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9"/>
          <p:cNvSpPr>
            <a:spLocks/>
          </p:cNvSpPr>
          <p:nvPr/>
        </p:nvSpPr>
        <p:spPr bwMode="auto">
          <a:xfrm>
            <a:off x="3397212" y="4706429"/>
            <a:ext cx="1301487" cy="644089"/>
          </a:xfrm>
          <a:custGeom>
            <a:avLst/>
            <a:gdLst>
              <a:gd name="T0" fmla="*/ 489 w 489"/>
              <a:gd name="T1" fmla="*/ 242 h 242"/>
              <a:gd name="T2" fmla="*/ 489 w 489"/>
              <a:gd name="T3" fmla="*/ 100 h 242"/>
              <a:gd name="T4" fmla="*/ 489 w 489"/>
              <a:gd name="T5" fmla="*/ 81 h 242"/>
              <a:gd name="T6" fmla="*/ 481 w 489"/>
              <a:gd name="T7" fmla="*/ 61 h 242"/>
              <a:gd name="T8" fmla="*/ 462 w 489"/>
              <a:gd name="T9" fmla="*/ 31 h 242"/>
              <a:gd name="T10" fmla="*/ 431 w 489"/>
              <a:gd name="T11" fmla="*/ 8 h 242"/>
              <a:gd name="T12" fmla="*/ 415 w 489"/>
              <a:gd name="T13" fmla="*/ 4 h 242"/>
              <a:gd name="T14" fmla="*/ 396 w 489"/>
              <a:gd name="T15" fmla="*/ 0 h 242"/>
              <a:gd name="T16" fmla="*/ 92 w 489"/>
              <a:gd name="T17" fmla="*/ 0 h 242"/>
              <a:gd name="T18" fmla="*/ 73 w 489"/>
              <a:gd name="T19" fmla="*/ 4 h 242"/>
              <a:gd name="T20" fmla="*/ 54 w 489"/>
              <a:gd name="T21" fmla="*/ 8 h 242"/>
              <a:gd name="T22" fmla="*/ 27 w 489"/>
              <a:gd name="T23" fmla="*/ 31 h 242"/>
              <a:gd name="T24" fmla="*/ 4 w 489"/>
              <a:gd name="T25" fmla="*/ 61 h 242"/>
              <a:gd name="T26" fmla="*/ 0 w 489"/>
              <a:gd name="T27" fmla="*/ 81 h 242"/>
              <a:gd name="T28" fmla="*/ 0 w 489"/>
              <a:gd name="T29" fmla="*/ 100 h 242"/>
              <a:gd name="T30" fmla="*/ 0 w 489"/>
              <a:gd name="T31" fmla="*/ 242 h 242"/>
              <a:gd name="T32" fmla="*/ 489 w 489"/>
              <a:gd name="T3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9" h="242">
                <a:moveTo>
                  <a:pt x="489" y="242"/>
                </a:moveTo>
                <a:lnTo>
                  <a:pt x="489" y="100"/>
                </a:lnTo>
                <a:lnTo>
                  <a:pt x="489" y="81"/>
                </a:lnTo>
                <a:lnTo>
                  <a:pt x="481" y="61"/>
                </a:lnTo>
                <a:lnTo>
                  <a:pt x="462" y="31"/>
                </a:lnTo>
                <a:lnTo>
                  <a:pt x="431" y="8"/>
                </a:lnTo>
                <a:lnTo>
                  <a:pt x="415" y="4"/>
                </a:lnTo>
                <a:lnTo>
                  <a:pt x="396" y="0"/>
                </a:lnTo>
                <a:lnTo>
                  <a:pt x="92" y="0"/>
                </a:lnTo>
                <a:lnTo>
                  <a:pt x="73" y="4"/>
                </a:lnTo>
                <a:lnTo>
                  <a:pt x="54" y="8"/>
                </a:lnTo>
                <a:lnTo>
                  <a:pt x="27" y="31"/>
                </a:lnTo>
                <a:lnTo>
                  <a:pt x="4" y="61"/>
                </a:lnTo>
                <a:lnTo>
                  <a:pt x="0" y="81"/>
                </a:lnTo>
                <a:lnTo>
                  <a:pt x="0" y="100"/>
                </a:lnTo>
                <a:lnTo>
                  <a:pt x="0" y="242"/>
                </a:lnTo>
                <a:lnTo>
                  <a:pt x="489" y="242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0"/>
          <p:cNvSpPr>
            <a:spLocks/>
          </p:cNvSpPr>
          <p:nvPr/>
        </p:nvSpPr>
        <p:spPr bwMode="auto">
          <a:xfrm>
            <a:off x="3397212" y="4778289"/>
            <a:ext cx="1301487" cy="1064610"/>
          </a:xfrm>
          <a:custGeom>
            <a:avLst/>
            <a:gdLst>
              <a:gd name="T0" fmla="*/ 489 w 489"/>
              <a:gd name="T1" fmla="*/ 400 h 400"/>
              <a:gd name="T2" fmla="*/ 489 w 489"/>
              <a:gd name="T3" fmla="*/ 92 h 400"/>
              <a:gd name="T4" fmla="*/ 489 w 489"/>
              <a:gd name="T5" fmla="*/ 73 h 400"/>
              <a:gd name="T6" fmla="*/ 481 w 489"/>
              <a:gd name="T7" fmla="*/ 58 h 400"/>
              <a:gd name="T8" fmla="*/ 462 w 489"/>
              <a:gd name="T9" fmla="*/ 27 h 400"/>
              <a:gd name="T10" fmla="*/ 431 w 489"/>
              <a:gd name="T11" fmla="*/ 8 h 400"/>
              <a:gd name="T12" fmla="*/ 396 w 489"/>
              <a:gd name="T13" fmla="*/ 0 h 400"/>
              <a:gd name="T14" fmla="*/ 92 w 489"/>
              <a:gd name="T15" fmla="*/ 0 h 400"/>
              <a:gd name="T16" fmla="*/ 54 w 489"/>
              <a:gd name="T17" fmla="*/ 8 h 400"/>
              <a:gd name="T18" fmla="*/ 27 w 489"/>
              <a:gd name="T19" fmla="*/ 27 h 400"/>
              <a:gd name="T20" fmla="*/ 4 w 489"/>
              <a:gd name="T21" fmla="*/ 58 h 400"/>
              <a:gd name="T22" fmla="*/ 0 w 489"/>
              <a:gd name="T23" fmla="*/ 73 h 400"/>
              <a:gd name="T24" fmla="*/ 0 w 489"/>
              <a:gd name="T25" fmla="*/ 92 h 400"/>
              <a:gd name="T26" fmla="*/ 0 w 489"/>
              <a:gd name="T27" fmla="*/ 215 h 400"/>
              <a:gd name="T28" fmla="*/ 489 w 489"/>
              <a:gd name="T29" fmla="*/ 40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9" h="400">
                <a:moveTo>
                  <a:pt x="489" y="400"/>
                </a:moveTo>
                <a:lnTo>
                  <a:pt x="489" y="92"/>
                </a:lnTo>
                <a:lnTo>
                  <a:pt x="489" y="73"/>
                </a:lnTo>
                <a:lnTo>
                  <a:pt x="481" y="58"/>
                </a:lnTo>
                <a:lnTo>
                  <a:pt x="462" y="27"/>
                </a:lnTo>
                <a:lnTo>
                  <a:pt x="431" y="8"/>
                </a:lnTo>
                <a:lnTo>
                  <a:pt x="396" y="0"/>
                </a:lnTo>
                <a:lnTo>
                  <a:pt x="92" y="0"/>
                </a:lnTo>
                <a:lnTo>
                  <a:pt x="54" y="8"/>
                </a:lnTo>
                <a:lnTo>
                  <a:pt x="27" y="27"/>
                </a:lnTo>
                <a:lnTo>
                  <a:pt x="4" y="58"/>
                </a:lnTo>
                <a:lnTo>
                  <a:pt x="0" y="73"/>
                </a:lnTo>
                <a:lnTo>
                  <a:pt x="0" y="92"/>
                </a:lnTo>
                <a:lnTo>
                  <a:pt x="0" y="215"/>
                </a:lnTo>
                <a:lnTo>
                  <a:pt x="489" y="400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1"/>
          <p:cNvSpPr>
            <a:spLocks/>
          </p:cNvSpPr>
          <p:nvPr/>
        </p:nvSpPr>
        <p:spPr bwMode="auto">
          <a:xfrm>
            <a:off x="4759913" y="4706429"/>
            <a:ext cx="1309471" cy="644089"/>
          </a:xfrm>
          <a:custGeom>
            <a:avLst/>
            <a:gdLst>
              <a:gd name="T0" fmla="*/ 492 w 492"/>
              <a:gd name="T1" fmla="*/ 242 h 242"/>
              <a:gd name="T2" fmla="*/ 492 w 492"/>
              <a:gd name="T3" fmla="*/ 100 h 242"/>
              <a:gd name="T4" fmla="*/ 492 w 492"/>
              <a:gd name="T5" fmla="*/ 81 h 242"/>
              <a:gd name="T6" fmla="*/ 485 w 492"/>
              <a:gd name="T7" fmla="*/ 61 h 242"/>
              <a:gd name="T8" fmla="*/ 465 w 492"/>
              <a:gd name="T9" fmla="*/ 31 h 242"/>
              <a:gd name="T10" fmla="*/ 434 w 492"/>
              <a:gd name="T11" fmla="*/ 8 h 242"/>
              <a:gd name="T12" fmla="*/ 419 w 492"/>
              <a:gd name="T13" fmla="*/ 4 h 242"/>
              <a:gd name="T14" fmla="*/ 400 w 492"/>
              <a:gd name="T15" fmla="*/ 0 h 242"/>
              <a:gd name="T16" fmla="*/ 96 w 492"/>
              <a:gd name="T17" fmla="*/ 0 h 242"/>
              <a:gd name="T18" fmla="*/ 77 w 492"/>
              <a:gd name="T19" fmla="*/ 4 h 242"/>
              <a:gd name="T20" fmla="*/ 57 w 492"/>
              <a:gd name="T21" fmla="*/ 8 h 242"/>
              <a:gd name="T22" fmla="*/ 30 w 492"/>
              <a:gd name="T23" fmla="*/ 31 h 242"/>
              <a:gd name="T24" fmla="*/ 7 w 492"/>
              <a:gd name="T25" fmla="*/ 61 h 242"/>
              <a:gd name="T26" fmla="*/ 3 w 492"/>
              <a:gd name="T27" fmla="*/ 81 h 242"/>
              <a:gd name="T28" fmla="*/ 0 w 492"/>
              <a:gd name="T29" fmla="*/ 100 h 242"/>
              <a:gd name="T30" fmla="*/ 0 w 492"/>
              <a:gd name="T31" fmla="*/ 242 h 242"/>
              <a:gd name="T32" fmla="*/ 492 w 492"/>
              <a:gd name="T3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2" h="242">
                <a:moveTo>
                  <a:pt x="492" y="242"/>
                </a:moveTo>
                <a:lnTo>
                  <a:pt x="492" y="100"/>
                </a:lnTo>
                <a:lnTo>
                  <a:pt x="492" y="81"/>
                </a:lnTo>
                <a:lnTo>
                  <a:pt x="485" y="61"/>
                </a:lnTo>
                <a:lnTo>
                  <a:pt x="465" y="31"/>
                </a:lnTo>
                <a:lnTo>
                  <a:pt x="434" y="8"/>
                </a:lnTo>
                <a:lnTo>
                  <a:pt x="419" y="4"/>
                </a:lnTo>
                <a:lnTo>
                  <a:pt x="400" y="0"/>
                </a:lnTo>
                <a:lnTo>
                  <a:pt x="96" y="0"/>
                </a:lnTo>
                <a:lnTo>
                  <a:pt x="77" y="4"/>
                </a:lnTo>
                <a:lnTo>
                  <a:pt x="57" y="8"/>
                </a:lnTo>
                <a:lnTo>
                  <a:pt x="30" y="31"/>
                </a:lnTo>
                <a:lnTo>
                  <a:pt x="7" y="61"/>
                </a:lnTo>
                <a:lnTo>
                  <a:pt x="3" y="81"/>
                </a:lnTo>
                <a:lnTo>
                  <a:pt x="0" y="100"/>
                </a:lnTo>
                <a:lnTo>
                  <a:pt x="0" y="242"/>
                </a:lnTo>
                <a:lnTo>
                  <a:pt x="492" y="242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2"/>
          <p:cNvSpPr>
            <a:spLocks/>
          </p:cNvSpPr>
          <p:nvPr/>
        </p:nvSpPr>
        <p:spPr bwMode="auto">
          <a:xfrm>
            <a:off x="4759913" y="4778289"/>
            <a:ext cx="1309471" cy="870320"/>
          </a:xfrm>
          <a:custGeom>
            <a:avLst/>
            <a:gdLst>
              <a:gd name="T0" fmla="*/ 492 w 492"/>
              <a:gd name="T1" fmla="*/ 215 h 327"/>
              <a:gd name="T2" fmla="*/ 492 w 492"/>
              <a:gd name="T3" fmla="*/ 92 h 327"/>
              <a:gd name="T4" fmla="*/ 492 w 492"/>
              <a:gd name="T5" fmla="*/ 73 h 327"/>
              <a:gd name="T6" fmla="*/ 485 w 492"/>
              <a:gd name="T7" fmla="*/ 58 h 327"/>
              <a:gd name="T8" fmla="*/ 465 w 492"/>
              <a:gd name="T9" fmla="*/ 27 h 327"/>
              <a:gd name="T10" fmla="*/ 434 w 492"/>
              <a:gd name="T11" fmla="*/ 8 h 327"/>
              <a:gd name="T12" fmla="*/ 400 w 492"/>
              <a:gd name="T13" fmla="*/ 0 h 327"/>
              <a:gd name="T14" fmla="*/ 96 w 492"/>
              <a:gd name="T15" fmla="*/ 0 h 327"/>
              <a:gd name="T16" fmla="*/ 57 w 492"/>
              <a:gd name="T17" fmla="*/ 8 h 327"/>
              <a:gd name="T18" fmla="*/ 30 w 492"/>
              <a:gd name="T19" fmla="*/ 27 h 327"/>
              <a:gd name="T20" fmla="*/ 7 w 492"/>
              <a:gd name="T21" fmla="*/ 58 h 327"/>
              <a:gd name="T22" fmla="*/ 3 w 492"/>
              <a:gd name="T23" fmla="*/ 73 h 327"/>
              <a:gd name="T24" fmla="*/ 0 w 492"/>
              <a:gd name="T25" fmla="*/ 92 h 327"/>
              <a:gd name="T26" fmla="*/ 0 w 492"/>
              <a:gd name="T27" fmla="*/ 327 h 327"/>
              <a:gd name="T28" fmla="*/ 492 w 492"/>
              <a:gd name="T29" fmla="*/ 21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2" h="327">
                <a:moveTo>
                  <a:pt x="492" y="215"/>
                </a:moveTo>
                <a:lnTo>
                  <a:pt x="492" y="92"/>
                </a:lnTo>
                <a:lnTo>
                  <a:pt x="492" y="73"/>
                </a:lnTo>
                <a:lnTo>
                  <a:pt x="485" y="58"/>
                </a:lnTo>
                <a:lnTo>
                  <a:pt x="465" y="27"/>
                </a:lnTo>
                <a:lnTo>
                  <a:pt x="434" y="8"/>
                </a:lnTo>
                <a:lnTo>
                  <a:pt x="400" y="0"/>
                </a:lnTo>
                <a:lnTo>
                  <a:pt x="96" y="0"/>
                </a:lnTo>
                <a:lnTo>
                  <a:pt x="57" y="8"/>
                </a:lnTo>
                <a:lnTo>
                  <a:pt x="30" y="27"/>
                </a:lnTo>
                <a:lnTo>
                  <a:pt x="7" y="58"/>
                </a:lnTo>
                <a:lnTo>
                  <a:pt x="3" y="73"/>
                </a:lnTo>
                <a:lnTo>
                  <a:pt x="0" y="92"/>
                </a:lnTo>
                <a:lnTo>
                  <a:pt x="0" y="327"/>
                </a:lnTo>
                <a:lnTo>
                  <a:pt x="492" y="215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6130600" y="4706429"/>
            <a:ext cx="1312133" cy="644089"/>
          </a:xfrm>
          <a:custGeom>
            <a:avLst/>
            <a:gdLst>
              <a:gd name="T0" fmla="*/ 493 w 493"/>
              <a:gd name="T1" fmla="*/ 242 h 242"/>
              <a:gd name="T2" fmla="*/ 493 w 493"/>
              <a:gd name="T3" fmla="*/ 100 h 242"/>
              <a:gd name="T4" fmla="*/ 493 w 493"/>
              <a:gd name="T5" fmla="*/ 81 h 242"/>
              <a:gd name="T6" fmla="*/ 485 w 493"/>
              <a:gd name="T7" fmla="*/ 61 h 242"/>
              <a:gd name="T8" fmla="*/ 466 w 493"/>
              <a:gd name="T9" fmla="*/ 31 h 242"/>
              <a:gd name="T10" fmla="*/ 435 w 493"/>
              <a:gd name="T11" fmla="*/ 8 h 242"/>
              <a:gd name="T12" fmla="*/ 420 w 493"/>
              <a:gd name="T13" fmla="*/ 4 h 242"/>
              <a:gd name="T14" fmla="*/ 401 w 493"/>
              <a:gd name="T15" fmla="*/ 0 h 242"/>
              <a:gd name="T16" fmla="*/ 97 w 493"/>
              <a:gd name="T17" fmla="*/ 0 h 242"/>
              <a:gd name="T18" fmla="*/ 77 w 493"/>
              <a:gd name="T19" fmla="*/ 4 h 242"/>
              <a:gd name="T20" fmla="*/ 58 w 493"/>
              <a:gd name="T21" fmla="*/ 8 h 242"/>
              <a:gd name="T22" fmla="*/ 31 w 493"/>
              <a:gd name="T23" fmla="*/ 31 h 242"/>
              <a:gd name="T24" fmla="*/ 8 w 493"/>
              <a:gd name="T25" fmla="*/ 61 h 242"/>
              <a:gd name="T26" fmla="*/ 4 w 493"/>
              <a:gd name="T27" fmla="*/ 81 h 242"/>
              <a:gd name="T28" fmla="*/ 0 w 493"/>
              <a:gd name="T29" fmla="*/ 100 h 242"/>
              <a:gd name="T30" fmla="*/ 0 w 493"/>
              <a:gd name="T31" fmla="*/ 242 h 242"/>
              <a:gd name="T32" fmla="*/ 493 w 493"/>
              <a:gd name="T3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3" h="242">
                <a:moveTo>
                  <a:pt x="493" y="242"/>
                </a:moveTo>
                <a:lnTo>
                  <a:pt x="493" y="100"/>
                </a:lnTo>
                <a:lnTo>
                  <a:pt x="493" y="81"/>
                </a:lnTo>
                <a:lnTo>
                  <a:pt x="485" y="61"/>
                </a:lnTo>
                <a:lnTo>
                  <a:pt x="466" y="31"/>
                </a:lnTo>
                <a:lnTo>
                  <a:pt x="435" y="8"/>
                </a:lnTo>
                <a:lnTo>
                  <a:pt x="420" y="4"/>
                </a:lnTo>
                <a:lnTo>
                  <a:pt x="401" y="0"/>
                </a:lnTo>
                <a:lnTo>
                  <a:pt x="97" y="0"/>
                </a:lnTo>
                <a:lnTo>
                  <a:pt x="77" y="4"/>
                </a:lnTo>
                <a:lnTo>
                  <a:pt x="58" y="8"/>
                </a:lnTo>
                <a:lnTo>
                  <a:pt x="31" y="31"/>
                </a:lnTo>
                <a:lnTo>
                  <a:pt x="8" y="61"/>
                </a:lnTo>
                <a:lnTo>
                  <a:pt x="4" y="81"/>
                </a:lnTo>
                <a:lnTo>
                  <a:pt x="0" y="100"/>
                </a:lnTo>
                <a:lnTo>
                  <a:pt x="0" y="242"/>
                </a:lnTo>
                <a:lnTo>
                  <a:pt x="493" y="242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4"/>
          <p:cNvSpPr>
            <a:spLocks/>
          </p:cNvSpPr>
          <p:nvPr/>
        </p:nvSpPr>
        <p:spPr bwMode="auto">
          <a:xfrm>
            <a:off x="6130600" y="4778289"/>
            <a:ext cx="1312133" cy="952826"/>
          </a:xfrm>
          <a:custGeom>
            <a:avLst/>
            <a:gdLst>
              <a:gd name="T0" fmla="*/ 493 w 493"/>
              <a:gd name="T1" fmla="*/ 358 h 358"/>
              <a:gd name="T2" fmla="*/ 493 w 493"/>
              <a:gd name="T3" fmla="*/ 92 h 358"/>
              <a:gd name="T4" fmla="*/ 493 w 493"/>
              <a:gd name="T5" fmla="*/ 73 h 358"/>
              <a:gd name="T6" fmla="*/ 485 w 493"/>
              <a:gd name="T7" fmla="*/ 58 h 358"/>
              <a:gd name="T8" fmla="*/ 466 w 493"/>
              <a:gd name="T9" fmla="*/ 27 h 358"/>
              <a:gd name="T10" fmla="*/ 435 w 493"/>
              <a:gd name="T11" fmla="*/ 8 h 358"/>
              <a:gd name="T12" fmla="*/ 401 w 493"/>
              <a:gd name="T13" fmla="*/ 0 h 358"/>
              <a:gd name="T14" fmla="*/ 97 w 493"/>
              <a:gd name="T15" fmla="*/ 0 h 358"/>
              <a:gd name="T16" fmla="*/ 58 w 493"/>
              <a:gd name="T17" fmla="*/ 8 h 358"/>
              <a:gd name="T18" fmla="*/ 31 w 493"/>
              <a:gd name="T19" fmla="*/ 27 h 358"/>
              <a:gd name="T20" fmla="*/ 8 w 493"/>
              <a:gd name="T21" fmla="*/ 58 h 358"/>
              <a:gd name="T22" fmla="*/ 4 w 493"/>
              <a:gd name="T23" fmla="*/ 73 h 358"/>
              <a:gd name="T24" fmla="*/ 0 w 493"/>
              <a:gd name="T25" fmla="*/ 92 h 358"/>
              <a:gd name="T26" fmla="*/ 0 w 493"/>
              <a:gd name="T27" fmla="*/ 215 h 358"/>
              <a:gd name="T28" fmla="*/ 493 w 493"/>
              <a:gd name="T29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3" h="358">
                <a:moveTo>
                  <a:pt x="493" y="358"/>
                </a:moveTo>
                <a:lnTo>
                  <a:pt x="493" y="92"/>
                </a:lnTo>
                <a:lnTo>
                  <a:pt x="493" y="73"/>
                </a:lnTo>
                <a:lnTo>
                  <a:pt x="485" y="58"/>
                </a:lnTo>
                <a:lnTo>
                  <a:pt x="466" y="27"/>
                </a:lnTo>
                <a:lnTo>
                  <a:pt x="435" y="8"/>
                </a:lnTo>
                <a:lnTo>
                  <a:pt x="401" y="0"/>
                </a:lnTo>
                <a:lnTo>
                  <a:pt x="97" y="0"/>
                </a:lnTo>
                <a:lnTo>
                  <a:pt x="58" y="8"/>
                </a:lnTo>
                <a:lnTo>
                  <a:pt x="31" y="27"/>
                </a:lnTo>
                <a:lnTo>
                  <a:pt x="8" y="58"/>
                </a:lnTo>
                <a:lnTo>
                  <a:pt x="4" y="73"/>
                </a:lnTo>
                <a:lnTo>
                  <a:pt x="0" y="92"/>
                </a:lnTo>
                <a:lnTo>
                  <a:pt x="0" y="215"/>
                </a:lnTo>
                <a:lnTo>
                  <a:pt x="493" y="358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5"/>
          <p:cNvSpPr>
            <a:spLocks/>
          </p:cNvSpPr>
          <p:nvPr/>
        </p:nvSpPr>
        <p:spPr bwMode="auto">
          <a:xfrm>
            <a:off x="7503947" y="4706429"/>
            <a:ext cx="1312133" cy="644089"/>
          </a:xfrm>
          <a:custGeom>
            <a:avLst/>
            <a:gdLst>
              <a:gd name="T0" fmla="*/ 493 w 493"/>
              <a:gd name="T1" fmla="*/ 242 h 242"/>
              <a:gd name="T2" fmla="*/ 493 w 493"/>
              <a:gd name="T3" fmla="*/ 100 h 242"/>
              <a:gd name="T4" fmla="*/ 493 w 493"/>
              <a:gd name="T5" fmla="*/ 81 h 242"/>
              <a:gd name="T6" fmla="*/ 485 w 493"/>
              <a:gd name="T7" fmla="*/ 61 h 242"/>
              <a:gd name="T8" fmla="*/ 466 w 493"/>
              <a:gd name="T9" fmla="*/ 31 h 242"/>
              <a:gd name="T10" fmla="*/ 435 w 493"/>
              <a:gd name="T11" fmla="*/ 8 h 242"/>
              <a:gd name="T12" fmla="*/ 420 w 493"/>
              <a:gd name="T13" fmla="*/ 4 h 242"/>
              <a:gd name="T14" fmla="*/ 400 w 493"/>
              <a:gd name="T15" fmla="*/ 0 h 242"/>
              <a:gd name="T16" fmla="*/ 96 w 493"/>
              <a:gd name="T17" fmla="*/ 0 h 242"/>
              <a:gd name="T18" fmla="*/ 77 w 493"/>
              <a:gd name="T19" fmla="*/ 4 h 242"/>
              <a:gd name="T20" fmla="*/ 58 w 493"/>
              <a:gd name="T21" fmla="*/ 8 h 242"/>
              <a:gd name="T22" fmla="*/ 31 w 493"/>
              <a:gd name="T23" fmla="*/ 31 h 242"/>
              <a:gd name="T24" fmla="*/ 8 w 493"/>
              <a:gd name="T25" fmla="*/ 61 h 242"/>
              <a:gd name="T26" fmla="*/ 4 w 493"/>
              <a:gd name="T27" fmla="*/ 81 h 242"/>
              <a:gd name="T28" fmla="*/ 0 w 493"/>
              <a:gd name="T29" fmla="*/ 100 h 242"/>
              <a:gd name="T30" fmla="*/ 0 w 493"/>
              <a:gd name="T31" fmla="*/ 242 h 242"/>
              <a:gd name="T32" fmla="*/ 493 w 493"/>
              <a:gd name="T3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3" h="242">
                <a:moveTo>
                  <a:pt x="493" y="242"/>
                </a:moveTo>
                <a:lnTo>
                  <a:pt x="493" y="100"/>
                </a:lnTo>
                <a:lnTo>
                  <a:pt x="493" y="81"/>
                </a:lnTo>
                <a:lnTo>
                  <a:pt x="485" y="61"/>
                </a:lnTo>
                <a:lnTo>
                  <a:pt x="466" y="31"/>
                </a:lnTo>
                <a:lnTo>
                  <a:pt x="435" y="8"/>
                </a:lnTo>
                <a:lnTo>
                  <a:pt x="420" y="4"/>
                </a:lnTo>
                <a:lnTo>
                  <a:pt x="400" y="0"/>
                </a:lnTo>
                <a:lnTo>
                  <a:pt x="96" y="0"/>
                </a:lnTo>
                <a:lnTo>
                  <a:pt x="77" y="4"/>
                </a:lnTo>
                <a:lnTo>
                  <a:pt x="58" y="8"/>
                </a:lnTo>
                <a:lnTo>
                  <a:pt x="31" y="31"/>
                </a:lnTo>
                <a:lnTo>
                  <a:pt x="8" y="61"/>
                </a:lnTo>
                <a:lnTo>
                  <a:pt x="4" y="81"/>
                </a:lnTo>
                <a:lnTo>
                  <a:pt x="0" y="100"/>
                </a:lnTo>
                <a:lnTo>
                  <a:pt x="0" y="242"/>
                </a:lnTo>
                <a:lnTo>
                  <a:pt x="493" y="242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6"/>
          <p:cNvSpPr>
            <a:spLocks/>
          </p:cNvSpPr>
          <p:nvPr/>
        </p:nvSpPr>
        <p:spPr bwMode="auto">
          <a:xfrm>
            <a:off x="7503947" y="4778289"/>
            <a:ext cx="1312133" cy="952826"/>
          </a:xfrm>
          <a:custGeom>
            <a:avLst/>
            <a:gdLst>
              <a:gd name="T0" fmla="*/ 493 w 493"/>
              <a:gd name="T1" fmla="*/ 215 h 358"/>
              <a:gd name="T2" fmla="*/ 493 w 493"/>
              <a:gd name="T3" fmla="*/ 92 h 358"/>
              <a:gd name="T4" fmla="*/ 493 w 493"/>
              <a:gd name="T5" fmla="*/ 73 h 358"/>
              <a:gd name="T6" fmla="*/ 485 w 493"/>
              <a:gd name="T7" fmla="*/ 58 h 358"/>
              <a:gd name="T8" fmla="*/ 466 w 493"/>
              <a:gd name="T9" fmla="*/ 27 h 358"/>
              <a:gd name="T10" fmla="*/ 435 w 493"/>
              <a:gd name="T11" fmla="*/ 8 h 358"/>
              <a:gd name="T12" fmla="*/ 400 w 493"/>
              <a:gd name="T13" fmla="*/ 0 h 358"/>
              <a:gd name="T14" fmla="*/ 96 w 493"/>
              <a:gd name="T15" fmla="*/ 0 h 358"/>
              <a:gd name="T16" fmla="*/ 58 w 493"/>
              <a:gd name="T17" fmla="*/ 8 h 358"/>
              <a:gd name="T18" fmla="*/ 31 w 493"/>
              <a:gd name="T19" fmla="*/ 27 h 358"/>
              <a:gd name="T20" fmla="*/ 8 w 493"/>
              <a:gd name="T21" fmla="*/ 58 h 358"/>
              <a:gd name="T22" fmla="*/ 4 w 493"/>
              <a:gd name="T23" fmla="*/ 73 h 358"/>
              <a:gd name="T24" fmla="*/ 0 w 493"/>
              <a:gd name="T25" fmla="*/ 92 h 358"/>
              <a:gd name="T26" fmla="*/ 0 w 493"/>
              <a:gd name="T27" fmla="*/ 358 h 358"/>
              <a:gd name="T28" fmla="*/ 493 w 493"/>
              <a:gd name="T29" fmla="*/ 215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3" h="358">
                <a:moveTo>
                  <a:pt x="493" y="215"/>
                </a:moveTo>
                <a:lnTo>
                  <a:pt x="493" y="92"/>
                </a:lnTo>
                <a:lnTo>
                  <a:pt x="493" y="73"/>
                </a:lnTo>
                <a:lnTo>
                  <a:pt x="485" y="58"/>
                </a:lnTo>
                <a:lnTo>
                  <a:pt x="466" y="27"/>
                </a:lnTo>
                <a:lnTo>
                  <a:pt x="435" y="8"/>
                </a:lnTo>
                <a:lnTo>
                  <a:pt x="400" y="0"/>
                </a:lnTo>
                <a:lnTo>
                  <a:pt x="96" y="0"/>
                </a:lnTo>
                <a:lnTo>
                  <a:pt x="58" y="8"/>
                </a:lnTo>
                <a:lnTo>
                  <a:pt x="31" y="27"/>
                </a:lnTo>
                <a:lnTo>
                  <a:pt x="8" y="58"/>
                </a:lnTo>
                <a:lnTo>
                  <a:pt x="4" y="73"/>
                </a:lnTo>
                <a:lnTo>
                  <a:pt x="0" y="92"/>
                </a:lnTo>
                <a:lnTo>
                  <a:pt x="0" y="358"/>
                </a:lnTo>
                <a:lnTo>
                  <a:pt x="493" y="215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7"/>
          <p:cNvSpPr>
            <a:spLocks/>
          </p:cNvSpPr>
          <p:nvPr/>
        </p:nvSpPr>
        <p:spPr bwMode="auto">
          <a:xfrm>
            <a:off x="8877294" y="4706429"/>
            <a:ext cx="1290841" cy="644089"/>
          </a:xfrm>
          <a:custGeom>
            <a:avLst/>
            <a:gdLst>
              <a:gd name="T0" fmla="*/ 485 w 485"/>
              <a:gd name="T1" fmla="*/ 61 h 242"/>
              <a:gd name="T2" fmla="*/ 473 w 485"/>
              <a:gd name="T3" fmla="*/ 38 h 242"/>
              <a:gd name="T4" fmla="*/ 450 w 485"/>
              <a:gd name="T5" fmla="*/ 19 h 242"/>
              <a:gd name="T6" fmla="*/ 427 w 485"/>
              <a:gd name="T7" fmla="*/ 8 h 242"/>
              <a:gd name="T8" fmla="*/ 400 w 485"/>
              <a:gd name="T9" fmla="*/ 0 h 242"/>
              <a:gd name="T10" fmla="*/ 96 w 485"/>
              <a:gd name="T11" fmla="*/ 0 h 242"/>
              <a:gd name="T12" fmla="*/ 77 w 485"/>
              <a:gd name="T13" fmla="*/ 4 h 242"/>
              <a:gd name="T14" fmla="*/ 57 w 485"/>
              <a:gd name="T15" fmla="*/ 8 h 242"/>
              <a:gd name="T16" fmla="*/ 27 w 485"/>
              <a:gd name="T17" fmla="*/ 31 h 242"/>
              <a:gd name="T18" fmla="*/ 7 w 485"/>
              <a:gd name="T19" fmla="*/ 61 h 242"/>
              <a:gd name="T20" fmla="*/ 4 w 485"/>
              <a:gd name="T21" fmla="*/ 81 h 242"/>
              <a:gd name="T22" fmla="*/ 0 w 485"/>
              <a:gd name="T23" fmla="*/ 100 h 242"/>
              <a:gd name="T24" fmla="*/ 0 w 485"/>
              <a:gd name="T25" fmla="*/ 242 h 242"/>
              <a:gd name="T26" fmla="*/ 485 w 485"/>
              <a:gd name="T27" fmla="*/ 242 h 242"/>
              <a:gd name="T28" fmla="*/ 485 w 485"/>
              <a:gd name="T29" fmla="*/ 6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5" h="242">
                <a:moveTo>
                  <a:pt x="485" y="61"/>
                </a:moveTo>
                <a:lnTo>
                  <a:pt x="473" y="38"/>
                </a:lnTo>
                <a:lnTo>
                  <a:pt x="450" y="19"/>
                </a:lnTo>
                <a:lnTo>
                  <a:pt x="427" y="8"/>
                </a:lnTo>
                <a:lnTo>
                  <a:pt x="400" y="0"/>
                </a:lnTo>
                <a:lnTo>
                  <a:pt x="96" y="0"/>
                </a:lnTo>
                <a:lnTo>
                  <a:pt x="77" y="4"/>
                </a:lnTo>
                <a:lnTo>
                  <a:pt x="57" y="8"/>
                </a:lnTo>
                <a:lnTo>
                  <a:pt x="27" y="31"/>
                </a:lnTo>
                <a:lnTo>
                  <a:pt x="7" y="61"/>
                </a:lnTo>
                <a:lnTo>
                  <a:pt x="4" y="81"/>
                </a:lnTo>
                <a:lnTo>
                  <a:pt x="0" y="100"/>
                </a:lnTo>
                <a:lnTo>
                  <a:pt x="0" y="242"/>
                </a:lnTo>
                <a:lnTo>
                  <a:pt x="485" y="242"/>
                </a:lnTo>
                <a:lnTo>
                  <a:pt x="485" y="6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8"/>
          <p:cNvSpPr>
            <a:spLocks/>
          </p:cNvSpPr>
          <p:nvPr/>
        </p:nvSpPr>
        <p:spPr bwMode="auto">
          <a:xfrm>
            <a:off x="8877294" y="4778289"/>
            <a:ext cx="1290841" cy="849027"/>
          </a:xfrm>
          <a:custGeom>
            <a:avLst/>
            <a:gdLst>
              <a:gd name="T0" fmla="*/ 485 w 485"/>
              <a:gd name="T1" fmla="*/ 58 h 319"/>
              <a:gd name="T2" fmla="*/ 473 w 485"/>
              <a:gd name="T3" fmla="*/ 34 h 319"/>
              <a:gd name="T4" fmla="*/ 450 w 485"/>
              <a:gd name="T5" fmla="*/ 15 h 319"/>
              <a:gd name="T6" fmla="*/ 427 w 485"/>
              <a:gd name="T7" fmla="*/ 4 h 319"/>
              <a:gd name="T8" fmla="*/ 400 w 485"/>
              <a:gd name="T9" fmla="*/ 0 h 319"/>
              <a:gd name="T10" fmla="*/ 96 w 485"/>
              <a:gd name="T11" fmla="*/ 0 h 319"/>
              <a:gd name="T12" fmla="*/ 57 w 485"/>
              <a:gd name="T13" fmla="*/ 8 h 319"/>
              <a:gd name="T14" fmla="*/ 27 w 485"/>
              <a:gd name="T15" fmla="*/ 27 h 319"/>
              <a:gd name="T16" fmla="*/ 7 w 485"/>
              <a:gd name="T17" fmla="*/ 58 h 319"/>
              <a:gd name="T18" fmla="*/ 4 w 485"/>
              <a:gd name="T19" fmla="*/ 73 h 319"/>
              <a:gd name="T20" fmla="*/ 0 w 485"/>
              <a:gd name="T21" fmla="*/ 92 h 319"/>
              <a:gd name="T22" fmla="*/ 0 w 485"/>
              <a:gd name="T23" fmla="*/ 319 h 319"/>
              <a:gd name="T24" fmla="*/ 485 w 485"/>
              <a:gd name="T25" fmla="*/ 215 h 319"/>
              <a:gd name="T26" fmla="*/ 485 w 485"/>
              <a:gd name="T27" fmla="*/ 5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5" h="319">
                <a:moveTo>
                  <a:pt x="485" y="58"/>
                </a:moveTo>
                <a:lnTo>
                  <a:pt x="473" y="34"/>
                </a:lnTo>
                <a:lnTo>
                  <a:pt x="450" y="15"/>
                </a:lnTo>
                <a:lnTo>
                  <a:pt x="427" y="4"/>
                </a:lnTo>
                <a:lnTo>
                  <a:pt x="400" y="0"/>
                </a:lnTo>
                <a:lnTo>
                  <a:pt x="96" y="0"/>
                </a:lnTo>
                <a:lnTo>
                  <a:pt x="57" y="8"/>
                </a:lnTo>
                <a:lnTo>
                  <a:pt x="27" y="27"/>
                </a:lnTo>
                <a:lnTo>
                  <a:pt x="7" y="58"/>
                </a:lnTo>
                <a:lnTo>
                  <a:pt x="4" y="73"/>
                </a:lnTo>
                <a:lnTo>
                  <a:pt x="0" y="92"/>
                </a:lnTo>
                <a:lnTo>
                  <a:pt x="0" y="319"/>
                </a:lnTo>
                <a:lnTo>
                  <a:pt x="485" y="215"/>
                </a:lnTo>
                <a:lnTo>
                  <a:pt x="485" y="58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21407" y="5084366"/>
            <a:ext cx="1312133" cy="1014040"/>
            <a:chOff x="1321407" y="5084366"/>
            <a:chExt cx="1312133" cy="1014040"/>
          </a:xfrm>
        </p:grpSpPr>
        <p:sp>
          <p:nvSpPr>
            <p:cNvPr id="262" name="Freeform 19"/>
            <p:cNvSpPr>
              <a:spLocks/>
            </p:cNvSpPr>
            <p:nvPr/>
          </p:nvSpPr>
          <p:spPr bwMode="auto">
            <a:xfrm>
              <a:off x="1321407" y="5084366"/>
              <a:ext cx="1312133" cy="654735"/>
            </a:xfrm>
            <a:custGeom>
              <a:avLst/>
              <a:gdLst>
                <a:gd name="T0" fmla="*/ 0 w 493"/>
                <a:gd name="T1" fmla="*/ 246 h 246"/>
                <a:gd name="T2" fmla="*/ 0 w 493"/>
                <a:gd name="T3" fmla="*/ 100 h 246"/>
                <a:gd name="T4" fmla="*/ 4 w 493"/>
                <a:gd name="T5" fmla="*/ 81 h 246"/>
                <a:gd name="T6" fmla="*/ 8 w 493"/>
                <a:gd name="T7" fmla="*/ 62 h 246"/>
                <a:gd name="T8" fmla="*/ 27 w 493"/>
                <a:gd name="T9" fmla="*/ 31 h 246"/>
                <a:gd name="T10" fmla="*/ 58 w 493"/>
                <a:gd name="T11" fmla="*/ 8 h 246"/>
                <a:gd name="T12" fmla="*/ 77 w 493"/>
                <a:gd name="T13" fmla="*/ 4 h 246"/>
                <a:gd name="T14" fmla="*/ 96 w 493"/>
                <a:gd name="T15" fmla="*/ 0 h 246"/>
                <a:gd name="T16" fmla="*/ 400 w 493"/>
                <a:gd name="T17" fmla="*/ 0 h 246"/>
                <a:gd name="T18" fmla="*/ 420 w 493"/>
                <a:gd name="T19" fmla="*/ 4 h 246"/>
                <a:gd name="T20" fmla="*/ 435 w 493"/>
                <a:gd name="T21" fmla="*/ 8 h 246"/>
                <a:gd name="T22" fmla="*/ 466 w 493"/>
                <a:gd name="T23" fmla="*/ 31 h 246"/>
                <a:gd name="T24" fmla="*/ 485 w 493"/>
                <a:gd name="T25" fmla="*/ 62 h 246"/>
                <a:gd name="T26" fmla="*/ 493 w 493"/>
                <a:gd name="T27" fmla="*/ 81 h 246"/>
                <a:gd name="T28" fmla="*/ 493 w 493"/>
                <a:gd name="T29" fmla="*/ 100 h 246"/>
                <a:gd name="T30" fmla="*/ 493 w 493"/>
                <a:gd name="T31" fmla="*/ 246 h 246"/>
                <a:gd name="T32" fmla="*/ 0 w 493"/>
                <a:gd name="T3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246">
                  <a:moveTo>
                    <a:pt x="0" y="246"/>
                  </a:moveTo>
                  <a:lnTo>
                    <a:pt x="0" y="100"/>
                  </a:lnTo>
                  <a:lnTo>
                    <a:pt x="4" y="81"/>
                  </a:lnTo>
                  <a:lnTo>
                    <a:pt x="8" y="62"/>
                  </a:lnTo>
                  <a:lnTo>
                    <a:pt x="27" y="31"/>
                  </a:lnTo>
                  <a:lnTo>
                    <a:pt x="58" y="8"/>
                  </a:lnTo>
                  <a:lnTo>
                    <a:pt x="77" y="4"/>
                  </a:lnTo>
                  <a:lnTo>
                    <a:pt x="96" y="0"/>
                  </a:lnTo>
                  <a:lnTo>
                    <a:pt x="400" y="0"/>
                  </a:lnTo>
                  <a:lnTo>
                    <a:pt x="420" y="4"/>
                  </a:lnTo>
                  <a:lnTo>
                    <a:pt x="435" y="8"/>
                  </a:lnTo>
                  <a:lnTo>
                    <a:pt x="466" y="31"/>
                  </a:lnTo>
                  <a:lnTo>
                    <a:pt x="485" y="62"/>
                  </a:lnTo>
                  <a:lnTo>
                    <a:pt x="493" y="81"/>
                  </a:lnTo>
                  <a:lnTo>
                    <a:pt x="493" y="100"/>
                  </a:lnTo>
                  <a:lnTo>
                    <a:pt x="493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0"/>
            <p:cNvSpPr>
              <a:spLocks/>
            </p:cNvSpPr>
            <p:nvPr/>
          </p:nvSpPr>
          <p:spPr bwMode="auto">
            <a:xfrm>
              <a:off x="1321407" y="5156226"/>
              <a:ext cx="1312133" cy="942180"/>
            </a:xfrm>
            <a:custGeom>
              <a:avLst/>
              <a:gdLst>
                <a:gd name="T0" fmla="*/ 493 w 493"/>
                <a:gd name="T1" fmla="*/ 354 h 354"/>
                <a:gd name="T2" fmla="*/ 493 w 493"/>
                <a:gd name="T3" fmla="*/ 89 h 354"/>
                <a:gd name="T4" fmla="*/ 493 w 493"/>
                <a:gd name="T5" fmla="*/ 73 h 354"/>
                <a:gd name="T6" fmla="*/ 485 w 493"/>
                <a:gd name="T7" fmla="*/ 54 h 354"/>
                <a:gd name="T8" fmla="*/ 466 w 493"/>
                <a:gd name="T9" fmla="*/ 27 h 354"/>
                <a:gd name="T10" fmla="*/ 435 w 493"/>
                <a:gd name="T11" fmla="*/ 8 h 354"/>
                <a:gd name="T12" fmla="*/ 400 w 493"/>
                <a:gd name="T13" fmla="*/ 0 h 354"/>
                <a:gd name="T14" fmla="*/ 96 w 493"/>
                <a:gd name="T15" fmla="*/ 0 h 354"/>
                <a:gd name="T16" fmla="*/ 58 w 493"/>
                <a:gd name="T17" fmla="*/ 8 h 354"/>
                <a:gd name="T18" fmla="*/ 27 w 493"/>
                <a:gd name="T19" fmla="*/ 27 h 354"/>
                <a:gd name="T20" fmla="*/ 8 w 493"/>
                <a:gd name="T21" fmla="*/ 54 h 354"/>
                <a:gd name="T22" fmla="*/ 4 w 493"/>
                <a:gd name="T23" fmla="*/ 73 h 354"/>
                <a:gd name="T24" fmla="*/ 0 w 493"/>
                <a:gd name="T25" fmla="*/ 89 h 354"/>
                <a:gd name="T26" fmla="*/ 0 w 493"/>
                <a:gd name="T27" fmla="*/ 354 h 354"/>
                <a:gd name="T28" fmla="*/ 493 w 493"/>
                <a:gd name="T2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3" h="354">
                  <a:moveTo>
                    <a:pt x="493" y="354"/>
                  </a:moveTo>
                  <a:lnTo>
                    <a:pt x="493" y="89"/>
                  </a:lnTo>
                  <a:lnTo>
                    <a:pt x="493" y="73"/>
                  </a:lnTo>
                  <a:lnTo>
                    <a:pt x="485" y="54"/>
                  </a:lnTo>
                  <a:lnTo>
                    <a:pt x="466" y="27"/>
                  </a:lnTo>
                  <a:lnTo>
                    <a:pt x="435" y="8"/>
                  </a:lnTo>
                  <a:lnTo>
                    <a:pt x="400" y="0"/>
                  </a:lnTo>
                  <a:lnTo>
                    <a:pt x="96" y="0"/>
                  </a:lnTo>
                  <a:lnTo>
                    <a:pt x="58" y="8"/>
                  </a:lnTo>
                  <a:lnTo>
                    <a:pt x="27" y="27"/>
                  </a:lnTo>
                  <a:lnTo>
                    <a:pt x="8" y="54"/>
                  </a:lnTo>
                  <a:lnTo>
                    <a:pt x="4" y="73"/>
                  </a:lnTo>
                  <a:lnTo>
                    <a:pt x="0" y="89"/>
                  </a:lnTo>
                  <a:lnTo>
                    <a:pt x="0" y="354"/>
                  </a:lnTo>
                  <a:lnTo>
                    <a:pt x="493" y="354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95901" y="5073719"/>
            <a:ext cx="6800199" cy="1085903"/>
            <a:chOff x="2516248" y="5073719"/>
            <a:chExt cx="6800199" cy="1085903"/>
          </a:xfrm>
        </p:grpSpPr>
        <p:sp>
          <p:nvSpPr>
            <p:cNvPr id="179" name="Freeform 21"/>
            <p:cNvSpPr>
              <a:spLocks/>
            </p:cNvSpPr>
            <p:nvPr/>
          </p:nvSpPr>
          <p:spPr bwMode="auto">
            <a:xfrm>
              <a:off x="2516248" y="5073719"/>
              <a:ext cx="1309471" cy="646751"/>
            </a:xfrm>
            <a:custGeom>
              <a:avLst/>
              <a:gdLst>
                <a:gd name="T0" fmla="*/ 0 w 492"/>
                <a:gd name="T1" fmla="*/ 243 h 243"/>
                <a:gd name="T2" fmla="*/ 0 w 492"/>
                <a:gd name="T3" fmla="*/ 97 h 243"/>
                <a:gd name="T4" fmla="*/ 4 w 492"/>
                <a:gd name="T5" fmla="*/ 77 h 243"/>
                <a:gd name="T6" fmla="*/ 7 w 492"/>
                <a:gd name="T7" fmla="*/ 58 h 243"/>
                <a:gd name="T8" fmla="*/ 31 w 492"/>
                <a:gd name="T9" fmla="*/ 27 h 243"/>
                <a:gd name="T10" fmla="*/ 57 w 492"/>
                <a:gd name="T11" fmla="*/ 8 h 243"/>
                <a:gd name="T12" fmla="*/ 77 w 492"/>
                <a:gd name="T13" fmla="*/ 0 h 243"/>
                <a:gd name="T14" fmla="*/ 96 w 492"/>
                <a:gd name="T15" fmla="*/ 0 h 243"/>
                <a:gd name="T16" fmla="*/ 400 w 492"/>
                <a:gd name="T17" fmla="*/ 0 h 243"/>
                <a:gd name="T18" fmla="*/ 419 w 492"/>
                <a:gd name="T19" fmla="*/ 0 h 243"/>
                <a:gd name="T20" fmla="*/ 435 w 492"/>
                <a:gd name="T21" fmla="*/ 8 h 243"/>
                <a:gd name="T22" fmla="*/ 465 w 492"/>
                <a:gd name="T23" fmla="*/ 27 h 243"/>
                <a:gd name="T24" fmla="*/ 485 w 492"/>
                <a:gd name="T25" fmla="*/ 58 h 243"/>
                <a:gd name="T26" fmla="*/ 492 w 492"/>
                <a:gd name="T27" fmla="*/ 77 h 243"/>
                <a:gd name="T28" fmla="*/ 492 w 492"/>
                <a:gd name="T29" fmla="*/ 97 h 243"/>
                <a:gd name="T30" fmla="*/ 492 w 492"/>
                <a:gd name="T31" fmla="*/ 243 h 243"/>
                <a:gd name="T32" fmla="*/ 0 w 492"/>
                <a:gd name="T3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2" h="243">
                  <a:moveTo>
                    <a:pt x="0" y="243"/>
                  </a:moveTo>
                  <a:lnTo>
                    <a:pt x="0" y="97"/>
                  </a:lnTo>
                  <a:lnTo>
                    <a:pt x="4" y="77"/>
                  </a:lnTo>
                  <a:lnTo>
                    <a:pt x="7" y="58"/>
                  </a:lnTo>
                  <a:lnTo>
                    <a:pt x="31" y="27"/>
                  </a:lnTo>
                  <a:lnTo>
                    <a:pt x="57" y="8"/>
                  </a:lnTo>
                  <a:lnTo>
                    <a:pt x="77" y="0"/>
                  </a:lnTo>
                  <a:lnTo>
                    <a:pt x="96" y="0"/>
                  </a:lnTo>
                  <a:lnTo>
                    <a:pt x="400" y="0"/>
                  </a:lnTo>
                  <a:lnTo>
                    <a:pt x="419" y="0"/>
                  </a:lnTo>
                  <a:lnTo>
                    <a:pt x="435" y="8"/>
                  </a:lnTo>
                  <a:lnTo>
                    <a:pt x="465" y="27"/>
                  </a:lnTo>
                  <a:lnTo>
                    <a:pt x="485" y="58"/>
                  </a:lnTo>
                  <a:lnTo>
                    <a:pt x="492" y="77"/>
                  </a:lnTo>
                  <a:lnTo>
                    <a:pt x="492" y="97"/>
                  </a:lnTo>
                  <a:lnTo>
                    <a:pt x="492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2"/>
            <p:cNvSpPr>
              <a:spLocks/>
            </p:cNvSpPr>
            <p:nvPr/>
          </p:nvSpPr>
          <p:spPr bwMode="auto">
            <a:xfrm>
              <a:off x="2516248" y="5145580"/>
              <a:ext cx="1309471" cy="1014042"/>
            </a:xfrm>
            <a:custGeom>
              <a:avLst/>
              <a:gdLst>
                <a:gd name="T0" fmla="*/ 492 w 492"/>
                <a:gd name="T1" fmla="*/ 381 h 381"/>
                <a:gd name="T2" fmla="*/ 492 w 492"/>
                <a:gd name="T3" fmla="*/ 89 h 381"/>
                <a:gd name="T4" fmla="*/ 492 w 492"/>
                <a:gd name="T5" fmla="*/ 70 h 381"/>
                <a:gd name="T6" fmla="*/ 485 w 492"/>
                <a:gd name="T7" fmla="*/ 54 h 381"/>
                <a:gd name="T8" fmla="*/ 465 w 492"/>
                <a:gd name="T9" fmla="*/ 23 h 381"/>
                <a:gd name="T10" fmla="*/ 435 w 492"/>
                <a:gd name="T11" fmla="*/ 4 h 381"/>
                <a:gd name="T12" fmla="*/ 400 w 492"/>
                <a:gd name="T13" fmla="*/ 0 h 381"/>
                <a:gd name="T14" fmla="*/ 96 w 492"/>
                <a:gd name="T15" fmla="*/ 0 h 381"/>
                <a:gd name="T16" fmla="*/ 57 w 492"/>
                <a:gd name="T17" fmla="*/ 4 h 381"/>
                <a:gd name="T18" fmla="*/ 31 w 492"/>
                <a:gd name="T19" fmla="*/ 23 h 381"/>
                <a:gd name="T20" fmla="*/ 7 w 492"/>
                <a:gd name="T21" fmla="*/ 54 h 381"/>
                <a:gd name="T22" fmla="*/ 4 w 492"/>
                <a:gd name="T23" fmla="*/ 70 h 381"/>
                <a:gd name="T24" fmla="*/ 0 w 492"/>
                <a:gd name="T25" fmla="*/ 89 h 381"/>
                <a:gd name="T26" fmla="*/ 0 w 492"/>
                <a:gd name="T27" fmla="*/ 381 h 381"/>
                <a:gd name="T28" fmla="*/ 492 w 492"/>
                <a:gd name="T2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2" h="381">
                  <a:moveTo>
                    <a:pt x="492" y="381"/>
                  </a:moveTo>
                  <a:lnTo>
                    <a:pt x="492" y="89"/>
                  </a:lnTo>
                  <a:lnTo>
                    <a:pt x="492" y="70"/>
                  </a:lnTo>
                  <a:lnTo>
                    <a:pt x="485" y="54"/>
                  </a:lnTo>
                  <a:lnTo>
                    <a:pt x="465" y="23"/>
                  </a:lnTo>
                  <a:lnTo>
                    <a:pt x="435" y="4"/>
                  </a:lnTo>
                  <a:lnTo>
                    <a:pt x="400" y="0"/>
                  </a:lnTo>
                  <a:lnTo>
                    <a:pt x="96" y="0"/>
                  </a:lnTo>
                  <a:lnTo>
                    <a:pt x="57" y="4"/>
                  </a:lnTo>
                  <a:lnTo>
                    <a:pt x="31" y="23"/>
                  </a:lnTo>
                  <a:lnTo>
                    <a:pt x="7" y="54"/>
                  </a:lnTo>
                  <a:lnTo>
                    <a:pt x="4" y="70"/>
                  </a:lnTo>
                  <a:lnTo>
                    <a:pt x="0" y="89"/>
                  </a:lnTo>
                  <a:lnTo>
                    <a:pt x="0" y="381"/>
                  </a:lnTo>
                  <a:lnTo>
                    <a:pt x="492" y="381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5"/>
            <p:cNvSpPr>
              <a:spLocks/>
            </p:cNvSpPr>
            <p:nvPr/>
          </p:nvSpPr>
          <p:spPr bwMode="auto">
            <a:xfrm>
              <a:off x="3897579" y="5073719"/>
              <a:ext cx="1301487" cy="646751"/>
            </a:xfrm>
            <a:custGeom>
              <a:avLst/>
              <a:gdLst>
                <a:gd name="T0" fmla="*/ 0 w 489"/>
                <a:gd name="T1" fmla="*/ 243 h 243"/>
                <a:gd name="T2" fmla="*/ 0 w 489"/>
                <a:gd name="T3" fmla="*/ 97 h 243"/>
                <a:gd name="T4" fmla="*/ 0 w 489"/>
                <a:gd name="T5" fmla="*/ 77 h 243"/>
                <a:gd name="T6" fmla="*/ 4 w 489"/>
                <a:gd name="T7" fmla="*/ 58 h 243"/>
                <a:gd name="T8" fmla="*/ 27 w 489"/>
                <a:gd name="T9" fmla="*/ 27 h 243"/>
                <a:gd name="T10" fmla="*/ 54 w 489"/>
                <a:gd name="T11" fmla="*/ 8 h 243"/>
                <a:gd name="T12" fmla="*/ 73 w 489"/>
                <a:gd name="T13" fmla="*/ 0 h 243"/>
                <a:gd name="T14" fmla="*/ 93 w 489"/>
                <a:gd name="T15" fmla="*/ 0 h 243"/>
                <a:gd name="T16" fmla="*/ 397 w 489"/>
                <a:gd name="T17" fmla="*/ 0 h 243"/>
                <a:gd name="T18" fmla="*/ 416 w 489"/>
                <a:gd name="T19" fmla="*/ 0 h 243"/>
                <a:gd name="T20" fmla="*/ 431 w 489"/>
                <a:gd name="T21" fmla="*/ 8 h 243"/>
                <a:gd name="T22" fmla="*/ 462 w 489"/>
                <a:gd name="T23" fmla="*/ 27 h 243"/>
                <a:gd name="T24" fmla="*/ 481 w 489"/>
                <a:gd name="T25" fmla="*/ 58 h 243"/>
                <a:gd name="T26" fmla="*/ 489 w 489"/>
                <a:gd name="T27" fmla="*/ 77 h 243"/>
                <a:gd name="T28" fmla="*/ 489 w 489"/>
                <a:gd name="T29" fmla="*/ 97 h 243"/>
                <a:gd name="T30" fmla="*/ 489 w 489"/>
                <a:gd name="T31" fmla="*/ 243 h 243"/>
                <a:gd name="T32" fmla="*/ 0 w 489"/>
                <a:gd name="T3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9" h="243">
                  <a:moveTo>
                    <a:pt x="0" y="243"/>
                  </a:moveTo>
                  <a:lnTo>
                    <a:pt x="0" y="97"/>
                  </a:lnTo>
                  <a:lnTo>
                    <a:pt x="0" y="77"/>
                  </a:lnTo>
                  <a:lnTo>
                    <a:pt x="4" y="58"/>
                  </a:lnTo>
                  <a:lnTo>
                    <a:pt x="27" y="27"/>
                  </a:lnTo>
                  <a:lnTo>
                    <a:pt x="54" y="8"/>
                  </a:lnTo>
                  <a:lnTo>
                    <a:pt x="73" y="0"/>
                  </a:lnTo>
                  <a:lnTo>
                    <a:pt x="93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1" y="8"/>
                  </a:lnTo>
                  <a:lnTo>
                    <a:pt x="462" y="27"/>
                  </a:lnTo>
                  <a:lnTo>
                    <a:pt x="481" y="58"/>
                  </a:lnTo>
                  <a:lnTo>
                    <a:pt x="489" y="77"/>
                  </a:lnTo>
                  <a:lnTo>
                    <a:pt x="489" y="97"/>
                  </a:lnTo>
                  <a:lnTo>
                    <a:pt x="489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6"/>
            <p:cNvSpPr>
              <a:spLocks/>
            </p:cNvSpPr>
            <p:nvPr/>
          </p:nvSpPr>
          <p:spPr bwMode="auto">
            <a:xfrm>
              <a:off x="3897579" y="5145580"/>
              <a:ext cx="1301487" cy="1014042"/>
            </a:xfrm>
            <a:custGeom>
              <a:avLst/>
              <a:gdLst>
                <a:gd name="T0" fmla="*/ 489 w 489"/>
                <a:gd name="T1" fmla="*/ 381 h 381"/>
                <a:gd name="T2" fmla="*/ 489 w 489"/>
                <a:gd name="T3" fmla="*/ 89 h 381"/>
                <a:gd name="T4" fmla="*/ 489 w 489"/>
                <a:gd name="T5" fmla="*/ 70 h 381"/>
                <a:gd name="T6" fmla="*/ 481 w 489"/>
                <a:gd name="T7" fmla="*/ 54 h 381"/>
                <a:gd name="T8" fmla="*/ 462 w 489"/>
                <a:gd name="T9" fmla="*/ 23 h 381"/>
                <a:gd name="T10" fmla="*/ 431 w 489"/>
                <a:gd name="T11" fmla="*/ 4 h 381"/>
                <a:gd name="T12" fmla="*/ 397 w 489"/>
                <a:gd name="T13" fmla="*/ 0 h 381"/>
                <a:gd name="T14" fmla="*/ 93 w 489"/>
                <a:gd name="T15" fmla="*/ 0 h 381"/>
                <a:gd name="T16" fmla="*/ 54 w 489"/>
                <a:gd name="T17" fmla="*/ 4 h 381"/>
                <a:gd name="T18" fmla="*/ 27 w 489"/>
                <a:gd name="T19" fmla="*/ 23 h 381"/>
                <a:gd name="T20" fmla="*/ 4 w 489"/>
                <a:gd name="T21" fmla="*/ 54 h 381"/>
                <a:gd name="T22" fmla="*/ 0 w 489"/>
                <a:gd name="T23" fmla="*/ 70 h 381"/>
                <a:gd name="T24" fmla="*/ 0 w 489"/>
                <a:gd name="T25" fmla="*/ 89 h 381"/>
                <a:gd name="T26" fmla="*/ 0 w 489"/>
                <a:gd name="T27" fmla="*/ 381 h 381"/>
                <a:gd name="T28" fmla="*/ 489 w 489"/>
                <a:gd name="T2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9" h="381">
                  <a:moveTo>
                    <a:pt x="489" y="381"/>
                  </a:moveTo>
                  <a:lnTo>
                    <a:pt x="489" y="89"/>
                  </a:lnTo>
                  <a:lnTo>
                    <a:pt x="489" y="70"/>
                  </a:lnTo>
                  <a:lnTo>
                    <a:pt x="481" y="54"/>
                  </a:lnTo>
                  <a:lnTo>
                    <a:pt x="462" y="23"/>
                  </a:lnTo>
                  <a:lnTo>
                    <a:pt x="431" y="4"/>
                  </a:lnTo>
                  <a:lnTo>
                    <a:pt x="397" y="0"/>
                  </a:lnTo>
                  <a:lnTo>
                    <a:pt x="93" y="0"/>
                  </a:lnTo>
                  <a:lnTo>
                    <a:pt x="54" y="4"/>
                  </a:lnTo>
                  <a:lnTo>
                    <a:pt x="27" y="23"/>
                  </a:lnTo>
                  <a:lnTo>
                    <a:pt x="4" y="54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0" y="381"/>
                  </a:lnTo>
                  <a:lnTo>
                    <a:pt x="489" y="381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7"/>
            <p:cNvSpPr>
              <a:spLocks/>
            </p:cNvSpPr>
            <p:nvPr/>
          </p:nvSpPr>
          <p:spPr bwMode="auto">
            <a:xfrm>
              <a:off x="5270926" y="5073719"/>
              <a:ext cx="1301487" cy="646751"/>
            </a:xfrm>
            <a:custGeom>
              <a:avLst/>
              <a:gdLst>
                <a:gd name="T0" fmla="*/ 0 w 489"/>
                <a:gd name="T1" fmla="*/ 243 h 243"/>
                <a:gd name="T2" fmla="*/ 0 w 489"/>
                <a:gd name="T3" fmla="*/ 97 h 243"/>
                <a:gd name="T4" fmla="*/ 0 w 489"/>
                <a:gd name="T5" fmla="*/ 77 h 243"/>
                <a:gd name="T6" fmla="*/ 4 w 489"/>
                <a:gd name="T7" fmla="*/ 58 h 243"/>
                <a:gd name="T8" fmla="*/ 27 w 489"/>
                <a:gd name="T9" fmla="*/ 27 h 243"/>
                <a:gd name="T10" fmla="*/ 54 w 489"/>
                <a:gd name="T11" fmla="*/ 8 h 243"/>
                <a:gd name="T12" fmla="*/ 73 w 489"/>
                <a:gd name="T13" fmla="*/ 0 h 243"/>
                <a:gd name="T14" fmla="*/ 92 w 489"/>
                <a:gd name="T15" fmla="*/ 0 h 243"/>
                <a:gd name="T16" fmla="*/ 396 w 489"/>
                <a:gd name="T17" fmla="*/ 0 h 243"/>
                <a:gd name="T18" fmla="*/ 416 w 489"/>
                <a:gd name="T19" fmla="*/ 0 h 243"/>
                <a:gd name="T20" fmla="*/ 435 w 489"/>
                <a:gd name="T21" fmla="*/ 8 h 243"/>
                <a:gd name="T22" fmla="*/ 462 w 489"/>
                <a:gd name="T23" fmla="*/ 27 h 243"/>
                <a:gd name="T24" fmla="*/ 481 w 489"/>
                <a:gd name="T25" fmla="*/ 58 h 243"/>
                <a:gd name="T26" fmla="*/ 489 w 489"/>
                <a:gd name="T27" fmla="*/ 77 h 243"/>
                <a:gd name="T28" fmla="*/ 489 w 489"/>
                <a:gd name="T29" fmla="*/ 97 h 243"/>
                <a:gd name="T30" fmla="*/ 489 w 489"/>
                <a:gd name="T31" fmla="*/ 243 h 243"/>
                <a:gd name="T32" fmla="*/ 0 w 489"/>
                <a:gd name="T3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9" h="243">
                  <a:moveTo>
                    <a:pt x="0" y="243"/>
                  </a:moveTo>
                  <a:lnTo>
                    <a:pt x="0" y="97"/>
                  </a:lnTo>
                  <a:lnTo>
                    <a:pt x="0" y="77"/>
                  </a:lnTo>
                  <a:lnTo>
                    <a:pt x="4" y="58"/>
                  </a:lnTo>
                  <a:lnTo>
                    <a:pt x="27" y="27"/>
                  </a:lnTo>
                  <a:lnTo>
                    <a:pt x="54" y="8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396" y="0"/>
                  </a:lnTo>
                  <a:lnTo>
                    <a:pt x="416" y="0"/>
                  </a:lnTo>
                  <a:lnTo>
                    <a:pt x="435" y="8"/>
                  </a:lnTo>
                  <a:lnTo>
                    <a:pt x="462" y="27"/>
                  </a:lnTo>
                  <a:lnTo>
                    <a:pt x="481" y="58"/>
                  </a:lnTo>
                  <a:lnTo>
                    <a:pt x="489" y="77"/>
                  </a:lnTo>
                  <a:lnTo>
                    <a:pt x="489" y="97"/>
                  </a:lnTo>
                  <a:lnTo>
                    <a:pt x="489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8"/>
            <p:cNvSpPr>
              <a:spLocks/>
            </p:cNvSpPr>
            <p:nvPr/>
          </p:nvSpPr>
          <p:spPr bwMode="auto">
            <a:xfrm>
              <a:off x="5270926" y="5145580"/>
              <a:ext cx="1301487" cy="1014042"/>
            </a:xfrm>
            <a:custGeom>
              <a:avLst/>
              <a:gdLst>
                <a:gd name="T0" fmla="*/ 489 w 489"/>
                <a:gd name="T1" fmla="*/ 381 h 381"/>
                <a:gd name="T2" fmla="*/ 489 w 489"/>
                <a:gd name="T3" fmla="*/ 89 h 381"/>
                <a:gd name="T4" fmla="*/ 489 w 489"/>
                <a:gd name="T5" fmla="*/ 70 h 381"/>
                <a:gd name="T6" fmla="*/ 481 w 489"/>
                <a:gd name="T7" fmla="*/ 54 h 381"/>
                <a:gd name="T8" fmla="*/ 462 w 489"/>
                <a:gd name="T9" fmla="*/ 23 h 381"/>
                <a:gd name="T10" fmla="*/ 435 w 489"/>
                <a:gd name="T11" fmla="*/ 4 h 381"/>
                <a:gd name="T12" fmla="*/ 396 w 489"/>
                <a:gd name="T13" fmla="*/ 0 h 381"/>
                <a:gd name="T14" fmla="*/ 92 w 489"/>
                <a:gd name="T15" fmla="*/ 0 h 381"/>
                <a:gd name="T16" fmla="*/ 54 w 489"/>
                <a:gd name="T17" fmla="*/ 4 h 381"/>
                <a:gd name="T18" fmla="*/ 27 w 489"/>
                <a:gd name="T19" fmla="*/ 23 h 381"/>
                <a:gd name="T20" fmla="*/ 4 w 489"/>
                <a:gd name="T21" fmla="*/ 54 h 381"/>
                <a:gd name="T22" fmla="*/ 0 w 489"/>
                <a:gd name="T23" fmla="*/ 70 h 381"/>
                <a:gd name="T24" fmla="*/ 0 w 489"/>
                <a:gd name="T25" fmla="*/ 89 h 381"/>
                <a:gd name="T26" fmla="*/ 0 w 489"/>
                <a:gd name="T27" fmla="*/ 381 h 381"/>
                <a:gd name="T28" fmla="*/ 489 w 489"/>
                <a:gd name="T2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9" h="381">
                  <a:moveTo>
                    <a:pt x="489" y="381"/>
                  </a:moveTo>
                  <a:lnTo>
                    <a:pt x="489" y="89"/>
                  </a:lnTo>
                  <a:lnTo>
                    <a:pt x="489" y="70"/>
                  </a:lnTo>
                  <a:lnTo>
                    <a:pt x="481" y="54"/>
                  </a:lnTo>
                  <a:lnTo>
                    <a:pt x="462" y="23"/>
                  </a:lnTo>
                  <a:lnTo>
                    <a:pt x="435" y="4"/>
                  </a:lnTo>
                  <a:lnTo>
                    <a:pt x="396" y="0"/>
                  </a:lnTo>
                  <a:lnTo>
                    <a:pt x="92" y="0"/>
                  </a:lnTo>
                  <a:lnTo>
                    <a:pt x="54" y="4"/>
                  </a:lnTo>
                  <a:lnTo>
                    <a:pt x="27" y="23"/>
                  </a:lnTo>
                  <a:lnTo>
                    <a:pt x="4" y="54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0" y="381"/>
                  </a:lnTo>
                  <a:lnTo>
                    <a:pt x="489" y="381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9"/>
            <p:cNvSpPr>
              <a:spLocks/>
            </p:cNvSpPr>
            <p:nvPr/>
          </p:nvSpPr>
          <p:spPr bwMode="auto">
            <a:xfrm>
              <a:off x="6644273" y="5073719"/>
              <a:ext cx="1301487" cy="646751"/>
            </a:xfrm>
            <a:custGeom>
              <a:avLst/>
              <a:gdLst>
                <a:gd name="T0" fmla="*/ 0 w 489"/>
                <a:gd name="T1" fmla="*/ 243 h 243"/>
                <a:gd name="T2" fmla="*/ 0 w 489"/>
                <a:gd name="T3" fmla="*/ 97 h 243"/>
                <a:gd name="T4" fmla="*/ 0 w 489"/>
                <a:gd name="T5" fmla="*/ 77 h 243"/>
                <a:gd name="T6" fmla="*/ 4 w 489"/>
                <a:gd name="T7" fmla="*/ 58 h 243"/>
                <a:gd name="T8" fmla="*/ 27 w 489"/>
                <a:gd name="T9" fmla="*/ 27 h 243"/>
                <a:gd name="T10" fmla="*/ 54 w 489"/>
                <a:gd name="T11" fmla="*/ 8 h 243"/>
                <a:gd name="T12" fmla="*/ 73 w 489"/>
                <a:gd name="T13" fmla="*/ 0 h 243"/>
                <a:gd name="T14" fmla="*/ 92 w 489"/>
                <a:gd name="T15" fmla="*/ 0 h 243"/>
                <a:gd name="T16" fmla="*/ 396 w 489"/>
                <a:gd name="T17" fmla="*/ 0 h 243"/>
                <a:gd name="T18" fmla="*/ 415 w 489"/>
                <a:gd name="T19" fmla="*/ 0 h 243"/>
                <a:gd name="T20" fmla="*/ 435 w 489"/>
                <a:gd name="T21" fmla="*/ 8 h 243"/>
                <a:gd name="T22" fmla="*/ 462 w 489"/>
                <a:gd name="T23" fmla="*/ 27 h 243"/>
                <a:gd name="T24" fmla="*/ 481 w 489"/>
                <a:gd name="T25" fmla="*/ 58 h 243"/>
                <a:gd name="T26" fmla="*/ 489 w 489"/>
                <a:gd name="T27" fmla="*/ 77 h 243"/>
                <a:gd name="T28" fmla="*/ 489 w 489"/>
                <a:gd name="T29" fmla="*/ 97 h 243"/>
                <a:gd name="T30" fmla="*/ 489 w 489"/>
                <a:gd name="T31" fmla="*/ 243 h 243"/>
                <a:gd name="T32" fmla="*/ 0 w 489"/>
                <a:gd name="T3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9" h="243">
                  <a:moveTo>
                    <a:pt x="0" y="243"/>
                  </a:moveTo>
                  <a:lnTo>
                    <a:pt x="0" y="97"/>
                  </a:lnTo>
                  <a:lnTo>
                    <a:pt x="0" y="77"/>
                  </a:lnTo>
                  <a:lnTo>
                    <a:pt x="4" y="58"/>
                  </a:lnTo>
                  <a:lnTo>
                    <a:pt x="27" y="27"/>
                  </a:lnTo>
                  <a:lnTo>
                    <a:pt x="54" y="8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396" y="0"/>
                  </a:lnTo>
                  <a:lnTo>
                    <a:pt x="415" y="0"/>
                  </a:lnTo>
                  <a:lnTo>
                    <a:pt x="435" y="8"/>
                  </a:lnTo>
                  <a:lnTo>
                    <a:pt x="462" y="27"/>
                  </a:lnTo>
                  <a:lnTo>
                    <a:pt x="481" y="58"/>
                  </a:lnTo>
                  <a:lnTo>
                    <a:pt x="489" y="77"/>
                  </a:lnTo>
                  <a:lnTo>
                    <a:pt x="489" y="97"/>
                  </a:lnTo>
                  <a:lnTo>
                    <a:pt x="489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30"/>
            <p:cNvSpPr>
              <a:spLocks/>
            </p:cNvSpPr>
            <p:nvPr/>
          </p:nvSpPr>
          <p:spPr bwMode="auto">
            <a:xfrm>
              <a:off x="6644273" y="5145580"/>
              <a:ext cx="1301487" cy="1014042"/>
            </a:xfrm>
            <a:custGeom>
              <a:avLst/>
              <a:gdLst>
                <a:gd name="T0" fmla="*/ 489 w 489"/>
                <a:gd name="T1" fmla="*/ 381 h 381"/>
                <a:gd name="T2" fmla="*/ 489 w 489"/>
                <a:gd name="T3" fmla="*/ 89 h 381"/>
                <a:gd name="T4" fmla="*/ 489 w 489"/>
                <a:gd name="T5" fmla="*/ 70 h 381"/>
                <a:gd name="T6" fmla="*/ 481 w 489"/>
                <a:gd name="T7" fmla="*/ 54 h 381"/>
                <a:gd name="T8" fmla="*/ 462 w 489"/>
                <a:gd name="T9" fmla="*/ 23 h 381"/>
                <a:gd name="T10" fmla="*/ 435 w 489"/>
                <a:gd name="T11" fmla="*/ 4 h 381"/>
                <a:gd name="T12" fmla="*/ 396 w 489"/>
                <a:gd name="T13" fmla="*/ 0 h 381"/>
                <a:gd name="T14" fmla="*/ 92 w 489"/>
                <a:gd name="T15" fmla="*/ 0 h 381"/>
                <a:gd name="T16" fmla="*/ 54 w 489"/>
                <a:gd name="T17" fmla="*/ 4 h 381"/>
                <a:gd name="T18" fmla="*/ 27 w 489"/>
                <a:gd name="T19" fmla="*/ 23 h 381"/>
                <a:gd name="T20" fmla="*/ 4 w 489"/>
                <a:gd name="T21" fmla="*/ 54 h 381"/>
                <a:gd name="T22" fmla="*/ 0 w 489"/>
                <a:gd name="T23" fmla="*/ 70 h 381"/>
                <a:gd name="T24" fmla="*/ 0 w 489"/>
                <a:gd name="T25" fmla="*/ 89 h 381"/>
                <a:gd name="T26" fmla="*/ 0 w 489"/>
                <a:gd name="T27" fmla="*/ 381 h 381"/>
                <a:gd name="T28" fmla="*/ 489 w 489"/>
                <a:gd name="T2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9" h="381">
                  <a:moveTo>
                    <a:pt x="489" y="381"/>
                  </a:moveTo>
                  <a:lnTo>
                    <a:pt x="489" y="89"/>
                  </a:lnTo>
                  <a:lnTo>
                    <a:pt x="489" y="70"/>
                  </a:lnTo>
                  <a:lnTo>
                    <a:pt x="481" y="54"/>
                  </a:lnTo>
                  <a:lnTo>
                    <a:pt x="462" y="23"/>
                  </a:lnTo>
                  <a:lnTo>
                    <a:pt x="435" y="4"/>
                  </a:lnTo>
                  <a:lnTo>
                    <a:pt x="396" y="0"/>
                  </a:lnTo>
                  <a:lnTo>
                    <a:pt x="92" y="0"/>
                  </a:lnTo>
                  <a:lnTo>
                    <a:pt x="54" y="4"/>
                  </a:lnTo>
                  <a:lnTo>
                    <a:pt x="27" y="23"/>
                  </a:lnTo>
                  <a:lnTo>
                    <a:pt x="4" y="54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0" y="381"/>
                  </a:lnTo>
                  <a:lnTo>
                    <a:pt x="489" y="381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31"/>
            <p:cNvSpPr>
              <a:spLocks/>
            </p:cNvSpPr>
            <p:nvPr/>
          </p:nvSpPr>
          <p:spPr bwMode="auto">
            <a:xfrm>
              <a:off x="8014960" y="5073719"/>
              <a:ext cx="1301487" cy="646751"/>
            </a:xfrm>
            <a:custGeom>
              <a:avLst/>
              <a:gdLst>
                <a:gd name="T0" fmla="*/ 0 w 489"/>
                <a:gd name="T1" fmla="*/ 243 h 243"/>
                <a:gd name="T2" fmla="*/ 0 w 489"/>
                <a:gd name="T3" fmla="*/ 97 h 243"/>
                <a:gd name="T4" fmla="*/ 0 w 489"/>
                <a:gd name="T5" fmla="*/ 77 h 243"/>
                <a:gd name="T6" fmla="*/ 4 w 489"/>
                <a:gd name="T7" fmla="*/ 58 h 243"/>
                <a:gd name="T8" fmla="*/ 27 w 489"/>
                <a:gd name="T9" fmla="*/ 27 h 243"/>
                <a:gd name="T10" fmla="*/ 54 w 489"/>
                <a:gd name="T11" fmla="*/ 8 h 243"/>
                <a:gd name="T12" fmla="*/ 74 w 489"/>
                <a:gd name="T13" fmla="*/ 0 h 243"/>
                <a:gd name="T14" fmla="*/ 93 w 489"/>
                <a:gd name="T15" fmla="*/ 0 h 243"/>
                <a:gd name="T16" fmla="*/ 397 w 489"/>
                <a:gd name="T17" fmla="*/ 0 h 243"/>
                <a:gd name="T18" fmla="*/ 416 w 489"/>
                <a:gd name="T19" fmla="*/ 0 h 243"/>
                <a:gd name="T20" fmla="*/ 435 w 489"/>
                <a:gd name="T21" fmla="*/ 8 h 243"/>
                <a:gd name="T22" fmla="*/ 462 w 489"/>
                <a:gd name="T23" fmla="*/ 27 h 243"/>
                <a:gd name="T24" fmla="*/ 482 w 489"/>
                <a:gd name="T25" fmla="*/ 58 h 243"/>
                <a:gd name="T26" fmla="*/ 489 w 489"/>
                <a:gd name="T27" fmla="*/ 77 h 243"/>
                <a:gd name="T28" fmla="*/ 489 w 489"/>
                <a:gd name="T29" fmla="*/ 97 h 243"/>
                <a:gd name="T30" fmla="*/ 489 w 489"/>
                <a:gd name="T31" fmla="*/ 243 h 243"/>
                <a:gd name="T32" fmla="*/ 0 w 489"/>
                <a:gd name="T33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9" h="243">
                  <a:moveTo>
                    <a:pt x="0" y="243"/>
                  </a:moveTo>
                  <a:lnTo>
                    <a:pt x="0" y="97"/>
                  </a:lnTo>
                  <a:lnTo>
                    <a:pt x="0" y="77"/>
                  </a:lnTo>
                  <a:lnTo>
                    <a:pt x="4" y="58"/>
                  </a:lnTo>
                  <a:lnTo>
                    <a:pt x="27" y="27"/>
                  </a:lnTo>
                  <a:lnTo>
                    <a:pt x="54" y="8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5" y="8"/>
                  </a:lnTo>
                  <a:lnTo>
                    <a:pt x="462" y="27"/>
                  </a:lnTo>
                  <a:lnTo>
                    <a:pt x="482" y="58"/>
                  </a:lnTo>
                  <a:lnTo>
                    <a:pt x="489" y="77"/>
                  </a:lnTo>
                  <a:lnTo>
                    <a:pt x="489" y="97"/>
                  </a:lnTo>
                  <a:lnTo>
                    <a:pt x="489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32"/>
            <p:cNvSpPr>
              <a:spLocks/>
            </p:cNvSpPr>
            <p:nvPr/>
          </p:nvSpPr>
          <p:spPr bwMode="auto">
            <a:xfrm>
              <a:off x="8014960" y="5145580"/>
              <a:ext cx="1301487" cy="1014042"/>
            </a:xfrm>
            <a:custGeom>
              <a:avLst/>
              <a:gdLst>
                <a:gd name="T0" fmla="*/ 489 w 489"/>
                <a:gd name="T1" fmla="*/ 381 h 381"/>
                <a:gd name="T2" fmla="*/ 489 w 489"/>
                <a:gd name="T3" fmla="*/ 89 h 381"/>
                <a:gd name="T4" fmla="*/ 489 w 489"/>
                <a:gd name="T5" fmla="*/ 70 h 381"/>
                <a:gd name="T6" fmla="*/ 482 w 489"/>
                <a:gd name="T7" fmla="*/ 54 h 381"/>
                <a:gd name="T8" fmla="*/ 462 w 489"/>
                <a:gd name="T9" fmla="*/ 23 h 381"/>
                <a:gd name="T10" fmla="*/ 435 w 489"/>
                <a:gd name="T11" fmla="*/ 4 h 381"/>
                <a:gd name="T12" fmla="*/ 397 w 489"/>
                <a:gd name="T13" fmla="*/ 0 h 381"/>
                <a:gd name="T14" fmla="*/ 93 w 489"/>
                <a:gd name="T15" fmla="*/ 0 h 381"/>
                <a:gd name="T16" fmla="*/ 54 w 489"/>
                <a:gd name="T17" fmla="*/ 4 h 381"/>
                <a:gd name="T18" fmla="*/ 27 w 489"/>
                <a:gd name="T19" fmla="*/ 23 h 381"/>
                <a:gd name="T20" fmla="*/ 4 w 489"/>
                <a:gd name="T21" fmla="*/ 54 h 381"/>
                <a:gd name="T22" fmla="*/ 0 w 489"/>
                <a:gd name="T23" fmla="*/ 70 h 381"/>
                <a:gd name="T24" fmla="*/ 0 w 489"/>
                <a:gd name="T25" fmla="*/ 89 h 381"/>
                <a:gd name="T26" fmla="*/ 0 w 489"/>
                <a:gd name="T27" fmla="*/ 381 h 381"/>
                <a:gd name="T28" fmla="*/ 489 w 489"/>
                <a:gd name="T2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9" h="381">
                  <a:moveTo>
                    <a:pt x="489" y="381"/>
                  </a:moveTo>
                  <a:lnTo>
                    <a:pt x="489" y="89"/>
                  </a:lnTo>
                  <a:lnTo>
                    <a:pt x="489" y="70"/>
                  </a:lnTo>
                  <a:lnTo>
                    <a:pt x="482" y="54"/>
                  </a:lnTo>
                  <a:lnTo>
                    <a:pt x="462" y="23"/>
                  </a:lnTo>
                  <a:lnTo>
                    <a:pt x="435" y="4"/>
                  </a:lnTo>
                  <a:lnTo>
                    <a:pt x="397" y="0"/>
                  </a:lnTo>
                  <a:lnTo>
                    <a:pt x="93" y="0"/>
                  </a:lnTo>
                  <a:lnTo>
                    <a:pt x="54" y="4"/>
                  </a:lnTo>
                  <a:lnTo>
                    <a:pt x="27" y="23"/>
                  </a:lnTo>
                  <a:lnTo>
                    <a:pt x="4" y="54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0" y="381"/>
                  </a:lnTo>
                  <a:lnTo>
                    <a:pt x="489" y="381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" name="Freeform 35"/>
          <p:cNvSpPr>
            <a:spLocks/>
          </p:cNvSpPr>
          <p:nvPr/>
        </p:nvSpPr>
        <p:spPr bwMode="auto">
          <a:xfrm>
            <a:off x="3386566" y="5472948"/>
            <a:ext cx="1312133" cy="646751"/>
          </a:xfrm>
          <a:custGeom>
            <a:avLst/>
            <a:gdLst>
              <a:gd name="T0" fmla="*/ 0 w 493"/>
              <a:gd name="T1" fmla="*/ 243 h 243"/>
              <a:gd name="T2" fmla="*/ 0 w 493"/>
              <a:gd name="T3" fmla="*/ 97 h 243"/>
              <a:gd name="T4" fmla="*/ 4 w 493"/>
              <a:gd name="T5" fmla="*/ 77 h 243"/>
              <a:gd name="T6" fmla="*/ 8 w 493"/>
              <a:gd name="T7" fmla="*/ 58 h 243"/>
              <a:gd name="T8" fmla="*/ 31 w 493"/>
              <a:gd name="T9" fmla="*/ 27 h 243"/>
              <a:gd name="T10" fmla="*/ 58 w 493"/>
              <a:gd name="T11" fmla="*/ 8 h 243"/>
              <a:gd name="T12" fmla="*/ 77 w 493"/>
              <a:gd name="T13" fmla="*/ 0 h 243"/>
              <a:gd name="T14" fmla="*/ 96 w 493"/>
              <a:gd name="T15" fmla="*/ 0 h 243"/>
              <a:gd name="T16" fmla="*/ 400 w 493"/>
              <a:gd name="T17" fmla="*/ 0 h 243"/>
              <a:gd name="T18" fmla="*/ 419 w 493"/>
              <a:gd name="T19" fmla="*/ 0 h 243"/>
              <a:gd name="T20" fmla="*/ 435 w 493"/>
              <a:gd name="T21" fmla="*/ 8 h 243"/>
              <a:gd name="T22" fmla="*/ 466 w 493"/>
              <a:gd name="T23" fmla="*/ 27 h 243"/>
              <a:gd name="T24" fmla="*/ 485 w 493"/>
              <a:gd name="T25" fmla="*/ 58 h 243"/>
              <a:gd name="T26" fmla="*/ 493 w 493"/>
              <a:gd name="T27" fmla="*/ 77 h 243"/>
              <a:gd name="T28" fmla="*/ 493 w 493"/>
              <a:gd name="T29" fmla="*/ 97 h 243"/>
              <a:gd name="T30" fmla="*/ 493 w 493"/>
              <a:gd name="T31" fmla="*/ 243 h 243"/>
              <a:gd name="T32" fmla="*/ 0 w 493"/>
              <a:gd name="T33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3" h="243">
                <a:moveTo>
                  <a:pt x="0" y="243"/>
                </a:moveTo>
                <a:lnTo>
                  <a:pt x="0" y="97"/>
                </a:lnTo>
                <a:lnTo>
                  <a:pt x="4" y="77"/>
                </a:lnTo>
                <a:lnTo>
                  <a:pt x="8" y="58"/>
                </a:lnTo>
                <a:lnTo>
                  <a:pt x="31" y="27"/>
                </a:lnTo>
                <a:lnTo>
                  <a:pt x="58" y="8"/>
                </a:lnTo>
                <a:lnTo>
                  <a:pt x="77" y="0"/>
                </a:lnTo>
                <a:lnTo>
                  <a:pt x="96" y="0"/>
                </a:lnTo>
                <a:lnTo>
                  <a:pt x="400" y="0"/>
                </a:lnTo>
                <a:lnTo>
                  <a:pt x="419" y="0"/>
                </a:lnTo>
                <a:lnTo>
                  <a:pt x="435" y="8"/>
                </a:lnTo>
                <a:lnTo>
                  <a:pt x="466" y="27"/>
                </a:lnTo>
                <a:lnTo>
                  <a:pt x="485" y="58"/>
                </a:lnTo>
                <a:lnTo>
                  <a:pt x="493" y="77"/>
                </a:lnTo>
                <a:lnTo>
                  <a:pt x="493" y="97"/>
                </a:lnTo>
                <a:lnTo>
                  <a:pt x="493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36"/>
          <p:cNvSpPr>
            <a:spLocks/>
          </p:cNvSpPr>
          <p:nvPr/>
        </p:nvSpPr>
        <p:spPr bwMode="auto">
          <a:xfrm>
            <a:off x="3386566" y="5544809"/>
            <a:ext cx="1312133" cy="830396"/>
          </a:xfrm>
          <a:custGeom>
            <a:avLst/>
            <a:gdLst>
              <a:gd name="T0" fmla="*/ 0 w 493"/>
              <a:gd name="T1" fmla="*/ 312 h 312"/>
              <a:gd name="T2" fmla="*/ 0 w 493"/>
              <a:gd name="T3" fmla="*/ 89 h 312"/>
              <a:gd name="T4" fmla="*/ 4 w 493"/>
              <a:gd name="T5" fmla="*/ 70 h 312"/>
              <a:gd name="T6" fmla="*/ 8 w 493"/>
              <a:gd name="T7" fmla="*/ 54 h 312"/>
              <a:gd name="T8" fmla="*/ 31 w 493"/>
              <a:gd name="T9" fmla="*/ 23 h 312"/>
              <a:gd name="T10" fmla="*/ 58 w 493"/>
              <a:gd name="T11" fmla="*/ 4 h 312"/>
              <a:gd name="T12" fmla="*/ 96 w 493"/>
              <a:gd name="T13" fmla="*/ 0 h 312"/>
              <a:gd name="T14" fmla="*/ 400 w 493"/>
              <a:gd name="T15" fmla="*/ 0 h 312"/>
              <a:gd name="T16" fmla="*/ 435 w 493"/>
              <a:gd name="T17" fmla="*/ 4 h 312"/>
              <a:gd name="T18" fmla="*/ 466 w 493"/>
              <a:gd name="T19" fmla="*/ 23 h 312"/>
              <a:gd name="T20" fmla="*/ 485 w 493"/>
              <a:gd name="T21" fmla="*/ 54 h 312"/>
              <a:gd name="T22" fmla="*/ 493 w 493"/>
              <a:gd name="T23" fmla="*/ 70 h 312"/>
              <a:gd name="T24" fmla="*/ 493 w 493"/>
              <a:gd name="T25" fmla="*/ 89 h 312"/>
              <a:gd name="T26" fmla="*/ 493 w 493"/>
              <a:gd name="T27" fmla="*/ 285 h 312"/>
              <a:gd name="T28" fmla="*/ 0 w 493"/>
              <a:gd name="T2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3" h="312">
                <a:moveTo>
                  <a:pt x="0" y="312"/>
                </a:moveTo>
                <a:lnTo>
                  <a:pt x="0" y="89"/>
                </a:lnTo>
                <a:lnTo>
                  <a:pt x="4" y="70"/>
                </a:lnTo>
                <a:lnTo>
                  <a:pt x="8" y="54"/>
                </a:lnTo>
                <a:lnTo>
                  <a:pt x="31" y="23"/>
                </a:lnTo>
                <a:lnTo>
                  <a:pt x="58" y="4"/>
                </a:lnTo>
                <a:lnTo>
                  <a:pt x="96" y="0"/>
                </a:lnTo>
                <a:lnTo>
                  <a:pt x="400" y="0"/>
                </a:lnTo>
                <a:lnTo>
                  <a:pt x="435" y="4"/>
                </a:lnTo>
                <a:lnTo>
                  <a:pt x="466" y="23"/>
                </a:lnTo>
                <a:lnTo>
                  <a:pt x="485" y="54"/>
                </a:lnTo>
                <a:lnTo>
                  <a:pt x="493" y="70"/>
                </a:lnTo>
                <a:lnTo>
                  <a:pt x="493" y="89"/>
                </a:lnTo>
                <a:lnTo>
                  <a:pt x="493" y="285"/>
                </a:lnTo>
                <a:lnTo>
                  <a:pt x="0" y="312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37"/>
          <p:cNvSpPr>
            <a:spLocks/>
          </p:cNvSpPr>
          <p:nvPr/>
        </p:nvSpPr>
        <p:spPr bwMode="auto">
          <a:xfrm>
            <a:off x="4759913" y="5472948"/>
            <a:ext cx="1309471" cy="646751"/>
          </a:xfrm>
          <a:custGeom>
            <a:avLst/>
            <a:gdLst>
              <a:gd name="T0" fmla="*/ 0 w 492"/>
              <a:gd name="T1" fmla="*/ 243 h 243"/>
              <a:gd name="T2" fmla="*/ 0 w 492"/>
              <a:gd name="T3" fmla="*/ 97 h 243"/>
              <a:gd name="T4" fmla="*/ 3 w 492"/>
              <a:gd name="T5" fmla="*/ 77 h 243"/>
              <a:gd name="T6" fmla="*/ 7 w 492"/>
              <a:gd name="T7" fmla="*/ 58 h 243"/>
              <a:gd name="T8" fmla="*/ 27 w 492"/>
              <a:gd name="T9" fmla="*/ 27 h 243"/>
              <a:gd name="T10" fmla="*/ 57 w 492"/>
              <a:gd name="T11" fmla="*/ 8 h 243"/>
              <a:gd name="T12" fmla="*/ 77 w 492"/>
              <a:gd name="T13" fmla="*/ 0 h 243"/>
              <a:gd name="T14" fmla="*/ 96 w 492"/>
              <a:gd name="T15" fmla="*/ 0 h 243"/>
              <a:gd name="T16" fmla="*/ 400 w 492"/>
              <a:gd name="T17" fmla="*/ 0 h 243"/>
              <a:gd name="T18" fmla="*/ 419 w 492"/>
              <a:gd name="T19" fmla="*/ 0 h 243"/>
              <a:gd name="T20" fmla="*/ 434 w 492"/>
              <a:gd name="T21" fmla="*/ 8 h 243"/>
              <a:gd name="T22" fmla="*/ 465 w 492"/>
              <a:gd name="T23" fmla="*/ 27 h 243"/>
              <a:gd name="T24" fmla="*/ 485 w 492"/>
              <a:gd name="T25" fmla="*/ 58 h 243"/>
              <a:gd name="T26" fmla="*/ 492 w 492"/>
              <a:gd name="T27" fmla="*/ 77 h 243"/>
              <a:gd name="T28" fmla="*/ 492 w 492"/>
              <a:gd name="T29" fmla="*/ 97 h 243"/>
              <a:gd name="T30" fmla="*/ 492 w 492"/>
              <a:gd name="T31" fmla="*/ 243 h 243"/>
              <a:gd name="T32" fmla="*/ 0 w 492"/>
              <a:gd name="T33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2" h="243">
                <a:moveTo>
                  <a:pt x="0" y="243"/>
                </a:moveTo>
                <a:lnTo>
                  <a:pt x="0" y="97"/>
                </a:lnTo>
                <a:lnTo>
                  <a:pt x="3" y="77"/>
                </a:lnTo>
                <a:lnTo>
                  <a:pt x="7" y="58"/>
                </a:lnTo>
                <a:lnTo>
                  <a:pt x="27" y="27"/>
                </a:lnTo>
                <a:lnTo>
                  <a:pt x="57" y="8"/>
                </a:lnTo>
                <a:lnTo>
                  <a:pt x="77" y="0"/>
                </a:lnTo>
                <a:lnTo>
                  <a:pt x="96" y="0"/>
                </a:lnTo>
                <a:lnTo>
                  <a:pt x="400" y="0"/>
                </a:lnTo>
                <a:lnTo>
                  <a:pt x="419" y="0"/>
                </a:lnTo>
                <a:lnTo>
                  <a:pt x="434" y="8"/>
                </a:lnTo>
                <a:lnTo>
                  <a:pt x="465" y="27"/>
                </a:lnTo>
                <a:lnTo>
                  <a:pt x="485" y="58"/>
                </a:lnTo>
                <a:lnTo>
                  <a:pt x="492" y="77"/>
                </a:lnTo>
                <a:lnTo>
                  <a:pt x="492" y="97"/>
                </a:lnTo>
                <a:lnTo>
                  <a:pt x="492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38"/>
          <p:cNvSpPr>
            <a:spLocks/>
          </p:cNvSpPr>
          <p:nvPr/>
        </p:nvSpPr>
        <p:spPr bwMode="auto">
          <a:xfrm>
            <a:off x="4759913" y="5544809"/>
            <a:ext cx="1309471" cy="758535"/>
          </a:xfrm>
          <a:custGeom>
            <a:avLst/>
            <a:gdLst>
              <a:gd name="T0" fmla="*/ 0 w 492"/>
              <a:gd name="T1" fmla="*/ 285 h 285"/>
              <a:gd name="T2" fmla="*/ 0 w 492"/>
              <a:gd name="T3" fmla="*/ 89 h 285"/>
              <a:gd name="T4" fmla="*/ 3 w 492"/>
              <a:gd name="T5" fmla="*/ 70 h 285"/>
              <a:gd name="T6" fmla="*/ 7 w 492"/>
              <a:gd name="T7" fmla="*/ 54 h 285"/>
              <a:gd name="T8" fmla="*/ 27 w 492"/>
              <a:gd name="T9" fmla="*/ 23 h 285"/>
              <a:gd name="T10" fmla="*/ 57 w 492"/>
              <a:gd name="T11" fmla="*/ 4 h 285"/>
              <a:gd name="T12" fmla="*/ 96 w 492"/>
              <a:gd name="T13" fmla="*/ 0 h 285"/>
              <a:gd name="T14" fmla="*/ 400 w 492"/>
              <a:gd name="T15" fmla="*/ 0 h 285"/>
              <a:gd name="T16" fmla="*/ 434 w 492"/>
              <a:gd name="T17" fmla="*/ 4 h 285"/>
              <a:gd name="T18" fmla="*/ 465 w 492"/>
              <a:gd name="T19" fmla="*/ 23 h 285"/>
              <a:gd name="T20" fmla="*/ 485 w 492"/>
              <a:gd name="T21" fmla="*/ 54 h 285"/>
              <a:gd name="T22" fmla="*/ 492 w 492"/>
              <a:gd name="T23" fmla="*/ 70 h 285"/>
              <a:gd name="T24" fmla="*/ 492 w 492"/>
              <a:gd name="T25" fmla="*/ 89 h 285"/>
              <a:gd name="T26" fmla="*/ 492 w 492"/>
              <a:gd name="T27" fmla="*/ 285 h 285"/>
              <a:gd name="T28" fmla="*/ 0 w 492"/>
              <a:gd name="T29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2" h="285">
                <a:moveTo>
                  <a:pt x="0" y="285"/>
                </a:moveTo>
                <a:lnTo>
                  <a:pt x="0" y="89"/>
                </a:lnTo>
                <a:lnTo>
                  <a:pt x="3" y="70"/>
                </a:lnTo>
                <a:lnTo>
                  <a:pt x="7" y="54"/>
                </a:lnTo>
                <a:lnTo>
                  <a:pt x="27" y="23"/>
                </a:lnTo>
                <a:lnTo>
                  <a:pt x="57" y="4"/>
                </a:lnTo>
                <a:lnTo>
                  <a:pt x="96" y="0"/>
                </a:lnTo>
                <a:lnTo>
                  <a:pt x="400" y="0"/>
                </a:lnTo>
                <a:lnTo>
                  <a:pt x="434" y="4"/>
                </a:lnTo>
                <a:lnTo>
                  <a:pt x="465" y="23"/>
                </a:lnTo>
                <a:lnTo>
                  <a:pt x="485" y="54"/>
                </a:lnTo>
                <a:lnTo>
                  <a:pt x="492" y="70"/>
                </a:lnTo>
                <a:lnTo>
                  <a:pt x="492" y="89"/>
                </a:lnTo>
                <a:lnTo>
                  <a:pt x="492" y="285"/>
                </a:lnTo>
                <a:lnTo>
                  <a:pt x="0" y="285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39"/>
          <p:cNvSpPr>
            <a:spLocks/>
          </p:cNvSpPr>
          <p:nvPr/>
        </p:nvSpPr>
        <p:spPr bwMode="auto">
          <a:xfrm>
            <a:off x="6130600" y="5472948"/>
            <a:ext cx="1312133" cy="646751"/>
          </a:xfrm>
          <a:custGeom>
            <a:avLst/>
            <a:gdLst>
              <a:gd name="T0" fmla="*/ 0 w 493"/>
              <a:gd name="T1" fmla="*/ 243 h 243"/>
              <a:gd name="T2" fmla="*/ 0 w 493"/>
              <a:gd name="T3" fmla="*/ 97 h 243"/>
              <a:gd name="T4" fmla="*/ 4 w 493"/>
              <a:gd name="T5" fmla="*/ 77 h 243"/>
              <a:gd name="T6" fmla="*/ 8 w 493"/>
              <a:gd name="T7" fmla="*/ 58 h 243"/>
              <a:gd name="T8" fmla="*/ 27 w 493"/>
              <a:gd name="T9" fmla="*/ 27 h 243"/>
              <a:gd name="T10" fmla="*/ 58 w 493"/>
              <a:gd name="T11" fmla="*/ 8 h 243"/>
              <a:gd name="T12" fmla="*/ 77 w 493"/>
              <a:gd name="T13" fmla="*/ 0 h 243"/>
              <a:gd name="T14" fmla="*/ 97 w 493"/>
              <a:gd name="T15" fmla="*/ 0 h 243"/>
              <a:gd name="T16" fmla="*/ 401 w 493"/>
              <a:gd name="T17" fmla="*/ 0 h 243"/>
              <a:gd name="T18" fmla="*/ 420 w 493"/>
              <a:gd name="T19" fmla="*/ 0 h 243"/>
              <a:gd name="T20" fmla="*/ 435 w 493"/>
              <a:gd name="T21" fmla="*/ 8 h 243"/>
              <a:gd name="T22" fmla="*/ 466 w 493"/>
              <a:gd name="T23" fmla="*/ 27 h 243"/>
              <a:gd name="T24" fmla="*/ 485 w 493"/>
              <a:gd name="T25" fmla="*/ 58 h 243"/>
              <a:gd name="T26" fmla="*/ 489 w 493"/>
              <a:gd name="T27" fmla="*/ 77 h 243"/>
              <a:gd name="T28" fmla="*/ 493 w 493"/>
              <a:gd name="T29" fmla="*/ 97 h 243"/>
              <a:gd name="T30" fmla="*/ 493 w 493"/>
              <a:gd name="T31" fmla="*/ 243 h 243"/>
              <a:gd name="T32" fmla="*/ 0 w 493"/>
              <a:gd name="T33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3" h="243">
                <a:moveTo>
                  <a:pt x="0" y="243"/>
                </a:moveTo>
                <a:lnTo>
                  <a:pt x="0" y="97"/>
                </a:lnTo>
                <a:lnTo>
                  <a:pt x="4" y="77"/>
                </a:lnTo>
                <a:lnTo>
                  <a:pt x="8" y="58"/>
                </a:lnTo>
                <a:lnTo>
                  <a:pt x="27" y="27"/>
                </a:lnTo>
                <a:lnTo>
                  <a:pt x="58" y="8"/>
                </a:lnTo>
                <a:lnTo>
                  <a:pt x="77" y="0"/>
                </a:lnTo>
                <a:lnTo>
                  <a:pt x="97" y="0"/>
                </a:lnTo>
                <a:lnTo>
                  <a:pt x="401" y="0"/>
                </a:lnTo>
                <a:lnTo>
                  <a:pt x="420" y="0"/>
                </a:lnTo>
                <a:lnTo>
                  <a:pt x="435" y="8"/>
                </a:lnTo>
                <a:lnTo>
                  <a:pt x="466" y="27"/>
                </a:lnTo>
                <a:lnTo>
                  <a:pt x="485" y="58"/>
                </a:lnTo>
                <a:lnTo>
                  <a:pt x="489" y="77"/>
                </a:lnTo>
                <a:lnTo>
                  <a:pt x="493" y="97"/>
                </a:lnTo>
                <a:lnTo>
                  <a:pt x="493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40"/>
          <p:cNvSpPr>
            <a:spLocks/>
          </p:cNvSpPr>
          <p:nvPr/>
        </p:nvSpPr>
        <p:spPr bwMode="auto">
          <a:xfrm>
            <a:off x="6130600" y="5544809"/>
            <a:ext cx="1312133" cy="963472"/>
          </a:xfrm>
          <a:custGeom>
            <a:avLst/>
            <a:gdLst>
              <a:gd name="T0" fmla="*/ 0 w 493"/>
              <a:gd name="T1" fmla="*/ 362 h 362"/>
              <a:gd name="T2" fmla="*/ 0 w 493"/>
              <a:gd name="T3" fmla="*/ 89 h 362"/>
              <a:gd name="T4" fmla="*/ 4 w 493"/>
              <a:gd name="T5" fmla="*/ 70 h 362"/>
              <a:gd name="T6" fmla="*/ 8 w 493"/>
              <a:gd name="T7" fmla="*/ 54 h 362"/>
              <a:gd name="T8" fmla="*/ 27 w 493"/>
              <a:gd name="T9" fmla="*/ 23 h 362"/>
              <a:gd name="T10" fmla="*/ 58 w 493"/>
              <a:gd name="T11" fmla="*/ 4 h 362"/>
              <a:gd name="T12" fmla="*/ 97 w 493"/>
              <a:gd name="T13" fmla="*/ 0 h 362"/>
              <a:gd name="T14" fmla="*/ 401 w 493"/>
              <a:gd name="T15" fmla="*/ 0 h 362"/>
              <a:gd name="T16" fmla="*/ 435 w 493"/>
              <a:gd name="T17" fmla="*/ 4 h 362"/>
              <a:gd name="T18" fmla="*/ 466 w 493"/>
              <a:gd name="T19" fmla="*/ 23 h 362"/>
              <a:gd name="T20" fmla="*/ 485 w 493"/>
              <a:gd name="T21" fmla="*/ 54 h 362"/>
              <a:gd name="T22" fmla="*/ 489 w 493"/>
              <a:gd name="T23" fmla="*/ 70 h 362"/>
              <a:gd name="T24" fmla="*/ 493 w 493"/>
              <a:gd name="T25" fmla="*/ 89 h 362"/>
              <a:gd name="T26" fmla="*/ 493 w 493"/>
              <a:gd name="T27" fmla="*/ 312 h 362"/>
              <a:gd name="T28" fmla="*/ 0 w 493"/>
              <a:gd name="T29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3" h="362">
                <a:moveTo>
                  <a:pt x="0" y="362"/>
                </a:moveTo>
                <a:lnTo>
                  <a:pt x="0" y="89"/>
                </a:lnTo>
                <a:lnTo>
                  <a:pt x="4" y="70"/>
                </a:lnTo>
                <a:lnTo>
                  <a:pt x="8" y="54"/>
                </a:lnTo>
                <a:lnTo>
                  <a:pt x="27" y="23"/>
                </a:lnTo>
                <a:lnTo>
                  <a:pt x="58" y="4"/>
                </a:lnTo>
                <a:lnTo>
                  <a:pt x="97" y="0"/>
                </a:lnTo>
                <a:lnTo>
                  <a:pt x="401" y="0"/>
                </a:lnTo>
                <a:lnTo>
                  <a:pt x="435" y="4"/>
                </a:lnTo>
                <a:lnTo>
                  <a:pt x="466" y="23"/>
                </a:lnTo>
                <a:lnTo>
                  <a:pt x="485" y="54"/>
                </a:lnTo>
                <a:lnTo>
                  <a:pt x="489" y="70"/>
                </a:lnTo>
                <a:lnTo>
                  <a:pt x="493" y="89"/>
                </a:lnTo>
                <a:lnTo>
                  <a:pt x="493" y="312"/>
                </a:lnTo>
                <a:lnTo>
                  <a:pt x="0" y="362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41"/>
          <p:cNvSpPr>
            <a:spLocks/>
          </p:cNvSpPr>
          <p:nvPr/>
        </p:nvSpPr>
        <p:spPr bwMode="auto">
          <a:xfrm>
            <a:off x="7503947" y="5472948"/>
            <a:ext cx="1312133" cy="646751"/>
          </a:xfrm>
          <a:custGeom>
            <a:avLst/>
            <a:gdLst>
              <a:gd name="T0" fmla="*/ 0 w 493"/>
              <a:gd name="T1" fmla="*/ 243 h 243"/>
              <a:gd name="T2" fmla="*/ 0 w 493"/>
              <a:gd name="T3" fmla="*/ 97 h 243"/>
              <a:gd name="T4" fmla="*/ 4 w 493"/>
              <a:gd name="T5" fmla="*/ 77 h 243"/>
              <a:gd name="T6" fmla="*/ 8 w 493"/>
              <a:gd name="T7" fmla="*/ 58 h 243"/>
              <a:gd name="T8" fmla="*/ 27 w 493"/>
              <a:gd name="T9" fmla="*/ 27 h 243"/>
              <a:gd name="T10" fmla="*/ 58 w 493"/>
              <a:gd name="T11" fmla="*/ 8 h 243"/>
              <a:gd name="T12" fmla="*/ 77 w 493"/>
              <a:gd name="T13" fmla="*/ 0 h 243"/>
              <a:gd name="T14" fmla="*/ 92 w 493"/>
              <a:gd name="T15" fmla="*/ 0 h 243"/>
              <a:gd name="T16" fmla="*/ 400 w 493"/>
              <a:gd name="T17" fmla="*/ 0 h 243"/>
              <a:gd name="T18" fmla="*/ 416 w 493"/>
              <a:gd name="T19" fmla="*/ 0 h 243"/>
              <a:gd name="T20" fmla="*/ 435 w 493"/>
              <a:gd name="T21" fmla="*/ 8 h 243"/>
              <a:gd name="T22" fmla="*/ 466 w 493"/>
              <a:gd name="T23" fmla="*/ 27 h 243"/>
              <a:gd name="T24" fmla="*/ 485 w 493"/>
              <a:gd name="T25" fmla="*/ 58 h 243"/>
              <a:gd name="T26" fmla="*/ 489 w 493"/>
              <a:gd name="T27" fmla="*/ 77 h 243"/>
              <a:gd name="T28" fmla="*/ 493 w 493"/>
              <a:gd name="T29" fmla="*/ 97 h 243"/>
              <a:gd name="T30" fmla="*/ 493 w 493"/>
              <a:gd name="T31" fmla="*/ 243 h 243"/>
              <a:gd name="T32" fmla="*/ 0 w 493"/>
              <a:gd name="T33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3" h="243">
                <a:moveTo>
                  <a:pt x="0" y="243"/>
                </a:moveTo>
                <a:lnTo>
                  <a:pt x="0" y="97"/>
                </a:lnTo>
                <a:lnTo>
                  <a:pt x="4" y="77"/>
                </a:lnTo>
                <a:lnTo>
                  <a:pt x="8" y="58"/>
                </a:lnTo>
                <a:lnTo>
                  <a:pt x="27" y="27"/>
                </a:lnTo>
                <a:lnTo>
                  <a:pt x="58" y="8"/>
                </a:lnTo>
                <a:lnTo>
                  <a:pt x="77" y="0"/>
                </a:lnTo>
                <a:lnTo>
                  <a:pt x="92" y="0"/>
                </a:lnTo>
                <a:lnTo>
                  <a:pt x="400" y="0"/>
                </a:lnTo>
                <a:lnTo>
                  <a:pt x="416" y="0"/>
                </a:lnTo>
                <a:lnTo>
                  <a:pt x="435" y="8"/>
                </a:lnTo>
                <a:lnTo>
                  <a:pt x="466" y="27"/>
                </a:lnTo>
                <a:lnTo>
                  <a:pt x="485" y="58"/>
                </a:lnTo>
                <a:lnTo>
                  <a:pt x="489" y="77"/>
                </a:lnTo>
                <a:lnTo>
                  <a:pt x="493" y="97"/>
                </a:lnTo>
                <a:lnTo>
                  <a:pt x="493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42"/>
          <p:cNvSpPr>
            <a:spLocks/>
          </p:cNvSpPr>
          <p:nvPr/>
        </p:nvSpPr>
        <p:spPr bwMode="auto">
          <a:xfrm>
            <a:off x="7503947" y="5544809"/>
            <a:ext cx="1312133" cy="1147118"/>
          </a:xfrm>
          <a:custGeom>
            <a:avLst/>
            <a:gdLst>
              <a:gd name="T0" fmla="*/ 0 w 493"/>
              <a:gd name="T1" fmla="*/ 431 h 431"/>
              <a:gd name="T2" fmla="*/ 0 w 493"/>
              <a:gd name="T3" fmla="*/ 89 h 431"/>
              <a:gd name="T4" fmla="*/ 4 w 493"/>
              <a:gd name="T5" fmla="*/ 70 h 431"/>
              <a:gd name="T6" fmla="*/ 8 w 493"/>
              <a:gd name="T7" fmla="*/ 54 h 431"/>
              <a:gd name="T8" fmla="*/ 27 w 493"/>
              <a:gd name="T9" fmla="*/ 23 h 431"/>
              <a:gd name="T10" fmla="*/ 58 w 493"/>
              <a:gd name="T11" fmla="*/ 4 h 431"/>
              <a:gd name="T12" fmla="*/ 92 w 493"/>
              <a:gd name="T13" fmla="*/ 0 h 431"/>
              <a:gd name="T14" fmla="*/ 400 w 493"/>
              <a:gd name="T15" fmla="*/ 0 h 431"/>
              <a:gd name="T16" fmla="*/ 435 w 493"/>
              <a:gd name="T17" fmla="*/ 4 h 431"/>
              <a:gd name="T18" fmla="*/ 466 w 493"/>
              <a:gd name="T19" fmla="*/ 23 h 431"/>
              <a:gd name="T20" fmla="*/ 485 w 493"/>
              <a:gd name="T21" fmla="*/ 54 h 431"/>
              <a:gd name="T22" fmla="*/ 489 w 493"/>
              <a:gd name="T23" fmla="*/ 70 h 431"/>
              <a:gd name="T24" fmla="*/ 493 w 493"/>
              <a:gd name="T25" fmla="*/ 89 h 431"/>
              <a:gd name="T26" fmla="*/ 493 w 493"/>
              <a:gd name="T27" fmla="*/ 312 h 431"/>
              <a:gd name="T28" fmla="*/ 0 w 493"/>
              <a:gd name="T29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3" h="431">
                <a:moveTo>
                  <a:pt x="0" y="431"/>
                </a:moveTo>
                <a:lnTo>
                  <a:pt x="0" y="89"/>
                </a:lnTo>
                <a:lnTo>
                  <a:pt x="4" y="70"/>
                </a:lnTo>
                <a:lnTo>
                  <a:pt x="8" y="54"/>
                </a:lnTo>
                <a:lnTo>
                  <a:pt x="27" y="23"/>
                </a:lnTo>
                <a:lnTo>
                  <a:pt x="58" y="4"/>
                </a:lnTo>
                <a:lnTo>
                  <a:pt x="92" y="0"/>
                </a:lnTo>
                <a:lnTo>
                  <a:pt x="400" y="0"/>
                </a:lnTo>
                <a:lnTo>
                  <a:pt x="435" y="4"/>
                </a:lnTo>
                <a:lnTo>
                  <a:pt x="466" y="23"/>
                </a:lnTo>
                <a:lnTo>
                  <a:pt x="485" y="54"/>
                </a:lnTo>
                <a:lnTo>
                  <a:pt x="489" y="70"/>
                </a:lnTo>
                <a:lnTo>
                  <a:pt x="493" y="89"/>
                </a:lnTo>
                <a:lnTo>
                  <a:pt x="493" y="312"/>
                </a:lnTo>
                <a:lnTo>
                  <a:pt x="0" y="4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33"/>
          <p:cNvSpPr>
            <a:spLocks/>
          </p:cNvSpPr>
          <p:nvPr/>
        </p:nvSpPr>
        <p:spPr bwMode="auto">
          <a:xfrm>
            <a:off x="2023865" y="5472948"/>
            <a:ext cx="1301487" cy="646751"/>
          </a:xfrm>
          <a:custGeom>
            <a:avLst/>
            <a:gdLst>
              <a:gd name="T0" fmla="*/ 0 w 489"/>
              <a:gd name="T1" fmla="*/ 243 h 243"/>
              <a:gd name="T2" fmla="*/ 0 w 489"/>
              <a:gd name="T3" fmla="*/ 97 h 243"/>
              <a:gd name="T4" fmla="*/ 0 w 489"/>
              <a:gd name="T5" fmla="*/ 77 h 243"/>
              <a:gd name="T6" fmla="*/ 8 w 489"/>
              <a:gd name="T7" fmla="*/ 58 h 243"/>
              <a:gd name="T8" fmla="*/ 27 w 489"/>
              <a:gd name="T9" fmla="*/ 27 h 243"/>
              <a:gd name="T10" fmla="*/ 54 w 489"/>
              <a:gd name="T11" fmla="*/ 8 h 243"/>
              <a:gd name="T12" fmla="*/ 73 w 489"/>
              <a:gd name="T13" fmla="*/ 0 h 243"/>
              <a:gd name="T14" fmla="*/ 92 w 489"/>
              <a:gd name="T15" fmla="*/ 0 h 243"/>
              <a:gd name="T16" fmla="*/ 396 w 489"/>
              <a:gd name="T17" fmla="*/ 0 h 243"/>
              <a:gd name="T18" fmla="*/ 416 w 489"/>
              <a:gd name="T19" fmla="*/ 0 h 243"/>
              <a:gd name="T20" fmla="*/ 431 w 489"/>
              <a:gd name="T21" fmla="*/ 8 h 243"/>
              <a:gd name="T22" fmla="*/ 462 w 489"/>
              <a:gd name="T23" fmla="*/ 27 h 243"/>
              <a:gd name="T24" fmla="*/ 481 w 489"/>
              <a:gd name="T25" fmla="*/ 58 h 243"/>
              <a:gd name="T26" fmla="*/ 489 w 489"/>
              <a:gd name="T27" fmla="*/ 77 h 243"/>
              <a:gd name="T28" fmla="*/ 489 w 489"/>
              <a:gd name="T29" fmla="*/ 97 h 243"/>
              <a:gd name="T30" fmla="*/ 489 w 489"/>
              <a:gd name="T31" fmla="*/ 243 h 243"/>
              <a:gd name="T32" fmla="*/ 0 w 489"/>
              <a:gd name="T33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9" h="243">
                <a:moveTo>
                  <a:pt x="0" y="243"/>
                </a:moveTo>
                <a:lnTo>
                  <a:pt x="0" y="97"/>
                </a:lnTo>
                <a:lnTo>
                  <a:pt x="0" y="77"/>
                </a:lnTo>
                <a:lnTo>
                  <a:pt x="8" y="58"/>
                </a:lnTo>
                <a:lnTo>
                  <a:pt x="27" y="27"/>
                </a:lnTo>
                <a:lnTo>
                  <a:pt x="54" y="8"/>
                </a:lnTo>
                <a:lnTo>
                  <a:pt x="73" y="0"/>
                </a:lnTo>
                <a:lnTo>
                  <a:pt x="92" y="0"/>
                </a:lnTo>
                <a:lnTo>
                  <a:pt x="396" y="0"/>
                </a:lnTo>
                <a:lnTo>
                  <a:pt x="416" y="0"/>
                </a:lnTo>
                <a:lnTo>
                  <a:pt x="431" y="8"/>
                </a:lnTo>
                <a:lnTo>
                  <a:pt x="462" y="27"/>
                </a:lnTo>
                <a:lnTo>
                  <a:pt x="481" y="58"/>
                </a:lnTo>
                <a:lnTo>
                  <a:pt x="489" y="77"/>
                </a:lnTo>
                <a:lnTo>
                  <a:pt x="489" y="97"/>
                </a:lnTo>
                <a:lnTo>
                  <a:pt x="489" y="243"/>
                </a:lnTo>
                <a:lnTo>
                  <a:pt x="0" y="243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34"/>
          <p:cNvSpPr>
            <a:spLocks/>
          </p:cNvSpPr>
          <p:nvPr/>
        </p:nvSpPr>
        <p:spPr bwMode="auto">
          <a:xfrm>
            <a:off x="2023865" y="5544809"/>
            <a:ext cx="1301487" cy="830396"/>
          </a:xfrm>
          <a:custGeom>
            <a:avLst/>
            <a:gdLst>
              <a:gd name="T0" fmla="*/ 0 w 489"/>
              <a:gd name="T1" fmla="*/ 312 h 312"/>
              <a:gd name="T2" fmla="*/ 0 w 489"/>
              <a:gd name="T3" fmla="*/ 89 h 312"/>
              <a:gd name="T4" fmla="*/ 0 w 489"/>
              <a:gd name="T5" fmla="*/ 70 h 312"/>
              <a:gd name="T6" fmla="*/ 8 w 489"/>
              <a:gd name="T7" fmla="*/ 54 h 312"/>
              <a:gd name="T8" fmla="*/ 27 w 489"/>
              <a:gd name="T9" fmla="*/ 23 h 312"/>
              <a:gd name="T10" fmla="*/ 54 w 489"/>
              <a:gd name="T11" fmla="*/ 4 h 312"/>
              <a:gd name="T12" fmla="*/ 92 w 489"/>
              <a:gd name="T13" fmla="*/ 0 h 312"/>
              <a:gd name="T14" fmla="*/ 396 w 489"/>
              <a:gd name="T15" fmla="*/ 0 h 312"/>
              <a:gd name="T16" fmla="*/ 431 w 489"/>
              <a:gd name="T17" fmla="*/ 4 h 312"/>
              <a:gd name="T18" fmla="*/ 462 w 489"/>
              <a:gd name="T19" fmla="*/ 23 h 312"/>
              <a:gd name="T20" fmla="*/ 481 w 489"/>
              <a:gd name="T21" fmla="*/ 54 h 312"/>
              <a:gd name="T22" fmla="*/ 489 w 489"/>
              <a:gd name="T23" fmla="*/ 70 h 312"/>
              <a:gd name="T24" fmla="*/ 489 w 489"/>
              <a:gd name="T25" fmla="*/ 89 h 312"/>
              <a:gd name="T26" fmla="*/ 489 w 489"/>
              <a:gd name="T27" fmla="*/ 266 h 312"/>
              <a:gd name="T28" fmla="*/ 0 w 489"/>
              <a:gd name="T2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9" h="312">
                <a:moveTo>
                  <a:pt x="0" y="312"/>
                </a:moveTo>
                <a:lnTo>
                  <a:pt x="0" y="89"/>
                </a:lnTo>
                <a:lnTo>
                  <a:pt x="0" y="70"/>
                </a:lnTo>
                <a:lnTo>
                  <a:pt x="8" y="54"/>
                </a:lnTo>
                <a:lnTo>
                  <a:pt x="27" y="23"/>
                </a:lnTo>
                <a:lnTo>
                  <a:pt x="54" y="4"/>
                </a:lnTo>
                <a:lnTo>
                  <a:pt x="92" y="0"/>
                </a:lnTo>
                <a:lnTo>
                  <a:pt x="396" y="0"/>
                </a:lnTo>
                <a:lnTo>
                  <a:pt x="431" y="4"/>
                </a:lnTo>
                <a:lnTo>
                  <a:pt x="462" y="23"/>
                </a:lnTo>
                <a:lnTo>
                  <a:pt x="481" y="54"/>
                </a:lnTo>
                <a:lnTo>
                  <a:pt x="489" y="70"/>
                </a:lnTo>
                <a:lnTo>
                  <a:pt x="489" y="89"/>
                </a:lnTo>
                <a:lnTo>
                  <a:pt x="489" y="266"/>
                </a:lnTo>
                <a:lnTo>
                  <a:pt x="0" y="312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9"/>
          <p:cNvSpPr>
            <a:spLocks/>
          </p:cNvSpPr>
          <p:nvPr/>
        </p:nvSpPr>
        <p:spPr bwMode="auto">
          <a:xfrm>
            <a:off x="9547815" y="5084366"/>
            <a:ext cx="1312133" cy="654735"/>
          </a:xfrm>
          <a:custGeom>
            <a:avLst/>
            <a:gdLst>
              <a:gd name="T0" fmla="*/ 0 w 493"/>
              <a:gd name="T1" fmla="*/ 246 h 246"/>
              <a:gd name="T2" fmla="*/ 0 w 493"/>
              <a:gd name="T3" fmla="*/ 100 h 246"/>
              <a:gd name="T4" fmla="*/ 4 w 493"/>
              <a:gd name="T5" fmla="*/ 81 h 246"/>
              <a:gd name="T6" fmla="*/ 8 w 493"/>
              <a:gd name="T7" fmla="*/ 62 h 246"/>
              <a:gd name="T8" fmla="*/ 27 w 493"/>
              <a:gd name="T9" fmla="*/ 31 h 246"/>
              <a:gd name="T10" fmla="*/ 58 w 493"/>
              <a:gd name="T11" fmla="*/ 8 h 246"/>
              <a:gd name="T12" fmla="*/ 77 w 493"/>
              <a:gd name="T13" fmla="*/ 4 h 246"/>
              <a:gd name="T14" fmla="*/ 96 w 493"/>
              <a:gd name="T15" fmla="*/ 0 h 246"/>
              <a:gd name="T16" fmla="*/ 400 w 493"/>
              <a:gd name="T17" fmla="*/ 0 h 246"/>
              <a:gd name="T18" fmla="*/ 420 w 493"/>
              <a:gd name="T19" fmla="*/ 4 h 246"/>
              <a:gd name="T20" fmla="*/ 435 w 493"/>
              <a:gd name="T21" fmla="*/ 8 h 246"/>
              <a:gd name="T22" fmla="*/ 466 w 493"/>
              <a:gd name="T23" fmla="*/ 31 h 246"/>
              <a:gd name="T24" fmla="*/ 485 w 493"/>
              <a:gd name="T25" fmla="*/ 62 h 246"/>
              <a:gd name="T26" fmla="*/ 493 w 493"/>
              <a:gd name="T27" fmla="*/ 81 h 246"/>
              <a:gd name="T28" fmla="*/ 493 w 493"/>
              <a:gd name="T29" fmla="*/ 100 h 246"/>
              <a:gd name="T30" fmla="*/ 493 w 493"/>
              <a:gd name="T31" fmla="*/ 246 h 246"/>
              <a:gd name="T32" fmla="*/ 0 w 493"/>
              <a:gd name="T33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3" h="246">
                <a:moveTo>
                  <a:pt x="0" y="246"/>
                </a:moveTo>
                <a:lnTo>
                  <a:pt x="0" y="100"/>
                </a:lnTo>
                <a:lnTo>
                  <a:pt x="4" y="81"/>
                </a:lnTo>
                <a:lnTo>
                  <a:pt x="8" y="62"/>
                </a:lnTo>
                <a:lnTo>
                  <a:pt x="27" y="31"/>
                </a:lnTo>
                <a:lnTo>
                  <a:pt x="58" y="8"/>
                </a:lnTo>
                <a:lnTo>
                  <a:pt x="77" y="4"/>
                </a:lnTo>
                <a:lnTo>
                  <a:pt x="96" y="0"/>
                </a:lnTo>
                <a:lnTo>
                  <a:pt x="400" y="0"/>
                </a:lnTo>
                <a:lnTo>
                  <a:pt x="420" y="4"/>
                </a:lnTo>
                <a:lnTo>
                  <a:pt x="435" y="8"/>
                </a:lnTo>
                <a:lnTo>
                  <a:pt x="466" y="31"/>
                </a:lnTo>
                <a:lnTo>
                  <a:pt x="485" y="62"/>
                </a:lnTo>
                <a:lnTo>
                  <a:pt x="493" y="81"/>
                </a:lnTo>
                <a:lnTo>
                  <a:pt x="493" y="100"/>
                </a:lnTo>
                <a:lnTo>
                  <a:pt x="493" y="246"/>
                </a:lnTo>
                <a:lnTo>
                  <a:pt x="0" y="246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20"/>
          <p:cNvSpPr>
            <a:spLocks/>
          </p:cNvSpPr>
          <p:nvPr/>
        </p:nvSpPr>
        <p:spPr bwMode="auto">
          <a:xfrm>
            <a:off x="9547815" y="5156226"/>
            <a:ext cx="1312133" cy="942180"/>
          </a:xfrm>
          <a:custGeom>
            <a:avLst/>
            <a:gdLst>
              <a:gd name="T0" fmla="*/ 493 w 493"/>
              <a:gd name="T1" fmla="*/ 354 h 354"/>
              <a:gd name="T2" fmla="*/ 493 w 493"/>
              <a:gd name="T3" fmla="*/ 89 h 354"/>
              <a:gd name="T4" fmla="*/ 493 w 493"/>
              <a:gd name="T5" fmla="*/ 73 h 354"/>
              <a:gd name="T6" fmla="*/ 485 w 493"/>
              <a:gd name="T7" fmla="*/ 54 h 354"/>
              <a:gd name="T8" fmla="*/ 466 w 493"/>
              <a:gd name="T9" fmla="*/ 27 h 354"/>
              <a:gd name="T10" fmla="*/ 435 w 493"/>
              <a:gd name="T11" fmla="*/ 8 h 354"/>
              <a:gd name="T12" fmla="*/ 400 w 493"/>
              <a:gd name="T13" fmla="*/ 0 h 354"/>
              <a:gd name="T14" fmla="*/ 96 w 493"/>
              <a:gd name="T15" fmla="*/ 0 h 354"/>
              <a:gd name="T16" fmla="*/ 58 w 493"/>
              <a:gd name="T17" fmla="*/ 8 h 354"/>
              <a:gd name="T18" fmla="*/ 27 w 493"/>
              <a:gd name="T19" fmla="*/ 27 h 354"/>
              <a:gd name="T20" fmla="*/ 8 w 493"/>
              <a:gd name="T21" fmla="*/ 54 h 354"/>
              <a:gd name="T22" fmla="*/ 4 w 493"/>
              <a:gd name="T23" fmla="*/ 73 h 354"/>
              <a:gd name="T24" fmla="*/ 0 w 493"/>
              <a:gd name="T25" fmla="*/ 89 h 354"/>
              <a:gd name="T26" fmla="*/ 0 w 493"/>
              <a:gd name="T27" fmla="*/ 354 h 354"/>
              <a:gd name="T28" fmla="*/ 493 w 493"/>
              <a:gd name="T29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3" h="354">
                <a:moveTo>
                  <a:pt x="493" y="354"/>
                </a:moveTo>
                <a:lnTo>
                  <a:pt x="493" y="89"/>
                </a:lnTo>
                <a:lnTo>
                  <a:pt x="493" y="73"/>
                </a:lnTo>
                <a:lnTo>
                  <a:pt x="485" y="54"/>
                </a:lnTo>
                <a:lnTo>
                  <a:pt x="466" y="27"/>
                </a:lnTo>
                <a:lnTo>
                  <a:pt x="435" y="8"/>
                </a:lnTo>
                <a:lnTo>
                  <a:pt x="400" y="0"/>
                </a:lnTo>
                <a:lnTo>
                  <a:pt x="96" y="0"/>
                </a:lnTo>
                <a:lnTo>
                  <a:pt x="58" y="8"/>
                </a:lnTo>
                <a:lnTo>
                  <a:pt x="27" y="27"/>
                </a:lnTo>
                <a:lnTo>
                  <a:pt x="8" y="54"/>
                </a:lnTo>
                <a:lnTo>
                  <a:pt x="4" y="73"/>
                </a:lnTo>
                <a:lnTo>
                  <a:pt x="0" y="89"/>
                </a:lnTo>
                <a:lnTo>
                  <a:pt x="0" y="354"/>
                </a:lnTo>
                <a:lnTo>
                  <a:pt x="493" y="354"/>
                </a:lnTo>
                <a:close/>
              </a:path>
            </a:pathLst>
          </a:custGeom>
          <a:solidFill>
            <a:srgbClr val="CF2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43"/>
          <p:cNvSpPr>
            <a:spLocks/>
          </p:cNvSpPr>
          <p:nvPr/>
        </p:nvSpPr>
        <p:spPr bwMode="auto">
          <a:xfrm>
            <a:off x="8877294" y="5472948"/>
            <a:ext cx="1290841" cy="646751"/>
          </a:xfrm>
          <a:custGeom>
            <a:avLst/>
            <a:gdLst>
              <a:gd name="T0" fmla="*/ 485 w 485"/>
              <a:gd name="T1" fmla="*/ 58 h 243"/>
              <a:gd name="T2" fmla="*/ 469 w 485"/>
              <a:gd name="T3" fmla="*/ 35 h 243"/>
              <a:gd name="T4" fmla="*/ 450 w 485"/>
              <a:gd name="T5" fmla="*/ 16 h 243"/>
              <a:gd name="T6" fmla="*/ 427 w 485"/>
              <a:gd name="T7" fmla="*/ 4 h 243"/>
              <a:gd name="T8" fmla="*/ 396 w 485"/>
              <a:gd name="T9" fmla="*/ 0 h 243"/>
              <a:gd name="T10" fmla="*/ 92 w 485"/>
              <a:gd name="T11" fmla="*/ 0 h 243"/>
              <a:gd name="T12" fmla="*/ 73 w 485"/>
              <a:gd name="T13" fmla="*/ 0 h 243"/>
              <a:gd name="T14" fmla="*/ 57 w 485"/>
              <a:gd name="T15" fmla="*/ 8 h 243"/>
              <a:gd name="T16" fmla="*/ 27 w 485"/>
              <a:gd name="T17" fmla="*/ 27 h 243"/>
              <a:gd name="T18" fmla="*/ 7 w 485"/>
              <a:gd name="T19" fmla="*/ 58 h 243"/>
              <a:gd name="T20" fmla="*/ 4 w 485"/>
              <a:gd name="T21" fmla="*/ 77 h 243"/>
              <a:gd name="T22" fmla="*/ 0 w 485"/>
              <a:gd name="T23" fmla="*/ 97 h 243"/>
              <a:gd name="T24" fmla="*/ 0 w 485"/>
              <a:gd name="T25" fmla="*/ 243 h 243"/>
              <a:gd name="T26" fmla="*/ 485 w 485"/>
              <a:gd name="T27" fmla="*/ 243 h 243"/>
              <a:gd name="T28" fmla="*/ 485 w 485"/>
              <a:gd name="T29" fmla="*/ 58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5" h="243">
                <a:moveTo>
                  <a:pt x="485" y="58"/>
                </a:moveTo>
                <a:lnTo>
                  <a:pt x="469" y="35"/>
                </a:lnTo>
                <a:lnTo>
                  <a:pt x="450" y="16"/>
                </a:lnTo>
                <a:lnTo>
                  <a:pt x="427" y="4"/>
                </a:lnTo>
                <a:lnTo>
                  <a:pt x="396" y="0"/>
                </a:lnTo>
                <a:lnTo>
                  <a:pt x="92" y="0"/>
                </a:lnTo>
                <a:lnTo>
                  <a:pt x="73" y="0"/>
                </a:lnTo>
                <a:lnTo>
                  <a:pt x="57" y="8"/>
                </a:lnTo>
                <a:lnTo>
                  <a:pt x="27" y="27"/>
                </a:lnTo>
                <a:lnTo>
                  <a:pt x="7" y="58"/>
                </a:lnTo>
                <a:lnTo>
                  <a:pt x="4" y="77"/>
                </a:lnTo>
                <a:lnTo>
                  <a:pt x="0" y="97"/>
                </a:lnTo>
                <a:lnTo>
                  <a:pt x="0" y="243"/>
                </a:lnTo>
                <a:lnTo>
                  <a:pt x="485" y="243"/>
                </a:lnTo>
                <a:lnTo>
                  <a:pt x="485" y="58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44"/>
          <p:cNvSpPr>
            <a:spLocks/>
          </p:cNvSpPr>
          <p:nvPr/>
        </p:nvSpPr>
        <p:spPr bwMode="auto">
          <a:xfrm>
            <a:off x="8877294" y="5544809"/>
            <a:ext cx="1290841" cy="1003396"/>
          </a:xfrm>
          <a:custGeom>
            <a:avLst/>
            <a:gdLst>
              <a:gd name="T0" fmla="*/ 485 w 485"/>
              <a:gd name="T1" fmla="*/ 54 h 377"/>
              <a:gd name="T2" fmla="*/ 469 w 485"/>
              <a:gd name="T3" fmla="*/ 31 h 377"/>
              <a:gd name="T4" fmla="*/ 450 w 485"/>
              <a:gd name="T5" fmla="*/ 16 h 377"/>
              <a:gd name="T6" fmla="*/ 427 w 485"/>
              <a:gd name="T7" fmla="*/ 4 h 377"/>
              <a:gd name="T8" fmla="*/ 396 w 485"/>
              <a:gd name="T9" fmla="*/ 0 h 377"/>
              <a:gd name="T10" fmla="*/ 92 w 485"/>
              <a:gd name="T11" fmla="*/ 0 h 377"/>
              <a:gd name="T12" fmla="*/ 57 w 485"/>
              <a:gd name="T13" fmla="*/ 4 h 377"/>
              <a:gd name="T14" fmla="*/ 27 w 485"/>
              <a:gd name="T15" fmla="*/ 23 h 377"/>
              <a:gd name="T16" fmla="*/ 7 w 485"/>
              <a:gd name="T17" fmla="*/ 54 h 377"/>
              <a:gd name="T18" fmla="*/ 4 w 485"/>
              <a:gd name="T19" fmla="*/ 70 h 377"/>
              <a:gd name="T20" fmla="*/ 0 w 485"/>
              <a:gd name="T21" fmla="*/ 89 h 377"/>
              <a:gd name="T22" fmla="*/ 0 w 485"/>
              <a:gd name="T23" fmla="*/ 377 h 377"/>
              <a:gd name="T24" fmla="*/ 485 w 485"/>
              <a:gd name="T25" fmla="*/ 289 h 377"/>
              <a:gd name="T26" fmla="*/ 485 w 485"/>
              <a:gd name="T27" fmla="*/ 5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5" h="377">
                <a:moveTo>
                  <a:pt x="485" y="54"/>
                </a:moveTo>
                <a:lnTo>
                  <a:pt x="469" y="31"/>
                </a:lnTo>
                <a:lnTo>
                  <a:pt x="450" y="16"/>
                </a:lnTo>
                <a:lnTo>
                  <a:pt x="427" y="4"/>
                </a:lnTo>
                <a:lnTo>
                  <a:pt x="396" y="0"/>
                </a:lnTo>
                <a:lnTo>
                  <a:pt x="92" y="0"/>
                </a:lnTo>
                <a:lnTo>
                  <a:pt x="57" y="4"/>
                </a:lnTo>
                <a:lnTo>
                  <a:pt x="27" y="23"/>
                </a:lnTo>
                <a:lnTo>
                  <a:pt x="7" y="54"/>
                </a:lnTo>
                <a:lnTo>
                  <a:pt x="4" y="70"/>
                </a:lnTo>
                <a:lnTo>
                  <a:pt x="0" y="89"/>
                </a:lnTo>
                <a:lnTo>
                  <a:pt x="0" y="377"/>
                </a:lnTo>
                <a:lnTo>
                  <a:pt x="485" y="289"/>
                </a:lnTo>
                <a:lnTo>
                  <a:pt x="485" y="54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695901" y="5893469"/>
            <a:ext cx="6800199" cy="982446"/>
            <a:chOff x="2526894" y="5893469"/>
            <a:chExt cx="6800199" cy="982446"/>
          </a:xfrm>
        </p:grpSpPr>
        <p:sp>
          <p:nvSpPr>
            <p:cNvPr id="207" name="Freeform 49"/>
            <p:cNvSpPr>
              <a:spLocks/>
            </p:cNvSpPr>
            <p:nvPr/>
          </p:nvSpPr>
          <p:spPr bwMode="auto">
            <a:xfrm>
              <a:off x="3897579" y="5893469"/>
              <a:ext cx="1312133" cy="654735"/>
            </a:xfrm>
            <a:custGeom>
              <a:avLst/>
              <a:gdLst>
                <a:gd name="T0" fmla="*/ 0 w 493"/>
                <a:gd name="T1" fmla="*/ 246 h 246"/>
                <a:gd name="T2" fmla="*/ 0 w 493"/>
                <a:gd name="T3" fmla="*/ 100 h 246"/>
                <a:gd name="T4" fmla="*/ 0 w 493"/>
                <a:gd name="T5" fmla="*/ 77 h 246"/>
                <a:gd name="T6" fmla="*/ 8 w 493"/>
                <a:gd name="T7" fmla="*/ 62 h 246"/>
                <a:gd name="T8" fmla="*/ 27 w 493"/>
                <a:gd name="T9" fmla="*/ 27 h 246"/>
                <a:gd name="T10" fmla="*/ 58 w 493"/>
                <a:gd name="T11" fmla="*/ 8 h 246"/>
                <a:gd name="T12" fmla="*/ 73 w 493"/>
                <a:gd name="T13" fmla="*/ 0 h 246"/>
                <a:gd name="T14" fmla="*/ 93 w 493"/>
                <a:gd name="T15" fmla="*/ 0 h 246"/>
                <a:gd name="T16" fmla="*/ 397 w 493"/>
                <a:gd name="T17" fmla="*/ 0 h 246"/>
                <a:gd name="T18" fmla="*/ 416 w 493"/>
                <a:gd name="T19" fmla="*/ 0 h 246"/>
                <a:gd name="T20" fmla="*/ 435 w 493"/>
                <a:gd name="T21" fmla="*/ 8 h 246"/>
                <a:gd name="T22" fmla="*/ 462 w 493"/>
                <a:gd name="T23" fmla="*/ 27 h 246"/>
                <a:gd name="T24" fmla="*/ 485 w 493"/>
                <a:gd name="T25" fmla="*/ 62 h 246"/>
                <a:gd name="T26" fmla="*/ 489 w 493"/>
                <a:gd name="T27" fmla="*/ 77 h 246"/>
                <a:gd name="T28" fmla="*/ 493 w 493"/>
                <a:gd name="T29" fmla="*/ 100 h 246"/>
                <a:gd name="T30" fmla="*/ 493 w 493"/>
                <a:gd name="T31" fmla="*/ 246 h 246"/>
                <a:gd name="T32" fmla="*/ 0 w 493"/>
                <a:gd name="T3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246">
                  <a:moveTo>
                    <a:pt x="0" y="246"/>
                  </a:moveTo>
                  <a:lnTo>
                    <a:pt x="0" y="100"/>
                  </a:lnTo>
                  <a:lnTo>
                    <a:pt x="0" y="77"/>
                  </a:lnTo>
                  <a:lnTo>
                    <a:pt x="8" y="62"/>
                  </a:lnTo>
                  <a:lnTo>
                    <a:pt x="27" y="27"/>
                  </a:lnTo>
                  <a:lnTo>
                    <a:pt x="58" y="8"/>
                  </a:lnTo>
                  <a:lnTo>
                    <a:pt x="73" y="0"/>
                  </a:lnTo>
                  <a:lnTo>
                    <a:pt x="93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5" y="8"/>
                  </a:lnTo>
                  <a:lnTo>
                    <a:pt x="462" y="27"/>
                  </a:lnTo>
                  <a:lnTo>
                    <a:pt x="485" y="62"/>
                  </a:lnTo>
                  <a:lnTo>
                    <a:pt x="489" y="77"/>
                  </a:lnTo>
                  <a:lnTo>
                    <a:pt x="493" y="100"/>
                  </a:lnTo>
                  <a:lnTo>
                    <a:pt x="493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3897579" y="5965330"/>
              <a:ext cx="1312133" cy="910585"/>
            </a:xfrm>
            <a:custGeom>
              <a:avLst/>
              <a:gdLst>
                <a:gd name="connsiteX0" fmla="*/ 247522 w 1312133"/>
                <a:gd name="connsiteY0" fmla="*/ 0 h 910585"/>
                <a:gd name="connsiteX1" fmla="*/ 1056627 w 1312133"/>
                <a:gd name="connsiteY1" fmla="*/ 0 h 910585"/>
                <a:gd name="connsiteX2" fmla="*/ 1157765 w 1312133"/>
                <a:gd name="connsiteY2" fmla="*/ 21292 h 910585"/>
                <a:gd name="connsiteX3" fmla="*/ 1229626 w 1312133"/>
                <a:gd name="connsiteY3" fmla="*/ 71861 h 910585"/>
                <a:gd name="connsiteX4" fmla="*/ 1290841 w 1312133"/>
                <a:gd name="connsiteY4" fmla="*/ 143723 h 910585"/>
                <a:gd name="connsiteX5" fmla="*/ 1301487 w 1312133"/>
                <a:gd name="connsiteY5" fmla="*/ 183646 h 910585"/>
                <a:gd name="connsiteX6" fmla="*/ 1312133 w 1312133"/>
                <a:gd name="connsiteY6" fmla="*/ 236876 h 910585"/>
                <a:gd name="connsiteX7" fmla="*/ 1312133 w 1312133"/>
                <a:gd name="connsiteY7" fmla="*/ 910585 h 910585"/>
                <a:gd name="connsiteX8" fmla="*/ 0 w 1312133"/>
                <a:gd name="connsiteY8" fmla="*/ 910585 h 910585"/>
                <a:gd name="connsiteX9" fmla="*/ 0 w 1312133"/>
                <a:gd name="connsiteY9" fmla="*/ 236876 h 910585"/>
                <a:gd name="connsiteX10" fmla="*/ 0 w 1312133"/>
                <a:gd name="connsiteY10" fmla="*/ 183646 h 910585"/>
                <a:gd name="connsiteX11" fmla="*/ 21293 w 1312133"/>
                <a:gd name="connsiteY11" fmla="*/ 143723 h 910585"/>
                <a:gd name="connsiteX12" fmla="*/ 71862 w 1312133"/>
                <a:gd name="connsiteY12" fmla="*/ 71861 h 910585"/>
                <a:gd name="connsiteX13" fmla="*/ 154369 w 1312133"/>
                <a:gd name="connsiteY13" fmla="*/ 21292 h 91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2133" h="910585">
                  <a:moveTo>
                    <a:pt x="247522" y="0"/>
                  </a:moveTo>
                  <a:lnTo>
                    <a:pt x="1056627" y="0"/>
                  </a:lnTo>
                  <a:lnTo>
                    <a:pt x="1157765" y="21292"/>
                  </a:lnTo>
                  <a:lnTo>
                    <a:pt x="1229626" y="71861"/>
                  </a:lnTo>
                  <a:lnTo>
                    <a:pt x="1290841" y="143723"/>
                  </a:lnTo>
                  <a:lnTo>
                    <a:pt x="1301487" y="183646"/>
                  </a:lnTo>
                  <a:lnTo>
                    <a:pt x="1312133" y="236876"/>
                  </a:lnTo>
                  <a:lnTo>
                    <a:pt x="1312133" y="910585"/>
                  </a:lnTo>
                  <a:lnTo>
                    <a:pt x="0" y="910585"/>
                  </a:lnTo>
                  <a:lnTo>
                    <a:pt x="0" y="236876"/>
                  </a:lnTo>
                  <a:lnTo>
                    <a:pt x="0" y="183646"/>
                  </a:lnTo>
                  <a:lnTo>
                    <a:pt x="21293" y="143723"/>
                  </a:lnTo>
                  <a:lnTo>
                    <a:pt x="71862" y="71861"/>
                  </a:lnTo>
                  <a:lnTo>
                    <a:pt x="154369" y="21292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9" name="Freeform 51"/>
            <p:cNvSpPr>
              <a:spLocks/>
            </p:cNvSpPr>
            <p:nvPr/>
          </p:nvSpPr>
          <p:spPr bwMode="auto">
            <a:xfrm>
              <a:off x="5270926" y="5893469"/>
              <a:ext cx="1312133" cy="654735"/>
            </a:xfrm>
            <a:custGeom>
              <a:avLst/>
              <a:gdLst>
                <a:gd name="T0" fmla="*/ 0 w 493"/>
                <a:gd name="T1" fmla="*/ 246 h 246"/>
                <a:gd name="T2" fmla="*/ 0 w 493"/>
                <a:gd name="T3" fmla="*/ 100 h 246"/>
                <a:gd name="T4" fmla="*/ 0 w 493"/>
                <a:gd name="T5" fmla="*/ 77 h 246"/>
                <a:gd name="T6" fmla="*/ 8 w 493"/>
                <a:gd name="T7" fmla="*/ 62 h 246"/>
                <a:gd name="T8" fmla="*/ 27 w 493"/>
                <a:gd name="T9" fmla="*/ 27 h 246"/>
                <a:gd name="T10" fmla="*/ 58 w 493"/>
                <a:gd name="T11" fmla="*/ 8 h 246"/>
                <a:gd name="T12" fmla="*/ 73 w 493"/>
                <a:gd name="T13" fmla="*/ 0 h 246"/>
                <a:gd name="T14" fmla="*/ 92 w 493"/>
                <a:gd name="T15" fmla="*/ 0 h 246"/>
                <a:gd name="T16" fmla="*/ 396 w 493"/>
                <a:gd name="T17" fmla="*/ 0 h 246"/>
                <a:gd name="T18" fmla="*/ 416 w 493"/>
                <a:gd name="T19" fmla="*/ 0 h 246"/>
                <a:gd name="T20" fmla="*/ 435 w 493"/>
                <a:gd name="T21" fmla="*/ 8 h 246"/>
                <a:gd name="T22" fmla="*/ 466 w 493"/>
                <a:gd name="T23" fmla="*/ 27 h 246"/>
                <a:gd name="T24" fmla="*/ 485 w 493"/>
                <a:gd name="T25" fmla="*/ 62 h 246"/>
                <a:gd name="T26" fmla="*/ 489 w 493"/>
                <a:gd name="T27" fmla="*/ 77 h 246"/>
                <a:gd name="T28" fmla="*/ 493 w 493"/>
                <a:gd name="T29" fmla="*/ 100 h 246"/>
                <a:gd name="T30" fmla="*/ 493 w 493"/>
                <a:gd name="T31" fmla="*/ 246 h 246"/>
                <a:gd name="T32" fmla="*/ 0 w 493"/>
                <a:gd name="T3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246">
                  <a:moveTo>
                    <a:pt x="0" y="246"/>
                  </a:moveTo>
                  <a:lnTo>
                    <a:pt x="0" y="100"/>
                  </a:lnTo>
                  <a:lnTo>
                    <a:pt x="0" y="77"/>
                  </a:lnTo>
                  <a:lnTo>
                    <a:pt x="8" y="62"/>
                  </a:lnTo>
                  <a:lnTo>
                    <a:pt x="27" y="27"/>
                  </a:lnTo>
                  <a:lnTo>
                    <a:pt x="58" y="8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396" y="0"/>
                  </a:lnTo>
                  <a:lnTo>
                    <a:pt x="416" y="0"/>
                  </a:lnTo>
                  <a:lnTo>
                    <a:pt x="435" y="8"/>
                  </a:lnTo>
                  <a:lnTo>
                    <a:pt x="466" y="27"/>
                  </a:lnTo>
                  <a:lnTo>
                    <a:pt x="485" y="62"/>
                  </a:lnTo>
                  <a:lnTo>
                    <a:pt x="489" y="77"/>
                  </a:lnTo>
                  <a:lnTo>
                    <a:pt x="493" y="100"/>
                  </a:lnTo>
                  <a:lnTo>
                    <a:pt x="493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5270926" y="5965330"/>
              <a:ext cx="1312133" cy="910585"/>
            </a:xfrm>
            <a:custGeom>
              <a:avLst/>
              <a:gdLst>
                <a:gd name="connsiteX0" fmla="*/ 244861 w 1312133"/>
                <a:gd name="connsiteY0" fmla="*/ 0 h 910585"/>
                <a:gd name="connsiteX1" fmla="*/ 1053965 w 1312133"/>
                <a:gd name="connsiteY1" fmla="*/ 0 h 910585"/>
                <a:gd name="connsiteX2" fmla="*/ 1157765 w 1312133"/>
                <a:gd name="connsiteY2" fmla="*/ 21292 h 910585"/>
                <a:gd name="connsiteX3" fmla="*/ 1240272 w 1312133"/>
                <a:gd name="connsiteY3" fmla="*/ 71861 h 910585"/>
                <a:gd name="connsiteX4" fmla="*/ 1290841 w 1312133"/>
                <a:gd name="connsiteY4" fmla="*/ 143723 h 910585"/>
                <a:gd name="connsiteX5" fmla="*/ 1301487 w 1312133"/>
                <a:gd name="connsiteY5" fmla="*/ 183646 h 910585"/>
                <a:gd name="connsiteX6" fmla="*/ 1312133 w 1312133"/>
                <a:gd name="connsiteY6" fmla="*/ 236876 h 910585"/>
                <a:gd name="connsiteX7" fmla="*/ 1312133 w 1312133"/>
                <a:gd name="connsiteY7" fmla="*/ 910585 h 910585"/>
                <a:gd name="connsiteX8" fmla="*/ 0 w 1312133"/>
                <a:gd name="connsiteY8" fmla="*/ 910585 h 910585"/>
                <a:gd name="connsiteX9" fmla="*/ 0 w 1312133"/>
                <a:gd name="connsiteY9" fmla="*/ 236876 h 910585"/>
                <a:gd name="connsiteX10" fmla="*/ 0 w 1312133"/>
                <a:gd name="connsiteY10" fmla="*/ 183646 h 910585"/>
                <a:gd name="connsiteX11" fmla="*/ 21292 w 1312133"/>
                <a:gd name="connsiteY11" fmla="*/ 143723 h 910585"/>
                <a:gd name="connsiteX12" fmla="*/ 71862 w 1312133"/>
                <a:gd name="connsiteY12" fmla="*/ 71861 h 910585"/>
                <a:gd name="connsiteX13" fmla="*/ 154369 w 1312133"/>
                <a:gd name="connsiteY13" fmla="*/ 21292 h 91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2133" h="910585">
                  <a:moveTo>
                    <a:pt x="244861" y="0"/>
                  </a:moveTo>
                  <a:lnTo>
                    <a:pt x="1053965" y="0"/>
                  </a:lnTo>
                  <a:lnTo>
                    <a:pt x="1157765" y="21292"/>
                  </a:lnTo>
                  <a:lnTo>
                    <a:pt x="1240272" y="71861"/>
                  </a:lnTo>
                  <a:lnTo>
                    <a:pt x="1290841" y="143723"/>
                  </a:lnTo>
                  <a:lnTo>
                    <a:pt x="1301487" y="183646"/>
                  </a:lnTo>
                  <a:lnTo>
                    <a:pt x="1312133" y="236876"/>
                  </a:lnTo>
                  <a:lnTo>
                    <a:pt x="1312133" y="910585"/>
                  </a:lnTo>
                  <a:lnTo>
                    <a:pt x="0" y="910585"/>
                  </a:lnTo>
                  <a:lnTo>
                    <a:pt x="0" y="236876"/>
                  </a:lnTo>
                  <a:lnTo>
                    <a:pt x="0" y="183646"/>
                  </a:lnTo>
                  <a:lnTo>
                    <a:pt x="21292" y="143723"/>
                  </a:lnTo>
                  <a:lnTo>
                    <a:pt x="71862" y="71861"/>
                  </a:lnTo>
                  <a:lnTo>
                    <a:pt x="154369" y="21292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1" name="Freeform 53"/>
            <p:cNvSpPr>
              <a:spLocks/>
            </p:cNvSpPr>
            <p:nvPr/>
          </p:nvSpPr>
          <p:spPr bwMode="auto">
            <a:xfrm>
              <a:off x="6644273" y="5893469"/>
              <a:ext cx="1309471" cy="654735"/>
            </a:xfrm>
            <a:custGeom>
              <a:avLst/>
              <a:gdLst>
                <a:gd name="T0" fmla="*/ 0 w 492"/>
                <a:gd name="T1" fmla="*/ 246 h 246"/>
                <a:gd name="T2" fmla="*/ 0 w 492"/>
                <a:gd name="T3" fmla="*/ 100 h 246"/>
                <a:gd name="T4" fmla="*/ 0 w 492"/>
                <a:gd name="T5" fmla="*/ 77 h 246"/>
                <a:gd name="T6" fmla="*/ 7 w 492"/>
                <a:gd name="T7" fmla="*/ 62 h 246"/>
                <a:gd name="T8" fmla="*/ 27 w 492"/>
                <a:gd name="T9" fmla="*/ 27 h 246"/>
                <a:gd name="T10" fmla="*/ 57 w 492"/>
                <a:gd name="T11" fmla="*/ 8 h 246"/>
                <a:gd name="T12" fmla="*/ 73 w 492"/>
                <a:gd name="T13" fmla="*/ 0 h 246"/>
                <a:gd name="T14" fmla="*/ 92 w 492"/>
                <a:gd name="T15" fmla="*/ 0 h 246"/>
                <a:gd name="T16" fmla="*/ 396 w 492"/>
                <a:gd name="T17" fmla="*/ 0 h 246"/>
                <a:gd name="T18" fmla="*/ 415 w 492"/>
                <a:gd name="T19" fmla="*/ 0 h 246"/>
                <a:gd name="T20" fmla="*/ 435 w 492"/>
                <a:gd name="T21" fmla="*/ 8 h 246"/>
                <a:gd name="T22" fmla="*/ 465 w 492"/>
                <a:gd name="T23" fmla="*/ 27 h 246"/>
                <a:gd name="T24" fmla="*/ 485 w 492"/>
                <a:gd name="T25" fmla="*/ 62 h 246"/>
                <a:gd name="T26" fmla="*/ 489 w 492"/>
                <a:gd name="T27" fmla="*/ 77 h 246"/>
                <a:gd name="T28" fmla="*/ 492 w 492"/>
                <a:gd name="T29" fmla="*/ 100 h 246"/>
                <a:gd name="T30" fmla="*/ 492 w 492"/>
                <a:gd name="T31" fmla="*/ 246 h 246"/>
                <a:gd name="T32" fmla="*/ 0 w 492"/>
                <a:gd name="T3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2" h="246">
                  <a:moveTo>
                    <a:pt x="0" y="246"/>
                  </a:moveTo>
                  <a:lnTo>
                    <a:pt x="0" y="100"/>
                  </a:lnTo>
                  <a:lnTo>
                    <a:pt x="0" y="77"/>
                  </a:lnTo>
                  <a:lnTo>
                    <a:pt x="7" y="62"/>
                  </a:lnTo>
                  <a:lnTo>
                    <a:pt x="27" y="27"/>
                  </a:lnTo>
                  <a:lnTo>
                    <a:pt x="57" y="8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396" y="0"/>
                  </a:lnTo>
                  <a:lnTo>
                    <a:pt x="415" y="0"/>
                  </a:lnTo>
                  <a:lnTo>
                    <a:pt x="435" y="8"/>
                  </a:lnTo>
                  <a:lnTo>
                    <a:pt x="465" y="27"/>
                  </a:lnTo>
                  <a:lnTo>
                    <a:pt x="485" y="62"/>
                  </a:lnTo>
                  <a:lnTo>
                    <a:pt x="489" y="77"/>
                  </a:lnTo>
                  <a:lnTo>
                    <a:pt x="492" y="100"/>
                  </a:lnTo>
                  <a:lnTo>
                    <a:pt x="492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6644273" y="5965330"/>
              <a:ext cx="1309471" cy="910585"/>
            </a:xfrm>
            <a:custGeom>
              <a:avLst/>
              <a:gdLst>
                <a:gd name="connsiteX0" fmla="*/ 244861 w 1309471"/>
                <a:gd name="connsiteY0" fmla="*/ 0 h 910585"/>
                <a:gd name="connsiteX1" fmla="*/ 1053965 w 1309471"/>
                <a:gd name="connsiteY1" fmla="*/ 0 h 910585"/>
                <a:gd name="connsiteX2" fmla="*/ 1157764 w 1309471"/>
                <a:gd name="connsiteY2" fmla="*/ 21292 h 910585"/>
                <a:gd name="connsiteX3" fmla="*/ 1237610 w 1309471"/>
                <a:gd name="connsiteY3" fmla="*/ 71861 h 910585"/>
                <a:gd name="connsiteX4" fmla="*/ 1290841 w 1309471"/>
                <a:gd name="connsiteY4" fmla="*/ 143723 h 910585"/>
                <a:gd name="connsiteX5" fmla="*/ 1301487 w 1309471"/>
                <a:gd name="connsiteY5" fmla="*/ 183646 h 910585"/>
                <a:gd name="connsiteX6" fmla="*/ 1309471 w 1309471"/>
                <a:gd name="connsiteY6" fmla="*/ 236876 h 910585"/>
                <a:gd name="connsiteX7" fmla="*/ 1309471 w 1309471"/>
                <a:gd name="connsiteY7" fmla="*/ 910585 h 910585"/>
                <a:gd name="connsiteX8" fmla="*/ 0 w 1309471"/>
                <a:gd name="connsiteY8" fmla="*/ 910585 h 910585"/>
                <a:gd name="connsiteX9" fmla="*/ 0 w 1309471"/>
                <a:gd name="connsiteY9" fmla="*/ 236876 h 910585"/>
                <a:gd name="connsiteX10" fmla="*/ 0 w 1309471"/>
                <a:gd name="connsiteY10" fmla="*/ 183646 h 910585"/>
                <a:gd name="connsiteX11" fmla="*/ 18631 w 1309471"/>
                <a:gd name="connsiteY11" fmla="*/ 143723 h 910585"/>
                <a:gd name="connsiteX12" fmla="*/ 71861 w 1309471"/>
                <a:gd name="connsiteY12" fmla="*/ 71861 h 910585"/>
                <a:gd name="connsiteX13" fmla="*/ 151707 w 1309471"/>
                <a:gd name="connsiteY13" fmla="*/ 21292 h 91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9471" h="910585">
                  <a:moveTo>
                    <a:pt x="244861" y="0"/>
                  </a:moveTo>
                  <a:lnTo>
                    <a:pt x="1053965" y="0"/>
                  </a:lnTo>
                  <a:lnTo>
                    <a:pt x="1157764" y="21292"/>
                  </a:lnTo>
                  <a:lnTo>
                    <a:pt x="1237610" y="71861"/>
                  </a:lnTo>
                  <a:lnTo>
                    <a:pt x="1290841" y="143723"/>
                  </a:lnTo>
                  <a:lnTo>
                    <a:pt x="1301487" y="183646"/>
                  </a:lnTo>
                  <a:lnTo>
                    <a:pt x="1309471" y="236876"/>
                  </a:lnTo>
                  <a:lnTo>
                    <a:pt x="1309471" y="910585"/>
                  </a:lnTo>
                  <a:lnTo>
                    <a:pt x="0" y="910585"/>
                  </a:lnTo>
                  <a:lnTo>
                    <a:pt x="0" y="236876"/>
                  </a:lnTo>
                  <a:lnTo>
                    <a:pt x="0" y="183646"/>
                  </a:lnTo>
                  <a:lnTo>
                    <a:pt x="18631" y="143723"/>
                  </a:lnTo>
                  <a:lnTo>
                    <a:pt x="71861" y="71861"/>
                  </a:lnTo>
                  <a:lnTo>
                    <a:pt x="151707" y="21292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3" name="Freeform 45"/>
            <p:cNvSpPr>
              <a:spLocks/>
            </p:cNvSpPr>
            <p:nvPr/>
          </p:nvSpPr>
          <p:spPr bwMode="auto">
            <a:xfrm>
              <a:off x="2526894" y="5893469"/>
              <a:ext cx="1298824" cy="654735"/>
            </a:xfrm>
            <a:custGeom>
              <a:avLst/>
              <a:gdLst>
                <a:gd name="T0" fmla="*/ 0 w 488"/>
                <a:gd name="T1" fmla="*/ 246 h 246"/>
                <a:gd name="T2" fmla="*/ 0 w 488"/>
                <a:gd name="T3" fmla="*/ 100 h 246"/>
                <a:gd name="T4" fmla="*/ 0 w 488"/>
                <a:gd name="T5" fmla="*/ 77 h 246"/>
                <a:gd name="T6" fmla="*/ 3 w 488"/>
                <a:gd name="T7" fmla="*/ 62 h 246"/>
                <a:gd name="T8" fmla="*/ 27 w 488"/>
                <a:gd name="T9" fmla="*/ 27 h 246"/>
                <a:gd name="T10" fmla="*/ 53 w 488"/>
                <a:gd name="T11" fmla="*/ 8 h 246"/>
                <a:gd name="T12" fmla="*/ 73 w 488"/>
                <a:gd name="T13" fmla="*/ 0 h 246"/>
                <a:gd name="T14" fmla="*/ 92 w 488"/>
                <a:gd name="T15" fmla="*/ 0 h 246"/>
                <a:gd name="T16" fmla="*/ 396 w 488"/>
                <a:gd name="T17" fmla="*/ 0 h 246"/>
                <a:gd name="T18" fmla="*/ 415 w 488"/>
                <a:gd name="T19" fmla="*/ 0 h 246"/>
                <a:gd name="T20" fmla="*/ 434 w 488"/>
                <a:gd name="T21" fmla="*/ 8 h 246"/>
                <a:gd name="T22" fmla="*/ 461 w 488"/>
                <a:gd name="T23" fmla="*/ 27 h 246"/>
                <a:gd name="T24" fmla="*/ 485 w 488"/>
                <a:gd name="T25" fmla="*/ 62 h 246"/>
                <a:gd name="T26" fmla="*/ 488 w 488"/>
                <a:gd name="T27" fmla="*/ 77 h 246"/>
                <a:gd name="T28" fmla="*/ 488 w 488"/>
                <a:gd name="T29" fmla="*/ 100 h 246"/>
                <a:gd name="T30" fmla="*/ 488 w 488"/>
                <a:gd name="T31" fmla="*/ 246 h 246"/>
                <a:gd name="T32" fmla="*/ 0 w 488"/>
                <a:gd name="T3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8" h="246">
                  <a:moveTo>
                    <a:pt x="0" y="246"/>
                  </a:moveTo>
                  <a:lnTo>
                    <a:pt x="0" y="100"/>
                  </a:lnTo>
                  <a:lnTo>
                    <a:pt x="0" y="77"/>
                  </a:lnTo>
                  <a:lnTo>
                    <a:pt x="3" y="62"/>
                  </a:lnTo>
                  <a:lnTo>
                    <a:pt x="27" y="27"/>
                  </a:lnTo>
                  <a:lnTo>
                    <a:pt x="53" y="8"/>
                  </a:lnTo>
                  <a:lnTo>
                    <a:pt x="73" y="0"/>
                  </a:lnTo>
                  <a:lnTo>
                    <a:pt x="92" y="0"/>
                  </a:lnTo>
                  <a:lnTo>
                    <a:pt x="396" y="0"/>
                  </a:lnTo>
                  <a:lnTo>
                    <a:pt x="415" y="0"/>
                  </a:lnTo>
                  <a:lnTo>
                    <a:pt x="434" y="8"/>
                  </a:lnTo>
                  <a:lnTo>
                    <a:pt x="461" y="27"/>
                  </a:lnTo>
                  <a:lnTo>
                    <a:pt x="485" y="62"/>
                  </a:lnTo>
                  <a:lnTo>
                    <a:pt x="488" y="77"/>
                  </a:lnTo>
                  <a:lnTo>
                    <a:pt x="488" y="100"/>
                  </a:lnTo>
                  <a:lnTo>
                    <a:pt x="488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526894" y="5965330"/>
              <a:ext cx="1298824" cy="910585"/>
            </a:xfrm>
            <a:custGeom>
              <a:avLst/>
              <a:gdLst>
                <a:gd name="connsiteX0" fmla="*/ 244861 w 1298824"/>
                <a:gd name="connsiteY0" fmla="*/ 0 h 910585"/>
                <a:gd name="connsiteX1" fmla="*/ 1053964 w 1298824"/>
                <a:gd name="connsiteY1" fmla="*/ 0 h 910585"/>
                <a:gd name="connsiteX2" fmla="*/ 1155102 w 1298824"/>
                <a:gd name="connsiteY2" fmla="*/ 21292 h 910585"/>
                <a:gd name="connsiteX3" fmla="*/ 1226963 w 1298824"/>
                <a:gd name="connsiteY3" fmla="*/ 71861 h 910585"/>
                <a:gd name="connsiteX4" fmla="*/ 1290840 w 1298824"/>
                <a:gd name="connsiteY4" fmla="*/ 143723 h 910585"/>
                <a:gd name="connsiteX5" fmla="*/ 1298824 w 1298824"/>
                <a:gd name="connsiteY5" fmla="*/ 183646 h 910585"/>
                <a:gd name="connsiteX6" fmla="*/ 1298824 w 1298824"/>
                <a:gd name="connsiteY6" fmla="*/ 236876 h 910585"/>
                <a:gd name="connsiteX7" fmla="*/ 1298824 w 1298824"/>
                <a:gd name="connsiteY7" fmla="*/ 910585 h 910585"/>
                <a:gd name="connsiteX8" fmla="*/ 0 w 1298824"/>
                <a:gd name="connsiteY8" fmla="*/ 910585 h 910585"/>
                <a:gd name="connsiteX9" fmla="*/ 0 w 1298824"/>
                <a:gd name="connsiteY9" fmla="*/ 236876 h 910585"/>
                <a:gd name="connsiteX10" fmla="*/ 0 w 1298824"/>
                <a:gd name="connsiteY10" fmla="*/ 183646 h 910585"/>
                <a:gd name="connsiteX11" fmla="*/ 7985 w 1298824"/>
                <a:gd name="connsiteY11" fmla="*/ 143723 h 910585"/>
                <a:gd name="connsiteX12" fmla="*/ 71862 w 1298824"/>
                <a:gd name="connsiteY12" fmla="*/ 71861 h 910585"/>
                <a:gd name="connsiteX13" fmla="*/ 141061 w 1298824"/>
                <a:gd name="connsiteY13" fmla="*/ 21292 h 91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8824" h="910585">
                  <a:moveTo>
                    <a:pt x="244861" y="0"/>
                  </a:moveTo>
                  <a:lnTo>
                    <a:pt x="1053964" y="0"/>
                  </a:lnTo>
                  <a:lnTo>
                    <a:pt x="1155102" y="21292"/>
                  </a:lnTo>
                  <a:lnTo>
                    <a:pt x="1226963" y="71861"/>
                  </a:lnTo>
                  <a:lnTo>
                    <a:pt x="1290840" y="143723"/>
                  </a:lnTo>
                  <a:lnTo>
                    <a:pt x="1298824" y="183646"/>
                  </a:lnTo>
                  <a:lnTo>
                    <a:pt x="1298824" y="236876"/>
                  </a:lnTo>
                  <a:lnTo>
                    <a:pt x="1298824" y="910585"/>
                  </a:lnTo>
                  <a:lnTo>
                    <a:pt x="0" y="910585"/>
                  </a:lnTo>
                  <a:lnTo>
                    <a:pt x="0" y="236876"/>
                  </a:lnTo>
                  <a:lnTo>
                    <a:pt x="0" y="183646"/>
                  </a:lnTo>
                  <a:lnTo>
                    <a:pt x="7985" y="143723"/>
                  </a:lnTo>
                  <a:lnTo>
                    <a:pt x="71862" y="71861"/>
                  </a:lnTo>
                  <a:lnTo>
                    <a:pt x="141061" y="21292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8014960" y="5893469"/>
              <a:ext cx="1312133" cy="654735"/>
            </a:xfrm>
            <a:custGeom>
              <a:avLst/>
              <a:gdLst>
                <a:gd name="T0" fmla="*/ 0 w 493"/>
                <a:gd name="T1" fmla="*/ 246 h 246"/>
                <a:gd name="T2" fmla="*/ 0 w 493"/>
                <a:gd name="T3" fmla="*/ 100 h 246"/>
                <a:gd name="T4" fmla="*/ 0 w 493"/>
                <a:gd name="T5" fmla="*/ 77 h 246"/>
                <a:gd name="T6" fmla="*/ 8 w 493"/>
                <a:gd name="T7" fmla="*/ 62 h 246"/>
                <a:gd name="T8" fmla="*/ 27 w 493"/>
                <a:gd name="T9" fmla="*/ 27 h 246"/>
                <a:gd name="T10" fmla="*/ 58 w 493"/>
                <a:gd name="T11" fmla="*/ 8 h 246"/>
                <a:gd name="T12" fmla="*/ 74 w 493"/>
                <a:gd name="T13" fmla="*/ 0 h 246"/>
                <a:gd name="T14" fmla="*/ 93 w 493"/>
                <a:gd name="T15" fmla="*/ 0 h 246"/>
                <a:gd name="T16" fmla="*/ 397 w 493"/>
                <a:gd name="T17" fmla="*/ 0 h 246"/>
                <a:gd name="T18" fmla="*/ 416 w 493"/>
                <a:gd name="T19" fmla="*/ 0 h 246"/>
                <a:gd name="T20" fmla="*/ 435 w 493"/>
                <a:gd name="T21" fmla="*/ 8 h 246"/>
                <a:gd name="T22" fmla="*/ 466 w 493"/>
                <a:gd name="T23" fmla="*/ 27 h 246"/>
                <a:gd name="T24" fmla="*/ 485 w 493"/>
                <a:gd name="T25" fmla="*/ 62 h 246"/>
                <a:gd name="T26" fmla="*/ 489 w 493"/>
                <a:gd name="T27" fmla="*/ 77 h 246"/>
                <a:gd name="T28" fmla="*/ 493 w 493"/>
                <a:gd name="T29" fmla="*/ 100 h 246"/>
                <a:gd name="T30" fmla="*/ 493 w 493"/>
                <a:gd name="T31" fmla="*/ 246 h 246"/>
                <a:gd name="T32" fmla="*/ 0 w 493"/>
                <a:gd name="T33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3" h="246">
                  <a:moveTo>
                    <a:pt x="0" y="246"/>
                  </a:moveTo>
                  <a:lnTo>
                    <a:pt x="0" y="100"/>
                  </a:lnTo>
                  <a:lnTo>
                    <a:pt x="0" y="77"/>
                  </a:lnTo>
                  <a:lnTo>
                    <a:pt x="8" y="62"/>
                  </a:lnTo>
                  <a:lnTo>
                    <a:pt x="27" y="27"/>
                  </a:lnTo>
                  <a:lnTo>
                    <a:pt x="58" y="8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397" y="0"/>
                  </a:lnTo>
                  <a:lnTo>
                    <a:pt x="416" y="0"/>
                  </a:lnTo>
                  <a:lnTo>
                    <a:pt x="435" y="8"/>
                  </a:lnTo>
                  <a:lnTo>
                    <a:pt x="466" y="27"/>
                  </a:lnTo>
                  <a:lnTo>
                    <a:pt x="485" y="62"/>
                  </a:lnTo>
                  <a:lnTo>
                    <a:pt x="489" y="77"/>
                  </a:lnTo>
                  <a:lnTo>
                    <a:pt x="493" y="100"/>
                  </a:lnTo>
                  <a:lnTo>
                    <a:pt x="493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3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8014960" y="5965330"/>
              <a:ext cx="1312133" cy="910585"/>
            </a:xfrm>
            <a:custGeom>
              <a:avLst/>
              <a:gdLst>
                <a:gd name="connsiteX0" fmla="*/ 247522 w 1312133"/>
                <a:gd name="connsiteY0" fmla="*/ 0 h 910585"/>
                <a:gd name="connsiteX1" fmla="*/ 1056626 w 1312133"/>
                <a:gd name="connsiteY1" fmla="*/ 0 h 910585"/>
                <a:gd name="connsiteX2" fmla="*/ 1157764 w 1312133"/>
                <a:gd name="connsiteY2" fmla="*/ 21292 h 910585"/>
                <a:gd name="connsiteX3" fmla="*/ 1240272 w 1312133"/>
                <a:gd name="connsiteY3" fmla="*/ 71861 h 910585"/>
                <a:gd name="connsiteX4" fmla="*/ 1290841 w 1312133"/>
                <a:gd name="connsiteY4" fmla="*/ 143723 h 910585"/>
                <a:gd name="connsiteX5" fmla="*/ 1301487 w 1312133"/>
                <a:gd name="connsiteY5" fmla="*/ 183646 h 910585"/>
                <a:gd name="connsiteX6" fmla="*/ 1312133 w 1312133"/>
                <a:gd name="connsiteY6" fmla="*/ 236876 h 910585"/>
                <a:gd name="connsiteX7" fmla="*/ 1312133 w 1312133"/>
                <a:gd name="connsiteY7" fmla="*/ 910585 h 910585"/>
                <a:gd name="connsiteX8" fmla="*/ 0 w 1312133"/>
                <a:gd name="connsiteY8" fmla="*/ 910585 h 910585"/>
                <a:gd name="connsiteX9" fmla="*/ 0 w 1312133"/>
                <a:gd name="connsiteY9" fmla="*/ 236876 h 910585"/>
                <a:gd name="connsiteX10" fmla="*/ 0 w 1312133"/>
                <a:gd name="connsiteY10" fmla="*/ 183646 h 910585"/>
                <a:gd name="connsiteX11" fmla="*/ 21292 w 1312133"/>
                <a:gd name="connsiteY11" fmla="*/ 143723 h 910585"/>
                <a:gd name="connsiteX12" fmla="*/ 71861 w 1312133"/>
                <a:gd name="connsiteY12" fmla="*/ 71861 h 910585"/>
                <a:gd name="connsiteX13" fmla="*/ 154369 w 1312133"/>
                <a:gd name="connsiteY13" fmla="*/ 21292 h 91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2133" h="910585">
                  <a:moveTo>
                    <a:pt x="247522" y="0"/>
                  </a:moveTo>
                  <a:lnTo>
                    <a:pt x="1056626" y="0"/>
                  </a:lnTo>
                  <a:lnTo>
                    <a:pt x="1157764" y="21292"/>
                  </a:lnTo>
                  <a:lnTo>
                    <a:pt x="1240272" y="71861"/>
                  </a:lnTo>
                  <a:lnTo>
                    <a:pt x="1290841" y="143723"/>
                  </a:lnTo>
                  <a:lnTo>
                    <a:pt x="1301487" y="183646"/>
                  </a:lnTo>
                  <a:lnTo>
                    <a:pt x="1312133" y="236876"/>
                  </a:lnTo>
                  <a:lnTo>
                    <a:pt x="1312133" y="910585"/>
                  </a:lnTo>
                  <a:lnTo>
                    <a:pt x="0" y="910585"/>
                  </a:lnTo>
                  <a:lnTo>
                    <a:pt x="0" y="236876"/>
                  </a:lnTo>
                  <a:lnTo>
                    <a:pt x="0" y="183646"/>
                  </a:lnTo>
                  <a:lnTo>
                    <a:pt x="21292" y="143723"/>
                  </a:lnTo>
                  <a:lnTo>
                    <a:pt x="71861" y="71861"/>
                  </a:lnTo>
                  <a:lnTo>
                    <a:pt x="154369" y="21292"/>
                  </a:lnTo>
                  <a:close/>
                </a:path>
              </a:pathLst>
            </a:custGeom>
            <a:solidFill>
              <a:srgbClr val="CF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33" name="Freeform 232"/>
          <p:cNvSpPr>
            <a:spLocks/>
          </p:cNvSpPr>
          <p:nvPr/>
        </p:nvSpPr>
        <p:spPr bwMode="auto">
          <a:xfrm>
            <a:off x="7493301" y="6263420"/>
            <a:ext cx="1301487" cy="612494"/>
          </a:xfrm>
          <a:custGeom>
            <a:avLst/>
            <a:gdLst>
              <a:gd name="connsiteX0" fmla="*/ 194292 w 1301487"/>
              <a:gd name="connsiteY0" fmla="*/ 0 h 612494"/>
              <a:gd name="connsiteX1" fmla="*/ 247522 w 1301487"/>
              <a:gd name="connsiteY1" fmla="*/ 0 h 612494"/>
              <a:gd name="connsiteX2" fmla="*/ 1056627 w 1301487"/>
              <a:gd name="connsiteY2" fmla="*/ 0 h 612494"/>
              <a:gd name="connsiteX3" fmla="*/ 1107195 w 1301487"/>
              <a:gd name="connsiteY3" fmla="*/ 0 h 612494"/>
              <a:gd name="connsiteX4" fmla="*/ 1147118 w 1301487"/>
              <a:gd name="connsiteY4" fmla="*/ 18631 h 612494"/>
              <a:gd name="connsiteX5" fmla="*/ 1229626 w 1301487"/>
              <a:gd name="connsiteY5" fmla="*/ 71861 h 612494"/>
              <a:gd name="connsiteX6" fmla="*/ 1280195 w 1301487"/>
              <a:gd name="connsiteY6" fmla="*/ 162353 h 612494"/>
              <a:gd name="connsiteX7" fmla="*/ 1301487 w 1301487"/>
              <a:gd name="connsiteY7" fmla="*/ 212922 h 612494"/>
              <a:gd name="connsiteX8" fmla="*/ 1301487 w 1301487"/>
              <a:gd name="connsiteY8" fmla="*/ 266153 h 612494"/>
              <a:gd name="connsiteX9" fmla="*/ 1301487 w 1301487"/>
              <a:gd name="connsiteY9" fmla="*/ 612494 h 612494"/>
              <a:gd name="connsiteX10" fmla="*/ 0 w 1301487"/>
              <a:gd name="connsiteY10" fmla="*/ 612494 h 612494"/>
              <a:gd name="connsiteX11" fmla="*/ 0 w 1301487"/>
              <a:gd name="connsiteY11" fmla="*/ 266153 h 612494"/>
              <a:gd name="connsiteX12" fmla="*/ 0 w 1301487"/>
              <a:gd name="connsiteY12" fmla="*/ 212922 h 612494"/>
              <a:gd name="connsiteX13" fmla="*/ 21292 w 1301487"/>
              <a:gd name="connsiteY13" fmla="*/ 162353 h 612494"/>
              <a:gd name="connsiteX14" fmla="*/ 71861 w 1301487"/>
              <a:gd name="connsiteY14" fmla="*/ 71861 h 612494"/>
              <a:gd name="connsiteX15" fmla="*/ 154369 w 1301487"/>
              <a:gd name="connsiteY15" fmla="*/ 18631 h 61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87" h="612494">
                <a:moveTo>
                  <a:pt x="194292" y="0"/>
                </a:moveTo>
                <a:lnTo>
                  <a:pt x="247522" y="0"/>
                </a:lnTo>
                <a:lnTo>
                  <a:pt x="1056627" y="0"/>
                </a:lnTo>
                <a:lnTo>
                  <a:pt x="1107195" y="0"/>
                </a:lnTo>
                <a:lnTo>
                  <a:pt x="1147118" y="18631"/>
                </a:lnTo>
                <a:lnTo>
                  <a:pt x="1229626" y="71861"/>
                </a:lnTo>
                <a:lnTo>
                  <a:pt x="1280195" y="162353"/>
                </a:lnTo>
                <a:lnTo>
                  <a:pt x="1301487" y="212922"/>
                </a:lnTo>
                <a:lnTo>
                  <a:pt x="1301487" y="266153"/>
                </a:lnTo>
                <a:lnTo>
                  <a:pt x="1301487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0" y="212922"/>
                </a:lnTo>
                <a:lnTo>
                  <a:pt x="21292" y="162353"/>
                </a:lnTo>
                <a:lnTo>
                  <a:pt x="71861" y="71861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5" name="Freeform 234"/>
          <p:cNvSpPr>
            <a:spLocks/>
          </p:cNvSpPr>
          <p:nvPr/>
        </p:nvSpPr>
        <p:spPr bwMode="auto">
          <a:xfrm>
            <a:off x="7493301" y="6335282"/>
            <a:ext cx="1301487" cy="540632"/>
          </a:xfrm>
          <a:custGeom>
            <a:avLst/>
            <a:gdLst>
              <a:gd name="connsiteX0" fmla="*/ 247522 w 1301487"/>
              <a:gd name="connsiteY0" fmla="*/ 0 h 540632"/>
              <a:gd name="connsiteX1" fmla="*/ 1056627 w 1301487"/>
              <a:gd name="connsiteY1" fmla="*/ 0 h 540632"/>
              <a:gd name="connsiteX2" fmla="*/ 1147118 w 1301487"/>
              <a:gd name="connsiteY2" fmla="*/ 18631 h 540632"/>
              <a:gd name="connsiteX3" fmla="*/ 1229626 w 1301487"/>
              <a:gd name="connsiteY3" fmla="*/ 71862 h 540632"/>
              <a:gd name="connsiteX4" fmla="*/ 1280195 w 1301487"/>
              <a:gd name="connsiteY4" fmla="*/ 141061 h 540632"/>
              <a:gd name="connsiteX5" fmla="*/ 1301487 w 1301487"/>
              <a:gd name="connsiteY5" fmla="*/ 183646 h 540632"/>
              <a:gd name="connsiteX6" fmla="*/ 1301487 w 1301487"/>
              <a:gd name="connsiteY6" fmla="*/ 234215 h 540632"/>
              <a:gd name="connsiteX7" fmla="*/ 1301487 w 1301487"/>
              <a:gd name="connsiteY7" fmla="*/ 540632 h 540632"/>
              <a:gd name="connsiteX8" fmla="*/ 0 w 1301487"/>
              <a:gd name="connsiteY8" fmla="*/ 540632 h 540632"/>
              <a:gd name="connsiteX9" fmla="*/ 0 w 1301487"/>
              <a:gd name="connsiteY9" fmla="*/ 234215 h 540632"/>
              <a:gd name="connsiteX10" fmla="*/ 0 w 1301487"/>
              <a:gd name="connsiteY10" fmla="*/ 183646 h 540632"/>
              <a:gd name="connsiteX11" fmla="*/ 21292 w 1301487"/>
              <a:gd name="connsiteY11" fmla="*/ 141061 h 540632"/>
              <a:gd name="connsiteX12" fmla="*/ 71861 w 1301487"/>
              <a:gd name="connsiteY12" fmla="*/ 71862 h 540632"/>
              <a:gd name="connsiteX13" fmla="*/ 154369 w 1301487"/>
              <a:gd name="connsiteY13" fmla="*/ 18631 h 54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1487" h="540632">
                <a:moveTo>
                  <a:pt x="247522" y="0"/>
                </a:moveTo>
                <a:lnTo>
                  <a:pt x="1056627" y="0"/>
                </a:lnTo>
                <a:lnTo>
                  <a:pt x="1147118" y="18631"/>
                </a:lnTo>
                <a:lnTo>
                  <a:pt x="1229626" y="71862"/>
                </a:lnTo>
                <a:lnTo>
                  <a:pt x="1280195" y="141061"/>
                </a:lnTo>
                <a:lnTo>
                  <a:pt x="1301487" y="183646"/>
                </a:lnTo>
                <a:lnTo>
                  <a:pt x="1301487" y="234215"/>
                </a:lnTo>
                <a:lnTo>
                  <a:pt x="1301487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0" y="183646"/>
                </a:lnTo>
                <a:lnTo>
                  <a:pt x="21292" y="141061"/>
                </a:lnTo>
                <a:lnTo>
                  <a:pt x="71861" y="71862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5" name="Freeform 214"/>
          <p:cNvSpPr>
            <a:spLocks/>
          </p:cNvSpPr>
          <p:nvPr/>
        </p:nvSpPr>
        <p:spPr bwMode="auto">
          <a:xfrm>
            <a:off x="9558461" y="5893469"/>
            <a:ext cx="1312133" cy="654735"/>
          </a:xfrm>
          <a:custGeom>
            <a:avLst/>
            <a:gdLst>
              <a:gd name="T0" fmla="*/ 0 w 493"/>
              <a:gd name="T1" fmla="*/ 246 h 246"/>
              <a:gd name="T2" fmla="*/ 0 w 493"/>
              <a:gd name="T3" fmla="*/ 100 h 246"/>
              <a:gd name="T4" fmla="*/ 0 w 493"/>
              <a:gd name="T5" fmla="*/ 77 h 246"/>
              <a:gd name="T6" fmla="*/ 8 w 493"/>
              <a:gd name="T7" fmla="*/ 62 h 246"/>
              <a:gd name="T8" fmla="*/ 27 w 493"/>
              <a:gd name="T9" fmla="*/ 27 h 246"/>
              <a:gd name="T10" fmla="*/ 58 w 493"/>
              <a:gd name="T11" fmla="*/ 8 h 246"/>
              <a:gd name="T12" fmla="*/ 73 w 493"/>
              <a:gd name="T13" fmla="*/ 0 h 246"/>
              <a:gd name="T14" fmla="*/ 92 w 493"/>
              <a:gd name="T15" fmla="*/ 0 h 246"/>
              <a:gd name="T16" fmla="*/ 396 w 493"/>
              <a:gd name="T17" fmla="*/ 0 h 246"/>
              <a:gd name="T18" fmla="*/ 416 w 493"/>
              <a:gd name="T19" fmla="*/ 0 h 246"/>
              <a:gd name="T20" fmla="*/ 435 w 493"/>
              <a:gd name="T21" fmla="*/ 8 h 246"/>
              <a:gd name="T22" fmla="*/ 466 w 493"/>
              <a:gd name="T23" fmla="*/ 27 h 246"/>
              <a:gd name="T24" fmla="*/ 485 w 493"/>
              <a:gd name="T25" fmla="*/ 62 h 246"/>
              <a:gd name="T26" fmla="*/ 489 w 493"/>
              <a:gd name="T27" fmla="*/ 77 h 246"/>
              <a:gd name="T28" fmla="*/ 493 w 493"/>
              <a:gd name="T29" fmla="*/ 100 h 246"/>
              <a:gd name="T30" fmla="*/ 493 w 493"/>
              <a:gd name="T31" fmla="*/ 246 h 246"/>
              <a:gd name="T32" fmla="*/ 0 w 493"/>
              <a:gd name="T33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3" h="246">
                <a:moveTo>
                  <a:pt x="0" y="246"/>
                </a:moveTo>
                <a:lnTo>
                  <a:pt x="0" y="100"/>
                </a:lnTo>
                <a:lnTo>
                  <a:pt x="0" y="77"/>
                </a:lnTo>
                <a:lnTo>
                  <a:pt x="8" y="62"/>
                </a:lnTo>
                <a:lnTo>
                  <a:pt x="27" y="27"/>
                </a:lnTo>
                <a:lnTo>
                  <a:pt x="58" y="8"/>
                </a:lnTo>
                <a:lnTo>
                  <a:pt x="73" y="0"/>
                </a:lnTo>
                <a:lnTo>
                  <a:pt x="92" y="0"/>
                </a:lnTo>
                <a:lnTo>
                  <a:pt x="396" y="0"/>
                </a:lnTo>
                <a:lnTo>
                  <a:pt x="416" y="0"/>
                </a:lnTo>
                <a:lnTo>
                  <a:pt x="435" y="8"/>
                </a:lnTo>
                <a:lnTo>
                  <a:pt x="466" y="27"/>
                </a:lnTo>
                <a:lnTo>
                  <a:pt x="485" y="62"/>
                </a:lnTo>
                <a:lnTo>
                  <a:pt x="489" y="77"/>
                </a:lnTo>
                <a:lnTo>
                  <a:pt x="493" y="100"/>
                </a:lnTo>
                <a:lnTo>
                  <a:pt x="493" y="246"/>
                </a:lnTo>
                <a:lnTo>
                  <a:pt x="0" y="246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242"/>
          <p:cNvSpPr>
            <a:spLocks/>
          </p:cNvSpPr>
          <p:nvPr/>
        </p:nvSpPr>
        <p:spPr bwMode="auto">
          <a:xfrm>
            <a:off x="9558461" y="5965330"/>
            <a:ext cx="1312133" cy="910585"/>
          </a:xfrm>
          <a:custGeom>
            <a:avLst/>
            <a:gdLst>
              <a:gd name="connsiteX0" fmla="*/ 244861 w 1312133"/>
              <a:gd name="connsiteY0" fmla="*/ 0 h 910585"/>
              <a:gd name="connsiteX1" fmla="*/ 1053965 w 1312133"/>
              <a:gd name="connsiteY1" fmla="*/ 0 h 910585"/>
              <a:gd name="connsiteX2" fmla="*/ 1157764 w 1312133"/>
              <a:gd name="connsiteY2" fmla="*/ 21292 h 910585"/>
              <a:gd name="connsiteX3" fmla="*/ 1240272 w 1312133"/>
              <a:gd name="connsiteY3" fmla="*/ 71861 h 910585"/>
              <a:gd name="connsiteX4" fmla="*/ 1290841 w 1312133"/>
              <a:gd name="connsiteY4" fmla="*/ 143723 h 910585"/>
              <a:gd name="connsiteX5" fmla="*/ 1301487 w 1312133"/>
              <a:gd name="connsiteY5" fmla="*/ 183646 h 910585"/>
              <a:gd name="connsiteX6" fmla="*/ 1312133 w 1312133"/>
              <a:gd name="connsiteY6" fmla="*/ 236876 h 910585"/>
              <a:gd name="connsiteX7" fmla="*/ 1312133 w 1312133"/>
              <a:gd name="connsiteY7" fmla="*/ 910585 h 910585"/>
              <a:gd name="connsiteX8" fmla="*/ 0 w 1312133"/>
              <a:gd name="connsiteY8" fmla="*/ 910585 h 910585"/>
              <a:gd name="connsiteX9" fmla="*/ 0 w 1312133"/>
              <a:gd name="connsiteY9" fmla="*/ 236876 h 910585"/>
              <a:gd name="connsiteX10" fmla="*/ 0 w 1312133"/>
              <a:gd name="connsiteY10" fmla="*/ 183646 h 910585"/>
              <a:gd name="connsiteX11" fmla="*/ 21292 w 1312133"/>
              <a:gd name="connsiteY11" fmla="*/ 143723 h 910585"/>
              <a:gd name="connsiteX12" fmla="*/ 71861 w 1312133"/>
              <a:gd name="connsiteY12" fmla="*/ 71861 h 910585"/>
              <a:gd name="connsiteX13" fmla="*/ 154369 w 1312133"/>
              <a:gd name="connsiteY13" fmla="*/ 21292 h 91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2133" h="910585">
                <a:moveTo>
                  <a:pt x="244861" y="0"/>
                </a:moveTo>
                <a:lnTo>
                  <a:pt x="1053965" y="0"/>
                </a:lnTo>
                <a:lnTo>
                  <a:pt x="1157764" y="21292"/>
                </a:lnTo>
                <a:lnTo>
                  <a:pt x="1240272" y="71861"/>
                </a:lnTo>
                <a:lnTo>
                  <a:pt x="1290841" y="143723"/>
                </a:lnTo>
                <a:lnTo>
                  <a:pt x="1301487" y="183646"/>
                </a:lnTo>
                <a:lnTo>
                  <a:pt x="1312133" y="236876"/>
                </a:lnTo>
                <a:lnTo>
                  <a:pt x="1312133" y="910585"/>
                </a:lnTo>
                <a:lnTo>
                  <a:pt x="0" y="910585"/>
                </a:lnTo>
                <a:lnTo>
                  <a:pt x="0" y="236876"/>
                </a:lnTo>
                <a:lnTo>
                  <a:pt x="0" y="183646"/>
                </a:lnTo>
                <a:lnTo>
                  <a:pt x="21292" y="143723"/>
                </a:lnTo>
                <a:lnTo>
                  <a:pt x="71861" y="71861"/>
                </a:lnTo>
                <a:lnTo>
                  <a:pt x="154369" y="21292"/>
                </a:lnTo>
                <a:close/>
              </a:path>
            </a:pathLst>
          </a:custGeom>
          <a:solidFill>
            <a:srgbClr val="CF2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1" name="Freeform 240"/>
          <p:cNvSpPr>
            <a:spLocks/>
          </p:cNvSpPr>
          <p:nvPr/>
        </p:nvSpPr>
        <p:spPr bwMode="auto">
          <a:xfrm>
            <a:off x="8856002" y="6263420"/>
            <a:ext cx="1290841" cy="612494"/>
          </a:xfrm>
          <a:custGeom>
            <a:avLst/>
            <a:gdLst>
              <a:gd name="connsiteX0" fmla="*/ 204938 w 1290841"/>
              <a:gd name="connsiteY0" fmla="*/ 0 h 612494"/>
              <a:gd name="connsiteX1" fmla="*/ 255507 w 1290841"/>
              <a:gd name="connsiteY1" fmla="*/ 0 h 612494"/>
              <a:gd name="connsiteX2" fmla="*/ 1064611 w 1290841"/>
              <a:gd name="connsiteY2" fmla="*/ 0 h 612494"/>
              <a:gd name="connsiteX3" fmla="*/ 1136472 w 1290841"/>
              <a:gd name="connsiteY3" fmla="*/ 7985 h 612494"/>
              <a:gd name="connsiteX4" fmla="*/ 1197688 w 1290841"/>
              <a:gd name="connsiteY4" fmla="*/ 39923 h 612494"/>
              <a:gd name="connsiteX5" fmla="*/ 1250918 w 1290841"/>
              <a:gd name="connsiteY5" fmla="*/ 90492 h 612494"/>
              <a:gd name="connsiteX6" fmla="*/ 1290841 w 1290841"/>
              <a:gd name="connsiteY6" fmla="*/ 162353 h 612494"/>
              <a:gd name="connsiteX7" fmla="*/ 1290841 w 1290841"/>
              <a:gd name="connsiteY7" fmla="*/ 612494 h 612494"/>
              <a:gd name="connsiteX8" fmla="*/ 0 w 1290841"/>
              <a:gd name="connsiteY8" fmla="*/ 612494 h 612494"/>
              <a:gd name="connsiteX9" fmla="*/ 0 w 1290841"/>
              <a:gd name="connsiteY9" fmla="*/ 266153 h 612494"/>
              <a:gd name="connsiteX10" fmla="*/ 10646 w 1290841"/>
              <a:gd name="connsiteY10" fmla="*/ 212922 h 612494"/>
              <a:gd name="connsiteX11" fmla="*/ 21292 w 1290841"/>
              <a:gd name="connsiteY11" fmla="*/ 162353 h 612494"/>
              <a:gd name="connsiteX12" fmla="*/ 82507 w 1290841"/>
              <a:gd name="connsiteY12" fmla="*/ 71861 h 612494"/>
              <a:gd name="connsiteX13" fmla="*/ 154369 w 1290841"/>
              <a:gd name="connsiteY13" fmla="*/ 18631 h 61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0841" h="612494">
                <a:moveTo>
                  <a:pt x="204938" y="0"/>
                </a:moveTo>
                <a:lnTo>
                  <a:pt x="255507" y="0"/>
                </a:lnTo>
                <a:lnTo>
                  <a:pt x="1064611" y="0"/>
                </a:lnTo>
                <a:lnTo>
                  <a:pt x="1136472" y="7985"/>
                </a:lnTo>
                <a:lnTo>
                  <a:pt x="1197688" y="39923"/>
                </a:lnTo>
                <a:lnTo>
                  <a:pt x="1250918" y="90492"/>
                </a:lnTo>
                <a:lnTo>
                  <a:pt x="1290841" y="162353"/>
                </a:lnTo>
                <a:lnTo>
                  <a:pt x="1290841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10646" y="212922"/>
                </a:lnTo>
                <a:lnTo>
                  <a:pt x="21292" y="162353"/>
                </a:lnTo>
                <a:lnTo>
                  <a:pt x="82507" y="71861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9" name="Freeform 238"/>
          <p:cNvSpPr>
            <a:spLocks/>
          </p:cNvSpPr>
          <p:nvPr/>
        </p:nvSpPr>
        <p:spPr bwMode="auto">
          <a:xfrm>
            <a:off x="8856002" y="6335282"/>
            <a:ext cx="1290841" cy="540632"/>
          </a:xfrm>
          <a:custGeom>
            <a:avLst/>
            <a:gdLst>
              <a:gd name="connsiteX0" fmla="*/ 255507 w 1290841"/>
              <a:gd name="connsiteY0" fmla="*/ 0 h 540632"/>
              <a:gd name="connsiteX1" fmla="*/ 1064611 w 1290841"/>
              <a:gd name="connsiteY1" fmla="*/ 0 h 540632"/>
              <a:gd name="connsiteX2" fmla="*/ 1136472 w 1290841"/>
              <a:gd name="connsiteY2" fmla="*/ 7985 h 540632"/>
              <a:gd name="connsiteX3" fmla="*/ 1197688 w 1290841"/>
              <a:gd name="connsiteY3" fmla="*/ 39923 h 540632"/>
              <a:gd name="connsiteX4" fmla="*/ 1250918 w 1290841"/>
              <a:gd name="connsiteY4" fmla="*/ 79846 h 540632"/>
              <a:gd name="connsiteX5" fmla="*/ 1290841 w 1290841"/>
              <a:gd name="connsiteY5" fmla="*/ 141061 h 540632"/>
              <a:gd name="connsiteX6" fmla="*/ 1290841 w 1290841"/>
              <a:gd name="connsiteY6" fmla="*/ 540632 h 540632"/>
              <a:gd name="connsiteX7" fmla="*/ 0 w 1290841"/>
              <a:gd name="connsiteY7" fmla="*/ 540632 h 540632"/>
              <a:gd name="connsiteX8" fmla="*/ 0 w 1290841"/>
              <a:gd name="connsiteY8" fmla="*/ 234215 h 540632"/>
              <a:gd name="connsiteX9" fmla="*/ 10646 w 1290841"/>
              <a:gd name="connsiteY9" fmla="*/ 183646 h 540632"/>
              <a:gd name="connsiteX10" fmla="*/ 21292 w 1290841"/>
              <a:gd name="connsiteY10" fmla="*/ 141061 h 540632"/>
              <a:gd name="connsiteX11" fmla="*/ 82507 w 1290841"/>
              <a:gd name="connsiteY11" fmla="*/ 71862 h 540632"/>
              <a:gd name="connsiteX12" fmla="*/ 154369 w 1290841"/>
              <a:gd name="connsiteY12" fmla="*/ 18631 h 54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0841" h="540632">
                <a:moveTo>
                  <a:pt x="255507" y="0"/>
                </a:moveTo>
                <a:lnTo>
                  <a:pt x="1064611" y="0"/>
                </a:lnTo>
                <a:lnTo>
                  <a:pt x="1136472" y="7985"/>
                </a:lnTo>
                <a:lnTo>
                  <a:pt x="1197688" y="39923"/>
                </a:lnTo>
                <a:lnTo>
                  <a:pt x="1250918" y="79846"/>
                </a:lnTo>
                <a:lnTo>
                  <a:pt x="1290841" y="141061"/>
                </a:lnTo>
                <a:lnTo>
                  <a:pt x="1290841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10646" y="183646"/>
                </a:lnTo>
                <a:lnTo>
                  <a:pt x="21292" y="141061"/>
                </a:lnTo>
                <a:lnTo>
                  <a:pt x="82507" y="71862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4" name="Freeform 263"/>
          <p:cNvSpPr>
            <a:spLocks/>
          </p:cNvSpPr>
          <p:nvPr/>
        </p:nvSpPr>
        <p:spPr bwMode="auto">
          <a:xfrm>
            <a:off x="1332053" y="5893469"/>
            <a:ext cx="1312133" cy="654735"/>
          </a:xfrm>
          <a:custGeom>
            <a:avLst/>
            <a:gdLst>
              <a:gd name="T0" fmla="*/ 0 w 493"/>
              <a:gd name="T1" fmla="*/ 246 h 246"/>
              <a:gd name="T2" fmla="*/ 0 w 493"/>
              <a:gd name="T3" fmla="*/ 100 h 246"/>
              <a:gd name="T4" fmla="*/ 0 w 493"/>
              <a:gd name="T5" fmla="*/ 77 h 246"/>
              <a:gd name="T6" fmla="*/ 8 w 493"/>
              <a:gd name="T7" fmla="*/ 62 h 246"/>
              <a:gd name="T8" fmla="*/ 27 w 493"/>
              <a:gd name="T9" fmla="*/ 27 h 246"/>
              <a:gd name="T10" fmla="*/ 58 w 493"/>
              <a:gd name="T11" fmla="*/ 8 h 246"/>
              <a:gd name="T12" fmla="*/ 73 w 493"/>
              <a:gd name="T13" fmla="*/ 0 h 246"/>
              <a:gd name="T14" fmla="*/ 92 w 493"/>
              <a:gd name="T15" fmla="*/ 0 h 246"/>
              <a:gd name="T16" fmla="*/ 396 w 493"/>
              <a:gd name="T17" fmla="*/ 0 h 246"/>
              <a:gd name="T18" fmla="*/ 416 w 493"/>
              <a:gd name="T19" fmla="*/ 0 h 246"/>
              <a:gd name="T20" fmla="*/ 435 w 493"/>
              <a:gd name="T21" fmla="*/ 8 h 246"/>
              <a:gd name="T22" fmla="*/ 466 w 493"/>
              <a:gd name="T23" fmla="*/ 27 h 246"/>
              <a:gd name="T24" fmla="*/ 485 w 493"/>
              <a:gd name="T25" fmla="*/ 62 h 246"/>
              <a:gd name="T26" fmla="*/ 489 w 493"/>
              <a:gd name="T27" fmla="*/ 77 h 246"/>
              <a:gd name="T28" fmla="*/ 493 w 493"/>
              <a:gd name="T29" fmla="*/ 100 h 246"/>
              <a:gd name="T30" fmla="*/ 493 w 493"/>
              <a:gd name="T31" fmla="*/ 246 h 246"/>
              <a:gd name="T32" fmla="*/ 0 w 493"/>
              <a:gd name="T33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93" h="246">
                <a:moveTo>
                  <a:pt x="0" y="246"/>
                </a:moveTo>
                <a:lnTo>
                  <a:pt x="0" y="100"/>
                </a:lnTo>
                <a:lnTo>
                  <a:pt x="0" y="77"/>
                </a:lnTo>
                <a:lnTo>
                  <a:pt x="8" y="62"/>
                </a:lnTo>
                <a:lnTo>
                  <a:pt x="27" y="27"/>
                </a:lnTo>
                <a:lnTo>
                  <a:pt x="58" y="8"/>
                </a:lnTo>
                <a:lnTo>
                  <a:pt x="73" y="0"/>
                </a:lnTo>
                <a:lnTo>
                  <a:pt x="92" y="0"/>
                </a:lnTo>
                <a:lnTo>
                  <a:pt x="396" y="0"/>
                </a:lnTo>
                <a:lnTo>
                  <a:pt x="416" y="0"/>
                </a:lnTo>
                <a:lnTo>
                  <a:pt x="435" y="8"/>
                </a:lnTo>
                <a:lnTo>
                  <a:pt x="466" y="27"/>
                </a:lnTo>
                <a:lnTo>
                  <a:pt x="485" y="62"/>
                </a:lnTo>
                <a:lnTo>
                  <a:pt x="489" y="77"/>
                </a:lnTo>
                <a:lnTo>
                  <a:pt x="493" y="100"/>
                </a:lnTo>
                <a:lnTo>
                  <a:pt x="493" y="246"/>
                </a:lnTo>
                <a:lnTo>
                  <a:pt x="0" y="246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1332053" y="5965330"/>
            <a:ext cx="1312133" cy="910585"/>
          </a:xfrm>
          <a:custGeom>
            <a:avLst/>
            <a:gdLst>
              <a:gd name="connsiteX0" fmla="*/ 244861 w 1312133"/>
              <a:gd name="connsiteY0" fmla="*/ 0 h 910585"/>
              <a:gd name="connsiteX1" fmla="*/ 1053965 w 1312133"/>
              <a:gd name="connsiteY1" fmla="*/ 0 h 910585"/>
              <a:gd name="connsiteX2" fmla="*/ 1157765 w 1312133"/>
              <a:gd name="connsiteY2" fmla="*/ 21292 h 910585"/>
              <a:gd name="connsiteX3" fmla="*/ 1240272 w 1312133"/>
              <a:gd name="connsiteY3" fmla="*/ 71861 h 910585"/>
              <a:gd name="connsiteX4" fmla="*/ 1290841 w 1312133"/>
              <a:gd name="connsiteY4" fmla="*/ 143723 h 910585"/>
              <a:gd name="connsiteX5" fmla="*/ 1301487 w 1312133"/>
              <a:gd name="connsiteY5" fmla="*/ 183646 h 910585"/>
              <a:gd name="connsiteX6" fmla="*/ 1312133 w 1312133"/>
              <a:gd name="connsiteY6" fmla="*/ 236876 h 910585"/>
              <a:gd name="connsiteX7" fmla="*/ 1312133 w 1312133"/>
              <a:gd name="connsiteY7" fmla="*/ 910585 h 910585"/>
              <a:gd name="connsiteX8" fmla="*/ 0 w 1312133"/>
              <a:gd name="connsiteY8" fmla="*/ 910585 h 910585"/>
              <a:gd name="connsiteX9" fmla="*/ 0 w 1312133"/>
              <a:gd name="connsiteY9" fmla="*/ 236876 h 910585"/>
              <a:gd name="connsiteX10" fmla="*/ 0 w 1312133"/>
              <a:gd name="connsiteY10" fmla="*/ 183646 h 910585"/>
              <a:gd name="connsiteX11" fmla="*/ 21293 w 1312133"/>
              <a:gd name="connsiteY11" fmla="*/ 143723 h 910585"/>
              <a:gd name="connsiteX12" fmla="*/ 71861 w 1312133"/>
              <a:gd name="connsiteY12" fmla="*/ 71861 h 910585"/>
              <a:gd name="connsiteX13" fmla="*/ 154369 w 1312133"/>
              <a:gd name="connsiteY13" fmla="*/ 21292 h 91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2133" h="910585">
                <a:moveTo>
                  <a:pt x="244861" y="0"/>
                </a:moveTo>
                <a:lnTo>
                  <a:pt x="1053965" y="0"/>
                </a:lnTo>
                <a:lnTo>
                  <a:pt x="1157765" y="21292"/>
                </a:lnTo>
                <a:lnTo>
                  <a:pt x="1240272" y="71861"/>
                </a:lnTo>
                <a:lnTo>
                  <a:pt x="1290841" y="143723"/>
                </a:lnTo>
                <a:lnTo>
                  <a:pt x="1301487" y="183646"/>
                </a:lnTo>
                <a:lnTo>
                  <a:pt x="1312133" y="236876"/>
                </a:lnTo>
                <a:lnTo>
                  <a:pt x="1312133" y="910585"/>
                </a:lnTo>
                <a:lnTo>
                  <a:pt x="0" y="910585"/>
                </a:lnTo>
                <a:lnTo>
                  <a:pt x="0" y="236876"/>
                </a:lnTo>
                <a:lnTo>
                  <a:pt x="0" y="183646"/>
                </a:lnTo>
                <a:lnTo>
                  <a:pt x="21293" y="143723"/>
                </a:lnTo>
                <a:lnTo>
                  <a:pt x="71861" y="71861"/>
                </a:lnTo>
                <a:lnTo>
                  <a:pt x="154369" y="21292"/>
                </a:lnTo>
                <a:close/>
              </a:path>
            </a:pathLst>
          </a:custGeom>
          <a:solidFill>
            <a:srgbClr val="CF2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2023865" y="6263420"/>
            <a:ext cx="1301487" cy="612494"/>
          </a:xfrm>
          <a:custGeom>
            <a:avLst/>
            <a:gdLst>
              <a:gd name="connsiteX0" fmla="*/ 194292 w 1301487"/>
              <a:gd name="connsiteY0" fmla="*/ 0 h 612494"/>
              <a:gd name="connsiteX1" fmla="*/ 244861 w 1301487"/>
              <a:gd name="connsiteY1" fmla="*/ 0 h 612494"/>
              <a:gd name="connsiteX2" fmla="*/ 1053965 w 1301487"/>
              <a:gd name="connsiteY2" fmla="*/ 0 h 612494"/>
              <a:gd name="connsiteX3" fmla="*/ 1107196 w 1301487"/>
              <a:gd name="connsiteY3" fmla="*/ 0 h 612494"/>
              <a:gd name="connsiteX4" fmla="*/ 1147119 w 1301487"/>
              <a:gd name="connsiteY4" fmla="*/ 18631 h 612494"/>
              <a:gd name="connsiteX5" fmla="*/ 1229626 w 1301487"/>
              <a:gd name="connsiteY5" fmla="*/ 71861 h 612494"/>
              <a:gd name="connsiteX6" fmla="*/ 1280195 w 1301487"/>
              <a:gd name="connsiteY6" fmla="*/ 162353 h 612494"/>
              <a:gd name="connsiteX7" fmla="*/ 1301487 w 1301487"/>
              <a:gd name="connsiteY7" fmla="*/ 212922 h 612494"/>
              <a:gd name="connsiteX8" fmla="*/ 1301487 w 1301487"/>
              <a:gd name="connsiteY8" fmla="*/ 266153 h 612494"/>
              <a:gd name="connsiteX9" fmla="*/ 1301487 w 1301487"/>
              <a:gd name="connsiteY9" fmla="*/ 612494 h 612494"/>
              <a:gd name="connsiteX10" fmla="*/ 0 w 1301487"/>
              <a:gd name="connsiteY10" fmla="*/ 612494 h 612494"/>
              <a:gd name="connsiteX11" fmla="*/ 0 w 1301487"/>
              <a:gd name="connsiteY11" fmla="*/ 266153 h 612494"/>
              <a:gd name="connsiteX12" fmla="*/ 0 w 1301487"/>
              <a:gd name="connsiteY12" fmla="*/ 212922 h 612494"/>
              <a:gd name="connsiteX13" fmla="*/ 21293 w 1301487"/>
              <a:gd name="connsiteY13" fmla="*/ 162353 h 612494"/>
              <a:gd name="connsiteX14" fmla="*/ 71862 w 1301487"/>
              <a:gd name="connsiteY14" fmla="*/ 71861 h 612494"/>
              <a:gd name="connsiteX15" fmla="*/ 143723 w 1301487"/>
              <a:gd name="connsiteY15" fmla="*/ 18631 h 61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87" h="612494">
                <a:moveTo>
                  <a:pt x="194292" y="0"/>
                </a:moveTo>
                <a:lnTo>
                  <a:pt x="244861" y="0"/>
                </a:lnTo>
                <a:lnTo>
                  <a:pt x="1053965" y="0"/>
                </a:lnTo>
                <a:lnTo>
                  <a:pt x="1107196" y="0"/>
                </a:lnTo>
                <a:lnTo>
                  <a:pt x="1147119" y="18631"/>
                </a:lnTo>
                <a:lnTo>
                  <a:pt x="1229626" y="71861"/>
                </a:lnTo>
                <a:lnTo>
                  <a:pt x="1280195" y="162353"/>
                </a:lnTo>
                <a:lnTo>
                  <a:pt x="1301487" y="212922"/>
                </a:lnTo>
                <a:lnTo>
                  <a:pt x="1301487" y="266153"/>
                </a:lnTo>
                <a:lnTo>
                  <a:pt x="1301487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0" y="212922"/>
                </a:lnTo>
                <a:lnTo>
                  <a:pt x="21293" y="162353"/>
                </a:lnTo>
                <a:lnTo>
                  <a:pt x="71862" y="71861"/>
                </a:lnTo>
                <a:lnTo>
                  <a:pt x="143723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2023865" y="6335282"/>
            <a:ext cx="1301487" cy="540632"/>
          </a:xfrm>
          <a:custGeom>
            <a:avLst/>
            <a:gdLst>
              <a:gd name="connsiteX0" fmla="*/ 244861 w 1301487"/>
              <a:gd name="connsiteY0" fmla="*/ 0 h 540632"/>
              <a:gd name="connsiteX1" fmla="*/ 1053965 w 1301487"/>
              <a:gd name="connsiteY1" fmla="*/ 0 h 540632"/>
              <a:gd name="connsiteX2" fmla="*/ 1147119 w 1301487"/>
              <a:gd name="connsiteY2" fmla="*/ 18631 h 540632"/>
              <a:gd name="connsiteX3" fmla="*/ 1229626 w 1301487"/>
              <a:gd name="connsiteY3" fmla="*/ 71862 h 540632"/>
              <a:gd name="connsiteX4" fmla="*/ 1280195 w 1301487"/>
              <a:gd name="connsiteY4" fmla="*/ 141061 h 540632"/>
              <a:gd name="connsiteX5" fmla="*/ 1301487 w 1301487"/>
              <a:gd name="connsiteY5" fmla="*/ 183646 h 540632"/>
              <a:gd name="connsiteX6" fmla="*/ 1301487 w 1301487"/>
              <a:gd name="connsiteY6" fmla="*/ 234215 h 540632"/>
              <a:gd name="connsiteX7" fmla="*/ 1301487 w 1301487"/>
              <a:gd name="connsiteY7" fmla="*/ 540632 h 540632"/>
              <a:gd name="connsiteX8" fmla="*/ 0 w 1301487"/>
              <a:gd name="connsiteY8" fmla="*/ 540632 h 540632"/>
              <a:gd name="connsiteX9" fmla="*/ 0 w 1301487"/>
              <a:gd name="connsiteY9" fmla="*/ 234215 h 540632"/>
              <a:gd name="connsiteX10" fmla="*/ 0 w 1301487"/>
              <a:gd name="connsiteY10" fmla="*/ 183646 h 540632"/>
              <a:gd name="connsiteX11" fmla="*/ 21293 w 1301487"/>
              <a:gd name="connsiteY11" fmla="*/ 141061 h 540632"/>
              <a:gd name="connsiteX12" fmla="*/ 71862 w 1301487"/>
              <a:gd name="connsiteY12" fmla="*/ 71862 h 540632"/>
              <a:gd name="connsiteX13" fmla="*/ 143723 w 1301487"/>
              <a:gd name="connsiteY13" fmla="*/ 18631 h 54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1487" h="540632">
                <a:moveTo>
                  <a:pt x="244861" y="0"/>
                </a:moveTo>
                <a:lnTo>
                  <a:pt x="1053965" y="0"/>
                </a:lnTo>
                <a:lnTo>
                  <a:pt x="1147119" y="18631"/>
                </a:lnTo>
                <a:lnTo>
                  <a:pt x="1229626" y="71862"/>
                </a:lnTo>
                <a:lnTo>
                  <a:pt x="1280195" y="141061"/>
                </a:lnTo>
                <a:lnTo>
                  <a:pt x="1301487" y="183646"/>
                </a:lnTo>
                <a:lnTo>
                  <a:pt x="1301487" y="234215"/>
                </a:lnTo>
                <a:lnTo>
                  <a:pt x="1301487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0" y="183646"/>
                </a:lnTo>
                <a:lnTo>
                  <a:pt x="21293" y="141061"/>
                </a:lnTo>
                <a:lnTo>
                  <a:pt x="71862" y="71862"/>
                </a:lnTo>
                <a:lnTo>
                  <a:pt x="143723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4759913" y="6263420"/>
            <a:ext cx="1298824" cy="612494"/>
          </a:xfrm>
          <a:custGeom>
            <a:avLst/>
            <a:gdLst>
              <a:gd name="connsiteX0" fmla="*/ 194292 w 1298824"/>
              <a:gd name="connsiteY0" fmla="*/ 0 h 612494"/>
              <a:gd name="connsiteX1" fmla="*/ 244861 w 1298824"/>
              <a:gd name="connsiteY1" fmla="*/ 0 h 612494"/>
              <a:gd name="connsiteX2" fmla="*/ 1053965 w 1298824"/>
              <a:gd name="connsiteY2" fmla="*/ 0 h 612494"/>
              <a:gd name="connsiteX3" fmla="*/ 1104533 w 1298824"/>
              <a:gd name="connsiteY3" fmla="*/ 0 h 612494"/>
              <a:gd name="connsiteX4" fmla="*/ 1147117 w 1298824"/>
              <a:gd name="connsiteY4" fmla="*/ 18631 h 612494"/>
              <a:gd name="connsiteX5" fmla="*/ 1226963 w 1298824"/>
              <a:gd name="connsiteY5" fmla="*/ 71861 h 612494"/>
              <a:gd name="connsiteX6" fmla="*/ 1280194 w 1298824"/>
              <a:gd name="connsiteY6" fmla="*/ 162353 h 612494"/>
              <a:gd name="connsiteX7" fmla="*/ 1298824 w 1298824"/>
              <a:gd name="connsiteY7" fmla="*/ 212922 h 612494"/>
              <a:gd name="connsiteX8" fmla="*/ 1298824 w 1298824"/>
              <a:gd name="connsiteY8" fmla="*/ 266153 h 612494"/>
              <a:gd name="connsiteX9" fmla="*/ 1298824 w 1298824"/>
              <a:gd name="connsiteY9" fmla="*/ 612494 h 612494"/>
              <a:gd name="connsiteX10" fmla="*/ 0 w 1298824"/>
              <a:gd name="connsiteY10" fmla="*/ 612494 h 612494"/>
              <a:gd name="connsiteX11" fmla="*/ 0 w 1298824"/>
              <a:gd name="connsiteY11" fmla="*/ 266153 h 612494"/>
              <a:gd name="connsiteX12" fmla="*/ 0 w 1298824"/>
              <a:gd name="connsiteY12" fmla="*/ 212922 h 612494"/>
              <a:gd name="connsiteX13" fmla="*/ 18631 w 1298824"/>
              <a:gd name="connsiteY13" fmla="*/ 162353 h 612494"/>
              <a:gd name="connsiteX14" fmla="*/ 71862 w 1298824"/>
              <a:gd name="connsiteY14" fmla="*/ 71861 h 612494"/>
              <a:gd name="connsiteX15" fmla="*/ 151707 w 1298824"/>
              <a:gd name="connsiteY15" fmla="*/ 18631 h 61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98824" h="612494">
                <a:moveTo>
                  <a:pt x="194292" y="0"/>
                </a:moveTo>
                <a:lnTo>
                  <a:pt x="244861" y="0"/>
                </a:lnTo>
                <a:lnTo>
                  <a:pt x="1053965" y="0"/>
                </a:lnTo>
                <a:lnTo>
                  <a:pt x="1104533" y="0"/>
                </a:lnTo>
                <a:lnTo>
                  <a:pt x="1147117" y="18631"/>
                </a:lnTo>
                <a:lnTo>
                  <a:pt x="1226963" y="71861"/>
                </a:lnTo>
                <a:lnTo>
                  <a:pt x="1280194" y="162353"/>
                </a:lnTo>
                <a:lnTo>
                  <a:pt x="1298824" y="212922"/>
                </a:lnTo>
                <a:lnTo>
                  <a:pt x="1298824" y="266153"/>
                </a:lnTo>
                <a:lnTo>
                  <a:pt x="1298824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0" y="212922"/>
                </a:lnTo>
                <a:lnTo>
                  <a:pt x="18631" y="162353"/>
                </a:lnTo>
                <a:lnTo>
                  <a:pt x="71862" y="71861"/>
                </a:lnTo>
                <a:lnTo>
                  <a:pt x="151707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759913" y="6335282"/>
            <a:ext cx="1298824" cy="540632"/>
          </a:xfrm>
          <a:custGeom>
            <a:avLst/>
            <a:gdLst>
              <a:gd name="connsiteX0" fmla="*/ 244862 w 1298824"/>
              <a:gd name="connsiteY0" fmla="*/ 0 h 540632"/>
              <a:gd name="connsiteX1" fmla="*/ 1053966 w 1298824"/>
              <a:gd name="connsiteY1" fmla="*/ 0 h 540632"/>
              <a:gd name="connsiteX2" fmla="*/ 1147117 w 1298824"/>
              <a:gd name="connsiteY2" fmla="*/ 18631 h 540632"/>
              <a:gd name="connsiteX3" fmla="*/ 1226963 w 1298824"/>
              <a:gd name="connsiteY3" fmla="*/ 71862 h 540632"/>
              <a:gd name="connsiteX4" fmla="*/ 1280194 w 1298824"/>
              <a:gd name="connsiteY4" fmla="*/ 141061 h 540632"/>
              <a:gd name="connsiteX5" fmla="*/ 1298824 w 1298824"/>
              <a:gd name="connsiteY5" fmla="*/ 183646 h 540632"/>
              <a:gd name="connsiteX6" fmla="*/ 1298824 w 1298824"/>
              <a:gd name="connsiteY6" fmla="*/ 234215 h 540632"/>
              <a:gd name="connsiteX7" fmla="*/ 1298824 w 1298824"/>
              <a:gd name="connsiteY7" fmla="*/ 540632 h 540632"/>
              <a:gd name="connsiteX8" fmla="*/ 0 w 1298824"/>
              <a:gd name="connsiteY8" fmla="*/ 540632 h 540632"/>
              <a:gd name="connsiteX9" fmla="*/ 0 w 1298824"/>
              <a:gd name="connsiteY9" fmla="*/ 234215 h 540632"/>
              <a:gd name="connsiteX10" fmla="*/ 0 w 1298824"/>
              <a:gd name="connsiteY10" fmla="*/ 183646 h 540632"/>
              <a:gd name="connsiteX11" fmla="*/ 18631 w 1298824"/>
              <a:gd name="connsiteY11" fmla="*/ 141061 h 540632"/>
              <a:gd name="connsiteX12" fmla="*/ 71863 w 1298824"/>
              <a:gd name="connsiteY12" fmla="*/ 71862 h 540632"/>
              <a:gd name="connsiteX13" fmla="*/ 151707 w 1298824"/>
              <a:gd name="connsiteY13" fmla="*/ 18631 h 54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8824" h="540632">
                <a:moveTo>
                  <a:pt x="244862" y="0"/>
                </a:moveTo>
                <a:lnTo>
                  <a:pt x="1053966" y="0"/>
                </a:lnTo>
                <a:lnTo>
                  <a:pt x="1147117" y="18631"/>
                </a:lnTo>
                <a:lnTo>
                  <a:pt x="1226963" y="71862"/>
                </a:lnTo>
                <a:lnTo>
                  <a:pt x="1280194" y="141061"/>
                </a:lnTo>
                <a:lnTo>
                  <a:pt x="1298824" y="183646"/>
                </a:lnTo>
                <a:lnTo>
                  <a:pt x="1298824" y="234215"/>
                </a:lnTo>
                <a:lnTo>
                  <a:pt x="1298824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0" y="183646"/>
                </a:lnTo>
                <a:lnTo>
                  <a:pt x="18631" y="141061"/>
                </a:lnTo>
                <a:lnTo>
                  <a:pt x="71863" y="71862"/>
                </a:lnTo>
                <a:lnTo>
                  <a:pt x="151707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9" name="Freeform 228"/>
          <p:cNvSpPr>
            <a:spLocks/>
          </p:cNvSpPr>
          <p:nvPr/>
        </p:nvSpPr>
        <p:spPr bwMode="auto">
          <a:xfrm>
            <a:off x="6119954" y="6263420"/>
            <a:ext cx="1312133" cy="612494"/>
          </a:xfrm>
          <a:custGeom>
            <a:avLst/>
            <a:gdLst>
              <a:gd name="connsiteX0" fmla="*/ 204938 w 1312133"/>
              <a:gd name="connsiteY0" fmla="*/ 0 h 612494"/>
              <a:gd name="connsiteX1" fmla="*/ 258168 w 1312133"/>
              <a:gd name="connsiteY1" fmla="*/ 0 h 612494"/>
              <a:gd name="connsiteX2" fmla="*/ 1056627 w 1312133"/>
              <a:gd name="connsiteY2" fmla="*/ 0 h 612494"/>
              <a:gd name="connsiteX3" fmla="*/ 1107196 w 1312133"/>
              <a:gd name="connsiteY3" fmla="*/ 0 h 612494"/>
              <a:gd name="connsiteX4" fmla="*/ 1157765 w 1312133"/>
              <a:gd name="connsiteY4" fmla="*/ 18631 h 612494"/>
              <a:gd name="connsiteX5" fmla="*/ 1240272 w 1312133"/>
              <a:gd name="connsiteY5" fmla="*/ 71861 h 612494"/>
              <a:gd name="connsiteX6" fmla="*/ 1290841 w 1312133"/>
              <a:gd name="connsiteY6" fmla="*/ 162353 h 612494"/>
              <a:gd name="connsiteX7" fmla="*/ 1301487 w 1312133"/>
              <a:gd name="connsiteY7" fmla="*/ 212922 h 612494"/>
              <a:gd name="connsiteX8" fmla="*/ 1312133 w 1312133"/>
              <a:gd name="connsiteY8" fmla="*/ 266153 h 612494"/>
              <a:gd name="connsiteX9" fmla="*/ 1312133 w 1312133"/>
              <a:gd name="connsiteY9" fmla="*/ 612494 h 612494"/>
              <a:gd name="connsiteX10" fmla="*/ 0 w 1312133"/>
              <a:gd name="connsiteY10" fmla="*/ 612494 h 612494"/>
              <a:gd name="connsiteX11" fmla="*/ 0 w 1312133"/>
              <a:gd name="connsiteY11" fmla="*/ 266153 h 612494"/>
              <a:gd name="connsiteX12" fmla="*/ 10646 w 1312133"/>
              <a:gd name="connsiteY12" fmla="*/ 212922 h 612494"/>
              <a:gd name="connsiteX13" fmla="*/ 21292 w 1312133"/>
              <a:gd name="connsiteY13" fmla="*/ 162353 h 612494"/>
              <a:gd name="connsiteX14" fmla="*/ 71861 w 1312133"/>
              <a:gd name="connsiteY14" fmla="*/ 71861 h 612494"/>
              <a:gd name="connsiteX15" fmla="*/ 154369 w 1312133"/>
              <a:gd name="connsiteY15" fmla="*/ 18631 h 61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2133" h="612494">
                <a:moveTo>
                  <a:pt x="204938" y="0"/>
                </a:moveTo>
                <a:lnTo>
                  <a:pt x="258168" y="0"/>
                </a:lnTo>
                <a:lnTo>
                  <a:pt x="1056627" y="0"/>
                </a:lnTo>
                <a:lnTo>
                  <a:pt x="1107196" y="0"/>
                </a:lnTo>
                <a:lnTo>
                  <a:pt x="1157765" y="18631"/>
                </a:lnTo>
                <a:lnTo>
                  <a:pt x="1240272" y="71861"/>
                </a:lnTo>
                <a:lnTo>
                  <a:pt x="1290841" y="162353"/>
                </a:lnTo>
                <a:lnTo>
                  <a:pt x="1301487" y="212922"/>
                </a:lnTo>
                <a:lnTo>
                  <a:pt x="1312133" y="266153"/>
                </a:lnTo>
                <a:lnTo>
                  <a:pt x="1312133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10646" y="212922"/>
                </a:lnTo>
                <a:lnTo>
                  <a:pt x="21292" y="162353"/>
                </a:lnTo>
                <a:lnTo>
                  <a:pt x="71861" y="71861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6119954" y="6335282"/>
            <a:ext cx="1312133" cy="540632"/>
          </a:xfrm>
          <a:custGeom>
            <a:avLst/>
            <a:gdLst>
              <a:gd name="connsiteX0" fmla="*/ 258168 w 1312133"/>
              <a:gd name="connsiteY0" fmla="*/ 0 h 540632"/>
              <a:gd name="connsiteX1" fmla="*/ 1056627 w 1312133"/>
              <a:gd name="connsiteY1" fmla="*/ 0 h 540632"/>
              <a:gd name="connsiteX2" fmla="*/ 1157765 w 1312133"/>
              <a:gd name="connsiteY2" fmla="*/ 18631 h 540632"/>
              <a:gd name="connsiteX3" fmla="*/ 1240272 w 1312133"/>
              <a:gd name="connsiteY3" fmla="*/ 71862 h 540632"/>
              <a:gd name="connsiteX4" fmla="*/ 1290841 w 1312133"/>
              <a:gd name="connsiteY4" fmla="*/ 141061 h 540632"/>
              <a:gd name="connsiteX5" fmla="*/ 1301487 w 1312133"/>
              <a:gd name="connsiteY5" fmla="*/ 183646 h 540632"/>
              <a:gd name="connsiteX6" fmla="*/ 1312133 w 1312133"/>
              <a:gd name="connsiteY6" fmla="*/ 234215 h 540632"/>
              <a:gd name="connsiteX7" fmla="*/ 1312133 w 1312133"/>
              <a:gd name="connsiteY7" fmla="*/ 540632 h 540632"/>
              <a:gd name="connsiteX8" fmla="*/ 0 w 1312133"/>
              <a:gd name="connsiteY8" fmla="*/ 540632 h 540632"/>
              <a:gd name="connsiteX9" fmla="*/ 0 w 1312133"/>
              <a:gd name="connsiteY9" fmla="*/ 234215 h 540632"/>
              <a:gd name="connsiteX10" fmla="*/ 10646 w 1312133"/>
              <a:gd name="connsiteY10" fmla="*/ 183646 h 540632"/>
              <a:gd name="connsiteX11" fmla="*/ 21292 w 1312133"/>
              <a:gd name="connsiteY11" fmla="*/ 141061 h 540632"/>
              <a:gd name="connsiteX12" fmla="*/ 71861 w 1312133"/>
              <a:gd name="connsiteY12" fmla="*/ 71862 h 540632"/>
              <a:gd name="connsiteX13" fmla="*/ 154369 w 1312133"/>
              <a:gd name="connsiteY13" fmla="*/ 18631 h 54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2133" h="540632">
                <a:moveTo>
                  <a:pt x="258168" y="0"/>
                </a:moveTo>
                <a:lnTo>
                  <a:pt x="1056627" y="0"/>
                </a:lnTo>
                <a:lnTo>
                  <a:pt x="1157765" y="18631"/>
                </a:lnTo>
                <a:lnTo>
                  <a:pt x="1240272" y="71862"/>
                </a:lnTo>
                <a:lnTo>
                  <a:pt x="1290841" y="141061"/>
                </a:lnTo>
                <a:lnTo>
                  <a:pt x="1301487" y="183646"/>
                </a:lnTo>
                <a:lnTo>
                  <a:pt x="1312133" y="234215"/>
                </a:lnTo>
                <a:lnTo>
                  <a:pt x="1312133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10646" y="183646"/>
                </a:lnTo>
                <a:lnTo>
                  <a:pt x="21292" y="141061"/>
                </a:lnTo>
                <a:lnTo>
                  <a:pt x="71861" y="71862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3386566" y="6263420"/>
            <a:ext cx="1312133" cy="612494"/>
          </a:xfrm>
          <a:custGeom>
            <a:avLst/>
            <a:gdLst>
              <a:gd name="connsiteX0" fmla="*/ 204938 w 1312133"/>
              <a:gd name="connsiteY0" fmla="*/ 0 h 612494"/>
              <a:gd name="connsiteX1" fmla="*/ 244861 w 1312133"/>
              <a:gd name="connsiteY1" fmla="*/ 0 h 612494"/>
              <a:gd name="connsiteX2" fmla="*/ 1053965 w 1312133"/>
              <a:gd name="connsiteY2" fmla="*/ 0 h 612494"/>
              <a:gd name="connsiteX3" fmla="*/ 1107196 w 1312133"/>
              <a:gd name="connsiteY3" fmla="*/ 0 h 612494"/>
              <a:gd name="connsiteX4" fmla="*/ 1157765 w 1312133"/>
              <a:gd name="connsiteY4" fmla="*/ 18631 h 612494"/>
              <a:gd name="connsiteX5" fmla="*/ 1229626 w 1312133"/>
              <a:gd name="connsiteY5" fmla="*/ 71861 h 612494"/>
              <a:gd name="connsiteX6" fmla="*/ 1290841 w 1312133"/>
              <a:gd name="connsiteY6" fmla="*/ 162353 h 612494"/>
              <a:gd name="connsiteX7" fmla="*/ 1301487 w 1312133"/>
              <a:gd name="connsiteY7" fmla="*/ 212922 h 612494"/>
              <a:gd name="connsiteX8" fmla="*/ 1312133 w 1312133"/>
              <a:gd name="connsiteY8" fmla="*/ 266153 h 612494"/>
              <a:gd name="connsiteX9" fmla="*/ 1312133 w 1312133"/>
              <a:gd name="connsiteY9" fmla="*/ 612494 h 612494"/>
              <a:gd name="connsiteX10" fmla="*/ 0 w 1312133"/>
              <a:gd name="connsiteY10" fmla="*/ 612494 h 612494"/>
              <a:gd name="connsiteX11" fmla="*/ 0 w 1312133"/>
              <a:gd name="connsiteY11" fmla="*/ 266153 h 612494"/>
              <a:gd name="connsiteX12" fmla="*/ 10646 w 1312133"/>
              <a:gd name="connsiteY12" fmla="*/ 212922 h 612494"/>
              <a:gd name="connsiteX13" fmla="*/ 21293 w 1312133"/>
              <a:gd name="connsiteY13" fmla="*/ 162353 h 612494"/>
              <a:gd name="connsiteX14" fmla="*/ 71861 w 1312133"/>
              <a:gd name="connsiteY14" fmla="*/ 71861 h 612494"/>
              <a:gd name="connsiteX15" fmla="*/ 154369 w 1312133"/>
              <a:gd name="connsiteY15" fmla="*/ 18631 h 61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2133" h="612494">
                <a:moveTo>
                  <a:pt x="204938" y="0"/>
                </a:moveTo>
                <a:lnTo>
                  <a:pt x="244861" y="0"/>
                </a:lnTo>
                <a:lnTo>
                  <a:pt x="1053965" y="0"/>
                </a:lnTo>
                <a:lnTo>
                  <a:pt x="1107196" y="0"/>
                </a:lnTo>
                <a:lnTo>
                  <a:pt x="1157765" y="18631"/>
                </a:lnTo>
                <a:lnTo>
                  <a:pt x="1229626" y="71861"/>
                </a:lnTo>
                <a:lnTo>
                  <a:pt x="1290841" y="162353"/>
                </a:lnTo>
                <a:lnTo>
                  <a:pt x="1301487" y="212922"/>
                </a:lnTo>
                <a:lnTo>
                  <a:pt x="1312133" y="266153"/>
                </a:lnTo>
                <a:lnTo>
                  <a:pt x="1312133" y="612494"/>
                </a:lnTo>
                <a:lnTo>
                  <a:pt x="0" y="612494"/>
                </a:lnTo>
                <a:lnTo>
                  <a:pt x="0" y="266153"/>
                </a:lnTo>
                <a:lnTo>
                  <a:pt x="10646" y="212922"/>
                </a:lnTo>
                <a:lnTo>
                  <a:pt x="21293" y="162353"/>
                </a:lnTo>
                <a:lnTo>
                  <a:pt x="71861" y="71861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E83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3386566" y="6335282"/>
            <a:ext cx="1312133" cy="540632"/>
          </a:xfrm>
          <a:custGeom>
            <a:avLst/>
            <a:gdLst>
              <a:gd name="connsiteX0" fmla="*/ 244861 w 1312133"/>
              <a:gd name="connsiteY0" fmla="*/ 0 h 540632"/>
              <a:gd name="connsiteX1" fmla="*/ 1053965 w 1312133"/>
              <a:gd name="connsiteY1" fmla="*/ 0 h 540632"/>
              <a:gd name="connsiteX2" fmla="*/ 1157765 w 1312133"/>
              <a:gd name="connsiteY2" fmla="*/ 18631 h 540632"/>
              <a:gd name="connsiteX3" fmla="*/ 1229626 w 1312133"/>
              <a:gd name="connsiteY3" fmla="*/ 71862 h 540632"/>
              <a:gd name="connsiteX4" fmla="*/ 1290841 w 1312133"/>
              <a:gd name="connsiteY4" fmla="*/ 141061 h 540632"/>
              <a:gd name="connsiteX5" fmla="*/ 1301487 w 1312133"/>
              <a:gd name="connsiteY5" fmla="*/ 183646 h 540632"/>
              <a:gd name="connsiteX6" fmla="*/ 1312133 w 1312133"/>
              <a:gd name="connsiteY6" fmla="*/ 234215 h 540632"/>
              <a:gd name="connsiteX7" fmla="*/ 1312133 w 1312133"/>
              <a:gd name="connsiteY7" fmla="*/ 540632 h 540632"/>
              <a:gd name="connsiteX8" fmla="*/ 0 w 1312133"/>
              <a:gd name="connsiteY8" fmla="*/ 540632 h 540632"/>
              <a:gd name="connsiteX9" fmla="*/ 0 w 1312133"/>
              <a:gd name="connsiteY9" fmla="*/ 234215 h 540632"/>
              <a:gd name="connsiteX10" fmla="*/ 10646 w 1312133"/>
              <a:gd name="connsiteY10" fmla="*/ 183646 h 540632"/>
              <a:gd name="connsiteX11" fmla="*/ 21293 w 1312133"/>
              <a:gd name="connsiteY11" fmla="*/ 141061 h 540632"/>
              <a:gd name="connsiteX12" fmla="*/ 71861 w 1312133"/>
              <a:gd name="connsiteY12" fmla="*/ 71862 h 540632"/>
              <a:gd name="connsiteX13" fmla="*/ 154369 w 1312133"/>
              <a:gd name="connsiteY13" fmla="*/ 18631 h 54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12133" h="540632">
                <a:moveTo>
                  <a:pt x="244861" y="0"/>
                </a:moveTo>
                <a:lnTo>
                  <a:pt x="1053965" y="0"/>
                </a:lnTo>
                <a:lnTo>
                  <a:pt x="1157765" y="18631"/>
                </a:lnTo>
                <a:lnTo>
                  <a:pt x="1229626" y="71862"/>
                </a:lnTo>
                <a:lnTo>
                  <a:pt x="1290841" y="141061"/>
                </a:lnTo>
                <a:lnTo>
                  <a:pt x="1301487" y="183646"/>
                </a:lnTo>
                <a:lnTo>
                  <a:pt x="1312133" y="234215"/>
                </a:lnTo>
                <a:lnTo>
                  <a:pt x="1312133" y="540632"/>
                </a:lnTo>
                <a:lnTo>
                  <a:pt x="0" y="540632"/>
                </a:lnTo>
                <a:lnTo>
                  <a:pt x="0" y="234215"/>
                </a:lnTo>
                <a:lnTo>
                  <a:pt x="10646" y="183646"/>
                </a:lnTo>
                <a:lnTo>
                  <a:pt x="21293" y="141061"/>
                </a:lnTo>
                <a:lnTo>
                  <a:pt x="71861" y="71862"/>
                </a:lnTo>
                <a:lnTo>
                  <a:pt x="154369" y="18631"/>
                </a:lnTo>
                <a:close/>
              </a:path>
            </a:pathLst>
          </a:custGeom>
          <a:solidFill>
            <a:srgbClr val="C320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Welcome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Add some text here as </a:t>
            </a:r>
            <a:r>
              <a:rPr lang="en-US" smtClean="0"/>
              <a:t>needed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10347" y="260648"/>
            <a:ext cx="6381653" cy="2164160"/>
            <a:chOff x="4087443" y="-607368"/>
            <a:chExt cx="1767546" cy="599414"/>
          </a:xfrm>
        </p:grpSpPr>
        <p:sp>
          <p:nvSpPr>
            <p:cNvPr id="5" name="Freeform 1255"/>
            <p:cNvSpPr>
              <a:spLocks/>
            </p:cNvSpPr>
            <p:nvPr/>
          </p:nvSpPr>
          <p:spPr bwMode="auto">
            <a:xfrm flipH="1">
              <a:off x="5733329" y="-556983"/>
              <a:ext cx="121660" cy="97296"/>
            </a:xfrm>
            <a:custGeom>
              <a:avLst/>
              <a:gdLst>
                <a:gd name="T0" fmla="*/ 406 w 417"/>
                <a:gd name="T1" fmla="*/ 389 h 389"/>
                <a:gd name="T2" fmla="*/ 406 w 417"/>
                <a:gd name="T3" fmla="*/ 389 h 389"/>
                <a:gd name="T4" fmla="*/ 410 w 417"/>
                <a:gd name="T5" fmla="*/ 388 h 389"/>
                <a:gd name="T6" fmla="*/ 414 w 417"/>
                <a:gd name="T7" fmla="*/ 385 h 389"/>
                <a:gd name="T8" fmla="*/ 414 w 417"/>
                <a:gd name="T9" fmla="*/ 385 h 389"/>
                <a:gd name="T10" fmla="*/ 416 w 417"/>
                <a:gd name="T11" fmla="*/ 381 h 389"/>
                <a:gd name="T12" fmla="*/ 417 w 417"/>
                <a:gd name="T13" fmla="*/ 377 h 389"/>
                <a:gd name="T14" fmla="*/ 416 w 417"/>
                <a:gd name="T15" fmla="*/ 373 h 389"/>
                <a:gd name="T16" fmla="*/ 413 w 417"/>
                <a:gd name="T17" fmla="*/ 370 h 389"/>
                <a:gd name="T18" fmla="*/ 413 w 417"/>
                <a:gd name="T19" fmla="*/ 370 h 389"/>
                <a:gd name="T20" fmla="*/ 362 w 417"/>
                <a:gd name="T21" fmla="*/ 326 h 389"/>
                <a:gd name="T22" fmla="*/ 311 w 417"/>
                <a:gd name="T23" fmla="*/ 282 h 389"/>
                <a:gd name="T24" fmla="*/ 261 w 417"/>
                <a:gd name="T25" fmla="*/ 237 h 389"/>
                <a:gd name="T26" fmla="*/ 212 w 417"/>
                <a:gd name="T27" fmla="*/ 191 h 389"/>
                <a:gd name="T28" fmla="*/ 162 w 417"/>
                <a:gd name="T29" fmla="*/ 146 h 389"/>
                <a:gd name="T30" fmla="*/ 114 w 417"/>
                <a:gd name="T31" fmla="*/ 99 h 389"/>
                <a:gd name="T32" fmla="*/ 66 w 417"/>
                <a:gd name="T33" fmla="*/ 52 h 389"/>
                <a:gd name="T34" fmla="*/ 20 w 417"/>
                <a:gd name="T35" fmla="*/ 5 h 389"/>
                <a:gd name="T36" fmla="*/ 20 w 417"/>
                <a:gd name="T37" fmla="*/ 5 h 389"/>
                <a:gd name="T38" fmla="*/ 15 w 417"/>
                <a:gd name="T39" fmla="*/ 1 h 389"/>
                <a:gd name="T40" fmla="*/ 12 w 417"/>
                <a:gd name="T41" fmla="*/ 0 h 389"/>
                <a:gd name="T42" fmla="*/ 8 w 417"/>
                <a:gd name="T43" fmla="*/ 1 h 389"/>
                <a:gd name="T44" fmla="*/ 3 w 417"/>
                <a:gd name="T45" fmla="*/ 4 h 389"/>
                <a:gd name="T46" fmla="*/ 3 w 417"/>
                <a:gd name="T47" fmla="*/ 4 h 389"/>
                <a:gd name="T48" fmla="*/ 1 w 417"/>
                <a:gd name="T49" fmla="*/ 7 h 389"/>
                <a:gd name="T50" fmla="*/ 0 w 417"/>
                <a:gd name="T51" fmla="*/ 11 h 389"/>
                <a:gd name="T52" fmla="*/ 1 w 417"/>
                <a:gd name="T53" fmla="*/ 15 h 389"/>
                <a:gd name="T54" fmla="*/ 3 w 417"/>
                <a:gd name="T55" fmla="*/ 19 h 389"/>
                <a:gd name="T56" fmla="*/ 3 w 417"/>
                <a:gd name="T57" fmla="*/ 19 h 389"/>
                <a:gd name="T58" fmla="*/ 50 w 417"/>
                <a:gd name="T59" fmla="*/ 67 h 389"/>
                <a:gd name="T60" fmla="*/ 97 w 417"/>
                <a:gd name="T61" fmla="*/ 115 h 389"/>
                <a:gd name="T62" fmla="*/ 147 w 417"/>
                <a:gd name="T63" fmla="*/ 161 h 389"/>
                <a:gd name="T64" fmla="*/ 195 w 417"/>
                <a:gd name="T65" fmla="*/ 208 h 389"/>
                <a:gd name="T66" fmla="*/ 245 w 417"/>
                <a:gd name="T67" fmla="*/ 253 h 389"/>
                <a:gd name="T68" fmla="*/ 296 w 417"/>
                <a:gd name="T69" fmla="*/ 298 h 389"/>
                <a:gd name="T70" fmla="*/ 346 w 417"/>
                <a:gd name="T71" fmla="*/ 343 h 389"/>
                <a:gd name="T72" fmla="*/ 398 w 417"/>
                <a:gd name="T73" fmla="*/ 386 h 389"/>
                <a:gd name="T74" fmla="*/ 398 w 417"/>
                <a:gd name="T75" fmla="*/ 386 h 389"/>
                <a:gd name="T76" fmla="*/ 401 w 417"/>
                <a:gd name="T77" fmla="*/ 388 h 389"/>
                <a:gd name="T78" fmla="*/ 406 w 417"/>
                <a:gd name="T79" fmla="*/ 389 h 389"/>
                <a:gd name="T80" fmla="*/ 406 w 417"/>
                <a:gd name="T8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7" h="389">
                  <a:moveTo>
                    <a:pt x="406" y="389"/>
                  </a:moveTo>
                  <a:lnTo>
                    <a:pt x="406" y="389"/>
                  </a:lnTo>
                  <a:lnTo>
                    <a:pt x="410" y="388"/>
                  </a:lnTo>
                  <a:lnTo>
                    <a:pt x="414" y="385"/>
                  </a:lnTo>
                  <a:lnTo>
                    <a:pt x="414" y="385"/>
                  </a:lnTo>
                  <a:lnTo>
                    <a:pt x="416" y="381"/>
                  </a:lnTo>
                  <a:lnTo>
                    <a:pt x="417" y="377"/>
                  </a:lnTo>
                  <a:lnTo>
                    <a:pt x="416" y="373"/>
                  </a:lnTo>
                  <a:lnTo>
                    <a:pt x="413" y="370"/>
                  </a:lnTo>
                  <a:lnTo>
                    <a:pt x="413" y="370"/>
                  </a:lnTo>
                  <a:lnTo>
                    <a:pt x="362" y="326"/>
                  </a:lnTo>
                  <a:lnTo>
                    <a:pt x="311" y="282"/>
                  </a:lnTo>
                  <a:lnTo>
                    <a:pt x="261" y="237"/>
                  </a:lnTo>
                  <a:lnTo>
                    <a:pt x="212" y="191"/>
                  </a:lnTo>
                  <a:lnTo>
                    <a:pt x="162" y="146"/>
                  </a:lnTo>
                  <a:lnTo>
                    <a:pt x="114" y="99"/>
                  </a:lnTo>
                  <a:lnTo>
                    <a:pt x="66" y="5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0" y="67"/>
                  </a:lnTo>
                  <a:lnTo>
                    <a:pt x="97" y="115"/>
                  </a:lnTo>
                  <a:lnTo>
                    <a:pt x="147" y="161"/>
                  </a:lnTo>
                  <a:lnTo>
                    <a:pt x="195" y="208"/>
                  </a:lnTo>
                  <a:lnTo>
                    <a:pt x="245" y="253"/>
                  </a:lnTo>
                  <a:lnTo>
                    <a:pt x="296" y="298"/>
                  </a:lnTo>
                  <a:lnTo>
                    <a:pt x="346" y="343"/>
                  </a:lnTo>
                  <a:lnTo>
                    <a:pt x="398" y="386"/>
                  </a:lnTo>
                  <a:lnTo>
                    <a:pt x="398" y="386"/>
                  </a:lnTo>
                  <a:lnTo>
                    <a:pt x="401" y="388"/>
                  </a:lnTo>
                  <a:lnTo>
                    <a:pt x="406" y="389"/>
                  </a:lnTo>
                  <a:lnTo>
                    <a:pt x="406" y="389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256"/>
            <p:cNvSpPr>
              <a:spLocks/>
            </p:cNvSpPr>
            <p:nvPr/>
          </p:nvSpPr>
          <p:spPr bwMode="auto">
            <a:xfrm flipH="1">
              <a:off x="5505651" y="-360653"/>
              <a:ext cx="67782" cy="36486"/>
            </a:xfrm>
            <a:custGeom>
              <a:avLst/>
              <a:gdLst>
                <a:gd name="T0" fmla="*/ 222 w 233"/>
                <a:gd name="T1" fmla="*/ 148 h 148"/>
                <a:gd name="T2" fmla="*/ 222 w 233"/>
                <a:gd name="T3" fmla="*/ 148 h 148"/>
                <a:gd name="T4" fmla="*/ 224 w 233"/>
                <a:gd name="T5" fmla="*/ 147 h 148"/>
                <a:gd name="T6" fmla="*/ 227 w 233"/>
                <a:gd name="T7" fmla="*/ 145 h 148"/>
                <a:gd name="T8" fmla="*/ 230 w 233"/>
                <a:gd name="T9" fmla="*/ 144 h 148"/>
                <a:gd name="T10" fmla="*/ 231 w 233"/>
                <a:gd name="T11" fmla="*/ 142 h 148"/>
                <a:gd name="T12" fmla="*/ 231 w 233"/>
                <a:gd name="T13" fmla="*/ 142 h 148"/>
                <a:gd name="T14" fmla="*/ 233 w 233"/>
                <a:gd name="T15" fmla="*/ 138 h 148"/>
                <a:gd name="T16" fmla="*/ 233 w 233"/>
                <a:gd name="T17" fmla="*/ 134 h 148"/>
                <a:gd name="T18" fmla="*/ 231 w 233"/>
                <a:gd name="T19" fmla="*/ 129 h 148"/>
                <a:gd name="T20" fmla="*/ 227 w 233"/>
                <a:gd name="T21" fmla="*/ 127 h 148"/>
                <a:gd name="T22" fmla="*/ 227 w 233"/>
                <a:gd name="T23" fmla="*/ 127 h 148"/>
                <a:gd name="T24" fmla="*/ 173 w 233"/>
                <a:gd name="T25" fmla="*/ 96 h 148"/>
                <a:gd name="T26" fmla="*/ 121 w 233"/>
                <a:gd name="T27" fmla="*/ 66 h 148"/>
                <a:gd name="T28" fmla="*/ 69 w 233"/>
                <a:gd name="T29" fmla="*/ 33 h 148"/>
                <a:gd name="T30" fmla="*/ 18 w 233"/>
                <a:gd name="T31" fmla="*/ 2 h 148"/>
                <a:gd name="T32" fmla="*/ 18 w 233"/>
                <a:gd name="T33" fmla="*/ 2 h 148"/>
                <a:gd name="T34" fmla="*/ 13 w 233"/>
                <a:gd name="T35" fmla="*/ 0 h 148"/>
                <a:gd name="T36" fmla="*/ 9 w 233"/>
                <a:gd name="T37" fmla="*/ 1 h 148"/>
                <a:gd name="T38" fmla="*/ 5 w 233"/>
                <a:gd name="T39" fmla="*/ 2 h 148"/>
                <a:gd name="T40" fmla="*/ 2 w 233"/>
                <a:gd name="T41" fmla="*/ 5 h 148"/>
                <a:gd name="T42" fmla="*/ 2 w 233"/>
                <a:gd name="T43" fmla="*/ 5 h 148"/>
                <a:gd name="T44" fmla="*/ 0 w 233"/>
                <a:gd name="T45" fmla="*/ 9 h 148"/>
                <a:gd name="T46" fmla="*/ 1 w 233"/>
                <a:gd name="T47" fmla="*/ 13 h 148"/>
                <a:gd name="T48" fmla="*/ 2 w 233"/>
                <a:gd name="T49" fmla="*/ 17 h 148"/>
                <a:gd name="T50" fmla="*/ 5 w 233"/>
                <a:gd name="T51" fmla="*/ 20 h 148"/>
                <a:gd name="T52" fmla="*/ 5 w 233"/>
                <a:gd name="T53" fmla="*/ 20 h 148"/>
                <a:gd name="T54" fmla="*/ 57 w 233"/>
                <a:gd name="T55" fmla="*/ 52 h 148"/>
                <a:gd name="T56" fmla="*/ 108 w 233"/>
                <a:gd name="T57" fmla="*/ 84 h 148"/>
                <a:gd name="T58" fmla="*/ 162 w 233"/>
                <a:gd name="T59" fmla="*/ 115 h 148"/>
                <a:gd name="T60" fmla="*/ 216 w 233"/>
                <a:gd name="T61" fmla="*/ 145 h 148"/>
                <a:gd name="T62" fmla="*/ 216 w 233"/>
                <a:gd name="T63" fmla="*/ 145 h 148"/>
                <a:gd name="T64" fmla="*/ 218 w 233"/>
                <a:gd name="T65" fmla="*/ 147 h 148"/>
                <a:gd name="T66" fmla="*/ 222 w 233"/>
                <a:gd name="T67" fmla="*/ 148 h 148"/>
                <a:gd name="T68" fmla="*/ 222 w 233"/>
                <a:gd name="T6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148">
                  <a:moveTo>
                    <a:pt x="222" y="148"/>
                  </a:moveTo>
                  <a:lnTo>
                    <a:pt x="222" y="148"/>
                  </a:lnTo>
                  <a:lnTo>
                    <a:pt x="224" y="147"/>
                  </a:lnTo>
                  <a:lnTo>
                    <a:pt x="227" y="145"/>
                  </a:lnTo>
                  <a:lnTo>
                    <a:pt x="230" y="144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3" y="138"/>
                  </a:lnTo>
                  <a:lnTo>
                    <a:pt x="233" y="134"/>
                  </a:lnTo>
                  <a:lnTo>
                    <a:pt x="231" y="129"/>
                  </a:lnTo>
                  <a:lnTo>
                    <a:pt x="227" y="127"/>
                  </a:lnTo>
                  <a:lnTo>
                    <a:pt x="227" y="127"/>
                  </a:lnTo>
                  <a:lnTo>
                    <a:pt x="173" y="96"/>
                  </a:lnTo>
                  <a:lnTo>
                    <a:pt x="121" y="66"/>
                  </a:lnTo>
                  <a:lnTo>
                    <a:pt x="69" y="3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2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7" y="52"/>
                  </a:lnTo>
                  <a:lnTo>
                    <a:pt x="108" y="84"/>
                  </a:lnTo>
                  <a:lnTo>
                    <a:pt x="162" y="115"/>
                  </a:lnTo>
                  <a:lnTo>
                    <a:pt x="216" y="145"/>
                  </a:lnTo>
                  <a:lnTo>
                    <a:pt x="216" y="145"/>
                  </a:lnTo>
                  <a:lnTo>
                    <a:pt x="218" y="147"/>
                  </a:lnTo>
                  <a:lnTo>
                    <a:pt x="222" y="148"/>
                  </a:lnTo>
                  <a:lnTo>
                    <a:pt x="222" y="148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257"/>
            <p:cNvSpPr>
              <a:spLocks/>
            </p:cNvSpPr>
            <p:nvPr/>
          </p:nvSpPr>
          <p:spPr bwMode="auto">
            <a:xfrm flipH="1">
              <a:off x="4414187" y="-183435"/>
              <a:ext cx="76472" cy="17374"/>
            </a:xfrm>
            <a:custGeom>
              <a:avLst/>
              <a:gdLst>
                <a:gd name="T0" fmla="*/ 11 w 265"/>
                <a:gd name="T1" fmla="*/ 64 h 64"/>
                <a:gd name="T2" fmla="*/ 11 w 265"/>
                <a:gd name="T3" fmla="*/ 64 h 64"/>
                <a:gd name="T4" fmla="*/ 13 w 265"/>
                <a:gd name="T5" fmla="*/ 64 h 64"/>
                <a:gd name="T6" fmla="*/ 13 w 265"/>
                <a:gd name="T7" fmla="*/ 64 h 64"/>
                <a:gd name="T8" fmla="*/ 74 w 265"/>
                <a:gd name="T9" fmla="*/ 55 h 64"/>
                <a:gd name="T10" fmla="*/ 136 w 265"/>
                <a:gd name="T11" fmla="*/ 44 h 64"/>
                <a:gd name="T12" fmla="*/ 196 w 265"/>
                <a:gd name="T13" fmla="*/ 33 h 64"/>
                <a:gd name="T14" fmla="*/ 257 w 265"/>
                <a:gd name="T15" fmla="*/ 21 h 64"/>
                <a:gd name="T16" fmla="*/ 257 w 265"/>
                <a:gd name="T17" fmla="*/ 21 h 64"/>
                <a:gd name="T18" fmla="*/ 260 w 265"/>
                <a:gd name="T19" fmla="*/ 19 h 64"/>
                <a:gd name="T20" fmla="*/ 264 w 265"/>
                <a:gd name="T21" fmla="*/ 16 h 64"/>
                <a:gd name="T22" fmla="*/ 265 w 265"/>
                <a:gd name="T23" fmla="*/ 13 h 64"/>
                <a:gd name="T24" fmla="*/ 265 w 265"/>
                <a:gd name="T25" fmla="*/ 8 h 64"/>
                <a:gd name="T26" fmla="*/ 265 w 265"/>
                <a:gd name="T27" fmla="*/ 8 h 64"/>
                <a:gd name="T28" fmla="*/ 264 w 265"/>
                <a:gd name="T29" fmla="*/ 4 h 64"/>
                <a:gd name="T30" fmla="*/ 260 w 265"/>
                <a:gd name="T31" fmla="*/ 1 h 64"/>
                <a:gd name="T32" fmla="*/ 256 w 265"/>
                <a:gd name="T33" fmla="*/ 0 h 64"/>
                <a:gd name="T34" fmla="*/ 251 w 265"/>
                <a:gd name="T35" fmla="*/ 0 h 64"/>
                <a:gd name="T36" fmla="*/ 251 w 265"/>
                <a:gd name="T37" fmla="*/ 0 h 64"/>
                <a:gd name="T38" fmla="*/ 192 w 265"/>
                <a:gd name="T39" fmla="*/ 12 h 64"/>
                <a:gd name="T40" fmla="*/ 131 w 265"/>
                <a:gd name="T41" fmla="*/ 22 h 64"/>
                <a:gd name="T42" fmla="*/ 71 w 265"/>
                <a:gd name="T43" fmla="*/ 33 h 64"/>
                <a:gd name="T44" fmla="*/ 9 w 265"/>
                <a:gd name="T45" fmla="*/ 43 h 64"/>
                <a:gd name="T46" fmla="*/ 9 w 265"/>
                <a:gd name="T47" fmla="*/ 43 h 64"/>
                <a:gd name="T48" fmla="*/ 6 w 265"/>
                <a:gd name="T49" fmla="*/ 45 h 64"/>
                <a:gd name="T50" fmla="*/ 2 w 265"/>
                <a:gd name="T51" fmla="*/ 47 h 64"/>
                <a:gd name="T52" fmla="*/ 0 w 265"/>
                <a:gd name="T53" fmla="*/ 51 h 64"/>
                <a:gd name="T54" fmla="*/ 0 w 265"/>
                <a:gd name="T55" fmla="*/ 56 h 64"/>
                <a:gd name="T56" fmla="*/ 0 w 265"/>
                <a:gd name="T57" fmla="*/ 56 h 64"/>
                <a:gd name="T58" fmla="*/ 1 w 265"/>
                <a:gd name="T59" fmla="*/ 59 h 64"/>
                <a:gd name="T60" fmla="*/ 3 w 265"/>
                <a:gd name="T61" fmla="*/ 62 h 64"/>
                <a:gd name="T62" fmla="*/ 8 w 265"/>
                <a:gd name="T63" fmla="*/ 64 h 64"/>
                <a:gd name="T64" fmla="*/ 11 w 265"/>
                <a:gd name="T65" fmla="*/ 64 h 64"/>
                <a:gd name="T66" fmla="*/ 11 w 265"/>
                <a:gd name="T6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64">
                  <a:moveTo>
                    <a:pt x="11" y="64"/>
                  </a:moveTo>
                  <a:lnTo>
                    <a:pt x="11" y="64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74" y="55"/>
                  </a:lnTo>
                  <a:lnTo>
                    <a:pt x="136" y="44"/>
                  </a:lnTo>
                  <a:lnTo>
                    <a:pt x="196" y="33"/>
                  </a:lnTo>
                  <a:lnTo>
                    <a:pt x="257" y="21"/>
                  </a:lnTo>
                  <a:lnTo>
                    <a:pt x="257" y="21"/>
                  </a:lnTo>
                  <a:lnTo>
                    <a:pt x="260" y="19"/>
                  </a:lnTo>
                  <a:lnTo>
                    <a:pt x="264" y="16"/>
                  </a:lnTo>
                  <a:lnTo>
                    <a:pt x="265" y="13"/>
                  </a:lnTo>
                  <a:lnTo>
                    <a:pt x="265" y="8"/>
                  </a:lnTo>
                  <a:lnTo>
                    <a:pt x="265" y="8"/>
                  </a:lnTo>
                  <a:lnTo>
                    <a:pt x="264" y="4"/>
                  </a:lnTo>
                  <a:lnTo>
                    <a:pt x="260" y="1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192" y="12"/>
                  </a:lnTo>
                  <a:lnTo>
                    <a:pt x="131" y="22"/>
                  </a:lnTo>
                  <a:lnTo>
                    <a:pt x="71" y="3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6" y="45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3" y="62"/>
                  </a:lnTo>
                  <a:lnTo>
                    <a:pt x="8" y="64"/>
                  </a:lnTo>
                  <a:lnTo>
                    <a:pt x="11" y="64"/>
                  </a:lnTo>
                  <a:lnTo>
                    <a:pt x="11" y="64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58"/>
            <p:cNvSpPr>
              <a:spLocks/>
            </p:cNvSpPr>
            <p:nvPr/>
          </p:nvSpPr>
          <p:spPr bwMode="auto">
            <a:xfrm flipH="1">
              <a:off x="4144797" y="-251195"/>
              <a:ext cx="72996" cy="26061"/>
            </a:xfrm>
            <a:custGeom>
              <a:avLst/>
              <a:gdLst>
                <a:gd name="T0" fmla="*/ 12 w 253"/>
                <a:gd name="T1" fmla="*/ 108 h 108"/>
                <a:gd name="T2" fmla="*/ 12 w 253"/>
                <a:gd name="T3" fmla="*/ 108 h 108"/>
                <a:gd name="T4" fmla="*/ 15 w 253"/>
                <a:gd name="T5" fmla="*/ 107 h 108"/>
                <a:gd name="T6" fmla="*/ 15 w 253"/>
                <a:gd name="T7" fmla="*/ 107 h 108"/>
                <a:gd name="T8" fmla="*/ 73 w 253"/>
                <a:gd name="T9" fmla="*/ 86 h 108"/>
                <a:gd name="T10" fmla="*/ 131 w 253"/>
                <a:gd name="T11" fmla="*/ 66 h 108"/>
                <a:gd name="T12" fmla="*/ 189 w 253"/>
                <a:gd name="T13" fmla="*/ 43 h 108"/>
                <a:gd name="T14" fmla="*/ 246 w 253"/>
                <a:gd name="T15" fmla="*/ 21 h 108"/>
                <a:gd name="T16" fmla="*/ 246 w 253"/>
                <a:gd name="T17" fmla="*/ 21 h 108"/>
                <a:gd name="T18" fmla="*/ 249 w 253"/>
                <a:gd name="T19" fmla="*/ 18 h 108"/>
                <a:gd name="T20" fmla="*/ 252 w 253"/>
                <a:gd name="T21" fmla="*/ 15 h 108"/>
                <a:gd name="T22" fmla="*/ 253 w 253"/>
                <a:gd name="T23" fmla="*/ 11 h 108"/>
                <a:gd name="T24" fmla="*/ 252 w 253"/>
                <a:gd name="T25" fmla="*/ 7 h 108"/>
                <a:gd name="T26" fmla="*/ 252 w 253"/>
                <a:gd name="T27" fmla="*/ 7 h 108"/>
                <a:gd name="T28" fmla="*/ 249 w 253"/>
                <a:gd name="T29" fmla="*/ 3 h 108"/>
                <a:gd name="T30" fmla="*/ 246 w 253"/>
                <a:gd name="T31" fmla="*/ 1 h 108"/>
                <a:gd name="T32" fmla="*/ 242 w 253"/>
                <a:gd name="T33" fmla="*/ 0 h 108"/>
                <a:gd name="T34" fmla="*/ 237 w 253"/>
                <a:gd name="T35" fmla="*/ 1 h 108"/>
                <a:gd name="T36" fmla="*/ 237 w 253"/>
                <a:gd name="T37" fmla="*/ 1 h 108"/>
                <a:gd name="T38" fmla="*/ 180 w 253"/>
                <a:gd name="T39" fmla="*/ 23 h 108"/>
                <a:gd name="T40" fmla="*/ 123 w 253"/>
                <a:gd name="T41" fmla="*/ 45 h 108"/>
                <a:gd name="T42" fmla="*/ 65 w 253"/>
                <a:gd name="T43" fmla="*/ 66 h 108"/>
                <a:gd name="T44" fmla="*/ 7 w 253"/>
                <a:gd name="T45" fmla="*/ 86 h 108"/>
                <a:gd name="T46" fmla="*/ 7 w 253"/>
                <a:gd name="T47" fmla="*/ 86 h 108"/>
                <a:gd name="T48" fmla="*/ 4 w 253"/>
                <a:gd name="T49" fmla="*/ 89 h 108"/>
                <a:gd name="T50" fmla="*/ 0 w 253"/>
                <a:gd name="T51" fmla="*/ 92 h 108"/>
                <a:gd name="T52" fmla="*/ 0 w 253"/>
                <a:gd name="T53" fmla="*/ 96 h 108"/>
                <a:gd name="T54" fmla="*/ 0 w 253"/>
                <a:gd name="T55" fmla="*/ 101 h 108"/>
                <a:gd name="T56" fmla="*/ 0 w 253"/>
                <a:gd name="T57" fmla="*/ 101 h 108"/>
                <a:gd name="T58" fmla="*/ 3 w 253"/>
                <a:gd name="T59" fmla="*/ 104 h 108"/>
                <a:gd name="T60" fmla="*/ 5 w 253"/>
                <a:gd name="T61" fmla="*/ 106 h 108"/>
                <a:gd name="T62" fmla="*/ 8 w 253"/>
                <a:gd name="T63" fmla="*/ 107 h 108"/>
                <a:gd name="T64" fmla="*/ 12 w 253"/>
                <a:gd name="T65" fmla="*/ 108 h 108"/>
                <a:gd name="T66" fmla="*/ 12 w 253"/>
                <a:gd name="T6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108">
                  <a:moveTo>
                    <a:pt x="12" y="108"/>
                  </a:moveTo>
                  <a:lnTo>
                    <a:pt x="12" y="108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73" y="86"/>
                  </a:lnTo>
                  <a:lnTo>
                    <a:pt x="131" y="66"/>
                  </a:lnTo>
                  <a:lnTo>
                    <a:pt x="189" y="43"/>
                  </a:lnTo>
                  <a:lnTo>
                    <a:pt x="246" y="21"/>
                  </a:lnTo>
                  <a:lnTo>
                    <a:pt x="246" y="21"/>
                  </a:lnTo>
                  <a:lnTo>
                    <a:pt x="249" y="18"/>
                  </a:lnTo>
                  <a:lnTo>
                    <a:pt x="252" y="15"/>
                  </a:lnTo>
                  <a:lnTo>
                    <a:pt x="253" y="11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9" y="3"/>
                  </a:lnTo>
                  <a:lnTo>
                    <a:pt x="246" y="1"/>
                  </a:lnTo>
                  <a:lnTo>
                    <a:pt x="242" y="0"/>
                  </a:lnTo>
                  <a:lnTo>
                    <a:pt x="237" y="1"/>
                  </a:lnTo>
                  <a:lnTo>
                    <a:pt x="237" y="1"/>
                  </a:lnTo>
                  <a:lnTo>
                    <a:pt x="180" y="23"/>
                  </a:lnTo>
                  <a:lnTo>
                    <a:pt x="123" y="45"/>
                  </a:lnTo>
                  <a:lnTo>
                    <a:pt x="65" y="6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4" y="8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3" y="104"/>
                  </a:lnTo>
                  <a:lnTo>
                    <a:pt x="5" y="106"/>
                  </a:lnTo>
                  <a:lnTo>
                    <a:pt x="8" y="107"/>
                  </a:lnTo>
                  <a:lnTo>
                    <a:pt x="12" y="108"/>
                  </a:lnTo>
                  <a:lnTo>
                    <a:pt x="12" y="108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60"/>
            <p:cNvSpPr>
              <a:spLocks/>
            </p:cNvSpPr>
            <p:nvPr/>
          </p:nvSpPr>
          <p:spPr bwMode="auto">
            <a:xfrm flipH="1">
              <a:off x="4977299" y="-183435"/>
              <a:ext cx="76472" cy="17374"/>
            </a:xfrm>
            <a:custGeom>
              <a:avLst/>
              <a:gdLst>
                <a:gd name="T0" fmla="*/ 255 w 265"/>
                <a:gd name="T1" fmla="*/ 64 h 64"/>
                <a:gd name="T2" fmla="*/ 255 w 265"/>
                <a:gd name="T3" fmla="*/ 64 h 64"/>
                <a:gd name="T4" fmla="*/ 258 w 265"/>
                <a:gd name="T5" fmla="*/ 64 h 64"/>
                <a:gd name="T6" fmla="*/ 262 w 265"/>
                <a:gd name="T7" fmla="*/ 62 h 64"/>
                <a:gd name="T8" fmla="*/ 264 w 265"/>
                <a:gd name="T9" fmla="*/ 59 h 64"/>
                <a:gd name="T10" fmla="*/ 265 w 265"/>
                <a:gd name="T11" fmla="*/ 56 h 64"/>
                <a:gd name="T12" fmla="*/ 265 w 265"/>
                <a:gd name="T13" fmla="*/ 56 h 64"/>
                <a:gd name="T14" fmla="*/ 265 w 265"/>
                <a:gd name="T15" fmla="*/ 51 h 64"/>
                <a:gd name="T16" fmla="*/ 264 w 265"/>
                <a:gd name="T17" fmla="*/ 47 h 64"/>
                <a:gd name="T18" fmla="*/ 261 w 265"/>
                <a:gd name="T19" fmla="*/ 45 h 64"/>
                <a:gd name="T20" fmla="*/ 256 w 265"/>
                <a:gd name="T21" fmla="*/ 43 h 64"/>
                <a:gd name="T22" fmla="*/ 256 w 265"/>
                <a:gd name="T23" fmla="*/ 43 h 64"/>
                <a:gd name="T24" fmla="*/ 197 w 265"/>
                <a:gd name="T25" fmla="*/ 33 h 64"/>
                <a:gd name="T26" fmla="*/ 136 w 265"/>
                <a:gd name="T27" fmla="*/ 23 h 64"/>
                <a:gd name="T28" fmla="*/ 74 w 265"/>
                <a:gd name="T29" fmla="*/ 12 h 64"/>
                <a:gd name="T30" fmla="*/ 14 w 265"/>
                <a:gd name="T31" fmla="*/ 0 h 64"/>
                <a:gd name="T32" fmla="*/ 14 w 265"/>
                <a:gd name="T33" fmla="*/ 0 h 64"/>
                <a:gd name="T34" fmla="*/ 9 w 265"/>
                <a:gd name="T35" fmla="*/ 0 h 64"/>
                <a:gd name="T36" fmla="*/ 5 w 265"/>
                <a:gd name="T37" fmla="*/ 2 h 64"/>
                <a:gd name="T38" fmla="*/ 2 w 265"/>
                <a:gd name="T39" fmla="*/ 4 h 64"/>
                <a:gd name="T40" fmla="*/ 0 w 265"/>
                <a:gd name="T41" fmla="*/ 8 h 64"/>
                <a:gd name="T42" fmla="*/ 0 w 265"/>
                <a:gd name="T43" fmla="*/ 8 h 64"/>
                <a:gd name="T44" fmla="*/ 0 w 265"/>
                <a:gd name="T45" fmla="*/ 13 h 64"/>
                <a:gd name="T46" fmla="*/ 1 w 265"/>
                <a:gd name="T47" fmla="*/ 17 h 64"/>
                <a:gd name="T48" fmla="*/ 5 w 265"/>
                <a:gd name="T49" fmla="*/ 19 h 64"/>
                <a:gd name="T50" fmla="*/ 9 w 265"/>
                <a:gd name="T51" fmla="*/ 21 h 64"/>
                <a:gd name="T52" fmla="*/ 9 w 265"/>
                <a:gd name="T53" fmla="*/ 21 h 64"/>
                <a:gd name="T54" fmla="*/ 70 w 265"/>
                <a:gd name="T55" fmla="*/ 33 h 64"/>
                <a:gd name="T56" fmla="*/ 131 w 265"/>
                <a:gd name="T57" fmla="*/ 45 h 64"/>
                <a:gd name="T58" fmla="*/ 192 w 265"/>
                <a:gd name="T59" fmla="*/ 55 h 64"/>
                <a:gd name="T60" fmla="*/ 253 w 265"/>
                <a:gd name="T61" fmla="*/ 64 h 64"/>
                <a:gd name="T62" fmla="*/ 253 w 265"/>
                <a:gd name="T63" fmla="*/ 64 h 64"/>
                <a:gd name="T64" fmla="*/ 255 w 265"/>
                <a:gd name="T65" fmla="*/ 64 h 64"/>
                <a:gd name="T66" fmla="*/ 255 w 265"/>
                <a:gd name="T6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64">
                  <a:moveTo>
                    <a:pt x="255" y="64"/>
                  </a:moveTo>
                  <a:lnTo>
                    <a:pt x="255" y="64"/>
                  </a:lnTo>
                  <a:lnTo>
                    <a:pt x="258" y="64"/>
                  </a:lnTo>
                  <a:lnTo>
                    <a:pt x="262" y="62"/>
                  </a:lnTo>
                  <a:lnTo>
                    <a:pt x="264" y="59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1"/>
                  </a:lnTo>
                  <a:lnTo>
                    <a:pt x="264" y="47"/>
                  </a:lnTo>
                  <a:lnTo>
                    <a:pt x="261" y="45"/>
                  </a:lnTo>
                  <a:lnTo>
                    <a:pt x="256" y="43"/>
                  </a:lnTo>
                  <a:lnTo>
                    <a:pt x="256" y="43"/>
                  </a:lnTo>
                  <a:lnTo>
                    <a:pt x="197" y="33"/>
                  </a:lnTo>
                  <a:lnTo>
                    <a:pt x="136" y="23"/>
                  </a:lnTo>
                  <a:lnTo>
                    <a:pt x="74" y="1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5" y="19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70" y="33"/>
                  </a:lnTo>
                  <a:lnTo>
                    <a:pt x="131" y="45"/>
                  </a:lnTo>
                  <a:lnTo>
                    <a:pt x="192" y="55"/>
                  </a:lnTo>
                  <a:lnTo>
                    <a:pt x="253" y="64"/>
                  </a:lnTo>
                  <a:lnTo>
                    <a:pt x="253" y="64"/>
                  </a:lnTo>
                  <a:lnTo>
                    <a:pt x="255" y="64"/>
                  </a:lnTo>
                  <a:lnTo>
                    <a:pt x="255" y="64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61"/>
            <p:cNvSpPr>
              <a:spLocks/>
            </p:cNvSpPr>
            <p:nvPr/>
          </p:nvSpPr>
          <p:spPr bwMode="auto">
            <a:xfrm flipH="1">
              <a:off x="5250165" y="-251195"/>
              <a:ext cx="72996" cy="26061"/>
            </a:xfrm>
            <a:custGeom>
              <a:avLst/>
              <a:gdLst>
                <a:gd name="T0" fmla="*/ 242 w 254"/>
                <a:gd name="T1" fmla="*/ 108 h 108"/>
                <a:gd name="T2" fmla="*/ 242 w 254"/>
                <a:gd name="T3" fmla="*/ 108 h 108"/>
                <a:gd name="T4" fmla="*/ 246 w 254"/>
                <a:gd name="T5" fmla="*/ 108 h 108"/>
                <a:gd name="T6" fmla="*/ 249 w 254"/>
                <a:gd name="T7" fmla="*/ 106 h 108"/>
                <a:gd name="T8" fmla="*/ 251 w 254"/>
                <a:gd name="T9" fmla="*/ 104 h 108"/>
                <a:gd name="T10" fmla="*/ 253 w 254"/>
                <a:gd name="T11" fmla="*/ 101 h 108"/>
                <a:gd name="T12" fmla="*/ 253 w 254"/>
                <a:gd name="T13" fmla="*/ 101 h 108"/>
                <a:gd name="T14" fmla="*/ 254 w 254"/>
                <a:gd name="T15" fmla="*/ 96 h 108"/>
                <a:gd name="T16" fmla="*/ 253 w 254"/>
                <a:gd name="T17" fmla="*/ 93 h 108"/>
                <a:gd name="T18" fmla="*/ 250 w 254"/>
                <a:gd name="T19" fmla="*/ 89 h 108"/>
                <a:gd name="T20" fmla="*/ 246 w 254"/>
                <a:gd name="T21" fmla="*/ 86 h 108"/>
                <a:gd name="T22" fmla="*/ 246 w 254"/>
                <a:gd name="T23" fmla="*/ 86 h 108"/>
                <a:gd name="T24" fmla="*/ 189 w 254"/>
                <a:gd name="T25" fmla="*/ 67 h 108"/>
                <a:gd name="T26" fmla="*/ 131 w 254"/>
                <a:gd name="T27" fmla="*/ 45 h 108"/>
                <a:gd name="T28" fmla="*/ 74 w 254"/>
                <a:gd name="T29" fmla="*/ 24 h 108"/>
                <a:gd name="T30" fmla="*/ 16 w 254"/>
                <a:gd name="T31" fmla="*/ 1 h 108"/>
                <a:gd name="T32" fmla="*/ 16 w 254"/>
                <a:gd name="T33" fmla="*/ 1 h 108"/>
                <a:gd name="T34" fmla="*/ 11 w 254"/>
                <a:gd name="T35" fmla="*/ 0 h 108"/>
                <a:gd name="T36" fmla="*/ 7 w 254"/>
                <a:gd name="T37" fmla="*/ 1 h 108"/>
                <a:gd name="T38" fmla="*/ 4 w 254"/>
                <a:gd name="T39" fmla="*/ 3 h 108"/>
                <a:gd name="T40" fmla="*/ 1 w 254"/>
                <a:gd name="T41" fmla="*/ 7 h 108"/>
                <a:gd name="T42" fmla="*/ 1 w 254"/>
                <a:gd name="T43" fmla="*/ 7 h 108"/>
                <a:gd name="T44" fmla="*/ 0 w 254"/>
                <a:gd name="T45" fmla="*/ 11 h 108"/>
                <a:gd name="T46" fmla="*/ 1 w 254"/>
                <a:gd name="T47" fmla="*/ 15 h 108"/>
                <a:gd name="T48" fmla="*/ 4 w 254"/>
                <a:gd name="T49" fmla="*/ 18 h 108"/>
                <a:gd name="T50" fmla="*/ 7 w 254"/>
                <a:gd name="T51" fmla="*/ 21 h 108"/>
                <a:gd name="T52" fmla="*/ 7 w 254"/>
                <a:gd name="T53" fmla="*/ 21 h 108"/>
                <a:gd name="T54" fmla="*/ 65 w 254"/>
                <a:gd name="T55" fmla="*/ 44 h 108"/>
                <a:gd name="T56" fmla="*/ 124 w 254"/>
                <a:gd name="T57" fmla="*/ 66 h 108"/>
                <a:gd name="T58" fmla="*/ 181 w 254"/>
                <a:gd name="T59" fmla="*/ 88 h 108"/>
                <a:gd name="T60" fmla="*/ 238 w 254"/>
                <a:gd name="T61" fmla="*/ 107 h 108"/>
                <a:gd name="T62" fmla="*/ 238 w 254"/>
                <a:gd name="T63" fmla="*/ 107 h 108"/>
                <a:gd name="T64" fmla="*/ 242 w 254"/>
                <a:gd name="T65" fmla="*/ 108 h 108"/>
                <a:gd name="T66" fmla="*/ 242 w 254"/>
                <a:gd name="T6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4" h="108">
                  <a:moveTo>
                    <a:pt x="242" y="108"/>
                  </a:moveTo>
                  <a:lnTo>
                    <a:pt x="242" y="108"/>
                  </a:lnTo>
                  <a:lnTo>
                    <a:pt x="246" y="108"/>
                  </a:lnTo>
                  <a:lnTo>
                    <a:pt x="249" y="106"/>
                  </a:lnTo>
                  <a:lnTo>
                    <a:pt x="251" y="104"/>
                  </a:lnTo>
                  <a:lnTo>
                    <a:pt x="253" y="101"/>
                  </a:lnTo>
                  <a:lnTo>
                    <a:pt x="253" y="101"/>
                  </a:lnTo>
                  <a:lnTo>
                    <a:pt x="254" y="96"/>
                  </a:lnTo>
                  <a:lnTo>
                    <a:pt x="253" y="93"/>
                  </a:lnTo>
                  <a:lnTo>
                    <a:pt x="250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189" y="67"/>
                  </a:lnTo>
                  <a:lnTo>
                    <a:pt x="131" y="45"/>
                  </a:lnTo>
                  <a:lnTo>
                    <a:pt x="74" y="24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4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5" y="44"/>
                  </a:lnTo>
                  <a:lnTo>
                    <a:pt x="124" y="66"/>
                  </a:lnTo>
                  <a:lnTo>
                    <a:pt x="181" y="88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42" y="108"/>
                  </a:lnTo>
                  <a:lnTo>
                    <a:pt x="242" y="108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62"/>
            <p:cNvSpPr>
              <a:spLocks/>
            </p:cNvSpPr>
            <p:nvPr/>
          </p:nvSpPr>
          <p:spPr bwMode="auto">
            <a:xfrm flipH="1">
              <a:off x="4695743" y="-155636"/>
              <a:ext cx="41712" cy="5212"/>
            </a:xfrm>
            <a:custGeom>
              <a:avLst/>
              <a:gdLst>
                <a:gd name="T0" fmla="*/ 11 w 146"/>
                <a:gd name="T1" fmla="*/ 23 h 23"/>
                <a:gd name="T2" fmla="*/ 11 w 146"/>
                <a:gd name="T3" fmla="*/ 23 h 23"/>
                <a:gd name="T4" fmla="*/ 72 w 146"/>
                <a:gd name="T5" fmla="*/ 23 h 23"/>
                <a:gd name="T6" fmla="*/ 134 w 146"/>
                <a:gd name="T7" fmla="*/ 22 h 23"/>
                <a:gd name="T8" fmla="*/ 134 w 146"/>
                <a:gd name="T9" fmla="*/ 22 h 23"/>
                <a:gd name="T10" fmla="*/ 139 w 146"/>
                <a:gd name="T11" fmla="*/ 21 h 23"/>
                <a:gd name="T12" fmla="*/ 143 w 146"/>
                <a:gd name="T13" fmla="*/ 19 h 23"/>
                <a:gd name="T14" fmla="*/ 146 w 146"/>
                <a:gd name="T15" fmla="*/ 15 h 23"/>
                <a:gd name="T16" fmla="*/ 146 w 146"/>
                <a:gd name="T17" fmla="*/ 10 h 23"/>
                <a:gd name="T18" fmla="*/ 146 w 146"/>
                <a:gd name="T19" fmla="*/ 10 h 23"/>
                <a:gd name="T20" fmla="*/ 146 w 146"/>
                <a:gd name="T21" fmla="*/ 6 h 23"/>
                <a:gd name="T22" fmla="*/ 142 w 146"/>
                <a:gd name="T23" fmla="*/ 3 h 23"/>
                <a:gd name="T24" fmla="*/ 139 w 146"/>
                <a:gd name="T25" fmla="*/ 1 h 23"/>
                <a:gd name="T26" fmla="*/ 134 w 146"/>
                <a:gd name="T27" fmla="*/ 0 h 23"/>
                <a:gd name="T28" fmla="*/ 134 w 146"/>
                <a:gd name="T29" fmla="*/ 0 h 23"/>
                <a:gd name="T30" fmla="*/ 70 w 146"/>
                <a:gd name="T31" fmla="*/ 1 h 23"/>
                <a:gd name="T32" fmla="*/ 11 w 146"/>
                <a:gd name="T33" fmla="*/ 2 h 23"/>
                <a:gd name="T34" fmla="*/ 11 w 146"/>
                <a:gd name="T35" fmla="*/ 2 h 23"/>
                <a:gd name="T36" fmla="*/ 6 w 146"/>
                <a:gd name="T37" fmla="*/ 3 h 23"/>
                <a:gd name="T38" fmla="*/ 3 w 146"/>
                <a:gd name="T39" fmla="*/ 5 h 23"/>
                <a:gd name="T40" fmla="*/ 1 w 146"/>
                <a:gd name="T41" fmla="*/ 8 h 23"/>
                <a:gd name="T42" fmla="*/ 0 w 146"/>
                <a:gd name="T43" fmla="*/ 12 h 23"/>
                <a:gd name="T44" fmla="*/ 0 w 146"/>
                <a:gd name="T45" fmla="*/ 12 h 23"/>
                <a:gd name="T46" fmla="*/ 1 w 146"/>
                <a:gd name="T47" fmla="*/ 17 h 23"/>
                <a:gd name="T48" fmla="*/ 3 w 146"/>
                <a:gd name="T49" fmla="*/ 20 h 23"/>
                <a:gd name="T50" fmla="*/ 6 w 146"/>
                <a:gd name="T51" fmla="*/ 22 h 23"/>
                <a:gd name="T52" fmla="*/ 11 w 146"/>
                <a:gd name="T53" fmla="*/ 23 h 23"/>
                <a:gd name="T54" fmla="*/ 11 w 146"/>
                <a:gd name="T5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23">
                  <a:moveTo>
                    <a:pt x="11" y="23"/>
                  </a:moveTo>
                  <a:lnTo>
                    <a:pt x="11" y="23"/>
                  </a:lnTo>
                  <a:lnTo>
                    <a:pt x="72" y="23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9" y="21"/>
                  </a:lnTo>
                  <a:lnTo>
                    <a:pt x="143" y="19"/>
                  </a:lnTo>
                  <a:lnTo>
                    <a:pt x="146" y="15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6" y="6"/>
                  </a:lnTo>
                  <a:lnTo>
                    <a:pt x="142" y="3"/>
                  </a:lnTo>
                  <a:lnTo>
                    <a:pt x="139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7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1" y="23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63"/>
            <p:cNvSpPr>
              <a:spLocks/>
            </p:cNvSpPr>
            <p:nvPr/>
          </p:nvSpPr>
          <p:spPr bwMode="auto">
            <a:xfrm flipH="1">
              <a:off x="4730503" y="-155636"/>
              <a:ext cx="41712" cy="5212"/>
            </a:xfrm>
            <a:custGeom>
              <a:avLst/>
              <a:gdLst>
                <a:gd name="T0" fmla="*/ 135 w 146"/>
                <a:gd name="T1" fmla="*/ 23 h 23"/>
                <a:gd name="T2" fmla="*/ 135 w 146"/>
                <a:gd name="T3" fmla="*/ 23 h 23"/>
                <a:gd name="T4" fmla="*/ 139 w 146"/>
                <a:gd name="T5" fmla="*/ 22 h 23"/>
                <a:gd name="T6" fmla="*/ 143 w 146"/>
                <a:gd name="T7" fmla="*/ 20 h 23"/>
                <a:gd name="T8" fmla="*/ 146 w 146"/>
                <a:gd name="T9" fmla="*/ 17 h 23"/>
                <a:gd name="T10" fmla="*/ 146 w 146"/>
                <a:gd name="T11" fmla="*/ 12 h 23"/>
                <a:gd name="T12" fmla="*/ 146 w 146"/>
                <a:gd name="T13" fmla="*/ 12 h 23"/>
                <a:gd name="T14" fmla="*/ 146 w 146"/>
                <a:gd name="T15" fmla="*/ 8 h 23"/>
                <a:gd name="T16" fmla="*/ 143 w 146"/>
                <a:gd name="T17" fmla="*/ 5 h 23"/>
                <a:gd name="T18" fmla="*/ 139 w 146"/>
                <a:gd name="T19" fmla="*/ 3 h 23"/>
                <a:gd name="T20" fmla="*/ 135 w 146"/>
                <a:gd name="T21" fmla="*/ 2 h 23"/>
                <a:gd name="T22" fmla="*/ 135 w 146"/>
                <a:gd name="T23" fmla="*/ 2 h 23"/>
                <a:gd name="T24" fmla="*/ 76 w 146"/>
                <a:gd name="T25" fmla="*/ 1 h 23"/>
                <a:gd name="T26" fmla="*/ 12 w 146"/>
                <a:gd name="T27" fmla="*/ 0 h 23"/>
                <a:gd name="T28" fmla="*/ 12 w 146"/>
                <a:gd name="T29" fmla="*/ 0 h 23"/>
                <a:gd name="T30" fmla="*/ 7 w 146"/>
                <a:gd name="T31" fmla="*/ 1 h 23"/>
                <a:gd name="T32" fmla="*/ 4 w 146"/>
                <a:gd name="T33" fmla="*/ 3 h 23"/>
                <a:gd name="T34" fmla="*/ 1 w 146"/>
                <a:gd name="T35" fmla="*/ 6 h 23"/>
                <a:gd name="T36" fmla="*/ 0 w 146"/>
                <a:gd name="T37" fmla="*/ 10 h 23"/>
                <a:gd name="T38" fmla="*/ 0 w 146"/>
                <a:gd name="T39" fmla="*/ 10 h 23"/>
                <a:gd name="T40" fmla="*/ 1 w 146"/>
                <a:gd name="T41" fmla="*/ 15 h 23"/>
                <a:gd name="T42" fmla="*/ 4 w 146"/>
                <a:gd name="T43" fmla="*/ 19 h 23"/>
                <a:gd name="T44" fmla="*/ 7 w 146"/>
                <a:gd name="T45" fmla="*/ 21 h 23"/>
                <a:gd name="T46" fmla="*/ 12 w 146"/>
                <a:gd name="T47" fmla="*/ 22 h 23"/>
                <a:gd name="T48" fmla="*/ 12 w 146"/>
                <a:gd name="T49" fmla="*/ 22 h 23"/>
                <a:gd name="T50" fmla="*/ 76 w 146"/>
                <a:gd name="T51" fmla="*/ 23 h 23"/>
                <a:gd name="T52" fmla="*/ 135 w 146"/>
                <a:gd name="T53" fmla="*/ 23 h 23"/>
                <a:gd name="T54" fmla="*/ 135 w 146"/>
                <a:gd name="T5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23">
                  <a:moveTo>
                    <a:pt x="135" y="23"/>
                  </a:moveTo>
                  <a:lnTo>
                    <a:pt x="135" y="23"/>
                  </a:lnTo>
                  <a:lnTo>
                    <a:pt x="139" y="22"/>
                  </a:lnTo>
                  <a:lnTo>
                    <a:pt x="143" y="20"/>
                  </a:lnTo>
                  <a:lnTo>
                    <a:pt x="146" y="17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8"/>
                  </a:lnTo>
                  <a:lnTo>
                    <a:pt x="143" y="5"/>
                  </a:lnTo>
                  <a:lnTo>
                    <a:pt x="139" y="3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7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76" y="23"/>
                  </a:lnTo>
                  <a:lnTo>
                    <a:pt x="135" y="23"/>
                  </a:lnTo>
                  <a:lnTo>
                    <a:pt x="135" y="23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71"/>
            <p:cNvSpPr>
              <a:spLocks/>
            </p:cNvSpPr>
            <p:nvPr/>
          </p:nvSpPr>
          <p:spPr bwMode="auto">
            <a:xfrm flipH="1">
              <a:off x="5714211" y="-482273"/>
              <a:ext cx="52140" cy="194592"/>
            </a:xfrm>
            <a:custGeom>
              <a:avLst/>
              <a:gdLst>
                <a:gd name="T0" fmla="*/ 99 w 181"/>
                <a:gd name="T1" fmla="*/ 76 h 782"/>
                <a:gd name="T2" fmla="*/ 0 w 181"/>
                <a:gd name="T3" fmla="*/ 782 h 782"/>
                <a:gd name="T4" fmla="*/ 88 w 181"/>
                <a:gd name="T5" fmla="*/ 746 h 782"/>
                <a:gd name="T6" fmla="*/ 88 w 181"/>
                <a:gd name="T7" fmla="*/ 746 h 782"/>
                <a:gd name="T8" fmla="*/ 181 w 181"/>
                <a:gd name="T9" fmla="*/ 60 h 782"/>
                <a:gd name="T10" fmla="*/ 181 w 181"/>
                <a:gd name="T11" fmla="*/ 60 h 782"/>
                <a:gd name="T12" fmla="*/ 109 w 181"/>
                <a:gd name="T13" fmla="*/ 0 h 782"/>
                <a:gd name="T14" fmla="*/ 99 w 181"/>
                <a:gd name="T15" fmla="*/ 7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782">
                  <a:moveTo>
                    <a:pt x="99" y="76"/>
                  </a:moveTo>
                  <a:lnTo>
                    <a:pt x="0" y="782"/>
                  </a:lnTo>
                  <a:lnTo>
                    <a:pt x="88" y="746"/>
                  </a:lnTo>
                  <a:lnTo>
                    <a:pt x="88" y="74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09" y="0"/>
                  </a:lnTo>
                  <a:lnTo>
                    <a:pt x="99" y="76"/>
                  </a:lnTo>
                  <a:close/>
                </a:path>
              </a:pathLst>
            </a:custGeom>
            <a:solidFill>
              <a:srgbClr val="E95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72"/>
            <p:cNvSpPr>
              <a:spLocks/>
            </p:cNvSpPr>
            <p:nvPr/>
          </p:nvSpPr>
          <p:spPr bwMode="auto">
            <a:xfrm flipH="1">
              <a:off x="5691617" y="-466636"/>
              <a:ext cx="48664" cy="170268"/>
            </a:xfrm>
            <a:custGeom>
              <a:avLst/>
              <a:gdLst>
                <a:gd name="T0" fmla="*/ 93 w 169"/>
                <a:gd name="T1" fmla="*/ 0 h 686"/>
                <a:gd name="T2" fmla="*/ 0 w 169"/>
                <a:gd name="T3" fmla="*/ 686 h 686"/>
                <a:gd name="T4" fmla="*/ 93 w 169"/>
                <a:gd name="T5" fmla="*/ 647 h 686"/>
                <a:gd name="T6" fmla="*/ 169 w 169"/>
                <a:gd name="T7" fmla="*/ 62 h 686"/>
                <a:gd name="T8" fmla="*/ 169 w 169"/>
                <a:gd name="T9" fmla="*/ 62 h 686"/>
                <a:gd name="T10" fmla="*/ 93 w 169"/>
                <a:gd name="T11" fmla="*/ 0 h 686"/>
                <a:gd name="T12" fmla="*/ 93 w 169"/>
                <a:gd name="T13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686">
                  <a:moveTo>
                    <a:pt x="93" y="0"/>
                  </a:moveTo>
                  <a:lnTo>
                    <a:pt x="0" y="686"/>
                  </a:lnTo>
                  <a:lnTo>
                    <a:pt x="93" y="647"/>
                  </a:lnTo>
                  <a:lnTo>
                    <a:pt x="169" y="62"/>
                  </a:lnTo>
                  <a:lnTo>
                    <a:pt x="169" y="62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73"/>
            <p:cNvSpPr>
              <a:spLocks/>
            </p:cNvSpPr>
            <p:nvPr/>
          </p:nvSpPr>
          <p:spPr bwMode="auto">
            <a:xfrm flipH="1">
              <a:off x="5669023" y="-450999"/>
              <a:ext cx="45188" cy="144207"/>
            </a:xfrm>
            <a:custGeom>
              <a:avLst/>
              <a:gdLst>
                <a:gd name="T0" fmla="*/ 76 w 152"/>
                <a:gd name="T1" fmla="*/ 0 h 585"/>
                <a:gd name="T2" fmla="*/ 0 w 152"/>
                <a:gd name="T3" fmla="*/ 585 h 585"/>
                <a:gd name="T4" fmla="*/ 85 w 152"/>
                <a:gd name="T5" fmla="*/ 549 h 585"/>
                <a:gd name="T6" fmla="*/ 152 w 152"/>
                <a:gd name="T7" fmla="*/ 58 h 585"/>
                <a:gd name="T8" fmla="*/ 152 w 152"/>
                <a:gd name="T9" fmla="*/ 58 h 585"/>
                <a:gd name="T10" fmla="*/ 76 w 152"/>
                <a:gd name="T11" fmla="*/ 0 h 585"/>
                <a:gd name="T12" fmla="*/ 76 w 152"/>
                <a:gd name="T1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585">
                  <a:moveTo>
                    <a:pt x="76" y="0"/>
                  </a:moveTo>
                  <a:lnTo>
                    <a:pt x="0" y="585"/>
                  </a:lnTo>
                  <a:lnTo>
                    <a:pt x="85" y="549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95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74"/>
            <p:cNvSpPr>
              <a:spLocks/>
            </p:cNvSpPr>
            <p:nvPr/>
          </p:nvSpPr>
          <p:spPr bwMode="auto">
            <a:xfrm flipH="1">
              <a:off x="5646429" y="-437100"/>
              <a:ext cx="41712" cy="121620"/>
            </a:xfrm>
            <a:custGeom>
              <a:avLst/>
              <a:gdLst>
                <a:gd name="T0" fmla="*/ 67 w 145"/>
                <a:gd name="T1" fmla="*/ 0 h 491"/>
                <a:gd name="T2" fmla="*/ 0 w 145"/>
                <a:gd name="T3" fmla="*/ 491 h 491"/>
                <a:gd name="T4" fmla="*/ 91 w 145"/>
                <a:gd name="T5" fmla="*/ 453 h 491"/>
                <a:gd name="T6" fmla="*/ 145 w 145"/>
                <a:gd name="T7" fmla="*/ 58 h 491"/>
                <a:gd name="T8" fmla="*/ 145 w 145"/>
                <a:gd name="T9" fmla="*/ 58 h 491"/>
                <a:gd name="T10" fmla="*/ 67 w 145"/>
                <a:gd name="T11" fmla="*/ 0 h 491"/>
                <a:gd name="T12" fmla="*/ 67 w 145"/>
                <a:gd name="T1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491">
                  <a:moveTo>
                    <a:pt x="67" y="0"/>
                  </a:moveTo>
                  <a:lnTo>
                    <a:pt x="0" y="491"/>
                  </a:lnTo>
                  <a:lnTo>
                    <a:pt x="91" y="453"/>
                  </a:lnTo>
                  <a:lnTo>
                    <a:pt x="145" y="58"/>
                  </a:lnTo>
                  <a:lnTo>
                    <a:pt x="145" y="58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75"/>
            <p:cNvSpPr>
              <a:spLocks/>
            </p:cNvSpPr>
            <p:nvPr/>
          </p:nvSpPr>
          <p:spPr bwMode="auto">
            <a:xfrm flipH="1">
              <a:off x="5625573" y="-423200"/>
              <a:ext cx="36498" cy="99034"/>
            </a:xfrm>
            <a:custGeom>
              <a:avLst/>
              <a:gdLst>
                <a:gd name="T0" fmla="*/ 54 w 129"/>
                <a:gd name="T1" fmla="*/ 0 h 395"/>
                <a:gd name="T2" fmla="*/ 0 w 129"/>
                <a:gd name="T3" fmla="*/ 395 h 395"/>
                <a:gd name="T4" fmla="*/ 83 w 129"/>
                <a:gd name="T5" fmla="*/ 361 h 395"/>
                <a:gd name="T6" fmla="*/ 129 w 129"/>
                <a:gd name="T7" fmla="*/ 54 h 395"/>
                <a:gd name="T8" fmla="*/ 129 w 129"/>
                <a:gd name="T9" fmla="*/ 54 h 395"/>
                <a:gd name="T10" fmla="*/ 54 w 129"/>
                <a:gd name="T11" fmla="*/ 0 h 395"/>
                <a:gd name="T12" fmla="*/ 54 w 129"/>
                <a:gd name="T1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395">
                  <a:moveTo>
                    <a:pt x="54" y="0"/>
                  </a:moveTo>
                  <a:lnTo>
                    <a:pt x="0" y="395"/>
                  </a:lnTo>
                  <a:lnTo>
                    <a:pt x="83" y="361"/>
                  </a:lnTo>
                  <a:lnTo>
                    <a:pt x="129" y="54"/>
                  </a:lnTo>
                  <a:lnTo>
                    <a:pt x="129" y="54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95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76"/>
            <p:cNvSpPr>
              <a:spLocks/>
            </p:cNvSpPr>
            <p:nvPr/>
          </p:nvSpPr>
          <p:spPr bwMode="auto">
            <a:xfrm flipH="1">
              <a:off x="5602979" y="-409301"/>
              <a:ext cx="36498" cy="76447"/>
            </a:xfrm>
            <a:custGeom>
              <a:avLst/>
              <a:gdLst>
                <a:gd name="T0" fmla="*/ 46 w 122"/>
                <a:gd name="T1" fmla="*/ 0 h 307"/>
                <a:gd name="T2" fmla="*/ 0 w 122"/>
                <a:gd name="T3" fmla="*/ 307 h 307"/>
                <a:gd name="T4" fmla="*/ 90 w 122"/>
                <a:gd name="T5" fmla="*/ 270 h 307"/>
                <a:gd name="T6" fmla="*/ 122 w 122"/>
                <a:gd name="T7" fmla="*/ 53 h 307"/>
                <a:gd name="T8" fmla="*/ 122 w 122"/>
                <a:gd name="T9" fmla="*/ 52 h 307"/>
                <a:gd name="T10" fmla="*/ 122 w 122"/>
                <a:gd name="T11" fmla="*/ 52 h 307"/>
                <a:gd name="T12" fmla="*/ 46 w 122"/>
                <a:gd name="T13" fmla="*/ 0 h 307"/>
                <a:gd name="T14" fmla="*/ 46 w 122"/>
                <a:gd name="T1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307">
                  <a:moveTo>
                    <a:pt x="46" y="0"/>
                  </a:moveTo>
                  <a:lnTo>
                    <a:pt x="0" y="307"/>
                  </a:lnTo>
                  <a:lnTo>
                    <a:pt x="90" y="270"/>
                  </a:lnTo>
                  <a:lnTo>
                    <a:pt x="122" y="53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77"/>
            <p:cNvSpPr>
              <a:spLocks/>
            </p:cNvSpPr>
            <p:nvPr/>
          </p:nvSpPr>
          <p:spPr bwMode="auto">
            <a:xfrm flipH="1">
              <a:off x="5583861" y="-395402"/>
              <a:ext cx="29546" cy="53860"/>
            </a:xfrm>
            <a:custGeom>
              <a:avLst/>
              <a:gdLst>
                <a:gd name="T0" fmla="*/ 0 w 101"/>
                <a:gd name="T1" fmla="*/ 218 h 218"/>
                <a:gd name="T2" fmla="*/ 79 w 101"/>
                <a:gd name="T3" fmla="*/ 184 h 218"/>
                <a:gd name="T4" fmla="*/ 79 w 101"/>
                <a:gd name="T5" fmla="*/ 184 h 218"/>
                <a:gd name="T6" fmla="*/ 101 w 101"/>
                <a:gd name="T7" fmla="*/ 46 h 218"/>
                <a:gd name="T8" fmla="*/ 101 w 101"/>
                <a:gd name="T9" fmla="*/ 46 h 218"/>
                <a:gd name="T10" fmla="*/ 32 w 101"/>
                <a:gd name="T11" fmla="*/ 0 h 218"/>
                <a:gd name="T12" fmla="*/ 32 w 101"/>
                <a:gd name="T13" fmla="*/ 1 h 218"/>
                <a:gd name="T14" fmla="*/ 0 w 101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18">
                  <a:moveTo>
                    <a:pt x="0" y="218"/>
                  </a:moveTo>
                  <a:lnTo>
                    <a:pt x="79" y="184"/>
                  </a:lnTo>
                  <a:lnTo>
                    <a:pt x="79" y="184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E95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78"/>
            <p:cNvSpPr>
              <a:spLocks/>
            </p:cNvSpPr>
            <p:nvPr/>
          </p:nvSpPr>
          <p:spPr bwMode="auto">
            <a:xfrm flipH="1">
              <a:off x="5547363" y="-384977"/>
              <a:ext cx="41712" cy="34749"/>
            </a:xfrm>
            <a:custGeom>
              <a:avLst/>
              <a:gdLst>
                <a:gd name="T0" fmla="*/ 0 w 144"/>
                <a:gd name="T1" fmla="*/ 138 h 138"/>
                <a:gd name="T2" fmla="*/ 0 w 144"/>
                <a:gd name="T3" fmla="*/ 138 h 138"/>
                <a:gd name="T4" fmla="*/ 70 w 144"/>
                <a:gd name="T5" fmla="*/ 108 h 138"/>
                <a:gd name="T6" fmla="*/ 144 w 144"/>
                <a:gd name="T7" fmla="*/ 78 h 138"/>
                <a:gd name="T8" fmla="*/ 144 w 144"/>
                <a:gd name="T9" fmla="*/ 78 h 138"/>
                <a:gd name="T10" fmla="*/ 82 w 144"/>
                <a:gd name="T11" fmla="*/ 40 h 138"/>
                <a:gd name="T12" fmla="*/ 22 w 144"/>
                <a:gd name="T13" fmla="*/ 0 h 138"/>
                <a:gd name="T14" fmla="*/ 0 w 144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38">
                  <a:moveTo>
                    <a:pt x="0" y="138"/>
                  </a:moveTo>
                  <a:lnTo>
                    <a:pt x="0" y="138"/>
                  </a:lnTo>
                  <a:lnTo>
                    <a:pt x="70" y="108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82" y="40"/>
                  </a:lnTo>
                  <a:lnTo>
                    <a:pt x="22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08"/>
            <p:cNvSpPr>
              <a:spLocks noEditPoints="1"/>
            </p:cNvSpPr>
            <p:nvPr/>
          </p:nvSpPr>
          <p:spPr bwMode="auto">
            <a:xfrm flipH="1">
              <a:off x="5300567" y="-345016"/>
              <a:ext cx="208560" cy="194592"/>
            </a:xfrm>
            <a:custGeom>
              <a:avLst/>
              <a:gdLst>
                <a:gd name="T0" fmla="*/ 655 w 722"/>
                <a:gd name="T1" fmla="*/ 390 h 789"/>
                <a:gd name="T2" fmla="*/ 535 w 722"/>
                <a:gd name="T3" fmla="*/ 270 h 789"/>
                <a:gd name="T4" fmla="*/ 175 w 722"/>
                <a:gd name="T5" fmla="*/ 97 h 789"/>
                <a:gd name="T6" fmla="*/ 59 w 722"/>
                <a:gd name="T7" fmla="*/ 347 h 789"/>
                <a:gd name="T8" fmla="*/ 64 w 722"/>
                <a:gd name="T9" fmla="*/ 327 h 789"/>
                <a:gd name="T10" fmla="*/ 88 w 722"/>
                <a:gd name="T11" fmla="*/ 312 h 789"/>
                <a:gd name="T12" fmla="*/ 109 w 722"/>
                <a:gd name="T13" fmla="*/ 314 h 789"/>
                <a:gd name="T14" fmla="*/ 128 w 722"/>
                <a:gd name="T15" fmla="*/ 334 h 789"/>
                <a:gd name="T16" fmla="*/ 130 w 722"/>
                <a:gd name="T17" fmla="*/ 354 h 789"/>
                <a:gd name="T18" fmla="*/ 115 w 722"/>
                <a:gd name="T19" fmla="*/ 376 h 789"/>
                <a:gd name="T20" fmla="*/ 94 w 722"/>
                <a:gd name="T21" fmla="*/ 382 h 789"/>
                <a:gd name="T22" fmla="*/ 69 w 722"/>
                <a:gd name="T23" fmla="*/ 372 h 789"/>
                <a:gd name="T24" fmla="*/ 59 w 722"/>
                <a:gd name="T25" fmla="*/ 347 h 789"/>
                <a:gd name="T26" fmla="*/ 93 w 722"/>
                <a:gd name="T27" fmla="*/ 597 h 789"/>
                <a:gd name="T28" fmla="*/ 109 w 722"/>
                <a:gd name="T29" fmla="*/ 573 h 789"/>
                <a:gd name="T30" fmla="*/ 131 w 722"/>
                <a:gd name="T31" fmla="*/ 567 h 789"/>
                <a:gd name="T32" fmla="*/ 158 w 722"/>
                <a:gd name="T33" fmla="*/ 578 h 789"/>
                <a:gd name="T34" fmla="*/ 171 w 722"/>
                <a:gd name="T35" fmla="*/ 605 h 789"/>
                <a:gd name="T36" fmla="*/ 164 w 722"/>
                <a:gd name="T37" fmla="*/ 625 h 789"/>
                <a:gd name="T38" fmla="*/ 139 w 722"/>
                <a:gd name="T39" fmla="*/ 642 h 789"/>
                <a:gd name="T40" fmla="*/ 116 w 722"/>
                <a:gd name="T41" fmla="*/ 639 h 789"/>
                <a:gd name="T42" fmla="*/ 96 w 722"/>
                <a:gd name="T43" fmla="*/ 620 h 789"/>
                <a:gd name="T44" fmla="*/ 96 w 722"/>
                <a:gd name="T45" fmla="*/ 180 h 789"/>
                <a:gd name="T46" fmla="*/ 105 w 722"/>
                <a:gd name="T47" fmla="*/ 153 h 789"/>
                <a:gd name="T48" fmla="*/ 136 w 722"/>
                <a:gd name="T49" fmla="*/ 133 h 789"/>
                <a:gd name="T50" fmla="*/ 166 w 722"/>
                <a:gd name="T51" fmla="*/ 135 h 789"/>
                <a:gd name="T52" fmla="*/ 193 w 722"/>
                <a:gd name="T53" fmla="*/ 161 h 789"/>
                <a:gd name="T54" fmla="*/ 195 w 722"/>
                <a:gd name="T55" fmla="*/ 190 h 789"/>
                <a:gd name="T56" fmla="*/ 174 w 722"/>
                <a:gd name="T57" fmla="*/ 220 h 789"/>
                <a:gd name="T58" fmla="*/ 146 w 722"/>
                <a:gd name="T59" fmla="*/ 229 h 789"/>
                <a:gd name="T60" fmla="*/ 110 w 722"/>
                <a:gd name="T61" fmla="*/ 215 h 789"/>
                <a:gd name="T62" fmla="*/ 96 w 722"/>
                <a:gd name="T63" fmla="*/ 180 h 789"/>
                <a:gd name="T64" fmla="*/ 232 w 722"/>
                <a:gd name="T65" fmla="*/ 362 h 789"/>
                <a:gd name="T66" fmla="*/ 248 w 722"/>
                <a:gd name="T67" fmla="*/ 339 h 789"/>
                <a:gd name="T68" fmla="*/ 269 w 722"/>
                <a:gd name="T69" fmla="*/ 333 h 789"/>
                <a:gd name="T70" fmla="*/ 295 w 722"/>
                <a:gd name="T71" fmla="*/ 343 h 789"/>
                <a:gd name="T72" fmla="*/ 306 w 722"/>
                <a:gd name="T73" fmla="*/ 368 h 789"/>
                <a:gd name="T74" fmla="*/ 300 w 722"/>
                <a:gd name="T75" fmla="*/ 389 h 789"/>
                <a:gd name="T76" fmla="*/ 276 w 722"/>
                <a:gd name="T77" fmla="*/ 404 h 789"/>
                <a:gd name="T78" fmla="*/ 255 w 722"/>
                <a:gd name="T79" fmla="*/ 402 h 789"/>
                <a:gd name="T80" fmla="*/ 235 w 722"/>
                <a:gd name="T81" fmla="*/ 382 h 789"/>
                <a:gd name="T82" fmla="*/ 269 w 722"/>
                <a:gd name="T83" fmla="*/ 530 h 789"/>
                <a:gd name="T84" fmla="*/ 277 w 722"/>
                <a:gd name="T85" fmla="*/ 504 h 789"/>
                <a:gd name="T86" fmla="*/ 306 w 722"/>
                <a:gd name="T87" fmla="*/ 486 h 789"/>
                <a:gd name="T88" fmla="*/ 333 w 722"/>
                <a:gd name="T89" fmla="*/ 488 h 789"/>
                <a:gd name="T90" fmla="*/ 358 w 722"/>
                <a:gd name="T91" fmla="*/ 513 h 789"/>
                <a:gd name="T92" fmla="*/ 361 w 722"/>
                <a:gd name="T93" fmla="*/ 539 h 789"/>
                <a:gd name="T94" fmla="*/ 341 w 722"/>
                <a:gd name="T95" fmla="*/ 567 h 789"/>
                <a:gd name="T96" fmla="*/ 315 w 722"/>
                <a:gd name="T97" fmla="*/ 575 h 789"/>
                <a:gd name="T98" fmla="*/ 283 w 722"/>
                <a:gd name="T99" fmla="*/ 562 h 789"/>
                <a:gd name="T100" fmla="*/ 269 w 722"/>
                <a:gd name="T101" fmla="*/ 530 h 789"/>
                <a:gd name="T102" fmla="*/ 420 w 722"/>
                <a:gd name="T103" fmla="*/ 326 h 789"/>
                <a:gd name="T104" fmla="*/ 434 w 722"/>
                <a:gd name="T105" fmla="*/ 304 h 789"/>
                <a:gd name="T106" fmla="*/ 456 w 722"/>
                <a:gd name="T107" fmla="*/ 298 h 789"/>
                <a:gd name="T108" fmla="*/ 481 w 722"/>
                <a:gd name="T109" fmla="*/ 308 h 789"/>
                <a:gd name="T110" fmla="*/ 492 w 722"/>
                <a:gd name="T111" fmla="*/ 334 h 789"/>
                <a:gd name="T112" fmla="*/ 486 w 722"/>
                <a:gd name="T113" fmla="*/ 353 h 789"/>
                <a:gd name="T114" fmla="*/ 462 w 722"/>
                <a:gd name="T115" fmla="*/ 368 h 789"/>
                <a:gd name="T116" fmla="*/ 441 w 722"/>
                <a:gd name="T117" fmla="*/ 366 h 789"/>
                <a:gd name="T118" fmla="*/ 422 w 722"/>
                <a:gd name="T119" fmla="*/ 347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22" h="789">
                  <a:moveTo>
                    <a:pt x="0" y="0"/>
                  </a:moveTo>
                  <a:lnTo>
                    <a:pt x="5" y="77"/>
                  </a:lnTo>
                  <a:lnTo>
                    <a:pt x="42" y="789"/>
                  </a:lnTo>
                  <a:lnTo>
                    <a:pt x="655" y="390"/>
                  </a:lnTo>
                  <a:lnTo>
                    <a:pt x="722" y="347"/>
                  </a:lnTo>
                  <a:lnTo>
                    <a:pt x="722" y="347"/>
                  </a:lnTo>
                  <a:lnTo>
                    <a:pt x="628" y="309"/>
                  </a:lnTo>
                  <a:lnTo>
                    <a:pt x="535" y="270"/>
                  </a:lnTo>
                  <a:lnTo>
                    <a:pt x="444" y="229"/>
                  </a:lnTo>
                  <a:lnTo>
                    <a:pt x="354" y="187"/>
                  </a:lnTo>
                  <a:lnTo>
                    <a:pt x="264" y="143"/>
                  </a:lnTo>
                  <a:lnTo>
                    <a:pt x="175" y="97"/>
                  </a:lnTo>
                  <a:lnTo>
                    <a:pt x="87" y="5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9" y="347"/>
                  </a:moveTo>
                  <a:lnTo>
                    <a:pt x="59" y="347"/>
                  </a:lnTo>
                  <a:lnTo>
                    <a:pt x="59" y="340"/>
                  </a:lnTo>
                  <a:lnTo>
                    <a:pt x="61" y="334"/>
                  </a:lnTo>
                  <a:lnTo>
                    <a:pt x="64" y="327"/>
                  </a:lnTo>
                  <a:lnTo>
                    <a:pt x="69" y="322"/>
                  </a:lnTo>
                  <a:lnTo>
                    <a:pt x="74" y="318"/>
                  </a:lnTo>
                  <a:lnTo>
                    <a:pt x="80" y="314"/>
                  </a:lnTo>
                  <a:lnTo>
                    <a:pt x="88" y="312"/>
                  </a:lnTo>
                  <a:lnTo>
                    <a:pt x="94" y="312"/>
                  </a:lnTo>
                  <a:lnTo>
                    <a:pt x="94" y="312"/>
                  </a:lnTo>
                  <a:lnTo>
                    <a:pt x="102" y="312"/>
                  </a:lnTo>
                  <a:lnTo>
                    <a:pt x="109" y="314"/>
                  </a:lnTo>
                  <a:lnTo>
                    <a:pt x="115" y="318"/>
                  </a:lnTo>
                  <a:lnTo>
                    <a:pt x="120" y="322"/>
                  </a:lnTo>
                  <a:lnTo>
                    <a:pt x="125" y="327"/>
                  </a:lnTo>
                  <a:lnTo>
                    <a:pt x="128" y="334"/>
                  </a:lnTo>
                  <a:lnTo>
                    <a:pt x="130" y="340"/>
                  </a:lnTo>
                  <a:lnTo>
                    <a:pt x="131" y="347"/>
                  </a:lnTo>
                  <a:lnTo>
                    <a:pt x="131" y="347"/>
                  </a:lnTo>
                  <a:lnTo>
                    <a:pt x="130" y="354"/>
                  </a:lnTo>
                  <a:lnTo>
                    <a:pt x="128" y="361"/>
                  </a:lnTo>
                  <a:lnTo>
                    <a:pt x="125" y="366"/>
                  </a:lnTo>
                  <a:lnTo>
                    <a:pt x="120" y="372"/>
                  </a:lnTo>
                  <a:lnTo>
                    <a:pt x="115" y="376"/>
                  </a:lnTo>
                  <a:lnTo>
                    <a:pt x="109" y="379"/>
                  </a:lnTo>
                  <a:lnTo>
                    <a:pt x="102" y="381"/>
                  </a:lnTo>
                  <a:lnTo>
                    <a:pt x="94" y="382"/>
                  </a:lnTo>
                  <a:lnTo>
                    <a:pt x="94" y="382"/>
                  </a:lnTo>
                  <a:lnTo>
                    <a:pt x="88" y="381"/>
                  </a:lnTo>
                  <a:lnTo>
                    <a:pt x="80" y="379"/>
                  </a:lnTo>
                  <a:lnTo>
                    <a:pt x="74" y="376"/>
                  </a:lnTo>
                  <a:lnTo>
                    <a:pt x="69" y="372"/>
                  </a:lnTo>
                  <a:lnTo>
                    <a:pt x="64" y="366"/>
                  </a:lnTo>
                  <a:lnTo>
                    <a:pt x="61" y="361"/>
                  </a:lnTo>
                  <a:lnTo>
                    <a:pt x="59" y="354"/>
                  </a:lnTo>
                  <a:lnTo>
                    <a:pt x="59" y="347"/>
                  </a:lnTo>
                  <a:lnTo>
                    <a:pt x="59" y="347"/>
                  </a:lnTo>
                  <a:close/>
                  <a:moveTo>
                    <a:pt x="92" y="605"/>
                  </a:moveTo>
                  <a:lnTo>
                    <a:pt x="92" y="605"/>
                  </a:lnTo>
                  <a:lnTo>
                    <a:pt x="93" y="597"/>
                  </a:lnTo>
                  <a:lnTo>
                    <a:pt x="96" y="590"/>
                  </a:lnTo>
                  <a:lnTo>
                    <a:pt x="99" y="584"/>
                  </a:lnTo>
                  <a:lnTo>
                    <a:pt x="103" y="578"/>
                  </a:lnTo>
                  <a:lnTo>
                    <a:pt x="109" y="573"/>
                  </a:lnTo>
                  <a:lnTo>
                    <a:pt x="116" y="570"/>
                  </a:lnTo>
                  <a:lnTo>
                    <a:pt x="124" y="568"/>
                  </a:lnTo>
                  <a:lnTo>
                    <a:pt x="131" y="567"/>
                  </a:lnTo>
                  <a:lnTo>
                    <a:pt x="131" y="567"/>
                  </a:lnTo>
                  <a:lnTo>
                    <a:pt x="139" y="568"/>
                  </a:lnTo>
                  <a:lnTo>
                    <a:pt x="146" y="570"/>
                  </a:lnTo>
                  <a:lnTo>
                    <a:pt x="153" y="573"/>
                  </a:lnTo>
                  <a:lnTo>
                    <a:pt x="158" y="578"/>
                  </a:lnTo>
                  <a:lnTo>
                    <a:pt x="164" y="584"/>
                  </a:lnTo>
                  <a:lnTo>
                    <a:pt x="167" y="590"/>
                  </a:lnTo>
                  <a:lnTo>
                    <a:pt x="170" y="597"/>
                  </a:lnTo>
                  <a:lnTo>
                    <a:pt x="171" y="605"/>
                  </a:lnTo>
                  <a:lnTo>
                    <a:pt x="171" y="605"/>
                  </a:lnTo>
                  <a:lnTo>
                    <a:pt x="170" y="612"/>
                  </a:lnTo>
                  <a:lnTo>
                    <a:pt x="167" y="620"/>
                  </a:lnTo>
                  <a:lnTo>
                    <a:pt x="164" y="625"/>
                  </a:lnTo>
                  <a:lnTo>
                    <a:pt x="158" y="632"/>
                  </a:lnTo>
                  <a:lnTo>
                    <a:pt x="153" y="636"/>
                  </a:lnTo>
                  <a:lnTo>
                    <a:pt x="146" y="639"/>
                  </a:lnTo>
                  <a:lnTo>
                    <a:pt x="139" y="642"/>
                  </a:lnTo>
                  <a:lnTo>
                    <a:pt x="131" y="643"/>
                  </a:lnTo>
                  <a:lnTo>
                    <a:pt x="131" y="643"/>
                  </a:lnTo>
                  <a:lnTo>
                    <a:pt x="124" y="642"/>
                  </a:lnTo>
                  <a:lnTo>
                    <a:pt x="116" y="639"/>
                  </a:lnTo>
                  <a:lnTo>
                    <a:pt x="109" y="636"/>
                  </a:lnTo>
                  <a:lnTo>
                    <a:pt x="103" y="632"/>
                  </a:lnTo>
                  <a:lnTo>
                    <a:pt x="99" y="625"/>
                  </a:lnTo>
                  <a:lnTo>
                    <a:pt x="96" y="620"/>
                  </a:lnTo>
                  <a:lnTo>
                    <a:pt x="93" y="612"/>
                  </a:lnTo>
                  <a:lnTo>
                    <a:pt x="92" y="605"/>
                  </a:lnTo>
                  <a:lnTo>
                    <a:pt x="92" y="605"/>
                  </a:lnTo>
                  <a:close/>
                  <a:moveTo>
                    <a:pt x="96" y="180"/>
                  </a:moveTo>
                  <a:lnTo>
                    <a:pt x="96" y="180"/>
                  </a:lnTo>
                  <a:lnTo>
                    <a:pt x="97" y="171"/>
                  </a:lnTo>
                  <a:lnTo>
                    <a:pt x="100" y="161"/>
                  </a:lnTo>
                  <a:lnTo>
                    <a:pt x="105" y="153"/>
                  </a:lnTo>
                  <a:lnTo>
                    <a:pt x="110" y="146"/>
                  </a:lnTo>
                  <a:lnTo>
                    <a:pt x="118" y="139"/>
                  </a:lnTo>
                  <a:lnTo>
                    <a:pt x="127" y="135"/>
                  </a:lnTo>
                  <a:lnTo>
                    <a:pt x="136" y="133"/>
                  </a:lnTo>
                  <a:lnTo>
                    <a:pt x="146" y="132"/>
                  </a:lnTo>
                  <a:lnTo>
                    <a:pt x="146" y="132"/>
                  </a:lnTo>
                  <a:lnTo>
                    <a:pt x="156" y="133"/>
                  </a:lnTo>
                  <a:lnTo>
                    <a:pt x="166" y="135"/>
                  </a:lnTo>
                  <a:lnTo>
                    <a:pt x="174" y="139"/>
                  </a:lnTo>
                  <a:lnTo>
                    <a:pt x="182" y="146"/>
                  </a:lnTo>
                  <a:lnTo>
                    <a:pt x="189" y="153"/>
                  </a:lnTo>
                  <a:lnTo>
                    <a:pt x="193" y="161"/>
                  </a:lnTo>
                  <a:lnTo>
                    <a:pt x="195" y="171"/>
                  </a:lnTo>
                  <a:lnTo>
                    <a:pt x="197" y="180"/>
                  </a:lnTo>
                  <a:lnTo>
                    <a:pt x="197" y="180"/>
                  </a:lnTo>
                  <a:lnTo>
                    <a:pt x="195" y="190"/>
                  </a:lnTo>
                  <a:lnTo>
                    <a:pt x="193" y="199"/>
                  </a:lnTo>
                  <a:lnTo>
                    <a:pt x="189" y="207"/>
                  </a:lnTo>
                  <a:lnTo>
                    <a:pt x="182" y="215"/>
                  </a:lnTo>
                  <a:lnTo>
                    <a:pt x="174" y="220"/>
                  </a:lnTo>
                  <a:lnTo>
                    <a:pt x="166" y="225"/>
                  </a:lnTo>
                  <a:lnTo>
                    <a:pt x="156" y="228"/>
                  </a:lnTo>
                  <a:lnTo>
                    <a:pt x="146" y="229"/>
                  </a:lnTo>
                  <a:lnTo>
                    <a:pt x="146" y="229"/>
                  </a:lnTo>
                  <a:lnTo>
                    <a:pt x="136" y="228"/>
                  </a:lnTo>
                  <a:lnTo>
                    <a:pt x="127" y="225"/>
                  </a:lnTo>
                  <a:lnTo>
                    <a:pt x="118" y="220"/>
                  </a:lnTo>
                  <a:lnTo>
                    <a:pt x="110" y="215"/>
                  </a:lnTo>
                  <a:lnTo>
                    <a:pt x="105" y="207"/>
                  </a:lnTo>
                  <a:lnTo>
                    <a:pt x="100" y="199"/>
                  </a:lnTo>
                  <a:lnTo>
                    <a:pt x="97" y="190"/>
                  </a:lnTo>
                  <a:lnTo>
                    <a:pt x="96" y="180"/>
                  </a:lnTo>
                  <a:lnTo>
                    <a:pt x="96" y="180"/>
                  </a:lnTo>
                  <a:close/>
                  <a:moveTo>
                    <a:pt x="232" y="368"/>
                  </a:moveTo>
                  <a:lnTo>
                    <a:pt x="232" y="368"/>
                  </a:lnTo>
                  <a:lnTo>
                    <a:pt x="232" y="362"/>
                  </a:lnTo>
                  <a:lnTo>
                    <a:pt x="235" y="354"/>
                  </a:lnTo>
                  <a:lnTo>
                    <a:pt x="238" y="349"/>
                  </a:lnTo>
                  <a:lnTo>
                    <a:pt x="243" y="343"/>
                  </a:lnTo>
                  <a:lnTo>
                    <a:pt x="248" y="339"/>
                  </a:lnTo>
                  <a:lnTo>
                    <a:pt x="255" y="336"/>
                  </a:lnTo>
                  <a:lnTo>
                    <a:pt x="262" y="334"/>
                  </a:lnTo>
                  <a:lnTo>
                    <a:pt x="269" y="333"/>
                  </a:lnTo>
                  <a:lnTo>
                    <a:pt x="269" y="333"/>
                  </a:lnTo>
                  <a:lnTo>
                    <a:pt x="276" y="334"/>
                  </a:lnTo>
                  <a:lnTo>
                    <a:pt x="283" y="336"/>
                  </a:lnTo>
                  <a:lnTo>
                    <a:pt x="290" y="339"/>
                  </a:lnTo>
                  <a:lnTo>
                    <a:pt x="295" y="343"/>
                  </a:lnTo>
                  <a:lnTo>
                    <a:pt x="300" y="349"/>
                  </a:lnTo>
                  <a:lnTo>
                    <a:pt x="303" y="354"/>
                  </a:lnTo>
                  <a:lnTo>
                    <a:pt x="305" y="362"/>
                  </a:lnTo>
                  <a:lnTo>
                    <a:pt x="306" y="368"/>
                  </a:lnTo>
                  <a:lnTo>
                    <a:pt x="306" y="368"/>
                  </a:lnTo>
                  <a:lnTo>
                    <a:pt x="305" y="376"/>
                  </a:lnTo>
                  <a:lnTo>
                    <a:pt x="303" y="382"/>
                  </a:lnTo>
                  <a:lnTo>
                    <a:pt x="300" y="389"/>
                  </a:lnTo>
                  <a:lnTo>
                    <a:pt x="295" y="394"/>
                  </a:lnTo>
                  <a:lnTo>
                    <a:pt x="290" y="399"/>
                  </a:lnTo>
                  <a:lnTo>
                    <a:pt x="283" y="402"/>
                  </a:lnTo>
                  <a:lnTo>
                    <a:pt x="276" y="404"/>
                  </a:lnTo>
                  <a:lnTo>
                    <a:pt x="269" y="404"/>
                  </a:lnTo>
                  <a:lnTo>
                    <a:pt x="269" y="404"/>
                  </a:lnTo>
                  <a:lnTo>
                    <a:pt x="262" y="404"/>
                  </a:lnTo>
                  <a:lnTo>
                    <a:pt x="255" y="402"/>
                  </a:lnTo>
                  <a:lnTo>
                    <a:pt x="248" y="399"/>
                  </a:lnTo>
                  <a:lnTo>
                    <a:pt x="243" y="394"/>
                  </a:lnTo>
                  <a:lnTo>
                    <a:pt x="238" y="389"/>
                  </a:lnTo>
                  <a:lnTo>
                    <a:pt x="235" y="382"/>
                  </a:lnTo>
                  <a:lnTo>
                    <a:pt x="232" y="376"/>
                  </a:lnTo>
                  <a:lnTo>
                    <a:pt x="232" y="368"/>
                  </a:lnTo>
                  <a:lnTo>
                    <a:pt x="232" y="368"/>
                  </a:lnTo>
                  <a:close/>
                  <a:moveTo>
                    <a:pt x="269" y="530"/>
                  </a:moveTo>
                  <a:lnTo>
                    <a:pt x="269" y="530"/>
                  </a:lnTo>
                  <a:lnTo>
                    <a:pt x="269" y="521"/>
                  </a:lnTo>
                  <a:lnTo>
                    <a:pt x="273" y="513"/>
                  </a:lnTo>
                  <a:lnTo>
                    <a:pt x="277" y="504"/>
                  </a:lnTo>
                  <a:lnTo>
                    <a:pt x="283" y="498"/>
                  </a:lnTo>
                  <a:lnTo>
                    <a:pt x="290" y="492"/>
                  </a:lnTo>
                  <a:lnTo>
                    <a:pt x="298" y="488"/>
                  </a:lnTo>
                  <a:lnTo>
                    <a:pt x="306" y="486"/>
                  </a:lnTo>
                  <a:lnTo>
                    <a:pt x="315" y="485"/>
                  </a:lnTo>
                  <a:lnTo>
                    <a:pt x="315" y="485"/>
                  </a:lnTo>
                  <a:lnTo>
                    <a:pt x="324" y="486"/>
                  </a:lnTo>
                  <a:lnTo>
                    <a:pt x="333" y="488"/>
                  </a:lnTo>
                  <a:lnTo>
                    <a:pt x="341" y="492"/>
                  </a:lnTo>
                  <a:lnTo>
                    <a:pt x="348" y="498"/>
                  </a:lnTo>
                  <a:lnTo>
                    <a:pt x="355" y="504"/>
                  </a:lnTo>
                  <a:lnTo>
                    <a:pt x="358" y="513"/>
                  </a:lnTo>
                  <a:lnTo>
                    <a:pt x="361" y="521"/>
                  </a:lnTo>
                  <a:lnTo>
                    <a:pt x="363" y="530"/>
                  </a:lnTo>
                  <a:lnTo>
                    <a:pt x="363" y="530"/>
                  </a:lnTo>
                  <a:lnTo>
                    <a:pt x="361" y="539"/>
                  </a:lnTo>
                  <a:lnTo>
                    <a:pt x="358" y="548"/>
                  </a:lnTo>
                  <a:lnTo>
                    <a:pt x="355" y="555"/>
                  </a:lnTo>
                  <a:lnTo>
                    <a:pt x="348" y="562"/>
                  </a:lnTo>
                  <a:lnTo>
                    <a:pt x="341" y="567"/>
                  </a:lnTo>
                  <a:lnTo>
                    <a:pt x="333" y="571"/>
                  </a:lnTo>
                  <a:lnTo>
                    <a:pt x="324" y="573"/>
                  </a:lnTo>
                  <a:lnTo>
                    <a:pt x="315" y="575"/>
                  </a:lnTo>
                  <a:lnTo>
                    <a:pt x="315" y="575"/>
                  </a:lnTo>
                  <a:lnTo>
                    <a:pt x="306" y="573"/>
                  </a:lnTo>
                  <a:lnTo>
                    <a:pt x="298" y="571"/>
                  </a:lnTo>
                  <a:lnTo>
                    <a:pt x="290" y="567"/>
                  </a:lnTo>
                  <a:lnTo>
                    <a:pt x="283" y="562"/>
                  </a:lnTo>
                  <a:lnTo>
                    <a:pt x="277" y="555"/>
                  </a:lnTo>
                  <a:lnTo>
                    <a:pt x="273" y="548"/>
                  </a:lnTo>
                  <a:lnTo>
                    <a:pt x="269" y="539"/>
                  </a:lnTo>
                  <a:lnTo>
                    <a:pt x="269" y="530"/>
                  </a:lnTo>
                  <a:lnTo>
                    <a:pt x="269" y="530"/>
                  </a:lnTo>
                  <a:close/>
                  <a:moveTo>
                    <a:pt x="419" y="334"/>
                  </a:moveTo>
                  <a:lnTo>
                    <a:pt x="419" y="334"/>
                  </a:lnTo>
                  <a:lnTo>
                    <a:pt x="420" y="326"/>
                  </a:lnTo>
                  <a:lnTo>
                    <a:pt x="422" y="320"/>
                  </a:lnTo>
                  <a:lnTo>
                    <a:pt x="425" y="313"/>
                  </a:lnTo>
                  <a:lnTo>
                    <a:pt x="430" y="308"/>
                  </a:lnTo>
                  <a:lnTo>
                    <a:pt x="434" y="304"/>
                  </a:lnTo>
                  <a:lnTo>
                    <a:pt x="441" y="300"/>
                  </a:lnTo>
                  <a:lnTo>
                    <a:pt x="448" y="299"/>
                  </a:lnTo>
                  <a:lnTo>
                    <a:pt x="456" y="298"/>
                  </a:lnTo>
                  <a:lnTo>
                    <a:pt x="456" y="298"/>
                  </a:lnTo>
                  <a:lnTo>
                    <a:pt x="462" y="299"/>
                  </a:lnTo>
                  <a:lnTo>
                    <a:pt x="469" y="300"/>
                  </a:lnTo>
                  <a:lnTo>
                    <a:pt x="476" y="304"/>
                  </a:lnTo>
                  <a:lnTo>
                    <a:pt x="481" y="308"/>
                  </a:lnTo>
                  <a:lnTo>
                    <a:pt x="486" y="313"/>
                  </a:lnTo>
                  <a:lnTo>
                    <a:pt x="489" y="320"/>
                  </a:lnTo>
                  <a:lnTo>
                    <a:pt x="492" y="326"/>
                  </a:lnTo>
                  <a:lnTo>
                    <a:pt x="492" y="334"/>
                  </a:lnTo>
                  <a:lnTo>
                    <a:pt x="492" y="334"/>
                  </a:lnTo>
                  <a:lnTo>
                    <a:pt x="492" y="340"/>
                  </a:lnTo>
                  <a:lnTo>
                    <a:pt x="489" y="347"/>
                  </a:lnTo>
                  <a:lnTo>
                    <a:pt x="486" y="353"/>
                  </a:lnTo>
                  <a:lnTo>
                    <a:pt x="481" y="359"/>
                  </a:lnTo>
                  <a:lnTo>
                    <a:pt x="476" y="363"/>
                  </a:lnTo>
                  <a:lnTo>
                    <a:pt x="469" y="366"/>
                  </a:lnTo>
                  <a:lnTo>
                    <a:pt x="462" y="368"/>
                  </a:lnTo>
                  <a:lnTo>
                    <a:pt x="456" y="368"/>
                  </a:lnTo>
                  <a:lnTo>
                    <a:pt x="456" y="368"/>
                  </a:lnTo>
                  <a:lnTo>
                    <a:pt x="448" y="368"/>
                  </a:lnTo>
                  <a:lnTo>
                    <a:pt x="441" y="366"/>
                  </a:lnTo>
                  <a:lnTo>
                    <a:pt x="434" y="363"/>
                  </a:lnTo>
                  <a:lnTo>
                    <a:pt x="430" y="359"/>
                  </a:lnTo>
                  <a:lnTo>
                    <a:pt x="425" y="353"/>
                  </a:lnTo>
                  <a:lnTo>
                    <a:pt x="422" y="347"/>
                  </a:lnTo>
                  <a:lnTo>
                    <a:pt x="420" y="340"/>
                  </a:lnTo>
                  <a:lnTo>
                    <a:pt x="419" y="334"/>
                  </a:lnTo>
                  <a:lnTo>
                    <a:pt x="419" y="334"/>
                  </a:lnTo>
                  <a:close/>
                </a:path>
              </a:pathLst>
            </a:custGeom>
            <a:solidFill>
              <a:srgbClr val="F6B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9"/>
            <p:cNvSpPr>
              <a:spLocks/>
            </p:cNvSpPr>
            <p:nvPr/>
          </p:nvSpPr>
          <p:spPr bwMode="auto">
            <a:xfrm flipH="1">
              <a:off x="5470891" y="-268569"/>
              <a:ext cx="22594" cy="17374"/>
            </a:xfrm>
            <a:custGeom>
              <a:avLst/>
              <a:gdLst>
                <a:gd name="T0" fmla="*/ 35 w 72"/>
                <a:gd name="T1" fmla="*/ 0 h 70"/>
                <a:gd name="T2" fmla="*/ 35 w 72"/>
                <a:gd name="T3" fmla="*/ 0 h 70"/>
                <a:gd name="T4" fmla="*/ 29 w 72"/>
                <a:gd name="T5" fmla="*/ 0 h 70"/>
                <a:gd name="T6" fmla="*/ 21 w 72"/>
                <a:gd name="T7" fmla="*/ 2 h 70"/>
                <a:gd name="T8" fmla="*/ 15 w 72"/>
                <a:gd name="T9" fmla="*/ 6 h 70"/>
                <a:gd name="T10" fmla="*/ 10 w 72"/>
                <a:gd name="T11" fmla="*/ 10 h 70"/>
                <a:gd name="T12" fmla="*/ 5 w 72"/>
                <a:gd name="T13" fmla="*/ 15 h 70"/>
                <a:gd name="T14" fmla="*/ 2 w 72"/>
                <a:gd name="T15" fmla="*/ 22 h 70"/>
                <a:gd name="T16" fmla="*/ 0 w 72"/>
                <a:gd name="T17" fmla="*/ 28 h 70"/>
                <a:gd name="T18" fmla="*/ 0 w 72"/>
                <a:gd name="T19" fmla="*/ 35 h 70"/>
                <a:gd name="T20" fmla="*/ 0 w 72"/>
                <a:gd name="T21" fmla="*/ 35 h 70"/>
                <a:gd name="T22" fmla="*/ 0 w 72"/>
                <a:gd name="T23" fmla="*/ 42 h 70"/>
                <a:gd name="T24" fmla="*/ 2 w 72"/>
                <a:gd name="T25" fmla="*/ 49 h 70"/>
                <a:gd name="T26" fmla="*/ 5 w 72"/>
                <a:gd name="T27" fmla="*/ 54 h 70"/>
                <a:gd name="T28" fmla="*/ 10 w 72"/>
                <a:gd name="T29" fmla="*/ 60 h 70"/>
                <a:gd name="T30" fmla="*/ 15 w 72"/>
                <a:gd name="T31" fmla="*/ 64 h 70"/>
                <a:gd name="T32" fmla="*/ 21 w 72"/>
                <a:gd name="T33" fmla="*/ 67 h 70"/>
                <a:gd name="T34" fmla="*/ 29 w 72"/>
                <a:gd name="T35" fmla="*/ 69 h 70"/>
                <a:gd name="T36" fmla="*/ 35 w 72"/>
                <a:gd name="T37" fmla="*/ 70 h 70"/>
                <a:gd name="T38" fmla="*/ 35 w 72"/>
                <a:gd name="T39" fmla="*/ 70 h 70"/>
                <a:gd name="T40" fmla="*/ 43 w 72"/>
                <a:gd name="T41" fmla="*/ 69 h 70"/>
                <a:gd name="T42" fmla="*/ 50 w 72"/>
                <a:gd name="T43" fmla="*/ 67 h 70"/>
                <a:gd name="T44" fmla="*/ 56 w 72"/>
                <a:gd name="T45" fmla="*/ 64 h 70"/>
                <a:gd name="T46" fmla="*/ 61 w 72"/>
                <a:gd name="T47" fmla="*/ 60 h 70"/>
                <a:gd name="T48" fmla="*/ 66 w 72"/>
                <a:gd name="T49" fmla="*/ 54 h 70"/>
                <a:gd name="T50" fmla="*/ 69 w 72"/>
                <a:gd name="T51" fmla="*/ 49 h 70"/>
                <a:gd name="T52" fmla="*/ 71 w 72"/>
                <a:gd name="T53" fmla="*/ 42 h 70"/>
                <a:gd name="T54" fmla="*/ 72 w 72"/>
                <a:gd name="T55" fmla="*/ 35 h 70"/>
                <a:gd name="T56" fmla="*/ 72 w 72"/>
                <a:gd name="T57" fmla="*/ 35 h 70"/>
                <a:gd name="T58" fmla="*/ 71 w 72"/>
                <a:gd name="T59" fmla="*/ 28 h 70"/>
                <a:gd name="T60" fmla="*/ 69 w 72"/>
                <a:gd name="T61" fmla="*/ 22 h 70"/>
                <a:gd name="T62" fmla="*/ 66 w 72"/>
                <a:gd name="T63" fmla="*/ 15 h 70"/>
                <a:gd name="T64" fmla="*/ 61 w 72"/>
                <a:gd name="T65" fmla="*/ 10 h 70"/>
                <a:gd name="T66" fmla="*/ 56 w 72"/>
                <a:gd name="T67" fmla="*/ 6 h 70"/>
                <a:gd name="T68" fmla="*/ 50 w 72"/>
                <a:gd name="T69" fmla="*/ 2 h 70"/>
                <a:gd name="T70" fmla="*/ 43 w 72"/>
                <a:gd name="T71" fmla="*/ 0 h 70"/>
                <a:gd name="T72" fmla="*/ 35 w 72"/>
                <a:gd name="T73" fmla="*/ 0 h 70"/>
                <a:gd name="T74" fmla="*/ 35 w 72"/>
                <a:gd name="T7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70">
                  <a:moveTo>
                    <a:pt x="35" y="0"/>
                  </a:moveTo>
                  <a:lnTo>
                    <a:pt x="35" y="0"/>
                  </a:lnTo>
                  <a:lnTo>
                    <a:pt x="29" y="0"/>
                  </a:lnTo>
                  <a:lnTo>
                    <a:pt x="21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2" y="49"/>
                  </a:lnTo>
                  <a:lnTo>
                    <a:pt x="5" y="54"/>
                  </a:lnTo>
                  <a:lnTo>
                    <a:pt x="10" y="60"/>
                  </a:lnTo>
                  <a:lnTo>
                    <a:pt x="15" y="64"/>
                  </a:lnTo>
                  <a:lnTo>
                    <a:pt x="21" y="67"/>
                  </a:lnTo>
                  <a:lnTo>
                    <a:pt x="29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43" y="69"/>
                  </a:lnTo>
                  <a:lnTo>
                    <a:pt x="50" y="67"/>
                  </a:lnTo>
                  <a:lnTo>
                    <a:pt x="56" y="64"/>
                  </a:lnTo>
                  <a:lnTo>
                    <a:pt x="61" y="60"/>
                  </a:lnTo>
                  <a:lnTo>
                    <a:pt x="66" y="54"/>
                  </a:lnTo>
                  <a:lnTo>
                    <a:pt x="69" y="49"/>
                  </a:lnTo>
                  <a:lnTo>
                    <a:pt x="71" y="42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1" y="28"/>
                  </a:lnTo>
                  <a:lnTo>
                    <a:pt x="69" y="22"/>
                  </a:lnTo>
                  <a:lnTo>
                    <a:pt x="66" y="15"/>
                  </a:lnTo>
                  <a:lnTo>
                    <a:pt x="61" y="10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10"/>
            <p:cNvSpPr>
              <a:spLocks/>
            </p:cNvSpPr>
            <p:nvPr/>
          </p:nvSpPr>
          <p:spPr bwMode="auto">
            <a:xfrm flipH="1">
              <a:off x="5460463" y="-204284"/>
              <a:ext cx="22594" cy="17374"/>
            </a:xfrm>
            <a:custGeom>
              <a:avLst/>
              <a:gdLst>
                <a:gd name="T0" fmla="*/ 39 w 79"/>
                <a:gd name="T1" fmla="*/ 0 h 76"/>
                <a:gd name="T2" fmla="*/ 39 w 79"/>
                <a:gd name="T3" fmla="*/ 0 h 76"/>
                <a:gd name="T4" fmla="*/ 32 w 79"/>
                <a:gd name="T5" fmla="*/ 1 h 76"/>
                <a:gd name="T6" fmla="*/ 24 w 79"/>
                <a:gd name="T7" fmla="*/ 3 h 76"/>
                <a:gd name="T8" fmla="*/ 17 w 79"/>
                <a:gd name="T9" fmla="*/ 6 h 76"/>
                <a:gd name="T10" fmla="*/ 11 w 79"/>
                <a:gd name="T11" fmla="*/ 11 h 76"/>
                <a:gd name="T12" fmla="*/ 7 w 79"/>
                <a:gd name="T13" fmla="*/ 17 h 76"/>
                <a:gd name="T14" fmla="*/ 4 w 79"/>
                <a:gd name="T15" fmla="*/ 23 h 76"/>
                <a:gd name="T16" fmla="*/ 1 w 79"/>
                <a:gd name="T17" fmla="*/ 30 h 76"/>
                <a:gd name="T18" fmla="*/ 0 w 79"/>
                <a:gd name="T19" fmla="*/ 38 h 76"/>
                <a:gd name="T20" fmla="*/ 0 w 79"/>
                <a:gd name="T21" fmla="*/ 38 h 76"/>
                <a:gd name="T22" fmla="*/ 1 w 79"/>
                <a:gd name="T23" fmla="*/ 45 h 76"/>
                <a:gd name="T24" fmla="*/ 4 w 79"/>
                <a:gd name="T25" fmla="*/ 53 h 76"/>
                <a:gd name="T26" fmla="*/ 7 w 79"/>
                <a:gd name="T27" fmla="*/ 58 h 76"/>
                <a:gd name="T28" fmla="*/ 11 w 79"/>
                <a:gd name="T29" fmla="*/ 65 h 76"/>
                <a:gd name="T30" fmla="*/ 17 w 79"/>
                <a:gd name="T31" fmla="*/ 69 h 76"/>
                <a:gd name="T32" fmla="*/ 24 w 79"/>
                <a:gd name="T33" fmla="*/ 72 h 76"/>
                <a:gd name="T34" fmla="*/ 32 w 79"/>
                <a:gd name="T35" fmla="*/ 75 h 76"/>
                <a:gd name="T36" fmla="*/ 39 w 79"/>
                <a:gd name="T37" fmla="*/ 76 h 76"/>
                <a:gd name="T38" fmla="*/ 39 w 79"/>
                <a:gd name="T39" fmla="*/ 76 h 76"/>
                <a:gd name="T40" fmla="*/ 47 w 79"/>
                <a:gd name="T41" fmla="*/ 75 h 76"/>
                <a:gd name="T42" fmla="*/ 54 w 79"/>
                <a:gd name="T43" fmla="*/ 72 h 76"/>
                <a:gd name="T44" fmla="*/ 61 w 79"/>
                <a:gd name="T45" fmla="*/ 69 h 76"/>
                <a:gd name="T46" fmla="*/ 66 w 79"/>
                <a:gd name="T47" fmla="*/ 65 h 76"/>
                <a:gd name="T48" fmla="*/ 72 w 79"/>
                <a:gd name="T49" fmla="*/ 58 h 76"/>
                <a:gd name="T50" fmla="*/ 75 w 79"/>
                <a:gd name="T51" fmla="*/ 53 h 76"/>
                <a:gd name="T52" fmla="*/ 78 w 79"/>
                <a:gd name="T53" fmla="*/ 45 h 76"/>
                <a:gd name="T54" fmla="*/ 79 w 79"/>
                <a:gd name="T55" fmla="*/ 38 h 76"/>
                <a:gd name="T56" fmla="*/ 79 w 79"/>
                <a:gd name="T57" fmla="*/ 38 h 76"/>
                <a:gd name="T58" fmla="*/ 78 w 79"/>
                <a:gd name="T59" fmla="*/ 30 h 76"/>
                <a:gd name="T60" fmla="*/ 75 w 79"/>
                <a:gd name="T61" fmla="*/ 23 h 76"/>
                <a:gd name="T62" fmla="*/ 72 w 79"/>
                <a:gd name="T63" fmla="*/ 17 h 76"/>
                <a:gd name="T64" fmla="*/ 66 w 79"/>
                <a:gd name="T65" fmla="*/ 11 h 76"/>
                <a:gd name="T66" fmla="*/ 61 w 79"/>
                <a:gd name="T67" fmla="*/ 6 h 76"/>
                <a:gd name="T68" fmla="*/ 54 w 79"/>
                <a:gd name="T69" fmla="*/ 3 h 76"/>
                <a:gd name="T70" fmla="*/ 47 w 79"/>
                <a:gd name="T71" fmla="*/ 1 h 76"/>
                <a:gd name="T72" fmla="*/ 39 w 79"/>
                <a:gd name="T73" fmla="*/ 0 h 76"/>
                <a:gd name="T74" fmla="*/ 39 w 79"/>
                <a:gd name="T7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6">
                  <a:moveTo>
                    <a:pt x="39" y="0"/>
                  </a:moveTo>
                  <a:lnTo>
                    <a:pt x="39" y="0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45"/>
                  </a:lnTo>
                  <a:lnTo>
                    <a:pt x="4" y="53"/>
                  </a:lnTo>
                  <a:lnTo>
                    <a:pt x="7" y="58"/>
                  </a:lnTo>
                  <a:lnTo>
                    <a:pt x="11" y="65"/>
                  </a:lnTo>
                  <a:lnTo>
                    <a:pt x="17" y="69"/>
                  </a:lnTo>
                  <a:lnTo>
                    <a:pt x="24" y="72"/>
                  </a:lnTo>
                  <a:lnTo>
                    <a:pt x="32" y="75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47" y="75"/>
                  </a:lnTo>
                  <a:lnTo>
                    <a:pt x="54" y="72"/>
                  </a:lnTo>
                  <a:lnTo>
                    <a:pt x="61" y="69"/>
                  </a:lnTo>
                  <a:lnTo>
                    <a:pt x="66" y="65"/>
                  </a:lnTo>
                  <a:lnTo>
                    <a:pt x="72" y="58"/>
                  </a:lnTo>
                  <a:lnTo>
                    <a:pt x="75" y="53"/>
                  </a:lnTo>
                  <a:lnTo>
                    <a:pt x="78" y="45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8" y="30"/>
                  </a:lnTo>
                  <a:lnTo>
                    <a:pt x="75" y="23"/>
                  </a:lnTo>
                  <a:lnTo>
                    <a:pt x="72" y="17"/>
                  </a:lnTo>
                  <a:lnTo>
                    <a:pt x="66" y="11"/>
                  </a:lnTo>
                  <a:lnTo>
                    <a:pt x="61" y="6"/>
                  </a:lnTo>
                  <a:lnTo>
                    <a:pt x="54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11"/>
            <p:cNvSpPr>
              <a:spLocks/>
            </p:cNvSpPr>
            <p:nvPr/>
          </p:nvSpPr>
          <p:spPr bwMode="auto">
            <a:xfrm flipH="1">
              <a:off x="5453511" y="-313742"/>
              <a:ext cx="27808" cy="24324"/>
            </a:xfrm>
            <a:custGeom>
              <a:avLst/>
              <a:gdLst>
                <a:gd name="T0" fmla="*/ 50 w 101"/>
                <a:gd name="T1" fmla="*/ 0 h 97"/>
                <a:gd name="T2" fmla="*/ 50 w 101"/>
                <a:gd name="T3" fmla="*/ 0 h 97"/>
                <a:gd name="T4" fmla="*/ 40 w 101"/>
                <a:gd name="T5" fmla="*/ 1 h 97"/>
                <a:gd name="T6" fmla="*/ 31 w 101"/>
                <a:gd name="T7" fmla="*/ 3 h 97"/>
                <a:gd name="T8" fmla="*/ 22 w 101"/>
                <a:gd name="T9" fmla="*/ 7 h 97"/>
                <a:gd name="T10" fmla="*/ 14 w 101"/>
                <a:gd name="T11" fmla="*/ 14 h 97"/>
                <a:gd name="T12" fmla="*/ 9 w 101"/>
                <a:gd name="T13" fmla="*/ 21 h 97"/>
                <a:gd name="T14" fmla="*/ 4 w 101"/>
                <a:gd name="T15" fmla="*/ 29 h 97"/>
                <a:gd name="T16" fmla="*/ 1 w 101"/>
                <a:gd name="T17" fmla="*/ 39 h 97"/>
                <a:gd name="T18" fmla="*/ 0 w 101"/>
                <a:gd name="T19" fmla="*/ 48 h 97"/>
                <a:gd name="T20" fmla="*/ 0 w 101"/>
                <a:gd name="T21" fmla="*/ 48 h 97"/>
                <a:gd name="T22" fmla="*/ 1 w 101"/>
                <a:gd name="T23" fmla="*/ 58 h 97"/>
                <a:gd name="T24" fmla="*/ 4 w 101"/>
                <a:gd name="T25" fmla="*/ 67 h 97"/>
                <a:gd name="T26" fmla="*/ 9 w 101"/>
                <a:gd name="T27" fmla="*/ 75 h 97"/>
                <a:gd name="T28" fmla="*/ 14 w 101"/>
                <a:gd name="T29" fmla="*/ 83 h 97"/>
                <a:gd name="T30" fmla="*/ 22 w 101"/>
                <a:gd name="T31" fmla="*/ 88 h 97"/>
                <a:gd name="T32" fmla="*/ 31 w 101"/>
                <a:gd name="T33" fmla="*/ 93 h 97"/>
                <a:gd name="T34" fmla="*/ 40 w 101"/>
                <a:gd name="T35" fmla="*/ 96 h 97"/>
                <a:gd name="T36" fmla="*/ 50 w 101"/>
                <a:gd name="T37" fmla="*/ 97 h 97"/>
                <a:gd name="T38" fmla="*/ 50 w 101"/>
                <a:gd name="T39" fmla="*/ 97 h 97"/>
                <a:gd name="T40" fmla="*/ 60 w 101"/>
                <a:gd name="T41" fmla="*/ 96 h 97"/>
                <a:gd name="T42" fmla="*/ 70 w 101"/>
                <a:gd name="T43" fmla="*/ 93 h 97"/>
                <a:gd name="T44" fmla="*/ 78 w 101"/>
                <a:gd name="T45" fmla="*/ 88 h 97"/>
                <a:gd name="T46" fmla="*/ 86 w 101"/>
                <a:gd name="T47" fmla="*/ 83 h 97"/>
                <a:gd name="T48" fmla="*/ 93 w 101"/>
                <a:gd name="T49" fmla="*/ 75 h 97"/>
                <a:gd name="T50" fmla="*/ 97 w 101"/>
                <a:gd name="T51" fmla="*/ 67 h 97"/>
                <a:gd name="T52" fmla="*/ 99 w 101"/>
                <a:gd name="T53" fmla="*/ 58 h 97"/>
                <a:gd name="T54" fmla="*/ 101 w 101"/>
                <a:gd name="T55" fmla="*/ 48 h 97"/>
                <a:gd name="T56" fmla="*/ 101 w 101"/>
                <a:gd name="T57" fmla="*/ 48 h 97"/>
                <a:gd name="T58" fmla="*/ 99 w 101"/>
                <a:gd name="T59" fmla="*/ 39 h 97"/>
                <a:gd name="T60" fmla="*/ 97 w 101"/>
                <a:gd name="T61" fmla="*/ 29 h 97"/>
                <a:gd name="T62" fmla="*/ 93 w 101"/>
                <a:gd name="T63" fmla="*/ 21 h 97"/>
                <a:gd name="T64" fmla="*/ 86 w 101"/>
                <a:gd name="T65" fmla="*/ 14 h 97"/>
                <a:gd name="T66" fmla="*/ 78 w 101"/>
                <a:gd name="T67" fmla="*/ 7 h 97"/>
                <a:gd name="T68" fmla="*/ 70 w 101"/>
                <a:gd name="T69" fmla="*/ 3 h 97"/>
                <a:gd name="T70" fmla="*/ 60 w 101"/>
                <a:gd name="T71" fmla="*/ 1 h 97"/>
                <a:gd name="T72" fmla="*/ 50 w 101"/>
                <a:gd name="T73" fmla="*/ 0 h 97"/>
                <a:gd name="T74" fmla="*/ 50 w 101"/>
                <a:gd name="T7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97">
                  <a:moveTo>
                    <a:pt x="50" y="0"/>
                  </a:moveTo>
                  <a:lnTo>
                    <a:pt x="50" y="0"/>
                  </a:lnTo>
                  <a:lnTo>
                    <a:pt x="40" y="1"/>
                  </a:lnTo>
                  <a:lnTo>
                    <a:pt x="31" y="3"/>
                  </a:lnTo>
                  <a:lnTo>
                    <a:pt x="22" y="7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58"/>
                  </a:lnTo>
                  <a:lnTo>
                    <a:pt x="4" y="67"/>
                  </a:lnTo>
                  <a:lnTo>
                    <a:pt x="9" y="75"/>
                  </a:lnTo>
                  <a:lnTo>
                    <a:pt x="14" y="83"/>
                  </a:lnTo>
                  <a:lnTo>
                    <a:pt x="22" y="88"/>
                  </a:lnTo>
                  <a:lnTo>
                    <a:pt x="31" y="93"/>
                  </a:lnTo>
                  <a:lnTo>
                    <a:pt x="40" y="96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60" y="96"/>
                  </a:lnTo>
                  <a:lnTo>
                    <a:pt x="70" y="93"/>
                  </a:lnTo>
                  <a:lnTo>
                    <a:pt x="78" y="88"/>
                  </a:lnTo>
                  <a:lnTo>
                    <a:pt x="86" y="83"/>
                  </a:lnTo>
                  <a:lnTo>
                    <a:pt x="93" y="75"/>
                  </a:lnTo>
                  <a:lnTo>
                    <a:pt x="97" y="67"/>
                  </a:lnTo>
                  <a:lnTo>
                    <a:pt x="99" y="58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99" y="39"/>
                  </a:lnTo>
                  <a:lnTo>
                    <a:pt x="97" y="29"/>
                  </a:lnTo>
                  <a:lnTo>
                    <a:pt x="93" y="21"/>
                  </a:lnTo>
                  <a:lnTo>
                    <a:pt x="86" y="14"/>
                  </a:lnTo>
                  <a:lnTo>
                    <a:pt x="78" y="7"/>
                  </a:lnTo>
                  <a:lnTo>
                    <a:pt x="70" y="3"/>
                  </a:lnTo>
                  <a:lnTo>
                    <a:pt x="60" y="1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12"/>
            <p:cNvSpPr>
              <a:spLocks/>
            </p:cNvSpPr>
            <p:nvPr/>
          </p:nvSpPr>
          <p:spPr bwMode="auto">
            <a:xfrm flipH="1">
              <a:off x="5420489" y="-263357"/>
              <a:ext cx="22594" cy="17374"/>
            </a:xfrm>
            <a:custGeom>
              <a:avLst/>
              <a:gdLst>
                <a:gd name="T0" fmla="*/ 37 w 74"/>
                <a:gd name="T1" fmla="*/ 0 h 71"/>
                <a:gd name="T2" fmla="*/ 37 w 74"/>
                <a:gd name="T3" fmla="*/ 0 h 71"/>
                <a:gd name="T4" fmla="*/ 30 w 74"/>
                <a:gd name="T5" fmla="*/ 1 h 71"/>
                <a:gd name="T6" fmla="*/ 23 w 74"/>
                <a:gd name="T7" fmla="*/ 3 h 71"/>
                <a:gd name="T8" fmla="*/ 16 w 74"/>
                <a:gd name="T9" fmla="*/ 6 h 71"/>
                <a:gd name="T10" fmla="*/ 11 w 74"/>
                <a:gd name="T11" fmla="*/ 10 h 71"/>
                <a:gd name="T12" fmla="*/ 6 w 74"/>
                <a:gd name="T13" fmla="*/ 16 h 71"/>
                <a:gd name="T14" fmla="*/ 3 w 74"/>
                <a:gd name="T15" fmla="*/ 21 h 71"/>
                <a:gd name="T16" fmla="*/ 0 w 74"/>
                <a:gd name="T17" fmla="*/ 29 h 71"/>
                <a:gd name="T18" fmla="*/ 0 w 74"/>
                <a:gd name="T19" fmla="*/ 35 h 71"/>
                <a:gd name="T20" fmla="*/ 0 w 74"/>
                <a:gd name="T21" fmla="*/ 35 h 71"/>
                <a:gd name="T22" fmla="*/ 0 w 74"/>
                <a:gd name="T23" fmla="*/ 43 h 71"/>
                <a:gd name="T24" fmla="*/ 3 w 74"/>
                <a:gd name="T25" fmla="*/ 49 h 71"/>
                <a:gd name="T26" fmla="*/ 6 w 74"/>
                <a:gd name="T27" fmla="*/ 56 h 71"/>
                <a:gd name="T28" fmla="*/ 11 w 74"/>
                <a:gd name="T29" fmla="*/ 61 h 71"/>
                <a:gd name="T30" fmla="*/ 16 w 74"/>
                <a:gd name="T31" fmla="*/ 66 h 71"/>
                <a:gd name="T32" fmla="*/ 23 w 74"/>
                <a:gd name="T33" fmla="*/ 69 h 71"/>
                <a:gd name="T34" fmla="*/ 30 w 74"/>
                <a:gd name="T35" fmla="*/ 71 h 71"/>
                <a:gd name="T36" fmla="*/ 37 w 74"/>
                <a:gd name="T37" fmla="*/ 71 h 71"/>
                <a:gd name="T38" fmla="*/ 37 w 74"/>
                <a:gd name="T39" fmla="*/ 71 h 71"/>
                <a:gd name="T40" fmla="*/ 44 w 74"/>
                <a:gd name="T41" fmla="*/ 71 h 71"/>
                <a:gd name="T42" fmla="*/ 51 w 74"/>
                <a:gd name="T43" fmla="*/ 69 h 71"/>
                <a:gd name="T44" fmla="*/ 58 w 74"/>
                <a:gd name="T45" fmla="*/ 66 h 71"/>
                <a:gd name="T46" fmla="*/ 63 w 74"/>
                <a:gd name="T47" fmla="*/ 61 h 71"/>
                <a:gd name="T48" fmla="*/ 68 w 74"/>
                <a:gd name="T49" fmla="*/ 56 h 71"/>
                <a:gd name="T50" fmla="*/ 71 w 74"/>
                <a:gd name="T51" fmla="*/ 49 h 71"/>
                <a:gd name="T52" fmla="*/ 73 w 74"/>
                <a:gd name="T53" fmla="*/ 43 h 71"/>
                <a:gd name="T54" fmla="*/ 74 w 74"/>
                <a:gd name="T55" fmla="*/ 35 h 71"/>
                <a:gd name="T56" fmla="*/ 74 w 74"/>
                <a:gd name="T57" fmla="*/ 35 h 71"/>
                <a:gd name="T58" fmla="*/ 73 w 74"/>
                <a:gd name="T59" fmla="*/ 29 h 71"/>
                <a:gd name="T60" fmla="*/ 71 w 74"/>
                <a:gd name="T61" fmla="*/ 21 h 71"/>
                <a:gd name="T62" fmla="*/ 68 w 74"/>
                <a:gd name="T63" fmla="*/ 16 h 71"/>
                <a:gd name="T64" fmla="*/ 63 w 74"/>
                <a:gd name="T65" fmla="*/ 10 h 71"/>
                <a:gd name="T66" fmla="*/ 58 w 74"/>
                <a:gd name="T67" fmla="*/ 6 h 71"/>
                <a:gd name="T68" fmla="*/ 51 w 74"/>
                <a:gd name="T69" fmla="*/ 3 h 71"/>
                <a:gd name="T70" fmla="*/ 44 w 74"/>
                <a:gd name="T71" fmla="*/ 1 h 71"/>
                <a:gd name="T72" fmla="*/ 37 w 74"/>
                <a:gd name="T73" fmla="*/ 0 h 71"/>
                <a:gd name="T74" fmla="*/ 37 w 74"/>
                <a:gd name="T7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1">
                  <a:moveTo>
                    <a:pt x="37" y="0"/>
                  </a:moveTo>
                  <a:lnTo>
                    <a:pt x="37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3" y="49"/>
                  </a:lnTo>
                  <a:lnTo>
                    <a:pt x="6" y="56"/>
                  </a:lnTo>
                  <a:lnTo>
                    <a:pt x="11" y="61"/>
                  </a:lnTo>
                  <a:lnTo>
                    <a:pt x="16" y="66"/>
                  </a:lnTo>
                  <a:lnTo>
                    <a:pt x="23" y="69"/>
                  </a:lnTo>
                  <a:lnTo>
                    <a:pt x="30" y="71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44" y="71"/>
                  </a:lnTo>
                  <a:lnTo>
                    <a:pt x="51" y="69"/>
                  </a:lnTo>
                  <a:lnTo>
                    <a:pt x="58" y="66"/>
                  </a:lnTo>
                  <a:lnTo>
                    <a:pt x="63" y="61"/>
                  </a:lnTo>
                  <a:lnTo>
                    <a:pt x="68" y="56"/>
                  </a:lnTo>
                  <a:lnTo>
                    <a:pt x="71" y="49"/>
                  </a:lnTo>
                  <a:lnTo>
                    <a:pt x="73" y="43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73" y="29"/>
                  </a:lnTo>
                  <a:lnTo>
                    <a:pt x="71" y="21"/>
                  </a:lnTo>
                  <a:lnTo>
                    <a:pt x="68" y="16"/>
                  </a:lnTo>
                  <a:lnTo>
                    <a:pt x="63" y="10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13"/>
            <p:cNvSpPr>
              <a:spLocks/>
            </p:cNvSpPr>
            <p:nvPr/>
          </p:nvSpPr>
          <p:spPr bwMode="auto">
            <a:xfrm flipH="1">
              <a:off x="5404847" y="-225133"/>
              <a:ext cx="26070" cy="22587"/>
            </a:xfrm>
            <a:custGeom>
              <a:avLst/>
              <a:gdLst>
                <a:gd name="T0" fmla="*/ 46 w 94"/>
                <a:gd name="T1" fmla="*/ 0 h 90"/>
                <a:gd name="T2" fmla="*/ 46 w 94"/>
                <a:gd name="T3" fmla="*/ 0 h 90"/>
                <a:gd name="T4" fmla="*/ 37 w 94"/>
                <a:gd name="T5" fmla="*/ 1 h 90"/>
                <a:gd name="T6" fmla="*/ 29 w 94"/>
                <a:gd name="T7" fmla="*/ 3 h 90"/>
                <a:gd name="T8" fmla="*/ 21 w 94"/>
                <a:gd name="T9" fmla="*/ 7 h 90"/>
                <a:gd name="T10" fmla="*/ 14 w 94"/>
                <a:gd name="T11" fmla="*/ 13 h 90"/>
                <a:gd name="T12" fmla="*/ 8 w 94"/>
                <a:gd name="T13" fmla="*/ 19 h 90"/>
                <a:gd name="T14" fmla="*/ 4 w 94"/>
                <a:gd name="T15" fmla="*/ 28 h 90"/>
                <a:gd name="T16" fmla="*/ 0 w 94"/>
                <a:gd name="T17" fmla="*/ 36 h 90"/>
                <a:gd name="T18" fmla="*/ 0 w 94"/>
                <a:gd name="T19" fmla="*/ 45 h 90"/>
                <a:gd name="T20" fmla="*/ 0 w 94"/>
                <a:gd name="T21" fmla="*/ 45 h 90"/>
                <a:gd name="T22" fmla="*/ 0 w 94"/>
                <a:gd name="T23" fmla="*/ 54 h 90"/>
                <a:gd name="T24" fmla="*/ 4 w 94"/>
                <a:gd name="T25" fmla="*/ 63 h 90"/>
                <a:gd name="T26" fmla="*/ 8 w 94"/>
                <a:gd name="T27" fmla="*/ 70 h 90"/>
                <a:gd name="T28" fmla="*/ 14 w 94"/>
                <a:gd name="T29" fmla="*/ 77 h 90"/>
                <a:gd name="T30" fmla="*/ 21 w 94"/>
                <a:gd name="T31" fmla="*/ 82 h 90"/>
                <a:gd name="T32" fmla="*/ 29 w 94"/>
                <a:gd name="T33" fmla="*/ 86 h 90"/>
                <a:gd name="T34" fmla="*/ 37 w 94"/>
                <a:gd name="T35" fmla="*/ 88 h 90"/>
                <a:gd name="T36" fmla="*/ 46 w 94"/>
                <a:gd name="T37" fmla="*/ 90 h 90"/>
                <a:gd name="T38" fmla="*/ 46 w 94"/>
                <a:gd name="T39" fmla="*/ 90 h 90"/>
                <a:gd name="T40" fmla="*/ 55 w 94"/>
                <a:gd name="T41" fmla="*/ 88 h 90"/>
                <a:gd name="T42" fmla="*/ 64 w 94"/>
                <a:gd name="T43" fmla="*/ 86 h 90"/>
                <a:gd name="T44" fmla="*/ 72 w 94"/>
                <a:gd name="T45" fmla="*/ 82 h 90"/>
                <a:gd name="T46" fmla="*/ 79 w 94"/>
                <a:gd name="T47" fmla="*/ 77 h 90"/>
                <a:gd name="T48" fmla="*/ 86 w 94"/>
                <a:gd name="T49" fmla="*/ 70 h 90"/>
                <a:gd name="T50" fmla="*/ 89 w 94"/>
                <a:gd name="T51" fmla="*/ 63 h 90"/>
                <a:gd name="T52" fmla="*/ 92 w 94"/>
                <a:gd name="T53" fmla="*/ 54 h 90"/>
                <a:gd name="T54" fmla="*/ 94 w 94"/>
                <a:gd name="T55" fmla="*/ 45 h 90"/>
                <a:gd name="T56" fmla="*/ 94 w 94"/>
                <a:gd name="T57" fmla="*/ 45 h 90"/>
                <a:gd name="T58" fmla="*/ 92 w 94"/>
                <a:gd name="T59" fmla="*/ 36 h 90"/>
                <a:gd name="T60" fmla="*/ 89 w 94"/>
                <a:gd name="T61" fmla="*/ 28 h 90"/>
                <a:gd name="T62" fmla="*/ 86 w 94"/>
                <a:gd name="T63" fmla="*/ 19 h 90"/>
                <a:gd name="T64" fmla="*/ 79 w 94"/>
                <a:gd name="T65" fmla="*/ 13 h 90"/>
                <a:gd name="T66" fmla="*/ 72 w 94"/>
                <a:gd name="T67" fmla="*/ 7 h 90"/>
                <a:gd name="T68" fmla="*/ 64 w 94"/>
                <a:gd name="T69" fmla="*/ 3 h 90"/>
                <a:gd name="T70" fmla="*/ 55 w 94"/>
                <a:gd name="T71" fmla="*/ 1 h 90"/>
                <a:gd name="T72" fmla="*/ 46 w 94"/>
                <a:gd name="T73" fmla="*/ 0 h 90"/>
                <a:gd name="T74" fmla="*/ 46 w 94"/>
                <a:gd name="T7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" h="90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9" y="3"/>
                  </a:lnTo>
                  <a:lnTo>
                    <a:pt x="21" y="7"/>
                  </a:lnTo>
                  <a:lnTo>
                    <a:pt x="14" y="13"/>
                  </a:lnTo>
                  <a:lnTo>
                    <a:pt x="8" y="19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4" y="63"/>
                  </a:lnTo>
                  <a:lnTo>
                    <a:pt x="8" y="70"/>
                  </a:lnTo>
                  <a:lnTo>
                    <a:pt x="14" y="77"/>
                  </a:lnTo>
                  <a:lnTo>
                    <a:pt x="21" y="82"/>
                  </a:lnTo>
                  <a:lnTo>
                    <a:pt x="29" y="86"/>
                  </a:lnTo>
                  <a:lnTo>
                    <a:pt x="37" y="88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5" y="88"/>
                  </a:lnTo>
                  <a:lnTo>
                    <a:pt x="64" y="86"/>
                  </a:lnTo>
                  <a:lnTo>
                    <a:pt x="72" y="82"/>
                  </a:lnTo>
                  <a:lnTo>
                    <a:pt x="79" y="77"/>
                  </a:lnTo>
                  <a:lnTo>
                    <a:pt x="86" y="70"/>
                  </a:lnTo>
                  <a:lnTo>
                    <a:pt x="89" y="63"/>
                  </a:lnTo>
                  <a:lnTo>
                    <a:pt x="92" y="54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2" y="36"/>
                  </a:lnTo>
                  <a:lnTo>
                    <a:pt x="89" y="28"/>
                  </a:lnTo>
                  <a:lnTo>
                    <a:pt x="86" y="19"/>
                  </a:lnTo>
                  <a:lnTo>
                    <a:pt x="79" y="13"/>
                  </a:lnTo>
                  <a:lnTo>
                    <a:pt x="72" y="7"/>
                  </a:lnTo>
                  <a:lnTo>
                    <a:pt x="64" y="3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14"/>
            <p:cNvSpPr>
              <a:spLocks/>
            </p:cNvSpPr>
            <p:nvPr/>
          </p:nvSpPr>
          <p:spPr bwMode="auto">
            <a:xfrm flipH="1">
              <a:off x="5366611" y="-272044"/>
              <a:ext cx="22594" cy="17374"/>
            </a:xfrm>
            <a:custGeom>
              <a:avLst/>
              <a:gdLst>
                <a:gd name="T0" fmla="*/ 37 w 73"/>
                <a:gd name="T1" fmla="*/ 0 h 70"/>
                <a:gd name="T2" fmla="*/ 37 w 73"/>
                <a:gd name="T3" fmla="*/ 0 h 70"/>
                <a:gd name="T4" fmla="*/ 29 w 73"/>
                <a:gd name="T5" fmla="*/ 1 h 70"/>
                <a:gd name="T6" fmla="*/ 22 w 73"/>
                <a:gd name="T7" fmla="*/ 2 h 70"/>
                <a:gd name="T8" fmla="*/ 15 w 73"/>
                <a:gd name="T9" fmla="*/ 6 h 70"/>
                <a:gd name="T10" fmla="*/ 11 w 73"/>
                <a:gd name="T11" fmla="*/ 10 h 70"/>
                <a:gd name="T12" fmla="*/ 6 w 73"/>
                <a:gd name="T13" fmla="*/ 15 h 70"/>
                <a:gd name="T14" fmla="*/ 3 w 73"/>
                <a:gd name="T15" fmla="*/ 22 h 70"/>
                <a:gd name="T16" fmla="*/ 1 w 73"/>
                <a:gd name="T17" fmla="*/ 28 h 70"/>
                <a:gd name="T18" fmla="*/ 0 w 73"/>
                <a:gd name="T19" fmla="*/ 36 h 70"/>
                <a:gd name="T20" fmla="*/ 0 w 73"/>
                <a:gd name="T21" fmla="*/ 36 h 70"/>
                <a:gd name="T22" fmla="*/ 1 w 73"/>
                <a:gd name="T23" fmla="*/ 42 h 70"/>
                <a:gd name="T24" fmla="*/ 3 w 73"/>
                <a:gd name="T25" fmla="*/ 49 h 70"/>
                <a:gd name="T26" fmla="*/ 6 w 73"/>
                <a:gd name="T27" fmla="*/ 55 h 70"/>
                <a:gd name="T28" fmla="*/ 11 w 73"/>
                <a:gd name="T29" fmla="*/ 61 h 70"/>
                <a:gd name="T30" fmla="*/ 15 w 73"/>
                <a:gd name="T31" fmla="*/ 65 h 70"/>
                <a:gd name="T32" fmla="*/ 22 w 73"/>
                <a:gd name="T33" fmla="*/ 68 h 70"/>
                <a:gd name="T34" fmla="*/ 29 w 73"/>
                <a:gd name="T35" fmla="*/ 70 h 70"/>
                <a:gd name="T36" fmla="*/ 37 w 73"/>
                <a:gd name="T37" fmla="*/ 70 h 70"/>
                <a:gd name="T38" fmla="*/ 37 w 73"/>
                <a:gd name="T39" fmla="*/ 70 h 70"/>
                <a:gd name="T40" fmla="*/ 43 w 73"/>
                <a:gd name="T41" fmla="*/ 70 h 70"/>
                <a:gd name="T42" fmla="*/ 50 w 73"/>
                <a:gd name="T43" fmla="*/ 68 h 70"/>
                <a:gd name="T44" fmla="*/ 57 w 73"/>
                <a:gd name="T45" fmla="*/ 65 h 70"/>
                <a:gd name="T46" fmla="*/ 62 w 73"/>
                <a:gd name="T47" fmla="*/ 61 h 70"/>
                <a:gd name="T48" fmla="*/ 67 w 73"/>
                <a:gd name="T49" fmla="*/ 55 h 70"/>
                <a:gd name="T50" fmla="*/ 70 w 73"/>
                <a:gd name="T51" fmla="*/ 49 h 70"/>
                <a:gd name="T52" fmla="*/ 73 w 73"/>
                <a:gd name="T53" fmla="*/ 42 h 70"/>
                <a:gd name="T54" fmla="*/ 73 w 73"/>
                <a:gd name="T55" fmla="*/ 36 h 70"/>
                <a:gd name="T56" fmla="*/ 73 w 73"/>
                <a:gd name="T57" fmla="*/ 36 h 70"/>
                <a:gd name="T58" fmla="*/ 73 w 73"/>
                <a:gd name="T59" fmla="*/ 28 h 70"/>
                <a:gd name="T60" fmla="*/ 70 w 73"/>
                <a:gd name="T61" fmla="*/ 22 h 70"/>
                <a:gd name="T62" fmla="*/ 67 w 73"/>
                <a:gd name="T63" fmla="*/ 15 h 70"/>
                <a:gd name="T64" fmla="*/ 62 w 73"/>
                <a:gd name="T65" fmla="*/ 10 h 70"/>
                <a:gd name="T66" fmla="*/ 57 w 73"/>
                <a:gd name="T67" fmla="*/ 6 h 70"/>
                <a:gd name="T68" fmla="*/ 50 w 73"/>
                <a:gd name="T69" fmla="*/ 2 h 70"/>
                <a:gd name="T70" fmla="*/ 43 w 73"/>
                <a:gd name="T71" fmla="*/ 1 h 70"/>
                <a:gd name="T72" fmla="*/ 37 w 73"/>
                <a:gd name="T73" fmla="*/ 0 h 70"/>
                <a:gd name="T74" fmla="*/ 37 w 73"/>
                <a:gd name="T7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0">
                  <a:moveTo>
                    <a:pt x="37" y="0"/>
                  </a:moveTo>
                  <a:lnTo>
                    <a:pt x="37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2"/>
                  </a:lnTo>
                  <a:lnTo>
                    <a:pt x="3" y="49"/>
                  </a:lnTo>
                  <a:lnTo>
                    <a:pt x="6" y="55"/>
                  </a:lnTo>
                  <a:lnTo>
                    <a:pt x="11" y="61"/>
                  </a:lnTo>
                  <a:lnTo>
                    <a:pt x="15" y="65"/>
                  </a:lnTo>
                  <a:lnTo>
                    <a:pt x="22" y="68"/>
                  </a:lnTo>
                  <a:lnTo>
                    <a:pt x="29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3" y="70"/>
                  </a:lnTo>
                  <a:lnTo>
                    <a:pt x="50" y="68"/>
                  </a:lnTo>
                  <a:lnTo>
                    <a:pt x="57" y="65"/>
                  </a:lnTo>
                  <a:lnTo>
                    <a:pt x="62" y="61"/>
                  </a:lnTo>
                  <a:lnTo>
                    <a:pt x="67" y="55"/>
                  </a:lnTo>
                  <a:lnTo>
                    <a:pt x="70" y="49"/>
                  </a:lnTo>
                  <a:lnTo>
                    <a:pt x="73" y="42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3" y="28"/>
                  </a:lnTo>
                  <a:lnTo>
                    <a:pt x="70" y="22"/>
                  </a:lnTo>
                  <a:lnTo>
                    <a:pt x="67" y="15"/>
                  </a:lnTo>
                  <a:lnTo>
                    <a:pt x="62" y="10"/>
                  </a:lnTo>
                  <a:lnTo>
                    <a:pt x="57" y="6"/>
                  </a:lnTo>
                  <a:lnTo>
                    <a:pt x="50" y="2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25"/>
            <p:cNvSpPr>
              <a:spLocks noEditPoints="1"/>
            </p:cNvSpPr>
            <p:nvPr/>
          </p:nvSpPr>
          <p:spPr bwMode="auto">
            <a:xfrm flipH="1">
              <a:off x="5034653" y="-245982"/>
              <a:ext cx="224202" cy="189380"/>
            </a:xfrm>
            <a:custGeom>
              <a:avLst/>
              <a:gdLst>
                <a:gd name="T0" fmla="*/ 0 w 776"/>
                <a:gd name="T1" fmla="*/ 0 h 766"/>
                <a:gd name="T2" fmla="*/ 19 w 776"/>
                <a:gd name="T3" fmla="*/ 74 h 766"/>
                <a:gd name="T4" fmla="*/ 193 w 776"/>
                <a:gd name="T5" fmla="*/ 766 h 766"/>
                <a:gd name="T6" fmla="*/ 719 w 776"/>
                <a:gd name="T7" fmla="*/ 265 h 766"/>
                <a:gd name="T8" fmla="*/ 776 w 776"/>
                <a:gd name="T9" fmla="*/ 211 h 766"/>
                <a:gd name="T10" fmla="*/ 776 w 776"/>
                <a:gd name="T11" fmla="*/ 211 h 766"/>
                <a:gd name="T12" fmla="*/ 677 w 776"/>
                <a:gd name="T13" fmla="*/ 191 h 766"/>
                <a:gd name="T14" fmla="*/ 578 w 776"/>
                <a:gd name="T15" fmla="*/ 169 h 766"/>
                <a:gd name="T16" fmla="*/ 479 w 776"/>
                <a:gd name="T17" fmla="*/ 146 h 766"/>
                <a:gd name="T18" fmla="*/ 382 w 776"/>
                <a:gd name="T19" fmla="*/ 120 h 766"/>
                <a:gd name="T20" fmla="*/ 285 w 776"/>
                <a:gd name="T21" fmla="*/ 92 h 766"/>
                <a:gd name="T22" fmla="*/ 190 w 776"/>
                <a:gd name="T23" fmla="*/ 62 h 766"/>
                <a:gd name="T24" fmla="*/ 95 w 776"/>
                <a:gd name="T25" fmla="*/ 32 h 766"/>
                <a:gd name="T26" fmla="*/ 0 w 776"/>
                <a:gd name="T27" fmla="*/ 0 h 766"/>
                <a:gd name="T28" fmla="*/ 0 w 776"/>
                <a:gd name="T29" fmla="*/ 0 h 766"/>
                <a:gd name="T30" fmla="*/ 147 w 776"/>
                <a:gd name="T31" fmla="*/ 249 h 766"/>
                <a:gd name="T32" fmla="*/ 201 w 776"/>
                <a:gd name="T33" fmla="*/ 106 h 766"/>
                <a:gd name="T34" fmla="*/ 271 w 776"/>
                <a:gd name="T35" fmla="*/ 249 h 766"/>
                <a:gd name="T36" fmla="*/ 147 w 776"/>
                <a:gd name="T37" fmla="*/ 249 h 766"/>
                <a:gd name="T38" fmla="*/ 234 w 776"/>
                <a:gd name="T39" fmla="*/ 553 h 766"/>
                <a:gd name="T40" fmla="*/ 234 w 776"/>
                <a:gd name="T41" fmla="*/ 473 h 766"/>
                <a:gd name="T42" fmla="*/ 328 w 776"/>
                <a:gd name="T43" fmla="*/ 583 h 766"/>
                <a:gd name="T44" fmla="*/ 234 w 776"/>
                <a:gd name="T45" fmla="*/ 553 h 766"/>
                <a:gd name="T46" fmla="*/ 403 w 776"/>
                <a:gd name="T47" fmla="*/ 398 h 766"/>
                <a:gd name="T48" fmla="*/ 252 w 776"/>
                <a:gd name="T49" fmla="*/ 354 h 766"/>
                <a:gd name="T50" fmla="*/ 377 w 776"/>
                <a:gd name="T51" fmla="*/ 309 h 766"/>
                <a:gd name="T52" fmla="*/ 403 w 776"/>
                <a:gd name="T53" fmla="*/ 398 h 766"/>
                <a:gd name="T54" fmla="*/ 474 w 776"/>
                <a:gd name="T55" fmla="*/ 309 h 766"/>
                <a:gd name="T56" fmla="*/ 528 w 776"/>
                <a:gd name="T57" fmla="*/ 238 h 766"/>
                <a:gd name="T58" fmla="*/ 550 w 776"/>
                <a:gd name="T59" fmla="*/ 318 h 766"/>
                <a:gd name="T60" fmla="*/ 474 w 776"/>
                <a:gd name="T61" fmla="*/ 309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6" h="766">
                  <a:moveTo>
                    <a:pt x="0" y="0"/>
                  </a:moveTo>
                  <a:lnTo>
                    <a:pt x="19" y="74"/>
                  </a:lnTo>
                  <a:lnTo>
                    <a:pt x="193" y="766"/>
                  </a:lnTo>
                  <a:lnTo>
                    <a:pt x="719" y="265"/>
                  </a:lnTo>
                  <a:lnTo>
                    <a:pt x="776" y="211"/>
                  </a:lnTo>
                  <a:lnTo>
                    <a:pt x="776" y="211"/>
                  </a:lnTo>
                  <a:lnTo>
                    <a:pt x="677" y="191"/>
                  </a:lnTo>
                  <a:lnTo>
                    <a:pt x="578" y="169"/>
                  </a:lnTo>
                  <a:lnTo>
                    <a:pt x="479" y="146"/>
                  </a:lnTo>
                  <a:lnTo>
                    <a:pt x="382" y="120"/>
                  </a:lnTo>
                  <a:lnTo>
                    <a:pt x="285" y="92"/>
                  </a:lnTo>
                  <a:lnTo>
                    <a:pt x="190" y="62"/>
                  </a:lnTo>
                  <a:lnTo>
                    <a:pt x="95" y="32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47" y="249"/>
                  </a:moveTo>
                  <a:lnTo>
                    <a:pt x="201" y="106"/>
                  </a:lnTo>
                  <a:lnTo>
                    <a:pt x="271" y="249"/>
                  </a:lnTo>
                  <a:lnTo>
                    <a:pt x="147" y="249"/>
                  </a:lnTo>
                  <a:close/>
                  <a:moveTo>
                    <a:pt x="234" y="553"/>
                  </a:moveTo>
                  <a:lnTo>
                    <a:pt x="234" y="473"/>
                  </a:lnTo>
                  <a:lnTo>
                    <a:pt x="328" y="583"/>
                  </a:lnTo>
                  <a:lnTo>
                    <a:pt x="234" y="553"/>
                  </a:lnTo>
                  <a:close/>
                  <a:moveTo>
                    <a:pt x="403" y="398"/>
                  </a:moveTo>
                  <a:lnTo>
                    <a:pt x="252" y="354"/>
                  </a:lnTo>
                  <a:lnTo>
                    <a:pt x="377" y="309"/>
                  </a:lnTo>
                  <a:lnTo>
                    <a:pt x="403" y="398"/>
                  </a:lnTo>
                  <a:close/>
                  <a:moveTo>
                    <a:pt x="474" y="309"/>
                  </a:moveTo>
                  <a:lnTo>
                    <a:pt x="528" y="238"/>
                  </a:lnTo>
                  <a:lnTo>
                    <a:pt x="550" y="318"/>
                  </a:lnTo>
                  <a:lnTo>
                    <a:pt x="474" y="309"/>
                  </a:lnTo>
                  <a:close/>
                </a:path>
              </a:pathLst>
            </a:custGeom>
            <a:solidFill>
              <a:srgbClr val="36B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26"/>
            <p:cNvSpPr>
              <a:spLocks/>
            </p:cNvSpPr>
            <p:nvPr/>
          </p:nvSpPr>
          <p:spPr bwMode="auto">
            <a:xfrm flipH="1">
              <a:off x="5180645" y="-219921"/>
              <a:ext cx="34760" cy="36486"/>
            </a:xfrm>
            <a:custGeom>
              <a:avLst/>
              <a:gdLst>
                <a:gd name="T0" fmla="*/ 54 w 124"/>
                <a:gd name="T1" fmla="*/ 0 h 143"/>
                <a:gd name="T2" fmla="*/ 0 w 124"/>
                <a:gd name="T3" fmla="*/ 143 h 143"/>
                <a:gd name="T4" fmla="*/ 124 w 124"/>
                <a:gd name="T5" fmla="*/ 143 h 143"/>
                <a:gd name="T6" fmla="*/ 54 w 124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143">
                  <a:moveTo>
                    <a:pt x="54" y="0"/>
                  </a:moveTo>
                  <a:lnTo>
                    <a:pt x="0" y="143"/>
                  </a:lnTo>
                  <a:lnTo>
                    <a:pt x="124" y="14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27"/>
            <p:cNvSpPr>
              <a:spLocks/>
            </p:cNvSpPr>
            <p:nvPr/>
          </p:nvSpPr>
          <p:spPr bwMode="auto">
            <a:xfrm flipH="1">
              <a:off x="5163265" y="-127837"/>
              <a:ext cx="27808" cy="26061"/>
            </a:xfrm>
            <a:custGeom>
              <a:avLst/>
              <a:gdLst>
                <a:gd name="T0" fmla="*/ 0 w 94"/>
                <a:gd name="T1" fmla="*/ 0 h 110"/>
                <a:gd name="T2" fmla="*/ 0 w 94"/>
                <a:gd name="T3" fmla="*/ 80 h 110"/>
                <a:gd name="T4" fmla="*/ 94 w 94"/>
                <a:gd name="T5" fmla="*/ 110 h 110"/>
                <a:gd name="T6" fmla="*/ 0 w 94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10">
                  <a:moveTo>
                    <a:pt x="0" y="0"/>
                  </a:moveTo>
                  <a:lnTo>
                    <a:pt x="0" y="80"/>
                  </a:lnTo>
                  <a:lnTo>
                    <a:pt x="94" y="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28"/>
            <p:cNvSpPr>
              <a:spLocks/>
            </p:cNvSpPr>
            <p:nvPr/>
          </p:nvSpPr>
          <p:spPr bwMode="auto">
            <a:xfrm flipH="1">
              <a:off x="5142409" y="-169536"/>
              <a:ext cx="43450" cy="22587"/>
            </a:xfrm>
            <a:custGeom>
              <a:avLst/>
              <a:gdLst>
                <a:gd name="T0" fmla="*/ 0 w 151"/>
                <a:gd name="T1" fmla="*/ 45 h 89"/>
                <a:gd name="T2" fmla="*/ 151 w 151"/>
                <a:gd name="T3" fmla="*/ 89 h 89"/>
                <a:gd name="T4" fmla="*/ 125 w 151"/>
                <a:gd name="T5" fmla="*/ 0 h 89"/>
                <a:gd name="T6" fmla="*/ 0 w 151"/>
                <a:gd name="T7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89">
                  <a:moveTo>
                    <a:pt x="0" y="45"/>
                  </a:moveTo>
                  <a:lnTo>
                    <a:pt x="151" y="89"/>
                  </a:lnTo>
                  <a:lnTo>
                    <a:pt x="12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29"/>
            <p:cNvSpPr>
              <a:spLocks/>
            </p:cNvSpPr>
            <p:nvPr/>
          </p:nvSpPr>
          <p:spPr bwMode="auto">
            <a:xfrm flipH="1">
              <a:off x="5098959" y="-186910"/>
              <a:ext cx="22594" cy="19112"/>
            </a:xfrm>
            <a:custGeom>
              <a:avLst/>
              <a:gdLst>
                <a:gd name="T0" fmla="*/ 54 w 76"/>
                <a:gd name="T1" fmla="*/ 0 h 80"/>
                <a:gd name="T2" fmla="*/ 0 w 76"/>
                <a:gd name="T3" fmla="*/ 71 h 80"/>
                <a:gd name="T4" fmla="*/ 76 w 76"/>
                <a:gd name="T5" fmla="*/ 80 h 80"/>
                <a:gd name="T6" fmla="*/ 54 w 76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80">
                  <a:moveTo>
                    <a:pt x="54" y="0"/>
                  </a:moveTo>
                  <a:lnTo>
                    <a:pt x="0" y="71"/>
                  </a:lnTo>
                  <a:lnTo>
                    <a:pt x="76" y="8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45"/>
            <p:cNvSpPr>
              <a:spLocks/>
            </p:cNvSpPr>
            <p:nvPr/>
          </p:nvSpPr>
          <p:spPr bwMode="auto">
            <a:xfrm flipH="1">
              <a:off x="4756573" y="-186910"/>
              <a:ext cx="232892" cy="39961"/>
            </a:xfrm>
            <a:custGeom>
              <a:avLst/>
              <a:gdLst>
                <a:gd name="T0" fmla="*/ 0 w 805"/>
                <a:gd name="T1" fmla="*/ 0 h 158"/>
                <a:gd name="T2" fmla="*/ 33 w 805"/>
                <a:gd name="T3" fmla="*/ 71 h 158"/>
                <a:gd name="T4" fmla="*/ 48 w 805"/>
                <a:gd name="T5" fmla="*/ 103 h 158"/>
                <a:gd name="T6" fmla="*/ 742 w 805"/>
                <a:gd name="T7" fmla="*/ 158 h 158"/>
                <a:gd name="T8" fmla="*/ 759 w 805"/>
                <a:gd name="T9" fmla="*/ 135 h 158"/>
                <a:gd name="T10" fmla="*/ 805 w 805"/>
                <a:gd name="T11" fmla="*/ 72 h 158"/>
                <a:gd name="T12" fmla="*/ 805 w 805"/>
                <a:gd name="T13" fmla="*/ 72 h 158"/>
                <a:gd name="T14" fmla="*/ 701 w 805"/>
                <a:gd name="T15" fmla="*/ 70 h 158"/>
                <a:gd name="T16" fmla="*/ 600 w 805"/>
                <a:gd name="T17" fmla="*/ 65 h 158"/>
                <a:gd name="T18" fmla="*/ 498 w 805"/>
                <a:gd name="T19" fmla="*/ 59 h 158"/>
                <a:gd name="T20" fmla="*/ 398 w 805"/>
                <a:gd name="T21" fmla="*/ 51 h 158"/>
                <a:gd name="T22" fmla="*/ 298 w 805"/>
                <a:gd name="T23" fmla="*/ 41 h 158"/>
                <a:gd name="T24" fmla="*/ 198 w 805"/>
                <a:gd name="T25" fmla="*/ 30 h 158"/>
                <a:gd name="T26" fmla="*/ 99 w 805"/>
                <a:gd name="T27" fmla="*/ 16 h 158"/>
                <a:gd name="T28" fmla="*/ 0 w 805"/>
                <a:gd name="T29" fmla="*/ 0 h 158"/>
                <a:gd name="T30" fmla="*/ 0 w 805"/>
                <a:gd name="T3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5" h="158">
                  <a:moveTo>
                    <a:pt x="0" y="0"/>
                  </a:moveTo>
                  <a:lnTo>
                    <a:pt x="33" y="71"/>
                  </a:lnTo>
                  <a:lnTo>
                    <a:pt x="48" y="103"/>
                  </a:lnTo>
                  <a:lnTo>
                    <a:pt x="742" y="158"/>
                  </a:lnTo>
                  <a:lnTo>
                    <a:pt x="759" y="135"/>
                  </a:lnTo>
                  <a:lnTo>
                    <a:pt x="805" y="72"/>
                  </a:lnTo>
                  <a:lnTo>
                    <a:pt x="805" y="72"/>
                  </a:lnTo>
                  <a:lnTo>
                    <a:pt x="701" y="70"/>
                  </a:lnTo>
                  <a:lnTo>
                    <a:pt x="600" y="65"/>
                  </a:lnTo>
                  <a:lnTo>
                    <a:pt x="498" y="59"/>
                  </a:lnTo>
                  <a:lnTo>
                    <a:pt x="398" y="51"/>
                  </a:lnTo>
                  <a:lnTo>
                    <a:pt x="298" y="41"/>
                  </a:lnTo>
                  <a:lnTo>
                    <a:pt x="198" y="30"/>
                  </a:lnTo>
                  <a:lnTo>
                    <a:pt x="9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46"/>
            <p:cNvSpPr>
              <a:spLocks/>
            </p:cNvSpPr>
            <p:nvPr/>
          </p:nvSpPr>
          <p:spPr bwMode="auto">
            <a:xfrm flipH="1">
              <a:off x="4773953" y="-160848"/>
              <a:ext cx="201608" cy="34749"/>
            </a:xfrm>
            <a:custGeom>
              <a:avLst/>
              <a:gdLst>
                <a:gd name="T0" fmla="*/ 0 w 694"/>
                <a:gd name="T1" fmla="*/ 0 h 141"/>
                <a:gd name="T2" fmla="*/ 41 w 694"/>
                <a:gd name="T3" fmla="*/ 87 h 141"/>
                <a:gd name="T4" fmla="*/ 632 w 694"/>
                <a:gd name="T5" fmla="*/ 141 h 141"/>
                <a:gd name="T6" fmla="*/ 694 w 694"/>
                <a:gd name="T7" fmla="*/ 55 h 141"/>
                <a:gd name="T8" fmla="*/ 0 w 694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" h="141">
                  <a:moveTo>
                    <a:pt x="0" y="0"/>
                  </a:moveTo>
                  <a:lnTo>
                    <a:pt x="41" y="87"/>
                  </a:lnTo>
                  <a:lnTo>
                    <a:pt x="632" y="141"/>
                  </a:lnTo>
                  <a:lnTo>
                    <a:pt x="694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47"/>
            <p:cNvSpPr>
              <a:spLocks/>
            </p:cNvSpPr>
            <p:nvPr/>
          </p:nvSpPr>
          <p:spPr bwMode="auto">
            <a:xfrm flipH="1">
              <a:off x="4793071" y="-139999"/>
              <a:ext cx="170324" cy="34749"/>
            </a:xfrm>
            <a:custGeom>
              <a:avLst/>
              <a:gdLst>
                <a:gd name="T0" fmla="*/ 0 w 591"/>
                <a:gd name="T1" fmla="*/ 0 h 138"/>
                <a:gd name="T2" fmla="*/ 38 w 591"/>
                <a:gd name="T3" fmla="*/ 83 h 138"/>
                <a:gd name="T4" fmla="*/ 532 w 591"/>
                <a:gd name="T5" fmla="*/ 138 h 138"/>
                <a:gd name="T6" fmla="*/ 591 w 591"/>
                <a:gd name="T7" fmla="*/ 54 h 138"/>
                <a:gd name="T8" fmla="*/ 0 w 591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38">
                  <a:moveTo>
                    <a:pt x="0" y="0"/>
                  </a:moveTo>
                  <a:lnTo>
                    <a:pt x="38" y="83"/>
                  </a:lnTo>
                  <a:lnTo>
                    <a:pt x="532" y="138"/>
                  </a:lnTo>
                  <a:lnTo>
                    <a:pt x="591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48"/>
            <p:cNvSpPr>
              <a:spLocks/>
            </p:cNvSpPr>
            <p:nvPr/>
          </p:nvSpPr>
          <p:spPr bwMode="auto">
            <a:xfrm flipH="1">
              <a:off x="4810451" y="-119150"/>
              <a:ext cx="142516" cy="33011"/>
            </a:xfrm>
            <a:custGeom>
              <a:avLst/>
              <a:gdLst>
                <a:gd name="T0" fmla="*/ 0 w 494"/>
                <a:gd name="T1" fmla="*/ 0 h 132"/>
                <a:gd name="T2" fmla="*/ 37 w 494"/>
                <a:gd name="T3" fmla="*/ 78 h 132"/>
                <a:gd name="T4" fmla="*/ 438 w 494"/>
                <a:gd name="T5" fmla="*/ 132 h 132"/>
                <a:gd name="T6" fmla="*/ 494 w 494"/>
                <a:gd name="T7" fmla="*/ 55 h 132"/>
                <a:gd name="T8" fmla="*/ 0 w 494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132">
                  <a:moveTo>
                    <a:pt x="0" y="0"/>
                  </a:moveTo>
                  <a:lnTo>
                    <a:pt x="37" y="78"/>
                  </a:lnTo>
                  <a:lnTo>
                    <a:pt x="438" y="132"/>
                  </a:lnTo>
                  <a:lnTo>
                    <a:pt x="494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349"/>
            <p:cNvSpPr>
              <a:spLocks/>
            </p:cNvSpPr>
            <p:nvPr/>
          </p:nvSpPr>
          <p:spPr bwMode="auto">
            <a:xfrm flipH="1">
              <a:off x="4826093" y="-100038"/>
              <a:ext cx="116446" cy="31274"/>
            </a:xfrm>
            <a:custGeom>
              <a:avLst/>
              <a:gdLst>
                <a:gd name="T0" fmla="*/ 0 w 401"/>
                <a:gd name="T1" fmla="*/ 0 h 128"/>
                <a:gd name="T2" fmla="*/ 39 w 401"/>
                <a:gd name="T3" fmla="*/ 84 h 128"/>
                <a:gd name="T4" fmla="*/ 347 w 401"/>
                <a:gd name="T5" fmla="*/ 128 h 128"/>
                <a:gd name="T6" fmla="*/ 401 w 401"/>
                <a:gd name="T7" fmla="*/ 54 h 128"/>
                <a:gd name="T8" fmla="*/ 0 w 401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28">
                  <a:moveTo>
                    <a:pt x="0" y="0"/>
                  </a:moveTo>
                  <a:lnTo>
                    <a:pt x="39" y="84"/>
                  </a:lnTo>
                  <a:lnTo>
                    <a:pt x="347" y="128"/>
                  </a:lnTo>
                  <a:lnTo>
                    <a:pt x="401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50"/>
            <p:cNvSpPr>
              <a:spLocks/>
            </p:cNvSpPr>
            <p:nvPr/>
          </p:nvSpPr>
          <p:spPr bwMode="auto">
            <a:xfrm flipH="1">
              <a:off x="4841735" y="-79189"/>
              <a:ext cx="88638" cy="31274"/>
            </a:xfrm>
            <a:custGeom>
              <a:avLst/>
              <a:gdLst>
                <a:gd name="T0" fmla="*/ 0 w 308"/>
                <a:gd name="T1" fmla="*/ 0 h 124"/>
                <a:gd name="T2" fmla="*/ 44 w 308"/>
                <a:gd name="T3" fmla="*/ 93 h 124"/>
                <a:gd name="T4" fmla="*/ 250 w 308"/>
                <a:gd name="T5" fmla="*/ 124 h 124"/>
                <a:gd name="T6" fmla="*/ 308 w 308"/>
                <a:gd name="T7" fmla="*/ 44 h 124"/>
                <a:gd name="T8" fmla="*/ 0 w 308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24">
                  <a:moveTo>
                    <a:pt x="0" y="0"/>
                  </a:moveTo>
                  <a:lnTo>
                    <a:pt x="44" y="93"/>
                  </a:lnTo>
                  <a:lnTo>
                    <a:pt x="250" y="124"/>
                  </a:lnTo>
                  <a:lnTo>
                    <a:pt x="308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51"/>
            <p:cNvSpPr>
              <a:spLocks/>
            </p:cNvSpPr>
            <p:nvPr/>
          </p:nvSpPr>
          <p:spPr bwMode="auto">
            <a:xfrm flipH="1">
              <a:off x="4857377" y="-56603"/>
              <a:ext cx="60830" cy="26061"/>
            </a:xfrm>
            <a:custGeom>
              <a:avLst/>
              <a:gdLst>
                <a:gd name="T0" fmla="*/ 0 w 206"/>
                <a:gd name="T1" fmla="*/ 0 h 102"/>
                <a:gd name="T2" fmla="*/ 39 w 206"/>
                <a:gd name="T3" fmla="*/ 84 h 102"/>
                <a:gd name="T4" fmla="*/ 155 w 206"/>
                <a:gd name="T5" fmla="*/ 102 h 102"/>
                <a:gd name="T6" fmla="*/ 206 w 206"/>
                <a:gd name="T7" fmla="*/ 31 h 102"/>
                <a:gd name="T8" fmla="*/ 0 w 206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02">
                  <a:moveTo>
                    <a:pt x="0" y="0"/>
                  </a:moveTo>
                  <a:lnTo>
                    <a:pt x="39" y="84"/>
                  </a:lnTo>
                  <a:lnTo>
                    <a:pt x="155" y="102"/>
                  </a:lnTo>
                  <a:lnTo>
                    <a:pt x="20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52"/>
            <p:cNvSpPr>
              <a:spLocks/>
            </p:cNvSpPr>
            <p:nvPr/>
          </p:nvSpPr>
          <p:spPr bwMode="auto">
            <a:xfrm flipH="1">
              <a:off x="4873019" y="-35753"/>
              <a:ext cx="33022" cy="27799"/>
            </a:xfrm>
            <a:custGeom>
              <a:avLst/>
              <a:gdLst>
                <a:gd name="T0" fmla="*/ 0 w 116"/>
                <a:gd name="T1" fmla="*/ 0 h 109"/>
                <a:gd name="T2" fmla="*/ 51 w 116"/>
                <a:gd name="T3" fmla="*/ 109 h 109"/>
                <a:gd name="T4" fmla="*/ 116 w 116"/>
                <a:gd name="T5" fmla="*/ 18 h 109"/>
                <a:gd name="T6" fmla="*/ 0 w 116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09">
                  <a:moveTo>
                    <a:pt x="0" y="0"/>
                  </a:moveTo>
                  <a:lnTo>
                    <a:pt x="51" y="109"/>
                  </a:lnTo>
                  <a:lnTo>
                    <a:pt x="11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53"/>
            <p:cNvSpPr>
              <a:spLocks/>
            </p:cNvSpPr>
            <p:nvPr/>
          </p:nvSpPr>
          <p:spPr bwMode="auto">
            <a:xfrm flipH="1">
              <a:off x="4789595" y="-313742"/>
              <a:ext cx="119922" cy="39961"/>
            </a:xfrm>
            <a:custGeom>
              <a:avLst/>
              <a:gdLst>
                <a:gd name="T0" fmla="*/ 95 w 417"/>
                <a:gd name="T1" fmla="*/ 157 h 157"/>
                <a:gd name="T2" fmla="*/ 113 w 417"/>
                <a:gd name="T3" fmla="*/ 156 h 157"/>
                <a:gd name="T4" fmla="*/ 149 w 417"/>
                <a:gd name="T5" fmla="*/ 146 h 157"/>
                <a:gd name="T6" fmla="*/ 186 w 417"/>
                <a:gd name="T7" fmla="*/ 124 h 157"/>
                <a:gd name="T8" fmla="*/ 224 w 417"/>
                <a:gd name="T9" fmla="*/ 92 h 157"/>
                <a:gd name="T10" fmla="*/ 245 w 417"/>
                <a:gd name="T11" fmla="*/ 71 h 157"/>
                <a:gd name="T12" fmla="*/ 268 w 417"/>
                <a:gd name="T13" fmla="*/ 51 h 157"/>
                <a:gd name="T14" fmla="*/ 294 w 417"/>
                <a:gd name="T15" fmla="*/ 37 h 157"/>
                <a:gd name="T16" fmla="*/ 321 w 417"/>
                <a:gd name="T17" fmla="*/ 28 h 157"/>
                <a:gd name="T18" fmla="*/ 346 w 417"/>
                <a:gd name="T19" fmla="*/ 24 h 157"/>
                <a:gd name="T20" fmla="*/ 387 w 417"/>
                <a:gd name="T21" fmla="*/ 22 h 157"/>
                <a:gd name="T22" fmla="*/ 404 w 417"/>
                <a:gd name="T23" fmla="*/ 25 h 157"/>
                <a:gd name="T24" fmla="*/ 408 w 417"/>
                <a:gd name="T25" fmla="*/ 25 h 157"/>
                <a:gd name="T26" fmla="*/ 415 w 417"/>
                <a:gd name="T27" fmla="*/ 19 h 157"/>
                <a:gd name="T28" fmla="*/ 417 w 417"/>
                <a:gd name="T29" fmla="*/ 16 h 157"/>
                <a:gd name="T30" fmla="*/ 415 w 417"/>
                <a:gd name="T31" fmla="*/ 7 h 157"/>
                <a:gd name="T32" fmla="*/ 408 w 417"/>
                <a:gd name="T33" fmla="*/ 3 h 157"/>
                <a:gd name="T34" fmla="*/ 402 w 417"/>
                <a:gd name="T35" fmla="*/ 2 h 157"/>
                <a:gd name="T36" fmla="*/ 367 w 417"/>
                <a:gd name="T37" fmla="*/ 0 h 157"/>
                <a:gd name="T38" fmla="*/ 342 w 417"/>
                <a:gd name="T39" fmla="*/ 2 h 157"/>
                <a:gd name="T40" fmla="*/ 313 w 417"/>
                <a:gd name="T41" fmla="*/ 7 h 157"/>
                <a:gd name="T42" fmla="*/ 284 w 417"/>
                <a:gd name="T43" fmla="*/ 17 h 157"/>
                <a:gd name="T44" fmla="*/ 255 w 417"/>
                <a:gd name="T45" fmla="*/ 33 h 157"/>
                <a:gd name="T46" fmla="*/ 228 w 417"/>
                <a:gd name="T47" fmla="*/ 57 h 157"/>
                <a:gd name="T48" fmla="*/ 213 w 417"/>
                <a:gd name="T49" fmla="*/ 72 h 157"/>
                <a:gd name="T50" fmla="*/ 184 w 417"/>
                <a:gd name="T51" fmla="*/ 98 h 157"/>
                <a:gd name="T52" fmla="*/ 157 w 417"/>
                <a:gd name="T53" fmla="*/ 116 h 157"/>
                <a:gd name="T54" fmla="*/ 131 w 417"/>
                <a:gd name="T55" fmla="*/ 129 h 157"/>
                <a:gd name="T56" fmla="*/ 107 w 417"/>
                <a:gd name="T57" fmla="*/ 135 h 157"/>
                <a:gd name="T58" fmla="*/ 82 w 417"/>
                <a:gd name="T59" fmla="*/ 135 h 157"/>
                <a:gd name="T60" fmla="*/ 56 w 417"/>
                <a:gd name="T61" fmla="*/ 127 h 157"/>
                <a:gd name="T62" fmla="*/ 31 w 417"/>
                <a:gd name="T63" fmla="*/ 114 h 157"/>
                <a:gd name="T64" fmla="*/ 18 w 417"/>
                <a:gd name="T65" fmla="*/ 106 h 157"/>
                <a:gd name="T66" fmla="*/ 9 w 417"/>
                <a:gd name="T67" fmla="*/ 103 h 157"/>
                <a:gd name="T68" fmla="*/ 2 w 417"/>
                <a:gd name="T69" fmla="*/ 108 h 157"/>
                <a:gd name="T70" fmla="*/ 0 w 417"/>
                <a:gd name="T71" fmla="*/ 112 h 157"/>
                <a:gd name="T72" fmla="*/ 1 w 417"/>
                <a:gd name="T73" fmla="*/ 120 h 157"/>
                <a:gd name="T74" fmla="*/ 5 w 417"/>
                <a:gd name="T75" fmla="*/ 123 h 157"/>
                <a:gd name="T76" fmla="*/ 28 w 417"/>
                <a:gd name="T77" fmla="*/ 138 h 157"/>
                <a:gd name="T78" fmla="*/ 51 w 417"/>
                <a:gd name="T79" fmla="*/ 149 h 157"/>
                <a:gd name="T80" fmla="*/ 73 w 417"/>
                <a:gd name="T81" fmla="*/ 155 h 157"/>
                <a:gd name="T82" fmla="*/ 95 w 417"/>
                <a:gd name="T83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7" h="157">
                  <a:moveTo>
                    <a:pt x="95" y="157"/>
                  </a:moveTo>
                  <a:lnTo>
                    <a:pt x="95" y="157"/>
                  </a:lnTo>
                  <a:lnTo>
                    <a:pt x="104" y="157"/>
                  </a:lnTo>
                  <a:lnTo>
                    <a:pt x="113" y="156"/>
                  </a:lnTo>
                  <a:lnTo>
                    <a:pt x="131" y="152"/>
                  </a:lnTo>
                  <a:lnTo>
                    <a:pt x="149" y="146"/>
                  </a:lnTo>
                  <a:lnTo>
                    <a:pt x="167" y="136"/>
                  </a:lnTo>
                  <a:lnTo>
                    <a:pt x="186" y="124"/>
                  </a:lnTo>
                  <a:lnTo>
                    <a:pt x="205" y="109"/>
                  </a:lnTo>
                  <a:lnTo>
                    <a:pt x="224" y="92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56" y="60"/>
                  </a:lnTo>
                  <a:lnTo>
                    <a:pt x="268" y="51"/>
                  </a:lnTo>
                  <a:lnTo>
                    <a:pt x="282" y="43"/>
                  </a:lnTo>
                  <a:lnTo>
                    <a:pt x="294" y="37"/>
                  </a:lnTo>
                  <a:lnTo>
                    <a:pt x="307" y="32"/>
                  </a:lnTo>
                  <a:lnTo>
                    <a:pt x="321" y="28"/>
                  </a:lnTo>
                  <a:lnTo>
                    <a:pt x="333" y="26"/>
                  </a:lnTo>
                  <a:lnTo>
                    <a:pt x="346" y="24"/>
                  </a:lnTo>
                  <a:lnTo>
                    <a:pt x="369" y="22"/>
                  </a:lnTo>
                  <a:lnTo>
                    <a:pt x="387" y="22"/>
                  </a:lnTo>
                  <a:lnTo>
                    <a:pt x="399" y="24"/>
                  </a:lnTo>
                  <a:lnTo>
                    <a:pt x="404" y="25"/>
                  </a:lnTo>
                  <a:lnTo>
                    <a:pt x="404" y="25"/>
                  </a:lnTo>
                  <a:lnTo>
                    <a:pt x="408" y="25"/>
                  </a:lnTo>
                  <a:lnTo>
                    <a:pt x="412" y="22"/>
                  </a:lnTo>
                  <a:lnTo>
                    <a:pt x="415" y="19"/>
                  </a:lnTo>
                  <a:lnTo>
                    <a:pt x="417" y="16"/>
                  </a:lnTo>
                  <a:lnTo>
                    <a:pt x="417" y="16"/>
                  </a:lnTo>
                  <a:lnTo>
                    <a:pt x="417" y="12"/>
                  </a:lnTo>
                  <a:lnTo>
                    <a:pt x="415" y="7"/>
                  </a:lnTo>
                  <a:lnTo>
                    <a:pt x="412" y="4"/>
                  </a:lnTo>
                  <a:lnTo>
                    <a:pt x="408" y="3"/>
                  </a:lnTo>
                  <a:lnTo>
                    <a:pt x="408" y="3"/>
                  </a:lnTo>
                  <a:lnTo>
                    <a:pt x="402" y="2"/>
                  </a:lnTo>
                  <a:lnTo>
                    <a:pt x="387" y="1"/>
                  </a:lnTo>
                  <a:lnTo>
                    <a:pt x="367" y="0"/>
                  </a:lnTo>
                  <a:lnTo>
                    <a:pt x="355" y="1"/>
                  </a:lnTo>
                  <a:lnTo>
                    <a:pt x="342" y="2"/>
                  </a:lnTo>
                  <a:lnTo>
                    <a:pt x="328" y="4"/>
                  </a:lnTo>
                  <a:lnTo>
                    <a:pt x="313" y="7"/>
                  </a:lnTo>
                  <a:lnTo>
                    <a:pt x="298" y="12"/>
                  </a:lnTo>
                  <a:lnTo>
                    <a:pt x="284" y="17"/>
                  </a:lnTo>
                  <a:lnTo>
                    <a:pt x="269" y="25"/>
                  </a:lnTo>
                  <a:lnTo>
                    <a:pt x="255" y="33"/>
                  </a:lnTo>
                  <a:lnTo>
                    <a:pt x="241" y="44"/>
                  </a:lnTo>
                  <a:lnTo>
                    <a:pt x="228" y="57"/>
                  </a:lnTo>
                  <a:lnTo>
                    <a:pt x="228" y="57"/>
                  </a:lnTo>
                  <a:lnTo>
                    <a:pt x="213" y="72"/>
                  </a:lnTo>
                  <a:lnTo>
                    <a:pt x="199" y="86"/>
                  </a:lnTo>
                  <a:lnTo>
                    <a:pt x="184" y="98"/>
                  </a:lnTo>
                  <a:lnTo>
                    <a:pt x="171" y="108"/>
                  </a:lnTo>
                  <a:lnTo>
                    <a:pt x="157" y="116"/>
                  </a:lnTo>
                  <a:lnTo>
                    <a:pt x="145" y="124"/>
                  </a:lnTo>
                  <a:lnTo>
                    <a:pt x="131" y="129"/>
                  </a:lnTo>
                  <a:lnTo>
                    <a:pt x="119" y="133"/>
                  </a:lnTo>
                  <a:lnTo>
                    <a:pt x="107" y="135"/>
                  </a:lnTo>
                  <a:lnTo>
                    <a:pt x="94" y="136"/>
                  </a:lnTo>
                  <a:lnTo>
                    <a:pt x="82" y="135"/>
                  </a:lnTo>
                  <a:lnTo>
                    <a:pt x="70" y="132"/>
                  </a:lnTo>
                  <a:lnTo>
                    <a:pt x="56" y="127"/>
                  </a:lnTo>
                  <a:lnTo>
                    <a:pt x="44" y="122"/>
                  </a:lnTo>
                  <a:lnTo>
                    <a:pt x="31" y="114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4" y="105"/>
                  </a:lnTo>
                  <a:lnTo>
                    <a:pt x="9" y="103"/>
                  </a:lnTo>
                  <a:lnTo>
                    <a:pt x="6" y="106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0" y="112"/>
                  </a:lnTo>
                  <a:lnTo>
                    <a:pt x="0" y="116"/>
                  </a:lnTo>
                  <a:lnTo>
                    <a:pt x="1" y="120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16" y="132"/>
                  </a:lnTo>
                  <a:lnTo>
                    <a:pt x="28" y="138"/>
                  </a:lnTo>
                  <a:lnTo>
                    <a:pt x="39" y="145"/>
                  </a:lnTo>
                  <a:lnTo>
                    <a:pt x="51" y="149"/>
                  </a:lnTo>
                  <a:lnTo>
                    <a:pt x="62" y="152"/>
                  </a:lnTo>
                  <a:lnTo>
                    <a:pt x="73" y="155"/>
                  </a:lnTo>
                  <a:lnTo>
                    <a:pt x="84" y="156"/>
                  </a:lnTo>
                  <a:lnTo>
                    <a:pt x="95" y="157"/>
                  </a:lnTo>
                  <a:lnTo>
                    <a:pt x="95" y="157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54"/>
            <p:cNvSpPr>
              <a:spLocks noEditPoints="1"/>
            </p:cNvSpPr>
            <p:nvPr/>
          </p:nvSpPr>
          <p:spPr bwMode="auto">
            <a:xfrm flipH="1">
              <a:off x="4697481" y="-487485"/>
              <a:ext cx="177276" cy="178955"/>
            </a:xfrm>
            <a:custGeom>
              <a:avLst/>
              <a:gdLst>
                <a:gd name="T0" fmla="*/ 274 w 609"/>
                <a:gd name="T1" fmla="*/ 2 h 717"/>
                <a:gd name="T2" fmla="*/ 215 w 609"/>
                <a:gd name="T3" fmla="*/ 16 h 717"/>
                <a:gd name="T4" fmla="*/ 160 w 609"/>
                <a:gd name="T5" fmla="*/ 43 h 717"/>
                <a:gd name="T6" fmla="*/ 111 w 609"/>
                <a:gd name="T7" fmla="*/ 82 h 717"/>
                <a:gd name="T8" fmla="*/ 70 w 609"/>
                <a:gd name="T9" fmla="*/ 131 h 717"/>
                <a:gd name="T10" fmla="*/ 37 w 609"/>
                <a:gd name="T11" fmla="*/ 188 h 717"/>
                <a:gd name="T12" fmla="*/ 14 w 609"/>
                <a:gd name="T13" fmla="*/ 251 h 717"/>
                <a:gd name="T14" fmla="*/ 1 w 609"/>
                <a:gd name="T15" fmla="*/ 322 h 717"/>
                <a:gd name="T16" fmla="*/ 0 w 609"/>
                <a:gd name="T17" fmla="*/ 375 h 717"/>
                <a:gd name="T18" fmla="*/ 21 w 609"/>
                <a:gd name="T19" fmla="*/ 487 h 717"/>
                <a:gd name="T20" fmla="*/ 77 w 609"/>
                <a:gd name="T21" fmla="*/ 596 h 717"/>
                <a:gd name="T22" fmla="*/ 138 w 609"/>
                <a:gd name="T23" fmla="*/ 658 h 717"/>
                <a:gd name="T24" fmla="*/ 185 w 609"/>
                <a:gd name="T25" fmla="*/ 688 h 717"/>
                <a:gd name="T26" fmla="*/ 238 w 609"/>
                <a:gd name="T27" fmla="*/ 708 h 717"/>
                <a:gd name="T28" fmla="*/ 267 w 609"/>
                <a:gd name="T29" fmla="*/ 714 h 717"/>
                <a:gd name="T30" fmla="*/ 305 w 609"/>
                <a:gd name="T31" fmla="*/ 717 h 717"/>
                <a:gd name="T32" fmla="*/ 341 w 609"/>
                <a:gd name="T33" fmla="*/ 714 h 717"/>
                <a:gd name="T34" fmla="*/ 397 w 609"/>
                <a:gd name="T35" fmla="*/ 700 h 717"/>
                <a:gd name="T36" fmla="*/ 450 w 609"/>
                <a:gd name="T37" fmla="*/ 674 h 717"/>
                <a:gd name="T38" fmla="*/ 496 w 609"/>
                <a:gd name="T39" fmla="*/ 637 h 717"/>
                <a:gd name="T40" fmla="*/ 537 w 609"/>
                <a:gd name="T41" fmla="*/ 591 h 717"/>
                <a:gd name="T42" fmla="*/ 569 w 609"/>
                <a:gd name="T43" fmla="*/ 537 h 717"/>
                <a:gd name="T44" fmla="*/ 593 w 609"/>
                <a:gd name="T45" fmla="*/ 476 h 717"/>
                <a:gd name="T46" fmla="*/ 606 w 609"/>
                <a:gd name="T47" fmla="*/ 410 h 717"/>
                <a:gd name="T48" fmla="*/ 609 w 609"/>
                <a:gd name="T49" fmla="*/ 358 h 717"/>
                <a:gd name="T50" fmla="*/ 604 w 609"/>
                <a:gd name="T51" fmla="*/ 286 h 717"/>
                <a:gd name="T52" fmla="*/ 586 w 609"/>
                <a:gd name="T53" fmla="*/ 219 h 717"/>
                <a:gd name="T54" fmla="*/ 558 w 609"/>
                <a:gd name="T55" fmla="*/ 158 h 717"/>
                <a:gd name="T56" fmla="*/ 521 w 609"/>
                <a:gd name="T57" fmla="*/ 105 h 717"/>
                <a:gd name="T58" fmla="*/ 475 w 609"/>
                <a:gd name="T59" fmla="*/ 61 h 717"/>
                <a:gd name="T60" fmla="*/ 423 w 609"/>
                <a:gd name="T61" fmla="*/ 28 h 717"/>
                <a:gd name="T62" fmla="*/ 366 w 609"/>
                <a:gd name="T63" fmla="*/ 7 h 717"/>
                <a:gd name="T64" fmla="*/ 305 w 609"/>
                <a:gd name="T65" fmla="*/ 0 h 717"/>
                <a:gd name="T66" fmla="*/ 428 w 609"/>
                <a:gd name="T67" fmla="*/ 253 h 717"/>
                <a:gd name="T68" fmla="*/ 401 w 609"/>
                <a:gd name="T69" fmla="*/ 226 h 717"/>
                <a:gd name="T70" fmla="*/ 396 w 609"/>
                <a:gd name="T71" fmla="*/ 198 h 717"/>
                <a:gd name="T72" fmla="*/ 406 w 609"/>
                <a:gd name="T73" fmla="*/ 174 h 717"/>
                <a:gd name="T74" fmla="*/ 439 w 609"/>
                <a:gd name="T75" fmla="*/ 151 h 717"/>
                <a:gd name="T76" fmla="*/ 465 w 609"/>
                <a:gd name="T77" fmla="*/ 148 h 717"/>
                <a:gd name="T78" fmla="*/ 483 w 609"/>
                <a:gd name="T79" fmla="*/ 153 h 717"/>
                <a:gd name="T80" fmla="*/ 506 w 609"/>
                <a:gd name="T81" fmla="*/ 178 h 717"/>
                <a:gd name="T82" fmla="*/ 513 w 609"/>
                <a:gd name="T83" fmla="*/ 200 h 717"/>
                <a:gd name="T84" fmla="*/ 512 w 609"/>
                <a:gd name="T85" fmla="*/ 230 h 717"/>
                <a:gd name="T86" fmla="*/ 496 w 609"/>
                <a:gd name="T87" fmla="*/ 253 h 717"/>
                <a:gd name="T88" fmla="*/ 467 w 609"/>
                <a:gd name="T89" fmla="*/ 263 h 717"/>
                <a:gd name="T90" fmla="*/ 436 w 609"/>
                <a:gd name="T91" fmla="*/ 257 h 717"/>
                <a:gd name="T92" fmla="*/ 507 w 609"/>
                <a:gd name="T93" fmla="*/ 326 h 717"/>
                <a:gd name="T94" fmla="*/ 507 w 609"/>
                <a:gd name="T95" fmla="*/ 309 h 717"/>
                <a:gd name="T96" fmla="*/ 515 w 609"/>
                <a:gd name="T97" fmla="*/ 300 h 717"/>
                <a:gd name="T98" fmla="*/ 532 w 609"/>
                <a:gd name="T99" fmla="*/ 298 h 717"/>
                <a:gd name="T100" fmla="*/ 543 w 609"/>
                <a:gd name="T101" fmla="*/ 304 h 717"/>
                <a:gd name="T102" fmla="*/ 546 w 609"/>
                <a:gd name="T103" fmla="*/ 322 h 717"/>
                <a:gd name="T104" fmla="*/ 533 w 609"/>
                <a:gd name="T105" fmla="*/ 335 h 717"/>
                <a:gd name="T106" fmla="*/ 515 w 609"/>
                <a:gd name="T107" fmla="*/ 334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9" h="717">
                  <a:moveTo>
                    <a:pt x="305" y="0"/>
                  </a:moveTo>
                  <a:lnTo>
                    <a:pt x="305" y="0"/>
                  </a:lnTo>
                  <a:lnTo>
                    <a:pt x="290" y="0"/>
                  </a:lnTo>
                  <a:lnTo>
                    <a:pt x="274" y="2"/>
                  </a:lnTo>
                  <a:lnTo>
                    <a:pt x="258" y="4"/>
                  </a:lnTo>
                  <a:lnTo>
                    <a:pt x="244" y="7"/>
                  </a:lnTo>
                  <a:lnTo>
                    <a:pt x="229" y="11"/>
                  </a:lnTo>
                  <a:lnTo>
                    <a:pt x="215" y="16"/>
                  </a:lnTo>
                  <a:lnTo>
                    <a:pt x="200" y="21"/>
                  </a:lnTo>
                  <a:lnTo>
                    <a:pt x="187" y="28"/>
                  </a:lnTo>
                  <a:lnTo>
                    <a:pt x="173" y="36"/>
                  </a:lnTo>
                  <a:lnTo>
                    <a:pt x="160" y="43"/>
                  </a:lnTo>
                  <a:lnTo>
                    <a:pt x="147" y="52"/>
                  </a:lnTo>
                  <a:lnTo>
                    <a:pt x="135" y="61"/>
                  </a:lnTo>
                  <a:lnTo>
                    <a:pt x="123" y="71"/>
                  </a:lnTo>
                  <a:lnTo>
                    <a:pt x="111" y="82"/>
                  </a:lnTo>
                  <a:lnTo>
                    <a:pt x="100" y="93"/>
                  </a:lnTo>
                  <a:lnTo>
                    <a:pt x="90" y="105"/>
                  </a:lnTo>
                  <a:lnTo>
                    <a:pt x="80" y="118"/>
                  </a:lnTo>
                  <a:lnTo>
                    <a:pt x="70" y="131"/>
                  </a:lnTo>
                  <a:lnTo>
                    <a:pt x="61" y="144"/>
                  </a:lnTo>
                  <a:lnTo>
                    <a:pt x="52" y="158"/>
                  </a:lnTo>
                  <a:lnTo>
                    <a:pt x="44" y="173"/>
                  </a:lnTo>
                  <a:lnTo>
                    <a:pt x="37" y="188"/>
                  </a:lnTo>
                  <a:lnTo>
                    <a:pt x="31" y="203"/>
                  </a:lnTo>
                  <a:lnTo>
                    <a:pt x="24" y="219"/>
                  </a:lnTo>
                  <a:lnTo>
                    <a:pt x="18" y="235"/>
                  </a:lnTo>
                  <a:lnTo>
                    <a:pt x="14" y="251"/>
                  </a:lnTo>
                  <a:lnTo>
                    <a:pt x="10" y="269"/>
                  </a:lnTo>
                  <a:lnTo>
                    <a:pt x="7" y="286"/>
                  </a:lnTo>
                  <a:lnTo>
                    <a:pt x="4" y="303"/>
                  </a:lnTo>
                  <a:lnTo>
                    <a:pt x="1" y="322"/>
                  </a:lnTo>
                  <a:lnTo>
                    <a:pt x="0" y="340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0" y="375"/>
                  </a:lnTo>
                  <a:lnTo>
                    <a:pt x="1" y="392"/>
                  </a:lnTo>
                  <a:lnTo>
                    <a:pt x="6" y="424"/>
                  </a:lnTo>
                  <a:lnTo>
                    <a:pt x="12" y="457"/>
                  </a:lnTo>
                  <a:lnTo>
                    <a:pt x="21" y="487"/>
                  </a:lnTo>
                  <a:lnTo>
                    <a:pt x="32" y="517"/>
                  </a:lnTo>
                  <a:lnTo>
                    <a:pt x="45" y="545"/>
                  </a:lnTo>
                  <a:lnTo>
                    <a:pt x="60" y="571"/>
                  </a:lnTo>
                  <a:lnTo>
                    <a:pt x="77" y="596"/>
                  </a:lnTo>
                  <a:lnTo>
                    <a:pt x="96" y="619"/>
                  </a:lnTo>
                  <a:lnTo>
                    <a:pt x="116" y="639"/>
                  </a:lnTo>
                  <a:lnTo>
                    <a:pt x="127" y="649"/>
                  </a:lnTo>
                  <a:lnTo>
                    <a:pt x="138" y="658"/>
                  </a:lnTo>
                  <a:lnTo>
                    <a:pt x="150" y="666"/>
                  </a:lnTo>
                  <a:lnTo>
                    <a:pt x="162" y="674"/>
                  </a:lnTo>
                  <a:lnTo>
                    <a:pt x="173" y="681"/>
                  </a:lnTo>
                  <a:lnTo>
                    <a:pt x="185" y="688"/>
                  </a:lnTo>
                  <a:lnTo>
                    <a:pt x="199" y="694"/>
                  </a:lnTo>
                  <a:lnTo>
                    <a:pt x="211" y="700"/>
                  </a:lnTo>
                  <a:lnTo>
                    <a:pt x="225" y="704"/>
                  </a:lnTo>
                  <a:lnTo>
                    <a:pt x="238" y="708"/>
                  </a:lnTo>
                  <a:lnTo>
                    <a:pt x="253" y="712"/>
                  </a:lnTo>
                  <a:lnTo>
                    <a:pt x="266" y="714"/>
                  </a:lnTo>
                  <a:lnTo>
                    <a:pt x="267" y="714"/>
                  </a:lnTo>
                  <a:lnTo>
                    <a:pt x="267" y="714"/>
                  </a:lnTo>
                  <a:lnTo>
                    <a:pt x="283" y="716"/>
                  </a:lnTo>
                  <a:lnTo>
                    <a:pt x="284" y="716"/>
                  </a:lnTo>
                  <a:lnTo>
                    <a:pt x="284" y="716"/>
                  </a:lnTo>
                  <a:lnTo>
                    <a:pt x="305" y="717"/>
                  </a:lnTo>
                  <a:lnTo>
                    <a:pt x="305" y="717"/>
                  </a:lnTo>
                  <a:lnTo>
                    <a:pt x="326" y="716"/>
                  </a:lnTo>
                  <a:lnTo>
                    <a:pt x="326" y="716"/>
                  </a:lnTo>
                  <a:lnTo>
                    <a:pt x="341" y="714"/>
                  </a:lnTo>
                  <a:lnTo>
                    <a:pt x="355" y="712"/>
                  </a:lnTo>
                  <a:lnTo>
                    <a:pt x="369" y="708"/>
                  </a:lnTo>
                  <a:lnTo>
                    <a:pt x="384" y="704"/>
                  </a:lnTo>
                  <a:lnTo>
                    <a:pt x="397" y="700"/>
                  </a:lnTo>
                  <a:lnTo>
                    <a:pt x="411" y="694"/>
                  </a:lnTo>
                  <a:lnTo>
                    <a:pt x="424" y="688"/>
                  </a:lnTo>
                  <a:lnTo>
                    <a:pt x="437" y="681"/>
                  </a:lnTo>
                  <a:lnTo>
                    <a:pt x="450" y="674"/>
                  </a:lnTo>
                  <a:lnTo>
                    <a:pt x="463" y="665"/>
                  </a:lnTo>
                  <a:lnTo>
                    <a:pt x="474" y="656"/>
                  </a:lnTo>
                  <a:lnTo>
                    <a:pt x="485" y="647"/>
                  </a:lnTo>
                  <a:lnTo>
                    <a:pt x="496" y="637"/>
                  </a:lnTo>
                  <a:lnTo>
                    <a:pt x="507" y="626"/>
                  </a:lnTo>
                  <a:lnTo>
                    <a:pt x="518" y="614"/>
                  </a:lnTo>
                  <a:lnTo>
                    <a:pt x="528" y="604"/>
                  </a:lnTo>
                  <a:lnTo>
                    <a:pt x="537" y="591"/>
                  </a:lnTo>
                  <a:lnTo>
                    <a:pt x="546" y="578"/>
                  </a:lnTo>
                  <a:lnTo>
                    <a:pt x="553" y="565"/>
                  </a:lnTo>
                  <a:lnTo>
                    <a:pt x="561" y="551"/>
                  </a:lnTo>
                  <a:lnTo>
                    <a:pt x="569" y="537"/>
                  </a:lnTo>
                  <a:lnTo>
                    <a:pt x="576" y="523"/>
                  </a:lnTo>
                  <a:lnTo>
                    <a:pt x="581" y="507"/>
                  </a:lnTo>
                  <a:lnTo>
                    <a:pt x="587" y="492"/>
                  </a:lnTo>
                  <a:lnTo>
                    <a:pt x="593" y="476"/>
                  </a:lnTo>
                  <a:lnTo>
                    <a:pt x="597" y="460"/>
                  </a:lnTo>
                  <a:lnTo>
                    <a:pt x="601" y="444"/>
                  </a:lnTo>
                  <a:lnTo>
                    <a:pt x="604" y="428"/>
                  </a:lnTo>
                  <a:lnTo>
                    <a:pt x="606" y="410"/>
                  </a:lnTo>
                  <a:lnTo>
                    <a:pt x="608" y="393"/>
                  </a:lnTo>
                  <a:lnTo>
                    <a:pt x="609" y="376"/>
                  </a:lnTo>
                  <a:lnTo>
                    <a:pt x="609" y="358"/>
                  </a:lnTo>
                  <a:lnTo>
                    <a:pt x="609" y="358"/>
                  </a:lnTo>
                  <a:lnTo>
                    <a:pt x="609" y="340"/>
                  </a:lnTo>
                  <a:lnTo>
                    <a:pt x="608" y="322"/>
                  </a:lnTo>
                  <a:lnTo>
                    <a:pt x="606" y="303"/>
                  </a:lnTo>
                  <a:lnTo>
                    <a:pt x="604" y="286"/>
                  </a:lnTo>
                  <a:lnTo>
                    <a:pt x="601" y="269"/>
                  </a:lnTo>
                  <a:lnTo>
                    <a:pt x="596" y="251"/>
                  </a:lnTo>
                  <a:lnTo>
                    <a:pt x="592" y="235"/>
                  </a:lnTo>
                  <a:lnTo>
                    <a:pt x="586" y="219"/>
                  </a:lnTo>
                  <a:lnTo>
                    <a:pt x="579" y="203"/>
                  </a:lnTo>
                  <a:lnTo>
                    <a:pt x="572" y="188"/>
                  </a:lnTo>
                  <a:lnTo>
                    <a:pt x="566" y="173"/>
                  </a:lnTo>
                  <a:lnTo>
                    <a:pt x="558" y="158"/>
                  </a:lnTo>
                  <a:lnTo>
                    <a:pt x="549" y="144"/>
                  </a:lnTo>
                  <a:lnTo>
                    <a:pt x="540" y="131"/>
                  </a:lnTo>
                  <a:lnTo>
                    <a:pt x="531" y="118"/>
                  </a:lnTo>
                  <a:lnTo>
                    <a:pt x="521" y="105"/>
                  </a:lnTo>
                  <a:lnTo>
                    <a:pt x="510" y="93"/>
                  </a:lnTo>
                  <a:lnTo>
                    <a:pt x="498" y="82"/>
                  </a:lnTo>
                  <a:lnTo>
                    <a:pt x="487" y="71"/>
                  </a:lnTo>
                  <a:lnTo>
                    <a:pt x="475" y="61"/>
                  </a:lnTo>
                  <a:lnTo>
                    <a:pt x="463" y="52"/>
                  </a:lnTo>
                  <a:lnTo>
                    <a:pt x="450" y="43"/>
                  </a:lnTo>
                  <a:lnTo>
                    <a:pt x="437" y="36"/>
                  </a:lnTo>
                  <a:lnTo>
                    <a:pt x="423" y="28"/>
                  </a:lnTo>
                  <a:lnTo>
                    <a:pt x="410" y="21"/>
                  </a:lnTo>
                  <a:lnTo>
                    <a:pt x="395" y="16"/>
                  </a:lnTo>
                  <a:lnTo>
                    <a:pt x="381" y="11"/>
                  </a:lnTo>
                  <a:lnTo>
                    <a:pt x="366" y="7"/>
                  </a:lnTo>
                  <a:lnTo>
                    <a:pt x="351" y="4"/>
                  </a:lnTo>
                  <a:lnTo>
                    <a:pt x="336" y="2"/>
                  </a:lnTo>
                  <a:lnTo>
                    <a:pt x="321" y="0"/>
                  </a:lnTo>
                  <a:lnTo>
                    <a:pt x="305" y="0"/>
                  </a:lnTo>
                  <a:lnTo>
                    <a:pt x="305" y="0"/>
                  </a:lnTo>
                  <a:close/>
                  <a:moveTo>
                    <a:pt x="436" y="257"/>
                  </a:moveTo>
                  <a:lnTo>
                    <a:pt x="436" y="257"/>
                  </a:lnTo>
                  <a:lnTo>
                    <a:pt x="428" y="253"/>
                  </a:lnTo>
                  <a:lnTo>
                    <a:pt x="420" y="247"/>
                  </a:lnTo>
                  <a:lnTo>
                    <a:pt x="413" y="241"/>
                  </a:lnTo>
                  <a:lnTo>
                    <a:pt x="406" y="233"/>
                  </a:lnTo>
                  <a:lnTo>
                    <a:pt x="401" y="226"/>
                  </a:lnTo>
                  <a:lnTo>
                    <a:pt x="397" y="216"/>
                  </a:lnTo>
                  <a:lnTo>
                    <a:pt x="396" y="207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7" y="191"/>
                  </a:lnTo>
                  <a:lnTo>
                    <a:pt x="400" y="185"/>
                  </a:lnTo>
                  <a:lnTo>
                    <a:pt x="403" y="179"/>
                  </a:lnTo>
                  <a:lnTo>
                    <a:pt x="406" y="174"/>
                  </a:lnTo>
                  <a:lnTo>
                    <a:pt x="411" y="168"/>
                  </a:lnTo>
                  <a:lnTo>
                    <a:pt x="415" y="164"/>
                  </a:lnTo>
                  <a:lnTo>
                    <a:pt x="427" y="156"/>
                  </a:lnTo>
                  <a:lnTo>
                    <a:pt x="439" y="151"/>
                  </a:lnTo>
                  <a:lnTo>
                    <a:pt x="446" y="149"/>
                  </a:lnTo>
                  <a:lnTo>
                    <a:pt x="452" y="148"/>
                  </a:lnTo>
                  <a:lnTo>
                    <a:pt x="459" y="148"/>
                  </a:lnTo>
                  <a:lnTo>
                    <a:pt x="465" y="148"/>
                  </a:lnTo>
                  <a:lnTo>
                    <a:pt x="472" y="149"/>
                  </a:lnTo>
                  <a:lnTo>
                    <a:pt x="478" y="151"/>
                  </a:lnTo>
                  <a:lnTo>
                    <a:pt x="478" y="151"/>
                  </a:lnTo>
                  <a:lnTo>
                    <a:pt x="483" y="153"/>
                  </a:lnTo>
                  <a:lnTo>
                    <a:pt x="487" y="155"/>
                  </a:lnTo>
                  <a:lnTo>
                    <a:pt x="495" y="163"/>
                  </a:lnTo>
                  <a:lnTo>
                    <a:pt x="502" y="171"/>
                  </a:lnTo>
                  <a:lnTo>
                    <a:pt x="506" y="178"/>
                  </a:lnTo>
                  <a:lnTo>
                    <a:pt x="510" y="186"/>
                  </a:lnTo>
                  <a:lnTo>
                    <a:pt x="512" y="192"/>
                  </a:lnTo>
                  <a:lnTo>
                    <a:pt x="513" y="200"/>
                  </a:lnTo>
                  <a:lnTo>
                    <a:pt x="513" y="200"/>
                  </a:lnTo>
                  <a:lnTo>
                    <a:pt x="514" y="208"/>
                  </a:lnTo>
                  <a:lnTo>
                    <a:pt x="514" y="215"/>
                  </a:lnTo>
                  <a:lnTo>
                    <a:pt x="513" y="222"/>
                  </a:lnTo>
                  <a:lnTo>
                    <a:pt x="512" y="230"/>
                  </a:lnTo>
                  <a:lnTo>
                    <a:pt x="509" y="239"/>
                  </a:lnTo>
                  <a:lnTo>
                    <a:pt x="504" y="246"/>
                  </a:lnTo>
                  <a:lnTo>
                    <a:pt x="496" y="253"/>
                  </a:lnTo>
                  <a:lnTo>
                    <a:pt x="496" y="253"/>
                  </a:lnTo>
                  <a:lnTo>
                    <a:pt x="492" y="256"/>
                  </a:lnTo>
                  <a:lnTo>
                    <a:pt x="487" y="259"/>
                  </a:lnTo>
                  <a:lnTo>
                    <a:pt x="477" y="262"/>
                  </a:lnTo>
                  <a:lnTo>
                    <a:pt x="467" y="263"/>
                  </a:lnTo>
                  <a:lnTo>
                    <a:pt x="458" y="262"/>
                  </a:lnTo>
                  <a:lnTo>
                    <a:pt x="450" y="261"/>
                  </a:lnTo>
                  <a:lnTo>
                    <a:pt x="443" y="259"/>
                  </a:lnTo>
                  <a:lnTo>
                    <a:pt x="436" y="257"/>
                  </a:lnTo>
                  <a:lnTo>
                    <a:pt x="436" y="257"/>
                  </a:lnTo>
                  <a:close/>
                  <a:moveTo>
                    <a:pt x="510" y="329"/>
                  </a:moveTo>
                  <a:lnTo>
                    <a:pt x="510" y="329"/>
                  </a:lnTo>
                  <a:lnTo>
                    <a:pt x="507" y="326"/>
                  </a:lnTo>
                  <a:lnTo>
                    <a:pt x="506" y="323"/>
                  </a:lnTo>
                  <a:lnTo>
                    <a:pt x="505" y="320"/>
                  </a:lnTo>
                  <a:lnTo>
                    <a:pt x="505" y="315"/>
                  </a:lnTo>
                  <a:lnTo>
                    <a:pt x="507" y="309"/>
                  </a:lnTo>
                  <a:lnTo>
                    <a:pt x="510" y="305"/>
                  </a:lnTo>
                  <a:lnTo>
                    <a:pt x="512" y="302"/>
                  </a:lnTo>
                  <a:lnTo>
                    <a:pt x="512" y="302"/>
                  </a:lnTo>
                  <a:lnTo>
                    <a:pt x="515" y="300"/>
                  </a:lnTo>
                  <a:lnTo>
                    <a:pt x="520" y="298"/>
                  </a:lnTo>
                  <a:lnTo>
                    <a:pt x="524" y="297"/>
                  </a:lnTo>
                  <a:lnTo>
                    <a:pt x="529" y="297"/>
                  </a:lnTo>
                  <a:lnTo>
                    <a:pt x="532" y="298"/>
                  </a:lnTo>
                  <a:lnTo>
                    <a:pt x="537" y="299"/>
                  </a:lnTo>
                  <a:lnTo>
                    <a:pt x="540" y="301"/>
                  </a:lnTo>
                  <a:lnTo>
                    <a:pt x="543" y="304"/>
                  </a:lnTo>
                  <a:lnTo>
                    <a:pt x="543" y="304"/>
                  </a:lnTo>
                  <a:lnTo>
                    <a:pt x="546" y="309"/>
                  </a:lnTo>
                  <a:lnTo>
                    <a:pt x="547" y="313"/>
                  </a:lnTo>
                  <a:lnTo>
                    <a:pt x="547" y="317"/>
                  </a:lnTo>
                  <a:lnTo>
                    <a:pt x="546" y="322"/>
                  </a:lnTo>
                  <a:lnTo>
                    <a:pt x="543" y="325"/>
                  </a:lnTo>
                  <a:lnTo>
                    <a:pt x="541" y="329"/>
                  </a:lnTo>
                  <a:lnTo>
                    <a:pt x="538" y="332"/>
                  </a:lnTo>
                  <a:lnTo>
                    <a:pt x="533" y="335"/>
                  </a:lnTo>
                  <a:lnTo>
                    <a:pt x="533" y="335"/>
                  </a:lnTo>
                  <a:lnTo>
                    <a:pt x="528" y="336"/>
                  </a:lnTo>
                  <a:lnTo>
                    <a:pt x="521" y="336"/>
                  </a:lnTo>
                  <a:lnTo>
                    <a:pt x="515" y="334"/>
                  </a:lnTo>
                  <a:lnTo>
                    <a:pt x="510" y="329"/>
                  </a:lnTo>
                  <a:lnTo>
                    <a:pt x="510" y="329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55"/>
            <p:cNvSpPr>
              <a:spLocks/>
            </p:cNvSpPr>
            <p:nvPr/>
          </p:nvSpPr>
          <p:spPr bwMode="auto">
            <a:xfrm flipH="1">
              <a:off x="4768739" y="-310267"/>
              <a:ext cx="34760" cy="26061"/>
            </a:xfrm>
            <a:custGeom>
              <a:avLst/>
              <a:gdLst>
                <a:gd name="T0" fmla="*/ 0 w 124"/>
                <a:gd name="T1" fmla="*/ 100 h 100"/>
                <a:gd name="T2" fmla="*/ 62 w 124"/>
                <a:gd name="T3" fmla="*/ 100 h 100"/>
                <a:gd name="T4" fmla="*/ 124 w 124"/>
                <a:gd name="T5" fmla="*/ 100 h 100"/>
                <a:gd name="T6" fmla="*/ 124 w 124"/>
                <a:gd name="T7" fmla="*/ 100 h 100"/>
                <a:gd name="T8" fmla="*/ 117 w 124"/>
                <a:gd name="T9" fmla="*/ 94 h 100"/>
                <a:gd name="T10" fmla="*/ 112 w 124"/>
                <a:gd name="T11" fmla="*/ 86 h 100"/>
                <a:gd name="T12" fmla="*/ 107 w 124"/>
                <a:gd name="T13" fmla="*/ 79 h 100"/>
                <a:gd name="T14" fmla="*/ 103 w 124"/>
                <a:gd name="T15" fmla="*/ 70 h 100"/>
                <a:gd name="T16" fmla="*/ 95 w 124"/>
                <a:gd name="T17" fmla="*/ 53 h 100"/>
                <a:gd name="T18" fmla="*/ 91 w 124"/>
                <a:gd name="T19" fmla="*/ 37 h 100"/>
                <a:gd name="T20" fmla="*/ 87 w 124"/>
                <a:gd name="T21" fmla="*/ 23 h 100"/>
                <a:gd name="T22" fmla="*/ 85 w 124"/>
                <a:gd name="T23" fmla="*/ 11 h 100"/>
                <a:gd name="T24" fmla="*/ 83 w 124"/>
                <a:gd name="T25" fmla="*/ 0 h 100"/>
                <a:gd name="T26" fmla="*/ 83 w 124"/>
                <a:gd name="T27" fmla="*/ 0 h 100"/>
                <a:gd name="T28" fmla="*/ 62 w 124"/>
                <a:gd name="T29" fmla="*/ 1 h 100"/>
                <a:gd name="T30" fmla="*/ 62 w 124"/>
                <a:gd name="T31" fmla="*/ 1 h 100"/>
                <a:gd name="T32" fmla="*/ 41 w 124"/>
                <a:gd name="T33" fmla="*/ 0 h 100"/>
                <a:gd name="T34" fmla="*/ 41 w 124"/>
                <a:gd name="T35" fmla="*/ 0 h 100"/>
                <a:gd name="T36" fmla="*/ 39 w 124"/>
                <a:gd name="T37" fmla="*/ 11 h 100"/>
                <a:gd name="T38" fmla="*/ 38 w 124"/>
                <a:gd name="T39" fmla="*/ 23 h 100"/>
                <a:gd name="T40" fmla="*/ 33 w 124"/>
                <a:gd name="T41" fmla="*/ 37 h 100"/>
                <a:gd name="T42" fmla="*/ 29 w 124"/>
                <a:gd name="T43" fmla="*/ 53 h 100"/>
                <a:gd name="T44" fmla="*/ 21 w 124"/>
                <a:gd name="T45" fmla="*/ 70 h 100"/>
                <a:gd name="T46" fmla="*/ 16 w 124"/>
                <a:gd name="T47" fmla="*/ 79 h 100"/>
                <a:gd name="T48" fmla="*/ 12 w 124"/>
                <a:gd name="T49" fmla="*/ 86 h 100"/>
                <a:gd name="T50" fmla="*/ 6 w 124"/>
                <a:gd name="T51" fmla="*/ 94 h 100"/>
                <a:gd name="T52" fmla="*/ 0 w 124"/>
                <a:gd name="T53" fmla="*/ 100 h 100"/>
                <a:gd name="T54" fmla="*/ 0 w 124"/>
                <a:gd name="T5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4" h="100">
                  <a:moveTo>
                    <a:pt x="0" y="100"/>
                  </a:moveTo>
                  <a:lnTo>
                    <a:pt x="62" y="100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17" y="94"/>
                  </a:lnTo>
                  <a:lnTo>
                    <a:pt x="112" y="86"/>
                  </a:lnTo>
                  <a:lnTo>
                    <a:pt x="107" y="79"/>
                  </a:lnTo>
                  <a:lnTo>
                    <a:pt x="103" y="70"/>
                  </a:lnTo>
                  <a:lnTo>
                    <a:pt x="95" y="53"/>
                  </a:lnTo>
                  <a:lnTo>
                    <a:pt x="91" y="37"/>
                  </a:lnTo>
                  <a:lnTo>
                    <a:pt x="87" y="23"/>
                  </a:lnTo>
                  <a:lnTo>
                    <a:pt x="85" y="1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9" y="11"/>
                  </a:lnTo>
                  <a:lnTo>
                    <a:pt x="38" y="23"/>
                  </a:lnTo>
                  <a:lnTo>
                    <a:pt x="33" y="37"/>
                  </a:lnTo>
                  <a:lnTo>
                    <a:pt x="29" y="53"/>
                  </a:lnTo>
                  <a:lnTo>
                    <a:pt x="21" y="70"/>
                  </a:lnTo>
                  <a:lnTo>
                    <a:pt x="16" y="79"/>
                  </a:lnTo>
                  <a:lnTo>
                    <a:pt x="12" y="86"/>
                  </a:lnTo>
                  <a:lnTo>
                    <a:pt x="6" y="9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56"/>
            <p:cNvSpPr>
              <a:spLocks/>
            </p:cNvSpPr>
            <p:nvPr/>
          </p:nvSpPr>
          <p:spPr bwMode="auto">
            <a:xfrm flipH="1">
              <a:off x="4725289" y="-450999"/>
              <a:ext cx="34760" cy="29536"/>
            </a:xfrm>
            <a:custGeom>
              <a:avLst/>
              <a:gdLst>
                <a:gd name="T0" fmla="*/ 0 w 118"/>
                <a:gd name="T1" fmla="*/ 50 h 115"/>
                <a:gd name="T2" fmla="*/ 0 w 118"/>
                <a:gd name="T3" fmla="*/ 50 h 115"/>
                <a:gd name="T4" fmla="*/ 0 w 118"/>
                <a:gd name="T5" fmla="*/ 59 h 115"/>
                <a:gd name="T6" fmla="*/ 1 w 118"/>
                <a:gd name="T7" fmla="*/ 68 h 115"/>
                <a:gd name="T8" fmla="*/ 5 w 118"/>
                <a:gd name="T9" fmla="*/ 78 h 115"/>
                <a:gd name="T10" fmla="*/ 10 w 118"/>
                <a:gd name="T11" fmla="*/ 85 h 115"/>
                <a:gd name="T12" fmla="*/ 17 w 118"/>
                <a:gd name="T13" fmla="*/ 93 h 115"/>
                <a:gd name="T14" fmla="*/ 24 w 118"/>
                <a:gd name="T15" fmla="*/ 99 h 115"/>
                <a:gd name="T16" fmla="*/ 32 w 118"/>
                <a:gd name="T17" fmla="*/ 105 h 115"/>
                <a:gd name="T18" fmla="*/ 40 w 118"/>
                <a:gd name="T19" fmla="*/ 109 h 115"/>
                <a:gd name="T20" fmla="*/ 40 w 118"/>
                <a:gd name="T21" fmla="*/ 109 h 115"/>
                <a:gd name="T22" fmla="*/ 47 w 118"/>
                <a:gd name="T23" fmla="*/ 111 h 115"/>
                <a:gd name="T24" fmla="*/ 54 w 118"/>
                <a:gd name="T25" fmla="*/ 113 h 115"/>
                <a:gd name="T26" fmla="*/ 62 w 118"/>
                <a:gd name="T27" fmla="*/ 114 h 115"/>
                <a:gd name="T28" fmla="*/ 71 w 118"/>
                <a:gd name="T29" fmla="*/ 115 h 115"/>
                <a:gd name="T30" fmla="*/ 81 w 118"/>
                <a:gd name="T31" fmla="*/ 114 h 115"/>
                <a:gd name="T32" fmla="*/ 91 w 118"/>
                <a:gd name="T33" fmla="*/ 111 h 115"/>
                <a:gd name="T34" fmla="*/ 96 w 118"/>
                <a:gd name="T35" fmla="*/ 108 h 115"/>
                <a:gd name="T36" fmla="*/ 100 w 118"/>
                <a:gd name="T37" fmla="*/ 105 h 115"/>
                <a:gd name="T38" fmla="*/ 100 w 118"/>
                <a:gd name="T39" fmla="*/ 105 h 115"/>
                <a:gd name="T40" fmla="*/ 108 w 118"/>
                <a:gd name="T41" fmla="*/ 98 h 115"/>
                <a:gd name="T42" fmla="*/ 113 w 118"/>
                <a:gd name="T43" fmla="*/ 91 h 115"/>
                <a:gd name="T44" fmla="*/ 116 w 118"/>
                <a:gd name="T45" fmla="*/ 82 h 115"/>
                <a:gd name="T46" fmla="*/ 117 w 118"/>
                <a:gd name="T47" fmla="*/ 74 h 115"/>
                <a:gd name="T48" fmla="*/ 118 w 118"/>
                <a:gd name="T49" fmla="*/ 67 h 115"/>
                <a:gd name="T50" fmla="*/ 118 w 118"/>
                <a:gd name="T51" fmla="*/ 60 h 115"/>
                <a:gd name="T52" fmla="*/ 117 w 118"/>
                <a:gd name="T53" fmla="*/ 52 h 115"/>
                <a:gd name="T54" fmla="*/ 117 w 118"/>
                <a:gd name="T55" fmla="*/ 52 h 115"/>
                <a:gd name="T56" fmla="*/ 116 w 118"/>
                <a:gd name="T57" fmla="*/ 44 h 115"/>
                <a:gd name="T58" fmla="*/ 114 w 118"/>
                <a:gd name="T59" fmla="*/ 38 h 115"/>
                <a:gd name="T60" fmla="*/ 110 w 118"/>
                <a:gd name="T61" fmla="*/ 30 h 115"/>
                <a:gd name="T62" fmla="*/ 106 w 118"/>
                <a:gd name="T63" fmla="*/ 23 h 115"/>
                <a:gd name="T64" fmla="*/ 99 w 118"/>
                <a:gd name="T65" fmla="*/ 15 h 115"/>
                <a:gd name="T66" fmla="*/ 91 w 118"/>
                <a:gd name="T67" fmla="*/ 7 h 115"/>
                <a:gd name="T68" fmla="*/ 87 w 118"/>
                <a:gd name="T69" fmla="*/ 5 h 115"/>
                <a:gd name="T70" fmla="*/ 82 w 118"/>
                <a:gd name="T71" fmla="*/ 3 h 115"/>
                <a:gd name="T72" fmla="*/ 82 w 118"/>
                <a:gd name="T73" fmla="*/ 3 h 115"/>
                <a:gd name="T74" fmla="*/ 76 w 118"/>
                <a:gd name="T75" fmla="*/ 1 h 115"/>
                <a:gd name="T76" fmla="*/ 69 w 118"/>
                <a:gd name="T77" fmla="*/ 0 h 115"/>
                <a:gd name="T78" fmla="*/ 63 w 118"/>
                <a:gd name="T79" fmla="*/ 0 h 115"/>
                <a:gd name="T80" fmla="*/ 56 w 118"/>
                <a:gd name="T81" fmla="*/ 0 h 115"/>
                <a:gd name="T82" fmla="*/ 50 w 118"/>
                <a:gd name="T83" fmla="*/ 1 h 115"/>
                <a:gd name="T84" fmla="*/ 43 w 118"/>
                <a:gd name="T85" fmla="*/ 3 h 115"/>
                <a:gd name="T86" fmla="*/ 31 w 118"/>
                <a:gd name="T87" fmla="*/ 8 h 115"/>
                <a:gd name="T88" fmla="*/ 19 w 118"/>
                <a:gd name="T89" fmla="*/ 16 h 115"/>
                <a:gd name="T90" fmla="*/ 15 w 118"/>
                <a:gd name="T91" fmla="*/ 20 h 115"/>
                <a:gd name="T92" fmla="*/ 10 w 118"/>
                <a:gd name="T93" fmla="*/ 26 h 115"/>
                <a:gd name="T94" fmla="*/ 7 w 118"/>
                <a:gd name="T95" fmla="*/ 31 h 115"/>
                <a:gd name="T96" fmla="*/ 4 w 118"/>
                <a:gd name="T97" fmla="*/ 37 h 115"/>
                <a:gd name="T98" fmla="*/ 1 w 118"/>
                <a:gd name="T99" fmla="*/ 43 h 115"/>
                <a:gd name="T100" fmla="*/ 0 w 118"/>
                <a:gd name="T101" fmla="*/ 50 h 115"/>
                <a:gd name="T102" fmla="*/ 0 w 118"/>
                <a:gd name="T103" fmla="*/ 5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15">
                  <a:moveTo>
                    <a:pt x="0" y="50"/>
                  </a:moveTo>
                  <a:lnTo>
                    <a:pt x="0" y="50"/>
                  </a:lnTo>
                  <a:lnTo>
                    <a:pt x="0" y="59"/>
                  </a:lnTo>
                  <a:lnTo>
                    <a:pt x="1" y="68"/>
                  </a:lnTo>
                  <a:lnTo>
                    <a:pt x="5" y="78"/>
                  </a:lnTo>
                  <a:lnTo>
                    <a:pt x="10" y="85"/>
                  </a:lnTo>
                  <a:lnTo>
                    <a:pt x="17" y="93"/>
                  </a:lnTo>
                  <a:lnTo>
                    <a:pt x="24" y="99"/>
                  </a:lnTo>
                  <a:lnTo>
                    <a:pt x="32" y="105"/>
                  </a:lnTo>
                  <a:lnTo>
                    <a:pt x="40" y="109"/>
                  </a:lnTo>
                  <a:lnTo>
                    <a:pt x="40" y="109"/>
                  </a:lnTo>
                  <a:lnTo>
                    <a:pt x="47" y="111"/>
                  </a:lnTo>
                  <a:lnTo>
                    <a:pt x="54" y="113"/>
                  </a:lnTo>
                  <a:lnTo>
                    <a:pt x="62" y="114"/>
                  </a:lnTo>
                  <a:lnTo>
                    <a:pt x="71" y="115"/>
                  </a:lnTo>
                  <a:lnTo>
                    <a:pt x="81" y="114"/>
                  </a:lnTo>
                  <a:lnTo>
                    <a:pt x="91" y="111"/>
                  </a:lnTo>
                  <a:lnTo>
                    <a:pt x="96" y="108"/>
                  </a:lnTo>
                  <a:lnTo>
                    <a:pt x="100" y="105"/>
                  </a:lnTo>
                  <a:lnTo>
                    <a:pt x="100" y="105"/>
                  </a:lnTo>
                  <a:lnTo>
                    <a:pt x="108" y="98"/>
                  </a:lnTo>
                  <a:lnTo>
                    <a:pt x="113" y="91"/>
                  </a:lnTo>
                  <a:lnTo>
                    <a:pt x="116" y="82"/>
                  </a:lnTo>
                  <a:lnTo>
                    <a:pt x="117" y="74"/>
                  </a:lnTo>
                  <a:lnTo>
                    <a:pt x="118" y="67"/>
                  </a:lnTo>
                  <a:lnTo>
                    <a:pt x="118" y="60"/>
                  </a:lnTo>
                  <a:lnTo>
                    <a:pt x="117" y="52"/>
                  </a:lnTo>
                  <a:lnTo>
                    <a:pt x="117" y="52"/>
                  </a:lnTo>
                  <a:lnTo>
                    <a:pt x="116" y="44"/>
                  </a:lnTo>
                  <a:lnTo>
                    <a:pt x="114" y="38"/>
                  </a:lnTo>
                  <a:lnTo>
                    <a:pt x="110" y="30"/>
                  </a:lnTo>
                  <a:lnTo>
                    <a:pt x="106" y="23"/>
                  </a:lnTo>
                  <a:lnTo>
                    <a:pt x="99" y="15"/>
                  </a:lnTo>
                  <a:lnTo>
                    <a:pt x="91" y="7"/>
                  </a:lnTo>
                  <a:lnTo>
                    <a:pt x="87" y="5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50" y="1"/>
                  </a:lnTo>
                  <a:lnTo>
                    <a:pt x="43" y="3"/>
                  </a:lnTo>
                  <a:lnTo>
                    <a:pt x="31" y="8"/>
                  </a:lnTo>
                  <a:lnTo>
                    <a:pt x="19" y="16"/>
                  </a:lnTo>
                  <a:lnTo>
                    <a:pt x="15" y="20"/>
                  </a:lnTo>
                  <a:lnTo>
                    <a:pt x="10" y="26"/>
                  </a:lnTo>
                  <a:lnTo>
                    <a:pt x="7" y="31"/>
                  </a:lnTo>
                  <a:lnTo>
                    <a:pt x="4" y="37"/>
                  </a:lnTo>
                  <a:lnTo>
                    <a:pt x="1" y="43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57"/>
            <p:cNvSpPr>
              <a:spLocks/>
            </p:cNvSpPr>
            <p:nvPr/>
          </p:nvSpPr>
          <p:spPr bwMode="auto">
            <a:xfrm flipH="1">
              <a:off x="4716599" y="-412776"/>
              <a:ext cx="12166" cy="8687"/>
            </a:xfrm>
            <a:custGeom>
              <a:avLst/>
              <a:gdLst>
                <a:gd name="T0" fmla="*/ 7 w 42"/>
                <a:gd name="T1" fmla="*/ 5 h 39"/>
                <a:gd name="T2" fmla="*/ 7 w 42"/>
                <a:gd name="T3" fmla="*/ 5 h 39"/>
                <a:gd name="T4" fmla="*/ 5 w 42"/>
                <a:gd name="T5" fmla="*/ 8 h 39"/>
                <a:gd name="T6" fmla="*/ 2 w 42"/>
                <a:gd name="T7" fmla="*/ 12 h 39"/>
                <a:gd name="T8" fmla="*/ 0 w 42"/>
                <a:gd name="T9" fmla="*/ 18 h 39"/>
                <a:gd name="T10" fmla="*/ 0 w 42"/>
                <a:gd name="T11" fmla="*/ 23 h 39"/>
                <a:gd name="T12" fmla="*/ 1 w 42"/>
                <a:gd name="T13" fmla="*/ 26 h 39"/>
                <a:gd name="T14" fmla="*/ 2 w 42"/>
                <a:gd name="T15" fmla="*/ 29 h 39"/>
                <a:gd name="T16" fmla="*/ 5 w 42"/>
                <a:gd name="T17" fmla="*/ 32 h 39"/>
                <a:gd name="T18" fmla="*/ 5 w 42"/>
                <a:gd name="T19" fmla="*/ 32 h 39"/>
                <a:gd name="T20" fmla="*/ 10 w 42"/>
                <a:gd name="T21" fmla="*/ 37 h 39"/>
                <a:gd name="T22" fmla="*/ 16 w 42"/>
                <a:gd name="T23" fmla="*/ 39 h 39"/>
                <a:gd name="T24" fmla="*/ 23 w 42"/>
                <a:gd name="T25" fmla="*/ 39 h 39"/>
                <a:gd name="T26" fmla="*/ 28 w 42"/>
                <a:gd name="T27" fmla="*/ 38 h 39"/>
                <a:gd name="T28" fmla="*/ 28 w 42"/>
                <a:gd name="T29" fmla="*/ 38 h 39"/>
                <a:gd name="T30" fmla="*/ 33 w 42"/>
                <a:gd name="T31" fmla="*/ 35 h 39"/>
                <a:gd name="T32" fmla="*/ 36 w 42"/>
                <a:gd name="T33" fmla="*/ 32 h 39"/>
                <a:gd name="T34" fmla="*/ 38 w 42"/>
                <a:gd name="T35" fmla="*/ 28 h 39"/>
                <a:gd name="T36" fmla="*/ 41 w 42"/>
                <a:gd name="T37" fmla="*/ 25 h 39"/>
                <a:gd name="T38" fmla="*/ 42 w 42"/>
                <a:gd name="T39" fmla="*/ 20 h 39"/>
                <a:gd name="T40" fmla="*/ 42 w 42"/>
                <a:gd name="T41" fmla="*/ 16 h 39"/>
                <a:gd name="T42" fmla="*/ 41 w 42"/>
                <a:gd name="T43" fmla="*/ 12 h 39"/>
                <a:gd name="T44" fmla="*/ 38 w 42"/>
                <a:gd name="T45" fmla="*/ 7 h 39"/>
                <a:gd name="T46" fmla="*/ 38 w 42"/>
                <a:gd name="T47" fmla="*/ 7 h 39"/>
                <a:gd name="T48" fmla="*/ 35 w 42"/>
                <a:gd name="T49" fmla="*/ 4 h 39"/>
                <a:gd name="T50" fmla="*/ 32 w 42"/>
                <a:gd name="T51" fmla="*/ 2 h 39"/>
                <a:gd name="T52" fmla="*/ 27 w 42"/>
                <a:gd name="T53" fmla="*/ 1 h 39"/>
                <a:gd name="T54" fmla="*/ 24 w 42"/>
                <a:gd name="T55" fmla="*/ 0 h 39"/>
                <a:gd name="T56" fmla="*/ 19 w 42"/>
                <a:gd name="T57" fmla="*/ 0 h 39"/>
                <a:gd name="T58" fmla="*/ 15 w 42"/>
                <a:gd name="T59" fmla="*/ 1 h 39"/>
                <a:gd name="T60" fmla="*/ 10 w 42"/>
                <a:gd name="T61" fmla="*/ 3 h 39"/>
                <a:gd name="T62" fmla="*/ 7 w 42"/>
                <a:gd name="T63" fmla="*/ 5 h 39"/>
                <a:gd name="T64" fmla="*/ 7 w 42"/>
                <a:gd name="T65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39">
                  <a:moveTo>
                    <a:pt x="7" y="5"/>
                  </a:moveTo>
                  <a:lnTo>
                    <a:pt x="7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10" y="37"/>
                  </a:lnTo>
                  <a:lnTo>
                    <a:pt x="16" y="39"/>
                  </a:lnTo>
                  <a:lnTo>
                    <a:pt x="23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3" y="35"/>
                  </a:lnTo>
                  <a:lnTo>
                    <a:pt x="36" y="32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41" y="12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5" y="4"/>
                  </a:lnTo>
                  <a:lnTo>
                    <a:pt x="32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60"/>
            <p:cNvSpPr>
              <a:spLocks/>
            </p:cNvSpPr>
            <p:nvPr/>
          </p:nvSpPr>
          <p:spPr bwMode="auto">
            <a:xfrm flipH="1">
              <a:off x="4478493" y="-186910"/>
              <a:ext cx="232892" cy="62548"/>
            </a:xfrm>
            <a:custGeom>
              <a:avLst/>
              <a:gdLst>
                <a:gd name="T0" fmla="*/ 44 w 803"/>
                <a:gd name="T1" fmla="*/ 135 h 249"/>
                <a:gd name="T2" fmla="*/ 127 w 803"/>
                <a:gd name="T3" fmla="*/ 249 h 249"/>
                <a:gd name="T4" fmla="*/ 143 w 803"/>
                <a:gd name="T5" fmla="*/ 227 h 249"/>
                <a:gd name="T6" fmla="*/ 157 w 803"/>
                <a:gd name="T7" fmla="*/ 213 h 249"/>
                <a:gd name="T8" fmla="*/ 173 w 803"/>
                <a:gd name="T9" fmla="*/ 205 h 249"/>
                <a:gd name="T10" fmla="*/ 186 w 803"/>
                <a:gd name="T11" fmla="*/ 201 h 249"/>
                <a:gd name="T12" fmla="*/ 204 w 803"/>
                <a:gd name="T13" fmla="*/ 201 h 249"/>
                <a:gd name="T14" fmla="*/ 218 w 803"/>
                <a:gd name="T15" fmla="*/ 206 h 249"/>
                <a:gd name="T16" fmla="*/ 231 w 803"/>
                <a:gd name="T17" fmla="*/ 213 h 249"/>
                <a:gd name="T18" fmla="*/ 254 w 803"/>
                <a:gd name="T19" fmla="*/ 230 h 249"/>
                <a:gd name="T20" fmla="*/ 266 w 803"/>
                <a:gd name="T21" fmla="*/ 238 h 249"/>
                <a:gd name="T22" fmla="*/ 281 w 803"/>
                <a:gd name="T23" fmla="*/ 242 h 249"/>
                <a:gd name="T24" fmla="*/ 299 w 803"/>
                <a:gd name="T25" fmla="*/ 242 h 249"/>
                <a:gd name="T26" fmla="*/ 309 w 803"/>
                <a:gd name="T27" fmla="*/ 240 h 249"/>
                <a:gd name="T28" fmla="*/ 324 w 803"/>
                <a:gd name="T29" fmla="*/ 234 h 249"/>
                <a:gd name="T30" fmla="*/ 335 w 803"/>
                <a:gd name="T31" fmla="*/ 224 h 249"/>
                <a:gd name="T32" fmla="*/ 348 w 803"/>
                <a:gd name="T33" fmla="*/ 208 h 249"/>
                <a:gd name="T34" fmla="*/ 362 w 803"/>
                <a:gd name="T35" fmla="*/ 190 h 249"/>
                <a:gd name="T36" fmla="*/ 373 w 803"/>
                <a:gd name="T37" fmla="*/ 181 h 249"/>
                <a:gd name="T38" fmla="*/ 388 w 803"/>
                <a:gd name="T39" fmla="*/ 174 h 249"/>
                <a:gd name="T40" fmla="*/ 397 w 803"/>
                <a:gd name="T41" fmla="*/ 172 h 249"/>
                <a:gd name="T42" fmla="*/ 415 w 803"/>
                <a:gd name="T43" fmla="*/ 172 h 249"/>
                <a:gd name="T44" fmla="*/ 429 w 803"/>
                <a:gd name="T45" fmla="*/ 176 h 249"/>
                <a:gd name="T46" fmla="*/ 443 w 803"/>
                <a:gd name="T47" fmla="*/ 184 h 249"/>
                <a:gd name="T48" fmla="*/ 465 w 803"/>
                <a:gd name="T49" fmla="*/ 201 h 249"/>
                <a:gd name="T50" fmla="*/ 479 w 803"/>
                <a:gd name="T51" fmla="*/ 209 h 249"/>
                <a:gd name="T52" fmla="*/ 493 w 803"/>
                <a:gd name="T53" fmla="*/ 213 h 249"/>
                <a:gd name="T54" fmla="*/ 511 w 803"/>
                <a:gd name="T55" fmla="*/ 213 h 249"/>
                <a:gd name="T56" fmla="*/ 520 w 803"/>
                <a:gd name="T57" fmla="*/ 211 h 249"/>
                <a:gd name="T58" fmla="*/ 535 w 803"/>
                <a:gd name="T59" fmla="*/ 205 h 249"/>
                <a:gd name="T60" fmla="*/ 546 w 803"/>
                <a:gd name="T61" fmla="*/ 195 h 249"/>
                <a:gd name="T62" fmla="*/ 559 w 803"/>
                <a:gd name="T63" fmla="*/ 178 h 249"/>
                <a:gd name="T64" fmla="*/ 573 w 803"/>
                <a:gd name="T65" fmla="*/ 160 h 249"/>
                <a:gd name="T66" fmla="*/ 584 w 803"/>
                <a:gd name="T67" fmla="*/ 152 h 249"/>
                <a:gd name="T68" fmla="*/ 599 w 803"/>
                <a:gd name="T69" fmla="*/ 144 h 249"/>
                <a:gd name="T70" fmla="*/ 609 w 803"/>
                <a:gd name="T71" fmla="*/ 143 h 249"/>
                <a:gd name="T72" fmla="*/ 625 w 803"/>
                <a:gd name="T73" fmla="*/ 143 h 249"/>
                <a:gd name="T74" fmla="*/ 640 w 803"/>
                <a:gd name="T75" fmla="*/ 146 h 249"/>
                <a:gd name="T76" fmla="*/ 652 w 803"/>
                <a:gd name="T77" fmla="*/ 154 h 249"/>
                <a:gd name="T78" fmla="*/ 675 w 803"/>
                <a:gd name="T79" fmla="*/ 170 h 249"/>
                <a:gd name="T80" fmla="*/ 694 w 803"/>
                <a:gd name="T81" fmla="*/ 181 h 249"/>
                <a:gd name="T82" fmla="*/ 708 w 803"/>
                <a:gd name="T83" fmla="*/ 184 h 249"/>
                <a:gd name="T84" fmla="*/ 770 w 803"/>
                <a:gd name="T85" fmla="*/ 71 h 249"/>
                <a:gd name="T86" fmla="*/ 803 w 803"/>
                <a:gd name="T87" fmla="*/ 0 h 249"/>
                <a:gd name="T88" fmla="*/ 605 w 803"/>
                <a:gd name="T89" fmla="*/ 30 h 249"/>
                <a:gd name="T90" fmla="*/ 406 w 803"/>
                <a:gd name="T91" fmla="*/ 51 h 249"/>
                <a:gd name="T92" fmla="*/ 204 w 803"/>
                <a:gd name="T93" fmla="*/ 65 h 249"/>
                <a:gd name="T94" fmla="*/ 0 w 803"/>
                <a:gd name="T95" fmla="*/ 7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3" h="249">
                  <a:moveTo>
                    <a:pt x="0" y="72"/>
                  </a:moveTo>
                  <a:lnTo>
                    <a:pt x="44" y="135"/>
                  </a:lnTo>
                  <a:lnTo>
                    <a:pt x="127" y="249"/>
                  </a:lnTo>
                  <a:lnTo>
                    <a:pt x="127" y="249"/>
                  </a:lnTo>
                  <a:lnTo>
                    <a:pt x="137" y="235"/>
                  </a:lnTo>
                  <a:lnTo>
                    <a:pt x="143" y="227"/>
                  </a:lnTo>
                  <a:lnTo>
                    <a:pt x="150" y="220"/>
                  </a:lnTo>
                  <a:lnTo>
                    <a:pt x="157" y="213"/>
                  </a:lnTo>
                  <a:lnTo>
                    <a:pt x="164" y="208"/>
                  </a:lnTo>
                  <a:lnTo>
                    <a:pt x="173" y="205"/>
                  </a:lnTo>
                  <a:lnTo>
                    <a:pt x="186" y="201"/>
                  </a:lnTo>
                  <a:lnTo>
                    <a:pt x="186" y="201"/>
                  </a:lnTo>
                  <a:lnTo>
                    <a:pt x="195" y="201"/>
                  </a:lnTo>
                  <a:lnTo>
                    <a:pt x="204" y="201"/>
                  </a:lnTo>
                  <a:lnTo>
                    <a:pt x="210" y="203"/>
                  </a:lnTo>
                  <a:lnTo>
                    <a:pt x="218" y="206"/>
                  </a:lnTo>
                  <a:lnTo>
                    <a:pt x="225" y="209"/>
                  </a:lnTo>
                  <a:lnTo>
                    <a:pt x="231" y="213"/>
                  </a:lnTo>
                  <a:lnTo>
                    <a:pt x="242" y="222"/>
                  </a:lnTo>
                  <a:lnTo>
                    <a:pt x="254" y="230"/>
                  </a:lnTo>
                  <a:lnTo>
                    <a:pt x="260" y="235"/>
                  </a:lnTo>
                  <a:lnTo>
                    <a:pt x="266" y="238"/>
                  </a:lnTo>
                  <a:lnTo>
                    <a:pt x="273" y="241"/>
                  </a:lnTo>
                  <a:lnTo>
                    <a:pt x="281" y="242"/>
                  </a:lnTo>
                  <a:lnTo>
                    <a:pt x="290" y="243"/>
                  </a:lnTo>
                  <a:lnTo>
                    <a:pt x="299" y="242"/>
                  </a:lnTo>
                  <a:lnTo>
                    <a:pt x="299" y="242"/>
                  </a:lnTo>
                  <a:lnTo>
                    <a:pt x="309" y="240"/>
                  </a:lnTo>
                  <a:lnTo>
                    <a:pt x="317" y="238"/>
                  </a:lnTo>
                  <a:lnTo>
                    <a:pt x="324" y="234"/>
                  </a:lnTo>
                  <a:lnTo>
                    <a:pt x="329" y="229"/>
                  </a:lnTo>
                  <a:lnTo>
                    <a:pt x="335" y="224"/>
                  </a:lnTo>
                  <a:lnTo>
                    <a:pt x="339" y="219"/>
                  </a:lnTo>
                  <a:lnTo>
                    <a:pt x="348" y="208"/>
                  </a:lnTo>
                  <a:lnTo>
                    <a:pt x="356" y="196"/>
                  </a:lnTo>
                  <a:lnTo>
                    <a:pt x="362" y="190"/>
                  </a:lnTo>
                  <a:lnTo>
                    <a:pt x="366" y="185"/>
                  </a:lnTo>
                  <a:lnTo>
                    <a:pt x="373" y="181"/>
                  </a:lnTo>
                  <a:lnTo>
                    <a:pt x="380" y="176"/>
                  </a:lnTo>
                  <a:lnTo>
                    <a:pt x="388" y="174"/>
                  </a:lnTo>
                  <a:lnTo>
                    <a:pt x="397" y="172"/>
                  </a:lnTo>
                  <a:lnTo>
                    <a:pt x="397" y="172"/>
                  </a:lnTo>
                  <a:lnTo>
                    <a:pt x="407" y="171"/>
                  </a:lnTo>
                  <a:lnTo>
                    <a:pt x="415" y="172"/>
                  </a:lnTo>
                  <a:lnTo>
                    <a:pt x="422" y="173"/>
                  </a:lnTo>
                  <a:lnTo>
                    <a:pt x="429" y="176"/>
                  </a:lnTo>
                  <a:lnTo>
                    <a:pt x="436" y="180"/>
                  </a:lnTo>
                  <a:lnTo>
                    <a:pt x="443" y="184"/>
                  </a:lnTo>
                  <a:lnTo>
                    <a:pt x="454" y="193"/>
                  </a:lnTo>
                  <a:lnTo>
                    <a:pt x="465" y="201"/>
                  </a:lnTo>
                  <a:lnTo>
                    <a:pt x="472" y="206"/>
                  </a:lnTo>
                  <a:lnTo>
                    <a:pt x="479" y="209"/>
                  </a:lnTo>
                  <a:lnTo>
                    <a:pt x="485" y="211"/>
                  </a:lnTo>
                  <a:lnTo>
                    <a:pt x="493" y="213"/>
                  </a:lnTo>
                  <a:lnTo>
                    <a:pt x="501" y="213"/>
                  </a:lnTo>
                  <a:lnTo>
                    <a:pt x="511" y="213"/>
                  </a:lnTo>
                  <a:lnTo>
                    <a:pt x="511" y="213"/>
                  </a:lnTo>
                  <a:lnTo>
                    <a:pt x="520" y="211"/>
                  </a:lnTo>
                  <a:lnTo>
                    <a:pt x="528" y="208"/>
                  </a:lnTo>
                  <a:lnTo>
                    <a:pt x="535" y="205"/>
                  </a:lnTo>
                  <a:lnTo>
                    <a:pt x="541" y="200"/>
                  </a:lnTo>
                  <a:lnTo>
                    <a:pt x="546" y="195"/>
                  </a:lnTo>
                  <a:lnTo>
                    <a:pt x="551" y="189"/>
                  </a:lnTo>
                  <a:lnTo>
                    <a:pt x="559" y="178"/>
                  </a:lnTo>
                  <a:lnTo>
                    <a:pt x="568" y="166"/>
                  </a:lnTo>
                  <a:lnTo>
                    <a:pt x="573" y="160"/>
                  </a:lnTo>
                  <a:lnTo>
                    <a:pt x="578" y="156"/>
                  </a:lnTo>
                  <a:lnTo>
                    <a:pt x="584" y="152"/>
                  </a:lnTo>
                  <a:lnTo>
                    <a:pt x="591" y="147"/>
                  </a:lnTo>
                  <a:lnTo>
                    <a:pt x="599" y="144"/>
                  </a:lnTo>
                  <a:lnTo>
                    <a:pt x="609" y="143"/>
                  </a:lnTo>
                  <a:lnTo>
                    <a:pt x="609" y="143"/>
                  </a:lnTo>
                  <a:lnTo>
                    <a:pt x="618" y="142"/>
                  </a:lnTo>
                  <a:lnTo>
                    <a:pt x="625" y="143"/>
                  </a:lnTo>
                  <a:lnTo>
                    <a:pt x="633" y="144"/>
                  </a:lnTo>
                  <a:lnTo>
                    <a:pt x="640" y="146"/>
                  </a:lnTo>
                  <a:lnTo>
                    <a:pt x="647" y="149"/>
                  </a:lnTo>
                  <a:lnTo>
                    <a:pt x="652" y="154"/>
                  </a:lnTo>
                  <a:lnTo>
                    <a:pt x="664" y="161"/>
                  </a:lnTo>
                  <a:lnTo>
                    <a:pt x="675" y="170"/>
                  </a:lnTo>
                  <a:lnTo>
                    <a:pt x="687" y="178"/>
                  </a:lnTo>
                  <a:lnTo>
                    <a:pt x="694" y="181"/>
                  </a:lnTo>
                  <a:lnTo>
                    <a:pt x="701" y="183"/>
                  </a:lnTo>
                  <a:lnTo>
                    <a:pt x="708" y="184"/>
                  </a:lnTo>
                  <a:lnTo>
                    <a:pt x="717" y="184"/>
                  </a:lnTo>
                  <a:lnTo>
                    <a:pt x="770" y="71"/>
                  </a:lnTo>
                  <a:lnTo>
                    <a:pt x="803" y="0"/>
                  </a:lnTo>
                  <a:lnTo>
                    <a:pt x="803" y="0"/>
                  </a:lnTo>
                  <a:lnTo>
                    <a:pt x="704" y="16"/>
                  </a:lnTo>
                  <a:lnTo>
                    <a:pt x="605" y="30"/>
                  </a:lnTo>
                  <a:lnTo>
                    <a:pt x="505" y="41"/>
                  </a:lnTo>
                  <a:lnTo>
                    <a:pt x="406" y="51"/>
                  </a:lnTo>
                  <a:lnTo>
                    <a:pt x="305" y="59"/>
                  </a:lnTo>
                  <a:lnTo>
                    <a:pt x="204" y="65"/>
                  </a:lnTo>
                  <a:lnTo>
                    <a:pt x="102" y="7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FC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61"/>
            <p:cNvSpPr>
              <a:spLocks/>
            </p:cNvSpPr>
            <p:nvPr/>
          </p:nvSpPr>
          <p:spPr bwMode="auto">
            <a:xfrm flipH="1">
              <a:off x="4502825" y="-152161"/>
              <a:ext cx="172062" cy="59073"/>
            </a:xfrm>
            <a:custGeom>
              <a:avLst/>
              <a:gdLst>
                <a:gd name="T0" fmla="*/ 65 w 590"/>
                <a:gd name="T1" fmla="*/ 198 h 235"/>
                <a:gd name="T2" fmla="*/ 79 w 590"/>
                <a:gd name="T3" fmla="*/ 194 h 235"/>
                <a:gd name="T4" fmla="*/ 104 w 590"/>
                <a:gd name="T5" fmla="*/ 195 h 235"/>
                <a:gd name="T6" fmla="*/ 124 w 590"/>
                <a:gd name="T7" fmla="*/ 206 h 235"/>
                <a:gd name="T8" fmla="*/ 153 w 590"/>
                <a:gd name="T9" fmla="*/ 228 h 235"/>
                <a:gd name="T10" fmla="*/ 174 w 590"/>
                <a:gd name="T11" fmla="*/ 235 h 235"/>
                <a:gd name="T12" fmla="*/ 192 w 590"/>
                <a:gd name="T13" fmla="*/ 235 h 235"/>
                <a:gd name="T14" fmla="*/ 217 w 590"/>
                <a:gd name="T15" fmla="*/ 227 h 235"/>
                <a:gd name="T16" fmla="*/ 233 w 590"/>
                <a:gd name="T17" fmla="*/ 212 h 235"/>
                <a:gd name="T18" fmla="*/ 255 w 590"/>
                <a:gd name="T19" fmla="*/ 182 h 235"/>
                <a:gd name="T20" fmla="*/ 273 w 590"/>
                <a:gd name="T21" fmla="*/ 169 h 235"/>
                <a:gd name="T22" fmla="*/ 290 w 590"/>
                <a:gd name="T23" fmla="*/ 165 h 235"/>
                <a:gd name="T24" fmla="*/ 316 w 590"/>
                <a:gd name="T25" fmla="*/ 166 h 235"/>
                <a:gd name="T26" fmla="*/ 336 w 590"/>
                <a:gd name="T27" fmla="*/ 176 h 235"/>
                <a:gd name="T28" fmla="*/ 365 w 590"/>
                <a:gd name="T29" fmla="*/ 198 h 235"/>
                <a:gd name="T30" fmla="*/ 386 w 590"/>
                <a:gd name="T31" fmla="*/ 206 h 235"/>
                <a:gd name="T32" fmla="*/ 404 w 590"/>
                <a:gd name="T33" fmla="*/ 206 h 235"/>
                <a:gd name="T34" fmla="*/ 428 w 590"/>
                <a:gd name="T35" fmla="*/ 198 h 235"/>
                <a:gd name="T36" fmla="*/ 445 w 590"/>
                <a:gd name="T37" fmla="*/ 182 h 235"/>
                <a:gd name="T38" fmla="*/ 466 w 590"/>
                <a:gd name="T39" fmla="*/ 153 h 235"/>
                <a:gd name="T40" fmla="*/ 484 w 590"/>
                <a:gd name="T41" fmla="*/ 140 h 235"/>
                <a:gd name="T42" fmla="*/ 502 w 590"/>
                <a:gd name="T43" fmla="*/ 135 h 235"/>
                <a:gd name="T44" fmla="*/ 534 w 590"/>
                <a:gd name="T45" fmla="*/ 139 h 235"/>
                <a:gd name="T46" fmla="*/ 590 w 590"/>
                <a:gd name="T47" fmla="*/ 42 h 235"/>
                <a:gd name="T48" fmla="*/ 567 w 590"/>
                <a:gd name="T49" fmla="*/ 39 h 235"/>
                <a:gd name="T50" fmla="*/ 537 w 590"/>
                <a:gd name="T51" fmla="*/ 19 h 235"/>
                <a:gd name="T52" fmla="*/ 513 w 590"/>
                <a:gd name="T53" fmla="*/ 4 h 235"/>
                <a:gd name="T54" fmla="*/ 491 w 590"/>
                <a:gd name="T55" fmla="*/ 0 h 235"/>
                <a:gd name="T56" fmla="*/ 472 w 590"/>
                <a:gd name="T57" fmla="*/ 2 h 235"/>
                <a:gd name="T58" fmla="*/ 451 w 590"/>
                <a:gd name="T59" fmla="*/ 14 h 235"/>
                <a:gd name="T60" fmla="*/ 432 w 590"/>
                <a:gd name="T61" fmla="*/ 36 h 235"/>
                <a:gd name="T62" fmla="*/ 414 w 590"/>
                <a:gd name="T63" fmla="*/ 58 h 235"/>
                <a:gd name="T64" fmla="*/ 393 w 590"/>
                <a:gd name="T65" fmla="*/ 69 h 235"/>
                <a:gd name="T66" fmla="*/ 374 w 590"/>
                <a:gd name="T67" fmla="*/ 71 h 235"/>
                <a:gd name="T68" fmla="*/ 352 w 590"/>
                <a:gd name="T69" fmla="*/ 67 h 235"/>
                <a:gd name="T70" fmla="*/ 327 w 590"/>
                <a:gd name="T71" fmla="*/ 51 h 235"/>
                <a:gd name="T72" fmla="*/ 302 w 590"/>
                <a:gd name="T73" fmla="*/ 34 h 235"/>
                <a:gd name="T74" fmla="*/ 280 w 590"/>
                <a:gd name="T75" fmla="*/ 29 h 235"/>
                <a:gd name="T76" fmla="*/ 261 w 590"/>
                <a:gd name="T77" fmla="*/ 32 h 235"/>
                <a:gd name="T78" fmla="*/ 239 w 590"/>
                <a:gd name="T79" fmla="*/ 43 h 235"/>
                <a:gd name="T80" fmla="*/ 221 w 590"/>
                <a:gd name="T81" fmla="*/ 66 h 235"/>
                <a:gd name="T82" fmla="*/ 202 w 590"/>
                <a:gd name="T83" fmla="*/ 87 h 235"/>
                <a:gd name="T84" fmla="*/ 182 w 590"/>
                <a:gd name="T85" fmla="*/ 98 h 235"/>
                <a:gd name="T86" fmla="*/ 163 w 590"/>
                <a:gd name="T87" fmla="*/ 101 h 235"/>
                <a:gd name="T88" fmla="*/ 139 w 590"/>
                <a:gd name="T89" fmla="*/ 96 h 235"/>
                <a:gd name="T90" fmla="*/ 115 w 590"/>
                <a:gd name="T91" fmla="*/ 80 h 235"/>
                <a:gd name="T92" fmla="*/ 91 w 590"/>
                <a:gd name="T93" fmla="*/ 64 h 235"/>
                <a:gd name="T94" fmla="*/ 68 w 590"/>
                <a:gd name="T95" fmla="*/ 59 h 235"/>
                <a:gd name="T96" fmla="*/ 46 w 590"/>
                <a:gd name="T97" fmla="*/ 63 h 235"/>
                <a:gd name="T98" fmla="*/ 23 w 590"/>
                <a:gd name="T99" fmla="*/ 78 h 235"/>
                <a:gd name="T100" fmla="*/ 0 w 590"/>
                <a:gd name="T101" fmla="*/ 10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90" h="235">
                  <a:moveTo>
                    <a:pt x="0" y="107"/>
                  </a:moveTo>
                  <a:lnTo>
                    <a:pt x="65" y="198"/>
                  </a:lnTo>
                  <a:lnTo>
                    <a:pt x="65" y="198"/>
                  </a:lnTo>
                  <a:lnTo>
                    <a:pt x="71" y="195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88" y="193"/>
                  </a:lnTo>
                  <a:lnTo>
                    <a:pt x="97" y="194"/>
                  </a:lnTo>
                  <a:lnTo>
                    <a:pt x="104" y="195"/>
                  </a:lnTo>
                  <a:lnTo>
                    <a:pt x="111" y="199"/>
                  </a:lnTo>
                  <a:lnTo>
                    <a:pt x="118" y="202"/>
                  </a:lnTo>
                  <a:lnTo>
                    <a:pt x="124" y="206"/>
                  </a:lnTo>
                  <a:lnTo>
                    <a:pt x="135" y="215"/>
                  </a:lnTo>
                  <a:lnTo>
                    <a:pt x="147" y="223"/>
                  </a:lnTo>
                  <a:lnTo>
                    <a:pt x="153" y="228"/>
                  </a:lnTo>
                  <a:lnTo>
                    <a:pt x="160" y="231"/>
                  </a:lnTo>
                  <a:lnTo>
                    <a:pt x="166" y="233"/>
                  </a:lnTo>
                  <a:lnTo>
                    <a:pt x="174" y="235"/>
                  </a:lnTo>
                  <a:lnTo>
                    <a:pt x="183" y="235"/>
                  </a:lnTo>
                  <a:lnTo>
                    <a:pt x="192" y="235"/>
                  </a:lnTo>
                  <a:lnTo>
                    <a:pt x="192" y="235"/>
                  </a:lnTo>
                  <a:lnTo>
                    <a:pt x="202" y="233"/>
                  </a:lnTo>
                  <a:lnTo>
                    <a:pt x="210" y="230"/>
                  </a:lnTo>
                  <a:lnTo>
                    <a:pt x="217" y="227"/>
                  </a:lnTo>
                  <a:lnTo>
                    <a:pt x="223" y="222"/>
                  </a:lnTo>
                  <a:lnTo>
                    <a:pt x="228" y="217"/>
                  </a:lnTo>
                  <a:lnTo>
                    <a:pt x="233" y="212"/>
                  </a:lnTo>
                  <a:lnTo>
                    <a:pt x="242" y="200"/>
                  </a:lnTo>
                  <a:lnTo>
                    <a:pt x="249" y="188"/>
                  </a:lnTo>
                  <a:lnTo>
                    <a:pt x="255" y="182"/>
                  </a:lnTo>
                  <a:lnTo>
                    <a:pt x="260" y="178"/>
                  </a:lnTo>
                  <a:lnTo>
                    <a:pt x="266" y="174"/>
                  </a:lnTo>
                  <a:lnTo>
                    <a:pt x="273" y="169"/>
                  </a:lnTo>
                  <a:lnTo>
                    <a:pt x="281" y="166"/>
                  </a:lnTo>
                  <a:lnTo>
                    <a:pt x="290" y="165"/>
                  </a:lnTo>
                  <a:lnTo>
                    <a:pt x="290" y="165"/>
                  </a:lnTo>
                  <a:lnTo>
                    <a:pt x="300" y="164"/>
                  </a:lnTo>
                  <a:lnTo>
                    <a:pt x="308" y="165"/>
                  </a:lnTo>
                  <a:lnTo>
                    <a:pt x="316" y="166"/>
                  </a:lnTo>
                  <a:lnTo>
                    <a:pt x="322" y="169"/>
                  </a:lnTo>
                  <a:lnTo>
                    <a:pt x="329" y="173"/>
                  </a:lnTo>
                  <a:lnTo>
                    <a:pt x="336" y="176"/>
                  </a:lnTo>
                  <a:lnTo>
                    <a:pt x="347" y="186"/>
                  </a:lnTo>
                  <a:lnTo>
                    <a:pt x="358" y="194"/>
                  </a:lnTo>
                  <a:lnTo>
                    <a:pt x="365" y="198"/>
                  </a:lnTo>
                  <a:lnTo>
                    <a:pt x="372" y="202"/>
                  </a:lnTo>
                  <a:lnTo>
                    <a:pt x="378" y="204"/>
                  </a:lnTo>
                  <a:lnTo>
                    <a:pt x="386" y="206"/>
                  </a:lnTo>
                  <a:lnTo>
                    <a:pt x="395" y="206"/>
                  </a:lnTo>
                  <a:lnTo>
                    <a:pt x="404" y="206"/>
                  </a:lnTo>
                  <a:lnTo>
                    <a:pt x="404" y="206"/>
                  </a:lnTo>
                  <a:lnTo>
                    <a:pt x="413" y="204"/>
                  </a:lnTo>
                  <a:lnTo>
                    <a:pt x="421" y="201"/>
                  </a:lnTo>
                  <a:lnTo>
                    <a:pt x="428" y="198"/>
                  </a:lnTo>
                  <a:lnTo>
                    <a:pt x="435" y="192"/>
                  </a:lnTo>
                  <a:lnTo>
                    <a:pt x="439" y="188"/>
                  </a:lnTo>
                  <a:lnTo>
                    <a:pt x="445" y="182"/>
                  </a:lnTo>
                  <a:lnTo>
                    <a:pt x="452" y="171"/>
                  </a:lnTo>
                  <a:lnTo>
                    <a:pt x="461" y="159"/>
                  </a:lnTo>
                  <a:lnTo>
                    <a:pt x="466" y="153"/>
                  </a:lnTo>
                  <a:lnTo>
                    <a:pt x="472" y="148"/>
                  </a:lnTo>
                  <a:lnTo>
                    <a:pt x="477" y="144"/>
                  </a:lnTo>
                  <a:lnTo>
                    <a:pt x="484" y="140"/>
                  </a:lnTo>
                  <a:lnTo>
                    <a:pt x="492" y="137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14" y="135"/>
                  </a:lnTo>
                  <a:lnTo>
                    <a:pt x="524" y="136"/>
                  </a:lnTo>
                  <a:lnTo>
                    <a:pt x="534" y="139"/>
                  </a:lnTo>
                  <a:lnTo>
                    <a:pt x="542" y="145"/>
                  </a:lnTo>
                  <a:lnTo>
                    <a:pt x="590" y="42"/>
                  </a:lnTo>
                  <a:lnTo>
                    <a:pt x="590" y="42"/>
                  </a:lnTo>
                  <a:lnTo>
                    <a:pt x="581" y="42"/>
                  </a:lnTo>
                  <a:lnTo>
                    <a:pt x="574" y="41"/>
                  </a:lnTo>
                  <a:lnTo>
                    <a:pt x="567" y="39"/>
                  </a:lnTo>
                  <a:lnTo>
                    <a:pt x="560" y="36"/>
                  </a:lnTo>
                  <a:lnTo>
                    <a:pt x="548" y="28"/>
                  </a:lnTo>
                  <a:lnTo>
                    <a:pt x="537" y="19"/>
                  </a:lnTo>
                  <a:lnTo>
                    <a:pt x="525" y="12"/>
                  </a:lnTo>
                  <a:lnTo>
                    <a:pt x="520" y="7"/>
                  </a:lnTo>
                  <a:lnTo>
                    <a:pt x="513" y="4"/>
                  </a:lnTo>
                  <a:lnTo>
                    <a:pt x="506" y="2"/>
                  </a:lnTo>
                  <a:lnTo>
                    <a:pt x="498" y="1"/>
                  </a:lnTo>
                  <a:lnTo>
                    <a:pt x="491" y="0"/>
                  </a:lnTo>
                  <a:lnTo>
                    <a:pt x="482" y="1"/>
                  </a:lnTo>
                  <a:lnTo>
                    <a:pt x="482" y="1"/>
                  </a:lnTo>
                  <a:lnTo>
                    <a:pt x="472" y="2"/>
                  </a:lnTo>
                  <a:lnTo>
                    <a:pt x="464" y="5"/>
                  </a:lnTo>
                  <a:lnTo>
                    <a:pt x="457" y="10"/>
                  </a:lnTo>
                  <a:lnTo>
                    <a:pt x="451" y="14"/>
                  </a:lnTo>
                  <a:lnTo>
                    <a:pt x="446" y="18"/>
                  </a:lnTo>
                  <a:lnTo>
                    <a:pt x="441" y="24"/>
                  </a:lnTo>
                  <a:lnTo>
                    <a:pt x="432" y="36"/>
                  </a:lnTo>
                  <a:lnTo>
                    <a:pt x="424" y="47"/>
                  </a:lnTo>
                  <a:lnTo>
                    <a:pt x="419" y="53"/>
                  </a:lnTo>
                  <a:lnTo>
                    <a:pt x="414" y="58"/>
                  </a:lnTo>
                  <a:lnTo>
                    <a:pt x="408" y="63"/>
                  </a:lnTo>
                  <a:lnTo>
                    <a:pt x="401" y="66"/>
                  </a:lnTo>
                  <a:lnTo>
                    <a:pt x="393" y="69"/>
                  </a:lnTo>
                  <a:lnTo>
                    <a:pt x="384" y="71"/>
                  </a:lnTo>
                  <a:lnTo>
                    <a:pt x="384" y="71"/>
                  </a:lnTo>
                  <a:lnTo>
                    <a:pt x="374" y="71"/>
                  </a:lnTo>
                  <a:lnTo>
                    <a:pt x="366" y="71"/>
                  </a:lnTo>
                  <a:lnTo>
                    <a:pt x="358" y="69"/>
                  </a:lnTo>
                  <a:lnTo>
                    <a:pt x="352" y="67"/>
                  </a:lnTo>
                  <a:lnTo>
                    <a:pt x="345" y="64"/>
                  </a:lnTo>
                  <a:lnTo>
                    <a:pt x="338" y="59"/>
                  </a:lnTo>
                  <a:lnTo>
                    <a:pt x="327" y="51"/>
                  </a:lnTo>
                  <a:lnTo>
                    <a:pt x="316" y="42"/>
                  </a:lnTo>
                  <a:lnTo>
                    <a:pt x="309" y="38"/>
                  </a:lnTo>
                  <a:lnTo>
                    <a:pt x="302" y="34"/>
                  </a:lnTo>
                  <a:lnTo>
                    <a:pt x="295" y="31"/>
                  </a:lnTo>
                  <a:lnTo>
                    <a:pt x="288" y="30"/>
                  </a:lnTo>
                  <a:lnTo>
                    <a:pt x="280" y="29"/>
                  </a:lnTo>
                  <a:lnTo>
                    <a:pt x="270" y="30"/>
                  </a:lnTo>
                  <a:lnTo>
                    <a:pt x="270" y="30"/>
                  </a:lnTo>
                  <a:lnTo>
                    <a:pt x="261" y="32"/>
                  </a:lnTo>
                  <a:lnTo>
                    <a:pt x="253" y="34"/>
                  </a:lnTo>
                  <a:lnTo>
                    <a:pt x="246" y="39"/>
                  </a:lnTo>
                  <a:lnTo>
                    <a:pt x="239" y="43"/>
                  </a:lnTo>
                  <a:lnTo>
                    <a:pt x="235" y="48"/>
                  </a:lnTo>
                  <a:lnTo>
                    <a:pt x="229" y="54"/>
                  </a:lnTo>
                  <a:lnTo>
                    <a:pt x="221" y="66"/>
                  </a:lnTo>
                  <a:lnTo>
                    <a:pt x="212" y="77"/>
                  </a:lnTo>
                  <a:lnTo>
                    <a:pt x="208" y="82"/>
                  </a:lnTo>
                  <a:lnTo>
                    <a:pt x="202" y="87"/>
                  </a:lnTo>
                  <a:lnTo>
                    <a:pt x="197" y="92"/>
                  </a:lnTo>
                  <a:lnTo>
                    <a:pt x="190" y="96"/>
                  </a:lnTo>
                  <a:lnTo>
                    <a:pt x="182" y="98"/>
                  </a:lnTo>
                  <a:lnTo>
                    <a:pt x="172" y="100"/>
                  </a:lnTo>
                  <a:lnTo>
                    <a:pt x="172" y="100"/>
                  </a:lnTo>
                  <a:lnTo>
                    <a:pt x="163" y="101"/>
                  </a:lnTo>
                  <a:lnTo>
                    <a:pt x="154" y="100"/>
                  </a:lnTo>
                  <a:lnTo>
                    <a:pt x="146" y="99"/>
                  </a:lnTo>
                  <a:lnTo>
                    <a:pt x="139" y="96"/>
                  </a:lnTo>
                  <a:lnTo>
                    <a:pt x="133" y="93"/>
                  </a:lnTo>
                  <a:lnTo>
                    <a:pt x="127" y="88"/>
                  </a:lnTo>
                  <a:lnTo>
                    <a:pt x="115" y="80"/>
                  </a:lnTo>
                  <a:lnTo>
                    <a:pt x="104" y="71"/>
                  </a:lnTo>
                  <a:lnTo>
                    <a:pt x="98" y="67"/>
                  </a:lnTo>
                  <a:lnTo>
                    <a:pt x="91" y="64"/>
                  </a:lnTo>
                  <a:lnTo>
                    <a:pt x="83" y="61"/>
                  </a:lnTo>
                  <a:lnTo>
                    <a:pt x="77" y="59"/>
                  </a:lnTo>
                  <a:lnTo>
                    <a:pt x="68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46" y="63"/>
                  </a:lnTo>
                  <a:lnTo>
                    <a:pt x="37" y="66"/>
                  </a:lnTo>
                  <a:lnTo>
                    <a:pt x="30" y="71"/>
                  </a:lnTo>
                  <a:lnTo>
                    <a:pt x="23" y="78"/>
                  </a:lnTo>
                  <a:lnTo>
                    <a:pt x="16" y="85"/>
                  </a:lnTo>
                  <a:lnTo>
                    <a:pt x="10" y="93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6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62"/>
            <p:cNvSpPr>
              <a:spLocks/>
            </p:cNvSpPr>
            <p:nvPr/>
          </p:nvSpPr>
          <p:spPr bwMode="auto">
            <a:xfrm flipH="1">
              <a:off x="4516729" y="-117413"/>
              <a:ext cx="139040" cy="59073"/>
            </a:xfrm>
            <a:custGeom>
              <a:avLst/>
              <a:gdLst>
                <a:gd name="T0" fmla="*/ 128 w 477"/>
                <a:gd name="T1" fmla="*/ 241 h 242"/>
                <a:gd name="T2" fmla="*/ 137 w 477"/>
                <a:gd name="T3" fmla="*/ 242 h 242"/>
                <a:gd name="T4" fmla="*/ 149 w 477"/>
                <a:gd name="T5" fmla="*/ 242 h 242"/>
                <a:gd name="T6" fmla="*/ 166 w 477"/>
                <a:gd name="T7" fmla="*/ 236 h 242"/>
                <a:gd name="T8" fmla="*/ 179 w 477"/>
                <a:gd name="T9" fmla="*/ 228 h 242"/>
                <a:gd name="T10" fmla="*/ 189 w 477"/>
                <a:gd name="T11" fmla="*/ 218 h 242"/>
                <a:gd name="T12" fmla="*/ 206 w 477"/>
                <a:gd name="T13" fmla="*/ 194 h 242"/>
                <a:gd name="T14" fmla="*/ 216 w 477"/>
                <a:gd name="T15" fmla="*/ 183 h 242"/>
                <a:gd name="T16" fmla="*/ 229 w 477"/>
                <a:gd name="T17" fmla="*/ 176 h 242"/>
                <a:gd name="T18" fmla="*/ 246 w 477"/>
                <a:gd name="T19" fmla="*/ 171 h 242"/>
                <a:gd name="T20" fmla="*/ 256 w 477"/>
                <a:gd name="T21" fmla="*/ 171 h 242"/>
                <a:gd name="T22" fmla="*/ 272 w 477"/>
                <a:gd name="T23" fmla="*/ 173 h 242"/>
                <a:gd name="T24" fmla="*/ 285 w 477"/>
                <a:gd name="T25" fmla="*/ 179 h 242"/>
                <a:gd name="T26" fmla="*/ 303 w 477"/>
                <a:gd name="T27" fmla="*/ 191 h 242"/>
                <a:gd name="T28" fmla="*/ 321 w 477"/>
                <a:gd name="T29" fmla="*/ 204 h 242"/>
                <a:gd name="T30" fmla="*/ 335 w 477"/>
                <a:gd name="T31" fmla="*/ 210 h 242"/>
                <a:gd name="T32" fmla="*/ 350 w 477"/>
                <a:gd name="T33" fmla="*/ 213 h 242"/>
                <a:gd name="T34" fmla="*/ 361 w 477"/>
                <a:gd name="T35" fmla="*/ 212 h 242"/>
                <a:gd name="T36" fmla="*/ 376 w 477"/>
                <a:gd name="T37" fmla="*/ 207 h 242"/>
                <a:gd name="T38" fmla="*/ 389 w 477"/>
                <a:gd name="T39" fmla="*/ 201 h 242"/>
                <a:gd name="T40" fmla="*/ 477 w 477"/>
                <a:gd name="T41" fmla="*/ 10 h 242"/>
                <a:gd name="T42" fmla="*/ 459 w 477"/>
                <a:gd name="T43" fmla="*/ 1 h 242"/>
                <a:gd name="T44" fmla="*/ 437 w 477"/>
                <a:gd name="T45" fmla="*/ 0 h 242"/>
                <a:gd name="T46" fmla="*/ 427 w 477"/>
                <a:gd name="T47" fmla="*/ 2 h 242"/>
                <a:gd name="T48" fmla="*/ 412 w 477"/>
                <a:gd name="T49" fmla="*/ 9 h 242"/>
                <a:gd name="T50" fmla="*/ 401 w 477"/>
                <a:gd name="T51" fmla="*/ 18 h 242"/>
                <a:gd name="T52" fmla="*/ 387 w 477"/>
                <a:gd name="T53" fmla="*/ 36 h 242"/>
                <a:gd name="T54" fmla="*/ 374 w 477"/>
                <a:gd name="T55" fmla="*/ 53 h 242"/>
                <a:gd name="T56" fmla="*/ 363 w 477"/>
                <a:gd name="T57" fmla="*/ 63 h 242"/>
                <a:gd name="T58" fmla="*/ 348 w 477"/>
                <a:gd name="T59" fmla="*/ 69 h 242"/>
                <a:gd name="T60" fmla="*/ 339 w 477"/>
                <a:gd name="T61" fmla="*/ 71 h 242"/>
                <a:gd name="T62" fmla="*/ 321 w 477"/>
                <a:gd name="T63" fmla="*/ 71 h 242"/>
                <a:gd name="T64" fmla="*/ 307 w 477"/>
                <a:gd name="T65" fmla="*/ 67 h 242"/>
                <a:gd name="T66" fmla="*/ 293 w 477"/>
                <a:gd name="T67" fmla="*/ 59 h 242"/>
                <a:gd name="T68" fmla="*/ 271 w 477"/>
                <a:gd name="T69" fmla="*/ 41 h 242"/>
                <a:gd name="T70" fmla="*/ 257 w 477"/>
                <a:gd name="T71" fmla="*/ 34 h 242"/>
                <a:gd name="T72" fmla="*/ 243 w 477"/>
                <a:gd name="T73" fmla="*/ 30 h 242"/>
                <a:gd name="T74" fmla="*/ 225 w 477"/>
                <a:gd name="T75" fmla="*/ 30 h 242"/>
                <a:gd name="T76" fmla="*/ 216 w 477"/>
                <a:gd name="T77" fmla="*/ 31 h 242"/>
                <a:gd name="T78" fmla="*/ 201 w 477"/>
                <a:gd name="T79" fmla="*/ 39 h 242"/>
                <a:gd name="T80" fmla="*/ 190 w 477"/>
                <a:gd name="T81" fmla="*/ 47 h 242"/>
                <a:gd name="T82" fmla="*/ 177 w 477"/>
                <a:gd name="T83" fmla="*/ 65 h 242"/>
                <a:gd name="T84" fmla="*/ 163 w 477"/>
                <a:gd name="T85" fmla="*/ 82 h 242"/>
                <a:gd name="T86" fmla="*/ 152 w 477"/>
                <a:gd name="T87" fmla="*/ 92 h 242"/>
                <a:gd name="T88" fmla="*/ 137 w 477"/>
                <a:gd name="T89" fmla="*/ 98 h 242"/>
                <a:gd name="T90" fmla="*/ 127 w 477"/>
                <a:gd name="T91" fmla="*/ 100 h 242"/>
                <a:gd name="T92" fmla="*/ 109 w 477"/>
                <a:gd name="T93" fmla="*/ 100 h 242"/>
                <a:gd name="T94" fmla="*/ 95 w 477"/>
                <a:gd name="T95" fmla="*/ 96 h 242"/>
                <a:gd name="T96" fmla="*/ 82 w 477"/>
                <a:gd name="T97" fmla="*/ 88 h 242"/>
                <a:gd name="T98" fmla="*/ 59 w 477"/>
                <a:gd name="T99" fmla="*/ 71 h 242"/>
                <a:gd name="T100" fmla="*/ 46 w 477"/>
                <a:gd name="T101" fmla="*/ 64 h 242"/>
                <a:gd name="T102" fmla="*/ 32 w 477"/>
                <a:gd name="T103" fmla="*/ 59 h 242"/>
                <a:gd name="T104" fmla="*/ 14 w 477"/>
                <a:gd name="T105" fmla="*/ 59 h 242"/>
                <a:gd name="T106" fmla="*/ 6 w 477"/>
                <a:gd name="T107" fmla="*/ 60 h 242"/>
                <a:gd name="T108" fmla="*/ 0 w 477"/>
                <a:gd name="T109" fmla="*/ 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7" h="242">
                  <a:moveTo>
                    <a:pt x="0" y="63"/>
                  </a:moveTo>
                  <a:lnTo>
                    <a:pt x="128" y="241"/>
                  </a:lnTo>
                  <a:lnTo>
                    <a:pt x="128" y="241"/>
                  </a:lnTo>
                  <a:lnTo>
                    <a:pt x="137" y="242"/>
                  </a:lnTo>
                  <a:lnTo>
                    <a:pt x="149" y="242"/>
                  </a:lnTo>
                  <a:lnTo>
                    <a:pt x="149" y="242"/>
                  </a:lnTo>
                  <a:lnTo>
                    <a:pt x="158" y="240"/>
                  </a:lnTo>
                  <a:lnTo>
                    <a:pt x="166" y="236"/>
                  </a:lnTo>
                  <a:lnTo>
                    <a:pt x="173" y="233"/>
                  </a:lnTo>
                  <a:lnTo>
                    <a:pt x="179" y="228"/>
                  </a:lnTo>
                  <a:lnTo>
                    <a:pt x="184" y="223"/>
                  </a:lnTo>
                  <a:lnTo>
                    <a:pt x="189" y="218"/>
                  </a:lnTo>
                  <a:lnTo>
                    <a:pt x="198" y="206"/>
                  </a:lnTo>
                  <a:lnTo>
                    <a:pt x="206" y="194"/>
                  </a:lnTo>
                  <a:lnTo>
                    <a:pt x="211" y="189"/>
                  </a:lnTo>
                  <a:lnTo>
                    <a:pt x="216" y="183"/>
                  </a:lnTo>
                  <a:lnTo>
                    <a:pt x="223" y="179"/>
                  </a:lnTo>
                  <a:lnTo>
                    <a:pt x="229" y="176"/>
                  </a:lnTo>
                  <a:lnTo>
                    <a:pt x="237" y="173"/>
                  </a:lnTo>
                  <a:lnTo>
                    <a:pt x="246" y="171"/>
                  </a:lnTo>
                  <a:lnTo>
                    <a:pt x="246" y="171"/>
                  </a:lnTo>
                  <a:lnTo>
                    <a:pt x="256" y="171"/>
                  </a:lnTo>
                  <a:lnTo>
                    <a:pt x="264" y="171"/>
                  </a:lnTo>
                  <a:lnTo>
                    <a:pt x="272" y="173"/>
                  </a:lnTo>
                  <a:lnTo>
                    <a:pt x="279" y="175"/>
                  </a:lnTo>
                  <a:lnTo>
                    <a:pt x="285" y="179"/>
                  </a:lnTo>
                  <a:lnTo>
                    <a:pt x="292" y="182"/>
                  </a:lnTo>
                  <a:lnTo>
                    <a:pt x="303" y="191"/>
                  </a:lnTo>
                  <a:lnTo>
                    <a:pt x="315" y="200"/>
                  </a:lnTo>
                  <a:lnTo>
                    <a:pt x="321" y="204"/>
                  </a:lnTo>
                  <a:lnTo>
                    <a:pt x="328" y="207"/>
                  </a:lnTo>
                  <a:lnTo>
                    <a:pt x="335" y="210"/>
                  </a:lnTo>
                  <a:lnTo>
                    <a:pt x="343" y="212"/>
                  </a:lnTo>
                  <a:lnTo>
                    <a:pt x="350" y="213"/>
                  </a:lnTo>
                  <a:lnTo>
                    <a:pt x="361" y="212"/>
                  </a:lnTo>
                  <a:lnTo>
                    <a:pt x="361" y="212"/>
                  </a:lnTo>
                  <a:lnTo>
                    <a:pt x="368" y="210"/>
                  </a:lnTo>
                  <a:lnTo>
                    <a:pt x="376" y="207"/>
                  </a:lnTo>
                  <a:lnTo>
                    <a:pt x="382" y="204"/>
                  </a:lnTo>
                  <a:lnTo>
                    <a:pt x="389" y="201"/>
                  </a:lnTo>
                  <a:lnTo>
                    <a:pt x="477" y="10"/>
                  </a:lnTo>
                  <a:lnTo>
                    <a:pt x="477" y="10"/>
                  </a:lnTo>
                  <a:lnTo>
                    <a:pt x="469" y="4"/>
                  </a:lnTo>
                  <a:lnTo>
                    <a:pt x="459" y="1"/>
                  </a:lnTo>
                  <a:lnTo>
                    <a:pt x="449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27" y="2"/>
                  </a:lnTo>
                  <a:lnTo>
                    <a:pt x="419" y="5"/>
                  </a:lnTo>
                  <a:lnTo>
                    <a:pt x="412" y="9"/>
                  </a:lnTo>
                  <a:lnTo>
                    <a:pt x="407" y="13"/>
                  </a:lnTo>
                  <a:lnTo>
                    <a:pt x="401" y="18"/>
                  </a:lnTo>
                  <a:lnTo>
                    <a:pt x="396" y="24"/>
                  </a:lnTo>
                  <a:lnTo>
                    <a:pt x="387" y="36"/>
                  </a:lnTo>
                  <a:lnTo>
                    <a:pt x="380" y="47"/>
                  </a:lnTo>
                  <a:lnTo>
                    <a:pt x="374" y="53"/>
                  </a:lnTo>
                  <a:lnTo>
                    <a:pt x="370" y="57"/>
                  </a:lnTo>
                  <a:lnTo>
                    <a:pt x="363" y="63"/>
                  </a:lnTo>
                  <a:lnTo>
                    <a:pt x="356" y="66"/>
                  </a:lnTo>
                  <a:lnTo>
                    <a:pt x="348" y="69"/>
                  </a:lnTo>
                  <a:lnTo>
                    <a:pt x="339" y="71"/>
                  </a:lnTo>
                  <a:lnTo>
                    <a:pt x="339" y="71"/>
                  </a:lnTo>
                  <a:lnTo>
                    <a:pt x="330" y="71"/>
                  </a:lnTo>
                  <a:lnTo>
                    <a:pt x="321" y="71"/>
                  </a:lnTo>
                  <a:lnTo>
                    <a:pt x="313" y="69"/>
                  </a:lnTo>
                  <a:lnTo>
                    <a:pt x="307" y="67"/>
                  </a:lnTo>
                  <a:lnTo>
                    <a:pt x="300" y="63"/>
                  </a:lnTo>
                  <a:lnTo>
                    <a:pt x="293" y="59"/>
                  </a:lnTo>
                  <a:lnTo>
                    <a:pt x="282" y="51"/>
                  </a:lnTo>
                  <a:lnTo>
                    <a:pt x="271" y="41"/>
                  </a:lnTo>
                  <a:lnTo>
                    <a:pt x="264" y="38"/>
                  </a:lnTo>
                  <a:lnTo>
                    <a:pt x="257" y="34"/>
                  </a:lnTo>
                  <a:lnTo>
                    <a:pt x="251" y="31"/>
                  </a:lnTo>
                  <a:lnTo>
                    <a:pt x="243" y="30"/>
                  </a:lnTo>
                  <a:lnTo>
                    <a:pt x="235" y="29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16" y="31"/>
                  </a:lnTo>
                  <a:lnTo>
                    <a:pt x="208" y="34"/>
                  </a:lnTo>
                  <a:lnTo>
                    <a:pt x="201" y="39"/>
                  </a:lnTo>
                  <a:lnTo>
                    <a:pt x="195" y="43"/>
                  </a:lnTo>
                  <a:lnTo>
                    <a:pt x="190" y="47"/>
                  </a:lnTo>
                  <a:lnTo>
                    <a:pt x="184" y="53"/>
                  </a:lnTo>
                  <a:lnTo>
                    <a:pt x="177" y="65"/>
                  </a:lnTo>
                  <a:lnTo>
                    <a:pt x="168" y="77"/>
                  </a:lnTo>
                  <a:lnTo>
                    <a:pt x="163" y="82"/>
                  </a:lnTo>
                  <a:lnTo>
                    <a:pt x="158" y="87"/>
                  </a:lnTo>
                  <a:lnTo>
                    <a:pt x="152" y="92"/>
                  </a:lnTo>
                  <a:lnTo>
                    <a:pt x="145" y="95"/>
                  </a:lnTo>
                  <a:lnTo>
                    <a:pt x="137" y="98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18" y="100"/>
                  </a:lnTo>
                  <a:lnTo>
                    <a:pt x="109" y="100"/>
                  </a:lnTo>
                  <a:lnTo>
                    <a:pt x="101" y="98"/>
                  </a:lnTo>
                  <a:lnTo>
                    <a:pt x="95" y="96"/>
                  </a:lnTo>
                  <a:lnTo>
                    <a:pt x="88" y="93"/>
                  </a:lnTo>
                  <a:lnTo>
                    <a:pt x="82" y="88"/>
                  </a:lnTo>
                  <a:lnTo>
                    <a:pt x="70" y="80"/>
                  </a:lnTo>
                  <a:lnTo>
                    <a:pt x="59" y="71"/>
                  </a:lnTo>
                  <a:lnTo>
                    <a:pt x="53" y="67"/>
                  </a:lnTo>
                  <a:lnTo>
                    <a:pt x="46" y="64"/>
                  </a:lnTo>
                  <a:lnTo>
                    <a:pt x="39" y="60"/>
                  </a:lnTo>
                  <a:lnTo>
                    <a:pt x="32" y="59"/>
                  </a:lnTo>
                  <a:lnTo>
                    <a:pt x="23" y="58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6" y="6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4FC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363"/>
            <p:cNvSpPr>
              <a:spLocks/>
            </p:cNvSpPr>
            <p:nvPr/>
          </p:nvSpPr>
          <p:spPr bwMode="auto">
            <a:xfrm flipH="1">
              <a:off x="4542799" y="-75714"/>
              <a:ext cx="74734" cy="67760"/>
            </a:xfrm>
            <a:custGeom>
              <a:avLst/>
              <a:gdLst>
                <a:gd name="T0" fmla="*/ 0 w 261"/>
                <a:gd name="T1" fmla="*/ 70 h 273"/>
                <a:gd name="T2" fmla="*/ 146 w 261"/>
                <a:gd name="T3" fmla="*/ 273 h 273"/>
                <a:gd name="T4" fmla="*/ 261 w 261"/>
                <a:gd name="T5" fmla="*/ 30 h 273"/>
                <a:gd name="T6" fmla="*/ 261 w 261"/>
                <a:gd name="T7" fmla="*/ 30 h 273"/>
                <a:gd name="T8" fmla="*/ 254 w 261"/>
                <a:gd name="T9" fmla="*/ 33 h 273"/>
                <a:gd name="T10" fmla="*/ 248 w 261"/>
                <a:gd name="T11" fmla="*/ 36 h 273"/>
                <a:gd name="T12" fmla="*/ 240 w 261"/>
                <a:gd name="T13" fmla="*/ 39 h 273"/>
                <a:gd name="T14" fmla="*/ 233 w 261"/>
                <a:gd name="T15" fmla="*/ 41 h 273"/>
                <a:gd name="T16" fmla="*/ 233 w 261"/>
                <a:gd name="T17" fmla="*/ 41 h 273"/>
                <a:gd name="T18" fmla="*/ 222 w 261"/>
                <a:gd name="T19" fmla="*/ 42 h 273"/>
                <a:gd name="T20" fmla="*/ 215 w 261"/>
                <a:gd name="T21" fmla="*/ 41 h 273"/>
                <a:gd name="T22" fmla="*/ 207 w 261"/>
                <a:gd name="T23" fmla="*/ 39 h 273"/>
                <a:gd name="T24" fmla="*/ 200 w 261"/>
                <a:gd name="T25" fmla="*/ 36 h 273"/>
                <a:gd name="T26" fmla="*/ 193 w 261"/>
                <a:gd name="T27" fmla="*/ 33 h 273"/>
                <a:gd name="T28" fmla="*/ 187 w 261"/>
                <a:gd name="T29" fmla="*/ 29 h 273"/>
                <a:gd name="T30" fmla="*/ 175 w 261"/>
                <a:gd name="T31" fmla="*/ 20 h 273"/>
                <a:gd name="T32" fmla="*/ 164 w 261"/>
                <a:gd name="T33" fmla="*/ 11 h 273"/>
                <a:gd name="T34" fmla="*/ 157 w 261"/>
                <a:gd name="T35" fmla="*/ 8 h 273"/>
                <a:gd name="T36" fmla="*/ 151 w 261"/>
                <a:gd name="T37" fmla="*/ 4 h 273"/>
                <a:gd name="T38" fmla="*/ 144 w 261"/>
                <a:gd name="T39" fmla="*/ 2 h 273"/>
                <a:gd name="T40" fmla="*/ 136 w 261"/>
                <a:gd name="T41" fmla="*/ 0 h 273"/>
                <a:gd name="T42" fmla="*/ 128 w 261"/>
                <a:gd name="T43" fmla="*/ 0 h 273"/>
                <a:gd name="T44" fmla="*/ 118 w 261"/>
                <a:gd name="T45" fmla="*/ 0 h 273"/>
                <a:gd name="T46" fmla="*/ 118 w 261"/>
                <a:gd name="T47" fmla="*/ 0 h 273"/>
                <a:gd name="T48" fmla="*/ 109 w 261"/>
                <a:gd name="T49" fmla="*/ 2 h 273"/>
                <a:gd name="T50" fmla="*/ 101 w 261"/>
                <a:gd name="T51" fmla="*/ 5 h 273"/>
                <a:gd name="T52" fmla="*/ 95 w 261"/>
                <a:gd name="T53" fmla="*/ 8 h 273"/>
                <a:gd name="T54" fmla="*/ 88 w 261"/>
                <a:gd name="T55" fmla="*/ 12 h 273"/>
                <a:gd name="T56" fmla="*/ 83 w 261"/>
                <a:gd name="T57" fmla="*/ 18 h 273"/>
                <a:gd name="T58" fmla="*/ 78 w 261"/>
                <a:gd name="T59" fmla="*/ 23 h 273"/>
                <a:gd name="T60" fmla="*/ 70 w 261"/>
                <a:gd name="T61" fmla="*/ 35 h 273"/>
                <a:gd name="T62" fmla="*/ 61 w 261"/>
                <a:gd name="T63" fmla="*/ 47 h 273"/>
                <a:gd name="T64" fmla="*/ 56 w 261"/>
                <a:gd name="T65" fmla="*/ 52 h 273"/>
                <a:gd name="T66" fmla="*/ 51 w 261"/>
                <a:gd name="T67" fmla="*/ 57 h 273"/>
                <a:gd name="T68" fmla="*/ 45 w 261"/>
                <a:gd name="T69" fmla="*/ 62 h 273"/>
                <a:gd name="T70" fmla="*/ 38 w 261"/>
                <a:gd name="T71" fmla="*/ 65 h 273"/>
                <a:gd name="T72" fmla="*/ 30 w 261"/>
                <a:gd name="T73" fmla="*/ 69 h 273"/>
                <a:gd name="T74" fmla="*/ 21 w 261"/>
                <a:gd name="T75" fmla="*/ 71 h 273"/>
                <a:gd name="T76" fmla="*/ 21 w 261"/>
                <a:gd name="T77" fmla="*/ 71 h 273"/>
                <a:gd name="T78" fmla="*/ 9 w 261"/>
                <a:gd name="T79" fmla="*/ 71 h 273"/>
                <a:gd name="T80" fmla="*/ 0 w 261"/>
                <a:gd name="T81" fmla="*/ 70 h 273"/>
                <a:gd name="T82" fmla="*/ 0 w 261"/>
                <a:gd name="T83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1" h="273">
                  <a:moveTo>
                    <a:pt x="0" y="70"/>
                  </a:moveTo>
                  <a:lnTo>
                    <a:pt x="146" y="273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54" y="33"/>
                  </a:lnTo>
                  <a:lnTo>
                    <a:pt x="248" y="36"/>
                  </a:lnTo>
                  <a:lnTo>
                    <a:pt x="240" y="39"/>
                  </a:lnTo>
                  <a:lnTo>
                    <a:pt x="233" y="41"/>
                  </a:lnTo>
                  <a:lnTo>
                    <a:pt x="233" y="41"/>
                  </a:lnTo>
                  <a:lnTo>
                    <a:pt x="222" y="42"/>
                  </a:lnTo>
                  <a:lnTo>
                    <a:pt x="215" y="41"/>
                  </a:lnTo>
                  <a:lnTo>
                    <a:pt x="207" y="39"/>
                  </a:lnTo>
                  <a:lnTo>
                    <a:pt x="200" y="36"/>
                  </a:lnTo>
                  <a:lnTo>
                    <a:pt x="193" y="33"/>
                  </a:lnTo>
                  <a:lnTo>
                    <a:pt x="187" y="29"/>
                  </a:lnTo>
                  <a:lnTo>
                    <a:pt x="175" y="20"/>
                  </a:lnTo>
                  <a:lnTo>
                    <a:pt x="164" y="11"/>
                  </a:lnTo>
                  <a:lnTo>
                    <a:pt x="157" y="8"/>
                  </a:lnTo>
                  <a:lnTo>
                    <a:pt x="151" y="4"/>
                  </a:lnTo>
                  <a:lnTo>
                    <a:pt x="144" y="2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9" y="2"/>
                  </a:lnTo>
                  <a:lnTo>
                    <a:pt x="101" y="5"/>
                  </a:lnTo>
                  <a:lnTo>
                    <a:pt x="95" y="8"/>
                  </a:lnTo>
                  <a:lnTo>
                    <a:pt x="88" y="12"/>
                  </a:lnTo>
                  <a:lnTo>
                    <a:pt x="83" y="18"/>
                  </a:lnTo>
                  <a:lnTo>
                    <a:pt x="78" y="23"/>
                  </a:lnTo>
                  <a:lnTo>
                    <a:pt x="70" y="35"/>
                  </a:lnTo>
                  <a:lnTo>
                    <a:pt x="61" y="47"/>
                  </a:lnTo>
                  <a:lnTo>
                    <a:pt x="56" y="52"/>
                  </a:lnTo>
                  <a:lnTo>
                    <a:pt x="51" y="57"/>
                  </a:lnTo>
                  <a:lnTo>
                    <a:pt x="45" y="62"/>
                  </a:lnTo>
                  <a:lnTo>
                    <a:pt x="38" y="65"/>
                  </a:lnTo>
                  <a:lnTo>
                    <a:pt x="30" y="69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9" y="71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6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86"/>
            <p:cNvSpPr>
              <a:spLocks/>
            </p:cNvSpPr>
            <p:nvPr/>
          </p:nvSpPr>
          <p:spPr bwMode="auto">
            <a:xfrm flipH="1">
              <a:off x="4509777" y="-322429"/>
              <a:ext cx="158158" cy="62548"/>
            </a:xfrm>
            <a:custGeom>
              <a:avLst/>
              <a:gdLst>
                <a:gd name="T0" fmla="*/ 161 w 545"/>
                <a:gd name="T1" fmla="*/ 249 h 249"/>
                <a:gd name="T2" fmla="*/ 204 w 545"/>
                <a:gd name="T3" fmla="*/ 246 h 249"/>
                <a:gd name="T4" fmla="*/ 233 w 545"/>
                <a:gd name="T5" fmla="*/ 241 h 249"/>
                <a:gd name="T6" fmla="*/ 260 w 545"/>
                <a:gd name="T7" fmla="*/ 232 h 249"/>
                <a:gd name="T8" fmla="*/ 273 w 545"/>
                <a:gd name="T9" fmla="*/ 227 h 249"/>
                <a:gd name="T10" fmla="*/ 300 w 545"/>
                <a:gd name="T11" fmla="*/ 211 h 249"/>
                <a:gd name="T12" fmla="*/ 323 w 545"/>
                <a:gd name="T13" fmla="*/ 190 h 249"/>
                <a:gd name="T14" fmla="*/ 341 w 545"/>
                <a:gd name="T15" fmla="*/ 165 h 249"/>
                <a:gd name="T16" fmla="*/ 353 w 545"/>
                <a:gd name="T17" fmla="*/ 136 h 249"/>
                <a:gd name="T18" fmla="*/ 358 w 545"/>
                <a:gd name="T19" fmla="*/ 127 h 249"/>
                <a:gd name="T20" fmla="*/ 367 w 545"/>
                <a:gd name="T21" fmla="*/ 108 h 249"/>
                <a:gd name="T22" fmla="*/ 384 w 545"/>
                <a:gd name="T23" fmla="*/ 84 h 249"/>
                <a:gd name="T24" fmla="*/ 413 w 545"/>
                <a:gd name="T25" fmla="*/ 61 h 249"/>
                <a:gd name="T26" fmla="*/ 443 w 545"/>
                <a:gd name="T27" fmla="*/ 43 h 249"/>
                <a:gd name="T28" fmla="*/ 472 w 545"/>
                <a:gd name="T29" fmla="*/ 33 h 249"/>
                <a:gd name="T30" fmla="*/ 511 w 545"/>
                <a:gd name="T31" fmla="*/ 24 h 249"/>
                <a:gd name="T32" fmla="*/ 534 w 545"/>
                <a:gd name="T33" fmla="*/ 22 h 249"/>
                <a:gd name="T34" fmla="*/ 538 w 545"/>
                <a:gd name="T35" fmla="*/ 21 h 249"/>
                <a:gd name="T36" fmla="*/ 545 w 545"/>
                <a:gd name="T37" fmla="*/ 15 h 249"/>
                <a:gd name="T38" fmla="*/ 545 w 545"/>
                <a:gd name="T39" fmla="*/ 11 h 249"/>
                <a:gd name="T40" fmla="*/ 542 w 545"/>
                <a:gd name="T41" fmla="*/ 3 h 249"/>
                <a:gd name="T42" fmla="*/ 534 w 545"/>
                <a:gd name="T43" fmla="*/ 0 h 249"/>
                <a:gd name="T44" fmla="*/ 534 w 545"/>
                <a:gd name="T45" fmla="*/ 0 h 249"/>
                <a:gd name="T46" fmla="*/ 508 w 545"/>
                <a:gd name="T47" fmla="*/ 2 h 249"/>
                <a:gd name="T48" fmla="*/ 481 w 545"/>
                <a:gd name="T49" fmla="*/ 8 h 249"/>
                <a:gd name="T50" fmla="*/ 450 w 545"/>
                <a:gd name="T51" fmla="*/ 16 h 249"/>
                <a:gd name="T52" fmla="*/ 428 w 545"/>
                <a:gd name="T53" fmla="*/ 26 h 249"/>
                <a:gd name="T54" fmla="*/ 391 w 545"/>
                <a:gd name="T55" fmla="*/ 48 h 249"/>
                <a:gd name="T56" fmla="*/ 362 w 545"/>
                <a:gd name="T57" fmla="*/ 77 h 249"/>
                <a:gd name="T58" fmla="*/ 340 w 545"/>
                <a:gd name="T59" fmla="*/ 110 h 249"/>
                <a:gd name="T60" fmla="*/ 332 w 545"/>
                <a:gd name="T61" fmla="*/ 130 h 249"/>
                <a:gd name="T62" fmla="*/ 321 w 545"/>
                <a:gd name="T63" fmla="*/ 155 h 249"/>
                <a:gd name="T64" fmla="*/ 306 w 545"/>
                <a:gd name="T65" fmla="*/ 175 h 249"/>
                <a:gd name="T66" fmla="*/ 287 w 545"/>
                <a:gd name="T67" fmla="*/ 194 h 249"/>
                <a:gd name="T68" fmla="*/ 263 w 545"/>
                <a:gd name="T69" fmla="*/ 207 h 249"/>
                <a:gd name="T70" fmla="*/ 245 w 545"/>
                <a:gd name="T71" fmla="*/ 214 h 249"/>
                <a:gd name="T72" fmla="*/ 205 w 545"/>
                <a:gd name="T73" fmla="*/ 224 h 249"/>
                <a:gd name="T74" fmla="*/ 163 w 545"/>
                <a:gd name="T75" fmla="*/ 227 h 249"/>
                <a:gd name="T76" fmla="*/ 123 w 545"/>
                <a:gd name="T77" fmla="*/ 225 h 249"/>
                <a:gd name="T78" fmla="*/ 68 w 545"/>
                <a:gd name="T79" fmla="*/ 217 h 249"/>
                <a:gd name="T80" fmla="*/ 21 w 545"/>
                <a:gd name="T81" fmla="*/ 205 h 249"/>
                <a:gd name="T82" fmla="*/ 14 w 545"/>
                <a:gd name="T83" fmla="*/ 203 h 249"/>
                <a:gd name="T84" fmla="*/ 5 w 545"/>
                <a:gd name="T85" fmla="*/ 204 h 249"/>
                <a:gd name="T86" fmla="*/ 0 w 545"/>
                <a:gd name="T87" fmla="*/ 210 h 249"/>
                <a:gd name="T88" fmla="*/ 0 w 545"/>
                <a:gd name="T89" fmla="*/ 214 h 249"/>
                <a:gd name="T90" fmla="*/ 3 w 545"/>
                <a:gd name="T91" fmla="*/ 222 h 249"/>
                <a:gd name="T92" fmla="*/ 6 w 545"/>
                <a:gd name="T93" fmla="*/ 224 h 249"/>
                <a:gd name="T94" fmla="*/ 37 w 545"/>
                <a:gd name="T95" fmla="*/ 232 h 249"/>
                <a:gd name="T96" fmla="*/ 79 w 545"/>
                <a:gd name="T97" fmla="*/ 241 h 249"/>
                <a:gd name="T98" fmla="*/ 132 w 545"/>
                <a:gd name="T99" fmla="*/ 248 h 249"/>
                <a:gd name="T100" fmla="*/ 161 w 545"/>
                <a:gd name="T101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5" h="249">
                  <a:moveTo>
                    <a:pt x="161" y="249"/>
                  </a:moveTo>
                  <a:lnTo>
                    <a:pt x="161" y="249"/>
                  </a:lnTo>
                  <a:lnTo>
                    <a:pt x="189" y="248"/>
                  </a:lnTo>
                  <a:lnTo>
                    <a:pt x="204" y="246"/>
                  </a:lnTo>
                  <a:lnTo>
                    <a:pt x="218" y="244"/>
                  </a:lnTo>
                  <a:lnTo>
                    <a:pt x="233" y="241"/>
                  </a:lnTo>
                  <a:lnTo>
                    <a:pt x="246" y="237"/>
                  </a:lnTo>
                  <a:lnTo>
                    <a:pt x="260" y="232"/>
                  </a:lnTo>
                  <a:lnTo>
                    <a:pt x="273" y="227"/>
                  </a:lnTo>
                  <a:lnTo>
                    <a:pt x="273" y="227"/>
                  </a:lnTo>
                  <a:lnTo>
                    <a:pt x="288" y="219"/>
                  </a:lnTo>
                  <a:lnTo>
                    <a:pt x="300" y="211"/>
                  </a:lnTo>
                  <a:lnTo>
                    <a:pt x="313" y="201"/>
                  </a:lnTo>
                  <a:lnTo>
                    <a:pt x="323" y="190"/>
                  </a:lnTo>
                  <a:lnTo>
                    <a:pt x="333" y="178"/>
                  </a:lnTo>
                  <a:lnTo>
                    <a:pt x="341" y="165"/>
                  </a:lnTo>
                  <a:lnTo>
                    <a:pt x="347" y="151"/>
                  </a:lnTo>
                  <a:lnTo>
                    <a:pt x="353" y="136"/>
                  </a:lnTo>
                  <a:lnTo>
                    <a:pt x="353" y="136"/>
                  </a:lnTo>
                  <a:lnTo>
                    <a:pt x="358" y="127"/>
                  </a:lnTo>
                  <a:lnTo>
                    <a:pt x="362" y="117"/>
                  </a:lnTo>
                  <a:lnTo>
                    <a:pt x="367" y="108"/>
                  </a:lnTo>
                  <a:lnTo>
                    <a:pt x="372" y="100"/>
                  </a:lnTo>
                  <a:lnTo>
                    <a:pt x="384" y="84"/>
                  </a:lnTo>
                  <a:lnTo>
                    <a:pt x="398" y="72"/>
                  </a:lnTo>
                  <a:lnTo>
                    <a:pt x="413" y="61"/>
                  </a:lnTo>
                  <a:lnTo>
                    <a:pt x="427" y="51"/>
                  </a:lnTo>
                  <a:lnTo>
                    <a:pt x="443" y="43"/>
                  </a:lnTo>
                  <a:lnTo>
                    <a:pt x="457" y="38"/>
                  </a:lnTo>
                  <a:lnTo>
                    <a:pt x="472" y="33"/>
                  </a:lnTo>
                  <a:lnTo>
                    <a:pt x="487" y="29"/>
                  </a:lnTo>
                  <a:lnTo>
                    <a:pt x="511" y="24"/>
                  </a:lnTo>
                  <a:lnTo>
                    <a:pt x="528" y="23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538" y="21"/>
                  </a:lnTo>
                  <a:lnTo>
                    <a:pt x="543" y="19"/>
                  </a:lnTo>
                  <a:lnTo>
                    <a:pt x="545" y="15"/>
                  </a:lnTo>
                  <a:lnTo>
                    <a:pt x="545" y="11"/>
                  </a:lnTo>
                  <a:lnTo>
                    <a:pt x="545" y="11"/>
                  </a:lnTo>
                  <a:lnTo>
                    <a:pt x="545" y="7"/>
                  </a:lnTo>
                  <a:lnTo>
                    <a:pt x="542" y="3"/>
                  </a:lnTo>
                  <a:lnTo>
                    <a:pt x="538" y="1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526" y="0"/>
                  </a:lnTo>
                  <a:lnTo>
                    <a:pt x="508" y="2"/>
                  </a:lnTo>
                  <a:lnTo>
                    <a:pt x="496" y="5"/>
                  </a:lnTo>
                  <a:lnTo>
                    <a:pt x="481" y="8"/>
                  </a:lnTo>
                  <a:lnTo>
                    <a:pt x="466" y="12"/>
                  </a:lnTo>
                  <a:lnTo>
                    <a:pt x="450" y="16"/>
                  </a:lnTo>
                  <a:lnTo>
                    <a:pt x="450" y="16"/>
                  </a:lnTo>
                  <a:lnTo>
                    <a:pt x="428" y="26"/>
                  </a:lnTo>
                  <a:lnTo>
                    <a:pt x="409" y="36"/>
                  </a:lnTo>
                  <a:lnTo>
                    <a:pt x="391" y="48"/>
                  </a:lnTo>
                  <a:lnTo>
                    <a:pt x="376" y="62"/>
                  </a:lnTo>
                  <a:lnTo>
                    <a:pt x="362" y="77"/>
                  </a:lnTo>
                  <a:lnTo>
                    <a:pt x="350" y="93"/>
                  </a:lnTo>
                  <a:lnTo>
                    <a:pt x="340" y="110"/>
                  </a:lnTo>
                  <a:lnTo>
                    <a:pt x="332" y="130"/>
                  </a:lnTo>
                  <a:lnTo>
                    <a:pt x="332" y="130"/>
                  </a:lnTo>
                  <a:lnTo>
                    <a:pt x="327" y="143"/>
                  </a:lnTo>
                  <a:lnTo>
                    <a:pt x="321" y="155"/>
                  </a:lnTo>
                  <a:lnTo>
                    <a:pt x="314" y="165"/>
                  </a:lnTo>
                  <a:lnTo>
                    <a:pt x="306" y="175"/>
                  </a:lnTo>
                  <a:lnTo>
                    <a:pt x="297" y="185"/>
                  </a:lnTo>
                  <a:lnTo>
                    <a:pt x="287" y="194"/>
                  </a:lnTo>
                  <a:lnTo>
                    <a:pt x="276" y="201"/>
                  </a:lnTo>
                  <a:lnTo>
                    <a:pt x="263" y="207"/>
                  </a:lnTo>
                  <a:lnTo>
                    <a:pt x="263" y="207"/>
                  </a:lnTo>
                  <a:lnTo>
                    <a:pt x="245" y="214"/>
                  </a:lnTo>
                  <a:lnTo>
                    <a:pt x="225" y="221"/>
                  </a:lnTo>
                  <a:lnTo>
                    <a:pt x="205" y="224"/>
                  </a:lnTo>
                  <a:lnTo>
                    <a:pt x="185" y="226"/>
                  </a:lnTo>
                  <a:lnTo>
                    <a:pt x="163" y="227"/>
                  </a:lnTo>
                  <a:lnTo>
                    <a:pt x="143" y="226"/>
                  </a:lnTo>
                  <a:lnTo>
                    <a:pt x="123" y="225"/>
                  </a:lnTo>
                  <a:lnTo>
                    <a:pt x="103" y="223"/>
                  </a:lnTo>
                  <a:lnTo>
                    <a:pt x="68" y="217"/>
                  </a:lnTo>
                  <a:lnTo>
                    <a:pt x="40" y="211"/>
                  </a:lnTo>
                  <a:lnTo>
                    <a:pt x="21" y="205"/>
                  </a:lnTo>
                  <a:lnTo>
                    <a:pt x="14" y="203"/>
                  </a:lnTo>
                  <a:lnTo>
                    <a:pt x="14" y="203"/>
                  </a:lnTo>
                  <a:lnTo>
                    <a:pt x="10" y="203"/>
                  </a:lnTo>
                  <a:lnTo>
                    <a:pt x="5" y="204"/>
                  </a:lnTo>
                  <a:lnTo>
                    <a:pt x="2" y="207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0" y="214"/>
                  </a:lnTo>
                  <a:lnTo>
                    <a:pt x="1" y="218"/>
                  </a:lnTo>
                  <a:lnTo>
                    <a:pt x="3" y="222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22" y="228"/>
                  </a:lnTo>
                  <a:lnTo>
                    <a:pt x="37" y="232"/>
                  </a:lnTo>
                  <a:lnTo>
                    <a:pt x="56" y="237"/>
                  </a:lnTo>
                  <a:lnTo>
                    <a:pt x="79" y="241"/>
                  </a:lnTo>
                  <a:lnTo>
                    <a:pt x="104" y="245"/>
                  </a:lnTo>
                  <a:lnTo>
                    <a:pt x="132" y="248"/>
                  </a:lnTo>
                  <a:lnTo>
                    <a:pt x="161" y="249"/>
                  </a:lnTo>
                  <a:lnTo>
                    <a:pt x="161" y="249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87"/>
            <p:cNvSpPr>
              <a:spLocks noEditPoints="1"/>
            </p:cNvSpPr>
            <p:nvPr/>
          </p:nvSpPr>
          <p:spPr bwMode="auto">
            <a:xfrm flipH="1">
              <a:off x="4360309" y="-607368"/>
              <a:ext cx="286770" cy="288414"/>
            </a:xfrm>
            <a:custGeom>
              <a:avLst/>
              <a:gdLst>
                <a:gd name="T0" fmla="*/ 444 w 989"/>
                <a:gd name="T1" fmla="*/ 2 h 1163"/>
                <a:gd name="T2" fmla="*/ 347 w 989"/>
                <a:gd name="T3" fmla="*/ 26 h 1163"/>
                <a:gd name="T4" fmla="*/ 259 w 989"/>
                <a:gd name="T5" fmla="*/ 70 h 1163"/>
                <a:gd name="T6" fmla="*/ 179 w 989"/>
                <a:gd name="T7" fmla="*/ 133 h 1163"/>
                <a:gd name="T8" fmla="*/ 113 w 989"/>
                <a:gd name="T9" fmla="*/ 212 h 1163"/>
                <a:gd name="T10" fmla="*/ 59 w 989"/>
                <a:gd name="T11" fmla="*/ 305 h 1163"/>
                <a:gd name="T12" fmla="*/ 22 w 989"/>
                <a:gd name="T13" fmla="*/ 408 h 1163"/>
                <a:gd name="T14" fmla="*/ 2 w 989"/>
                <a:gd name="T15" fmla="*/ 522 h 1163"/>
                <a:gd name="T16" fmla="*/ 0 w 989"/>
                <a:gd name="T17" fmla="*/ 610 h 1163"/>
                <a:gd name="T18" fmla="*/ 14 w 989"/>
                <a:gd name="T19" fmla="*/ 721 h 1163"/>
                <a:gd name="T20" fmla="*/ 45 w 989"/>
                <a:gd name="T21" fmla="*/ 824 h 1163"/>
                <a:gd name="T22" fmla="*/ 91 w 989"/>
                <a:gd name="T23" fmla="*/ 917 h 1163"/>
                <a:gd name="T24" fmla="*/ 149 w 989"/>
                <a:gd name="T25" fmla="*/ 999 h 1163"/>
                <a:gd name="T26" fmla="*/ 220 w 989"/>
                <a:gd name="T27" fmla="*/ 1066 h 1163"/>
                <a:gd name="T28" fmla="*/ 300 w 989"/>
                <a:gd name="T29" fmla="*/ 1117 h 1163"/>
                <a:gd name="T30" fmla="*/ 389 w 989"/>
                <a:gd name="T31" fmla="*/ 1150 h 1163"/>
                <a:gd name="T32" fmla="*/ 460 w 989"/>
                <a:gd name="T33" fmla="*/ 1162 h 1163"/>
                <a:gd name="T34" fmla="*/ 511 w 989"/>
                <a:gd name="T35" fmla="*/ 1163 h 1163"/>
                <a:gd name="T36" fmla="*/ 576 w 989"/>
                <a:gd name="T37" fmla="*/ 1156 h 1163"/>
                <a:gd name="T38" fmla="*/ 667 w 989"/>
                <a:gd name="T39" fmla="*/ 1127 h 1163"/>
                <a:gd name="T40" fmla="*/ 749 w 989"/>
                <a:gd name="T41" fmla="*/ 1080 h 1163"/>
                <a:gd name="T42" fmla="*/ 823 w 989"/>
                <a:gd name="T43" fmla="*/ 1017 h 1163"/>
                <a:gd name="T44" fmla="*/ 885 w 989"/>
                <a:gd name="T45" fmla="*/ 939 h 1163"/>
                <a:gd name="T46" fmla="*/ 934 w 989"/>
                <a:gd name="T47" fmla="*/ 849 h 1163"/>
                <a:gd name="T48" fmla="*/ 969 w 989"/>
                <a:gd name="T49" fmla="*/ 747 h 1163"/>
                <a:gd name="T50" fmla="*/ 987 w 989"/>
                <a:gd name="T51" fmla="*/ 638 h 1163"/>
                <a:gd name="T52" fmla="*/ 988 w 989"/>
                <a:gd name="T53" fmla="*/ 552 h 1163"/>
                <a:gd name="T54" fmla="*/ 973 w 989"/>
                <a:gd name="T55" fmla="*/ 436 h 1163"/>
                <a:gd name="T56" fmla="*/ 941 w 989"/>
                <a:gd name="T57" fmla="*/ 329 h 1163"/>
                <a:gd name="T58" fmla="*/ 890 w 989"/>
                <a:gd name="T59" fmla="*/ 233 h 1163"/>
                <a:gd name="T60" fmla="*/ 828 w 989"/>
                <a:gd name="T61" fmla="*/ 151 h 1163"/>
                <a:gd name="T62" fmla="*/ 751 w 989"/>
                <a:gd name="T63" fmla="*/ 84 h 1163"/>
                <a:gd name="T64" fmla="*/ 665 w 989"/>
                <a:gd name="T65" fmla="*/ 35 h 1163"/>
                <a:gd name="T66" fmla="*/ 570 w 989"/>
                <a:gd name="T67" fmla="*/ 7 h 1163"/>
                <a:gd name="T68" fmla="*/ 494 w 989"/>
                <a:gd name="T69" fmla="*/ 0 h 1163"/>
                <a:gd name="T70" fmla="*/ 681 w 989"/>
                <a:gd name="T71" fmla="*/ 402 h 1163"/>
                <a:gd name="T72" fmla="*/ 648 w 989"/>
                <a:gd name="T73" fmla="*/ 359 h 1163"/>
                <a:gd name="T74" fmla="*/ 643 w 989"/>
                <a:gd name="T75" fmla="*/ 328 h 1163"/>
                <a:gd name="T76" fmla="*/ 648 w 989"/>
                <a:gd name="T77" fmla="*/ 300 h 1163"/>
                <a:gd name="T78" fmla="*/ 674 w 989"/>
                <a:gd name="T79" fmla="*/ 267 h 1163"/>
                <a:gd name="T80" fmla="*/ 712 w 989"/>
                <a:gd name="T81" fmla="*/ 245 h 1163"/>
                <a:gd name="T82" fmla="*/ 755 w 989"/>
                <a:gd name="T83" fmla="*/ 240 h 1163"/>
                <a:gd name="T84" fmla="*/ 784 w 989"/>
                <a:gd name="T85" fmla="*/ 248 h 1163"/>
                <a:gd name="T86" fmla="*/ 809 w 989"/>
                <a:gd name="T87" fmla="*/ 270 h 1163"/>
                <a:gd name="T88" fmla="*/ 830 w 989"/>
                <a:gd name="T89" fmla="*/ 312 h 1163"/>
                <a:gd name="T90" fmla="*/ 834 w 989"/>
                <a:gd name="T91" fmla="*/ 349 h 1163"/>
                <a:gd name="T92" fmla="*/ 821 w 989"/>
                <a:gd name="T93" fmla="*/ 393 h 1163"/>
                <a:gd name="T94" fmla="*/ 805 w 989"/>
                <a:gd name="T95" fmla="*/ 410 h 1163"/>
                <a:gd name="T96" fmla="*/ 774 w 989"/>
                <a:gd name="T97" fmla="*/ 426 h 1163"/>
                <a:gd name="T98" fmla="*/ 730 w 989"/>
                <a:gd name="T99" fmla="*/ 424 h 1163"/>
                <a:gd name="T100" fmla="*/ 827 w 989"/>
                <a:gd name="T101" fmla="*/ 535 h 1163"/>
                <a:gd name="T102" fmla="*/ 820 w 989"/>
                <a:gd name="T103" fmla="*/ 518 h 1163"/>
                <a:gd name="T104" fmla="*/ 827 w 989"/>
                <a:gd name="T105" fmla="*/ 496 h 1163"/>
                <a:gd name="T106" fmla="*/ 842 w 989"/>
                <a:gd name="T107" fmla="*/ 484 h 1163"/>
                <a:gd name="T108" fmla="*/ 871 w 989"/>
                <a:gd name="T109" fmla="*/ 486 h 1163"/>
                <a:gd name="T110" fmla="*/ 885 w 989"/>
                <a:gd name="T111" fmla="*/ 501 h 1163"/>
                <a:gd name="T112" fmla="*/ 881 w 989"/>
                <a:gd name="T113" fmla="*/ 528 h 1163"/>
                <a:gd name="T114" fmla="*/ 866 w 989"/>
                <a:gd name="T115" fmla="*/ 543 h 1163"/>
                <a:gd name="T116" fmla="*/ 846 w 989"/>
                <a:gd name="T117" fmla="*/ 545 h 1163"/>
                <a:gd name="T118" fmla="*/ 827 w 989"/>
                <a:gd name="T119" fmla="*/ 535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9" h="1163">
                  <a:moveTo>
                    <a:pt x="494" y="0"/>
                  </a:moveTo>
                  <a:lnTo>
                    <a:pt x="494" y="0"/>
                  </a:lnTo>
                  <a:lnTo>
                    <a:pt x="469" y="0"/>
                  </a:lnTo>
                  <a:lnTo>
                    <a:pt x="444" y="2"/>
                  </a:lnTo>
                  <a:lnTo>
                    <a:pt x="419" y="7"/>
                  </a:lnTo>
                  <a:lnTo>
                    <a:pt x="395" y="12"/>
                  </a:lnTo>
                  <a:lnTo>
                    <a:pt x="371" y="18"/>
                  </a:lnTo>
                  <a:lnTo>
                    <a:pt x="347" y="26"/>
                  </a:lnTo>
                  <a:lnTo>
                    <a:pt x="324" y="35"/>
                  </a:lnTo>
                  <a:lnTo>
                    <a:pt x="302" y="45"/>
                  </a:lnTo>
                  <a:lnTo>
                    <a:pt x="280" y="57"/>
                  </a:lnTo>
                  <a:lnTo>
                    <a:pt x="259" y="70"/>
                  </a:lnTo>
                  <a:lnTo>
                    <a:pt x="238" y="84"/>
                  </a:lnTo>
                  <a:lnTo>
                    <a:pt x="217" y="99"/>
                  </a:lnTo>
                  <a:lnTo>
                    <a:pt x="198" y="116"/>
                  </a:lnTo>
                  <a:lnTo>
                    <a:pt x="179" y="133"/>
                  </a:lnTo>
                  <a:lnTo>
                    <a:pt x="161" y="151"/>
                  </a:lnTo>
                  <a:lnTo>
                    <a:pt x="144" y="170"/>
                  </a:lnTo>
                  <a:lnTo>
                    <a:pt x="128" y="190"/>
                  </a:lnTo>
                  <a:lnTo>
                    <a:pt x="113" y="212"/>
                  </a:lnTo>
                  <a:lnTo>
                    <a:pt x="97" y="233"/>
                  </a:lnTo>
                  <a:lnTo>
                    <a:pt x="84" y="256"/>
                  </a:lnTo>
                  <a:lnTo>
                    <a:pt x="72" y="280"/>
                  </a:lnTo>
                  <a:lnTo>
                    <a:pt x="59" y="305"/>
                  </a:lnTo>
                  <a:lnTo>
                    <a:pt x="48" y="329"/>
                  </a:lnTo>
                  <a:lnTo>
                    <a:pt x="38" y="355"/>
                  </a:lnTo>
                  <a:lnTo>
                    <a:pt x="30" y="381"/>
                  </a:lnTo>
                  <a:lnTo>
                    <a:pt x="22" y="408"/>
                  </a:lnTo>
                  <a:lnTo>
                    <a:pt x="15" y="436"/>
                  </a:lnTo>
                  <a:lnTo>
                    <a:pt x="10" y="464"/>
                  </a:lnTo>
                  <a:lnTo>
                    <a:pt x="5" y="493"/>
                  </a:lnTo>
                  <a:lnTo>
                    <a:pt x="2" y="522"/>
                  </a:lnTo>
                  <a:lnTo>
                    <a:pt x="0" y="552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0" y="610"/>
                  </a:lnTo>
                  <a:lnTo>
                    <a:pt x="2" y="638"/>
                  </a:lnTo>
                  <a:lnTo>
                    <a:pt x="4" y="666"/>
                  </a:lnTo>
                  <a:lnTo>
                    <a:pt x="9" y="694"/>
                  </a:lnTo>
                  <a:lnTo>
                    <a:pt x="14" y="721"/>
                  </a:lnTo>
                  <a:lnTo>
                    <a:pt x="20" y="747"/>
                  </a:lnTo>
                  <a:lnTo>
                    <a:pt x="27" y="773"/>
                  </a:lnTo>
                  <a:lnTo>
                    <a:pt x="36" y="799"/>
                  </a:lnTo>
                  <a:lnTo>
                    <a:pt x="45" y="824"/>
                  </a:lnTo>
                  <a:lnTo>
                    <a:pt x="55" y="849"/>
                  </a:lnTo>
                  <a:lnTo>
                    <a:pt x="66" y="873"/>
                  </a:lnTo>
                  <a:lnTo>
                    <a:pt x="77" y="895"/>
                  </a:lnTo>
                  <a:lnTo>
                    <a:pt x="91" y="917"/>
                  </a:lnTo>
                  <a:lnTo>
                    <a:pt x="104" y="939"/>
                  </a:lnTo>
                  <a:lnTo>
                    <a:pt x="119" y="960"/>
                  </a:lnTo>
                  <a:lnTo>
                    <a:pt x="133" y="980"/>
                  </a:lnTo>
                  <a:lnTo>
                    <a:pt x="149" y="999"/>
                  </a:lnTo>
                  <a:lnTo>
                    <a:pt x="166" y="1017"/>
                  </a:lnTo>
                  <a:lnTo>
                    <a:pt x="184" y="1035"/>
                  </a:lnTo>
                  <a:lnTo>
                    <a:pt x="202" y="1051"/>
                  </a:lnTo>
                  <a:lnTo>
                    <a:pt x="220" y="1066"/>
                  </a:lnTo>
                  <a:lnTo>
                    <a:pt x="239" y="1080"/>
                  </a:lnTo>
                  <a:lnTo>
                    <a:pt x="259" y="1094"/>
                  </a:lnTo>
                  <a:lnTo>
                    <a:pt x="279" y="1106"/>
                  </a:lnTo>
                  <a:lnTo>
                    <a:pt x="300" y="1117"/>
                  </a:lnTo>
                  <a:lnTo>
                    <a:pt x="322" y="1127"/>
                  </a:lnTo>
                  <a:lnTo>
                    <a:pt x="344" y="1136"/>
                  </a:lnTo>
                  <a:lnTo>
                    <a:pt x="367" y="1144"/>
                  </a:lnTo>
                  <a:lnTo>
                    <a:pt x="389" y="1150"/>
                  </a:lnTo>
                  <a:lnTo>
                    <a:pt x="413" y="1156"/>
                  </a:lnTo>
                  <a:lnTo>
                    <a:pt x="436" y="1160"/>
                  </a:lnTo>
                  <a:lnTo>
                    <a:pt x="460" y="1162"/>
                  </a:lnTo>
                  <a:lnTo>
                    <a:pt x="460" y="1162"/>
                  </a:lnTo>
                  <a:lnTo>
                    <a:pt x="478" y="1163"/>
                  </a:lnTo>
                  <a:lnTo>
                    <a:pt x="494" y="1163"/>
                  </a:lnTo>
                  <a:lnTo>
                    <a:pt x="494" y="1163"/>
                  </a:lnTo>
                  <a:lnTo>
                    <a:pt x="511" y="1163"/>
                  </a:lnTo>
                  <a:lnTo>
                    <a:pt x="528" y="1162"/>
                  </a:lnTo>
                  <a:lnTo>
                    <a:pt x="528" y="1162"/>
                  </a:lnTo>
                  <a:lnTo>
                    <a:pt x="553" y="1160"/>
                  </a:lnTo>
                  <a:lnTo>
                    <a:pt x="576" y="1156"/>
                  </a:lnTo>
                  <a:lnTo>
                    <a:pt x="600" y="1150"/>
                  </a:lnTo>
                  <a:lnTo>
                    <a:pt x="622" y="1144"/>
                  </a:lnTo>
                  <a:lnTo>
                    <a:pt x="645" y="1136"/>
                  </a:lnTo>
                  <a:lnTo>
                    <a:pt x="667" y="1127"/>
                  </a:lnTo>
                  <a:lnTo>
                    <a:pt x="689" y="1118"/>
                  </a:lnTo>
                  <a:lnTo>
                    <a:pt x="709" y="1106"/>
                  </a:lnTo>
                  <a:lnTo>
                    <a:pt x="730" y="1094"/>
                  </a:lnTo>
                  <a:lnTo>
                    <a:pt x="749" y="1080"/>
                  </a:lnTo>
                  <a:lnTo>
                    <a:pt x="769" y="1066"/>
                  </a:lnTo>
                  <a:lnTo>
                    <a:pt x="787" y="1051"/>
                  </a:lnTo>
                  <a:lnTo>
                    <a:pt x="805" y="1035"/>
                  </a:lnTo>
                  <a:lnTo>
                    <a:pt x="823" y="1017"/>
                  </a:lnTo>
                  <a:lnTo>
                    <a:pt x="840" y="999"/>
                  </a:lnTo>
                  <a:lnTo>
                    <a:pt x="856" y="980"/>
                  </a:lnTo>
                  <a:lnTo>
                    <a:pt x="870" y="960"/>
                  </a:lnTo>
                  <a:lnTo>
                    <a:pt x="885" y="939"/>
                  </a:lnTo>
                  <a:lnTo>
                    <a:pt x="898" y="917"/>
                  </a:lnTo>
                  <a:lnTo>
                    <a:pt x="912" y="895"/>
                  </a:lnTo>
                  <a:lnTo>
                    <a:pt x="923" y="873"/>
                  </a:lnTo>
                  <a:lnTo>
                    <a:pt x="934" y="849"/>
                  </a:lnTo>
                  <a:lnTo>
                    <a:pt x="944" y="824"/>
                  </a:lnTo>
                  <a:lnTo>
                    <a:pt x="953" y="799"/>
                  </a:lnTo>
                  <a:lnTo>
                    <a:pt x="961" y="773"/>
                  </a:lnTo>
                  <a:lnTo>
                    <a:pt x="969" y="747"/>
                  </a:lnTo>
                  <a:lnTo>
                    <a:pt x="975" y="721"/>
                  </a:lnTo>
                  <a:lnTo>
                    <a:pt x="980" y="694"/>
                  </a:lnTo>
                  <a:lnTo>
                    <a:pt x="984" y="666"/>
                  </a:lnTo>
                  <a:lnTo>
                    <a:pt x="987" y="638"/>
                  </a:lnTo>
                  <a:lnTo>
                    <a:pt x="988" y="610"/>
                  </a:lnTo>
                  <a:lnTo>
                    <a:pt x="989" y="582"/>
                  </a:lnTo>
                  <a:lnTo>
                    <a:pt x="989" y="582"/>
                  </a:lnTo>
                  <a:lnTo>
                    <a:pt x="988" y="552"/>
                  </a:lnTo>
                  <a:lnTo>
                    <a:pt x="987" y="522"/>
                  </a:lnTo>
                  <a:lnTo>
                    <a:pt x="984" y="493"/>
                  </a:lnTo>
                  <a:lnTo>
                    <a:pt x="979" y="464"/>
                  </a:lnTo>
                  <a:lnTo>
                    <a:pt x="973" y="436"/>
                  </a:lnTo>
                  <a:lnTo>
                    <a:pt x="967" y="408"/>
                  </a:lnTo>
                  <a:lnTo>
                    <a:pt x="959" y="381"/>
                  </a:lnTo>
                  <a:lnTo>
                    <a:pt x="950" y="355"/>
                  </a:lnTo>
                  <a:lnTo>
                    <a:pt x="941" y="329"/>
                  </a:lnTo>
                  <a:lnTo>
                    <a:pt x="930" y="305"/>
                  </a:lnTo>
                  <a:lnTo>
                    <a:pt x="917" y="280"/>
                  </a:lnTo>
                  <a:lnTo>
                    <a:pt x="905" y="256"/>
                  </a:lnTo>
                  <a:lnTo>
                    <a:pt x="890" y="233"/>
                  </a:lnTo>
                  <a:lnTo>
                    <a:pt x="876" y="212"/>
                  </a:lnTo>
                  <a:lnTo>
                    <a:pt x="860" y="190"/>
                  </a:lnTo>
                  <a:lnTo>
                    <a:pt x="844" y="170"/>
                  </a:lnTo>
                  <a:lnTo>
                    <a:pt x="828" y="151"/>
                  </a:lnTo>
                  <a:lnTo>
                    <a:pt x="810" y="133"/>
                  </a:lnTo>
                  <a:lnTo>
                    <a:pt x="791" y="116"/>
                  </a:lnTo>
                  <a:lnTo>
                    <a:pt x="772" y="99"/>
                  </a:lnTo>
                  <a:lnTo>
                    <a:pt x="751" y="84"/>
                  </a:lnTo>
                  <a:lnTo>
                    <a:pt x="730" y="70"/>
                  </a:lnTo>
                  <a:lnTo>
                    <a:pt x="709" y="57"/>
                  </a:lnTo>
                  <a:lnTo>
                    <a:pt x="687" y="45"/>
                  </a:lnTo>
                  <a:lnTo>
                    <a:pt x="665" y="35"/>
                  </a:lnTo>
                  <a:lnTo>
                    <a:pt x="641" y="26"/>
                  </a:lnTo>
                  <a:lnTo>
                    <a:pt x="618" y="18"/>
                  </a:lnTo>
                  <a:lnTo>
                    <a:pt x="594" y="12"/>
                  </a:lnTo>
                  <a:lnTo>
                    <a:pt x="570" y="7"/>
                  </a:lnTo>
                  <a:lnTo>
                    <a:pt x="545" y="2"/>
                  </a:lnTo>
                  <a:lnTo>
                    <a:pt x="520" y="0"/>
                  </a:lnTo>
                  <a:lnTo>
                    <a:pt x="494" y="0"/>
                  </a:lnTo>
                  <a:lnTo>
                    <a:pt x="494" y="0"/>
                  </a:lnTo>
                  <a:close/>
                  <a:moveTo>
                    <a:pt x="706" y="417"/>
                  </a:moveTo>
                  <a:lnTo>
                    <a:pt x="706" y="417"/>
                  </a:lnTo>
                  <a:lnTo>
                    <a:pt x="693" y="410"/>
                  </a:lnTo>
                  <a:lnTo>
                    <a:pt x="681" y="402"/>
                  </a:lnTo>
                  <a:lnTo>
                    <a:pt x="669" y="391"/>
                  </a:lnTo>
                  <a:lnTo>
                    <a:pt x="659" y="379"/>
                  </a:lnTo>
                  <a:lnTo>
                    <a:pt x="652" y="366"/>
                  </a:lnTo>
                  <a:lnTo>
                    <a:pt x="648" y="359"/>
                  </a:lnTo>
                  <a:lnTo>
                    <a:pt x="645" y="351"/>
                  </a:lnTo>
                  <a:lnTo>
                    <a:pt x="644" y="343"/>
                  </a:lnTo>
                  <a:lnTo>
                    <a:pt x="643" y="336"/>
                  </a:lnTo>
                  <a:lnTo>
                    <a:pt x="643" y="328"/>
                  </a:lnTo>
                  <a:lnTo>
                    <a:pt x="643" y="320"/>
                  </a:lnTo>
                  <a:lnTo>
                    <a:pt x="643" y="320"/>
                  </a:lnTo>
                  <a:lnTo>
                    <a:pt x="645" y="310"/>
                  </a:lnTo>
                  <a:lnTo>
                    <a:pt x="648" y="300"/>
                  </a:lnTo>
                  <a:lnTo>
                    <a:pt x="653" y="291"/>
                  </a:lnTo>
                  <a:lnTo>
                    <a:pt x="659" y="282"/>
                  </a:lnTo>
                  <a:lnTo>
                    <a:pt x="666" y="273"/>
                  </a:lnTo>
                  <a:lnTo>
                    <a:pt x="674" y="267"/>
                  </a:lnTo>
                  <a:lnTo>
                    <a:pt x="683" y="259"/>
                  </a:lnTo>
                  <a:lnTo>
                    <a:pt x="692" y="254"/>
                  </a:lnTo>
                  <a:lnTo>
                    <a:pt x="702" y="250"/>
                  </a:lnTo>
                  <a:lnTo>
                    <a:pt x="712" y="245"/>
                  </a:lnTo>
                  <a:lnTo>
                    <a:pt x="723" y="242"/>
                  </a:lnTo>
                  <a:lnTo>
                    <a:pt x="733" y="241"/>
                  </a:lnTo>
                  <a:lnTo>
                    <a:pt x="745" y="240"/>
                  </a:lnTo>
                  <a:lnTo>
                    <a:pt x="755" y="240"/>
                  </a:lnTo>
                  <a:lnTo>
                    <a:pt x="765" y="242"/>
                  </a:lnTo>
                  <a:lnTo>
                    <a:pt x="775" y="245"/>
                  </a:lnTo>
                  <a:lnTo>
                    <a:pt x="775" y="245"/>
                  </a:lnTo>
                  <a:lnTo>
                    <a:pt x="784" y="248"/>
                  </a:lnTo>
                  <a:lnTo>
                    <a:pt x="791" y="253"/>
                  </a:lnTo>
                  <a:lnTo>
                    <a:pt x="797" y="258"/>
                  </a:lnTo>
                  <a:lnTo>
                    <a:pt x="804" y="264"/>
                  </a:lnTo>
                  <a:lnTo>
                    <a:pt x="809" y="270"/>
                  </a:lnTo>
                  <a:lnTo>
                    <a:pt x="814" y="277"/>
                  </a:lnTo>
                  <a:lnTo>
                    <a:pt x="821" y="290"/>
                  </a:lnTo>
                  <a:lnTo>
                    <a:pt x="827" y="301"/>
                  </a:lnTo>
                  <a:lnTo>
                    <a:pt x="830" y="312"/>
                  </a:lnTo>
                  <a:lnTo>
                    <a:pt x="832" y="325"/>
                  </a:lnTo>
                  <a:lnTo>
                    <a:pt x="832" y="325"/>
                  </a:lnTo>
                  <a:lnTo>
                    <a:pt x="834" y="338"/>
                  </a:lnTo>
                  <a:lnTo>
                    <a:pt x="834" y="349"/>
                  </a:lnTo>
                  <a:lnTo>
                    <a:pt x="833" y="361"/>
                  </a:lnTo>
                  <a:lnTo>
                    <a:pt x="830" y="374"/>
                  </a:lnTo>
                  <a:lnTo>
                    <a:pt x="824" y="387"/>
                  </a:lnTo>
                  <a:lnTo>
                    <a:pt x="821" y="393"/>
                  </a:lnTo>
                  <a:lnTo>
                    <a:pt x="816" y="400"/>
                  </a:lnTo>
                  <a:lnTo>
                    <a:pt x="812" y="405"/>
                  </a:lnTo>
                  <a:lnTo>
                    <a:pt x="805" y="410"/>
                  </a:lnTo>
                  <a:lnTo>
                    <a:pt x="805" y="410"/>
                  </a:lnTo>
                  <a:lnTo>
                    <a:pt x="797" y="416"/>
                  </a:lnTo>
                  <a:lnTo>
                    <a:pt x="789" y="420"/>
                  </a:lnTo>
                  <a:lnTo>
                    <a:pt x="782" y="423"/>
                  </a:lnTo>
                  <a:lnTo>
                    <a:pt x="774" y="426"/>
                  </a:lnTo>
                  <a:lnTo>
                    <a:pt x="766" y="427"/>
                  </a:lnTo>
                  <a:lnTo>
                    <a:pt x="758" y="427"/>
                  </a:lnTo>
                  <a:lnTo>
                    <a:pt x="743" y="427"/>
                  </a:lnTo>
                  <a:lnTo>
                    <a:pt x="730" y="424"/>
                  </a:lnTo>
                  <a:lnTo>
                    <a:pt x="719" y="421"/>
                  </a:lnTo>
                  <a:lnTo>
                    <a:pt x="706" y="417"/>
                  </a:lnTo>
                  <a:lnTo>
                    <a:pt x="706" y="417"/>
                  </a:lnTo>
                  <a:close/>
                  <a:moveTo>
                    <a:pt x="827" y="535"/>
                  </a:moveTo>
                  <a:lnTo>
                    <a:pt x="827" y="535"/>
                  </a:lnTo>
                  <a:lnTo>
                    <a:pt x="823" y="530"/>
                  </a:lnTo>
                  <a:lnTo>
                    <a:pt x="821" y="524"/>
                  </a:lnTo>
                  <a:lnTo>
                    <a:pt x="820" y="518"/>
                  </a:lnTo>
                  <a:lnTo>
                    <a:pt x="820" y="512"/>
                  </a:lnTo>
                  <a:lnTo>
                    <a:pt x="821" y="507"/>
                  </a:lnTo>
                  <a:lnTo>
                    <a:pt x="823" y="501"/>
                  </a:lnTo>
                  <a:lnTo>
                    <a:pt x="827" y="496"/>
                  </a:lnTo>
                  <a:lnTo>
                    <a:pt x="830" y="491"/>
                  </a:lnTo>
                  <a:lnTo>
                    <a:pt x="830" y="491"/>
                  </a:lnTo>
                  <a:lnTo>
                    <a:pt x="835" y="487"/>
                  </a:lnTo>
                  <a:lnTo>
                    <a:pt x="842" y="484"/>
                  </a:lnTo>
                  <a:lnTo>
                    <a:pt x="850" y="483"/>
                  </a:lnTo>
                  <a:lnTo>
                    <a:pt x="857" y="482"/>
                  </a:lnTo>
                  <a:lnTo>
                    <a:pt x="865" y="483"/>
                  </a:lnTo>
                  <a:lnTo>
                    <a:pt x="871" y="486"/>
                  </a:lnTo>
                  <a:lnTo>
                    <a:pt x="877" y="489"/>
                  </a:lnTo>
                  <a:lnTo>
                    <a:pt x="881" y="495"/>
                  </a:lnTo>
                  <a:lnTo>
                    <a:pt x="881" y="495"/>
                  </a:lnTo>
                  <a:lnTo>
                    <a:pt x="885" y="501"/>
                  </a:lnTo>
                  <a:lnTo>
                    <a:pt x="887" y="508"/>
                  </a:lnTo>
                  <a:lnTo>
                    <a:pt x="887" y="515"/>
                  </a:lnTo>
                  <a:lnTo>
                    <a:pt x="885" y="522"/>
                  </a:lnTo>
                  <a:lnTo>
                    <a:pt x="881" y="528"/>
                  </a:lnTo>
                  <a:lnTo>
                    <a:pt x="878" y="535"/>
                  </a:lnTo>
                  <a:lnTo>
                    <a:pt x="872" y="539"/>
                  </a:lnTo>
                  <a:lnTo>
                    <a:pt x="866" y="543"/>
                  </a:lnTo>
                  <a:lnTo>
                    <a:pt x="866" y="543"/>
                  </a:lnTo>
                  <a:lnTo>
                    <a:pt x="861" y="544"/>
                  </a:lnTo>
                  <a:lnTo>
                    <a:pt x="856" y="545"/>
                  </a:lnTo>
                  <a:lnTo>
                    <a:pt x="851" y="545"/>
                  </a:lnTo>
                  <a:lnTo>
                    <a:pt x="846" y="545"/>
                  </a:lnTo>
                  <a:lnTo>
                    <a:pt x="840" y="544"/>
                  </a:lnTo>
                  <a:lnTo>
                    <a:pt x="835" y="542"/>
                  </a:lnTo>
                  <a:lnTo>
                    <a:pt x="831" y="539"/>
                  </a:lnTo>
                  <a:lnTo>
                    <a:pt x="827" y="535"/>
                  </a:lnTo>
                  <a:lnTo>
                    <a:pt x="827" y="535"/>
                  </a:lnTo>
                  <a:close/>
                </a:path>
              </a:pathLst>
            </a:custGeom>
            <a:solidFill>
              <a:srgbClr val="FFC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88"/>
            <p:cNvSpPr>
              <a:spLocks/>
            </p:cNvSpPr>
            <p:nvPr/>
          </p:nvSpPr>
          <p:spPr bwMode="auto">
            <a:xfrm flipH="1">
              <a:off x="4473279" y="-318955"/>
              <a:ext cx="59092" cy="39961"/>
            </a:xfrm>
            <a:custGeom>
              <a:avLst/>
              <a:gdLst>
                <a:gd name="T0" fmla="*/ 0 w 202"/>
                <a:gd name="T1" fmla="*/ 164 h 164"/>
                <a:gd name="T2" fmla="*/ 101 w 202"/>
                <a:gd name="T3" fmla="*/ 164 h 164"/>
                <a:gd name="T4" fmla="*/ 202 w 202"/>
                <a:gd name="T5" fmla="*/ 164 h 164"/>
                <a:gd name="T6" fmla="*/ 202 w 202"/>
                <a:gd name="T7" fmla="*/ 164 h 164"/>
                <a:gd name="T8" fmla="*/ 192 w 202"/>
                <a:gd name="T9" fmla="*/ 153 h 164"/>
                <a:gd name="T10" fmla="*/ 182 w 202"/>
                <a:gd name="T11" fmla="*/ 140 h 164"/>
                <a:gd name="T12" fmla="*/ 174 w 202"/>
                <a:gd name="T13" fmla="*/ 127 h 164"/>
                <a:gd name="T14" fmla="*/ 168 w 202"/>
                <a:gd name="T15" fmla="*/ 115 h 164"/>
                <a:gd name="T16" fmla="*/ 161 w 202"/>
                <a:gd name="T17" fmla="*/ 100 h 164"/>
                <a:gd name="T18" fmla="*/ 155 w 202"/>
                <a:gd name="T19" fmla="*/ 88 h 164"/>
                <a:gd name="T20" fmla="*/ 147 w 202"/>
                <a:gd name="T21" fmla="*/ 61 h 164"/>
                <a:gd name="T22" fmla="*/ 142 w 202"/>
                <a:gd name="T23" fmla="*/ 37 h 164"/>
                <a:gd name="T24" fmla="*/ 137 w 202"/>
                <a:gd name="T25" fmla="*/ 17 h 164"/>
                <a:gd name="T26" fmla="*/ 135 w 202"/>
                <a:gd name="T27" fmla="*/ 0 h 164"/>
                <a:gd name="T28" fmla="*/ 135 w 202"/>
                <a:gd name="T29" fmla="*/ 0 h 164"/>
                <a:gd name="T30" fmla="*/ 118 w 202"/>
                <a:gd name="T31" fmla="*/ 1 h 164"/>
                <a:gd name="T32" fmla="*/ 101 w 202"/>
                <a:gd name="T33" fmla="*/ 1 h 164"/>
                <a:gd name="T34" fmla="*/ 101 w 202"/>
                <a:gd name="T35" fmla="*/ 1 h 164"/>
                <a:gd name="T36" fmla="*/ 85 w 202"/>
                <a:gd name="T37" fmla="*/ 1 h 164"/>
                <a:gd name="T38" fmla="*/ 67 w 202"/>
                <a:gd name="T39" fmla="*/ 0 h 164"/>
                <a:gd name="T40" fmla="*/ 67 w 202"/>
                <a:gd name="T41" fmla="*/ 0 h 164"/>
                <a:gd name="T42" fmla="*/ 64 w 202"/>
                <a:gd name="T43" fmla="*/ 17 h 164"/>
                <a:gd name="T44" fmla="*/ 61 w 202"/>
                <a:gd name="T45" fmla="*/ 37 h 164"/>
                <a:gd name="T46" fmla="*/ 55 w 202"/>
                <a:gd name="T47" fmla="*/ 61 h 164"/>
                <a:gd name="T48" fmla="*/ 46 w 202"/>
                <a:gd name="T49" fmla="*/ 88 h 164"/>
                <a:gd name="T50" fmla="*/ 42 w 202"/>
                <a:gd name="T51" fmla="*/ 100 h 164"/>
                <a:gd name="T52" fmla="*/ 35 w 202"/>
                <a:gd name="T53" fmla="*/ 115 h 164"/>
                <a:gd name="T54" fmla="*/ 29 w 202"/>
                <a:gd name="T55" fmla="*/ 127 h 164"/>
                <a:gd name="T56" fmla="*/ 20 w 202"/>
                <a:gd name="T57" fmla="*/ 140 h 164"/>
                <a:gd name="T58" fmla="*/ 11 w 202"/>
                <a:gd name="T59" fmla="*/ 153 h 164"/>
                <a:gd name="T60" fmla="*/ 0 w 202"/>
                <a:gd name="T61" fmla="*/ 164 h 164"/>
                <a:gd name="T62" fmla="*/ 0 w 202"/>
                <a:gd name="T6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164">
                  <a:moveTo>
                    <a:pt x="0" y="164"/>
                  </a:moveTo>
                  <a:lnTo>
                    <a:pt x="101" y="164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192" y="153"/>
                  </a:lnTo>
                  <a:lnTo>
                    <a:pt x="182" y="140"/>
                  </a:lnTo>
                  <a:lnTo>
                    <a:pt x="174" y="127"/>
                  </a:lnTo>
                  <a:lnTo>
                    <a:pt x="168" y="115"/>
                  </a:lnTo>
                  <a:lnTo>
                    <a:pt x="161" y="100"/>
                  </a:lnTo>
                  <a:lnTo>
                    <a:pt x="155" y="88"/>
                  </a:lnTo>
                  <a:lnTo>
                    <a:pt x="147" y="61"/>
                  </a:lnTo>
                  <a:lnTo>
                    <a:pt x="142" y="37"/>
                  </a:lnTo>
                  <a:lnTo>
                    <a:pt x="137" y="17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18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85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4" y="17"/>
                  </a:lnTo>
                  <a:lnTo>
                    <a:pt x="61" y="37"/>
                  </a:lnTo>
                  <a:lnTo>
                    <a:pt x="55" y="61"/>
                  </a:lnTo>
                  <a:lnTo>
                    <a:pt x="46" y="88"/>
                  </a:lnTo>
                  <a:lnTo>
                    <a:pt x="42" y="100"/>
                  </a:lnTo>
                  <a:lnTo>
                    <a:pt x="35" y="115"/>
                  </a:lnTo>
                  <a:lnTo>
                    <a:pt x="29" y="127"/>
                  </a:lnTo>
                  <a:lnTo>
                    <a:pt x="20" y="140"/>
                  </a:lnTo>
                  <a:lnTo>
                    <a:pt x="11" y="153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FC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89"/>
            <p:cNvSpPr>
              <a:spLocks/>
            </p:cNvSpPr>
            <p:nvPr/>
          </p:nvSpPr>
          <p:spPr bwMode="auto">
            <a:xfrm flipH="1">
              <a:off x="4405497" y="-548295"/>
              <a:ext cx="55616" cy="46911"/>
            </a:xfrm>
            <a:custGeom>
              <a:avLst/>
              <a:gdLst>
                <a:gd name="T0" fmla="*/ 0 w 191"/>
                <a:gd name="T1" fmla="*/ 80 h 187"/>
                <a:gd name="T2" fmla="*/ 0 w 191"/>
                <a:gd name="T3" fmla="*/ 80 h 187"/>
                <a:gd name="T4" fmla="*/ 0 w 191"/>
                <a:gd name="T5" fmla="*/ 88 h 187"/>
                <a:gd name="T6" fmla="*/ 0 w 191"/>
                <a:gd name="T7" fmla="*/ 96 h 187"/>
                <a:gd name="T8" fmla="*/ 1 w 191"/>
                <a:gd name="T9" fmla="*/ 103 h 187"/>
                <a:gd name="T10" fmla="*/ 2 w 191"/>
                <a:gd name="T11" fmla="*/ 111 h 187"/>
                <a:gd name="T12" fmla="*/ 5 w 191"/>
                <a:gd name="T13" fmla="*/ 119 h 187"/>
                <a:gd name="T14" fmla="*/ 9 w 191"/>
                <a:gd name="T15" fmla="*/ 126 h 187"/>
                <a:gd name="T16" fmla="*/ 16 w 191"/>
                <a:gd name="T17" fmla="*/ 139 h 187"/>
                <a:gd name="T18" fmla="*/ 26 w 191"/>
                <a:gd name="T19" fmla="*/ 151 h 187"/>
                <a:gd name="T20" fmla="*/ 38 w 191"/>
                <a:gd name="T21" fmla="*/ 162 h 187"/>
                <a:gd name="T22" fmla="*/ 50 w 191"/>
                <a:gd name="T23" fmla="*/ 170 h 187"/>
                <a:gd name="T24" fmla="*/ 63 w 191"/>
                <a:gd name="T25" fmla="*/ 177 h 187"/>
                <a:gd name="T26" fmla="*/ 63 w 191"/>
                <a:gd name="T27" fmla="*/ 177 h 187"/>
                <a:gd name="T28" fmla="*/ 76 w 191"/>
                <a:gd name="T29" fmla="*/ 181 h 187"/>
                <a:gd name="T30" fmla="*/ 87 w 191"/>
                <a:gd name="T31" fmla="*/ 184 h 187"/>
                <a:gd name="T32" fmla="*/ 100 w 191"/>
                <a:gd name="T33" fmla="*/ 187 h 187"/>
                <a:gd name="T34" fmla="*/ 115 w 191"/>
                <a:gd name="T35" fmla="*/ 187 h 187"/>
                <a:gd name="T36" fmla="*/ 123 w 191"/>
                <a:gd name="T37" fmla="*/ 187 h 187"/>
                <a:gd name="T38" fmla="*/ 131 w 191"/>
                <a:gd name="T39" fmla="*/ 186 h 187"/>
                <a:gd name="T40" fmla="*/ 139 w 191"/>
                <a:gd name="T41" fmla="*/ 183 h 187"/>
                <a:gd name="T42" fmla="*/ 146 w 191"/>
                <a:gd name="T43" fmla="*/ 180 h 187"/>
                <a:gd name="T44" fmla="*/ 154 w 191"/>
                <a:gd name="T45" fmla="*/ 176 h 187"/>
                <a:gd name="T46" fmla="*/ 162 w 191"/>
                <a:gd name="T47" fmla="*/ 170 h 187"/>
                <a:gd name="T48" fmla="*/ 162 w 191"/>
                <a:gd name="T49" fmla="*/ 170 h 187"/>
                <a:gd name="T50" fmla="*/ 169 w 191"/>
                <a:gd name="T51" fmla="*/ 165 h 187"/>
                <a:gd name="T52" fmla="*/ 173 w 191"/>
                <a:gd name="T53" fmla="*/ 160 h 187"/>
                <a:gd name="T54" fmla="*/ 178 w 191"/>
                <a:gd name="T55" fmla="*/ 153 h 187"/>
                <a:gd name="T56" fmla="*/ 181 w 191"/>
                <a:gd name="T57" fmla="*/ 147 h 187"/>
                <a:gd name="T58" fmla="*/ 187 w 191"/>
                <a:gd name="T59" fmla="*/ 134 h 187"/>
                <a:gd name="T60" fmla="*/ 190 w 191"/>
                <a:gd name="T61" fmla="*/ 121 h 187"/>
                <a:gd name="T62" fmla="*/ 191 w 191"/>
                <a:gd name="T63" fmla="*/ 109 h 187"/>
                <a:gd name="T64" fmla="*/ 191 w 191"/>
                <a:gd name="T65" fmla="*/ 98 h 187"/>
                <a:gd name="T66" fmla="*/ 189 w 191"/>
                <a:gd name="T67" fmla="*/ 85 h 187"/>
                <a:gd name="T68" fmla="*/ 189 w 191"/>
                <a:gd name="T69" fmla="*/ 85 h 187"/>
                <a:gd name="T70" fmla="*/ 187 w 191"/>
                <a:gd name="T71" fmla="*/ 72 h 187"/>
                <a:gd name="T72" fmla="*/ 184 w 191"/>
                <a:gd name="T73" fmla="*/ 61 h 187"/>
                <a:gd name="T74" fmla="*/ 178 w 191"/>
                <a:gd name="T75" fmla="*/ 50 h 187"/>
                <a:gd name="T76" fmla="*/ 171 w 191"/>
                <a:gd name="T77" fmla="*/ 37 h 187"/>
                <a:gd name="T78" fmla="*/ 166 w 191"/>
                <a:gd name="T79" fmla="*/ 30 h 187"/>
                <a:gd name="T80" fmla="*/ 161 w 191"/>
                <a:gd name="T81" fmla="*/ 24 h 187"/>
                <a:gd name="T82" fmla="*/ 154 w 191"/>
                <a:gd name="T83" fmla="*/ 18 h 187"/>
                <a:gd name="T84" fmla="*/ 148 w 191"/>
                <a:gd name="T85" fmla="*/ 13 h 187"/>
                <a:gd name="T86" fmla="*/ 141 w 191"/>
                <a:gd name="T87" fmla="*/ 8 h 187"/>
                <a:gd name="T88" fmla="*/ 132 w 191"/>
                <a:gd name="T89" fmla="*/ 5 h 187"/>
                <a:gd name="T90" fmla="*/ 132 w 191"/>
                <a:gd name="T91" fmla="*/ 5 h 187"/>
                <a:gd name="T92" fmla="*/ 122 w 191"/>
                <a:gd name="T93" fmla="*/ 2 h 187"/>
                <a:gd name="T94" fmla="*/ 112 w 191"/>
                <a:gd name="T95" fmla="*/ 0 h 187"/>
                <a:gd name="T96" fmla="*/ 102 w 191"/>
                <a:gd name="T97" fmla="*/ 0 h 187"/>
                <a:gd name="T98" fmla="*/ 90 w 191"/>
                <a:gd name="T99" fmla="*/ 1 h 187"/>
                <a:gd name="T100" fmla="*/ 80 w 191"/>
                <a:gd name="T101" fmla="*/ 2 h 187"/>
                <a:gd name="T102" fmla="*/ 69 w 191"/>
                <a:gd name="T103" fmla="*/ 5 h 187"/>
                <a:gd name="T104" fmla="*/ 59 w 191"/>
                <a:gd name="T105" fmla="*/ 10 h 187"/>
                <a:gd name="T106" fmla="*/ 49 w 191"/>
                <a:gd name="T107" fmla="*/ 14 h 187"/>
                <a:gd name="T108" fmla="*/ 40 w 191"/>
                <a:gd name="T109" fmla="*/ 19 h 187"/>
                <a:gd name="T110" fmla="*/ 31 w 191"/>
                <a:gd name="T111" fmla="*/ 27 h 187"/>
                <a:gd name="T112" fmla="*/ 23 w 191"/>
                <a:gd name="T113" fmla="*/ 33 h 187"/>
                <a:gd name="T114" fmla="*/ 16 w 191"/>
                <a:gd name="T115" fmla="*/ 42 h 187"/>
                <a:gd name="T116" fmla="*/ 10 w 191"/>
                <a:gd name="T117" fmla="*/ 51 h 187"/>
                <a:gd name="T118" fmla="*/ 5 w 191"/>
                <a:gd name="T119" fmla="*/ 60 h 187"/>
                <a:gd name="T120" fmla="*/ 2 w 191"/>
                <a:gd name="T121" fmla="*/ 70 h 187"/>
                <a:gd name="T122" fmla="*/ 0 w 191"/>
                <a:gd name="T123" fmla="*/ 80 h 187"/>
                <a:gd name="T124" fmla="*/ 0 w 191"/>
                <a:gd name="T125" fmla="*/ 8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1" h="187">
                  <a:moveTo>
                    <a:pt x="0" y="80"/>
                  </a:moveTo>
                  <a:lnTo>
                    <a:pt x="0" y="80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1" y="103"/>
                  </a:lnTo>
                  <a:lnTo>
                    <a:pt x="2" y="111"/>
                  </a:lnTo>
                  <a:lnTo>
                    <a:pt x="5" y="119"/>
                  </a:lnTo>
                  <a:lnTo>
                    <a:pt x="9" y="126"/>
                  </a:lnTo>
                  <a:lnTo>
                    <a:pt x="16" y="139"/>
                  </a:lnTo>
                  <a:lnTo>
                    <a:pt x="26" y="151"/>
                  </a:lnTo>
                  <a:lnTo>
                    <a:pt x="38" y="162"/>
                  </a:lnTo>
                  <a:lnTo>
                    <a:pt x="50" y="170"/>
                  </a:lnTo>
                  <a:lnTo>
                    <a:pt x="63" y="177"/>
                  </a:lnTo>
                  <a:lnTo>
                    <a:pt x="63" y="177"/>
                  </a:lnTo>
                  <a:lnTo>
                    <a:pt x="76" y="181"/>
                  </a:lnTo>
                  <a:lnTo>
                    <a:pt x="87" y="184"/>
                  </a:lnTo>
                  <a:lnTo>
                    <a:pt x="100" y="187"/>
                  </a:lnTo>
                  <a:lnTo>
                    <a:pt x="115" y="187"/>
                  </a:lnTo>
                  <a:lnTo>
                    <a:pt x="123" y="187"/>
                  </a:lnTo>
                  <a:lnTo>
                    <a:pt x="131" y="186"/>
                  </a:lnTo>
                  <a:lnTo>
                    <a:pt x="139" y="183"/>
                  </a:lnTo>
                  <a:lnTo>
                    <a:pt x="146" y="180"/>
                  </a:lnTo>
                  <a:lnTo>
                    <a:pt x="154" y="176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9" y="165"/>
                  </a:lnTo>
                  <a:lnTo>
                    <a:pt x="173" y="160"/>
                  </a:lnTo>
                  <a:lnTo>
                    <a:pt x="178" y="153"/>
                  </a:lnTo>
                  <a:lnTo>
                    <a:pt x="181" y="147"/>
                  </a:lnTo>
                  <a:lnTo>
                    <a:pt x="187" y="134"/>
                  </a:lnTo>
                  <a:lnTo>
                    <a:pt x="190" y="121"/>
                  </a:lnTo>
                  <a:lnTo>
                    <a:pt x="191" y="109"/>
                  </a:lnTo>
                  <a:lnTo>
                    <a:pt x="191" y="98"/>
                  </a:lnTo>
                  <a:lnTo>
                    <a:pt x="189" y="85"/>
                  </a:lnTo>
                  <a:lnTo>
                    <a:pt x="189" y="85"/>
                  </a:lnTo>
                  <a:lnTo>
                    <a:pt x="187" y="72"/>
                  </a:lnTo>
                  <a:lnTo>
                    <a:pt x="184" y="61"/>
                  </a:lnTo>
                  <a:lnTo>
                    <a:pt x="178" y="50"/>
                  </a:lnTo>
                  <a:lnTo>
                    <a:pt x="171" y="37"/>
                  </a:lnTo>
                  <a:lnTo>
                    <a:pt x="166" y="30"/>
                  </a:lnTo>
                  <a:lnTo>
                    <a:pt x="161" y="24"/>
                  </a:lnTo>
                  <a:lnTo>
                    <a:pt x="154" y="18"/>
                  </a:lnTo>
                  <a:lnTo>
                    <a:pt x="148" y="13"/>
                  </a:lnTo>
                  <a:lnTo>
                    <a:pt x="141" y="8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22" y="2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0" y="1"/>
                  </a:lnTo>
                  <a:lnTo>
                    <a:pt x="80" y="2"/>
                  </a:lnTo>
                  <a:lnTo>
                    <a:pt x="69" y="5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40" y="19"/>
                  </a:lnTo>
                  <a:lnTo>
                    <a:pt x="31" y="27"/>
                  </a:lnTo>
                  <a:lnTo>
                    <a:pt x="23" y="33"/>
                  </a:lnTo>
                  <a:lnTo>
                    <a:pt x="16" y="42"/>
                  </a:lnTo>
                  <a:lnTo>
                    <a:pt x="10" y="51"/>
                  </a:lnTo>
                  <a:lnTo>
                    <a:pt x="5" y="60"/>
                  </a:lnTo>
                  <a:lnTo>
                    <a:pt x="2" y="7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90"/>
            <p:cNvSpPr>
              <a:spLocks/>
            </p:cNvSpPr>
            <p:nvPr/>
          </p:nvSpPr>
          <p:spPr bwMode="auto">
            <a:xfrm flipH="1">
              <a:off x="4389855" y="-487485"/>
              <a:ext cx="19118" cy="15637"/>
            </a:xfrm>
            <a:custGeom>
              <a:avLst/>
              <a:gdLst>
                <a:gd name="T0" fmla="*/ 10 w 67"/>
                <a:gd name="T1" fmla="*/ 9 h 63"/>
                <a:gd name="T2" fmla="*/ 10 w 67"/>
                <a:gd name="T3" fmla="*/ 9 h 63"/>
                <a:gd name="T4" fmla="*/ 7 w 67"/>
                <a:gd name="T5" fmla="*/ 14 h 63"/>
                <a:gd name="T6" fmla="*/ 3 w 67"/>
                <a:gd name="T7" fmla="*/ 19 h 63"/>
                <a:gd name="T8" fmla="*/ 1 w 67"/>
                <a:gd name="T9" fmla="*/ 25 h 63"/>
                <a:gd name="T10" fmla="*/ 0 w 67"/>
                <a:gd name="T11" fmla="*/ 30 h 63"/>
                <a:gd name="T12" fmla="*/ 0 w 67"/>
                <a:gd name="T13" fmla="*/ 36 h 63"/>
                <a:gd name="T14" fmla="*/ 1 w 67"/>
                <a:gd name="T15" fmla="*/ 42 h 63"/>
                <a:gd name="T16" fmla="*/ 3 w 67"/>
                <a:gd name="T17" fmla="*/ 48 h 63"/>
                <a:gd name="T18" fmla="*/ 7 w 67"/>
                <a:gd name="T19" fmla="*/ 53 h 63"/>
                <a:gd name="T20" fmla="*/ 7 w 67"/>
                <a:gd name="T21" fmla="*/ 53 h 63"/>
                <a:gd name="T22" fmla="*/ 11 w 67"/>
                <a:gd name="T23" fmla="*/ 57 h 63"/>
                <a:gd name="T24" fmla="*/ 15 w 67"/>
                <a:gd name="T25" fmla="*/ 60 h 63"/>
                <a:gd name="T26" fmla="*/ 20 w 67"/>
                <a:gd name="T27" fmla="*/ 62 h 63"/>
                <a:gd name="T28" fmla="*/ 26 w 67"/>
                <a:gd name="T29" fmla="*/ 63 h 63"/>
                <a:gd name="T30" fmla="*/ 31 w 67"/>
                <a:gd name="T31" fmla="*/ 63 h 63"/>
                <a:gd name="T32" fmla="*/ 36 w 67"/>
                <a:gd name="T33" fmla="*/ 63 h 63"/>
                <a:gd name="T34" fmla="*/ 41 w 67"/>
                <a:gd name="T35" fmla="*/ 62 h 63"/>
                <a:gd name="T36" fmla="*/ 46 w 67"/>
                <a:gd name="T37" fmla="*/ 61 h 63"/>
                <a:gd name="T38" fmla="*/ 46 w 67"/>
                <a:gd name="T39" fmla="*/ 61 h 63"/>
                <a:gd name="T40" fmla="*/ 52 w 67"/>
                <a:gd name="T41" fmla="*/ 57 h 63"/>
                <a:gd name="T42" fmla="*/ 58 w 67"/>
                <a:gd name="T43" fmla="*/ 53 h 63"/>
                <a:gd name="T44" fmla="*/ 61 w 67"/>
                <a:gd name="T45" fmla="*/ 46 h 63"/>
                <a:gd name="T46" fmla="*/ 65 w 67"/>
                <a:gd name="T47" fmla="*/ 40 h 63"/>
                <a:gd name="T48" fmla="*/ 67 w 67"/>
                <a:gd name="T49" fmla="*/ 33 h 63"/>
                <a:gd name="T50" fmla="*/ 67 w 67"/>
                <a:gd name="T51" fmla="*/ 26 h 63"/>
                <a:gd name="T52" fmla="*/ 65 w 67"/>
                <a:gd name="T53" fmla="*/ 19 h 63"/>
                <a:gd name="T54" fmla="*/ 61 w 67"/>
                <a:gd name="T55" fmla="*/ 13 h 63"/>
                <a:gd name="T56" fmla="*/ 61 w 67"/>
                <a:gd name="T57" fmla="*/ 13 h 63"/>
                <a:gd name="T58" fmla="*/ 57 w 67"/>
                <a:gd name="T59" fmla="*/ 7 h 63"/>
                <a:gd name="T60" fmla="*/ 51 w 67"/>
                <a:gd name="T61" fmla="*/ 4 h 63"/>
                <a:gd name="T62" fmla="*/ 45 w 67"/>
                <a:gd name="T63" fmla="*/ 1 h 63"/>
                <a:gd name="T64" fmla="*/ 37 w 67"/>
                <a:gd name="T65" fmla="*/ 0 h 63"/>
                <a:gd name="T66" fmla="*/ 30 w 67"/>
                <a:gd name="T67" fmla="*/ 1 h 63"/>
                <a:gd name="T68" fmla="*/ 22 w 67"/>
                <a:gd name="T69" fmla="*/ 2 h 63"/>
                <a:gd name="T70" fmla="*/ 15 w 67"/>
                <a:gd name="T71" fmla="*/ 5 h 63"/>
                <a:gd name="T72" fmla="*/ 10 w 67"/>
                <a:gd name="T73" fmla="*/ 9 h 63"/>
                <a:gd name="T74" fmla="*/ 10 w 67"/>
                <a:gd name="T75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10" y="9"/>
                  </a:moveTo>
                  <a:lnTo>
                    <a:pt x="10" y="9"/>
                  </a:lnTo>
                  <a:lnTo>
                    <a:pt x="7" y="14"/>
                  </a:lnTo>
                  <a:lnTo>
                    <a:pt x="3" y="19"/>
                  </a:lnTo>
                  <a:lnTo>
                    <a:pt x="1" y="25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42"/>
                  </a:lnTo>
                  <a:lnTo>
                    <a:pt x="3" y="48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11" y="57"/>
                  </a:lnTo>
                  <a:lnTo>
                    <a:pt x="15" y="60"/>
                  </a:lnTo>
                  <a:lnTo>
                    <a:pt x="20" y="62"/>
                  </a:lnTo>
                  <a:lnTo>
                    <a:pt x="26" y="63"/>
                  </a:lnTo>
                  <a:lnTo>
                    <a:pt x="31" y="63"/>
                  </a:lnTo>
                  <a:lnTo>
                    <a:pt x="36" y="63"/>
                  </a:lnTo>
                  <a:lnTo>
                    <a:pt x="41" y="62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52" y="57"/>
                  </a:lnTo>
                  <a:lnTo>
                    <a:pt x="58" y="53"/>
                  </a:lnTo>
                  <a:lnTo>
                    <a:pt x="61" y="46"/>
                  </a:lnTo>
                  <a:lnTo>
                    <a:pt x="65" y="40"/>
                  </a:lnTo>
                  <a:lnTo>
                    <a:pt x="67" y="33"/>
                  </a:lnTo>
                  <a:lnTo>
                    <a:pt x="67" y="26"/>
                  </a:lnTo>
                  <a:lnTo>
                    <a:pt x="65" y="19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57" y="7"/>
                  </a:lnTo>
                  <a:lnTo>
                    <a:pt x="51" y="4"/>
                  </a:lnTo>
                  <a:lnTo>
                    <a:pt x="45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94"/>
            <p:cNvSpPr>
              <a:spLocks noEditPoints="1"/>
            </p:cNvSpPr>
            <p:nvPr/>
          </p:nvSpPr>
          <p:spPr bwMode="auto">
            <a:xfrm flipH="1">
              <a:off x="4209103" y="-245982"/>
              <a:ext cx="224202" cy="189380"/>
            </a:xfrm>
            <a:custGeom>
              <a:avLst/>
              <a:gdLst>
                <a:gd name="T0" fmla="*/ 363 w 776"/>
                <a:gd name="T1" fmla="*/ 557 h 766"/>
                <a:gd name="T2" fmla="*/ 393 w 776"/>
                <a:gd name="T3" fmla="*/ 538 h 766"/>
                <a:gd name="T4" fmla="*/ 428 w 776"/>
                <a:gd name="T5" fmla="*/ 530 h 766"/>
                <a:gd name="T6" fmla="*/ 469 w 776"/>
                <a:gd name="T7" fmla="*/ 547 h 766"/>
                <a:gd name="T8" fmla="*/ 486 w 776"/>
                <a:gd name="T9" fmla="*/ 570 h 766"/>
                <a:gd name="T10" fmla="*/ 485 w 776"/>
                <a:gd name="T11" fmla="*/ 599 h 766"/>
                <a:gd name="T12" fmla="*/ 459 w 776"/>
                <a:gd name="T13" fmla="*/ 649 h 766"/>
                <a:gd name="T14" fmla="*/ 776 w 776"/>
                <a:gd name="T15" fmla="*/ 0 h 766"/>
                <a:gd name="T16" fmla="*/ 648 w 776"/>
                <a:gd name="T17" fmla="*/ 43 h 766"/>
                <a:gd name="T18" fmla="*/ 648 w 776"/>
                <a:gd name="T19" fmla="*/ 79 h 766"/>
                <a:gd name="T20" fmla="*/ 633 w 776"/>
                <a:gd name="T21" fmla="*/ 98 h 766"/>
                <a:gd name="T22" fmla="*/ 612 w 776"/>
                <a:gd name="T23" fmla="*/ 108 h 766"/>
                <a:gd name="T24" fmla="*/ 587 w 776"/>
                <a:gd name="T25" fmla="*/ 106 h 766"/>
                <a:gd name="T26" fmla="*/ 569 w 776"/>
                <a:gd name="T27" fmla="*/ 86 h 766"/>
                <a:gd name="T28" fmla="*/ 561 w 776"/>
                <a:gd name="T29" fmla="*/ 71 h 766"/>
                <a:gd name="T30" fmla="*/ 284 w 776"/>
                <a:gd name="T31" fmla="*/ 149 h 766"/>
                <a:gd name="T32" fmla="*/ 0 w 776"/>
                <a:gd name="T33" fmla="*/ 211 h 766"/>
                <a:gd name="T34" fmla="*/ 216 w 776"/>
                <a:gd name="T35" fmla="*/ 342 h 766"/>
                <a:gd name="T36" fmla="*/ 188 w 776"/>
                <a:gd name="T37" fmla="*/ 310 h 766"/>
                <a:gd name="T38" fmla="*/ 183 w 776"/>
                <a:gd name="T39" fmla="*/ 277 h 766"/>
                <a:gd name="T40" fmla="*/ 193 w 776"/>
                <a:gd name="T41" fmla="*/ 261 h 766"/>
                <a:gd name="T42" fmla="*/ 229 w 776"/>
                <a:gd name="T43" fmla="*/ 250 h 766"/>
                <a:gd name="T44" fmla="*/ 257 w 776"/>
                <a:gd name="T45" fmla="*/ 255 h 766"/>
                <a:gd name="T46" fmla="*/ 295 w 776"/>
                <a:gd name="T47" fmla="*/ 282 h 766"/>
                <a:gd name="T48" fmla="*/ 308 w 776"/>
                <a:gd name="T49" fmla="*/ 311 h 766"/>
                <a:gd name="T50" fmla="*/ 304 w 776"/>
                <a:gd name="T51" fmla="*/ 325 h 766"/>
                <a:gd name="T52" fmla="*/ 284 w 776"/>
                <a:gd name="T53" fmla="*/ 343 h 766"/>
                <a:gd name="T54" fmla="*/ 234 w 776"/>
                <a:gd name="T55" fmla="*/ 350 h 766"/>
                <a:gd name="T56" fmla="*/ 340 w 776"/>
                <a:gd name="T57" fmla="*/ 229 h 766"/>
                <a:gd name="T58" fmla="*/ 345 w 776"/>
                <a:gd name="T59" fmla="*/ 203 h 766"/>
                <a:gd name="T60" fmla="*/ 369 w 776"/>
                <a:gd name="T61" fmla="*/ 179 h 766"/>
                <a:gd name="T62" fmla="*/ 395 w 776"/>
                <a:gd name="T63" fmla="*/ 173 h 766"/>
                <a:gd name="T64" fmla="*/ 421 w 776"/>
                <a:gd name="T65" fmla="*/ 179 h 766"/>
                <a:gd name="T66" fmla="*/ 432 w 776"/>
                <a:gd name="T67" fmla="*/ 192 h 766"/>
                <a:gd name="T68" fmla="*/ 437 w 776"/>
                <a:gd name="T69" fmla="*/ 216 h 766"/>
                <a:gd name="T70" fmla="*/ 423 w 776"/>
                <a:gd name="T71" fmla="*/ 252 h 766"/>
                <a:gd name="T72" fmla="*/ 403 w 776"/>
                <a:gd name="T73" fmla="*/ 267 h 766"/>
                <a:gd name="T74" fmla="*/ 374 w 776"/>
                <a:gd name="T75" fmla="*/ 265 h 766"/>
                <a:gd name="T76" fmla="*/ 343 w 776"/>
                <a:gd name="T77" fmla="*/ 238 h 766"/>
                <a:gd name="T78" fmla="*/ 514 w 776"/>
                <a:gd name="T79" fmla="*/ 395 h 766"/>
                <a:gd name="T80" fmla="*/ 488 w 776"/>
                <a:gd name="T81" fmla="*/ 355 h 766"/>
                <a:gd name="T82" fmla="*/ 483 w 776"/>
                <a:gd name="T83" fmla="*/ 313 h 766"/>
                <a:gd name="T84" fmla="*/ 493 w 776"/>
                <a:gd name="T85" fmla="*/ 279 h 766"/>
                <a:gd name="T86" fmla="*/ 512 w 776"/>
                <a:gd name="T87" fmla="*/ 260 h 766"/>
                <a:gd name="T88" fmla="*/ 544 w 776"/>
                <a:gd name="T89" fmla="*/ 244 h 766"/>
                <a:gd name="T90" fmla="*/ 580 w 776"/>
                <a:gd name="T91" fmla="*/ 241 h 766"/>
                <a:gd name="T92" fmla="*/ 612 w 776"/>
                <a:gd name="T93" fmla="*/ 250 h 766"/>
                <a:gd name="T94" fmla="*/ 629 w 776"/>
                <a:gd name="T95" fmla="*/ 264 h 766"/>
                <a:gd name="T96" fmla="*/ 641 w 776"/>
                <a:gd name="T97" fmla="*/ 296 h 766"/>
                <a:gd name="T98" fmla="*/ 634 w 776"/>
                <a:gd name="T99" fmla="*/ 348 h 766"/>
                <a:gd name="T100" fmla="*/ 616 w 776"/>
                <a:gd name="T101" fmla="*/ 386 h 766"/>
                <a:gd name="T102" fmla="*/ 590 w 776"/>
                <a:gd name="T103" fmla="*/ 414 h 766"/>
                <a:gd name="T104" fmla="*/ 568 w 776"/>
                <a:gd name="T105" fmla="*/ 422 h 766"/>
                <a:gd name="T106" fmla="*/ 533 w 776"/>
                <a:gd name="T107" fmla="*/ 411 h 766"/>
                <a:gd name="T108" fmla="*/ 514 w 776"/>
                <a:gd name="T109" fmla="*/ 395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6" h="766">
                  <a:moveTo>
                    <a:pt x="0" y="211"/>
                  </a:moveTo>
                  <a:lnTo>
                    <a:pt x="56" y="265"/>
                  </a:lnTo>
                  <a:lnTo>
                    <a:pt x="363" y="557"/>
                  </a:lnTo>
                  <a:lnTo>
                    <a:pt x="363" y="557"/>
                  </a:lnTo>
                  <a:lnTo>
                    <a:pt x="365" y="554"/>
                  </a:lnTo>
                  <a:lnTo>
                    <a:pt x="373" y="548"/>
                  </a:lnTo>
                  <a:lnTo>
                    <a:pt x="385" y="541"/>
                  </a:lnTo>
                  <a:lnTo>
                    <a:pt x="393" y="538"/>
                  </a:lnTo>
                  <a:lnTo>
                    <a:pt x="401" y="534"/>
                  </a:lnTo>
                  <a:lnTo>
                    <a:pt x="409" y="532"/>
                  </a:lnTo>
                  <a:lnTo>
                    <a:pt x="419" y="530"/>
                  </a:lnTo>
                  <a:lnTo>
                    <a:pt x="428" y="530"/>
                  </a:lnTo>
                  <a:lnTo>
                    <a:pt x="438" y="531"/>
                  </a:lnTo>
                  <a:lnTo>
                    <a:pt x="448" y="534"/>
                  </a:lnTo>
                  <a:lnTo>
                    <a:pt x="458" y="540"/>
                  </a:lnTo>
                  <a:lnTo>
                    <a:pt x="469" y="547"/>
                  </a:lnTo>
                  <a:lnTo>
                    <a:pt x="479" y="557"/>
                  </a:lnTo>
                  <a:lnTo>
                    <a:pt x="479" y="557"/>
                  </a:lnTo>
                  <a:lnTo>
                    <a:pt x="484" y="562"/>
                  </a:lnTo>
                  <a:lnTo>
                    <a:pt x="486" y="570"/>
                  </a:lnTo>
                  <a:lnTo>
                    <a:pt x="488" y="576"/>
                  </a:lnTo>
                  <a:lnTo>
                    <a:pt x="488" y="584"/>
                  </a:lnTo>
                  <a:lnTo>
                    <a:pt x="487" y="592"/>
                  </a:lnTo>
                  <a:lnTo>
                    <a:pt x="485" y="599"/>
                  </a:lnTo>
                  <a:lnTo>
                    <a:pt x="479" y="614"/>
                  </a:lnTo>
                  <a:lnTo>
                    <a:pt x="473" y="627"/>
                  </a:lnTo>
                  <a:lnTo>
                    <a:pt x="466" y="638"/>
                  </a:lnTo>
                  <a:lnTo>
                    <a:pt x="459" y="649"/>
                  </a:lnTo>
                  <a:lnTo>
                    <a:pt x="584" y="766"/>
                  </a:lnTo>
                  <a:lnTo>
                    <a:pt x="758" y="74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13" y="21"/>
                  </a:lnTo>
                  <a:lnTo>
                    <a:pt x="648" y="43"/>
                  </a:lnTo>
                  <a:lnTo>
                    <a:pt x="648" y="43"/>
                  </a:lnTo>
                  <a:lnTo>
                    <a:pt x="648" y="43"/>
                  </a:lnTo>
                  <a:lnTo>
                    <a:pt x="650" y="52"/>
                  </a:lnTo>
                  <a:lnTo>
                    <a:pt x="651" y="59"/>
                  </a:lnTo>
                  <a:lnTo>
                    <a:pt x="650" y="69"/>
                  </a:lnTo>
                  <a:lnTo>
                    <a:pt x="648" y="79"/>
                  </a:lnTo>
                  <a:lnTo>
                    <a:pt x="645" y="84"/>
                  </a:lnTo>
                  <a:lnTo>
                    <a:pt x="642" y="88"/>
                  </a:lnTo>
                  <a:lnTo>
                    <a:pt x="638" y="93"/>
                  </a:lnTo>
                  <a:lnTo>
                    <a:pt x="633" y="98"/>
                  </a:lnTo>
                  <a:lnTo>
                    <a:pt x="627" y="101"/>
                  </a:lnTo>
                  <a:lnTo>
                    <a:pt x="620" y="106"/>
                  </a:lnTo>
                  <a:lnTo>
                    <a:pt x="620" y="106"/>
                  </a:lnTo>
                  <a:lnTo>
                    <a:pt x="612" y="108"/>
                  </a:lnTo>
                  <a:lnTo>
                    <a:pt x="605" y="109"/>
                  </a:lnTo>
                  <a:lnTo>
                    <a:pt x="598" y="109"/>
                  </a:lnTo>
                  <a:lnTo>
                    <a:pt x="593" y="108"/>
                  </a:lnTo>
                  <a:lnTo>
                    <a:pt x="587" y="106"/>
                  </a:lnTo>
                  <a:lnTo>
                    <a:pt x="583" y="102"/>
                  </a:lnTo>
                  <a:lnTo>
                    <a:pt x="578" y="99"/>
                  </a:lnTo>
                  <a:lnTo>
                    <a:pt x="575" y="95"/>
                  </a:lnTo>
                  <a:lnTo>
                    <a:pt x="569" y="86"/>
                  </a:lnTo>
                  <a:lnTo>
                    <a:pt x="565" y="79"/>
                  </a:lnTo>
                  <a:lnTo>
                    <a:pt x="561" y="71"/>
                  </a:lnTo>
                  <a:lnTo>
                    <a:pt x="561" y="71"/>
                  </a:lnTo>
                  <a:lnTo>
                    <a:pt x="561" y="71"/>
                  </a:lnTo>
                  <a:lnTo>
                    <a:pt x="493" y="92"/>
                  </a:lnTo>
                  <a:lnTo>
                    <a:pt x="423" y="111"/>
                  </a:lnTo>
                  <a:lnTo>
                    <a:pt x="354" y="130"/>
                  </a:lnTo>
                  <a:lnTo>
                    <a:pt x="284" y="149"/>
                  </a:lnTo>
                  <a:lnTo>
                    <a:pt x="214" y="165"/>
                  </a:lnTo>
                  <a:lnTo>
                    <a:pt x="143" y="181"/>
                  </a:lnTo>
                  <a:lnTo>
                    <a:pt x="72" y="197"/>
                  </a:lnTo>
                  <a:lnTo>
                    <a:pt x="0" y="211"/>
                  </a:lnTo>
                  <a:lnTo>
                    <a:pt x="0" y="211"/>
                  </a:lnTo>
                  <a:close/>
                  <a:moveTo>
                    <a:pt x="221" y="345"/>
                  </a:moveTo>
                  <a:lnTo>
                    <a:pt x="221" y="345"/>
                  </a:lnTo>
                  <a:lnTo>
                    <a:pt x="216" y="342"/>
                  </a:lnTo>
                  <a:lnTo>
                    <a:pt x="210" y="339"/>
                  </a:lnTo>
                  <a:lnTo>
                    <a:pt x="201" y="330"/>
                  </a:lnTo>
                  <a:lnTo>
                    <a:pt x="193" y="321"/>
                  </a:lnTo>
                  <a:lnTo>
                    <a:pt x="188" y="310"/>
                  </a:lnTo>
                  <a:lnTo>
                    <a:pt x="183" y="299"/>
                  </a:lnTo>
                  <a:lnTo>
                    <a:pt x="182" y="287"/>
                  </a:lnTo>
                  <a:lnTo>
                    <a:pt x="182" y="283"/>
                  </a:lnTo>
                  <a:lnTo>
                    <a:pt x="183" y="277"/>
                  </a:lnTo>
                  <a:lnTo>
                    <a:pt x="185" y="272"/>
                  </a:lnTo>
                  <a:lnTo>
                    <a:pt x="188" y="268"/>
                  </a:lnTo>
                  <a:lnTo>
                    <a:pt x="188" y="268"/>
                  </a:lnTo>
                  <a:lnTo>
                    <a:pt x="193" y="261"/>
                  </a:lnTo>
                  <a:lnTo>
                    <a:pt x="201" y="257"/>
                  </a:lnTo>
                  <a:lnTo>
                    <a:pt x="210" y="254"/>
                  </a:lnTo>
                  <a:lnTo>
                    <a:pt x="219" y="251"/>
                  </a:lnTo>
                  <a:lnTo>
                    <a:pt x="229" y="250"/>
                  </a:lnTo>
                  <a:lnTo>
                    <a:pt x="239" y="251"/>
                  </a:lnTo>
                  <a:lnTo>
                    <a:pt x="248" y="252"/>
                  </a:lnTo>
                  <a:lnTo>
                    <a:pt x="257" y="255"/>
                  </a:lnTo>
                  <a:lnTo>
                    <a:pt x="257" y="255"/>
                  </a:lnTo>
                  <a:lnTo>
                    <a:pt x="267" y="260"/>
                  </a:lnTo>
                  <a:lnTo>
                    <a:pt x="277" y="265"/>
                  </a:lnTo>
                  <a:lnTo>
                    <a:pt x="288" y="273"/>
                  </a:lnTo>
                  <a:lnTo>
                    <a:pt x="295" y="282"/>
                  </a:lnTo>
                  <a:lnTo>
                    <a:pt x="301" y="291"/>
                  </a:lnTo>
                  <a:lnTo>
                    <a:pt x="306" y="301"/>
                  </a:lnTo>
                  <a:lnTo>
                    <a:pt x="307" y="305"/>
                  </a:lnTo>
                  <a:lnTo>
                    <a:pt x="308" y="311"/>
                  </a:lnTo>
                  <a:lnTo>
                    <a:pt x="307" y="315"/>
                  </a:lnTo>
                  <a:lnTo>
                    <a:pt x="306" y="321"/>
                  </a:lnTo>
                  <a:lnTo>
                    <a:pt x="306" y="321"/>
                  </a:lnTo>
                  <a:lnTo>
                    <a:pt x="304" y="325"/>
                  </a:lnTo>
                  <a:lnTo>
                    <a:pt x="301" y="329"/>
                  </a:lnTo>
                  <a:lnTo>
                    <a:pt x="298" y="333"/>
                  </a:lnTo>
                  <a:lnTo>
                    <a:pt x="293" y="337"/>
                  </a:lnTo>
                  <a:lnTo>
                    <a:pt x="284" y="343"/>
                  </a:lnTo>
                  <a:lnTo>
                    <a:pt x="272" y="348"/>
                  </a:lnTo>
                  <a:lnTo>
                    <a:pt x="260" y="351"/>
                  </a:lnTo>
                  <a:lnTo>
                    <a:pt x="247" y="351"/>
                  </a:lnTo>
                  <a:lnTo>
                    <a:pt x="234" y="350"/>
                  </a:lnTo>
                  <a:lnTo>
                    <a:pt x="227" y="348"/>
                  </a:lnTo>
                  <a:lnTo>
                    <a:pt x="221" y="345"/>
                  </a:lnTo>
                  <a:lnTo>
                    <a:pt x="221" y="345"/>
                  </a:lnTo>
                  <a:close/>
                  <a:moveTo>
                    <a:pt x="340" y="229"/>
                  </a:moveTo>
                  <a:lnTo>
                    <a:pt x="340" y="229"/>
                  </a:lnTo>
                  <a:lnTo>
                    <a:pt x="339" y="219"/>
                  </a:lnTo>
                  <a:lnTo>
                    <a:pt x="341" y="210"/>
                  </a:lnTo>
                  <a:lnTo>
                    <a:pt x="345" y="203"/>
                  </a:lnTo>
                  <a:lnTo>
                    <a:pt x="349" y="195"/>
                  </a:lnTo>
                  <a:lnTo>
                    <a:pt x="355" y="189"/>
                  </a:lnTo>
                  <a:lnTo>
                    <a:pt x="362" y="183"/>
                  </a:lnTo>
                  <a:lnTo>
                    <a:pt x="369" y="179"/>
                  </a:lnTo>
                  <a:lnTo>
                    <a:pt x="377" y="176"/>
                  </a:lnTo>
                  <a:lnTo>
                    <a:pt x="377" y="176"/>
                  </a:lnTo>
                  <a:lnTo>
                    <a:pt x="390" y="174"/>
                  </a:lnTo>
                  <a:lnTo>
                    <a:pt x="395" y="173"/>
                  </a:lnTo>
                  <a:lnTo>
                    <a:pt x="402" y="174"/>
                  </a:lnTo>
                  <a:lnTo>
                    <a:pt x="409" y="175"/>
                  </a:lnTo>
                  <a:lnTo>
                    <a:pt x="415" y="176"/>
                  </a:lnTo>
                  <a:lnTo>
                    <a:pt x="421" y="179"/>
                  </a:lnTo>
                  <a:lnTo>
                    <a:pt x="426" y="183"/>
                  </a:lnTo>
                  <a:lnTo>
                    <a:pt x="426" y="183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5" y="197"/>
                  </a:lnTo>
                  <a:lnTo>
                    <a:pt x="436" y="204"/>
                  </a:lnTo>
                  <a:lnTo>
                    <a:pt x="437" y="209"/>
                  </a:lnTo>
                  <a:lnTo>
                    <a:pt x="437" y="216"/>
                  </a:lnTo>
                  <a:lnTo>
                    <a:pt x="435" y="229"/>
                  </a:lnTo>
                  <a:lnTo>
                    <a:pt x="430" y="242"/>
                  </a:lnTo>
                  <a:lnTo>
                    <a:pt x="428" y="247"/>
                  </a:lnTo>
                  <a:lnTo>
                    <a:pt x="423" y="252"/>
                  </a:lnTo>
                  <a:lnTo>
                    <a:pt x="419" y="257"/>
                  </a:lnTo>
                  <a:lnTo>
                    <a:pt x="414" y="261"/>
                  </a:lnTo>
                  <a:lnTo>
                    <a:pt x="410" y="264"/>
                  </a:lnTo>
                  <a:lnTo>
                    <a:pt x="403" y="267"/>
                  </a:lnTo>
                  <a:lnTo>
                    <a:pt x="403" y="267"/>
                  </a:lnTo>
                  <a:lnTo>
                    <a:pt x="394" y="268"/>
                  </a:lnTo>
                  <a:lnTo>
                    <a:pt x="384" y="268"/>
                  </a:lnTo>
                  <a:lnTo>
                    <a:pt x="374" y="265"/>
                  </a:lnTo>
                  <a:lnTo>
                    <a:pt x="364" y="261"/>
                  </a:lnTo>
                  <a:lnTo>
                    <a:pt x="356" y="255"/>
                  </a:lnTo>
                  <a:lnTo>
                    <a:pt x="348" y="247"/>
                  </a:lnTo>
                  <a:lnTo>
                    <a:pt x="343" y="238"/>
                  </a:lnTo>
                  <a:lnTo>
                    <a:pt x="341" y="233"/>
                  </a:lnTo>
                  <a:lnTo>
                    <a:pt x="340" y="229"/>
                  </a:lnTo>
                  <a:lnTo>
                    <a:pt x="340" y="229"/>
                  </a:lnTo>
                  <a:close/>
                  <a:moveTo>
                    <a:pt x="514" y="395"/>
                  </a:moveTo>
                  <a:lnTo>
                    <a:pt x="514" y="395"/>
                  </a:lnTo>
                  <a:lnTo>
                    <a:pt x="504" y="383"/>
                  </a:lnTo>
                  <a:lnTo>
                    <a:pt x="496" y="370"/>
                  </a:lnTo>
                  <a:lnTo>
                    <a:pt x="488" y="355"/>
                  </a:lnTo>
                  <a:lnTo>
                    <a:pt x="484" y="338"/>
                  </a:lnTo>
                  <a:lnTo>
                    <a:pt x="483" y="330"/>
                  </a:lnTo>
                  <a:lnTo>
                    <a:pt x="482" y="322"/>
                  </a:lnTo>
                  <a:lnTo>
                    <a:pt x="483" y="313"/>
                  </a:lnTo>
                  <a:lnTo>
                    <a:pt x="484" y="304"/>
                  </a:lnTo>
                  <a:lnTo>
                    <a:pt x="485" y="296"/>
                  </a:lnTo>
                  <a:lnTo>
                    <a:pt x="488" y="288"/>
                  </a:lnTo>
                  <a:lnTo>
                    <a:pt x="493" y="279"/>
                  </a:lnTo>
                  <a:lnTo>
                    <a:pt x="498" y="272"/>
                  </a:lnTo>
                  <a:lnTo>
                    <a:pt x="498" y="272"/>
                  </a:lnTo>
                  <a:lnTo>
                    <a:pt x="505" y="265"/>
                  </a:lnTo>
                  <a:lnTo>
                    <a:pt x="512" y="260"/>
                  </a:lnTo>
                  <a:lnTo>
                    <a:pt x="520" y="255"/>
                  </a:lnTo>
                  <a:lnTo>
                    <a:pt x="528" y="250"/>
                  </a:lnTo>
                  <a:lnTo>
                    <a:pt x="535" y="247"/>
                  </a:lnTo>
                  <a:lnTo>
                    <a:pt x="544" y="244"/>
                  </a:lnTo>
                  <a:lnTo>
                    <a:pt x="553" y="242"/>
                  </a:lnTo>
                  <a:lnTo>
                    <a:pt x="562" y="241"/>
                  </a:lnTo>
                  <a:lnTo>
                    <a:pt x="571" y="241"/>
                  </a:lnTo>
                  <a:lnTo>
                    <a:pt x="580" y="241"/>
                  </a:lnTo>
                  <a:lnTo>
                    <a:pt x="588" y="242"/>
                  </a:lnTo>
                  <a:lnTo>
                    <a:pt x="596" y="244"/>
                  </a:lnTo>
                  <a:lnTo>
                    <a:pt x="604" y="247"/>
                  </a:lnTo>
                  <a:lnTo>
                    <a:pt x="612" y="250"/>
                  </a:lnTo>
                  <a:lnTo>
                    <a:pt x="619" y="255"/>
                  </a:lnTo>
                  <a:lnTo>
                    <a:pt x="624" y="259"/>
                  </a:lnTo>
                  <a:lnTo>
                    <a:pt x="624" y="259"/>
                  </a:lnTo>
                  <a:lnTo>
                    <a:pt x="629" y="264"/>
                  </a:lnTo>
                  <a:lnTo>
                    <a:pt x="633" y="271"/>
                  </a:lnTo>
                  <a:lnTo>
                    <a:pt x="635" y="276"/>
                  </a:lnTo>
                  <a:lnTo>
                    <a:pt x="638" y="283"/>
                  </a:lnTo>
                  <a:lnTo>
                    <a:pt x="641" y="296"/>
                  </a:lnTo>
                  <a:lnTo>
                    <a:pt x="641" y="309"/>
                  </a:lnTo>
                  <a:lnTo>
                    <a:pt x="640" y="321"/>
                  </a:lnTo>
                  <a:lnTo>
                    <a:pt x="638" y="331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29" y="363"/>
                  </a:lnTo>
                  <a:lnTo>
                    <a:pt x="623" y="373"/>
                  </a:lnTo>
                  <a:lnTo>
                    <a:pt x="616" y="386"/>
                  </a:lnTo>
                  <a:lnTo>
                    <a:pt x="607" y="399"/>
                  </a:lnTo>
                  <a:lnTo>
                    <a:pt x="602" y="405"/>
                  </a:lnTo>
                  <a:lnTo>
                    <a:pt x="596" y="410"/>
                  </a:lnTo>
                  <a:lnTo>
                    <a:pt x="590" y="414"/>
                  </a:lnTo>
                  <a:lnTo>
                    <a:pt x="584" y="418"/>
                  </a:lnTo>
                  <a:lnTo>
                    <a:pt x="576" y="421"/>
                  </a:lnTo>
                  <a:lnTo>
                    <a:pt x="568" y="422"/>
                  </a:lnTo>
                  <a:lnTo>
                    <a:pt x="568" y="422"/>
                  </a:lnTo>
                  <a:lnTo>
                    <a:pt x="558" y="422"/>
                  </a:lnTo>
                  <a:lnTo>
                    <a:pt x="549" y="420"/>
                  </a:lnTo>
                  <a:lnTo>
                    <a:pt x="541" y="416"/>
                  </a:lnTo>
                  <a:lnTo>
                    <a:pt x="533" y="411"/>
                  </a:lnTo>
                  <a:lnTo>
                    <a:pt x="527" y="407"/>
                  </a:lnTo>
                  <a:lnTo>
                    <a:pt x="521" y="403"/>
                  </a:lnTo>
                  <a:lnTo>
                    <a:pt x="514" y="395"/>
                  </a:lnTo>
                  <a:lnTo>
                    <a:pt x="514" y="395"/>
                  </a:lnTo>
                  <a:close/>
                </a:path>
              </a:pathLst>
            </a:custGeom>
            <a:solidFill>
              <a:srgbClr val="48C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95"/>
            <p:cNvSpPr>
              <a:spLocks/>
            </p:cNvSpPr>
            <p:nvPr/>
          </p:nvSpPr>
          <p:spPr bwMode="auto">
            <a:xfrm flipH="1">
              <a:off x="4344667" y="-183435"/>
              <a:ext cx="36498" cy="24324"/>
            </a:xfrm>
            <a:custGeom>
              <a:avLst/>
              <a:gdLst>
                <a:gd name="T0" fmla="*/ 6 w 126"/>
                <a:gd name="T1" fmla="*/ 18 h 101"/>
                <a:gd name="T2" fmla="*/ 6 w 126"/>
                <a:gd name="T3" fmla="*/ 18 h 101"/>
                <a:gd name="T4" fmla="*/ 3 w 126"/>
                <a:gd name="T5" fmla="*/ 22 h 101"/>
                <a:gd name="T6" fmla="*/ 1 w 126"/>
                <a:gd name="T7" fmla="*/ 27 h 101"/>
                <a:gd name="T8" fmla="*/ 0 w 126"/>
                <a:gd name="T9" fmla="*/ 33 h 101"/>
                <a:gd name="T10" fmla="*/ 0 w 126"/>
                <a:gd name="T11" fmla="*/ 37 h 101"/>
                <a:gd name="T12" fmla="*/ 1 w 126"/>
                <a:gd name="T13" fmla="*/ 49 h 101"/>
                <a:gd name="T14" fmla="*/ 6 w 126"/>
                <a:gd name="T15" fmla="*/ 60 h 101"/>
                <a:gd name="T16" fmla="*/ 11 w 126"/>
                <a:gd name="T17" fmla="*/ 71 h 101"/>
                <a:gd name="T18" fmla="*/ 19 w 126"/>
                <a:gd name="T19" fmla="*/ 80 h 101"/>
                <a:gd name="T20" fmla="*/ 28 w 126"/>
                <a:gd name="T21" fmla="*/ 89 h 101"/>
                <a:gd name="T22" fmla="*/ 34 w 126"/>
                <a:gd name="T23" fmla="*/ 92 h 101"/>
                <a:gd name="T24" fmla="*/ 39 w 126"/>
                <a:gd name="T25" fmla="*/ 95 h 101"/>
                <a:gd name="T26" fmla="*/ 39 w 126"/>
                <a:gd name="T27" fmla="*/ 95 h 101"/>
                <a:gd name="T28" fmla="*/ 45 w 126"/>
                <a:gd name="T29" fmla="*/ 98 h 101"/>
                <a:gd name="T30" fmla="*/ 52 w 126"/>
                <a:gd name="T31" fmla="*/ 100 h 101"/>
                <a:gd name="T32" fmla="*/ 65 w 126"/>
                <a:gd name="T33" fmla="*/ 101 h 101"/>
                <a:gd name="T34" fmla="*/ 78 w 126"/>
                <a:gd name="T35" fmla="*/ 101 h 101"/>
                <a:gd name="T36" fmla="*/ 90 w 126"/>
                <a:gd name="T37" fmla="*/ 98 h 101"/>
                <a:gd name="T38" fmla="*/ 102 w 126"/>
                <a:gd name="T39" fmla="*/ 93 h 101"/>
                <a:gd name="T40" fmla="*/ 111 w 126"/>
                <a:gd name="T41" fmla="*/ 87 h 101"/>
                <a:gd name="T42" fmla="*/ 116 w 126"/>
                <a:gd name="T43" fmla="*/ 83 h 101"/>
                <a:gd name="T44" fmla="*/ 119 w 126"/>
                <a:gd name="T45" fmla="*/ 79 h 101"/>
                <a:gd name="T46" fmla="*/ 122 w 126"/>
                <a:gd name="T47" fmla="*/ 75 h 101"/>
                <a:gd name="T48" fmla="*/ 124 w 126"/>
                <a:gd name="T49" fmla="*/ 71 h 101"/>
                <a:gd name="T50" fmla="*/ 124 w 126"/>
                <a:gd name="T51" fmla="*/ 71 h 101"/>
                <a:gd name="T52" fmla="*/ 125 w 126"/>
                <a:gd name="T53" fmla="*/ 65 h 101"/>
                <a:gd name="T54" fmla="*/ 126 w 126"/>
                <a:gd name="T55" fmla="*/ 61 h 101"/>
                <a:gd name="T56" fmla="*/ 125 w 126"/>
                <a:gd name="T57" fmla="*/ 55 h 101"/>
                <a:gd name="T58" fmla="*/ 124 w 126"/>
                <a:gd name="T59" fmla="*/ 51 h 101"/>
                <a:gd name="T60" fmla="*/ 119 w 126"/>
                <a:gd name="T61" fmla="*/ 41 h 101"/>
                <a:gd name="T62" fmla="*/ 113 w 126"/>
                <a:gd name="T63" fmla="*/ 32 h 101"/>
                <a:gd name="T64" fmla="*/ 106 w 126"/>
                <a:gd name="T65" fmla="*/ 23 h 101"/>
                <a:gd name="T66" fmla="*/ 95 w 126"/>
                <a:gd name="T67" fmla="*/ 15 h 101"/>
                <a:gd name="T68" fmla="*/ 85 w 126"/>
                <a:gd name="T69" fmla="*/ 10 h 101"/>
                <a:gd name="T70" fmla="*/ 75 w 126"/>
                <a:gd name="T71" fmla="*/ 5 h 101"/>
                <a:gd name="T72" fmla="*/ 75 w 126"/>
                <a:gd name="T73" fmla="*/ 5 h 101"/>
                <a:gd name="T74" fmla="*/ 66 w 126"/>
                <a:gd name="T75" fmla="*/ 2 h 101"/>
                <a:gd name="T76" fmla="*/ 57 w 126"/>
                <a:gd name="T77" fmla="*/ 1 h 101"/>
                <a:gd name="T78" fmla="*/ 47 w 126"/>
                <a:gd name="T79" fmla="*/ 0 h 101"/>
                <a:gd name="T80" fmla="*/ 37 w 126"/>
                <a:gd name="T81" fmla="*/ 1 h 101"/>
                <a:gd name="T82" fmla="*/ 28 w 126"/>
                <a:gd name="T83" fmla="*/ 4 h 101"/>
                <a:gd name="T84" fmla="*/ 19 w 126"/>
                <a:gd name="T85" fmla="*/ 7 h 101"/>
                <a:gd name="T86" fmla="*/ 11 w 126"/>
                <a:gd name="T87" fmla="*/ 11 h 101"/>
                <a:gd name="T88" fmla="*/ 6 w 126"/>
                <a:gd name="T89" fmla="*/ 18 h 101"/>
                <a:gd name="T90" fmla="*/ 6 w 126"/>
                <a:gd name="T91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" h="101">
                  <a:moveTo>
                    <a:pt x="6" y="18"/>
                  </a:moveTo>
                  <a:lnTo>
                    <a:pt x="6" y="18"/>
                  </a:lnTo>
                  <a:lnTo>
                    <a:pt x="3" y="22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9"/>
                  </a:lnTo>
                  <a:lnTo>
                    <a:pt x="6" y="60"/>
                  </a:lnTo>
                  <a:lnTo>
                    <a:pt x="11" y="71"/>
                  </a:lnTo>
                  <a:lnTo>
                    <a:pt x="19" y="80"/>
                  </a:lnTo>
                  <a:lnTo>
                    <a:pt x="28" y="89"/>
                  </a:lnTo>
                  <a:lnTo>
                    <a:pt x="34" y="92"/>
                  </a:lnTo>
                  <a:lnTo>
                    <a:pt x="39" y="95"/>
                  </a:lnTo>
                  <a:lnTo>
                    <a:pt x="39" y="95"/>
                  </a:lnTo>
                  <a:lnTo>
                    <a:pt x="45" y="98"/>
                  </a:lnTo>
                  <a:lnTo>
                    <a:pt x="52" y="100"/>
                  </a:lnTo>
                  <a:lnTo>
                    <a:pt x="65" y="101"/>
                  </a:lnTo>
                  <a:lnTo>
                    <a:pt x="78" y="101"/>
                  </a:lnTo>
                  <a:lnTo>
                    <a:pt x="90" y="98"/>
                  </a:lnTo>
                  <a:lnTo>
                    <a:pt x="102" y="93"/>
                  </a:lnTo>
                  <a:lnTo>
                    <a:pt x="111" y="87"/>
                  </a:lnTo>
                  <a:lnTo>
                    <a:pt x="116" y="83"/>
                  </a:lnTo>
                  <a:lnTo>
                    <a:pt x="119" y="79"/>
                  </a:lnTo>
                  <a:lnTo>
                    <a:pt x="122" y="75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5" y="65"/>
                  </a:lnTo>
                  <a:lnTo>
                    <a:pt x="126" y="61"/>
                  </a:lnTo>
                  <a:lnTo>
                    <a:pt x="125" y="55"/>
                  </a:lnTo>
                  <a:lnTo>
                    <a:pt x="124" y="51"/>
                  </a:lnTo>
                  <a:lnTo>
                    <a:pt x="119" y="41"/>
                  </a:lnTo>
                  <a:lnTo>
                    <a:pt x="113" y="32"/>
                  </a:lnTo>
                  <a:lnTo>
                    <a:pt x="106" y="23"/>
                  </a:lnTo>
                  <a:lnTo>
                    <a:pt x="95" y="15"/>
                  </a:lnTo>
                  <a:lnTo>
                    <a:pt x="85" y="10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66" y="2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19" y="7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96"/>
            <p:cNvSpPr>
              <a:spLocks/>
            </p:cNvSpPr>
            <p:nvPr/>
          </p:nvSpPr>
          <p:spPr bwMode="auto">
            <a:xfrm flipH="1">
              <a:off x="4308169" y="-202547"/>
              <a:ext cx="27808" cy="22587"/>
            </a:xfrm>
            <a:custGeom>
              <a:avLst/>
              <a:gdLst>
                <a:gd name="T0" fmla="*/ 38 w 98"/>
                <a:gd name="T1" fmla="*/ 3 h 95"/>
                <a:gd name="T2" fmla="*/ 38 w 98"/>
                <a:gd name="T3" fmla="*/ 3 h 95"/>
                <a:gd name="T4" fmla="*/ 30 w 98"/>
                <a:gd name="T5" fmla="*/ 6 h 95"/>
                <a:gd name="T6" fmla="*/ 23 w 98"/>
                <a:gd name="T7" fmla="*/ 10 h 95"/>
                <a:gd name="T8" fmla="*/ 16 w 98"/>
                <a:gd name="T9" fmla="*/ 16 h 95"/>
                <a:gd name="T10" fmla="*/ 10 w 98"/>
                <a:gd name="T11" fmla="*/ 22 h 95"/>
                <a:gd name="T12" fmla="*/ 6 w 98"/>
                <a:gd name="T13" fmla="*/ 30 h 95"/>
                <a:gd name="T14" fmla="*/ 2 w 98"/>
                <a:gd name="T15" fmla="*/ 37 h 95"/>
                <a:gd name="T16" fmla="*/ 0 w 98"/>
                <a:gd name="T17" fmla="*/ 46 h 95"/>
                <a:gd name="T18" fmla="*/ 1 w 98"/>
                <a:gd name="T19" fmla="*/ 56 h 95"/>
                <a:gd name="T20" fmla="*/ 1 w 98"/>
                <a:gd name="T21" fmla="*/ 56 h 95"/>
                <a:gd name="T22" fmla="*/ 2 w 98"/>
                <a:gd name="T23" fmla="*/ 60 h 95"/>
                <a:gd name="T24" fmla="*/ 4 w 98"/>
                <a:gd name="T25" fmla="*/ 65 h 95"/>
                <a:gd name="T26" fmla="*/ 9 w 98"/>
                <a:gd name="T27" fmla="*/ 74 h 95"/>
                <a:gd name="T28" fmla="*/ 17 w 98"/>
                <a:gd name="T29" fmla="*/ 82 h 95"/>
                <a:gd name="T30" fmla="*/ 25 w 98"/>
                <a:gd name="T31" fmla="*/ 88 h 95"/>
                <a:gd name="T32" fmla="*/ 35 w 98"/>
                <a:gd name="T33" fmla="*/ 92 h 95"/>
                <a:gd name="T34" fmla="*/ 45 w 98"/>
                <a:gd name="T35" fmla="*/ 95 h 95"/>
                <a:gd name="T36" fmla="*/ 55 w 98"/>
                <a:gd name="T37" fmla="*/ 95 h 95"/>
                <a:gd name="T38" fmla="*/ 64 w 98"/>
                <a:gd name="T39" fmla="*/ 94 h 95"/>
                <a:gd name="T40" fmla="*/ 64 w 98"/>
                <a:gd name="T41" fmla="*/ 94 h 95"/>
                <a:gd name="T42" fmla="*/ 71 w 98"/>
                <a:gd name="T43" fmla="*/ 91 h 95"/>
                <a:gd name="T44" fmla="*/ 75 w 98"/>
                <a:gd name="T45" fmla="*/ 88 h 95"/>
                <a:gd name="T46" fmla="*/ 80 w 98"/>
                <a:gd name="T47" fmla="*/ 84 h 95"/>
                <a:gd name="T48" fmla="*/ 84 w 98"/>
                <a:gd name="T49" fmla="*/ 79 h 95"/>
                <a:gd name="T50" fmla="*/ 89 w 98"/>
                <a:gd name="T51" fmla="*/ 74 h 95"/>
                <a:gd name="T52" fmla="*/ 91 w 98"/>
                <a:gd name="T53" fmla="*/ 69 h 95"/>
                <a:gd name="T54" fmla="*/ 96 w 98"/>
                <a:gd name="T55" fmla="*/ 56 h 95"/>
                <a:gd name="T56" fmla="*/ 98 w 98"/>
                <a:gd name="T57" fmla="*/ 43 h 95"/>
                <a:gd name="T58" fmla="*/ 98 w 98"/>
                <a:gd name="T59" fmla="*/ 36 h 95"/>
                <a:gd name="T60" fmla="*/ 97 w 98"/>
                <a:gd name="T61" fmla="*/ 31 h 95"/>
                <a:gd name="T62" fmla="*/ 96 w 98"/>
                <a:gd name="T63" fmla="*/ 24 h 95"/>
                <a:gd name="T64" fmla="*/ 93 w 98"/>
                <a:gd name="T65" fmla="*/ 19 h 95"/>
                <a:gd name="T66" fmla="*/ 91 w 98"/>
                <a:gd name="T67" fmla="*/ 15 h 95"/>
                <a:gd name="T68" fmla="*/ 87 w 98"/>
                <a:gd name="T69" fmla="*/ 10 h 95"/>
                <a:gd name="T70" fmla="*/ 87 w 98"/>
                <a:gd name="T71" fmla="*/ 10 h 95"/>
                <a:gd name="T72" fmla="*/ 82 w 98"/>
                <a:gd name="T73" fmla="*/ 6 h 95"/>
                <a:gd name="T74" fmla="*/ 76 w 98"/>
                <a:gd name="T75" fmla="*/ 3 h 95"/>
                <a:gd name="T76" fmla="*/ 70 w 98"/>
                <a:gd name="T77" fmla="*/ 2 h 95"/>
                <a:gd name="T78" fmla="*/ 63 w 98"/>
                <a:gd name="T79" fmla="*/ 1 h 95"/>
                <a:gd name="T80" fmla="*/ 56 w 98"/>
                <a:gd name="T81" fmla="*/ 0 h 95"/>
                <a:gd name="T82" fmla="*/ 51 w 98"/>
                <a:gd name="T83" fmla="*/ 1 h 95"/>
                <a:gd name="T84" fmla="*/ 38 w 98"/>
                <a:gd name="T85" fmla="*/ 3 h 95"/>
                <a:gd name="T86" fmla="*/ 38 w 98"/>
                <a:gd name="T87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" h="95">
                  <a:moveTo>
                    <a:pt x="38" y="3"/>
                  </a:moveTo>
                  <a:lnTo>
                    <a:pt x="38" y="3"/>
                  </a:lnTo>
                  <a:lnTo>
                    <a:pt x="30" y="6"/>
                  </a:lnTo>
                  <a:lnTo>
                    <a:pt x="23" y="10"/>
                  </a:lnTo>
                  <a:lnTo>
                    <a:pt x="16" y="16"/>
                  </a:lnTo>
                  <a:lnTo>
                    <a:pt x="10" y="22"/>
                  </a:lnTo>
                  <a:lnTo>
                    <a:pt x="6" y="30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2" y="60"/>
                  </a:lnTo>
                  <a:lnTo>
                    <a:pt x="4" y="65"/>
                  </a:lnTo>
                  <a:lnTo>
                    <a:pt x="9" y="74"/>
                  </a:lnTo>
                  <a:lnTo>
                    <a:pt x="17" y="82"/>
                  </a:lnTo>
                  <a:lnTo>
                    <a:pt x="25" y="88"/>
                  </a:lnTo>
                  <a:lnTo>
                    <a:pt x="35" y="92"/>
                  </a:lnTo>
                  <a:lnTo>
                    <a:pt x="45" y="95"/>
                  </a:lnTo>
                  <a:lnTo>
                    <a:pt x="55" y="95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71" y="91"/>
                  </a:lnTo>
                  <a:lnTo>
                    <a:pt x="75" y="88"/>
                  </a:lnTo>
                  <a:lnTo>
                    <a:pt x="80" y="84"/>
                  </a:lnTo>
                  <a:lnTo>
                    <a:pt x="84" y="79"/>
                  </a:lnTo>
                  <a:lnTo>
                    <a:pt x="89" y="74"/>
                  </a:lnTo>
                  <a:lnTo>
                    <a:pt x="91" y="69"/>
                  </a:lnTo>
                  <a:lnTo>
                    <a:pt x="96" y="56"/>
                  </a:lnTo>
                  <a:lnTo>
                    <a:pt x="98" y="43"/>
                  </a:lnTo>
                  <a:lnTo>
                    <a:pt x="98" y="36"/>
                  </a:lnTo>
                  <a:lnTo>
                    <a:pt x="97" y="31"/>
                  </a:lnTo>
                  <a:lnTo>
                    <a:pt x="96" y="24"/>
                  </a:lnTo>
                  <a:lnTo>
                    <a:pt x="93" y="19"/>
                  </a:lnTo>
                  <a:lnTo>
                    <a:pt x="91" y="15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2" y="6"/>
                  </a:lnTo>
                  <a:lnTo>
                    <a:pt x="76" y="3"/>
                  </a:lnTo>
                  <a:lnTo>
                    <a:pt x="70" y="2"/>
                  </a:lnTo>
                  <a:lnTo>
                    <a:pt x="63" y="1"/>
                  </a:lnTo>
                  <a:lnTo>
                    <a:pt x="56" y="0"/>
                  </a:lnTo>
                  <a:lnTo>
                    <a:pt x="51" y="1"/>
                  </a:lnTo>
                  <a:lnTo>
                    <a:pt x="38" y="3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97"/>
            <p:cNvSpPr>
              <a:spLocks/>
            </p:cNvSpPr>
            <p:nvPr/>
          </p:nvSpPr>
          <p:spPr bwMode="auto">
            <a:xfrm flipH="1">
              <a:off x="4292527" y="-113938"/>
              <a:ext cx="36498" cy="29536"/>
            </a:xfrm>
            <a:custGeom>
              <a:avLst/>
              <a:gdLst>
                <a:gd name="T0" fmla="*/ 0 w 125"/>
                <a:gd name="T1" fmla="*/ 27 h 119"/>
                <a:gd name="T2" fmla="*/ 96 w 125"/>
                <a:gd name="T3" fmla="*/ 119 h 119"/>
                <a:gd name="T4" fmla="*/ 96 w 125"/>
                <a:gd name="T5" fmla="*/ 119 h 119"/>
                <a:gd name="T6" fmla="*/ 103 w 125"/>
                <a:gd name="T7" fmla="*/ 108 h 119"/>
                <a:gd name="T8" fmla="*/ 110 w 125"/>
                <a:gd name="T9" fmla="*/ 97 h 119"/>
                <a:gd name="T10" fmla="*/ 116 w 125"/>
                <a:gd name="T11" fmla="*/ 84 h 119"/>
                <a:gd name="T12" fmla="*/ 122 w 125"/>
                <a:gd name="T13" fmla="*/ 69 h 119"/>
                <a:gd name="T14" fmla="*/ 124 w 125"/>
                <a:gd name="T15" fmla="*/ 62 h 119"/>
                <a:gd name="T16" fmla="*/ 125 w 125"/>
                <a:gd name="T17" fmla="*/ 54 h 119"/>
                <a:gd name="T18" fmla="*/ 125 w 125"/>
                <a:gd name="T19" fmla="*/ 46 h 119"/>
                <a:gd name="T20" fmla="*/ 123 w 125"/>
                <a:gd name="T21" fmla="*/ 40 h 119"/>
                <a:gd name="T22" fmla="*/ 121 w 125"/>
                <a:gd name="T23" fmla="*/ 32 h 119"/>
                <a:gd name="T24" fmla="*/ 116 w 125"/>
                <a:gd name="T25" fmla="*/ 27 h 119"/>
                <a:gd name="T26" fmla="*/ 116 w 125"/>
                <a:gd name="T27" fmla="*/ 27 h 119"/>
                <a:gd name="T28" fmla="*/ 106 w 125"/>
                <a:gd name="T29" fmla="*/ 17 h 119"/>
                <a:gd name="T30" fmla="*/ 95 w 125"/>
                <a:gd name="T31" fmla="*/ 10 h 119"/>
                <a:gd name="T32" fmla="*/ 85 w 125"/>
                <a:gd name="T33" fmla="*/ 4 h 119"/>
                <a:gd name="T34" fmla="*/ 75 w 125"/>
                <a:gd name="T35" fmla="*/ 1 h 119"/>
                <a:gd name="T36" fmla="*/ 65 w 125"/>
                <a:gd name="T37" fmla="*/ 0 h 119"/>
                <a:gd name="T38" fmla="*/ 56 w 125"/>
                <a:gd name="T39" fmla="*/ 0 h 119"/>
                <a:gd name="T40" fmla="*/ 46 w 125"/>
                <a:gd name="T41" fmla="*/ 2 h 119"/>
                <a:gd name="T42" fmla="*/ 38 w 125"/>
                <a:gd name="T43" fmla="*/ 4 h 119"/>
                <a:gd name="T44" fmla="*/ 30 w 125"/>
                <a:gd name="T45" fmla="*/ 8 h 119"/>
                <a:gd name="T46" fmla="*/ 22 w 125"/>
                <a:gd name="T47" fmla="*/ 11 h 119"/>
                <a:gd name="T48" fmla="*/ 10 w 125"/>
                <a:gd name="T49" fmla="*/ 18 h 119"/>
                <a:gd name="T50" fmla="*/ 2 w 125"/>
                <a:gd name="T51" fmla="*/ 24 h 119"/>
                <a:gd name="T52" fmla="*/ 0 w 125"/>
                <a:gd name="T53" fmla="*/ 27 h 119"/>
                <a:gd name="T54" fmla="*/ 0 w 125"/>
                <a:gd name="T55" fmla="*/ 2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9">
                  <a:moveTo>
                    <a:pt x="0" y="27"/>
                  </a:moveTo>
                  <a:lnTo>
                    <a:pt x="96" y="119"/>
                  </a:lnTo>
                  <a:lnTo>
                    <a:pt x="96" y="119"/>
                  </a:lnTo>
                  <a:lnTo>
                    <a:pt x="103" y="108"/>
                  </a:lnTo>
                  <a:lnTo>
                    <a:pt x="110" y="97"/>
                  </a:lnTo>
                  <a:lnTo>
                    <a:pt x="116" y="84"/>
                  </a:lnTo>
                  <a:lnTo>
                    <a:pt x="122" y="69"/>
                  </a:lnTo>
                  <a:lnTo>
                    <a:pt x="124" y="62"/>
                  </a:lnTo>
                  <a:lnTo>
                    <a:pt x="125" y="54"/>
                  </a:lnTo>
                  <a:lnTo>
                    <a:pt x="125" y="46"/>
                  </a:lnTo>
                  <a:lnTo>
                    <a:pt x="123" y="40"/>
                  </a:lnTo>
                  <a:lnTo>
                    <a:pt x="121" y="32"/>
                  </a:lnTo>
                  <a:lnTo>
                    <a:pt x="116" y="27"/>
                  </a:lnTo>
                  <a:lnTo>
                    <a:pt x="116" y="27"/>
                  </a:lnTo>
                  <a:lnTo>
                    <a:pt x="106" y="17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5" y="1"/>
                  </a:lnTo>
                  <a:lnTo>
                    <a:pt x="65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2" y="11"/>
                  </a:lnTo>
                  <a:lnTo>
                    <a:pt x="10" y="18"/>
                  </a:lnTo>
                  <a:lnTo>
                    <a:pt x="2" y="24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98"/>
            <p:cNvSpPr>
              <a:spLocks/>
            </p:cNvSpPr>
            <p:nvPr/>
          </p:nvSpPr>
          <p:spPr bwMode="auto">
            <a:xfrm flipH="1">
              <a:off x="4249077" y="-186910"/>
              <a:ext cx="45188" cy="45173"/>
            </a:xfrm>
            <a:custGeom>
              <a:avLst/>
              <a:gdLst>
                <a:gd name="T0" fmla="*/ 16 w 159"/>
                <a:gd name="T1" fmla="*/ 31 h 181"/>
                <a:gd name="T2" fmla="*/ 16 w 159"/>
                <a:gd name="T3" fmla="*/ 31 h 181"/>
                <a:gd name="T4" fmla="*/ 11 w 159"/>
                <a:gd name="T5" fmla="*/ 38 h 181"/>
                <a:gd name="T6" fmla="*/ 6 w 159"/>
                <a:gd name="T7" fmla="*/ 47 h 181"/>
                <a:gd name="T8" fmla="*/ 3 w 159"/>
                <a:gd name="T9" fmla="*/ 55 h 181"/>
                <a:gd name="T10" fmla="*/ 2 w 159"/>
                <a:gd name="T11" fmla="*/ 63 h 181"/>
                <a:gd name="T12" fmla="*/ 1 w 159"/>
                <a:gd name="T13" fmla="*/ 72 h 181"/>
                <a:gd name="T14" fmla="*/ 0 w 159"/>
                <a:gd name="T15" fmla="*/ 81 h 181"/>
                <a:gd name="T16" fmla="*/ 1 w 159"/>
                <a:gd name="T17" fmla="*/ 89 h 181"/>
                <a:gd name="T18" fmla="*/ 2 w 159"/>
                <a:gd name="T19" fmla="*/ 97 h 181"/>
                <a:gd name="T20" fmla="*/ 6 w 159"/>
                <a:gd name="T21" fmla="*/ 114 h 181"/>
                <a:gd name="T22" fmla="*/ 14 w 159"/>
                <a:gd name="T23" fmla="*/ 129 h 181"/>
                <a:gd name="T24" fmla="*/ 22 w 159"/>
                <a:gd name="T25" fmla="*/ 142 h 181"/>
                <a:gd name="T26" fmla="*/ 32 w 159"/>
                <a:gd name="T27" fmla="*/ 154 h 181"/>
                <a:gd name="T28" fmla="*/ 32 w 159"/>
                <a:gd name="T29" fmla="*/ 154 h 181"/>
                <a:gd name="T30" fmla="*/ 39 w 159"/>
                <a:gd name="T31" fmla="*/ 162 h 181"/>
                <a:gd name="T32" fmla="*/ 45 w 159"/>
                <a:gd name="T33" fmla="*/ 166 h 181"/>
                <a:gd name="T34" fmla="*/ 51 w 159"/>
                <a:gd name="T35" fmla="*/ 170 h 181"/>
                <a:gd name="T36" fmla="*/ 59 w 159"/>
                <a:gd name="T37" fmla="*/ 175 h 181"/>
                <a:gd name="T38" fmla="*/ 67 w 159"/>
                <a:gd name="T39" fmla="*/ 179 h 181"/>
                <a:gd name="T40" fmla="*/ 76 w 159"/>
                <a:gd name="T41" fmla="*/ 181 h 181"/>
                <a:gd name="T42" fmla="*/ 86 w 159"/>
                <a:gd name="T43" fmla="*/ 181 h 181"/>
                <a:gd name="T44" fmla="*/ 86 w 159"/>
                <a:gd name="T45" fmla="*/ 181 h 181"/>
                <a:gd name="T46" fmla="*/ 94 w 159"/>
                <a:gd name="T47" fmla="*/ 180 h 181"/>
                <a:gd name="T48" fmla="*/ 102 w 159"/>
                <a:gd name="T49" fmla="*/ 177 h 181"/>
                <a:gd name="T50" fmla="*/ 108 w 159"/>
                <a:gd name="T51" fmla="*/ 173 h 181"/>
                <a:gd name="T52" fmla="*/ 114 w 159"/>
                <a:gd name="T53" fmla="*/ 169 h 181"/>
                <a:gd name="T54" fmla="*/ 120 w 159"/>
                <a:gd name="T55" fmla="*/ 164 h 181"/>
                <a:gd name="T56" fmla="*/ 125 w 159"/>
                <a:gd name="T57" fmla="*/ 158 h 181"/>
                <a:gd name="T58" fmla="*/ 134 w 159"/>
                <a:gd name="T59" fmla="*/ 145 h 181"/>
                <a:gd name="T60" fmla="*/ 141 w 159"/>
                <a:gd name="T61" fmla="*/ 132 h 181"/>
                <a:gd name="T62" fmla="*/ 147 w 159"/>
                <a:gd name="T63" fmla="*/ 122 h 181"/>
                <a:gd name="T64" fmla="*/ 152 w 159"/>
                <a:gd name="T65" fmla="*/ 107 h 181"/>
                <a:gd name="T66" fmla="*/ 152 w 159"/>
                <a:gd name="T67" fmla="*/ 107 h 181"/>
                <a:gd name="T68" fmla="*/ 156 w 159"/>
                <a:gd name="T69" fmla="*/ 90 h 181"/>
                <a:gd name="T70" fmla="*/ 158 w 159"/>
                <a:gd name="T71" fmla="*/ 80 h 181"/>
                <a:gd name="T72" fmla="*/ 159 w 159"/>
                <a:gd name="T73" fmla="*/ 68 h 181"/>
                <a:gd name="T74" fmla="*/ 159 w 159"/>
                <a:gd name="T75" fmla="*/ 55 h 181"/>
                <a:gd name="T76" fmla="*/ 156 w 159"/>
                <a:gd name="T77" fmla="*/ 42 h 181"/>
                <a:gd name="T78" fmla="*/ 153 w 159"/>
                <a:gd name="T79" fmla="*/ 35 h 181"/>
                <a:gd name="T80" fmla="*/ 151 w 159"/>
                <a:gd name="T81" fmla="*/ 30 h 181"/>
                <a:gd name="T82" fmla="*/ 147 w 159"/>
                <a:gd name="T83" fmla="*/ 23 h 181"/>
                <a:gd name="T84" fmla="*/ 142 w 159"/>
                <a:gd name="T85" fmla="*/ 18 h 181"/>
                <a:gd name="T86" fmla="*/ 142 w 159"/>
                <a:gd name="T87" fmla="*/ 18 h 181"/>
                <a:gd name="T88" fmla="*/ 137 w 159"/>
                <a:gd name="T89" fmla="*/ 14 h 181"/>
                <a:gd name="T90" fmla="*/ 130 w 159"/>
                <a:gd name="T91" fmla="*/ 9 h 181"/>
                <a:gd name="T92" fmla="*/ 122 w 159"/>
                <a:gd name="T93" fmla="*/ 6 h 181"/>
                <a:gd name="T94" fmla="*/ 114 w 159"/>
                <a:gd name="T95" fmla="*/ 3 h 181"/>
                <a:gd name="T96" fmla="*/ 106 w 159"/>
                <a:gd name="T97" fmla="*/ 1 h 181"/>
                <a:gd name="T98" fmla="*/ 98 w 159"/>
                <a:gd name="T99" fmla="*/ 0 h 181"/>
                <a:gd name="T100" fmla="*/ 89 w 159"/>
                <a:gd name="T101" fmla="*/ 0 h 181"/>
                <a:gd name="T102" fmla="*/ 80 w 159"/>
                <a:gd name="T103" fmla="*/ 0 h 181"/>
                <a:gd name="T104" fmla="*/ 71 w 159"/>
                <a:gd name="T105" fmla="*/ 1 h 181"/>
                <a:gd name="T106" fmla="*/ 62 w 159"/>
                <a:gd name="T107" fmla="*/ 3 h 181"/>
                <a:gd name="T108" fmla="*/ 53 w 159"/>
                <a:gd name="T109" fmla="*/ 6 h 181"/>
                <a:gd name="T110" fmla="*/ 46 w 159"/>
                <a:gd name="T111" fmla="*/ 9 h 181"/>
                <a:gd name="T112" fmla="*/ 38 w 159"/>
                <a:gd name="T113" fmla="*/ 14 h 181"/>
                <a:gd name="T114" fmla="*/ 30 w 159"/>
                <a:gd name="T115" fmla="*/ 19 h 181"/>
                <a:gd name="T116" fmla="*/ 23 w 159"/>
                <a:gd name="T117" fmla="*/ 24 h 181"/>
                <a:gd name="T118" fmla="*/ 16 w 159"/>
                <a:gd name="T119" fmla="*/ 31 h 181"/>
                <a:gd name="T120" fmla="*/ 16 w 159"/>
                <a:gd name="T121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" h="181">
                  <a:moveTo>
                    <a:pt x="16" y="31"/>
                  </a:moveTo>
                  <a:lnTo>
                    <a:pt x="16" y="31"/>
                  </a:lnTo>
                  <a:lnTo>
                    <a:pt x="11" y="38"/>
                  </a:lnTo>
                  <a:lnTo>
                    <a:pt x="6" y="47"/>
                  </a:lnTo>
                  <a:lnTo>
                    <a:pt x="3" y="55"/>
                  </a:lnTo>
                  <a:lnTo>
                    <a:pt x="2" y="63"/>
                  </a:lnTo>
                  <a:lnTo>
                    <a:pt x="1" y="72"/>
                  </a:lnTo>
                  <a:lnTo>
                    <a:pt x="0" y="81"/>
                  </a:lnTo>
                  <a:lnTo>
                    <a:pt x="1" y="89"/>
                  </a:lnTo>
                  <a:lnTo>
                    <a:pt x="2" y="97"/>
                  </a:lnTo>
                  <a:lnTo>
                    <a:pt x="6" y="114"/>
                  </a:lnTo>
                  <a:lnTo>
                    <a:pt x="14" y="129"/>
                  </a:lnTo>
                  <a:lnTo>
                    <a:pt x="22" y="142"/>
                  </a:lnTo>
                  <a:lnTo>
                    <a:pt x="32" y="154"/>
                  </a:lnTo>
                  <a:lnTo>
                    <a:pt x="32" y="154"/>
                  </a:lnTo>
                  <a:lnTo>
                    <a:pt x="39" y="162"/>
                  </a:lnTo>
                  <a:lnTo>
                    <a:pt x="45" y="166"/>
                  </a:lnTo>
                  <a:lnTo>
                    <a:pt x="51" y="170"/>
                  </a:lnTo>
                  <a:lnTo>
                    <a:pt x="59" y="175"/>
                  </a:lnTo>
                  <a:lnTo>
                    <a:pt x="67" y="179"/>
                  </a:lnTo>
                  <a:lnTo>
                    <a:pt x="76" y="181"/>
                  </a:lnTo>
                  <a:lnTo>
                    <a:pt x="86" y="181"/>
                  </a:lnTo>
                  <a:lnTo>
                    <a:pt x="86" y="181"/>
                  </a:lnTo>
                  <a:lnTo>
                    <a:pt x="94" y="180"/>
                  </a:lnTo>
                  <a:lnTo>
                    <a:pt x="102" y="177"/>
                  </a:lnTo>
                  <a:lnTo>
                    <a:pt x="108" y="173"/>
                  </a:lnTo>
                  <a:lnTo>
                    <a:pt x="114" y="169"/>
                  </a:lnTo>
                  <a:lnTo>
                    <a:pt x="120" y="164"/>
                  </a:lnTo>
                  <a:lnTo>
                    <a:pt x="125" y="158"/>
                  </a:lnTo>
                  <a:lnTo>
                    <a:pt x="134" y="145"/>
                  </a:lnTo>
                  <a:lnTo>
                    <a:pt x="141" y="132"/>
                  </a:lnTo>
                  <a:lnTo>
                    <a:pt x="147" y="122"/>
                  </a:lnTo>
                  <a:lnTo>
                    <a:pt x="152" y="107"/>
                  </a:lnTo>
                  <a:lnTo>
                    <a:pt x="152" y="107"/>
                  </a:lnTo>
                  <a:lnTo>
                    <a:pt x="156" y="90"/>
                  </a:lnTo>
                  <a:lnTo>
                    <a:pt x="158" y="80"/>
                  </a:lnTo>
                  <a:lnTo>
                    <a:pt x="159" y="68"/>
                  </a:lnTo>
                  <a:lnTo>
                    <a:pt x="159" y="55"/>
                  </a:lnTo>
                  <a:lnTo>
                    <a:pt x="156" y="42"/>
                  </a:lnTo>
                  <a:lnTo>
                    <a:pt x="153" y="35"/>
                  </a:lnTo>
                  <a:lnTo>
                    <a:pt x="151" y="30"/>
                  </a:lnTo>
                  <a:lnTo>
                    <a:pt x="147" y="23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37" y="14"/>
                  </a:lnTo>
                  <a:lnTo>
                    <a:pt x="130" y="9"/>
                  </a:lnTo>
                  <a:lnTo>
                    <a:pt x="122" y="6"/>
                  </a:lnTo>
                  <a:lnTo>
                    <a:pt x="114" y="3"/>
                  </a:lnTo>
                  <a:lnTo>
                    <a:pt x="106" y="1"/>
                  </a:lnTo>
                  <a:lnTo>
                    <a:pt x="98" y="0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71" y="1"/>
                  </a:lnTo>
                  <a:lnTo>
                    <a:pt x="62" y="3"/>
                  </a:lnTo>
                  <a:lnTo>
                    <a:pt x="53" y="6"/>
                  </a:lnTo>
                  <a:lnTo>
                    <a:pt x="46" y="9"/>
                  </a:lnTo>
                  <a:lnTo>
                    <a:pt x="38" y="14"/>
                  </a:lnTo>
                  <a:lnTo>
                    <a:pt x="30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99"/>
            <p:cNvSpPr>
              <a:spLocks/>
            </p:cNvSpPr>
            <p:nvPr/>
          </p:nvSpPr>
          <p:spPr bwMode="auto">
            <a:xfrm flipH="1">
              <a:off x="4245601" y="-235558"/>
              <a:ext cx="26070" cy="17374"/>
            </a:xfrm>
            <a:custGeom>
              <a:avLst/>
              <a:gdLst>
                <a:gd name="T0" fmla="*/ 0 w 90"/>
                <a:gd name="T1" fmla="*/ 28 h 66"/>
                <a:gd name="T2" fmla="*/ 0 w 90"/>
                <a:gd name="T3" fmla="*/ 28 h 66"/>
                <a:gd name="T4" fmla="*/ 0 w 90"/>
                <a:gd name="T5" fmla="*/ 28 h 66"/>
                <a:gd name="T6" fmla="*/ 4 w 90"/>
                <a:gd name="T7" fmla="*/ 36 h 66"/>
                <a:gd name="T8" fmla="*/ 8 w 90"/>
                <a:gd name="T9" fmla="*/ 43 h 66"/>
                <a:gd name="T10" fmla="*/ 14 w 90"/>
                <a:gd name="T11" fmla="*/ 52 h 66"/>
                <a:gd name="T12" fmla="*/ 17 w 90"/>
                <a:gd name="T13" fmla="*/ 56 h 66"/>
                <a:gd name="T14" fmla="*/ 22 w 90"/>
                <a:gd name="T15" fmla="*/ 59 h 66"/>
                <a:gd name="T16" fmla="*/ 26 w 90"/>
                <a:gd name="T17" fmla="*/ 63 h 66"/>
                <a:gd name="T18" fmla="*/ 32 w 90"/>
                <a:gd name="T19" fmla="*/ 65 h 66"/>
                <a:gd name="T20" fmla="*/ 37 w 90"/>
                <a:gd name="T21" fmla="*/ 66 h 66"/>
                <a:gd name="T22" fmla="*/ 44 w 90"/>
                <a:gd name="T23" fmla="*/ 66 h 66"/>
                <a:gd name="T24" fmla="*/ 51 w 90"/>
                <a:gd name="T25" fmla="*/ 65 h 66"/>
                <a:gd name="T26" fmla="*/ 59 w 90"/>
                <a:gd name="T27" fmla="*/ 63 h 66"/>
                <a:gd name="T28" fmla="*/ 59 w 90"/>
                <a:gd name="T29" fmla="*/ 63 h 66"/>
                <a:gd name="T30" fmla="*/ 66 w 90"/>
                <a:gd name="T31" fmla="*/ 58 h 66"/>
                <a:gd name="T32" fmla="*/ 72 w 90"/>
                <a:gd name="T33" fmla="*/ 55 h 66"/>
                <a:gd name="T34" fmla="*/ 77 w 90"/>
                <a:gd name="T35" fmla="*/ 50 h 66"/>
                <a:gd name="T36" fmla="*/ 81 w 90"/>
                <a:gd name="T37" fmla="*/ 45 h 66"/>
                <a:gd name="T38" fmla="*/ 84 w 90"/>
                <a:gd name="T39" fmla="*/ 41 h 66"/>
                <a:gd name="T40" fmla="*/ 87 w 90"/>
                <a:gd name="T41" fmla="*/ 36 h 66"/>
                <a:gd name="T42" fmla="*/ 89 w 90"/>
                <a:gd name="T43" fmla="*/ 26 h 66"/>
                <a:gd name="T44" fmla="*/ 90 w 90"/>
                <a:gd name="T45" fmla="*/ 16 h 66"/>
                <a:gd name="T46" fmla="*/ 89 w 90"/>
                <a:gd name="T47" fmla="*/ 9 h 66"/>
                <a:gd name="T48" fmla="*/ 87 w 90"/>
                <a:gd name="T49" fmla="*/ 0 h 66"/>
                <a:gd name="T50" fmla="*/ 87 w 90"/>
                <a:gd name="T51" fmla="*/ 0 h 66"/>
                <a:gd name="T52" fmla="*/ 0 w 90"/>
                <a:gd name="T53" fmla="*/ 28 h 66"/>
                <a:gd name="T54" fmla="*/ 0 w 90"/>
                <a:gd name="T55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66"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8" y="43"/>
                  </a:lnTo>
                  <a:lnTo>
                    <a:pt x="14" y="52"/>
                  </a:lnTo>
                  <a:lnTo>
                    <a:pt x="17" y="56"/>
                  </a:lnTo>
                  <a:lnTo>
                    <a:pt x="22" y="59"/>
                  </a:lnTo>
                  <a:lnTo>
                    <a:pt x="26" y="63"/>
                  </a:lnTo>
                  <a:lnTo>
                    <a:pt x="32" y="65"/>
                  </a:lnTo>
                  <a:lnTo>
                    <a:pt x="37" y="66"/>
                  </a:lnTo>
                  <a:lnTo>
                    <a:pt x="44" y="66"/>
                  </a:lnTo>
                  <a:lnTo>
                    <a:pt x="51" y="65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66" y="58"/>
                  </a:lnTo>
                  <a:lnTo>
                    <a:pt x="72" y="55"/>
                  </a:lnTo>
                  <a:lnTo>
                    <a:pt x="77" y="50"/>
                  </a:lnTo>
                  <a:lnTo>
                    <a:pt x="81" y="45"/>
                  </a:lnTo>
                  <a:lnTo>
                    <a:pt x="84" y="41"/>
                  </a:lnTo>
                  <a:lnTo>
                    <a:pt x="87" y="36"/>
                  </a:lnTo>
                  <a:lnTo>
                    <a:pt x="89" y="26"/>
                  </a:lnTo>
                  <a:lnTo>
                    <a:pt x="90" y="16"/>
                  </a:lnTo>
                  <a:lnTo>
                    <a:pt x="89" y="9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00"/>
            <p:cNvSpPr>
              <a:spLocks/>
            </p:cNvSpPr>
            <p:nvPr/>
          </p:nvSpPr>
          <p:spPr bwMode="auto">
            <a:xfrm flipH="1">
              <a:off x="4214317" y="-353703"/>
              <a:ext cx="163372" cy="74710"/>
            </a:xfrm>
            <a:custGeom>
              <a:avLst/>
              <a:gdLst>
                <a:gd name="T0" fmla="*/ 101 w 561"/>
                <a:gd name="T1" fmla="*/ 302 h 302"/>
                <a:gd name="T2" fmla="*/ 131 w 561"/>
                <a:gd name="T3" fmla="*/ 301 h 302"/>
                <a:gd name="T4" fmla="*/ 163 w 561"/>
                <a:gd name="T5" fmla="*/ 296 h 302"/>
                <a:gd name="T6" fmla="*/ 196 w 561"/>
                <a:gd name="T7" fmla="*/ 287 h 302"/>
                <a:gd name="T8" fmla="*/ 230 w 561"/>
                <a:gd name="T9" fmla="*/ 274 h 302"/>
                <a:gd name="T10" fmla="*/ 263 w 561"/>
                <a:gd name="T11" fmla="*/ 255 h 302"/>
                <a:gd name="T12" fmla="*/ 296 w 561"/>
                <a:gd name="T13" fmla="*/ 230 h 302"/>
                <a:gd name="T14" fmla="*/ 327 w 561"/>
                <a:gd name="T15" fmla="*/ 196 h 302"/>
                <a:gd name="T16" fmla="*/ 355 w 561"/>
                <a:gd name="T17" fmla="*/ 155 h 302"/>
                <a:gd name="T18" fmla="*/ 368 w 561"/>
                <a:gd name="T19" fmla="*/ 137 h 302"/>
                <a:gd name="T20" fmla="*/ 396 w 561"/>
                <a:gd name="T21" fmla="*/ 104 h 302"/>
                <a:gd name="T22" fmla="*/ 427 w 561"/>
                <a:gd name="T23" fmla="*/ 78 h 302"/>
                <a:gd name="T24" fmla="*/ 460 w 561"/>
                <a:gd name="T25" fmla="*/ 58 h 302"/>
                <a:gd name="T26" fmla="*/ 491 w 561"/>
                <a:gd name="T27" fmla="*/ 43 h 302"/>
                <a:gd name="T28" fmla="*/ 529 w 561"/>
                <a:gd name="T29" fmla="*/ 28 h 302"/>
                <a:gd name="T30" fmla="*/ 553 w 561"/>
                <a:gd name="T31" fmla="*/ 21 h 302"/>
                <a:gd name="T32" fmla="*/ 556 w 561"/>
                <a:gd name="T33" fmla="*/ 19 h 302"/>
                <a:gd name="T34" fmla="*/ 561 w 561"/>
                <a:gd name="T35" fmla="*/ 13 h 302"/>
                <a:gd name="T36" fmla="*/ 561 w 561"/>
                <a:gd name="T37" fmla="*/ 8 h 302"/>
                <a:gd name="T38" fmla="*/ 556 w 561"/>
                <a:gd name="T39" fmla="*/ 1 h 302"/>
                <a:gd name="T40" fmla="*/ 547 w 561"/>
                <a:gd name="T41" fmla="*/ 0 h 302"/>
                <a:gd name="T42" fmla="*/ 539 w 561"/>
                <a:gd name="T43" fmla="*/ 2 h 302"/>
                <a:gd name="T44" fmla="*/ 494 w 561"/>
                <a:gd name="T45" fmla="*/ 17 h 302"/>
                <a:gd name="T46" fmla="*/ 464 w 561"/>
                <a:gd name="T47" fmla="*/ 31 h 302"/>
                <a:gd name="T48" fmla="*/ 429 w 561"/>
                <a:gd name="T49" fmla="*/ 50 h 302"/>
                <a:gd name="T50" fmla="*/ 396 w 561"/>
                <a:gd name="T51" fmla="*/ 75 h 302"/>
                <a:gd name="T52" fmla="*/ 363 w 561"/>
                <a:gd name="T53" fmla="*/ 105 h 302"/>
                <a:gd name="T54" fmla="*/ 335 w 561"/>
                <a:gd name="T55" fmla="*/ 144 h 302"/>
                <a:gd name="T56" fmla="*/ 325 w 561"/>
                <a:gd name="T57" fmla="*/ 162 h 302"/>
                <a:gd name="T58" fmla="*/ 301 w 561"/>
                <a:gd name="T59" fmla="*/ 192 h 302"/>
                <a:gd name="T60" fmla="*/ 277 w 561"/>
                <a:gd name="T61" fmla="*/ 217 h 302"/>
                <a:gd name="T62" fmla="*/ 252 w 561"/>
                <a:gd name="T63" fmla="*/ 236 h 302"/>
                <a:gd name="T64" fmla="*/ 225 w 561"/>
                <a:gd name="T65" fmla="*/ 251 h 302"/>
                <a:gd name="T66" fmla="*/ 198 w 561"/>
                <a:gd name="T67" fmla="*/ 263 h 302"/>
                <a:gd name="T68" fmla="*/ 172 w 561"/>
                <a:gd name="T69" fmla="*/ 272 h 302"/>
                <a:gd name="T70" fmla="*/ 134 w 561"/>
                <a:gd name="T71" fmla="*/ 278 h 302"/>
                <a:gd name="T72" fmla="*/ 88 w 561"/>
                <a:gd name="T73" fmla="*/ 279 h 302"/>
                <a:gd name="T74" fmla="*/ 50 w 561"/>
                <a:gd name="T75" fmla="*/ 276 h 302"/>
                <a:gd name="T76" fmla="*/ 24 w 561"/>
                <a:gd name="T77" fmla="*/ 271 h 302"/>
                <a:gd name="T78" fmla="*/ 15 w 561"/>
                <a:gd name="T79" fmla="*/ 269 h 302"/>
                <a:gd name="T80" fmla="*/ 6 w 561"/>
                <a:gd name="T81" fmla="*/ 269 h 302"/>
                <a:gd name="T82" fmla="*/ 1 w 561"/>
                <a:gd name="T83" fmla="*/ 275 h 302"/>
                <a:gd name="T84" fmla="*/ 0 w 561"/>
                <a:gd name="T85" fmla="*/ 279 h 302"/>
                <a:gd name="T86" fmla="*/ 4 w 561"/>
                <a:gd name="T87" fmla="*/ 287 h 302"/>
                <a:gd name="T88" fmla="*/ 8 w 561"/>
                <a:gd name="T89" fmla="*/ 289 h 302"/>
                <a:gd name="T90" fmla="*/ 34 w 561"/>
                <a:gd name="T91" fmla="*/ 296 h 302"/>
                <a:gd name="T92" fmla="*/ 64 w 561"/>
                <a:gd name="T93" fmla="*/ 300 h 302"/>
                <a:gd name="T94" fmla="*/ 101 w 561"/>
                <a:gd name="T9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1" h="302">
                  <a:moveTo>
                    <a:pt x="101" y="302"/>
                  </a:moveTo>
                  <a:lnTo>
                    <a:pt x="101" y="302"/>
                  </a:lnTo>
                  <a:lnTo>
                    <a:pt x="115" y="302"/>
                  </a:lnTo>
                  <a:lnTo>
                    <a:pt x="131" y="301"/>
                  </a:lnTo>
                  <a:lnTo>
                    <a:pt x="147" y="299"/>
                  </a:lnTo>
                  <a:lnTo>
                    <a:pt x="163" y="296"/>
                  </a:lnTo>
                  <a:lnTo>
                    <a:pt x="179" y="292"/>
                  </a:lnTo>
                  <a:lnTo>
                    <a:pt x="196" y="287"/>
                  </a:lnTo>
                  <a:lnTo>
                    <a:pt x="213" y="282"/>
                  </a:lnTo>
                  <a:lnTo>
                    <a:pt x="230" y="274"/>
                  </a:lnTo>
                  <a:lnTo>
                    <a:pt x="248" y="265"/>
                  </a:lnTo>
                  <a:lnTo>
                    <a:pt x="263" y="255"/>
                  </a:lnTo>
                  <a:lnTo>
                    <a:pt x="280" y="243"/>
                  </a:lnTo>
                  <a:lnTo>
                    <a:pt x="296" y="230"/>
                  </a:lnTo>
                  <a:lnTo>
                    <a:pt x="312" y="213"/>
                  </a:lnTo>
                  <a:lnTo>
                    <a:pt x="327" y="196"/>
                  </a:lnTo>
                  <a:lnTo>
                    <a:pt x="342" y="177"/>
                  </a:lnTo>
                  <a:lnTo>
                    <a:pt x="355" y="155"/>
                  </a:lnTo>
                  <a:lnTo>
                    <a:pt x="355" y="155"/>
                  </a:lnTo>
                  <a:lnTo>
                    <a:pt x="368" y="137"/>
                  </a:lnTo>
                  <a:lnTo>
                    <a:pt x="381" y="120"/>
                  </a:lnTo>
                  <a:lnTo>
                    <a:pt x="396" y="104"/>
                  </a:lnTo>
                  <a:lnTo>
                    <a:pt x="411" y="90"/>
                  </a:lnTo>
                  <a:lnTo>
                    <a:pt x="427" y="78"/>
                  </a:lnTo>
                  <a:lnTo>
                    <a:pt x="444" y="68"/>
                  </a:lnTo>
                  <a:lnTo>
                    <a:pt x="460" y="58"/>
                  </a:lnTo>
                  <a:lnTo>
                    <a:pt x="476" y="49"/>
                  </a:lnTo>
                  <a:lnTo>
                    <a:pt x="491" y="43"/>
                  </a:lnTo>
                  <a:lnTo>
                    <a:pt x="506" y="36"/>
                  </a:lnTo>
                  <a:lnTo>
                    <a:pt x="529" y="28"/>
                  </a:lnTo>
                  <a:lnTo>
                    <a:pt x="546" y="22"/>
                  </a:lnTo>
                  <a:lnTo>
                    <a:pt x="553" y="21"/>
                  </a:lnTo>
                  <a:lnTo>
                    <a:pt x="553" y="21"/>
                  </a:lnTo>
                  <a:lnTo>
                    <a:pt x="556" y="19"/>
                  </a:lnTo>
                  <a:lnTo>
                    <a:pt x="559" y="16"/>
                  </a:lnTo>
                  <a:lnTo>
                    <a:pt x="561" y="13"/>
                  </a:lnTo>
                  <a:lnTo>
                    <a:pt x="561" y="8"/>
                  </a:lnTo>
                  <a:lnTo>
                    <a:pt x="561" y="8"/>
                  </a:lnTo>
                  <a:lnTo>
                    <a:pt x="559" y="4"/>
                  </a:lnTo>
                  <a:lnTo>
                    <a:pt x="556" y="1"/>
                  </a:lnTo>
                  <a:lnTo>
                    <a:pt x="552" y="0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39" y="2"/>
                  </a:lnTo>
                  <a:lnTo>
                    <a:pt x="521" y="7"/>
                  </a:lnTo>
                  <a:lnTo>
                    <a:pt x="494" y="17"/>
                  </a:lnTo>
                  <a:lnTo>
                    <a:pt x="480" y="23"/>
                  </a:lnTo>
                  <a:lnTo>
                    <a:pt x="464" y="31"/>
                  </a:lnTo>
                  <a:lnTo>
                    <a:pt x="447" y="40"/>
                  </a:lnTo>
                  <a:lnTo>
                    <a:pt x="429" y="50"/>
                  </a:lnTo>
                  <a:lnTo>
                    <a:pt x="413" y="61"/>
                  </a:lnTo>
                  <a:lnTo>
                    <a:pt x="396" y="75"/>
                  </a:lnTo>
                  <a:lnTo>
                    <a:pt x="379" y="89"/>
                  </a:lnTo>
                  <a:lnTo>
                    <a:pt x="363" y="105"/>
                  </a:lnTo>
                  <a:lnTo>
                    <a:pt x="349" y="124"/>
                  </a:lnTo>
                  <a:lnTo>
                    <a:pt x="335" y="144"/>
                  </a:lnTo>
                  <a:lnTo>
                    <a:pt x="335" y="144"/>
                  </a:lnTo>
                  <a:lnTo>
                    <a:pt x="325" y="162"/>
                  </a:lnTo>
                  <a:lnTo>
                    <a:pt x="314" y="177"/>
                  </a:lnTo>
                  <a:lnTo>
                    <a:pt x="301" y="192"/>
                  </a:lnTo>
                  <a:lnTo>
                    <a:pt x="290" y="205"/>
                  </a:lnTo>
                  <a:lnTo>
                    <a:pt x="277" y="217"/>
                  </a:lnTo>
                  <a:lnTo>
                    <a:pt x="264" y="226"/>
                  </a:lnTo>
                  <a:lnTo>
                    <a:pt x="252" y="236"/>
                  </a:lnTo>
                  <a:lnTo>
                    <a:pt x="239" y="245"/>
                  </a:lnTo>
                  <a:lnTo>
                    <a:pt x="225" y="251"/>
                  </a:lnTo>
                  <a:lnTo>
                    <a:pt x="212" y="258"/>
                  </a:lnTo>
                  <a:lnTo>
                    <a:pt x="198" y="263"/>
                  </a:lnTo>
                  <a:lnTo>
                    <a:pt x="186" y="267"/>
                  </a:lnTo>
                  <a:lnTo>
                    <a:pt x="172" y="272"/>
                  </a:lnTo>
                  <a:lnTo>
                    <a:pt x="159" y="274"/>
                  </a:lnTo>
                  <a:lnTo>
                    <a:pt x="134" y="278"/>
                  </a:lnTo>
                  <a:lnTo>
                    <a:pt x="110" y="280"/>
                  </a:lnTo>
                  <a:lnTo>
                    <a:pt x="88" y="279"/>
                  </a:lnTo>
                  <a:lnTo>
                    <a:pt x="68" y="278"/>
                  </a:lnTo>
                  <a:lnTo>
                    <a:pt x="50" y="276"/>
                  </a:lnTo>
                  <a:lnTo>
                    <a:pt x="36" y="274"/>
                  </a:lnTo>
                  <a:lnTo>
                    <a:pt x="24" y="271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1" y="267"/>
                  </a:lnTo>
                  <a:lnTo>
                    <a:pt x="6" y="269"/>
                  </a:lnTo>
                  <a:lnTo>
                    <a:pt x="3" y="272"/>
                  </a:lnTo>
                  <a:lnTo>
                    <a:pt x="1" y="275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1" y="284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8" y="289"/>
                  </a:lnTo>
                  <a:lnTo>
                    <a:pt x="15" y="291"/>
                  </a:lnTo>
                  <a:lnTo>
                    <a:pt x="34" y="296"/>
                  </a:lnTo>
                  <a:lnTo>
                    <a:pt x="48" y="298"/>
                  </a:lnTo>
                  <a:lnTo>
                    <a:pt x="64" y="300"/>
                  </a:lnTo>
                  <a:lnTo>
                    <a:pt x="82" y="301"/>
                  </a:lnTo>
                  <a:lnTo>
                    <a:pt x="101" y="302"/>
                  </a:lnTo>
                  <a:lnTo>
                    <a:pt x="101" y="302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01"/>
            <p:cNvSpPr>
              <a:spLocks noEditPoints="1"/>
            </p:cNvSpPr>
            <p:nvPr/>
          </p:nvSpPr>
          <p:spPr bwMode="auto">
            <a:xfrm flipH="1">
              <a:off x="4087443" y="-595206"/>
              <a:ext cx="243320" cy="244978"/>
            </a:xfrm>
            <a:custGeom>
              <a:avLst/>
              <a:gdLst>
                <a:gd name="T0" fmla="*/ 376 w 838"/>
                <a:gd name="T1" fmla="*/ 2 h 985"/>
                <a:gd name="T2" fmla="*/ 294 w 838"/>
                <a:gd name="T3" fmla="*/ 21 h 985"/>
                <a:gd name="T4" fmla="*/ 219 w 838"/>
                <a:gd name="T5" fmla="*/ 59 h 985"/>
                <a:gd name="T6" fmla="*/ 153 w 838"/>
                <a:gd name="T7" fmla="*/ 112 h 985"/>
                <a:gd name="T8" fmla="*/ 95 w 838"/>
                <a:gd name="T9" fmla="*/ 179 h 985"/>
                <a:gd name="T10" fmla="*/ 51 w 838"/>
                <a:gd name="T11" fmla="*/ 258 h 985"/>
                <a:gd name="T12" fmla="*/ 19 w 838"/>
                <a:gd name="T13" fmla="*/ 345 h 985"/>
                <a:gd name="T14" fmla="*/ 2 w 838"/>
                <a:gd name="T15" fmla="*/ 441 h 985"/>
                <a:gd name="T16" fmla="*/ 0 w 838"/>
                <a:gd name="T17" fmla="*/ 516 h 985"/>
                <a:gd name="T18" fmla="*/ 12 w 838"/>
                <a:gd name="T19" fmla="*/ 610 h 985"/>
                <a:gd name="T20" fmla="*/ 38 w 838"/>
                <a:gd name="T21" fmla="*/ 697 h 985"/>
                <a:gd name="T22" fmla="*/ 76 w 838"/>
                <a:gd name="T23" fmla="*/ 776 h 985"/>
                <a:gd name="T24" fmla="*/ 127 w 838"/>
                <a:gd name="T25" fmla="*/ 845 h 985"/>
                <a:gd name="T26" fmla="*/ 186 w 838"/>
                <a:gd name="T27" fmla="*/ 902 h 985"/>
                <a:gd name="T28" fmla="*/ 255 w 838"/>
                <a:gd name="T29" fmla="*/ 946 h 985"/>
                <a:gd name="T30" fmla="*/ 330 w 838"/>
                <a:gd name="T31" fmla="*/ 974 h 985"/>
                <a:gd name="T32" fmla="*/ 389 w 838"/>
                <a:gd name="T33" fmla="*/ 983 h 985"/>
                <a:gd name="T34" fmla="*/ 448 w 838"/>
                <a:gd name="T35" fmla="*/ 983 h 985"/>
                <a:gd name="T36" fmla="*/ 527 w 838"/>
                <a:gd name="T37" fmla="*/ 968 h 985"/>
                <a:gd name="T38" fmla="*/ 600 w 838"/>
                <a:gd name="T39" fmla="*/ 936 h 985"/>
                <a:gd name="T40" fmla="*/ 666 w 838"/>
                <a:gd name="T41" fmla="*/ 890 h 985"/>
                <a:gd name="T42" fmla="*/ 725 w 838"/>
                <a:gd name="T43" fmla="*/ 829 h 985"/>
                <a:gd name="T44" fmla="*/ 772 w 838"/>
                <a:gd name="T45" fmla="*/ 758 h 985"/>
                <a:gd name="T46" fmla="*/ 808 w 838"/>
                <a:gd name="T47" fmla="*/ 677 h 985"/>
                <a:gd name="T48" fmla="*/ 830 w 838"/>
                <a:gd name="T49" fmla="*/ 587 h 985"/>
                <a:gd name="T50" fmla="*/ 838 w 838"/>
                <a:gd name="T51" fmla="*/ 492 h 985"/>
                <a:gd name="T52" fmla="*/ 833 w 838"/>
                <a:gd name="T53" fmla="*/ 418 h 985"/>
                <a:gd name="T54" fmla="*/ 812 w 838"/>
                <a:gd name="T55" fmla="*/ 323 h 985"/>
                <a:gd name="T56" fmla="*/ 778 w 838"/>
                <a:gd name="T57" fmla="*/ 236 h 985"/>
                <a:gd name="T58" fmla="*/ 729 w 838"/>
                <a:gd name="T59" fmla="*/ 161 h 985"/>
                <a:gd name="T60" fmla="*/ 670 w 838"/>
                <a:gd name="T61" fmla="*/ 97 h 985"/>
                <a:gd name="T62" fmla="*/ 600 w 838"/>
                <a:gd name="T63" fmla="*/ 48 h 985"/>
                <a:gd name="T64" fmla="*/ 524 w 838"/>
                <a:gd name="T65" fmla="*/ 15 h 985"/>
                <a:gd name="T66" fmla="*/ 440 w 838"/>
                <a:gd name="T67" fmla="*/ 0 h 985"/>
                <a:gd name="T68" fmla="*/ 598 w 838"/>
                <a:gd name="T69" fmla="*/ 353 h 985"/>
                <a:gd name="T70" fmla="*/ 559 w 838"/>
                <a:gd name="T71" fmla="*/ 320 h 985"/>
                <a:gd name="T72" fmla="*/ 544 w 838"/>
                <a:gd name="T73" fmla="*/ 284 h 985"/>
                <a:gd name="T74" fmla="*/ 546 w 838"/>
                <a:gd name="T75" fmla="*/ 262 h 985"/>
                <a:gd name="T76" fmla="*/ 564 w 838"/>
                <a:gd name="T77" fmla="*/ 232 h 985"/>
                <a:gd name="T78" fmla="*/ 595 w 838"/>
                <a:gd name="T79" fmla="*/ 210 h 985"/>
                <a:gd name="T80" fmla="*/ 631 w 838"/>
                <a:gd name="T81" fmla="*/ 203 h 985"/>
                <a:gd name="T82" fmla="*/ 656 w 838"/>
                <a:gd name="T83" fmla="*/ 207 h 985"/>
                <a:gd name="T84" fmla="*/ 681 w 838"/>
                <a:gd name="T85" fmla="*/ 223 h 985"/>
                <a:gd name="T86" fmla="*/ 702 w 838"/>
                <a:gd name="T87" fmla="*/ 264 h 985"/>
                <a:gd name="T88" fmla="*/ 706 w 838"/>
                <a:gd name="T89" fmla="*/ 294 h 985"/>
                <a:gd name="T90" fmla="*/ 696 w 838"/>
                <a:gd name="T91" fmla="*/ 332 h 985"/>
                <a:gd name="T92" fmla="*/ 682 w 838"/>
                <a:gd name="T93" fmla="*/ 347 h 985"/>
                <a:gd name="T94" fmla="*/ 655 w 838"/>
                <a:gd name="T95" fmla="*/ 359 h 985"/>
                <a:gd name="T96" fmla="*/ 608 w 838"/>
                <a:gd name="T97" fmla="*/ 356 h 985"/>
                <a:gd name="T98" fmla="*/ 700 w 838"/>
                <a:gd name="T99" fmla="*/ 452 h 985"/>
                <a:gd name="T100" fmla="*/ 695 w 838"/>
                <a:gd name="T101" fmla="*/ 434 h 985"/>
                <a:gd name="T102" fmla="*/ 703 w 838"/>
                <a:gd name="T103" fmla="*/ 415 h 985"/>
                <a:gd name="T104" fmla="*/ 719 w 838"/>
                <a:gd name="T105" fmla="*/ 408 h 985"/>
                <a:gd name="T106" fmla="*/ 743 w 838"/>
                <a:gd name="T107" fmla="*/ 414 h 985"/>
                <a:gd name="T108" fmla="*/ 751 w 838"/>
                <a:gd name="T109" fmla="*/ 429 h 985"/>
                <a:gd name="T110" fmla="*/ 744 w 838"/>
                <a:gd name="T111" fmla="*/ 452 h 985"/>
                <a:gd name="T112" fmla="*/ 729 w 838"/>
                <a:gd name="T113" fmla="*/ 461 h 985"/>
                <a:gd name="T114" fmla="*/ 708 w 838"/>
                <a:gd name="T115" fmla="*/ 459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8" h="985">
                  <a:moveTo>
                    <a:pt x="419" y="0"/>
                  </a:moveTo>
                  <a:lnTo>
                    <a:pt x="419" y="0"/>
                  </a:lnTo>
                  <a:lnTo>
                    <a:pt x="397" y="0"/>
                  </a:lnTo>
                  <a:lnTo>
                    <a:pt x="376" y="2"/>
                  </a:lnTo>
                  <a:lnTo>
                    <a:pt x="355" y="5"/>
                  </a:lnTo>
                  <a:lnTo>
                    <a:pt x="334" y="9"/>
                  </a:lnTo>
                  <a:lnTo>
                    <a:pt x="314" y="15"/>
                  </a:lnTo>
                  <a:lnTo>
                    <a:pt x="294" y="21"/>
                  </a:lnTo>
                  <a:lnTo>
                    <a:pt x="275" y="29"/>
                  </a:lnTo>
                  <a:lnTo>
                    <a:pt x="256" y="39"/>
                  </a:lnTo>
                  <a:lnTo>
                    <a:pt x="237" y="48"/>
                  </a:lnTo>
                  <a:lnTo>
                    <a:pt x="219" y="59"/>
                  </a:lnTo>
                  <a:lnTo>
                    <a:pt x="202" y="71"/>
                  </a:lnTo>
                  <a:lnTo>
                    <a:pt x="185" y="84"/>
                  </a:lnTo>
                  <a:lnTo>
                    <a:pt x="168" y="97"/>
                  </a:lnTo>
                  <a:lnTo>
                    <a:pt x="153" y="112"/>
                  </a:lnTo>
                  <a:lnTo>
                    <a:pt x="137" y="127"/>
                  </a:lnTo>
                  <a:lnTo>
                    <a:pt x="122" y="143"/>
                  </a:lnTo>
                  <a:lnTo>
                    <a:pt x="109" y="161"/>
                  </a:lnTo>
                  <a:lnTo>
                    <a:pt x="95" y="179"/>
                  </a:lnTo>
                  <a:lnTo>
                    <a:pt x="83" y="197"/>
                  </a:lnTo>
                  <a:lnTo>
                    <a:pt x="72" y="217"/>
                  </a:lnTo>
                  <a:lnTo>
                    <a:pt x="61" y="236"/>
                  </a:lnTo>
                  <a:lnTo>
                    <a:pt x="51" y="258"/>
                  </a:lnTo>
                  <a:lnTo>
                    <a:pt x="42" y="278"/>
                  </a:lnTo>
                  <a:lnTo>
                    <a:pt x="33" y="300"/>
                  </a:lnTo>
                  <a:lnTo>
                    <a:pt x="26" y="323"/>
                  </a:lnTo>
                  <a:lnTo>
                    <a:pt x="19" y="345"/>
                  </a:lnTo>
                  <a:lnTo>
                    <a:pt x="14" y="369"/>
                  </a:lnTo>
                  <a:lnTo>
                    <a:pt x="9" y="393"/>
                  </a:lnTo>
                  <a:lnTo>
                    <a:pt x="5" y="418"/>
                  </a:lnTo>
                  <a:lnTo>
                    <a:pt x="2" y="441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6"/>
                  </a:lnTo>
                  <a:lnTo>
                    <a:pt x="2" y="541"/>
                  </a:lnTo>
                  <a:lnTo>
                    <a:pt x="5" y="564"/>
                  </a:lnTo>
                  <a:lnTo>
                    <a:pt x="8" y="587"/>
                  </a:lnTo>
                  <a:lnTo>
                    <a:pt x="12" y="610"/>
                  </a:lnTo>
                  <a:lnTo>
                    <a:pt x="17" y="633"/>
                  </a:lnTo>
                  <a:lnTo>
                    <a:pt x="24" y="655"/>
                  </a:lnTo>
                  <a:lnTo>
                    <a:pt x="30" y="677"/>
                  </a:lnTo>
                  <a:lnTo>
                    <a:pt x="38" y="697"/>
                  </a:lnTo>
                  <a:lnTo>
                    <a:pt x="46" y="718"/>
                  </a:lnTo>
                  <a:lnTo>
                    <a:pt x="56" y="738"/>
                  </a:lnTo>
                  <a:lnTo>
                    <a:pt x="66" y="758"/>
                  </a:lnTo>
                  <a:lnTo>
                    <a:pt x="76" y="776"/>
                  </a:lnTo>
                  <a:lnTo>
                    <a:pt x="89" y="794"/>
                  </a:lnTo>
                  <a:lnTo>
                    <a:pt x="100" y="812"/>
                  </a:lnTo>
                  <a:lnTo>
                    <a:pt x="113" y="829"/>
                  </a:lnTo>
                  <a:lnTo>
                    <a:pt x="127" y="845"/>
                  </a:lnTo>
                  <a:lnTo>
                    <a:pt x="140" y="860"/>
                  </a:lnTo>
                  <a:lnTo>
                    <a:pt x="156" y="875"/>
                  </a:lnTo>
                  <a:lnTo>
                    <a:pt x="171" y="890"/>
                  </a:lnTo>
                  <a:lnTo>
                    <a:pt x="186" y="902"/>
                  </a:lnTo>
                  <a:lnTo>
                    <a:pt x="203" y="914"/>
                  </a:lnTo>
                  <a:lnTo>
                    <a:pt x="220" y="925"/>
                  </a:lnTo>
                  <a:lnTo>
                    <a:pt x="237" y="936"/>
                  </a:lnTo>
                  <a:lnTo>
                    <a:pt x="255" y="946"/>
                  </a:lnTo>
                  <a:lnTo>
                    <a:pt x="273" y="954"/>
                  </a:lnTo>
                  <a:lnTo>
                    <a:pt x="292" y="962"/>
                  </a:lnTo>
                  <a:lnTo>
                    <a:pt x="311" y="968"/>
                  </a:lnTo>
                  <a:lnTo>
                    <a:pt x="330" y="974"/>
                  </a:lnTo>
                  <a:lnTo>
                    <a:pt x="349" y="978"/>
                  </a:lnTo>
                  <a:lnTo>
                    <a:pt x="369" y="981"/>
                  </a:lnTo>
                  <a:lnTo>
                    <a:pt x="389" y="983"/>
                  </a:lnTo>
                  <a:lnTo>
                    <a:pt x="389" y="983"/>
                  </a:lnTo>
                  <a:lnTo>
                    <a:pt x="419" y="985"/>
                  </a:lnTo>
                  <a:lnTo>
                    <a:pt x="419" y="985"/>
                  </a:lnTo>
                  <a:lnTo>
                    <a:pt x="448" y="983"/>
                  </a:lnTo>
                  <a:lnTo>
                    <a:pt x="448" y="983"/>
                  </a:lnTo>
                  <a:lnTo>
                    <a:pt x="468" y="981"/>
                  </a:lnTo>
                  <a:lnTo>
                    <a:pt x="488" y="978"/>
                  </a:lnTo>
                  <a:lnTo>
                    <a:pt x="508" y="974"/>
                  </a:lnTo>
                  <a:lnTo>
                    <a:pt x="527" y="968"/>
                  </a:lnTo>
                  <a:lnTo>
                    <a:pt x="546" y="962"/>
                  </a:lnTo>
                  <a:lnTo>
                    <a:pt x="564" y="954"/>
                  </a:lnTo>
                  <a:lnTo>
                    <a:pt x="583" y="946"/>
                  </a:lnTo>
                  <a:lnTo>
                    <a:pt x="600" y="936"/>
                  </a:lnTo>
                  <a:lnTo>
                    <a:pt x="618" y="925"/>
                  </a:lnTo>
                  <a:lnTo>
                    <a:pt x="635" y="914"/>
                  </a:lnTo>
                  <a:lnTo>
                    <a:pt x="651" y="902"/>
                  </a:lnTo>
                  <a:lnTo>
                    <a:pt x="666" y="890"/>
                  </a:lnTo>
                  <a:lnTo>
                    <a:pt x="682" y="875"/>
                  </a:lnTo>
                  <a:lnTo>
                    <a:pt x="697" y="860"/>
                  </a:lnTo>
                  <a:lnTo>
                    <a:pt x="711" y="845"/>
                  </a:lnTo>
                  <a:lnTo>
                    <a:pt x="725" y="829"/>
                  </a:lnTo>
                  <a:lnTo>
                    <a:pt x="737" y="812"/>
                  </a:lnTo>
                  <a:lnTo>
                    <a:pt x="749" y="794"/>
                  </a:lnTo>
                  <a:lnTo>
                    <a:pt x="761" y="776"/>
                  </a:lnTo>
                  <a:lnTo>
                    <a:pt x="772" y="758"/>
                  </a:lnTo>
                  <a:lnTo>
                    <a:pt x="782" y="738"/>
                  </a:lnTo>
                  <a:lnTo>
                    <a:pt x="791" y="718"/>
                  </a:lnTo>
                  <a:lnTo>
                    <a:pt x="800" y="697"/>
                  </a:lnTo>
                  <a:lnTo>
                    <a:pt x="808" y="677"/>
                  </a:lnTo>
                  <a:lnTo>
                    <a:pt x="815" y="655"/>
                  </a:lnTo>
                  <a:lnTo>
                    <a:pt x="820" y="633"/>
                  </a:lnTo>
                  <a:lnTo>
                    <a:pt x="826" y="610"/>
                  </a:lnTo>
                  <a:lnTo>
                    <a:pt x="830" y="587"/>
                  </a:lnTo>
                  <a:lnTo>
                    <a:pt x="834" y="564"/>
                  </a:lnTo>
                  <a:lnTo>
                    <a:pt x="836" y="541"/>
                  </a:lnTo>
                  <a:lnTo>
                    <a:pt x="837" y="516"/>
                  </a:lnTo>
                  <a:lnTo>
                    <a:pt x="838" y="492"/>
                  </a:lnTo>
                  <a:lnTo>
                    <a:pt x="838" y="492"/>
                  </a:lnTo>
                  <a:lnTo>
                    <a:pt x="837" y="466"/>
                  </a:lnTo>
                  <a:lnTo>
                    <a:pt x="836" y="441"/>
                  </a:lnTo>
                  <a:lnTo>
                    <a:pt x="833" y="418"/>
                  </a:lnTo>
                  <a:lnTo>
                    <a:pt x="829" y="393"/>
                  </a:lnTo>
                  <a:lnTo>
                    <a:pt x="825" y="369"/>
                  </a:lnTo>
                  <a:lnTo>
                    <a:pt x="819" y="345"/>
                  </a:lnTo>
                  <a:lnTo>
                    <a:pt x="812" y="323"/>
                  </a:lnTo>
                  <a:lnTo>
                    <a:pt x="804" y="300"/>
                  </a:lnTo>
                  <a:lnTo>
                    <a:pt x="797" y="278"/>
                  </a:lnTo>
                  <a:lnTo>
                    <a:pt x="788" y="258"/>
                  </a:lnTo>
                  <a:lnTo>
                    <a:pt x="778" y="236"/>
                  </a:lnTo>
                  <a:lnTo>
                    <a:pt x="766" y="217"/>
                  </a:lnTo>
                  <a:lnTo>
                    <a:pt x="754" y="197"/>
                  </a:lnTo>
                  <a:lnTo>
                    <a:pt x="742" y="179"/>
                  </a:lnTo>
                  <a:lnTo>
                    <a:pt x="729" y="161"/>
                  </a:lnTo>
                  <a:lnTo>
                    <a:pt x="715" y="143"/>
                  </a:lnTo>
                  <a:lnTo>
                    <a:pt x="700" y="127"/>
                  </a:lnTo>
                  <a:lnTo>
                    <a:pt x="686" y="112"/>
                  </a:lnTo>
                  <a:lnTo>
                    <a:pt x="670" y="97"/>
                  </a:lnTo>
                  <a:lnTo>
                    <a:pt x="653" y="84"/>
                  </a:lnTo>
                  <a:lnTo>
                    <a:pt x="636" y="71"/>
                  </a:lnTo>
                  <a:lnTo>
                    <a:pt x="618" y="59"/>
                  </a:lnTo>
                  <a:lnTo>
                    <a:pt x="600" y="48"/>
                  </a:lnTo>
                  <a:lnTo>
                    <a:pt x="582" y="39"/>
                  </a:lnTo>
                  <a:lnTo>
                    <a:pt x="563" y="29"/>
                  </a:lnTo>
                  <a:lnTo>
                    <a:pt x="543" y="21"/>
                  </a:lnTo>
                  <a:lnTo>
                    <a:pt x="524" y="15"/>
                  </a:lnTo>
                  <a:lnTo>
                    <a:pt x="504" y="9"/>
                  </a:lnTo>
                  <a:lnTo>
                    <a:pt x="483" y="5"/>
                  </a:lnTo>
                  <a:lnTo>
                    <a:pt x="461" y="2"/>
                  </a:lnTo>
                  <a:lnTo>
                    <a:pt x="440" y="0"/>
                  </a:lnTo>
                  <a:lnTo>
                    <a:pt x="419" y="0"/>
                  </a:lnTo>
                  <a:lnTo>
                    <a:pt x="419" y="0"/>
                  </a:lnTo>
                  <a:close/>
                  <a:moveTo>
                    <a:pt x="598" y="353"/>
                  </a:moveTo>
                  <a:lnTo>
                    <a:pt x="598" y="353"/>
                  </a:lnTo>
                  <a:lnTo>
                    <a:pt x="587" y="346"/>
                  </a:lnTo>
                  <a:lnTo>
                    <a:pt x="577" y="340"/>
                  </a:lnTo>
                  <a:lnTo>
                    <a:pt x="567" y="330"/>
                  </a:lnTo>
                  <a:lnTo>
                    <a:pt x="559" y="320"/>
                  </a:lnTo>
                  <a:lnTo>
                    <a:pt x="551" y="310"/>
                  </a:lnTo>
                  <a:lnTo>
                    <a:pt x="546" y="297"/>
                  </a:lnTo>
                  <a:lnTo>
                    <a:pt x="545" y="291"/>
                  </a:lnTo>
                  <a:lnTo>
                    <a:pt x="544" y="284"/>
                  </a:lnTo>
                  <a:lnTo>
                    <a:pt x="544" y="277"/>
                  </a:lnTo>
                  <a:lnTo>
                    <a:pt x="544" y="271"/>
                  </a:lnTo>
                  <a:lnTo>
                    <a:pt x="544" y="271"/>
                  </a:lnTo>
                  <a:lnTo>
                    <a:pt x="546" y="262"/>
                  </a:lnTo>
                  <a:lnTo>
                    <a:pt x="550" y="253"/>
                  </a:lnTo>
                  <a:lnTo>
                    <a:pt x="553" y="246"/>
                  </a:lnTo>
                  <a:lnTo>
                    <a:pt x="559" y="238"/>
                  </a:lnTo>
                  <a:lnTo>
                    <a:pt x="564" y="232"/>
                  </a:lnTo>
                  <a:lnTo>
                    <a:pt x="571" y="225"/>
                  </a:lnTo>
                  <a:lnTo>
                    <a:pt x="579" y="220"/>
                  </a:lnTo>
                  <a:lnTo>
                    <a:pt x="587" y="215"/>
                  </a:lnTo>
                  <a:lnTo>
                    <a:pt x="595" y="210"/>
                  </a:lnTo>
                  <a:lnTo>
                    <a:pt x="604" y="207"/>
                  </a:lnTo>
                  <a:lnTo>
                    <a:pt x="613" y="205"/>
                  </a:lnTo>
                  <a:lnTo>
                    <a:pt x="622" y="204"/>
                  </a:lnTo>
                  <a:lnTo>
                    <a:pt x="631" y="203"/>
                  </a:lnTo>
                  <a:lnTo>
                    <a:pt x="640" y="203"/>
                  </a:lnTo>
                  <a:lnTo>
                    <a:pt x="649" y="205"/>
                  </a:lnTo>
                  <a:lnTo>
                    <a:pt x="656" y="207"/>
                  </a:lnTo>
                  <a:lnTo>
                    <a:pt x="656" y="207"/>
                  </a:lnTo>
                  <a:lnTo>
                    <a:pt x="663" y="210"/>
                  </a:lnTo>
                  <a:lnTo>
                    <a:pt x="670" y="214"/>
                  </a:lnTo>
                  <a:lnTo>
                    <a:pt x="675" y="219"/>
                  </a:lnTo>
                  <a:lnTo>
                    <a:pt x="681" y="223"/>
                  </a:lnTo>
                  <a:lnTo>
                    <a:pt x="689" y="234"/>
                  </a:lnTo>
                  <a:lnTo>
                    <a:pt x="696" y="245"/>
                  </a:lnTo>
                  <a:lnTo>
                    <a:pt x="700" y="256"/>
                  </a:lnTo>
                  <a:lnTo>
                    <a:pt x="702" y="264"/>
                  </a:lnTo>
                  <a:lnTo>
                    <a:pt x="705" y="275"/>
                  </a:lnTo>
                  <a:lnTo>
                    <a:pt x="705" y="275"/>
                  </a:lnTo>
                  <a:lnTo>
                    <a:pt x="706" y="286"/>
                  </a:lnTo>
                  <a:lnTo>
                    <a:pt x="706" y="294"/>
                  </a:lnTo>
                  <a:lnTo>
                    <a:pt x="706" y="305"/>
                  </a:lnTo>
                  <a:lnTo>
                    <a:pt x="702" y="316"/>
                  </a:lnTo>
                  <a:lnTo>
                    <a:pt x="699" y="327"/>
                  </a:lnTo>
                  <a:lnTo>
                    <a:pt x="696" y="332"/>
                  </a:lnTo>
                  <a:lnTo>
                    <a:pt x="692" y="338"/>
                  </a:lnTo>
                  <a:lnTo>
                    <a:pt x="688" y="343"/>
                  </a:lnTo>
                  <a:lnTo>
                    <a:pt x="682" y="347"/>
                  </a:lnTo>
                  <a:lnTo>
                    <a:pt x="682" y="347"/>
                  </a:lnTo>
                  <a:lnTo>
                    <a:pt x="675" y="352"/>
                  </a:lnTo>
                  <a:lnTo>
                    <a:pt x="669" y="355"/>
                  </a:lnTo>
                  <a:lnTo>
                    <a:pt x="662" y="358"/>
                  </a:lnTo>
                  <a:lnTo>
                    <a:pt x="655" y="359"/>
                  </a:lnTo>
                  <a:lnTo>
                    <a:pt x="642" y="361"/>
                  </a:lnTo>
                  <a:lnTo>
                    <a:pt x="629" y="360"/>
                  </a:lnTo>
                  <a:lnTo>
                    <a:pt x="618" y="358"/>
                  </a:lnTo>
                  <a:lnTo>
                    <a:pt x="608" y="356"/>
                  </a:lnTo>
                  <a:lnTo>
                    <a:pt x="598" y="353"/>
                  </a:lnTo>
                  <a:lnTo>
                    <a:pt x="598" y="353"/>
                  </a:lnTo>
                  <a:close/>
                  <a:moveTo>
                    <a:pt x="700" y="452"/>
                  </a:moveTo>
                  <a:lnTo>
                    <a:pt x="700" y="452"/>
                  </a:lnTo>
                  <a:lnTo>
                    <a:pt x="698" y="448"/>
                  </a:lnTo>
                  <a:lnTo>
                    <a:pt x="696" y="444"/>
                  </a:lnTo>
                  <a:lnTo>
                    <a:pt x="695" y="438"/>
                  </a:lnTo>
                  <a:lnTo>
                    <a:pt x="695" y="434"/>
                  </a:lnTo>
                  <a:lnTo>
                    <a:pt x="696" y="428"/>
                  </a:lnTo>
                  <a:lnTo>
                    <a:pt x="697" y="424"/>
                  </a:lnTo>
                  <a:lnTo>
                    <a:pt x="700" y="420"/>
                  </a:lnTo>
                  <a:lnTo>
                    <a:pt x="703" y="415"/>
                  </a:lnTo>
                  <a:lnTo>
                    <a:pt x="703" y="415"/>
                  </a:lnTo>
                  <a:lnTo>
                    <a:pt x="708" y="412"/>
                  </a:lnTo>
                  <a:lnTo>
                    <a:pt x="714" y="409"/>
                  </a:lnTo>
                  <a:lnTo>
                    <a:pt x="719" y="408"/>
                  </a:lnTo>
                  <a:lnTo>
                    <a:pt x="726" y="408"/>
                  </a:lnTo>
                  <a:lnTo>
                    <a:pt x="732" y="409"/>
                  </a:lnTo>
                  <a:lnTo>
                    <a:pt x="737" y="411"/>
                  </a:lnTo>
                  <a:lnTo>
                    <a:pt x="743" y="414"/>
                  </a:lnTo>
                  <a:lnTo>
                    <a:pt x="747" y="419"/>
                  </a:lnTo>
                  <a:lnTo>
                    <a:pt x="747" y="419"/>
                  </a:lnTo>
                  <a:lnTo>
                    <a:pt x="749" y="424"/>
                  </a:lnTo>
                  <a:lnTo>
                    <a:pt x="751" y="429"/>
                  </a:lnTo>
                  <a:lnTo>
                    <a:pt x="751" y="436"/>
                  </a:lnTo>
                  <a:lnTo>
                    <a:pt x="749" y="441"/>
                  </a:lnTo>
                  <a:lnTo>
                    <a:pt x="747" y="447"/>
                  </a:lnTo>
                  <a:lnTo>
                    <a:pt x="744" y="452"/>
                  </a:lnTo>
                  <a:lnTo>
                    <a:pt x="738" y="456"/>
                  </a:lnTo>
                  <a:lnTo>
                    <a:pt x="734" y="460"/>
                  </a:lnTo>
                  <a:lnTo>
                    <a:pt x="734" y="460"/>
                  </a:lnTo>
                  <a:lnTo>
                    <a:pt x="729" y="461"/>
                  </a:lnTo>
                  <a:lnTo>
                    <a:pt x="725" y="462"/>
                  </a:lnTo>
                  <a:lnTo>
                    <a:pt x="716" y="461"/>
                  </a:lnTo>
                  <a:lnTo>
                    <a:pt x="711" y="460"/>
                  </a:lnTo>
                  <a:lnTo>
                    <a:pt x="708" y="459"/>
                  </a:lnTo>
                  <a:lnTo>
                    <a:pt x="703" y="455"/>
                  </a:lnTo>
                  <a:lnTo>
                    <a:pt x="700" y="452"/>
                  </a:lnTo>
                  <a:lnTo>
                    <a:pt x="700" y="452"/>
                  </a:lnTo>
                  <a:close/>
                </a:path>
              </a:pathLst>
            </a:custGeom>
            <a:solidFill>
              <a:srgbClr val="ED5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02"/>
            <p:cNvSpPr>
              <a:spLocks/>
            </p:cNvSpPr>
            <p:nvPr/>
          </p:nvSpPr>
          <p:spPr bwMode="auto">
            <a:xfrm flipH="1">
              <a:off x="4184771" y="-351966"/>
              <a:ext cx="48664" cy="34749"/>
            </a:xfrm>
            <a:custGeom>
              <a:avLst/>
              <a:gdLst>
                <a:gd name="T0" fmla="*/ 0 w 171"/>
                <a:gd name="T1" fmla="*/ 140 h 140"/>
                <a:gd name="T2" fmla="*/ 86 w 171"/>
                <a:gd name="T3" fmla="*/ 140 h 140"/>
                <a:gd name="T4" fmla="*/ 171 w 171"/>
                <a:gd name="T5" fmla="*/ 140 h 140"/>
                <a:gd name="T6" fmla="*/ 171 w 171"/>
                <a:gd name="T7" fmla="*/ 140 h 140"/>
                <a:gd name="T8" fmla="*/ 163 w 171"/>
                <a:gd name="T9" fmla="*/ 130 h 140"/>
                <a:gd name="T10" fmla="*/ 155 w 171"/>
                <a:gd name="T11" fmla="*/ 119 h 140"/>
                <a:gd name="T12" fmla="*/ 148 w 171"/>
                <a:gd name="T13" fmla="*/ 108 h 140"/>
                <a:gd name="T14" fmla="*/ 142 w 171"/>
                <a:gd name="T15" fmla="*/ 98 h 140"/>
                <a:gd name="T16" fmla="*/ 136 w 171"/>
                <a:gd name="T17" fmla="*/ 86 h 140"/>
                <a:gd name="T18" fmla="*/ 132 w 171"/>
                <a:gd name="T19" fmla="*/ 74 h 140"/>
                <a:gd name="T20" fmla="*/ 125 w 171"/>
                <a:gd name="T21" fmla="*/ 51 h 140"/>
                <a:gd name="T22" fmla="*/ 120 w 171"/>
                <a:gd name="T23" fmla="*/ 32 h 140"/>
                <a:gd name="T24" fmla="*/ 117 w 171"/>
                <a:gd name="T25" fmla="*/ 16 h 140"/>
                <a:gd name="T26" fmla="*/ 115 w 171"/>
                <a:gd name="T27" fmla="*/ 0 h 140"/>
                <a:gd name="T28" fmla="*/ 115 w 171"/>
                <a:gd name="T29" fmla="*/ 0 h 140"/>
                <a:gd name="T30" fmla="*/ 86 w 171"/>
                <a:gd name="T31" fmla="*/ 2 h 140"/>
                <a:gd name="T32" fmla="*/ 86 w 171"/>
                <a:gd name="T33" fmla="*/ 2 h 140"/>
                <a:gd name="T34" fmla="*/ 56 w 171"/>
                <a:gd name="T35" fmla="*/ 0 h 140"/>
                <a:gd name="T36" fmla="*/ 56 w 171"/>
                <a:gd name="T37" fmla="*/ 0 h 140"/>
                <a:gd name="T38" fmla="*/ 55 w 171"/>
                <a:gd name="T39" fmla="*/ 16 h 140"/>
                <a:gd name="T40" fmla="*/ 52 w 171"/>
                <a:gd name="T41" fmla="*/ 32 h 140"/>
                <a:gd name="T42" fmla="*/ 47 w 171"/>
                <a:gd name="T43" fmla="*/ 51 h 140"/>
                <a:gd name="T44" fmla="*/ 40 w 171"/>
                <a:gd name="T45" fmla="*/ 74 h 140"/>
                <a:gd name="T46" fmla="*/ 35 w 171"/>
                <a:gd name="T47" fmla="*/ 86 h 140"/>
                <a:gd name="T48" fmla="*/ 31 w 171"/>
                <a:gd name="T49" fmla="*/ 98 h 140"/>
                <a:gd name="T50" fmla="*/ 24 w 171"/>
                <a:gd name="T51" fmla="*/ 108 h 140"/>
                <a:gd name="T52" fmla="*/ 17 w 171"/>
                <a:gd name="T53" fmla="*/ 119 h 140"/>
                <a:gd name="T54" fmla="*/ 9 w 171"/>
                <a:gd name="T55" fmla="*/ 130 h 140"/>
                <a:gd name="T56" fmla="*/ 0 w 171"/>
                <a:gd name="T57" fmla="*/ 140 h 140"/>
                <a:gd name="T58" fmla="*/ 0 w 171"/>
                <a:gd name="T5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1" h="140">
                  <a:moveTo>
                    <a:pt x="0" y="140"/>
                  </a:moveTo>
                  <a:lnTo>
                    <a:pt x="86" y="14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63" y="130"/>
                  </a:lnTo>
                  <a:lnTo>
                    <a:pt x="155" y="119"/>
                  </a:lnTo>
                  <a:lnTo>
                    <a:pt x="148" y="108"/>
                  </a:lnTo>
                  <a:lnTo>
                    <a:pt x="142" y="98"/>
                  </a:lnTo>
                  <a:lnTo>
                    <a:pt x="136" y="86"/>
                  </a:lnTo>
                  <a:lnTo>
                    <a:pt x="132" y="74"/>
                  </a:lnTo>
                  <a:lnTo>
                    <a:pt x="125" y="51"/>
                  </a:lnTo>
                  <a:lnTo>
                    <a:pt x="120" y="32"/>
                  </a:lnTo>
                  <a:lnTo>
                    <a:pt x="117" y="16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5" y="16"/>
                  </a:lnTo>
                  <a:lnTo>
                    <a:pt x="52" y="32"/>
                  </a:lnTo>
                  <a:lnTo>
                    <a:pt x="47" y="51"/>
                  </a:lnTo>
                  <a:lnTo>
                    <a:pt x="40" y="74"/>
                  </a:lnTo>
                  <a:lnTo>
                    <a:pt x="35" y="86"/>
                  </a:lnTo>
                  <a:lnTo>
                    <a:pt x="31" y="98"/>
                  </a:lnTo>
                  <a:lnTo>
                    <a:pt x="24" y="108"/>
                  </a:lnTo>
                  <a:lnTo>
                    <a:pt x="17" y="119"/>
                  </a:lnTo>
                  <a:lnTo>
                    <a:pt x="9" y="13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ED5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03"/>
            <p:cNvSpPr>
              <a:spLocks/>
            </p:cNvSpPr>
            <p:nvPr/>
          </p:nvSpPr>
          <p:spPr bwMode="auto">
            <a:xfrm flipH="1">
              <a:off x="4125679" y="-544821"/>
              <a:ext cx="46926" cy="39961"/>
            </a:xfrm>
            <a:custGeom>
              <a:avLst/>
              <a:gdLst>
                <a:gd name="T0" fmla="*/ 0 w 162"/>
                <a:gd name="T1" fmla="*/ 68 h 158"/>
                <a:gd name="T2" fmla="*/ 0 w 162"/>
                <a:gd name="T3" fmla="*/ 68 h 158"/>
                <a:gd name="T4" fmla="*/ 0 w 162"/>
                <a:gd name="T5" fmla="*/ 74 h 158"/>
                <a:gd name="T6" fmla="*/ 0 w 162"/>
                <a:gd name="T7" fmla="*/ 81 h 158"/>
                <a:gd name="T8" fmla="*/ 1 w 162"/>
                <a:gd name="T9" fmla="*/ 88 h 158"/>
                <a:gd name="T10" fmla="*/ 2 w 162"/>
                <a:gd name="T11" fmla="*/ 94 h 158"/>
                <a:gd name="T12" fmla="*/ 7 w 162"/>
                <a:gd name="T13" fmla="*/ 107 h 158"/>
                <a:gd name="T14" fmla="*/ 15 w 162"/>
                <a:gd name="T15" fmla="*/ 117 h 158"/>
                <a:gd name="T16" fmla="*/ 23 w 162"/>
                <a:gd name="T17" fmla="*/ 127 h 158"/>
                <a:gd name="T18" fmla="*/ 33 w 162"/>
                <a:gd name="T19" fmla="*/ 137 h 158"/>
                <a:gd name="T20" fmla="*/ 43 w 162"/>
                <a:gd name="T21" fmla="*/ 143 h 158"/>
                <a:gd name="T22" fmla="*/ 54 w 162"/>
                <a:gd name="T23" fmla="*/ 150 h 158"/>
                <a:gd name="T24" fmla="*/ 54 w 162"/>
                <a:gd name="T25" fmla="*/ 150 h 158"/>
                <a:gd name="T26" fmla="*/ 64 w 162"/>
                <a:gd name="T27" fmla="*/ 153 h 158"/>
                <a:gd name="T28" fmla="*/ 74 w 162"/>
                <a:gd name="T29" fmla="*/ 155 h 158"/>
                <a:gd name="T30" fmla="*/ 85 w 162"/>
                <a:gd name="T31" fmla="*/ 157 h 158"/>
                <a:gd name="T32" fmla="*/ 98 w 162"/>
                <a:gd name="T33" fmla="*/ 158 h 158"/>
                <a:gd name="T34" fmla="*/ 111 w 162"/>
                <a:gd name="T35" fmla="*/ 156 h 158"/>
                <a:gd name="T36" fmla="*/ 118 w 162"/>
                <a:gd name="T37" fmla="*/ 155 h 158"/>
                <a:gd name="T38" fmla="*/ 125 w 162"/>
                <a:gd name="T39" fmla="*/ 152 h 158"/>
                <a:gd name="T40" fmla="*/ 131 w 162"/>
                <a:gd name="T41" fmla="*/ 149 h 158"/>
                <a:gd name="T42" fmla="*/ 138 w 162"/>
                <a:gd name="T43" fmla="*/ 144 h 158"/>
                <a:gd name="T44" fmla="*/ 138 w 162"/>
                <a:gd name="T45" fmla="*/ 144 h 158"/>
                <a:gd name="T46" fmla="*/ 144 w 162"/>
                <a:gd name="T47" fmla="*/ 140 h 158"/>
                <a:gd name="T48" fmla="*/ 148 w 162"/>
                <a:gd name="T49" fmla="*/ 135 h 158"/>
                <a:gd name="T50" fmla="*/ 152 w 162"/>
                <a:gd name="T51" fmla="*/ 129 h 158"/>
                <a:gd name="T52" fmla="*/ 155 w 162"/>
                <a:gd name="T53" fmla="*/ 124 h 158"/>
                <a:gd name="T54" fmla="*/ 158 w 162"/>
                <a:gd name="T55" fmla="*/ 113 h 158"/>
                <a:gd name="T56" fmla="*/ 162 w 162"/>
                <a:gd name="T57" fmla="*/ 102 h 158"/>
                <a:gd name="T58" fmla="*/ 162 w 162"/>
                <a:gd name="T59" fmla="*/ 91 h 158"/>
                <a:gd name="T60" fmla="*/ 162 w 162"/>
                <a:gd name="T61" fmla="*/ 83 h 158"/>
                <a:gd name="T62" fmla="*/ 161 w 162"/>
                <a:gd name="T63" fmla="*/ 72 h 158"/>
                <a:gd name="T64" fmla="*/ 161 w 162"/>
                <a:gd name="T65" fmla="*/ 72 h 158"/>
                <a:gd name="T66" fmla="*/ 158 w 162"/>
                <a:gd name="T67" fmla="*/ 61 h 158"/>
                <a:gd name="T68" fmla="*/ 156 w 162"/>
                <a:gd name="T69" fmla="*/ 53 h 158"/>
                <a:gd name="T70" fmla="*/ 152 w 162"/>
                <a:gd name="T71" fmla="*/ 42 h 158"/>
                <a:gd name="T72" fmla="*/ 145 w 162"/>
                <a:gd name="T73" fmla="*/ 31 h 158"/>
                <a:gd name="T74" fmla="*/ 137 w 162"/>
                <a:gd name="T75" fmla="*/ 20 h 158"/>
                <a:gd name="T76" fmla="*/ 131 w 162"/>
                <a:gd name="T77" fmla="*/ 16 h 158"/>
                <a:gd name="T78" fmla="*/ 126 w 162"/>
                <a:gd name="T79" fmla="*/ 11 h 158"/>
                <a:gd name="T80" fmla="*/ 119 w 162"/>
                <a:gd name="T81" fmla="*/ 7 h 158"/>
                <a:gd name="T82" fmla="*/ 112 w 162"/>
                <a:gd name="T83" fmla="*/ 4 h 158"/>
                <a:gd name="T84" fmla="*/ 112 w 162"/>
                <a:gd name="T85" fmla="*/ 4 h 158"/>
                <a:gd name="T86" fmla="*/ 105 w 162"/>
                <a:gd name="T87" fmla="*/ 2 h 158"/>
                <a:gd name="T88" fmla="*/ 96 w 162"/>
                <a:gd name="T89" fmla="*/ 0 h 158"/>
                <a:gd name="T90" fmla="*/ 87 w 162"/>
                <a:gd name="T91" fmla="*/ 0 h 158"/>
                <a:gd name="T92" fmla="*/ 78 w 162"/>
                <a:gd name="T93" fmla="*/ 1 h 158"/>
                <a:gd name="T94" fmla="*/ 69 w 162"/>
                <a:gd name="T95" fmla="*/ 2 h 158"/>
                <a:gd name="T96" fmla="*/ 60 w 162"/>
                <a:gd name="T97" fmla="*/ 4 h 158"/>
                <a:gd name="T98" fmla="*/ 51 w 162"/>
                <a:gd name="T99" fmla="*/ 7 h 158"/>
                <a:gd name="T100" fmla="*/ 43 w 162"/>
                <a:gd name="T101" fmla="*/ 12 h 158"/>
                <a:gd name="T102" fmla="*/ 35 w 162"/>
                <a:gd name="T103" fmla="*/ 17 h 158"/>
                <a:gd name="T104" fmla="*/ 27 w 162"/>
                <a:gd name="T105" fmla="*/ 22 h 158"/>
                <a:gd name="T106" fmla="*/ 20 w 162"/>
                <a:gd name="T107" fmla="*/ 29 h 158"/>
                <a:gd name="T108" fmla="*/ 15 w 162"/>
                <a:gd name="T109" fmla="*/ 35 h 158"/>
                <a:gd name="T110" fmla="*/ 9 w 162"/>
                <a:gd name="T111" fmla="*/ 43 h 158"/>
                <a:gd name="T112" fmla="*/ 6 w 162"/>
                <a:gd name="T113" fmla="*/ 50 h 158"/>
                <a:gd name="T114" fmla="*/ 2 w 162"/>
                <a:gd name="T115" fmla="*/ 59 h 158"/>
                <a:gd name="T116" fmla="*/ 0 w 162"/>
                <a:gd name="T117" fmla="*/ 68 h 158"/>
                <a:gd name="T118" fmla="*/ 0 w 162"/>
                <a:gd name="T119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" h="158">
                  <a:moveTo>
                    <a:pt x="0" y="68"/>
                  </a:moveTo>
                  <a:lnTo>
                    <a:pt x="0" y="68"/>
                  </a:lnTo>
                  <a:lnTo>
                    <a:pt x="0" y="74"/>
                  </a:lnTo>
                  <a:lnTo>
                    <a:pt x="0" y="81"/>
                  </a:lnTo>
                  <a:lnTo>
                    <a:pt x="1" y="88"/>
                  </a:lnTo>
                  <a:lnTo>
                    <a:pt x="2" y="94"/>
                  </a:lnTo>
                  <a:lnTo>
                    <a:pt x="7" y="107"/>
                  </a:lnTo>
                  <a:lnTo>
                    <a:pt x="15" y="117"/>
                  </a:lnTo>
                  <a:lnTo>
                    <a:pt x="23" y="127"/>
                  </a:lnTo>
                  <a:lnTo>
                    <a:pt x="33" y="137"/>
                  </a:lnTo>
                  <a:lnTo>
                    <a:pt x="43" y="143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64" y="153"/>
                  </a:lnTo>
                  <a:lnTo>
                    <a:pt x="74" y="155"/>
                  </a:lnTo>
                  <a:lnTo>
                    <a:pt x="85" y="157"/>
                  </a:lnTo>
                  <a:lnTo>
                    <a:pt x="98" y="158"/>
                  </a:lnTo>
                  <a:lnTo>
                    <a:pt x="111" y="156"/>
                  </a:lnTo>
                  <a:lnTo>
                    <a:pt x="118" y="155"/>
                  </a:lnTo>
                  <a:lnTo>
                    <a:pt x="125" y="152"/>
                  </a:lnTo>
                  <a:lnTo>
                    <a:pt x="131" y="149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44" y="140"/>
                  </a:lnTo>
                  <a:lnTo>
                    <a:pt x="148" y="135"/>
                  </a:lnTo>
                  <a:lnTo>
                    <a:pt x="152" y="129"/>
                  </a:lnTo>
                  <a:lnTo>
                    <a:pt x="155" y="124"/>
                  </a:lnTo>
                  <a:lnTo>
                    <a:pt x="158" y="113"/>
                  </a:lnTo>
                  <a:lnTo>
                    <a:pt x="162" y="102"/>
                  </a:lnTo>
                  <a:lnTo>
                    <a:pt x="162" y="91"/>
                  </a:lnTo>
                  <a:lnTo>
                    <a:pt x="162" y="83"/>
                  </a:lnTo>
                  <a:lnTo>
                    <a:pt x="161" y="72"/>
                  </a:lnTo>
                  <a:lnTo>
                    <a:pt x="161" y="72"/>
                  </a:lnTo>
                  <a:lnTo>
                    <a:pt x="158" y="61"/>
                  </a:lnTo>
                  <a:lnTo>
                    <a:pt x="156" y="53"/>
                  </a:lnTo>
                  <a:lnTo>
                    <a:pt x="152" y="42"/>
                  </a:lnTo>
                  <a:lnTo>
                    <a:pt x="145" y="31"/>
                  </a:lnTo>
                  <a:lnTo>
                    <a:pt x="137" y="20"/>
                  </a:lnTo>
                  <a:lnTo>
                    <a:pt x="131" y="16"/>
                  </a:lnTo>
                  <a:lnTo>
                    <a:pt x="126" y="11"/>
                  </a:lnTo>
                  <a:lnTo>
                    <a:pt x="119" y="7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05" y="2"/>
                  </a:lnTo>
                  <a:lnTo>
                    <a:pt x="96" y="0"/>
                  </a:lnTo>
                  <a:lnTo>
                    <a:pt x="87" y="0"/>
                  </a:lnTo>
                  <a:lnTo>
                    <a:pt x="78" y="1"/>
                  </a:lnTo>
                  <a:lnTo>
                    <a:pt x="69" y="2"/>
                  </a:lnTo>
                  <a:lnTo>
                    <a:pt x="60" y="4"/>
                  </a:lnTo>
                  <a:lnTo>
                    <a:pt x="51" y="7"/>
                  </a:lnTo>
                  <a:lnTo>
                    <a:pt x="43" y="12"/>
                  </a:lnTo>
                  <a:lnTo>
                    <a:pt x="35" y="17"/>
                  </a:lnTo>
                  <a:lnTo>
                    <a:pt x="27" y="22"/>
                  </a:lnTo>
                  <a:lnTo>
                    <a:pt x="20" y="29"/>
                  </a:lnTo>
                  <a:lnTo>
                    <a:pt x="15" y="35"/>
                  </a:lnTo>
                  <a:lnTo>
                    <a:pt x="9" y="43"/>
                  </a:lnTo>
                  <a:lnTo>
                    <a:pt x="6" y="50"/>
                  </a:lnTo>
                  <a:lnTo>
                    <a:pt x="2" y="59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58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04"/>
            <p:cNvSpPr>
              <a:spLocks/>
            </p:cNvSpPr>
            <p:nvPr/>
          </p:nvSpPr>
          <p:spPr bwMode="auto">
            <a:xfrm flipH="1">
              <a:off x="4113513" y="-494435"/>
              <a:ext cx="15642" cy="13899"/>
            </a:xfrm>
            <a:custGeom>
              <a:avLst/>
              <a:gdLst>
                <a:gd name="T0" fmla="*/ 8 w 56"/>
                <a:gd name="T1" fmla="*/ 7 h 54"/>
                <a:gd name="T2" fmla="*/ 8 w 56"/>
                <a:gd name="T3" fmla="*/ 7 h 54"/>
                <a:gd name="T4" fmla="*/ 5 w 56"/>
                <a:gd name="T5" fmla="*/ 12 h 54"/>
                <a:gd name="T6" fmla="*/ 2 w 56"/>
                <a:gd name="T7" fmla="*/ 16 h 54"/>
                <a:gd name="T8" fmla="*/ 1 w 56"/>
                <a:gd name="T9" fmla="*/ 20 h 54"/>
                <a:gd name="T10" fmla="*/ 0 w 56"/>
                <a:gd name="T11" fmla="*/ 26 h 54"/>
                <a:gd name="T12" fmla="*/ 0 w 56"/>
                <a:gd name="T13" fmla="*/ 30 h 54"/>
                <a:gd name="T14" fmla="*/ 1 w 56"/>
                <a:gd name="T15" fmla="*/ 36 h 54"/>
                <a:gd name="T16" fmla="*/ 3 w 56"/>
                <a:gd name="T17" fmla="*/ 40 h 54"/>
                <a:gd name="T18" fmla="*/ 5 w 56"/>
                <a:gd name="T19" fmla="*/ 44 h 54"/>
                <a:gd name="T20" fmla="*/ 5 w 56"/>
                <a:gd name="T21" fmla="*/ 44 h 54"/>
                <a:gd name="T22" fmla="*/ 8 w 56"/>
                <a:gd name="T23" fmla="*/ 47 h 54"/>
                <a:gd name="T24" fmla="*/ 13 w 56"/>
                <a:gd name="T25" fmla="*/ 51 h 54"/>
                <a:gd name="T26" fmla="*/ 16 w 56"/>
                <a:gd name="T27" fmla="*/ 52 h 54"/>
                <a:gd name="T28" fmla="*/ 21 w 56"/>
                <a:gd name="T29" fmla="*/ 53 h 54"/>
                <a:gd name="T30" fmla="*/ 30 w 56"/>
                <a:gd name="T31" fmla="*/ 54 h 54"/>
                <a:gd name="T32" fmla="*/ 34 w 56"/>
                <a:gd name="T33" fmla="*/ 53 h 54"/>
                <a:gd name="T34" fmla="*/ 39 w 56"/>
                <a:gd name="T35" fmla="*/ 52 h 54"/>
                <a:gd name="T36" fmla="*/ 39 w 56"/>
                <a:gd name="T37" fmla="*/ 52 h 54"/>
                <a:gd name="T38" fmla="*/ 43 w 56"/>
                <a:gd name="T39" fmla="*/ 48 h 54"/>
                <a:gd name="T40" fmla="*/ 49 w 56"/>
                <a:gd name="T41" fmla="*/ 44 h 54"/>
                <a:gd name="T42" fmla="*/ 52 w 56"/>
                <a:gd name="T43" fmla="*/ 39 h 54"/>
                <a:gd name="T44" fmla="*/ 54 w 56"/>
                <a:gd name="T45" fmla="*/ 33 h 54"/>
                <a:gd name="T46" fmla="*/ 56 w 56"/>
                <a:gd name="T47" fmla="*/ 28 h 54"/>
                <a:gd name="T48" fmla="*/ 56 w 56"/>
                <a:gd name="T49" fmla="*/ 21 h 54"/>
                <a:gd name="T50" fmla="*/ 54 w 56"/>
                <a:gd name="T51" fmla="*/ 16 h 54"/>
                <a:gd name="T52" fmla="*/ 52 w 56"/>
                <a:gd name="T53" fmla="*/ 11 h 54"/>
                <a:gd name="T54" fmla="*/ 52 w 56"/>
                <a:gd name="T55" fmla="*/ 11 h 54"/>
                <a:gd name="T56" fmla="*/ 48 w 56"/>
                <a:gd name="T57" fmla="*/ 6 h 54"/>
                <a:gd name="T58" fmla="*/ 42 w 56"/>
                <a:gd name="T59" fmla="*/ 3 h 54"/>
                <a:gd name="T60" fmla="*/ 37 w 56"/>
                <a:gd name="T61" fmla="*/ 1 h 54"/>
                <a:gd name="T62" fmla="*/ 31 w 56"/>
                <a:gd name="T63" fmla="*/ 0 h 54"/>
                <a:gd name="T64" fmla="*/ 24 w 56"/>
                <a:gd name="T65" fmla="*/ 0 h 54"/>
                <a:gd name="T66" fmla="*/ 19 w 56"/>
                <a:gd name="T67" fmla="*/ 1 h 54"/>
                <a:gd name="T68" fmla="*/ 13 w 56"/>
                <a:gd name="T69" fmla="*/ 4 h 54"/>
                <a:gd name="T70" fmla="*/ 8 w 56"/>
                <a:gd name="T71" fmla="*/ 7 h 54"/>
                <a:gd name="T72" fmla="*/ 8 w 56"/>
                <a:gd name="T73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4">
                  <a:moveTo>
                    <a:pt x="8" y="7"/>
                  </a:moveTo>
                  <a:lnTo>
                    <a:pt x="8" y="7"/>
                  </a:lnTo>
                  <a:lnTo>
                    <a:pt x="5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0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8" y="47"/>
                  </a:lnTo>
                  <a:lnTo>
                    <a:pt x="13" y="51"/>
                  </a:lnTo>
                  <a:lnTo>
                    <a:pt x="16" y="52"/>
                  </a:lnTo>
                  <a:lnTo>
                    <a:pt x="21" y="53"/>
                  </a:lnTo>
                  <a:lnTo>
                    <a:pt x="30" y="54"/>
                  </a:lnTo>
                  <a:lnTo>
                    <a:pt x="34" y="53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3" y="48"/>
                  </a:lnTo>
                  <a:lnTo>
                    <a:pt x="49" y="44"/>
                  </a:lnTo>
                  <a:lnTo>
                    <a:pt x="52" y="39"/>
                  </a:lnTo>
                  <a:lnTo>
                    <a:pt x="54" y="33"/>
                  </a:lnTo>
                  <a:lnTo>
                    <a:pt x="56" y="28"/>
                  </a:lnTo>
                  <a:lnTo>
                    <a:pt x="56" y="21"/>
                  </a:lnTo>
                  <a:lnTo>
                    <a:pt x="54" y="16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3" y="4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58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50027" y="3090033"/>
            <a:ext cx="6550640" cy="2798042"/>
            <a:chOff x="3880396" y="243973"/>
            <a:chExt cx="1997187" cy="853079"/>
          </a:xfrm>
        </p:grpSpPr>
        <p:sp>
          <p:nvSpPr>
            <p:cNvPr id="68" name="Freeform 1264"/>
            <p:cNvSpPr>
              <a:spLocks/>
            </p:cNvSpPr>
            <p:nvPr/>
          </p:nvSpPr>
          <p:spPr bwMode="auto">
            <a:xfrm flipH="1">
              <a:off x="5773303" y="857286"/>
              <a:ext cx="27808" cy="22587"/>
            </a:xfrm>
            <a:custGeom>
              <a:avLst/>
              <a:gdLst>
                <a:gd name="T0" fmla="*/ 48 w 97"/>
                <a:gd name="T1" fmla="*/ 0 h 92"/>
                <a:gd name="T2" fmla="*/ 48 w 97"/>
                <a:gd name="T3" fmla="*/ 0 h 92"/>
                <a:gd name="T4" fmla="*/ 38 w 97"/>
                <a:gd name="T5" fmla="*/ 1 h 92"/>
                <a:gd name="T6" fmla="*/ 29 w 97"/>
                <a:gd name="T7" fmla="*/ 4 h 92"/>
                <a:gd name="T8" fmla="*/ 22 w 97"/>
                <a:gd name="T9" fmla="*/ 8 h 92"/>
                <a:gd name="T10" fmla="*/ 15 w 97"/>
                <a:gd name="T11" fmla="*/ 14 h 92"/>
                <a:gd name="T12" fmla="*/ 8 w 97"/>
                <a:gd name="T13" fmla="*/ 20 h 92"/>
                <a:gd name="T14" fmla="*/ 4 w 97"/>
                <a:gd name="T15" fmla="*/ 29 h 92"/>
                <a:gd name="T16" fmla="*/ 1 w 97"/>
                <a:gd name="T17" fmla="*/ 37 h 92"/>
                <a:gd name="T18" fmla="*/ 0 w 97"/>
                <a:gd name="T19" fmla="*/ 46 h 92"/>
                <a:gd name="T20" fmla="*/ 0 w 97"/>
                <a:gd name="T21" fmla="*/ 46 h 92"/>
                <a:gd name="T22" fmla="*/ 1 w 97"/>
                <a:gd name="T23" fmla="*/ 56 h 92"/>
                <a:gd name="T24" fmla="*/ 4 w 97"/>
                <a:gd name="T25" fmla="*/ 64 h 92"/>
                <a:gd name="T26" fmla="*/ 8 w 97"/>
                <a:gd name="T27" fmla="*/ 72 h 92"/>
                <a:gd name="T28" fmla="*/ 15 w 97"/>
                <a:gd name="T29" fmla="*/ 79 h 92"/>
                <a:gd name="T30" fmla="*/ 22 w 97"/>
                <a:gd name="T31" fmla="*/ 85 h 92"/>
                <a:gd name="T32" fmla="*/ 29 w 97"/>
                <a:gd name="T33" fmla="*/ 89 h 92"/>
                <a:gd name="T34" fmla="*/ 38 w 97"/>
                <a:gd name="T35" fmla="*/ 92 h 92"/>
                <a:gd name="T36" fmla="*/ 48 w 97"/>
                <a:gd name="T37" fmla="*/ 92 h 92"/>
                <a:gd name="T38" fmla="*/ 48 w 97"/>
                <a:gd name="T39" fmla="*/ 92 h 92"/>
                <a:gd name="T40" fmla="*/ 59 w 97"/>
                <a:gd name="T41" fmla="*/ 92 h 92"/>
                <a:gd name="T42" fmla="*/ 68 w 97"/>
                <a:gd name="T43" fmla="*/ 89 h 92"/>
                <a:gd name="T44" fmla="*/ 75 w 97"/>
                <a:gd name="T45" fmla="*/ 85 h 92"/>
                <a:gd name="T46" fmla="*/ 82 w 97"/>
                <a:gd name="T47" fmla="*/ 79 h 92"/>
                <a:gd name="T48" fmla="*/ 89 w 97"/>
                <a:gd name="T49" fmla="*/ 72 h 92"/>
                <a:gd name="T50" fmla="*/ 93 w 97"/>
                <a:gd name="T51" fmla="*/ 64 h 92"/>
                <a:gd name="T52" fmla="*/ 96 w 97"/>
                <a:gd name="T53" fmla="*/ 56 h 92"/>
                <a:gd name="T54" fmla="*/ 97 w 97"/>
                <a:gd name="T55" fmla="*/ 46 h 92"/>
                <a:gd name="T56" fmla="*/ 97 w 97"/>
                <a:gd name="T57" fmla="*/ 46 h 92"/>
                <a:gd name="T58" fmla="*/ 96 w 97"/>
                <a:gd name="T59" fmla="*/ 37 h 92"/>
                <a:gd name="T60" fmla="*/ 93 w 97"/>
                <a:gd name="T61" fmla="*/ 29 h 92"/>
                <a:gd name="T62" fmla="*/ 89 w 97"/>
                <a:gd name="T63" fmla="*/ 20 h 92"/>
                <a:gd name="T64" fmla="*/ 82 w 97"/>
                <a:gd name="T65" fmla="*/ 14 h 92"/>
                <a:gd name="T66" fmla="*/ 75 w 97"/>
                <a:gd name="T67" fmla="*/ 8 h 92"/>
                <a:gd name="T68" fmla="*/ 68 w 97"/>
                <a:gd name="T69" fmla="*/ 4 h 92"/>
                <a:gd name="T70" fmla="*/ 59 w 97"/>
                <a:gd name="T71" fmla="*/ 1 h 92"/>
                <a:gd name="T72" fmla="*/ 48 w 97"/>
                <a:gd name="T73" fmla="*/ 0 h 92"/>
                <a:gd name="T74" fmla="*/ 48 w 97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92">
                  <a:moveTo>
                    <a:pt x="48" y="0"/>
                  </a:moveTo>
                  <a:lnTo>
                    <a:pt x="48" y="0"/>
                  </a:lnTo>
                  <a:lnTo>
                    <a:pt x="38" y="1"/>
                  </a:lnTo>
                  <a:lnTo>
                    <a:pt x="29" y="4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6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5" y="79"/>
                  </a:lnTo>
                  <a:lnTo>
                    <a:pt x="22" y="85"/>
                  </a:lnTo>
                  <a:lnTo>
                    <a:pt x="29" y="89"/>
                  </a:lnTo>
                  <a:lnTo>
                    <a:pt x="38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9" y="92"/>
                  </a:lnTo>
                  <a:lnTo>
                    <a:pt x="68" y="89"/>
                  </a:lnTo>
                  <a:lnTo>
                    <a:pt x="75" y="85"/>
                  </a:lnTo>
                  <a:lnTo>
                    <a:pt x="82" y="79"/>
                  </a:lnTo>
                  <a:lnTo>
                    <a:pt x="89" y="72"/>
                  </a:lnTo>
                  <a:lnTo>
                    <a:pt x="93" y="64"/>
                  </a:lnTo>
                  <a:lnTo>
                    <a:pt x="96" y="56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6" y="37"/>
                  </a:lnTo>
                  <a:lnTo>
                    <a:pt x="93" y="29"/>
                  </a:lnTo>
                  <a:lnTo>
                    <a:pt x="89" y="20"/>
                  </a:lnTo>
                  <a:lnTo>
                    <a:pt x="82" y="14"/>
                  </a:lnTo>
                  <a:lnTo>
                    <a:pt x="75" y="8"/>
                  </a:lnTo>
                  <a:lnTo>
                    <a:pt x="68" y="4"/>
                  </a:lnTo>
                  <a:lnTo>
                    <a:pt x="59" y="1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66"/>
            <p:cNvSpPr>
              <a:spLocks/>
            </p:cNvSpPr>
            <p:nvPr/>
          </p:nvSpPr>
          <p:spPr bwMode="auto">
            <a:xfrm flipH="1">
              <a:off x="5827181" y="746091"/>
              <a:ext cx="50402" cy="26061"/>
            </a:xfrm>
            <a:custGeom>
              <a:avLst/>
              <a:gdLst>
                <a:gd name="T0" fmla="*/ 162 w 174"/>
                <a:gd name="T1" fmla="*/ 21 h 106"/>
                <a:gd name="T2" fmla="*/ 162 w 174"/>
                <a:gd name="T3" fmla="*/ 21 h 106"/>
                <a:gd name="T4" fmla="*/ 142 w 174"/>
                <a:gd name="T5" fmla="*/ 12 h 106"/>
                <a:gd name="T6" fmla="*/ 123 w 174"/>
                <a:gd name="T7" fmla="*/ 6 h 106"/>
                <a:gd name="T8" fmla="*/ 106 w 174"/>
                <a:gd name="T9" fmla="*/ 3 h 106"/>
                <a:gd name="T10" fmla="*/ 89 w 174"/>
                <a:gd name="T11" fmla="*/ 0 h 106"/>
                <a:gd name="T12" fmla="*/ 73 w 174"/>
                <a:gd name="T13" fmla="*/ 2 h 106"/>
                <a:gd name="T14" fmla="*/ 59 w 174"/>
                <a:gd name="T15" fmla="*/ 4 h 106"/>
                <a:gd name="T16" fmla="*/ 46 w 174"/>
                <a:gd name="T17" fmla="*/ 8 h 106"/>
                <a:gd name="T18" fmla="*/ 35 w 174"/>
                <a:gd name="T19" fmla="*/ 13 h 106"/>
                <a:gd name="T20" fmla="*/ 25 w 174"/>
                <a:gd name="T21" fmla="*/ 21 h 106"/>
                <a:gd name="T22" fmla="*/ 16 w 174"/>
                <a:gd name="T23" fmla="*/ 31 h 106"/>
                <a:gd name="T24" fmla="*/ 9 w 174"/>
                <a:gd name="T25" fmla="*/ 40 h 106"/>
                <a:gd name="T26" fmla="*/ 5 w 174"/>
                <a:gd name="T27" fmla="*/ 52 h 106"/>
                <a:gd name="T28" fmla="*/ 1 w 174"/>
                <a:gd name="T29" fmla="*/ 64 h 106"/>
                <a:gd name="T30" fmla="*/ 0 w 174"/>
                <a:gd name="T31" fmla="*/ 77 h 106"/>
                <a:gd name="T32" fmla="*/ 1 w 174"/>
                <a:gd name="T33" fmla="*/ 91 h 106"/>
                <a:gd name="T34" fmla="*/ 5 w 174"/>
                <a:gd name="T35" fmla="*/ 106 h 106"/>
                <a:gd name="T36" fmla="*/ 5 w 174"/>
                <a:gd name="T37" fmla="*/ 106 h 106"/>
                <a:gd name="T38" fmla="*/ 5 w 174"/>
                <a:gd name="T39" fmla="*/ 106 h 106"/>
                <a:gd name="T40" fmla="*/ 17 w 174"/>
                <a:gd name="T41" fmla="*/ 99 h 106"/>
                <a:gd name="T42" fmla="*/ 32 w 174"/>
                <a:gd name="T43" fmla="*/ 91 h 106"/>
                <a:gd name="T44" fmla="*/ 49 w 174"/>
                <a:gd name="T45" fmla="*/ 85 h 106"/>
                <a:gd name="T46" fmla="*/ 65 w 174"/>
                <a:gd name="T47" fmla="*/ 80 h 106"/>
                <a:gd name="T48" fmla="*/ 74 w 174"/>
                <a:gd name="T49" fmla="*/ 79 h 106"/>
                <a:gd name="T50" fmla="*/ 85 w 174"/>
                <a:gd name="T51" fmla="*/ 78 h 106"/>
                <a:gd name="T52" fmla="*/ 93 w 174"/>
                <a:gd name="T53" fmla="*/ 78 h 106"/>
                <a:gd name="T54" fmla="*/ 104 w 174"/>
                <a:gd name="T55" fmla="*/ 79 h 106"/>
                <a:gd name="T56" fmla="*/ 114 w 174"/>
                <a:gd name="T57" fmla="*/ 81 h 106"/>
                <a:gd name="T58" fmla="*/ 124 w 174"/>
                <a:gd name="T59" fmla="*/ 84 h 106"/>
                <a:gd name="T60" fmla="*/ 134 w 174"/>
                <a:gd name="T61" fmla="*/ 88 h 106"/>
                <a:gd name="T62" fmla="*/ 145 w 174"/>
                <a:gd name="T63" fmla="*/ 93 h 106"/>
                <a:gd name="T64" fmla="*/ 145 w 174"/>
                <a:gd name="T65" fmla="*/ 93 h 106"/>
                <a:gd name="T66" fmla="*/ 152 w 174"/>
                <a:gd name="T67" fmla="*/ 85 h 106"/>
                <a:gd name="T68" fmla="*/ 159 w 174"/>
                <a:gd name="T69" fmla="*/ 76 h 106"/>
                <a:gd name="T70" fmla="*/ 164 w 174"/>
                <a:gd name="T71" fmla="*/ 65 h 106"/>
                <a:gd name="T72" fmla="*/ 170 w 174"/>
                <a:gd name="T73" fmla="*/ 53 h 106"/>
                <a:gd name="T74" fmla="*/ 170 w 174"/>
                <a:gd name="T75" fmla="*/ 53 h 106"/>
                <a:gd name="T76" fmla="*/ 172 w 174"/>
                <a:gd name="T77" fmla="*/ 47 h 106"/>
                <a:gd name="T78" fmla="*/ 173 w 174"/>
                <a:gd name="T79" fmla="*/ 40 h 106"/>
                <a:gd name="T80" fmla="*/ 174 w 174"/>
                <a:gd name="T81" fmla="*/ 29 h 106"/>
                <a:gd name="T82" fmla="*/ 174 w 174"/>
                <a:gd name="T83" fmla="*/ 29 h 106"/>
                <a:gd name="T84" fmla="*/ 162 w 174"/>
                <a:gd name="T85" fmla="*/ 21 h 106"/>
                <a:gd name="T86" fmla="*/ 162 w 174"/>
                <a:gd name="T87" fmla="*/ 2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4" h="106">
                  <a:moveTo>
                    <a:pt x="162" y="21"/>
                  </a:moveTo>
                  <a:lnTo>
                    <a:pt x="162" y="21"/>
                  </a:lnTo>
                  <a:lnTo>
                    <a:pt x="142" y="12"/>
                  </a:lnTo>
                  <a:lnTo>
                    <a:pt x="123" y="6"/>
                  </a:lnTo>
                  <a:lnTo>
                    <a:pt x="106" y="3"/>
                  </a:lnTo>
                  <a:lnTo>
                    <a:pt x="89" y="0"/>
                  </a:lnTo>
                  <a:lnTo>
                    <a:pt x="73" y="2"/>
                  </a:lnTo>
                  <a:lnTo>
                    <a:pt x="59" y="4"/>
                  </a:lnTo>
                  <a:lnTo>
                    <a:pt x="46" y="8"/>
                  </a:lnTo>
                  <a:lnTo>
                    <a:pt x="35" y="13"/>
                  </a:lnTo>
                  <a:lnTo>
                    <a:pt x="25" y="21"/>
                  </a:lnTo>
                  <a:lnTo>
                    <a:pt x="16" y="31"/>
                  </a:lnTo>
                  <a:lnTo>
                    <a:pt x="9" y="40"/>
                  </a:lnTo>
                  <a:lnTo>
                    <a:pt x="5" y="52"/>
                  </a:lnTo>
                  <a:lnTo>
                    <a:pt x="1" y="64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17" y="99"/>
                  </a:lnTo>
                  <a:lnTo>
                    <a:pt x="32" y="91"/>
                  </a:lnTo>
                  <a:lnTo>
                    <a:pt x="49" y="85"/>
                  </a:lnTo>
                  <a:lnTo>
                    <a:pt x="65" y="80"/>
                  </a:lnTo>
                  <a:lnTo>
                    <a:pt x="74" y="79"/>
                  </a:lnTo>
                  <a:lnTo>
                    <a:pt x="85" y="78"/>
                  </a:lnTo>
                  <a:lnTo>
                    <a:pt x="93" y="78"/>
                  </a:lnTo>
                  <a:lnTo>
                    <a:pt x="104" y="79"/>
                  </a:lnTo>
                  <a:lnTo>
                    <a:pt x="114" y="81"/>
                  </a:lnTo>
                  <a:lnTo>
                    <a:pt x="124" y="84"/>
                  </a:lnTo>
                  <a:lnTo>
                    <a:pt x="134" y="88"/>
                  </a:lnTo>
                  <a:lnTo>
                    <a:pt x="145" y="93"/>
                  </a:lnTo>
                  <a:lnTo>
                    <a:pt x="145" y="93"/>
                  </a:lnTo>
                  <a:lnTo>
                    <a:pt x="152" y="85"/>
                  </a:lnTo>
                  <a:lnTo>
                    <a:pt x="159" y="76"/>
                  </a:lnTo>
                  <a:lnTo>
                    <a:pt x="164" y="65"/>
                  </a:lnTo>
                  <a:lnTo>
                    <a:pt x="170" y="53"/>
                  </a:lnTo>
                  <a:lnTo>
                    <a:pt x="170" y="53"/>
                  </a:lnTo>
                  <a:lnTo>
                    <a:pt x="172" y="47"/>
                  </a:lnTo>
                  <a:lnTo>
                    <a:pt x="173" y="40"/>
                  </a:lnTo>
                  <a:lnTo>
                    <a:pt x="174" y="29"/>
                  </a:lnTo>
                  <a:lnTo>
                    <a:pt x="174" y="29"/>
                  </a:lnTo>
                  <a:lnTo>
                    <a:pt x="162" y="21"/>
                  </a:lnTo>
                  <a:lnTo>
                    <a:pt x="162" y="21"/>
                  </a:lnTo>
                  <a:close/>
                </a:path>
              </a:pathLst>
            </a:custGeom>
            <a:solidFill>
              <a:srgbClr val="F1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67"/>
            <p:cNvSpPr>
              <a:spLocks/>
            </p:cNvSpPr>
            <p:nvPr/>
          </p:nvSpPr>
          <p:spPr bwMode="auto">
            <a:xfrm flipH="1">
              <a:off x="5799373" y="709604"/>
              <a:ext cx="76472" cy="83397"/>
            </a:xfrm>
            <a:custGeom>
              <a:avLst/>
              <a:gdLst>
                <a:gd name="T0" fmla="*/ 0 w 265"/>
                <a:gd name="T1" fmla="*/ 256 h 339"/>
                <a:gd name="T2" fmla="*/ 4 w 265"/>
                <a:gd name="T3" fmla="*/ 269 h 339"/>
                <a:gd name="T4" fmla="*/ 10 w 265"/>
                <a:gd name="T5" fmla="*/ 283 h 339"/>
                <a:gd name="T6" fmla="*/ 23 w 265"/>
                <a:gd name="T7" fmla="*/ 301 h 339"/>
                <a:gd name="T8" fmla="*/ 40 w 265"/>
                <a:gd name="T9" fmla="*/ 315 h 339"/>
                <a:gd name="T10" fmla="*/ 63 w 265"/>
                <a:gd name="T11" fmla="*/ 327 h 339"/>
                <a:gd name="T12" fmla="*/ 87 w 265"/>
                <a:gd name="T13" fmla="*/ 334 h 339"/>
                <a:gd name="T14" fmla="*/ 114 w 265"/>
                <a:gd name="T15" fmla="*/ 338 h 339"/>
                <a:gd name="T16" fmla="*/ 141 w 265"/>
                <a:gd name="T17" fmla="*/ 338 h 339"/>
                <a:gd name="T18" fmla="*/ 169 w 265"/>
                <a:gd name="T19" fmla="*/ 334 h 339"/>
                <a:gd name="T20" fmla="*/ 195 w 265"/>
                <a:gd name="T21" fmla="*/ 325 h 339"/>
                <a:gd name="T22" fmla="*/ 203 w 265"/>
                <a:gd name="T23" fmla="*/ 321 h 339"/>
                <a:gd name="T24" fmla="*/ 219 w 265"/>
                <a:gd name="T25" fmla="*/ 310 h 339"/>
                <a:gd name="T26" fmla="*/ 233 w 265"/>
                <a:gd name="T27" fmla="*/ 297 h 339"/>
                <a:gd name="T28" fmla="*/ 246 w 265"/>
                <a:gd name="T29" fmla="*/ 281 h 339"/>
                <a:gd name="T30" fmla="*/ 250 w 265"/>
                <a:gd name="T31" fmla="*/ 273 h 339"/>
                <a:gd name="T32" fmla="*/ 258 w 265"/>
                <a:gd name="T33" fmla="*/ 254 h 339"/>
                <a:gd name="T34" fmla="*/ 262 w 265"/>
                <a:gd name="T35" fmla="*/ 234 h 339"/>
                <a:gd name="T36" fmla="*/ 265 w 265"/>
                <a:gd name="T37" fmla="*/ 210 h 339"/>
                <a:gd name="T38" fmla="*/ 263 w 265"/>
                <a:gd name="T39" fmla="*/ 185 h 339"/>
                <a:gd name="T40" fmla="*/ 261 w 265"/>
                <a:gd name="T41" fmla="*/ 167 h 339"/>
                <a:gd name="T42" fmla="*/ 253 w 265"/>
                <a:gd name="T43" fmla="*/ 134 h 339"/>
                <a:gd name="T44" fmla="*/ 242 w 265"/>
                <a:gd name="T45" fmla="*/ 107 h 339"/>
                <a:gd name="T46" fmla="*/ 229 w 265"/>
                <a:gd name="T47" fmla="*/ 84 h 339"/>
                <a:gd name="T48" fmla="*/ 212 w 265"/>
                <a:gd name="T49" fmla="*/ 64 h 339"/>
                <a:gd name="T50" fmla="*/ 194 w 265"/>
                <a:gd name="T51" fmla="*/ 47 h 339"/>
                <a:gd name="T52" fmla="*/ 174 w 265"/>
                <a:gd name="T53" fmla="*/ 34 h 339"/>
                <a:gd name="T54" fmla="*/ 143 w 265"/>
                <a:gd name="T55" fmla="*/ 19 h 339"/>
                <a:gd name="T56" fmla="*/ 104 w 265"/>
                <a:gd name="T57" fmla="*/ 7 h 339"/>
                <a:gd name="T58" fmla="*/ 69 w 265"/>
                <a:gd name="T59" fmla="*/ 3 h 339"/>
                <a:gd name="T60" fmla="*/ 37 w 265"/>
                <a:gd name="T61" fmla="*/ 1 h 339"/>
                <a:gd name="T62" fmla="*/ 37 w 265"/>
                <a:gd name="T63" fmla="*/ 101 h 339"/>
                <a:gd name="T64" fmla="*/ 78 w 265"/>
                <a:gd name="T65" fmla="*/ 107 h 339"/>
                <a:gd name="T66" fmla="*/ 114 w 265"/>
                <a:gd name="T67" fmla="*/ 119 h 339"/>
                <a:gd name="T68" fmla="*/ 138 w 265"/>
                <a:gd name="T69" fmla="*/ 130 h 339"/>
                <a:gd name="T70" fmla="*/ 156 w 265"/>
                <a:gd name="T71" fmla="*/ 146 h 339"/>
                <a:gd name="T72" fmla="*/ 166 w 265"/>
                <a:gd name="T73" fmla="*/ 160 h 339"/>
                <a:gd name="T74" fmla="*/ 169 w 265"/>
                <a:gd name="T75" fmla="*/ 171 h 339"/>
                <a:gd name="T76" fmla="*/ 169 w 265"/>
                <a:gd name="T77" fmla="*/ 178 h 339"/>
                <a:gd name="T78" fmla="*/ 167 w 265"/>
                <a:gd name="T79" fmla="*/ 196 h 339"/>
                <a:gd name="T80" fmla="*/ 165 w 265"/>
                <a:gd name="T81" fmla="*/ 202 h 339"/>
                <a:gd name="T82" fmla="*/ 154 w 265"/>
                <a:gd name="T83" fmla="*/ 225 h 339"/>
                <a:gd name="T84" fmla="*/ 140 w 265"/>
                <a:gd name="T85" fmla="*/ 242 h 339"/>
                <a:gd name="T86" fmla="*/ 132 w 265"/>
                <a:gd name="T87" fmla="*/ 249 h 339"/>
                <a:gd name="T88" fmla="*/ 117 w 265"/>
                <a:gd name="T89" fmla="*/ 258 h 339"/>
                <a:gd name="T90" fmla="*/ 100 w 265"/>
                <a:gd name="T91" fmla="*/ 264 h 339"/>
                <a:gd name="T92" fmla="*/ 82 w 265"/>
                <a:gd name="T93" fmla="*/ 267 h 339"/>
                <a:gd name="T94" fmla="*/ 54 w 265"/>
                <a:gd name="T95" fmla="*/ 267 h 339"/>
                <a:gd name="T96" fmla="*/ 18 w 265"/>
                <a:gd name="T97" fmla="*/ 261 h 339"/>
                <a:gd name="T98" fmla="*/ 0 w 265"/>
                <a:gd name="T99" fmla="*/ 25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5" h="339">
                  <a:moveTo>
                    <a:pt x="0" y="255"/>
                  </a:moveTo>
                  <a:lnTo>
                    <a:pt x="0" y="256"/>
                  </a:lnTo>
                  <a:lnTo>
                    <a:pt x="0" y="256"/>
                  </a:lnTo>
                  <a:lnTo>
                    <a:pt x="4" y="269"/>
                  </a:lnTo>
                  <a:lnTo>
                    <a:pt x="10" y="283"/>
                  </a:lnTo>
                  <a:lnTo>
                    <a:pt x="10" y="283"/>
                  </a:lnTo>
                  <a:lnTo>
                    <a:pt x="16" y="292"/>
                  </a:lnTo>
                  <a:lnTo>
                    <a:pt x="23" y="301"/>
                  </a:lnTo>
                  <a:lnTo>
                    <a:pt x="31" y="308"/>
                  </a:lnTo>
                  <a:lnTo>
                    <a:pt x="40" y="315"/>
                  </a:lnTo>
                  <a:lnTo>
                    <a:pt x="51" y="321"/>
                  </a:lnTo>
                  <a:lnTo>
                    <a:pt x="63" y="327"/>
                  </a:lnTo>
                  <a:lnTo>
                    <a:pt x="75" y="331"/>
                  </a:lnTo>
                  <a:lnTo>
                    <a:pt x="87" y="334"/>
                  </a:lnTo>
                  <a:lnTo>
                    <a:pt x="101" y="337"/>
                  </a:lnTo>
                  <a:lnTo>
                    <a:pt x="114" y="338"/>
                  </a:lnTo>
                  <a:lnTo>
                    <a:pt x="128" y="339"/>
                  </a:lnTo>
                  <a:lnTo>
                    <a:pt x="141" y="338"/>
                  </a:lnTo>
                  <a:lnTo>
                    <a:pt x="156" y="337"/>
                  </a:lnTo>
                  <a:lnTo>
                    <a:pt x="169" y="334"/>
                  </a:lnTo>
                  <a:lnTo>
                    <a:pt x="182" y="331"/>
                  </a:lnTo>
                  <a:lnTo>
                    <a:pt x="195" y="325"/>
                  </a:lnTo>
                  <a:lnTo>
                    <a:pt x="195" y="325"/>
                  </a:lnTo>
                  <a:lnTo>
                    <a:pt x="203" y="321"/>
                  </a:lnTo>
                  <a:lnTo>
                    <a:pt x="211" y="316"/>
                  </a:lnTo>
                  <a:lnTo>
                    <a:pt x="219" y="310"/>
                  </a:lnTo>
                  <a:lnTo>
                    <a:pt x="226" y="304"/>
                  </a:lnTo>
                  <a:lnTo>
                    <a:pt x="233" y="297"/>
                  </a:lnTo>
                  <a:lnTo>
                    <a:pt x="240" y="290"/>
                  </a:lnTo>
                  <a:lnTo>
                    <a:pt x="246" y="281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55" y="263"/>
                  </a:lnTo>
                  <a:lnTo>
                    <a:pt x="258" y="254"/>
                  </a:lnTo>
                  <a:lnTo>
                    <a:pt x="260" y="244"/>
                  </a:lnTo>
                  <a:lnTo>
                    <a:pt x="262" y="234"/>
                  </a:lnTo>
                  <a:lnTo>
                    <a:pt x="263" y="222"/>
                  </a:lnTo>
                  <a:lnTo>
                    <a:pt x="265" y="210"/>
                  </a:lnTo>
                  <a:lnTo>
                    <a:pt x="265" y="198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1" y="167"/>
                  </a:lnTo>
                  <a:lnTo>
                    <a:pt x="258" y="151"/>
                  </a:lnTo>
                  <a:lnTo>
                    <a:pt x="253" y="134"/>
                  </a:lnTo>
                  <a:lnTo>
                    <a:pt x="249" y="120"/>
                  </a:lnTo>
                  <a:lnTo>
                    <a:pt x="242" y="107"/>
                  </a:lnTo>
                  <a:lnTo>
                    <a:pt x="235" y="94"/>
                  </a:lnTo>
                  <a:lnTo>
                    <a:pt x="229" y="84"/>
                  </a:lnTo>
                  <a:lnTo>
                    <a:pt x="221" y="73"/>
                  </a:lnTo>
                  <a:lnTo>
                    <a:pt x="212" y="64"/>
                  </a:lnTo>
                  <a:lnTo>
                    <a:pt x="203" y="55"/>
                  </a:lnTo>
                  <a:lnTo>
                    <a:pt x="194" y="47"/>
                  </a:lnTo>
                  <a:lnTo>
                    <a:pt x="184" y="40"/>
                  </a:lnTo>
                  <a:lnTo>
                    <a:pt x="174" y="34"/>
                  </a:lnTo>
                  <a:lnTo>
                    <a:pt x="164" y="28"/>
                  </a:lnTo>
                  <a:lnTo>
                    <a:pt x="143" y="19"/>
                  </a:lnTo>
                  <a:lnTo>
                    <a:pt x="123" y="12"/>
                  </a:lnTo>
                  <a:lnTo>
                    <a:pt x="104" y="7"/>
                  </a:lnTo>
                  <a:lnTo>
                    <a:pt x="85" y="4"/>
                  </a:lnTo>
                  <a:lnTo>
                    <a:pt x="69" y="3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57" y="103"/>
                  </a:lnTo>
                  <a:lnTo>
                    <a:pt x="78" y="107"/>
                  </a:lnTo>
                  <a:lnTo>
                    <a:pt x="102" y="115"/>
                  </a:lnTo>
                  <a:lnTo>
                    <a:pt x="114" y="119"/>
                  </a:lnTo>
                  <a:lnTo>
                    <a:pt x="127" y="125"/>
                  </a:lnTo>
                  <a:lnTo>
                    <a:pt x="138" y="130"/>
                  </a:lnTo>
                  <a:lnTo>
                    <a:pt x="148" y="138"/>
                  </a:lnTo>
                  <a:lnTo>
                    <a:pt x="156" y="146"/>
                  </a:lnTo>
                  <a:lnTo>
                    <a:pt x="163" y="155"/>
                  </a:lnTo>
                  <a:lnTo>
                    <a:pt x="166" y="160"/>
                  </a:lnTo>
                  <a:lnTo>
                    <a:pt x="167" y="166"/>
                  </a:lnTo>
                  <a:lnTo>
                    <a:pt x="169" y="171"/>
                  </a:lnTo>
                  <a:lnTo>
                    <a:pt x="169" y="178"/>
                  </a:lnTo>
                  <a:lnTo>
                    <a:pt x="169" y="178"/>
                  </a:lnTo>
                  <a:lnTo>
                    <a:pt x="168" y="189"/>
                  </a:lnTo>
                  <a:lnTo>
                    <a:pt x="167" y="196"/>
                  </a:lnTo>
                  <a:lnTo>
                    <a:pt x="165" y="202"/>
                  </a:lnTo>
                  <a:lnTo>
                    <a:pt x="165" y="202"/>
                  </a:lnTo>
                  <a:lnTo>
                    <a:pt x="159" y="214"/>
                  </a:lnTo>
                  <a:lnTo>
                    <a:pt x="154" y="225"/>
                  </a:lnTo>
                  <a:lnTo>
                    <a:pt x="147" y="234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32" y="249"/>
                  </a:lnTo>
                  <a:lnTo>
                    <a:pt x="124" y="254"/>
                  </a:lnTo>
                  <a:lnTo>
                    <a:pt x="117" y="258"/>
                  </a:lnTo>
                  <a:lnTo>
                    <a:pt x="108" y="262"/>
                  </a:lnTo>
                  <a:lnTo>
                    <a:pt x="100" y="264"/>
                  </a:lnTo>
                  <a:lnTo>
                    <a:pt x="91" y="266"/>
                  </a:lnTo>
                  <a:lnTo>
                    <a:pt x="82" y="267"/>
                  </a:lnTo>
                  <a:lnTo>
                    <a:pt x="73" y="268"/>
                  </a:lnTo>
                  <a:lnTo>
                    <a:pt x="54" y="267"/>
                  </a:lnTo>
                  <a:lnTo>
                    <a:pt x="36" y="265"/>
                  </a:lnTo>
                  <a:lnTo>
                    <a:pt x="18" y="261"/>
                  </a:lnTo>
                  <a:lnTo>
                    <a:pt x="0" y="255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68"/>
            <p:cNvSpPr>
              <a:spLocks/>
            </p:cNvSpPr>
            <p:nvPr/>
          </p:nvSpPr>
          <p:spPr bwMode="auto">
            <a:xfrm flipH="1">
              <a:off x="5799373" y="777364"/>
              <a:ext cx="76472" cy="60810"/>
            </a:xfrm>
            <a:custGeom>
              <a:avLst/>
              <a:gdLst>
                <a:gd name="T0" fmla="*/ 0 w 264"/>
                <a:gd name="T1" fmla="*/ 232 h 250"/>
                <a:gd name="T2" fmla="*/ 12 w 264"/>
                <a:gd name="T3" fmla="*/ 236 h 250"/>
                <a:gd name="T4" fmla="*/ 44 w 264"/>
                <a:gd name="T5" fmla="*/ 245 h 250"/>
                <a:gd name="T6" fmla="*/ 80 w 264"/>
                <a:gd name="T7" fmla="*/ 249 h 250"/>
                <a:gd name="T8" fmla="*/ 118 w 264"/>
                <a:gd name="T9" fmla="*/ 249 h 250"/>
                <a:gd name="T10" fmla="*/ 156 w 264"/>
                <a:gd name="T11" fmla="*/ 243 h 250"/>
                <a:gd name="T12" fmla="*/ 192 w 264"/>
                <a:gd name="T13" fmla="*/ 231 h 250"/>
                <a:gd name="T14" fmla="*/ 214 w 264"/>
                <a:gd name="T15" fmla="*/ 217 h 250"/>
                <a:gd name="T16" fmla="*/ 228 w 264"/>
                <a:gd name="T17" fmla="*/ 204 h 250"/>
                <a:gd name="T18" fmla="*/ 239 w 264"/>
                <a:gd name="T19" fmla="*/ 190 h 250"/>
                <a:gd name="T20" fmla="*/ 248 w 264"/>
                <a:gd name="T21" fmla="*/ 172 h 250"/>
                <a:gd name="T22" fmla="*/ 251 w 264"/>
                <a:gd name="T23" fmla="*/ 164 h 250"/>
                <a:gd name="T24" fmla="*/ 260 w 264"/>
                <a:gd name="T25" fmla="*/ 122 h 250"/>
                <a:gd name="T26" fmla="*/ 264 w 264"/>
                <a:gd name="T27" fmla="*/ 79 h 250"/>
                <a:gd name="T28" fmla="*/ 260 w 264"/>
                <a:gd name="T29" fmla="*/ 38 h 250"/>
                <a:gd name="T30" fmla="*/ 249 w 264"/>
                <a:gd name="T31" fmla="*/ 0 h 250"/>
                <a:gd name="T32" fmla="*/ 245 w 264"/>
                <a:gd name="T33" fmla="*/ 8 h 250"/>
                <a:gd name="T34" fmla="*/ 232 w 264"/>
                <a:gd name="T35" fmla="*/ 24 h 250"/>
                <a:gd name="T36" fmla="*/ 218 w 264"/>
                <a:gd name="T37" fmla="*/ 37 h 250"/>
                <a:gd name="T38" fmla="*/ 202 w 264"/>
                <a:gd name="T39" fmla="*/ 48 h 250"/>
                <a:gd name="T40" fmla="*/ 194 w 264"/>
                <a:gd name="T41" fmla="*/ 52 h 250"/>
                <a:gd name="T42" fmla="*/ 192 w 264"/>
                <a:gd name="T43" fmla="*/ 86 h 250"/>
                <a:gd name="T44" fmla="*/ 182 w 264"/>
                <a:gd name="T45" fmla="*/ 116 h 250"/>
                <a:gd name="T46" fmla="*/ 174 w 264"/>
                <a:gd name="T47" fmla="*/ 128 h 250"/>
                <a:gd name="T48" fmla="*/ 164 w 264"/>
                <a:gd name="T49" fmla="*/ 139 h 250"/>
                <a:gd name="T50" fmla="*/ 153 w 264"/>
                <a:gd name="T51" fmla="*/ 147 h 250"/>
                <a:gd name="T52" fmla="*/ 139 w 264"/>
                <a:gd name="T53" fmla="*/ 152 h 250"/>
                <a:gd name="T54" fmla="*/ 128 w 264"/>
                <a:gd name="T55" fmla="*/ 154 h 250"/>
                <a:gd name="T56" fmla="*/ 104 w 264"/>
                <a:gd name="T57" fmla="*/ 153 h 250"/>
                <a:gd name="T58" fmla="*/ 80 w 264"/>
                <a:gd name="T59" fmla="*/ 147 h 250"/>
                <a:gd name="T60" fmla="*/ 47 w 264"/>
                <a:gd name="T61" fmla="*/ 135 h 250"/>
                <a:gd name="T62" fmla="*/ 13 w 264"/>
                <a:gd name="T63" fmla="*/ 115 h 250"/>
                <a:gd name="T64" fmla="*/ 0 w 264"/>
                <a:gd name="T65" fmla="*/ 10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" h="250">
                  <a:moveTo>
                    <a:pt x="0" y="106"/>
                  </a:moveTo>
                  <a:lnTo>
                    <a:pt x="0" y="232"/>
                  </a:lnTo>
                  <a:lnTo>
                    <a:pt x="0" y="232"/>
                  </a:lnTo>
                  <a:lnTo>
                    <a:pt x="12" y="236"/>
                  </a:lnTo>
                  <a:lnTo>
                    <a:pt x="27" y="241"/>
                  </a:lnTo>
                  <a:lnTo>
                    <a:pt x="44" y="245"/>
                  </a:lnTo>
                  <a:lnTo>
                    <a:pt x="61" y="247"/>
                  </a:lnTo>
                  <a:lnTo>
                    <a:pt x="80" y="249"/>
                  </a:lnTo>
                  <a:lnTo>
                    <a:pt x="99" y="250"/>
                  </a:lnTo>
                  <a:lnTo>
                    <a:pt x="118" y="249"/>
                  </a:lnTo>
                  <a:lnTo>
                    <a:pt x="137" y="247"/>
                  </a:lnTo>
                  <a:lnTo>
                    <a:pt x="156" y="243"/>
                  </a:lnTo>
                  <a:lnTo>
                    <a:pt x="174" y="238"/>
                  </a:lnTo>
                  <a:lnTo>
                    <a:pt x="192" y="231"/>
                  </a:lnTo>
                  <a:lnTo>
                    <a:pt x="208" y="221"/>
                  </a:lnTo>
                  <a:lnTo>
                    <a:pt x="214" y="217"/>
                  </a:lnTo>
                  <a:lnTo>
                    <a:pt x="222" y="210"/>
                  </a:lnTo>
                  <a:lnTo>
                    <a:pt x="228" y="204"/>
                  </a:lnTo>
                  <a:lnTo>
                    <a:pt x="234" y="197"/>
                  </a:lnTo>
                  <a:lnTo>
                    <a:pt x="239" y="190"/>
                  </a:lnTo>
                  <a:lnTo>
                    <a:pt x="243" y="181"/>
                  </a:lnTo>
                  <a:lnTo>
                    <a:pt x="248" y="172"/>
                  </a:lnTo>
                  <a:lnTo>
                    <a:pt x="251" y="164"/>
                  </a:lnTo>
                  <a:lnTo>
                    <a:pt x="251" y="164"/>
                  </a:lnTo>
                  <a:lnTo>
                    <a:pt x="257" y="142"/>
                  </a:lnTo>
                  <a:lnTo>
                    <a:pt x="260" y="122"/>
                  </a:lnTo>
                  <a:lnTo>
                    <a:pt x="262" y="100"/>
                  </a:lnTo>
                  <a:lnTo>
                    <a:pt x="264" y="79"/>
                  </a:lnTo>
                  <a:lnTo>
                    <a:pt x="262" y="59"/>
                  </a:lnTo>
                  <a:lnTo>
                    <a:pt x="260" y="38"/>
                  </a:lnTo>
                  <a:lnTo>
                    <a:pt x="256" y="18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5" y="8"/>
                  </a:lnTo>
                  <a:lnTo>
                    <a:pt x="239" y="17"/>
                  </a:lnTo>
                  <a:lnTo>
                    <a:pt x="232" y="24"/>
                  </a:lnTo>
                  <a:lnTo>
                    <a:pt x="225" y="31"/>
                  </a:lnTo>
                  <a:lnTo>
                    <a:pt x="218" y="37"/>
                  </a:lnTo>
                  <a:lnTo>
                    <a:pt x="210" y="43"/>
                  </a:lnTo>
                  <a:lnTo>
                    <a:pt x="202" y="48"/>
                  </a:lnTo>
                  <a:lnTo>
                    <a:pt x="194" y="52"/>
                  </a:lnTo>
                  <a:lnTo>
                    <a:pt x="194" y="52"/>
                  </a:lnTo>
                  <a:lnTo>
                    <a:pt x="194" y="69"/>
                  </a:lnTo>
                  <a:lnTo>
                    <a:pt x="192" y="86"/>
                  </a:lnTo>
                  <a:lnTo>
                    <a:pt x="188" y="101"/>
                  </a:lnTo>
                  <a:lnTo>
                    <a:pt x="182" y="116"/>
                  </a:lnTo>
                  <a:lnTo>
                    <a:pt x="178" y="123"/>
                  </a:lnTo>
                  <a:lnTo>
                    <a:pt x="174" y="128"/>
                  </a:lnTo>
                  <a:lnTo>
                    <a:pt x="169" y="135"/>
                  </a:lnTo>
                  <a:lnTo>
                    <a:pt x="164" y="139"/>
                  </a:lnTo>
                  <a:lnTo>
                    <a:pt x="158" y="143"/>
                  </a:lnTo>
                  <a:lnTo>
                    <a:pt x="153" y="147"/>
                  </a:lnTo>
                  <a:lnTo>
                    <a:pt x="146" y="150"/>
                  </a:lnTo>
                  <a:lnTo>
                    <a:pt x="139" y="152"/>
                  </a:lnTo>
                  <a:lnTo>
                    <a:pt x="139" y="152"/>
                  </a:lnTo>
                  <a:lnTo>
                    <a:pt x="128" y="154"/>
                  </a:lnTo>
                  <a:lnTo>
                    <a:pt x="116" y="154"/>
                  </a:lnTo>
                  <a:lnTo>
                    <a:pt x="104" y="153"/>
                  </a:lnTo>
                  <a:lnTo>
                    <a:pt x="92" y="151"/>
                  </a:lnTo>
                  <a:lnTo>
                    <a:pt x="80" y="147"/>
                  </a:lnTo>
                  <a:lnTo>
                    <a:pt x="68" y="143"/>
                  </a:lnTo>
                  <a:lnTo>
                    <a:pt x="47" y="135"/>
                  </a:lnTo>
                  <a:lnTo>
                    <a:pt x="28" y="125"/>
                  </a:lnTo>
                  <a:lnTo>
                    <a:pt x="13" y="115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E95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69"/>
            <p:cNvSpPr>
              <a:spLocks/>
            </p:cNvSpPr>
            <p:nvPr/>
          </p:nvSpPr>
          <p:spPr bwMode="auto">
            <a:xfrm flipH="1">
              <a:off x="5811539" y="647057"/>
              <a:ext cx="34760" cy="26061"/>
            </a:xfrm>
            <a:custGeom>
              <a:avLst/>
              <a:gdLst>
                <a:gd name="T0" fmla="*/ 0 w 117"/>
                <a:gd name="T1" fmla="*/ 39 h 107"/>
                <a:gd name="T2" fmla="*/ 50 w 117"/>
                <a:gd name="T3" fmla="*/ 107 h 107"/>
                <a:gd name="T4" fmla="*/ 117 w 117"/>
                <a:gd name="T5" fmla="*/ 75 h 107"/>
                <a:gd name="T6" fmla="*/ 77 w 117"/>
                <a:gd name="T7" fmla="*/ 0 h 107"/>
                <a:gd name="T8" fmla="*/ 0 w 117"/>
                <a:gd name="T9" fmla="*/ 3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07">
                  <a:moveTo>
                    <a:pt x="0" y="39"/>
                  </a:moveTo>
                  <a:lnTo>
                    <a:pt x="50" y="107"/>
                  </a:lnTo>
                  <a:lnTo>
                    <a:pt x="117" y="75"/>
                  </a:lnTo>
                  <a:lnTo>
                    <a:pt x="77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1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70"/>
            <p:cNvSpPr>
              <a:spLocks/>
            </p:cNvSpPr>
            <p:nvPr/>
          </p:nvSpPr>
          <p:spPr bwMode="auto">
            <a:xfrm flipH="1">
              <a:off x="5719425" y="673118"/>
              <a:ext cx="33022" cy="29536"/>
            </a:xfrm>
            <a:custGeom>
              <a:avLst/>
              <a:gdLst>
                <a:gd name="T0" fmla="*/ 59 w 119"/>
                <a:gd name="T1" fmla="*/ 0 h 114"/>
                <a:gd name="T2" fmla="*/ 59 w 119"/>
                <a:gd name="T3" fmla="*/ 0 h 114"/>
                <a:gd name="T4" fmla="*/ 48 w 119"/>
                <a:gd name="T5" fmla="*/ 2 h 114"/>
                <a:gd name="T6" fmla="*/ 37 w 119"/>
                <a:gd name="T7" fmla="*/ 5 h 114"/>
                <a:gd name="T8" fmla="*/ 27 w 119"/>
                <a:gd name="T9" fmla="*/ 10 h 114"/>
                <a:gd name="T10" fmla="*/ 18 w 119"/>
                <a:gd name="T11" fmla="*/ 17 h 114"/>
                <a:gd name="T12" fmla="*/ 10 w 119"/>
                <a:gd name="T13" fmla="*/ 26 h 114"/>
                <a:gd name="T14" fmla="*/ 6 w 119"/>
                <a:gd name="T15" fmla="*/ 36 h 114"/>
                <a:gd name="T16" fmla="*/ 2 w 119"/>
                <a:gd name="T17" fmla="*/ 46 h 114"/>
                <a:gd name="T18" fmla="*/ 0 w 119"/>
                <a:gd name="T19" fmla="*/ 57 h 114"/>
                <a:gd name="T20" fmla="*/ 0 w 119"/>
                <a:gd name="T21" fmla="*/ 57 h 114"/>
                <a:gd name="T22" fmla="*/ 2 w 119"/>
                <a:gd name="T23" fmla="*/ 69 h 114"/>
                <a:gd name="T24" fmla="*/ 6 w 119"/>
                <a:gd name="T25" fmla="*/ 80 h 114"/>
                <a:gd name="T26" fmla="*/ 10 w 119"/>
                <a:gd name="T27" fmla="*/ 90 h 114"/>
                <a:gd name="T28" fmla="*/ 18 w 119"/>
                <a:gd name="T29" fmla="*/ 97 h 114"/>
                <a:gd name="T30" fmla="*/ 27 w 119"/>
                <a:gd name="T31" fmla="*/ 105 h 114"/>
                <a:gd name="T32" fmla="*/ 37 w 119"/>
                <a:gd name="T33" fmla="*/ 110 h 114"/>
                <a:gd name="T34" fmla="*/ 48 w 119"/>
                <a:gd name="T35" fmla="*/ 113 h 114"/>
                <a:gd name="T36" fmla="*/ 59 w 119"/>
                <a:gd name="T37" fmla="*/ 114 h 114"/>
                <a:gd name="T38" fmla="*/ 59 w 119"/>
                <a:gd name="T39" fmla="*/ 114 h 114"/>
                <a:gd name="T40" fmla="*/ 72 w 119"/>
                <a:gd name="T41" fmla="*/ 113 h 114"/>
                <a:gd name="T42" fmla="*/ 83 w 119"/>
                <a:gd name="T43" fmla="*/ 110 h 114"/>
                <a:gd name="T44" fmla="*/ 93 w 119"/>
                <a:gd name="T45" fmla="*/ 105 h 114"/>
                <a:gd name="T46" fmla="*/ 101 w 119"/>
                <a:gd name="T47" fmla="*/ 97 h 114"/>
                <a:gd name="T48" fmla="*/ 109 w 119"/>
                <a:gd name="T49" fmla="*/ 90 h 114"/>
                <a:gd name="T50" fmla="*/ 114 w 119"/>
                <a:gd name="T51" fmla="*/ 80 h 114"/>
                <a:gd name="T52" fmla="*/ 118 w 119"/>
                <a:gd name="T53" fmla="*/ 69 h 114"/>
                <a:gd name="T54" fmla="*/ 119 w 119"/>
                <a:gd name="T55" fmla="*/ 57 h 114"/>
                <a:gd name="T56" fmla="*/ 119 w 119"/>
                <a:gd name="T57" fmla="*/ 57 h 114"/>
                <a:gd name="T58" fmla="*/ 118 w 119"/>
                <a:gd name="T59" fmla="*/ 46 h 114"/>
                <a:gd name="T60" fmla="*/ 114 w 119"/>
                <a:gd name="T61" fmla="*/ 36 h 114"/>
                <a:gd name="T62" fmla="*/ 109 w 119"/>
                <a:gd name="T63" fmla="*/ 26 h 114"/>
                <a:gd name="T64" fmla="*/ 101 w 119"/>
                <a:gd name="T65" fmla="*/ 17 h 114"/>
                <a:gd name="T66" fmla="*/ 93 w 119"/>
                <a:gd name="T67" fmla="*/ 10 h 114"/>
                <a:gd name="T68" fmla="*/ 83 w 119"/>
                <a:gd name="T69" fmla="*/ 5 h 114"/>
                <a:gd name="T70" fmla="*/ 72 w 119"/>
                <a:gd name="T71" fmla="*/ 2 h 114"/>
                <a:gd name="T72" fmla="*/ 59 w 119"/>
                <a:gd name="T73" fmla="*/ 0 h 114"/>
                <a:gd name="T74" fmla="*/ 59 w 119"/>
                <a:gd name="T7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114">
                  <a:moveTo>
                    <a:pt x="59" y="0"/>
                  </a:moveTo>
                  <a:lnTo>
                    <a:pt x="59" y="0"/>
                  </a:lnTo>
                  <a:lnTo>
                    <a:pt x="48" y="2"/>
                  </a:lnTo>
                  <a:lnTo>
                    <a:pt x="37" y="5"/>
                  </a:lnTo>
                  <a:lnTo>
                    <a:pt x="27" y="10"/>
                  </a:lnTo>
                  <a:lnTo>
                    <a:pt x="18" y="17"/>
                  </a:lnTo>
                  <a:lnTo>
                    <a:pt x="10" y="26"/>
                  </a:lnTo>
                  <a:lnTo>
                    <a:pt x="6" y="36"/>
                  </a:lnTo>
                  <a:lnTo>
                    <a:pt x="2" y="46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2" y="69"/>
                  </a:lnTo>
                  <a:lnTo>
                    <a:pt x="6" y="80"/>
                  </a:lnTo>
                  <a:lnTo>
                    <a:pt x="10" y="90"/>
                  </a:lnTo>
                  <a:lnTo>
                    <a:pt x="18" y="97"/>
                  </a:lnTo>
                  <a:lnTo>
                    <a:pt x="27" y="105"/>
                  </a:lnTo>
                  <a:lnTo>
                    <a:pt x="37" y="110"/>
                  </a:lnTo>
                  <a:lnTo>
                    <a:pt x="48" y="113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72" y="113"/>
                  </a:lnTo>
                  <a:lnTo>
                    <a:pt x="83" y="110"/>
                  </a:lnTo>
                  <a:lnTo>
                    <a:pt x="93" y="105"/>
                  </a:lnTo>
                  <a:lnTo>
                    <a:pt x="101" y="97"/>
                  </a:lnTo>
                  <a:lnTo>
                    <a:pt x="109" y="90"/>
                  </a:lnTo>
                  <a:lnTo>
                    <a:pt x="114" y="80"/>
                  </a:lnTo>
                  <a:lnTo>
                    <a:pt x="118" y="69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46"/>
                  </a:lnTo>
                  <a:lnTo>
                    <a:pt x="114" y="36"/>
                  </a:lnTo>
                  <a:lnTo>
                    <a:pt x="109" y="26"/>
                  </a:lnTo>
                  <a:lnTo>
                    <a:pt x="101" y="17"/>
                  </a:lnTo>
                  <a:lnTo>
                    <a:pt x="93" y="10"/>
                  </a:lnTo>
                  <a:lnTo>
                    <a:pt x="83" y="5"/>
                  </a:lnTo>
                  <a:lnTo>
                    <a:pt x="72" y="2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6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79"/>
            <p:cNvSpPr>
              <a:spLocks/>
            </p:cNvSpPr>
            <p:nvPr/>
          </p:nvSpPr>
          <p:spPr bwMode="auto">
            <a:xfrm flipH="1">
              <a:off x="5413537" y="1062303"/>
              <a:ext cx="311102" cy="34749"/>
            </a:xfrm>
            <a:custGeom>
              <a:avLst/>
              <a:gdLst>
                <a:gd name="T0" fmla="*/ 0 w 1078"/>
                <a:gd name="T1" fmla="*/ 0 h 136"/>
                <a:gd name="T2" fmla="*/ 21 w 1078"/>
                <a:gd name="T3" fmla="*/ 68 h 136"/>
                <a:gd name="T4" fmla="*/ 21 w 1078"/>
                <a:gd name="T5" fmla="*/ 68 h 136"/>
                <a:gd name="T6" fmla="*/ 28 w 1078"/>
                <a:gd name="T7" fmla="*/ 70 h 136"/>
                <a:gd name="T8" fmla="*/ 52 w 1078"/>
                <a:gd name="T9" fmla="*/ 79 h 136"/>
                <a:gd name="T10" fmla="*/ 91 w 1078"/>
                <a:gd name="T11" fmla="*/ 89 h 136"/>
                <a:gd name="T12" fmla="*/ 117 w 1078"/>
                <a:gd name="T13" fmla="*/ 95 h 136"/>
                <a:gd name="T14" fmla="*/ 147 w 1078"/>
                <a:gd name="T15" fmla="*/ 101 h 136"/>
                <a:gd name="T16" fmla="*/ 182 w 1078"/>
                <a:gd name="T17" fmla="*/ 108 h 136"/>
                <a:gd name="T18" fmla="*/ 220 w 1078"/>
                <a:gd name="T19" fmla="*/ 114 h 136"/>
                <a:gd name="T20" fmla="*/ 263 w 1078"/>
                <a:gd name="T21" fmla="*/ 120 h 136"/>
                <a:gd name="T22" fmla="*/ 310 w 1078"/>
                <a:gd name="T23" fmla="*/ 125 h 136"/>
                <a:gd name="T24" fmla="*/ 360 w 1078"/>
                <a:gd name="T25" fmla="*/ 129 h 136"/>
                <a:gd name="T26" fmla="*/ 417 w 1078"/>
                <a:gd name="T27" fmla="*/ 133 h 136"/>
                <a:gd name="T28" fmla="*/ 476 w 1078"/>
                <a:gd name="T29" fmla="*/ 135 h 136"/>
                <a:gd name="T30" fmla="*/ 540 w 1078"/>
                <a:gd name="T31" fmla="*/ 136 h 136"/>
                <a:gd name="T32" fmla="*/ 540 w 1078"/>
                <a:gd name="T33" fmla="*/ 136 h 136"/>
                <a:gd name="T34" fmla="*/ 604 w 1078"/>
                <a:gd name="T35" fmla="*/ 135 h 136"/>
                <a:gd name="T36" fmla="*/ 663 w 1078"/>
                <a:gd name="T37" fmla="*/ 133 h 136"/>
                <a:gd name="T38" fmla="*/ 718 w 1078"/>
                <a:gd name="T39" fmla="*/ 129 h 136"/>
                <a:gd name="T40" fmla="*/ 770 w 1078"/>
                <a:gd name="T41" fmla="*/ 125 h 136"/>
                <a:gd name="T42" fmla="*/ 816 w 1078"/>
                <a:gd name="T43" fmla="*/ 120 h 136"/>
                <a:gd name="T44" fmla="*/ 859 w 1078"/>
                <a:gd name="T45" fmla="*/ 114 h 136"/>
                <a:gd name="T46" fmla="*/ 897 w 1078"/>
                <a:gd name="T47" fmla="*/ 108 h 136"/>
                <a:gd name="T48" fmla="*/ 931 w 1078"/>
                <a:gd name="T49" fmla="*/ 101 h 136"/>
                <a:gd name="T50" fmla="*/ 962 w 1078"/>
                <a:gd name="T51" fmla="*/ 95 h 136"/>
                <a:gd name="T52" fmla="*/ 988 w 1078"/>
                <a:gd name="T53" fmla="*/ 89 h 136"/>
                <a:gd name="T54" fmla="*/ 1028 w 1078"/>
                <a:gd name="T55" fmla="*/ 79 h 136"/>
                <a:gd name="T56" fmla="*/ 1051 w 1078"/>
                <a:gd name="T57" fmla="*/ 70 h 136"/>
                <a:gd name="T58" fmla="*/ 1059 w 1078"/>
                <a:gd name="T59" fmla="*/ 68 h 136"/>
                <a:gd name="T60" fmla="*/ 1078 w 1078"/>
                <a:gd name="T61" fmla="*/ 0 h 136"/>
                <a:gd name="T62" fmla="*/ 1078 w 1078"/>
                <a:gd name="T63" fmla="*/ 0 h 136"/>
                <a:gd name="T64" fmla="*/ 1034 w 1078"/>
                <a:gd name="T65" fmla="*/ 9 h 136"/>
                <a:gd name="T66" fmla="*/ 982 w 1078"/>
                <a:gd name="T67" fmla="*/ 20 h 136"/>
                <a:gd name="T68" fmla="*/ 915 w 1078"/>
                <a:gd name="T69" fmla="*/ 32 h 136"/>
                <a:gd name="T70" fmla="*/ 875 w 1078"/>
                <a:gd name="T71" fmla="*/ 38 h 136"/>
                <a:gd name="T72" fmla="*/ 834 w 1078"/>
                <a:gd name="T73" fmla="*/ 44 h 136"/>
                <a:gd name="T74" fmla="*/ 789 w 1078"/>
                <a:gd name="T75" fmla="*/ 49 h 136"/>
                <a:gd name="T76" fmla="*/ 742 w 1078"/>
                <a:gd name="T77" fmla="*/ 54 h 136"/>
                <a:gd name="T78" fmla="*/ 694 w 1078"/>
                <a:gd name="T79" fmla="*/ 58 h 136"/>
                <a:gd name="T80" fmla="*/ 643 w 1078"/>
                <a:gd name="T81" fmla="*/ 61 h 136"/>
                <a:gd name="T82" fmla="*/ 592 w 1078"/>
                <a:gd name="T83" fmla="*/ 63 h 136"/>
                <a:gd name="T84" fmla="*/ 540 w 1078"/>
                <a:gd name="T85" fmla="*/ 63 h 136"/>
                <a:gd name="T86" fmla="*/ 540 w 1078"/>
                <a:gd name="T87" fmla="*/ 63 h 136"/>
                <a:gd name="T88" fmla="*/ 487 w 1078"/>
                <a:gd name="T89" fmla="*/ 63 h 136"/>
                <a:gd name="T90" fmla="*/ 436 w 1078"/>
                <a:gd name="T91" fmla="*/ 61 h 136"/>
                <a:gd name="T92" fmla="*/ 385 w 1078"/>
                <a:gd name="T93" fmla="*/ 58 h 136"/>
                <a:gd name="T94" fmla="*/ 337 w 1078"/>
                <a:gd name="T95" fmla="*/ 54 h 136"/>
                <a:gd name="T96" fmla="*/ 290 w 1078"/>
                <a:gd name="T97" fmla="*/ 49 h 136"/>
                <a:gd name="T98" fmla="*/ 246 w 1078"/>
                <a:gd name="T99" fmla="*/ 44 h 136"/>
                <a:gd name="T100" fmla="*/ 203 w 1078"/>
                <a:gd name="T101" fmla="*/ 38 h 136"/>
                <a:gd name="T102" fmla="*/ 164 w 1078"/>
                <a:gd name="T103" fmla="*/ 32 h 136"/>
                <a:gd name="T104" fmla="*/ 97 w 1078"/>
                <a:gd name="T105" fmla="*/ 20 h 136"/>
                <a:gd name="T106" fmla="*/ 45 w 1078"/>
                <a:gd name="T107" fmla="*/ 9 h 136"/>
                <a:gd name="T108" fmla="*/ 0 w 1078"/>
                <a:gd name="T109" fmla="*/ 0 h 136"/>
                <a:gd name="T110" fmla="*/ 0 w 1078"/>
                <a:gd name="T1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8" h="136">
                  <a:moveTo>
                    <a:pt x="0" y="0"/>
                  </a:moveTo>
                  <a:lnTo>
                    <a:pt x="21" y="68"/>
                  </a:lnTo>
                  <a:lnTo>
                    <a:pt x="21" y="68"/>
                  </a:lnTo>
                  <a:lnTo>
                    <a:pt x="28" y="70"/>
                  </a:lnTo>
                  <a:lnTo>
                    <a:pt x="52" y="79"/>
                  </a:lnTo>
                  <a:lnTo>
                    <a:pt x="91" y="89"/>
                  </a:lnTo>
                  <a:lnTo>
                    <a:pt x="117" y="95"/>
                  </a:lnTo>
                  <a:lnTo>
                    <a:pt x="147" y="101"/>
                  </a:lnTo>
                  <a:lnTo>
                    <a:pt x="182" y="108"/>
                  </a:lnTo>
                  <a:lnTo>
                    <a:pt x="220" y="114"/>
                  </a:lnTo>
                  <a:lnTo>
                    <a:pt x="263" y="120"/>
                  </a:lnTo>
                  <a:lnTo>
                    <a:pt x="310" y="125"/>
                  </a:lnTo>
                  <a:lnTo>
                    <a:pt x="360" y="129"/>
                  </a:lnTo>
                  <a:lnTo>
                    <a:pt x="417" y="133"/>
                  </a:lnTo>
                  <a:lnTo>
                    <a:pt x="476" y="135"/>
                  </a:lnTo>
                  <a:lnTo>
                    <a:pt x="540" y="136"/>
                  </a:lnTo>
                  <a:lnTo>
                    <a:pt x="540" y="136"/>
                  </a:lnTo>
                  <a:lnTo>
                    <a:pt x="604" y="135"/>
                  </a:lnTo>
                  <a:lnTo>
                    <a:pt x="663" y="133"/>
                  </a:lnTo>
                  <a:lnTo>
                    <a:pt x="718" y="129"/>
                  </a:lnTo>
                  <a:lnTo>
                    <a:pt x="770" y="125"/>
                  </a:lnTo>
                  <a:lnTo>
                    <a:pt x="816" y="120"/>
                  </a:lnTo>
                  <a:lnTo>
                    <a:pt x="859" y="114"/>
                  </a:lnTo>
                  <a:lnTo>
                    <a:pt x="897" y="108"/>
                  </a:lnTo>
                  <a:lnTo>
                    <a:pt x="931" y="101"/>
                  </a:lnTo>
                  <a:lnTo>
                    <a:pt x="962" y="95"/>
                  </a:lnTo>
                  <a:lnTo>
                    <a:pt x="988" y="89"/>
                  </a:lnTo>
                  <a:lnTo>
                    <a:pt x="1028" y="79"/>
                  </a:lnTo>
                  <a:lnTo>
                    <a:pt x="1051" y="70"/>
                  </a:lnTo>
                  <a:lnTo>
                    <a:pt x="1059" y="68"/>
                  </a:lnTo>
                  <a:lnTo>
                    <a:pt x="1078" y="0"/>
                  </a:lnTo>
                  <a:lnTo>
                    <a:pt x="1078" y="0"/>
                  </a:lnTo>
                  <a:lnTo>
                    <a:pt x="1034" y="9"/>
                  </a:lnTo>
                  <a:lnTo>
                    <a:pt x="982" y="20"/>
                  </a:lnTo>
                  <a:lnTo>
                    <a:pt x="915" y="32"/>
                  </a:lnTo>
                  <a:lnTo>
                    <a:pt x="875" y="38"/>
                  </a:lnTo>
                  <a:lnTo>
                    <a:pt x="834" y="44"/>
                  </a:lnTo>
                  <a:lnTo>
                    <a:pt x="789" y="49"/>
                  </a:lnTo>
                  <a:lnTo>
                    <a:pt x="742" y="54"/>
                  </a:lnTo>
                  <a:lnTo>
                    <a:pt x="694" y="58"/>
                  </a:lnTo>
                  <a:lnTo>
                    <a:pt x="643" y="61"/>
                  </a:lnTo>
                  <a:lnTo>
                    <a:pt x="592" y="63"/>
                  </a:lnTo>
                  <a:lnTo>
                    <a:pt x="540" y="63"/>
                  </a:lnTo>
                  <a:lnTo>
                    <a:pt x="540" y="63"/>
                  </a:lnTo>
                  <a:lnTo>
                    <a:pt x="487" y="63"/>
                  </a:lnTo>
                  <a:lnTo>
                    <a:pt x="436" y="61"/>
                  </a:lnTo>
                  <a:lnTo>
                    <a:pt x="385" y="58"/>
                  </a:lnTo>
                  <a:lnTo>
                    <a:pt x="337" y="54"/>
                  </a:lnTo>
                  <a:lnTo>
                    <a:pt x="290" y="49"/>
                  </a:lnTo>
                  <a:lnTo>
                    <a:pt x="246" y="44"/>
                  </a:lnTo>
                  <a:lnTo>
                    <a:pt x="203" y="38"/>
                  </a:lnTo>
                  <a:lnTo>
                    <a:pt x="164" y="32"/>
                  </a:lnTo>
                  <a:lnTo>
                    <a:pt x="97" y="20"/>
                  </a:lnTo>
                  <a:lnTo>
                    <a:pt x="4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80"/>
            <p:cNvSpPr>
              <a:spLocks/>
            </p:cNvSpPr>
            <p:nvPr/>
          </p:nvSpPr>
          <p:spPr bwMode="auto">
            <a:xfrm flipH="1">
              <a:off x="5403109" y="1031029"/>
              <a:ext cx="331958" cy="46911"/>
            </a:xfrm>
            <a:custGeom>
              <a:avLst/>
              <a:gdLst>
                <a:gd name="T0" fmla="*/ 0 w 1150"/>
                <a:gd name="T1" fmla="*/ 0 h 190"/>
                <a:gd name="T2" fmla="*/ 36 w 1150"/>
                <a:gd name="T3" fmla="*/ 127 h 190"/>
                <a:gd name="T4" fmla="*/ 36 w 1150"/>
                <a:gd name="T5" fmla="*/ 127 h 190"/>
                <a:gd name="T6" fmla="*/ 36 w 1150"/>
                <a:gd name="T7" fmla="*/ 127 h 190"/>
                <a:gd name="T8" fmla="*/ 81 w 1150"/>
                <a:gd name="T9" fmla="*/ 136 h 190"/>
                <a:gd name="T10" fmla="*/ 133 w 1150"/>
                <a:gd name="T11" fmla="*/ 147 h 190"/>
                <a:gd name="T12" fmla="*/ 200 w 1150"/>
                <a:gd name="T13" fmla="*/ 159 h 190"/>
                <a:gd name="T14" fmla="*/ 239 w 1150"/>
                <a:gd name="T15" fmla="*/ 165 h 190"/>
                <a:gd name="T16" fmla="*/ 282 w 1150"/>
                <a:gd name="T17" fmla="*/ 171 h 190"/>
                <a:gd name="T18" fmla="*/ 326 w 1150"/>
                <a:gd name="T19" fmla="*/ 176 h 190"/>
                <a:gd name="T20" fmla="*/ 373 w 1150"/>
                <a:gd name="T21" fmla="*/ 181 h 190"/>
                <a:gd name="T22" fmla="*/ 421 w 1150"/>
                <a:gd name="T23" fmla="*/ 185 h 190"/>
                <a:gd name="T24" fmla="*/ 472 w 1150"/>
                <a:gd name="T25" fmla="*/ 188 h 190"/>
                <a:gd name="T26" fmla="*/ 523 w 1150"/>
                <a:gd name="T27" fmla="*/ 190 h 190"/>
                <a:gd name="T28" fmla="*/ 576 w 1150"/>
                <a:gd name="T29" fmla="*/ 190 h 190"/>
                <a:gd name="T30" fmla="*/ 576 w 1150"/>
                <a:gd name="T31" fmla="*/ 190 h 190"/>
                <a:gd name="T32" fmla="*/ 628 w 1150"/>
                <a:gd name="T33" fmla="*/ 190 h 190"/>
                <a:gd name="T34" fmla="*/ 679 w 1150"/>
                <a:gd name="T35" fmla="*/ 188 h 190"/>
                <a:gd name="T36" fmla="*/ 730 w 1150"/>
                <a:gd name="T37" fmla="*/ 185 h 190"/>
                <a:gd name="T38" fmla="*/ 778 w 1150"/>
                <a:gd name="T39" fmla="*/ 181 h 190"/>
                <a:gd name="T40" fmla="*/ 825 w 1150"/>
                <a:gd name="T41" fmla="*/ 176 h 190"/>
                <a:gd name="T42" fmla="*/ 870 w 1150"/>
                <a:gd name="T43" fmla="*/ 171 h 190"/>
                <a:gd name="T44" fmla="*/ 911 w 1150"/>
                <a:gd name="T45" fmla="*/ 165 h 190"/>
                <a:gd name="T46" fmla="*/ 951 w 1150"/>
                <a:gd name="T47" fmla="*/ 159 h 190"/>
                <a:gd name="T48" fmla="*/ 1018 w 1150"/>
                <a:gd name="T49" fmla="*/ 147 h 190"/>
                <a:gd name="T50" fmla="*/ 1070 w 1150"/>
                <a:gd name="T51" fmla="*/ 136 h 190"/>
                <a:gd name="T52" fmla="*/ 1114 w 1150"/>
                <a:gd name="T53" fmla="*/ 127 h 190"/>
                <a:gd name="T54" fmla="*/ 1150 w 1150"/>
                <a:gd name="T55" fmla="*/ 0 h 190"/>
                <a:gd name="T56" fmla="*/ 1150 w 1150"/>
                <a:gd name="T57" fmla="*/ 0 h 190"/>
                <a:gd name="T58" fmla="*/ 1101 w 1150"/>
                <a:gd name="T59" fmla="*/ 10 h 190"/>
                <a:gd name="T60" fmla="*/ 1044 w 1150"/>
                <a:gd name="T61" fmla="*/ 21 h 190"/>
                <a:gd name="T62" fmla="*/ 970 w 1150"/>
                <a:gd name="T63" fmla="*/ 33 h 190"/>
                <a:gd name="T64" fmla="*/ 882 w 1150"/>
                <a:gd name="T65" fmla="*/ 45 h 190"/>
                <a:gd name="T66" fmla="*/ 835 w 1150"/>
                <a:gd name="T67" fmla="*/ 49 h 190"/>
                <a:gd name="T68" fmla="*/ 786 w 1150"/>
                <a:gd name="T69" fmla="*/ 54 h 190"/>
                <a:gd name="T70" fmla="*/ 734 w 1150"/>
                <a:gd name="T71" fmla="*/ 59 h 190"/>
                <a:gd name="T72" fmla="*/ 683 w 1150"/>
                <a:gd name="T73" fmla="*/ 62 h 190"/>
                <a:gd name="T74" fmla="*/ 629 w 1150"/>
                <a:gd name="T75" fmla="*/ 63 h 190"/>
                <a:gd name="T76" fmla="*/ 576 w 1150"/>
                <a:gd name="T77" fmla="*/ 64 h 190"/>
                <a:gd name="T78" fmla="*/ 576 w 1150"/>
                <a:gd name="T79" fmla="*/ 64 h 190"/>
                <a:gd name="T80" fmla="*/ 522 w 1150"/>
                <a:gd name="T81" fmla="*/ 63 h 190"/>
                <a:gd name="T82" fmla="*/ 469 w 1150"/>
                <a:gd name="T83" fmla="*/ 62 h 190"/>
                <a:gd name="T84" fmla="*/ 417 w 1150"/>
                <a:gd name="T85" fmla="*/ 59 h 190"/>
                <a:gd name="T86" fmla="*/ 366 w 1150"/>
                <a:gd name="T87" fmla="*/ 54 h 190"/>
                <a:gd name="T88" fmla="*/ 316 w 1150"/>
                <a:gd name="T89" fmla="*/ 49 h 190"/>
                <a:gd name="T90" fmla="*/ 269 w 1150"/>
                <a:gd name="T91" fmla="*/ 45 h 190"/>
                <a:gd name="T92" fmla="*/ 181 w 1150"/>
                <a:gd name="T93" fmla="*/ 33 h 190"/>
                <a:gd name="T94" fmla="*/ 107 w 1150"/>
                <a:gd name="T95" fmla="*/ 21 h 190"/>
                <a:gd name="T96" fmla="*/ 51 w 1150"/>
                <a:gd name="T97" fmla="*/ 10 h 190"/>
                <a:gd name="T98" fmla="*/ 0 w 1150"/>
                <a:gd name="T99" fmla="*/ 0 h 190"/>
                <a:gd name="T100" fmla="*/ 0 w 1150"/>
                <a:gd name="T10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0" h="190">
                  <a:moveTo>
                    <a:pt x="0" y="0"/>
                  </a:moveTo>
                  <a:lnTo>
                    <a:pt x="36" y="127"/>
                  </a:lnTo>
                  <a:lnTo>
                    <a:pt x="36" y="127"/>
                  </a:lnTo>
                  <a:lnTo>
                    <a:pt x="36" y="127"/>
                  </a:lnTo>
                  <a:lnTo>
                    <a:pt x="81" y="136"/>
                  </a:lnTo>
                  <a:lnTo>
                    <a:pt x="133" y="147"/>
                  </a:lnTo>
                  <a:lnTo>
                    <a:pt x="200" y="159"/>
                  </a:lnTo>
                  <a:lnTo>
                    <a:pt x="239" y="165"/>
                  </a:lnTo>
                  <a:lnTo>
                    <a:pt x="282" y="171"/>
                  </a:lnTo>
                  <a:lnTo>
                    <a:pt x="326" y="176"/>
                  </a:lnTo>
                  <a:lnTo>
                    <a:pt x="373" y="181"/>
                  </a:lnTo>
                  <a:lnTo>
                    <a:pt x="421" y="185"/>
                  </a:lnTo>
                  <a:lnTo>
                    <a:pt x="472" y="188"/>
                  </a:lnTo>
                  <a:lnTo>
                    <a:pt x="523" y="190"/>
                  </a:lnTo>
                  <a:lnTo>
                    <a:pt x="576" y="190"/>
                  </a:lnTo>
                  <a:lnTo>
                    <a:pt x="576" y="190"/>
                  </a:lnTo>
                  <a:lnTo>
                    <a:pt x="628" y="190"/>
                  </a:lnTo>
                  <a:lnTo>
                    <a:pt x="679" y="188"/>
                  </a:lnTo>
                  <a:lnTo>
                    <a:pt x="730" y="185"/>
                  </a:lnTo>
                  <a:lnTo>
                    <a:pt x="778" y="181"/>
                  </a:lnTo>
                  <a:lnTo>
                    <a:pt x="825" y="176"/>
                  </a:lnTo>
                  <a:lnTo>
                    <a:pt x="870" y="171"/>
                  </a:lnTo>
                  <a:lnTo>
                    <a:pt x="911" y="165"/>
                  </a:lnTo>
                  <a:lnTo>
                    <a:pt x="951" y="159"/>
                  </a:lnTo>
                  <a:lnTo>
                    <a:pt x="1018" y="147"/>
                  </a:lnTo>
                  <a:lnTo>
                    <a:pt x="1070" y="136"/>
                  </a:lnTo>
                  <a:lnTo>
                    <a:pt x="1114" y="127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101" y="10"/>
                  </a:lnTo>
                  <a:lnTo>
                    <a:pt x="1044" y="21"/>
                  </a:lnTo>
                  <a:lnTo>
                    <a:pt x="970" y="33"/>
                  </a:lnTo>
                  <a:lnTo>
                    <a:pt x="882" y="45"/>
                  </a:lnTo>
                  <a:lnTo>
                    <a:pt x="835" y="49"/>
                  </a:lnTo>
                  <a:lnTo>
                    <a:pt x="786" y="54"/>
                  </a:lnTo>
                  <a:lnTo>
                    <a:pt x="734" y="59"/>
                  </a:lnTo>
                  <a:lnTo>
                    <a:pt x="683" y="62"/>
                  </a:lnTo>
                  <a:lnTo>
                    <a:pt x="629" y="63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22" y="63"/>
                  </a:lnTo>
                  <a:lnTo>
                    <a:pt x="469" y="62"/>
                  </a:lnTo>
                  <a:lnTo>
                    <a:pt x="417" y="59"/>
                  </a:lnTo>
                  <a:lnTo>
                    <a:pt x="366" y="54"/>
                  </a:lnTo>
                  <a:lnTo>
                    <a:pt x="316" y="49"/>
                  </a:lnTo>
                  <a:lnTo>
                    <a:pt x="269" y="45"/>
                  </a:lnTo>
                  <a:lnTo>
                    <a:pt x="181" y="33"/>
                  </a:lnTo>
                  <a:lnTo>
                    <a:pt x="107" y="21"/>
                  </a:lnTo>
                  <a:lnTo>
                    <a:pt x="51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81"/>
            <p:cNvSpPr>
              <a:spLocks/>
            </p:cNvSpPr>
            <p:nvPr/>
          </p:nvSpPr>
          <p:spPr bwMode="auto">
            <a:xfrm flipH="1">
              <a:off x="5679451" y="1013655"/>
              <a:ext cx="15642" cy="13899"/>
            </a:xfrm>
            <a:custGeom>
              <a:avLst/>
              <a:gdLst>
                <a:gd name="T0" fmla="*/ 26 w 53"/>
                <a:gd name="T1" fmla="*/ 0 h 52"/>
                <a:gd name="T2" fmla="*/ 26 w 53"/>
                <a:gd name="T3" fmla="*/ 0 h 52"/>
                <a:gd name="T4" fmla="*/ 21 w 53"/>
                <a:gd name="T5" fmla="*/ 2 h 52"/>
                <a:gd name="T6" fmla="*/ 16 w 53"/>
                <a:gd name="T7" fmla="*/ 3 h 52"/>
                <a:gd name="T8" fmla="*/ 11 w 53"/>
                <a:gd name="T9" fmla="*/ 5 h 52"/>
                <a:gd name="T10" fmla="*/ 8 w 53"/>
                <a:gd name="T11" fmla="*/ 8 h 52"/>
                <a:gd name="T12" fmla="*/ 4 w 53"/>
                <a:gd name="T13" fmla="*/ 12 h 52"/>
                <a:gd name="T14" fmla="*/ 2 w 53"/>
                <a:gd name="T15" fmla="*/ 17 h 52"/>
                <a:gd name="T16" fmla="*/ 0 w 53"/>
                <a:gd name="T17" fmla="*/ 21 h 52"/>
                <a:gd name="T18" fmla="*/ 0 w 53"/>
                <a:gd name="T19" fmla="*/ 26 h 52"/>
                <a:gd name="T20" fmla="*/ 0 w 53"/>
                <a:gd name="T21" fmla="*/ 26 h 52"/>
                <a:gd name="T22" fmla="*/ 0 w 53"/>
                <a:gd name="T23" fmla="*/ 32 h 52"/>
                <a:gd name="T24" fmla="*/ 2 w 53"/>
                <a:gd name="T25" fmla="*/ 36 h 52"/>
                <a:gd name="T26" fmla="*/ 4 w 53"/>
                <a:gd name="T27" fmla="*/ 40 h 52"/>
                <a:gd name="T28" fmla="*/ 8 w 53"/>
                <a:gd name="T29" fmla="*/ 45 h 52"/>
                <a:gd name="T30" fmla="*/ 11 w 53"/>
                <a:gd name="T31" fmla="*/ 48 h 52"/>
                <a:gd name="T32" fmla="*/ 16 w 53"/>
                <a:gd name="T33" fmla="*/ 50 h 52"/>
                <a:gd name="T34" fmla="*/ 21 w 53"/>
                <a:gd name="T35" fmla="*/ 51 h 52"/>
                <a:gd name="T36" fmla="*/ 26 w 53"/>
                <a:gd name="T37" fmla="*/ 52 h 52"/>
                <a:gd name="T38" fmla="*/ 26 w 53"/>
                <a:gd name="T39" fmla="*/ 52 h 52"/>
                <a:gd name="T40" fmla="*/ 31 w 53"/>
                <a:gd name="T41" fmla="*/ 51 h 52"/>
                <a:gd name="T42" fmla="*/ 37 w 53"/>
                <a:gd name="T43" fmla="*/ 50 h 52"/>
                <a:gd name="T44" fmla="*/ 41 w 53"/>
                <a:gd name="T45" fmla="*/ 48 h 52"/>
                <a:gd name="T46" fmla="*/ 45 w 53"/>
                <a:gd name="T47" fmla="*/ 45 h 52"/>
                <a:gd name="T48" fmla="*/ 48 w 53"/>
                <a:gd name="T49" fmla="*/ 40 h 52"/>
                <a:gd name="T50" fmla="*/ 50 w 53"/>
                <a:gd name="T51" fmla="*/ 36 h 52"/>
                <a:gd name="T52" fmla="*/ 53 w 53"/>
                <a:gd name="T53" fmla="*/ 32 h 52"/>
                <a:gd name="T54" fmla="*/ 53 w 53"/>
                <a:gd name="T55" fmla="*/ 26 h 52"/>
                <a:gd name="T56" fmla="*/ 53 w 53"/>
                <a:gd name="T57" fmla="*/ 26 h 52"/>
                <a:gd name="T58" fmla="*/ 53 w 53"/>
                <a:gd name="T59" fmla="*/ 21 h 52"/>
                <a:gd name="T60" fmla="*/ 50 w 53"/>
                <a:gd name="T61" fmla="*/ 17 h 52"/>
                <a:gd name="T62" fmla="*/ 48 w 53"/>
                <a:gd name="T63" fmla="*/ 12 h 52"/>
                <a:gd name="T64" fmla="*/ 45 w 53"/>
                <a:gd name="T65" fmla="*/ 8 h 52"/>
                <a:gd name="T66" fmla="*/ 41 w 53"/>
                <a:gd name="T67" fmla="*/ 5 h 52"/>
                <a:gd name="T68" fmla="*/ 37 w 53"/>
                <a:gd name="T69" fmla="*/ 3 h 52"/>
                <a:gd name="T70" fmla="*/ 31 w 53"/>
                <a:gd name="T71" fmla="*/ 2 h 52"/>
                <a:gd name="T72" fmla="*/ 26 w 53"/>
                <a:gd name="T73" fmla="*/ 0 h 52"/>
                <a:gd name="T74" fmla="*/ 26 w 53"/>
                <a:gd name="T7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2">
                  <a:moveTo>
                    <a:pt x="26" y="0"/>
                  </a:moveTo>
                  <a:lnTo>
                    <a:pt x="26" y="0"/>
                  </a:lnTo>
                  <a:lnTo>
                    <a:pt x="21" y="2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8" y="45"/>
                  </a:lnTo>
                  <a:lnTo>
                    <a:pt x="11" y="48"/>
                  </a:lnTo>
                  <a:lnTo>
                    <a:pt x="16" y="50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31" y="51"/>
                  </a:lnTo>
                  <a:lnTo>
                    <a:pt x="37" y="50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8" y="40"/>
                  </a:lnTo>
                  <a:lnTo>
                    <a:pt x="50" y="36"/>
                  </a:lnTo>
                  <a:lnTo>
                    <a:pt x="53" y="32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0" y="17"/>
                  </a:lnTo>
                  <a:lnTo>
                    <a:pt x="48" y="12"/>
                  </a:lnTo>
                  <a:lnTo>
                    <a:pt x="45" y="8"/>
                  </a:lnTo>
                  <a:lnTo>
                    <a:pt x="41" y="5"/>
                  </a:lnTo>
                  <a:lnTo>
                    <a:pt x="37" y="3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6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82"/>
            <p:cNvSpPr>
              <a:spLocks/>
            </p:cNvSpPr>
            <p:nvPr/>
          </p:nvSpPr>
          <p:spPr bwMode="auto">
            <a:xfrm flipH="1">
              <a:off x="5491747" y="998018"/>
              <a:ext cx="24332" cy="19112"/>
            </a:xfrm>
            <a:custGeom>
              <a:avLst/>
              <a:gdLst>
                <a:gd name="T0" fmla="*/ 40 w 82"/>
                <a:gd name="T1" fmla="*/ 0 h 78"/>
                <a:gd name="T2" fmla="*/ 40 w 82"/>
                <a:gd name="T3" fmla="*/ 0 h 78"/>
                <a:gd name="T4" fmla="*/ 32 w 82"/>
                <a:gd name="T5" fmla="*/ 0 h 78"/>
                <a:gd name="T6" fmla="*/ 24 w 82"/>
                <a:gd name="T7" fmla="*/ 2 h 78"/>
                <a:gd name="T8" fmla="*/ 18 w 82"/>
                <a:gd name="T9" fmla="*/ 6 h 78"/>
                <a:gd name="T10" fmla="*/ 11 w 82"/>
                <a:gd name="T11" fmla="*/ 10 h 78"/>
                <a:gd name="T12" fmla="*/ 7 w 82"/>
                <a:gd name="T13" fmla="*/ 17 h 78"/>
                <a:gd name="T14" fmla="*/ 2 w 82"/>
                <a:gd name="T15" fmla="*/ 23 h 78"/>
                <a:gd name="T16" fmla="*/ 0 w 82"/>
                <a:gd name="T17" fmla="*/ 31 h 78"/>
                <a:gd name="T18" fmla="*/ 0 w 82"/>
                <a:gd name="T19" fmla="*/ 38 h 78"/>
                <a:gd name="T20" fmla="*/ 0 w 82"/>
                <a:gd name="T21" fmla="*/ 38 h 78"/>
                <a:gd name="T22" fmla="*/ 0 w 82"/>
                <a:gd name="T23" fmla="*/ 47 h 78"/>
                <a:gd name="T24" fmla="*/ 2 w 82"/>
                <a:gd name="T25" fmla="*/ 55 h 78"/>
                <a:gd name="T26" fmla="*/ 7 w 82"/>
                <a:gd name="T27" fmla="*/ 61 h 78"/>
                <a:gd name="T28" fmla="*/ 11 w 82"/>
                <a:gd name="T29" fmla="*/ 66 h 78"/>
                <a:gd name="T30" fmla="*/ 18 w 82"/>
                <a:gd name="T31" fmla="*/ 72 h 78"/>
                <a:gd name="T32" fmla="*/ 24 w 82"/>
                <a:gd name="T33" fmla="*/ 75 h 78"/>
                <a:gd name="T34" fmla="*/ 32 w 82"/>
                <a:gd name="T35" fmla="*/ 77 h 78"/>
                <a:gd name="T36" fmla="*/ 40 w 82"/>
                <a:gd name="T37" fmla="*/ 78 h 78"/>
                <a:gd name="T38" fmla="*/ 40 w 82"/>
                <a:gd name="T39" fmla="*/ 78 h 78"/>
                <a:gd name="T40" fmla="*/ 49 w 82"/>
                <a:gd name="T41" fmla="*/ 77 h 78"/>
                <a:gd name="T42" fmla="*/ 57 w 82"/>
                <a:gd name="T43" fmla="*/ 75 h 78"/>
                <a:gd name="T44" fmla="*/ 64 w 82"/>
                <a:gd name="T45" fmla="*/ 72 h 78"/>
                <a:gd name="T46" fmla="*/ 69 w 82"/>
                <a:gd name="T47" fmla="*/ 66 h 78"/>
                <a:gd name="T48" fmla="*/ 75 w 82"/>
                <a:gd name="T49" fmla="*/ 61 h 78"/>
                <a:gd name="T50" fmla="*/ 78 w 82"/>
                <a:gd name="T51" fmla="*/ 55 h 78"/>
                <a:gd name="T52" fmla="*/ 81 w 82"/>
                <a:gd name="T53" fmla="*/ 47 h 78"/>
                <a:gd name="T54" fmla="*/ 82 w 82"/>
                <a:gd name="T55" fmla="*/ 38 h 78"/>
                <a:gd name="T56" fmla="*/ 82 w 82"/>
                <a:gd name="T57" fmla="*/ 38 h 78"/>
                <a:gd name="T58" fmla="*/ 81 w 82"/>
                <a:gd name="T59" fmla="*/ 31 h 78"/>
                <a:gd name="T60" fmla="*/ 78 w 82"/>
                <a:gd name="T61" fmla="*/ 23 h 78"/>
                <a:gd name="T62" fmla="*/ 75 w 82"/>
                <a:gd name="T63" fmla="*/ 17 h 78"/>
                <a:gd name="T64" fmla="*/ 69 w 82"/>
                <a:gd name="T65" fmla="*/ 10 h 78"/>
                <a:gd name="T66" fmla="*/ 64 w 82"/>
                <a:gd name="T67" fmla="*/ 6 h 78"/>
                <a:gd name="T68" fmla="*/ 57 w 82"/>
                <a:gd name="T69" fmla="*/ 2 h 78"/>
                <a:gd name="T70" fmla="*/ 49 w 82"/>
                <a:gd name="T71" fmla="*/ 0 h 78"/>
                <a:gd name="T72" fmla="*/ 40 w 82"/>
                <a:gd name="T73" fmla="*/ 0 h 78"/>
                <a:gd name="T74" fmla="*/ 40 w 82"/>
                <a:gd name="T7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1" y="10"/>
                  </a:lnTo>
                  <a:lnTo>
                    <a:pt x="7" y="17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7" y="61"/>
                  </a:lnTo>
                  <a:lnTo>
                    <a:pt x="11" y="66"/>
                  </a:lnTo>
                  <a:lnTo>
                    <a:pt x="18" y="72"/>
                  </a:lnTo>
                  <a:lnTo>
                    <a:pt x="24" y="75"/>
                  </a:lnTo>
                  <a:lnTo>
                    <a:pt x="32" y="77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9" y="77"/>
                  </a:lnTo>
                  <a:lnTo>
                    <a:pt x="57" y="75"/>
                  </a:lnTo>
                  <a:lnTo>
                    <a:pt x="64" y="72"/>
                  </a:lnTo>
                  <a:lnTo>
                    <a:pt x="69" y="66"/>
                  </a:lnTo>
                  <a:lnTo>
                    <a:pt x="75" y="61"/>
                  </a:lnTo>
                  <a:lnTo>
                    <a:pt x="78" y="55"/>
                  </a:lnTo>
                  <a:lnTo>
                    <a:pt x="81" y="47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1" y="31"/>
                  </a:lnTo>
                  <a:lnTo>
                    <a:pt x="78" y="23"/>
                  </a:lnTo>
                  <a:lnTo>
                    <a:pt x="75" y="17"/>
                  </a:lnTo>
                  <a:lnTo>
                    <a:pt x="69" y="10"/>
                  </a:lnTo>
                  <a:lnTo>
                    <a:pt x="64" y="6"/>
                  </a:lnTo>
                  <a:lnTo>
                    <a:pt x="57" y="2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6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283"/>
            <p:cNvSpPr>
              <a:spLocks/>
            </p:cNvSpPr>
            <p:nvPr/>
          </p:nvSpPr>
          <p:spPr bwMode="auto">
            <a:xfrm flipH="1">
              <a:off x="5545625" y="952845"/>
              <a:ext cx="15642" cy="12162"/>
            </a:xfrm>
            <a:custGeom>
              <a:avLst/>
              <a:gdLst>
                <a:gd name="T0" fmla="*/ 26 w 53"/>
                <a:gd name="T1" fmla="*/ 0 h 51"/>
                <a:gd name="T2" fmla="*/ 26 w 53"/>
                <a:gd name="T3" fmla="*/ 0 h 51"/>
                <a:gd name="T4" fmla="*/ 21 w 53"/>
                <a:gd name="T5" fmla="*/ 0 h 51"/>
                <a:gd name="T6" fmla="*/ 16 w 53"/>
                <a:gd name="T7" fmla="*/ 2 h 51"/>
                <a:gd name="T8" fmla="*/ 11 w 53"/>
                <a:gd name="T9" fmla="*/ 4 h 51"/>
                <a:gd name="T10" fmla="*/ 8 w 53"/>
                <a:gd name="T11" fmla="*/ 7 h 51"/>
                <a:gd name="T12" fmla="*/ 5 w 53"/>
                <a:gd name="T13" fmla="*/ 11 h 51"/>
                <a:gd name="T14" fmla="*/ 2 w 53"/>
                <a:gd name="T15" fmla="*/ 15 h 51"/>
                <a:gd name="T16" fmla="*/ 0 w 53"/>
                <a:gd name="T17" fmla="*/ 20 h 51"/>
                <a:gd name="T18" fmla="*/ 0 w 53"/>
                <a:gd name="T19" fmla="*/ 26 h 51"/>
                <a:gd name="T20" fmla="*/ 0 w 53"/>
                <a:gd name="T21" fmla="*/ 26 h 51"/>
                <a:gd name="T22" fmla="*/ 0 w 53"/>
                <a:gd name="T23" fmla="*/ 31 h 51"/>
                <a:gd name="T24" fmla="*/ 2 w 53"/>
                <a:gd name="T25" fmla="*/ 35 h 51"/>
                <a:gd name="T26" fmla="*/ 5 w 53"/>
                <a:gd name="T27" fmla="*/ 40 h 51"/>
                <a:gd name="T28" fmla="*/ 8 w 53"/>
                <a:gd name="T29" fmla="*/ 44 h 51"/>
                <a:gd name="T30" fmla="*/ 11 w 53"/>
                <a:gd name="T31" fmla="*/ 46 h 51"/>
                <a:gd name="T32" fmla="*/ 16 w 53"/>
                <a:gd name="T33" fmla="*/ 50 h 51"/>
                <a:gd name="T34" fmla="*/ 21 w 53"/>
                <a:gd name="T35" fmla="*/ 51 h 51"/>
                <a:gd name="T36" fmla="*/ 26 w 53"/>
                <a:gd name="T37" fmla="*/ 51 h 51"/>
                <a:gd name="T38" fmla="*/ 26 w 53"/>
                <a:gd name="T39" fmla="*/ 51 h 51"/>
                <a:gd name="T40" fmla="*/ 32 w 53"/>
                <a:gd name="T41" fmla="*/ 51 h 51"/>
                <a:gd name="T42" fmla="*/ 37 w 53"/>
                <a:gd name="T43" fmla="*/ 50 h 51"/>
                <a:gd name="T44" fmla="*/ 42 w 53"/>
                <a:gd name="T45" fmla="*/ 46 h 51"/>
                <a:gd name="T46" fmla="*/ 45 w 53"/>
                <a:gd name="T47" fmla="*/ 44 h 51"/>
                <a:gd name="T48" fmla="*/ 48 w 53"/>
                <a:gd name="T49" fmla="*/ 40 h 51"/>
                <a:gd name="T50" fmla="*/ 51 w 53"/>
                <a:gd name="T51" fmla="*/ 35 h 51"/>
                <a:gd name="T52" fmla="*/ 53 w 53"/>
                <a:gd name="T53" fmla="*/ 31 h 51"/>
                <a:gd name="T54" fmla="*/ 53 w 53"/>
                <a:gd name="T55" fmla="*/ 26 h 51"/>
                <a:gd name="T56" fmla="*/ 53 w 53"/>
                <a:gd name="T57" fmla="*/ 26 h 51"/>
                <a:gd name="T58" fmla="*/ 53 w 53"/>
                <a:gd name="T59" fmla="*/ 20 h 51"/>
                <a:gd name="T60" fmla="*/ 51 w 53"/>
                <a:gd name="T61" fmla="*/ 15 h 51"/>
                <a:gd name="T62" fmla="*/ 48 w 53"/>
                <a:gd name="T63" fmla="*/ 11 h 51"/>
                <a:gd name="T64" fmla="*/ 45 w 53"/>
                <a:gd name="T65" fmla="*/ 7 h 51"/>
                <a:gd name="T66" fmla="*/ 42 w 53"/>
                <a:gd name="T67" fmla="*/ 4 h 51"/>
                <a:gd name="T68" fmla="*/ 37 w 53"/>
                <a:gd name="T69" fmla="*/ 2 h 51"/>
                <a:gd name="T70" fmla="*/ 32 w 53"/>
                <a:gd name="T71" fmla="*/ 0 h 51"/>
                <a:gd name="T72" fmla="*/ 26 w 53"/>
                <a:gd name="T73" fmla="*/ 0 h 51"/>
                <a:gd name="T74" fmla="*/ 26 w 53"/>
                <a:gd name="T7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1">
                  <a:moveTo>
                    <a:pt x="26" y="0"/>
                  </a:moveTo>
                  <a:lnTo>
                    <a:pt x="26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5" y="40"/>
                  </a:lnTo>
                  <a:lnTo>
                    <a:pt x="8" y="44"/>
                  </a:lnTo>
                  <a:lnTo>
                    <a:pt x="11" y="46"/>
                  </a:lnTo>
                  <a:lnTo>
                    <a:pt x="16" y="50"/>
                  </a:lnTo>
                  <a:lnTo>
                    <a:pt x="21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32" y="51"/>
                  </a:lnTo>
                  <a:lnTo>
                    <a:pt x="37" y="50"/>
                  </a:lnTo>
                  <a:lnTo>
                    <a:pt x="42" y="46"/>
                  </a:lnTo>
                  <a:lnTo>
                    <a:pt x="45" y="44"/>
                  </a:lnTo>
                  <a:lnTo>
                    <a:pt x="48" y="40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0"/>
                  </a:lnTo>
                  <a:lnTo>
                    <a:pt x="51" y="15"/>
                  </a:lnTo>
                  <a:lnTo>
                    <a:pt x="48" y="11"/>
                  </a:lnTo>
                  <a:lnTo>
                    <a:pt x="45" y="7"/>
                  </a:lnTo>
                  <a:lnTo>
                    <a:pt x="42" y="4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6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84"/>
            <p:cNvSpPr>
              <a:spLocks/>
            </p:cNvSpPr>
            <p:nvPr/>
          </p:nvSpPr>
          <p:spPr bwMode="auto">
            <a:xfrm flipH="1">
              <a:off x="5404847" y="971957"/>
              <a:ext cx="24332" cy="20849"/>
            </a:xfrm>
            <a:custGeom>
              <a:avLst/>
              <a:gdLst>
                <a:gd name="T0" fmla="*/ 43 w 86"/>
                <a:gd name="T1" fmla="*/ 0 h 84"/>
                <a:gd name="T2" fmla="*/ 43 w 86"/>
                <a:gd name="T3" fmla="*/ 0 h 84"/>
                <a:gd name="T4" fmla="*/ 35 w 86"/>
                <a:gd name="T5" fmla="*/ 1 h 84"/>
                <a:gd name="T6" fmla="*/ 26 w 86"/>
                <a:gd name="T7" fmla="*/ 3 h 84"/>
                <a:gd name="T8" fmla="*/ 19 w 86"/>
                <a:gd name="T9" fmla="*/ 7 h 84"/>
                <a:gd name="T10" fmla="*/ 12 w 86"/>
                <a:gd name="T11" fmla="*/ 12 h 84"/>
                <a:gd name="T12" fmla="*/ 7 w 86"/>
                <a:gd name="T13" fmla="*/ 18 h 84"/>
                <a:gd name="T14" fmla="*/ 3 w 86"/>
                <a:gd name="T15" fmla="*/ 25 h 84"/>
                <a:gd name="T16" fmla="*/ 0 w 86"/>
                <a:gd name="T17" fmla="*/ 33 h 84"/>
                <a:gd name="T18" fmla="*/ 0 w 86"/>
                <a:gd name="T19" fmla="*/ 42 h 84"/>
                <a:gd name="T20" fmla="*/ 0 w 86"/>
                <a:gd name="T21" fmla="*/ 42 h 84"/>
                <a:gd name="T22" fmla="*/ 0 w 86"/>
                <a:gd name="T23" fmla="*/ 50 h 84"/>
                <a:gd name="T24" fmla="*/ 3 w 86"/>
                <a:gd name="T25" fmla="*/ 58 h 84"/>
                <a:gd name="T26" fmla="*/ 7 w 86"/>
                <a:gd name="T27" fmla="*/ 65 h 84"/>
                <a:gd name="T28" fmla="*/ 12 w 86"/>
                <a:gd name="T29" fmla="*/ 71 h 84"/>
                <a:gd name="T30" fmla="*/ 19 w 86"/>
                <a:gd name="T31" fmla="*/ 76 h 84"/>
                <a:gd name="T32" fmla="*/ 26 w 86"/>
                <a:gd name="T33" fmla="*/ 81 h 84"/>
                <a:gd name="T34" fmla="*/ 35 w 86"/>
                <a:gd name="T35" fmla="*/ 83 h 84"/>
                <a:gd name="T36" fmla="*/ 43 w 86"/>
                <a:gd name="T37" fmla="*/ 84 h 84"/>
                <a:gd name="T38" fmla="*/ 43 w 86"/>
                <a:gd name="T39" fmla="*/ 84 h 84"/>
                <a:gd name="T40" fmla="*/ 52 w 86"/>
                <a:gd name="T41" fmla="*/ 83 h 84"/>
                <a:gd name="T42" fmla="*/ 60 w 86"/>
                <a:gd name="T43" fmla="*/ 81 h 84"/>
                <a:gd name="T44" fmla="*/ 67 w 86"/>
                <a:gd name="T45" fmla="*/ 76 h 84"/>
                <a:gd name="T46" fmla="*/ 74 w 86"/>
                <a:gd name="T47" fmla="*/ 71 h 84"/>
                <a:gd name="T48" fmla="*/ 80 w 86"/>
                <a:gd name="T49" fmla="*/ 65 h 84"/>
                <a:gd name="T50" fmla="*/ 83 w 86"/>
                <a:gd name="T51" fmla="*/ 58 h 84"/>
                <a:gd name="T52" fmla="*/ 85 w 86"/>
                <a:gd name="T53" fmla="*/ 50 h 84"/>
                <a:gd name="T54" fmla="*/ 86 w 86"/>
                <a:gd name="T55" fmla="*/ 42 h 84"/>
                <a:gd name="T56" fmla="*/ 86 w 86"/>
                <a:gd name="T57" fmla="*/ 42 h 84"/>
                <a:gd name="T58" fmla="*/ 85 w 86"/>
                <a:gd name="T59" fmla="*/ 33 h 84"/>
                <a:gd name="T60" fmla="*/ 83 w 86"/>
                <a:gd name="T61" fmla="*/ 25 h 84"/>
                <a:gd name="T62" fmla="*/ 80 w 86"/>
                <a:gd name="T63" fmla="*/ 18 h 84"/>
                <a:gd name="T64" fmla="*/ 74 w 86"/>
                <a:gd name="T65" fmla="*/ 12 h 84"/>
                <a:gd name="T66" fmla="*/ 67 w 86"/>
                <a:gd name="T67" fmla="*/ 7 h 84"/>
                <a:gd name="T68" fmla="*/ 60 w 86"/>
                <a:gd name="T69" fmla="*/ 3 h 84"/>
                <a:gd name="T70" fmla="*/ 52 w 86"/>
                <a:gd name="T71" fmla="*/ 1 h 84"/>
                <a:gd name="T72" fmla="*/ 43 w 86"/>
                <a:gd name="T73" fmla="*/ 0 h 84"/>
                <a:gd name="T74" fmla="*/ 43 w 86"/>
                <a:gd name="T7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4">
                  <a:moveTo>
                    <a:pt x="43" y="0"/>
                  </a:moveTo>
                  <a:lnTo>
                    <a:pt x="43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3" y="58"/>
                  </a:lnTo>
                  <a:lnTo>
                    <a:pt x="7" y="65"/>
                  </a:lnTo>
                  <a:lnTo>
                    <a:pt x="12" y="71"/>
                  </a:lnTo>
                  <a:lnTo>
                    <a:pt x="19" y="76"/>
                  </a:lnTo>
                  <a:lnTo>
                    <a:pt x="26" y="81"/>
                  </a:lnTo>
                  <a:lnTo>
                    <a:pt x="35" y="83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52" y="83"/>
                  </a:lnTo>
                  <a:lnTo>
                    <a:pt x="60" y="81"/>
                  </a:lnTo>
                  <a:lnTo>
                    <a:pt x="67" y="76"/>
                  </a:lnTo>
                  <a:lnTo>
                    <a:pt x="74" y="71"/>
                  </a:lnTo>
                  <a:lnTo>
                    <a:pt x="80" y="65"/>
                  </a:lnTo>
                  <a:lnTo>
                    <a:pt x="83" y="58"/>
                  </a:lnTo>
                  <a:lnTo>
                    <a:pt x="85" y="5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33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4" y="12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2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85"/>
            <p:cNvSpPr>
              <a:spLocks/>
            </p:cNvSpPr>
            <p:nvPr/>
          </p:nvSpPr>
          <p:spPr bwMode="auto">
            <a:xfrm flipH="1">
              <a:off x="5552577" y="994543"/>
              <a:ext cx="15642" cy="12162"/>
            </a:xfrm>
            <a:custGeom>
              <a:avLst/>
              <a:gdLst>
                <a:gd name="T0" fmla="*/ 27 w 53"/>
                <a:gd name="T1" fmla="*/ 0 h 50"/>
                <a:gd name="T2" fmla="*/ 27 w 53"/>
                <a:gd name="T3" fmla="*/ 0 h 50"/>
                <a:gd name="T4" fmla="*/ 22 w 53"/>
                <a:gd name="T5" fmla="*/ 0 h 50"/>
                <a:gd name="T6" fmla="*/ 16 w 53"/>
                <a:gd name="T7" fmla="*/ 2 h 50"/>
                <a:gd name="T8" fmla="*/ 11 w 53"/>
                <a:gd name="T9" fmla="*/ 4 h 50"/>
                <a:gd name="T10" fmla="*/ 8 w 53"/>
                <a:gd name="T11" fmla="*/ 7 h 50"/>
                <a:gd name="T12" fmla="*/ 5 w 53"/>
                <a:gd name="T13" fmla="*/ 10 h 50"/>
                <a:gd name="T14" fmla="*/ 2 w 53"/>
                <a:gd name="T15" fmla="*/ 15 h 50"/>
                <a:gd name="T16" fmla="*/ 0 w 53"/>
                <a:gd name="T17" fmla="*/ 20 h 50"/>
                <a:gd name="T18" fmla="*/ 0 w 53"/>
                <a:gd name="T19" fmla="*/ 24 h 50"/>
                <a:gd name="T20" fmla="*/ 0 w 53"/>
                <a:gd name="T21" fmla="*/ 24 h 50"/>
                <a:gd name="T22" fmla="*/ 0 w 53"/>
                <a:gd name="T23" fmla="*/ 30 h 50"/>
                <a:gd name="T24" fmla="*/ 2 w 53"/>
                <a:gd name="T25" fmla="*/ 35 h 50"/>
                <a:gd name="T26" fmla="*/ 5 w 53"/>
                <a:gd name="T27" fmla="*/ 40 h 50"/>
                <a:gd name="T28" fmla="*/ 8 w 53"/>
                <a:gd name="T29" fmla="*/ 43 h 50"/>
                <a:gd name="T30" fmla="*/ 11 w 53"/>
                <a:gd name="T31" fmla="*/ 46 h 50"/>
                <a:gd name="T32" fmla="*/ 16 w 53"/>
                <a:gd name="T33" fmla="*/ 48 h 50"/>
                <a:gd name="T34" fmla="*/ 22 w 53"/>
                <a:gd name="T35" fmla="*/ 50 h 50"/>
                <a:gd name="T36" fmla="*/ 27 w 53"/>
                <a:gd name="T37" fmla="*/ 50 h 50"/>
                <a:gd name="T38" fmla="*/ 27 w 53"/>
                <a:gd name="T39" fmla="*/ 50 h 50"/>
                <a:gd name="T40" fmla="*/ 32 w 53"/>
                <a:gd name="T41" fmla="*/ 50 h 50"/>
                <a:gd name="T42" fmla="*/ 37 w 53"/>
                <a:gd name="T43" fmla="*/ 48 h 50"/>
                <a:gd name="T44" fmla="*/ 42 w 53"/>
                <a:gd name="T45" fmla="*/ 46 h 50"/>
                <a:gd name="T46" fmla="*/ 46 w 53"/>
                <a:gd name="T47" fmla="*/ 43 h 50"/>
                <a:gd name="T48" fmla="*/ 48 w 53"/>
                <a:gd name="T49" fmla="*/ 40 h 50"/>
                <a:gd name="T50" fmla="*/ 52 w 53"/>
                <a:gd name="T51" fmla="*/ 35 h 50"/>
                <a:gd name="T52" fmla="*/ 53 w 53"/>
                <a:gd name="T53" fmla="*/ 30 h 50"/>
                <a:gd name="T54" fmla="*/ 53 w 53"/>
                <a:gd name="T55" fmla="*/ 24 h 50"/>
                <a:gd name="T56" fmla="*/ 53 w 53"/>
                <a:gd name="T57" fmla="*/ 24 h 50"/>
                <a:gd name="T58" fmla="*/ 53 w 53"/>
                <a:gd name="T59" fmla="*/ 20 h 50"/>
                <a:gd name="T60" fmla="*/ 52 w 53"/>
                <a:gd name="T61" fmla="*/ 15 h 50"/>
                <a:gd name="T62" fmla="*/ 48 w 53"/>
                <a:gd name="T63" fmla="*/ 10 h 50"/>
                <a:gd name="T64" fmla="*/ 46 w 53"/>
                <a:gd name="T65" fmla="*/ 7 h 50"/>
                <a:gd name="T66" fmla="*/ 42 w 53"/>
                <a:gd name="T67" fmla="*/ 4 h 50"/>
                <a:gd name="T68" fmla="*/ 37 w 53"/>
                <a:gd name="T69" fmla="*/ 2 h 50"/>
                <a:gd name="T70" fmla="*/ 32 w 53"/>
                <a:gd name="T71" fmla="*/ 0 h 50"/>
                <a:gd name="T72" fmla="*/ 27 w 53"/>
                <a:gd name="T73" fmla="*/ 0 h 50"/>
                <a:gd name="T74" fmla="*/ 27 w 53"/>
                <a:gd name="T7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50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5" y="40"/>
                  </a:lnTo>
                  <a:lnTo>
                    <a:pt x="8" y="43"/>
                  </a:lnTo>
                  <a:lnTo>
                    <a:pt x="11" y="46"/>
                  </a:lnTo>
                  <a:lnTo>
                    <a:pt x="16" y="48"/>
                  </a:lnTo>
                  <a:lnTo>
                    <a:pt x="22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32" y="50"/>
                  </a:lnTo>
                  <a:lnTo>
                    <a:pt x="37" y="48"/>
                  </a:lnTo>
                  <a:lnTo>
                    <a:pt x="42" y="46"/>
                  </a:lnTo>
                  <a:lnTo>
                    <a:pt x="46" y="43"/>
                  </a:lnTo>
                  <a:lnTo>
                    <a:pt x="48" y="40"/>
                  </a:lnTo>
                  <a:lnTo>
                    <a:pt x="52" y="35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0"/>
                  </a:lnTo>
                  <a:lnTo>
                    <a:pt x="52" y="15"/>
                  </a:lnTo>
                  <a:lnTo>
                    <a:pt x="48" y="10"/>
                  </a:lnTo>
                  <a:lnTo>
                    <a:pt x="46" y="7"/>
                  </a:lnTo>
                  <a:lnTo>
                    <a:pt x="42" y="4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86"/>
            <p:cNvSpPr>
              <a:spLocks/>
            </p:cNvSpPr>
            <p:nvPr/>
          </p:nvSpPr>
          <p:spPr bwMode="auto">
            <a:xfrm flipH="1">
              <a:off x="5622097" y="978906"/>
              <a:ext cx="22594" cy="20849"/>
            </a:xfrm>
            <a:custGeom>
              <a:avLst/>
              <a:gdLst>
                <a:gd name="T0" fmla="*/ 41 w 82"/>
                <a:gd name="T1" fmla="*/ 0 h 79"/>
                <a:gd name="T2" fmla="*/ 41 w 82"/>
                <a:gd name="T3" fmla="*/ 0 h 79"/>
                <a:gd name="T4" fmla="*/ 33 w 82"/>
                <a:gd name="T5" fmla="*/ 0 h 79"/>
                <a:gd name="T6" fmla="*/ 25 w 82"/>
                <a:gd name="T7" fmla="*/ 3 h 79"/>
                <a:gd name="T8" fmla="*/ 18 w 82"/>
                <a:gd name="T9" fmla="*/ 7 h 79"/>
                <a:gd name="T10" fmla="*/ 12 w 82"/>
                <a:gd name="T11" fmla="*/ 11 h 79"/>
                <a:gd name="T12" fmla="*/ 7 w 82"/>
                <a:gd name="T13" fmla="*/ 17 h 79"/>
                <a:gd name="T14" fmla="*/ 3 w 82"/>
                <a:gd name="T15" fmla="*/ 24 h 79"/>
                <a:gd name="T16" fmla="*/ 0 w 82"/>
                <a:gd name="T17" fmla="*/ 31 h 79"/>
                <a:gd name="T18" fmla="*/ 0 w 82"/>
                <a:gd name="T19" fmla="*/ 39 h 79"/>
                <a:gd name="T20" fmla="*/ 0 w 82"/>
                <a:gd name="T21" fmla="*/ 39 h 79"/>
                <a:gd name="T22" fmla="*/ 0 w 82"/>
                <a:gd name="T23" fmla="*/ 48 h 79"/>
                <a:gd name="T24" fmla="*/ 3 w 82"/>
                <a:gd name="T25" fmla="*/ 55 h 79"/>
                <a:gd name="T26" fmla="*/ 7 w 82"/>
                <a:gd name="T27" fmla="*/ 62 h 79"/>
                <a:gd name="T28" fmla="*/ 12 w 82"/>
                <a:gd name="T29" fmla="*/ 67 h 79"/>
                <a:gd name="T30" fmla="*/ 18 w 82"/>
                <a:gd name="T31" fmla="*/ 72 h 79"/>
                <a:gd name="T32" fmla="*/ 25 w 82"/>
                <a:gd name="T33" fmla="*/ 76 h 79"/>
                <a:gd name="T34" fmla="*/ 33 w 82"/>
                <a:gd name="T35" fmla="*/ 78 h 79"/>
                <a:gd name="T36" fmla="*/ 41 w 82"/>
                <a:gd name="T37" fmla="*/ 79 h 79"/>
                <a:gd name="T38" fmla="*/ 41 w 82"/>
                <a:gd name="T39" fmla="*/ 79 h 79"/>
                <a:gd name="T40" fmla="*/ 50 w 82"/>
                <a:gd name="T41" fmla="*/ 78 h 79"/>
                <a:gd name="T42" fmla="*/ 58 w 82"/>
                <a:gd name="T43" fmla="*/ 76 h 79"/>
                <a:gd name="T44" fmla="*/ 64 w 82"/>
                <a:gd name="T45" fmla="*/ 72 h 79"/>
                <a:gd name="T46" fmla="*/ 70 w 82"/>
                <a:gd name="T47" fmla="*/ 67 h 79"/>
                <a:gd name="T48" fmla="*/ 76 w 82"/>
                <a:gd name="T49" fmla="*/ 62 h 79"/>
                <a:gd name="T50" fmla="*/ 79 w 82"/>
                <a:gd name="T51" fmla="*/ 55 h 79"/>
                <a:gd name="T52" fmla="*/ 81 w 82"/>
                <a:gd name="T53" fmla="*/ 48 h 79"/>
                <a:gd name="T54" fmla="*/ 82 w 82"/>
                <a:gd name="T55" fmla="*/ 39 h 79"/>
                <a:gd name="T56" fmla="*/ 82 w 82"/>
                <a:gd name="T57" fmla="*/ 39 h 79"/>
                <a:gd name="T58" fmla="*/ 81 w 82"/>
                <a:gd name="T59" fmla="*/ 31 h 79"/>
                <a:gd name="T60" fmla="*/ 79 w 82"/>
                <a:gd name="T61" fmla="*/ 24 h 79"/>
                <a:gd name="T62" fmla="*/ 76 w 82"/>
                <a:gd name="T63" fmla="*/ 17 h 79"/>
                <a:gd name="T64" fmla="*/ 70 w 82"/>
                <a:gd name="T65" fmla="*/ 11 h 79"/>
                <a:gd name="T66" fmla="*/ 64 w 82"/>
                <a:gd name="T67" fmla="*/ 7 h 79"/>
                <a:gd name="T68" fmla="*/ 58 w 82"/>
                <a:gd name="T69" fmla="*/ 3 h 79"/>
                <a:gd name="T70" fmla="*/ 50 w 82"/>
                <a:gd name="T71" fmla="*/ 0 h 79"/>
                <a:gd name="T72" fmla="*/ 41 w 82"/>
                <a:gd name="T73" fmla="*/ 0 h 79"/>
                <a:gd name="T74" fmla="*/ 41 w 82"/>
                <a:gd name="T7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79">
                  <a:moveTo>
                    <a:pt x="41" y="0"/>
                  </a:moveTo>
                  <a:lnTo>
                    <a:pt x="41" y="0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3" y="55"/>
                  </a:lnTo>
                  <a:lnTo>
                    <a:pt x="7" y="62"/>
                  </a:lnTo>
                  <a:lnTo>
                    <a:pt x="12" y="67"/>
                  </a:lnTo>
                  <a:lnTo>
                    <a:pt x="18" y="72"/>
                  </a:lnTo>
                  <a:lnTo>
                    <a:pt x="25" y="76"/>
                  </a:lnTo>
                  <a:lnTo>
                    <a:pt x="33" y="78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50" y="78"/>
                  </a:lnTo>
                  <a:lnTo>
                    <a:pt x="58" y="76"/>
                  </a:lnTo>
                  <a:lnTo>
                    <a:pt x="64" y="72"/>
                  </a:lnTo>
                  <a:lnTo>
                    <a:pt x="70" y="67"/>
                  </a:lnTo>
                  <a:lnTo>
                    <a:pt x="76" y="62"/>
                  </a:lnTo>
                  <a:lnTo>
                    <a:pt x="79" y="55"/>
                  </a:lnTo>
                  <a:lnTo>
                    <a:pt x="81" y="4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1" y="31"/>
                  </a:lnTo>
                  <a:lnTo>
                    <a:pt x="79" y="24"/>
                  </a:lnTo>
                  <a:lnTo>
                    <a:pt x="76" y="17"/>
                  </a:lnTo>
                  <a:lnTo>
                    <a:pt x="70" y="11"/>
                  </a:lnTo>
                  <a:lnTo>
                    <a:pt x="64" y="7"/>
                  </a:lnTo>
                  <a:lnTo>
                    <a:pt x="58" y="3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87"/>
            <p:cNvSpPr>
              <a:spLocks/>
            </p:cNvSpPr>
            <p:nvPr/>
          </p:nvSpPr>
          <p:spPr bwMode="auto">
            <a:xfrm flipH="1">
              <a:off x="5695093" y="982381"/>
              <a:ext cx="15642" cy="13899"/>
            </a:xfrm>
            <a:custGeom>
              <a:avLst/>
              <a:gdLst>
                <a:gd name="T0" fmla="*/ 27 w 54"/>
                <a:gd name="T1" fmla="*/ 0 h 51"/>
                <a:gd name="T2" fmla="*/ 27 w 54"/>
                <a:gd name="T3" fmla="*/ 0 h 51"/>
                <a:gd name="T4" fmla="*/ 21 w 54"/>
                <a:gd name="T5" fmla="*/ 0 h 51"/>
                <a:gd name="T6" fmla="*/ 17 w 54"/>
                <a:gd name="T7" fmla="*/ 1 h 51"/>
                <a:gd name="T8" fmla="*/ 12 w 54"/>
                <a:gd name="T9" fmla="*/ 4 h 51"/>
                <a:gd name="T10" fmla="*/ 8 w 54"/>
                <a:gd name="T11" fmla="*/ 8 h 51"/>
                <a:gd name="T12" fmla="*/ 4 w 54"/>
                <a:gd name="T13" fmla="*/ 11 h 51"/>
                <a:gd name="T14" fmla="*/ 2 w 54"/>
                <a:gd name="T15" fmla="*/ 15 h 51"/>
                <a:gd name="T16" fmla="*/ 1 w 54"/>
                <a:gd name="T17" fmla="*/ 21 h 51"/>
                <a:gd name="T18" fmla="*/ 0 w 54"/>
                <a:gd name="T19" fmla="*/ 25 h 51"/>
                <a:gd name="T20" fmla="*/ 0 w 54"/>
                <a:gd name="T21" fmla="*/ 25 h 51"/>
                <a:gd name="T22" fmla="*/ 1 w 54"/>
                <a:gd name="T23" fmla="*/ 30 h 51"/>
                <a:gd name="T24" fmla="*/ 2 w 54"/>
                <a:gd name="T25" fmla="*/ 36 h 51"/>
                <a:gd name="T26" fmla="*/ 4 w 54"/>
                <a:gd name="T27" fmla="*/ 40 h 51"/>
                <a:gd name="T28" fmla="*/ 8 w 54"/>
                <a:gd name="T29" fmla="*/ 43 h 51"/>
                <a:gd name="T30" fmla="*/ 12 w 54"/>
                <a:gd name="T31" fmla="*/ 47 h 51"/>
                <a:gd name="T32" fmla="*/ 17 w 54"/>
                <a:gd name="T33" fmla="*/ 49 h 51"/>
                <a:gd name="T34" fmla="*/ 21 w 54"/>
                <a:gd name="T35" fmla="*/ 51 h 51"/>
                <a:gd name="T36" fmla="*/ 27 w 54"/>
                <a:gd name="T37" fmla="*/ 51 h 51"/>
                <a:gd name="T38" fmla="*/ 27 w 54"/>
                <a:gd name="T39" fmla="*/ 51 h 51"/>
                <a:gd name="T40" fmla="*/ 33 w 54"/>
                <a:gd name="T41" fmla="*/ 51 h 51"/>
                <a:gd name="T42" fmla="*/ 37 w 54"/>
                <a:gd name="T43" fmla="*/ 49 h 51"/>
                <a:gd name="T44" fmla="*/ 41 w 54"/>
                <a:gd name="T45" fmla="*/ 47 h 51"/>
                <a:gd name="T46" fmla="*/ 46 w 54"/>
                <a:gd name="T47" fmla="*/ 43 h 51"/>
                <a:gd name="T48" fmla="*/ 49 w 54"/>
                <a:gd name="T49" fmla="*/ 40 h 51"/>
                <a:gd name="T50" fmla="*/ 52 w 54"/>
                <a:gd name="T51" fmla="*/ 36 h 51"/>
                <a:gd name="T52" fmla="*/ 53 w 54"/>
                <a:gd name="T53" fmla="*/ 30 h 51"/>
                <a:gd name="T54" fmla="*/ 54 w 54"/>
                <a:gd name="T55" fmla="*/ 25 h 51"/>
                <a:gd name="T56" fmla="*/ 54 w 54"/>
                <a:gd name="T57" fmla="*/ 25 h 51"/>
                <a:gd name="T58" fmla="*/ 53 w 54"/>
                <a:gd name="T59" fmla="*/ 21 h 51"/>
                <a:gd name="T60" fmla="*/ 52 w 54"/>
                <a:gd name="T61" fmla="*/ 15 h 51"/>
                <a:gd name="T62" fmla="*/ 49 w 54"/>
                <a:gd name="T63" fmla="*/ 11 h 51"/>
                <a:gd name="T64" fmla="*/ 46 w 54"/>
                <a:gd name="T65" fmla="*/ 8 h 51"/>
                <a:gd name="T66" fmla="*/ 41 w 54"/>
                <a:gd name="T67" fmla="*/ 4 h 51"/>
                <a:gd name="T68" fmla="*/ 37 w 54"/>
                <a:gd name="T69" fmla="*/ 1 h 51"/>
                <a:gd name="T70" fmla="*/ 33 w 54"/>
                <a:gd name="T71" fmla="*/ 0 h 51"/>
                <a:gd name="T72" fmla="*/ 27 w 54"/>
                <a:gd name="T73" fmla="*/ 0 h 51"/>
                <a:gd name="T74" fmla="*/ 27 w 54"/>
                <a:gd name="T7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1">
                  <a:moveTo>
                    <a:pt x="27" y="0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8" y="43"/>
                  </a:lnTo>
                  <a:lnTo>
                    <a:pt x="12" y="47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33" y="51"/>
                  </a:lnTo>
                  <a:lnTo>
                    <a:pt x="37" y="49"/>
                  </a:lnTo>
                  <a:lnTo>
                    <a:pt x="41" y="47"/>
                  </a:lnTo>
                  <a:lnTo>
                    <a:pt x="46" y="43"/>
                  </a:lnTo>
                  <a:lnTo>
                    <a:pt x="49" y="40"/>
                  </a:lnTo>
                  <a:lnTo>
                    <a:pt x="52" y="36"/>
                  </a:lnTo>
                  <a:lnTo>
                    <a:pt x="53" y="30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53" y="21"/>
                  </a:lnTo>
                  <a:lnTo>
                    <a:pt x="52" y="15"/>
                  </a:lnTo>
                  <a:lnTo>
                    <a:pt x="49" y="11"/>
                  </a:lnTo>
                  <a:lnTo>
                    <a:pt x="46" y="8"/>
                  </a:lnTo>
                  <a:lnTo>
                    <a:pt x="41" y="4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88"/>
            <p:cNvSpPr>
              <a:spLocks noEditPoints="1"/>
            </p:cNvSpPr>
            <p:nvPr/>
          </p:nvSpPr>
          <p:spPr bwMode="auto">
            <a:xfrm flipH="1">
              <a:off x="5375301" y="925046"/>
              <a:ext cx="382360" cy="121620"/>
            </a:xfrm>
            <a:custGeom>
              <a:avLst/>
              <a:gdLst>
                <a:gd name="T0" fmla="*/ 345 w 1321"/>
                <a:gd name="T1" fmla="*/ 474 h 493"/>
                <a:gd name="T2" fmla="*/ 705 w 1321"/>
                <a:gd name="T3" fmla="*/ 492 h 493"/>
                <a:gd name="T4" fmla="*/ 1177 w 1321"/>
                <a:gd name="T5" fmla="*/ 439 h 493"/>
                <a:gd name="T6" fmla="*/ 1269 w 1321"/>
                <a:gd name="T7" fmla="*/ 129 h 493"/>
                <a:gd name="T8" fmla="*/ 1222 w 1321"/>
                <a:gd name="T9" fmla="*/ 121 h 493"/>
                <a:gd name="T10" fmla="*/ 1181 w 1321"/>
                <a:gd name="T11" fmla="*/ 50 h 493"/>
                <a:gd name="T12" fmla="*/ 1132 w 1321"/>
                <a:gd name="T13" fmla="*/ 60 h 493"/>
                <a:gd name="T14" fmla="*/ 1075 w 1321"/>
                <a:gd name="T15" fmla="*/ 119 h 493"/>
                <a:gd name="T16" fmla="*/ 991 w 1321"/>
                <a:gd name="T17" fmla="*/ 292 h 493"/>
                <a:gd name="T18" fmla="*/ 963 w 1321"/>
                <a:gd name="T19" fmla="*/ 276 h 493"/>
                <a:gd name="T20" fmla="*/ 929 w 1321"/>
                <a:gd name="T21" fmla="*/ 171 h 493"/>
                <a:gd name="T22" fmla="*/ 932 w 1321"/>
                <a:gd name="T23" fmla="*/ 45 h 493"/>
                <a:gd name="T24" fmla="*/ 883 w 1321"/>
                <a:gd name="T25" fmla="*/ 10 h 493"/>
                <a:gd name="T26" fmla="*/ 834 w 1321"/>
                <a:gd name="T27" fmla="*/ 34 h 493"/>
                <a:gd name="T28" fmla="*/ 810 w 1321"/>
                <a:gd name="T29" fmla="*/ 80 h 493"/>
                <a:gd name="T30" fmla="*/ 759 w 1321"/>
                <a:gd name="T31" fmla="*/ 67 h 493"/>
                <a:gd name="T32" fmla="*/ 722 w 1321"/>
                <a:gd name="T33" fmla="*/ 6 h 493"/>
                <a:gd name="T34" fmla="*/ 682 w 1321"/>
                <a:gd name="T35" fmla="*/ 5 h 493"/>
                <a:gd name="T36" fmla="*/ 613 w 1321"/>
                <a:gd name="T37" fmla="*/ 69 h 493"/>
                <a:gd name="T38" fmla="*/ 569 w 1321"/>
                <a:gd name="T39" fmla="*/ 158 h 493"/>
                <a:gd name="T40" fmla="*/ 524 w 1321"/>
                <a:gd name="T41" fmla="*/ 157 h 493"/>
                <a:gd name="T42" fmla="*/ 443 w 1321"/>
                <a:gd name="T43" fmla="*/ 81 h 493"/>
                <a:gd name="T44" fmla="*/ 404 w 1321"/>
                <a:gd name="T45" fmla="*/ 45 h 493"/>
                <a:gd name="T46" fmla="*/ 323 w 1321"/>
                <a:gd name="T47" fmla="*/ 85 h 493"/>
                <a:gd name="T48" fmla="*/ 290 w 1321"/>
                <a:gd name="T49" fmla="*/ 148 h 493"/>
                <a:gd name="T50" fmla="*/ 238 w 1321"/>
                <a:gd name="T51" fmla="*/ 150 h 493"/>
                <a:gd name="T52" fmla="*/ 163 w 1321"/>
                <a:gd name="T53" fmla="*/ 97 h 493"/>
                <a:gd name="T54" fmla="*/ 99 w 1321"/>
                <a:gd name="T55" fmla="*/ 84 h 493"/>
                <a:gd name="T56" fmla="*/ 17 w 1321"/>
                <a:gd name="T57" fmla="*/ 136 h 493"/>
                <a:gd name="T58" fmla="*/ 168 w 1321"/>
                <a:gd name="T59" fmla="*/ 247 h 493"/>
                <a:gd name="T60" fmla="*/ 201 w 1321"/>
                <a:gd name="T61" fmla="*/ 237 h 493"/>
                <a:gd name="T62" fmla="*/ 217 w 1321"/>
                <a:gd name="T63" fmla="*/ 266 h 493"/>
                <a:gd name="T64" fmla="*/ 191 w 1321"/>
                <a:gd name="T65" fmla="*/ 287 h 493"/>
                <a:gd name="T66" fmla="*/ 164 w 1321"/>
                <a:gd name="T67" fmla="*/ 261 h 493"/>
                <a:gd name="T68" fmla="*/ 229 w 1321"/>
                <a:gd name="T69" fmla="*/ 367 h 493"/>
                <a:gd name="T70" fmla="*/ 263 w 1321"/>
                <a:gd name="T71" fmla="*/ 370 h 493"/>
                <a:gd name="T72" fmla="*/ 266 w 1321"/>
                <a:gd name="T73" fmla="*/ 402 h 493"/>
                <a:gd name="T74" fmla="*/ 234 w 1321"/>
                <a:gd name="T75" fmla="*/ 412 h 493"/>
                <a:gd name="T76" fmla="*/ 389 w 1321"/>
                <a:gd name="T77" fmla="*/ 261 h 493"/>
                <a:gd name="T78" fmla="*/ 422 w 1321"/>
                <a:gd name="T79" fmla="*/ 222 h 493"/>
                <a:gd name="T80" fmla="*/ 468 w 1321"/>
                <a:gd name="T81" fmla="*/ 246 h 493"/>
                <a:gd name="T82" fmla="*/ 453 w 1321"/>
                <a:gd name="T83" fmla="*/ 294 h 493"/>
                <a:gd name="T84" fmla="*/ 401 w 1321"/>
                <a:gd name="T85" fmla="*/ 289 h 493"/>
                <a:gd name="T86" fmla="*/ 654 w 1321"/>
                <a:gd name="T87" fmla="*/ 304 h 493"/>
                <a:gd name="T88" fmla="*/ 681 w 1321"/>
                <a:gd name="T89" fmla="*/ 284 h 493"/>
                <a:gd name="T90" fmla="*/ 707 w 1321"/>
                <a:gd name="T91" fmla="*/ 308 h 493"/>
                <a:gd name="T92" fmla="*/ 686 w 1321"/>
                <a:gd name="T93" fmla="*/ 334 h 493"/>
                <a:gd name="T94" fmla="*/ 656 w 1321"/>
                <a:gd name="T95" fmla="*/ 319 h 493"/>
                <a:gd name="T96" fmla="*/ 686 w 1321"/>
                <a:gd name="T97" fmla="*/ 122 h 493"/>
                <a:gd name="T98" fmla="*/ 718 w 1321"/>
                <a:gd name="T99" fmla="*/ 113 h 493"/>
                <a:gd name="T100" fmla="*/ 734 w 1321"/>
                <a:gd name="T101" fmla="*/ 142 h 493"/>
                <a:gd name="T102" fmla="*/ 707 w 1321"/>
                <a:gd name="T103" fmla="*/ 162 h 493"/>
                <a:gd name="T104" fmla="*/ 681 w 1321"/>
                <a:gd name="T105" fmla="*/ 137 h 493"/>
                <a:gd name="T106" fmla="*/ 853 w 1321"/>
                <a:gd name="T107" fmla="*/ 302 h 493"/>
                <a:gd name="T108" fmla="*/ 904 w 1321"/>
                <a:gd name="T109" fmla="*/ 306 h 493"/>
                <a:gd name="T110" fmla="*/ 910 w 1321"/>
                <a:gd name="T111" fmla="*/ 357 h 493"/>
                <a:gd name="T112" fmla="*/ 859 w 1321"/>
                <a:gd name="T113" fmla="*/ 371 h 493"/>
                <a:gd name="T114" fmla="*/ 1132 w 1321"/>
                <a:gd name="T115" fmla="*/ 230 h 493"/>
                <a:gd name="T116" fmla="*/ 1167 w 1321"/>
                <a:gd name="T117" fmla="*/ 189 h 493"/>
                <a:gd name="T118" fmla="*/ 1215 w 1321"/>
                <a:gd name="T119" fmla="*/ 213 h 493"/>
                <a:gd name="T120" fmla="*/ 1199 w 1321"/>
                <a:gd name="T121" fmla="*/ 264 h 493"/>
                <a:gd name="T122" fmla="*/ 1144 w 1321"/>
                <a:gd name="T123" fmla="*/ 25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1" h="493">
                  <a:moveTo>
                    <a:pt x="0" y="164"/>
                  </a:moveTo>
                  <a:lnTo>
                    <a:pt x="76" y="429"/>
                  </a:lnTo>
                  <a:lnTo>
                    <a:pt x="76" y="429"/>
                  </a:lnTo>
                  <a:lnTo>
                    <a:pt x="76" y="429"/>
                  </a:lnTo>
                  <a:lnTo>
                    <a:pt x="127" y="439"/>
                  </a:lnTo>
                  <a:lnTo>
                    <a:pt x="183" y="450"/>
                  </a:lnTo>
                  <a:lnTo>
                    <a:pt x="257" y="462"/>
                  </a:lnTo>
                  <a:lnTo>
                    <a:pt x="345" y="474"/>
                  </a:lnTo>
                  <a:lnTo>
                    <a:pt x="392" y="478"/>
                  </a:lnTo>
                  <a:lnTo>
                    <a:pt x="442" y="483"/>
                  </a:lnTo>
                  <a:lnTo>
                    <a:pt x="493" y="488"/>
                  </a:lnTo>
                  <a:lnTo>
                    <a:pt x="545" y="491"/>
                  </a:lnTo>
                  <a:lnTo>
                    <a:pt x="598" y="492"/>
                  </a:lnTo>
                  <a:lnTo>
                    <a:pt x="652" y="493"/>
                  </a:lnTo>
                  <a:lnTo>
                    <a:pt x="652" y="493"/>
                  </a:lnTo>
                  <a:lnTo>
                    <a:pt x="705" y="492"/>
                  </a:lnTo>
                  <a:lnTo>
                    <a:pt x="759" y="491"/>
                  </a:lnTo>
                  <a:lnTo>
                    <a:pt x="810" y="488"/>
                  </a:lnTo>
                  <a:lnTo>
                    <a:pt x="862" y="483"/>
                  </a:lnTo>
                  <a:lnTo>
                    <a:pt x="911" y="478"/>
                  </a:lnTo>
                  <a:lnTo>
                    <a:pt x="958" y="474"/>
                  </a:lnTo>
                  <a:lnTo>
                    <a:pt x="1046" y="462"/>
                  </a:lnTo>
                  <a:lnTo>
                    <a:pt x="1120" y="450"/>
                  </a:lnTo>
                  <a:lnTo>
                    <a:pt x="1177" y="439"/>
                  </a:lnTo>
                  <a:lnTo>
                    <a:pt x="1226" y="429"/>
                  </a:lnTo>
                  <a:lnTo>
                    <a:pt x="1321" y="100"/>
                  </a:lnTo>
                  <a:lnTo>
                    <a:pt x="1321" y="100"/>
                  </a:lnTo>
                  <a:lnTo>
                    <a:pt x="1313" y="107"/>
                  </a:lnTo>
                  <a:lnTo>
                    <a:pt x="1303" y="113"/>
                  </a:lnTo>
                  <a:lnTo>
                    <a:pt x="1293" y="119"/>
                  </a:lnTo>
                  <a:lnTo>
                    <a:pt x="1280" y="125"/>
                  </a:lnTo>
                  <a:lnTo>
                    <a:pt x="1269" y="129"/>
                  </a:lnTo>
                  <a:lnTo>
                    <a:pt x="1257" y="132"/>
                  </a:lnTo>
                  <a:lnTo>
                    <a:pt x="1247" y="132"/>
                  </a:lnTo>
                  <a:lnTo>
                    <a:pt x="1242" y="132"/>
                  </a:lnTo>
                  <a:lnTo>
                    <a:pt x="1238" y="131"/>
                  </a:lnTo>
                  <a:lnTo>
                    <a:pt x="1238" y="131"/>
                  </a:lnTo>
                  <a:lnTo>
                    <a:pt x="1232" y="129"/>
                  </a:lnTo>
                  <a:lnTo>
                    <a:pt x="1226" y="126"/>
                  </a:lnTo>
                  <a:lnTo>
                    <a:pt x="1222" y="121"/>
                  </a:lnTo>
                  <a:lnTo>
                    <a:pt x="1218" y="116"/>
                  </a:lnTo>
                  <a:lnTo>
                    <a:pt x="1212" y="103"/>
                  </a:lnTo>
                  <a:lnTo>
                    <a:pt x="1207" y="90"/>
                  </a:lnTo>
                  <a:lnTo>
                    <a:pt x="1202" y="76"/>
                  </a:lnTo>
                  <a:lnTo>
                    <a:pt x="1195" y="64"/>
                  </a:lnTo>
                  <a:lnTo>
                    <a:pt x="1192" y="59"/>
                  </a:lnTo>
                  <a:lnTo>
                    <a:pt x="1187" y="55"/>
                  </a:lnTo>
                  <a:lnTo>
                    <a:pt x="1181" y="50"/>
                  </a:lnTo>
                  <a:lnTo>
                    <a:pt x="1176" y="48"/>
                  </a:lnTo>
                  <a:lnTo>
                    <a:pt x="1176" y="48"/>
                  </a:lnTo>
                  <a:lnTo>
                    <a:pt x="1170" y="47"/>
                  </a:lnTo>
                  <a:lnTo>
                    <a:pt x="1165" y="47"/>
                  </a:lnTo>
                  <a:lnTo>
                    <a:pt x="1159" y="48"/>
                  </a:lnTo>
                  <a:lnTo>
                    <a:pt x="1153" y="49"/>
                  </a:lnTo>
                  <a:lnTo>
                    <a:pt x="1142" y="54"/>
                  </a:lnTo>
                  <a:lnTo>
                    <a:pt x="1132" y="60"/>
                  </a:lnTo>
                  <a:lnTo>
                    <a:pt x="1122" y="67"/>
                  </a:lnTo>
                  <a:lnTo>
                    <a:pt x="1113" y="74"/>
                  </a:lnTo>
                  <a:lnTo>
                    <a:pt x="1100" y="87"/>
                  </a:lnTo>
                  <a:lnTo>
                    <a:pt x="1100" y="87"/>
                  </a:lnTo>
                  <a:lnTo>
                    <a:pt x="1093" y="95"/>
                  </a:lnTo>
                  <a:lnTo>
                    <a:pt x="1086" y="102"/>
                  </a:lnTo>
                  <a:lnTo>
                    <a:pt x="1080" y="111"/>
                  </a:lnTo>
                  <a:lnTo>
                    <a:pt x="1075" y="119"/>
                  </a:lnTo>
                  <a:lnTo>
                    <a:pt x="1064" y="141"/>
                  </a:lnTo>
                  <a:lnTo>
                    <a:pt x="1051" y="168"/>
                  </a:lnTo>
                  <a:lnTo>
                    <a:pt x="1051" y="168"/>
                  </a:lnTo>
                  <a:lnTo>
                    <a:pt x="1023" y="230"/>
                  </a:lnTo>
                  <a:lnTo>
                    <a:pt x="1006" y="269"/>
                  </a:lnTo>
                  <a:lnTo>
                    <a:pt x="1001" y="279"/>
                  </a:lnTo>
                  <a:lnTo>
                    <a:pt x="995" y="288"/>
                  </a:lnTo>
                  <a:lnTo>
                    <a:pt x="991" y="292"/>
                  </a:lnTo>
                  <a:lnTo>
                    <a:pt x="988" y="293"/>
                  </a:lnTo>
                  <a:lnTo>
                    <a:pt x="986" y="293"/>
                  </a:lnTo>
                  <a:lnTo>
                    <a:pt x="986" y="293"/>
                  </a:lnTo>
                  <a:lnTo>
                    <a:pt x="982" y="292"/>
                  </a:lnTo>
                  <a:lnTo>
                    <a:pt x="978" y="291"/>
                  </a:lnTo>
                  <a:lnTo>
                    <a:pt x="974" y="289"/>
                  </a:lnTo>
                  <a:lnTo>
                    <a:pt x="971" y="285"/>
                  </a:lnTo>
                  <a:lnTo>
                    <a:pt x="963" y="276"/>
                  </a:lnTo>
                  <a:lnTo>
                    <a:pt x="956" y="263"/>
                  </a:lnTo>
                  <a:lnTo>
                    <a:pt x="949" y="249"/>
                  </a:lnTo>
                  <a:lnTo>
                    <a:pt x="944" y="235"/>
                  </a:lnTo>
                  <a:lnTo>
                    <a:pt x="938" y="220"/>
                  </a:lnTo>
                  <a:lnTo>
                    <a:pt x="935" y="205"/>
                  </a:lnTo>
                  <a:lnTo>
                    <a:pt x="935" y="205"/>
                  </a:lnTo>
                  <a:lnTo>
                    <a:pt x="931" y="188"/>
                  </a:lnTo>
                  <a:lnTo>
                    <a:pt x="929" y="171"/>
                  </a:lnTo>
                  <a:lnTo>
                    <a:pt x="928" y="155"/>
                  </a:lnTo>
                  <a:lnTo>
                    <a:pt x="928" y="141"/>
                  </a:lnTo>
                  <a:lnTo>
                    <a:pt x="929" y="114"/>
                  </a:lnTo>
                  <a:lnTo>
                    <a:pt x="932" y="90"/>
                  </a:lnTo>
                  <a:lnTo>
                    <a:pt x="935" y="70"/>
                  </a:lnTo>
                  <a:lnTo>
                    <a:pt x="935" y="61"/>
                  </a:lnTo>
                  <a:lnTo>
                    <a:pt x="935" y="53"/>
                  </a:lnTo>
                  <a:lnTo>
                    <a:pt x="932" y="45"/>
                  </a:lnTo>
                  <a:lnTo>
                    <a:pt x="930" y="37"/>
                  </a:lnTo>
                  <a:lnTo>
                    <a:pt x="927" y="31"/>
                  </a:lnTo>
                  <a:lnTo>
                    <a:pt x="921" y="24"/>
                  </a:lnTo>
                  <a:lnTo>
                    <a:pt x="921" y="24"/>
                  </a:lnTo>
                  <a:lnTo>
                    <a:pt x="913" y="19"/>
                  </a:lnTo>
                  <a:lnTo>
                    <a:pt x="903" y="15"/>
                  </a:lnTo>
                  <a:lnTo>
                    <a:pt x="893" y="13"/>
                  </a:lnTo>
                  <a:lnTo>
                    <a:pt x="883" y="10"/>
                  </a:lnTo>
                  <a:lnTo>
                    <a:pt x="873" y="10"/>
                  </a:lnTo>
                  <a:lnTo>
                    <a:pt x="863" y="13"/>
                  </a:lnTo>
                  <a:lnTo>
                    <a:pt x="853" y="16"/>
                  </a:lnTo>
                  <a:lnTo>
                    <a:pt x="845" y="20"/>
                  </a:lnTo>
                  <a:lnTo>
                    <a:pt x="845" y="20"/>
                  </a:lnTo>
                  <a:lnTo>
                    <a:pt x="842" y="23"/>
                  </a:lnTo>
                  <a:lnTo>
                    <a:pt x="838" y="27"/>
                  </a:lnTo>
                  <a:lnTo>
                    <a:pt x="834" y="34"/>
                  </a:lnTo>
                  <a:lnTo>
                    <a:pt x="830" y="43"/>
                  </a:lnTo>
                  <a:lnTo>
                    <a:pt x="827" y="53"/>
                  </a:lnTo>
                  <a:lnTo>
                    <a:pt x="825" y="61"/>
                  </a:lnTo>
                  <a:lnTo>
                    <a:pt x="821" y="69"/>
                  </a:lnTo>
                  <a:lnTo>
                    <a:pt x="817" y="75"/>
                  </a:lnTo>
                  <a:lnTo>
                    <a:pt x="813" y="77"/>
                  </a:lnTo>
                  <a:lnTo>
                    <a:pt x="810" y="80"/>
                  </a:lnTo>
                  <a:lnTo>
                    <a:pt x="810" y="80"/>
                  </a:lnTo>
                  <a:lnTo>
                    <a:pt x="806" y="81"/>
                  </a:lnTo>
                  <a:lnTo>
                    <a:pt x="802" y="82"/>
                  </a:lnTo>
                  <a:lnTo>
                    <a:pt x="793" y="82"/>
                  </a:lnTo>
                  <a:lnTo>
                    <a:pt x="785" y="80"/>
                  </a:lnTo>
                  <a:lnTo>
                    <a:pt x="778" y="77"/>
                  </a:lnTo>
                  <a:lnTo>
                    <a:pt x="765" y="71"/>
                  </a:lnTo>
                  <a:lnTo>
                    <a:pt x="759" y="67"/>
                  </a:lnTo>
                  <a:lnTo>
                    <a:pt x="759" y="67"/>
                  </a:lnTo>
                  <a:lnTo>
                    <a:pt x="753" y="62"/>
                  </a:lnTo>
                  <a:lnTo>
                    <a:pt x="748" y="58"/>
                  </a:lnTo>
                  <a:lnTo>
                    <a:pt x="742" y="48"/>
                  </a:lnTo>
                  <a:lnTo>
                    <a:pt x="737" y="39"/>
                  </a:lnTo>
                  <a:lnTo>
                    <a:pt x="733" y="29"/>
                  </a:lnTo>
                  <a:lnTo>
                    <a:pt x="730" y="20"/>
                  </a:lnTo>
                  <a:lnTo>
                    <a:pt x="727" y="13"/>
                  </a:lnTo>
                  <a:lnTo>
                    <a:pt x="722" y="6"/>
                  </a:lnTo>
                  <a:lnTo>
                    <a:pt x="719" y="4"/>
                  </a:lnTo>
                  <a:lnTo>
                    <a:pt x="716" y="2"/>
                  </a:lnTo>
                  <a:lnTo>
                    <a:pt x="716" y="2"/>
                  </a:lnTo>
                  <a:lnTo>
                    <a:pt x="710" y="0"/>
                  </a:lnTo>
                  <a:lnTo>
                    <a:pt x="706" y="0"/>
                  </a:lnTo>
                  <a:lnTo>
                    <a:pt x="700" y="0"/>
                  </a:lnTo>
                  <a:lnTo>
                    <a:pt x="695" y="1"/>
                  </a:lnTo>
                  <a:lnTo>
                    <a:pt x="682" y="5"/>
                  </a:lnTo>
                  <a:lnTo>
                    <a:pt x="671" y="13"/>
                  </a:lnTo>
                  <a:lnTo>
                    <a:pt x="659" y="20"/>
                  </a:lnTo>
                  <a:lnTo>
                    <a:pt x="647" y="30"/>
                  </a:lnTo>
                  <a:lnTo>
                    <a:pt x="637" y="40"/>
                  </a:lnTo>
                  <a:lnTo>
                    <a:pt x="628" y="48"/>
                  </a:lnTo>
                  <a:lnTo>
                    <a:pt x="628" y="48"/>
                  </a:lnTo>
                  <a:lnTo>
                    <a:pt x="621" y="59"/>
                  </a:lnTo>
                  <a:lnTo>
                    <a:pt x="613" y="69"/>
                  </a:lnTo>
                  <a:lnTo>
                    <a:pt x="607" y="78"/>
                  </a:lnTo>
                  <a:lnTo>
                    <a:pt x="601" y="88"/>
                  </a:lnTo>
                  <a:lnTo>
                    <a:pt x="594" y="107"/>
                  </a:lnTo>
                  <a:lnTo>
                    <a:pt x="587" y="123"/>
                  </a:lnTo>
                  <a:lnTo>
                    <a:pt x="581" y="138"/>
                  </a:lnTo>
                  <a:lnTo>
                    <a:pt x="576" y="149"/>
                  </a:lnTo>
                  <a:lnTo>
                    <a:pt x="572" y="154"/>
                  </a:lnTo>
                  <a:lnTo>
                    <a:pt x="569" y="158"/>
                  </a:lnTo>
                  <a:lnTo>
                    <a:pt x="564" y="161"/>
                  </a:lnTo>
                  <a:lnTo>
                    <a:pt x="559" y="163"/>
                  </a:lnTo>
                  <a:lnTo>
                    <a:pt x="559" y="163"/>
                  </a:lnTo>
                  <a:lnTo>
                    <a:pt x="553" y="164"/>
                  </a:lnTo>
                  <a:lnTo>
                    <a:pt x="548" y="164"/>
                  </a:lnTo>
                  <a:lnTo>
                    <a:pt x="542" y="164"/>
                  </a:lnTo>
                  <a:lnTo>
                    <a:pt x="536" y="162"/>
                  </a:lnTo>
                  <a:lnTo>
                    <a:pt x="524" y="157"/>
                  </a:lnTo>
                  <a:lnTo>
                    <a:pt x="513" y="151"/>
                  </a:lnTo>
                  <a:lnTo>
                    <a:pt x="502" y="143"/>
                  </a:lnTo>
                  <a:lnTo>
                    <a:pt x="492" y="135"/>
                  </a:lnTo>
                  <a:lnTo>
                    <a:pt x="475" y="118"/>
                  </a:lnTo>
                  <a:lnTo>
                    <a:pt x="475" y="118"/>
                  </a:lnTo>
                  <a:lnTo>
                    <a:pt x="461" y="104"/>
                  </a:lnTo>
                  <a:lnTo>
                    <a:pt x="451" y="93"/>
                  </a:lnTo>
                  <a:lnTo>
                    <a:pt x="443" y="81"/>
                  </a:lnTo>
                  <a:lnTo>
                    <a:pt x="437" y="71"/>
                  </a:lnTo>
                  <a:lnTo>
                    <a:pt x="431" y="62"/>
                  </a:lnTo>
                  <a:lnTo>
                    <a:pt x="425" y="55"/>
                  </a:lnTo>
                  <a:lnTo>
                    <a:pt x="419" y="49"/>
                  </a:lnTo>
                  <a:lnTo>
                    <a:pt x="414" y="47"/>
                  </a:lnTo>
                  <a:lnTo>
                    <a:pt x="410" y="46"/>
                  </a:lnTo>
                  <a:lnTo>
                    <a:pt x="410" y="46"/>
                  </a:lnTo>
                  <a:lnTo>
                    <a:pt x="404" y="45"/>
                  </a:lnTo>
                  <a:lnTo>
                    <a:pt x="398" y="44"/>
                  </a:lnTo>
                  <a:lnTo>
                    <a:pt x="386" y="45"/>
                  </a:lnTo>
                  <a:lnTo>
                    <a:pt x="374" y="48"/>
                  </a:lnTo>
                  <a:lnTo>
                    <a:pt x="363" y="54"/>
                  </a:lnTo>
                  <a:lnTo>
                    <a:pt x="351" y="60"/>
                  </a:lnTo>
                  <a:lnTo>
                    <a:pt x="340" y="68"/>
                  </a:lnTo>
                  <a:lnTo>
                    <a:pt x="331" y="76"/>
                  </a:lnTo>
                  <a:lnTo>
                    <a:pt x="323" y="85"/>
                  </a:lnTo>
                  <a:lnTo>
                    <a:pt x="323" y="85"/>
                  </a:lnTo>
                  <a:lnTo>
                    <a:pt x="315" y="96"/>
                  </a:lnTo>
                  <a:lnTo>
                    <a:pt x="309" y="107"/>
                  </a:lnTo>
                  <a:lnTo>
                    <a:pt x="305" y="117"/>
                  </a:lnTo>
                  <a:lnTo>
                    <a:pt x="302" y="126"/>
                  </a:lnTo>
                  <a:lnTo>
                    <a:pt x="299" y="135"/>
                  </a:lnTo>
                  <a:lnTo>
                    <a:pt x="295" y="142"/>
                  </a:lnTo>
                  <a:lnTo>
                    <a:pt x="290" y="148"/>
                  </a:lnTo>
                  <a:lnTo>
                    <a:pt x="286" y="151"/>
                  </a:lnTo>
                  <a:lnTo>
                    <a:pt x="283" y="153"/>
                  </a:lnTo>
                  <a:lnTo>
                    <a:pt x="283" y="153"/>
                  </a:lnTo>
                  <a:lnTo>
                    <a:pt x="274" y="155"/>
                  </a:lnTo>
                  <a:lnTo>
                    <a:pt x="265" y="156"/>
                  </a:lnTo>
                  <a:lnTo>
                    <a:pt x="256" y="155"/>
                  </a:lnTo>
                  <a:lnTo>
                    <a:pt x="247" y="153"/>
                  </a:lnTo>
                  <a:lnTo>
                    <a:pt x="238" y="150"/>
                  </a:lnTo>
                  <a:lnTo>
                    <a:pt x="229" y="146"/>
                  </a:lnTo>
                  <a:lnTo>
                    <a:pt x="214" y="140"/>
                  </a:lnTo>
                  <a:lnTo>
                    <a:pt x="214" y="140"/>
                  </a:lnTo>
                  <a:lnTo>
                    <a:pt x="200" y="130"/>
                  </a:lnTo>
                  <a:lnTo>
                    <a:pt x="188" y="122"/>
                  </a:lnTo>
                  <a:lnTo>
                    <a:pt x="179" y="113"/>
                  </a:lnTo>
                  <a:lnTo>
                    <a:pt x="171" y="104"/>
                  </a:lnTo>
                  <a:lnTo>
                    <a:pt x="163" y="97"/>
                  </a:lnTo>
                  <a:lnTo>
                    <a:pt x="156" y="90"/>
                  </a:lnTo>
                  <a:lnTo>
                    <a:pt x="148" y="85"/>
                  </a:lnTo>
                  <a:lnTo>
                    <a:pt x="144" y="84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0" y="82"/>
                  </a:lnTo>
                  <a:lnTo>
                    <a:pt x="117" y="82"/>
                  </a:lnTo>
                  <a:lnTo>
                    <a:pt x="99" y="84"/>
                  </a:lnTo>
                  <a:lnTo>
                    <a:pt x="89" y="86"/>
                  </a:lnTo>
                  <a:lnTo>
                    <a:pt x="79" y="89"/>
                  </a:lnTo>
                  <a:lnTo>
                    <a:pt x="67" y="94"/>
                  </a:lnTo>
                  <a:lnTo>
                    <a:pt x="57" y="99"/>
                  </a:lnTo>
                  <a:lnTo>
                    <a:pt x="46" y="105"/>
                  </a:lnTo>
                  <a:lnTo>
                    <a:pt x="36" y="114"/>
                  </a:lnTo>
                  <a:lnTo>
                    <a:pt x="26" y="124"/>
                  </a:lnTo>
                  <a:lnTo>
                    <a:pt x="17" y="136"/>
                  </a:lnTo>
                  <a:lnTo>
                    <a:pt x="8" y="149"/>
                  </a:lnTo>
                  <a:lnTo>
                    <a:pt x="0" y="164"/>
                  </a:lnTo>
                  <a:lnTo>
                    <a:pt x="0" y="164"/>
                  </a:lnTo>
                  <a:close/>
                  <a:moveTo>
                    <a:pt x="164" y="261"/>
                  </a:moveTo>
                  <a:lnTo>
                    <a:pt x="164" y="261"/>
                  </a:lnTo>
                  <a:lnTo>
                    <a:pt x="165" y="257"/>
                  </a:lnTo>
                  <a:lnTo>
                    <a:pt x="166" y="251"/>
                  </a:lnTo>
                  <a:lnTo>
                    <a:pt x="168" y="247"/>
                  </a:lnTo>
                  <a:lnTo>
                    <a:pt x="172" y="244"/>
                  </a:lnTo>
                  <a:lnTo>
                    <a:pt x="176" y="240"/>
                  </a:lnTo>
                  <a:lnTo>
                    <a:pt x="181" y="237"/>
                  </a:lnTo>
                  <a:lnTo>
                    <a:pt x="185" y="236"/>
                  </a:lnTo>
                  <a:lnTo>
                    <a:pt x="191" y="236"/>
                  </a:lnTo>
                  <a:lnTo>
                    <a:pt x="191" y="236"/>
                  </a:lnTo>
                  <a:lnTo>
                    <a:pt x="197" y="236"/>
                  </a:lnTo>
                  <a:lnTo>
                    <a:pt x="201" y="237"/>
                  </a:lnTo>
                  <a:lnTo>
                    <a:pt x="205" y="240"/>
                  </a:lnTo>
                  <a:lnTo>
                    <a:pt x="210" y="244"/>
                  </a:lnTo>
                  <a:lnTo>
                    <a:pt x="213" y="247"/>
                  </a:lnTo>
                  <a:lnTo>
                    <a:pt x="216" y="251"/>
                  </a:lnTo>
                  <a:lnTo>
                    <a:pt x="217" y="257"/>
                  </a:lnTo>
                  <a:lnTo>
                    <a:pt x="218" y="261"/>
                  </a:lnTo>
                  <a:lnTo>
                    <a:pt x="218" y="261"/>
                  </a:lnTo>
                  <a:lnTo>
                    <a:pt x="217" y="266"/>
                  </a:lnTo>
                  <a:lnTo>
                    <a:pt x="216" y="272"/>
                  </a:lnTo>
                  <a:lnTo>
                    <a:pt x="213" y="276"/>
                  </a:lnTo>
                  <a:lnTo>
                    <a:pt x="210" y="279"/>
                  </a:lnTo>
                  <a:lnTo>
                    <a:pt x="205" y="283"/>
                  </a:lnTo>
                  <a:lnTo>
                    <a:pt x="201" y="285"/>
                  </a:lnTo>
                  <a:lnTo>
                    <a:pt x="197" y="287"/>
                  </a:lnTo>
                  <a:lnTo>
                    <a:pt x="191" y="287"/>
                  </a:lnTo>
                  <a:lnTo>
                    <a:pt x="191" y="287"/>
                  </a:lnTo>
                  <a:lnTo>
                    <a:pt x="185" y="287"/>
                  </a:lnTo>
                  <a:lnTo>
                    <a:pt x="181" y="285"/>
                  </a:lnTo>
                  <a:lnTo>
                    <a:pt x="176" y="283"/>
                  </a:lnTo>
                  <a:lnTo>
                    <a:pt x="172" y="279"/>
                  </a:lnTo>
                  <a:lnTo>
                    <a:pt x="168" y="276"/>
                  </a:lnTo>
                  <a:lnTo>
                    <a:pt x="166" y="272"/>
                  </a:lnTo>
                  <a:lnTo>
                    <a:pt x="165" y="266"/>
                  </a:lnTo>
                  <a:lnTo>
                    <a:pt x="164" y="261"/>
                  </a:lnTo>
                  <a:lnTo>
                    <a:pt x="164" y="261"/>
                  </a:lnTo>
                  <a:close/>
                  <a:moveTo>
                    <a:pt x="218" y="388"/>
                  </a:moveTo>
                  <a:lnTo>
                    <a:pt x="218" y="388"/>
                  </a:lnTo>
                  <a:lnTo>
                    <a:pt x="218" y="383"/>
                  </a:lnTo>
                  <a:lnTo>
                    <a:pt x="220" y="379"/>
                  </a:lnTo>
                  <a:lnTo>
                    <a:pt x="222" y="374"/>
                  </a:lnTo>
                  <a:lnTo>
                    <a:pt x="226" y="370"/>
                  </a:lnTo>
                  <a:lnTo>
                    <a:pt x="229" y="367"/>
                  </a:lnTo>
                  <a:lnTo>
                    <a:pt x="234" y="365"/>
                  </a:lnTo>
                  <a:lnTo>
                    <a:pt x="239" y="364"/>
                  </a:lnTo>
                  <a:lnTo>
                    <a:pt x="244" y="362"/>
                  </a:lnTo>
                  <a:lnTo>
                    <a:pt x="244" y="362"/>
                  </a:lnTo>
                  <a:lnTo>
                    <a:pt x="249" y="364"/>
                  </a:lnTo>
                  <a:lnTo>
                    <a:pt x="255" y="365"/>
                  </a:lnTo>
                  <a:lnTo>
                    <a:pt x="259" y="367"/>
                  </a:lnTo>
                  <a:lnTo>
                    <a:pt x="263" y="370"/>
                  </a:lnTo>
                  <a:lnTo>
                    <a:pt x="266" y="374"/>
                  </a:lnTo>
                  <a:lnTo>
                    <a:pt x="268" y="379"/>
                  </a:lnTo>
                  <a:lnTo>
                    <a:pt x="271" y="383"/>
                  </a:lnTo>
                  <a:lnTo>
                    <a:pt x="271" y="388"/>
                  </a:lnTo>
                  <a:lnTo>
                    <a:pt x="271" y="388"/>
                  </a:lnTo>
                  <a:lnTo>
                    <a:pt x="271" y="394"/>
                  </a:lnTo>
                  <a:lnTo>
                    <a:pt x="268" y="398"/>
                  </a:lnTo>
                  <a:lnTo>
                    <a:pt x="266" y="402"/>
                  </a:lnTo>
                  <a:lnTo>
                    <a:pt x="263" y="407"/>
                  </a:lnTo>
                  <a:lnTo>
                    <a:pt x="259" y="410"/>
                  </a:lnTo>
                  <a:lnTo>
                    <a:pt x="255" y="412"/>
                  </a:lnTo>
                  <a:lnTo>
                    <a:pt x="249" y="413"/>
                  </a:lnTo>
                  <a:lnTo>
                    <a:pt x="244" y="414"/>
                  </a:lnTo>
                  <a:lnTo>
                    <a:pt x="244" y="414"/>
                  </a:lnTo>
                  <a:lnTo>
                    <a:pt x="239" y="413"/>
                  </a:lnTo>
                  <a:lnTo>
                    <a:pt x="234" y="412"/>
                  </a:lnTo>
                  <a:lnTo>
                    <a:pt x="229" y="410"/>
                  </a:lnTo>
                  <a:lnTo>
                    <a:pt x="226" y="407"/>
                  </a:lnTo>
                  <a:lnTo>
                    <a:pt x="222" y="402"/>
                  </a:lnTo>
                  <a:lnTo>
                    <a:pt x="220" y="398"/>
                  </a:lnTo>
                  <a:lnTo>
                    <a:pt x="218" y="394"/>
                  </a:lnTo>
                  <a:lnTo>
                    <a:pt x="218" y="388"/>
                  </a:lnTo>
                  <a:lnTo>
                    <a:pt x="218" y="388"/>
                  </a:lnTo>
                  <a:close/>
                  <a:moveTo>
                    <a:pt x="389" y="261"/>
                  </a:moveTo>
                  <a:lnTo>
                    <a:pt x="389" y="261"/>
                  </a:lnTo>
                  <a:lnTo>
                    <a:pt x="389" y="253"/>
                  </a:lnTo>
                  <a:lnTo>
                    <a:pt x="392" y="246"/>
                  </a:lnTo>
                  <a:lnTo>
                    <a:pt x="396" y="239"/>
                  </a:lnTo>
                  <a:lnTo>
                    <a:pt x="401" y="233"/>
                  </a:lnTo>
                  <a:lnTo>
                    <a:pt x="407" y="229"/>
                  </a:lnTo>
                  <a:lnTo>
                    <a:pt x="414" y="225"/>
                  </a:lnTo>
                  <a:lnTo>
                    <a:pt x="422" y="222"/>
                  </a:lnTo>
                  <a:lnTo>
                    <a:pt x="430" y="222"/>
                  </a:lnTo>
                  <a:lnTo>
                    <a:pt x="430" y="222"/>
                  </a:lnTo>
                  <a:lnTo>
                    <a:pt x="439" y="222"/>
                  </a:lnTo>
                  <a:lnTo>
                    <a:pt x="447" y="225"/>
                  </a:lnTo>
                  <a:lnTo>
                    <a:pt x="453" y="229"/>
                  </a:lnTo>
                  <a:lnTo>
                    <a:pt x="459" y="233"/>
                  </a:lnTo>
                  <a:lnTo>
                    <a:pt x="465" y="239"/>
                  </a:lnTo>
                  <a:lnTo>
                    <a:pt x="468" y="246"/>
                  </a:lnTo>
                  <a:lnTo>
                    <a:pt x="470" y="253"/>
                  </a:lnTo>
                  <a:lnTo>
                    <a:pt x="471" y="261"/>
                  </a:lnTo>
                  <a:lnTo>
                    <a:pt x="471" y="261"/>
                  </a:lnTo>
                  <a:lnTo>
                    <a:pt x="470" y="270"/>
                  </a:lnTo>
                  <a:lnTo>
                    <a:pt x="468" y="277"/>
                  </a:lnTo>
                  <a:lnTo>
                    <a:pt x="465" y="284"/>
                  </a:lnTo>
                  <a:lnTo>
                    <a:pt x="459" y="289"/>
                  </a:lnTo>
                  <a:lnTo>
                    <a:pt x="453" y="294"/>
                  </a:lnTo>
                  <a:lnTo>
                    <a:pt x="447" y="298"/>
                  </a:lnTo>
                  <a:lnTo>
                    <a:pt x="439" y="300"/>
                  </a:lnTo>
                  <a:lnTo>
                    <a:pt x="430" y="301"/>
                  </a:lnTo>
                  <a:lnTo>
                    <a:pt x="430" y="301"/>
                  </a:lnTo>
                  <a:lnTo>
                    <a:pt x="422" y="300"/>
                  </a:lnTo>
                  <a:lnTo>
                    <a:pt x="414" y="298"/>
                  </a:lnTo>
                  <a:lnTo>
                    <a:pt x="407" y="294"/>
                  </a:lnTo>
                  <a:lnTo>
                    <a:pt x="401" y="289"/>
                  </a:lnTo>
                  <a:lnTo>
                    <a:pt x="396" y="284"/>
                  </a:lnTo>
                  <a:lnTo>
                    <a:pt x="392" y="277"/>
                  </a:lnTo>
                  <a:lnTo>
                    <a:pt x="389" y="270"/>
                  </a:lnTo>
                  <a:lnTo>
                    <a:pt x="389" y="261"/>
                  </a:lnTo>
                  <a:lnTo>
                    <a:pt x="389" y="261"/>
                  </a:lnTo>
                  <a:close/>
                  <a:moveTo>
                    <a:pt x="654" y="308"/>
                  </a:moveTo>
                  <a:lnTo>
                    <a:pt x="654" y="308"/>
                  </a:lnTo>
                  <a:lnTo>
                    <a:pt x="654" y="304"/>
                  </a:lnTo>
                  <a:lnTo>
                    <a:pt x="656" y="299"/>
                  </a:lnTo>
                  <a:lnTo>
                    <a:pt x="659" y="294"/>
                  </a:lnTo>
                  <a:lnTo>
                    <a:pt x="662" y="291"/>
                  </a:lnTo>
                  <a:lnTo>
                    <a:pt x="665" y="288"/>
                  </a:lnTo>
                  <a:lnTo>
                    <a:pt x="670" y="286"/>
                  </a:lnTo>
                  <a:lnTo>
                    <a:pt x="676" y="284"/>
                  </a:lnTo>
                  <a:lnTo>
                    <a:pt x="681" y="284"/>
                  </a:lnTo>
                  <a:lnTo>
                    <a:pt x="681" y="284"/>
                  </a:lnTo>
                  <a:lnTo>
                    <a:pt x="686" y="284"/>
                  </a:lnTo>
                  <a:lnTo>
                    <a:pt x="691" y="286"/>
                  </a:lnTo>
                  <a:lnTo>
                    <a:pt x="696" y="288"/>
                  </a:lnTo>
                  <a:lnTo>
                    <a:pt x="700" y="291"/>
                  </a:lnTo>
                  <a:lnTo>
                    <a:pt x="702" y="294"/>
                  </a:lnTo>
                  <a:lnTo>
                    <a:pt x="706" y="299"/>
                  </a:lnTo>
                  <a:lnTo>
                    <a:pt x="707" y="304"/>
                  </a:lnTo>
                  <a:lnTo>
                    <a:pt x="707" y="308"/>
                  </a:lnTo>
                  <a:lnTo>
                    <a:pt x="707" y="308"/>
                  </a:lnTo>
                  <a:lnTo>
                    <a:pt x="707" y="314"/>
                  </a:lnTo>
                  <a:lnTo>
                    <a:pt x="706" y="319"/>
                  </a:lnTo>
                  <a:lnTo>
                    <a:pt x="702" y="324"/>
                  </a:lnTo>
                  <a:lnTo>
                    <a:pt x="700" y="327"/>
                  </a:lnTo>
                  <a:lnTo>
                    <a:pt x="696" y="330"/>
                  </a:lnTo>
                  <a:lnTo>
                    <a:pt x="691" y="332"/>
                  </a:lnTo>
                  <a:lnTo>
                    <a:pt x="686" y="334"/>
                  </a:lnTo>
                  <a:lnTo>
                    <a:pt x="681" y="334"/>
                  </a:lnTo>
                  <a:lnTo>
                    <a:pt x="681" y="334"/>
                  </a:lnTo>
                  <a:lnTo>
                    <a:pt x="676" y="334"/>
                  </a:lnTo>
                  <a:lnTo>
                    <a:pt x="670" y="332"/>
                  </a:lnTo>
                  <a:lnTo>
                    <a:pt x="665" y="330"/>
                  </a:lnTo>
                  <a:lnTo>
                    <a:pt x="662" y="327"/>
                  </a:lnTo>
                  <a:lnTo>
                    <a:pt x="659" y="324"/>
                  </a:lnTo>
                  <a:lnTo>
                    <a:pt x="656" y="319"/>
                  </a:lnTo>
                  <a:lnTo>
                    <a:pt x="654" y="314"/>
                  </a:lnTo>
                  <a:lnTo>
                    <a:pt x="654" y="308"/>
                  </a:lnTo>
                  <a:lnTo>
                    <a:pt x="654" y="308"/>
                  </a:lnTo>
                  <a:close/>
                  <a:moveTo>
                    <a:pt x="681" y="137"/>
                  </a:moveTo>
                  <a:lnTo>
                    <a:pt x="681" y="137"/>
                  </a:lnTo>
                  <a:lnTo>
                    <a:pt x="681" y="131"/>
                  </a:lnTo>
                  <a:lnTo>
                    <a:pt x="683" y="126"/>
                  </a:lnTo>
                  <a:lnTo>
                    <a:pt x="686" y="122"/>
                  </a:lnTo>
                  <a:lnTo>
                    <a:pt x="689" y="118"/>
                  </a:lnTo>
                  <a:lnTo>
                    <a:pt x="692" y="115"/>
                  </a:lnTo>
                  <a:lnTo>
                    <a:pt x="697" y="113"/>
                  </a:lnTo>
                  <a:lnTo>
                    <a:pt x="702" y="111"/>
                  </a:lnTo>
                  <a:lnTo>
                    <a:pt x="707" y="111"/>
                  </a:lnTo>
                  <a:lnTo>
                    <a:pt x="707" y="111"/>
                  </a:lnTo>
                  <a:lnTo>
                    <a:pt x="713" y="111"/>
                  </a:lnTo>
                  <a:lnTo>
                    <a:pt x="718" y="113"/>
                  </a:lnTo>
                  <a:lnTo>
                    <a:pt x="723" y="115"/>
                  </a:lnTo>
                  <a:lnTo>
                    <a:pt x="726" y="118"/>
                  </a:lnTo>
                  <a:lnTo>
                    <a:pt x="729" y="122"/>
                  </a:lnTo>
                  <a:lnTo>
                    <a:pt x="732" y="126"/>
                  </a:lnTo>
                  <a:lnTo>
                    <a:pt x="734" y="131"/>
                  </a:lnTo>
                  <a:lnTo>
                    <a:pt x="734" y="137"/>
                  </a:lnTo>
                  <a:lnTo>
                    <a:pt x="734" y="137"/>
                  </a:lnTo>
                  <a:lnTo>
                    <a:pt x="734" y="142"/>
                  </a:lnTo>
                  <a:lnTo>
                    <a:pt x="732" y="146"/>
                  </a:lnTo>
                  <a:lnTo>
                    <a:pt x="729" y="151"/>
                  </a:lnTo>
                  <a:lnTo>
                    <a:pt x="726" y="155"/>
                  </a:lnTo>
                  <a:lnTo>
                    <a:pt x="723" y="157"/>
                  </a:lnTo>
                  <a:lnTo>
                    <a:pt x="718" y="161"/>
                  </a:lnTo>
                  <a:lnTo>
                    <a:pt x="713" y="162"/>
                  </a:lnTo>
                  <a:lnTo>
                    <a:pt x="707" y="162"/>
                  </a:lnTo>
                  <a:lnTo>
                    <a:pt x="707" y="162"/>
                  </a:lnTo>
                  <a:lnTo>
                    <a:pt x="702" y="162"/>
                  </a:lnTo>
                  <a:lnTo>
                    <a:pt x="697" y="161"/>
                  </a:lnTo>
                  <a:lnTo>
                    <a:pt x="692" y="157"/>
                  </a:lnTo>
                  <a:lnTo>
                    <a:pt x="689" y="155"/>
                  </a:lnTo>
                  <a:lnTo>
                    <a:pt x="686" y="151"/>
                  </a:lnTo>
                  <a:lnTo>
                    <a:pt x="683" y="146"/>
                  </a:lnTo>
                  <a:lnTo>
                    <a:pt x="681" y="142"/>
                  </a:lnTo>
                  <a:lnTo>
                    <a:pt x="681" y="137"/>
                  </a:lnTo>
                  <a:lnTo>
                    <a:pt x="681" y="137"/>
                  </a:lnTo>
                  <a:close/>
                  <a:moveTo>
                    <a:pt x="835" y="334"/>
                  </a:moveTo>
                  <a:lnTo>
                    <a:pt x="835" y="334"/>
                  </a:lnTo>
                  <a:lnTo>
                    <a:pt x="835" y="327"/>
                  </a:lnTo>
                  <a:lnTo>
                    <a:pt x="837" y="319"/>
                  </a:lnTo>
                  <a:lnTo>
                    <a:pt x="842" y="313"/>
                  </a:lnTo>
                  <a:lnTo>
                    <a:pt x="846" y="306"/>
                  </a:lnTo>
                  <a:lnTo>
                    <a:pt x="853" y="302"/>
                  </a:lnTo>
                  <a:lnTo>
                    <a:pt x="859" y="298"/>
                  </a:lnTo>
                  <a:lnTo>
                    <a:pt x="867" y="296"/>
                  </a:lnTo>
                  <a:lnTo>
                    <a:pt x="875" y="296"/>
                  </a:lnTo>
                  <a:lnTo>
                    <a:pt x="875" y="296"/>
                  </a:lnTo>
                  <a:lnTo>
                    <a:pt x="884" y="296"/>
                  </a:lnTo>
                  <a:lnTo>
                    <a:pt x="892" y="298"/>
                  </a:lnTo>
                  <a:lnTo>
                    <a:pt x="899" y="302"/>
                  </a:lnTo>
                  <a:lnTo>
                    <a:pt x="904" y="306"/>
                  </a:lnTo>
                  <a:lnTo>
                    <a:pt x="910" y="313"/>
                  </a:lnTo>
                  <a:lnTo>
                    <a:pt x="913" y="319"/>
                  </a:lnTo>
                  <a:lnTo>
                    <a:pt x="916" y="327"/>
                  </a:lnTo>
                  <a:lnTo>
                    <a:pt x="917" y="334"/>
                  </a:lnTo>
                  <a:lnTo>
                    <a:pt x="917" y="334"/>
                  </a:lnTo>
                  <a:lnTo>
                    <a:pt x="916" y="343"/>
                  </a:lnTo>
                  <a:lnTo>
                    <a:pt x="913" y="351"/>
                  </a:lnTo>
                  <a:lnTo>
                    <a:pt x="910" y="357"/>
                  </a:lnTo>
                  <a:lnTo>
                    <a:pt x="904" y="362"/>
                  </a:lnTo>
                  <a:lnTo>
                    <a:pt x="899" y="368"/>
                  </a:lnTo>
                  <a:lnTo>
                    <a:pt x="892" y="371"/>
                  </a:lnTo>
                  <a:lnTo>
                    <a:pt x="884" y="373"/>
                  </a:lnTo>
                  <a:lnTo>
                    <a:pt x="875" y="374"/>
                  </a:lnTo>
                  <a:lnTo>
                    <a:pt x="875" y="374"/>
                  </a:lnTo>
                  <a:lnTo>
                    <a:pt x="867" y="373"/>
                  </a:lnTo>
                  <a:lnTo>
                    <a:pt x="859" y="371"/>
                  </a:lnTo>
                  <a:lnTo>
                    <a:pt x="853" y="368"/>
                  </a:lnTo>
                  <a:lnTo>
                    <a:pt x="846" y="362"/>
                  </a:lnTo>
                  <a:lnTo>
                    <a:pt x="842" y="357"/>
                  </a:lnTo>
                  <a:lnTo>
                    <a:pt x="837" y="351"/>
                  </a:lnTo>
                  <a:lnTo>
                    <a:pt x="835" y="343"/>
                  </a:lnTo>
                  <a:lnTo>
                    <a:pt x="835" y="334"/>
                  </a:lnTo>
                  <a:lnTo>
                    <a:pt x="835" y="334"/>
                  </a:lnTo>
                  <a:close/>
                  <a:moveTo>
                    <a:pt x="1132" y="230"/>
                  </a:moveTo>
                  <a:lnTo>
                    <a:pt x="1132" y="230"/>
                  </a:lnTo>
                  <a:lnTo>
                    <a:pt x="1132" y="221"/>
                  </a:lnTo>
                  <a:lnTo>
                    <a:pt x="1135" y="213"/>
                  </a:lnTo>
                  <a:lnTo>
                    <a:pt x="1139" y="206"/>
                  </a:lnTo>
                  <a:lnTo>
                    <a:pt x="1144" y="200"/>
                  </a:lnTo>
                  <a:lnTo>
                    <a:pt x="1151" y="195"/>
                  </a:lnTo>
                  <a:lnTo>
                    <a:pt x="1158" y="191"/>
                  </a:lnTo>
                  <a:lnTo>
                    <a:pt x="1167" y="189"/>
                  </a:lnTo>
                  <a:lnTo>
                    <a:pt x="1175" y="188"/>
                  </a:lnTo>
                  <a:lnTo>
                    <a:pt x="1175" y="188"/>
                  </a:lnTo>
                  <a:lnTo>
                    <a:pt x="1184" y="189"/>
                  </a:lnTo>
                  <a:lnTo>
                    <a:pt x="1192" y="191"/>
                  </a:lnTo>
                  <a:lnTo>
                    <a:pt x="1199" y="195"/>
                  </a:lnTo>
                  <a:lnTo>
                    <a:pt x="1206" y="200"/>
                  </a:lnTo>
                  <a:lnTo>
                    <a:pt x="1212" y="206"/>
                  </a:lnTo>
                  <a:lnTo>
                    <a:pt x="1215" y="213"/>
                  </a:lnTo>
                  <a:lnTo>
                    <a:pt x="1217" y="221"/>
                  </a:lnTo>
                  <a:lnTo>
                    <a:pt x="1218" y="230"/>
                  </a:lnTo>
                  <a:lnTo>
                    <a:pt x="1218" y="230"/>
                  </a:lnTo>
                  <a:lnTo>
                    <a:pt x="1217" y="238"/>
                  </a:lnTo>
                  <a:lnTo>
                    <a:pt x="1215" y="246"/>
                  </a:lnTo>
                  <a:lnTo>
                    <a:pt x="1212" y="253"/>
                  </a:lnTo>
                  <a:lnTo>
                    <a:pt x="1206" y="259"/>
                  </a:lnTo>
                  <a:lnTo>
                    <a:pt x="1199" y="264"/>
                  </a:lnTo>
                  <a:lnTo>
                    <a:pt x="1192" y="269"/>
                  </a:lnTo>
                  <a:lnTo>
                    <a:pt x="1184" y="271"/>
                  </a:lnTo>
                  <a:lnTo>
                    <a:pt x="1175" y="272"/>
                  </a:lnTo>
                  <a:lnTo>
                    <a:pt x="1175" y="272"/>
                  </a:lnTo>
                  <a:lnTo>
                    <a:pt x="1167" y="271"/>
                  </a:lnTo>
                  <a:lnTo>
                    <a:pt x="1158" y="269"/>
                  </a:lnTo>
                  <a:lnTo>
                    <a:pt x="1151" y="264"/>
                  </a:lnTo>
                  <a:lnTo>
                    <a:pt x="1144" y="259"/>
                  </a:lnTo>
                  <a:lnTo>
                    <a:pt x="1139" y="253"/>
                  </a:lnTo>
                  <a:lnTo>
                    <a:pt x="1135" y="246"/>
                  </a:lnTo>
                  <a:lnTo>
                    <a:pt x="1132" y="238"/>
                  </a:lnTo>
                  <a:lnTo>
                    <a:pt x="1132" y="230"/>
                  </a:lnTo>
                  <a:lnTo>
                    <a:pt x="1132" y="230"/>
                  </a:lnTo>
                  <a:close/>
                </a:path>
              </a:pathLst>
            </a:custGeom>
            <a:solidFill>
              <a:srgbClr val="F6F7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89"/>
            <p:cNvSpPr>
              <a:spLocks/>
            </p:cNvSpPr>
            <p:nvPr/>
          </p:nvSpPr>
          <p:spPr bwMode="auto">
            <a:xfrm flipH="1">
              <a:off x="5364873" y="888560"/>
              <a:ext cx="408430" cy="109458"/>
            </a:xfrm>
            <a:custGeom>
              <a:avLst/>
              <a:gdLst>
                <a:gd name="T0" fmla="*/ 70 w 1409"/>
                <a:gd name="T1" fmla="*/ 283 h 440"/>
                <a:gd name="T2" fmla="*/ 120 w 1409"/>
                <a:gd name="T3" fmla="*/ 241 h 440"/>
                <a:gd name="T4" fmla="*/ 183 w 1409"/>
                <a:gd name="T5" fmla="*/ 229 h 440"/>
                <a:gd name="T6" fmla="*/ 209 w 1409"/>
                <a:gd name="T7" fmla="*/ 237 h 440"/>
                <a:gd name="T8" fmla="*/ 253 w 1409"/>
                <a:gd name="T9" fmla="*/ 277 h 440"/>
                <a:gd name="T10" fmla="*/ 300 w 1409"/>
                <a:gd name="T11" fmla="*/ 300 h 440"/>
                <a:gd name="T12" fmla="*/ 336 w 1409"/>
                <a:gd name="T13" fmla="*/ 300 h 440"/>
                <a:gd name="T14" fmla="*/ 355 w 1409"/>
                <a:gd name="T15" fmla="*/ 273 h 440"/>
                <a:gd name="T16" fmla="*/ 376 w 1409"/>
                <a:gd name="T17" fmla="*/ 232 h 440"/>
                <a:gd name="T18" fmla="*/ 427 w 1409"/>
                <a:gd name="T19" fmla="*/ 195 h 440"/>
                <a:gd name="T20" fmla="*/ 463 w 1409"/>
                <a:gd name="T21" fmla="*/ 193 h 440"/>
                <a:gd name="T22" fmla="*/ 490 w 1409"/>
                <a:gd name="T23" fmla="*/ 218 h 440"/>
                <a:gd name="T24" fmla="*/ 528 w 1409"/>
                <a:gd name="T25" fmla="*/ 265 h 440"/>
                <a:gd name="T26" fmla="*/ 589 w 1409"/>
                <a:gd name="T27" fmla="*/ 309 h 440"/>
                <a:gd name="T28" fmla="*/ 612 w 1409"/>
                <a:gd name="T29" fmla="*/ 310 h 440"/>
                <a:gd name="T30" fmla="*/ 634 w 1409"/>
                <a:gd name="T31" fmla="*/ 285 h 440"/>
                <a:gd name="T32" fmla="*/ 666 w 1409"/>
                <a:gd name="T33" fmla="*/ 216 h 440"/>
                <a:gd name="T34" fmla="*/ 700 w 1409"/>
                <a:gd name="T35" fmla="*/ 177 h 440"/>
                <a:gd name="T36" fmla="*/ 753 w 1409"/>
                <a:gd name="T37" fmla="*/ 147 h 440"/>
                <a:gd name="T38" fmla="*/ 772 w 1409"/>
                <a:gd name="T39" fmla="*/ 151 h 440"/>
                <a:gd name="T40" fmla="*/ 790 w 1409"/>
                <a:gd name="T41" fmla="*/ 186 h 440"/>
                <a:gd name="T42" fmla="*/ 812 w 1409"/>
                <a:gd name="T43" fmla="*/ 214 h 440"/>
                <a:gd name="T44" fmla="*/ 855 w 1409"/>
                <a:gd name="T45" fmla="*/ 229 h 440"/>
                <a:gd name="T46" fmla="*/ 870 w 1409"/>
                <a:gd name="T47" fmla="*/ 222 h 440"/>
                <a:gd name="T48" fmla="*/ 887 w 1409"/>
                <a:gd name="T49" fmla="*/ 181 h 440"/>
                <a:gd name="T50" fmla="*/ 906 w 1409"/>
                <a:gd name="T51" fmla="*/ 163 h 440"/>
                <a:gd name="T52" fmla="*/ 956 w 1409"/>
                <a:gd name="T53" fmla="*/ 162 h 440"/>
                <a:gd name="T54" fmla="*/ 983 w 1409"/>
                <a:gd name="T55" fmla="*/ 184 h 440"/>
                <a:gd name="T56" fmla="*/ 985 w 1409"/>
                <a:gd name="T57" fmla="*/ 237 h 440"/>
                <a:gd name="T58" fmla="*/ 984 w 1409"/>
                <a:gd name="T59" fmla="*/ 335 h 440"/>
                <a:gd name="T60" fmla="*/ 1002 w 1409"/>
                <a:gd name="T61" fmla="*/ 396 h 440"/>
                <a:gd name="T62" fmla="*/ 1031 w 1409"/>
                <a:gd name="T63" fmla="*/ 438 h 440"/>
                <a:gd name="T64" fmla="*/ 1044 w 1409"/>
                <a:gd name="T65" fmla="*/ 439 h 440"/>
                <a:gd name="T66" fmla="*/ 1104 w 1409"/>
                <a:gd name="T67" fmla="*/ 315 h 440"/>
                <a:gd name="T68" fmla="*/ 1139 w 1409"/>
                <a:gd name="T69" fmla="*/ 249 h 440"/>
                <a:gd name="T70" fmla="*/ 1175 w 1409"/>
                <a:gd name="T71" fmla="*/ 214 h 440"/>
                <a:gd name="T72" fmla="*/ 1218 w 1409"/>
                <a:gd name="T73" fmla="*/ 194 h 440"/>
                <a:gd name="T74" fmla="*/ 1240 w 1409"/>
                <a:gd name="T75" fmla="*/ 202 h 440"/>
                <a:gd name="T76" fmla="*/ 1265 w 1409"/>
                <a:gd name="T77" fmla="*/ 250 h 440"/>
                <a:gd name="T78" fmla="*/ 1291 w 1409"/>
                <a:gd name="T79" fmla="*/ 278 h 440"/>
                <a:gd name="T80" fmla="*/ 1322 w 1409"/>
                <a:gd name="T81" fmla="*/ 276 h 440"/>
                <a:gd name="T82" fmla="*/ 1374 w 1409"/>
                <a:gd name="T83" fmla="*/ 247 h 440"/>
                <a:gd name="T84" fmla="*/ 1368 w 1409"/>
                <a:gd name="T85" fmla="*/ 107 h 440"/>
                <a:gd name="T86" fmla="*/ 1165 w 1409"/>
                <a:gd name="T87" fmla="*/ 46 h 440"/>
                <a:gd name="T88" fmla="*/ 1030 w 1409"/>
                <a:gd name="T89" fmla="*/ 21 h 440"/>
                <a:gd name="T90" fmla="*/ 819 w 1409"/>
                <a:gd name="T91" fmla="*/ 2 h 440"/>
                <a:gd name="T92" fmla="*/ 705 w 1409"/>
                <a:gd name="T93" fmla="*/ 0 h 440"/>
                <a:gd name="T94" fmla="*/ 524 w 1409"/>
                <a:gd name="T95" fmla="*/ 6 h 440"/>
                <a:gd name="T96" fmla="*/ 344 w 1409"/>
                <a:gd name="T97" fmla="*/ 27 h 440"/>
                <a:gd name="T98" fmla="*/ 172 w 1409"/>
                <a:gd name="T99" fmla="*/ 63 h 440"/>
                <a:gd name="T100" fmla="*/ 35 w 1409"/>
                <a:gd name="T101" fmla="*/ 10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9" h="440">
                  <a:moveTo>
                    <a:pt x="0" y="124"/>
                  </a:moveTo>
                  <a:lnTo>
                    <a:pt x="53" y="311"/>
                  </a:lnTo>
                  <a:lnTo>
                    <a:pt x="53" y="311"/>
                  </a:lnTo>
                  <a:lnTo>
                    <a:pt x="61" y="296"/>
                  </a:lnTo>
                  <a:lnTo>
                    <a:pt x="70" y="283"/>
                  </a:lnTo>
                  <a:lnTo>
                    <a:pt x="79" y="271"/>
                  </a:lnTo>
                  <a:lnTo>
                    <a:pt x="89" y="261"/>
                  </a:lnTo>
                  <a:lnTo>
                    <a:pt x="99" y="252"/>
                  </a:lnTo>
                  <a:lnTo>
                    <a:pt x="110" y="246"/>
                  </a:lnTo>
                  <a:lnTo>
                    <a:pt x="120" y="241"/>
                  </a:lnTo>
                  <a:lnTo>
                    <a:pt x="132" y="236"/>
                  </a:lnTo>
                  <a:lnTo>
                    <a:pt x="142" y="233"/>
                  </a:lnTo>
                  <a:lnTo>
                    <a:pt x="152" y="231"/>
                  </a:lnTo>
                  <a:lnTo>
                    <a:pt x="170" y="229"/>
                  </a:lnTo>
                  <a:lnTo>
                    <a:pt x="183" y="229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7" y="231"/>
                  </a:lnTo>
                  <a:lnTo>
                    <a:pt x="201" y="232"/>
                  </a:lnTo>
                  <a:lnTo>
                    <a:pt x="209" y="237"/>
                  </a:lnTo>
                  <a:lnTo>
                    <a:pt x="216" y="244"/>
                  </a:lnTo>
                  <a:lnTo>
                    <a:pt x="224" y="251"/>
                  </a:lnTo>
                  <a:lnTo>
                    <a:pt x="232" y="260"/>
                  </a:lnTo>
                  <a:lnTo>
                    <a:pt x="241" y="269"/>
                  </a:lnTo>
                  <a:lnTo>
                    <a:pt x="253" y="277"/>
                  </a:lnTo>
                  <a:lnTo>
                    <a:pt x="267" y="287"/>
                  </a:lnTo>
                  <a:lnTo>
                    <a:pt x="267" y="287"/>
                  </a:lnTo>
                  <a:lnTo>
                    <a:pt x="282" y="293"/>
                  </a:lnTo>
                  <a:lnTo>
                    <a:pt x="291" y="297"/>
                  </a:lnTo>
                  <a:lnTo>
                    <a:pt x="300" y="300"/>
                  </a:lnTo>
                  <a:lnTo>
                    <a:pt x="309" y="302"/>
                  </a:lnTo>
                  <a:lnTo>
                    <a:pt x="318" y="303"/>
                  </a:lnTo>
                  <a:lnTo>
                    <a:pt x="327" y="302"/>
                  </a:lnTo>
                  <a:lnTo>
                    <a:pt x="336" y="300"/>
                  </a:lnTo>
                  <a:lnTo>
                    <a:pt x="336" y="300"/>
                  </a:lnTo>
                  <a:lnTo>
                    <a:pt x="339" y="298"/>
                  </a:lnTo>
                  <a:lnTo>
                    <a:pt x="343" y="295"/>
                  </a:lnTo>
                  <a:lnTo>
                    <a:pt x="348" y="289"/>
                  </a:lnTo>
                  <a:lnTo>
                    <a:pt x="352" y="282"/>
                  </a:lnTo>
                  <a:lnTo>
                    <a:pt x="355" y="273"/>
                  </a:lnTo>
                  <a:lnTo>
                    <a:pt x="358" y="264"/>
                  </a:lnTo>
                  <a:lnTo>
                    <a:pt x="362" y="254"/>
                  </a:lnTo>
                  <a:lnTo>
                    <a:pt x="368" y="243"/>
                  </a:lnTo>
                  <a:lnTo>
                    <a:pt x="376" y="232"/>
                  </a:lnTo>
                  <a:lnTo>
                    <a:pt x="376" y="232"/>
                  </a:lnTo>
                  <a:lnTo>
                    <a:pt x="384" y="223"/>
                  </a:lnTo>
                  <a:lnTo>
                    <a:pt x="393" y="215"/>
                  </a:lnTo>
                  <a:lnTo>
                    <a:pt x="404" y="207"/>
                  </a:lnTo>
                  <a:lnTo>
                    <a:pt x="416" y="201"/>
                  </a:lnTo>
                  <a:lnTo>
                    <a:pt x="427" y="195"/>
                  </a:lnTo>
                  <a:lnTo>
                    <a:pt x="439" y="192"/>
                  </a:lnTo>
                  <a:lnTo>
                    <a:pt x="451" y="191"/>
                  </a:lnTo>
                  <a:lnTo>
                    <a:pt x="457" y="192"/>
                  </a:lnTo>
                  <a:lnTo>
                    <a:pt x="463" y="193"/>
                  </a:lnTo>
                  <a:lnTo>
                    <a:pt x="463" y="193"/>
                  </a:lnTo>
                  <a:lnTo>
                    <a:pt x="467" y="194"/>
                  </a:lnTo>
                  <a:lnTo>
                    <a:pt x="472" y="196"/>
                  </a:lnTo>
                  <a:lnTo>
                    <a:pt x="478" y="202"/>
                  </a:lnTo>
                  <a:lnTo>
                    <a:pt x="484" y="209"/>
                  </a:lnTo>
                  <a:lnTo>
                    <a:pt x="490" y="218"/>
                  </a:lnTo>
                  <a:lnTo>
                    <a:pt x="496" y="228"/>
                  </a:lnTo>
                  <a:lnTo>
                    <a:pt x="504" y="240"/>
                  </a:lnTo>
                  <a:lnTo>
                    <a:pt x="514" y="251"/>
                  </a:lnTo>
                  <a:lnTo>
                    <a:pt x="528" y="265"/>
                  </a:lnTo>
                  <a:lnTo>
                    <a:pt x="528" y="265"/>
                  </a:lnTo>
                  <a:lnTo>
                    <a:pt x="545" y="282"/>
                  </a:lnTo>
                  <a:lnTo>
                    <a:pt x="555" y="290"/>
                  </a:lnTo>
                  <a:lnTo>
                    <a:pt x="566" y="298"/>
                  </a:lnTo>
                  <a:lnTo>
                    <a:pt x="577" y="304"/>
                  </a:lnTo>
                  <a:lnTo>
                    <a:pt x="589" y="309"/>
                  </a:lnTo>
                  <a:lnTo>
                    <a:pt x="595" y="311"/>
                  </a:lnTo>
                  <a:lnTo>
                    <a:pt x="601" y="311"/>
                  </a:lnTo>
                  <a:lnTo>
                    <a:pt x="606" y="311"/>
                  </a:lnTo>
                  <a:lnTo>
                    <a:pt x="612" y="310"/>
                  </a:lnTo>
                  <a:lnTo>
                    <a:pt x="612" y="310"/>
                  </a:lnTo>
                  <a:lnTo>
                    <a:pt x="617" y="308"/>
                  </a:lnTo>
                  <a:lnTo>
                    <a:pt x="622" y="305"/>
                  </a:lnTo>
                  <a:lnTo>
                    <a:pt x="625" y="301"/>
                  </a:lnTo>
                  <a:lnTo>
                    <a:pt x="629" y="296"/>
                  </a:lnTo>
                  <a:lnTo>
                    <a:pt x="634" y="285"/>
                  </a:lnTo>
                  <a:lnTo>
                    <a:pt x="640" y="270"/>
                  </a:lnTo>
                  <a:lnTo>
                    <a:pt x="647" y="254"/>
                  </a:lnTo>
                  <a:lnTo>
                    <a:pt x="654" y="235"/>
                  </a:lnTo>
                  <a:lnTo>
                    <a:pt x="660" y="225"/>
                  </a:lnTo>
                  <a:lnTo>
                    <a:pt x="666" y="216"/>
                  </a:lnTo>
                  <a:lnTo>
                    <a:pt x="674" y="206"/>
                  </a:lnTo>
                  <a:lnTo>
                    <a:pt x="681" y="195"/>
                  </a:lnTo>
                  <a:lnTo>
                    <a:pt x="681" y="195"/>
                  </a:lnTo>
                  <a:lnTo>
                    <a:pt x="690" y="187"/>
                  </a:lnTo>
                  <a:lnTo>
                    <a:pt x="700" y="177"/>
                  </a:lnTo>
                  <a:lnTo>
                    <a:pt x="712" y="167"/>
                  </a:lnTo>
                  <a:lnTo>
                    <a:pt x="724" y="160"/>
                  </a:lnTo>
                  <a:lnTo>
                    <a:pt x="735" y="152"/>
                  </a:lnTo>
                  <a:lnTo>
                    <a:pt x="748" y="148"/>
                  </a:lnTo>
                  <a:lnTo>
                    <a:pt x="753" y="147"/>
                  </a:lnTo>
                  <a:lnTo>
                    <a:pt x="759" y="147"/>
                  </a:lnTo>
                  <a:lnTo>
                    <a:pt x="763" y="147"/>
                  </a:lnTo>
                  <a:lnTo>
                    <a:pt x="769" y="149"/>
                  </a:lnTo>
                  <a:lnTo>
                    <a:pt x="769" y="149"/>
                  </a:lnTo>
                  <a:lnTo>
                    <a:pt x="772" y="151"/>
                  </a:lnTo>
                  <a:lnTo>
                    <a:pt x="775" y="153"/>
                  </a:lnTo>
                  <a:lnTo>
                    <a:pt x="780" y="160"/>
                  </a:lnTo>
                  <a:lnTo>
                    <a:pt x="783" y="167"/>
                  </a:lnTo>
                  <a:lnTo>
                    <a:pt x="786" y="176"/>
                  </a:lnTo>
                  <a:lnTo>
                    <a:pt x="790" y="186"/>
                  </a:lnTo>
                  <a:lnTo>
                    <a:pt x="795" y="195"/>
                  </a:lnTo>
                  <a:lnTo>
                    <a:pt x="801" y="205"/>
                  </a:lnTo>
                  <a:lnTo>
                    <a:pt x="806" y="209"/>
                  </a:lnTo>
                  <a:lnTo>
                    <a:pt x="812" y="214"/>
                  </a:lnTo>
                  <a:lnTo>
                    <a:pt x="812" y="214"/>
                  </a:lnTo>
                  <a:lnTo>
                    <a:pt x="818" y="218"/>
                  </a:lnTo>
                  <a:lnTo>
                    <a:pt x="831" y="224"/>
                  </a:lnTo>
                  <a:lnTo>
                    <a:pt x="838" y="227"/>
                  </a:lnTo>
                  <a:lnTo>
                    <a:pt x="846" y="229"/>
                  </a:lnTo>
                  <a:lnTo>
                    <a:pt x="855" y="229"/>
                  </a:lnTo>
                  <a:lnTo>
                    <a:pt x="859" y="228"/>
                  </a:lnTo>
                  <a:lnTo>
                    <a:pt x="863" y="227"/>
                  </a:lnTo>
                  <a:lnTo>
                    <a:pt x="863" y="227"/>
                  </a:lnTo>
                  <a:lnTo>
                    <a:pt x="866" y="224"/>
                  </a:lnTo>
                  <a:lnTo>
                    <a:pt x="870" y="222"/>
                  </a:lnTo>
                  <a:lnTo>
                    <a:pt x="874" y="216"/>
                  </a:lnTo>
                  <a:lnTo>
                    <a:pt x="878" y="208"/>
                  </a:lnTo>
                  <a:lnTo>
                    <a:pt x="880" y="200"/>
                  </a:lnTo>
                  <a:lnTo>
                    <a:pt x="883" y="190"/>
                  </a:lnTo>
                  <a:lnTo>
                    <a:pt x="887" y="181"/>
                  </a:lnTo>
                  <a:lnTo>
                    <a:pt x="891" y="174"/>
                  </a:lnTo>
                  <a:lnTo>
                    <a:pt x="895" y="170"/>
                  </a:lnTo>
                  <a:lnTo>
                    <a:pt x="898" y="167"/>
                  </a:lnTo>
                  <a:lnTo>
                    <a:pt x="898" y="167"/>
                  </a:lnTo>
                  <a:lnTo>
                    <a:pt x="906" y="163"/>
                  </a:lnTo>
                  <a:lnTo>
                    <a:pt x="916" y="160"/>
                  </a:lnTo>
                  <a:lnTo>
                    <a:pt x="926" y="157"/>
                  </a:lnTo>
                  <a:lnTo>
                    <a:pt x="936" y="157"/>
                  </a:lnTo>
                  <a:lnTo>
                    <a:pt x="946" y="160"/>
                  </a:lnTo>
                  <a:lnTo>
                    <a:pt x="956" y="162"/>
                  </a:lnTo>
                  <a:lnTo>
                    <a:pt x="966" y="166"/>
                  </a:lnTo>
                  <a:lnTo>
                    <a:pt x="974" y="171"/>
                  </a:lnTo>
                  <a:lnTo>
                    <a:pt x="974" y="171"/>
                  </a:lnTo>
                  <a:lnTo>
                    <a:pt x="980" y="178"/>
                  </a:lnTo>
                  <a:lnTo>
                    <a:pt x="983" y="184"/>
                  </a:lnTo>
                  <a:lnTo>
                    <a:pt x="985" y="192"/>
                  </a:lnTo>
                  <a:lnTo>
                    <a:pt x="988" y="200"/>
                  </a:lnTo>
                  <a:lnTo>
                    <a:pt x="988" y="208"/>
                  </a:lnTo>
                  <a:lnTo>
                    <a:pt x="988" y="217"/>
                  </a:lnTo>
                  <a:lnTo>
                    <a:pt x="985" y="237"/>
                  </a:lnTo>
                  <a:lnTo>
                    <a:pt x="982" y="261"/>
                  </a:lnTo>
                  <a:lnTo>
                    <a:pt x="981" y="288"/>
                  </a:lnTo>
                  <a:lnTo>
                    <a:pt x="981" y="302"/>
                  </a:lnTo>
                  <a:lnTo>
                    <a:pt x="982" y="318"/>
                  </a:lnTo>
                  <a:lnTo>
                    <a:pt x="984" y="335"/>
                  </a:lnTo>
                  <a:lnTo>
                    <a:pt x="988" y="352"/>
                  </a:lnTo>
                  <a:lnTo>
                    <a:pt x="988" y="352"/>
                  </a:lnTo>
                  <a:lnTo>
                    <a:pt x="991" y="367"/>
                  </a:lnTo>
                  <a:lnTo>
                    <a:pt x="997" y="382"/>
                  </a:lnTo>
                  <a:lnTo>
                    <a:pt x="1002" y="396"/>
                  </a:lnTo>
                  <a:lnTo>
                    <a:pt x="1009" y="410"/>
                  </a:lnTo>
                  <a:lnTo>
                    <a:pt x="1016" y="423"/>
                  </a:lnTo>
                  <a:lnTo>
                    <a:pt x="1024" y="432"/>
                  </a:lnTo>
                  <a:lnTo>
                    <a:pt x="1027" y="436"/>
                  </a:lnTo>
                  <a:lnTo>
                    <a:pt x="1031" y="438"/>
                  </a:lnTo>
                  <a:lnTo>
                    <a:pt x="1035" y="439"/>
                  </a:lnTo>
                  <a:lnTo>
                    <a:pt x="1039" y="440"/>
                  </a:lnTo>
                  <a:lnTo>
                    <a:pt x="1039" y="440"/>
                  </a:lnTo>
                  <a:lnTo>
                    <a:pt x="1041" y="440"/>
                  </a:lnTo>
                  <a:lnTo>
                    <a:pt x="1044" y="439"/>
                  </a:lnTo>
                  <a:lnTo>
                    <a:pt x="1048" y="435"/>
                  </a:lnTo>
                  <a:lnTo>
                    <a:pt x="1054" y="426"/>
                  </a:lnTo>
                  <a:lnTo>
                    <a:pt x="1059" y="416"/>
                  </a:lnTo>
                  <a:lnTo>
                    <a:pt x="1076" y="377"/>
                  </a:lnTo>
                  <a:lnTo>
                    <a:pt x="1104" y="315"/>
                  </a:lnTo>
                  <a:lnTo>
                    <a:pt x="1104" y="315"/>
                  </a:lnTo>
                  <a:lnTo>
                    <a:pt x="1117" y="288"/>
                  </a:lnTo>
                  <a:lnTo>
                    <a:pt x="1128" y="266"/>
                  </a:lnTo>
                  <a:lnTo>
                    <a:pt x="1133" y="258"/>
                  </a:lnTo>
                  <a:lnTo>
                    <a:pt x="1139" y="249"/>
                  </a:lnTo>
                  <a:lnTo>
                    <a:pt x="1146" y="242"/>
                  </a:lnTo>
                  <a:lnTo>
                    <a:pt x="1153" y="234"/>
                  </a:lnTo>
                  <a:lnTo>
                    <a:pt x="1153" y="234"/>
                  </a:lnTo>
                  <a:lnTo>
                    <a:pt x="1166" y="221"/>
                  </a:lnTo>
                  <a:lnTo>
                    <a:pt x="1175" y="214"/>
                  </a:lnTo>
                  <a:lnTo>
                    <a:pt x="1185" y="207"/>
                  </a:lnTo>
                  <a:lnTo>
                    <a:pt x="1195" y="201"/>
                  </a:lnTo>
                  <a:lnTo>
                    <a:pt x="1206" y="196"/>
                  </a:lnTo>
                  <a:lnTo>
                    <a:pt x="1212" y="195"/>
                  </a:lnTo>
                  <a:lnTo>
                    <a:pt x="1218" y="194"/>
                  </a:lnTo>
                  <a:lnTo>
                    <a:pt x="1223" y="194"/>
                  </a:lnTo>
                  <a:lnTo>
                    <a:pt x="1229" y="195"/>
                  </a:lnTo>
                  <a:lnTo>
                    <a:pt x="1229" y="195"/>
                  </a:lnTo>
                  <a:lnTo>
                    <a:pt x="1234" y="197"/>
                  </a:lnTo>
                  <a:lnTo>
                    <a:pt x="1240" y="202"/>
                  </a:lnTo>
                  <a:lnTo>
                    <a:pt x="1245" y="206"/>
                  </a:lnTo>
                  <a:lnTo>
                    <a:pt x="1248" y="211"/>
                  </a:lnTo>
                  <a:lnTo>
                    <a:pt x="1255" y="223"/>
                  </a:lnTo>
                  <a:lnTo>
                    <a:pt x="1260" y="237"/>
                  </a:lnTo>
                  <a:lnTo>
                    <a:pt x="1265" y="250"/>
                  </a:lnTo>
                  <a:lnTo>
                    <a:pt x="1271" y="263"/>
                  </a:lnTo>
                  <a:lnTo>
                    <a:pt x="1275" y="268"/>
                  </a:lnTo>
                  <a:lnTo>
                    <a:pt x="1279" y="273"/>
                  </a:lnTo>
                  <a:lnTo>
                    <a:pt x="1285" y="276"/>
                  </a:lnTo>
                  <a:lnTo>
                    <a:pt x="1291" y="278"/>
                  </a:lnTo>
                  <a:lnTo>
                    <a:pt x="1291" y="278"/>
                  </a:lnTo>
                  <a:lnTo>
                    <a:pt x="1295" y="279"/>
                  </a:lnTo>
                  <a:lnTo>
                    <a:pt x="1300" y="279"/>
                  </a:lnTo>
                  <a:lnTo>
                    <a:pt x="1310" y="279"/>
                  </a:lnTo>
                  <a:lnTo>
                    <a:pt x="1322" y="276"/>
                  </a:lnTo>
                  <a:lnTo>
                    <a:pt x="1333" y="272"/>
                  </a:lnTo>
                  <a:lnTo>
                    <a:pt x="1346" y="266"/>
                  </a:lnTo>
                  <a:lnTo>
                    <a:pt x="1356" y="260"/>
                  </a:lnTo>
                  <a:lnTo>
                    <a:pt x="1366" y="254"/>
                  </a:lnTo>
                  <a:lnTo>
                    <a:pt x="1374" y="247"/>
                  </a:lnTo>
                  <a:lnTo>
                    <a:pt x="1409" y="124"/>
                  </a:lnTo>
                  <a:lnTo>
                    <a:pt x="1409" y="124"/>
                  </a:lnTo>
                  <a:lnTo>
                    <a:pt x="1398" y="120"/>
                  </a:lnTo>
                  <a:lnTo>
                    <a:pt x="1368" y="107"/>
                  </a:lnTo>
                  <a:lnTo>
                    <a:pt x="1368" y="107"/>
                  </a:lnTo>
                  <a:lnTo>
                    <a:pt x="1333" y="93"/>
                  </a:lnTo>
                  <a:lnTo>
                    <a:pt x="1287" y="78"/>
                  </a:lnTo>
                  <a:lnTo>
                    <a:pt x="1232" y="62"/>
                  </a:lnTo>
                  <a:lnTo>
                    <a:pt x="1200" y="54"/>
                  </a:lnTo>
                  <a:lnTo>
                    <a:pt x="1165" y="46"/>
                  </a:lnTo>
                  <a:lnTo>
                    <a:pt x="1165" y="46"/>
                  </a:lnTo>
                  <a:lnTo>
                    <a:pt x="1129" y="39"/>
                  </a:lnTo>
                  <a:lnTo>
                    <a:pt x="1129" y="39"/>
                  </a:lnTo>
                  <a:lnTo>
                    <a:pt x="1082" y="30"/>
                  </a:lnTo>
                  <a:lnTo>
                    <a:pt x="1030" y="21"/>
                  </a:lnTo>
                  <a:lnTo>
                    <a:pt x="974" y="15"/>
                  </a:lnTo>
                  <a:lnTo>
                    <a:pt x="916" y="8"/>
                  </a:lnTo>
                  <a:lnTo>
                    <a:pt x="916" y="8"/>
                  </a:lnTo>
                  <a:lnTo>
                    <a:pt x="869" y="5"/>
                  </a:lnTo>
                  <a:lnTo>
                    <a:pt x="819" y="2"/>
                  </a:lnTo>
                  <a:lnTo>
                    <a:pt x="768" y="1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05" y="0"/>
                  </a:lnTo>
                  <a:lnTo>
                    <a:pt x="705" y="0"/>
                  </a:lnTo>
                  <a:lnTo>
                    <a:pt x="657" y="0"/>
                  </a:lnTo>
                  <a:lnTo>
                    <a:pt x="611" y="1"/>
                  </a:lnTo>
                  <a:lnTo>
                    <a:pt x="567" y="3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476" y="11"/>
                  </a:lnTo>
                  <a:lnTo>
                    <a:pt x="429" y="15"/>
                  </a:lnTo>
                  <a:lnTo>
                    <a:pt x="385" y="21"/>
                  </a:lnTo>
                  <a:lnTo>
                    <a:pt x="344" y="27"/>
                  </a:lnTo>
                  <a:lnTo>
                    <a:pt x="344" y="27"/>
                  </a:lnTo>
                  <a:lnTo>
                    <a:pt x="291" y="3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07" y="55"/>
                  </a:lnTo>
                  <a:lnTo>
                    <a:pt x="172" y="63"/>
                  </a:lnTo>
                  <a:lnTo>
                    <a:pt x="172" y="63"/>
                  </a:lnTo>
                  <a:lnTo>
                    <a:pt x="143" y="72"/>
                  </a:lnTo>
                  <a:lnTo>
                    <a:pt x="116" y="80"/>
                  </a:lnTo>
                  <a:lnTo>
                    <a:pt x="70" y="96"/>
                  </a:lnTo>
                  <a:lnTo>
                    <a:pt x="35" y="10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C8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90"/>
            <p:cNvSpPr>
              <a:spLocks/>
            </p:cNvSpPr>
            <p:nvPr/>
          </p:nvSpPr>
          <p:spPr bwMode="auto">
            <a:xfrm flipH="1">
              <a:off x="5417013" y="806901"/>
              <a:ext cx="39974" cy="45173"/>
            </a:xfrm>
            <a:custGeom>
              <a:avLst/>
              <a:gdLst>
                <a:gd name="T0" fmla="*/ 0 w 137"/>
                <a:gd name="T1" fmla="*/ 3 h 177"/>
                <a:gd name="T2" fmla="*/ 113 w 137"/>
                <a:gd name="T3" fmla="*/ 177 h 177"/>
                <a:gd name="T4" fmla="*/ 137 w 137"/>
                <a:gd name="T5" fmla="*/ 54 h 177"/>
                <a:gd name="T6" fmla="*/ 137 w 137"/>
                <a:gd name="T7" fmla="*/ 54 h 177"/>
                <a:gd name="T8" fmla="*/ 129 w 137"/>
                <a:gd name="T9" fmla="*/ 52 h 177"/>
                <a:gd name="T10" fmla="*/ 121 w 137"/>
                <a:gd name="T11" fmla="*/ 48 h 177"/>
                <a:gd name="T12" fmla="*/ 114 w 137"/>
                <a:gd name="T13" fmla="*/ 45 h 177"/>
                <a:gd name="T14" fmla="*/ 109 w 137"/>
                <a:gd name="T15" fmla="*/ 41 h 177"/>
                <a:gd name="T16" fmla="*/ 96 w 137"/>
                <a:gd name="T17" fmla="*/ 32 h 177"/>
                <a:gd name="T18" fmla="*/ 85 w 137"/>
                <a:gd name="T19" fmla="*/ 22 h 177"/>
                <a:gd name="T20" fmla="*/ 74 w 137"/>
                <a:gd name="T21" fmla="*/ 14 h 177"/>
                <a:gd name="T22" fmla="*/ 67 w 137"/>
                <a:gd name="T23" fmla="*/ 11 h 177"/>
                <a:gd name="T24" fmla="*/ 59 w 137"/>
                <a:gd name="T25" fmla="*/ 7 h 177"/>
                <a:gd name="T26" fmla="*/ 53 w 137"/>
                <a:gd name="T27" fmla="*/ 4 h 177"/>
                <a:gd name="T28" fmla="*/ 44 w 137"/>
                <a:gd name="T29" fmla="*/ 2 h 177"/>
                <a:gd name="T30" fmla="*/ 34 w 137"/>
                <a:gd name="T31" fmla="*/ 1 h 177"/>
                <a:gd name="T32" fmla="*/ 23 w 137"/>
                <a:gd name="T33" fmla="*/ 0 h 177"/>
                <a:gd name="T34" fmla="*/ 23 w 137"/>
                <a:gd name="T35" fmla="*/ 0 h 177"/>
                <a:gd name="T36" fmla="*/ 11 w 137"/>
                <a:gd name="T37" fmla="*/ 1 h 177"/>
                <a:gd name="T38" fmla="*/ 0 w 137"/>
                <a:gd name="T39" fmla="*/ 3 h 177"/>
                <a:gd name="T40" fmla="*/ 0 w 137"/>
                <a:gd name="T41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" h="177">
                  <a:moveTo>
                    <a:pt x="0" y="3"/>
                  </a:moveTo>
                  <a:lnTo>
                    <a:pt x="113" y="177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29" y="52"/>
                  </a:lnTo>
                  <a:lnTo>
                    <a:pt x="121" y="48"/>
                  </a:lnTo>
                  <a:lnTo>
                    <a:pt x="114" y="45"/>
                  </a:lnTo>
                  <a:lnTo>
                    <a:pt x="109" y="41"/>
                  </a:lnTo>
                  <a:lnTo>
                    <a:pt x="96" y="32"/>
                  </a:lnTo>
                  <a:lnTo>
                    <a:pt x="85" y="22"/>
                  </a:lnTo>
                  <a:lnTo>
                    <a:pt x="74" y="14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3" y="4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B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291"/>
            <p:cNvSpPr>
              <a:spLocks/>
            </p:cNvSpPr>
            <p:nvPr/>
          </p:nvSpPr>
          <p:spPr bwMode="auto">
            <a:xfrm flipH="1">
              <a:off x="5446559" y="806901"/>
              <a:ext cx="114708" cy="90346"/>
            </a:xfrm>
            <a:custGeom>
              <a:avLst/>
              <a:gdLst>
                <a:gd name="T0" fmla="*/ 0 w 395"/>
                <a:gd name="T1" fmla="*/ 52 h 363"/>
                <a:gd name="T2" fmla="*/ 182 w 395"/>
                <a:gd name="T3" fmla="*/ 332 h 363"/>
                <a:gd name="T4" fmla="*/ 182 w 395"/>
                <a:gd name="T5" fmla="*/ 332 h 363"/>
                <a:gd name="T6" fmla="*/ 240 w 395"/>
                <a:gd name="T7" fmla="*/ 339 h 363"/>
                <a:gd name="T8" fmla="*/ 296 w 395"/>
                <a:gd name="T9" fmla="*/ 345 h 363"/>
                <a:gd name="T10" fmla="*/ 348 w 395"/>
                <a:gd name="T11" fmla="*/ 354 h 363"/>
                <a:gd name="T12" fmla="*/ 395 w 395"/>
                <a:gd name="T13" fmla="*/ 363 h 363"/>
                <a:gd name="T14" fmla="*/ 183 w 395"/>
                <a:gd name="T15" fmla="*/ 34 h 363"/>
                <a:gd name="T16" fmla="*/ 183 w 395"/>
                <a:gd name="T17" fmla="*/ 34 h 363"/>
                <a:gd name="T18" fmla="*/ 168 w 395"/>
                <a:gd name="T19" fmla="*/ 22 h 363"/>
                <a:gd name="T20" fmla="*/ 161 w 395"/>
                <a:gd name="T21" fmla="*/ 16 h 363"/>
                <a:gd name="T22" fmla="*/ 153 w 395"/>
                <a:gd name="T23" fmla="*/ 11 h 363"/>
                <a:gd name="T24" fmla="*/ 143 w 395"/>
                <a:gd name="T25" fmla="*/ 6 h 363"/>
                <a:gd name="T26" fmla="*/ 132 w 395"/>
                <a:gd name="T27" fmla="*/ 3 h 363"/>
                <a:gd name="T28" fmla="*/ 121 w 395"/>
                <a:gd name="T29" fmla="*/ 1 h 363"/>
                <a:gd name="T30" fmla="*/ 108 w 395"/>
                <a:gd name="T31" fmla="*/ 0 h 363"/>
                <a:gd name="T32" fmla="*/ 108 w 395"/>
                <a:gd name="T33" fmla="*/ 0 h 363"/>
                <a:gd name="T34" fmla="*/ 97 w 395"/>
                <a:gd name="T35" fmla="*/ 1 h 363"/>
                <a:gd name="T36" fmla="*/ 88 w 395"/>
                <a:gd name="T37" fmla="*/ 2 h 363"/>
                <a:gd name="T38" fmla="*/ 80 w 395"/>
                <a:gd name="T39" fmla="*/ 4 h 363"/>
                <a:gd name="T40" fmla="*/ 72 w 395"/>
                <a:gd name="T41" fmla="*/ 6 h 363"/>
                <a:gd name="T42" fmla="*/ 65 w 395"/>
                <a:gd name="T43" fmla="*/ 10 h 363"/>
                <a:gd name="T44" fmla="*/ 60 w 395"/>
                <a:gd name="T45" fmla="*/ 13 h 363"/>
                <a:gd name="T46" fmla="*/ 47 w 395"/>
                <a:gd name="T47" fmla="*/ 21 h 363"/>
                <a:gd name="T48" fmla="*/ 26 w 395"/>
                <a:gd name="T49" fmla="*/ 39 h 363"/>
                <a:gd name="T50" fmla="*/ 14 w 395"/>
                <a:gd name="T51" fmla="*/ 46 h 363"/>
                <a:gd name="T52" fmla="*/ 7 w 395"/>
                <a:gd name="T53" fmla="*/ 49 h 363"/>
                <a:gd name="T54" fmla="*/ 0 w 395"/>
                <a:gd name="T55" fmla="*/ 52 h 363"/>
                <a:gd name="T56" fmla="*/ 0 w 395"/>
                <a:gd name="T57" fmla="*/ 5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5" h="363">
                  <a:moveTo>
                    <a:pt x="0" y="52"/>
                  </a:moveTo>
                  <a:lnTo>
                    <a:pt x="182" y="332"/>
                  </a:lnTo>
                  <a:lnTo>
                    <a:pt x="182" y="332"/>
                  </a:lnTo>
                  <a:lnTo>
                    <a:pt x="240" y="339"/>
                  </a:lnTo>
                  <a:lnTo>
                    <a:pt x="296" y="345"/>
                  </a:lnTo>
                  <a:lnTo>
                    <a:pt x="348" y="354"/>
                  </a:lnTo>
                  <a:lnTo>
                    <a:pt x="395" y="363"/>
                  </a:lnTo>
                  <a:lnTo>
                    <a:pt x="183" y="34"/>
                  </a:lnTo>
                  <a:lnTo>
                    <a:pt x="183" y="34"/>
                  </a:lnTo>
                  <a:lnTo>
                    <a:pt x="168" y="22"/>
                  </a:lnTo>
                  <a:lnTo>
                    <a:pt x="161" y="16"/>
                  </a:lnTo>
                  <a:lnTo>
                    <a:pt x="153" y="11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1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97" y="1"/>
                  </a:lnTo>
                  <a:lnTo>
                    <a:pt x="88" y="2"/>
                  </a:lnTo>
                  <a:lnTo>
                    <a:pt x="80" y="4"/>
                  </a:lnTo>
                  <a:lnTo>
                    <a:pt x="72" y="6"/>
                  </a:lnTo>
                  <a:lnTo>
                    <a:pt x="65" y="10"/>
                  </a:lnTo>
                  <a:lnTo>
                    <a:pt x="60" y="13"/>
                  </a:lnTo>
                  <a:lnTo>
                    <a:pt x="47" y="21"/>
                  </a:lnTo>
                  <a:lnTo>
                    <a:pt x="26" y="39"/>
                  </a:lnTo>
                  <a:lnTo>
                    <a:pt x="14" y="46"/>
                  </a:lnTo>
                  <a:lnTo>
                    <a:pt x="7" y="49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0B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292"/>
            <p:cNvSpPr>
              <a:spLocks/>
            </p:cNvSpPr>
            <p:nvPr/>
          </p:nvSpPr>
          <p:spPr bwMode="auto">
            <a:xfrm flipH="1">
              <a:off x="5566481" y="808638"/>
              <a:ext cx="116446" cy="81659"/>
            </a:xfrm>
            <a:custGeom>
              <a:avLst/>
              <a:gdLst>
                <a:gd name="T0" fmla="*/ 0 w 404"/>
                <a:gd name="T1" fmla="*/ 0 h 328"/>
                <a:gd name="T2" fmla="*/ 213 w 404"/>
                <a:gd name="T3" fmla="*/ 328 h 328"/>
                <a:gd name="T4" fmla="*/ 213 w 404"/>
                <a:gd name="T5" fmla="*/ 328 h 328"/>
                <a:gd name="T6" fmla="*/ 256 w 404"/>
                <a:gd name="T7" fmla="*/ 325 h 328"/>
                <a:gd name="T8" fmla="*/ 300 w 404"/>
                <a:gd name="T9" fmla="*/ 323 h 328"/>
                <a:gd name="T10" fmla="*/ 346 w 404"/>
                <a:gd name="T11" fmla="*/ 322 h 328"/>
                <a:gd name="T12" fmla="*/ 394 w 404"/>
                <a:gd name="T13" fmla="*/ 322 h 328"/>
                <a:gd name="T14" fmla="*/ 394 w 404"/>
                <a:gd name="T15" fmla="*/ 322 h 328"/>
                <a:gd name="T16" fmla="*/ 404 w 404"/>
                <a:gd name="T17" fmla="*/ 322 h 328"/>
                <a:gd name="T18" fmla="*/ 204 w 404"/>
                <a:gd name="T19" fmla="*/ 14 h 328"/>
                <a:gd name="T20" fmla="*/ 204 w 404"/>
                <a:gd name="T21" fmla="*/ 14 h 328"/>
                <a:gd name="T22" fmla="*/ 188 w 404"/>
                <a:gd name="T23" fmla="*/ 27 h 328"/>
                <a:gd name="T24" fmla="*/ 180 w 404"/>
                <a:gd name="T25" fmla="*/ 35 h 328"/>
                <a:gd name="T26" fmla="*/ 171 w 404"/>
                <a:gd name="T27" fmla="*/ 40 h 328"/>
                <a:gd name="T28" fmla="*/ 161 w 404"/>
                <a:gd name="T29" fmla="*/ 46 h 328"/>
                <a:gd name="T30" fmla="*/ 149 w 404"/>
                <a:gd name="T31" fmla="*/ 51 h 328"/>
                <a:gd name="T32" fmla="*/ 136 w 404"/>
                <a:gd name="T33" fmla="*/ 53 h 328"/>
                <a:gd name="T34" fmla="*/ 120 w 404"/>
                <a:gd name="T35" fmla="*/ 54 h 328"/>
                <a:gd name="T36" fmla="*/ 120 w 404"/>
                <a:gd name="T37" fmla="*/ 54 h 328"/>
                <a:gd name="T38" fmla="*/ 109 w 404"/>
                <a:gd name="T39" fmla="*/ 54 h 328"/>
                <a:gd name="T40" fmla="*/ 100 w 404"/>
                <a:gd name="T41" fmla="*/ 52 h 328"/>
                <a:gd name="T42" fmla="*/ 91 w 404"/>
                <a:gd name="T43" fmla="*/ 50 h 328"/>
                <a:gd name="T44" fmla="*/ 83 w 404"/>
                <a:gd name="T45" fmla="*/ 46 h 328"/>
                <a:gd name="T46" fmla="*/ 75 w 404"/>
                <a:gd name="T47" fmla="*/ 43 h 328"/>
                <a:gd name="T48" fmla="*/ 69 w 404"/>
                <a:gd name="T49" fmla="*/ 39 h 328"/>
                <a:gd name="T50" fmla="*/ 56 w 404"/>
                <a:gd name="T51" fmla="*/ 30 h 328"/>
                <a:gd name="T52" fmla="*/ 45 w 404"/>
                <a:gd name="T53" fmla="*/ 20 h 328"/>
                <a:gd name="T54" fmla="*/ 33 w 404"/>
                <a:gd name="T55" fmla="*/ 12 h 328"/>
                <a:gd name="T56" fmla="*/ 26 w 404"/>
                <a:gd name="T57" fmla="*/ 8 h 328"/>
                <a:gd name="T58" fmla="*/ 18 w 404"/>
                <a:gd name="T59" fmla="*/ 4 h 328"/>
                <a:gd name="T60" fmla="*/ 10 w 404"/>
                <a:gd name="T61" fmla="*/ 1 h 328"/>
                <a:gd name="T62" fmla="*/ 0 w 404"/>
                <a:gd name="T63" fmla="*/ 0 h 328"/>
                <a:gd name="T64" fmla="*/ 0 w 404"/>
                <a:gd name="T6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4" h="328">
                  <a:moveTo>
                    <a:pt x="0" y="0"/>
                  </a:moveTo>
                  <a:lnTo>
                    <a:pt x="213" y="328"/>
                  </a:lnTo>
                  <a:lnTo>
                    <a:pt x="213" y="328"/>
                  </a:lnTo>
                  <a:lnTo>
                    <a:pt x="256" y="325"/>
                  </a:lnTo>
                  <a:lnTo>
                    <a:pt x="300" y="323"/>
                  </a:lnTo>
                  <a:lnTo>
                    <a:pt x="346" y="322"/>
                  </a:lnTo>
                  <a:lnTo>
                    <a:pt x="394" y="322"/>
                  </a:lnTo>
                  <a:lnTo>
                    <a:pt x="394" y="322"/>
                  </a:lnTo>
                  <a:lnTo>
                    <a:pt x="404" y="322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188" y="27"/>
                  </a:lnTo>
                  <a:lnTo>
                    <a:pt x="180" y="35"/>
                  </a:lnTo>
                  <a:lnTo>
                    <a:pt x="171" y="40"/>
                  </a:lnTo>
                  <a:lnTo>
                    <a:pt x="161" y="46"/>
                  </a:lnTo>
                  <a:lnTo>
                    <a:pt x="149" y="51"/>
                  </a:lnTo>
                  <a:lnTo>
                    <a:pt x="136" y="53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09" y="54"/>
                  </a:lnTo>
                  <a:lnTo>
                    <a:pt x="100" y="52"/>
                  </a:lnTo>
                  <a:lnTo>
                    <a:pt x="91" y="50"/>
                  </a:lnTo>
                  <a:lnTo>
                    <a:pt x="83" y="46"/>
                  </a:lnTo>
                  <a:lnTo>
                    <a:pt x="75" y="43"/>
                  </a:lnTo>
                  <a:lnTo>
                    <a:pt x="69" y="39"/>
                  </a:lnTo>
                  <a:lnTo>
                    <a:pt x="56" y="30"/>
                  </a:lnTo>
                  <a:lnTo>
                    <a:pt x="45" y="20"/>
                  </a:lnTo>
                  <a:lnTo>
                    <a:pt x="33" y="12"/>
                  </a:lnTo>
                  <a:lnTo>
                    <a:pt x="26" y="8"/>
                  </a:lnTo>
                  <a:lnTo>
                    <a:pt x="18" y="4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B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293"/>
            <p:cNvSpPr>
              <a:spLocks/>
            </p:cNvSpPr>
            <p:nvPr/>
          </p:nvSpPr>
          <p:spPr bwMode="auto">
            <a:xfrm flipH="1">
              <a:off x="5413537" y="779102"/>
              <a:ext cx="311102" cy="41698"/>
            </a:xfrm>
            <a:custGeom>
              <a:avLst/>
              <a:gdLst>
                <a:gd name="T0" fmla="*/ 16 w 1078"/>
                <a:gd name="T1" fmla="*/ 170 h 172"/>
                <a:gd name="T2" fmla="*/ 39 w 1078"/>
                <a:gd name="T3" fmla="*/ 161 h 172"/>
                <a:gd name="T4" fmla="*/ 68 w 1078"/>
                <a:gd name="T5" fmla="*/ 138 h 172"/>
                <a:gd name="T6" fmla="*/ 93 w 1078"/>
                <a:gd name="T7" fmla="*/ 123 h 172"/>
                <a:gd name="T8" fmla="*/ 119 w 1078"/>
                <a:gd name="T9" fmla="*/ 117 h 172"/>
                <a:gd name="T10" fmla="*/ 138 w 1078"/>
                <a:gd name="T11" fmla="*/ 117 h 172"/>
                <a:gd name="T12" fmla="*/ 156 w 1078"/>
                <a:gd name="T13" fmla="*/ 119 h 172"/>
                <a:gd name="T14" fmla="*/ 179 w 1078"/>
                <a:gd name="T15" fmla="*/ 130 h 172"/>
                <a:gd name="T16" fmla="*/ 215 w 1078"/>
                <a:gd name="T17" fmla="*/ 157 h 172"/>
                <a:gd name="T18" fmla="*/ 237 w 1078"/>
                <a:gd name="T19" fmla="*/ 168 h 172"/>
                <a:gd name="T20" fmla="*/ 266 w 1078"/>
                <a:gd name="T21" fmla="*/ 172 h 172"/>
                <a:gd name="T22" fmla="*/ 295 w 1078"/>
                <a:gd name="T23" fmla="*/ 169 h 172"/>
                <a:gd name="T24" fmla="*/ 326 w 1078"/>
                <a:gd name="T25" fmla="*/ 153 h 172"/>
                <a:gd name="T26" fmla="*/ 350 w 1078"/>
                <a:gd name="T27" fmla="*/ 132 h 172"/>
                <a:gd name="T28" fmla="*/ 386 w 1078"/>
                <a:gd name="T29" fmla="*/ 117 h 172"/>
                <a:gd name="T30" fmla="*/ 403 w 1078"/>
                <a:gd name="T31" fmla="*/ 116 h 172"/>
                <a:gd name="T32" fmla="*/ 436 w 1078"/>
                <a:gd name="T33" fmla="*/ 121 h 172"/>
                <a:gd name="T34" fmla="*/ 458 w 1078"/>
                <a:gd name="T35" fmla="*/ 134 h 172"/>
                <a:gd name="T36" fmla="*/ 492 w 1078"/>
                <a:gd name="T37" fmla="*/ 159 h 172"/>
                <a:gd name="T38" fmla="*/ 518 w 1078"/>
                <a:gd name="T39" fmla="*/ 170 h 172"/>
                <a:gd name="T40" fmla="*/ 540 w 1078"/>
                <a:gd name="T41" fmla="*/ 172 h 172"/>
                <a:gd name="T42" fmla="*/ 569 w 1078"/>
                <a:gd name="T43" fmla="*/ 168 h 172"/>
                <a:gd name="T44" fmla="*/ 595 w 1078"/>
                <a:gd name="T45" fmla="*/ 155 h 172"/>
                <a:gd name="T46" fmla="*/ 634 w 1078"/>
                <a:gd name="T47" fmla="*/ 126 h 172"/>
                <a:gd name="T48" fmla="*/ 657 w 1078"/>
                <a:gd name="T49" fmla="*/ 118 h 172"/>
                <a:gd name="T50" fmla="*/ 677 w 1078"/>
                <a:gd name="T51" fmla="*/ 116 h 172"/>
                <a:gd name="T52" fmla="*/ 712 w 1078"/>
                <a:gd name="T53" fmla="*/ 122 h 172"/>
                <a:gd name="T54" fmla="*/ 737 w 1078"/>
                <a:gd name="T55" fmla="*/ 138 h 172"/>
                <a:gd name="T56" fmla="*/ 763 w 1078"/>
                <a:gd name="T57" fmla="*/ 159 h 172"/>
                <a:gd name="T58" fmla="*/ 785 w 1078"/>
                <a:gd name="T59" fmla="*/ 169 h 172"/>
                <a:gd name="T60" fmla="*/ 813 w 1078"/>
                <a:gd name="T61" fmla="*/ 172 h 172"/>
                <a:gd name="T62" fmla="*/ 833 w 1078"/>
                <a:gd name="T63" fmla="*/ 171 h 172"/>
                <a:gd name="T64" fmla="*/ 856 w 1078"/>
                <a:gd name="T65" fmla="*/ 162 h 172"/>
                <a:gd name="T66" fmla="*/ 885 w 1078"/>
                <a:gd name="T67" fmla="*/ 141 h 172"/>
                <a:gd name="T68" fmla="*/ 910 w 1078"/>
                <a:gd name="T69" fmla="*/ 124 h 172"/>
                <a:gd name="T70" fmla="*/ 926 w 1078"/>
                <a:gd name="T71" fmla="*/ 119 h 172"/>
                <a:gd name="T72" fmla="*/ 949 w 1078"/>
                <a:gd name="T73" fmla="*/ 116 h 172"/>
                <a:gd name="T74" fmla="*/ 979 w 1078"/>
                <a:gd name="T75" fmla="*/ 120 h 172"/>
                <a:gd name="T76" fmla="*/ 1000 w 1078"/>
                <a:gd name="T77" fmla="*/ 130 h 172"/>
                <a:gd name="T78" fmla="*/ 1035 w 1078"/>
                <a:gd name="T79" fmla="*/ 157 h 172"/>
                <a:gd name="T80" fmla="*/ 1055 w 1078"/>
                <a:gd name="T81" fmla="*/ 168 h 172"/>
                <a:gd name="T82" fmla="*/ 1078 w 1078"/>
                <a:gd name="T83" fmla="*/ 92 h 172"/>
                <a:gd name="T84" fmla="*/ 1039 w 1078"/>
                <a:gd name="T85" fmla="*/ 75 h 172"/>
                <a:gd name="T86" fmla="*/ 956 w 1078"/>
                <a:gd name="T87" fmla="*/ 48 h 172"/>
                <a:gd name="T88" fmla="*/ 868 w 1078"/>
                <a:gd name="T89" fmla="*/ 27 h 172"/>
                <a:gd name="T90" fmla="*/ 823 w 1078"/>
                <a:gd name="T91" fmla="*/ 20 h 172"/>
                <a:gd name="T92" fmla="*/ 703 w 1078"/>
                <a:gd name="T93" fmla="*/ 7 h 172"/>
                <a:gd name="T94" fmla="*/ 623 w 1078"/>
                <a:gd name="T95" fmla="*/ 1 h 172"/>
                <a:gd name="T96" fmla="*/ 540 w 1078"/>
                <a:gd name="T97" fmla="*/ 0 h 172"/>
                <a:gd name="T98" fmla="*/ 492 w 1078"/>
                <a:gd name="T99" fmla="*/ 0 h 172"/>
                <a:gd name="T100" fmla="*/ 410 w 1078"/>
                <a:gd name="T101" fmla="*/ 3 h 172"/>
                <a:gd name="T102" fmla="*/ 276 w 1078"/>
                <a:gd name="T103" fmla="*/ 18 h 172"/>
                <a:gd name="T104" fmla="*/ 256 w 1078"/>
                <a:gd name="T105" fmla="*/ 20 h 172"/>
                <a:gd name="T106" fmla="*/ 161 w 1078"/>
                <a:gd name="T107" fmla="*/ 38 h 172"/>
                <a:gd name="T108" fmla="*/ 105 w 1078"/>
                <a:gd name="T109" fmla="*/ 53 h 172"/>
                <a:gd name="T110" fmla="*/ 26 w 1078"/>
                <a:gd name="T111" fmla="*/ 80 h 172"/>
                <a:gd name="T112" fmla="*/ 0 w 1078"/>
                <a:gd name="T113" fmla="*/ 9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8" h="172">
                  <a:moveTo>
                    <a:pt x="0" y="92"/>
                  </a:moveTo>
                  <a:lnTo>
                    <a:pt x="16" y="170"/>
                  </a:lnTo>
                  <a:lnTo>
                    <a:pt x="16" y="170"/>
                  </a:lnTo>
                  <a:lnTo>
                    <a:pt x="24" y="168"/>
                  </a:lnTo>
                  <a:lnTo>
                    <a:pt x="32" y="164"/>
                  </a:lnTo>
                  <a:lnTo>
                    <a:pt x="39" y="161"/>
                  </a:lnTo>
                  <a:lnTo>
                    <a:pt x="45" y="157"/>
                  </a:lnTo>
                  <a:lnTo>
                    <a:pt x="56" y="148"/>
                  </a:lnTo>
                  <a:lnTo>
                    <a:pt x="68" y="138"/>
                  </a:lnTo>
                  <a:lnTo>
                    <a:pt x="80" y="130"/>
                  </a:lnTo>
                  <a:lnTo>
                    <a:pt x="87" y="127"/>
                  </a:lnTo>
                  <a:lnTo>
                    <a:pt x="93" y="123"/>
                  </a:lnTo>
                  <a:lnTo>
                    <a:pt x="101" y="120"/>
                  </a:lnTo>
                  <a:lnTo>
                    <a:pt x="110" y="118"/>
                  </a:lnTo>
                  <a:lnTo>
                    <a:pt x="119" y="117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38" y="117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56" y="119"/>
                  </a:lnTo>
                  <a:lnTo>
                    <a:pt x="164" y="122"/>
                  </a:lnTo>
                  <a:lnTo>
                    <a:pt x="172" y="126"/>
                  </a:lnTo>
                  <a:lnTo>
                    <a:pt x="179" y="130"/>
                  </a:lnTo>
                  <a:lnTo>
                    <a:pt x="191" y="138"/>
                  </a:lnTo>
                  <a:lnTo>
                    <a:pt x="202" y="148"/>
                  </a:lnTo>
                  <a:lnTo>
                    <a:pt x="215" y="157"/>
                  </a:lnTo>
                  <a:lnTo>
                    <a:pt x="221" y="161"/>
                  </a:lnTo>
                  <a:lnTo>
                    <a:pt x="229" y="164"/>
                  </a:lnTo>
                  <a:lnTo>
                    <a:pt x="237" y="168"/>
                  </a:lnTo>
                  <a:lnTo>
                    <a:pt x="246" y="170"/>
                  </a:lnTo>
                  <a:lnTo>
                    <a:pt x="255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82" y="171"/>
                  </a:lnTo>
                  <a:lnTo>
                    <a:pt x="295" y="169"/>
                  </a:lnTo>
                  <a:lnTo>
                    <a:pt x="307" y="164"/>
                  </a:lnTo>
                  <a:lnTo>
                    <a:pt x="317" y="158"/>
                  </a:lnTo>
                  <a:lnTo>
                    <a:pt x="326" y="153"/>
                  </a:lnTo>
                  <a:lnTo>
                    <a:pt x="334" y="145"/>
                  </a:lnTo>
                  <a:lnTo>
                    <a:pt x="350" y="132"/>
                  </a:lnTo>
                  <a:lnTo>
                    <a:pt x="350" y="132"/>
                  </a:lnTo>
                  <a:lnTo>
                    <a:pt x="362" y="126"/>
                  </a:lnTo>
                  <a:lnTo>
                    <a:pt x="373" y="120"/>
                  </a:lnTo>
                  <a:lnTo>
                    <a:pt x="386" y="117"/>
                  </a:lnTo>
                  <a:lnTo>
                    <a:pt x="394" y="116"/>
                  </a:lnTo>
                  <a:lnTo>
                    <a:pt x="403" y="116"/>
                  </a:lnTo>
                  <a:lnTo>
                    <a:pt x="403" y="116"/>
                  </a:lnTo>
                  <a:lnTo>
                    <a:pt x="415" y="117"/>
                  </a:lnTo>
                  <a:lnTo>
                    <a:pt x="426" y="118"/>
                  </a:lnTo>
                  <a:lnTo>
                    <a:pt x="436" y="121"/>
                  </a:lnTo>
                  <a:lnTo>
                    <a:pt x="443" y="124"/>
                  </a:lnTo>
                  <a:lnTo>
                    <a:pt x="451" y="129"/>
                  </a:lnTo>
                  <a:lnTo>
                    <a:pt x="458" y="134"/>
                  </a:lnTo>
                  <a:lnTo>
                    <a:pt x="472" y="144"/>
                  </a:lnTo>
                  <a:lnTo>
                    <a:pt x="485" y="155"/>
                  </a:lnTo>
                  <a:lnTo>
                    <a:pt x="492" y="159"/>
                  </a:lnTo>
                  <a:lnTo>
                    <a:pt x="500" y="163"/>
                  </a:lnTo>
                  <a:lnTo>
                    <a:pt x="507" y="168"/>
                  </a:lnTo>
                  <a:lnTo>
                    <a:pt x="518" y="170"/>
                  </a:lnTo>
                  <a:lnTo>
                    <a:pt x="528" y="172"/>
                  </a:lnTo>
                  <a:lnTo>
                    <a:pt x="540" y="172"/>
                  </a:lnTo>
                  <a:lnTo>
                    <a:pt x="540" y="172"/>
                  </a:lnTo>
                  <a:lnTo>
                    <a:pt x="556" y="171"/>
                  </a:lnTo>
                  <a:lnTo>
                    <a:pt x="569" y="168"/>
                  </a:lnTo>
                  <a:lnTo>
                    <a:pt x="569" y="168"/>
                  </a:lnTo>
                  <a:lnTo>
                    <a:pt x="576" y="165"/>
                  </a:lnTo>
                  <a:lnTo>
                    <a:pt x="583" y="162"/>
                  </a:lnTo>
                  <a:lnTo>
                    <a:pt x="595" y="155"/>
                  </a:lnTo>
                  <a:lnTo>
                    <a:pt x="616" y="137"/>
                  </a:lnTo>
                  <a:lnTo>
                    <a:pt x="629" y="129"/>
                  </a:lnTo>
                  <a:lnTo>
                    <a:pt x="634" y="126"/>
                  </a:lnTo>
                  <a:lnTo>
                    <a:pt x="641" y="122"/>
                  </a:lnTo>
                  <a:lnTo>
                    <a:pt x="649" y="120"/>
                  </a:lnTo>
                  <a:lnTo>
                    <a:pt x="657" y="118"/>
                  </a:lnTo>
                  <a:lnTo>
                    <a:pt x="666" y="117"/>
                  </a:lnTo>
                  <a:lnTo>
                    <a:pt x="677" y="116"/>
                  </a:lnTo>
                  <a:lnTo>
                    <a:pt x="677" y="116"/>
                  </a:lnTo>
                  <a:lnTo>
                    <a:pt x="690" y="117"/>
                  </a:lnTo>
                  <a:lnTo>
                    <a:pt x="701" y="119"/>
                  </a:lnTo>
                  <a:lnTo>
                    <a:pt x="712" y="122"/>
                  </a:lnTo>
                  <a:lnTo>
                    <a:pt x="722" y="127"/>
                  </a:lnTo>
                  <a:lnTo>
                    <a:pt x="730" y="132"/>
                  </a:lnTo>
                  <a:lnTo>
                    <a:pt x="737" y="138"/>
                  </a:lnTo>
                  <a:lnTo>
                    <a:pt x="752" y="150"/>
                  </a:lnTo>
                  <a:lnTo>
                    <a:pt x="752" y="150"/>
                  </a:lnTo>
                  <a:lnTo>
                    <a:pt x="763" y="159"/>
                  </a:lnTo>
                  <a:lnTo>
                    <a:pt x="770" y="162"/>
                  </a:lnTo>
                  <a:lnTo>
                    <a:pt x="777" y="165"/>
                  </a:lnTo>
                  <a:lnTo>
                    <a:pt x="785" y="169"/>
                  </a:lnTo>
                  <a:lnTo>
                    <a:pt x="793" y="171"/>
                  </a:lnTo>
                  <a:lnTo>
                    <a:pt x="802" y="172"/>
                  </a:lnTo>
                  <a:lnTo>
                    <a:pt x="813" y="172"/>
                  </a:lnTo>
                  <a:lnTo>
                    <a:pt x="813" y="172"/>
                  </a:lnTo>
                  <a:lnTo>
                    <a:pt x="824" y="172"/>
                  </a:lnTo>
                  <a:lnTo>
                    <a:pt x="833" y="171"/>
                  </a:lnTo>
                  <a:lnTo>
                    <a:pt x="842" y="169"/>
                  </a:lnTo>
                  <a:lnTo>
                    <a:pt x="850" y="165"/>
                  </a:lnTo>
                  <a:lnTo>
                    <a:pt x="856" y="162"/>
                  </a:lnTo>
                  <a:lnTo>
                    <a:pt x="863" y="158"/>
                  </a:lnTo>
                  <a:lnTo>
                    <a:pt x="874" y="149"/>
                  </a:lnTo>
                  <a:lnTo>
                    <a:pt x="885" y="141"/>
                  </a:lnTo>
                  <a:lnTo>
                    <a:pt x="898" y="132"/>
                  </a:lnTo>
                  <a:lnTo>
                    <a:pt x="903" y="128"/>
                  </a:lnTo>
                  <a:lnTo>
                    <a:pt x="910" y="124"/>
                  </a:lnTo>
                  <a:lnTo>
                    <a:pt x="918" y="121"/>
                  </a:lnTo>
                  <a:lnTo>
                    <a:pt x="926" y="119"/>
                  </a:lnTo>
                  <a:lnTo>
                    <a:pt x="926" y="119"/>
                  </a:lnTo>
                  <a:lnTo>
                    <a:pt x="937" y="117"/>
                  </a:lnTo>
                  <a:lnTo>
                    <a:pt x="949" y="116"/>
                  </a:lnTo>
                  <a:lnTo>
                    <a:pt x="949" y="116"/>
                  </a:lnTo>
                  <a:lnTo>
                    <a:pt x="960" y="117"/>
                  </a:lnTo>
                  <a:lnTo>
                    <a:pt x="970" y="118"/>
                  </a:lnTo>
                  <a:lnTo>
                    <a:pt x="979" y="120"/>
                  </a:lnTo>
                  <a:lnTo>
                    <a:pt x="985" y="123"/>
                  </a:lnTo>
                  <a:lnTo>
                    <a:pt x="993" y="127"/>
                  </a:lnTo>
                  <a:lnTo>
                    <a:pt x="1000" y="130"/>
                  </a:lnTo>
                  <a:lnTo>
                    <a:pt x="1011" y="138"/>
                  </a:lnTo>
                  <a:lnTo>
                    <a:pt x="1022" y="148"/>
                  </a:lnTo>
                  <a:lnTo>
                    <a:pt x="1035" y="157"/>
                  </a:lnTo>
                  <a:lnTo>
                    <a:pt x="1040" y="161"/>
                  </a:lnTo>
                  <a:lnTo>
                    <a:pt x="1047" y="164"/>
                  </a:lnTo>
                  <a:lnTo>
                    <a:pt x="1055" y="168"/>
                  </a:lnTo>
                  <a:lnTo>
                    <a:pt x="1063" y="170"/>
                  </a:lnTo>
                  <a:lnTo>
                    <a:pt x="1078" y="92"/>
                  </a:lnTo>
                  <a:lnTo>
                    <a:pt x="1078" y="92"/>
                  </a:lnTo>
                  <a:lnTo>
                    <a:pt x="1069" y="87"/>
                  </a:lnTo>
                  <a:lnTo>
                    <a:pt x="1057" y="81"/>
                  </a:lnTo>
                  <a:lnTo>
                    <a:pt x="1039" y="75"/>
                  </a:lnTo>
                  <a:lnTo>
                    <a:pt x="1017" y="66"/>
                  </a:lnTo>
                  <a:lnTo>
                    <a:pt x="989" y="57"/>
                  </a:lnTo>
                  <a:lnTo>
                    <a:pt x="956" y="48"/>
                  </a:lnTo>
                  <a:lnTo>
                    <a:pt x="918" y="38"/>
                  </a:lnTo>
                  <a:lnTo>
                    <a:pt x="918" y="38"/>
                  </a:lnTo>
                  <a:lnTo>
                    <a:pt x="868" y="27"/>
                  </a:lnTo>
                  <a:lnTo>
                    <a:pt x="868" y="27"/>
                  </a:lnTo>
                  <a:lnTo>
                    <a:pt x="823" y="20"/>
                  </a:lnTo>
                  <a:lnTo>
                    <a:pt x="823" y="20"/>
                  </a:lnTo>
                  <a:lnTo>
                    <a:pt x="786" y="15"/>
                  </a:lnTo>
                  <a:lnTo>
                    <a:pt x="745" y="10"/>
                  </a:lnTo>
                  <a:lnTo>
                    <a:pt x="703" y="7"/>
                  </a:lnTo>
                  <a:lnTo>
                    <a:pt x="657" y="3"/>
                  </a:lnTo>
                  <a:lnTo>
                    <a:pt x="657" y="3"/>
                  </a:lnTo>
                  <a:lnTo>
                    <a:pt x="623" y="1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40" y="0"/>
                  </a:lnTo>
                  <a:lnTo>
                    <a:pt x="540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461" y="1"/>
                  </a:lnTo>
                  <a:lnTo>
                    <a:pt x="461" y="1"/>
                  </a:lnTo>
                  <a:lnTo>
                    <a:pt x="410" y="3"/>
                  </a:lnTo>
                  <a:lnTo>
                    <a:pt x="363" y="8"/>
                  </a:lnTo>
                  <a:lnTo>
                    <a:pt x="318" y="12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56" y="20"/>
                  </a:lnTo>
                  <a:lnTo>
                    <a:pt x="256" y="20"/>
                  </a:lnTo>
                  <a:lnTo>
                    <a:pt x="206" y="29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32" y="46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80" y="61"/>
                  </a:lnTo>
                  <a:lnTo>
                    <a:pt x="59" y="67"/>
                  </a:lnTo>
                  <a:lnTo>
                    <a:pt x="26" y="80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EC8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294"/>
            <p:cNvSpPr>
              <a:spLocks/>
            </p:cNvSpPr>
            <p:nvPr/>
          </p:nvSpPr>
          <p:spPr bwMode="auto">
            <a:xfrm flipH="1">
              <a:off x="5622097" y="806901"/>
              <a:ext cx="99066" cy="88609"/>
            </a:xfrm>
            <a:custGeom>
              <a:avLst/>
              <a:gdLst>
                <a:gd name="T0" fmla="*/ 0 w 343"/>
                <a:gd name="T1" fmla="*/ 54 h 351"/>
                <a:gd name="T2" fmla="*/ 14 w 343"/>
                <a:gd name="T3" fmla="*/ 121 h 351"/>
                <a:gd name="T4" fmla="*/ 163 w 343"/>
                <a:gd name="T5" fmla="*/ 351 h 351"/>
                <a:gd name="T6" fmla="*/ 163 w 343"/>
                <a:gd name="T7" fmla="*/ 351 h 351"/>
                <a:gd name="T8" fmla="*/ 204 w 343"/>
                <a:gd name="T9" fmla="*/ 345 h 351"/>
                <a:gd name="T10" fmla="*/ 248 w 343"/>
                <a:gd name="T11" fmla="*/ 339 h 351"/>
                <a:gd name="T12" fmla="*/ 295 w 343"/>
                <a:gd name="T13" fmla="*/ 335 h 351"/>
                <a:gd name="T14" fmla="*/ 343 w 343"/>
                <a:gd name="T15" fmla="*/ 330 h 351"/>
                <a:gd name="T16" fmla="*/ 130 w 343"/>
                <a:gd name="T17" fmla="*/ 2 h 351"/>
                <a:gd name="T18" fmla="*/ 130 w 343"/>
                <a:gd name="T19" fmla="*/ 2 h 351"/>
                <a:gd name="T20" fmla="*/ 122 w 343"/>
                <a:gd name="T21" fmla="*/ 1 h 351"/>
                <a:gd name="T22" fmla="*/ 113 w 343"/>
                <a:gd name="T23" fmla="*/ 0 h 351"/>
                <a:gd name="T24" fmla="*/ 113 w 343"/>
                <a:gd name="T25" fmla="*/ 0 h 351"/>
                <a:gd name="T26" fmla="*/ 103 w 343"/>
                <a:gd name="T27" fmla="*/ 1 h 351"/>
                <a:gd name="T28" fmla="*/ 94 w 343"/>
                <a:gd name="T29" fmla="*/ 2 h 351"/>
                <a:gd name="T30" fmla="*/ 85 w 343"/>
                <a:gd name="T31" fmla="*/ 4 h 351"/>
                <a:gd name="T32" fmla="*/ 77 w 343"/>
                <a:gd name="T33" fmla="*/ 7 h 351"/>
                <a:gd name="T34" fmla="*/ 71 w 343"/>
                <a:gd name="T35" fmla="*/ 11 h 351"/>
                <a:gd name="T36" fmla="*/ 64 w 343"/>
                <a:gd name="T37" fmla="*/ 14 h 351"/>
                <a:gd name="T38" fmla="*/ 52 w 343"/>
                <a:gd name="T39" fmla="*/ 22 h 351"/>
                <a:gd name="T40" fmla="*/ 40 w 343"/>
                <a:gd name="T41" fmla="*/ 32 h 351"/>
                <a:gd name="T42" fmla="*/ 29 w 343"/>
                <a:gd name="T43" fmla="*/ 41 h 351"/>
                <a:gd name="T44" fmla="*/ 23 w 343"/>
                <a:gd name="T45" fmla="*/ 45 h 351"/>
                <a:gd name="T46" fmla="*/ 16 w 343"/>
                <a:gd name="T47" fmla="*/ 48 h 351"/>
                <a:gd name="T48" fmla="*/ 8 w 343"/>
                <a:gd name="T49" fmla="*/ 52 h 351"/>
                <a:gd name="T50" fmla="*/ 0 w 343"/>
                <a:gd name="T51" fmla="*/ 54 h 351"/>
                <a:gd name="T52" fmla="*/ 0 w 343"/>
                <a:gd name="T53" fmla="*/ 5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3" h="351">
                  <a:moveTo>
                    <a:pt x="0" y="54"/>
                  </a:moveTo>
                  <a:lnTo>
                    <a:pt x="14" y="121"/>
                  </a:lnTo>
                  <a:lnTo>
                    <a:pt x="163" y="351"/>
                  </a:lnTo>
                  <a:lnTo>
                    <a:pt x="163" y="351"/>
                  </a:lnTo>
                  <a:lnTo>
                    <a:pt x="204" y="345"/>
                  </a:lnTo>
                  <a:lnTo>
                    <a:pt x="248" y="339"/>
                  </a:lnTo>
                  <a:lnTo>
                    <a:pt x="295" y="335"/>
                  </a:lnTo>
                  <a:lnTo>
                    <a:pt x="343" y="330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22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03" y="1"/>
                  </a:lnTo>
                  <a:lnTo>
                    <a:pt x="94" y="2"/>
                  </a:lnTo>
                  <a:lnTo>
                    <a:pt x="85" y="4"/>
                  </a:lnTo>
                  <a:lnTo>
                    <a:pt x="77" y="7"/>
                  </a:lnTo>
                  <a:lnTo>
                    <a:pt x="71" y="11"/>
                  </a:lnTo>
                  <a:lnTo>
                    <a:pt x="64" y="14"/>
                  </a:lnTo>
                  <a:lnTo>
                    <a:pt x="52" y="22"/>
                  </a:lnTo>
                  <a:lnTo>
                    <a:pt x="40" y="32"/>
                  </a:lnTo>
                  <a:lnTo>
                    <a:pt x="29" y="41"/>
                  </a:lnTo>
                  <a:lnTo>
                    <a:pt x="23" y="45"/>
                  </a:lnTo>
                  <a:lnTo>
                    <a:pt x="16" y="48"/>
                  </a:lnTo>
                  <a:lnTo>
                    <a:pt x="8" y="52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FC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295"/>
            <p:cNvSpPr>
              <a:spLocks/>
            </p:cNvSpPr>
            <p:nvPr/>
          </p:nvSpPr>
          <p:spPr bwMode="auto">
            <a:xfrm flipH="1">
              <a:off x="5674237" y="838174"/>
              <a:ext cx="43450" cy="60810"/>
            </a:xfrm>
            <a:custGeom>
              <a:avLst/>
              <a:gdLst>
                <a:gd name="T0" fmla="*/ 0 w 149"/>
                <a:gd name="T1" fmla="*/ 0 h 249"/>
                <a:gd name="T2" fmla="*/ 49 w 149"/>
                <a:gd name="T3" fmla="*/ 249 h 249"/>
                <a:gd name="T4" fmla="*/ 49 w 149"/>
                <a:gd name="T5" fmla="*/ 249 h 249"/>
                <a:gd name="T6" fmla="*/ 49 w 149"/>
                <a:gd name="T7" fmla="*/ 249 h 249"/>
                <a:gd name="T8" fmla="*/ 96 w 149"/>
                <a:gd name="T9" fmla="*/ 239 h 249"/>
                <a:gd name="T10" fmla="*/ 149 w 149"/>
                <a:gd name="T11" fmla="*/ 230 h 249"/>
                <a:gd name="T12" fmla="*/ 0 w 149"/>
                <a:gd name="T13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49">
                  <a:moveTo>
                    <a:pt x="0" y="0"/>
                  </a:moveTo>
                  <a:lnTo>
                    <a:pt x="49" y="249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96" y="239"/>
                  </a:lnTo>
                  <a:lnTo>
                    <a:pt x="149" y="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B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96"/>
            <p:cNvSpPr>
              <a:spLocks/>
            </p:cNvSpPr>
            <p:nvPr/>
          </p:nvSpPr>
          <p:spPr bwMode="auto">
            <a:xfrm flipH="1">
              <a:off x="5651643" y="747828"/>
              <a:ext cx="27808" cy="39961"/>
            </a:xfrm>
            <a:custGeom>
              <a:avLst/>
              <a:gdLst>
                <a:gd name="T0" fmla="*/ 0 w 95"/>
                <a:gd name="T1" fmla="*/ 162 h 162"/>
                <a:gd name="T2" fmla="*/ 0 w 95"/>
                <a:gd name="T3" fmla="*/ 162 h 162"/>
                <a:gd name="T4" fmla="*/ 0 w 95"/>
                <a:gd name="T5" fmla="*/ 162 h 162"/>
                <a:gd name="T6" fmla="*/ 45 w 95"/>
                <a:gd name="T7" fmla="*/ 153 h 162"/>
                <a:gd name="T8" fmla="*/ 95 w 95"/>
                <a:gd name="T9" fmla="*/ 144 h 162"/>
                <a:gd name="T10" fmla="*/ 95 w 95"/>
                <a:gd name="T11" fmla="*/ 0 h 162"/>
                <a:gd name="T12" fmla="*/ 0 w 95"/>
                <a:gd name="T13" fmla="*/ 0 h 162"/>
                <a:gd name="T14" fmla="*/ 0 w 95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162">
                  <a:moveTo>
                    <a:pt x="0" y="162"/>
                  </a:moveTo>
                  <a:lnTo>
                    <a:pt x="0" y="162"/>
                  </a:lnTo>
                  <a:lnTo>
                    <a:pt x="0" y="162"/>
                  </a:lnTo>
                  <a:lnTo>
                    <a:pt x="45" y="153"/>
                  </a:lnTo>
                  <a:lnTo>
                    <a:pt x="95" y="144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297"/>
            <p:cNvSpPr>
              <a:spLocks/>
            </p:cNvSpPr>
            <p:nvPr/>
          </p:nvSpPr>
          <p:spPr bwMode="auto">
            <a:xfrm flipH="1">
              <a:off x="5651643" y="697442"/>
              <a:ext cx="26070" cy="43436"/>
            </a:xfrm>
            <a:custGeom>
              <a:avLst/>
              <a:gdLst>
                <a:gd name="T0" fmla="*/ 46 w 92"/>
                <a:gd name="T1" fmla="*/ 0 h 177"/>
                <a:gd name="T2" fmla="*/ 46 w 92"/>
                <a:gd name="T3" fmla="*/ 0 h 177"/>
                <a:gd name="T4" fmla="*/ 37 w 92"/>
                <a:gd name="T5" fmla="*/ 11 h 177"/>
                <a:gd name="T6" fmla="*/ 29 w 92"/>
                <a:gd name="T7" fmla="*/ 21 h 177"/>
                <a:gd name="T8" fmla="*/ 22 w 92"/>
                <a:gd name="T9" fmla="*/ 32 h 177"/>
                <a:gd name="T10" fmla="*/ 17 w 92"/>
                <a:gd name="T11" fmla="*/ 42 h 177"/>
                <a:gd name="T12" fmla="*/ 11 w 92"/>
                <a:gd name="T13" fmla="*/ 52 h 177"/>
                <a:gd name="T14" fmla="*/ 8 w 92"/>
                <a:gd name="T15" fmla="*/ 60 h 177"/>
                <a:gd name="T16" fmla="*/ 5 w 92"/>
                <a:gd name="T17" fmla="*/ 70 h 177"/>
                <a:gd name="T18" fmla="*/ 2 w 92"/>
                <a:gd name="T19" fmla="*/ 78 h 177"/>
                <a:gd name="T20" fmla="*/ 0 w 92"/>
                <a:gd name="T21" fmla="*/ 94 h 177"/>
                <a:gd name="T22" fmla="*/ 1 w 92"/>
                <a:gd name="T23" fmla="*/ 109 h 177"/>
                <a:gd name="T24" fmla="*/ 3 w 92"/>
                <a:gd name="T25" fmla="*/ 122 h 177"/>
                <a:gd name="T26" fmla="*/ 8 w 92"/>
                <a:gd name="T27" fmla="*/ 133 h 177"/>
                <a:gd name="T28" fmla="*/ 12 w 92"/>
                <a:gd name="T29" fmla="*/ 144 h 177"/>
                <a:gd name="T30" fmla="*/ 19 w 92"/>
                <a:gd name="T31" fmla="*/ 152 h 177"/>
                <a:gd name="T32" fmla="*/ 26 w 92"/>
                <a:gd name="T33" fmla="*/ 160 h 177"/>
                <a:gd name="T34" fmla="*/ 31 w 92"/>
                <a:gd name="T35" fmla="*/ 166 h 177"/>
                <a:gd name="T36" fmla="*/ 42 w 92"/>
                <a:gd name="T37" fmla="*/ 174 h 177"/>
                <a:gd name="T38" fmla="*/ 46 w 92"/>
                <a:gd name="T39" fmla="*/ 177 h 177"/>
                <a:gd name="T40" fmla="*/ 46 w 92"/>
                <a:gd name="T41" fmla="*/ 177 h 177"/>
                <a:gd name="T42" fmla="*/ 51 w 92"/>
                <a:gd name="T43" fmla="*/ 174 h 177"/>
                <a:gd name="T44" fmla="*/ 61 w 92"/>
                <a:gd name="T45" fmla="*/ 166 h 177"/>
                <a:gd name="T46" fmla="*/ 66 w 92"/>
                <a:gd name="T47" fmla="*/ 160 h 177"/>
                <a:gd name="T48" fmla="*/ 73 w 92"/>
                <a:gd name="T49" fmla="*/ 152 h 177"/>
                <a:gd name="T50" fmla="*/ 80 w 92"/>
                <a:gd name="T51" fmla="*/ 144 h 177"/>
                <a:gd name="T52" fmla="*/ 84 w 92"/>
                <a:gd name="T53" fmla="*/ 133 h 177"/>
                <a:gd name="T54" fmla="*/ 89 w 92"/>
                <a:gd name="T55" fmla="*/ 122 h 177"/>
                <a:gd name="T56" fmla="*/ 91 w 92"/>
                <a:gd name="T57" fmla="*/ 109 h 177"/>
                <a:gd name="T58" fmla="*/ 92 w 92"/>
                <a:gd name="T59" fmla="*/ 94 h 177"/>
                <a:gd name="T60" fmla="*/ 90 w 92"/>
                <a:gd name="T61" fmla="*/ 78 h 177"/>
                <a:gd name="T62" fmla="*/ 88 w 92"/>
                <a:gd name="T63" fmla="*/ 70 h 177"/>
                <a:gd name="T64" fmla="*/ 84 w 92"/>
                <a:gd name="T65" fmla="*/ 60 h 177"/>
                <a:gd name="T66" fmla="*/ 81 w 92"/>
                <a:gd name="T67" fmla="*/ 52 h 177"/>
                <a:gd name="T68" fmla="*/ 75 w 92"/>
                <a:gd name="T69" fmla="*/ 42 h 177"/>
                <a:gd name="T70" fmla="*/ 70 w 92"/>
                <a:gd name="T71" fmla="*/ 32 h 177"/>
                <a:gd name="T72" fmla="*/ 63 w 92"/>
                <a:gd name="T73" fmla="*/ 21 h 177"/>
                <a:gd name="T74" fmla="*/ 55 w 92"/>
                <a:gd name="T75" fmla="*/ 11 h 177"/>
                <a:gd name="T76" fmla="*/ 46 w 92"/>
                <a:gd name="T77" fmla="*/ 0 h 177"/>
                <a:gd name="T78" fmla="*/ 46 w 92"/>
                <a:gd name="T7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" h="177">
                  <a:moveTo>
                    <a:pt x="46" y="0"/>
                  </a:moveTo>
                  <a:lnTo>
                    <a:pt x="46" y="0"/>
                  </a:lnTo>
                  <a:lnTo>
                    <a:pt x="37" y="11"/>
                  </a:lnTo>
                  <a:lnTo>
                    <a:pt x="29" y="21"/>
                  </a:lnTo>
                  <a:lnTo>
                    <a:pt x="22" y="32"/>
                  </a:lnTo>
                  <a:lnTo>
                    <a:pt x="17" y="42"/>
                  </a:lnTo>
                  <a:lnTo>
                    <a:pt x="11" y="52"/>
                  </a:lnTo>
                  <a:lnTo>
                    <a:pt x="8" y="60"/>
                  </a:lnTo>
                  <a:lnTo>
                    <a:pt x="5" y="70"/>
                  </a:lnTo>
                  <a:lnTo>
                    <a:pt x="2" y="78"/>
                  </a:lnTo>
                  <a:lnTo>
                    <a:pt x="0" y="94"/>
                  </a:lnTo>
                  <a:lnTo>
                    <a:pt x="1" y="109"/>
                  </a:lnTo>
                  <a:lnTo>
                    <a:pt x="3" y="122"/>
                  </a:lnTo>
                  <a:lnTo>
                    <a:pt x="8" y="133"/>
                  </a:lnTo>
                  <a:lnTo>
                    <a:pt x="12" y="144"/>
                  </a:lnTo>
                  <a:lnTo>
                    <a:pt x="19" y="152"/>
                  </a:lnTo>
                  <a:lnTo>
                    <a:pt x="26" y="160"/>
                  </a:lnTo>
                  <a:lnTo>
                    <a:pt x="31" y="166"/>
                  </a:lnTo>
                  <a:lnTo>
                    <a:pt x="42" y="174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51" y="174"/>
                  </a:lnTo>
                  <a:lnTo>
                    <a:pt x="61" y="166"/>
                  </a:lnTo>
                  <a:lnTo>
                    <a:pt x="66" y="160"/>
                  </a:lnTo>
                  <a:lnTo>
                    <a:pt x="73" y="152"/>
                  </a:lnTo>
                  <a:lnTo>
                    <a:pt x="80" y="144"/>
                  </a:lnTo>
                  <a:lnTo>
                    <a:pt x="84" y="133"/>
                  </a:lnTo>
                  <a:lnTo>
                    <a:pt x="89" y="122"/>
                  </a:lnTo>
                  <a:lnTo>
                    <a:pt x="91" y="109"/>
                  </a:lnTo>
                  <a:lnTo>
                    <a:pt x="92" y="94"/>
                  </a:lnTo>
                  <a:lnTo>
                    <a:pt x="90" y="78"/>
                  </a:lnTo>
                  <a:lnTo>
                    <a:pt x="88" y="70"/>
                  </a:lnTo>
                  <a:lnTo>
                    <a:pt x="84" y="60"/>
                  </a:lnTo>
                  <a:lnTo>
                    <a:pt x="81" y="52"/>
                  </a:lnTo>
                  <a:lnTo>
                    <a:pt x="75" y="42"/>
                  </a:lnTo>
                  <a:lnTo>
                    <a:pt x="70" y="32"/>
                  </a:lnTo>
                  <a:lnTo>
                    <a:pt x="63" y="21"/>
                  </a:lnTo>
                  <a:lnTo>
                    <a:pt x="55" y="11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298"/>
            <p:cNvSpPr>
              <a:spLocks/>
            </p:cNvSpPr>
            <p:nvPr/>
          </p:nvSpPr>
          <p:spPr bwMode="auto">
            <a:xfrm flipH="1">
              <a:off x="5507389" y="806901"/>
              <a:ext cx="116446" cy="83397"/>
            </a:xfrm>
            <a:custGeom>
              <a:avLst/>
              <a:gdLst>
                <a:gd name="T0" fmla="*/ 0 w 401"/>
                <a:gd name="T1" fmla="*/ 16 h 332"/>
                <a:gd name="T2" fmla="*/ 200 w 401"/>
                <a:gd name="T3" fmla="*/ 324 h 332"/>
                <a:gd name="T4" fmla="*/ 200 w 401"/>
                <a:gd name="T5" fmla="*/ 324 h 332"/>
                <a:gd name="T6" fmla="*/ 253 w 401"/>
                <a:gd name="T7" fmla="*/ 325 h 332"/>
                <a:gd name="T8" fmla="*/ 304 w 401"/>
                <a:gd name="T9" fmla="*/ 326 h 332"/>
                <a:gd name="T10" fmla="*/ 354 w 401"/>
                <a:gd name="T11" fmla="*/ 329 h 332"/>
                <a:gd name="T12" fmla="*/ 401 w 401"/>
                <a:gd name="T13" fmla="*/ 332 h 332"/>
                <a:gd name="T14" fmla="*/ 219 w 401"/>
                <a:gd name="T15" fmla="*/ 52 h 332"/>
                <a:gd name="T16" fmla="*/ 219 w 401"/>
                <a:gd name="T17" fmla="*/ 52 h 332"/>
                <a:gd name="T18" fmla="*/ 206 w 401"/>
                <a:gd name="T19" fmla="*/ 55 h 332"/>
                <a:gd name="T20" fmla="*/ 190 w 401"/>
                <a:gd name="T21" fmla="*/ 56 h 332"/>
                <a:gd name="T22" fmla="*/ 190 w 401"/>
                <a:gd name="T23" fmla="*/ 56 h 332"/>
                <a:gd name="T24" fmla="*/ 178 w 401"/>
                <a:gd name="T25" fmla="*/ 56 h 332"/>
                <a:gd name="T26" fmla="*/ 168 w 401"/>
                <a:gd name="T27" fmla="*/ 54 h 332"/>
                <a:gd name="T28" fmla="*/ 157 w 401"/>
                <a:gd name="T29" fmla="*/ 52 h 332"/>
                <a:gd name="T30" fmla="*/ 150 w 401"/>
                <a:gd name="T31" fmla="*/ 47 h 332"/>
                <a:gd name="T32" fmla="*/ 142 w 401"/>
                <a:gd name="T33" fmla="*/ 43 h 332"/>
                <a:gd name="T34" fmla="*/ 135 w 401"/>
                <a:gd name="T35" fmla="*/ 39 h 332"/>
                <a:gd name="T36" fmla="*/ 122 w 401"/>
                <a:gd name="T37" fmla="*/ 28 h 332"/>
                <a:gd name="T38" fmla="*/ 108 w 401"/>
                <a:gd name="T39" fmla="*/ 18 h 332"/>
                <a:gd name="T40" fmla="*/ 101 w 401"/>
                <a:gd name="T41" fmla="*/ 13 h 332"/>
                <a:gd name="T42" fmla="*/ 93 w 401"/>
                <a:gd name="T43" fmla="*/ 8 h 332"/>
                <a:gd name="T44" fmla="*/ 86 w 401"/>
                <a:gd name="T45" fmla="*/ 5 h 332"/>
                <a:gd name="T46" fmla="*/ 76 w 401"/>
                <a:gd name="T47" fmla="*/ 2 h 332"/>
                <a:gd name="T48" fmla="*/ 65 w 401"/>
                <a:gd name="T49" fmla="*/ 1 h 332"/>
                <a:gd name="T50" fmla="*/ 53 w 401"/>
                <a:gd name="T51" fmla="*/ 0 h 332"/>
                <a:gd name="T52" fmla="*/ 53 w 401"/>
                <a:gd name="T53" fmla="*/ 0 h 332"/>
                <a:gd name="T54" fmla="*/ 44 w 401"/>
                <a:gd name="T55" fmla="*/ 0 h 332"/>
                <a:gd name="T56" fmla="*/ 36 w 401"/>
                <a:gd name="T57" fmla="*/ 1 h 332"/>
                <a:gd name="T58" fmla="*/ 23 w 401"/>
                <a:gd name="T59" fmla="*/ 4 h 332"/>
                <a:gd name="T60" fmla="*/ 12 w 401"/>
                <a:gd name="T61" fmla="*/ 10 h 332"/>
                <a:gd name="T62" fmla="*/ 0 w 401"/>
                <a:gd name="T63" fmla="*/ 16 h 332"/>
                <a:gd name="T64" fmla="*/ 0 w 401"/>
                <a:gd name="T65" fmla="*/ 1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1" h="332">
                  <a:moveTo>
                    <a:pt x="0" y="16"/>
                  </a:moveTo>
                  <a:lnTo>
                    <a:pt x="200" y="324"/>
                  </a:lnTo>
                  <a:lnTo>
                    <a:pt x="200" y="324"/>
                  </a:lnTo>
                  <a:lnTo>
                    <a:pt x="253" y="325"/>
                  </a:lnTo>
                  <a:lnTo>
                    <a:pt x="304" y="326"/>
                  </a:lnTo>
                  <a:lnTo>
                    <a:pt x="354" y="329"/>
                  </a:lnTo>
                  <a:lnTo>
                    <a:pt x="401" y="332"/>
                  </a:lnTo>
                  <a:lnTo>
                    <a:pt x="219" y="52"/>
                  </a:lnTo>
                  <a:lnTo>
                    <a:pt x="219" y="52"/>
                  </a:lnTo>
                  <a:lnTo>
                    <a:pt x="206" y="55"/>
                  </a:lnTo>
                  <a:lnTo>
                    <a:pt x="190" y="56"/>
                  </a:lnTo>
                  <a:lnTo>
                    <a:pt x="190" y="56"/>
                  </a:lnTo>
                  <a:lnTo>
                    <a:pt x="178" y="56"/>
                  </a:lnTo>
                  <a:lnTo>
                    <a:pt x="168" y="54"/>
                  </a:lnTo>
                  <a:lnTo>
                    <a:pt x="157" y="52"/>
                  </a:lnTo>
                  <a:lnTo>
                    <a:pt x="150" y="47"/>
                  </a:lnTo>
                  <a:lnTo>
                    <a:pt x="142" y="43"/>
                  </a:lnTo>
                  <a:lnTo>
                    <a:pt x="135" y="39"/>
                  </a:lnTo>
                  <a:lnTo>
                    <a:pt x="122" y="28"/>
                  </a:lnTo>
                  <a:lnTo>
                    <a:pt x="108" y="18"/>
                  </a:lnTo>
                  <a:lnTo>
                    <a:pt x="101" y="13"/>
                  </a:lnTo>
                  <a:lnTo>
                    <a:pt x="93" y="8"/>
                  </a:lnTo>
                  <a:lnTo>
                    <a:pt x="86" y="5"/>
                  </a:lnTo>
                  <a:lnTo>
                    <a:pt x="76" y="2"/>
                  </a:lnTo>
                  <a:lnTo>
                    <a:pt x="65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3" y="4"/>
                  </a:lnTo>
                  <a:lnTo>
                    <a:pt x="12" y="1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FC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99"/>
            <p:cNvSpPr>
              <a:spLocks/>
            </p:cNvSpPr>
            <p:nvPr/>
          </p:nvSpPr>
          <p:spPr bwMode="auto">
            <a:xfrm flipH="1">
              <a:off x="5556053" y="702655"/>
              <a:ext cx="27808" cy="76447"/>
            </a:xfrm>
            <a:custGeom>
              <a:avLst/>
              <a:gdLst>
                <a:gd name="T0" fmla="*/ 0 w 95"/>
                <a:gd name="T1" fmla="*/ 308 h 308"/>
                <a:gd name="T2" fmla="*/ 0 w 95"/>
                <a:gd name="T3" fmla="*/ 308 h 308"/>
                <a:gd name="T4" fmla="*/ 0 w 95"/>
                <a:gd name="T5" fmla="*/ 308 h 308"/>
                <a:gd name="T6" fmla="*/ 48 w 95"/>
                <a:gd name="T7" fmla="*/ 308 h 308"/>
                <a:gd name="T8" fmla="*/ 48 w 95"/>
                <a:gd name="T9" fmla="*/ 308 h 308"/>
                <a:gd name="T10" fmla="*/ 95 w 95"/>
                <a:gd name="T11" fmla="*/ 308 h 308"/>
                <a:gd name="T12" fmla="*/ 95 w 95"/>
                <a:gd name="T13" fmla="*/ 0 h 308"/>
                <a:gd name="T14" fmla="*/ 0 w 95"/>
                <a:gd name="T15" fmla="*/ 0 h 308"/>
                <a:gd name="T16" fmla="*/ 0 w 95"/>
                <a:gd name="T1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308">
                  <a:moveTo>
                    <a:pt x="0" y="308"/>
                  </a:moveTo>
                  <a:lnTo>
                    <a:pt x="0" y="308"/>
                  </a:lnTo>
                  <a:lnTo>
                    <a:pt x="0" y="308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95" y="308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00"/>
            <p:cNvSpPr>
              <a:spLocks/>
            </p:cNvSpPr>
            <p:nvPr/>
          </p:nvSpPr>
          <p:spPr bwMode="auto">
            <a:xfrm flipH="1">
              <a:off x="5556053" y="652269"/>
              <a:ext cx="26070" cy="43436"/>
            </a:xfrm>
            <a:custGeom>
              <a:avLst/>
              <a:gdLst>
                <a:gd name="T0" fmla="*/ 46 w 91"/>
                <a:gd name="T1" fmla="*/ 0 h 177"/>
                <a:gd name="T2" fmla="*/ 46 w 91"/>
                <a:gd name="T3" fmla="*/ 0 h 177"/>
                <a:gd name="T4" fmla="*/ 37 w 91"/>
                <a:gd name="T5" fmla="*/ 11 h 177"/>
                <a:gd name="T6" fmla="*/ 29 w 91"/>
                <a:gd name="T7" fmla="*/ 22 h 177"/>
                <a:gd name="T8" fmla="*/ 22 w 91"/>
                <a:gd name="T9" fmla="*/ 33 h 177"/>
                <a:gd name="T10" fmla="*/ 16 w 91"/>
                <a:gd name="T11" fmla="*/ 42 h 177"/>
                <a:gd name="T12" fmla="*/ 11 w 91"/>
                <a:gd name="T13" fmla="*/ 52 h 177"/>
                <a:gd name="T14" fmla="*/ 8 w 91"/>
                <a:gd name="T15" fmla="*/ 61 h 177"/>
                <a:gd name="T16" fmla="*/ 4 w 91"/>
                <a:gd name="T17" fmla="*/ 71 h 177"/>
                <a:gd name="T18" fmla="*/ 2 w 91"/>
                <a:gd name="T19" fmla="*/ 78 h 177"/>
                <a:gd name="T20" fmla="*/ 0 w 91"/>
                <a:gd name="T21" fmla="*/ 94 h 177"/>
                <a:gd name="T22" fmla="*/ 0 w 91"/>
                <a:gd name="T23" fmla="*/ 109 h 177"/>
                <a:gd name="T24" fmla="*/ 3 w 91"/>
                <a:gd name="T25" fmla="*/ 122 h 177"/>
                <a:gd name="T26" fmla="*/ 7 w 91"/>
                <a:gd name="T27" fmla="*/ 133 h 177"/>
                <a:gd name="T28" fmla="*/ 12 w 91"/>
                <a:gd name="T29" fmla="*/ 144 h 177"/>
                <a:gd name="T30" fmla="*/ 19 w 91"/>
                <a:gd name="T31" fmla="*/ 153 h 177"/>
                <a:gd name="T32" fmla="*/ 25 w 91"/>
                <a:gd name="T33" fmla="*/ 160 h 177"/>
                <a:gd name="T34" fmla="*/ 31 w 91"/>
                <a:gd name="T35" fmla="*/ 167 h 177"/>
                <a:gd name="T36" fmla="*/ 41 w 91"/>
                <a:gd name="T37" fmla="*/ 174 h 177"/>
                <a:gd name="T38" fmla="*/ 46 w 91"/>
                <a:gd name="T39" fmla="*/ 177 h 177"/>
                <a:gd name="T40" fmla="*/ 46 w 91"/>
                <a:gd name="T41" fmla="*/ 177 h 177"/>
                <a:gd name="T42" fmla="*/ 49 w 91"/>
                <a:gd name="T43" fmla="*/ 174 h 177"/>
                <a:gd name="T44" fmla="*/ 61 w 91"/>
                <a:gd name="T45" fmla="*/ 167 h 177"/>
                <a:gd name="T46" fmla="*/ 66 w 91"/>
                <a:gd name="T47" fmla="*/ 160 h 177"/>
                <a:gd name="T48" fmla="*/ 73 w 91"/>
                <a:gd name="T49" fmla="*/ 153 h 177"/>
                <a:gd name="T50" fmla="*/ 78 w 91"/>
                <a:gd name="T51" fmla="*/ 144 h 177"/>
                <a:gd name="T52" fmla="*/ 84 w 91"/>
                <a:gd name="T53" fmla="*/ 133 h 177"/>
                <a:gd name="T54" fmla="*/ 89 w 91"/>
                <a:gd name="T55" fmla="*/ 122 h 177"/>
                <a:gd name="T56" fmla="*/ 91 w 91"/>
                <a:gd name="T57" fmla="*/ 109 h 177"/>
                <a:gd name="T58" fmla="*/ 91 w 91"/>
                <a:gd name="T59" fmla="*/ 94 h 177"/>
                <a:gd name="T60" fmla="*/ 89 w 91"/>
                <a:gd name="T61" fmla="*/ 78 h 177"/>
                <a:gd name="T62" fmla="*/ 86 w 91"/>
                <a:gd name="T63" fmla="*/ 71 h 177"/>
                <a:gd name="T64" fmla="*/ 84 w 91"/>
                <a:gd name="T65" fmla="*/ 61 h 177"/>
                <a:gd name="T66" fmla="*/ 80 w 91"/>
                <a:gd name="T67" fmla="*/ 52 h 177"/>
                <a:gd name="T68" fmla="*/ 75 w 91"/>
                <a:gd name="T69" fmla="*/ 42 h 177"/>
                <a:gd name="T70" fmla="*/ 70 w 91"/>
                <a:gd name="T71" fmla="*/ 33 h 177"/>
                <a:gd name="T72" fmla="*/ 63 w 91"/>
                <a:gd name="T73" fmla="*/ 22 h 177"/>
                <a:gd name="T74" fmla="*/ 55 w 91"/>
                <a:gd name="T75" fmla="*/ 11 h 177"/>
                <a:gd name="T76" fmla="*/ 46 w 91"/>
                <a:gd name="T77" fmla="*/ 0 h 177"/>
                <a:gd name="T78" fmla="*/ 46 w 91"/>
                <a:gd name="T7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1" h="177">
                  <a:moveTo>
                    <a:pt x="46" y="0"/>
                  </a:moveTo>
                  <a:lnTo>
                    <a:pt x="46" y="0"/>
                  </a:lnTo>
                  <a:lnTo>
                    <a:pt x="37" y="11"/>
                  </a:lnTo>
                  <a:lnTo>
                    <a:pt x="29" y="22"/>
                  </a:lnTo>
                  <a:lnTo>
                    <a:pt x="22" y="33"/>
                  </a:lnTo>
                  <a:lnTo>
                    <a:pt x="16" y="42"/>
                  </a:lnTo>
                  <a:lnTo>
                    <a:pt x="11" y="52"/>
                  </a:lnTo>
                  <a:lnTo>
                    <a:pt x="8" y="61"/>
                  </a:lnTo>
                  <a:lnTo>
                    <a:pt x="4" y="71"/>
                  </a:lnTo>
                  <a:lnTo>
                    <a:pt x="2" y="78"/>
                  </a:lnTo>
                  <a:lnTo>
                    <a:pt x="0" y="94"/>
                  </a:lnTo>
                  <a:lnTo>
                    <a:pt x="0" y="109"/>
                  </a:lnTo>
                  <a:lnTo>
                    <a:pt x="3" y="122"/>
                  </a:lnTo>
                  <a:lnTo>
                    <a:pt x="7" y="133"/>
                  </a:lnTo>
                  <a:lnTo>
                    <a:pt x="12" y="144"/>
                  </a:lnTo>
                  <a:lnTo>
                    <a:pt x="19" y="153"/>
                  </a:lnTo>
                  <a:lnTo>
                    <a:pt x="25" y="160"/>
                  </a:lnTo>
                  <a:lnTo>
                    <a:pt x="31" y="167"/>
                  </a:lnTo>
                  <a:lnTo>
                    <a:pt x="41" y="174"/>
                  </a:lnTo>
                  <a:lnTo>
                    <a:pt x="46" y="177"/>
                  </a:lnTo>
                  <a:lnTo>
                    <a:pt x="46" y="177"/>
                  </a:lnTo>
                  <a:lnTo>
                    <a:pt x="49" y="174"/>
                  </a:lnTo>
                  <a:lnTo>
                    <a:pt x="61" y="167"/>
                  </a:lnTo>
                  <a:lnTo>
                    <a:pt x="66" y="160"/>
                  </a:lnTo>
                  <a:lnTo>
                    <a:pt x="73" y="153"/>
                  </a:lnTo>
                  <a:lnTo>
                    <a:pt x="78" y="144"/>
                  </a:lnTo>
                  <a:lnTo>
                    <a:pt x="84" y="133"/>
                  </a:lnTo>
                  <a:lnTo>
                    <a:pt x="89" y="122"/>
                  </a:lnTo>
                  <a:lnTo>
                    <a:pt x="91" y="109"/>
                  </a:lnTo>
                  <a:lnTo>
                    <a:pt x="91" y="94"/>
                  </a:lnTo>
                  <a:lnTo>
                    <a:pt x="89" y="78"/>
                  </a:lnTo>
                  <a:lnTo>
                    <a:pt x="86" y="71"/>
                  </a:lnTo>
                  <a:lnTo>
                    <a:pt x="84" y="61"/>
                  </a:lnTo>
                  <a:lnTo>
                    <a:pt x="80" y="52"/>
                  </a:lnTo>
                  <a:lnTo>
                    <a:pt x="75" y="42"/>
                  </a:lnTo>
                  <a:lnTo>
                    <a:pt x="70" y="33"/>
                  </a:lnTo>
                  <a:lnTo>
                    <a:pt x="63" y="22"/>
                  </a:lnTo>
                  <a:lnTo>
                    <a:pt x="55" y="11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301"/>
            <p:cNvSpPr>
              <a:spLocks/>
            </p:cNvSpPr>
            <p:nvPr/>
          </p:nvSpPr>
          <p:spPr bwMode="auto">
            <a:xfrm flipH="1">
              <a:off x="5423965" y="808638"/>
              <a:ext cx="83424" cy="90346"/>
            </a:xfrm>
            <a:custGeom>
              <a:avLst/>
              <a:gdLst>
                <a:gd name="T0" fmla="*/ 0 w 287"/>
                <a:gd name="T1" fmla="*/ 31 h 367"/>
                <a:gd name="T2" fmla="*/ 212 w 287"/>
                <a:gd name="T3" fmla="*/ 360 h 367"/>
                <a:gd name="T4" fmla="*/ 212 w 287"/>
                <a:gd name="T5" fmla="*/ 360 h 367"/>
                <a:gd name="T6" fmla="*/ 248 w 287"/>
                <a:gd name="T7" fmla="*/ 367 h 367"/>
                <a:gd name="T8" fmla="*/ 287 w 287"/>
                <a:gd name="T9" fmla="*/ 174 h 367"/>
                <a:gd name="T10" fmla="*/ 174 w 287"/>
                <a:gd name="T11" fmla="*/ 0 h 367"/>
                <a:gd name="T12" fmla="*/ 174 w 287"/>
                <a:gd name="T13" fmla="*/ 0 h 367"/>
                <a:gd name="T14" fmla="*/ 166 w 287"/>
                <a:gd name="T15" fmla="*/ 2 h 367"/>
                <a:gd name="T16" fmla="*/ 158 w 287"/>
                <a:gd name="T17" fmla="*/ 5 h 367"/>
                <a:gd name="T18" fmla="*/ 151 w 287"/>
                <a:gd name="T19" fmla="*/ 9 h 367"/>
                <a:gd name="T20" fmla="*/ 146 w 287"/>
                <a:gd name="T21" fmla="*/ 13 h 367"/>
                <a:gd name="T22" fmla="*/ 133 w 287"/>
                <a:gd name="T23" fmla="*/ 22 h 367"/>
                <a:gd name="T24" fmla="*/ 122 w 287"/>
                <a:gd name="T25" fmla="*/ 30 h 367"/>
                <a:gd name="T26" fmla="*/ 111 w 287"/>
                <a:gd name="T27" fmla="*/ 39 h 367"/>
                <a:gd name="T28" fmla="*/ 104 w 287"/>
                <a:gd name="T29" fmla="*/ 43 h 367"/>
                <a:gd name="T30" fmla="*/ 98 w 287"/>
                <a:gd name="T31" fmla="*/ 46 h 367"/>
                <a:gd name="T32" fmla="*/ 90 w 287"/>
                <a:gd name="T33" fmla="*/ 50 h 367"/>
                <a:gd name="T34" fmla="*/ 81 w 287"/>
                <a:gd name="T35" fmla="*/ 52 h 367"/>
                <a:gd name="T36" fmla="*/ 72 w 287"/>
                <a:gd name="T37" fmla="*/ 53 h 367"/>
                <a:gd name="T38" fmla="*/ 61 w 287"/>
                <a:gd name="T39" fmla="*/ 53 h 367"/>
                <a:gd name="T40" fmla="*/ 61 w 287"/>
                <a:gd name="T41" fmla="*/ 53 h 367"/>
                <a:gd name="T42" fmla="*/ 50 w 287"/>
                <a:gd name="T43" fmla="*/ 53 h 367"/>
                <a:gd name="T44" fmla="*/ 41 w 287"/>
                <a:gd name="T45" fmla="*/ 52 h 367"/>
                <a:gd name="T46" fmla="*/ 33 w 287"/>
                <a:gd name="T47" fmla="*/ 50 h 367"/>
                <a:gd name="T48" fmla="*/ 25 w 287"/>
                <a:gd name="T49" fmla="*/ 46 h 367"/>
                <a:gd name="T50" fmla="*/ 18 w 287"/>
                <a:gd name="T51" fmla="*/ 43 h 367"/>
                <a:gd name="T52" fmla="*/ 11 w 287"/>
                <a:gd name="T53" fmla="*/ 40 h 367"/>
                <a:gd name="T54" fmla="*/ 0 w 287"/>
                <a:gd name="T55" fmla="*/ 31 h 367"/>
                <a:gd name="T56" fmla="*/ 0 w 287"/>
                <a:gd name="T57" fmla="*/ 3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" h="367">
                  <a:moveTo>
                    <a:pt x="0" y="31"/>
                  </a:moveTo>
                  <a:lnTo>
                    <a:pt x="212" y="360"/>
                  </a:lnTo>
                  <a:lnTo>
                    <a:pt x="212" y="360"/>
                  </a:lnTo>
                  <a:lnTo>
                    <a:pt x="248" y="367"/>
                  </a:lnTo>
                  <a:lnTo>
                    <a:pt x="287" y="174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66" y="2"/>
                  </a:lnTo>
                  <a:lnTo>
                    <a:pt x="158" y="5"/>
                  </a:lnTo>
                  <a:lnTo>
                    <a:pt x="151" y="9"/>
                  </a:lnTo>
                  <a:lnTo>
                    <a:pt x="146" y="13"/>
                  </a:lnTo>
                  <a:lnTo>
                    <a:pt x="133" y="22"/>
                  </a:lnTo>
                  <a:lnTo>
                    <a:pt x="122" y="30"/>
                  </a:lnTo>
                  <a:lnTo>
                    <a:pt x="111" y="39"/>
                  </a:lnTo>
                  <a:lnTo>
                    <a:pt x="104" y="43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81" y="52"/>
                  </a:lnTo>
                  <a:lnTo>
                    <a:pt x="72" y="53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50" y="53"/>
                  </a:lnTo>
                  <a:lnTo>
                    <a:pt x="41" y="52"/>
                  </a:lnTo>
                  <a:lnTo>
                    <a:pt x="33" y="50"/>
                  </a:lnTo>
                  <a:lnTo>
                    <a:pt x="25" y="46"/>
                  </a:lnTo>
                  <a:lnTo>
                    <a:pt x="18" y="43"/>
                  </a:lnTo>
                  <a:lnTo>
                    <a:pt x="11" y="4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FC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302"/>
            <p:cNvSpPr>
              <a:spLocks/>
            </p:cNvSpPr>
            <p:nvPr/>
          </p:nvSpPr>
          <p:spPr bwMode="auto">
            <a:xfrm flipH="1">
              <a:off x="5458725" y="747828"/>
              <a:ext cx="27808" cy="39961"/>
            </a:xfrm>
            <a:custGeom>
              <a:avLst/>
              <a:gdLst>
                <a:gd name="T0" fmla="*/ 0 w 95"/>
                <a:gd name="T1" fmla="*/ 144 h 162"/>
                <a:gd name="T2" fmla="*/ 0 w 95"/>
                <a:gd name="T3" fmla="*/ 144 h 162"/>
                <a:gd name="T4" fmla="*/ 0 w 95"/>
                <a:gd name="T5" fmla="*/ 144 h 162"/>
                <a:gd name="T6" fmla="*/ 45 w 95"/>
                <a:gd name="T7" fmla="*/ 151 h 162"/>
                <a:gd name="T8" fmla="*/ 45 w 95"/>
                <a:gd name="T9" fmla="*/ 151 h 162"/>
                <a:gd name="T10" fmla="*/ 95 w 95"/>
                <a:gd name="T11" fmla="*/ 162 h 162"/>
                <a:gd name="T12" fmla="*/ 95 w 95"/>
                <a:gd name="T13" fmla="*/ 0 h 162"/>
                <a:gd name="T14" fmla="*/ 0 w 95"/>
                <a:gd name="T15" fmla="*/ 0 h 162"/>
                <a:gd name="T16" fmla="*/ 0 w 95"/>
                <a:gd name="T17" fmla="*/ 14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62">
                  <a:moveTo>
                    <a:pt x="0" y="144"/>
                  </a:moveTo>
                  <a:lnTo>
                    <a:pt x="0" y="144"/>
                  </a:lnTo>
                  <a:lnTo>
                    <a:pt x="0" y="144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95" y="162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D9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303"/>
            <p:cNvSpPr>
              <a:spLocks/>
            </p:cNvSpPr>
            <p:nvPr/>
          </p:nvSpPr>
          <p:spPr bwMode="auto">
            <a:xfrm flipH="1">
              <a:off x="5460463" y="697442"/>
              <a:ext cx="26070" cy="43436"/>
            </a:xfrm>
            <a:custGeom>
              <a:avLst/>
              <a:gdLst>
                <a:gd name="T0" fmla="*/ 45 w 91"/>
                <a:gd name="T1" fmla="*/ 0 h 177"/>
                <a:gd name="T2" fmla="*/ 45 w 91"/>
                <a:gd name="T3" fmla="*/ 0 h 177"/>
                <a:gd name="T4" fmla="*/ 36 w 91"/>
                <a:gd name="T5" fmla="*/ 11 h 177"/>
                <a:gd name="T6" fmla="*/ 28 w 91"/>
                <a:gd name="T7" fmla="*/ 21 h 177"/>
                <a:gd name="T8" fmla="*/ 21 w 91"/>
                <a:gd name="T9" fmla="*/ 32 h 177"/>
                <a:gd name="T10" fmla="*/ 16 w 91"/>
                <a:gd name="T11" fmla="*/ 42 h 177"/>
                <a:gd name="T12" fmla="*/ 11 w 91"/>
                <a:gd name="T13" fmla="*/ 52 h 177"/>
                <a:gd name="T14" fmla="*/ 7 w 91"/>
                <a:gd name="T15" fmla="*/ 60 h 177"/>
                <a:gd name="T16" fmla="*/ 4 w 91"/>
                <a:gd name="T17" fmla="*/ 70 h 177"/>
                <a:gd name="T18" fmla="*/ 2 w 91"/>
                <a:gd name="T19" fmla="*/ 78 h 177"/>
                <a:gd name="T20" fmla="*/ 0 w 91"/>
                <a:gd name="T21" fmla="*/ 94 h 177"/>
                <a:gd name="T22" fmla="*/ 0 w 91"/>
                <a:gd name="T23" fmla="*/ 109 h 177"/>
                <a:gd name="T24" fmla="*/ 2 w 91"/>
                <a:gd name="T25" fmla="*/ 122 h 177"/>
                <a:gd name="T26" fmla="*/ 7 w 91"/>
                <a:gd name="T27" fmla="*/ 133 h 177"/>
                <a:gd name="T28" fmla="*/ 12 w 91"/>
                <a:gd name="T29" fmla="*/ 144 h 177"/>
                <a:gd name="T30" fmla="*/ 18 w 91"/>
                <a:gd name="T31" fmla="*/ 152 h 177"/>
                <a:gd name="T32" fmla="*/ 25 w 91"/>
                <a:gd name="T33" fmla="*/ 160 h 177"/>
                <a:gd name="T34" fmla="*/ 30 w 91"/>
                <a:gd name="T35" fmla="*/ 166 h 177"/>
                <a:gd name="T36" fmla="*/ 41 w 91"/>
                <a:gd name="T37" fmla="*/ 174 h 177"/>
                <a:gd name="T38" fmla="*/ 45 w 91"/>
                <a:gd name="T39" fmla="*/ 177 h 177"/>
                <a:gd name="T40" fmla="*/ 45 w 91"/>
                <a:gd name="T41" fmla="*/ 177 h 177"/>
                <a:gd name="T42" fmla="*/ 49 w 91"/>
                <a:gd name="T43" fmla="*/ 174 h 177"/>
                <a:gd name="T44" fmla="*/ 59 w 91"/>
                <a:gd name="T45" fmla="*/ 166 h 177"/>
                <a:gd name="T46" fmla="*/ 66 w 91"/>
                <a:gd name="T47" fmla="*/ 160 h 177"/>
                <a:gd name="T48" fmla="*/ 72 w 91"/>
                <a:gd name="T49" fmla="*/ 152 h 177"/>
                <a:gd name="T50" fmla="*/ 78 w 91"/>
                <a:gd name="T51" fmla="*/ 144 h 177"/>
                <a:gd name="T52" fmla="*/ 84 w 91"/>
                <a:gd name="T53" fmla="*/ 133 h 177"/>
                <a:gd name="T54" fmla="*/ 87 w 91"/>
                <a:gd name="T55" fmla="*/ 122 h 177"/>
                <a:gd name="T56" fmla="*/ 91 w 91"/>
                <a:gd name="T57" fmla="*/ 109 h 177"/>
                <a:gd name="T58" fmla="*/ 91 w 91"/>
                <a:gd name="T59" fmla="*/ 94 h 177"/>
                <a:gd name="T60" fmla="*/ 89 w 91"/>
                <a:gd name="T61" fmla="*/ 78 h 177"/>
                <a:gd name="T62" fmla="*/ 86 w 91"/>
                <a:gd name="T63" fmla="*/ 70 h 177"/>
                <a:gd name="T64" fmla="*/ 83 w 91"/>
                <a:gd name="T65" fmla="*/ 60 h 177"/>
                <a:gd name="T66" fmla="*/ 80 w 91"/>
                <a:gd name="T67" fmla="*/ 52 h 177"/>
                <a:gd name="T68" fmla="*/ 75 w 91"/>
                <a:gd name="T69" fmla="*/ 42 h 177"/>
                <a:gd name="T70" fmla="*/ 68 w 91"/>
                <a:gd name="T71" fmla="*/ 32 h 177"/>
                <a:gd name="T72" fmla="*/ 62 w 91"/>
                <a:gd name="T73" fmla="*/ 21 h 177"/>
                <a:gd name="T74" fmla="*/ 54 w 91"/>
                <a:gd name="T75" fmla="*/ 11 h 177"/>
                <a:gd name="T76" fmla="*/ 45 w 91"/>
                <a:gd name="T77" fmla="*/ 0 h 177"/>
                <a:gd name="T78" fmla="*/ 45 w 91"/>
                <a:gd name="T7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1" h="177">
                  <a:moveTo>
                    <a:pt x="45" y="0"/>
                  </a:moveTo>
                  <a:lnTo>
                    <a:pt x="45" y="0"/>
                  </a:lnTo>
                  <a:lnTo>
                    <a:pt x="36" y="11"/>
                  </a:lnTo>
                  <a:lnTo>
                    <a:pt x="28" y="21"/>
                  </a:lnTo>
                  <a:lnTo>
                    <a:pt x="21" y="32"/>
                  </a:lnTo>
                  <a:lnTo>
                    <a:pt x="16" y="42"/>
                  </a:lnTo>
                  <a:lnTo>
                    <a:pt x="11" y="52"/>
                  </a:lnTo>
                  <a:lnTo>
                    <a:pt x="7" y="60"/>
                  </a:lnTo>
                  <a:lnTo>
                    <a:pt x="4" y="70"/>
                  </a:lnTo>
                  <a:lnTo>
                    <a:pt x="2" y="78"/>
                  </a:lnTo>
                  <a:lnTo>
                    <a:pt x="0" y="94"/>
                  </a:lnTo>
                  <a:lnTo>
                    <a:pt x="0" y="109"/>
                  </a:lnTo>
                  <a:lnTo>
                    <a:pt x="2" y="122"/>
                  </a:lnTo>
                  <a:lnTo>
                    <a:pt x="7" y="133"/>
                  </a:lnTo>
                  <a:lnTo>
                    <a:pt x="12" y="144"/>
                  </a:lnTo>
                  <a:lnTo>
                    <a:pt x="18" y="152"/>
                  </a:lnTo>
                  <a:lnTo>
                    <a:pt x="25" y="160"/>
                  </a:lnTo>
                  <a:lnTo>
                    <a:pt x="30" y="166"/>
                  </a:lnTo>
                  <a:lnTo>
                    <a:pt x="41" y="174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9" y="174"/>
                  </a:lnTo>
                  <a:lnTo>
                    <a:pt x="59" y="166"/>
                  </a:lnTo>
                  <a:lnTo>
                    <a:pt x="66" y="160"/>
                  </a:lnTo>
                  <a:lnTo>
                    <a:pt x="72" y="152"/>
                  </a:lnTo>
                  <a:lnTo>
                    <a:pt x="78" y="144"/>
                  </a:lnTo>
                  <a:lnTo>
                    <a:pt x="84" y="133"/>
                  </a:lnTo>
                  <a:lnTo>
                    <a:pt x="87" y="122"/>
                  </a:lnTo>
                  <a:lnTo>
                    <a:pt x="91" y="109"/>
                  </a:lnTo>
                  <a:lnTo>
                    <a:pt x="91" y="94"/>
                  </a:lnTo>
                  <a:lnTo>
                    <a:pt x="89" y="78"/>
                  </a:lnTo>
                  <a:lnTo>
                    <a:pt x="86" y="70"/>
                  </a:lnTo>
                  <a:lnTo>
                    <a:pt x="83" y="60"/>
                  </a:lnTo>
                  <a:lnTo>
                    <a:pt x="80" y="52"/>
                  </a:lnTo>
                  <a:lnTo>
                    <a:pt x="75" y="42"/>
                  </a:lnTo>
                  <a:lnTo>
                    <a:pt x="68" y="32"/>
                  </a:lnTo>
                  <a:lnTo>
                    <a:pt x="62" y="21"/>
                  </a:lnTo>
                  <a:lnTo>
                    <a:pt x="54" y="1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304"/>
            <p:cNvSpPr>
              <a:spLocks/>
            </p:cNvSpPr>
            <p:nvPr/>
          </p:nvSpPr>
          <p:spPr bwMode="auto">
            <a:xfrm flipH="1">
              <a:off x="5411799" y="641845"/>
              <a:ext cx="24332" cy="20849"/>
            </a:xfrm>
            <a:custGeom>
              <a:avLst/>
              <a:gdLst>
                <a:gd name="T0" fmla="*/ 42 w 84"/>
                <a:gd name="T1" fmla="*/ 0 h 83"/>
                <a:gd name="T2" fmla="*/ 42 w 84"/>
                <a:gd name="T3" fmla="*/ 0 h 83"/>
                <a:gd name="T4" fmla="*/ 33 w 84"/>
                <a:gd name="T5" fmla="*/ 2 h 83"/>
                <a:gd name="T6" fmla="*/ 25 w 84"/>
                <a:gd name="T7" fmla="*/ 4 h 83"/>
                <a:gd name="T8" fmla="*/ 19 w 84"/>
                <a:gd name="T9" fmla="*/ 8 h 83"/>
                <a:gd name="T10" fmla="*/ 12 w 84"/>
                <a:gd name="T11" fmla="*/ 12 h 83"/>
                <a:gd name="T12" fmla="*/ 6 w 84"/>
                <a:gd name="T13" fmla="*/ 19 h 83"/>
                <a:gd name="T14" fmla="*/ 3 w 84"/>
                <a:gd name="T15" fmla="*/ 25 h 83"/>
                <a:gd name="T16" fmla="*/ 1 w 84"/>
                <a:gd name="T17" fmla="*/ 33 h 83"/>
                <a:gd name="T18" fmla="*/ 0 w 84"/>
                <a:gd name="T19" fmla="*/ 41 h 83"/>
                <a:gd name="T20" fmla="*/ 0 w 84"/>
                <a:gd name="T21" fmla="*/ 41 h 83"/>
                <a:gd name="T22" fmla="*/ 1 w 84"/>
                <a:gd name="T23" fmla="*/ 50 h 83"/>
                <a:gd name="T24" fmla="*/ 3 w 84"/>
                <a:gd name="T25" fmla="*/ 58 h 83"/>
                <a:gd name="T26" fmla="*/ 6 w 84"/>
                <a:gd name="T27" fmla="*/ 64 h 83"/>
                <a:gd name="T28" fmla="*/ 12 w 84"/>
                <a:gd name="T29" fmla="*/ 71 h 83"/>
                <a:gd name="T30" fmla="*/ 19 w 84"/>
                <a:gd name="T31" fmla="*/ 75 h 83"/>
                <a:gd name="T32" fmla="*/ 25 w 84"/>
                <a:gd name="T33" fmla="*/ 79 h 83"/>
                <a:gd name="T34" fmla="*/ 33 w 84"/>
                <a:gd name="T35" fmla="*/ 81 h 83"/>
                <a:gd name="T36" fmla="*/ 42 w 84"/>
                <a:gd name="T37" fmla="*/ 83 h 83"/>
                <a:gd name="T38" fmla="*/ 42 w 84"/>
                <a:gd name="T39" fmla="*/ 83 h 83"/>
                <a:gd name="T40" fmla="*/ 50 w 84"/>
                <a:gd name="T41" fmla="*/ 81 h 83"/>
                <a:gd name="T42" fmla="*/ 58 w 84"/>
                <a:gd name="T43" fmla="*/ 79 h 83"/>
                <a:gd name="T44" fmla="*/ 66 w 84"/>
                <a:gd name="T45" fmla="*/ 75 h 83"/>
                <a:gd name="T46" fmla="*/ 71 w 84"/>
                <a:gd name="T47" fmla="*/ 71 h 83"/>
                <a:gd name="T48" fmla="*/ 77 w 84"/>
                <a:gd name="T49" fmla="*/ 64 h 83"/>
                <a:gd name="T50" fmla="*/ 80 w 84"/>
                <a:gd name="T51" fmla="*/ 58 h 83"/>
                <a:gd name="T52" fmla="*/ 84 w 84"/>
                <a:gd name="T53" fmla="*/ 50 h 83"/>
                <a:gd name="T54" fmla="*/ 84 w 84"/>
                <a:gd name="T55" fmla="*/ 41 h 83"/>
                <a:gd name="T56" fmla="*/ 84 w 84"/>
                <a:gd name="T57" fmla="*/ 41 h 83"/>
                <a:gd name="T58" fmla="*/ 84 w 84"/>
                <a:gd name="T59" fmla="*/ 33 h 83"/>
                <a:gd name="T60" fmla="*/ 80 w 84"/>
                <a:gd name="T61" fmla="*/ 25 h 83"/>
                <a:gd name="T62" fmla="*/ 77 w 84"/>
                <a:gd name="T63" fmla="*/ 19 h 83"/>
                <a:gd name="T64" fmla="*/ 71 w 84"/>
                <a:gd name="T65" fmla="*/ 12 h 83"/>
                <a:gd name="T66" fmla="*/ 66 w 84"/>
                <a:gd name="T67" fmla="*/ 8 h 83"/>
                <a:gd name="T68" fmla="*/ 58 w 84"/>
                <a:gd name="T69" fmla="*/ 4 h 83"/>
                <a:gd name="T70" fmla="*/ 50 w 84"/>
                <a:gd name="T71" fmla="*/ 2 h 83"/>
                <a:gd name="T72" fmla="*/ 42 w 84"/>
                <a:gd name="T73" fmla="*/ 0 h 83"/>
                <a:gd name="T74" fmla="*/ 42 w 84"/>
                <a:gd name="T7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3">
                  <a:moveTo>
                    <a:pt x="42" y="0"/>
                  </a:moveTo>
                  <a:lnTo>
                    <a:pt x="42" y="0"/>
                  </a:lnTo>
                  <a:lnTo>
                    <a:pt x="33" y="2"/>
                  </a:lnTo>
                  <a:lnTo>
                    <a:pt x="25" y="4"/>
                  </a:lnTo>
                  <a:lnTo>
                    <a:pt x="19" y="8"/>
                  </a:lnTo>
                  <a:lnTo>
                    <a:pt x="12" y="12"/>
                  </a:lnTo>
                  <a:lnTo>
                    <a:pt x="6" y="19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8"/>
                  </a:lnTo>
                  <a:lnTo>
                    <a:pt x="6" y="64"/>
                  </a:lnTo>
                  <a:lnTo>
                    <a:pt x="12" y="71"/>
                  </a:lnTo>
                  <a:lnTo>
                    <a:pt x="19" y="75"/>
                  </a:lnTo>
                  <a:lnTo>
                    <a:pt x="25" y="79"/>
                  </a:lnTo>
                  <a:lnTo>
                    <a:pt x="33" y="81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50" y="81"/>
                  </a:lnTo>
                  <a:lnTo>
                    <a:pt x="58" y="79"/>
                  </a:lnTo>
                  <a:lnTo>
                    <a:pt x="66" y="75"/>
                  </a:lnTo>
                  <a:lnTo>
                    <a:pt x="71" y="71"/>
                  </a:lnTo>
                  <a:lnTo>
                    <a:pt x="77" y="64"/>
                  </a:lnTo>
                  <a:lnTo>
                    <a:pt x="80" y="58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0" y="25"/>
                  </a:lnTo>
                  <a:lnTo>
                    <a:pt x="77" y="19"/>
                  </a:lnTo>
                  <a:lnTo>
                    <a:pt x="71" y="12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D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305"/>
            <p:cNvSpPr>
              <a:spLocks/>
            </p:cNvSpPr>
            <p:nvPr/>
          </p:nvSpPr>
          <p:spPr bwMode="auto">
            <a:xfrm flipH="1">
              <a:off x="5698569" y="490688"/>
              <a:ext cx="24332" cy="20849"/>
            </a:xfrm>
            <a:custGeom>
              <a:avLst/>
              <a:gdLst>
                <a:gd name="T0" fmla="*/ 43 w 86"/>
                <a:gd name="T1" fmla="*/ 0 h 83"/>
                <a:gd name="T2" fmla="*/ 43 w 86"/>
                <a:gd name="T3" fmla="*/ 0 h 83"/>
                <a:gd name="T4" fmla="*/ 34 w 86"/>
                <a:gd name="T5" fmla="*/ 2 h 83"/>
                <a:gd name="T6" fmla="*/ 26 w 86"/>
                <a:gd name="T7" fmla="*/ 4 h 83"/>
                <a:gd name="T8" fmla="*/ 19 w 86"/>
                <a:gd name="T9" fmla="*/ 8 h 83"/>
                <a:gd name="T10" fmla="*/ 13 w 86"/>
                <a:gd name="T11" fmla="*/ 12 h 83"/>
                <a:gd name="T12" fmla="*/ 8 w 86"/>
                <a:gd name="T13" fmla="*/ 19 h 83"/>
                <a:gd name="T14" fmla="*/ 4 w 86"/>
                <a:gd name="T15" fmla="*/ 25 h 83"/>
                <a:gd name="T16" fmla="*/ 1 w 86"/>
                <a:gd name="T17" fmla="*/ 33 h 83"/>
                <a:gd name="T18" fmla="*/ 0 w 86"/>
                <a:gd name="T19" fmla="*/ 41 h 83"/>
                <a:gd name="T20" fmla="*/ 0 w 86"/>
                <a:gd name="T21" fmla="*/ 41 h 83"/>
                <a:gd name="T22" fmla="*/ 1 w 86"/>
                <a:gd name="T23" fmla="*/ 50 h 83"/>
                <a:gd name="T24" fmla="*/ 4 w 86"/>
                <a:gd name="T25" fmla="*/ 58 h 83"/>
                <a:gd name="T26" fmla="*/ 8 w 86"/>
                <a:gd name="T27" fmla="*/ 64 h 83"/>
                <a:gd name="T28" fmla="*/ 13 w 86"/>
                <a:gd name="T29" fmla="*/ 71 h 83"/>
                <a:gd name="T30" fmla="*/ 19 w 86"/>
                <a:gd name="T31" fmla="*/ 75 h 83"/>
                <a:gd name="T32" fmla="*/ 26 w 86"/>
                <a:gd name="T33" fmla="*/ 79 h 83"/>
                <a:gd name="T34" fmla="*/ 34 w 86"/>
                <a:gd name="T35" fmla="*/ 81 h 83"/>
                <a:gd name="T36" fmla="*/ 43 w 86"/>
                <a:gd name="T37" fmla="*/ 83 h 83"/>
                <a:gd name="T38" fmla="*/ 43 w 86"/>
                <a:gd name="T39" fmla="*/ 83 h 83"/>
                <a:gd name="T40" fmla="*/ 52 w 86"/>
                <a:gd name="T41" fmla="*/ 81 h 83"/>
                <a:gd name="T42" fmla="*/ 60 w 86"/>
                <a:gd name="T43" fmla="*/ 79 h 83"/>
                <a:gd name="T44" fmla="*/ 67 w 86"/>
                <a:gd name="T45" fmla="*/ 75 h 83"/>
                <a:gd name="T46" fmla="*/ 73 w 86"/>
                <a:gd name="T47" fmla="*/ 71 h 83"/>
                <a:gd name="T48" fmla="*/ 78 w 86"/>
                <a:gd name="T49" fmla="*/ 64 h 83"/>
                <a:gd name="T50" fmla="*/ 82 w 86"/>
                <a:gd name="T51" fmla="*/ 58 h 83"/>
                <a:gd name="T52" fmla="*/ 84 w 86"/>
                <a:gd name="T53" fmla="*/ 50 h 83"/>
                <a:gd name="T54" fmla="*/ 86 w 86"/>
                <a:gd name="T55" fmla="*/ 41 h 83"/>
                <a:gd name="T56" fmla="*/ 86 w 86"/>
                <a:gd name="T57" fmla="*/ 41 h 83"/>
                <a:gd name="T58" fmla="*/ 84 w 86"/>
                <a:gd name="T59" fmla="*/ 33 h 83"/>
                <a:gd name="T60" fmla="*/ 82 w 86"/>
                <a:gd name="T61" fmla="*/ 25 h 83"/>
                <a:gd name="T62" fmla="*/ 78 w 86"/>
                <a:gd name="T63" fmla="*/ 19 h 83"/>
                <a:gd name="T64" fmla="*/ 73 w 86"/>
                <a:gd name="T65" fmla="*/ 12 h 83"/>
                <a:gd name="T66" fmla="*/ 67 w 86"/>
                <a:gd name="T67" fmla="*/ 8 h 83"/>
                <a:gd name="T68" fmla="*/ 60 w 86"/>
                <a:gd name="T69" fmla="*/ 4 h 83"/>
                <a:gd name="T70" fmla="*/ 52 w 86"/>
                <a:gd name="T71" fmla="*/ 2 h 83"/>
                <a:gd name="T72" fmla="*/ 43 w 86"/>
                <a:gd name="T73" fmla="*/ 0 h 83"/>
                <a:gd name="T74" fmla="*/ 43 w 86"/>
                <a:gd name="T7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3">
                  <a:moveTo>
                    <a:pt x="43" y="0"/>
                  </a:moveTo>
                  <a:lnTo>
                    <a:pt x="43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9" y="8"/>
                  </a:lnTo>
                  <a:lnTo>
                    <a:pt x="13" y="12"/>
                  </a:lnTo>
                  <a:lnTo>
                    <a:pt x="8" y="19"/>
                  </a:lnTo>
                  <a:lnTo>
                    <a:pt x="4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4" y="58"/>
                  </a:lnTo>
                  <a:lnTo>
                    <a:pt x="8" y="64"/>
                  </a:lnTo>
                  <a:lnTo>
                    <a:pt x="13" y="71"/>
                  </a:lnTo>
                  <a:lnTo>
                    <a:pt x="19" y="75"/>
                  </a:lnTo>
                  <a:lnTo>
                    <a:pt x="26" y="79"/>
                  </a:lnTo>
                  <a:lnTo>
                    <a:pt x="34" y="81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52" y="81"/>
                  </a:lnTo>
                  <a:lnTo>
                    <a:pt x="60" y="79"/>
                  </a:lnTo>
                  <a:lnTo>
                    <a:pt x="67" y="75"/>
                  </a:lnTo>
                  <a:lnTo>
                    <a:pt x="73" y="71"/>
                  </a:lnTo>
                  <a:lnTo>
                    <a:pt x="78" y="64"/>
                  </a:lnTo>
                  <a:lnTo>
                    <a:pt x="82" y="58"/>
                  </a:lnTo>
                  <a:lnTo>
                    <a:pt x="84" y="50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4" y="33"/>
                  </a:lnTo>
                  <a:lnTo>
                    <a:pt x="82" y="25"/>
                  </a:lnTo>
                  <a:lnTo>
                    <a:pt x="78" y="19"/>
                  </a:lnTo>
                  <a:lnTo>
                    <a:pt x="73" y="12"/>
                  </a:lnTo>
                  <a:lnTo>
                    <a:pt x="67" y="8"/>
                  </a:lnTo>
                  <a:lnTo>
                    <a:pt x="60" y="4"/>
                  </a:lnTo>
                  <a:lnTo>
                    <a:pt x="52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D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06"/>
            <p:cNvSpPr>
              <a:spLocks/>
            </p:cNvSpPr>
            <p:nvPr/>
          </p:nvSpPr>
          <p:spPr bwMode="auto">
            <a:xfrm flipH="1">
              <a:off x="4721813" y="490688"/>
              <a:ext cx="24332" cy="20849"/>
            </a:xfrm>
            <a:custGeom>
              <a:avLst/>
              <a:gdLst>
                <a:gd name="T0" fmla="*/ 43 w 85"/>
                <a:gd name="T1" fmla="*/ 0 h 83"/>
                <a:gd name="T2" fmla="*/ 43 w 85"/>
                <a:gd name="T3" fmla="*/ 0 h 83"/>
                <a:gd name="T4" fmla="*/ 34 w 85"/>
                <a:gd name="T5" fmla="*/ 2 h 83"/>
                <a:gd name="T6" fmla="*/ 26 w 85"/>
                <a:gd name="T7" fmla="*/ 4 h 83"/>
                <a:gd name="T8" fmla="*/ 19 w 85"/>
                <a:gd name="T9" fmla="*/ 8 h 83"/>
                <a:gd name="T10" fmla="*/ 12 w 85"/>
                <a:gd name="T11" fmla="*/ 12 h 83"/>
                <a:gd name="T12" fmla="*/ 8 w 85"/>
                <a:gd name="T13" fmla="*/ 19 h 83"/>
                <a:gd name="T14" fmla="*/ 3 w 85"/>
                <a:gd name="T15" fmla="*/ 25 h 83"/>
                <a:gd name="T16" fmla="*/ 1 w 85"/>
                <a:gd name="T17" fmla="*/ 33 h 83"/>
                <a:gd name="T18" fmla="*/ 0 w 85"/>
                <a:gd name="T19" fmla="*/ 41 h 83"/>
                <a:gd name="T20" fmla="*/ 0 w 85"/>
                <a:gd name="T21" fmla="*/ 41 h 83"/>
                <a:gd name="T22" fmla="*/ 1 w 85"/>
                <a:gd name="T23" fmla="*/ 50 h 83"/>
                <a:gd name="T24" fmla="*/ 3 w 85"/>
                <a:gd name="T25" fmla="*/ 58 h 83"/>
                <a:gd name="T26" fmla="*/ 8 w 85"/>
                <a:gd name="T27" fmla="*/ 64 h 83"/>
                <a:gd name="T28" fmla="*/ 12 w 85"/>
                <a:gd name="T29" fmla="*/ 71 h 83"/>
                <a:gd name="T30" fmla="*/ 19 w 85"/>
                <a:gd name="T31" fmla="*/ 75 h 83"/>
                <a:gd name="T32" fmla="*/ 26 w 85"/>
                <a:gd name="T33" fmla="*/ 79 h 83"/>
                <a:gd name="T34" fmla="*/ 34 w 85"/>
                <a:gd name="T35" fmla="*/ 81 h 83"/>
                <a:gd name="T36" fmla="*/ 43 w 85"/>
                <a:gd name="T37" fmla="*/ 83 h 83"/>
                <a:gd name="T38" fmla="*/ 43 w 85"/>
                <a:gd name="T39" fmla="*/ 83 h 83"/>
                <a:gd name="T40" fmla="*/ 51 w 85"/>
                <a:gd name="T41" fmla="*/ 81 h 83"/>
                <a:gd name="T42" fmla="*/ 60 w 85"/>
                <a:gd name="T43" fmla="*/ 79 h 83"/>
                <a:gd name="T44" fmla="*/ 66 w 85"/>
                <a:gd name="T45" fmla="*/ 75 h 83"/>
                <a:gd name="T46" fmla="*/ 73 w 85"/>
                <a:gd name="T47" fmla="*/ 71 h 83"/>
                <a:gd name="T48" fmla="*/ 78 w 85"/>
                <a:gd name="T49" fmla="*/ 64 h 83"/>
                <a:gd name="T50" fmla="*/ 82 w 85"/>
                <a:gd name="T51" fmla="*/ 58 h 83"/>
                <a:gd name="T52" fmla="*/ 84 w 85"/>
                <a:gd name="T53" fmla="*/ 50 h 83"/>
                <a:gd name="T54" fmla="*/ 85 w 85"/>
                <a:gd name="T55" fmla="*/ 41 h 83"/>
                <a:gd name="T56" fmla="*/ 85 w 85"/>
                <a:gd name="T57" fmla="*/ 41 h 83"/>
                <a:gd name="T58" fmla="*/ 84 w 85"/>
                <a:gd name="T59" fmla="*/ 33 h 83"/>
                <a:gd name="T60" fmla="*/ 82 w 85"/>
                <a:gd name="T61" fmla="*/ 25 h 83"/>
                <a:gd name="T62" fmla="*/ 78 w 85"/>
                <a:gd name="T63" fmla="*/ 19 h 83"/>
                <a:gd name="T64" fmla="*/ 73 w 85"/>
                <a:gd name="T65" fmla="*/ 12 h 83"/>
                <a:gd name="T66" fmla="*/ 66 w 85"/>
                <a:gd name="T67" fmla="*/ 8 h 83"/>
                <a:gd name="T68" fmla="*/ 60 w 85"/>
                <a:gd name="T69" fmla="*/ 4 h 83"/>
                <a:gd name="T70" fmla="*/ 51 w 85"/>
                <a:gd name="T71" fmla="*/ 2 h 83"/>
                <a:gd name="T72" fmla="*/ 43 w 85"/>
                <a:gd name="T73" fmla="*/ 0 h 83"/>
                <a:gd name="T74" fmla="*/ 43 w 85"/>
                <a:gd name="T7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3">
                  <a:moveTo>
                    <a:pt x="43" y="0"/>
                  </a:moveTo>
                  <a:lnTo>
                    <a:pt x="43" y="0"/>
                  </a:lnTo>
                  <a:lnTo>
                    <a:pt x="34" y="2"/>
                  </a:lnTo>
                  <a:lnTo>
                    <a:pt x="26" y="4"/>
                  </a:lnTo>
                  <a:lnTo>
                    <a:pt x="19" y="8"/>
                  </a:lnTo>
                  <a:lnTo>
                    <a:pt x="12" y="12"/>
                  </a:lnTo>
                  <a:lnTo>
                    <a:pt x="8" y="19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3" y="58"/>
                  </a:lnTo>
                  <a:lnTo>
                    <a:pt x="8" y="64"/>
                  </a:lnTo>
                  <a:lnTo>
                    <a:pt x="12" y="71"/>
                  </a:lnTo>
                  <a:lnTo>
                    <a:pt x="19" y="75"/>
                  </a:lnTo>
                  <a:lnTo>
                    <a:pt x="26" y="79"/>
                  </a:lnTo>
                  <a:lnTo>
                    <a:pt x="34" y="81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51" y="81"/>
                  </a:lnTo>
                  <a:lnTo>
                    <a:pt x="60" y="79"/>
                  </a:lnTo>
                  <a:lnTo>
                    <a:pt x="66" y="75"/>
                  </a:lnTo>
                  <a:lnTo>
                    <a:pt x="73" y="71"/>
                  </a:lnTo>
                  <a:lnTo>
                    <a:pt x="78" y="64"/>
                  </a:lnTo>
                  <a:lnTo>
                    <a:pt x="82" y="58"/>
                  </a:lnTo>
                  <a:lnTo>
                    <a:pt x="84" y="50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4" y="33"/>
                  </a:lnTo>
                  <a:lnTo>
                    <a:pt x="82" y="25"/>
                  </a:lnTo>
                  <a:lnTo>
                    <a:pt x="78" y="19"/>
                  </a:lnTo>
                  <a:lnTo>
                    <a:pt x="73" y="12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51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D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07"/>
            <p:cNvSpPr>
              <a:spLocks/>
            </p:cNvSpPr>
            <p:nvPr/>
          </p:nvSpPr>
          <p:spPr bwMode="auto">
            <a:xfrm flipH="1">
              <a:off x="5434393" y="391655"/>
              <a:ext cx="24332" cy="19112"/>
            </a:xfrm>
            <a:custGeom>
              <a:avLst/>
              <a:gdLst>
                <a:gd name="T0" fmla="*/ 42 w 85"/>
                <a:gd name="T1" fmla="*/ 0 h 81"/>
                <a:gd name="T2" fmla="*/ 42 w 85"/>
                <a:gd name="T3" fmla="*/ 0 h 81"/>
                <a:gd name="T4" fmla="*/ 34 w 85"/>
                <a:gd name="T5" fmla="*/ 0 h 81"/>
                <a:gd name="T6" fmla="*/ 26 w 85"/>
                <a:gd name="T7" fmla="*/ 3 h 81"/>
                <a:gd name="T8" fmla="*/ 18 w 85"/>
                <a:gd name="T9" fmla="*/ 6 h 81"/>
                <a:gd name="T10" fmla="*/ 13 w 85"/>
                <a:gd name="T11" fmla="*/ 11 h 81"/>
                <a:gd name="T12" fmla="*/ 7 w 85"/>
                <a:gd name="T13" fmla="*/ 17 h 81"/>
                <a:gd name="T14" fmla="*/ 4 w 85"/>
                <a:gd name="T15" fmla="*/ 24 h 81"/>
                <a:gd name="T16" fmla="*/ 0 w 85"/>
                <a:gd name="T17" fmla="*/ 32 h 81"/>
                <a:gd name="T18" fmla="*/ 0 w 85"/>
                <a:gd name="T19" fmla="*/ 40 h 81"/>
                <a:gd name="T20" fmla="*/ 0 w 85"/>
                <a:gd name="T21" fmla="*/ 40 h 81"/>
                <a:gd name="T22" fmla="*/ 0 w 85"/>
                <a:gd name="T23" fmla="*/ 48 h 81"/>
                <a:gd name="T24" fmla="*/ 4 w 85"/>
                <a:gd name="T25" fmla="*/ 56 h 81"/>
                <a:gd name="T26" fmla="*/ 7 w 85"/>
                <a:gd name="T27" fmla="*/ 63 h 81"/>
                <a:gd name="T28" fmla="*/ 13 w 85"/>
                <a:gd name="T29" fmla="*/ 69 h 81"/>
                <a:gd name="T30" fmla="*/ 18 w 85"/>
                <a:gd name="T31" fmla="*/ 74 h 81"/>
                <a:gd name="T32" fmla="*/ 26 w 85"/>
                <a:gd name="T33" fmla="*/ 77 h 81"/>
                <a:gd name="T34" fmla="*/ 34 w 85"/>
                <a:gd name="T35" fmla="*/ 79 h 81"/>
                <a:gd name="T36" fmla="*/ 42 w 85"/>
                <a:gd name="T37" fmla="*/ 81 h 81"/>
                <a:gd name="T38" fmla="*/ 42 w 85"/>
                <a:gd name="T39" fmla="*/ 81 h 81"/>
                <a:gd name="T40" fmla="*/ 51 w 85"/>
                <a:gd name="T41" fmla="*/ 79 h 81"/>
                <a:gd name="T42" fmla="*/ 59 w 85"/>
                <a:gd name="T43" fmla="*/ 77 h 81"/>
                <a:gd name="T44" fmla="*/ 66 w 85"/>
                <a:gd name="T45" fmla="*/ 74 h 81"/>
                <a:gd name="T46" fmla="*/ 72 w 85"/>
                <a:gd name="T47" fmla="*/ 69 h 81"/>
                <a:gd name="T48" fmla="*/ 78 w 85"/>
                <a:gd name="T49" fmla="*/ 63 h 81"/>
                <a:gd name="T50" fmla="*/ 81 w 85"/>
                <a:gd name="T51" fmla="*/ 56 h 81"/>
                <a:gd name="T52" fmla="*/ 84 w 85"/>
                <a:gd name="T53" fmla="*/ 48 h 81"/>
                <a:gd name="T54" fmla="*/ 85 w 85"/>
                <a:gd name="T55" fmla="*/ 40 h 81"/>
                <a:gd name="T56" fmla="*/ 85 w 85"/>
                <a:gd name="T57" fmla="*/ 40 h 81"/>
                <a:gd name="T58" fmla="*/ 84 w 85"/>
                <a:gd name="T59" fmla="*/ 32 h 81"/>
                <a:gd name="T60" fmla="*/ 81 w 85"/>
                <a:gd name="T61" fmla="*/ 24 h 81"/>
                <a:gd name="T62" fmla="*/ 78 w 85"/>
                <a:gd name="T63" fmla="*/ 17 h 81"/>
                <a:gd name="T64" fmla="*/ 72 w 85"/>
                <a:gd name="T65" fmla="*/ 11 h 81"/>
                <a:gd name="T66" fmla="*/ 66 w 85"/>
                <a:gd name="T67" fmla="*/ 6 h 81"/>
                <a:gd name="T68" fmla="*/ 59 w 85"/>
                <a:gd name="T69" fmla="*/ 3 h 81"/>
                <a:gd name="T70" fmla="*/ 51 w 85"/>
                <a:gd name="T71" fmla="*/ 0 h 81"/>
                <a:gd name="T72" fmla="*/ 42 w 85"/>
                <a:gd name="T73" fmla="*/ 0 h 81"/>
                <a:gd name="T74" fmla="*/ 42 w 85"/>
                <a:gd name="T7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1">
                  <a:moveTo>
                    <a:pt x="42" y="0"/>
                  </a:moveTo>
                  <a:lnTo>
                    <a:pt x="42" y="0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18" y="6"/>
                  </a:lnTo>
                  <a:lnTo>
                    <a:pt x="13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3" y="69"/>
                  </a:lnTo>
                  <a:lnTo>
                    <a:pt x="18" y="74"/>
                  </a:lnTo>
                  <a:lnTo>
                    <a:pt x="26" y="77"/>
                  </a:lnTo>
                  <a:lnTo>
                    <a:pt x="34" y="79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51" y="79"/>
                  </a:lnTo>
                  <a:lnTo>
                    <a:pt x="59" y="77"/>
                  </a:lnTo>
                  <a:lnTo>
                    <a:pt x="66" y="74"/>
                  </a:lnTo>
                  <a:lnTo>
                    <a:pt x="72" y="69"/>
                  </a:lnTo>
                  <a:lnTo>
                    <a:pt x="78" y="63"/>
                  </a:lnTo>
                  <a:lnTo>
                    <a:pt x="81" y="56"/>
                  </a:lnTo>
                  <a:lnTo>
                    <a:pt x="84" y="48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4" y="32"/>
                  </a:lnTo>
                  <a:lnTo>
                    <a:pt x="81" y="24"/>
                  </a:lnTo>
                  <a:lnTo>
                    <a:pt x="78" y="17"/>
                  </a:lnTo>
                  <a:lnTo>
                    <a:pt x="72" y="11"/>
                  </a:lnTo>
                  <a:lnTo>
                    <a:pt x="66" y="6"/>
                  </a:lnTo>
                  <a:lnTo>
                    <a:pt x="59" y="3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FC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15"/>
            <p:cNvSpPr>
              <a:spLocks noEditPoints="1"/>
            </p:cNvSpPr>
            <p:nvPr/>
          </p:nvSpPr>
          <p:spPr bwMode="auto">
            <a:xfrm flipH="1">
              <a:off x="5290139" y="659219"/>
              <a:ext cx="88638" cy="72972"/>
            </a:xfrm>
            <a:custGeom>
              <a:avLst/>
              <a:gdLst>
                <a:gd name="T0" fmla="*/ 138 w 309"/>
                <a:gd name="T1" fmla="*/ 1 h 298"/>
                <a:gd name="T2" fmla="*/ 95 w 309"/>
                <a:gd name="T3" fmla="*/ 12 h 298"/>
                <a:gd name="T4" fmla="*/ 56 w 309"/>
                <a:gd name="T5" fmla="*/ 34 h 298"/>
                <a:gd name="T6" fmla="*/ 26 w 309"/>
                <a:gd name="T7" fmla="*/ 66 h 298"/>
                <a:gd name="T8" fmla="*/ 7 w 309"/>
                <a:gd name="T9" fmla="*/ 105 h 298"/>
                <a:gd name="T10" fmla="*/ 0 w 309"/>
                <a:gd name="T11" fmla="*/ 149 h 298"/>
                <a:gd name="T12" fmla="*/ 3 w 309"/>
                <a:gd name="T13" fmla="*/ 180 h 298"/>
                <a:gd name="T14" fmla="*/ 18 w 309"/>
                <a:gd name="T15" fmla="*/ 220 h 298"/>
                <a:gd name="T16" fmla="*/ 45 w 309"/>
                <a:gd name="T17" fmla="*/ 254 h 298"/>
                <a:gd name="T18" fmla="*/ 81 w 309"/>
                <a:gd name="T19" fmla="*/ 280 h 298"/>
                <a:gd name="T20" fmla="*/ 124 w 309"/>
                <a:gd name="T21" fmla="*/ 295 h 298"/>
                <a:gd name="T22" fmla="*/ 154 w 309"/>
                <a:gd name="T23" fmla="*/ 298 h 298"/>
                <a:gd name="T24" fmla="*/ 200 w 309"/>
                <a:gd name="T25" fmla="*/ 291 h 298"/>
                <a:gd name="T26" fmla="*/ 242 w 309"/>
                <a:gd name="T27" fmla="*/ 273 h 298"/>
                <a:gd name="T28" fmla="*/ 274 w 309"/>
                <a:gd name="T29" fmla="*/ 243 h 298"/>
                <a:gd name="T30" fmla="*/ 298 w 309"/>
                <a:gd name="T31" fmla="*/ 207 h 298"/>
                <a:gd name="T32" fmla="*/ 309 w 309"/>
                <a:gd name="T33" fmla="*/ 165 h 298"/>
                <a:gd name="T34" fmla="*/ 309 w 309"/>
                <a:gd name="T35" fmla="*/ 134 h 298"/>
                <a:gd name="T36" fmla="*/ 298 w 309"/>
                <a:gd name="T37" fmla="*/ 91 h 298"/>
                <a:gd name="T38" fmla="*/ 274 w 309"/>
                <a:gd name="T39" fmla="*/ 54 h 298"/>
                <a:gd name="T40" fmla="*/ 242 w 309"/>
                <a:gd name="T41" fmla="*/ 25 h 298"/>
                <a:gd name="T42" fmla="*/ 200 w 309"/>
                <a:gd name="T43" fmla="*/ 7 h 298"/>
                <a:gd name="T44" fmla="*/ 154 w 309"/>
                <a:gd name="T45" fmla="*/ 0 h 298"/>
                <a:gd name="T46" fmla="*/ 53 w 309"/>
                <a:gd name="T47" fmla="*/ 149 h 298"/>
                <a:gd name="T48" fmla="*/ 58 w 309"/>
                <a:gd name="T49" fmla="*/ 120 h 298"/>
                <a:gd name="T50" fmla="*/ 70 w 309"/>
                <a:gd name="T51" fmla="*/ 94 h 298"/>
                <a:gd name="T52" fmla="*/ 90 w 309"/>
                <a:gd name="T53" fmla="*/ 74 h 298"/>
                <a:gd name="T54" fmla="*/ 115 w 309"/>
                <a:gd name="T55" fmla="*/ 59 h 298"/>
                <a:gd name="T56" fmla="*/ 144 w 309"/>
                <a:gd name="T57" fmla="*/ 51 h 298"/>
                <a:gd name="T58" fmla="*/ 165 w 309"/>
                <a:gd name="T59" fmla="*/ 51 h 298"/>
                <a:gd name="T60" fmla="*/ 194 w 309"/>
                <a:gd name="T61" fmla="*/ 59 h 298"/>
                <a:gd name="T62" fmla="*/ 219 w 309"/>
                <a:gd name="T63" fmla="*/ 74 h 298"/>
                <a:gd name="T64" fmla="*/ 239 w 309"/>
                <a:gd name="T65" fmla="*/ 94 h 298"/>
                <a:gd name="T66" fmla="*/ 252 w 309"/>
                <a:gd name="T67" fmla="*/ 120 h 298"/>
                <a:gd name="T68" fmla="*/ 256 w 309"/>
                <a:gd name="T69" fmla="*/ 149 h 298"/>
                <a:gd name="T70" fmla="*/ 254 w 309"/>
                <a:gd name="T71" fmla="*/ 169 h 298"/>
                <a:gd name="T72" fmla="*/ 244 w 309"/>
                <a:gd name="T73" fmla="*/ 196 h 298"/>
                <a:gd name="T74" fmla="*/ 227 w 309"/>
                <a:gd name="T75" fmla="*/ 219 h 298"/>
                <a:gd name="T76" fmla="*/ 203 w 309"/>
                <a:gd name="T77" fmla="*/ 236 h 298"/>
                <a:gd name="T78" fmla="*/ 175 w 309"/>
                <a:gd name="T79" fmla="*/ 246 h 298"/>
                <a:gd name="T80" fmla="*/ 154 w 309"/>
                <a:gd name="T81" fmla="*/ 248 h 298"/>
                <a:gd name="T82" fmla="*/ 124 w 309"/>
                <a:gd name="T83" fmla="*/ 243 h 298"/>
                <a:gd name="T84" fmla="*/ 98 w 309"/>
                <a:gd name="T85" fmla="*/ 230 h 298"/>
                <a:gd name="T86" fmla="*/ 75 w 309"/>
                <a:gd name="T87" fmla="*/ 212 h 298"/>
                <a:gd name="T88" fmla="*/ 61 w 309"/>
                <a:gd name="T89" fmla="*/ 187 h 298"/>
                <a:gd name="T90" fmla="*/ 53 w 309"/>
                <a:gd name="T91" fmla="*/ 15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298">
                  <a:moveTo>
                    <a:pt x="154" y="0"/>
                  </a:moveTo>
                  <a:lnTo>
                    <a:pt x="154" y="0"/>
                  </a:lnTo>
                  <a:lnTo>
                    <a:pt x="138" y="1"/>
                  </a:lnTo>
                  <a:lnTo>
                    <a:pt x="124" y="4"/>
                  </a:lnTo>
                  <a:lnTo>
                    <a:pt x="108" y="7"/>
                  </a:lnTo>
                  <a:lnTo>
                    <a:pt x="95" y="12"/>
                  </a:lnTo>
                  <a:lnTo>
                    <a:pt x="81" y="19"/>
                  </a:lnTo>
                  <a:lnTo>
                    <a:pt x="68" y="25"/>
                  </a:lnTo>
                  <a:lnTo>
                    <a:pt x="56" y="34"/>
                  </a:lnTo>
                  <a:lnTo>
                    <a:pt x="45" y="44"/>
                  </a:lnTo>
                  <a:lnTo>
                    <a:pt x="35" y="54"/>
                  </a:lnTo>
                  <a:lnTo>
                    <a:pt x="26" y="66"/>
                  </a:lnTo>
                  <a:lnTo>
                    <a:pt x="18" y="78"/>
                  </a:lnTo>
                  <a:lnTo>
                    <a:pt x="12" y="91"/>
                  </a:lnTo>
                  <a:lnTo>
                    <a:pt x="7" y="105"/>
                  </a:lnTo>
                  <a:lnTo>
                    <a:pt x="3" y="119"/>
                  </a:lnTo>
                  <a:lnTo>
                    <a:pt x="0" y="134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65"/>
                  </a:lnTo>
                  <a:lnTo>
                    <a:pt x="3" y="180"/>
                  </a:lnTo>
                  <a:lnTo>
                    <a:pt x="7" y="194"/>
                  </a:lnTo>
                  <a:lnTo>
                    <a:pt x="12" y="207"/>
                  </a:lnTo>
                  <a:lnTo>
                    <a:pt x="18" y="220"/>
                  </a:lnTo>
                  <a:lnTo>
                    <a:pt x="26" y="233"/>
                  </a:lnTo>
                  <a:lnTo>
                    <a:pt x="35" y="243"/>
                  </a:lnTo>
                  <a:lnTo>
                    <a:pt x="45" y="254"/>
                  </a:lnTo>
                  <a:lnTo>
                    <a:pt x="56" y="264"/>
                  </a:lnTo>
                  <a:lnTo>
                    <a:pt x="68" y="273"/>
                  </a:lnTo>
                  <a:lnTo>
                    <a:pt x="81" y="280"/>
                  </a:lnTo>
                  <a:lnTo>
                    <a:pt x="95" y="287"/>
                  </a:lnTo>
                  <a:lnTo>
                    <a:pt x="108" y="291"/>
                  </a:lnTo>
                  <a:lnTo>
                    <a:pt x="124" y="295"/>
                  </a:lnTo>
                  <a:lnTo>
                    <a:pt x="138" y="297"/>
                  </a:lnTo>
                  <a:lnTo>
                    <a:pt x="154" y="298"/>
                  </a:lnTo>
                  <a:lnTo>
                    <a:pt x="154" y="298"/>
                  </a:lnTo>
                  <a:lnTo>
                    <a:pt x="171" y="297"/>
                  </a:lnTo>
                  <a:lnTo>
                    <a:pt x="185" y="295"/>
                  </a:lnTo>
                  <a:lnTo>
                    <a:pt x="200" y="291"/>
                  </a:lnTo>
                  <a:lnTo>
                    <a:pt x="215" y="287"/>
                  </a:lnTo>
                  <a:lnTo>
                    <a:pt x="228" y="280"/>
                  </a:lnTo>
                  <a:lnTo>
                    <a:pt x="242" y="273"/>
                  </a:lnTo>
                  <a:lnTo>
                    <a:pt x="253" y="264"/>
                  </a:lnTo>
                  <a:lnTo>
                    <a:pt x="264" y="254"/>
                  </a:lnTo>
                  <a:lnTo>
                    <a:pt x="274" y="243"/>
                  </a:lnTo>
                  <a:lnTo>
                    <a:pt x="283" y="233"/>
                  </a:lnTo>
                  <a:lnTo>
                    <a:pt x="291" y="220"/>
                  </a:lnTo>
                  <a:lnTo>
                    <a:pt x="298" y="207"/>
                  </a:lnTo>
                  <a:lnTo>
                    <a:pt x="302" y="194"/>
                  </a:lnTo>
                  <a:lnTo>
                    <a:pt x="307" y="180"/>
                  </a:lnTo>
                  <a:lnTo>
                    <a:pt x="309" y="165"/>
                  </a:lnTo>
                  <a:lnTo>
                    <a:pt x="309" y="149"/>
                  </a:lnTo>
                  <a:lnTo>
                    <a:pt x="309" y="149"/>
                  </a:lnTo>
                  <a:lnTo>
                    <a:pt x="309" y="134"/>
                  </a:lnTo>
                  <a:lnTo>
                    <a:pt x="307" y="119"/>
                  </a:lnTo>
                  <a:lnTo>
                    <a:pt x="302" y="105"/>
                  </a:lnTo>
                  <a:lnTo>
                    <a:pt x="298" y="91"/>
                  </a:lnTo>
                  <a:lnTo>
                    <a:pt x="291" y="78"/>
                  </a:lnTo>
                  <a:lnTo>
                    <a:pt x="283" y="66"/>
                  </a:lnTo>
                  <a:lnTo>
                    <a:pt x="274" y="54"/>
                  </a:lnTo>
                  <a:lnTo>
                    <a:pt x="264" y="44"/>
                  </a:lnTo>
                  <a:lnTo>
                    <a:pt x="253" y="34"/>
                  </a:lnTo>
                  <a:lnTo>
                    <a:pt x="242" y="25"/>
                  </a:lnTo>
                  <a:lnTo>
                    <a:pt x="228" y="19"/>
                  </a:lnTo>
                  <a:lnTo>
                    <a:pt x="215" y="12"/>
                  </a:lnTo>
                  <a:lnTo>
                    <a:pt x="200" y="7"/>
                  </a:lnTo>
                  <a:lnTo>
                    <a:pt x="185" y="4"/>
                  </a:lnTo>
                  <a:lnTo>
                    <a:pt x="171" y="1"/>
                  </a:lnTo>
                  <a:lnTo>
                    <a:pt x="154" y="0"/>
                  </a:lnTo>
                  <a:lnTo>
                    <a:pt x="154" y="0"/>
                  </a:lnTo>
                  <a:close/>
                  <a:moveTo>
                    <a:pt x="53" y="149"/>
                  </a:moveTo>
                  <a:lnTo>
                    <a:pt x="53" y="149"/>
                  </a:lnTo>
                  <a:lnTo>
                    <a:pt x="53" y="139"/>
                  </a:lnTo>
                  <a:lnTo>
                    <a:pt x="54" y="129"/>
                  </a:lnTo>
                  <a:lnTo>
                    <a:pt x="58" y="120"/>
                  </a:lnTo>
                  <a:lnTo>
                    <a:pt x="61" y="111"/>
                  </a:lnTo>
                  <a:lnTo>
                    <a:pt x="65" y="102"/>
                  </a:lnTo>
                  <a:lnTo>
                    <a:pt x="70" y="94"/>
                  </a:lnTo>
                  <a:lnTo>
                    <a:pt x="75" y="87"/>
                  </a:lnTo>
                  <a:lnTo>
                    <a:pt x="82" y="79"/>
                  </a:lnTo>
                  <a:lnTo>
                    <a:pt x="90" y="74"/>
                  </a:lnTo>
                  <a:lnTo>
                    <a:pt x="98" y="67"/>
                  </a:lnTo>
                  <a:lnTo>
                    <a:pt x="106" y="63"/>
                  </a:lnTo>
                  <a:lnTo>
                    <a:pt x="115" y="59"/>
                  </a:lnTo>
                  <a:lnTo>
                    <a:pt x="124" y="55"/>
                  </a:lnTo>
                  <a:lnTo>
                    <a:pt x="134" y="53"/>
                  </a:lnTo>
                  <a:lnTo>
                    <a:pt x="144" y="51"/>
                  </a:lnTo>
                  <a:lnTo>
                    <a:pt x="154" y="51"/>
                  </a:lnTo>
                  <a:lnTo>
                    <a:pt x="154" y="51"/>
                  </a:lnTo>
                  <a:lnTo>
                    <a:pt x="165" y="51"/>
                  </a:lnTo>
                  <a:lnTo>
                    <a:pt x="175" y="53"/>
                  </a:lnTo>
                  <a:lnTo>
                    <a:pt x="184" y="55"/>
                  </a:lnTo>
                  <a:lnTo>
                    <a:pt x="194" y="59"/>
                  </a:lnTo>
                  <a:lnTo>
                    <a:pt x="203" y="63"/>
                  </a:lnTo>
                  <a:lnTo>
                    <a:pt x="211" y="67"/>
                  </a:lnTo>
                  <a:lnTo>
                    <a:pt x="219" y="74"/>
                  </a:lnTo>
                  <a:lnTo>
                    <a:pt x="227" y="79"/>
                  </a:lnTo>
                  <a:lnTo>
                    <a:pt x="234" y="87"/>
                  </a:lnTo>
                  <a:lnTo>
                    <a:pt x="239" y="94"/>
                  </a:lnTo>
                  <a:lnTo>
                    <a:pt x="244" y="102"/>
                  </a:lnTo>
                  <a:lnTo>
                    <a:pt x="248" y="111"/>
                  </a:lnTo>
                  <a:lnTo>
                    <a:pt x="252" y="120"/>
                  </a:lnTo>
                  <a:lnTo>
                    <a:pt x="254" y="129"/>
                  </a:lnTo>
                  <a:lnTo>
                    <a:pt x="256" y="139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6" y="159"/>
                  </a:lnTo>
                  <a:lnTo>
                    <a:pt x="254" y="169"/>
                  </a:lnTo>
                  <a:lnTo>
                    <a:pt x="252" y="179"/>
                  </a:lnTo>
                  <a:lnTo>
                    <a:pt x="248" y="187"/>
                  </a:lnTo>
                  <a:lnTo>
                    <a:pt x="244" y="196"/>
                  </a:lnTo>
                  <a:lnTo>
                    <a:pt x="239" y="204"/>
                  </a:lnTo>
                  <a:lnTo>
                    <a:pt x="234" y="212"/>
                  </a:lnTo>
                  <a:lnTo>
                    <a:pt x="227" y="219"/>
                  </a:lnTo>
                  <a:lnTo>
                    <a:pt x="219" y="225"/>
                  </a:lnTo>
                  <a:lnTo>
                    <a:pt x="211" y="230"/>
                  </a:lnTo>
                  <a:lnTo>
                    <a:pt x="203" y="236"/>
                  </a:lnTo>
                  <a:lnTo>
                    <a:pt x="194" y="239"/>
                  </a:lnTo>
                  <a:lnTo>
                    <a:pt x="184" y="243"/>
                  </a:lnTo>
                  <a:lnTo>
                    <a:pt x="175" y="246"/>
                  </a:lnTo>
                  <a:lnTo>
                    <a:pt x="165" y="247"/>
                  </a:lnTo>
                  <a:lnTo>
                    <a:pt x="154" y="248"/>
                  </a:lnTo>
                  <a:lnTo>
                    <a:pt x="154" y="248"/>
                  </a:lnTo>
                  <a:lnTo>
                    <a:pt x="144" y="247"/>
                  </a:lnTo>
                  <a:lnTo>
                    <a:pt x="134" y="246"/>
                  </a:lnTo>
                  <a:lnTo>
                    <a:pt x="124" y="243"/>
                  </a:lnTo>
                  <a:lnTo>
                    <a:pt x="115" y="239"/>
                  </a:lnTo>
                  <a:lnTo>
                    <a:pt x="106" y="236"/>
                  </a:lnTo>
                  <a:lnTo>
                    <a:pt x="98" y="230"/>
                  </a:lnTo>
                  <a:lnTo>
                    <a:pt x="90" y="225"/>
                  </a:lnTo>
                  <a:lnTo>
                    <a:pt x="82" y="219"/>
                  </a:lnTo>
                  <a:lnTo>
                    <a:pt x="75" y="212"/>
                  </a:lnTo>
                  <a:lnTo>
                    <a:pt x="70" y="204"/>
                  </a:lnTo>
                  <a:lnTo>
                    <a:pt x="65" y="196"/>
                  </a:lnTo>
                  <a:lnTo>
                    <a:pt x="61" y="187"/>
                  </a:lnTo>
                  <a:lnTo>
                    <a:pt x="58" y="179"/>
                  </a:lnTo>
                  <a:lnTo>
                    <a:pt x="54" y="169"/>
                  </a:lnTo>
                  <a:lnTo>
                    <a:pt x="53" y="159"/>
                  </a:lnTo>
                  <a:lnTo>
                    <a:pt x="53" y="149"/>
                  </a:lnTo>
                  <a:lnTo>
                    <a:pt x="53" y="149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16"/>
            <p:cNvSpPr>
              <a:spLocks noEditPoints="1"/>
            </p:cNvSpPr>
            <p:nvPr/>
          </p:nvSpPr>
          <p:spPr bwMode="auto">
            <a:xfrm flipH="1">
              <a:off x="5304043" y="671381"/>
              <a:ext cx="59092" cy="48648"/>
            </a:xfrm>
            <a:custGeom>
              <a:avLst/>
              <a:gdLst>
                <a:gd name="T0" fmla="*/ 101 w 203"/>
                <a:gd name="T1" fmla="*/ 0 h 197"/>
                <a:gd name="T2" fmla="*/ 81 w 203"/>
                <a:gd name="T3" fmla="*/ 2 h 197"/>
                <a:gd name="T4" fmla="*/ 62 w 203"/>
                <a:gd name="T5" fmla="*/ 8 h 197"/>
                <a:gd name="T6" fmla="*/ 45 w 203"/>
                <a:gd name="T7" fmla="*/ 16 h 197"/>
                <a:gd name="T8" fmla="*/ 29 w 203"/>
                <a:gd name="T9" fmla="*/ 28 h 197"/>
                <a:gd name="T10" fmla="*/ 17 w 203"/>
                <a:gd name="T11" fmla="*/ 43 h 197"/>
                <a:gd name="T12" fmla="*/ 8 w 203"/>
                <a:gd name="T13" fmla="*/ 60 h 197"/>
                <a:gd name="T14" fmla="*/ 1 w 203"/>
                <a:gd name="T15" fmla="*/ 78 h 197"/>
                <a:gd name="T16" fmla="*/ 0 w 203"/>
                <a:gd name="T17" fmla="*/ 98 h 197"/>
                <a:gd name="T18" fmla="*/ 0 w 203"/>
                <a:gd name="T19" fmla="*/ 108 h 197"/>
                <a:gd name="T20" fmla="*/ 5 w 203"/>
                <a:gd name="T21" fmla="*/ 128 h 197"/>
                <a:gd name="T22" fmla="*/ 12 w 203"/>
                <a:gd name="T23" fmla="*/ 145 h 197"/>
                <a:gd name="T24" fmla="*/ 22 w 203"/>
                <a:gd name="T25" fmla="*/ 161 h 197"/>
                <a:gd name="T26" fmla="*/ 37 w 203"/>
                <a:gd name="T27" fmla="*/ 174 h 197"/>
                <a:gd name="T28" fmla="*/ 53 w 203"/>
                <a:gd name="T29" fmla="*/ 185 h 197"/>
                <a:gd name="T30" fmla="*/ 71 w 203"/>
                <a:gd name="T31" fmla="*/ 192 h 197"/>
                <a:gd name="T32" fmla="*/ 91 w 203"/>
                <a:gd name="T33" fmla="*/ 196 h 197"/>
                <a:gd name="T34" fmla="*/ 101 w 203"/>
                <a:gd name="T35" fmla="*/ 197 h 197"/>
                <a:gd name="T36" fmla="*/ 122 w 203"/>
                <a:gd name="T37" fmla="*/ 195 h 197"/>
                <a:gd name="T38" fmla="*/ 141 w 203"/>
                <a:gd name="T39" fmla="*/ 188 h 197"/>
                <a:gd name="T40" fmla="*/ 158 w 203"/>
                <a:gd name="T41" fmla="*/ 179 h 197"/>
                <a:gd name="T42" fmla="*/ 174 w 203"/>
                <a:gd name="T43" fmla="*/ 168 h 197"/>
                <a:gd name="T44" fmla="*/ 186 w 203"/>
                <a:gd name="T45" fmla="*/ 153 h 197"/>
                <a:gd name="T46" fmla="*/ 195 w 203"/>
                <a:gd name="T47" fmla="*/ 136 h 197"/>
                <a:gd name="T48" fmla="*/ 201 w 203"/>
                <a:gd name="T49" fmla="*/ 118 h 197"/>
                <a:gd name="T50" fmla="*/ 203 w 203"/>
                <a:gd name="T51" fmla="*/ 98 h 197"/>
                <a:gd name="T52" fmla="*/ 203 w 203"/>
                <a:gd name="T53" fmla="*/ 88 h 197"/>
                <a:gd name="T54" fmla="*/ 199 w 203"/>
                <a:gd name="T55" fmla="*/ 69 h 197"/>
                <a:gd name="T56" fmla="*/ 191 w 203"/>
                <a:gd name="T57" fmla="*/ 51 h 197"/>
                <a:gd name="T58" fmla="*/ 181 w 203"/>
                <a:gd name="T59" fmla="*/ 36 h 197"/>
                <a:gd name="T60" fmla="*/ 166 w 203"/>
                <a:gd name="T61" fmla="*/ 23 h 197"/>
                <a:gd name="T62" fmla="*/ 150 w 203"/>
                <a:gd name="T63" fmla="*/ 12 h 197"/>
                <a:gd name="T64" fmla="*/ 131 w 203"/>
                <a:gd name="T65" fmla="*/ 4 h 197"/>
                <a:gd name="T66" fmla="*/ 112 w 203"/>
                <a:gd name="T67" fmla="*/ 0 h 197"/>
                <a:gd name="T68" fmla="*/ 101 w 203"/>
                <a:gd name="T69" fmla="*/ 0 h 197"/>
                <a:gd name="T70" fmla="*/ 54 w 203"/>
                <a:gd name="T71" fmla="*/ 98 h 197"/>
                <a:gd name="T72" fmla="*/ 57 w 203"/>
                <a:gd name="T73" fmla="*/ 80 h 197"/>
                <a:gd name="T74" fmla="*/ 67 w 203"/>
                <a:gd name="T75" fmla="*/ 66 h 197"/>
                <a:gd name="T76" fmla="*/ 83 w 203"/>
                <a:gd name="T77" fmla="*/ 55 h 197"/>
                <a:gd name="T78" fmla="*/ 101 w 203"/>
                <a:gd name="T79" fmla="*/ 52 h 197"/>
                <a:gd name="T80" fmla="*/ 111 w 203"/>
                <a:gd name="T81" fmla="*/ 53 h 197"/>
                <a:gd name="T82" fmla="*/ 128 w 203"/>
                <a:gd name="T83" fmla="*/ 60 h 197"/>
                <a:gd name="T84" fmla="*/ 141 w 203"/>
                <a:gd name="T85" fmla="*/ 72 h 197"/>
                <a:gd name="T86" fmla="*/ 148 w 203"/>
                <a:gd name="T87" fmla="*/ 89 h 197"/>
                <a:gd name="T88" fmla="*/ 149 w 203"/>
                <a:gd name="T89" fmla="*/ 98 h 197"/>
                <a:gd name="T90" fmla="*/ 146 w 203"/>
                <a:gd name="T91" fmla="*/ 116 h 197"/>
                <a:gd name="T92" fmla="*/ 136 w 203"/>
                <a:gd name="T93" fmla="*/ 131 h 197"/>
                <a:gd name="T94" fmla="*/ 120 w 203"/>
                <a:gd name="T95" fmla="*/ 141 h 197"/>
                <a:gd name="T96" fmla="*/ 101 w 203"/>
                <a:gd name="T97" fmla="*/ 144 h 197"/>
                <a:gd name="T98" fmla="*/ 92 w 203"/>
                <a:gd name="T99" fmla="*/ 144 h 197"/>
                <a:gd name="T100" fmla="*/ 75 w 203"/>
                <a:gd name="T101" fmla="*/ 136 h 197"/>
                <a:gd name="T102" fmla="*/ 62 w 203"/>
                <a:gd name="T103" fmla="*/ 124 h 197"/>
                <a:gd name="T104" fmla="*/ 55 w 203"/>
                <a:gd name="T105" fmla="*/ 107 h 197"/>
                <a:gd name="T106" fmla="*/ 54 w 203"/>
                <a:gd name="T107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" h="197">
                  <a:moveTo>
                    <a:pt x="101" y="0"/>
                  </a:moveTo>
                  <a:lnTo>
                    <a:pt x="101" y="0"/>
                  </a:lnTo>
                  <a:lnTo>
                    <a:pt x="91" y="0"/>
                  </a:lnTo>
                  <a:lnTo>
                    <a:pt x="81" y="2"/>
                  </a:lnTo>
                  <a:lnTo>
                    <a:pt x="71" y="4"/>
                  </a:lnTo>
                  <a:lnTo>
                    <a:pt x="62" y="8"/>
                  </a:lnTo>
                  <a:lnTo>
                    <a:pt x="53" y="12"/>
                  </a:lnTo>
                  <a:lnTo>
                    <a:pt x="45" y="16"/>
                  </a:lnTo>
                  <a:lnTo>
                    <a:pt x="37" y="23"/>
                  </a:lnTo>
                  <a:lnTo>
                    <a:pt x="29" y="28"/>
                  </a:lnTo>
                  <a:lnTo>
                    <a:pt x="22" y="36"/>
                  </a:lnTo>
                  <a:lnTo>
                    <a:pt x="17" y="43"/>
                  </a:lnTo>
                  <a:lnTo>
                    <a:pt x="12" y="51"/>
                  </a:lnTo>
                  <a:lnTo>
                    <a:pt x="8" y="60"/>
                  </a:lnTo>
                  <a:lnTo>
                    <a:pt x="5" y="69"/>
                  </a:lnTo>
                  <a:lnTo>
                    <a:pt x="1" y="78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1" y="118"/>
                  </a:lnTo>
                  <a:lnTo>
                    <a:pt x="5" y="128"/>
                  </a:lnTo>
                  <a:lnTo>
                    <a:pt x="8" y="136"/>
                  </a:lnTo>
                  <a:lnTo>
                    <a:pt x="12" y="145"/>
                  </a:lnTo>
                  <a:lnTo>
                    <a:pt x="17" y="153"/>
                  </a:lnTo>
                  <a:lnTo>
                    <a:pt x="22" y="161"/>
                  </a:lnTo>
                  <a:lnTo>
                    <a:pt x="29" y="168"/>
                  </a:lnTo>
                  <a:lnTo>
                    <a:pt x="37" y="174"/>
                  </a:lnTo>
                  <a:lnTo>
                    <a:pt x="45" y="179"/>
                  </a:lnTo>
                  <a:lnTo>
                    <a:pt x="53" y="185"/>
                  </a:lnTo>
                  <a:lnTo>
                    <a:pt x="62" y="188"/>
                  </a:lnTo>
                  <a:lnTo>
                    <a:pt x="71" y="192"/>
                  </a:lnTo>
                  <a:lnTo>
                    <a:pt x="81" y="195"/>
                  </a:lnTo>
                  <a:lnTo>
                    <a:pt x="91" y="196"/>
                  </a:lnTo>
                  <a:lnTo>
                    <a:pt x="101" y="197"/>
                  </a:lnTo>
                  <a:lnTo>
                    <a:pt x="101" y="197"/>
                  </a:lnTo>
                  <a:lnTo>
                    <a:pt x="112" y="196"/>
                  </a:lnTo>
                  <a:lnTo>
                    <a:pt x="122" y="195"/>
                  </a:lnTo>
                  <a:lnTo>
                    <a:pt x="131" y="192"/>
                  </a:lnTo>
                  <a:lnTo>
                    <a:pt x="141" y="188"/>
                  </a:lnTo>
                  <a:lnTo>
                    <a:pt x="150" y="185"/>
                  </a:lnTo>
                  <a:lnTo>
                    <a:pt x="158" y="179"/>
                  </a:lnTo>
                  <a:lnTo>
                    <a:pt x="166" y="174"/>
                  </a:lnTo>
                  <a:lnTo>
                    <a:pt x="174" y="168"/>
                  </a:lnTo>
                  <a:lnTo>
                    <a:pt x="181" y="161"/>
                  </a:lnTo>
                  <a:lnTo>
                    <a:pt x="186" y="153"/>
                  </a:lnTo>
                  <a:lnTo>
                    <a:pt x="191" y="145"/>
                  </a:lnTo>
                  <a:lnTo>
                    <a:pt x="195" y="136"/>
                  </a:lnTo>
                  <a:lnTo>
                    <a:pt x="199" y="128"/>
                  </a:lnTo>
                  <a:lnTo>
                    <a:pt x="201" y="118"/>
                  </a:lnTo>
                  <a:lnTo>
                    <a:pt x="203" y="108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203" y="88"/>
                  </a:lnTo>
                  <a:lnTo>
                    <a:pt x="201" y="78"/>
                  </a:lnTo>
                  <a:lnTo>
                    <a:pt x="199" y="69"/>
                  </a:lnTo>
                  <a:lnTo>
                    <a:pt x="195" y="60"/>
                  </a:lnTo>
                  <a:lnTo>
                    <a:pt x="191" y="51"/>
                  </a:lnTo>
                  <a:lnTo>
                    <a:pt x="186" y="43"/>
                  </a:lnTo>
                  <a:lnTo>
                    <a:pt x="181" y="36"/>
                  </a:lnTo>
                  <a:lnTo>
                    <a:pt x="174" y="28"/>
                  </a:lnTo>
                  <a:lnTo>
                    <a:pt x="166" y="23"/>
                  </a:lnTo>
                  <a:lnTo>
                    <a:pt x="158" y="16"/>
                  </a:lnTo>
                  <a:lnTo>
                    <a:pt x="150" y="12"/>
                  </a:lnTo>
                  <a:lnTo>
                    <a:pt x="141" y="8"/>
                  </a:lnTo>
                  <a:lnTo>
                    <a:pt x="131" y="4"/>
                  </a:lnTo>
                  <a:lnTo>
                    <a:pt x="122" y="2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101" y="0"/>
                  </a:lnTo>
                  <a:close/>
                  <a:moveTo>
                    <a:pt x="54" y="98"/>
                  </a:moveTo>
                  <a:lnTo>
                    <a:pt x="54" y="98"/>
                  </a:lnTo>
                  <a:lnTo>
                    <a:pt x="55" y="89"/>
                  </a:lnTo>
                  <a:lnTo>
                    <a:pt x="57" y="80"/>
                  </a:lnTo>
                  <a:lnTo>
                    <a:pt x="62" y="72"/>
                  </a:lnTo>
                  <a:lnTo>
                    <a:pt x="67" y="66"/>
                  </a:lnTo>
                  <a:lnTo>
                    <a:pt x="75" y="60"/>
                  </a:lnTo>
                  <a:lnTo>
                    <a:pt x="83" y="55"/>
                  </a:lnTo>
                  <a:lnTo>
                    <a:pt x="92" y="53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11" y="53"/>
                  </a:lnTo>
                  <a:lnTo>
                    <a:pt x="120" y="55"/>
                  </a:lnTo>
                  <a:lnTo>
                    <a:pt x="128" y="60"/>
                  </a:lnTo>
                  <a:lnTo>
                    <a:pt x="136" y="66"/>
                  </a:lnTo>
                  <a:lnTo>
                    <a:pt x="141" y="72"/>
                  </a:lnTo>
                  <a:lnTo>
                    <a:pt x="146" y="80"/>
                  </a:lnTo>
                  <a:lnTo>
                    <a:pt x="148" y="89"/>
                  </a:lnTo>
                  <a:lnTo>
                    <a:pt x="149" y="98"/>
                  </a:lnTo>
                  <a:lnTo>
                    <a:pt x="149" y="98"/>
                  </a:lnTo>
                  <a:lnTo>
                    <a:pt x="148" y="107"/>
                  </a:lnTo>
                  <a:lnTo>
                    <a:pt x="146" y="116"/>
                  </a:lnTo>
                  <a:lnTo>
                    <a:pt x="141" y="124"/>
                  </a:lnTo>
                  <a:lnTo>
                    <a:pt x="136" y="131"/>
                  </a:lnTo>
                  <a:lnTo>
                    <a:pt x="128" y="136"/>
                  </a:lnTo>
                  <a:lnTo>
                    <a:pt x="120" y="141"/>
                  </a:lnTo>
                  <a:lnTo>
                    <a:pt x="11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92" y="144"/>
                  </a:lnTo>
                  <a:lnTo>
                    <a:pt x="83" y="141"/>
                  </a:lnTo>
                  <a:lnTo>
                    <a:pt x="75" y="136"/>
                  </a:lnTo>
                  <a:lnTo>
                    <a:pt x="67" y="131"/>
                  </a:lnTo>
                  <a:lnTo>
                    <a:pt x="62" y="124"/>
                  </a:lnTo>
                  <a:lnTo>
                    <a:pt x="57" y="116"/>
                  </a:lnTo>
                  <a:lnTo>
                    <a:pt x="55" y="107"/>
                  </a:lnTo>
                  <a:lnTo>
                    <a:pt x="54" y="98"/>
                  </a:lnTo>
                  <a:lnTo>
                    <a:pt x="54" y="98"/>
                  </a:lnTo>
                  <a:close/>
                </a:path>
              </a:pathLst>
            </a:custGeom>
            <a:solidFill>
              <a:srgbClr val="F6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317"/>
            <p:cNvSpPr>
              <a:spLocks/>
            </p:cNvSpPr>
            <p:nvPr/>
          </p:nvSpPr>
          <p:spPr bwMode="auto">
            <a:xfrm flipH="1">
              <a:off x="5319685" y="683543"/>
              <a:ext cx="27808" cy="22587"/>
            </a:xfrm>
            <a:custGeom>
              <a:avLst/>
              <a:gdLst>
                <a:gd name="T0" fmla="*/ 47 w 95"/>
                <a:gd name="T1" fmla="*/ 0 h 92"/>
                <a:gd name="T2" fmla="*/ 47 w 95"/>
                <a:gd name="T3" fmla="*/ 0 h 92"/>
                <a:gd name="T4" fmla="*/ 38 w 95"/>
                <a:gd name="T5" fmla="*/ 1 h 92"/>
                <a:gd name="T6" fmla="*/ 29 w 95"/>
                <a:gd name="T7" fmla="*/ 3 h 92"/>
                <a:gd name="T8" fmla="*/ 21 w 95"/>
                <a:gd name="T9" fmla="*/ 8 h 92"/>
                <a:gd name="T10" fmla="*/ 13 w 95"/>
                <a:gd name="T11" fmla="*/ 14 h 92"/>
                <a:gd name="T12" fmla="*/ 8 w 95"/>
                <a:gd name="T13" fmla="*/ 20 h 92"/>
                <a:gd name="T14" fmla="*/ 3 w 95"/>
                <a:gd name="T15" fmla="*/ 28 h 92"/>
                <a:gd name="T16" fmla="*/ 1 w 95"/>
                <a:gd name="T17" fmla="*/ 37 h 92"/>
                <a:gd name="T18" fmla="*/ 0 w 95"/>
                <a:gd name="T19" fmla="*/ 46 h 92"/>
                <a:gd name="T20" fmla="*/ 0 w 95"/>
                <a:gd name="T21" fmla="*/ 46 h 92"/>
                <a:gd name="T22" fmla="*/ 1 w 95"/>
                <a:gd name="T23" fmla="*/ 55 h 92"/>
                <a:gd name="T24" fmla="*/ 3 w 95"/>
                <a:gd name="T25" fmla="*/ 64 h 92"/>
                <a:gd name="T26" fmla="*/ 8 w 95"/>
                <a:gd name="T27" fmla="*/ 72 h 92"/>
                <a:gd name="T28" fmla="*/ 13 w 95"/>
                <a:gd name="T29" fmla="*/ 79 h 92"/>
                <a:gd name="T30" fmla="*/ 21 w 95"/>
                <a:gd name="T31" fmla="*/ 84 h 92"/>
                <a:gd name="T32" fmla="*/ 29 w 95"/>
                <a:gd name="T33" fmla="*/ 89 h 92"/>
                <a:gd name="T34" fmla="*/ 38 w 95"/>
                <a:gd name="T35" fmla="*/ 92 h 92"/>
                <a:gd name="T36" fmla="*/ 47 w 95"/>
                <a:gd name="T37" fmla="*/ 92 h 92"/>
                <a:gd name="T38" fmla="*/ 47 w 95"/>
                <a:gd name="T39" fmla="*/ 92 h 92"/>
                <a:gd name="T40" fmla="*/ 57 w 95"/>
                <a:gd name="T41" fmla="*/ 92 h 92"/>
                <a:gd name="T42" fmla="*/ 66 w 95"/>
                <a:gd name="T43" fmla="*/ 89 h 92"/>
                <a:gd name="T44" fmla="*/ 74 w 95"/>
                <a:gd name="T45" fmla="*/ 84 h 92"/>
                <a:gd name="T46" fmla="*/ 82 w 95"/>
                <a:gd name="T47" fmla="*/ 79 h 92"/>
                <a:gd name="T48" fmla="*/ 87 w 95"/>
                <a:gd name="T49" fmla="*/ 72 h 92"/>
                <a:gd name="T50" fmla="*/ 92 w 95"/>
                <a:gd name="T51" fmla="*/ 64 h 92"/>
                <a:gd name="T52" fmla="*/ 94 w 95"/>
                <a:gd name="T53" fmla="*/ 55 h 92"/>
                <a:gd name="T54" fmla="*/ 95 w 95"/>
                <a:gd name="T55" fmla="*/ 46 h 92"/>
                <a:gd name="T56" fmla="*/ 95 w 95"/>
                <a:gd name="T57" fmla="*/ 46 h 92"/>
                <a:gd name="T58" fmla="*/ 94 w 95"/>
                <a:gd name="T59" fmla="*/ 37 h 92"/>
                <a:gd name="T60" fmla="*/ 92 w 95"/>
                <a:gd name="T61" fmla="*/ 28 h 92"/>
                <a:gd name="T62" fmla="*/ 87 w 95"/>
                <a:gd name="T63" fmla="*/ 20 h 92"/>
                <a:gd name="T64" fmla="*/ 82 w 95"/>
                <a:gd name="T65" fmla="*/ 14 h 92"/>
                <a:gd name="T66" fmla="*/ 74 w 95"/>
                <a:gd name="T67" fmla="*/ 8 h 92"/>
                <a:gd name="T68" fmla="*/ 66 w 95"/>
                <a:gd name="T69" fmla="*/ 3 h 92"/>
                <a:gd name="T70" fmla="*/ 57 w 95"/>
                <a:gd name="T71" fmla="*/ 1 h 92"/>
                <a:gd name="T72" fmla="*/ 47 w 95"/>
                <a:gd name="T73" fmla="*/ 0 h 92"/>
                <a:gd name="T74" fmla="*/ 47 w 95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2">
                  <a:moveTo>
                    <a:pt x="47" y="0"/>
                  </a:moveTo>
                  <a:lnTo>
                    <a:pt x="47" y="0"/>
                  </a:lnTo>
                  <a:lnTo>
                    <a:pt x="38" y="1"/>
                  </a:lnTo>
                  <a:lnTo>
                    <a:pt x="29" y="3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" y="64"/>
                  </a:lnTo>
                  <a:lnTo>
                    <a:pt x="8" y="72"/>
                  </a:lnTo>
                  <a:lnTo>
                    <a:pt x="13" y="79"/>
                  </a:lnTo>
                  <a:lnTo>
                    <a:pt x="21" y="84"/>
                  </a:lnTo>
                  <a:lnTo>
                    <a:pt x="29" y="89"/>
                  </a:lnTo>
                  <a:lnTo>
                    <a:pt x="38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7" y="92"/>
                  </a:lnTo>
                  <a:lnTo>
                    <a:pt x="66" y="89"/>
                  </a:lnTo>
                  <a:lnTo>
                    <a:pt x="74" y="84"/>
                  </a:lnTo>
                  <a:lnTo>
                    <a:pt x="82" y="79"/>
                  </a:lnTo>
                  <a:lnTo>
                    <a:pt x="87" y="72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37"/>
                  </a:lnTo>
                  <a:lnTo>
                    <a:pt x="92" y="28"/>
                  </a:lnTo>
                  <a:lnTo>
                    <a:pt x="87" y="20"/>
                  </a:lnTo>
                  <a:lnTo>
                    <a:pt x="82" y="14"/>
                  </a:lnTo>
                  <a:lnTo>
                    <a:pt x="74" y="8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18"/>
            <p:cNvSpPr>
              <a:spLocks noEditPoints="1"/>
            </p:cNvSpPr>
            <p:nvPr/>
          </p:nvSpPr>
          <p:spPr bwMode="auto">
            <a:xfrm flipH="1">
              <a:off x="4290789" y="504588"/>
              <a:ext cx="90376" cy="74710"/>
            </a:xfrm>
            <a:custGeom>
              <a:avLst/>
              <a:gdLst>
                <a:gd name="T0" fmla="*/ 139 w 310"/>
                <a:gd name="T1" fmla="*/ 0 h 297"/>
                <a:gd name="T2" fmla="*/ 94 w 310"/>
                <a:gd name="T3" fmla="*/ 11 h 297"/>
                <a:gd name="T4" fmla="*/ 56 w 310"/>
                <a:gd name="T5" fmla="*/ 33 h 297"/>
                <a:gd name="T6" fmla="*/ 26 w 310"/>
                <a:gd name="T7" fmla="*/ 64 h 297"/>
                <a:gd name="T8" fmla="*/ 7 w 310"/>
                <a:gd name="T9" fmla="*/ 104 h 297"/>
                <a:gd name="T10" fmla="*/ 0 w 310"/>
                <a:gd name="T11" fmla="*/ 149 h 297"/>
                <a:gd name="T12" fmla="*/ 4 w 310"/>
                <a:gd name="T13" fmla="*/ 178 h 297"/>
                <a:gd name="T14" fmla="*/ 18 w 310"/>
                <a:gd name="T15" fmla="*/ 219 h 297"/>
                <a:gd name="T16" fmla="*/ 45 w 310"/>
                <a:gd name="T17" fmla="*/ 253 h 297"/>
                <a:gd name="T18" fmla="*/ 81 w 310"/>
                <a:gd name="T19" fmla="*/ 279 h 297"/>
                <a:gd name="T20" fmla="*/ 124 w 310"/>
                <a:gd name="T21" fmla="*/ 294 h 297"/>
                <a:gd name="T22" fmla="*/ 155 w 310"/>
                <a:gd name="T23" fmla="*/ 297 h 297"/>
                <a:gd name="T24" fmla="*/ 201 w 310"/>
                <a:gd name="T25" fmla="*/ 290 h 297"/>
                <a:gd name="T26" fmla="*/ 241 w 310"/>
                <a:gd name="T27" fmla="*/ 272 h 297"/>
                <a:gd name="T28" fmla="*/ 274 w 310"/>
                <a:gd name="T29" fmla="*/ 243 h 297"/>
                <a:gd name="T30" fmla="*/ 298 w 310"/>
                <a:gd name="T31" fmla="*/ 206 h 297"/>
                <a:gd name="T32" fmla="*/ 309 w 310"/>
                <a:gd name="T33" fmla="*/ 164 h 297"/>
                <a:gd name="T34" fmla="*/ 309 w 310"/>
                <a:gd name="T35" fmla="*/ 132 h 297"/>
                <a:gd name="T36" fmla="*/ 298 w 310"/>
                <a:gd name="T37" fmla="*/ 90 h 297"/>
                <a:gd name="T38" fmla="*/ 274 w 310"/>
                <a:gd name="T39" fmla="*/ 54 h 297"/>
                <a:gd name="T40" fmla="*/ 241 w 310"/>
                <a:gd name="T41" fmla="*/ 24 h 297"/>
                <a:gd name="T42" fmla="*/ 201 w 310"/>
                <a:gd name="T43" fmla="*/ 6 h 297"/>
                <a:gd name="T44" fmla="*/ 155 w 310"/>
                <a:gd name="T45" fmla="*/ 0 h 297"/>
                <a:gd name="T46" fmla="*/ 53 w 310"/>
                <a:gd name="T47" fmla="*/ 149 h 297"/>
                <a:gd name="T48" fmla="*/ 57 w 310"/>
                <a:gd name="T49" fmla="*/ 119 h 297"/>
                <a:gd name="T50" fmla="*/ 70 w 310"/>
                <a:gd name="T51" fmla="*/ 94 h 297"/>
                <a:gd name="T52" fmla="*/ 90 w 310"/>
                <a:gd name="T53" fmla="*/ 72 h 297"/>
                <a:gd name="T54" fmla="*/ 115 w 310"/>
                <a:gd name="T55" fmla="*/ 58 h 297"/>
                <a:gd name="T56" fmla="*/ 144 w 310"/>
                <a:gd name="T57" fmla="*/ 50 h 297"/>
                <a:gd name="T58" fmla="*/ 165 w 310"/>
                <a:gd name="T59" fmla="*/ 50 h 297"/>
                <a:gd name="T60" fmla="*/ 194 w 310"/>
                <a:gd name="T61" fmla="*/ 58 h 297"/>
                <a:gd name="T62" fmla="*/ 219 w 310"/>
                <a:gd name="T63" fmla="*/ 72 h 297"/>
                <a:gd name="T64" fmla="*/ 239 w 310"/>
                <a:gd name="T65" fmla="*/ 94 h 297"/>
                <a:gd name="T66" fmla="*/ 252 w 310"/>
                <a:gd name="T67" fmla="*/ 119 h 297"/>
                <a:gd name="T68" fmla="*/ 256 w 310"/>
                <a:gd name="T69" fmla="*/ 149 h 297"/>
                <a:gd name="T70" fmla="*/ 255 w 310"/>
                <a:gd name="T71" fmla="*/ 168 h 297"/>
                <a:gd name="T72" fmla="*/ 244 w 310"/>
                <a:gd name="T73" fmla="*/ 195 h 297"/>
                <a:gd name="T74" fmla="*/ 227 w 310"/>
                <a:gd name="T75" fmla="*/ 218 h 297"/>
                <a:gd name="T76" fmla="*/ 203 w 310"/>
                <a:gd name="T77" fmla="*/ 234 h 297"/>
                <a:gd name="T78" fmla="*/ 175 w 310"/>
                <a:gd name="T79" fmla="*/ 245 h 297"/>
                <a:gd name="T80" fmla="*/ 155 w 310"/>
                <a:gd name="T81" fmla="*/ 246 h 297"/>
                <a:gd name="T82" fmla="*/ 125 w 310"/>
                <a:gd name="T83" fmla="*/ 242 h 297"/>
                <a:gd name="T84" fmla="*/ 98 w 310"/>
                <a:gd name="T85" fmla="*/ 230 h 297"/>
                <a:gd name="T86" fmla="*/ 77 w 310"/>
                <a:gd name="T87" fmla="*/ 210 h 297"/>
                <a:gd name="T88" fmla="*/ 61 w 310"/>
                <a:gd name="T89" fmla="*/ 186 h 297"/>
                <a:gd name="T90" fmla="*/ 53 w 310"/>
                <a:gd name="T91" fmla="*/ 158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0" h="297">
                  <a:moveTo>
                    <a:pt x="155" y="0"/>
                  </a:moveTo>
                  <a:lnTo>
                    <a:pt x="155" y="0"/>
                  </a:lnTo>
                  <a:lnTo>
                    <a:pt x="139" y="0"/>
                  </a:lnTo>
                  <a:lnTo>
                    <a:pt x="124" y="3"/>
                  </a:lnTo>
                  <a:lnTo>
                    <a:pt x="109" y="6"/>
                  </a:lnTo>
                  <a:lnTo>
                    <a:pt x="94" y="11"/>
                  </a:lnTo>
                  <a:lnTo>
                    <a:pt x="81" y="17"/>
                  </a:lnTo>
                  <a:lnTo>
                    <a:pt x="68" y="24"/>
                  </a:lnTo>
                  <a:lnTo>
                    <a:pt x="56" y="33"/>
                  </a:lnTo>
                  <a:lnTo>
                    <a:pt x="45" y="43"/>
                  </a:lnTo>
                  <a:lnTo>
                    <a:pt x="35" y="54"/>
                  </a:lnTo>
                  <a:lnTo>
                    <a:pt x="26" y="64"/>
                  </a:lnTo>
                  <a:lnTo>
                    <a:pt x="18" y="77"/>
                  </a:lnTo>
                  <a:lnTo>
                    <a:pt x="13" y="90"/>
                  </a:lnTo>
                  <a:lnTo>
                    <a:pt x="7" y="104"/>
                  </a:lnTo>
                  <a:lnTo>
                    <a:pt x="4" y="118"/>
                  </a:lnTo>
                  <a:lnTo>
                    <a:pt x="0" y="132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7" y="193"/>
                  </a:lnTo>
                  <a:lnTo>
                    <a:pt x="13" y="206"/>
                  </a:lnTo>
                  <a:lnTo>
                    <a:pt x="18" y="219"/>
                  </a:lnTo>
                  <a:lnTo>
                    <a:pt x="26" y="232"/>
                  </a:lnTo>
                  <a:lnTo>
                    <a:pt x="35" y="243"/>
                  </a:lnTo>
                  <a:lnTo>
                    <a:pt x="45" y="253"/>
                  </a:lnTo>
                  <a:lnTo>
                    <a:pt x="56" y="263"/>
                  </a:lnTo>
                  <a:lnTo>
                    <a:pt x="68" y="272"/>
                  </a:lnTo>
                  <a:lnTo>
                    <a:pt x="81" y="279"/>
                  </a:lnTo>
                  <a:lnTo>
                    <a:pt x="94" y="286"/>
                  </a:lnTo>
                  <a:lnTo>
                    <a:pt x="109" y="290"/>
                  </a:lnTo>
                  <a:lnTo>
                    <a:pt x="124" y="294"/>
                  </a:lnTo>
                  <a:lnTo>
                    <a:pt x="139" y="297"/>
                  </a:lnTo>
                  <a:lnTo>
                    <a:pt x="155" y="297"/>
                  </a:lnTo>
                  <a:lnTo>
                    <a:pt x="155" y="297"/>
                  </a:lnTo>
                  <a:lnTo>
                    <a:pt x="171" y="297"/>
                  </a:lnTo>
                  <a:lnTo>
                    <a:pt x="185" y="294"/>
                  </a:lnTo>
                  <a:lnTo>
                    <a:pt x="201" y="290"/>
                  </a:lnTo>
                  <a:lnTo>
                    <a:pt x="215" y="286"/>
                  </a:lnTo>
                  <a:lnTo>
                    <a:pt x="228" y="279"/>
                  </a:lnTo>
                  <a:lnTo>
                    <a:pt x="241" y="272"/>
                  </a:lnTo>
                  <a:lnTo>
                    <a:pt x="253" y="263"/>
                  </a:lnTo>
                  <a:lnTo>
                    <a:pt x="264" y="253"/>
                  </a:lnTo>
                  <a:lnTo>
                    <a:pt x="274" y="243"/>
                  </a:lnTo>
                  <a:lnTo>
                    <a:pt x="283" y="232"/>
                  </a:lnTo>
                  <a:lnTo>
                    <a:pt x="291" y="219"/>
                  </a:lnTo>
                  <a:lnTo>
                    <a:pt x="298" y="206"/>
                  </a:lnTo>
                  <a:lnTo>
                    <a:pt x="302" y="193"/>
                  </a:lnTo>
                  <a:lnTo>
                    <a:pt x="306" y="178"/>
                  </a:lnTo>
                  <a:lnTo>
                    <a:pt x="309" y="164"/>
                  </a:lnTo>
                  <a:lnTo>
                    <a:pt x="310" y="149"/>
                  </a:lnTo>
                  <a:lnTo>
                    <a:pt x="310" y="149"/>
                  </a:lnTo>
                  <a:lnTo>
                    <a:pt x="309" y="132"/>
                  </a:lnTo>
                  <a:lnTo>
                    <a:pt x="306" y="118"/>
                  </a:lnTo>
                  <a:lnTo>
                    <a:pt x="302" y="104"/>
                  </a:lnTo>
                  <a:lnTo>
                    <a:pt x="298" y="90"/>
                  </a:lnTo>
                  <a:lnTo>
                    <a:pt x="291" y="77"/>
                  </a:lnTo>
                  <a:lnTo>
                    <a:pt x="283" y="64"/>
                  </a:lnTo>
                  <a:lnTo>
                    <a:pt x="274" y="54"/>
                  </a:lnTo>
                  <a:lnTo>
                    <a:pt x="264" y="43"/>
                  </a:lnTo>
                  <a:lnTo>
                    <a:pt x="253" y="33"/>
                  </a:lnTo>
                  <a:lnTo>
                    <a:pt x="241" y="24"/>
                  </a:lnTo>
                  <a:lnTo>
                    <a:pt x="228" y="17"/>
                  </a:lnTo>
                  <a:lnTo>
                    <a:pt x="215" y="11"/>
                  </a:lnTo>
                  <a:lnTo>
                    <a:pt x="201" y="6"/>
                  </a:lnTo>
                  <a:lnTo>
                    <a:pt x="185" y="3"/>
                  </a:lnTo>
                  <a:lnTo>
                    <a:pt x="171" y="0"/>
                  </a:lnTo>
                  <a:lnTo>
                    <a:pt x="155" y="0"/>
                  </a:lnTo>
                  <a:lnTo>
                    <a:pt x="155" y="0"/>
                  </a:lnTo>
                  <a:close/>
                  <a:moveTo>
                    <a:pt x="53" y="149"/>
                  </a:moveTo>
                  <a:lnTo>
                    <a:pt x="53" y="149"/>
                  </a:lnTo>
                  <a:lnTo>
                    <a:pt x="53" y="138"/>
                  </a:lnTo>
                  <a:lnTo>
                    <a:pt x="55" y="128"/>
                  </a:lnTo>
                  <a:lnTo>
                    <a:pt x="57" y="119"/>
                  </a:lnTo>
                  <a:lnTo>
                    <a:pt x="61" y="110"/>
                  </a:lnTo>
                  <a:lnTo>
                    <a:pt x="65" y="101"/>
                  </a:lnTo>
                  <a:lnTo>
                    <a:pt x="70" y="94"/>
                  </a:lnTo>
                  <a:lnTo>
                    <a:pt x="77" y="86"/>
                  </a:lnTo>
                  <a:lnTo>
                    <a:pt x="82" y="78"/>
                  </a:lnTo>
                  <a:lnTo>
                    <a:pt x="90" y="72"/>
                  </a:lnTo>
                  <a:lnTo>
                    <a:pt x="98" y="67"/>
                  </a:lnTo>
                  <a:lnTo>
                    <a:pt x="106" y="62"/>
                  </a:lnTo>
                  <a:lnTo>
                    <a:pt x="115" y="58"/>
                  </a:lnTo>
                  <a:lnTo>
                    <a:pt x="125" y="55"/>
                  </a:lnTo>
                  <a:lnTo>
                    <a:pt x="134" y="51"/>
                  </a:lnTo>
                  <a:lnTo>
                    <a:pt x="144" y="50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65" y="50"/>
                  </a:lnTo>
                  <a:lnTo>
                    <a:pt x="175" y="51"/>
                  </a:lnTo>
                  <a:lnTo>
                    <a:pt x="185" y="55"/>
                  </a:lnTo>
                  <a:lnTo>
                    <a:pt x="194" y="58"/>
                  </a:lnTo>
                  <a:lnTo>
                    <a:pt x="203" y="62"/>
                  </a:lnTo>
                  <a:lnTo>
                    <a:pt x="211" y="67"/>
                  </a:lnTo>
                  <a:lnTo>
                    <a:pt x="219" y="72"/>
                  </a:lnTo>
                  <a:lnTo>
                    <a:pt x="227" y="78"/>
                  </a:lnTo>
                  <a:lnTo>
                    <a:pt x="234" y="86"/>
                  </a:lnTo>
                  <a:lnTo>
                    <a:pt x="239" y="94"/>
                  </a:lnTo>
                  <a:lnTo>
                    <a:pt x="244" y="101"/>
                  </a:lnTo>
                  <a:lnTo>
                    <a:pt x="248" y="110"/>
                  </a:lnTo>
                  <a:lnTo>
                    <a:pt x="252" y="119"/>
                  </a:lnTo>
                  <a:lnTo>
                    <a:pt x="255" y="128"/>
                  </a:lnTo>
                  <a:lnTo>
                    <a:pt x="256" y="138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6" y="158"/>
                  </a:lnTo>
                  <a:lnTo>
                    <a:pt x="255" y="168"/>
                  </a:lnTo>
                  <a:lnTo>
                    <a:pt x="252" y="178"/>
                  </a:lnTo>
                  <a:lnTo>
                    <a:pt x="248" y="186"/>
                  </a:lnTo>
                  <a:lnTo>
                    <a:pt x="244" y="195"/>
                  </a:lnTo>
                  <a:lnTo>
                    <a:pt x="239" y="203"/>
                  </a:lnTo>
                  <a:lnTo>
                    <a:pt x="234" y="210"/>
                  </a:lnTo>
                  <a:lnTo>
                    <a:pt x="227" y="218"/>
                  </a:lnTo>
                  <a:lnTo>
                    <a:pt x="219" y="224"/>
                  </a:lnTo>
                  <a:lnTo>
                    <a:pt x="211" y="230"/>
                  </a:lnTo>
                  <a:lnTo>
                    <a:pt x="203" y="234"/>
                  </a:lnTo>
                  <a:lnTo>
                    <a:pt x="194" y="238"/>
                  </a:lnTo>
                  <a:lnTo>
                    <a:pt x="185" y="242"/>
                  </a:lnTo>
                  <a:lnTo>
                    <a:pt x="175" y="245"/>
                  </a:lnTo>
                  <a:lnTo>
                    <a:pt x="165" y="246"/>
                  </a:lnTo>
                  <a:lnTo>
                    <a:pt x="155" y="246"/>
                  </a:lnTo>
                  <a:lnTo>
                    <a:pt x="155" y="246"/>
                  </a:lnTo>
                  <a:lnTo>
                    <a:pt x="144" y="246"/>
                  </a:lnTo>
                  <a:lnTo>
                    <a:pt x="134" y="245"/>
                  </a:lnTo>
                  <a:lnTo>
                    <a:pt x="125" y="242"/>
                  </a:lnTo>
                  <a:lnTo>
                    <a:pt x="115" y="238"/>
                  </a:lnTo>
                  <a:lnTo>
                    <a:pt x="106" y="234"/>
                  </a:lnTo>
                  <a:lnTo>
                    <a:pt x="98" y="230"/>
                  </a:lnTo>
                  <a:lnTo>
                    <a:pt x="90" y="224"/>
                  </a:lnTo>
                  <a:lnTo>
                    <a:pt x="82" y="218"/>
                  </a:lnTo>
                  <a:lnTo>
                    <a:pt x="77" y="210"/>
                  </a:lnTo>
                  <a:lnTo>
                    <a:pt x="70" y="203"/>
                  </a:lnTo>
                  <a:lnTo>
                    <a:pt x="65" y="195"/>
                  </a:lnTo>
                  <a:lnTo>
                    <a:pt x="61" y="186"/>
                  </a:lnTo>
                  <a:lnTo>
                    <a:pt x="57" y="178"/>
                  </a:lnTo>
                  <a:lnTo>
                    <a:pt x="55" y="168"/>
                  </a:lnTo>
                  <a:lnTo>
                    <a:pt x="53" y="158"/>
                  </a:lnTo>
                  <a:lnTo>
                    <a:pt x="53" y="149"/>
                  </a:lnTo>
                  <a:lnTo>
                    <a:pt x="53" y="149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19"/>
            <p:cNvSpPr>
              <a:spLocks noEditPoints="1"/>
            </p:cNvSpPr>
            <p:nvPr/>
          </p:nvSpPr>
          <p:spPr bwMode="auto">
            <a:xfrm flipH="1">
              <a:off x="4306431" y="516750"/>
              <a:ext cx="59092" cy="48648"/>
            </a:xfrm>
            <a:custGeom>
              <a:avLst/>
              <a:gdLst>
                <a:gd name="T0" fmla="*/ 102 w 203"/>
                <a:gd name="T1" fmla="*/ 0 h 196"/>
                <a:gd name="T2" fmla="*/ 81 w 203"/>
                <a:gd name="T3" fmla="*/ 1 h 196"/>
                <a:gd name="T4" fmla="*/ 62 w 203"/>
                <a:gd name="T5" fmla="*/ 8 h 196"/>
                <a:gd name="T6" fmla="*/ 45 w 203"/>
                <a:gd name="T7" fmla="*/ 17 h 196"/>
                <a:gd name="T8" fmla="*/ 29 w 203"/>
                <a:gd name="T9" fmla="*/ 28 h 196"/>
                <a:gd name="T10" fmla="*/ 17 w 203"/>
                <a:gd name="T11" fmla="*/ 44 h 196"/>
                <a:gd name="T12" fmla="*/ 8 w 203"/>
                <a:gd name="T13" fmla="*/ 60 h 196"/>
                <a:gd name="T14" fmla="*/ 2 w 203"/>
                <a:gd name="T15" fmla="*/ 78 h 196"/>
                <a:gd name="T16" fmla="*/ 0 w 203"/>
                <a:gd name="T17" fmla="*/ 99 h 196"/>
                <a:gd name="T18" fmla="*/ 0 w 203"/>
                <a:gd name="T19" fmla="*/ 108 h 196"/>
                <a:gd name="T20" fmla="*/ 4 w 203"/>
                <a:gd name="T21" fmla="*/ 128 h 196"/>
                <a:gd name="T22" fmla="*/ 12 w 203"/>
                <a:gd name="T23" fmla="*/ 145 h 196"/>
                <a:gd name="T24" fmla="*/ 24 w 203"/>
                <a:gd name="T25" fmla="*/ 160 h 196"/>
                <a:gd name="T26" fmla="*/ 37 w 203"/>
                <a:gd name="T27" fmla="*/ 174 h 196"/>
                <a:gd name="T28" fmla="*/ 53 w 203"/>
                <a:gd name="T29" fmla="*/ 184 h 196"/>
                <a:gd name="T30" fmla="*/ 72 w 203"/>
                <a:gd name="T31" fmla="*/ 192 h 196"/>
                <a:gd name="T32" fmla="*/ 91 w 203"/>
                <a:gd name="T33" fmla="*/ 196 h 196"/>
                <a:gd name="T34" fmla="*/ 102 w 203"/>
                <a:gd name="T35" fmla="*/ 196 h 196"/>
                <a:gd name="T36" fmla="*/ 122 w 203"/>
                <a:gd name="T37" fmla="*/ 195 h 196"/>
                <a:gd name="T38" fmla="*/ 141 w 203"/>
                <a:gd name="T39" fmla="*/ 188 h 196"/>
                <a:gd name="T40" fmla="*/ 158 w 203"/>
                <a:gd name="T41" fmla="*/ 180 h 196"/>
                <a:gd name="T42" fmla="*/ 174 w 203"/>
                <a:gd name="T43" fmla="*/ 168 h 196"/>
                <a:gd name="T44" fmla="*/ 186 w 203"/>
                <a:gd name="T45" fmla="*/ 153 h 196"/>
                <a:gd name="T46" fmla="*/ 195 w 203"/>
                <a:gd name="T47" fmla="*/ 136 h 196"/>
                <a:gd name="T48" fmla="*/ 202 w 203"/>
                <a:gd name="T49" fmla="*/ 118 h 196"/>
                <a:gd name="T50" fmla="*/ 203 w 203"/>
                <a:gd name="T51" fmla="*/ 99 h 196"/>
                <a:gd name="T52" fmla="*/ 203 w 203"/>
                <a:gd name="T53" fmla="*/ 88 h 196"/>
                <a:gd name="T54" fmla="*/ 199 w 203"/>
                <a:gd name="T55" fmla="*/ 69 h 196"/>
                <a:gd name="T56" fmla="*/ 191 w 203"/>
                <a:gd name="T57" fmla="*/ 51 h 196"/>
                <a:gd name="T58" fmla="*/ 181 w 203"/>
                <a:gd name="T59" fmla="*/ 36 h 196"/>
                <a:gd name="T60" fmla="*/ 166 w 203"/>
                <a:gd name="T61" fmla="*/ 22 h 196"/>
                <a:gd name="T62" fmla="*/ 150 w 203"/>
                <a:gd name="T63" fmla="*/ 12 h 196"/>
                <a:gd name="T64" fmla="*/ 132 w 203"/>
                <a:gd name="T65" fmla="*/ 5 h 196"/>
                <a:gd name="T66" fmla="*/ 112 w 203"/>
                <a:gd name="T67" fmla="*/ 0 h 196"/>
                <a:gd name="T68" fmla="*/ 102 w 203"/>
                <a:gd name="T69" fmla="*/ 0 h 196"/>
                <a:gd name="T70" fmla="*/ 54 w 203"/>
                <a:gd name="T71" fmla="*/ 99 h 196"/>
                <a:gd name="T72" fmla="*/ 57 w 203"/>
                <a:gd name="T73" fmla="*/ 80 h 196"/>
                <a:gd name="T74" fmla="*/ 67 w 203"/>
                <a:gd name="T75" fmla="*/ 65 h 196"/>
                <a:gd name="T76" fmla="*/ 83 w 203"/>
                <a:gd name="T77" fmla="*/ 55 h 196"/>
                <a:gd name="T78" fmla="*/ 102 w 203"/>
                <a:gd name="T79" fmla="*/ 52 h 196"/>
                <a:gd name="T80" fmla="*/ 111 w 203"/>
                <a:gd name="T81" fmla="*/ 53 h 196"/>
                <a:gd name="T82" fmla="*/ 128 w 203"/>
                <a:gd name="T83" fmla="*/ 60 h 196"/>
                <a:gd name="T84" fmla="*/ 141 w 203"/>
                <a:gd name="T85" fmla="*/ 73 h 196"/>
                <a:gd name="T86" fmla="*/ 148 w 203"/>
                <a:gd name="T87" fmla="*/ 89 h 196"/>
                <a:gd name="T88" fmla="*/ 149 w 203"/>
                <a:gd name="T89" fmla="*/ 99 h 196"/>
                <a:gd name="T90" fmla="*/ 146 w 203"/>
                <a:gd name="T91" fmla="*/ 116 h 196"/>
                <a:gd name="T92" fmla="*/ 136 w 203"/>
                <a:gd name="T93" fmla="*/ 131 h 196"/>
                <a:gd name="T94" fmla="*/ 120 w 203"/>
                <a:gd name="T95" fmla="*/ 141 h 196"/>
                <a:gd name="T96" fmla="*/ 102 w 203"/>
                <a:gd name="T97" fmla="*/ 144 h 196"/>
                <a:gd name="T98" fmla="*/ 92 w 203"/>
                <a:gd name="T99" fmla="*/ 143 h 196"/>
                <a:gd name="T100" fmla="*/ 75 w 203"/>
                <a:gd name="T101" fmla="*/ 136 h 196"/>
                <a:gd name="T102" fmla="*/ 62 w 203"/>
                <a:gd name="T103" fmla="*/ 123 h 196"/>
                <a:gd name="T104" fmla="*/ 55 w 203"/>
                <a:gd name="T105" fmla="*/ 107 h 196"/>
                <a:gd name="T106" fmla="*/ 54 w 203"/>
                <a:gd name="T107" fmla="*/ 9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" h="196">
                  <a:moveTo>
                    <a:pt x="102" y="0"/>
                  </a:moveTo>
                  <a:lnTo>
                    <a:pt x="102" y="0"/>
                  </a:lnTo>
                  <a:lnTo>
                    <a:pt x="91" y="0"/>
                  </a:lnTo>
                  <a:lnTo>
                    <a:pt x="81" y="1"/>
                  </a:lnTo>
                  <a:lnTo>
                    <a:pt x="72" y="5"/>
                  </a:lnTo>
                  <a:lnTo>
                    <a:pt x="62" y="8"/>
                  </a:lnTo>
                  <a:lnTo>
                    <a:pt x="53" y="12"/>
                  </a:lnTo>
                  <a:lnTo>
                    <a:pt x="45" y="17"/>
                  </a:lnTo>
                  <a:lnTo>
                    <a:pt x="37" y="22"/>
                  </a:lnTo>
                  <a:lnTo>
                    <a:pt x="29" y="28"/>
                  </a:lnTo>
                  <a:lnTo>
                    <a:pt x="24" y="36"/>
                  </a:lnTo>
                  <a:lnTo>
                    <a:pt x="17" y="44"/>
                  </a:lnTo>
                  <a:lnTo>
                    <a:pt x="12" y="51"/>
                  </a:lnTo>
                  <a:lnTo>
                    <a:pt x="8" y="60"/>
                  </a:lnTo>
                  <a:lnTo>
                    <a:pt x="4" y="69"/>
                  </a:lnTo>
                  <a:lnTo>
                    <a:pt x="2" y="78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18"/>
                  </a:lnTo>
                  <a:lnTo>
                    <a:pt x="4" y="128"/>
                  </a:lnTo>
                  <a:lnTo>
                    <a:pt x="8" y="136"/>
                  </a:lnTo>
                  <a:lnTo>
                    <a:pt x="12" y="145"/>
                  </a:lnTo>
                  <a:lnTo>
                    <a:pt x="17" y="153"/>
                  </a:lnTo>
                  <a:lnTo>
                    <a:pt x="24" y="160"/>
                  </a:lnTo>
                  <a:lnTo>
                    <a:pt x="29" y="168"/>
                  </a:lnTo>
                  <a:lnTo>
                    <a:pt x="37" y="174"/>
                  </a:lnTo>
                  <a:lnTo>
                    <a:pt x="45" y="180"/>
                  </a:lnTo>
                  <a:lnTo>
                    <a:pt x="53" y="184"/>
                  </a:lnTo>
                  <a:lnTo>
                    <a:pt x="62" y="188"/>
                  </a:lnTo>
                  <a:lnTo>
                    <a:pt x="72" y="192"/>
                  </a:lnTo>
                  <a:lnTo>
                    <a:pt x="81" y="195"/>
                  </a:lnTo>
                  <a:lnTo>
                    <a:pt x="91" y="196"/>
                  </a:lnTo>
                  <a:lnTo>
                    <a:pt x="102" y="196"/>
                  </a:lnTo>
                  <a:lnTo>
                    <a:pt x="102" y="196"/>
                  </a:lnTo>
                  <a:lnTo>
                    <a:pt x="112" y="196"/>
                  </a:lnTo>
                  <a:lnTo>
                    <a:pt x="122" y="195"/>
                  </a:lnTo>
                  <a:lnTo>
                    <a:pt x="132" y="192"/>
                  </a:lnTo>
                  <a:lnTo>
                    <a:pt x="141" y="188"/>
                  </a:lnTo>
                  <a:lnTo>
                    <a:pt x="150" y="184"/>
                  </a:lnTo>
                  <a:lnTo>
                    <a:pt x="158" y="180"/>
                  </a:lnTo>
                  <a:lnTo>
                    <a:pt x="166" y="174"/>
                  </a:lnTo>
                  <a:lnTo>
                    <a:pt x="174" y="168"/>
                  </a:lnTo>
                  <a:lnTo>
                    <a:pt x="181" y="160"/>
                  </a:lnTo>
                  <a:lnTo>
                    <a:pt x="186" y="153"/>
                  </a:lnTo>
                  <a:lnTo>
                    <a:pt x="191" y="145"/>
                  </a:lnTo>
                  <a:lnTo>
                    <a:pt x="195" y="136"/>
                  </a:lnTo>
                  <a:lnTo>
                    <a:pt x="199" y="128"/>
                  </a:lnTo>
                  <a:lnTo>
                    <a:pt x="202" y="118"/>
                  </a:lnTo>
                  <a:lnTo>
                    <a:pt x="203" y="108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3" y="88"/>
                  </a:lnTo>
                  <a:lnTo>
                    <a:pt x="202" y="78"/>
                  </a:lnTo>
                  <a:lnTo>
                    <a:pt x="199" y="69"/>
                  </a:lnTo>
                  <a:lnTo>
                    <a:pt x="195" y="60"/>
                  </a:lnTo>
                  <a:lnTo>
                    <a:pt x="191" y="51"/>
                  </a:lnTo>
                  <a:lnTo>
                    <a:pt x="186" y="44"/>
                  </a:lnTo>
                  <a:lnTo>
                    <a:pt x="181" y="36"/>
                  </a:lnTo>
                  <a:lnTo>
                    <a:pt x="174" y="28"/>
                  </a:lnTo>
                  <a:lnTo>
                    <a:pt x="166" y="22"/>
                  </a:lnTo>
                  <a:lnTo>
                    <a:pt x="158" y="17"/>
                  </a:lnTo>
                  <a:lnTo>
                    <a:pt x="150" y="12"/>
                  </a:lnTo>
                  <a:lnTo>
                    <a:pt x="141" y="8"/>
                  </a:lnTo>
                  <a:lnTo>
                    <a:pt x="132" y="5"/>
                  </a:lnTo>
                  <a:lnTo>
                    <a:pt x="122" y="1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5" y="89"/>
                  </a:lnTo>
                  <a:lnTo>
                    <a:pt x="57" y="80"/>
                  </a:lnTo>
                  <a:lnTo>
                    <a:pt x="62" y="73"/>
                  </a:lnTo>
                  <a:lnTo>
                    <a:pt x="67" y="65"/>
                  </a:lnTo>
                  <a:lnTo>
                    <a:pt x="75" y="60"/>
                  </a:lnTo>
                  <a:lnTo>
                    <a:pt x="83" y="55"/>
                  </a:lnTo>
                  <a:lnTo>
                    <a:pt x="9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11" y="53"/>
                  </a:lnTo>
                  <a:lnTo>
                    <a:pt x="120" y="55"/>
                  </a:lnTo>
                  <a:lnTo>
                    <a:pt x="128" y="60"/>
                  </a:lnTo>
                  <a:lnTo>
                    <a:pt x="136" y="65"/>
                  </a:lnTo>
                  <a:lnTo>
                    <a:pt x="141" y="73"/>
                  </a:lnTo>
                  <a:lnTo>
                    <a:pt x="146" y="80"/>
                  </a:lnTo>
                  <a:lnTo>
                    <a:pt x="148" y="89"/>
                  </a:lnTo>
                  <a:lnTo>
                    <a:pt x="149" y="99"/>
                  </a:lnTo>
                  <a:lnTo>
                    <a:pt x="149" y="99"/>
                  </a:lnTo>
                  <a:lnTo>
                    <a:pt x="148" y="107"/>
                  </a:lnTo>
                  <a:lnTo>
                    <a:pt x="146" y="116"/>
                  </a:lnTo>
                  <a:lnTo>
                    <a:pt x="141" y="123"/>
                  </a:lnTo>
                  <a:lnTo>
                    <a:pt x="136" y="131"/>
                  </a:lnTo>
                  <a:lnTo>
                    <a:pt x="128" y="136"/>
                  </a:lnTo>
                  <a:lnTo>
                    <a:pt x="120" y="141"/>
                  </a:lnTo>
                  <a:lnTo>
                    <a:pt x="111" y="143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92" y="143"/>
                  </a:lnTo>
                  <a:lnTo>
                    <a:pt x="83" y="141"/>
                  </a:lnTo>
                  <a:lnTo>
                    <a:pt x="75" y="136"/>
                  </a:lnTo>
                  <a:lnTo>
                    <a:pt x="67" y="131"/>
                  </a:lnTo>
                  <a:lnTo>
                    <a:pt x="62" y="123"/>
                  </a:lnTo>
                  <a:lnTo>
                    <a:pt x="57" y="116"/>
                  </a:lnTo>
                  <a:lnTo>
                    <a:pt x="55" y="107"/>
                  </a:lnTo>
                  <a:lnTo>
                    <a:pt x="54" y="99"/>
                  </a:lnTo>
                  <a:lnTo>
                    <a:pt x="54" y="99"/>
                  </a:lnTo>
                  <a:close/>
                </a:path>
              </a:pathLst>
            </a:custGeom>
            <a:solidFill>
              <a:srgbClr val="F6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20"/>
            <p:cNvSpPr>
              <a:spLocks/>
            </p:cNvSpPr>
            <p:nvPr/>
          </p:nvSpPr>
          <p:spPr bwMode="auto">
            <a:xfrm flipH="1">
              <a:off x="4322073" y="530649"/>
              <a:ext cx="27808" cy="22587"/>
            </a:xfrm>
            <a:custGeom>
              <a:avLst/>
              <a:gdLst>
                <a:gd name="T0" fmla="*/ 48 w 95"/>
                <a:gd name="T1" fmla="*/ 0 h 92"/>
                <a:gd name="T2" fmla="*/ 48 w 95"/>
                <a:gd name="T3" fmla="*/ 0 h 92"/>
                <a:gd name="T4" fmla="*/ 38 w 95"/>
                <a:gd name="T5" fmla="*/ 1 h 92"/>
                <a:gd name="T6" fmla="*/ 29 w 95"/>
                <a:gd name="T7" fmla="*/ 3 h 92"/>
                <a:gd name="T8" fmla="*/ 21 w 95"/>
                <a:gd name="T9" fmla="*/ 8 h 92"/>
                <a:gd name="T10" fmla="*/ 13 w 95"/>
                <a:gd name="T11" fmla="*/ 13 h 92"/>
                <a:gd name="T12" fmla="*/ 8 w 95"/>
                <a:gd name="T13" fmla="*/ 21 h 92"/>
                <a:gd name="T14" fmla="*/ 3 w 95"/>
                <a:gd name="T15" fmla="*/ 28 h 92"/>
                <a:gd name="T16" fmla="*/ 1 w 95"/>
                <a:gd name="T17" fmla="*/ 37 h 92"/>
                <a:gd name="T18" fmla="*/ 0 w 95"/>
                <a:gd name="T19" fmla="*/ 47 h 92"/>
                <a:gd name="T20" fmla="*/ 0 w 95"/>
                <a:gd name="T21" fmla="*/ 47 h 92"/>
                <a:gd name="T22" fmla="*/ 1 w 95"/>
                <a:gd name="T23" fmla="*/ 55 h 92"/>
                <a:gd name="T24" fmla="*/ 3 w 95"/>
                <a:gd name="T25" fmla="*/ 64 h 92"/>
                <a:gd name="T26" fmla="*/ 8 w 95"/>
                <a:gd name="T27" fmla="*/ 71 h 92"/>
                <a:gd name="T28" fmla="*/ 13 w 95"/>
                <a:gd name="T29" fmla="*/ 79 h 92"/>
                <a:gd name="T30" fmla="*/ 21 w 95"/>
                <a:gd name="T31" fmla="*/ 84 h 92"/>
                <a:gd name="T32" fmla="*/ 29 w 95"/>
                <a:gd name="T33" fmla="*/ 89 h 92"/>
                <a:gd name="T34" fmla="*/ 38 w 95"/>
                <a:gd name="T35" fmla="*/ 91 h 92"/>
                <a:gd name="T36" fmla="*/ 48 w 95"/>
                <a:gd name="T37" fmla="*/ 92 h 92"/>
                <a:gd name="T38" fmla="*/ 48 w 95"/>
                <a:gd name="T39" fmla="*/ 92 h 92"/>
                <a:gd name="T40" fmla="*/ 57 w 95"/>
                <a:gd name="T41" fmla="*/ 91 h 92"/>
                <a:gd name="T42" fmla="*/ 66 w 95"/>
                <a:gd name="T43" fmla="*/ 89 h 92"/>
                <a:gd name="T44" fmla="*/ 74 w 95"/>
                <a:gd name="T45" fmla="*/ 84 h 92"/>
                <a:gd name="T46" fmla="*/ 82 w 95"/>
                <a:gd name="T47" fmla="*/ 79 h 92"/>
                <a:gd name="T48" fmla="*/ 87 w 95"/>
                <a:gd name="T49" fmla="*/ 71 h 92"/>
                <a:gd name="T50" fmla="*/ 92 w 95"/>
                <a:gd name="T51" fmla="*/ 64 h 92"/>
                <a:gd name="T52" fmla="*/ 94 w 95"/>
                <a:gd name="T53" fmla="*/ 55 h 92"/>
                <a:gd name="T54" fmla="*/ 95 w 95"/>
                <a:gd name="T55" fmla="*/ 47 h 92"/>
                <a:gd name="T56" fmla="*/ 95 w 95"/>
                <a:gd name="T57" fmla="*/ 47 h 92"/>
                <a:gd name="T58" fmla="*/ 94 w 95"/>
                <a:gd name="T59" fmla="*/ 37 h 92"/>
                <a:gd name="T60" fmla="*/ 92 w 95"/>
                <a:gd name="T61" fmla="*/ 28 h 92"/>
                <a:gd name="T62" fmla="*/ 87 w 95"/>
                <a:gd name="T63" fmla="*/ 21 h 92"/>
                <a:gd name="T64" fmla="*/ 82 w 95"/>
                <a:gd name="T65" fmla="*/ 13 h 92"/>
                <a:gd name="T66" fmla="*/ 74 w 95"/>
                <a:gd name="T67" fmla="*/ 8 h 92"/>
                <a:gd name="T68" fmla="*/ 66 w 95"/>
                <a:gd name="T69" fmla="*/ 3 h 92"/>
                <a:gd name="T70" fmla="*/ 57 w 95"/>
                <a:gd name="T71" fmla="*/ 1 h 92"/>
                <a:gd name="T72" fmla="*/ 48 w 95"/>
                <a:gd name="T73" fmla="*/ 0 h 92"/>
                <a:gd name="T74" fmla="*/ 48 w 95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2">
                  <a:moveTo>
                    <a:pt x="48" y="0"/>
                  </a:moveTo>
                  <a:lnTo>
                    <a:pt x="48" y="0"/>
                  </a:lnTo>
                  <a:lnTo>
                    <a:pt x="38" y="1"/>
                  </a:lnTo>
                  <a:lnTo>
                    <a:pt x="29" y="3"/>
                  </a:lnTo>
                  <a:lnTo>
                    <a:pt x="21" y="8"/>
                  </a:lnTo>
                  <a:lnTo>
                    <a:pt x="13" y="13"/>
                  </a:lnTo>
                  <a:lnTo>
                    <a:pt x="8" y="21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3" y="64"/>
                  </a:lnTo>
                  <a:lnTo>
                    <a:pt x="8" y="71"/>
                  </a:lnTo>
                  <a:lnTo>
                    <a:pt x="13" y="79"/>
                  </a:lnTo>
                  <a:lnTo>
                    <a:pt x="21" y="84"/>
                  </a:lnTo>
                  <a:lnTo>
                    <a:pt x="29" y="89"/>
                  </a:lnTo>
                  <a:lnTo>
                    <a:pt x="38" y="91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7" y="91"/>
                  </a:lnTo>
                  <a:lnTo>
                    <a:pt x="66" y="89"/>
                  </a:lnTo>
                  <a:lnTo>
                    <a:pt x="74" y="84"/>
                  </a:lnTo>
                  <a:lnTo>
                    <a:pt x="82" y="79"/>
                  </a:lnTo>
                  <a:lnTo>
                    <a:pt x="87" y="71"/>
                  </a:lnTo>
                  <a:lnTo>
                    <a:pt x="92" y="64"/>
                  </a:lnTo>
                  <a:lnTo>
                    <a:pt x="94" y="55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4" y="37"/>
                  </a:lnTo>
                  <a:lnTo>
                    <a:pt x="92" y="28"/>
                  </a:lnTo>
                  <a:lnTo>
                    <a:pt x="87" y="21"/>
                  </a:lnTo>
                  <a:lnTo>
                    <a:pt x="82" y="13"/>
                  </a:lnTo>
                  <a:lnTo>
                    <a:pt x="74" y="8"/>
                  </a:lnTo>
                  <a:lnTo>
                    <a:pt x="66" y="3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21"/>
            <p:cNvSpPr>
              <a:spLocks noEditPoints="1"/>
            </p:cNvSpPr>
            <p:nvPr/>
          </p:nvSpPr>
          <p:spPr bwMode="auto">
            <a:xfrm flipH="1">
              <a:off x="3880396" y="966744"/>
              <a:ext cx="88638" cy="74710"/>
            </a:xfrm>
            <a:custGeom>
              <a:avLst/>
              <a:gdLst>
                <a:gd name="T0" fmla="*/ 138 w 309"/>
                <a:gd name="T1" fmla="*/ 1 h 298"/>
                <a:gd name="T2" fmla="*/ 94 w 309"/>
                <a:gd name="T3" fmla="*/ 12 h 298"/>
                <a:gd name="T4" fmla="*/ 56 w 309"/>
                <a:gd name="T5" fmla="*/ 34 h 298"/>
                <a:gd name="T6" fmla="*/ 26 w 309"/>
                <a:gd name="T7" fmla="*/ 66 h 298"/>
                <a:gd name="T8" fmla="*/ 7 w 309"/>
                <a:gd name="T9" fmla="*/ 104 h 298"/>
                <a:gd name="T10" fmla="*/ 0 w 309"/>
                <a:gd name="T11" fmla="*/ 149 h 298"/>
                <a:gd name="T12" fmla="*/ 2 w 309"/>
                <a:gd name="T13" fmla="*/ 179 h 298"/>
                <a:gd name="T14" fmla="*/ 18 w 309"/>
                <a:gd name="T15" fmla="*/ 220 h 298"/>
                <a:gd name="T16" fmla="*/ 45 w 309"/>
                <a:gd name="T17" fmla="*/ 253 h 298"/>
                <a:gd name="T18" fmla="*/ 81 w 309"/>
                <a:gd name="T19" fmla="*/ 279 h 298"/>
                <a:gd name="T20" fmla="*/ 124 w 309"/>
                <a:gd name="T21" fmla="*/ 294 h 298"/>
                <a:gd name="T22" fmla="*/ 155 w 309"/>
                <a:gd name="T23" fmla="*/ 298 h 298"/>
                <a:gd name="T24" fmla="*/ 201 w 309"/>
                <a:gd name="T25" fmla="*/ 291 h 298"/>
                <a:gd name="T26" fmla="*/ 241 w 309"/>
                <a:gd name="T27" fmla="*/ 272 h 298"/>
                <a:gd name="T28" fmla="*/ 274 w 309"/>
                <a:gd name="T29" fmla="*/ 244 h 298"/>
                <a:gd name="T30" fmla="*/ 298 w 309"/>
                <a:gd name="T31" fmla="*/ 207 h 298"/>
                <a:gd name="T32" fmla="*/ 309 w 309"/>
                <a:gd name="T33" fmla="*/ 164 h 298"/>
                <a:gd name="T34" fmla="*/ 309 w 309"/>
                <a:gd name="T35" fmla="*/ 134 h 298"/>
                <a:gd name="T36" fmla="*/ 298 w 309"/>
                <a:gd name="T37" fmla="*/ 90 h 298"/>
                <a:gd name="T38" fmla="*/ 274 w 309"/>
                <a:gd name="T39" fmla="*/ 54 h 298"/>
                <a:gd name="T40" fmla="*/ 241 w 309"/>
                <a:gd name="T41" fmla="*/ 26 h 298"/>
                <a:gd name="T42" fmla="*/ 201 w 309"/>
                <a:gd name="T43" fmla="*/ 6 h 298"/>
                <a:gd name="T44" fmla="*/ 155 w 309"/>
                <a:gd name="T45" fmla="*/ 0 h 298"/>
                <a:gd name="T46" fmla="*/ 53 w 309"/>
                <a:gd name="T47" fmla="*/ 149 h 298"/>
                <a:gd name="T48" fmla="*/ 57 w 309"/>
                <a:gd name="T49" fmla="*/ 119 h 298"/>
                <a:gd name="T50" fmla="*/ 70 w 309"/>
                <a:gd name="T51" fmla="*/ 94 h 298"/>
                <a:gd name="T52" fmla="*/ 90 w 309"/>
                <a:gd name="T53" fmla="*/ 73 h 298"/>
                <a:gd name="T54" fmla="*/ 115 w 309"/>
                <a:gd name="T55" fmla="*/ 58 h 298"/>
                <a:gd name="T56" fmla="*/ 144 w 309"/>
                <a:gd name="T57" fmla="*/ 50 h 298"/>
                <a:gd name="T58" fmla="*/ 165 w 309"/>
                <a:gd name="T59" fmla="*/ 50 h 298"/>
                <a:gd name="T60" fmla="*/ 194 w 309"/>
                <a:gd name="T61" fmla="*/ 58 h 298"/>
                <a:gd name="T62" fmla="*/ 219 w 309"/>
                <a:gd name="T63" fmla="*/ 73 h 298"/>
                <a:gd name="T64" fmla="*/ 239 w 309"/>
                <a:gd name="T65" fmla="*/ 94 h 298"/>
                <a:gd name="T66" fmla="*/ 252 w 309"/>
                <a:gd name="T67" fmla="*/ 119 h 298"/>
                <a:gd name="T68" fmla="*/ 256 w 309"/>
                <a:gd name="T69" fmla="*/ 149 h 298"/>
                <a:gd name="T70" fmla="*/ 255 w 309"/>
                <a:gd name="T71" fmla="*/ 168 h 298"/>
                <a:gd name="T72" fmla="*/ 244 w 309"/>
                <a:gd name="T73" fmla="*/ 195 h 298"/>
                <a:gd name="T74" fmla="*/ 227 w 309"/>
                <a:gd name="T75" fmla="*/ 218 h 298"/>
                <a:gd name="T76" fmla="*/ 203 w 309"/>
                <a:gd name="T77" fmla="*/ 235 h 298"/>
                <a:gd name="T78" fmla="*/ 175 w 309"/>
                <a:gd name="T79" fmla="*/ 245 h 298"/>
                <a:gd name="T80" fmla="*/ 155 w 309"/>
                <a:gd name="T81" fmla="*/ 247 h 298"/>
                <a:gd name="T82" fmla="*/ 125 w 309"/>
                <a:gd name="T83" fmla="*/ 243 h 298"/>
                <a:gd name="T84" fmla="*/ 98 w 309"/>
                <a:gd name="T85" fmla="*/ 230 h 298"/>
                <a:gd name="T86" fmla="*/ 75 w 309"/>
                <a:gd name="T87" fmla="*/ 211 h 298"/>
                <a:gd name="T88" fmla="*/ 61 w 309"/>
                <a:gd name="T89" fmla="*/ 186 h 298"/>
                <a:gd name="T90" fmla="*/ 53 w 309"/>
                <a:gd name="T91" fmla="*/ 15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9" h="298">
                  <a:moveTo>
                    <a:pt x="155" y="0"/>
                  </a:moveTo>
                  <a:lnTo>
                    <a:pt x="155" y="0"/>
                  </a:lnTo>
                  <a:lnTo>
                    <a:pt x="138" y="1"/>
                  </a:lnTo>
                  <a:lnTo>
                    <a:pt x="124" y="3"/>
                  </a:lnTo>
                  <a:lnTo>
                    <a:pt x="109" y="6"/>
                  </a:lnTo>
                  <a:lnTo>
                    <a:pt x="94" y="12"/>
                  </a:lnTo>
                  <a:lnTo>
                    <a:pt x="81" y="18"/>
                  </a:lnTo>
                  <a:lnTo>
                    <a:pt x="68" y="26"/>
                  </a:lnTo>
                  <a:lnTo>
                    <a:pt x="56" y="34"/>
                  </a:lnTo>
                  <a:lnTo>
                    <a:pt x="45" y="43"/>
                  </a:lnTo>
                  <a:lnTo>
                    <a:pt x="35" y="54"/>
                  </a:lnTo>
                  <a:lnTo>
                    <a:pt x="26" y="66"/>
                  </a:lnTo>
                  <a:lnTo>
                    <a:pt x="18" y="77"/>
                  </a:lnTo>
                  <a:lnTo>
                    <a:pt x="13" y="90"/>
                  </a:lnTo>
                  <a:lnTo>
                    <a:pt x="7" y="104"/>
                  </a:lnTo>
                  <a:lnTo>
                    <a:pt x="2" y="118"/>
                  </a:lnTo>
                  <a:lnTo>
                    <a:pt x="0" y="134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64"/>
                  </a:lnTo>
                  <a:lnTo>
                    <a:pt x="2" y="179"/>
                  </a:lnTo>
                  <a:lnTo>
                    <a:pt x="7" y="193"/>
                  </a:lnTo>
                  <a:lnTo>
                    <a:pt x="13" y="207"/>
                  </a:lnTo>
                  <a:lnTo>
                    <a:pt x="18" y="220"/>
                  </a:lnTo>
                  <a:lnTo>
                    <a:pt x="26" y="232"/>
                  </a:lnTo>
                  <a:lnTo>
                    <a:pt x="35" y="244"/>
                  </a:lnTo>
                  <a:lnTo>
                    <a:pt x="45" y="253"/>
                  </a:lnTo>
                  <a:lnTo>
                    <a:pt x="56" y="263"/>
                  </a:lnTo>
                  <a:lnTo>
                    <a:pt x="68" y="272"/>
                  </a:lnTo>
                  <a:lnTo>
                    <a:pt x="81" y="279"/>
                  </a:lnTo>
                  <a:lnTo>
                    <a:pt x="94" y="286"/>
                  </a:lnTo>
                  <a:lnTo>
                    <a:pt x="109" y="291"/>
                  </a:lnTo>
                  <a:lnTo>
                    <a:pt x="124" y="294"/>
                  </a:lnTo>
                  <a:lnTo>
                    <a:pt x="138" y="297"/>
                  </a:lnTo>
                  <a:lnTo>
                    <a:pt x="155" y="298"/>
                  </a:lnTo>
                  <a:lnTo>
                    <a:pt x="155" y="298"/>
                  </a:lnTo>
                  <a:lnTo>
                    <a:pt x="171" y="297"/>
                  </a:lnTo>
                  <a:lnTo>
                    <a:pt x="185" y="294"/>
                  </a:lnTo>
                  <a:lnTo>
                    <a:pt x="201" y="291"/>
                  </a:lnTo>
                  <a:lnTo>
                    <a:pt x="214" y="286"/>
                  </a:lnTo>
                  <a:lnTo>
                    <a:pt x="228" y="279"/>
                  </a:lnTo>
                  <a:lnTo>
                    <a:pt x="241" y="272"/>
                  </a:lnTo>
                  <a:lnTo>
                    <a:pt x="253" y="263"/>
                  </a:lnTo>
                  <a:lnTo>
                    <a:pt x="264" y="253"/>
                  </a:lnTo>
                  <a:lnTo>
                    <a:pt x="274" y="244"/>
                  </a:lnTo>
                  <a:lnTo>
                    <a:pt x="283" y="232"/>
                  </a:lnTo>
                  <a:lnTo>
                    <a:pt x="291" y="220"/>
                  </a:lnTo>
                  <a:lnTo>
                    <a:pt x="298" y="207"/>
                  </a:lnTo>
                  <a:lnTo>
                    <a:pt x="302" y="193"/>
                  </a:lnTo>
                  <a:lnTo>
                    <a:pt x="306" y="179"/>
                  </a:lnTo>
                  <a:lnTo>
                    <a:pt x="309" y="164"/>
                  </a:lnTo>
                  <a:lnTo>
                    <a:pt x="309" y="149"/>
                  </a:lnTo>
                  <a:lnTo>
                    <a:pt x="309" y="149"/>
                  </a:lnTo>
                  <a:lnTo>
                    <a:pt x="309" y="134"/>
                  </a:lnTo>
                  <a:lnTo>
                    <a:pt x="306" y="118"/>
                  </a:lnTo>
                  <a:lnTo>
                    <a:pt x="302" y="104"/>
                  </a:lnTo>
                  <a:lnTo>
                    <a:pt x="298" y="90"/>
                  </a:lnTo>
                  <a:lnTo>
                    <a:pt x="291" y="77"/>
                  </a:lnTo>
                  <a:lnTo>
                    <a:pt x="283" y="66"/>
                  </a:lnTo>
                  <a:lnTo>
                    <a:pt x="274" y="54"/>
                  </a:lnTo>
                  <a:lnTo>
                    <a:pt x="264" y="43"/>
                  </a:lnTo>
                  <a:lnTo>
                    <a:pt x="253" y="34"/>
                  </a:lnTo>
                  <a:lnTo>
                    <a:pt x="241" y="26"/>
                  </a:lnTo>
                  <a:lnTo>
                    <a:pt x="228" y="18"/>
                  </a:lnTo>
                  <a:lnTo>
                    <a:pt x="214" y="12"/>
                  </a:lnTo>
                  <a:lnTo>
                    <a:pt x="201" y="6"/>
                  </a:lnTo>
                  <a:lnTo>
                    <a:pt x="185" y="3"/>
                  </a:lnTo>
                  <a:lnTo>
                    <a:pt x="171" y="1"/>
                  </a:lnTo>
                  <a:lnTo>
                    <a:pt x="155" y="0"/>
                  </a:lnTo>
                  <a:lnTo>
                    <a:pt x="155" y="0"/>
                  </a:lnTo>
                  <a:close/>
                  <a:moveTo>
                    <a:pt x="53" y="149"/>
                  </a:moveTo>
                  <a:lnTo>
                    <a:pt x="53" y="149"/>
                  </a:lnTo>
                  <a:lnTo>
                    <a:pt x="53" y="139"/>
                  </a:lnTo>
                  <a:lnTo>
                    <a:pt x="55" y="129"/>
                  </a:lnTo>
                  <a:lnTo>
                    <a:pt x="57" y="119"/>
                  </a:lnTo>
                  <a:lnTo>
                    <a:pt x="61" y="111"/>
                  </a:lnTo>
                  <a:lnTo>
                    <a:pt x="65" y="102"/>
                  </a:lnTo>
                  <a:lnTo>
                    <a:pt x="70" y="94"/>
                  </a:lnTo>
                  <a:lnTo>
                    <a:pt x="75" y="86"/>
                  </a:lnTo>
                  <a:lnTo>
                    <a:pt x="82" y="80"/>
                  </a:lnTo>
                  <a:lnTo>
                    <a:pt x="90" y="73"/>
                  </a:lnTo>
                  <a:lnTo>
                    <a:pt x="98" y="68"/>
                  </a:lnTo>
                  <a:lnTo>
                    <a:pt x="106" y="62"/>
                  </a:lnTo>
                  <a:lnTo>
                    <a:pt x="115" y="58"/>
                  </a:lnTo>
                  <a:lnTo>
                    <a:pt x="125" y="55"/>
                  </a:lnTo>
                  <a:lnTo>
                    <a:pt x="134" y="53"/>
                  </a:lnTo>
                  <a:lnTo>
                    <a:pt x="144" y="50"/>
                  </a:lnTo>
                  <a:lnTo>
                    <a:pt x="155" y="50"/>
                  </a:lnTo>
                  <a:lnTo>
                    <a:pt x="155" y="50"/>
                  </a:lnTo>
                  <a:lnTo>
                    <a:pt x="165" y="50"/>
                  </a:lnTo>
                  <a:lnTo>
                    <a:pt x="175" y="53"/>
                  </a:lnTo>
                  <a:lnTo>
                    <a:pt x="185" y="55"/>
                  </a:lnTo>
                  <a:lnTo>
                    <a:pt x="194" y="58"/>
                  </a:lnTo>
                  <a:lnTo>
                    <a:pt x="203" y="62"/>
                  </a:lnTo>
                  <a:lnTo>
                    <a:pt x="211" y="68"/>
                  </a:lnTo>
                  <a:lnTo>
                    <a:pt x="219" y="73"/>
                  </a:lnTo>
                  <a:lnTo>
                    <a:pt x="227" y="80"/>
                  </a:lnTo>
                  <a:lnTo>
                    <a:pt x="234" y="86"/>
                  </a:lnTo>
                  <a:lnTo>
                    <a:pt x="239" y="94"/>
                  </a:lnTo>
                  <a:lnTo>
                    <a:pt x="244" y="102"/>
                  </a:lnTo>
                  <a:lnTo>
                    <a:pt x="248" y="111"/>
                  </a:lnTo>
                  <a:lnTo>
                    <a:pt x="252" y="119"/>
                  </a:lnTo>
                  <a:lnTo>
                    <a:pt x="255" y="129"/>
                  </a:lnTo>
                  <a:lnTo>
                    <a:pt x="256" y="139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6" y="158"/>
                  </a:lnTo>
                  <a:lnTo>
                    <a:pt x="255" y="168"/>
                  </a:lnTo>
                  <a:lnTo>
                    <a:pt x="252" y="178"/>
                  </a:lnTo>
                  <a:lnTo>
                    <a:pt x="248" y="186"/>
                  </a:lnTo>
                  <a:lnTo>
                    <a:pt x="244" y="195"/>
                  </a:lnTo>
                  <a:lnTo>
                    <a:pt x="239" y="204"/>
                  </a:lnTo>
                  <a:lnTo>
                    <a:pt x="234" y="211"/>
                  </a:lnTo>
                  <a:lnTo>
                    <a:pt x="227" y="218"/>
                  </a:lnTo>
                  <a:lnTo>
                    <a:pt x="219" y="224"/>
                  </a:lnTo>
                  <a:lnTo>
                    <a:pt x="211" y="230"/>
                  </a:lnTo>
                  <a:lnTo>
                    <a:pt x="203" y="235"/>
                  </a:lnTo>
                  <a:lnTo>
                    <a:pt x="194" y="239"/>
                  </a:lnTo>
                  <a:lnTo>
                    <a:pt x="185" y="243"/>
                  </a:lnTo>
                  <a:lnTo>
                    <a:pt x="175" y="245"/>
                  </a:lnTo>
                  <a:lnTo>
                    <a:pt x="165" y="246"/>
                  </a:lnTo>
                  <a:lnTo>
                    <a:pt x="155" y="247"/>
                  </a:lnTo>
                  <a:lnTo>
                    <a:pt x="155" y="247"/>
                  </a:lnTo>
                  <a:lnTo>
                    <a:pt x="144" y="246"/>
                  </a:lnTo>
                  <a:lnTo>
                    <a:pt x="134" y="245"/>
                  </a:lnTo>
                  <a:lnTo>
                    <a:pt x="125" y="243"/>
                  </a:lnTo>
                  <a:lnTo>
                    <a:pt x="115" y="239"/>
                  </a:lnTo>
                  <a:lnTo>
                    <a:pt x="106" y="235"/>
                  </a:lnTo>
                  <a:lnTo>
                    <a:pt x="98" y="230"/>
                  </a:lnTo>
                  <a:lnTo>
                    <a:pt x="90" y="224"/>
                  </a:lnTo>
                  <a:lnTo>
                    <a:pt x="82" y="218"/>
                  </a:lnTo>
                  <a:lnTo>
                    <a:pt x="75" y="211"/>
                  </a:lnTo>
                  <a:lnTo>
                    <a:pt x="70" y="204"/>
                  </a:lnTo>
                  <a:lnTo>
                    <a:pt x="65" y="195"/>
                  </a:lnTo>
                  <a:lnTo>
                    <a:pt x="61" y="186"/>
                  </a:lnTo>
                  <a:lnTo>
                    <a:pt x="57" y="178"/>
                  </a:lnTo>
                  <a:lnTo>
                    <a:pt x="55" y="168"/>
                  </a:lnTo>
                  <a:lnTo>
                    <a:pt x="53" y="158"/>
                  </a:lnTo>
                  <a:lnTo>
                    <a:pt x="53" y="149"/>
                  </a:lnTo>
                  <a:lnTo>
                    <a:pt x="53" y="149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22"/>
            <p:cNvSpPr>
              <a:spLocks noEditPoints="1"/>
            </p:cNvSpPr>
            <p:nvPr/>
          </p:nvSpPr>
          <p:spPr bwMode="auto">
            <a:xfrm flipH="1">
              <a:off x="3894300" y="978906"/>
              <a:ext cx="59092" cy="50385"/>
            </a:xfrm>
            <a:custGeom>
              <a:avLst/>
              <a:gdLst>
                <a:gd name="T0" fmla="*/ 102 w 203"/>
                <a:gd name="T1" fmla="*/ 0 h 197"/>
                <a:gd name="T2" fmla="*/ 81 w 203"/>
                <a:gd name="T3" fmla="*/ 3 h 197"/>
                <a:gd name="T4" fmla="*/ 62 w 203"/>
                <a:gd name="T5" fmla="*/ 8 h 197"/>
                <a:gd name="T6" fmla="*/ 45 w 203"/>
                <a:gd name="T7" fmla="*/ 18 h 197"/>
                <a:gd name="T8" fmla="*/ 29 w 203"/>
                <a:gd name="T9" fmla="*/ 30 h 197"/>
                <a:gd name="T10" fmla="*/ 17 w 203"/>
                <a:gd name="T11" fmla="*/ 44 h 197"/>
                <a:gd name="T12" fmla="*/ 8 w 203"/>
                <a:gd name="T13" fmla="*/ 61 h 197"/>
                <a:gd name="T14" fmla="*/ 2 w 203"/>
                <a:gd name="T15" fmla="*/ 79 h 197"/>
                <a:gd name="T16" fmla="*/ 0 w 203"/>
                <a:gd name="T17" fmla="*/ 99 h 197"/>
                <a:gd name="T18" fmla="*/ 0 w 203"/>
                <a:gd name="T19" fmla="*/ 108 h 197"/>
                <a:gd name="T20" fmla="*/ 4 w 203"/>
                <a:gd name="T21" fmla="*/ 128 h 197"/>
                <a:gd name="T22" fmla="*/ 12 w 203"/>
                <a:gd name="T23" fmla="*/ 145 h 197"/>
                <a:gd name="T24" fmla="*/ 22 w 203"/>
                <a:gd name="T25" fmla="*/ 161 h 197"/>
                <a:gd name="T26" fmla="*/ 37 w 203"/>
                <a:gd name="T27" fmla="*/ 174 h 197"/>
                <a:gd name="T28" fmla="*/ 53 w 203"/>
                <a:gd name="T29" fmla="*/ 185 h 197"/>
                <a:gd name="T30" fmla="*/ 72 w 203"/>
                <a:gd name="T31" fmla="*/ 193 h 197"/>
                <a:gd name="T32" fmla="*/ 91 w 203"/>
                <a:gd name="T33" fmla="*/ 196 h 197"/>
                <a:gd name="T34" fmla="*/ 102 w 203"/>
                <a:gd name="T35" fmla="*/ 197 h 197"/>
                <a:gd name="T36" fmla="*/ 122 w 203"/>
                <a:gd name="T37" fmla="*/ 195 h 197"/>
                <a:gd name="T38" fmla="*/ 141 w 203"/>
                <a:gd name="T39" fmla="*/ 189 h 197"/>
                <a:gd name="T40" fmla="*/ 158 w 203"/>
                <a:gd name="T41" fmla="*/ 180 h 197"/>
                <a:gd name="T42" fmla="*/ 174 w 203"/>
                <a:gd name="T43" fmla="*/ 168 h 197"/>
                <a:gd name="T44" fmla="*/ 186 w 203"/>
                <a:gd name="T45" fmla="*/ 154 h 197"/>
                <a:gd name="T46" fmla="*/ 195 w 203"/>
                <a:gd name="T47" fmla="*/ 136 h 197"/>
                <a:gd name="T48" fmla="*/ 202 w 203"/>
                <a:gd name="T49" fmla="*/ 118 h 197"/>
                <a:gd name="T50" fmla="*/ 203 w 203"/>
                <a:gd name="T51" fmla="*/ 99 h 197"/>
                <a:gd name="T52" fmla="*/ 203 w 203"/>
                <a:gd name="T53" fmla="*/ 89 h 197"/>
                <a:gd name="T54" fmla="*/ 199 w 203"/>
                <a:gd name="T55" fmla="*/ 69 h 197"/>
                <a:gd name="T56" fmla="*/ 191 w 203"/>
                <a:gd name="T57" fmla="*/ 52 h 197"/>
                <a:gd name="T58" fmla="*/ 181 w 203"/>
                <a:gd name="T59" fmla="*/ 36 h 197"/>
                <a:gd name="T60" fmla="*/ 166 w 203"/>
                <a:gd name="T61" fmla="*/ 23 h 197"/>
                <a:gd name="T62" fmla="*/ 150 w 203"/>
                <a:gd name="T63" fmla="*/ 12 h 197"/>
                <a:gd name="T64" fmla="*/ 132 w 203"/>
                <a:gd name="T65" fmla="*/ 5 h 197"/>
                <a:gd name="T66" fmla="*/ 112 w 203"/>
                <a:gd name="T67" fmla="*/ 0 h 197"/>
                <a:gd name="T68" fmla="*/ 102 w 203"/>
                <a:gd name="T69" fmla="*/ 0 h 197"/>
                <a:gd name="T70" fmla="*/ 54 w 203"/>
                <a:gd name="T71" fmla="*/ 99 h 197"/>
                <a:gd name="T72" fmla="*/ 57 w 203"/>
                <a:gd name="T73" fmla="*/ 80 h 197"/>
                <a:gd name="T74" fmla="*/ 67 w 203"/>
                <a:gd name="T75" fmla="*/ 66 h 197"/>
                <a:gd name="T76" fmla="*/ 83 w 203"/>
                <a:gd name="T77" fmla="*/ 57 h 197"/>
                <a:gd name="T78" fmla="*/ 102 w 203"/>
                <a:gd name="T79" fmla="*/ 52 h 197"/>
                <a:gd name="T80" fmla="*/ 111 w 203"/>
                <a:gd name="T81" fmla="*/ 53 h 197"/>
                <a:gd name="T82" fmla="*/ 128 w 203"/>
                <a:gd name="T83" fmla="*/ 61 h 197"/>
                <a:gd name="T84" fmla="*/ 141 w 203"/>
                <a:gd name="T85" fmla="*/ 73 h 197"/>
                <a:gd name="T86" fmla="*/ 148 w 203"/>
                <a:gd name="T87" fmla="*/ 89 h 197"/>
                <a:gd name="T88" fmla="*/ 149 w 203"/>
                <a:gd name="T89" fmla="*/ 99 h 197"/>
                <a:gd name="T90" fmla="*/ 146 w 203"/>
                <a:gd name="T91" fmla="*/ 117 h 197"/>
                <a:gd name="T92" fmla="*/ 136 w 203"/>
                <a:gd name="T93" fmla="*/ 131 h 197"/>
                <a:gd name="T94" fmla="*/ 120 w 203"/>
                <a:gd name="T95" fmla="*/ 141 h 197"/>
                <a:gd name="T96" fmla="*/ 102 w 203"/>
                <a:gd name="T97" fmla="*/ 145 h 197"/>
                <a:gd name="T98" fmla="*/ 92 w 203"/>
                <a:gd name="T99" fmla="*/ 144 h 197"/>
                <a:gd name="T100" fmla="*/ 75 w 203"/>
                <a:gd name="T101" fmla="*/ 136 h 197"/>
                <a:gd name="T102" fmla="*/ 62 w 203"/>
                <a:gd name="T103" fmla="*/ 125 h 197"/>
                <a:gd name="T104" fmla="*/ 55 w 203"/>
                <a:gd name="T105" fmla="*/ 108 h 197"/>
                <a:gd name="T106" fmla="*/ 54 w 203"/>
                <a:gd name="T107" fmla="*/ 9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" h="197">
                  <a:moveTo>
                    <a:pt x="102" y="0"/>
                  </a:moveTo>
                  <a:lnTo>
                    <a:pt x="102" y="0"/>
                  </a:lnTo>
                  <a:lnTo>
                    <a:pt x="91" y="0"/>
                  </a:lnTo>
                  <a:lnTo>
                    <a:pt x="81" y="3"/>
                  </a:lnTo>
                  <a:lnTo>
                    <a:pt x="72" y="5"/>
                  </a:lnTo>
                  <a:lnTo>
                    <a:pt x="62" y="8"/>
                  </a:lnTo>
                  <a:lnTo>
                    <a:pt x="53" y="12"/>
                  </a:lnTo>
                  <a:lnTo>
                    <a:pt x="45" y="18"/>
                  </a:lnTo>
                  <a:lnTo>
                    <a:pt x="37" y="23"/>
                  </a:lnTo>
                  <a:lnTo>
                    <a:pt x="29" y="30"/>
                  </a:lnTo>
                  <a:lnTo>
                    <a:pt x="22" y="36"/>
                  </a:lnTo>
                  <a:lnTo>
                    <a:pt x="17" y="44"/>
                  </a:lnTo>
                  <a:lnTo>
                    <a:pt x="12" y="52"/>
                  </a:lnTo>
                  <a:lnTo>
                    <a:pt x="8" y="61"/>
                  </a:lnTo>
                  <a:lnTo>
                    <a:pt x="4" y="69"/>
                  </a:lnTo>
                  <a:lnTo>
                    <a:pt x="2" y="79"/>
                  </a:lnTo>
                  <a:lnTo>
                    <a:pt x="0" y="8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8"/>
                  </a:lnTo>
                  <a:lnTo>
                    <a:pt x="2" y="118"/>
                  </a:lnTo>
                  <a:lnTo>
                    <a:pt x="4" y="128"/>
                  </a:lnTo>
                  <a:lnTo>
                    <a:pt x="8" y="136"/>
                  </a:lnTo>
                  <a:lnTo>
                    <a:pt x="12" y="145"/>
                  </a:lnTo>
                  <a:lnTo>
                    <a:pt x="17" y="154"/>
                  </a:lnTo>
                  <a:lnTo>
                    <a:pt x="22" y="161"/>
                  </a:lnTo>
                  <a:lnTo>
                    <a:pt x="29" y="168"/>
                  </a:lnTo>
                  <a:lnTo>
                    <a:pt x="37" y="174"/>
                  </a:lnTo>
                  <a:lnTo>
                    <a:pt x="45" y="180"/>
                  </a:lnTo>
                  <a:lnTo>
                    <a:pt x="53" y="185"/>
                  </a:lnTo>
                  <a:lnTo>
                    <a:pt x="62" y="189"/>
                  </a:lnTo>
                  <a:lnTo>
                    <a:pt x="72" y="193"/>
                  </a:lnTo>
                  <a:lnTo>
                    <a:pt x="81" y="195"/>
                  </a:lnTo>
                  <a:lnTo>
                    <a:pt x="91" y="196"/>
                  </a:lnTo>
                  <a:lnTo>
                    <a:pt x="102" y="197"/>
                  </a:lnTo>
                  <a:lnTo>
                    <a:pt x="102" y="197"/>
                  </a:lnTo>
                  <a:lnTo>
                    <a:pt x="112" y="196"/>
                  </a:lnTo>
                  <a:lnTo>
                    <a:pt x="122" y="195"/>
                  </a:lnTo>
                  <a:lnTo>
                    <a:pt x="132" y="193"/>
                  </a:lnTo>
                  <a:lnTo>
                    <a:pt x="141" y="189"/>
                  </a:lnTo>
                  <a:lnTo>
                    <a:pt x="150" y="185"/>
                  </a:lnTo>
                  <a:lnTo>
                    <a:pt x="158" y="180"/>
                  </a:lnTo>
                  <a:lnTo>
                    <a:pt x="166" y="174"/>
                  </a:lnTo>
                  <a:lnTo>
                    <a:pt x="174" y="168"/>
                  </a:lnTo>
                  <a:lnTo>
                    <a:pt x="181" y="161"/>
                  </a:lnTo>
                  <a:lnTo>
                    <a:pt x="186" y="154"/>
                  </a:lnTo>
                  <a:lnTo>
                    <a:pt x="191" y="145"/>
                  </a:lnTo>
                  <a:lnTo>
                    <a:pt x="195" y="136"/>
                  </a:lnTo>
                  <a:lnTo>
                    <a:pt x="199" y="128"/>
                  </a:lnTo>
                  <a:lnTo>
                    <a:pt x="202" y="118"/>
                  </a:lnTo>
                  <a:lnTo>
                    <a:pt x="203" y="108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3" y="89"/>
                  </a:lnTo>
                  <a:lnTo>
                    <a:pt x="202" y="79"/>
                  </a:lnTo>
                  <a:lnTo>
                    <a:pt x="199" y="69"/>
                  </a:lnTo>
                  <a:lnTo>
                    <a:pt x="195" y="61"/>
                  </a:lnTo>
                  <a:lnTo>
                    <a:pt x="191" y="52"/>
                  </a:lnTo>
                  <a:lnTo>
                    <a:pt x="186" y="44"/>
                  </a:lnTo>
                  <a:lnTo>
                    <a:pt x="181" y="36"/>
                  </a:lnTo>
                  <a:lnTo>
                    <a:pt x="174" y="30"/>
                  </a:lnTo>
                  <a:lnTo>
                    <a:pt x="166" y="23"/>
                  </a:lnTo>
                  <a:lnTo>
                    <a:pt x="158" y="18"/>
                  </a:lnTo>
                  <a:lnTo>
                    <a:pt x="150" y="12"/>
                  </a:lnTo>
                  <a:lnTo>
                    <a:pt x="141" y="8"/>
                  </a:lnTo>
                  <a:lnTo>
                    <a:pt x="132" y="5"/>
                  </a:lnTo>
                  <a:lnTo>
                    <a:pt x="122" y="3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5" y="89"/>
                  </a:lnTo>
                  <a:lnTo>
                    <a:pt x="57" y="80"/>
                  </a:lnTo>
                  <a:lnTo>
                    <a:pt x="62" y="73"/>
                  </a:lnTo>
                  <a:lnTo>
                    <a:pt x="67" y="66"/>
                  </a:lnTo>
                  <a:lnTo>
                    <a:pt x="75" y="61"/>
                  </a:lnTo>
                  <a:lnTo>
                    <a:pt x="83" y="57"/>
                  </a:lnTo>
                  <a:lnTo>
                    <a:pt x="9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11" y="53"/>
                  </a:lnTo>
                  <a:lnTo>
                    <a:pt x="120" y="57"/>
                  </a:lnTo>
                  <a:lnTo>
                    <a:pt x="128" y="61"/>
                  </a:lnTo>
                  <a:lnTo>
                    <a:pt x="136" y="66"/>
                  </a:lnTo>
                  <a:lnTo>
                    <a:pt x="141" y="73"/>
                  </a:lnTo>
                  <a:lnTo>
                    <a:pt x="146" y="80"/>
                  </a:lnTo>
                  <a:lnTo>
                    <a:pt x="148" y="89"/>
                  </a:lnTo>
                  <a:lnTo>
                    <a:pt x="149" y="99"/>
                  </a:lnTo>
                  <a:lnTo>
                    <a:pt x="149" y="99"/>
                  </a:lnTo>
                  <a:lnTo>
                    <a:pt x="148" y="108"/>
                  </a:lnTo>
                  <a:lnTo>
                    <a:pt x="146" y="117"/>
                  </a:lnTo>
                  <a:lnTo>
                    <a:pt x="141" y="125"/>
                  </a:lnTo>
                  <a:lnTo>
                    <a:pt x="136" y="131"/>
                  </a:lnTo>
                  <a:lnTo>
                    <a:pt x="128" y="136"/>
                  </a:lnTo>
                  <a:lnTo>
                    <a:pt x="120" y="141"/>
                  </a:lnTo>
                  <a:lnTo>
                    <a:pt x="111" y="144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92" y="144"/>
                  </a:lnTo>
                  <a:lnTo>
                    <a:pt x="83" y="141"/>
                  </a:lnTo>
                  <a:lnTo>
                    <a:pt x="75" y="136"/>
                  </a:lnTo>
                  <a:lnTo>
                    <a:pt x="67" y="131"/>
                  </a:lnTo>
                  <a:lnTo>
                    <a:pt x="62" y="125"/>
                  </a:lnTo>
                  <a:lnTo>
                    <a:pt x="57" y="117"/>
                  </a:lnTo>
                  <a:lnTo>
                    <a:pt x="55" y="108"/>
                  </a:lnTo>
                  <a:lnTo>
                    <a:pt x="54" y="99"/>
                  </a:lnTo>
                  <a:lnTo>
                    <a:pt x="54" y="99"/>
                  </a:lnTo>
                  <a:close/>
                </a:path>
              </a:pathLst>
            </a:custGeom>
            <a:solidFill>
              <a:srgbClr val="F6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23"/>
            <p:cNvSpPr>
              <a:spLocks/>
            </p:cNvSpPr>
            <p:nvPr/>
          </p:nvSpPr>
          <p:spPr bwMode="auto">
            <a:xfrm flipH="1">
              <a:off x="3909942" y="992806"/>
              <a:ext cx="27808" cy="22587"/>
            </a:xfrm>
            <a:custGeom>
              <a:avLst/>
              <a:gdLst>
                <a:gd name="T0" fmla="*/ 48 w 95"/>
                <a:gd name="T1" fmla="*/ 0 h 93"/>
                <a:gd name="T2" fmla="*/ 48 w 95"/>
                <a:gd name="T3" fmla="*/ 0 h 93"/>
                <a:gd name="T4" fmla="*/ 38 w 95"/>
                <a:gd name="T5" fmla="*/ 1 h 93"/>
                <a:gd name="T6" fmla="*/ 29 w 95"/>
                <a:gd name="T7" fmla="*/ 5 h 93"/>
                <a:gd name="T8" fmla="*/ 21 w 95"/>
                <a:gd name="T9" fmla="*/ 9 h 93"/>
                <a:gd name="T10" fmla="*/ 13 w 95"/>
                <a:gd name="T11" fmla="*/ 14 h 93"/>
                <a:gd name="T12" fmla="*/ 8 w 95"/>
                <a:gd name="T13" fmla="*/ 21 h 93"/>
                <a:gd name="T14" fmla="*/ 3 w 95"/>
                <a:gd name="T15" fmla="*/ 28 h 93"/>
                <a:gd name="T16" fmla="*/ 1 w 95"/>
                <a:gd name="T17" fmla="*/ 37 h 93"/>
                <a:gd name="T18" fmla="*/ 0 w 95"/>
                <a:gd name="T19" fmla="*/ 47 h 93"/>
                <a:gd name="T20" fmla="*/ 0 w 95"/>
                <a:gd name="T21" fmla="*/ 47 h 93"/>
                <a:gd name="T22" fmla="*/ 1 w 95"/>
                <a:gd name="T23" fmla="*/ 56 h 93"/>
                <a:gd name="T24" fmla="*/ 3 w 95"/>
                <a:gd name="T25" fmla="*/ 65 h 93"/>
                <a:gd name="T26" fmla="*/ 8 w 95"/>
                <a:gd name="T27" fmla="*/ 73 h 93"/>
                <a:gd name="T28" fmla="*/ 13 w 95"/>
                <a:gd name="T29" fmla="*/ 79 h 93"/>
                <a:gd name="T30" fmla="*/ 21 w 95"/>
                <a:gd name="T31" fmla="*/ 84 h 93"/>
                <a:gd name="T32" fmla="*/ 29 w 95"/>
                <a:gd name="T33" fmla="*/ 89 h 93"/>
                <a:gd name="T34" fmla="*/ 38 w 95"/>
                <a:gd name="T35" fmla="*/ 92 h 93"/>
                <a:gd name="T36" fmla="*/ 48 w 95"/>
                <a:gd name="T37" fmla="*/ 93 h 93"/>
                <a:gd name="T38" fmla="*/ 48 w 95"/>
                <a:gd name="T39" fmla="*/ 93 h 93"/>
                <a:gd name="T40" fmla="*/ 57 w 95"/>
                <a:gd name="T41" fmla="*/ 92 h 93"/>
                <a:gd name="T42" fmla="*/ 66 w 95"/>
                <a:gd name="T43" fmla="*/ 89 h 93"/>
                <a:gd name="T44" fmla="*/ 74 w 95"/>
                <a:gd name="T45" fmla="*/ 84 h 93"/>
                <a:gd name="T46" fmla="*/ 82 w 95"/>
                <a:gd name="T47" fmla="*/ 79 h 93"/>
                <a:gd name="T48" fmla="*/ 87 w 95"/>
                <a:gd name="T49" fmla="*/ 73 h 93"/>
                <a:gd name="T50" fmla="*/ 92 w 95"/>
                <a:gd name="T51" fmla="*/ 65 h 93"/>
                <a:gd name="T52" fmla="*/ 94 w 95"/>
                <a:gd name="T53" fmla="*/ 56 h 93"/>
                <a:gd name="T54" fmla="*/ 95 w 95"/>
                <a:gd name="T55" fmla="*/ 47 h 93"/>
                <a:gd name="T56" fmla="*/ 95 w 95"/>
                <a:gd name="T57" fmla="*/ 47 h 93"/>
                <a:gd name="T58" fmla="*/ 94 w 95"/>
                <a:gd name="T59" fmla="*/ 37 h 93"/>
                <a:gd name="T60" fmla="*/ 92 w 95"/>
                <a:gd name="T61" fmla="*/ 28 h 93"/>
                <a:gd name="T62" fmla="*/ 87 w 95"/>
                <a:gd name="T63" fmla="*/ 21 h 93"/>
                <a:gd name="T64" fmla="*/ 82 w 95"/>
                <a:gd name="T65" fmla="*/ 14 h 93"/>
                <a:gd name="T66" fmla="*/ 74 w 95"/>
                <a:gd name="T67" fmla="*/ 9 h 93"/>
                <a:gd name="T68" fmla="*/ 66 w 95"/>
                <a:gd name="T69" fmla="*/ 5 h 93"/>
                <a:gd name="T70" fmla="*/ 57 w 95"/>
                <a:gd name="T71" fmla="*/ 1 h 93"/>
                <a:gd name="T72" fmla="*/ 48 w 95"/>
                <a:gd name="T73" fmla="*/ 0 h 93"/>
                <a:gd name="T74" fmla="*/ 48 w 95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48" y="0"/>
                  </a:moveTo>
                  <a:lnTo>
                    <a:pt x="48" y="0"/>
                  </a:lnTo>
                  <a:lnTo>
                    <a:pt x="38" y="1"/>
                  </a:lnTo>
                  <a:lnTo>
                    <a:pt x="29" y="5"/>
                  </a:lnTo>
                  <a:lnTo>
                    <a:pt x="21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4"/>
                  </a:lnTo>
                  <a:lnTo>
                    <a:pt x="29" y="89"/>
                  </a:lnTo>
                  <a:lnTo>
                    <a:pt x="38" y="92"/>
                  </a:lnTo>
                  <a:lnTo>
                    <a:pt x="48" y="93"/>
                  </a:lnTo>
                  <a:lnTo>
                    <a:pt x="48" y="93"/>
                  </a:lnTo>
                  <a:lnTo>
                    <a:pt x="57" y="92"/>
                  </a:lnTo>
                  <a:lnTo>
                    <a:pt x="66" y="89"/>
                  </a:lnTo>
                  <a:lnTo>
                    <a:pt x="74" y="84"/>
                  </a:lnTo>
                  <a:lnTo>
                    <a:pt x="82" y="79"/>
                  </a:lnTo>
                  <a:lnTo>
                    <a:pt x="87" y="73"/>
                  </a:lnTo>
                  <a:lnTo>
                    <a:pt x="92" y="65"/>
                  </a:lnTo>
                  <a:lnTo>
                    <a:pt x="94" y="56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4" y="37"/>
                  </a:lnTo>
                  <a:lnTo>
                    <a:pt x="92" y="28"/>
                  </a:lnTo>
                  <a:lnTo>
                    <a:pt x="87" y="21"/>
                  </a:lnTo>
                  <a:lnTo>
                    <a:pt x="82" y="14"/>
                  </a:lnTo>
                  <a:lnTo>
                    <a:pt x="74" y="9"/>
                  </a:lnTo>
                  <a:lnTo>
                    <a:pt x="66" y="5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24"/>
            <p:cNvSpPr>
              <a:spLocks/>
            </p:cNvSpPr>
            <p:nvPr/>
          </p:nvSpPr>
          <p:spPr bwMode="auto">
            <a:xfrm flipH="1">
              <a:off x="5307519" y="793001"/>
              <a:ext cx="26070" cy="20849"/>
            </a:xfrm>
            <a:custGeom>
              <a:avLst/>
              <a:gdLst>
                <a:gd name="T0" fmla="*/ 45 w 90"/>
                <a:gd name="T1" fmla="*/ 0 h 87"/>
                <a:gd name="T2" fmla="*/ 45 w 90"/>
                <a:gd name="T3" fmla="*/ 0 h 87"/>
                <a:gd name="T4" fmla="*/ 36 w 90"/>
                <a:gd name="T5" fmla="*/ 1 h 87"/>
                <a:gd name="T6" fmla="*/ 28 w 90"/>
                <a:gd name="T7" fmla="*/ 4 h 87"/>
                <a:gd name="T8" fmla="*/ 20 w 90"/>
                <a:gd name="T9" fmla="*/ 8 h 87"/>
                <a:gd name="T10" fmla="*/ 13 w 90"/>
                <a:gd name="T11" fmla="*/ 13 h 87"/>
                <a:gd name="T12" fmla="*/ 8 w 90"/>
                <a:gd name="T13" fmla="*/ 20 h 87"/>
                <a:gd name="T14" fmla="*/ 5 w 90"/>
                <a:gd name="T15" fmla="*/ 27 h 87"/>
                <a:gd name="T16" fmla="*/ 1 w 90"/>
                <a:gd name="T17" fmla="*/ 35 h 87"/>
                <a:gd name="T18" fmla="*/ 0 w 90"/>
                <a:gd name="T19" fmla="*/ 44 h 87"/>
                <a:gd name="T20" fmla="*/ 0 w 90"/>
                <a:gd name="T21" fmla="*/ 44 h 87"/>
                <a:gd name="T22" fmla="*/ 1 w 90"/>
                <a:gd name="T23" fmla="*/ 52 h 87"/>
                <a:gd name="T24" fmla="*/ 5 w 90"/>
                <a:gd name="T25" fmla="*/ 61 h 87"/>
                <a:gd name="T26" fmla="*/ 8 w 90"/>
                <a:gd name="T27" fmla="*/ 68 h 87"/>
                <a:gd name="T28" fmla="*/ 13 w 90"/>
                <a:gd name="T29" fmla="*/ 75 h 87"/>
                <a:gd name="T30" fmla="*/ 20 w 90"/>
                <a:gd name="T31" fmla="*/ 79 h 87"/>
                <a:gd name="T32" fmla="*/ 28 w 90"/>
                <a:gd name="T33" fmla="*/ 83 h 87"/>
                <a:gd name="T34" fmla="*/ 36 w 90"/>
                <a:gd name="T35" fmla="*/ 86 h 87"/>
                <a:gd name="T36" fmla="*/ 45 w 90"/>
                <a:gd name="T37" fmla="*/ 87 h 87"/>
                <a:gd name="T38" fmla="*/ 45 w 90"/>
                <a:gd name="T39" fmla="*/ 87 h 87"/>
                <a:gd name="T40" fmla="*/ 55 w 90"/>
                <a:gd name="T41" fmla="*/ 86 h 87"/>
                <a:gd name="T42" fmla="*/ 63 w 90"/>
                <a:gd name="T43" fmla="*/ 83 h 87"/>
                <a:gd name="T44" fmla="*/ 71 w 90"/>
                <a:gd name="T45" fmla="*/ 79 h 87"/>
                <a:gd name="T46" fmla="*/ 77 w 90"/>
                <a:gd name="T47" fmla="*/ 75 h 87"/>
                <a:gd name="T48" fmla="*/ 83 w 90"/>
                <a:gd name="T49" fmla="*/ 68 h 87"/>
                <a:gd name="T50" fmla="*/ 86 w 90"/>
                <a:gd name="T51" fmla="*/ 61 h 87"/>
                <a:gd name="T52" fmla="*/ 90 w 90"/>
                <a:gd name="T53" fmla="*/ 52 h 87"/>
                <a:gd name="T54" fmla="*/ 90 w 90"/>
                <a:gd name="T55" fmla="*/ 44 h 87"/>
                <a:gd name="T56" fmla="*/ 90 w 90"/>
                <a:gd name="T57" fmla="*/ 44 h 87"/>
                <a:gd name="T58" fmla="*/ 90 w 90"/>
                <a:gd name="T59" fmla="*/ 35 h 87"/>
                <a:gd name="T60" fmla="*/ 86 w 90"/>
                <a:gd name="T61" fmla="*/ 27 h 87"/>
                <a:gd name="T62" fmla="*/ 83 w 90"/>
                <a:gd name="T63" fmla="*/ 20 h 87"/>
                <a:gd name="T64" fmla="*/ 77 w 90"/>
                <a:gd name="T65" fmla="*/ 13 h 87"/>
                <a:gd name="T66" fmla="*/ 71 w 90"/>
                <a:gd name="T67" fmla="*/ 8 h 87"/>
                <a:gd name="T68" fmla="*/ 63 w 90"/>
                <a:gd name="T69" fmla="*/ 4 h 87"/>
                <a:gd name="T70" fmla="*/ 55 w 90"/>
                <a:gd name="T71" fmla="*/ 1 h 87"/>
                <a:gd name="T72" fmla="*/ 45 w 90"/>
                <a:gd name="T73" fmla="*/ 0 h 87"/>
                <a:gd name="T74" fmla="*/ 45 w 90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87">
                  <a:moveTo>
                    <a:pt x="45" y="0"/>
                  </a:moveTo>
                  <a:lnTo>
                    <a:pt x="45" y="0"/>
                  </a:lnTo>
                  <a:lnTo>
                    <a:pt x="36" y="1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3" y="13"/>
                  </a:lnTo>
                  <a:lnTo>
                    <a:pt x="8" y="20"/>
                  </a:lnTo>
                  <a:lnTo>
                    <a:pt x="5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52"/>
                  </a:lnTo>
                  <a:lnTo>
                    <a:pt x="5" y="61"/>
                  </a:lnTo>
                  <a:lnTo>
                    <a:pt x="8" y="68"/>
                  </a:lnTo>
                  <a:lnTo>
                    <a:pt x="13" y="75"/>
                  </a:lnTo>
                  <a:lnTo>
                    <a:pt x="20" y="79"/>
                  </a:lnTo>
                  <a:lnTo>
                    <a:pt x="28" y="83"/>
                  </a:lnTo>
                  <a:lnTo>
                    <a:pt x="36" y="86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5" y="86"/>
                  </a:lnTo>
                  <a:lnTo>
                    <a:pt x="63" y="83"/>
                  </a:lnTo>
                  <a:lnTo>
                    <a:pt x="71" y="79"/>
                  </a:lnTo>
                  <a:lnTo>
                    <a:pt x="77" y="75"/>
                  </a:lnTo>
                  <a:lnTo>
                    <a:pt x="83" y="68"/>
                  </a:lnTo>
                  <a:lnTo>
                    <a:pt x="86" y="61"/>
                  </a:lnTo>
                  <a:lnTo>
                    <a:pt x="90" y="52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35"/>
                  </a:lnTo>
                  <a:lnTo>
                    <a:pt x="86" y="27"/>
                  </a:lnTo>
                  <a:lnTo>
                    <a:pt x="83" y="20"/>
                  </a:lnTo>
                  <a:lnTo>
                    <a:pt x="77" y="13"/>
                  </a:lnTo>
                  <a:lnTo>
                    <a:pt x="71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30"/>
            <p:cNvSpPr>
              <a:spLocks/>
            </p:cNvSpPr>
            <p:nvPr/>
          </p:nvSpPr>
          <p:spPr bwMode="auto">
            <a:xfrm flipH="1">
              <a:off x="5083317" y="928521"/>
              <a:ext cx="272866" cy="76447"/>
            </a:xfrm>
            <a:custGeom>
              <a:avLst/>
              <a:gdLst>
                <a:gd name="T0" fmla="*/ 0 w 941"/>
                <a:gd name="T1" fmla="*/ 85 h 308"/>
                <a:gd name="T2" fmla="*/ 69 w 941"/>
                <a:gd name="T3" fmla="*/ 147 h 308"/>
                <a:gd name="T4" fmla="*/ 146 w 941"/>
                <a:gd name="T5" fmla="*/ 200 h 308"/>
                <a:gd name="T6" fmla="*/ 230 w 941"/>
                <a:gd name="T7" fmla="*/ 243 h 308"/>
                <a:gd name="T8" fmla="*/ 321 w 941"/>
                <a:gd name="T9" fmla="*/ 275 h 308"/>
                <a:gd name="T10" fmla="*/ 416 w 941"/>
                <a:gd name="T11" fmla="*/ 298 h 308"/>
                <a:gd name="T12" fmla="*/ 483 w 941"/>
                <a:gd name="T13" fmla="*/ 305 h 308"/>
                <a:gd name="T14" fmla="*/ 582 w 941"/>
                <a:gd name="T15" fmla="*/ 306 h 308"/>
                <a:gd name="T16" fmla="*/ 678 w 941"/>
                <a:gd name="T17" fmla="*/ 296 h 308"/>
                <a:gd name="T18" fmla="*/ 770 w 941"/>
                <a:gd name="T19" fmla="*/ 274 h 308"/>
                <a:gd name="T20" fmla="*/ 859 w 941"/>
                <a:gd name="T21" fmla="*/ 241 h 308"/>
                <a:gd name="T22" fmla="*/ 941 w 941"/>
                <a:gd name="T23" fmla="*/ 198 h 308"/>
                <a:gd name="T24" fmla="*/ 917 w 941"/>
                <a:gd name="T25" fmla="*/ 103 h 308"/>
                <a:gd name="T26" fmla="*/ 876 w 941"/>
                <a:gd name="T27" fmla="*/ 99 h 308"/>
                <a:gd name="T28" fmla="*/ 856 w 941"/>
                <a:gd name="T29" fmla="*/ 102 h 308"/>
                <a:gd name="T30" fmla="*/ 844 w 941"/>
                <a:gd name="T31" fmla="*/ 110 h 308"/>
                <a:gd name="T32" fmla="*/ 825 w 941"/>
                <a:gd name="T33" fmla="*/ 131 h 308"/>
                <a:gd name="T34" fmla="*/ 798 w 941"/>
                <a:gd name="T35" fmla="*/ 169 h 308"/>
                <a:gd name="T36" fmla="*/ 783 w 941"/>
                <a:gd name="T37" fmla="*/ 182 h 308"/>
                <a:gd name="T38" fmla="*/ 770 w 941"/>
                <a:gd name="T39" fmla="*/ 185 h 308"/>
                <a:gd name="T40" fmla="*/ 750 w 941"/>
                <a:gd name="T41" fmla="*/ 183 h 308"/>
                <a:gd name="T42" fmla="*/ 708 w 941"/>
                <a:gd name="T43" fmla="*/ 165 h 308"/>
                <a:gd name="T44" fmla="*/ 680 w 941"/>
                <a:gd name="T45" fmla="*/ 156 h 308"/>
                <a:gd name="T46" fmla="*/ 666 w 941"/>
                <a:gd name="T47" fmla="*/ 156 h 308"/>
                <a:gd name="T48" fmla="*/ 647 w 941"/>
                <a:gd name="T49" fmla="*/ 163 h 308"/>
                <a:gd name="T50" fmla="*/ 617 w 941"/>
                <a:gd name="T51" fmla="*/ 187 h 308"/>
                <a:gd name="T52" fmla="*/ 586 w 941"/>
                <a:gd name="T53" fmla="*/ 209 h 308"/>
                <a:gd name="T54" fmla="*/ 567 w 941"/>
                <a:gd name="T55" fmla="*/ 215 h 308"/>
                <a:gd name="T56" fmla="*/ 555 w 941"/>
                <a:gd name="T57" fmla="*/ 212 h 308"/>
                <a:gd name="T58" fmla="*/ 530 w 941"/>
                <a:gd name="T59" fmla="*/ 197 h 308"/>
                <a:gd name="T60" fmla="*/ 493 w 941"/>
                <a:gd name="T61" fmla="*/ 169 h 308"/>
                <a:gd name="T62" fmla="*/ 474 w 941"/>
                <a:gd name="T63" fmla="*/ 160 h 308"/>
                <a:gd name="T64" fmla="*/ 462 w 941"/>
                <a:gd name="T65" fmla="*/ 158 h 308"/>
                <a:gd name="T66" fmla="*/ 441 w 941"/>
                <a:gd name="T67" fmla="*/ 163 h 308"/>
                <a:gd name="T68" fmla="*/ 398 w 941"/>
                <a:gd name="T69" fmla="*/ 182 h 308"/>
                <a:gd name="T70" fmla="*/ 370 w 941"/>
                <a:gd name="T71" fmla="*/ 190 h 308"/>
                <a:gd name="T72" fmla="*/ 358 w 941"/>
                <a:gd name="T73" fmla="*/ 189 h 308"/>
                <a:gd name="T74" fmla="*/ 341 w 941"/>
                <a:gd name="T75" fmla="*/ 180 h 308"/>
                <a:gd name="T76" fmla="*/ 316 w 941"/>
                <a:gd name="T77" fmla="*/ 151 h 308"/>
                <a:gd name="T78" fmla="*/ 294 w 941"/>
                <a:gd name="T79" fmla="*/ 121 h 308"/>
                <a:gd name="T80" fmla="*/ 277 w 941"/>
                <a:gd name="T81" fmla="*/ 110 h 308"/>
                <a:gd name="T82" fmla="*/ 264 w 941"/>
                <a:gd name="T83" fmla="*/ 107 h 308"/>
                <a:gd name="T84" fmla="*/ 234 w 941"/>
                <a:gd name="T85" fmla="*/ 109 h 308"/>
                <a:gd name="T86" fmla="*/ 188 w 941"/>
                <a:gd name="T87" fmla="*/ 115 h 308"/>
                <a:gd name="T88" fmla="*/ 168 w 941"/>
                <a:gd name="T89" fmla="*/ 113 h 308"/>
                <a:gd name="T90" fmla="*/ 157 w 941"/>
                <a:gd name="T91" fmla="*/ 107 h 308"/>
                <a:gd name="T92" fmla="*/ 144 w 941"/>
                <a:gd name="T93" fmla="*/ 90 h 308"/>
                <a:gd name="T94" fmla="*/ 129 w 941"/>
                <a:gd name="T95" fmla="*/ 48 h 308"/>
                <a:gd name="T96" fmla="*/ 116 w 941"/>
                <a:gd name="T97" fmla="*/ 22 h 308"/>
                <a:gd name="T98" fmla="*/ 107 w 941"/>
                <a:gd name="T99" fmla="*/ 13 h 308"/>
                <a:gd name="T100" fmla="*/ 87 w 941"/>
                <a:gd name="T101" fmla="*/ 4 h 308"/>
                <a:gd name="T102" fmla="*/ 47 w 941"/>
                <a:gd name="T10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1" h="308">
                  <a:moveTo>
                    <a:pt x="47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22" y="107"/>
                  </a:lnTo>
                  <a:lnTo>
                    <a:pt x="45" y="127"/>
                  </a:lnTo>
                  <a:lnTo>
                    <a:pt x="69" y="147"/>
                  </a:lnTo>
                  <a:lnTo>
                    <a:pt x="94" y="165"/>
                  </a:lnTo>
                  <a:lnTo>
                    <a:pt x="120" y="182"/>
                  </a:lnTo>
                  <a:lnTo>
                    <a:pt x="146" y="200"/>
                  </a:lnTo>
                  <a:lnTo>
                    <a:pt x="172" y="215"/>
                  </a:lnTo>
                  <a:lnTo>
                    <a:pt x="201" y="229"/>
                  </a:lnTo>
                  <a:lnTo>
                    <a:pt x="230" y="243"/>
                  </a:lnTo>
                  <a:lnTo>
                    <a:pt x="259" y="255"/>
                  </a:lnTo>
                  <a:lnTo>
                    <a:pt x="289" y="265"/>
                  </a:lnTo>
                  <a:lnTo>
                    <a:pt x="321" y="275"/>
                  </a:lnTo>
                  <a:lnTo>
                    <a:pt x="352" y="284"/>
                  </a:lnTo>
                  <a:lnTo>
                    <a:pt x="383" y="291"/>
                  </a:lnTo>
                  <a:lnTo>
                    <a:pt x="416" y="298"/>
                  </a:lnTo>
                  <a:lnTo>
                    <a:pt x="450" y="302"/>
                  </a:lnTo>
                  <a:lnTo>
                    <a:pt x="450" y="302"/>
                  </a:lnTo>
                  <a:lnTo>
                    <a:pt x="483" y="305"/>
                  </a:lnTo>
                  <a:lnTo>
                    <a:pt x="516" y="308"/>
                  </a:lnTo>
                  <a:lnTo>
                    <a:pt x="549" y="308"/>
                  </a:lnTo>
                  <a:lnTo>
                    <a:pt x="582" y="306"/>
                  </a:lnTo>
                  <a:lnTo>
                    <a:pt x="614" y="304"/>
                  </a:lnTo>
                  <a:lnTo>
                    <a:pt x="646" y="301"/>
                  </a:lnTo>
                  <a:lnTo>
                    <a:pt x="678" y="296"/>
                  </a:lnTo>
                  <a:lnTo>
                    <a:pt x="709" y="290"/>
                  </a:lnTo>
                  <a:lnTo>
                    <a:pt x="740" y="283"/>
                  </a:lnTo>
                  <a:lnTo>
                    <a:pt x="770" y="274"/>
                  </a:lnTo>
                  <a:lnTo>
                    <a:pt x="801" y="264"/>
                  </a:lnTo>
                  <a:lnTo>
                    <a:pt x="830" y="254"/>
                  </a:lnTo>
                  <a:lnTo>
                    <a:pt x="859" y="241"/>
                  </a:lnTo>
                  <a:lnTo>
                    <a:pt x="887" y="228"/>
                  </a:lnTo>
                  <a:lnTo>
                    <a:pt x="914" y="214"/>
                  </a:lnTo>
                  <a:lnTo>
                    <a:pt x="941" y="198"/>
                  </a:lnTo>
                  <a:lnTo>
                    <a:pt x="920" y="112"/>
                  </a:lnTo>
                  <a:lnTo>
                    <a:pt x="917" y="103"/>
                  </a:lnTo>
                  <a:lnTo>
                    <a:pt x="917" y="103"/>
                  </a:lnTo>
                  <a:lnTo>
                    <a:pt x="901" y="101"/>
                  </a:lnTo>
                  <a:lnTo>
                    <a:pt x="885" y="99"/>
                  </a:lnTo>
                  <a:lnTo>
                    <a:pt x="876" y="99"/>
                  </a:lnTo>
                  <a:lnTo>
                    <a:pt x="869" y="99"/>
                  </a:lnTo>
                  <a:lnTo>
                    <a:pt x="861" y="100"/>
                  </a:lnTo>
                  <a:lnTo>
                    <a:pt x="856" y="102"/>
                  </a:lnTo>
                  <a:lnTo>
                    <a:pt x="856" y="102"/>
                  </a:lnTo>
                  <a:lnTo>
                    <a:pt x="850" y="106"/>
                  </a:lnTo>
                  <a:lnTo>
                    <a:pt x="844" y="110"/>
                  </a:lnTo>
                  <a:lnTo>
                    <a:pt x="839" y="114"/>
                  </a:lnTo>
                  <a:lnTo>
                    <a:pt x="834" y="120"/>
                  </a:lnTo>
                  <a:lnTo>
                    <a:pt x="825" y="131"/>
                  </a:lnTo>
                  <a:lnTo>
                    <a:pt x="816" y="144"/>
                  </a:lnTo>
                  <a:lnTo>
                    <a:pt x="809" y="157"/>
                  </a:lnTo>
                  <a:lnTo>
                    <a:pt x="798" y="169"/>
                  </a:lnTo>
                  <a:lnTo>
                    <a:pt x="794" y="175"/>
                  </a:lnTo>
                  <a:lnTo>
                    <a:pt x="788" y="178"/>
                  </a:lnTo>
                  <a:lnTo>
                    <a:pt x="783" y="182"/>
                  </a:lnTo>
                  <a:lnTo>
                    <a:pt x="777" y="184"/>
                  </a:lnTo>
                  <a:lnTo>
                    <a:pt x="777" y="184"/>
                  </a:lnTo>
                  <a:lnTo>
                    <a:pt x="770" y="185"/>
                  </a:lnTo>
                  <a:lnTo>
                    <a:pt x="765" y="185"/>
                  </a:lnTo>
                  <a:lnTo>
                    <a:pt x="758" y="184"/>
                  </a:lnTo>
                  <a:lnTo>
                    <a:pt x="750" y="183"/>
                  </a:lnTo>
                  <a:lnTo>
                    <a:pt x="737" y="178"/>
                  </a:lnTo>
                  <a:lnTo>
                    <a:pt x="722" y="171"/>
                  </a:lnTo>
                  <a:lnTo>
                    <a:pt x="708" y="165"/>
                  </a:lnTo>
                  <a:lnTo>
                    <a:pt x="693" y="160"/>
                  </a:lnTo>
                  <a:lnTo>
                    <a:pt x="686" y="157"/>
                  </a:lnTo>
                  <a:lnTo>
                    <a:pt x="680" y="156"/>
                  </a:lnTo>
                  <a:lnTo>
                    <a:pt x="673" y="155"/>
                  </a:lnTo>
                  <a:lnTo>
                    <a:pt x="666" y="156"/>
                  </a:lnTo>
                  <a:lnTo>
                    <a:pt x="666" y="156"/>
                  </a:lnTo>
                  <a:lnTo>
                    <a:pt x="659" y="157"/>
                  </a:lnTo>
                  <a:lnTo>
                    <a:pt x="654" y="160"/>
                  </a:lnTo>
                  <a:lnTo>
                    <a:pt x="647" y="163"/>
                  </a:lnTo>
                  <a:lnTo>
                    <a:pt x="641" y="167"/>
                  </a:lnTo>
                  <a:lnTo>
                    <a:pt x="629" y="177"/>
                  </a:lnTo>
                  <a:lnTo>
                    <a:pt x="617" y="187"/>
                  </a:lnTo>
                  <a:lnTo>
                    <a:pt x="606" y="197"/>
                  </a:lnTo>
                  <a:lnTo>
                    <a:pt x="593" y="206"/>
                  </a:lnTo>
                  <a:lnTo>
                    <a:pt x="586" y="209"/>
                  </a:lnTo>
                  <a:lnTo>
                    <a:pt x="581" y="211"/>
                  </a:lnTo>
                  <a:lnTo>
                    <a:pt x="574" y="214"/>
                  </a:lnTo>
                  <a:lnTo>
                    <a:pt x="567" y="215"/>
                  </a:lnTo>
                  <a:lnTo>
                    <a:pt x="567" y="215"/>
                  </a:lnTo>
                  <a:lnTo>
                    <a:pt x="562" y="214"/>
                  </a:lnTo>
                  <a:lnTo>
                    <a:pt x="555" y="212"/>
                  </a:lnTo>
                  <a:lnTo>
                    <a:pt x="549" y="209"/>
                  </a:lnTo>
                  <a:lnTo>
                    <a:pt x="543" y="206"/>
                  </a:lnTo>
                  <a:lnTo>
                    <a:pt x="530" y="197"/>
                  </a:lnTo>
                  <a:lnTo>
                    <a:pt x="518" y="188"/>
                  </a:lnTo>
                  <a:lnTo>
                    <a:pt x="506" y="178"/>
                  </a:lnTo>
                  <a:lnTo>
                    <a:pt x="493" y="169"/>
                  </a:lnTo>
                  <a:lnTo>
                    <a:pt x="488" y="165"/>
                  </a:lnTo>
                  <a:lnTo>
                    <a:pt x="481" y="162"/>
                  </a:lnTo>
                  <a:lnTo>
                    <a:pt x="474" y="160"/>
                  </a:lnTo>
                  <a:lnTo>
                    <a:pt x="469" y="158"/>
                  </a:lnTo>
                  <a:lnTo>
                    <a:pt x="469" y="158"/>
                  </a:lnTo>
                  <a:lnTo>
                    <a:pt x="462" y="158"/>
                  </a:lnTo>
                  <a:lnTo>
                    <a:pt x="455" y="158"/>
                  </a:lnTo>
                  <a:lnTo>
                    <a:pt x="448" y="161"/>
                  </a:lnTo>
                  <a:lnTo>
                    <a:pt x="441" y="163"/>
                  </a:lnTo>
                  <a:lnTo>
                    <a:pt x="427" y="168"/>
                  </a:lnTo>
                  <a:lnTo>
                    <a:pt x="413" y="175"/>
                  </a:lnTo>
                  <a:lnTo>
                    <a:pt x="398" y="182"/>
                  </a:lnTo>
                  <a:lnTo>
                    <a:pt x="383" y="187"/>
                  </a:lnTo>
                  <a:lnTo>
                    <a:pt x="377" y="189"/>
                  </a:lnTo>
                  <a:lnTo>
                    <a:pt x="370" y="190"/>
                  </a:lnTo>
                  <a:lnTo>
                    <a:pt x="364" y="190"/>
                  </a:lnTo>
                  <a:lnTo>
                    <a:pt x="358" y="189"/>
                  </a:lnTo>
                  <a:lnTo>
                    <a:pt x="358" y="189"/>
                  </a:lnTo>
                  <a:lnTo>
                    <a:pt x="352" y="187"/>
                  </a:lnTo>
                  <a:lnTo>
                    <a:pt x="345" y="183"/>
                  </a:lnTo>
                  <a:lnTo>
                    <a:pt x="341" y="180"/>
                  </a:lnTo>
                  <a:lnTo>
                    <a:pt x="335" y="175"/>
                  </a:lnTo>
                  <a:lnTo>
                    <a:pt x="326" y="164"/>
                  </a:lnTo>
                  <a:lnTo>
                    <a:pt x="316" y="151"/>
                  </a:lnTo>
                  <a:lnTo>
                    <a:pt x="307" y="138"/>
                  </a:lnTo>
                  <a:lnTo>
                    <a:pt x="298" y="126"/>
                  </a:lnTo>
                  <a:lnTo>
                    <a:pt x="294" y="121"/>
                  </a:lnTo>
                  <a:lnTo>
                    <a:pt x="288" y="116"/>
                  </a:lnTo>
                  <a:lnTo>
                    <a:pt x="282" y="112"/>
                  </a:lnTo>
                  <a:lnTo>
                    <a:pt x="277" y="110"/>
                  </a:lnTo>
                  <a:lnTo>
                    <a:pt x="277" y="110"/>
                  </a:lnTo>
                  <a:lnTo>
                    <a:pt x="271" y="108"/>
                  </a:lnTo>
                  <a:lnTo>
                    <a:pt x="264" y="107"/>
                  </a:lnTo>
                  <a:lnTo>
                    <a:pt x="258" y="107"/>
                  </a:lnTo>
                  <a:lnTo>
                    <a:pt x="250" y="107"/>
                  </a:lnTo>
                  <a:lnTo>
                    <a:pt x="234" y="109"/>
                  </a:lnTo>
                  <a:lnTo>
                    <a:pt x="218" y="111"/>
                  </a:lnTo>
                  <a:lnTo>
                    <a:pt x="203" y="114"/>
                  </a:lnTo>
                  <a:lnTo>
                    <a:pt x="188" y="115"/>
                  </a:lnTo>
                  <a:lnTo>
                    <a:pt x="181" y="115"/>
                  </a:lnTo>
                  <a:lnTo>
                    <a:pt x="175" y="114"/>
                  </a:lnTo>
                  <a:lnTo>
                    <a:pt x="168" y="113"/>
                  </a:lnTo>
                  <a:lnTo>
                    <a:pt x="162" y="110"/>
                  </a:lnTo>
                  <a:lnTo>
                    <a:pt x="162" y="110"/>
                  </a:lnTo>
                  <a:lnTo>
                    <a:pt x="157" y="107"/>
                  </a:lnTo>
                  <a:lnTo>
                    <a:pt x="152" y="102"/>
                  </a:lnTo>
                  <a:lnTo>
                    <a:pt x="149" y="97"/>
                  </a:lnTo>
                  <a:lnTo>
                    <a:pt x="144" y="90"/>
                  </a:lnTo>
                  <a:lnTo>
                    <a:pt x="139" y="78"/>
                  </a:lnTo>
                  <a:lnTo>
                    <a:pt x="133" y="63"/>
                  </a:lnTo>
                  <a:lnTo>
                    <a:pt x="129" y="48"/>
                  </a:lnTo>
                  <a:lnTo>
                    <a:pt x="123" y="34"/>
                  </a:lnTo>
                  <a:lnTo>
                    <a:pt x="120" y="28"/>
                  </a:lnTo>
                  <a:lnTo>
                    <a:pt x="116" y="22"/>
                  </a:lnTo>
                  <a:lnTo>
                    <a:pt x="112" y="17"/>
                  </a:lnTo>
                  <a:lnTo>
                    <a:pt x="107" y="13"/>
                  </a:lnTo>
                  <a:lnTo>
                    <a:pt x="107" y="13"/>
                  </a:lnTo>
                  <a:lnTo>
                    <a:pt x="102" y="9"/>
                  </a:lnTo>
                  <a:lnTo>
                    <a:pt x="95" y="6"/>
                  </a:lnTo>
                  <a:lnTo>
                    <a:pt x="87" y="4"/>
                  </a:lnTo>
                  <a:lnTo>
                    <a:pt x="79" y="3"/>
                  </a:lnTo>
                  <a:lnTo>
                    <a:pt x="64" y="1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1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31"/>
            <p:cNvSpPr>
              <a:spLocks/>
            </p:cNvSpPr>
            <p:nvPr/>
          </p:nvSpPr>
          <p:spPr bwMode="auto">
            <a:xfrm flipH="1">
              <a:off x="5090269" y="898984"/>
              <a:ext cx="252010" cy="83397"/>
            </a:xfrm>
            <a:custGeom>
              <a:avLst/>
              <a:gdLst>
                <a:gd name="T0" fmla="*/ 0 w 870"/>
                <a:gd name="T1" fmla="*/ 116 h 331"/>
                <a:gd name="T2" fmla="*/ 40 w 870"/>
                <a:gd name="T3" fmla="*/ 120 h 331"/>
                <a:gd name="T4" fmla="*/ 60 w 870"/>
                <a:gd name="T5" fmla="*/ 129 h 331"/>
                <a:gd name="T6" fmla="*/ 69 w 870"/>
                <a:gd name="T7" fmla="*/ 138 h 331"/>
                <a:gd name="T8" fmla="*/ 82 w 870"/>
                <a:gd name="T9" fmla="*/ 164 h 331"/>
                <a:gd name="T10" fmla="*/ 97 w 870"/>
                <a:gd name="T11" fmla="*/ 206 h 331"/>
                <a:gd name="T12" fmla="*/ 110 w 870"/>
                <a:gd name="T13" fmla="*/ 223 h 331"/>
                <a:gd name="T14" fmla="*/ 121 w 870"/>
                <a:gd name="T15" fmla="*/ 229 h 331"/>
                <a:gd name="T16" fmla="*/ 141 w 870"/>
                <a:gd name="T17" fmla="*/ 231 h 331"/>
                <a:gd name="T18" fmla="*/ 187 w 870"/>
                <a:gd name="T19" fmla="*/ 225 h 331"/>
                <a:gd name="T20" fmla="*/ 217 w 870"/>
                <a:gd name="T21" fmla="*/ 223 h 331"/>
                <a:gd name="T22" fmla="*/ 230 w 870"/>
                <a:gd name="T23" fmla="*/ 226 h 331"/>
                <a:gd name="T24" fmla="*/ 247 w 870"/>
                <a:gd name="T25" fmla="*/ 237 h 331"/>
                <a:gd name="T26" fmla="*/ 269 w 870"/>
                <a:gd name="T27" fmla="*/ 267 h 331"/>
                <a:gd name="T28" fmla="*/ 294 w 870"/>
                <a:gd name="T29" fmla="*/ 296 h 331"/>
                <a:gd name="T30" fmla="*/ 311 w 870"/>
                <a:gd name="T31" fmla="*/ 305 h 331"/>
                <a:gd name="T32" fmla="*/ 323 w 870"/>
                <a:gd name="T33" fmla="*/ 306 h 331"/>
                <a:gd name="T34" fmla="*/ 351 w 870"/>
                <a:gd name="T35" fmla="*/ 298 h 331"/>
                <a:gd name="T36" fmla="*/ 394 w 870"/>
                <a:gd name="T37" fmla="*/ 279 h 331"/>
                <a:gd name="T38" fmla="*/ 415 w 870"/>
                <a:gd name="T39" fmla="*/ 274 h 331"/>
                <a:gd name="T40" fmla="*/ 427 w 870"/>
                <a:gd name="T41" fmla="*/ 276 h 331"/>
                <a:gd name="T42" fmla="*/ 446 w 870"/>
                <a:gd name="T43" fmla="*/ 285 h 331"/>
                <a:gd name="T44" fmla="*/ 483 w 870"/>
                <a:gd name="T45" fmla="*/ 313 h 331"/>
                <a:gd name="T46" fmla="*/ 508 w 870"/>
                <a:gd name="T47" fmla="*/ 328 h 331"/>
                <a:gd name="T48" fmla="*/ 520 w 870"/>
                <a:gd name="T49" fmla="*/ 331 h 331"/>
                <a:gd name="T50" fmla="*/ 539 w 870"/>
                <a:gd name="T51" fmla="*/ 325 h 331"/>
                <a:gd name="T52" fmla="*/ 570 w 870"/>
                <a:gd name="T53" fmla="*/ 303 h 331"/>
                <a:gd name="T54" fmla="*/ 600 w 870"/>
                <a:gd name="T55" fmla="*/ 279 h 331"/>
                <a:gd name="T56" fmla="*/ 619 w 870"/>
                <a:gd name="T57" fmla="*/ 272 h 331"/>
                <a:gd name="T58" fmla="*/ 633 w 870"/>
                <a:gd name="T59" fmla="*/ 272 h 331"/>
                <a:gd name="T60" fmla="*/ 661 w 870"/>
                <a:gd name="T61" fmla="*/ 281 h 331"/>
                <a:gd name="T62" fmla="*/ 703 w 870"/>
                <a:gd name="T63" fmla="*/ 299 h 331"/>
                <a:gd name="T64" fmla="*/ 723 w 870"/>
                <a:gd name="T65" fmla="*/ 301 h 331"/>
                <a:gd name="T66" fmla="*/ 736 w 870"/>
                <a:gd name="T67" fmla="*/ 298 h 331"/>
                <a:gd name="T68" fmla="*/ 751 w 870"/>
                <a:gd name="T69" fmla="*/ 285 h 331"/>
                <a:gd name="T70" fmla="*/ 778 w 870"/>
                <a:gd name="T71" fmla="*/ 247 h 331"/>
                <a:gd name="T72" fmla="*/ 797 w 870"/>
                <a:gd name="T73" fmla="*/ 226 h 331"/>
                <a:gd name="T74" fmla="*/ 809 w 870"/>
                <a:gd name="T75" fmla="*/ 218 h 331"/>
                <a:gd name="T76" fmla="*/ 829 w 870"/>
                <a:gd name="T77" fmla="*/ 215 h 331"/>
                <a:gd name="T78" fmla="*/ 870 w 870"/>
                <a:gd name="T79" fmla="*/ 219 h 331"/>
                <a:gd name="T80" fmla="*/ 817 w 870"/>
                <a:gd name="T81" fmla="*/ 111 h 331"/>
                <a:gd name="T82" fmla="*/ 759 w 870"/>
                <a:gd name="T83" fmla="*/ 147 h 331"/>
                <a:gd name="T84" fmla="*/ 691 w 870"/>
                <a:gd name="T85" fmla="*/ 178 h 331"/>
                <a:gd name="T86" fmla="*/ 655 w 870"/>
                <a:gd name="T87" fmla="*/ 190 h 331"/>
                <a:gd name="T88" fmla="*/ 593 w 870"/>
                <a:gd name="T89" fmla="*/ 205 h 331"/>
                <a:gd name="T90" fmla="*/ 529 w 870"/>
                <a:gd name="T91" fmla="*/ 213 h 331"/>
                <a:gd name="T92" fmla="*/ 486 w 870"/>
                <a:gd name="T93" fmla="*/ 214 h 331"/>
                <a:gd name="T94" fmla="*/ 429 w 870"/>
                <a:gd name="T95" fmla="*/ 210 h 331"/>
                <a:gd name="T96" fmla="*/ 359 w 870"/>
                <a:gd name="T97" fmla="*/ 197 h 331"/>
                <a:gd name="T98" fmla="*/ 293 w 870"/>
                <a:gd name="T99" fmla="*/ 175 h 331"/>
                <a:gd name="T100" fmla="*/ 251 w 870"/>
                <a:gd name="T101" fmla="*/ 157 h 331"/>
                <a:gd name="T102" fmla="*/ 171 w 870"/>
                <a:gd name="T103" fmla="*/ 108 h 331"/>
                <a:gd name="T104" fmla="*/ 102 w 870"/>
                <a:gd name="T105" fmla="*/ 47 h 331"/>
                <a:gd name="T106" fmla="*/ 11 w 870"/>
                <a:gd name="T107" fmla="*/ 9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70" h="331">
                  <a:moveTo>
                    <a:pt x="11" y="93"/>
                  </a:moveTo>
                  <a:lnTo>
                    <a:pt x="0" y="116"/>
                  </a:lnTo>
                  <a:lnTo>
                    <a:pt x="0" y="116"/>
                  </a:lnTo>
                  <a:lnTo>
                    <a:pt x="17" y="117"/>
                  </a:lnTo>
                  <a:lnTo>
                    <a:pt x="32" y="119"/>
                  </a:lnTo>
                  <a:lnTo>
                    <a:pt x="40" y="120"/>
                  </a:lnTo>
                  <a:lnTo>
                    <a:pt x="48" y="122"/>
                  </a:lnTo>
                  <a:lnTo>
                    <a:pt x="55" y="125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5" y="133"/>
                  </a:lnTo>
                  <a:lnTo>
                    <a:pt x="69" y="138"/>
                  </a:lnTo>
                  <a:lnTo>
                    <a:pt x="73" y="144"/>
                  </a:lnTo>
                  <a:lnTo>
                    <a:pt x="76" y="150"/>
                  </a:lnTo>
                  <a:lnTo>
                    <a:pt x="82" y="164"/>
                  </a:lnTo>
                  <a:lnTo>
                    <a:pt x="86" y="179"/>
                  </a:lnTo>
                  <a:lnTo>
                    <a:pt x="92" y="194"/>
                  </a:lnTo>
                  <a:lnTo>
                    <a:pt x="97" y="206"/>
                  </a:lnTo>
                  <a:lnTo>
                    <a:pt x="102" y="213"/>
                  </a:lnTo>
                  <a:lnTo>
                    <a:pt x="105" y="218"/>
                  </a:lnTo>
                  <a:lnTo>
                    <a:pt x="110" y="223"/>
                  </a:lnTo>
                  <a:lnTo>
                    <a:pt x="115" y="226"/>
                  </a:lnTo>
                  <a:lnTo>
                    <a:pt x="115" y="226"/>
                  </a:lnTo>
                  <a:lnTo>
                    <a:pt x="121" y="229"/>
                  </a:lnTo>
                  <a:lnTo>
                    <a:pt x="128" y="230"/>
                  </a:lnTo>
                  <a:lnTo>
                    <a:pt x="134" y="231"/>
                  </a:lnTo>
                  <a:lnTo>
                    <a:pt x="141" y="231"/>
                  </a:lnTo>
                  <a:lnTo>
                    <a:pt x="156" y="230"/>
                  </a:lnTo>
                  <a:lnTo>
                    <a:pt x="171" y="227"/>
                  </a:lnTo>
                  <a:lnTo>
                    <a:pt x="187" y="225"/>
                  </a:lnTo>
                  <a:lnTo>
                    <a:pt x="203" y="223"/>
                  </a:lnTo>
                  <a:lnTo>
                    <a:pt x="211" y="223"/>
                  </a:lnTo>
                  <a:lnTo>
                    <a:pt x="217" y="223"/>
                  </a:lnTo>
                  <a:lnTo>
                    <a:pt x="224" y="224"/>
                  </a:lnTo>
                  <a:lnTo>
                    <a:pt x="230" y="226"/>
                  </a:lnTo>
                  <a:lnTo>
                    <a:pt x="230" y="226"/>
                  </a:lnTo>
                  <a:lnTo>
                    <a:pt x="235" y="228"/>
                  </a:lnTo>
                  <a:lnTo>
                    <a:pt x="241" y="232"/>
                  </a:lnTo>
                  <a:lnTo>
                    <a:pt x="247" y="237"/>
                  </a:lnTo>
                  <a:lnTo>
                    <a:pt x="251" y="242"/>
                  </a:lnTo>
                  <a:lnTo>
                    <a:pt x="260" y="254"/>
                  </a:lnTo>
                  <a:lnTo>
                    <a:pt x="269" y="267"/>
                  </a:lnTo>
                  <a:lnTo>
                    <a:pt x="279" y="280"/>
                  </a:lnTo>
                  <a:lnTo>
                    <a:pt x="288" y="291"/>
                  </a:lnTo>
                  <a:lnTo>
                    <a:pt x="294" y="296"/>
                  </a:lnTo>
                  <a:lnTo>
                    <a:pt x="298" y="299"/>
                  </a:lnTo>
                  <a:lnTo>
                    <a:pt x="305" y="303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17" y="306"/>
                  </a:lnTo>
                  <a:lnTo>
                    <a:pt x="323" y="306"/>
                  </a:lnTo>
                  <a:lnTo>
                    <a:pt x="330" y="305"/>
                  </a:lnTo>
                  <a:lnTo>
                    <a:pt x="336" y="303"/>
                  </a:lnTo>
                  <a:lnTo>
                    <a:pt x="351" y="298"/>
                  </a:lnTo>
                  <a:lnTo>
                    <a:pt x="366" y="291"/>
                  </a:lnTo>
                  <a:lnTo>
                    <a:pt x="380" y="284"/>
                  </a:lnTo>
                  <a:lnTo>
                    <a:pt x="394" y="279"/>
                  </a:lnTo>
                  <a:lnTo>
                    <a:pt x="401" y="277"/>
                  </a:lnTo>
                  <a:lnTo>
                    <a:pt x="408" y="274"/>
                  </a:lnTo>
                  <a:lnTo>
                    <a:pt x="415" y="274"/>
                  </a:lnTo>
                  <a:lnTo>
                    <a:pt x="422" y="274"/>
                  </a:lnTo>
                  <a:lnTo>
                    <a:pt x="422" y="274"/>
                  </a:lnTo>
                  <a:lnTo>
                    <a:pt x="427" y="276"/>
                  </a:lnTo>
                  <a:lnTo>
                    <a:pt x="434" y="278"/>
                  </a:lnTo>
                  <a:lnTo>
                    <a:pt x="441" y="281"/>
                  </a:lnTo>
                  <a:lnTo>
                    <a:pt x="446" y="285"/>
                  </a:lnTo>
                  <a:lnTo>
                    <a:pt x="459" y="294"/>
                  </a:lnTo>
                  <a:lnTo>
                    <a:pt x="471" y="304"/>
                  </a:lnTo>
                  <a:lnTo>
                    <a:pt x="483" y="313"/>
                  </a:lnTo>
                  <a:lnTo>
                    <a:pt x="496" y="322"/>
                  </a:lnTo>
                  <a:lnTo>
                    <a:pt x="502" y="325"/>
                  </a:lnTo>
                  <a:lnTo>
                    <a:pt x="508" y="328"/>
                  </a:lnTo>
                  <a:lnTo>
                    <a:pt x="515" y="330"/>
                  </a:lnTo>
                  <a:lnTo>
                    <a:pt x="520" y="331"/>
                  </a:lnTo>
                  <a:lnTo>
                    <a:pt x="520" y="331"/>
                  </a:lnTo>
                  <a:lnTo>
                    <a:pt x="527" y="330"/>
                  </a:lnTo>
                  <a:lnTo>
                    <a:pt x="534" y="327"/>
                  </a:lnTo>
                  <a:lnTo>
                    <a:pt x="539" y="325"/>
                  </a:lnTo>
                  <a:lnTo>
                    <a:pt x="546" y="322"/>
                  </a:lnTo>
                  <a:lnTo>
                    <a:pt x="559" y="313"/>
                  </a:lnTo>
                  <a:lnTo>
                    <a:pt x="570" y="303"/>
                  </a:lnTo>
                  <a:lnTo>
                    <a:pt x="582" y="293"/>
                  </a:lnTo>
                  <a:lnTo>
                    <a:pt x="594" y="283"/>
                  </a:lnTo>
                  <a:lnTo>
                    <a:pt x="600" y="279"/>
                  </a:lnTo>
                  <a:lnTo>
                    <a:pt x="607" y="276"/>
                  </a:lnTo>
                  <a:lnTo>
                    <a:pt x="612" y="273"/>
                  </a:lnTo>
                  <a:lnTo>
                    <a:pt x="619" y="272"/>
                  </a:lnTo>
                  <a:lnTo>
                    <a:pt x="619" y="272"/>
                  </a:lnTo>
                  <a:lnTo>
                    <a:pt x="626" y="271"/>
                  </a:lnTo>
                  <a:lnTo>
                    <a:pt x="633" y="272"/>
                  </a:lnTo>
                  <a:lnTo>
                    <a:pt x="639" y="273"/>
                  </a:lnTo>
                  <a:lnTo>
                    <a:pt x="646" y="276"/>
                  </a:lnTo>
                  <a:lnTo>
                    <a:pt x="661" y="281"/>
                  </a:lnTo>
                  <a:lnTo>
                    <a:pt x="675" y="287"/>
                  </a:lnTo>
                  <a:lnTo>
                    <a:pt x="690" y="294"/>
                  </a:lnTo>
                  <a:lnTo>
                    <a:pt x="703" y="299"/>
                  </a:lnTo>
                  <a:lnTo>
                    <a:pt x="711" y="300"/>
                  </a:lnTo>
                  <a:lnTo>
                    <a:pt x="718" y="301"/>
                  </a:lnTo>
                  <a:lnTo>
                    <a:pt x="723" y="301"/>
                  </a:lnTo>
                  <a:lnTo>
                    <a:pt x="730" y="300"/>
                  </a:lnTo>
                  <a:lnTo>
                    <a:pt x="730" y="300"/>
                  </a:lnTo>
                  <a:lnTo>
                    <a:pt x="736" y="298"/>
                  </a:lnTo>
                  <a:lnTo>
                    <a:pt x="741" y="294"/>
                  </a:lnTo>
                  <a:lnTo>
                    <a:pt x="747" y="291"/>
                  </a:lnTo>
                  <a:lnTo>
                    <a:pt x="751" y="285"/>
                  </a:lnTo>
                  <a:lnTo>
                    <a:pt x="762" y="273"/>
                  </a:lnTo>
                  <a:lnTo>
                    <a:pt x="769" y="260"/>
                  </a:lnTo>
                  <a:lnTo>
                    <a:pt x="778" y="247"/>
                  </a:lnTo>
                  <a:lnTo>
                    <a:pt x="787" y="236"/>
                  </a:lnTo>
                  <a:lnTo>
                    <a:pt x="792" y="230"/>
                  </a:lnTo>
                  <a:lnTo>
                    <a:pt x="797" y="226"/>
                  </a:lnTo>
                  <a:lnTo>
                    <a:pt x="803" y="222"/>
                  </a:lnTo>
                  <a:lnTo>
                    <a:pt x="809" y="218"/>
                  </a:lnTo>
                  <a:lnTo>
                    <a:pt x="809" y="218"/>
                  </a:lnTo>
                  <a:lnTo>
                    <a:pt x="814" y="216"/>
                  </a:lnTo>
                  <a:lnTo>
                    <a:pt x="822" y="215"/>
                  </a:lnTo>
                  <a:lnTo>
                    <a:pt x="829" y="215"/>
                  </a:lnTo>
                  <a:lnTo>
                    <a:pt x="838" y="215"/>
                  </a:lnTo>
                  <a:lnTo>
                    <a:pt x="854" y="217"/>
                  </a:lnTo>
                  <a:lnTo>
                    <a:pt x="870" y="219"/>
                  </a:lnTo>
                  <a:lnTo>
                    <a:pt x="840" y="93"/>
                  </a:lnTo>
                  <a:lnTo>
                    <a:pt x="840" y="93"/>
                  </a:lnTo>
                  <a:lnTo>
                    <a:pt x="817" y="111"/>
                  </a:lnTo>
                  <a:lnTo>
                    <a:pt x="792" y="128"/>
                  </a:lnTo>
                  <a:lnTo>
                    <a:pt x="792" y="128"/>
                  </a:lnTo>
                  <a:lnTo>
                    <a:pt x="759" y="147"/>
                  </a:lnTo>
                  <a:lnTo>
                    <a:pt x="726" y="163"/>
                  </a:lnTo>
                  <a:lnTo>
                    <a:pt x="708" y="171"/>
                  </a:lnTo>
                  <a:lnTo>
                    <a:pt x="691" y="178"/>
                  </a:lnTo>
                  <a:lnTo>
                    <a:pt x="673" y="185"/>
                  </a:lnTo>
                  <a:lnTo>
                    <a:pt x="655" y="190"/>
                  </a:lnTo>
                  <a:lnTo>
                    <a:pt x="655" y="190"/>
                  </a:lnTo>
                  <a:lnTo>
                    <a:pt x="634" y="196"/>
                  </a:lnTo>
                  <a:lnTo>
                    <a:pt x="613" y="201"/>
                  </a:lnTo>
                  <a:lnTo>
                    <a:pt x="593" y="205"/>
                  </a:lnTo>
                  <a:lnTo>
                    <a:pt x="572" y="209"/>
                  </a:lnTo>
                  <a:lnTo>
                    <a:pt x="551" y="211"/>
                  </a:lnTo>
                  <a:lnTo>
                    <a:pt x="529" y="213"/>
                  </a:lnTo>
                  <a:lnTo>
                    <a:pt x="507" y="214"/>
                  </a:lnTo>
                  <a:lnTo>
                    <a:pt x="486" y="214"/>
                  </a:lnTo>
                  <a:lnTo>
                    <a:pt x="486" y="214"/>
                  </a:lnTo>
                  <a:lnTo>
                    <a:pt x="458" y="212"/>
                  </a:lnTo>
                  <a:lnTo>
                    <a:pt x="429" y="210"/>
                  </a:lnTo>
                  <a:lnTo>
                    <a:pt x="429" y="210"/>
                  </a:lnTo>
                  <a:lnTo>
                    <a:pt x="406" y="206"/>
                  </a:lnTo>
                  <a:lnTo>
                    <a:pt x="382" y="202"/>
                  </a:lnTo>
                  <a:lnTo>
                    <a:pt x="359" y="197"/>
                  </a:lnTo>
                  <a:lnTo>
                    <a:pt x="336" y="190"/>
                  </a:lnTo>
                  <a:lnTo>
                    <a:pt x="315" y="184"/>
                  </a:lnTo>
                  <a:lnTo>
                    <a:pt x="293" y="175"/>
                  </a:lnTo>
                  <a:lnTo>
                    <a:pt x="272" y="167"/>
                  </a:lnTo>
                  <a:lnTo>
                    <a:pt x="251" y="157"/>
                  </a:lnTo>
                  <a:lnTo>
                    <a:pt x="251" y="157"/>
                  </a:lnTo>
                  <a:lnTo>
                    <a:pt x="223" y="142"/>
                  </a:lnTo>
                  <a:lnTo>
                    <a:pt x="196" y="125"/>
                  </a:lnTo>
                  <a:lnTo>
                    <a:pt x="171" y="108"/>
                  </a:lnTo>
                  <a:lnTo>
                    <a:pt x="147" y="89"/>
                  </a:lnTo>
                  <a:lnTo>
                    <a:pt x="123" y="68"/>
                  </a:lnTo>
                  <a:lnTo>
                    <a:pt x="102" y="47"/>
                  </a:lnTo>
                  <a:lnTo>
                    <a:pt x="81" y="24"/>
                  </a:lnTo>
                  <a:lnTo>
                    <a:pt x="62" y="0"/>
                  </a:lnTo>
                  <a:lnTo>
                    <a:pt x="11" y="93"/>
                  </a:lnTo>
                  <a:close/>
                </a:path>
              </a:pathLst>
            </a:custGeom>
            <a:solidFill>
              <a:srgbClr val="F6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32"/>
            <p:cNvSpPr>
              <a:spLocks/>
            </p:cNvSpPr>
            <p:nvPr/>
          </p:nvSpPr>
          <p:spPr bwMode="auto">
            <a:xfrm flipH="1">
              <a:off x="5269283" y="888560"/>
              <a:ext cx="55616" cy="50385"/>
            </a:xfrm>
            <a:custGeom>
              <a:avLst/>
              <a:gdLst>
                <a:gd name="T0" fmla="*/ 25 w 189"/>
                <a:gd name="T1" fmla="*/ 0 h 203"/>
                <a:gd name="T2" fmla="*/ 0 w 189"/>
                <a:gd name="T3" fmla="*/ 46 h 203"/>
                <a:gd name="T4" fmla="*/ 0 w 189"/>
                <a:gd name="T5" fmla="*/ 46 h 203"/>
                <a:gd name="T6" fmla="*/ 19 w 189"/>
                <a:gd name="T7" fmla="*/ 70 h 203"/>
                <a:gd name="T8" fmla="*/ 40 w 189"/>
                <a:gd name="T9" fmla="*/ 93 h 203"/>
                <a:gd name="T10" fmla="*/ 61 w 189"/>
                <a:gd name="T11" fmla="*/ 114 h 203"/>
                <a:gd name="T12" fmla="*/ 85 w 189"/>
                <a:gd name="T13" fmla="*/ 135 h 203"/>
                <a:gd name="T14" fmla="*/ 109 w 189"/>
                <a:gd name="T15" fmla="*/ 154 h 203"/>
                <a:gd name="T16" fmla="*/ 134 w 189"/>
                <a:gd name="T17" fmla="*/ 171 h 203"/>
                <a:gd name="T18" fmla="*/ 161 w 189"/>
                <a:gd name="T19" fmla="*/ 188 h 203"/>
                <a:gd name="T20" fmla="*/ 189 w 189"/>
                <a:gd name="T21" fmla="*/ 203 h 203"/>
                <a:gd name="T22" fmla="*/ 25 w 189"/>
                <a:gd name="T2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203">
                  <a:moveTo>
                    <a:pt x="25" y="0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19" y="70"/>
                  </a:lnTo>
                  <a:lnTo>
                    <a:pt x="40" y="93"/>
                  </a:lnTo>
                  <a:lnTo>
                    <a:pt x="61" y="114"/>
                  </a:lnTo>
                  <a:lnTo>
                    <a:pt x="85" y="135"/>
                  </a:lnTo>
                  <a:lnTo>
                    <a:pt x="109" y="154"/>
                  </a:lnTo>
                  <a:lnTo>
                    <a:pt x="134" y="171"/>
                  </a:lnTo>
                  <a:lnTo>
                    <a:pt x="161" y="188"/>
                  </a:lnTo>
                  <a:lnTo>
                    <a:pt x="189" y="20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C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333"/>
            <p:cNvSpPr>
              <a:spLocks/>
            </p:cNvSpPr>
            <p:nvPr/>
          </p:nvSpPr>
          <p:spPr bwMode="auto">
            <a:xfrm flipH="1">
              <a:off x="5201501" y="853811"/>
              <a:ext cx="116446" cy="99034"/>
            </a:xfrm>
            <a:custGeom>
              <a:avLst/>
              <a:gdLst>
                <a:gd name="T0" fmla="*/ 76 w 399"/>
                <a:gd name="T1" fmla="*/ 0 h 400"/>
                <a:gd name="T2" fmla="*/ 0 w 399"/>
                <a:gd name="T3" fmla="*/ 140 h 400"/>
                <a:gd name="T4" fmla="*/ 164 w 399"/>
                <a:gd name="T5" fmla="*/ 343 h 400"/>
                <a:gd name="T6" fmla="*/ 164 w 399"/>
                <a:gd name="T7" fmla="*/ 343 h 400"/>
                <a:gd name="T8" fmla="*/ 185 w 399"/>
                <a:gd name="T9" fmla="*/ 353 h 400"/>
                <a:gd name="T10" fmla="*/ 206 w 399"/>
                <a:gd name="T11" fmla="*/ 361 h 400"/>
                <a:gd name="T12" fmla="*/ 228 w 399"/>
                <a:gd name="T13" fmla="*/ 370 h 400"/>
                <a:gd name="T14" fmla="*/ 249 w 399"/>
                <a:gd name="T15" fmla="*/ 376 h 400"/>
                <a:gd name="T16" fmla="*/ 272 w 399"/>
                <a:gd name="T17" fmla="*/ 383 h 400"/>
                <a:gd name="T18" fmla="*/ 295 w 399"/>
                <a:gd name="T19" fmla="*/ 388 h 400"/>
                <a:gd name="T20" fmla="*/ 319 w 399"/>
                <a:gd name="T21" fmla="*/ 392 h 400"/>
                <a:gd name="T22" fmla="*/ 342 w 399"/>
                <a:gd name="T23" fmla="*/ 396 h 400"/>
                <a:gd name="T24" fmla="*/ 342 w 399"/>
                <a:gd name="T25" fmla="*/ 396 h 400"/>
                <a:gd name="T26" fmla="*/ 371 w 399"/>
                <a:gd name="T27" fmla="*/ 398 h 400"/>
                <a:gd name="T28" fmla="*/ 399 w 399"/>
                <a:gd name="T29" fmla="*/ 400 h 400"/>
                <a:gd name="T30" fmla="*/ 76 w 399"/>
                <a:gd name="T3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9" h="400">
                  <a:moveTo>
                    <a:pt x="76" y="0"/>
                  </a:moveTo>
                  <a:lnTo>
                    <a:pt x="0" y="140"/>
                  </a:lnTo>
                  <a:lnTo>
                    <a:pt x="164" y="343"/>
                  </a:lnTo>
                  <a:lnTo>
                    <a:pt x="164" y="343"/>
                  </a:lnTo>
                  <a:lnTo>
                    <a:pt x="185" y="353"/>
                  </a:lnTo>
                  <a:lnTo>
                    <a:pt x="206" y="361"/>
                  </a:lnTo>
                  <a:lnTo>
                    <a:pt x="228" y="370"/>
                  </a:lnTo>
                  <a:lnTo>
                    <a:pt x="249" y="376"/>
                  </a:lnTo>
                  <a:lnTo>
                    <a:pt x="272" y="383"/>
                  </a:lnTo>
                  <a:lnTo>
                    <a:pt x="295" y="388"/>
                  </a:lnTo>
                  <a:lnTo>
                    <a:pt x="319" y="392"/>
                  </a:lnTo>
                  <a:lnTo>
                    <a:pt x="342" y="396"/>
                  </a:lnTo>
                  <a:lnTo>
                    <a:pt x="342" y="396"/>
                  </a:lnTo>
                  <a:lnTo>
                    <a:pt x="371" y="398"/>
                  </a:lnTo>
                  <a:lnTo>
                    <a:pt x="399" y="40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334"/>
            <p:cNvSpPr>
              <a:spLocks/>
            </p:cNvSpPr>
            <p:nvPr/>
          </p:nvSpPr>
          <p:spPr bwMode="auto">
            <a:xfrm flipH="1">
              <a:off x="5152837" y="819063"/>
              <a:ext cx="142516" cy="133782"/>
            </a:xfrm>
            <a:custGeom>
              <a:avLst/>
              <a:gdLst>
                <a:gd name="T0" fmla="*/ 75 w 492"/>
                <a:gd name="T1" fmla="*/ 0 h 539"/>
                <a:gd name="T2" fmla="*/ 0 w 492"/>
                <a:gd name="T3" fmla="*/ 139 h 539"/>
                <a:gd name="T4" fmla="*/ 323 w 492"/>
                <a:gd name="T5" fmla="*/ 539 h 539"/>
                <a:gd name="T6" fmla="*/ 323 w 492"/>
                <a:gd name="T7" fmla="*/ 539 h 539"/>
                <a:gd name="T8" fmla="*/ 344 w 492"/>
                <a:gd name="T9" fmla="*/ 539 h 539"/>
                <a:gd name="T10" fmla="*/ 366 w 492"/>
                <a:gd name="T11" fmla="*/ 538 h 539"/>
                <a:gd name="T12" fmla="*/ 388 w 492"/>
                <a:gd name="T13" fmla="*/ 536 h 539"/>
                <a:gd name="T14" fmla="*/ 409 w 492"/>
                <a:gd name="T15" fmla="*/ 534 h 539"/>
                <a:gd name="T16" fmla="*/ 430 w 492"/>
                <a:gd name="T17" fmla="*/ 530 h 539"/>
                <a:gd name="T18" fmla="*/ 450 w 492"/>
                <a:gd name="T19" fmla="*/ 526 h 539"/>
                <a:gd name="T20" fmla="*/ 471 w 492"/>
                <a:gd name="T21" fmla="*/ 521 h 539"/>
                <a:gd name="T22" fmla="*/ 492 w 492"/>
                <a:gd name="T23" fmla="*/ 515 h 539"/>
                <a:gd name="T24" fmla="*/ 75 w 492"/>
                <a:gd name="T25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539">
                  <a:moveTo>
                    <a:pt x="75" y="0"/>
                  </a:moveTo>
                  <a:lnTo>
                    <a:pt x="0" y="139"/>
                  </a:lnTo>
                  <a:lnTo>
                    <a:pt x="323" y="539"/>
                  </a:lnTo>
                  <a:lnTo>
                    <a:pt x="323" y="539"/>
                  </a:lnTo>
                  <a:lnTo>
                    <a:pt x="344" y="539"/>
                  </a:lnTo>
                  <a:lnTo>
                    <a:pt x="366" y="538"/>
                  </a:lnTo>
                  <a:lnTo>
                    <a:pt x="388" y="536"/>
                  </a:lnTo>
                  <a:lnTo>
                    <a:pt x="409" y="534"/>
                  </a:lnTo>
                  <a:lnTo>
                    <a:pt x="430" y="530"/>
                  </a:lnTo>
                  <a:lnTo>
                    <a:pt x="450" y="526"/>
                  </a:lnTo>
                  <a:lnTo>
                    <a:pt x="471" y="521"/>
                  </a:lnTo>
                  <a:lnTo>
                    <a:pt x="492" y="51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35"/>
            <p:cNvSpPr>
              <a:spLocks/>
            </p:cNvSpPr>
            <p:nvPr/>
          </p:nvSpPr>
          <p:spPr bwMode="auto">
            <a:xfrm flipH="1">
              <a:off x="5112863" y="784314"/>
              <a:ext cx="161634" cy="161581"/>
            </a:xfrm>
            <a:custGeom>
              <a:avLst/>
              <a:gdLst>
                <a:gd name="T0" fmla="*/ 75 w 554"/>
                <a:gd name="T1" fmla="*/ 0 h 653"/>
                <a:gd name="T2" fmla="*/ 0 w 554"/>
                <a:gd name="T3" fmla="*/ 138 h 653"/>
                <a:gd name="T4" fmla="*/ 417 w 554"/>
                <a:gd name="T5" fmla="*/ 653 h 653"/>
                <a:gd name="T6" fmla="*/ 417 w 554"/>
                <a:gd name="T7" fmla="*/ 653 h 653"/>
                <a:gd name="T8" fmla="*/ 435 w 554"/>
                <a:gd name="T9" fmla="*/ 648 h 653"/>
                <a:gd name="T10" fmla="*/ 453 w 554"/>
                <a:gd name="T11" fmla="*/ 641 h 653"/>
                <a:gd name="T12" fmla="*/ 470 w 554"/>
                <a:gd name="T13" fmla="*/ 634 h 653"/>
                <a:gd name="T14" fmla="*/ 488 w 554"/>
                <a:gd name="T15" fmla="*/ 626 h 653"/>
                <a:gd name="T16" fmla="*/ 521 w 554"/>
                <a:gd name="T17" fmla="*/ 610 h 653"/>
                <a:gd name="T18" fmla="*/ 554 w 554"/>
                <a:gd name="T19" fmla="*/ 591 h 653"/>
                <a:gd name="T20" fmla="*/ 75 w 554"/>
                <a:gd name="T21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4" h="653">
                  <a:moveTo>
                    <a:pt x="75" y="0"/>
                  </a:moveTo>
                  <a:lnTo>
                    <a:pt x="0" y="138"/>
                  </a:lnTo>
                  <a:lnTo>
                    <a:pt x="417" y="653"/>
                  </a:lnTo>
                  <a:lnTo>
                    <a:pt x="417" y="653"/>
                  </a:lnTo>
                  <a:lnTo>
                    <a:pt x="435" y="648"/>
                  </a:lnTo>
                  <a:lnTo>
                    <a:pt x="453" y="641"/>
                  </a:lnTo>
                  <a:lnTo>
                    <a:pt x="470" y="634"/>
                  </a:lnTo>
                  <a:lnTo>
                    <a:pt x="488" y="626"/>
                  </a:lnTo>
                  <a:lnTo>
                    <a:pt x="521" y="610"/>
                  </a:lnTo>
                  <a:lnTo>
                    <a:pt x="554" y="59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336"/>
            <p:cNvSpPr>
              <a:spLocks/>
            </p:cNvSpPr>
            <p:nvPr/>
          </p:nvSpPr>
          <p:spPr bwMode="auto">
            <a:xfrm flipH="1">
              <a:off x="5098959" y="749565"/>
              <a:ext cx="152944" cy="182430"/>
            </a:xfrm>
            <a:custGeom>
              <a:avLst/>
              <a:gdLst>
                <a:gd name="T0" fmla="*/ 76 w 527"/>
                <a:gd name="T1" fmla="*/ 0 h 730"/>
                <a:gd name="T2" fmla="*/ 0 w 527"/>
                <a:gd name="T3" fmla="*/ 139 h 730"/>
                <a:gd name="T4" fmla="*/ 479 w 527"/>
                <a:gd name="T5" fmla="*/ 730 h 730"/>
                <a:gd name="T6" fmla="*/ 479 w 527"/>
                <a:gd name="T7" fmla="*/ 730 h 730"/>
                <a:gd name="T8" fmla="*/ 504 w 527"/>
                <a:gd name="T9" fmla="*/ 713 h 730"/>
                <a:gd name="T10" fmla="*/ 527 w 527"/>
                <a:gd name="T11" fmla="*/ 695 h 730"/>
                <a:gd name="T12" fmla="*/ 478 w 527"/>
                <a:gd name="T13" fmla="*/ 495 h 730"/>
                <a:gd name="T14" fmla="*/ 76 w 527"/>
                <a:gd name="T15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7" h="730">
                  <a:moveTo>
                    <a:pt x="76" y="0"/>
                  </a:moveTo>
                  <a:lnTo>
                    <a:pt x="0" y="139"/>
                  </a:lnTo>
                  <a:lnTo>
                    <a:pt x="479" y="730"/>
                  </a:lnTo>
                  <a:lnTo>
                    <a:pt x="479" y="730"/>
                  </a:lnTo>
                  <a:lnTo>
                    <a:pt x="504" y="713"/>
                  </a:lnTo>
                  <a:lnTo>
                    <a:pt x="527" y="695"/>
                  </a:lnTo>
                  <a:lnTo>
                    <a:pt x="478" y="49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37"/>
            <p:cNvSpPr>
              <a:spLocks/>
            </p:cNvSpPr>
            <p:nvPr/>
          </p:nvSpPr>
          <p:spPr bwMode="auto">
            <a:xfrm flipH="1">
              <a:off x="5173693" y="622733"/>
              <a:ext cx="76472" cy="39961"/>
            </a:xfrm>
            <a:custGeom>
              <a:avLst/>
              <a:gdLst>
                <a:gd name="T0" fmla="*/ 11 w 265"/>
                <a:gd name="T1" fmla="*/ 3 h 157"/>
                <a:gd name="T2" fmla="*/ 0 w 265"/>
                <a:gd name="T3" fmla="*/ 90 h 157"/>
                <a:gd name="T4" fmla="*/ 0 w 265"/>
                <a:gd name="T5" fmla="*/ 90 h 157"/>
                <a:gd name="T6" fmla="*/ 6 w 265"/>
                <a:gd name="T7" fmla="*/ 86 h 157"/>
                <a:gd name="T8" fmla="*/ 23 w 265"/>
                <a:gd name="T9" fmla="*/ 82 h 157"/>
                <a:gd name="T10" fmla="*/ 34 w 265"/>
                <a:gd name="T11" fmla="*/ 79 h 157"/>
                <a:gd name="T12" fmla="*/ 47 w 265"/>
                <a:gd name="T13" fmla="*/ 77 h 157"/>
                <a:gd name="T14" fmla="*/ 63 w 265"/>
                <a:gd name="T15" fmla="*/ 76 h 157"/>
                <a:gd name="T16" fmla="*/ 81 w 265"/>
                <a:gd name="T17" fmla="*/ 76 h 157"/>
                <a:gd name="T18" fmla="*/ 100 w 265"/>
                <a:gd name="T19" fmla="*/ 77 h 157"/>
                <a:gd name="T20" fmla="*/ 120 w 265"/>
                <a:gd name="T21" fmla="*/ 80 h 157"/>
                <a:gd name="T22" fmla="*/ 143 w 265"/>
                <a:gd name="T23" fmla="*/ 84 h 157"/>
                <a:gd name="T24" fmla="*/ 165 w 265"/>
                <a:gd name="T25" fmla="*/ 93 h 157"/>
                <a:gd name="T26" fmla="*/ 189 w 265"/>
                <a:gd name="T27" fmla="*/ 104 h 157"/>
                <a:gd name="T28" fmla="*/ 201 w 265"/>
                <a:gd name="T29" fmla="*/ 110 h 157"/>
                <a:gd name="T30" fmla="*/ 213 w 265"/>
                <a:gd name="T31" fmla="*/ 117 h 157"/>
                <a:gd name="T32" fmla="*/ 227 w 265"/>
                <a:gd name="T33" fmla="*/ 125 h 157"/>
                <a:gd name="T34" fmla="*/ 239 w 265"/>
                <a:gd name="T35" fmla="*/ 135 h 157"/>
                <a:gd name="T36" fmla="*/ 251 w 265"/>
                <a:gd name="T37" fmla="*/ 145 h 157"/>
                <a:gd name="T38" fmla="*/ 265 w 265"/>
                <a:gd name="T39" fmla="*/ 157 h 157"/>
                <a:gd name="T40" fmla="*/ 265 w 265"/>
                <a:gd name="T41" fmla="*/ 157 h 157"/>
                <a:gd name="T42" fmla="*/ 263 w 265"/>
                <a:gd name="T43" fmla="*/ 149 h 157"/>
                <a:gd name="T44" fmla="*/ 259 w 265"/>
                <a:gd name="T45" fmla="*/ 139 h 157"/>
                <a:gd name="T46" fmla="*/ 256 w 265"/>
                <a:gd name="T47" fmla="*/ 128 h 157"/>
                <a:gd name="T48" fmla="*/ 249 w 265"/>
                <a:gd name="T49" fmla="*/ 114 h 157"/>
                <a:gd name="T50" fmla="*/ 241 w 265"/>
                <a:gd name="T51" fmla="*/ 100 h 157"/>
                <a:gd name="T52" fmla="*/ 231 w 265"/>
                <a:gd name="T53" fmla="*/ 84 h 157"/>
                <a:gd name="T54" fmla="*/ 219 w 265"/>
                <a:gd name="T55" fmla="*/ 69 h 157"/>
                <a:gd name="T56" fmla="*/ 204 w 265"/>
                <a:gd name="T57" fmla="*/ 53 h 157"/>
                <a:gd name="T58" fmla="*/ 197 w 265"/>
                <a:gd name="T59" fmla="*/ 45 h 157"/>
                <a:gd name="T60" fmla="*/ 186 w 265"/>
                <a:gd name="T61" fmla="*/ 39 h 157"/>
                <a:gd name="T62" fmla="*/ 177 w 265"/>
                <a:gd name="T63" fmla="*/ 31 h 157"/>
                <a:gd name="T64" fmla="*/ 166 w 265"/>
                <a:gd name="T65" fmla="*/ 26 h 157"/>
                <a:gd name="T66" fmla="*/ 155 w 265"/>
                <a:gd name="T67" fmla="*/ 19 h 157"/>
                <a:gd name="T68" fmla="*/ 143 w 265"/>
                <a:gd name="T69" fmla="*/ 15 h 157"/>
                <a:gd name="T70" fmla="*/ 129 w 265"/>
                <a:gd name="T71" fmla="*/ 10 h 157"/>
                <a:gd name="T72" fmla="*/ 116 w 265"/>
                <a:gd name="T73" fmla="*/ 6 h 157"/>
                <a:gd name="T74" fmla="*/ 100 w 265"/>
                <a:gd name="T75" fmla="*/ 3 h 157"/>
                <a:gd name="T76" fmla="*/ 84 w 265"/>
                <a:gd name="T77" fmla="*/ 1 h 157"/>
                <a:gd name="T78" fmla="*/ 68 w 265"/>
                <a:gd name="T79" fmla="*/ 0 h 157"/>
                <a:gd name="T80" fmla="*/ 50 w 265"/>
                <a:gd name="T81" fmla="*/ 0 h 157"/>
                <a:gd name="T82" fmla="*/ 32 w 265"/>
                <a:gd name="T83" fmla="*/ 1 h 157"/>
                <a:gd name="T84" fmla="*/ 11 w 265"/>
                <a:gd name="T85" fmla="*/ 3 h 157"/>
                <a:gd name="T86" fmla="*/ 11 w 265"/>
                <a:gd name="T87" fmla="*/ 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5" h="157">
                  <a:moveTo>
                    <a:pt x="11" y="3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6" y="86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47" y="77"/>
                  </a:lnTo>
                  <a:lnTo>
                    <a:pt x="63" y="76"/>
                  </a:lnTo>
                  <a:lnTo>
                    <a:pt x="81" y="76"/>
                  </a:lnTo>
                  <a:lnTo>
                    <a:pt x="100" y="77"/>
                  </a:lnTo>
                  <a:lnTo>
                    <a:pt x="120" y="80"/>
                  </a:lnTo>
                  <a:lnTo>
                    <a:pt x="143" y="84"/>
                  </a:lnTo>
                  <a:lnTo>
                    <a:pt x="165" y="93"/>
                  </a:lnTo>
                  <a:lnTo>
                    <a:pt x="189" y="104"/>
                  </a:lnTo>
                  <a:lnTo>
                    <a:pt x="201" y="110"/>
                  </a:lnTo>
                  <a:lnTo>
                    <a:pt x="213" y="117"/>
                  </a:lnTo>
                  <a:lnTo>
                    <a:pt x="227" y="125"/>
                  </a:lnTo>
                  <a:lnTo>
                    <a:pt x="239" y="135"/>
                  </a:lnTo>
                  <a:lnTo>
                    <a:pt x="251" y="145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3" y="149"/>
                  </a:lnTo>
                  <a:lnTo>
                    <a:pt x="259" y="139"/>
                  </a:lnTo>
                  <a:lnTo>
                    <a:pt x="256" y="128"/>
                  </a:lnTo>
                  <a:lnTo>
                    <a:pt x="249" y="114"/>
                  </a:lnTo>
                  <a:lnTo>
                    <a:pt x="241" y="100"/>
                  </a:lnTo>
                  <a:lnTo>
                    <a:pt x="231" y="84"/>
                  </a:lnTo>
                  <a:lnTo>
                    <a:pt x="219" y="69"/>
                  </a:lnTo>
                  <a:lnTo>
                    <a:pt x="204" y="53"/>
                  </a:lnTo>
                  <a:lnTo>
                    <a:pt x="197" y="45"/>
                  </a:lnTo>
                  <a:lnTo>
                    <a:pt x="186" y="39"/>
                  </a:lnTo>
                  <a:lnTo>
                    <a:pt x="177" y="31"/>
                  </a:lnTo>
                  <a:lnTo>
                    <a:pt x="166" y="26"/>
                  </a:lnTo>
                  <a:lnTo>
                    <a:pt x="155" y="19"/>
                  </a:lnTo>
                  <a:lnTo>
                    <a:pt x="143" y="15"/>
                  </a:lnTo>
                  <a:lnTo>
                    <a:pt x="129" y="10"/>
                  </a:lnTo>
                  <a:lnTo>
                    <a:pt x="116" y="6"/>
                  </a:lnTo>
                  <a:lnTo>
                    <a:pt x="100" y="3"/>
                  </a:lnTo>
                  <a:lnTo>
                    <a:pt x="84" y="1"/>
                  </a:lnTo>
                  <a:lnTo>
                    <a:pt x="68" y="0"/>
                  </a:lnTo>
                  <a:lnTo>
                    <a:pt x="50" y="0"/>
                  </a:lnTo>
                  <a:lnTo>
                    <a:pt x="32" y="1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338"/>
            <p:cNvSpPr>
              <a:spLocks/>
            </p:cNvSpPr>
            <p:nvPr/>
          </p:nvSpPr>
          <p:spPr bwMode="auto">
            <a:xfrm flipH="1">
              <a:off x="5112863" y="714817"/>
              <a:ext cx="116446" cy="158106"/>
            </a:xfrm>
            <a:custGeom>
              <a:avLst/>
              <a:gdLst>
                <a:gd name="T0" fmla="*/ 75 w 402"/>
                <a:gd name="T1" fmla="*/ 0 h 635"/>
                <a:gd name="T2" fmla="*/ 0 w 402"/>
                <a:gd name="T3" fmla="*/ 140 h 635"/>
                <a:gd name="T4" fmla="*/ 402 w 402"/>
                <a:gd name="T5" fmla="*/ 635 h 635"/>
                <a:gd name="T6" fmla="*/ 319 w 402"/>
                <a:gd name="T7" fmla="*/ 301 h 635"/>
                <a:gd name="T8" fmla="*/ 75 w 402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635">
                  <a:moveTo>
                    <a:pt x="75" y="0"/>
                  </a:moveTo>
                  <a:lnTo>
                    <a:pt x="0" y="140"/>
                  </a:lnTo>
                  <a:lnTo>
                    <a:pt x="402" y="635"/>
                  </a:lnTo>
                  <a:lnTo>
                    <a:pt x="319" y="30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339"/>
            <p:cNvSpPr>
              <a:spLocks/>
            </p:cNvSpPr>
            <p:nvPr/>
          </p:nvSpPr>
          <p:spPr bwMode="auto">
            <a:xfrm flipH="1">
              <a:off x="5137195" y="680068"/>
              <a:ext cx="71258" cy="109458"/>
            </a:xfrm>
            <a:custGeom>
              <a:avLst/>
              <a:gdLst>
                <a:gd name="T0" fmla="*/ 75 w 244"/>
                <a:gd name="T1" fmla="*/ 0 h 440"/>
                <a:gd name="T2" fmla="*/ 0 w 244"/>
                <a:gd name="T3" fmla="*/ 139 h 440"/>
                <a:gd name="T4" fmla="*/ 244 w 244"/>
                <a:gd name="T5" fmla="*/ 440 h 440"/>
                <a:gd name="T6" fmla="*/ 161 w 244"/>
                <a:gd name="T7" fmla="*/ 105 h 440"/>
                <a:gd name="T8" fmla="*/ 75 w 244"/>
                <a:gd name="T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440">
                  <a:moveTo>
                    <a:pt x="75" y="0"/>
                  </a:moveTo>
                  <a:lnTo>
                    <a:pt x="0" y="139"/>
                  </a:lnTo>
                  <a:lnTo>
                    <a:pt x="244" y="440"/>
                  </a:lnTo>
                  <a:lnTo>
                    <a:pt x="161" y="10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40"/>
            <p:cNvSpPr>
              <a:spLocks/>
            </p:cNvSpPr>
            <p:nvPr/>
          </p:nvSpPr>
          <p:spPr bwMode="auto">
            <a:xfrm flipH="1">
              <a:off x="5161527" y="662694"/>
              <a:ext cx="24332" cy="43436"/>
            </a:xfrm>
            <a:custGeom>
              <a:avLst/>
              <a:gdLst>
                <a:gd name="T0" fmla="*/ 42 w 86"/>
                <a:gd name="T1" fmla="*/ 0 h 179"/>
                <a:gd name="T2" fmla="*/ 0 w 86"/>
                <a:gd name="T3" fmla="*/ 74 h 179"/>
                <a:gd name="T4" fmla="*/ 86 w 86"/>
                <a:gd name="T5" fmla="*/ 179 h 179"/>
                <a:gd name="T6" fmla="*/ 42 w 86"/>
                <a:gd name="T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79">
                  <a:moveTo>
                    <a:pt x="42" y="0"/>
                  </a:moveTo>
                  <a:lnTo>
                    <a:pt x="0" y="74"/>
                  </a:lnTo>
                  <a:lnTo>
                    <a:pt x="86" y="17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0B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41"/>
            <p:cNvSpPr>
              <a:spLocks/>
            </p:cNvSpPr>
            <p:nvPr/>
          </p:nvSpPr>
          <p:spPr bwMode="auto">
            <a:xfrm flipH="1">
              <a:off x="5072889" y="659219"/>
              <a:ext cx="100804" cy="43436"/>
            </a:xfrm>
            <a:custGeom>
              <a:avLst/>
              <a:gdLst>
                <a:gd name="T0" fmla="*/ 0 w 350"/>
                <a:gd name="T1" fmla="*/ 16 h 176"/>
                <a:gd name="T2" fmla="*/ 0 w 350"/>
                <a:gd name="T3" fmla="*/ 16 h 176"/>
                <a:gd name="T4" fmla="*/ 0 w 350"/>
                <a:gd name="T5" fmla="*/ 16 h 176"/>
                <a:gd name="T6" fmla="*/ 19 w 350"/>
                <a:gd name="T7" fmla="*/ 17 h 176"/>
                <a:gd name="T8" fmla="*/ 38 w 350"/>
                <a:gd name="T9" fmla="*/ 18 h 176"/>
                <a:gd name="T10" fmla="*/ 56 w 350"/>
                <a:gd name="T11" fmla="*/ 21 h 176"/>
                <a:gd name="T12" fmla="*/ 74 w 350"/>
                <a:gd name="T13" fmla="*/ 24 h 176"/>
                <a:gd name="T14" fmla="*/ 90 w 350"/>
                <a:gd name="T15" fmla="*/ 28 h 176"/>
                <a:gd name="T16" fmla="*/ 105 w 350"/>
                <a:gd name="T17" fmla="*/ 33 h 176"/>
                <a:gd name="T18" fmla="*/ 121 w 350"/>
                <a:gd name="T19" fmla="*/ 38 h 176"/>
                <a:gd name="T20" fmla="*/ 135 w 350"/>
                <a:gd name="T21" fmla="*/ 44 h 176"/>
                <a:gd name="T22" fmla="*/ 148 w 350"/>
                <a:gd name="T23" fmla="*/ 49 h 176"/>
                <a:gd name="T24" fmla="*/ 160 w 350"/>
                <a:gd name="T25" fmla="*/ 55 h 176"/>
                <a:gd name="T26" fmla="*/ 184 w 350"/>
                <a:gd name="T27" fmla="*/ 69 h 176"/>
                <a:gd name="T28" fmla="*/ 204 w 350"/>
                <a:gd name="T29" fmla="*/ 84 h 176"/>
                <a:gd name="T30" fmla="*/ 222 w 350"/>
                <a:gd name="T31" fmla="*/ 99 h 176"/>
                <a:gd name="T32" fmla="*/ 237 w 350"/>
                <a:gd name="T33" fmla="*/ 113 h 176"/>
                <a:gd name="T34" fmla="*/ 249 w 350"/>
                <a:gd name="T35" fmla="*/ 127 h 176"/>
                <a:gd name="T36" fmla="*/ 260 w 350"/>
                <a:gd name="T37" fmla="*/ 140 h 176"/>
                <a:gd name="T38" fmla="*/ 268 w 350"/>
                <a:gd name="T39" fmla="*/ 152 h 176"/>
                <a:gd name="T40" fmla="*/ 278 w 350"/>
                <a:gd name="T41" fmla="*/ 170 h 176"/>
                <a:gd name="T42" fmla="*/ 282 w 350"/>
                <a:gd name="T43" fmla="*/ 176 h 176"/>
                <a:gd name="T44" fmla="*/ 350 w 350"/>
                <a:gd name="T45" fmla="*/ 113 h 176"/>
                <a:gd name="T46" fmla="*/ 350 w 350"/>
                <a:gd name="T47" fmla="*/ 113 h 176"/>
                <a:gd name="T48" fmla="*/ 335 w 350"/>
                <a:gd name="T49" fmla="*/ 98 h 176"/>
                <a:gd name="T50" fmla="*/ 320 w 350"/>
                <a:gd name="T51" fmla="*/ 84 h 176"/>
                <a:gd name="T52" fmla="*/ 305 w 350"/>
                <a:gd name="T53" fmla="*/ 72 h 176"/>
                <a:gd name="T54" fmla="*/ 289 w 350"/>
                <a:gd name="T55" fmla="*/ 61 h 176"/>
                <a:gd name="T56" fmla="*/ 275 w 350"/>
                <a:gd name="T57" fmla="*/ 51 h 176"/>
                <a:gd name="T58" fmla="*/ 259 w 350"/>
                <a:gd name="T59" fmla="*/ 41 h 176"/>
                <a:gd name="T60" fmla="*/ 244 w 350"/>
                <a:gd name="T61" fmla="*/ 34 h 176"/>
                <a:gd name="T62" fmla="*/ 229 w 350"/>
                <a:gd name="T63" fmla="*/ 27 h 176"/>
                <a:gd name="T64" fmla="*/ 214 w 350"/>
                <a:gd name="T65" fmla="*/ 21 h 176"/>
                <a:gd name="T66" fmla="*/ 200 w 350"/>
                <a:gd name="T67" fmla="*/ 17 h 176"/>
                <a:gd name="T68" fmla="*/ 185 w 350"/>
                <a:gd name="T69" fmla="*/ 12 h 176"/>
                <a:gd name="T70" fmla="*/ 172 w 350"/>
                <a:gd name="T71" fmla="*/ 9 h 176"/>
                <a:gd name="T72" fmla="*/ 144 w 350"/>
                <a:gd name="T73" fmla="*/ 4 h 176"/>
                <a:gd name="T74" fmla="*/ 118 w 350"/>
                <a:gd name="T75" fmla="*/ 1 h 176"/>
                <a:gd name="T76" fmla="*/ 93 w 350"/>
                <a:gd name="T77" fmla="*/ 0 h 176"/>
                <a:gd name="T78" fmla="*/ 71 w 350"/>
                <a:gd name="T79" fmla="*/ 1 h 176"/>
                <a:gd name="T80" fmla="*/ 52 w 350"/>
                <a:gd name="T81" fmla="*/ 4 h 176"/>
                <a:gd name="T82" fmla="*/ 35 w 350"/>
                <a:gd name="T83" fmla="*/ 7 h 176"/>
                <a:gd name="T84" fmla="*/ 20 w 350"/>
                <a:gd name="T85" fmla="*/ 9 h 176"/>
                <a:gd name="T86" fmla="*/ 10 w 350"/>
                <a:gd name="T87" fmla="*/ 12 h 176"/>
                <a:gd name="T88" fmla="*/ 0 w 350"/>
                <a:gd name="T89" fmla="*/ 16 h 176"/>
                <a:gd name="T90" fmla="*/ 0 w 350"/>
                <a:gd name="T9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0" h="17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9" y="17"/>
                  </a:lnTo>
                  <a:lnTo>
                    <a:pt x="38" y="18"/>
                  </a:lnTo>
                  <a:lnTo>
                    <a:pt x="56" y="21"/>
                  </a:lnTo>
                  <a:lnTo>
                    <a:pt x="74" y="24"/>
                  </a:lnTo>
                  <a:lnTo>
                    <a:pt x="90" y="28"/>
                  </a:lnTo>
                  <a:lnTo>
                    <a:pt x="105" y="33"/>
                  </a:lnTo>
                  <a:lnTo>
                    <a:pt x="121" y="38"/>
                  </a:lnTo>
                  <a:lnTo>
                    <a:pt x="135" y="44"/>
                  </a:lnTo>
                  <a:lnTo>
                    <a:pt x="148" y="49"/>
                  </a:lnTo>
                  <a:lnTo>
                    <a:pt x="160" y="55"/>
                  </a:lnTo>
                  <a:lnTo>
                    <a:pt x="184" y="69"/>
                  </a:lnTo>
                  <a:lnTo>
                    <a:pt x="204" y="84"/>
                  </a:lnTo>
                  <a:lnTo>
                    <a:pt x="222" y="99"/>
                  </a:lnTo>
                  <a:lnTo>
                    <a:pt x="237" y="113"/>
                  </a:lnTo>
                  <a:lnTo>
                    <a:pt x="249" y="127"/>
                  </a:lnTo>
                  <a:lnTo>
                    <a:pt x="260" y="140"/>
                  </a:lnTo>
                  <a:lnTo>
                    <a:pt x="268" y="152"/>
                  </a:lnTo>
                  <a:lnTo>
                    <a:pt x="278" y="170"/>
                  </a:lnTo>
                  <a:lnTo>
                    <a:pt x="282" y="176"/>
                  </a:lnTo>
                  <a:lnTo>
                    <a:pt x="350" y="113"/>
                  </a:lnTo>
                  <a:lnTo>
                    <a:pt x="350" y="113"/>
                  </a:lnTo>
                  <a:lnTo>
                    <a:pt x="335" y="98"/>
                  </a:lnTo>
                  <a:lnTo>
                    <a:pt x="320" y="84"/>
                  </a:lnTo>
                  <a:lnTo>
                    <a:pt x="305" y="72"/>
                  </a:lnTo>
                  <a:lnTo>
                    <a:pt x="289" y="61"/>
                  </a:lnTo>
                  <a:lnTo>
                    <a:pt x="275" y="51"/>
                  </a:lnTo>
                  <a:lnTo>
                    <a:pt x="259" y="41"/>
                  </a:lnTo>
                  <a:lnTo>
                    <a:pt x="244" y="34"/>
                  </a:lnTo>
                  <a:lnTo>
                    <a:pt x="229" y="27"/>
                  </a:lnTo>
                  <a:lnTo>
                    <a:pt x="214" y="21"/>
                  </a:lnTo>
                  <a:lnTo>
                    <a:pt x="200" y="17"/>
                  </a:lnTo>
                  <a:lnTo>
                    <a:pt x="185" y="12"/>
                  </a:lnTo>
                  <a:lnTo>
                    <a:pt x="172" y="9"/>
                  </a:lnTo>
                  <a:lnTo>
                    <a:pt x="144" y="4"/>
                  </a:lnTo>
                  <a:lnTo>
                    <a:pt x="118" y="1"/>
                  </a:lnTo>
                  <a:lnTo>
                    <a:pt x="93" y="0"/>
                  </a:lnTo>
                  <a:lnTo>
                    <a:pt x="71" y="1"/>
                  </a:lnTo>
                  <a:lnTo>
                    <a:pt x="52" y="4"/>
                  </a:lnTo>
                  <a:lnTo>
                    <a:pt x="35" y="7"/>
                  </a:lnTo>
                  <a:lnTo>
                    <a:pt x="20" y="9"/>
                  </a:lnTo>
                  <a:lnTo>
                    <a:pt x="10" y="1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42"/>
            <p:cNvSpPr>
              <a:spLocks/>
            </p:cNvSpPr>
            <p:nvPr/>
          </p:nvSpPr>
          <p:spPr bwMode="auto">
            <a:xfrm flipH="1">
              <a:off x="5083317" y="620996"/>
              <a:ext cx="90376" cy="41698"/>
            </a:xfrm>
            <a:custGeom>
              <a:avLst/>
              <a:gdLst>
                <a:gd name="T0" fmla="*/ 0 w 312"/>
                <a:gd name="T1" fmla="*/ 164 h 164"/>
                <a:gd name="T2" fmla="*/ 0 w 312"/>
                <a:gd name="T3" fmla="*/ 164 h 164"/>
                <a:gd name="T4" fmla="*/ 12 w 312"/>
                <a:gd name="T5" fmla="*/ 152 h 164"/>
                <a:gd name="T6" fmla="*/ 26 w 312"/>
                <a:gd name="T7" fmla="*/ 142 h 164"/>
                <a:gd name="T8" fmla="*/ 39 w 312"/>
                <a:gd name="T9" fmla="*/ 132 h 164"/>
                <a:gd name="T10" fmla="*/ 53 w 312"/>
                <a:gd name="T11" fmla="*/ 125 h 164"/>
                <a:gd name="T12" fmla="*/ 66 w 312"/>
                <a:gd name="T13" fmla="*/ 116 h 164"/>
                <a:gd name="T14" fmla="*/ 80 w 312"/>
                <a:gd name="T15" fmla="*/ 110 h 164"/>
                <a:gd name="T16" fmla="*/ 105 w 312"/>
                <a:gd name="T17" fmla="*/ 98 h 164"/>
                <a:gd name="T18" fmla="*/ 131 w 312"/>
                <a:gd name="T19" fmla="*/ 89 h 164"/>
                <a:gd name="T20" fmla="*/ 156 w 312"/>
                <a:gd name="T21" fmla="*/ 83 h 164"/>
                <a:gd name="T22" fmla="*/ 181 w 312"/>
                <a:gd name="T23" fmla="*/ 78 h 164"/>
                <a:gd name="T24" fmla="*/ 203 w 312"/>
                <a:gd name="T25" fmla="*/ 75 h 164"/>
                <a:gd name="T26" fmla="*/ 224 w 312"/>
                <a:gd name="T27" fmla="*/ 74 h 164"/>
                <a:gd name="T28" fmla="*/ 243 w 312"/>
                <a:gd name="T29" fmla="*/ 74 h 164"/>
                <a:gd name="T30" fmla="*/ 260 w 312"/>
                <a:gd name="T31" fmla="*/ 75 h 164"/>
                <a:gd name="T32" fmla="*/ 275 w 312"/>
                <a:gd name="T33" fmla="*/ 76 h 164"/>
                <a:gd name="T34" fmla="*/ 295 w 312"/>
                <a:gd name="T35" fmla="*/ 78 h 164"/>
                <a:gd name="T36" fmla="*/ 302 w 312"/>
                <a:gd name="T37" fmla="*/ 80 h 164"/>
                <a:gd name="T38" fmla="*/ 312 w 312"/>
                <a:gd name="T39" fmla="*/ 5 h 164"/>
                <a:gd name="T40" fmla="*/ 312 w 312"/>
                <a:gd name="T41" fmla="*/ 5 h 164"/>
                <a:gd name="T42" fmla="*/ 295 w 312"/>
                <a:gd name="T43" fmla="*/ 3 h 164"/>
                <a:gd name="T44" fmla="*/ 279 w 312"/>
                <a:gd name="T45" fmla="*/ 0 h 164"/>
                <a:gd name="T46" fmla="*/ 264 w 312"/>
                <a:gd name="T47" fmla="*/ 0 h 164"/>
                <a:gd name="T48" fmla="*/ 248 w 312"/>
                <a:gd name="T49" fmla="*/ 2 h 164"/>
                <a:gd name="T50" fmla="*/ 233 w 312"/>
                <a:gd name="T51" fmla="*/ 4 h 164"/>
                <a:gd name="T52" fmla="*/ 218 w 312"/>
                <a:gd name="T53" fmla="*/ 6 h 164"/>
                <a:gd name="T54" fmla="*/ 203 w 312"/>
                <a:gd name="T55" fmla="*/ 10 h 164"/>
                <a:gd name="T56" fmla="*/ 190 w 312"/>
                <a:gd name="T57" fmla="*/ 14 h 164"/>
                <a:gd name="T58" fmla="*/ 176 w 312"/>
                <a:gd name="T59" fmla="*/ 19 h 164"/>
                <a:gd name="T60" fmla="*/ 163 w 312"/>
                <a:gd name="T61" fmla="*/ 25 h 164"/>
                <a:gd name="T62" fmla="*/ 137 w 312"/>
                <a:gd name="T63" fmla="*/ 38 h 164"/>
                <a:gd name="T64" fmla="*/ 113 w 312"/>
                <a:gd name="T65" fmla="*/ 53 h 164"/>
                <a:gd name="T66" fmla="*/ 91 w 312"/>
                <a:gd name="T67" fmla="*/ 68 h 164"/>
                <a:gd name="T68" fmla="*/ 72 w 312"/>
                <a:gd name="T69" fmla="*/ 86 h 164"/>
                <a:gd name="T70" fmla="*/ 54 w 312"/>
                <a:gd name="T71" fmla="*/ 102 h 164"/>
                <a:gd name="T72" fmla="*/ 38 w 312"/>
                <a:gd name="T73" fmla="*/ 117 h 164"/>
                <a:gd name="T74" fmla="*/ 25 w 312"/>
                <a:gd name="T75" fmla="*/ 131 h 164"/>
                <a:gd name="T76" fmla="*/ 7 w 312"/>
                <a:gd name="T77" fmla="*/ 154 h 164"/>
                <a:gd name="T78" fmla="*/ 0 w 312"/>
                <a:gd name="T79" fmla="*/ 164 h 164"/>
                <a:gd name="T80" fmla="*/ 0 w 312"/>
                <a:gd name="T8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2" h="164">
                  <a:moveTo>
                    <a:pt x="0" y="164"/>
                  </a:moveTo>
                  <a:lnTo>
                    <a:pt x="0" y="164"/>
                  </a:lnTo>
                  <a:lnTo>
                    <a:pt x="12" y="152"/>
                  </a:lnTo>
                  <a:lnTo>
                    <a:pt x="26" y="142"/>
                  </a:lnTo>
                  <a:lnTo>
                    <a:pt x="39" y="132"/>
                  </a:lnTo>
                  <a:lnTo>
                    <a:pt x="53" y="125"/>
                  </a:lnTo>
                  <a:lnTo>
                    <a:pt x="66" y="116"/>
                  </a:lnTo>
                  <a:lnTo>
                    <a:pt x="80" y="110"/>
                  </a:lnTo>
                  <a:lnTo>
                    <a:pt x="105" y="98"/>
                  </a:lnTo>
                  <a:lnTo>
                    <a:pt x="131" y="89"/>
                  </a:lnTo>
                  <a:lnTo>
                    <a:pt x="156" y="83"/>
                  </a:lnTo>
                  <a:lnTo>
                    <a:pt x="181" y="78"/>
                  </a:lnTo>
                  <a:lnTo>
                    <a:pt x="203" y="75"/>
                  </a:lnTo>
                  <a:lnTo>
                    <a:pt x="224" y="74"/>
                  </a:lnTo>
                  <a:lnTo>
                    <a:pt x="243" y="74"/>
                  </a:lnTo>
                  <a:lnTo>
                    <a:pt x="260" y="75"/>
                  </a:lnTo>
                  <a:lnTo>
                    <a:pt x="275" y="76"/>
                  </a:lnTo>
                  <a:lnTo>
                    <a:pt x="295" y="78"/>
                  </a:lnTo>
                  <a:lnTo>
                    <a:pt x="302" y="80"/>
                  </a:lnTo>
                  <a:lnTo>
                    <a:pt x="312" y="5"/>
                  </a:lnTo>
                  <a:lnTo>
                    <a:pt x="312" y="5"/>
                  </a:lnTo>
                  <a:lnTo>
                    <a:pt x="295" y="3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48" y="2"/>
                  </a:lnTo>
                  <a:lnTo>
                    <a:pt x="233" y="4"/>
                  </a:lnTo>
                  <a:lnTo>
                    <a:pt x="218" y="6"/>
                  </a:lnTo>
                  <a:lnTo>
                    <a:pt x="203" y="10"/>
                  </a:lnTo>
                  <a:lnTo>
                    <a:pt x="190" y="14"/>
                  </a:lnTo>
                  <a:lnTo>
                    <a:pt x="176" y="19"/>
                  </a:lnTo>
                  <a:lnTo>
                    <a:pt x="163" y="25"/>
                  </a:lnTo>
                  <a:lnTo>
                    <a:pt x="137" y="38"/>
                  </a:lnTo>
                  <a:lnTo>
                    <a:pt x="113" y="53"/>
                  </a:lnTo>
                  <a:lnTo>
                    <a:pt x="91" y="68"/>
                  </a:lnTo>
                  <a:lnTo>
                    <a:pt x="72" y="86"/>
                  </a:lnTo>
                  <a:lnTo>
                    <a:pt x="54" y="102"/>
                  </a:lnTo>
                  <a:lnTo>
                    <a:pt x="38" y="117"/>
                  </a:lnTo>
                  <a:lnTo>
                    <a:pt x="25" y="131"/>
                  </a:lnTo>
                  <a:lnTo>
                    <a:pt x="7" y="154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1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43"/>
            <p:cNvSpPr>
              <a:spLocks/>
            </p:cNvSpPr>
            <p:nvPr/>
          </p:nvSpPr>
          <p:spPr bwMode="auto">
            <a:xfrm flipH="1">
              <a:off x="5041605" y="872923"/>
              <a:ext cx="48664" cy="33011"/>
            </a:xfrm>
            <a:custGeom>
              <a:avLst/>
              <a:gdLst>
                <a:gd name="T0" fmla="*/ 39 w 165"/>
                <a:gd name="T1" fmla="*/ 0 h 132"/>
                <a:gd name="T2" fmla="*/ 0 w 165"/>
                <a:gd name="T3" fmla="*/ 78 h 132"/>
                <a:gd name="T4" fmla="*/ 97 w 165"/>
                <a:gd name="T5" fmla="*/ 132 h 132"/>
                <a:gd name="T6" fmla="*/ 165 w 165"/>
                <a:gd name="T7" fmla="*/ 55 h 132"/>
                <a:gd name="T8" fmla="*/ 39 w 165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32">
                  <a:moveTo>
                    <a:pt x="39" y="0"/>
                  </a:moveTo>
                  <a:lnTo>
                    <a:pt x="0" y="78"/>
                  </a:lnTo>
                  <a:lnTo>
                    <a:pt x="97" y="132"/>
                  </a:lnTo>
                  <a:lnTo>
                    <a:pt x="165" y="5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16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44"/>
            <p:cNvSpPr>
              <a:spLocks/>
            </p:cNvSpPr>
            <p:nvPr/>
          </p:nvSpPr>
          <p:spPr bwMode="auto">
            <a:xfrm flipH="1">
              <a:off x="5055509" y="780839"/>
              <a:ext cx="36498" cy="31274"/>
            </a:xfrm>
            <a:custGeom>
              <a:avLst/>
              <a:gdLst>
                <a:gd name="T0" fmla="*/ 64 w 127"/>
                <a:gd name="T1" fmla="*/ 0 h 122"/>
                <a:gd name="T2" fmla="*/ 64 w 127"/>
                <a:gd name="T3" fmla="*/ 0 h 122"/>
                <a:gd name="T4" fmla="*/ 50 w 127"/>
                <a:gd name="T5" fmla="*/ 2 h 122"/>
                <a:gd name="T6" fmla="*/ 39 w 127"/>
                <a:gd name="T7" fmla="*/ 5 h 122"/>
                <a:gd name="T8" fmla="*/ 28 w 127"/>
                <a:gd name="T9" fmla="*/ 11 h 122"/>
                <a:gd name="T10" fmla="*/ 19 w 127"/>
                <a:gd name="T11" fmla="*/ 18 h 122"/>
                <a:gd name="T12" fmla="*/ 11 w 127"/>
                <a:gd name="T13" fmla="*/ 27 h 122"/>
                <a:gd name="T14" fmla="*/ 6 w 127"/>
                <a:gd name="T15" fmla="*/ 38 h 122"/>
                <a:gd name="T16" fmla="*/ 2 w 127"/>
                <a:gd name="T17" fmla="*/ 50 h 122"/>
                <a:gd name="T18" fmla="*/ 0 w 127"/>
                <a:gd name="T19" fmla="*/ 61 h 122"/>
                <a:gd name="T20" fmla="*/ 0 w 127"/>
                <a:gd name="T21" fmla="*/ 61 h 122"/>
                <a:gd name="T22" fmla="*/ 2 w 127"/>
                <a:gd name="T23" fmla="*/ 73 h 122"/>
                <a:gd name="T24" fmla="*/ 6 w 127"/>
                <a:gd name="T25" fmla="*/ 85 h 122"/>
                <a:gd name="T26" fmla="*/ 11 w 127"/>
                <a:gd name="T27" fmla="*/ 96 h 122"/>
                <a:gd name="T28" fmla="*/ 19 w 127"/>
                <a:gd name="T29" fmla="*/ 105 h 122"/>
                <a:gd name="T30" fmla="*/ 28 w 127"/>
                <a:gd name="T31" fmla="*/ 112 h 122"/>
                <a:gd name="T32" fmla="*/ 39 w 127"/>
                <a:gd name="T33" fmla="*/ 118 h 122"/>
                <a:gd name="T34" fmla="*/ 50 w 127"/>
                <a:gd name="T35" fmla="*/ 121 h 122"/>
                <a:gd name="T36" fmla="*/ 64 w 127"/>
                <a:gd name="T37" fmla="*/ 122 h 122"/>
                <a:gd name="T38" fmla="*/ 64 w 127"/>
                <a:gd name="T39" fmla="*/ 122 h 122"/>
                <a:gd name="T40" fmla="*/ 76 w 127"/>
                <a:gd name="T41" fmla="*/ 121 h 122"/>
                <a:gd name="T42" fmla="*/ 89 w 127"/>
                <a:gd name="T43" fmla="*/ 118 h 122"/>
                <a:gd name="T44" fmla="*/ 99 w 127"/>
                <a:gd name="T45" fmla="*/ 112 h 122"/>
                <a:gd name="T46" fmla="*/ 109 w 127"/>
                <a:gd name="T47" fmla="*/ 105 h 122"/>
                <a:gd name="T48" fmla="*/ 117 w 127"/>
                <a:gd name="T49" fmla="*/ 96 h 122"/>
                <a:gd name="T50" fmla="*/ 122 w 127"/>
                <a:gd name="T51" fmla="*/ 85 h 122"/>
                <a:gd name="T52" fmla="*/ 126 w 127"/>
                <a:gd name="T53" fmla="*/ 73 h 122"/>
                <a:gd name="T54" fmla="*/ 127 w 127"/>
                <a:gd name="T55" fmla="*/ 61 h 122"/>
                <a:gd name="T56" fmla="*/ 127 w 127"/>
                <a:gd name="T57" fmla="*/ 61 h 122"/>
                <a:gd name="T58" fmla="*/ 126 w 127"/>
                <a:gd name="T59" fmla="*/ 50 h 122"/>
                <a:gd name="T60" fmla="*/ 122 w 127"/>
                <a:gd name="T61" fmla="*/ 38 h 122"/>
                <a:gd name="T62" fmla="*/ 117 w 127"/>
                <a:gd name="T63" fmla="*/ 27 h 122"/>
                <a:gd name="T64" fmla="*/ 109 w 127"/>
                <a:gd name="T65" fmla="*/ 18 h 122"/>
                <a:gd name="T66" fmla="*/ 99 w 127"/>
                <a:gd name="T67" fmla="*/ 11 h 122"/>
                <a:gd name="T68" fmla="*/ 89 w 127"/>
                <a:gd name="T69" fmla="*/ 5 h 122"/>
                <a:gd name="T70" fmla="*/ 76 w 127"/>
                <a:gd name="T71" fmla="*/ 2 h 122"/>
                <a:gd name="T72" fmla="*/ 64 w 127"/>
                <a:gd name="T73" fmla="*/ 0 h 122"/>
                <a:gd name="T74" fmla="*/ 64 w 127"/>
                <a:gd name="T7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22">
                  <a:moveTo>
                    <a:pt x="64" y="0"/>
                  </a:moveTo>
                  <a:lnTo>
                    <a:pt x="64" y="0"/>
                  </a:lnTo>
                  <a:lnTo>
                    <a:pt x="50" y="2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19" y="18"/>
                  </a:lnTo>
                  <a:lnTo>
                    <a:pt x="11" y="27"/>
                  </a:lnTo>
                  <a:lnTo>
                    <a:pt x="6" y="38"/>
                  </a:lnTo>
                  <a:lnTo>
                    <a:pt x="2" y="5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" y="73"/>
                  </a:lnTo>
                  <a:lnTo>
                    <a:pt x="6" y="85"/>
                  </a:lnTo>
                  <a:lnTo>
                    <a:pt x="11" y="96"/>
                  </a:lnTo>
                  <a:lnTo>
                    <a:pt x="19" y="105"/>
                  </a:lnTo>
                  <a:lnTo>
                    <a:pt x="28" y="112"/>
                  </a:lnTo>
                  <a:lnTo>
                    <a:pt x="39" y="118"/>
                  </a:lnTo>
                  <a:lnTo>
                    <a:pt x="50" y="121"/>
                  </a:lnTo>
                  <a:lnTo>
                    <a:pt x="64" y="122"/>
                  </a:lnTo>
                  <a:lnTo>
                    <a:pt x="64" y="122"/>
                  </a:lnTo>
                  <a:lnTo>
                    <a:pt x="76" y="121"/>
                  </a:lnTo>
                  <a:lnTo>
                    <a:pt x="89" y="118"/>
                  </a:lnTo>
                  <a:lnTo>
                    <a:pt x="99" y="112"/>
                  </a:lnTo>
                  <a:lnTo>
                    <a:pt x="109" y="105"/>
                  </a:lnTo>
                  <a:lnTo>
                    <a:pt x="117" y="96"/>
                  </a:lnTo>
                  <a:lnTo>
                    <a:pt x="122" y="85"/>
                  </a:lnTo>
                  <a:lnTo>
                    <a:pt x="126" y="73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6" y="50"/>
                  </a:lnTo>
                  <a:lnTo>
                    <a:pt x="122" y="38"/>
                  </a:lnTo>
                  <a:lnTo>
                    <a:pt x="117" y="27"/>
                  </a:lnTo>
                  <a:lnTo>
                    <a:pt x="109" y="18"/>
                  </a:lnTo>
                  <a:lnTo>
                    <a:pt x="99" y="11"/>
                  </a:lnTo>
                  <a:lnTo>
                    <a:pt x="89" y="5"/>
                  </a:lnTo>
                  <a:lnTo>
                    <a:pt x="76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D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58"/>
            <p:cNvSpPr>
              <a:spLocks/>
            </p:cNvSpPr>
            <p:nvPr/>
          </p:nvSpPr>
          <p:spPr bwMode="auto">
            <a:xfrm flipH="1">
              <a:off x="4633175" y="895510"/>
              <a:ext cx="27808" cy="27799"/>
            </a:xfrm>
            <a:custGeom>
              <a:avLst/>
              <a:gdLst>
                <a:gd name="T0" fmla="*/ 0 w 93"/>
                <a:gd name="T1" fmla="*/ 15 h 114"/>
                <a:gd name="T2" fmla="*/ 0 w 93"/>
                <a:gd name="T3" fmla="*/ 114 h 114"/>
                <a:gd name="T4" fmla="*/ 93 w 93"/>
                <a:gd name="T5" fmla="*/ 93 h 114"/>
                <a:gd name="T6" fmla="*/ 77 w 93"/>
                <a:gd name="T7" fmla="*/ 0 h 114"/>
                <a:gd name="T8" fmla="*/ 0 w 93"/>
                <a:gd name="T9" fmla="*/ 1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14">
                  <a:moveTo>
                    <a:pt x="0" y="15"/>
                  </a:moveTo>
                  <a:lnTo>
                    <a:pt x="0" y="114"/>
                  </a:lnTo>
                  <a:lnTo>
                    <a:pt x="93" y="93"/>
                  </a:lnTo>
                  <a:lnTo>
                    <a:pt x="77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D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59"/>
            <p:cNvSpPr>
              <a:spLocks/>
            </p:cNvSpPr>
            <p:nvPr/>
          </p:nvSpPr>
          <p:spPr bwMode="auto">
            <a:xfrm flipH="1">
              <a:off x="4619271" y="581035"/>
              <a:ext cx="31284" cy="24324"/>
            </a:xfrm>
            <a:custGeom>
              <a:avLst/>
              <a:gdLst>
                <a:gd name="T0" fmla="*/ 0 w 105"/>
                <a:gd name="T1" fmla="*/ 48 h 95"/>
                <a:gd name="T2" fmla="*/ 88 w 105"/>
                <a:gd name="T3" fmla="*/ 95 h 95"/>
                <a:gd name="T4" fmla="*/ 105 w 105"/>
                <a:gd name="T5" fmla="*/ 0 h 95"/>
                <a:gd name="T6" fmla="*/ 0 w 105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95">
                  <a:moveTo>
                    <a:pt x="0" y="48"/>
                  </a:moveTo>
                  <a:lnTo>
                    <a:pt x="88" y="95"/>
                  </a:lnTo>
                  <a:lnTo>
                    <a:pt x="105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64"/>
            <p:cNvSpPr>
              <a:spLocks/>
            </p:cNvSpPr>
            <p:nvPr/>
          </p:nvSpPr>
          <p:spPr bwMode="auto">
            <a:xfrm flipH="1">
              <a:off x="4980775" y="846862"/>
              <a:ext cx="31284" cy="34749"/>
            </a:xfrm>
            <a:custGeom>
              <a:avLst/>
              <a:gdLst>
                <a:gd name="T0" fmla="*/ 36 w 114"/>
                <a:gd name="T1" fmla="*/ 0 h 144"/>
                <a:gd name="T2" fmla="*/ 0 w 114"/>
                <a:gd name="T3" fmla="*/ 109 h 144"/>
                <a:gd name="T4" fmla="*/ 114 w 114"/>
                <a:gd name="T5" fmla="*/ 144 h 144"/>
                <a:gd name="T6" fmla="*/ 36 w 114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44">
                  <a:moveTo>
                    <a:pt x="36" y="0"/>
                  </a:moveTo>
                  <a:lnTo>
                    <a:pt x="0" y="109"/>
                  </a:lnTo>
                  <a:lnTo>
                    <a:pt x="114" y="14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C9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65"/>
            <p:cNvSpPr>
              <a:spLocks/>
            </p:cNvSpPr>
            <p:nvPr/>
          </p:nvSpPr>
          <p:spPr bwMode="auto">
            <a:xfrm flipH="1">
              <a:off x="4899089" y="780839"/>
              <a:ext cx="102542" cy="121620"/>
            </a:xfrm>
            <a:custGeom>
              <a:avLst/>
              <a:gdLst>
                <a:gd name="T0" fmla="*/ 87 w 356"/>
                <a:gd name="T1" fmla="*/ 0 h 494"/>
                <a:gd name="T2" fmla="*/ 0 w 356"/>
                <a:gd name="T3" fmla="*/ 267 h 494"/>
                <a:gd name="T4" fmla="*/ 78 w 356"/>
                <a:gd name="T5" fmla="*/ 411 h 494"/>
                <a:gd name="T6" fmla="*/ 356 w 356"/>
                <a:gd name="T7" fmla="*/ 494 h 494"/>
                <a:gd name="T8" fmla="*/ 87 w 356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94">
                  <a:moveTo>
                    <a:pt x="87" y="0"/>
                  </a:moveTo>
                  <a:lnTo>
                    <a:pt x="0" y="267"/>
                  </a:lnTo>
                  <a:lnTo>
                    <a:pt x="78" y="411"/>
                  </a:lnTo>
                  <a:lnTo>
                    <a:pt x="356" y="49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43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66"/>
            <p:cNvSpPr>
              <a:spLocks/>
            </p:cNvSpPr>
            <p:nvPr/>
          </p:nvSpPr>
          <p:spPr bwMode="auto">
            <a:xfrm flipH="1">
              <a:off x="4951229" y="685280"/>
              <a:ext cx="27808" cy="31274"/>
            </a:xfrm>
            <a:custGeom>
              <a:avLst/>
              <a:gdLst>
                <a:gd name="T0" fmla="*/ 31 w 97"/>
                <a:gd name="T1" fmla="*/ 0 h 120"/>
                <a:gd name="T2" fmla="*/ 0 w 97"/>
                <a:gd name="T3" fmla="*/ 92 h 120"/>
                <a:gd name="T4" fmla="*/ 89 w 97"/>
                <a:gd name="T5" fmla="*/ 118 h 120"/>
                <a:gd name="T6" fmla="*/ 97 w 97"/>
                <a:gd name="T7" fmla="*/ 120 h 120"/>
                <a:gd name="T8" fmla="*/ 31 w 97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20">
                  <a:moveTo>
                    <a:pt x="31" y="0"/>
                  </a:moveTo>
                  <a:lnTo>
                    <a:pt x="0" y="92"/>
                  </a:lnTo>
                  <a:lnTo>
                    <a:pt x="89" y="118"/>
                  </a:lnTo>
                  <a:lnTo>
                    <a:pt x="97" y="1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AC9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67"/>
            <p:cNvSpPr>
              <a:spLocks/>
            </p:cNvSpPr>
            <p:nvPr/>
          </p:nvSpPr>
          <p:spPr bwMode="auto">
            <a:xfrm flipH="1">
              <a:off x="4866067" y="714817"/>
              <a:ext cx="111232" cy="191117"/>
            </a:xfrm>
            <a:custGeom>
              <a:avLst/>
              <a:gdLst>
                <a:gd name="T0" fmla="*/ 84 w 382"/>
                <a:gd name="T1" fmla="*/ 0 h 767"/>
                <a:gd name="T2" fmla="*/ 0 w 382"/>
                <a:gd name="T3" fmla="*/ 261 h 767"/>
                <a:gd name="T4" fmla="*/ 269 w 382"/>
                <a:gd name="T5" fmla="*/ 755 h 767"/>
                <a:gd name="T6" fmla="*/ 307 w 382"/>
                <a:gd name="T7" fmla="*/ 767 h 767"/>
                <a:gd name="T8" fmla="*/ 382 w 382"/>
                <a:gd name="T9" fmla="*/ 535 h 767"/>
                <a:gd name="T10" fmla="*/ 92 w 382"/>
                <a:gd name="T11" fmla="*/ 2 h 767"/>
                <a:gd name="T12" fmla="*/ 84 w 382"/>
                <a:gd name="T13" fmla="*/ 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767">
                  <a:moveTo>
                    <a:pt x="84" y="0"/>
                  </a:moveTo>
                  <a:lnTo>
                    <a:pt x="0" y="261"/>
                  </a:lnTo>
                  <a:lnTo>
                    <a:pt x="269" y="755"/>
                  </a:lnTo>
                  <a:lnTo>
                    <a:pt x="307" y="767"/>
                  </a:lnTo>
                  <a:lnTo>
                    <a:pt x="382" y="535"/>
                  </a:lnTo>
                  <a:lnTo>
                    <a:pt x="92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AC9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68"/>
            <p:cNvSpPr>
              <a:spLocks/>
            </p:cNvSpPr>
            <p:nvPr/>
          </p:nvSpPr>
          <p:spPr bwMode="auto">
            <a:xfrm flipH="1">
              <a:off x="4869543" y="634895"/>
              <a:ext cx="100804" cy="102508"/>
            </a:xfrm>
            <a:custGeom>
              <a:avLst/>
              <a:gdLst>
                <a:gd name="T0" fmla="*/ 65 w 344"/>
                <a:gd name="T1" fmla="*/ 0 h 407"/>
                <a:gd name="T2" fmla="*/ 0 w 344"/>
                <a:gd name="T3" fmla="*/ 203 h 407"/>
                <a:gd name="T4" fmla="*/ 66 w 344"/>
                <a:gd name="T5" fmla="*/ 323 h 407"/>
                <a:gd name="T6" fmla="*/ 344 w 344"/>
                <a:gd name="T7" fmla="*/ 407 h 407"/>
                <a:gd name="T8" fmla="*/ 132 w 344"/>
                <a:gd name="T9" fmla="*/ 19 h 407"/>
                <a:gd name="T10" fmla="*/ 65 w 344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407">
                  <a:moveTo>
                    <a:pt x="65" y="0"/>
                  </a:moveTo>
                  <a:lnTo>
                    <a:pt x="0" y="203"/>
                  </a:lnTo>
                  <a:lnTo>
                    <a:pt x="66" y="323"/>
                  </a:lnTo>
                  <a:lnTo>
                    <a:pt x="344" y="407"/>
                  </a:lnTo>
                  <a:lnTo>
                    <a:pt x="132" y="1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43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69"/>
            <p:cNvSpPr>
              <a:spLocks/>
            </p:cNvSpPr>
            <p:nvPr/>
          </p:nvSpPr>
          <p:spPr bwMode="auto">
            <a:xfrm flipH="1">
              <a:off x="4841735" y="716554"/>
              <a:ext cx="109494" cy="132045"/>
            </a:xfrm>
            <a:custGeom>
              <a:avLst/>
              <a:gdLst>
                <a:gd name="T0" fmla="*/ 0 w 377"/>
                <a:gd name="T1" fmla="*/ 0 h 533"/>
                <a:gd name="T2" fmla="*/ 290 w 377"/>
                <a:gd name="T3" fmla="*/ 533 h 533"/>
                <a:gd name="T4" fmla="*/ 377 w 377"/>
                <a:gd name="T5" fmla="*/ 266 h 533"/>
                <a:gd name="T6" fmla="*/ 278 w 377"/>
                <a:gd name="T7" fmla="*/ 84 h 533"/>
                <a:gd name="T8" fmla="*/ 0 w 377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533">
                  <a:moveTo>
                    <a:pt x="0" y="0"/>
                  </a:moveTo>
                  <a:lnTo>
                    <a:pt x="290" y="533"/>
                  </a:lnTo>
                  <a:lnTo>
                    <a:pt x="377" y="266"/>
                  </a:lnTo>
                  <a:lnTo>
                    <a:pt x="27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4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70"/>
            <p:cNvSpPr>
              <a:spLocks/>
            </p:cNvSpPr>
            <p:nvPr/>
          </p:nvSpPr>
          <p:spPr bwMode="auto">
            <a:xfrm flipH="1">
              <a:off x="4815665" y="640107"/>
              <a:ext cx="116446" cy="107721"/>
            </a:xfrm>
            <a:custGeom>
              <a:avLst/>
              <a:gdLst>
                <a:gd name="T0" fmla="*/ 0 w 397"/>
                <a:gd name="T1" fmla="*/ 0 h 431"/>
                <a:gd name="T2" fmla="*/ 212 w 397"/>
                <a:gd name="T3" fmla="*/ 388 h 431"/>
                <a:gd name="T4" fmla="*/ 356 w 397"/>
                <a:gd name="T5" fmla="*/ 431 h 431"/>
                <a:gd name="T6" fmla="*/ 397 w 397"/>
                <a:gd name="T7" fmla="*/ 302 h 431"/>
                <a:gd name="T8" fmla="*/ 278 w 397"/>
                <a:gd name="T9" fmla="*/ 83 h 431"/>
                <a:gd name="T10" fmla="*/ 0 w 397"/>
                <a:gd name="T1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431">
                  <a:moveTo>
                    <a:pt x="0" y="0"/>
                  </a:moveTo>
                  <a:lnTo>
                    <a:pt x="212" y="388"/>
                  </a:lnTo>
                  <a:lnTo>
                    <a:pt x="356" y="431"/>
                  </a:lnTo>
                  <a:lnTo>
                    <a:pt x="397" y="302"/>
                  </a:lnTo>
                  <a:lnTo>
                    <a:pt x="278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9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1"/>
            <p:cNvSpPr>
              <a:spLocks/>
            </p:cNvSpPr>
            <p:nvPr/>
          </p:nvSpPr>
          <p:spPr bwMode="auto">
            <a:xfrm flipH="1">
              <a:off x="4761787" y="747828"/>
              <a:ext cx="126874" cy="175481"/>
            </a:xfrm>
            <a:custGeom>
              <a:avLst/>
              <a:gdLst>
                <a:gd name="T0" fmla="*/ 75 w 435"/>
                <a:gd name="T1" fmla="*/ 406 h 706"/>
                <a:gd name="T2" fmla="*/ 0 w 435"/>
                <a:gd name="T3" fmla="*/ 638 h 706"/>
                <a:gd name="T4" fmla="*/ 229 w 435"/>
                <a:gd name="T5" fmla="*/ 706 h 706"/>
                <a:gd name="T6" fmla="*/ 232 w 435"/>
                <a:gd name="T7" fmla="*/ 695 h 706"/>
                <a:gd name="T8" fmla="*/ 319 w 435"/>
                <a:gd name="T9" fmla="*/ 427 h 706"/>
                <a:gd name="T10" fmla="*/ 405 w 435"/>
                <a:gd name="T11" fmla="*/ 160 h 706"/>
                <a:gd name="T12" fmla="*/ 435 w 435"/>
                <a:gd name="T13" fmla="*/ 69 h 706"/>
                <a:gd name="T14" fmla="*/ 340 w 435"/>
                <a:gd name="T15" fmla="*/ 41 h 706"/>
                <a:gd name="T16" fmla="*/ 207 w 435"/>
                <a:gd name="T17" fmla="*/ 0 h 706"/>
                <a:gd name="T18" fmla="*/ 162 w 435"/>
                <a:gd name="T19" fmla="*/ 139 h 706"/>
                <a:gd name="T20" fmla="*/ 75 w 435"/>
                <a:gd name="T21" fmla="*/ 40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706">
                  <a:moveTo>
                    <a:pt x="75" y="406"/>
                  </a:moveTo>
                  <a:lnTo>
                    <a:pt x="0" y="638"/>
                  </a:lnTo>
                  <a:lnTo>
                    <a:pt x="229" y="706"/>
                  </a:lnTo>
                  <a:lnTo>
                    <a:pt x="232" y="695"/>
                  </a:lnTo>
                  <a:lnTo>
                    <a:pt x="319" y="427"/>
                  </a:lnTo>
                  <a:lnTo>
                    <a:pt x="405" y="160"/>
                  </a:lnTo>
                  <a:lnTo>
                    <a:pt x="435" y="69"/>
                  </a:lnTo>
                  <a:lnTo>
                    <a:pt x="340" y="41"/>
                  </a:lnTo>
                  <a:lnTo>
                    <a:pt x="207" y="0"/>
                  </a:lnTo>
                  <a:lnTo>
                    <a:pt x="162" y="139"/>
                  </a:lnTo>
                  <a:lnTo>
                    <a:pt x="75" y="406"/>
                  </a:lnTo>
                  <a:close/>
                </a:path>
              </a:pathLst>
            </a:custGeom>
            <a:solidFill>
              <a:srgbClr val="D87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72"/>
            <p:cNvSpPr>
              <a:spLocks/>
            </p:cNvSpPr>
            <p:nvPr/>
          </p:nvSpPr>
          <p:spPr bwMode="auto">
            <a:xfrm flipH="1">
              <a:off x="4773953" y="568873"/>
              <a:ext cx="109494" cy="102508"/>
            </a:xfrm>
            <a:custGeom>
              <a:avLst/>
              <a:gdLst>
                <a:gd name="T0" fmla="*/ 247 w 378"/>
                <a:gd name="T1" fmla="*/ 20 h 416"/>
                <a:gd name="T2" fmla="*/ 227 w 378"/>
                <a:gd name="T3" fmla="*/ 11 h 416"/>
                <a:gd name="T4" fmla="*/ 184 w 378"/>
                <a:gd name="T5" fmla="*/ 2 h 416"/>
                <a:gd name="T6" fmla="*/ 142 w 378"/>
                <a:gd name="T7" fmla="*/ 1 h 416"/>
                <a:gd name="T8" fmla="*/ 100 w 378"/>
                <a:gd name="T9" fmla="*/ 9 h 416"/>
                <a:gd name="T10" fmla="*/ 64 w 378"/>
                <a:gd name="T11" fmla="*/ 27 h 416"/>
                <a:gd name="T12" fmla="*/ 47 w 378"/>
                <a:gd name="T13" fmla="*/ 38 h 416"/>
                <a:gd name="T14" fmla="*/ 34 w 378"/>
                <a:gd name="T15" fmla="*/ 52 h 416"/>
                <a:gd name="T16" fmla="*/ 22 w 378"/>
                <a:gd name="T17" fmla="*/ 68 h 416"/>
                <a:gd name="T18" fmla="*/ 11 w 378"/>
                <a:gd name="T19" fmla="*/ 86 h 416"/>
                <a:gd name="T20" fmla="*/ 5 w 378"/>
                <a:gd name="T21" fmla="*/ 105 h 416"/>
                <a:gd name="T22" fmla="*/ 1 w 378"/>
                <a:gd name="T23" fmla="*/ 127 h 416"/>
                <a:gd name="T24" fmla="*/ 0 w 378"/>
                <a:gd name="T25" fmla="*/ 150 h 416"/>
                <a:gd name="T26" fmla="*/ 2 w 378"/>
                <a:gd name="T27" fmla="*/ 165 h 416"/>
                <a:gd name="T28" fmla="*/ 10 w 378"/>
                <a:gd name="T29" fmla="*/ 193 h 416"/>
                <a:gd name="T30" fmla="*/ 25 w 378"/>
                <a:gd name="T31" fmla="*/ 219 h 416"/>
                <a:gd name="T32" fmla="*/ 43 w 378"/>
                <a:gd name="T33" fmla="*/ 245 h 416"/>
                <a:gd name="T34" fmla="*/ 66 w 378"/>
                <a:gd name="T35" fmla="*/ 270 h 416"/>
                <a:gd name="T36" fmla="*/ 92 w 378"/>
                <a:gd name="T37" fmla="*/ 292 h 416"/>
                <a:gd name="T38" fmla="*/ 135 w 378"/>
                <a:gd name="T39" fmla="*/ 322 h 416"/>
                <a:gd name="T40" fmla="*/ 193 w 378"/>
                <a:gd name="T41" fmla="*/ 358 h 416"/>
                <a:gd name="T42" fmla="*/ 248 w 378"/>
                <a:gd name="T43" fmla="*/ 386 h 416"/>
                <a:gd name="T44" fmla="*/ 308 w 378"/>
                <a:gd name="T45" fmla="*/ 411 h 416"/>
                <a:gd name="T46" fmla="*/ 321 w 378"/>
                <a:gd name="T47" fmla="*/ 416 h 416"/>
                <a:gd name="T48" fmla="*/ 329 w 378"/>
                <a:gd name="T49" fmla="*/ 406 h 416"/>
                <a:gd name="T50" fmla="*/ 292 w 378"/>
                <a:gd name="T51" fmla="*/ 384 h 416"/>
                <a:gd name="T52" fmla="*/ 234 w 378"/>
                <a:gd name="T53" fmla="*/ 346 h 416"/>
                <a:gd name="T54" fmla="*/ 190 w 378"/>
                <a:gd name="T55" fmla="*/ 314 h 416"/>
                <a:gd name="T56" fmla="*/ 151 w 378"/>
                <a:gd name="T57" fmla="*/ 277 h 416"/>
                <a:gd name="T58" fmla="*/ 127 w 378"/>
                <a:gd name="T59" fmla="*/ 249 h 416"/>
                <a:gd name="T60" fmla="*/ 116 w 378"/>
                <a:gd name="T61" fmla="*/ 230 h 416"/>
                <a:gd name="T62" fmla="*/ 108 w 378"/>
                <a:gd name="T63" fmla="*/ 211 h 416"/>
                <a:gd name="T64" fmla="*/ 105 w 378"/>
                <a:gd name="T65" fmla="*/ 192 h 416"/>
                <a:gd name="T66" fmla="*/ 106 w 378"/>
                <a:gd name="T67" fmla="*/ 183 h 416"/>
                <a:gd name="T68" fmla="*/ 112 w 378"/>
                <a:gd name="T69" fmla="*/ 159 h 416"/>
                <a:gd name="T70" fmla="*/ 126 w 378"/>
                <a:gd name="T71" fmla="*/ 139 h 416"/>
                <a:gd name="T72" fmla="*/ 144 w 378"/>
                <a:gd name="T73" fmla="*/ 122 h 416"/>
                <a:gd name="T74" fmla="*/ 165 w 378"/>
                <a:gd name="T75" fmla="*/ 111 h 416"/>
                <a:gd name="T76" fmla="*/ 190 w 378"/>
                <a:gd name="T77" fmla="*/ 106 h 416"/>
                <a:gd name="T78" fmla="*/ 217 w 378"/>
                <a:gd name="T79" fmla="*/ 110 h 416"/>
                <a:gd name="T80" fmla="*/ 245 w 378"/>
                <a:gd name="T81" fmla="*/ 122 h 416"/>
                <a:gd name="T82" fmla="*/ 273 w 378"/>
                <a:gd name="T83" fmla="*/ 143 h 416"/>
                <a:gd name="T84" fmla="*/ 284 w 378"/>
                <a:gd name="T85" fmla="*/ 156 h 416"/>
                <a:gd name="T86" fmla="*/ 302 w 378"/>
                <a:gd name="T87" fmla="*/ 187 h 416"/>
                <a:gd name="T88" fmla="*/ 318 w 378"/>
                <a:gd name="T89" fmla="*/ 226 h 416"/>
                <a:gd name="T90" fmla="*/ 329 w 378"/>
                <a:gd name="T91" fmla="*/ 267 h 416"/>
                <a:gd name="T92" fmla="*/ 341 w 378"/>
                <a:gd name="T93" fmla="*/ 326 h 416"/>
                <a:gd name="T94" fmla="*/ 349 w 378"/>
                <a:gd name="T95" fmla="*/ 388 h 416"/>
                <a:gd name="T96" fmla="*/ 360 w 378"/>
                <a:gd name="T97" fmla="*/ 382 h 416"/>
                <a:gd name="T98" fmla="*/ 374 w 378"/>
                <a:gd name="T99" fmla="*/ 378 h 416"/>
                <a:gd name="T100" fmla="*/ 377 w 378"/>
                <a:gd name="T101" fmla="*/ 333 h 416"/>
                <a:gd name="T102" fmla="*/ 378 w 378"/>
                <a:gd name="T103" fmla="*/ 287 h 416"/>
                <a:gd name="T104" fmla="*/ 374 w 378"/>
                <a:gd name="T105" fmla="*/ 231 h 416"/>
                <a:gd name="T106" fmla="*/ 361 w 378"/>
                <a:gd name="T107" fmla="*/ 170 h 416"/>
                <a:gd name="T108" fmla="*/ 351 w 378"/>
                <a:gd name="T109" fmla="*/ 141 h 416"/>
                <a:gd name="T110" fmla="*/ 338 w 378"/>
                <a:gd name="T111" fmla="*/ 112 h 416"/>
                <a:gd name="T112" fmla="*/ 322 w 378"/>
                <a:gd name="T113" fmla="*/ 85 h 416"/>
                <a:gd name="T114" fmla="*/ 301 w 378"/>
                <a:gd name="T115" fmla="*/ 60 h 416"/>
                <a:gd name="T116" fmla="*/ 276 w 378"/>
                <a:gd name="T117" fmla="*/ 38 h 416"/>
                <a:gd name="T118" fmla="*/ 247 w 378"/>
                <a:gd name="T119" fmla="*/ 2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8" h="416">
                  <a:moveTo>
                    <a:pt x="247" y="20"/>
                  </a:moveTo>
                  <a:lnTo>
                    <a:pt x="247" y="20"/>
                  </a:lnTo>
                  <a:lnTo>
                    <a:pt x="237" y="16"/>
                  </a:lnTo>
                  <a:lnTo>
                    <a:pt x="227" y="11"/>
                  </a:lnTo>
                  <a:lnTo>
                    <a:pt x="205" y="5"/>
                  </a:lnTo>
                  <a:lnTo>
                    <a:pt x="184" y="2"/>
                  </a:lnTo>
                  <a:lnTo>
                    <a:pt x="163" y="0"/>
                  </a:lnTo>
                  <a:lnTo>
                    <a:pt x="142" y="1"/>
                  </a:lnTo>
                  <a:lnTo>
                    <a:pt x="120" y="4"/>
                  </a:lnTo>
                  <a:lnTo>
                    <a:pt x="100" y="9"/>
                  </a:lnTo>
                  <a:lnTo>
                    <a:pt x="81" y="17"/>
                  </a:lnTo>
                  <a:lnTo>
                    <a:pt x="64" y="27"/>
                  </a:lnTo>
                  <a:lnTo>
                    <a:pt x="55" y="32"/>
                  </a:lnTo>
                  <a:lnTo>
                    <a:pt x="47" y="38"/>
                  </a:lnTo>
                  <a:lnTo>
                    <a:pt x="41" y="45"/>
                  </a:lnTo>
                  <a:lnTo>
                    <a:pt x="34" y="52"/>
                  </a:lnTo>
                  <a:lnTo>
                    <a:pt x="27" y="60"/>
                  </a:lnTo>
                  <a:lnTo>
                    <a:pt x="22" y="68"/>
                  </a:lnTo>
                  <a:lnTo>
                    <a:pt x="16" y="76"/>
                  </a:lnTo>
                  <a:lnTo>
                    <a:pt x="11" y="86"/>
                  </a:lnTo>
                  <a:lnTo>
                    <a:pt x="8" y="96"/>
                  </a:lnTo>
                  <a:lnTo>
                    <a:pt x="5" y="105"/>
                  </a:lnTo>
                  <a:lnTo>
                    <a:pt x="2" y="116"/>
                  </a:lnTo>
                  <a:lnTo>
                    <a:pt x="1" y="127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5"/>
                  </a:lnTo>
                  <a:lnTo>
                    <a:pt x="6" y="179"/>
                  </a:lnTo>
                  <a:lnTo>
                    <a:pt x="10" y="193"/>
                  </a:lnTo>
                  <a:lnTo>
                    <a:pt x="17" y="206"/>
                  </a:lnTo>
                  <a:lnTo>
                    <a:pt x="25" y="219"/>
                  </a:lnTo>
                  <a:lnTo>
                    <a:pt x="33" y="232"/>
                  </a:lnTo>
                  <a:lnTo>
                    <a:pt x="43" y="245"/>
                  </a:lnTo>
                  <a:lnTo>
                    <a:pt x="54" y="258"/>
                  </a:lnTo>
                  <a:lnTo>
                    <a:pt x="66" y="270"/>
                  </a:lnTo>
                  <a:lnTo>
                    <a:pt x="79" y="280"/>
                  </a:lnTo>
                  <a:lnTo>
                    <a:pt x="92" y="292"/>
                  </a:lnTo>
                  <a:lnTo>
                    <a:pt x="106" y="303"/>
                  </a:lnTo>
                  <a:lnTo>
                    <a:pt x="135" y="322"/>
                  </a:lnTo>
                  <a:lnTo>
                    <a:pt x="164" y="342"/>
                  </a:lnTo>
                  <a:lnTo>
                    <a:pt x="193" y="358"/>
                  </a:lnTo>
                  <a:lnTo>
                    <a:pt x="222" y="373"/>
                  </a:lnTo>
                  <a:lnTo>
                    <a:pt x="248" y="386"/>
                  </a:lnTo>
                  <a:lnTo>
                    <a:pt x="273" y="397"/>
                  </a:lnTo>
                  <a:lnTo>
                    <a:pt x="308" y="411"/>
                  </a:lnTo>
                  <a:lnTo>
                    <a:pt x="321" y="416"/>
                  </a:lnTo>
                  <a:lnTo>
                    <a:pt x="321" y="416"/>
                  </a:lnTo>
                  <a:lnTo>
                    <a:pt x="329" y="406"/>
                  </a:lnTo>
                  <a:lnTo>
                    <a:pt x="329" y="406"/>
                  </a:lnTo>
                  <a:lnTo>
                    <a:pt x="319" y="400"/>
                  </a:lnTo>
                  <a:lnTo>
                    <a:pt x="292" y="384"/>
                  </a:lnTo>
                  <a:lnTo>
                    <a:pt x="255" y="360"/>
                  </a:lnTo>
                  <a:lnTo>
                    <a:pt x="234" y="346"/>
                  </a:lnTo>
                  <a:lnTo>
                    <a:pt x="212" y="330"/>
                  </a:lnTo>
                  <a:lnTo>
                    <a:pt x="190" y="314"/>
                  </a:lnTo>
                  <a:lnTo>
                    <a:pt x="170" y="295"/>
                  </a:lnTo>
                  <a:lnTo>
                    <a:pt x="151" y="277"/>
                  </a:lnTo>
                  <a:lnTo>
                    <a:pt x="135" y="259"/>
                  </a:lnTo>
                  <a:lnTo>
                    <a:pt x="127" y="249"/>
                  </a:lnTo>
                  <a:lnTo>
                    <a:pt x="120" y="239"/>
                  </a:lnTo>
                  <a:lnTo>
                    <a:pt x="116" y="230"/>
                  </a:lnTo>
                  <a:lnTo>
                    <a:pt x="111" y="220"/>
                  </a:lnTo>
                  <a:lnTo>
                    <a:pt x="108" y="211"/>
                  </a:lnTo>
                  <a:lnTo>
                    <a:pt x="106" y="201"/>
                  </a:lnTo>
                  <a:lnTo>
                    <a:pt x="105" y="192"/>
                  </a:lnTo>
                  <a:lnTo>
                    <a:pt x="106" y="183"/>
                  </a:lnTo>
                  <a:lnTo>
                    <a:pt x="106" y="183"/>
                  </a:lnTo>
                  <a:lnTo>
                    <a:pt x="108" y="171"/>
                  </a:lnTo>
                  <a:lnTo>
                    <a:pt x="112" y="159"/>
                  </a:lnTo>
                  <a:lnTo>
                    <a:pt x="118" y="149"/>
                  </a:lnTo>
                  <a:lnTo>
                    <a:pt x="126" y="139"/>
                  </a:lnTo>
                  <a:lnTo>
                    <a:pt x="134" y="130"/>
                  </a:lnTo>
                  <a:lnTo>
                    <a:pt x="144" y="122"/>
                  </a:lnTo>
                  <a:lnTo>
                    <a:pt x="154" y="116"/>
                  </a:lnTo>
                  <a:lnTo>
                    <a:pt x="165" y="111"/>
                  </a:lnTo>
                  <a:lnTo>
                    <a:pt x="177" y="108"/>
                  </a:lnTo>
                  <a:lnTo>
                    <a:pt x="190" y="106"/>
                  </a:lnTo>
                  <a:lnTo>
                    <a:pt x="203" y="106"/>
                  </a:lnTo>
                  <a:lnTo>
                    <a:pt x="217" y="110"/>
                  </a:lnTo>
                  <a:lnTo>
                    <a:pt x="231" y="114"/>
                  </a:lnTo>
                  <a:lnTo>
                    <a:pt x="245" y="122"/>
                  </a:lnTo>
                  <a:lnTo>
                    <a:pt x="259" y="131"/>
                  </a:lnTo>
                  <a:lnTo>
                    <a:pt x="273" y="143"/>
                  </a:lnTo>
                  <a:lnTo>
                    <a:pt x="273" y="143"/>
                  </a:lnTo>
                  <a:lnTo>
                    <a:pt x="284" y="156"/>
                  </a:lnTo>
                  <a:lnTo>
                    <a:pt x="293" y="171"/>
                  </a:lnTo>
                  <a:lnTo>
                    <a:pt x="302" y="187"/>
                  </a:lnTo>
                  <a:lnTo>
                    <a:pt x="310" y="207"/>
                  </a:lnTo>
                  <a:lnTo>
                    <a:pt x="318" y="226"/>
                  </a:lnTo>
                  <a:lnTo>
                    <a:pt x="323" y="247"/>
                  </a:lnTo>
                  <a:lnTo>
                    <a:pt x="329" y="267"/>
                  </a:lnTo>
                  <a:lnTo>
                    <a:pt x="333" y="288"/>
                  </a:lnTo>
                  <a:lnTo>
                    <a:pt x="341" y="326"/>
                  </a:lnTo>
                  <a:lnTo>
                    <a:pt x="346" y="358"/>
                  </a:lnTo>
                  <a:lnTo>
                    <a:pt x="349" y="388"/>
                  </a:lnTo>
                  <a:lnTo>
                    <a:pt x="349" y="388"/>
                  </a:lnTo>
                  <a:lnTo>
                    <a:pt x="360" y="382"/>
                  </a:lnTo>
                  <a:lnTo>
                    <a:pt x="374" y="378"/>
                  </a:lnTo>
                  <a:lnTo>
                    <a:pt x="374" y="378"/>
                  </a:lnTo>
                  <a:lnTo>
                    <a:pt x="375" y="366"/>
                  </a:lnTo>
                  <a:lnTo>
                    <a:pt x="377" y="333"/>
                  </a:lnTo>
                  <a:lnTo>
                    <a:pt x="378" y="312"/>
                  </a:lnTo>
                  <a:lnTo>
                    <a:pt x="378" y="287"/>
                  </a:lnTo>
                  <a:lnTo>
                    <a:pt x="377" y="260"/>
                  </a:lnTo>
                  <a:lnTo>
                    <a:pt x="374" y="231"/>
                  </a:lnTo>
                  <a:lnTo>
                    <a:pt x="369" y="200"/>
                  </a:lnTo>
                  <a:lnTo>
                    <a:pt x="361" y="170"/>
                  </a:lnTo>
                  <a:lnTo>
                    <a:pt x="357" y="155"/>
                  </a:lnTo>
                  <a:lnTo>
                    <a:pt x="351" y="141"/>
                  </a:lnTo>
                  <a:lnTo>
                    <a:pt x="346" y="126"/>
                  </a:lnTo>
                  <a:lnTo>
                    <a:pt x="338" y="112"/>
                  </a:lnTo>
                  <a:lnTo>
                    <a:pt x="330" y="98"/>
                  </a:lnTo>
                  <a:lnTo>
                    <a:pt x="322" y="85"/>
                  </a:lnTo>
                  <a:lnTo>
                    <a:pt x="312" y="72"/>
                  </a:lnTo>
                  <a:lnTo>
                    <a:pt x="301" y="60"/>
                  </a:lnTo>
                  <a:lnTo>
                    <a:pt x="290" y="48"/>
                  </a:lnTo>
                  <a:lnTo>
                    <a:pt x="276" y="38"/>
                  </a:lnTo>
                  <a:lnTo>
                    <a:pt x="263" y="29"/>
                  </a:lnTo>
                  <a:lnTo>
                    <a:pt x="247" y="20"/>
                  </a:lnTo>
                  <a:lnTo>
                    <a:pt x="247" y="20"/>
                  </a:lnTo>
                  <a:close/>
                </a:path>
              </a:pathLst>
            </a:custGeom>
            <a:solidFill>
              <a:srgbClr val="D87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73"/>
            <p:cNvSpPr>
              <a:spLocks/>
            </p:cNvSpPr>
            <p:nvPr/>
          </p:nvSpPr>
          <p:spPr bwMode="auto">
            <a:xfrm flipH="1">
              <a:off x="4827831" y="737403"/>
              <a:ext cx="41712" cy="45173"/>
            </a:xfrm>
            <a:custGeom>
              <a:avLst/>
              <a:gdLst>
                <a:gd name="T0" fmla="*/ 0 w 144"/>
                <a:gd name="T1" fmla="*/ 0 h 182"/>
                <a:gd name="T2" fmla="*/ 99 w 144"/>
                <a:gd name="T3" fmla="*/ 182 h 182"/>
                <a:gd name="T4" fmla="*/ 144 w 144"/>
                <a:gd name="T5" fmla="*/ 43 h 182"/>
                <a:gd name="T6" fmla="*/ 0 w 144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82">
                  <a:moveTo>
                    <a:pt x="0" y="0"/>
                  </a:moveTo>
                  <a:lnTo>
                    <a:pt x="99" y="182"/>
                  </a:lnTo>
                  <a:lnTo>
                    <a:pt x="14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9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74"/>
            <p:cNvSpPr>
              <a:spLocks/>
            </p:cNvSpPr>
            <p:nvPr/>
          </p:nvSpPr>
          <p:spPr bwMode="auto">
            <a:xfrm flipH="1">
              <a:off x="4801761" y="660956"/>
              <a:ext cx="48664" cy="53860"/>
            </a:xfrm>
            <a:custGeom>
              <a:avLst/>
              <a:gdLst>
                <a:gd name="T0" fmla="*/ 0 w 173"/>
                <a:gd name="T1" fmla="*/ 0 h 219"/>
                <a:gd name="T2" fmla="*/ 119 w 173"/>
                <a:gd name="T3" fmla="*/ 219 h 219"/>
                <a:gd name="T4" fmla="*/ 173 w 173"/>
                <a:gd name="T5" fmla="*/ 52 h 219"/>
                <a:gd name="T6" fmla="*/ 0 w 173"/>
                <a:gd name="T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219">
                  <a:moveTo>
                    <a:pt x="0" y="0"/>
                  </a:moveTo>
                  <a:lnTo>
                    <a:pt x="119" y="219"/>
                  </a:lnTo>
                  <a:lnTo>
                    <a:pt x="173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75"/>
            <p:cNvSpPr>
              <a:spLocks/>
            </p:cNvSpPr>
            <p:nvPr/>
          </p:nvSpPr>
          <p:spPr bwMode="auto">
            <a:xfrm flipH="1">
              <a:off x="4733979" y="673118"/>
              <a:ext cx="93852" cy="92084"/>
            </a:xfrm>
            <a:custGeom>
              <a:avLst/>
              <a:gdLst>
                <a:gd name="T0" fmla="*/ 41 w 324"/>
                <a:gd name="T1" fmla="*/ 167 h 365"/>
                <a:gd name="T2" fmla="*/ 0 w 324"/>
                <a:gd name="T3" fmla="*/ 296 h 365"/>
                <a:gd name="T4" fmla="*/ 133 w 324"/>
                <a:gd name="T5" fmla="*/ 337 h 365"/>
                <a:gd name="T6" fmla="*/ 228 w 324"/>
                <a:gd name="T7" fmla="*/ 365 h 365"/>
                <a:gd name="T8" fmla="*/ 284 w 324"/>
                <a:gd name="T9" fmla="*/ 188 h 365"/>
                <a:gd name="T10" fmla="*/ 324 w 324"/>
                <a:gd name="T11" fmla="*/ 69 h 365"/>
                <a:gd name="T12" fmla="*/ 293 w 324"/>
                <a:gd name="T13" fmla="*/ 59 h 365"/>
                <a:gd name="T14" fmla="*/ 200 w 324"/>
                <a:gd name="T15" fmla="*/ 31 h 365"/>
                <a:gd name="T16" fmla="*/ 125 w 324"/>
                <a:gd name="T17" fmla="*/ 10 h 365"/>
                <a:gd name="T18" fmla="*/ 95 w 324"/>
                <a:gd name="T19" fmla="*/ 0 h 365"/>
                <a:gd name="T20" fmla="*/ 41 w 324"/>
                <a:gd name="T21" fmla="*/ 16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365">
                  <a:moveTo>
                    <a:pt x="41" y="167"/>
                  </a:moveTo>
                  <a:lnTo>
                    <a:pt x="0" y="296"/>
                  </a:lnTo>
                  <a:lnTo>
                    <a:pt x="133" y="337"/>
                  </a:lnTo>
                  <a:lnTo>
                    <a:pt x="228" y="365"/>
                  </a:lnTo>
                  <a:lnTo>
                    <a:pt x="284" y="188"/>
                  </a:lnTo>
                  <a:lnTo>
                    <a:pt x="324" y="69"/>
                  </a:lnTo>
                  <a:lnTo>
                    <a:pt x="293" y="59"/>
                  </a:lnTo>
                  <a:lnTo>
                    <a:pt x="200" y="31"/>
                  </a:lnTo>
                  <a:lnTo>
                    <a:pt x="125" y="10"/>
                  </a:lnTo>
                  <a:lnTo>
                    <a:pt x="95" y="0"/>
                  </a:lnTo>
                  <a:lnTo>
                    <a:pt x="41" y="167"/>
                  </a:lnTo>
                  <a:close/>
                </a:path>
              </a:pathLst>
            </a:custGeom>
            <a:solidFill>
              <a:srgbClr val="D87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76"/>
            <p:cNvSpPr>
              <a:spLocks/>
            </p:cNvSpPr>
            <p:nvPr/>
          </p:nvSpPr>
          <p:spPr bwMode="auto">
            <a:xfrm flipH="1">
              <a:off x="4737455" y="853811"/>
              <a:ext cx="83424" cy="90346"/>
            </a:xfrm>
            <a:custGeom>
              <a:avLst/>
              <a:gdLst>
                <a:gd name="T0" fmla="*/ 87 w 286"/>
                <a:gd name="T1" fmla="*/ 0 h 365"/>
                <a:gd name="T2" fmla="*/ 0 w 286"/>
                <a:gd name="T3" fmla="*/ 268 h 365"/>
                <a:gd name="T4" fmla="*/ 8 w 286"/>
                <a:gd name="T5" fmla="*/ 282 h 365"/>
                <a:gd name="T6" fmla="*/ 286 w 286"/>
                <a:gd name="T7" fmla="*/ 365 h 365"/>
                <a:gd name="T8" fmla="*/ 87 w 286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365">
                  <a:moveTo>
                    <a:pt x="87" y="0"/>
                  </a:moveTo>
                  <a:lnTo>
                    <a:pt x="0" y="268"/>
                  </a:lnTo>
                  <a:lnTo>
                    <a:pt x="8" y="282"/>
                  </a:lnTo>
                  <a:lnTo>
                    <a:pt x="286" y="36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3C4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77"/>
            <p:cNvSpPr>
              <a:spLocks/>
            </p:cNvSpPr>
            <p:nvPr/>
          </p:nvSpPr>
          <p:spPr bwMode="auto">
            <a:xfrm flipH="1">
              <a:off x="4685315" y="787789"/>
              <a:ext cx="111232" cy="166793"/>
            </a:xfrm>
            <a:custGeom>
              <a:avLst/>
              <a:gdLst>
                <a:gd name="T0" fmla="*/ 86 w 382"/>
                <a:gd name="T1" fmla="*/ 0 h 675"/>
                <a:gd name="T2" fmla="*/ 0 w 382"/>
                <a:gd name="T3" fmla="*/ 267 h 675"/>
                <a:gd name="T4" fmla="*/ 199 w 382"/>
                <a:gd name="T5" fmla="*/ 632 h 675"/>
                <a:gd name="T6" fmla="*/ 340 w 382"/>
                <a:gd name="T7" fmla="*/ 675 h 675"/>
                <a:gd name="T8" fmla="*/ 382 w 382"/>
                <a:gd name="T9" fmla="*/ 542 h 675"/>
                <a:gd name="T10" fmla="*/ 86 w 382"/>
                <a:gd name="T11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2" h="675">
                  <a:moveTo>
                    <a:pt x="86" y="0"/>
                  </a:moveTo>
                  <a:lnTo>
                    <a:pt x="0" y="267"/>
                  </a:lnTo>
                  <a:lnTo>
                    <a:pt x="199" y="632"/>
                  </a:lnTo>
                  <a:lnTo>
                    <a:pt x="340" y="675"/>
                  </a:lnTo>
                  <a:lnTo>
                    <a:pt x="382" y="54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C9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78"/>
            <p:cNvSpPr>
              <a:spLocks/>
            </p:cNvSpPr>
            <p:nvPr/>
          </p:nvSpPr>
          <p:spPr bwMode="auto">
            <a:xfrm flipH="1">
              <a:off x="4742669" y="660956"/>
              <a:ext cx="48664" cy="27799"/>
            </a:xfrm>
            <a:custGeom>
              <a:avLst/>
              <a:gdLst>
                <a:gd name="T0" fmla="*/ 172 w 172"/>
                <a:gd name="T1" fmla="*/ 91 h 109"/>
                <a:gd name="T2" fmla="*/ 172 w 172"/>
                <a:gd name="T3" fmla="*/ 91 h 109"/>
                <a:gd name="T4" fmla="*/ 172 w 172"/>
                <a:gd name="T5" fmla="*/ 78 h 109"/>
                <a:gd name="T6" fmla="*/ 172 w 172"/>
                <a:gd name="T7" fmla="*/ 78 h 109"/>
                <a:gd name="T8" fmla="*/ 170 w 172"/>
                <a:gd name="T9" fmla="*/ 65 h 109"/>
                <a:gd name="T10" fmla="*/ 165 w 172"/>
                <a:gd name="T11" fmla="*/ 52 h 109"/>
                <a:gd name="T12" fmla="*/ 165 w 172"/>
                <a:gd name="T13" fmla="*/ 52 h 109"/>
                <a:gd name="T14" fmla="*/ 159 w 172"/>
                <a:gd name="T15" fmla="*/ 41 h 109"/>
                <a:gd name="T16" fmla="*/ 152 w 172"/>
                <a:gd name="T17" fmla="*/ 31 h 109"/>
                <a:gd name="T18" fmla="*/ 152 w 172"/>
                <a:gd name="T19" fmla="*/ 31 h 109"/>
                <a:gd name="T20" fmla="*/ 144 w 172"/>
                <a:gd name="T21" fmla="*/ 22 h 109"/>
                <a:gd name="T22" fmla="*/ 134 w 172"/>
                <a:gd name="T23" fmla="*/ 14 h 109"/>
                <a:gd name="T24" fmla="*/ 122 w 172"/>
                <a:gd name="T25" fmla="*/ 8 h 109"/>
                <a:gd name="T26" fmla="*/ 110 w 172"/>
                <a:gd name="T27" fmla="*/ 4 h 109"/>
                <a:gd name="T28" fmla="*/ 110 w 172"/>
                <a:gd name="T29" fmla="*/ 4 h 109"/>
                <a:gd name="T30" fmla="*/ 98 w 172"/>
                <a:gd name="T31" fmla="*/ 1 h 109"/>
                <a:gd name="T32" fmla="*/ 85 w 172"/>
                <a:gd name="T33" fmla="*/ 0 h 109"/>
                <a:gd name="T34" fmla="*/ 72 w 172"/>
                <a:gd name="T35" fmla="*/ 0 h 109"/>
                <a:gd name="T36" fmla="*/ 61 w 172"/>
                <a:gd name="T37" fmla="*/ 4 h 109"/>
                <a:gd name="T38" fmla="*/ 61 w 172"/>
                <a:gd name="T39" fmla="*/ 4 h 109"/>
                <a:gd name="T40" fmla="*/ 47 w 172"/>
                <a:gd name="T41" fmla="*/ 8 h 109"/>
                <a:gd name="T42" fmla="*/ 36 w 172"/>
                <a:gd name="T43" fmla="*/ 14 h 109"/>
                <a:gd name="T44" fmla="*/ 36 w 172"/>
                <a:gd name="T45" fmla="*/ 14 h 109"/>
                <a:gd name="T46" fmla="*/ 25 w 172"/>
                <a:gd name="T47" fmla="*/ 22 h 109"/>
                <a:gd name="T48" fmla="*/ 16 w 172"/>
                <a:gd name="T49" fmla="*/ 32 h 109"/>
                <a:gd name="T50" fmla="*/ 16 w 172"/>
                <a:gd name="T51" fmla="*/ 32 h 109"/>
                <a:gd name="T52" fmla="*/ 8 w 172"/>
                <a:gd name="T53" fmla="*/ 42 h 109"/>
                <a:gd name="T54" fmla="*/ 8 w 172"/>
                <a:gd name="T55" fmla="*/ 42 h 109"/>
                <a:gd name="T56" fmla="*/ 4 w 172"/>
                <a:gd name="T57" fmla="*/ 50 h 109"/>
                <a:gd name="T58" fmla="*/ 0 w 172"/>
                <a:gd name="T59" fmla="*/ 60 h 109"/>
                <a:gd name="T60" fmla="*/ 75 w 172"/>
                <a:gd name="T61" fmla="*/ 81 h 109"/>
                <a:gd name="T62" fmla="*/ 168 w 172"/>
                <a:gd name="T63" fmla="*/ 109 h 109"/>
                <a:gd name="T64" fmla="*/ 168 w 172"/>
                <a:gd name="T65" fmla="*/ 109 h 109"/>
                <a:gd name="T66" fmla="*/ 171 w 172"/>
                <a:gd name="T67" fmla="*/ 101 h 109"/>
                <a:gd name="T68" fmla="*/ 172 w 172"/>
                <a:gd name="T69" fmla="*/ 91 h 109"/>
                <a:gd name="T70" fmla="*/ 172 w 172"/>
                <a:gd name="T71" fmla="*/ 9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2" h="109">
                  <a:moveTo>
                    <a:pt x="172" y="91"/>
                  </a:moveTo>
                  <a:lnTo>
                    <a:pt x="172" y="91"/>
                  </a:lnTo>
                  <a:lnTo>
                    <a:pt x="172" y="78"/>
                  </a:lnTo>
                  <a:lnTo>
                    <a:pt x="172" y="78"/>
                  </a:lnTo>
                  <a:lnTo>
                    <a:pt x="170" y="65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59" y="41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44" y="22"/>
                  </a:lnTo>
                  <a:lnTo>
                    <a:pt x="134" y="14"/>
                  </a:lnTo>
                  <a:lnTo>
                    <a:pt x="122" y="8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98" y="1"/>
                  </a:lnTo>
                  <a:lnTo>
                    <a:pt x="85" y="0"/>
                  </a:lnTo>
                  <a:lnTo>
                    <a:pt x="72" y="0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47" y="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25" y="2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75" y="81"/>
                  </a:lnTo>
                  <a:lnTo>
                    <a:pt x="168" y="109"/>
                  </a:lnTo>
                  <a:lnTo>
                    <a:pt x="168" y="109"/>
                  </a:lnTo>
                  <a:lnTo>
                    <a:pt x="171" y="101"/>
                  </a:lnTo>
                  <a:lnTo>
                    <a:pt x="172" y="91"/>
                  </a:lnTo>
                  <a:lnTo>
                    <a:pt x="172" y="91"/>
                  </a:lnTo>
                  <a:close/>
                </a:path>
              </a:pathLst>
            </a:custGeom>
            <a:solidFill>
              <a:srgbClr val="D87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79"/>
            <p:cNvSpPr>
              <a:spLocks/>
            </p:cNvSpPr>
            <p:nvPr/>
          </p:nvSpPr>
          <p:spPr bwMode="auto">
            <a:xfrm flipH="1">
              <a:off x="4660983" y="765202"/>
              <a:ext cx="109494" cy="156369"/>
            </a:xfrm>
            <a:custGeom>
              <a:avLst/>
              <a:gdLst>
                <a:gd name="T0" fmla="*/ 30 w 383"/>
                <a:gd name="T1" fmla="*/ 0 h 633"/>
                <a:gd name="T2" fmla="*/ 0 w 383"/>
                <a:gd name="T3" fmla="*/ 91 h 633"/>
                <a:gd name="T4" fmla="*/ 296 w 383"/>
                <a:gd name="T5" fmla="*/ 633 h 633"/>
                <a:gd name="T6" fmla="*/ 383 w 383"/>
                <a:gd name="T7" fmla="*/ 365 h 633"/>
                <a:gd name="T8" fmla="*/ 213 w 383"/>
                <a:gd name="T9" fmla="*/ 55 h 633"/>
                <a:gd name="T10" fmla="*/ 30 w 383"/>
                <a:gd name="T11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633">
                  <a:moveTo>
                    <a:pt x="30" y="0"/>
                  </a:moveTo>
                  <a:lnTo>
                    <a:pt x="0" y="91"/>
                  </a:lnTo>
                  <a:lnTo>
                    <a:pt x="296" y="633"/>
                  </a:lnTo>
                  <a:lnTo>
                    <a:pt x="383" y="365"/>
                  </a:lnTo>
                  <a:lnTo>
                    <a:pt x="213" y="5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3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80"/>
            <p:cNvSpPr>
              <a:spLocks/>
            </p:cNvSpPr>
            <p:nvPr/>
          </p:nvSpPr>
          <p:spPr bwMode="auto">
            <a:xfrm flipH="1">
              <a:off x="4709647" y="720029"/>
              <a:ext cx="52140" cy="57335"/>
            </a:xfrm>
            <a:custGeom>
              <a:avLst/>
              <a:gdLst>
                <a:gd name="T0" fmla="*/ 56 w 183"/>
                <a:gd name="T1" fmla="*/ 0 h 232"/>
                <a:gd name="T2" fmla="*/ 0 w 183"/>
                <a:gd name="T3" fmla="*/ 177 h 232"/>
                <a:gd name="T4" fmla="*/ 183 w 183"/>
                <a:gd name="T5" fmla="*/ 232 h 232"/>
                <a:gd name="T6" fmla="*/ 56 w 183"/>
                <a:gd name="T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232">
                  <a:moveTo>
                    <a:pt x="56" y="0"/>
                  </a:moveTo>
                  <a:lnTo>
                    <a:pt x="0" y="177"/>
                  </a:lnTo>
                  <a:lnTo>
                    <a:pt x="183" y="23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C4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381"/>
            <p:cNvSpPr>
              <a:spLocks/>
            </p:cNvSpPr>
            <p:nvPr/>
          </p:nvSpPr>
          <p:spPr bwMode="auto">
            <a:xfrm flipH="1">
              <a:off x="4627961" y="690493"/>
              <a:ext cx="118184" cy="107721"/>
            </a:xfrm>
            <a:custGeom>
              <a:avLst/>
              <a:gdLst>
                <a:gd name="T0" fmla="*/ 40 w 405"/>
                <a:gd name="T1" fmla="*/ 0 h 434"/>
                <a:gd name="T2" fmla="*/ 0 w 405"/>
                <a:gd name="T3" fmla="*/ 119 h 434"/>
                <a:gd name="T4" fmla="*/ 127 w 405"/>
                <a:gd name="T5" fmla="*/ 351 h 434"/>
                <a:gd name="T6" fmla="*/ 374 w 405"/>
                <a:gd name="T7" fmla="*/ 424 h 434"/>
                <a:gd name="T8" fmla="*/ 405 w 405"/>
                <a:gd name="T9" fmla="*/ 434 h 434"/>
                <a:gd name="T10" fmla="*/ 193 w 405"/>
                <a:gd name="T11" fmla="*/ 45 h 434"/>
                <a:gd name="T12" fmla="*/ 40 w 405"/>
                <a:gd name="T1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434">
                  <a:moveTo>
                    <a:pt x="40" y="0"/>
                  </a:moveTo>
                  <a:lnTo>
                    <a:pt x="0" y="119"/>
                  </a:lnTo>
                  <a:lnTo>
                    <a:pt x="127" y="351"/>
                  </a:lnTo>
                  <a:lnTo>
                    <a:pt x="374" y="424"/>
                  </a:lnTo>
                  <a:lnTo>
                    <a:pt x="405" y="434"/>
                  </a:lnTo>
                  <a:lnTo>
                    <a:pt x="193" y="4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AC9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382"/>
            <p:cNvSpPr>
              <a:spLocks/>
            </p:cNvSpPr>
            <p:nvPr/>
          </p:nvSpPr>
          <p:spPr bwMode="auto">
            <a:xfrm flipH="1">
              <a:off x="4612319" y="612308"/>
              <a:ext cx="135564" cy="78184"/>
            </a:xfrm>
            <a:custGeom>
              <a:avLst/>
              <a:gdLst>
                <a:gd name="T0" fmla="*/ 0 w 472"/>
                <a:gd name="T1" fmla="*/ 227 h 312"/>
                <a:gd name="T2" fmla="*/ 13 w 472"/>
                <a:gd name="T3" fmla="*/ 248 h 312"/>
                <a:gd name="T4" fmla="*/ 34 w 472"/>
                <a:gd name="T5" fmla="*/ 225 h 312"/>
                <a:gd name="T6" fmla="*/ 85 w 472"/>
                <a:gd name="T7" fmla="*/ 175 h 312"/>
                <a:gd name="T8" fmla="*/ 119 w 472"/>
                <a:gd name="T9" fmla="*/ 147 h 312"/>
                <a:gd name="T10" fmla="*/ 152 w 472"/>
                <a:gd name="T11" fmla="*/ 121 h 312"/>
                <a:gd name="T12" fmla="*/ 187 w 472"/>
                <a:gd name="T13" fmla="*/ 100 h 312"/>
                <a:gd name="T14" fmla="*/ 221 w 472"/>
                <a:gd name="T15" fmla="*/ 89 h 312"/>
                <a:gd name="T16" fmla="*/ 240 w 472"/>
                <a:gd name="T17" fmla="*/ 86 h 312"/>
                <a:gd name="T18" fmla="*/ 272 w 472"/>
                <a:gd name="T19" fmla="*/ 88 h 312"/>
                <a:gd name="T20" fmla="*/ 299 w 472"/>
                <a:gd name="T21" fmla="*/ 97 h 312"/>
                <a:gd name="T22" fmla="*/ 320 w 472"/>
                <a:gd name="T23" fmla="*/ 112 h 312"/>
                <a:gd name="T24" fmla="*/ 335 w 472"/>
                <a:gd name="T25" fmla="*/ 131 h 312"/>
                <a:gd name="T26" fmla="*/ 343 w 472"/>
                <a:gd name="T27" fmla="*/ 153 h 312"/>
                <a:gd name="T28" fmla="*/ 345 w 472"/>
                <a:gd name="T29" fmla="*/ 178 h 312"/>
                <a:gd name="T30" fmla="*/ 340 w 472"/>
                <a:gd name="T31" fmla="*/ 202 h 312"/>
                <a:gd name="T32" fmla="*/ 335 w 472"/>
                <a:gd name="T33" fmla="*/ 214 h 312"/>
                <a:gd name="T34" fmla="*/ 324 w 472"/>
                <a:gd name="T35" fmla="*/ 228 h 312"/>
                <a:gd name="T36" fmla="*/ 309 w 472"/>
                <a:gd name="T37" fmla="*/ 241 h 312"/>
                <a:gd name="T38" fmla="*/ 290 w 472"/>
                <a:gd name="T39" fmla="*/ 250 h 312"/>
                <a:gd name="T40" fmla="*/ 268 w 472"/>
                <a:gd name="T41" fmla="*/ 259 h 312"/>
                <a:gd name="T42" fmla="*/ 217 w 472"/>
                <a:gd name="T43" fmla="*/ 271 h 312"/>
                <a:gd name="T44" fmla="*/ 163 w 472"/>
                <a:gd name="T45" fmla="*/ 276 h 312"/>
                <a:gd name="T46" fmla="*/ 111 w 472"/>
                <a:gd name="T47" fmla="*/ 277 h 312"/>
                <a:gd name="T48" fmla="*/ 33 w 472"/>
                <a:gd name="T49" fmla="*/ 275 h 312"/>
                <a:gd name="T50" fmla="*/ 20 w 472"/>
                <a:gd name="T51" fmla="*/ 274 h 312"/>
                <a:gd name="T52" fmla="*/ 20 w 472"/>
                <a:gd name="T53" fmla="*/ 287 h 312"/>
                <a:gd name="T54" fmla="*/ 76 w 472"/>
                <a:gd name="T55" fmla="*/ 298 h 312"/>
                <a:gd name="T56" fmla="*/ 131 w 472"/>
                <a:gd name="T57" fmla="*/ 306 h 312"/>
                <a:gd name="T58" fmla="*/ 197 w 472"/>
                <a:gd name="T59" fmla="*/ 312 h 312"/>
                <a:gd name="T60" fmla="*/ 267 w 472"/>
                <a:gd name="T61" fmla="*/ 311 h 312"/>
                <a:gd name="T62" fmla="*/ 301 w 472"/>
                <a:gd name="T63" fmla="*/ 307 h 312"/>
                <a:gd name="T64" fmla="*/ 335 w 472"/>
                <a:gd name="T65" fmla="*/ 302 h 312"/>
                <a:gd name="T66" fmla="*/ 366 w 472"/>
                <a:gd name="T67" fmla="*/ 292 h 312"/>
                <a:gd name="T68" fmla="*/ 396 w 472"/>
                <a:gd name="T69" fmla="*/ 280 h 312"/>
                <a:gd name="T70" fmla="*/ 420 w 472"/>
                <a:gd name="T71" fmla="*/ 263 h 312"/>
                <a:gd name="T72" fmla="*/ 440 w 472"/>
                <a:gd name="T73" fmla="*/ 243 h 312"/>
                <a:gd name="T74" fmla="*/ 448 w 472"/>
                <a:gd name="T75" fmla="*/ 233 h 312"/>
                <a:gd name="T76" fmla="*/ 460 w 472"/>
                <a:gd name="T77" fmla="*/ 214 h 312"/>
                <a:gd name="T78" fmla="*/ 467 w 472"/>
                <a:gd name="T79" fmla="*/ 194 h 312"/>
                <a:gd name="T80" fmla="*/ 471 w 472"/>
                <a:gd name="T81" fmla="*/ 175 h 312"/>
                <a:gd name="T82" fmla="*/ 472 w 472"/>
                <a:gd name="T83" fmla="*/ 154 h 312"/>
                <a:gd name="T84" fmla="*/ 470 w 472"/>
                <a:gd name="T85" fmla="*/ 135 h 312"/>
                <a:gd name="T86" fmla="*/ 465 w 472"/>
                <a:gd name="T87" fmla="*/ 116 h 312"/>
                <a:gd name="T88" fmla="*/ 453 w 472"/>
                <a:gd name="T89" fmla="*/ 89 h 312"/>
                <a:gd name="T90" fmla="*/ 428 w 472"/>
                <a:gd name="T91" fmla="*/ 57 h 312"/>
                <a:gd name="T92" fmla="*/ 396 w 472"/>
                <a:gd name="T93" fmla="*/ 31 h 312"/>
                <a:gd name="T94" fmla="*/ 357 w 472"/>
                <a:gd name="T95" fmla="*/ 12 h 312"/>
                <a:gd name="T96" fmla="*/ 325 w 472"/>
                <a:gd name="T97" fmla="*/ 3 h 312"/>
                <a:gd name="T98" fmla="*/ 314 w 472"/>
                <a:gd name="T99" fmla="*/ 2 h 312"/>
                <a:gd name="T100" fmla="*/ 280 w 472"/>
                <a:gd name="T101" fmla="*/ 1 h 312"/>
                <a:gd name="T102" fmla="*/ 248 w 472"/>
                <a:gd name="T103" fmla="*/ 4 h 312"/>
                <a:gd name="T104" fmla="*/ 216 w 472"/>
                <a:gd name="T105" fmla="*/ 14 h 312"/>
                <a:gd name="T106" fmla="*/ 187 w 472"/>
                <a:gd name="T107" fmla="*/ 27 h 312"/>
                <a:gd name="T108" fmla="*/ 159 w 472"/>
                <a:gd name="T109" fmla="*/ 43 h 312"/>
                <a:gd name="T110" fmla="*/ 133 w 472"/>
                <a:gd name="T111" fmla="*/ 61 h 312"/>
                <a:gd name="T112" fmla="*/ 88 w 472"/>
                <a:gd name="T113" fmla="*/ 103 h 312"/>
                <a:gd name="T114" fmla="*/ 51 w 472"/>
                <a:gd name="T115" fmla="*/ 147 h 312"/>
                <a:gd name="T116" fmla="*/ 24 w 472"/>
                <a:gd name="T117" fmla="*/ 185 h 312"/>
                <a:gd name="T118" fmla="*/ 0 w 472"/>
                <a:gd name="T119" fmla="*/ 22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2" h="312">
                  <a:moveTo>
                    <a:pt x="0" y="227"/>
                  </a:moveTo>
                  <a:lnTo>
                    <a:pt x="0" y="227"/>
                  </a:lnTo>
                  <a:lnTo>
                    <a:pt x="7" y="237"/>
                  </a:lnTo>
                  <a:lnTo>
                    <a:pt x="13" y="248"/>
                  </a:lnTo>
                  <a:lnTo>
                    <a:pt x="13" y="248"/>
                  </a:lnTo>
                  <a:lnTo>
                    <a:pt x="34" y="225"/>
                  </a:lnTo>
                  <a:lnTo>
                    <a:pt x="57" y="203"/>
                  </a:lnTo>
                  <a:lnTo>
                    <a:pt x="85" y="175"/>
                  </a:lnTo>
                  <a:lnTo>
                    <a:pt x="102" y="161"/>
                  </a:lnTo>
                  <a:lnTo>
                    <a:pt x="119" y="147"/>
                  </a:lnTo>
                  <a:lnTo>
                    <a:pt x="135" y="133"/>
                  </a:lnTo>
                  <a:lnTo>
                    <a:pt x="152" y="121"/>
                  </a:lnTo>
                  <a:lnTo>
                    <a:pt x="170" y="110"/>
                  </a:lnTo>
                  <a:lnTo>
                    <a:pt x="187" y="100"/>
                  </a:lnTo>
                  <a:lnTo>
                    <a:pt x="205" y="94"/>
                  </a:lnTo>
                  <a:lnTo>
                    <a:pt x="221" y="89"/>
                  </a:lnTo>
                  <a:lnTo>
                    <a:pt x="221" y="89"/>
                  </a:lnTo>
                  <a:lnTo>
                    <a:pt x="240" y="86"/>
                  </a:lnTo>
                  <a:lnTo>
                    <a:pt x="257" y="86"/>
                  </a:lnTo>
                  <a:lnTo>
                    <a:pt x="272" y="88"/>
                  </a:lnTo>
                  <a:lnTo>
                    <a:pt x="287" y="92"/>
                  </a:lnTo>
                  <a:lnTo>
                    <a:pt x="299" y="97"/>
                  </a:lnTo>
                  <a:lnTo>
                    <a:pt x="310" y="103"/>
                  </a:lnTo>
                  <a:lnTo>
                    <a:pt x="320" y="112"/>
                  </a:lnTo>
                  <a:lnTo>
                    <a:pt x="328" y="121"/>
                  </a:lnTo>
                  <a:lnTo>
                    <a:pt x="335" y="131"/>
                  </a:lnTo>
                  <a:lnTo>
                    <a:pt x="340" y="142"/>
                  </a:lnTo>
                  <a:lnTo>
                    <a:pt x="343" y="153"/>
                  </a:lnTo>
                  <a:lnTo>
                    <a:pt x="344" y="165"/>
                  </a:lnTo>
                  <a:lnTo>
                    <a:pt x="345" y="178"/>
                  </a:lnTo>
                  <a:lnTo>
                    <a:pt x="343" y="190"/>
                  </a:lnTo>
                  <a:lnTo>
                    <a:pt x="340" y="202"/>
                  </a:lnTo>
                  <a:lnTo>
                    <a:pt x="335" y="214"/>
                  </a:lnTo>
                  <a:lnTo>
                    <a:pt x="335" y="214"/>
                  </a:lnTo>
                  <a:lnTo>
                    <a:pt x="331" y="221"/>
                  </a:lnTo>
                  <a:lnTo>
                    <a:pt x="324" y="228"/>
                  </a:lnTo>
                  <a:lnTo>
                    <a:pt x="317" y="234"/>
                  </a:lnTo>
                  <a:lnTo>
                    <a:pt x="309" y="241"/>
                  </a:lnTo>
                  <a:lnTo>
                    <a:pt x="300" y="246"/>
                  </a:lnTo>
                  <a:lnTo>
                    <a:pt x="290" y="250"/>
                  </a:lnTo>
                  <a:lnTo>
                    <a:pt x="279" y="255"/>
                  </a:lnTo>
                  <a:lnTo>
                    <a:pt x="268" y="259"/>
                  </a:lnTo>
                  <a:lnTo>
                    <a:pt x="244" y="265"/>
                  </a:lnTo>
                  <a:lnTo>
                    <a:pt x="217" y="271"/>
                  </a:lnTo>
                  <a:lnTo>
                    <a:pt x="190" y="274"/>
                  </a:lnTo>
                  <a:lnTo>
                    <a:pt x="163" y="276"/>
                  </a:lnTo>
                  <a:lnTo>
                    <a:pt x="136" y="277"/>
                  </a:lnTo>
                  <a:lnTo>
                    <a:pt x="111" y="277"/>
                  </a:lnTo>
                  <a:lnTo>
                    <a:pt x="66" y="277"/>
                  </a:lnTo>
                  <a:lnTo>
                    <a:pt x="33" y="275"/>
                  </a:lnTo>
                  <a:lnTo>
                    <a:pt x="20" y="274"/>
                  </a:lnTo>
                  <a:lnTo>
                    <a:pt x="20" y="274"/>
                  </a:lnTo>
                  <a:lnTo>
                    <a:pt x="20" y="287"/>
                  </a:lnTo>
                  <a:lnTo>
                    <a:pt x="20" y="287"/>
                  </a:lnTo>
                  <a:lnTo>
                    <a:pt x="37" y="291"/>
                  </a:lnTo>
                  <a:lnTo>
                    <a:pt x="76" y="298"/>
                  </a:lnTo>
                  <a:lnTo>
                    <a:pt x="102" y="302"/>
                  </a:lnTo>
                  <a:lnTo>
                    <a:pt x="131" y="306"/>
                  </a:lnTo>
                  <a:lnTo>
                    <a:pt x="163" y="310"/>
                  </a:lnTo>
                  <a:lnTo>
                    <a:pt x="197" y="312"/>
                  </a:lnTo>
                  <a:lnTo>
                    <a:pt x="232" y="312"/>
                  </a:lnTo>
                  <a:lnTo>
                    <a:pt x="267" y="311"/>
                  </a:lnTo>
                  <a:lnTo>
                    <a:pt x="285" y="310"/>
                  </a:lnTo>
                  <a:lnTo>
                    <a:pt x="301" y="307"/>
                  </a:lnTo>
                  <a:lnTo>
                    <a:pt x="318" y="305"/>
                  </a:lnTo>
                  <a:lnTo>
                    <a:pt x="335" y="302"/>
                  </a:lnTo>
                  <a:lnTo>
                    <a:pt x="351" y="298"/>
                  </a:lnTo>
                  <a:lnTo>
                    <a:pt x="366" y="292"/>
                  </a:lnTo>
                  <a:lnTo>
                    <a:pt x="381" y="287"/>
                  </a:lnTo>
                  <a:lnTo>
                    <a:pt x="396" y="280"/>
                  </a:lnTo>
                  <a:lnTo>
                    <a:pt x="408" y="272"/>
                  </a:lnTo>
                  <a:lnTo>
                    <a:pt x="420" y="263"/>
                  </a:lnTo>
                  <a:lnTo>
                    <a:pt x="432" y="253"/>
                  </a:lnTo>
                  <a:lnTo>
                    <a:pt x="440" y="243"/>
                  </a:lnTo>
                  <a:lnTo>
                    <a:pt x="440" y="243"/>
                  </a:lnTo>
                  <a:lnTo>
                    <a:pt x="448" y="233"/>
                  </a:lnTo>
                  <a:lnTo>
                    <a:pt x="454" y="223"/>
                  </a:lnTo>
                  <a:lnTo>
                    <a:pt x="460" y="214"/>
                  </a:lnTo>
                  <a:lnTo>
                    <a:pt x="464" y="204"/>
                  </a:lnTo>
                  <a:lnTo>
                    <a:pt x="467" y="194"/>
                  </a:lnTo>
                  <a:lnTo>
                    <a:pt x="470" y="184"/>
                  </a:lnTo>
                  <a:lnTo>
                    <a:pt x="471" y="175"/>
                  </a:lnTo>
                  <a:lnTo>
                    <a:pt x="472" y="164"/>
                  </a:lnTo>
                  <a:lnTo>
                    <a:pt x="472" y="154"/>
                  </a:lnTo>
                  <a:lnTo>
                    <a:pt x="472" y="144"/>
                  </a:lnTo>
                  <a:lnTo>
                    <a:pt x="470" y="135"/>
                  </a:lnTo>
                  <a:lnTo>
                    <a:pt x="467" y="126"/>
                  </a:lnTo>
                  <a:lnTo>
                    <a:pt x="465" y="116"/>
                  </a:lnTo>
                  <a:lnTo>
                    <a:pt x="462" y="107"/>
                  </a:lnTo>
                  <a:lnTo>
                    <a:pt x="453" y="89"/>
                  </a:lnTo>
                  <a:lnTo>
                    <a:pt x="442" y="73"/>
                  </a:lnTo>
                  <a:lnTo>
                    <a:pt x="428" y="57"/>
                  </a:lnTo>
                  <a:lnTo>
                    <a:pt x="412" y="43"/>
                  </a:lnTo>
                  <a:lnTo>
                    <a:pt x="396" y="31"/>
                  </a:lnTo>
                  <a:lnTo>
                    <a:pt x="377" y="20"/>
                  </a:lnTo>
                  <a:lnTo>
                    <a:pt x="357" y="12"/>
                  </a:lnTo>
                  <a:lnTo>
                    <a:pt x="336" y="5"/>
                  </a:lnTo>
                  <a:lnTo>
                    <a:pt x="325" y="3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297" y="0"/>
                  </a:lnTo>
                  <a:lnTo>
                    <a:pt x="280" y="1"/>
                  </a:lnTo>
                  <a:lnTo>
                    <a:pt x="263" y="2"/>
                  </a:lnTo>
                  <a:lnTo>
                    <a:pt x="248" y="4"/>
                  </a:lnTo>
                  <a:lnTo>
                    <a:pt x="232" y="8"/>
                  </a:lnTo>
                  <a:lnTo>
                    <a:pt x="216" y="14"/>
                  </a:lnTo>
                  <a:lnTo>
                    <a:pt x="202" y="19"/>
                  </a:lnTo>
                  <a:lnTo>
                    <a:pt x="187" y="27"/>
                  </a:lnTo>
                  <a:lnTo>
                    <a:pt x="172" y="34"/>
                  </a:lnTo>
                  <a:lnTo>
                    <a:pt x="159" y="43"/>
                  </a:lnTo>
                  <a:lnTo>
                    <a:pt x="147" y="52"/>
                  </a:lnTo>
                  <a:lnTo>
                    <a:pt x="133" y="61"/>
                  </a:lnTo>
                  <a:lnTo>
                    <a:pt x="110" y="82"/>
                  </a:lnTo>
                  <a:lnTo>
                    <a:pt x="88" y="103"/>
                  </a:lnTo>
                  <a:lnTo>
                    <a:pt x="69" y="125"/>
                  </a:lnTo>
                  <a:lnTo>
                    <a:pt x="51" y="147"/>
                  </a:lnTo>
                  <a:lnTo>
                    <a:pt x="37" y="167"/>
                  </a:lnTo>
                  <a:lnTo>
                    <a:pt x="24" y="185"/>
                  </a:lnTo>
                  <a:lnTo>
                    <a:pt x="6" y="214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D87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83"/>
            <p:cNvSpPr>
              <a:spLocks/>
            </p:cNvSpPr>
            <p:nvPr/>
          </p:nvSpPr>
          <p:spPr bwMode="auto">
            <a:xfrm flipH="1">
              <a:off x="4638389" y="777364"/>
              <a:ext cx="71258" cy="78184"/>
            </a:xfrm>
            <a:custGeom>
              <a:avLst/>
              <a:gdLst>
                <a:gd name="T0" fmla="*/ 0 w 247"/>
                <a:gd name="T1" fmla="*/ 0 h 310"/>
                <a:gd name="T2" fmla="*/ 170 w 247"/>
                <a:gd name="T3" fmla="*/ 310 h 310"/>
                <a:gd name="T4" fmla="*/ 247 w 247"/>
                <a:gd name="T5" fmla="*/ 73 h 310"/>
                <a:gd name="T6" fmla="*/ 0 w 247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" h="310">
                  <a:moveTo>
                    <a:pt x="0" y="0"/>
                  </a:moveTo>
                  <a:lnTo>
                    <a:pt x="170" y="310"/>
                  </a:lnTo>
                  <a:lnTo>
                    <a:pt x="247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9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384"/>
            <p:cNvSpPr>
              <a:spLocks/>
            </p:cNvSpPr>
            <p:nvPr/>
          </p:nvSpPr>
          <p:spPr bwMode="auto">
            <a:xfrm flipH="1">
              <a:off x="4591463" y="702655"/>
              <a:ext cx="99066" cy="100771"/>
            </a:xfrm>
            <a:custGeom>
              <a:avLst/>
              <a:gdLst>
                <a:gd name="T0" fmla="*/ 0 w 338"/>
                <a:gd name="T1" fmla="*/ 0 h 406"/>
                <a:gd name="T2" fmla="*/ 212 w 338"/>
                <a:gd name="T3" fmla="*/ 389 h 406"/>
                <a:gd name="T4" fmla="*/ 270 w 338"/>
                <a:gd name="T5" fmla="*/ 406 h 406"/>
                <a:gd name="T6" fmla="*/ 338 w 338"/>
                <a:gd name="T7" fmla="*/ 193 h 406"/>
                <a:gd name="T8" fmla="*/ 279 w 338"/>
                <a:gd name="T9" fmla="*/ 85 h 406"/>
                <a:gd name="T10" fmla="*/ 0 w 338"/>
                <a:gd name="T1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406">
                  <a:moveTo>
                    <a:pt x="0" y="0"/>
                  </a:moveTo>
                  <a:lnTo>
                    <a:pt x="212" y="389"/>
                  </a:lnTo>
                  <a:lnTo>
                    <a:pt x="270" y="406"/>
                  </a:lnTo>
                  <a:lnTo>
                    <a:pt x="338" y="193"/>
                  </a:lnTo>
                  <a:lnTo>
                    <a:pt x="279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85"/>
            <p:cNvSpPr>
              <a:spLocks/>
            </p:cNvSpPr>
            <p:nvPr/>
          </p:nvSpPr>
          <p:spPr bwMode="auto">
            <a:xfrm flipH="1">
              <a:off x="4584511" y="723504"/>
              <a:ext cx="24332" cy="26061"/>
            </a:xfrm>
            <a:custGeom>
              <a:avLst/>
              <a:gdLst>
                <a:gd name="T0" fmla="*/ 0 w 86"/>
                <a:gd name="T1" fmla="*/ 0 h 108"/>
                <a:gd name="T2" fmla="*/ 59 w 86"/>
                <a:gd name="T3" fmla="*/ 108 h 108"/>
                <a:gd name="T4" fmla="*/ 86 w 86"/>
                <a:gd name="T5" fmla="*/ 24 h 108"/>
                <a:gd name="T6" fmla="*/ 0 w 86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08">
                  <a:moveTo>
                    <a:pt x="0" y="0"/>
                  </a:moveTo>
                  <a:lnTo>
                    <a:pt x="59" y="108"/>
                  </a:lnTo>
                  <a:lnTo>
                    <a:pt x="8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9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91"/>
            <p:cNvSpPr>
              <a:spLocks/>
            </p:cNvSpPr>
            <p:nvPr/>
          </p:nvSpPr>
          <p:spPr bwMode="auto">
            <a:xfrm flipH="1">
              <a:off x="5721163" y="400342"/>
              <a:ext cx="29546" cy="29536"/>
            </a:xfrm>
            <a:custGeom>
              <a:avLst/>
              <a:gdLst>
                <a:gd name="T0" fmla="*/ 12 w 105"/>
                <a:gd name="T1" fmla="*/ 0 h 120"/>
                <a:gd name="T2" fmla="*/ 0 w 105"/>
                <a:gd name="T3" fmla="*/ 105 h 120"/>
                <a:gd name="T4" fmla="*/ 88 w 105"/>
                <a:gd name="T5" fmla="*/ 120 h 120"/>
                <a:gd name="T6" fmla="*/ 105 w 105"/>
                <a:gd name="T7" fmla="*/ 22 h 120"/>
                <a:gd name="T8" fmla="*/ 12 w 105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0">
                  <a:moveTo>
                    <a:pt x="12" y="0"/>
                  </a:moveTo>
                  <a:lnTo>
                    <a:pt x="0" y="105"/>
                  </a:lnTo>
                  <a:lnTo>
                    <a:pt x="88" y="120"/>
                  </a:lnTo>
                  <a:lnTo>
                    <a:pt x="105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6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92"/>
            <p:cNvSpPr>
              <a:spLocks/>
            </p:cNvSpPr>
            <p:nvPr/>
          </p:nvSpPr>
          <p:spPr bwMode="auto">
            <a:xfrm flipH="1">
              <a:off x="5258855" y="487213"/>
              <a:ext cx="29546" cy="29536"/>
            </a:xfrm>
            <a:custGeom>
              <a:avLst/>
              <a:gdLst>
                <a:gd name="T0" fmla="*/ 12 w 105"/>
                <a:gd name="T1" fmla="*/ 0 h 120"/>
                <a:gd name="T2" fmla="*/ 0 w 105"/>
                <a:gd name="T3" fmla="*/ 106 h 120"/>
                <a:gd name="T4" fmla="*/ 89 w 105"/>
                <a:gd name="T5" fmla="*/ 120 h 120"/>
                <a:gd name="T6" fmla="*/ 105 w 105"/>
                <a:gd name="T7" fmla="*/ 22 h 120"/>
                <a:gd name="T8" fmla="*/ 12 w 105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0">
                  <a:moveTo>
                    <a:pt x="12" y="0"/>
                  </a:moveTo>
                  <a:lnTo>
                    <a:pt x="0" y="106"/>
                  </a:lnTo>
                  <a:lnTo>
                    <a:pt x="89" y="120"/>
                  </a:lnTo>
                  <a:lnTo>
                    <a:pt x="105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93"/>
            <p:cNvSpPr>
              <a:spLocks/>
            </p:cNvSpPr>
            <p:nvPr/>
          </p:nvSpPr>
          <p:spPr bwMode="auto">
            <a:xfrm flipH="1">
              <a:off x="5001631" y="520225"/>
              <a:ext cx="31284" cy="29536"/>
            </a:xfrm>
            <a:custGeom>
              <a:avLst/>
              <a:gdLst>
                <a:gd name="T0" fmla="*/ 13 w 106"/>
                <a:gd name="T1" fmla="*/ 0 h 120"/>
                <a:gd name="T2" fmla="*/ 0 w 106"/>
                <a:gd name="T3" fmla="*/ 106 h 120"/>
                <a:gd name="T4" fmla="*/ 89 w 106"/>
                <a:gd name="T5" fmla="*/ 120 h 120"/>
                <a:gd name="T6" fmla="*/ 106 w 106"/>
                <a:gd name="T7" fmla="*/ 23 h 120"/>
                <a:gd name="T8" fmla="*/ 13 w 10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20">
                  <a:moveTo>
                    <a:pt x="13" y="0"/>
                  </a:moveTo>
                  <a:lnTo>
                    <a:pt x="0" y="106"/>
                  </a:lnTo>
                  <a:lnTo>
                    <a:pt x="89" y="120"/>
                  </a:lnTo>
                  <a:lnTo>
                    <a:pt x="106" y="2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68B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405"/>
            <p:cNvSpPr>
              <a:spLocks/>
            </p:cNvSpPr>
            <p:nvPr/>
          </p:nvSpPr>
          <p:spPr bwMode="auto">
            <a:xfrm flipH="1">
              <a:off x="4087443" y="429878"/>
              <a:ext cx="498806" cy="356173"/>
            </a:xfrm>
            <a:custGeom>
              <a:avLst/>
              <a:gdLst>
                <a:gd name="T0" fmla="*/ 13 w 1719"/>
                <a:gd name="T1" fmla="*/ 115 h 1433"/>
                <a:gd name="T2" fmla="*/ 57 w 1719"/>
                <a:gd name="T3" fmla="*/ 180 h 1433"/>
                <a:gd name="T4" fmla="*/ 105 w 1719"/>
                <a:gd name="T5" fmla="*/ 205 h 1433"/>
                <a:gd name="T6" fmla="*/ 191 w 1719"/>
                <a:gd name="T7" fmla="*/ 196 h 1433"/>
                <a:gd name="T8" fmla="*/ 318 w 1719"/>
                <a:gd name="T9" fmla="*/ 141 h 1433"/>
                <a:gd name="T10" fmla="*/ 401 w 1719"/>
                <a:gd name="T11" fmla="*/ 106 h 1433"/>
                <a:gd name="T12" fmla="*/ 447 w 1719"/>
                <a:gd name="T13" fmla="*/ 117 h 1433"/>
                <a:gd name="T14" fmla="*/ 482 w 1719"/>
                <a:gd name="T15" fmla="*/ 150 h 1433"/>
                <a:gd name="T16" fmla="*/ 489 w 1719"/>
                <a:gd name="T17" fmla="*/ 208 h 1433"/>
                <a:gd name="T18" fmla="*/ 437 w 1719"/>
                <a:gd name="T19" fmla="*/ 368 h 1433"/>
                <a:gd name="T20" fmla="*/ 411 w 1719"/>
                <a:gd name="T21" fmla="*/ 503 h 1433"/>
                <a:gd name="T22" fmla="*/ 418 w 1719"/>
                <a:gd name="T23" fmla="*/ 589 h 1433"/>
                <a:gd name="T24" fmla="*/ 461 w 1719"/>
                <a:gd name="T25" fmla="*/ 700 h 1433"/>
                <a:gd name="T26" fmla="*/ 550 w 1719"/>
                <a:gd name="T27" fmla="*/ 800 h 1433"/>
                <a:gd name="T28" fmla="*/ 610 w 1719"/>
                <a:gd name="T29" fmla="*/ 829 h 1433"/>
                <a:gd name="T30" fmla="*/ 756 w 1719"/>
                <a:gd name="T31" fmla="*/ 840 h 1433"/>
                <a:gd name="T32" fmla="*/ 889 w 1719"/>
                <a:gd name="T33" fmla="*/ 801 h 1433"/>
                <a:gd name="T34" fmla="*/ 1053 w 1719"/>
                <a:gd name="T35" fmla="*/ 711 h 1433"/>
                <a:gd name="T36" fmla="*/ 1155 w 1719"/>
                <a:gd name="T37" fmla="*/ 662 h 1433"/>
                <a:gd name="T38" fmla="*/ 1220 w 1719"/>
                <a:gd name="T39" fmla="*/ 669 h 1433"/>
                <a:gd name="T40" fmla="*/ 1290 w 1719"/>
                <a:gd name="T41" fmla="*/ 708 h 1433"/>
                <a:gd name="T42" fmla="*/ 1326 w 1719"/>
                <a:gd name="T43" fmla="*/ 757 h 1433"/>
                <a:gd name="T44" fmla="*/ 1329 w 1719"/>
                <a:gd name="T45" fmla="*/ 823 h 1433"/>
                <a:gd name="T46" fmla="*/ 1298 w 1719"/>
                <a:gd name="T47" fmla="*/ 944 h 1433"/>
                <a:gd name="T48" fmla="*/ 1301 w 1719"/>
                <a:gd name="T49" fmla="*/ 1104 h 1433"/>
                <a:gd name="T50" fmla="*/ 1354 w 1719"/>
                <a:gd name="T51" fmla="*/ 1249 h 1433"/>
                <a:gd name="T52" fmla="*/ 1438 w 1719"/>
                <a:gd name="T53" fmla="*/ 1346 h 1433"/>
                <a:gd name="T54" fmla="*/ 1569 w 1719"/>
                <a:gd name="T55" fmla="*/ 1411 h 1433"/>
                <a:gd name="T56" fmla="*/ 1719 w 1719"/>
                <a:gd name="T57" fmla="*/ 1322 h 1433"/>
                <a:gd name="T58" fmla="*/ 1595 w 1719"/>
                <a:gd name="T59" fmla="*/ 1288 h 1433"/>
                <a:gd name="T60" fmla="*/ 1501 w 1719"/>
                <a:gd name="T61" fmla="*/ 1234 h 1433"/>
                <a:gd name="T62" fmla="*/ 1401 w 1719"/>
                <a:gd name="T63" fmla="*/ 1131 h 1433"/>
                <a:gd name="T64" fmla="*/ 1366 w 1719"/>
                <a:gd name="T65" fmla="*/ 1050 h 1433"/>
                <a:gd name="T66" fmla="*/ 1359 w 1719"/>
                <a:gd name="T67" fmla="*/ 903 h 1433"/>
                <a:gd name="T68" fmla="*/ 1392 w 1719"/>
                <a:gd name="T69" fmla="*/ 702 h 1433"/>
                <a:gd name="T70" fmla="*/ 1392 w 1719"/>
                <a:gd name="T71" fmla="*/ 622 h 1433"/>
                <a:gd name="T72" fmla="*/ 1357 w 1719"/>
                <a:gd name="T73" fmla="*/ 572 h 1433"/>
                <a:gd name="T74" fmla="*/ 1300 w 1719"/>
                <a:gd name="T75" fmla="*/ 538 h 1433"/>
                <a:gd name="T76" fmla="*/ 1230 w 1719"/>
                <a:gd name="T77" fmla="*/ 536 h 1433"/>
                <a:gd name="T78" fmla="*/ 1143 w 1719"/>
                <a:gd name="T79" fmla="*/ 573 h 1433"/>
                <a:gd name="T80" fmla="*/ 982 w 1719"/>
                <a:gd name="T81" fmla="*/ 697 h 1433"/>
                <a:gd name="T82" fmla="*/ 877 w 1719"/>
                <a:gd name="T83" fmla="*/ 756 h 1433"/>
                <a:gd name="T84" fmla="*/ 812 w 1719"/>
                <a:gd name="T85" fmla="*/ 767 h 1433"/>
                <a:gd name="T86" fmla="*/ 720 w 1719"/>
                <a:gd name="T87" fmla="*/ 753 h 1433"/>
                <a:gd name="T88" fmla="*/ 660 w 1719"/>
                <a:gd name="T89" fmla="*/ 722 h 1433"/>
                <a:gd name="T90" fmla="*/ 584 w 1719"/>
                <a:gd name="T91" fmla="*/ 622 h 1433"/>
                <a:gd name="T92" fmla="*/ 549 w 1719"/>
                <a:gd name="T93" fmla="*/ 525 h 1433"/>
                <a:gd name="T94" fmla="*/ 541 w 1719"/>
                <a:gd name="T95" fmla="*/ 392 h 1433"/>
                <a:gd name="T96" fmla="*/ 572 w 1719"/>
                <a:gd name="T97" fmla="*/ 259 h 1433"/>
                <a:gd name="T98" fmla="*/ 568 w 1719"/>
                <a:gd name="T99" fmla="*/ 194 h 1433"/>
                <a:gd name="T100" fmla="*/ 530 w 1719"/>
                <a:gd name="T101" fmla="*/ 117 h 1433"/>
                <a:gd name="T102" fmla="*/ 467 w 1719"/>
                <a:gd name="T103" fmla="*/ 66 h 1433"/>
                <a:gd name="T104" fmla="*/ 389 w 1719"/>
                <a:gd name="T105" fmla="*/ 43 h 1433"/>
                <a:gd name="T106" fmla="*/ 277 w 1719"/>
                <a:gd name="T107" fmla="*/ 53 h 1433"/>
                <a:gd name="T108" fmla="*/ 175 w 1719"/>
                <a:gd name="T109" fmla="*/ 87 h 1433"/>
                <a:gd name="T110" fmla="*/ 145 w 1719"/>
                <a:gd name="T111" fmla="*/ 81 h 1433"/>
                <a:gd name="T112" fmla="*/ 106 w 1719"/>
                <a:gd name="T113" fmla="*/ 20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9" h="1433">
                  <a:moveTo>
                    <a:pt x="102" y="0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2" y="83"/>
                  </a:lnTo>
                  <a:lnTo>
                    <a:pt x="6" y="97"/>
                  </a:lnTo>
                  <a:lnTo>
                    <a:pt x="13" y="115"/>
                  </a:lnTo>
                  <a:lnTo>
                    <a:pt x="21" y="134"/>
                  </a:lnTo>
                  <a:lnTo>
                    <a:pt x="27" y="144"/>
                  </a:lnTo>
                  <a:lnTo>
                    <a:pt x="33" y="154"/>
                  </a:lnTo>
                  <a:lnTo>
                    <a:pt x="40" y="162"/>
                  </a:lnTo>
                  <a:lnTo>
                    <a:pt x="48" y="172"/>
                  </a:lnTo>
                  <a:lnTo>
                    <a:pt x="57" y="180"/>
                  </a:lnTo>
                  <a:lnTo>
                    <a:pt x="66" y="187"/>
                  </a:lnTo>
                  <a:lnTo>
                    <a:pt x="77" y="194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97" y="202"/>
                  </a:lnTo>
                  <a:lnTo>
                    <a:pt x="105" y="205"/>
                  </a:lnTo>
                  <a:lnTo>
                    <a:pt x="113" y="206"/>
                  </a:lnTo>
                  <a:lnTo>
                    <a:pt x="122" y="207"/>
                  </a:lnTo>
                  <a:lnTo>
                    <a:pt x="139" y="207"/>
                  </a:lnTo>
                  <a:lnTo>
                    <a:pt x="156" y="205"/>
                  </a:lnTo>
                  <a:lnTo>
                    <a:pt x="174" y="200"/>
                  </a:lnTo>
                  <a:lnTo>
                    <a:pt x="191" y="196"/>
                  </a:lnTo>
                  <a:lnTo>
                    <a:pt x="228" y="183"/>
                  </a:lnTo>
                  <a:lnTo>
                    <a:pt x="228" y="183"/>
                  </a:lnTo>
                  <a:lnTo>
                    <a:pt x="246" y="177"/>
                  </a:lnTo>
                  <a:lnTo>
                    <a:pt x="263" y="169"/>
                  </a:lnTo>
                  <a:lnTo>
                    <a:pt x="294" y="155"/>
                  </a:lnTo>
                  <a:lnTo>
                    <a:pt x="318" y="141"/>
                  </a:lnTo>
                  <a:lnTo>
                    <a:pt x="342" y="127"/>
                  </a:lnTo>
                  <a:lnTo>
                    <a:pt x="362" y="116"/>
                  </a:lnTo>
                  <a:lnTo>
                    <a:pt x="372" y="113"/>
                  </a:lnTo>
                  <a:lnTo>
                    <a:pt x="381" y="110"/>
                  </a:lnTo>
                  <a:lnTo>
                    <a:pt x="391" y="107"/>
                  </a:lnTo>
                  <a:lnTo>
                    <a:pt x="401" y="106"/>
                  </a:lnTo>
                  <a:lnTo>
                    <a:pt x="411" y="106"/>
                  </a:lnTo>
                  <a:lnTo>
                    <a:pt x="423" y="108"/>
                  </a:lnTo>
                  <a:lnTo>
                    <a:pt x="423" y="108"/>
                  </a:lnTo>
                  <a:lnTo>
                    <a:pt x="428" y="110"/>
                  </a:lnTo>
                  <a:lnTo>
                    <a:pt x="441" y="114"/>
                  </a:lnTo>
                  <a:lnTo>
                    <a:pt x="447" y="117"/>
                  </a:lnTo>
                  <a:lnTo>
                    <a:pt x="455" y="121"/>
                  </a:lnTo>
                  <a:lnTo>
                    <a:pt x="463" y="128"/>
                  </a:lnTo>
                  <a:lnTo>
                    <a:pt x="470" y="134"/>
                  </a:lnTo>
                  <a:lnTo>
                    <a:pt x="470" y="134"/>
                  </a:lnTo>
                  <a:lnTo>
                    <a:pt x="476" y="142"/>
                  </a:lnTo>
                  <a:lnTo>
                    <a:pt x="482" y="150"/>
                  </a:lnTo>
                  <a:lnTo>
                    <a:pt x="485" y="158"/>
                  </a:lnTo>
                  <a:lnTo>
                    <a:pt x="488" y="167"/>
                  </a:lnTo>
                  <a:lnTo>
                    <a:pt x="490" y="177"/>
                  </a:lnTo>
                  <a:lnTo>
                    <a:pt x="490" y="186"/>
                  </a:lnTo>
                  <a:lnTo>
                    <a:pt x="490" y="197"/>
                  </a:lnTo>
                  <a:lnTo>
                    <a:pt x="489" y="208"/>
                  </a:lnTo>
                  <a:lnTo>
                    <a:pt x="484" y="231"/>
                  </a:lnTo>
                  <a:lnTo>
                    <a:pt x="476" y="254"/>
                  </a:lnTo>
                  <a:lnTo>
                    <a:pt x="467" y="281"/>
                  </a:lnTo>
                  <a:lnTo>
                    <a:pt x="457" y="308"/>
                  </a:lnTo>
                  <a:lnTo>
                    <a:pt x="447" y="337"/>
                  </a:lnTo>
                  <a:lnTo>
                    <a:pt x="437" y="368"/>
                  </a:lnTo>
                  <a:lnTo>
                    <a:pt x="428" y="400"/>
                  </a:lnTo>
                  <a:lnTo>
                    <a:pt x="420" y="432"/>
                  </a:lnTo>
                  <a:lnTo>
                    <a:pt x="417" y="450"/>
                  </a:lnTo>
                  <a:lnTo>
                    <a:pt x="414" y="467"/>
                  </a:lnTo>
                  <a:lnTo>
                    <a:pt x="412" y="485"/>
                  </a:lnTo>
                  <a:lnTo>
                    <a:pt x="411" y="503"/>
                  </a:lnTo>
                  <a:lnTo>
                    <a:pt x="410" y="521"/>
                  </a:lnTo>
                  <a:lnTo>
                    <a:pt x="411" y="539"/>
                  </a:lnTo>
                  <a:lnTo>
                    <a:pt x="412" y="558"/>
                  </a:lnTo>
                  <a:lnTo>
                    <a:pt x="416" y="577"/>
                  </a:lnTo>
                  <a:lnTo>
                    <a:pt x="416" y="577"/>
                  </a:lnTo>
                  <a:lnTo>
                    <a:pt x="418" y="589"/>
                  </a:lnTo>
                  <a:lnTo>
                    <a:pt x="424" y="612"/>
                  </a:lnTo>
                  <a:lnTo>
                    <a:pt x="429" y="627"/>
                  </a:lnTo>
                  <a:lnTo>
                    <a:pt x="435" y="643"/>
                  </a:lnTo>
                  <a:lnTo>
                    <a:pt x="442" y="661"/>
                  </a:lnTo>
                  <a:lnTo>
                    <a:pt x="451" y="681"/>
                  </a:lnTo>
                  <a:lnTo>
                    <a:pt x="461" y="700"/>
                  </a:lnTo>
                  <a:lnTo>
                    <a:pt x="473" y="720"/>
                  </a:lnTo>
                  <a:lnTo>
                    <a:pt x="486" y="739"/>
                  </a:lnTo>
                  <a:lnTo>
                    <a:pt x="502" y="757"/>
                  </a:lnTo>
                  <a:lnTo>
                    <a:pt x="520" y="776"/>
                  </a:lnTo>
                  <a:lnTo>
                    <a:pt x="539" y="792"/>
                  </a:lnTo>
                  <a:lnTo>
                    <a:pt x="550" y="800"/>
                  </a:lnTo>
                  <a:lnTo>
                    <a:pt x="562" y="807"/>
                  </a:lnTo>
                  <a:lnTo>
                    <a:pt x="574" y="814"/>
                  </a:lnTo>
                  <a:lnTo>
                    <a:pt x="586" y="820"/>
                  </a:lnTo>
                  <a:lnTo>
                    <a:pt x="586" y="820"/>
                  </a:lnTo>
                  <a:lnTo>
                    <a:pt x="599" y="824"/>
                  </a:lnTo>
                  <a:lnTo>
                    <a:pt x="610" y="829"/>
                  </a:lnTo>
                  <a:lnTo>
                    <a:pt x="636" y="836"/>
                  </a:lnTo>
                  <a:lnTo>
                    <a:pt x="660" y="841"/>
                  </a:lnTo>
                  <a:lnTo>
                    <a:pt x="685" y="843"/>
                  </a:lnTo>
                  <a:lnTo>
                    <a:pt x="710" y="843"/>
                  </a:lnTo>
                  <a:lnTo>
                    <a:pt x="733" y="842"/>
                  </a:lnTo>
                  <a:lnTo>
                    <a:pt x="756" y="840"/>
                  </a:lnTo>
                  <a:lnTo>
                    <a:pt x="778" y="835"/>
                  </a:lnTo>
                  <a:lnTo>
                    <a:pt x="798" y="831"/>
                  </a:lnTo>
                  <a:lnTo>
                    <a:pt x="819" y="826"/>
                  </a:lnTo>
                  <a:lnTo>
                    <a:pt x="851" y="816"/>
                  </a:lnTo>
                  <a:lnTo>
                    <a:pt x="876" y="806"/>
                  </a:lnTo>
                  <a:lnTo>
                    <a:pt x="889" y="801"/>
                  </a:lnTo>
                  <a:lnTo>
                    <a:pt x="889" y="801"/>
                  </a:lnTo>
                  <a:lnTo>
                    <a:pt x="920" y="786"/>
                  </a:lnTo>
                  <a:lnTo>
                    <a:pt x="959" y="765"/>
                  </a:lnTo>
                  <a:lnTo>
                    <a:pt x="1005" y="739"/>
                  </a:lnTo>
                  <a:lnTo>
                    <a:pt x="1053" y="711"/>
                  </a:lnTo>
                  <a:lnTo>
                    <a:pt x="1053" y="711"/>
                  </a:lnTo>
                  <a:lnTo>
                    <a:pt x="1090" y="689"/>
                  </a:lnTo>
                  <a:lnTo>
                    <a:pt x="1116" y="675"/>
                  </a:lnTo>
                  <a:lnTo>
                    <a:pt x="1126" y="670"/>
                  </a:lnTo>
                  <a:lnTo>
                    <a:pt x="1135" y="667"/>
                  </a:lnTo>
                  <a:lnTo>
                    <a:pt x="1145" y="664"/>
                  </a:lnTo>
                  <a:lnTo>
                    <a:pt x="1155" y="662"/>
                  </a:lnTo>
                  <a:lnTo>
                    <a:pt x="1155" y="662"/>
                  </a:lnTo>
                  <a:lnTo>
                    <a:pt x="1169" y="661"/>
                  </a:lnTo>
                  <a:lnTo>
                    <a:pt x="1181" y="661"/>
                  </a:lnTo>
                  <a:lnTo>
                    <a:pt x="1194" y="664"/>
                  </a:lnTo>
                  <a:lnTo>
                    <a:pt x="1207" y="666"/>
                  </a:lnTo>
                  <a:lnTo>
                    <a:pt x="1220" y="669"/>
                  </a:lnTo>
                  <a:lnTo>
                    <a:pt x="1232" y="673"/>
                  </a:lnTo>
                  <a:lnTo>
                    <a:pt x="1245" y="679"/>
                  </a:lnTo>
                  <a:lnTo>
                    <a:pt x="1257" y="685"/>
                  </a:lnTo>
                  <a:lnTo>
                    <a:pt x="1268" y="692"/>
                  </a:lnTo>
                  <a:lnTo>
                    <a:pt x="1280" y="699"/>
                  </a:lnTo>
                  <a:lnTo>
                    <a:pt x="1290" y="708"/>
                  </a:lnTo>
                  <a:lnTo>
                    <a:pt x="1299" y="716"/>
                  </a:lnTo>
                  <a:lnTo>
                    <a:pt x="1307" y="726"/>
                  </a:lnTo>
                  <a:lnTo>
                    <a:pt x="1314" y="736"/>
                  </a:lnTo>
                  <a:lnTo>
                    <a:pt x="1320" y="747"/>
                  </a:lnTo>
                  <a:lnTo>
                    <a:pt x="1326" y="757"/>
                  </a:lnTo>
                  <a:lnTo>
                    <a:pt x="1326" y="757"/>
                  </a:lnTo>
                  <a:lnTo>
                    <a:pt x="1329" y="766"/>
                  </a:lnTo>
                  <a:lnTo>
                    <a:pt x="1331" y="775"/>
                  </a:lnTo>
                  <a:lnTo>
                    <a:pt x="1332" y="782"/>
                  </a:lnTo>
                  <a:lnTo>
                    <a:pt x="1332" y="791"/>
                  </a:lnTo>
                  <a:lnTo>
                    <a:pt x="1332" y="807"/>
                  </a:lnTo>
                  <a:lnTo>
                    <a:pt x="1329" y="823"/>
                  </a:lnTo>
                  <a:lnTo>
                    <a:pt x="1324" y="840"/>
                  </a:lnTo>
                  <a:lnTo>
                    <a:pt x="1320" y="856"/>
                  </a:lnTo>
                  <a:lnTo>
                    <a:pt x="1309" y="892"/>
                  </a:lnTo>
                  <a:lnTo>
                    <a:pt x="1309" y="892"/>
                  </a:lnTo>
                  <a:lnTo>
                    <a:pt x="1302" y="917"/>
                  </a:lnTo>
                  <a:lnTo>
                    <a:pt x="1298" y="944"/>
                  </a:lnTo>
                  <a:lnTo>
                    <a:pt x="1294" y="970"/>
                  </a:lnTo>
                  <a:lnTo>
                    <a:pt x="1293" y="997"/>
                  </a:lnTo>
                  <a:lnTo>
                    <a:pt x="1293" y="1024"/>
                  </a:lnTo>
                  <a:lnTo>
                    <a:pt x="1294" y="1051"/>
                  </a:lnTo>
                  <a:lnTo>
                    <a:pt x="1298" y="1078"/>
                  </a:lnTo>
                  <a:lnTo>
                    <a:pt x="1301" y="1104"/>
                  </a:lnTo>
                  <a:lnTo>
                    <a:pt x="1307" y="1130"/>
                  </a:lnTo>
                  <a:lnTo>
                    <a:pt x="1313" y="1156"/>
                  </a:lnTo>
                  <a:lnTo>
                    <a:pt x="1322" y="1181"/>
                  </a:lnTo>
                  <a:lnTo>
                    <a:pt x="1331" y="1205"/>
                  </a:lnTo>
                  <a:lnTo>
                    <a:pt x="1341" y="1227"/>
                  </a:lnTo>
                  <a:lnTo>
                    <a:pt x="1354" y="1249"/>
                  </a:lnTo>
                  <a:lnTo>
                    <a:pt x="1366" y="1269"/>
                  </a:lnTo>
                  <a:lnTo>
                    <a:pt x="1381" y="1289"/>
                  </a:lnTo>
                  <a:lnTo>
                    <a:pt x="1381" y="1289"/>
                  </a:lnTo>
                  <a:lnTo>
                    <a:pt x="1399" y="1310"/>
                  </a:lnTo>
                  <a:lnTo>
                    <a:pt x="1418" y="1329"/>
                  </a:lnTo>
                  <a:lnTo>
                    <a:pt x="1438" y="1346"/>
                  </a:lnTo>
                  <a:lnTo>
                    <a:pt x="1459" y="1360"/>
                  </a:lnTo>
                  <a:lnTo>
                    <a:pt x="1480" y="1373"/>
                  </a:lnTo>
                  <a:lnTo>
                    <a:pt x="1503" y="1385"/>
                  </a:lnTo>
                  <a:lnTo>
                    <a:pt x="1525" y="1395"/>
                  </a:lnTo>
                  <a:lnTo>
                    <a:pt x="1548" y="1403"/>
                  </a:lnTo>
                  <a:lnTo>
                    <a:pt x="1569" y="1411"/>
                  </a:lnTo>
                  <a:lnTo>
                    <a:pt x="1590" y="1416"/>
                  </a:lnTo>
                  <a:lnTo>
                    <a:pt x="1611" y="1422"/>
                  </a:lnTo>
                  <a:lnTo>
                    <a:pt x="1630" y="1425"/>
                  </a:lnTo>
                  <a:lnTo>
                    <a:pt x="1663" y="1430"/>
                  </a:lnTo>
                  <a:lnTo>
                    <a:pt x="1690" y="1433"/>
                  </a:lnTo>
                  <a:lnTo>
                    <a:pt x="1719" y="1322"/>
                  </a:lnTo>
                  <a:lnTo>
                    <a:pt x="1719" y="1322"/>
                  </a:lnTo>
                  <a:lnTo>
                    <a:pt x="1700" y="1319"/>
                  </a:lnTo>
                  <a:lnTo>
                    <a:pt x="1678" y="1315"/>
                  </a:lnTo>
                  <a:lnTo>
                    <a:pt x="1652" y="1308"/>
                  </a:lnTo>
                  <a:lnTo>
                    <a:pt x="1624" y="1300"/>
                  </a:lnTo>
                  <a:lnTo>
                    <a:pt x="1595" y="1288"/>
                  </a:lnTo>
                  <a:lnTo>
                    <a:pt x="1563" y="1274"/>
                  </a:lnTo>
                  <a:lnTo>
                    <a:pt x="1548" y="1265"/>
                  </a:lnTo>
                  <a:lnTo>
                    <a:pt x="1532" y="1256"/>
                  </a:lnTo>
                  <a:lnTo>
                    <a:pt x="1516" y="1246"/>
                  </a:lnTo>
                  <a:lnTo>
                    <a:pt x="1501" y="1234"/>
                  </a:lnTo>
                  <a:lnTo>
                    <a:pt x="1501" y="1234"/>
                  </a:lnTo>
                  <a:lnTo>
                    <a:pt x="1475" y="1214"/>
                  </a:lnTo>
                  <a:lnTo>
                    <a:pt x="1460" y="1202"/>
                  </a:lnTo>
                  <a:lnTo>
                    <a:pt x="1445" y="1187"/>
                  </a:lnTo>
                  <a:lnTo>
                    <a:pt x="1430" y="1171"/>
                  </a:lnTo>
                  <a:lnTo>
                    <a:pt x="1414" y="1153"/>
                  </a:lnTo>
                  <a:lnTo>
                    <a:pt x="1401" y="1131"/>
                  </a:lnTo>
                  <a:lnTo>
                    <a:pt x="1387" y="1107"/>
                  </a:lnTo>
                  <a:lnTo>
                    <a:pt x="1387" y="1107"/>
                  </a:lnTo>
                  <a:lnTo>
                    <a:pt x="1381" y="1093"/>
                  </a:lnTo>
                  <a:lnTo>
                    <a:pt x="1375" y="1079"/>
                  </a:lnTo>
                  <a:lnTo>
                    <a:pt x="1369" y="1064"/>
                  </a:lnTo>
                  <a:lnTo>
                    <a:pt x="1366" y="1050"/>
                  </a:lnTo>
                  <a:lnTo>
                    <a:pt x="1363" y="1036"/>
                  </a:lnTo>
                  <a:lnTo>
                    <a:pt x="1360" y="1022"/>
                  </a:lnTo>
                  <a:lnTo>
                    <a:pt x="1357" y="993"/>
                  </a:lnTo>
                  <a:lnTo>
                    <a:pt x="1356" y="964"/>
                  </a:lnTo>
                  <a:lnTo>
                    <a:pt x="1357" y="934"/>
                  </a:lnTo>
                  <a:lnTo>
                    <a:pt x="1359" y="903"/>
                  </a:lnTo>
                  <a:lnTo>
                    <a:pt x="1362" y="872"/>
                  </a:lnTo>
                  <a:lnTo>
                    <a:pt x="1362" y="872"/>
                  </a:lnTo>
                  <a:lnTo>
                    <a:pt x="1365" y="845"/>
                  </a:lnTo>
                  <a:lnTo>
                    <a:pt x="1368" y="819"/>
                  </a:lnTo>
                  <a:lnTo>
                    <a:pt x="1376" y="774"/>
                  </a:lnTo>
                  <a:lnTo>
                    <a:pt x="1392" y="702"/>
                  </a:lnTo>
                  <a:lnTo>
                    <a:pt x="1394" y="687"/>
                  </a:lnTo>
                  <a:lnTo>
                    <a:pt x="1396" y="673"/>
                  </a:lnTo>
                  <a:lnTo>
                    <a:pt x="1396" y="659"/>
                  </a:lnTo>
                  <a:lnTo>
                    <a:pt x="1396" y="647"/>
                  </a:lnTo>
                  <a:lnTo>
                    <a:pt x="1395" y="634"/>
                  </a:lnTo>
                  <a:lnTo>
                    <a:pt x="1392" y="622"/>
                  </a:lnTo>
                  <a:lnTo>
                    <a:pt x="1386" y="610"/>
                  </a:lnTo>
                  <a:lnTo>
                    <a:pt x="1379" y="598"/>
                  </a:lnTo>
                  <a:lnTo>
                    <a:pt x="1379" y="598"/>
                  </a:lnTo>
                  <a:lnTo>
                    <a:pt x="1373" y="589"/>
                  </a:lnTo>
                  <a:lnTo>
                    <a:pt x="1366" y="580"/>
                  </a:lnTo>
                  <a:lnTo>
                    <a:pt x="1357" y="572"/>
                  </a:lnTo>
                  <a:lnTo>
                    <a:pt x="1346" y="562"/>
                  </a:lnTo>
                  <a:lnTo>
                    <a:pt x="1332" y="552"/>
                  </a:lnTo>
                  <a:lnTo>
                    <a:pt x="1317" y="545"/>
                  </a:lnTo>
                  <a:lnTo>
                    <a:pt x="1309" y="542"/>
                  </a:lnTo>
                  <a:lnTo>
                    <a:pt x="1300" y="538"/>
                  </a:lnTo>
                  <a:lnTo>
                    <a:pt x="1300" y="538"/>
                  </a:lnTo>
                  <a:lnTo>
                    <a:pt x="1287" y="535"/>
                  </a:lnTo>
                  <a:lnTo>
                    <a:pt x="1276" y="534"/>
                  </a:lnTo>
                  <a:lnTo>
                    <a:pt x="1264" y="533"/>
                  </a:lnTo>
                  <a:lnTo>
                    <a:pt x="1253" y="534"/>
                  </a:lnTo>
                  <a:lnTo>
                    <a:pt x="1241" y="535"/>
                  </a:lnTo>
                  <a:lnTo>
                    <a:pt x="1230" y="536"/>
                  </a:lnTo>
                  <a:lnTo>
                    <a:pt x="1209" y="543"/>
                  </a:lnTo>
                  <a:lnTo>
                    <a:pt x="1190" y="549"/>
                  </a:lnTo>
                  <a:lnTo>
                    <a:pt x="1172" y="558"/>
                  </a:lnTo>
                  <a:lnTo>
                    <a:pt x="1156" y="565"/>
                  </a:lnTo>
                  <a:lnTo>
                    <a:pt x="1143" y="573"/>
                  </a:lnTo>
                  <a:lnTo>
                    <a:pt x="1143" y="573"/>
                  </a:lnTo>
                  <a:lnTo>
                    <a:pt x="1125" y="585"/>
                  </a:lnTo>
                  <a:lnTo>
                    <a:pt x="1109" y="596"/>
                  </a:lnTo>
                  <a:lnTo>
                    <a:pt x="1080" y="619"/>
                  </a:lnTo>
                  <a:lnTo>
                    <a:pt x="1080" y="619"/>
                  </a:lnTo>
                  <a:lnTo>
                    <a:pt x="1013" y="674"/>
                  </a:lnTo>
                  <a:lnTo>
                    <a:pt x="982" y="697"/>
                  </a:lnTo>
                  <a:lnTo>
                    <a:pt x="955" y="718"/>
                  </a:lnTo>
                  <a:lnTo>
                    <a:pt x="928" y="734"/>
                  </a:lnTo>
                  <a:lnTo>
                    <a:pt x="916" y="740"/>
                  </a:lnTo>
                  <a:lnTo>
                    <a:pt x="903" y="747"/>
                  </a:lnTo>
                  <a:lnTo>
                    <a:pt x="890" y="752"/>
                  </a:lnTo>
                  <a:lnTo>
                    <a:pt x="877" y="756"/>
                  </a:lnTo>
                  <a:lnTo>
                    <a:pt x="863" y="760"/>
                  </a:lnTo>
                  <a:lnTo>
                    <a:pt x="850" y="763"/>
                  </a:lnTo>
                  <a:lnTo>
                    <a:pt x="850" y="763"/>
                  </a:lnTo>
                  <a:lnTo>
                    <a:pt x="842" y="765"/>
                  </a:lnTo>
                  <a:lnTo>
                    <a:pt x="829" y="766"/>
                  </a:lnTo>
                  <a:lnTo>
                    <a:pt x="812" y="767"/>
                  </a:lnTo>
                  <a:lnTo>
                    <a:pt x="792" y="767"/>
                  </a:lnTo>
                  <a:lnTo>
                    <a:pt x="769" y="765"/>
                  </a:lnTo>
                  <a:lnTo>
                    <a:pt x="757" y="763"/>
                  </a:lnTo>
                  <a:lnTo>
                    <a:pt x="745" y="761"/>
                  </a:lnTo>
                  <a:lnTo>
                    <a:pt x="732" y="757"/>
                  </a:lnTo>
                  <a:lnTo>
                    <a:pt x="720" y="753"/>
                  </a:lnTo>
                  <a:lnTo>
                    <a:pt x="706" y="748"/>
                  </a:lnTo>
                  <a:lnTo>
                    <a:pt x="693" y="742"/>
                  </a:lnTo>
                  <a:lnTo>
                    <a:pt x="693" y="742"/>
                  </a:lnTo>
                  <a:lnTo>
                    <a:pt x="682" y="736"/>
                  </a:lnTo>
                  <a:lnTo>
                    <a:pt x="670" y="729"/>
                  </a:lnTo>
                  <a:lnTo>
                    <a:pt x="660" y="722"/>
                  </a:lnTo>
                  <a:lnTo>
                    <a:pt x="651" y="714"/>
                  </a:lnTo>
                  <a:lnTo>
                    <a:pt x="636" y="699"/>
                  </a:lnTo>
                  <a:lnTo>
                    <a:pt x="621" y="683"/>
                  </a:lnTo>
                  <a:lnTo>
                    <a:pt x="610" y="667"/>
                  </a:lnTo>
                  <a:lnTo>
                    <a:pt x="600" y="651"/>
                  </a:lnTo>
                  <a:lnTo>
                    <a:pt x="584" y="622"/>
                  </a:lnTo>
                  <a:lnTo>
                    <a:pt x="584" y="622"/>
                  </a:lnTo>
                  <a:lnTo>
                    <a:pt x="574" y="603"/>
                  </a:lnTo>
                  <a:lnTo>
                    <a:pt x="566" y="584"/>
                  </a:lnTo>
                  <a:lnTo>
                    <a:pt x="559" y="564"/>
                  </a:lnTo>
                  <a:lnTo>
                    <a:pt x="554" y="545"/>
                  </a:lnTo>
                  <a:lnTo>
                    <a:pt x="549" y="525"/>
                  </a:lnTo>
                  <a:lnTo>
                    <a:pt x="545" y="507"/>
                  </a:lnTo>
                  <a:lnTo>
                    <a:pt x="543" y="490"/>
                  </a:lnTo>
                  <a:lnTo>
                    <a:pt x="541" y="472"/>
                  </a:lnTo>
                  <a:lnTo>
                    <a:pt x="539" y="441"/>
                  </a:lnTo>
                  <a:lnTo>
                    <a:pt x="540" y="414"/>
                  </a:lnTo>
                  <a:lnTo>
                    <a:pt x="541" y="392"/>
                  </a:lnTo>
                  <a:lnTo>
                    <a:pt x="544" y="376"/>
                  </a:lnTo>
                  <a:lnTo>
                    <a:pt x="544" y="376"/>
                  </a:lnTo>
                  <a:lnTo>
                    <a:pt x="548" y="346"/>
                  </a:lnTo>
                  <a:lnTo>
                    <a:pt x="555" y="321"/>
                  </a:lnTo>
                  <a:lnTo>
                    <a:pt x="567" y="278"/>
                  </a:lnTo>
                  <a:lnTo>
                    <a:pt x="572" y="259"/>
                  </a:lnTo>
                  <a:lnTo>
                    <a:pt x="573" y="249"/>
                  </a:lnTo>
                  <a:lnTo>
                    <a:pt x="574" y="239"/>
                  </a:lnTo>
                  <a:lnTo>
                    <a:pt x="574" y="228"/>
                  </a:lnTo>
                  <a:lnTo>
                    <a:pt x="573" y="218"/>
                  </a:lnTo>
                  <a:lnTo>
                    <a:pt x="572" y="206"/>
                  </a:lnTo>
                  <a:lnTo>
                    <a:pt x="568" y="194"/>
                  </a:lnTo>
                  <a:lnTo>
                    <a:pt x="568" y="194"/>
                  </a:lnTo>
                  <a:lnTo>
                    <a:pt x="563" y="173"/>
                  </a:lnTo>
                  <a:lnTo>
                    <a:pt x="555" y="156"/>
                  </a:lnTo>
                  <a:lnTo>
                    <a:pt x="547" y="141"/>
                  </a:lnTo>
                  <a:lnTo>
                    <a:pt x="539" y="128"/>
                  </a:lnTo>
                  <a:lnTo>
                    <a:pt x="530" y="117"/>
                  </a:lnTo>
                  <a:lnTo>
                    <a:pt x="524" y="108"/>
                  </a:lnTo>
                  <a:lnTo>
                    <a:pt x="515" y="99"/>
                  </a:lnTo>
                  <a:lnTo>
                    <a:pt x="515" y="99"/>
                  </a:lnTo>
                  <a:lnTo>
                    <a:pt x="499" y="86"/>
                  </a:lnTo>
                  <a:lnTo>
                    <a:pt x="483" y="75"/>
                  </a:lnTo>
                  <a:lnTo>
                    <a:pt x="467" y="66"/>
                  </a:lnTo>
                  <a:lnTo>
                    <a:pt x="453" y="59"/>
                  </a:lnTo>
                  <a:lnTo>
                    <a:pt x="439" y="54"/>
                  </a:lnTo>
                  <a:lnTo>
                    <a:pt x="427" y="50"/>
                  </a:lnTo>
                  <a:lnTo>
                    <a:pt x="408" y="46"/>
                  </a:lnTo>
                  <a:lnTo>
                    <a:pt x="408" y="46"/>
                  </a:lnTo>
                  <a:lnTo>
                    <a:pt x="389" y="43"/>
                  </a:lnTo>
                  <a:lnTo>
                    <a:pt x="370" y="42"/>
                  </a:lnTo>
                  <a:lnTo>
                    <a:pt x="352" y="42"/>
                  </a:lnTo>
                  <a:lnTo>
                    <a:pt x="335" y="43"/>
                  </a:lnTo>
                  <a:lnTo>
                    <a:pt x="319" y="45"/>
                  </a:lnTo>
                  <a:lnTo>
                    <a:pt x="304" y="47"/>
                  </a:lnTo>
                  <a:lnTo>
                    <a:pt x="277" y="53"/>
                  </a:lnTo>
                  <a:lnTo>
                    <a:pt x="277" y="53"/>
                  </a:lnTo>
                  <a:lnTo>
                    <a:pt x="251" y="60"/>
                  </a:lnTo>
                  <a:lnTo>
                    <a:pt x="231" y="66"/>
                  </a:lnTo>
                  <a:lnTo>
                    <a:pt x="198" y="79"/>
                  </a:lnTo>
                  <a:lnTo>
                    <a:pt x="186" y="84"/>
                  </a:lnTo>
                  <a:lnTo>
                    <a:pt x="175" y="87"/>
                  </a:lnTo>
                  <a:lnTo>
                    <a:pt x="169" y="87"/>
                  </a:lnTo>
                  <a:lnTo>
                    <a:pt x="163" y="87"/>
                  </a:lnTo>
                  <a:lnTo>
                    <a:pt x="158" y="86"/>
                  </a:lnTo>
                  <a:lnTo>
                    <a:pt x="152" y="85"/>
                  </a:lnTo>
                  <a:lnTo>
                    <a:pt x="152" y="85"/>
                  </a:lnTo>
                  <a:lnTo>
                    <a:pt x="145" y="81"/>
                  </a:lnTo>
                  <a:lnTo>
                    <a:pt x="139" y="77"/>
                  </a:lnTo>
                  <a:lnTo>
                    <a:pt x="132" y="71"/>
                  </a:lnTo>
                  <a:lnTo>
                    <a:pt x="125" y="62"/>
                  </a:lnTo>
                  <a:lnTo>
                    <a:pt x="119" y="51"/>
                  </a:lnTo>
                  <a:lnTo>
                    <a:pt x="112" y="37"/>
                  </a:lnTo>
                  <a:lnTo>
                    <a:pt x="106" y="2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B44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06"/>
            <p:cNvSpPr>
              <a:spLocks/>
            </p:cNvSpPr>
            <p:nvPr/>
          </p:nvSpPr>
          <p:spPr bwMode="auto">
            <a:xfrm flipH="1">
              <a:off x="4134369" y="749565"/>
              <a:ext cx="257224" cy="140732"/>
            </a:xfrm>
            <a:custGeom>
              <a:avLst/>
              <a:gdLst>
                <a:gd name="T0" fmla="*/ 23 w 887"/>
                <a:gd name="T1" fmla="*/ 149 h 567"/>
                <a:gd name="T2" fmla="*/ 6 w 887"/>
                <a:gd name="T3" fmla="*/ 204 h 567"/>
                <a:gd name="T4" fmla="*/ 0 w 887"/>
                <a:gd name="T5" fmla="*/ 266 h 567"/>
                <a:gd name="T6" fmla="*/ 3 w 887"/>
                <a:gd name="T7" fmla="*/ 310 h 567"/>
                <a:gd name="T8" fmla="*/ 9 w 887"/>
                <a:gd name="T9" fmla="*/ 337 h 567"/>
                <a:gd name="T10" fmla="*/ 38 w 887"/>
                <a:gd name="T11" fmla="*/ 406 h 567"/>
                <a:gd name="T12" fmla="*/ 78 w 887"/>
                <a:gd name="T13" fmla="*/ 460 h 567"/>
                <a:gd name="T14" fmla="*/ 120 w 887"/>
                <a:gd name="T15" fmla="*/ 497 h 567"/>
                <a:gd name="T16" fmla="*/ 161 w 887"/>
                <a:gd name="T17" fmla="*/ 526 h 567"/>
                <a:gd name="T18" fmla="*/ 185 w 887"/>
                <a:gd name="T19" fmla="*/ 537 h 567"/>
                <a:gd name="T20" fmla="*/ 231 w 887"/>
                <a:gd name="T21" fmla="*/ 554 h 567"/>
                <a:gd name="T22" fmla="*/ 281 w 887"/>
                <a:gd name="T23" fmla="*/ 564 h 567"/>
                <a:gd name="T24" fmla="*/ 334 w 887"/>
                <a:gd name="T25" fmla="*/ 567 h 567"/>
                <a:gd name="T26" fmla="*/ 385 w 887"/>
                <a:gd name="T27" fmla="*/ 560 h 567"/>
                <a:gd name="T28" fmla="*/ 434 w 887"/>
                <a:gd name="T29" fmla="*/ 542 h 567"/>
                <a:gd name="T30" fmla="*/ 454 w 887"/>
                <a:gd name="T31" fmla="*/ 529 h 567"/>
                <a:gd name="T32" fmla="*/ 485 w 887"/>
                <a:gd name="T33" fmla="*/ 502 h 567"/>
                <a:gd name="T34" fmla="*/ 532 w 887"/>
                <a:gd name="T35" fmla="*/ 454 h 567"/>
                <a:gd name="T36" fmla="*/ 571 w 887"/>
                <a:gd name="T37" fmla="*/ 427 h 567"/>
                <a:gd name="T38" fmla="*/ 612 w 887"/>
                <a:gd name="T39" fmla="*/ 405 h 567"/>
                <a:gd name="T40" fmla="*/ 656 w 887"/>
                <a:gd name="T41" fmla="*/ 387 h 567"/>
                <a:gd name="T42" fmla="*/ 707 w 887"/>
                <a:gd name="T43" fmla="*/ 377 h 567"/>
                <a:gd name="T44" fmla="*/ 735 w 887"/>
                <a:gd name="T45" fmla="*/ 375 h 567"/>
                <a:gd name="T46" fmla="*/ 787 w 887"/>
                <a:gd name="T47" fmla="*/ 381 h 567"/>
                <a:gd name="T48" fmla="*/ 847 w 887"/>
                <a:gd name="T49" fmla="*/ 401 h 567"/>
                <a:gd name="T50" fmla="*/ 887 w 887"/>
                <a:gd name="T51" fmla="*/ 299 h 567"/>
                <a:gd name="T52" fmla="*/ 842 w 887"/>
                <a:gd name="T53" fmla="*/ 281 h 567"/>
                <a:gd name="T54" fmla="*/ 778 w 887"/>
                <a:gd name="T55" fmla="*/ 267 h 567"/>
                <a:gd name="T56" fmla="*/ 737 w 887"/>
                <a:gd name="T57" fmla="*/ 266 h 567"/>
                <a:gd name="T58" fmla="*/ 696 w 887"/>
                <a:gd name="T59" fmla="*/ 273 h 567"/>
                <a:gd name="T60" fmla="*/ 669 w 887"/>
                <a:gd name="T61" fmla="*/ 284 h 567"/>
                <a:gd name="T62" fmla="*/ 637 w 887"/>
                <a:gd name="T63" fmla="*/ 306 h 567"/>
                <a:gd name="T64" fmla="*/ 562 w 887"/>
                <a:gd name="T65" fmla="*/ 369 h 567"/>
                <a:gd name="T66" fmla="*/ 475 w 887"/>
                <a:gd name="T67" fmla="*/ 435 h 567"/>
                <a:gd name="T68" fmla="*/ 412 w 887"/>
                <a:gd name="T69" fmla="*/ 473 h 567"/>
                <a:gd name="T70" fmla="*/ 384 w 887"/>
                <a:gd name="T71" fmla="*/ 480 h 567"/>
                <a:gd name="T72" fmla="*/ 357 w 887"/>
                <a:gd name="T73" fmla="*/ 482 h 567"/>
                <a:gd name="T74" fmla="*/ 307 w 887"/>
                <a:gd name="T75" fmla="*/ 474 h 567"/>
                <a:gd name="T76" fmla="*/ 263 w 887"/>
                <a:gd name="T77" fmla="*/ 453 h 567"/>
                <a:gd name="T78" fmla="*/ 227 w 887"/>
                <a:gd name="T79" fmla="*/ 429 h 567"/>
                <a:gd name="T80" fmla="*/ 189 w 887"/>
                <a:gd name="T81" fmla="*/ 394 h 567"/>
                <a:gd name="T82" fmla="*/ 164 w 887"/>
                <a:gd name="T83" fmla="*/ 364 h 567"/>
                <a:gd name="T84" fmla="*/ 138 w 887"/>
                <a:gd name="T85" fmla="*/ 312 h 567"/>
                <a:gd name="T86" fmla="*/ 122 w 887"/>
                <a:gd name="T87" fmla="*/ 258 h 567"/>
                <a:gd name="T88" fmla="*/ 119 w 887"/>
                <a:gd name="T89" fmla="*/ 200 h 567"/>
                <a:gd name="T90" fmla="*/ 126 w 887"/>
                <a:gd name="T91" fmla="*/ 145 h 567"/>
                <a:gd name="T92" fmla="*/ 138 w 887"/>
                <a:gd name="T93" fmla="*/ 109 h 567"/>
                <a:gd name="T94" fmla="*/ 169 w 887"/>
                <a:gd name="T95" fmla="*/ 55 h 567"/>
                <a:gd name="T96" fmla="*/ 203 w 887"/>
                <a:gd name="T97" fmla="*/ 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7" h="567">
                  <a:moveTo>
                    <a:pt x="29" y="137"/>
                  </a:moveTo>
                  <a:lnTo>
                    <a:pt x="29" y="137"/>
                  </a:lnTo>
                  <a:lnTo>
                    <a:pt x="23" y="149"/>
                  </a:lnTo>
                  <a:lnTo>
                    <a:pt x="18" y="165"/>
                  </a:lnTo>
                  <a:lnTo>
                    <a:pt x="11" y="182"/>
                  </a:lnTo>
                  <a:lnTo>
                    <a:pt x="6" y="204"/>
                  </a:lnTo>
                  <a:lnTo>
                    <a:pt x="2" y="226"/>
                  </a:lnTo>
                  <a:lnTo>
                    <a:pt x="0" y="252"/>
                  </a:lnTo>
                  <a:lnTo>
                    <a:pt x="0" y="266"/>
                  </a:lnTo>
                  <a:lnTo>
                    <a:pt x="0" y="280"/>
                  </a:lnTo>
                  <a:lnTo>
                    <a:pt x="1" y="294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5" y="323"/>
                  </a:lnTo>
                  <a:lnTo>
                    <a:pt x="9" y="337"/>
                  </a:lnTo>
                  <a:lnTo>
                    <a:pt x="16" y="361"/>
                  </a:lnTo>
                  <a:lnTo>
                    <a:pt x="27" y="384"/>
                  </a:lnTo>
                  <a:lnTo>
                    <a:pt x="38" y="406"/>
                  </a:lnTo>
                  <a:lnTo>
                    <a:pt x="50" y="425"/>
                  </a:lnTo>
                  <a:lnTo>
                    <a:pt x="64" y="443"/>
                  </a:lnTo>
                  <a:lnTo>
                    <a:pt x="78" y="460"/>
                  </a:lnTo>
                  <a:lnTo>
                    <a:pt x="92" y="474"/>
                  </a:lnTo>
                  <a:lnTo>
                    <a:pt x="106" y="487"/>
                  </a:lnTo>
                  <a:lnTo>
                    <a:pt x="120" y="497"/>
                  </a:lnTo>
                  <a:lnTo>
                    <a:pt x="132" y="507"/>
                  </a:lnTo>
                  <a:lnTo>
                    <a:pt x="143" y="515"/>
                  </a:lnTo>
                  <a:lnTo>
                    <a:pt x="161" y="526"/>
                  </a:lnTo>
                  <a:lnTo>
                    <a:pt x="171" y="531"/>
                  </a:lnTo>
                  <a:lnTo>
                    <a:pt x="171" y="531"/>
                  </a:lnTo>
                  <a:lnTo>
                    <a:pt x="185" y="537"/>
                  </a:lnTo>
                  <a:lnTo>
                    <a:pt x="199" y="544"/>
                  </a:lnTo>
                  <a:lnTo>
                    <a:pt x="215" y="549"/>
                  </a:lnTo>
                  <a:lnTo>
                    <a:pt x="231" y="554"/>
                  </a:lnTo>
                  <a:lnTo>
                    <a:pt x="248" y="558"/>
                  </a:lnTo>
                  <a:lnTo>
                    <a:pt x="264" y="561"/>
                  </a:lnTo>
                  <a:lnTo>
                    <a:pt x="281" y="564"/>
                  </a:lnTo>
                  <a:lnTo>
                    <a:pt x="299" y="565"/>
                  </a:lnTo>
                  <a:lnTo>
                    <a:pt x="316" y="567"/>
                  </a:lnTo>
                  <a:lnTo>
                    <a:pt x="334" y="567"/>
                  </a:lnTo>
                  <a:lnTo>
                    <a:pt x="351" y="565"/>
                  </a:lnTo>
                  <a:lnTo>
                    <a:pt x="369" y="563"/>
                  </a:lnTo>
                  <a:lnTo>
                    <a:pt x="385" y="560"/>
                  </a:lnTo>
                  <a:lnTo>
                    <a:pt x="402" y="555"/>
                  </a:lnTo>
                  <a:lnTo>
                    <a:pt x="418" y="549"/>
                  </a:lnTo>
                  <a:lnTo>
                    <a:pt x="434" y="542"/>
                  </a:lnTo>
                  <a:lnTo>
                    <a:pt x="434" y="542"/>
                  </a:lnTo>
                  <a:lnTo>
                    <a:pt x="445" y="535"/>
                  </a:lnTo>
                  <a:lnTo>
                    <a:pt x="454" y="529"/>
                  </a:lnTo>
                  <a:lnTo>
                    <a:pt x="463" y="522"/>
                  </a:lnTo>
                  <a:lnTo>
                    <a:pt x="471" y="516"/>
                  </a:lnTo>
                  <a:lnTo>
                    <a:pt x="485" y="502"/>
                  </a:lnTo>
                  <a:lnTo>
                    <a:pt x="499" y="487"/>
                  </a:lnTo>
                  <a:lnTo>
                    <a:pt x="515" y="472"/>
                  </a:lnTo>
                  <a:lnTo>
                    <a:pt x="532" y="454"/>
                  </a:lnTo>
                  <a:lnTo>
                    <a:pt x="544" y="446"/>
                  </a:lnTo>
                  <a:lnTo>
                    <a:pt x="556" y="437"/>
                  </a:lnTo>
                  <a:lnTo>
                    <a:pt x="571" y="427"/>
                  </a:lnTo>
                  <a:lnTo>
                    <a:pt x="587" y="419"/>
                  </a:lnTo>
                  <a:lnTo>
                    <a:pt x="587" y="419"/>
                  </a:lnTo>
                  <a:lnTo>
                    <a:pt x="612" y="405"/>
                  </a:lnTo>
                  <a:lnTo>
                    <a:pt x="626" y="398"/>
                  </a:lnTo>
                  <a:lnTo>
                    <a:pt x="640" y="393"/>
                  </a:lnTo>
                  <a:lnTo>
                    <a:pt x="656" y="387"/>
                  </a:lnTo>
                  <a:lnTo>
                    <a:pt x="672" y="382"/>
                  </a:lnTo>
                  <a:lnTo>
                    <a:pt x="690" y="379"/>
                  </a:lnTo>
                  <a:lnTo>
                    <a:pt x="707" y="377"/>
                  </a:lnTo>
                  <a:lnTo>
                    <a:pt x="707" y="377"/>
                  </a:lnTo>
                  <a:lnTo>
                    <a:pt x="722" y="375"/>
                  </a:lnTo>
                  <a:lnTo>
                    <a:pt x="735" y="375"/>
                  </a:lnTo>
                  <a:lnTo>
                    <a:pt x="749" y="375"/>
                  </a:lnTo>
                  <a:lnTo>
                    <a:pt x="762" y="377"/>
                  </a:lnTo>
                  <a:lnTo>
                    <a:pt x="787" y="381"/>
                  </a:lnTo>
                  <a:lnTo>
                    <a:pt x="808" y="387"/>
                  </a:lnTo>
                  <a:lnTo>
                    <a:pt x="829" y="394"/>
                  </a:lnTo>
                  <a:lnTo>
                    <a:pt x="847" y="401"/>
                  </a:lnTo>
                  <a:lnTo>
                    <a:pt x="861" y="409"/>
                  </a:lnTo>
                  <a:lnTo>
                    <a:pt x="872" y="415"/>
                  </a:lnTo>
                  <a:lnTo>
                    <a:pt x="887" y="299"/>
                  </a:lnTo>
                  <a:lnTo>
                    <a:pt x="887" y="299"/>
                  </a:lnTo>
                  <a:lnTo>
                    <a:pt x="866" y="290"/>
                  </a:lnTo>
                  <a:lnTo>
                    <a:pt x="842" y="281"/>
                  </a:lnTo>
                  <a:lnTo>
                    <a:pt x="817" y="274"/>
                  </a:lnTo>
                  <a:lnTo>
                    <a:pt x="790" y="269"/>
                  </a:lnTo>
                  <a:lnTo>
                    <a:pt x="778" y="267"/>
                  </a:lnTo>
                  <a:lnTo>
                    <a:pt x="765" y="266"/>
                  </a:lnTo>
                  <a:lnTo>
                    <a:pt x="750" y="265"/>
                  </a:lnTo>
                  <a:lnTo>
                    <a:pt x="737" y="266"/>
                  </a:lnTo>
                  <a:lnTo>
                    <a:pt x="723" y="267"/>
                  </a:lnTo>
                  <a:lnTo>
                    <a:pt x="710" y="270"/>
                  </a:lnTo>
                  <a:lnTo>
                    <a:pt x="696" y="273"/>
                  </a:lnTo>
                  <a:lnTo>
                    <a:pt x="682" y="277"/>
                  </a:lnTo>
                  <a:lnTo>
                    <a:pt x="682" y="277"/>
                  </a:lnTo>
                  <a:lnTo>
                    <a:pt x="669" y="284"/>
                  </a:lnTo>
                  <a:lnTo>
                    <a:pt x="658" y="289"/>
                  </a:lnTo>
                  <a:lnTo>
                    <a:pt x="648" y="297"/>
                  </a:lnTo>
                  <a:lnTo>
                    <a:pt x="637" y="306"/>
                  </a:lnTo>
                  <a:lnTo>
                    <a:pt x="608" y="331"/>
                  </a:lnTo>
                  <a:lnTo>
                    <a:pt x="587" y="348"/>
                  </a:lnTo>
                  <a:lnTo>
                    <a:pt x="562" y="369"/>
                  </a:lnTo>
                  <a:lnTo>
                    <a:pt x="562" y="369"/>
                  </a:lnTo>
                  <a:lnTo>
                    <a:pt x="501" y="416"/>
                  </a:lnTo>
                  <a:lnTo>
                    <a:pt x="475" y="435"/>
                  </a:lnTo>
                  <a:lnTo>
                    <a:pt x="453" y="451"/>
                  </a:lnTo>
                  <a:lnTo>
                    <a:pt x="431" y="463"/>
                  </a:lnTo>
                  <a:lnTo>
                    <a:pt x="412" y="473"/>
                  </a:lnTo>
                  <a:lnTo>
                    <a:pt x="403" y="476"/>
                  </a:lnTo>
                  <a:lnTo>
                    <a:pt x="393" y="478"/>
                  </a:lnTo>
                  <a:lnTo>
                    <a:pt x="384" y="480"/>
                  </a:lnTo>
                  <a:lnTo>
                    <a:pt x="375" y="481"/>
                  </a:lnTo>
                  <a:lnTo>
                    <a:pt x="375" y="481"/>
                  </a:lnTo>
                  <a:lnTo>
                    <a:pt x="357" y="482"/>
                  </a:lnTo>
                  <a:lnTo>
                    <a:pt x="339" y="481"/>
                  </a:lnTo>
                  <a:lnTo>
                    <a:pt x="323" y="478"/>
                  </a:lnTo>
                  <a:lnTo>
                    <a:pt x="307" y="474"/>
                  </a:lnTo>
                  <a:lnTo>
                    <a:pt x="291" y="467"/>
                  </a:lnTo>
                  <a:lnTo>
                    <a:pt x="277" y="461"/>
                  </a:lnTo>
                  <a:lnTo>
                    <a:pt x="263" y="453"/>
                  </a:lnTo>
                  <a:lnTo>
                    <a:pt x="250" y="446"/>
                  </a:lnTo>
                  <a:lnTo>
                    <a:pt x="239" y="437"/>
                  </a:lnTo>
                  <a:lnTo>
                    <a:pt x="227" y="429"/>
                  </a:lnTo>
                  <a:lnTo>
                    <a:pt x="209" y="414"/>
                  </a:lnTo>
                  <a:lnTo>
                    <a:pt x="196" y="401"/>
                  </a:lnTo>
                  <a:lnTo>
                    <a:pt x="189" y="394"/>
                  </a:lnTo>
                  <a:lnTo>
                    <a:pt x="189" y="394"/>
                  </a:lnTo>
                  <a:lnTo>
                    <a:pt x="177" y="379"/>
                  </a:lnTo>
                  <a:lnTo>
                    <a:pt x="164" y="364"/>
                  </a:lnTo>
                  <a:lnTo>
                    <a:pt x="154" y="346"/>
                  </a:lnTo>
                  <a:lnTo>
                    <a:pt x="145" y="330"/>
                  </a:lnTo>
                  <a:lnTo>
                    <a:pt x="138" y="312"/>
                  </a:lnTo>
                  <a:lnTo>
                    <a:pt x="132" y="294"/>
                  </a:lnTo>
                  <a:lnTo>
                    <a:pt x="126" y="276"/>
                  </a:lnTo>
                  <a:lnTo>
                    <a:pt x="122" y="258"/>
                  </a:lnTo>
                  <a:lnTo>
                    <a:pt x="120" y="238"/>
                  </a:lnTo>
                  <a:lnTo>
                    <a:pt x="119" y="220"/>
                  </a:lnTo>
                  <a:lnTo>
                    <a:pt x="119" y="200"/>
                  </a:lnTo>
                  <a:lnTo>
                    <a:pt x="120" y="182"/>
                  </a:lnTo>
                  <a:lnTo>
                    <a:pt x="122" y="164"/>
                  </a:lnTo>
                  <a:lnTo>
                    <a:pt x="126" y="145"/>
                  </a:lnTo>
                  <a:lnTo>
                    <a:pt x="131" y="127"/>
                  </a:lnTo>
                  <a:lnTo>
                    <a:pt x="138" y="109"/>
                  </a:lnTo>
                  <a:lnTo>
                    <a:pt x="138" y="109"/>
                  </a:lnTo>
                  <a:lnTo>
                    <a:pt x="148" y="89"/>
                  </a:lnTo>
                  <a:lnTo>
                    <a:pt x="158" y="71"/>
                  </a:lnTo>
                  <a:lnTo>
                    <a:pt x="169" y="55"/>
                  </a:lnTo>
                  <a:lnTo>
                    <a:pt x="180" y="41"/>
                  </a:lnTo>
                  <a:lnTo>
                    <a:pt x="191" y="28"/>
                  </a:lnTo>
                  <a:lnTo>
                    <a:pt x="203" y="17"/>
                  </a:lnTo>
                  <a:lnTo>
                    <a:pt x="222" y="0"/>
                  </a:lnTo>
                  <a:lnTo>
                    <a:pt x="29" y="1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07"/>
            <p:cNvSpPr>
              <a:spLocks/>
            </p:cNvSpPr>
            <p:nvPr/>
          </p:nvSpPr>
          <p:spPr bwMode="auto">
            <a:xfrm flipH="1">
              <a:off x="4043993" y="421191"/>
              <a:ext cx="114708" cy="210229"/>
            </a:xfrm>
            <a:custGeom>
              <a:avLst/>
              <a:gdLst>
                <a:gd name="T0" fmla="*/ 142 w 395"/>
                <a:gd name="T1" fmla="*/ 0 h 845"/>
                <a:gd name="T2" fmla="*/ 96 w 395"/>
                <a:gd name="T3" fmla="*/ 35 h 845"/>
                <a:gd name="T4" fmla="*/ 71 w 395"/>
                <a:gd name="T5" fmla="*/ 60 h 845"/>
                <a:gd name="T6" fmla="*/ 47 w 395"/>
                <a:gd name="T7" fmla="*/ 86 h 845"/>
                <a:gd name="T8" fmla="*/ 28 w 395"/>
                <a:gd name="T9" fmla="*/ 114 h 845"/>
                <a:gd name="T10" fmla="*/ 13 w 395"/>
                <a:gd name="T11" fmla="*/ 143 h 845"/>
                <a:gd name="T12" fmla="*/ 4 w 395"/>
                <a:gd name="T13" fmla="*/ 173 h 845"/>
                <a:gd name="T14" fmla="*/ 0 w 395"/>
                <a:gd name="T15" fmla="*/ 205 h 845"/>
                <a:gd name="T16" fmla="*/ 1 w 395"/>
                <a:gd name="T17" fmla="*/ 221 h 845"/>
                <a:gd name="T18" fmla="*/ 8 w 395"/>
                <a:gd name="T19" fmla="*/ 295 h 845"/>
                <a:gd name="T20" fmla="*/ 23 w 395"/>
                <a:gd name="T21" fmla="*/ 374 h 845"/>
                <a:gd name="T22" fmla="*/ 47 w 395"/>
                <a:gd name="T23" fmla="*/ 457 h 845"/>
                <a:gd name="T24" fmla="*/ 72 w 395"/>
                <a:gd name="T25" fmla="*/ 520 h 845"/>
                <a:gd name="T26" fmla="*/ 92 w 395"/>
                <a:gd name="T27" fmla="*/ 561 h 845"/>
                <a:gd name="T28" fmla="*/ 115 w 395"/>
                <a:gd name="T29" fmla="*/ 602 h 845"/>
                <a:gd name="T30" fmla="*/ 141 w 395"/>
                <a:gd name="T31" fmla="*/ 642 h 845"/>
                <a:gd name="T32" fmla="*/ 172 w 395"/>
                <a:gd name="T33" fmla="*/ 681 h 845"/>
                <a:gd name="T34" fmla="*/ 206 w 395"/>
                <a:gd name="T35" fmla="*/ 718 h 845"/>
                <a:gd name="T36" fmla="*/ 243 w 395"/>
                <a:gd name="T37" fmla="*/ 753 h 845"/>
                <a:gd name="T38" fmla="*/ 286 w 395"/>
                <a:gd name="T39" fmla="*/ 786 h 845"/>
                <a:gd name="T40" fmla="*/ 333 w 395"/>
                <a:gd name="T41" fmla="*/ 817 h 845"/>
                <a:gd name="T42" fmla="*/ 358 w 395"/>
                <a:gd name="T43" fmla="*/ 831 h 845"/>
                <a:gd name="T44" fmla="*/ 388 w 395"/>
                <a:gd name="T45" fmla="*/ 845 h 845"/>
                <a:gd name="T46" fmla="*/ 386 w 395"/>
                <a:gd name="T47" fmla="*/ 811 h 845"/>
                <a:gd name="T48" fmla="*/ 390 w 395"/>
                <a:gd name="T49" fmla="*/ 745 h 845"/>
                <a:gd name="T50" fmla="*/ 395 w 395"/>
                <a:gd name="T51" fmla="*/ 714 h 845"/>
                <a:gd name="T52" fmla="*/ 352 w 395"/>
                <a:gd name="T53" fmla="*/ 681 h 845"/>
                <a:gd name="T54" fmla="*/ 310 w 395"/>
                <a:gd name="T55" fmla="*/ 641 h 845"/>
                <a:gd name="T56" fmla="*/ 267 w 395"/>
                <a:gd name="T57" fmla="*/ 594 h 845"/>
                <a:gd name="T58" fmla="*/ 227 w 395"/>
                <a:gd name="T59" fmla="*/ 542 h 845"/>
                <a:gd name="T60" fmla="*/ 190 w 395"/>
                <a:gd name="T61" fmla="*/ 484 h 845"/>
                <a:gd name="T62" fmla="*/ 156 w 395"/>
                <a:gd name="T63" fmla="*/ 423 h 845"/>
                <a:gd name="T64" fmla="*/ 127 w 395"/>
                <a:gd name="T65" fmla="*/ 358 h 845"/>
                <a:gd name="T66" fmla="*/ 104 w 395"/>
                <a:gd name="T67" fmla="*/ 290 h 845"/>
                <a:gd name="T68" fmla="*/ 99 w 395"/>
                <a:gd name="T69" fmla="*/ 270 h 845"/>
                <a:gd name="T70" fmla="*/ 92 w 395"/>
                <a:gd name="T71" fmla="*/ 230 h 845"/>
                <a:gd name="T72" fmla="*/ 90 w 395"/>
                <a:gd name="T73" fmla="*/ 191 h 845"/>
                <a:gd name="T74" fmla="*/ 92 w 395"/>
                <a:gd name="T75" fmla="*/ 152 h 845"/>
                <a:gd name="T76" fmla="*/ 98 w 395"/>
                <a:gd name="T77" fmla="*/ 115 h 845"/>
                <a:gd name="T78" fmla="*/ 106 w 395"/>
                <a:gd name="T79" fmla="*/ 81 h 845"/>
                <a:gd name="T80" fmla="*/ 119 w 395"/>
                <a:gd name="T81" fmla="*/ 47 h 845"/>
                <a:gd name="T82" fmla="*/ 133 w 395"/>
                <a:gd name="T83" fmla="*/ 15 h 845"/>
                <a:gd name="T84" fmla="*/ 142 w 395"/>
                <a:gd name="T85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5" h="845">
                  <a:moveTo>
                    <a:pt x="142" y="0"/>
                  </a:moveTo>
                  <a:lnTo>
                    <a:pt x="142" y="0"/>
                  </a:lnTo>
                  <a:lnTo>
                    <a:pt x="111" y="23"/>
                  </a:lnTo>
                  <a:lnTo>
                    <a:pt x="96" y="35"/>
                  </a:lnTo>
                  <a:lnTo>
                    <a:pt x="83" y="47"/>
                  </a:lnTo>
                  <a:lnTo>
                    <a:pt x="71" y="60"/>
                  </a:lnTo>
                  <a:lnTo>
                    <a:pt x="58" y="73"/>
                  </a:lnTo>
                  <a:lnTo>
                    <a:pt x="47" y="86"/>
                  </a:lnTo>
                  <a:lnTo>
                    <a:pt x="37" y="100"/>
                  </a:lnTo>
                  <a:lnTo>
                    <a:pt x="28" y="114"/>
                  </a:lnTo>
                  <a:lnTo>
                    <a:pt x="20" y="128"/>
                  </a:lnTo>
                  <a:lnTo>
                    <a:pt x="13" y="143"/>
                  </a:lnTo>
                  <a:lnTo>
                    <a:pt x="8" y="157"/>
                  </a:lnTo>
                  <a:lnTo>
                    <a:pt x="4" y="173"/>
                  </a:lnTo>
                  <a:lnTo>
                    <a:pt x="1" y="189"/>
                  </a:lnTo>
                  <a:lnTo>
                    <a:pt x="0" y="205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3" y="257"/>
                  </a:lnTo>
                  <a:lnTo>
                    <a:pt x="8" y="295"/>
                  </a:lnTo>
                  <a:lnTo>
                    <a:pt x="15" y="334"/>
                  </a:lnTo>
                  <a:lnTo>
                    <a:pt x="23" y="374"/>
                  </a:lnTo>
                  <a:lnTo>
                    <a:pt x="34" y="415"/>
                  </a:lnTo>
                  <a:lnTo>
                    <a:pt x="47" y="457"/>
                  </a:lnTo>
                  <a:lnTo>
                    <a:pt x="63" y="500"/>
                  </a:lnTo>
                  <a:lnTo>
                    <a:pt x="72" y="520"/>
                  </a:lnTo>
                  <a:lnTo>
                    <a:pt x="82" y="541"/>
                  </a:lnTo>
                  <a:lnTo>
                    <a:pt x="92" y="561"/>
                  </a:lnTo>
                  <a:lnTo>
                    <a:pt x="103" y="582"/>
                  </a:lnTo>
                  <a:lnTo>
                    <a:pt x="115" y="602"/>
                  </a:lnTo>
                  <a:lnTo>
                    <a:pt x="128" y="623"/>
                  </a:lnTo>
                  <a:lnTo>
                    <a:pt x="141" y="642"/>
                  </a:lnTo>
                  <a:lnTo>
                    <a:pt x="156" y="662"/>
                  </a:lnTo>
                  <a:lnTo>
                    <a:pt x="172" y="681"/>
                  </a:lnTo>
                  <a:lnTo>
                    <a:pt x="188" y="699"/>
                  </a:lnTo>
                  <a:lnTo>
                    <a:pt x="206" y="718"/>
                  </a:lnTo>
                  <a:lnTo>
                    <a:pt x="224" y="735"/>
                  </a:lnTo>
                  <a:lnTo>
                    <a:pt x="243" y="753"/>
                  </a:lnTo>
                  <a:lnTo>
                    <a:pt x="265" y="770"/>
                  </a:lnTo>
                  <a:lnTo>
                    <a:pt x="286" y="786"/>
                  </a:lnTo>
                  <a:lnTo>
                    <a:pt x="308" y="802"/>
                  </a:lnTo>
                  <a:lnTo>
                    <a:pt x="333" y="817"/>
                  </a:lnTo>
                  <a:lnTo>
                    <a:pt x="358" y="831"/>
                  </a:lnTo>
                  <a:lnTo>
                    <a:pt x="358" y="831"/>
                  </a:lnTo>
                  <a:lnTo>
                    <a:pt x="372" y="839"/>
                  </a:lnTo>
                  <a:lnTo>
                    <a:pt x="388" y="845"/>
                  </a:lnTo>
                  <a:lnTo>
                    <a:pt x="388" y="845"/>
                  </a:lnTo>
                  <a:lnTo>
                    <a:pt x="386" y="811"/>
                  </a:lnTo>
                  <a:lnTo>
                    <a:pt x="387" y="776"/>
                  </a:lnTo>
                  <a:lnTo>
                    <a:pt x="390" y="745"/>
                  </a:lnTo>
                  <a:lnTo>
                    <a:pt x="395" y="714"/>
                  </a:lnTo>
                  <a:lnTo>
                    <a:pt x="395" y="714"/>
                  </a:lnTo>
                  <a:lnTo>
                    <a:pt x="373" y="698"/>
                  </a:lnTo>
                  <a:lnTo>
                    <a:pt x="352" y="681"/>
                  </a:lnTo>
                  <a:lnTo>
                    <a:pt x="331" y="662"/>
                  </a:lnTo>
                  <a:lnTo>
                    <a:pt x="310" y="641"/>
                  </a:lnTo>
                  <a:lnTo>
                    <a:pt x="288" y="618"/>
                  </a:lnTo>
                  <a:lnTo>
                    <a:pt x="267" y="594"/>
                  </a:lnTo>
                  <a:lnTo>
                    <a:pt x="247" y="569"/>
                  </a:lnTo>
                  <a:lnTo>
                    <a:pt x="227" y="542"/>
                  </a:lnTo>
                  <a:lnTo>
                    <a:pt x="207" y="514"/>
                  </a:lnTo>
                  <a:lnTo>
                    <a:pt x="190" y="484"/>
                  </a:lnTo>
                  <a:lnTo>
                    <a:pt x="172" y="454"/>
                  </a:lnTo>
                  <a:lnTo>
                    <a:pt x="156" y="423"/>
                  </a:lnTo>
                  <a:lnTo>
                    <a:pt x="140" y="392"/>
                  </a:lnTo>
                  <a:lnTo>
                    <a:pt x="127" y="358"/>
                  </a:lnTo>
                  <a:lnTo>
                    <a:pt x="114" y="325"/>
                  </a:lnTo>
                  <a:lnTo>
                    <a:pt x="104" y="290"/>
                  </a:lnTo>
                  <a:lnTo>
                    <a:pt x="104" y="290"/>
                  </a:lnTo>
                  <a:lnTo>
                    <a:pt x="99" y="270"/>
                  </a:lnTo>
                  <a:lnTo>
                    <a:pt x="95" y="250"/>
                  </a:lnTo>
                  <a:lnTo>
                    <a:pt x="92" y="230"/>
                  </a:lnTo>
                  <a:lnTo>
                    <a:pt x="91" y="210"/>
                  </a:lnTo>
                  <a:lnTo>
                    <a:pt x="90" y="191"/>
                  </a:lnTo>
                  <a:lnTo>
                    <a:pt x="91" y="171"/>
                  </a:lnTo>
                  <a:lnTo>
                    <a:pt x="92" y="152"/>
                  </a:lnTo>
                  <a:lnTo>
                    <a:pt x="94" y="134"/>
                  </a:lnTo>
                  <a:lnTo>
                    <a:pt x="98" y="115"/>
                  </a:lnTo>
                  <a:lnTo>
                    <a:pt x="102" y="98"/>
                  </a:lnTo>
                  <a:lnTo>
                    <a:pt x="106" y="81"/>
                  </a:lnTo>
                  <a:lnTo>
                    <a:pt x="112" y="63"/>
                  </a:lnTo>
                  <a:lnTo>
                    <a:pt x="119" y="47"/>
                  </a:lnTo>
                  <a:lnTo>
                    <a:pt x="126" y="31"/>
                  </a:lnTo>
                  <a:lnTo>
                    <a:pt x="133" y="15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08"/>
            <p:cNvSpPr>
              <a:spLocks/>
            </p:cNvSpPr>
            <p:nvPr/>
          </p:nvSpPr>
          <p:spPr bwMode="auto">
            <a:xfrm flipH="1">
              <a:off x="3951879" y="243973"/>
              <a:ext cx="165110" cy="177218"/>
            </a:xfrm>
            <a:custGeom>
              <a:avLst/>
              <a:gdLst>
                <a:gd name="T0" fmla="*/ 182 w 569"/>
                <a:gd name="T1" fmla="*/ 534 h 715"/>
                <a:gd name="T2" fmla="*/ 134 w 569"/>
                <a:gd name="T3" fmla="*/ 565 h 715"/>
                <a:gd name="T4" fmla="*/ 86 w 569"/>
                <a:gd name="T5" fmla="*/ 606 h 715"/>
                <a:gd name="T6" fmla="*/ 40 w 569"/>
                <a:gd name="T7" fmla="*/ 655 h 715"/>
                <a:gd name="T8" fmla="*/ 18 w 569"/>
                <a:gd name="T9" fmla="*/ 684 h 715"/>
                <a:gd name="T10" fmla="*/ 0 w 569"/>
                <a:gd name="T11" fmla="*/ 715 h 715"/>
                <a:gd name="T12" fmla="*/ 18 w 569"/>
                <a:gd name="T13" fmla="*/ 702 h 715"/>
                <a:gd name="T14" fmla="*/ 78 w 569"/>
                <a:gd name="T15" fmla="*/ 665 h 715"/>
                <a:gd name="T16" fmla="*/ 161 w 569"/>
                <a:gd name="T17" fmla="*/ 620 h 715"/>
                <a:gd name="T18" fmla="*/ 242 w 569"/>
                <a:gd name="T19" fmla="*/ 581 h 715"/>
                <a:gd name="T20" fmla="*/ 313 w 569"/>
                <a:gd name="T21" fmla="*/ 546 h 715"/>
                <a:gd name="T22" fmla="*/ 372 w 569"/>
                <a:gd name="T23" fmla="*/ 515 h 715"/>
                <a:gd name="T24" fmla="*/ 426 w 569"/>
                <a:gd name="T25" fmla="*/ 481 h 715"/>
                <a:gd name="T26" fmla="*/ 473 w 569"/>
                <a:gd name="T27" fmla="*/ 444 h 715"/>
                <a:gd name="T28" fmla="*/ 512 w 569"/>
                <a:gd name="T29" fmla="*/ 403 h 715"/>
                <a:gd name="T30" fmla="*/ 528 w 569"/>
                <a:gd name="T31" fmla="*/ 380 h 715"/>
                <a:gd name="T32" fmla="*/ 542 w 569"/>
                <a:gd name="T33" fmla="*/ 355 h 715"/>
                <a:gd name="T34" fmla="*/ 553 w 569"/>
                <a:gd name="T35" fmla="*/ 330 h 715"/>
                <a:gd name="T36" fmla="*/ 561 w 569"/>
                <a:gd name="T37" fmla="*/ 303 h 715"/>
                <a:gd name="T38" fmla="*/ 567 w 569"/>
                <a:gd name="T39" fmla="*/ 274 h 715"/>
                <a:gd name="T40" fmla="*/ 569 w 569"/>
                <a:gd name="T41" fmla="*/ 244 h 715"/>
                <a:gd name="T42" fmla="*/ 568 w 569"/>
                <a:gd name="T43" fmla="*/ 211 h 715"/>
                <a:gd name="T44" fmla="*/ 564 w 569"/>
                <a:gd name="T45" fmla="*/ 177 h 715"/>
                <a:gd name="T46" fmla="*/ 559 w 569"/>
                <a:gd name="T47" fmla="*/ 160 h 715"/>
                <a:gd name="T48" fmla="*/ 548 w 569"/>
                <a:gd name="T49" fmla="*/ 129 h 715"/>
                <a:gd name="T50" fmla="*/ 531 w 569"/>
                <a:gd name="T51" fmla="*/ 102 h 715"/>
                <a:gd name="T52" fmla="*/ 511 w 569"/>
                <a:gd name="T53" fmla="*/ 80 h 715"/>
                <a:gd name="T54" fmla="*/ 487 w 569"/>
                <a:gd name="T55" fmla="*/ 60 h 715"/>
                <a:gd name="T56" fmla="*/ 460 w 569"/>
                <a:gd name="T57" fmla="*/ 45 h 715"/>
                <a:gd name="T58" fmla="*/ 433 w 569"/>
                <a:gd name="T59" fmla="*/ 32 h 715"/>
                <a:gd name="T60" fmla="*/ 391 w 569"/>
                <a:gd name="T61" fmla="*/ 18 h 715"/>
                <a:gd name="T62" fmla="*/ 335 w 569"/>
                <a:gd name="T63" fmla="*/ 6 h 715"/>
                <a:gd name="T64" fmla="*/ 288 w 569"/>
                <a:gd name="T65" fmla="*/ 1 h 715"/>
                <a:gd name="T66" fmla="*/ 243 w 569"/>
                <a:gd name="T67" fmla="*/ 0 h 715"/>
                <a:gd name="T68" fmla="*/ 251 w 569"/>
                <a:gd name="T69" fmla="*/ 4 h 715"/>
                <a:gd name="T70" fmla="*/ 285 w 569"/>
                <a:gd name="T71" fmla="*/ 26 h 715"/>
                <a:gd name="T72" fmla="*/ 318 w 569"/>
                <a:gd name="T73" fmla="*/ 49 h 715"/>
                <a:gd name="T74" fmla="*/ 352 w 569"/>
                <a:gd name="T75" fmla="*/ 80 h 715"/>
                <a:gd name="T76" fmla="*/ 383 w 569"/>
                <a:gd name="T77" fmla="*/ 116 h 715"/>
                <a:gd name="T78" fmla="*/ 401 w 569"/>
                <a:gd name="T79" fmla="*/ 148 h 715"/>
                <a:gd name="T80" fmla="*/ 411 w 569"/>
                <a:gd name="T81" fmla="*/ 170 h 715"/>
                <a:gd name="T82" fmla="*/ 417 w 569"/>
                <a:gd name="T83" fmla="*/ 195 h 715"/>
                <a:gd name="T84" fmla="*/ 419 w 569"/>
                <a:gd name="T85" fmla="*/ 220 h 715"/>
                <a:gd name="T86" fmla="*/ 419 w 569"/>
                <a:gd name="T87" fmla="*/ 234 h 715"/>
                <a:gd name="T88" fmla="*/ 410 w 569"/>
                <a:gd name="T89" fmla="*/ 284 h 715"/>
                <a:gd name="T90" fmla="*/ 394 w 569"/>
                <a:gd name="T91" fmla="*/ 330 h 715"/>
                <a:gd name="T92" fmla="*/ 371 w 569"/>
                <a:gd name="T93" fmla="*/ 373 h 715"/>
                <a:gd name="T94" fmla="*/ 341 w 569"/>
                <a:gd name="T95" fmla="*/ 412 h 715"/>
                <a:gd name="T96" fmla="*/ 307 w 569"/>
                <a:gd name="T97" fmla="*/ 448 h 715"/>
                <a:gd name="T98" fmla="*/ 269 w 569"/>
                <a:gd name="T99" fmla="*/ 480 h 715"/>
                <a:gd name="T100" fmla="*/ 226 w 569"/>
                <a:gd name="T101" fmla="*/ 508 h 715"/>
                <a:gd name="T102" fmla="*/ 182 w 569"/>
                <a:gd name="T103" fmla="*/ 534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9" h="715">
                  <a:moveTo>
                    <a:pt x="182" y="534"/>
                  </a:moveTo>
                  <a:lnTo>
                    <a:pt x="182" y="534"/>
                  </a:lnTo>
                  <a:lnTo>
                    <a:pt x="157" y="548"/>
                  </a:lnTo>
                  <a:lnTo>
                    <a:pt x="134" y="565"/>
                  </a:lnTo>
                  <a:lnTo>
                    <a:pt x="109" y="584"/>
                  </a:lnTo>
                  <a:lnTo>
                    <a:pt x="86" y="606"/>
                  </a:lnTo>
                  <a:lnTo>
                    <a:pt x="62" y="629"/>
                  </a:lnTo>
                  <a:lnTo>
                    <a:pt x="40" y="655"/>
                  </a:lnTo>
                  <a:lnTo>
                    <a:pt x="28" y="669"/>
                  </a:lnTo>
                  <a:lnTo>
                    <a:pt x="18" y="684"/>
                  </a:lnTo>
                  <a:lnTo>
                    <a:pt x="9" y="699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18" y="702"/>
                  </a:lnTo>
                  <a:lnTo>
                    <a:pt x="37" y="689"/>
                  </a:lnTo>
                  <a:lnTo>
                    <a:pt x="78" y="665"/>
                  </a:lnTo>
                  <a:lnTo>
                    <a:pt x="119" y="641"/>
                  </a:lnTo>
                  <a:lnTo>
                    <a:pt x="161" y="620"/>
                  </a:lnTo>
                  <a:lnTo>
                    <a:pt x="201" y="600"/>
                  </a:lnTo>
                  <a:lnTo>
                    <a:pt x="242" y="581"/>
                  </a:lnTo>
                  <a:lnTo>
                    <a:pt x="313" y="546"/>
                  </a:lnTo>
                  <a:lnTo>
                    <a:pt x="313" y="546"/>
                  </a:lnTo>
                  <a:lnTo>
                    <a:pt x="344" y="531"/>
                  </a:lnTo>
                  <a:lnTo>
                    <a:pt x="372" y="515"/>
                  </a:lnTo>
                  <a:lnTo>
                    <a:pt x="400" y="499"/>
                  </a:lnTo>
                  <a:lnTo>
                    <a:pt x="426" y="481"/>
                  </a:lnTo>
                  <a:lnTo>
                    <a:pt x="450" y="463"/>
                  </a:lnTo>
                  <a:lnTo>
                    <a:pt x="473" y="444"/>
                  </a:lnTo>
                  <a:lnTo>
                    <a:pt x="493" y="424"/>
                  </a:lnTo>
                  <a:lnTo>
                    <a:pt x="512" y="403"/>
                  </a:lnTo>
                  <a:lnTo>
                    <a:pt x="520" y="391"/>
                  </a:lnTo>
                  <a:lnTo>
                    <a:pt x="528" y="380"/>
                  </a:lnTo>
                  <a:lnTo>
                    <a:pt x="535" y="368"/>
                  </a:lnTo>
                  <a:lnTo>
                    <a:pt x="542" y="355"/>
                  </a:lnTo>
                  <a:lnTo>
                    <a:pt x="548" y="343"/>
                  </a:lnTo>
                  <a:lnTo>
                    <a:pt x="553" y="330"/>
                  </a:lnTo>
                  <a:lnTo>
                    <a:pt x="558" y="317"/>
                  </a:lnTo>
                  <a:lnTo>
                    <a:pt x="561" y="303"/>
                  </a:lnTo>
                  <a:lnTo>
                    <a:pt x="565" y="289"/>
                  </a:lnTo>
                  <a:lnTo>
                    <a:pt x="567" y="274"/>
                  </a:lnTo>
                  <a:lnTo>
                    <a:pt x="568" y="259"/>
                  </a:lnTo>
                  <a:lnTo>
                    <a:pt x="569" y="244"/>
                  </a:lnTo>
                  <a:lnTo>
                    <a:pt x="569" y="228"/>
                  </a:lnTo>
                  <a:lnTo>
                    <a:pt x="568" y="211"/>
                  </a:lnTo>
                  <a:lnTo>
                    <a:pt x="566" y="194"/>
                  </a:lnTo>
                  <a:lnTo>
                    <a:pt x="564" y="177"/>
                  </a:lnTo>
                  <a:lnTo>
                    <a:pt x="564" y="177"/>
                  </a:lnTo>
                  <a:lnTo>
                    <a:pt x="559" y="160"/>
                  </a:lnTo>
                  <a:lnTo>
                    <a:pt x="555" y="143"/>
                  </a:lnTo>
                  <a:lnTo>
                    <a:pt x="548" y="129"/>
                  </a:lnTo>
                  <a:lnTo>
                    <a:pt x="540" y="115"/>
                  </a:lnTo>
                  <a:lnTo>
                    <a:pt x="531" y="102"/>
                  </a:lnTo>
                  <a:lnTo>
                    <a:pt x="521" y="90"/>
                  </a:lnTo>
                  <a:lnTo>
                    <a:pt x="511" y="80"/>
                  </a:lnTo>
                  <a:lnTo>
                    <a:pt x="500" y="70"/>
                  </a:lnTo>
                  <a:lnTo>
                    <a:pt x="487" y="60"/>
                  </a:lnTo>
                  <a:lnTo>
                    <a:pt x="474" y="53"/>
                  </a:lnTo>
                  <a:lnTo>
                    <a:pt x="460" y="45"/>
                  </a:lnTo>
                  <a:lnTo>
                    <a:pt x="447" y="38"/>
                  </a:lnTo>
                  <a:lnTo>
                    <a:pt x="433" y="32"/>
                  </a:lnTo>
                  <a:lnTo>
                    <a:pt x="419" y="27"/>
                  </a:lnTo>
                  <a:lnTo>
                    <a:pt x="391" y="18"/>
                  </a:lnTo>
                  <a:lnTo>
                    <a:pt x="362" y="12"/>
                  </a:lnTo>
                  <a:lnTo>
                    <a:pt x="335" y="6"/>
                  </a:lnTo>
                  <a:lnTo>
                    <a:pt x="310" y="3"/>
                  </a:lnTo>
                  <a:lnTo>
                    <a:pt x="288" y="1"/>
                  </a:lnTo>
                  <a:lnTo>
                    <a:pt x="255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51" y="4"/>
                  </a:lnTo>
                  <a:lnTo>
                    <a:pt x="272" y="17"/>
                  </a:lnTo>
                  <a:lnTo>
                    <a:pt x="285" y="26"/>
                  </a:lnTo>
                  <a:lnTo>
                    <a:pt x="301" y="36"/>
                  </a:lnTo>
                  <a:lnTo>
                    <a:pt x="318" y="49"/>
                  </a:lnTo>
                  <a:lnTo>
                    <a:pt x="335" y="63"/>
                  </a:lnTo>
                  <a:lnTo>
                    <a:pt x="352" y="80"/>
                  </a:lnTo>
                  <a:lnTo>
                    <a:pt x="367" y="97"/>
                  </a:lnTo>
                  <a:lnTo>
                    <a:pt x="383" y="116"/>
                  </a:lnTo>
                  <a:lnTo>
                    <a:pt x="395" y="137"/>
                  </a:lnTo>
                  <a:lnTo>
                    <a:pt x="401" y="148"/>
                  </a:lnTo>
                  <a:lnTo>
                    <a:pt x="406" y="160"/>
                  </a:lnTo>
                  <a:lnTo>
                    <a:pt x="411" y="170"/>
                  </a:lnTo>
                  <a:lnTo>
                    <a:pt x="414" y="182"/>
                  </a:lnTo>
                  <a:lnTo>
                    <a:pt x="417" y="195"/>
                  </a:lnTo>
                  <a:lnTo>
                    <a:pt x="419" y="207"/>
                  </a:lnTo>
                  <a:lnTo>
                    <a:pt x="419" y="220"/>
                  </a:lnTo>
                  <a:lnTo>
                    <a:pt x="419" y="234"/>
                  </a:lnTo>
                  <a:lnTo>
                    <a:pt x="419" y="234"/>
                  </a:lnTo>
                  <a:lnTo>
                    <a:pt x="415" y="260"/>
                  </a:lnTo>
                  <a:lnTo>
                    <a:pt x="410" y="284"/>
                  </a:lnTo>
                  <a:lnTo>
                    <a:pt x="403" y="307"/>
                  </a:lnTo>
                  <a:lnTo>
                    <a:pt x="394" y="330"/>
                  </a:lnTo>
                  <a:lnTo>
                    <a:pt x="383" y="353"/>
                  </a:lnTo>
                  <a:lnTo>
                    <a:pt x="371" y="373"/>
                  </a:lnTo>
                  <a:lnTo>
                    <a:pt x="357" y="394"/>
                  </a:lnTo>
                  <a:lnTo>
                    <a:pt x="341" y="412"/>
                  </a:lnTo>
                  <a:lnTo>
                    <a:pt x="325" y="431"/>
                  </a:lnTo>
                  <a:lnTo>
                    <a:pt x="307" y="448"/>
                  </a:lnTo>
                  <a:lnTo>
                    <a:pt x="289" y="464"/>
                  </a:lnTo>
                  <a:lnTo>
                    <a:pt x="269" y="480"/>
                  </a:lnTo>
                  <a:lnTo>
                    <a:pt x="247" y="494"/>
                  </a:lnTo>
                  <a:lnTo>
                    <a:pt x="226" y="508"/>
                  </a:lnTo>
                  <a:lnTo>
                    <a:pt x="205" y="522"/>
                  </a:lnTo>
                  <a:lnTo>
                    <a:pt x="182" y="534"/>
                  </a:lnTo>
                  <a:lnTo>
                    <a:pt x="182" y="534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409"/>
            <p:cNvSpPr>
              <a:spLocks noEditPoints="1"/>
            </p:cNvSpPr>
            <p:nvPr/>
          </p:nvSpPr>
          <p:spPr bwMode="auto">
            <a:xfrm flipH="1">
              <a:off x="3960569" y="558448"/>
              <a:ext cx="85162" cy="158106"/>
            </a:xfrm>
            <a:custGeom>
              <a:avLst/>
              <a:gdLst>
                <a:gd name="T0" fmla="*/ 114 w 294"/>
                <a:gd name="T1" fmla="*/ 320 h 639"/>
                <a:gd name="T2" fmla="*/ 149 w 294"/>
                <a:gd name="T3" fmla="*/ 316 h 639"/>
                <a:gd name="T4" fmla="*/ 188 w 294"/>
                <a:gd name="T5" fmla="*/ 301 h 639"/>
                <a:gd name="T6" fmla="*/ 238 w 294"/>
                <a:gd name="T7" fmla="*/ 266 h 639"/>
                <a:gd name="T8" fmla="*/ 271 w 294"/>
                <a:gd name="T9" fmla="*/ 221 h 639"/>
                <a:gd name="T10" fmla="*/ 290 w 294"/>
                <a:gd name="T11" fmla="*/ 173 h 639"/>
                <a:gd name="T12" fmla="*/ 294 w 294"/>
                <a:gd name="T13" fmla="*/ 130 h 639"/>
                <a:gd name="T14" fmla="*/ 285 w 294"/>
                <a:gd name="T15" fmla="*/ 92 h 639"/>
                <a:gd name="T16" fmla="*/ 262 w 294"/>
                <a:gd name="T17" fmla="*/ 47 h 639"/>
                <a:gd name="T18" fmla="*/ 229 w 294"/>
                <a:gd name="T19" fmla="*/ 17 h 639"/>
                <a:gd name="T20" fmla="*/ 185 w 294"/>
                <a:gd name="T21" fmla="*/ 1 h 639"/>
                <a:gd name="T22" fmla="*/ 134 w 294"/>
                <a:gd name="T23" fmla="*/ 3 h 639"/>
                <a:gd name="T24" fmla="*/ 99 w 294"/>
                <a:gd name="T25" fmla="*/ 12 h 639"/>
                <a:gd name="T26" fmla="*/ 77 w 294"/>
                <a:gd name="T27" fmla="*/ 24 h 639"/>
                <a:gd name="T28" fmla="*/ 57 w 294"/>
                <a:gd name="T29" fmla="*/ 45 h 639"/>
                <a:gd name="T30" fmla="*/ 23 w 294"/>
                <a:gd name="T31" fmla="*/ 108 h 639"/>
                <a:gd name="T32" fmla="*/ 9 w 294"/>
                <a:gd name="T33" fmla="*/ 164 h 639"/>
                <a:gd name="T34" fmla="*/ 0 w 294"/>
                <a:gd name="T35" fmla="*/ 261 h 639"/>
                <a:gd name="T36" fmla="*/ 3 w 294"/>
                <a:gd name="T37" fmla="*/ 316 h 639"/>
                <a:gd name="T38" fmla="*/ 13 w 294"/>
                <a:gd name="T39" fmla="*/ 378 h 639"/>
                <a:gd name="T40" fmla="*/ 31 w 294"/>
                <a:gd name="T41" fmla="*/ 443 h 639"/>
                <a:gd name="T42" fmla="*/ 58 w 294"/>
                <a:gd name="T43" fmla="*/ 508 h 639"/>
                <a:gd name="T44" fmla="*/ 93 w 294"/>
                <a:gd name="T45" fmla="*/ 574 h 639"/>
                <a:gd name="T46" fmla="*/ 139 w 294"/>
                <a:gd name="T47" fmla="*/ 639 h 639"/>
                <a:gd name="T48" fmla="*/ 252 w 294"/>
                <a:gd name="T49" fmla="*/ 528 h 639"/>
                <a:gd name="T50" fmla="*/ 188 w 294"/>
                <a:gd name="T51" fmla="*/ 469 h 639"/>
                <a:gd name="T52" fmla="*/ 151 w 294"/>
                <a:gd name="T53" fmla="*/ 426 h 639"/>
                <a:gd name="T54" fmla="*/ 121 w 294"/>
                <a:gd name="T55" fmla="*/ 378 h 639"/>
                <a:gd name="T56" fmla="*/ 110 w 294"/>
                <a:gd name="T57" fmla="*/ 350 h 639"/>
                <a:gd name="T58" fmla="*/ 102 w 294"/>
                <a:gd name="T59" fmla="*/ 320 h 639"/>
                <a:gd name="T60" fmla="*/ 105 w 294"/>
                <a:gd name="T61" fmla="*/ 174 h 639"/>
                <a:gd name="T62" fmla="*/ 123 w 294"/>
                <a:gd name="T63" fmla="*/ 115 h 639"/>
                <a:gd name="T64" fmla="*/ 132 w 294"/>
                <a:gd name="T65" fmla="*/ 102 h 639"/>
                <a:gd name="T66" fmla="*/ 155 w 294"/>
                <a:gd name="T67" fmla="*/ 87 h 639"/>
                <a:gd name="T68" fmla="*/ 183 w 294"/>
                <a:gd name="T69" fmla="*/ 79 h 639"/>
                <a:gd name="T70" fmla="*/ 212 w 294"/>
                <a:gd name="T71" fmla="*/ 82 h 639"/>
                <a:gd name="T72" fmla="*/ 233 w 294"/>
                <a:gd name="T73" fmla="*/ 101 h 639"/>
                <a:gd name="T74" fmla="*/ 239 w 294"/>
                <a:gd name="T75" fmla="*/ 140 h 639"/>
                <a:gd name="T76" fmla="*/ 237 w 294"/>
                <a:gd name="T77" fmla="*/ 156 h 639"/>
                <a:gd name="T78" fmla="*/ 226 w 294"/>
                <a:gd name="T79" fmla="*/ 174 h 639"/>
                <a:gd name="T80" fmla="*/ 212 w 294"/>
                <a:gd name="T81" fmla="*/ 188 h 639"/>
                <a:gd name="T82" fmla="*/ 173 w 294"/>
                <a:gd name="T83" fmla="*/ 204 h 639"/>
                <a:gd name="T84" fmla="*/ 143 w 294"/>
                <a:gd name="T85" fmla="*/ 208 h 639"/>
                <a:gd name="T86" fmla="*/ 100 w 294"/>
                <a:gd name="T87" fmla="*/ 20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4" h="639">
                  <a:moveTo>
                    <a:pt x="102" y="320"/>
                  </a:moveTo>
                  <a:lnTo>
                    <a:pt x="102" y="320"/>
                  </a:lnTo>
                  <a:lnTo>
                    <a:pt x="114" y="320"/>
                  </a:lnTo>
                  <a:lnTo>
                    <a:pt x="125" y="319"/>
                  </a:lnTo>
                  <a:lnTo>
                    <a:pt x="138" y="318"/>
                  </a:lnTo>
                  <a:lnTo>
                    <a:pt x="149" y="316"/>
                  </a:lnTo>
                  <a:lnTo>
                    <a:pt x="159" y="312"/>
                  </a:lnTo>
                  <a:lnTo>
                    <a:pt x="169" y="309"/>
                  </a:lnTo>
                  <a:lnTo>
                    <a:pt x="188" y="301"/>
                  </a:lnTo>
                  <a:lnTo>
                    <a:pt x="206" y="291"/>
                  </a:lnTo>
                  <a:lnTo>
                    <a:pt x="223" y="279"/>
                  </a:lnTo>
                  <a:lnTo>
                    <a:pt x="238" y="266"/>
                  </a:lnTo>
                  <a:lnTo>
                    <a:pt x="250" y="251"/>
                  </a:lnTo>
                  <a:lnTo>
                    <a:pt x="261" y="236"/>
                  </a:lnTo>
                  <a:lnTo>
                    <a:pt x="271" y="221"/>
                  </a:lnTo>
                  <a:lnTo>
                    <a:pt x="279" y="204"/>
                  </a:lnTo>
                  <a:lnTo>
                    <a:pt x="286" y="188"/>
                  </a:lnTo>
                  <a:lnTo>
                    <a:pt x="290" y="173"/>
                  </a:lnTo>
                  <a:lnTo>
                    <a:pt x="293" y="158"/>
                  </a:lnTo>
                  <a:lnTo>
                    <a:pt x="294" y="144"/>
                  </a:lnTo>
                  <a:lnTo>
                    <a:pt x="294" y="130"/>
                  </a:lnTo>
                  <a:lnTo>
                    <a:pt x="294" y="130"/>
                  </a:lnTo>
                  <a:lnTo>
                    <a:pt x="290" y="110"/>
                  </a:lnTo>
                  <a:lnTo>
                    <a:pt x="285" y="92"/>
                  </a:lnTo>
                  <a:lnTo>
                    <a:pt x="279" y="76"/>
                  </a:lnTo>
                  <a:lnTo>
                    <a:pt x="271" y="61"/>
                  </a:lnTo>
                  <a:lnTo>
                    <a:pt x="262" y="47"/>
                  </a:lnTo>
                  <a:lnTo>
                    <a:pt x="252" y="35"/>
                  </a:lnTo>
                  <a:lnTo>
                    <a:pt x="241" y="25"/>
                  </a:lnTo>
                  <a:lnTo>
                    <a:pt x="229" y="17"/>
                  </a:lnTo>
                  <a:lnTo>
                    <a:pt x="215" y="10"/>
                  </a:lnTo>
                  <a:lnTo>
                    <a:pt x="201" y="5"/>
                  </a:lnTo>
                  <a:lnTo>
                    <a:pt x="185" y="1"/>
                  </a:lnTo>
                  <a:lnTo>
                    <a:pt x="169" y="0"/>
                  </a:lnTo>
                  <a:lnTo>
                    <a:pt x="152" y="0"/>
                  </a:lnTo>
                  <a:lnTo>
                    <a:pt x="134" y="3"/>
                  </a:lnTo>
                  <a:lnTo>
                    <a:pt x="116" y="6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1" y="15"/>
                  </a:lnTo>
                  <a:lnTo>
                    <a:pt x="84" y="19"/>
                  </a:lnTo>
                  <a:lnTo>
                    <a:pt x="77" y="24"/>
                  </a:lnTo>
                  <a:lnTo>
                    <a:pt x="70" y="31"/>
                  </a:lnTo>
                  <a:lnTo>
                    <a:pt x="64" y="37"/>
                  </a:lnTo>
                  <a:lnTo>
                    <a:pt x="57" y="45"/>
                  </a:lnTo>
                  <a:lnTo>
                    <a:pt x="45" y="63"/>
                  </a:lnTo>
                  <a:lnTo>
                    <a:pt x="33" y="85"/>
                  </a:lnTo>
                  <a:lnTo>
                    <a:pt x="23" y="108"/>
                  </a:lnTo>
                  <a:lnTo>
                    <a:pt x="16" y="13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4" y="195"/>
                  </a:lnTo>
                  <a:lnTo>
                    <a:pt x="1" y="226"/>
                  </a:lnTo>
                  <a:lnTo>
                    <a:pt x="0" y="261"/>
                  </a:lnTo>
                  <a:lnTo>
                    <a:pt x="2" y="295"/>
                  </a:lnTo>
                  <a:lnTo>
                    <a:pt x="2" y="295"/>
                  </a:lnTo>
                  <a:lnTo>
                    <a:pt x="3" y="316"/>
                  </a:lnTo>
                  <a:lnTo>
                    <a:pt x="5" y="336"/>
                  </a:lnTo>
                  <a:lnTo>
                    <a:pt x="9" y="357"/>
                  </a:lnTo>
                  <a:lnTo>
                    <a:pt x="13" y="378"/>
                  </a:lnTo>
                  <a:lnTo>
                    <a:pt x="19" y="400"/>
                  </a:lnTo>
                  <a:lnTo>
                    <a:pt x="25" y="420"/>
                  </a:lnTo>
                  <a:lnTo>
                    <a:pt x="31" y="443"/>
                  </a:lnTo>
                  <a:lnTo>
                    <a:pt x="39" y="465"/>
                  </a:lnTo>
                  <a:lnTo>
                    <a:pt x="48" y="486"/>
                  </a:lnTo>
                  <a:lnTo>
                    <a:pt x="58" y="508"/>
                  </a:lnTo>
                  <a:lnTo>
                    <a:pt x="68" y="531"/>
                  </a:lnTo>
                  <a:lnTo>
                    <a:pt x="81" y="552"/>
                  </a:lnTo>
                  <a:lnTo>
                    <a:pt x="93" y="574"/>
                  </a:lnTo>
                  <a:lnTo>
                    <a:pt x="108" y="595"/>
                  </a:lnTo>
                  <a:lnTo>
                    <a:pt x="123" y="617"/>
                  </a:lnTo>
                  <a:lnTo>
                    <a:pt x="139" y="639"/>
                  </a:lnTo>
                  <a:lnTo>
                    <a:pt x="269" y="541"/>
                  </a:lnTo>
                  <a:lnTo>
                    <a:pt x="269" y="541"/>
                  </a:lnTo>
                  <a:lnTo>
                    <a:pt x="252" y="528"/>
                  </a:lnTo>
                  <a:lnTo>
                    <a:pt x="234" y="513"/>
                  </a:lnTo>
                  <a:lnTo>
                    <a:pt x="212" y="493"/>
                  </a:lnTo>
                  <a:lnTo>
                    <a:pt x="188" y="469"/>
                  </a:lnTo>
                  <a:lnTo>
                    <a:pt x="176" y="455"/>
                  </a:lnTo>
                  <a:lnTo>
                    <a:pt x="164" y="441"/>
                  </a:lnTo>
                  <a:lnTo>
                    <a:pt x="151" y="426"/>
                  </a:lnTo>
                  <a:lnTo>
                    <a:pt x="140" y="411"/>
                  </a:lnTo>
                  <a:lnTo>
                    <a:pt x="130" y="395"/>
                  </a:lnTo>
                  <a:lnTo>
                    <a:pt x="121" y="378"/>
                  </a:lnTo>
                  <a:lnTo>
                    <a:pt x="121" y="378"/>
                  </a:lnTo>
                  <a:lnTo>
                    <a:pt x="115" y="364"/>
                  </a:lnTo>
                  <a:lnTo>
                    <a:pt x="110" y="350"/>
                  </a:lnTo>
                  <a:lnTo>
                    <a:pt x="105" y="335"/>
                  </a:lnTo>
                  <a:lnTo>
                    <a:pt x="102" y="320"/>
                  </a:lnTo>
                  <a:lnTo>
                    <a:pt x="102" y="320"/>
                  </a:lnTo>
                  <a:close/>
                  <a:moveTo>
                    <a:pt x="100" y="204"/>
                  </a:moveTo>
                  <a:lnTo>
                    <a:pt x="100" y="204"/>
                  </a:lnTo>
                  <a:lnTo>
                    <a:pt x="105" y="174"/>
                  </a:lnTo>
                  <a:lnTo>
                    <a:pt x="112" y="147"/>
                  </a:lnTo>
                  <a:lnTo>
                    <a:pt x="120" y="125"/>
                  </a:lnTo>
                  <a:lnTo>
                    <a:pt x="123" y="115"/>
                  </a:lnTo>
                  <a:lnTo>
                    <a:pt x="128" y="107"/>
                  </a:lnTo>
                  <a:lnTo>
                    <a:pt x="128" y="107"/>
                  </a:lnTo>
                  <a:lnTo>
                    <a:pt x="132" y="102"/>
                  </a:lnTo>
                  <a:lnTo>
                    <a:pt x="139" y="96"/>
                  </a:lnTo>
                  <a:lnTo>
                    <a:pt x="146" y="91"/>
                  </a:lnTo>
                  <a:lnTo>
                    <a:pt x="155" y="87"/>
                  </a:lnTo>
                  <a:lnTo>
                    <a:pt x="164" y="84"/>
                  </a:lnTo>
                  <a:lnTo>
                    <a:pt x="174" y="80"/>
                  </a:lnTo>
                  <a:lnTo>
                    <a:pt x="183" y="79"/>
                  </a:lnTo>
                  <a:lnTo>
                    <a:pt x="193" y="78"/>
                  </a:lnTo>
                  <a:lnTo>
                    <a:pt x="203" y="79"/>
                  </a:lnTo>
                  <a:lnTo>
                    <a:pt x="212" y="82"/>
                  </a:lnTo>
                  <a:lnTo>
                    <a:pt x="220" y="87"/>
                  </a:lnTo>
                  <a:lnTo>
                    <a:pt x="228" y="92"/>
                  </a:lnTo>
                  <a:lnTo>
                    <a:pt x="233" y="101"/>
                  </a:lnTo>
                  <a:lnTo>
                    <a:pt x="237" y="112"/>
                  </a:lnTo>
                  <a:lnTo>
                    <a:pt x="239" y="125"/>
                  </a:lnTo>
                  <a:lnTo>
                    <a:pt x="239" y="140"/>
                  </a:lnTo>
                  <a:lnTo>
                    <a:pt x="239" y="140"/>
                  </a:lnTo>
                  <a:lnTo>
                    <a:pt x="238" y="148"/>
                  </a:lnTo>
                  <a:lnTo>
                    <a:pt x="237" y="156"/>
                  </a:lnTo>
                  <a:lnTo>
                    <a:pt x="234" y="162"/>
                  </a:lnTo>
                  <a:lnTo>
                    <a:pt x="231" y="169"/>
                  </a:lnTo>
                  <a:lnTo>
                    <a:pt x="226" y="174"/>
                  </a:lnTo>
                  <a:lnTo>
                    <a:pt x="222" y="180"/>
                  </a:lnTo>
                  <a:lnTo>
                    <a:pt x="217" y="184"/>
                  </a:lnTo>
                  <a:lnTo>
                    <a:pt x="212" y="188"/>
                  </a:lnTo>
                  <a:lnTo>
                    <a:pt x="200" y="196"/>
                  </a:lnTo>
                  <a:lnTo>
                    <a:pt x="187" y="200"/>
                  </a:lnTo>
                  <a:lnTo>
                    <a:pt x="173" y="204"/>
                  </a:lnTo>
                  <a:lnTo>
                    <a:pt x="158" y="207"/>
                  </a:lnTo>
                  <a:lnTo>
                    <a:pt x="158" y="207"/>
                  </a:lnTo>
                  <a:lnTo>
                    <a:pt x="143" y="208"/>
                  </a:lnTo>
                  <a:lnTo>
                    <a:pt x="129" y="208"/>
                  </a:lnTo>
                  <a:lnTo>
                    <a:pt x="114" y="207"/>
                  </a:lnTo>
                  <a:lnTo>
                    <a:pt x="100" y="204"/>
                  </a:lnTo>
                  <a:lnTo>
                    <a:pt x="100" y="204"/>
                  </a:lnTo>
                  <a:close/>
                </a:path>
              </a:pathLst>
            </a:custGeom>
            <a:solidFill>
              <a:srgbClr val="CD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410"/>
            <p:cNvSpPr>
              <a:spLocks/>
            </p:cNvSpPr>
            <p:nvPr/>
          </p:nvSpPr>
          <p:spPr bwMode="auto">
            <a:xfrm flipH="1">
              <a:off x="4019661" y="784314"/>
              <a:ext cx="22594" cy="15637"/>
            </a:xfrm>
            <a:custGeom>
              <a:avLst/>
              <a:gdLst>
                <a:gd name="T0" fmla="*/ 67 w 77"/>
                <a:gd name="T1" fmla="*/ 0 h 64"/>
                <a:gd name="T2" fmla="*/ 0 w 77"/>
                <a:gd name="T3" fmla="*/ 64 h 64"/>
                <a:gd name="T4" fmla="*/ 77 w 77"/>
                <a:gd name="T5" fmla="*/ 64 h 64"/>
                <a:gd name="T6" fmla="*/ 67 w 77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4">
                  <a:moveTo>
                    <a:pt x="67" y="0"/>
                  </a:moveTo>
                  <a:lnTo>
                    <a:pt x="0" y="64"/>
                  </a:lnTo>
                  <a:lnTo>
                    <a:pt x="77" y="6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22A35"/>
                </a:solidFill>
              </a:rPr>
              <a:t>T</a:t>
            </a:r>
            <a:r>
              <a:rPr lang="en-US" dirty="0" smtClean="0"/>
              <a:t>hank        </a:t>
            </a:r>
            <a:r>
              <a:rPr lang="en-US" dirty="0" smtClean="0">
                <a:solidFill>
                  <a:srgbClr val="222A35"/>
                </a:solidFill>
              </a:rPr>
              <a:t>Y</a:t>
            </a:r>
            <a:r>
              <a:rPr lang="en-US" dirty="0" smtClean="0"/>
              <a:t>ou!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Hope you like these templates :)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400663" y="2137173"/>
            <a:ext cx="1291827" cy="1291827"/>
            <a:chOff x="1382807" y="174388"/>
            <a:chExt cx="3025589" cy="3025588"/>
          </a:xfrm>
        </p:grpSpPr>
        <p:sp>
          <p:nvSpPr>
            <p:cNvPr id="8" name="Rectangle 7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163311" y="784634"/>
              <a:ext cx="1468794" cy="1928720"/>
            </a:xfrm>
            <a:custGeom>
              <a:avLst/>
              <a:gdLst/>
              <a:ahLst/>
              <a:cxnLst/>
              <a:rect l="l" t="t" r="r" b="b"/>
              <a:pathLst>
                <a:path w="1468794" h="1928720">
                  <a:moveTo>
                    <a:pt x="57861" y="0"/>
                  </a:moveTo>
                  <a:lnTo>
                    <a:pt x="1410932" y="0"/>
                  </a:lnTo>
                  <a:cubicBezTo>
                    <a:pt x="1419834" y="0"/>
                    <a:pt x="1427994" y="2720"/>
                    <a:pt x="1435412" y="8160"/>
                  </a:cubicBezTo>
                  <a:cubicBezTo>
                    <a:pt x="1442830" y="13600"/>
                    <a:pt x="1449012" y="22501"/>
                    <a:pt x="1453957" y="34865"/>
                  </a:cubicBezTo>
                  <a:cubicBezTo>
                    <a:pt x="1458903" y="47229"/>
                    <a:pt x="1462612" y="63796"/>
                    <a:pt x="1465085" y="84567"/>
                  </a:cubicBezTo>
                  <a:cubicBezTo>
                    <a:pt x="1467558" y="105338"/>
                    <a:pt x="1468794" y="130559"/>
                    <a:pt x="1468794" y="160232"/>
                  </a:cubicBezTo>
                  <a:cubicBezTo>
                    <a:pt x="1468794" y="188915"/>
                    <a:pt x="1467558" y="213395"/>
                    <a:pt x="1465085" y="233672"/>
                  </a:cubicBezTo>
                  <a:cubicBezTo>
                    <a:pt x="1462612" y="253948"/>
                    <a:pt x="1458903" y="270268"/>
                    <a:pt x="1453957" y="282631"/>
                  </a:cubicBezTo>
                  <a:cubicBezTo>
                    <a:pt x="1449012" y="294995"/>
                    <a:pt x="1442830" y="304144"/>
                    <a:pt x="1435412" y="310079"/>
                  </a:cubicBezTo>
                  <a:cubicBezTo>
                    <a:pt x="1427994" y="316013"/>
                    <a:pt x="1419834" y="318980"/>
                    <a:pt x="1410932" y="318980"/>
                  </a:cubicBezTo>
                  <a:lnTo>
                    <a:pt x="930236" y="318980"/>
                  </a:lnTo>
                  <a:lnTo>
                    <a:pt x="930236" y="1866407"/>
                  </a:lnTo>
                  <a:cubicBezTo>
                    <a:pt x="930236" y="1876298"/>
                    <a:pt x="927021" y="1885200"/>
                    <a:pt x="920592" y="1893112"/>
                  </a:cubicBezTo>
                  <a:cubicBezTo>
                    <a:pt x="914163" y="1901025"/>
                    <a:pt x="903531" y="1907454"/>
                    <a:pt x="888694" y="1912400"/>
                  </a:cubicBezTo>
                  <a:cubicBezTo>
                    <a:pt x="873858" y="1917345"/>
                    <a:pt x="853829" y="1921301"/>
                    <a:pt x="828607" y="1924269"/>
                  </a:cubicBezTo>
                  <a:cubicBezTo>
                    <a:pt x="803386" y="1927236"/>
                    <a:pt x="771982" y="1928720"/>
                    <a:pt x="734397" y="1928720"/>
                  </a:cubicBezTo>
                  <a:cubicBezTo>
                    <a:pt x="696811" y="1928720"/>
                    <a:pt x="665408" y="1927236"/>
                    <a:pt x="640186" y="1924269"/>
                  </a:cubicBezTo>
                  <a:cubicBezTo>
                    <a:pt x="614964" y="1921301"/>
                    <a:pt x="594935" y="1917345"/>
                    <a:pt x="580099" y="1912400"/>
                  </a:cubicBezTo>
                  <a:cubicBezTo>
                    <a:pt x="565263" y="1907454"/>
                    <a:pt x="554630" y="1901025"/>
                    <a:pt x="548201" y="1893112"/>
                  </a:cubicBezTo>
                  <a:cubicBezTo>
                    <a:pt x="541772" y="1885200"/>
                    <a:pt x="538558" y="1876298"/>
                    <a:pt x="538558" y="1866407"/>
                  </a:cubicBezTo>
                  <a:lnTo>
                    <a:pt x="538558" y="318980"/>
                  </a:lnTo>
                  <a:lnTo>
                    <a:pt x="57861" y="318980"/>
                  </a:lnTo>
                  <a:cubicBezTo>
                    <a:pt x="47970" y="318980"/>
                    <a:pt x="39563" y="316013"/>
                    <a:pt x="32640" y="310079"/>
                  </a:cubicBezTo>
                  <a:cubicBezTo>
                    <a:pt x="25716" y="304144"/>
                    <a:pt x="19781" y="294995"/>
                    <a:pt x="14836" y="282631"/>
                  </a:cubicBezTo>
                  <a:cubicBezTo>
                    <a:pt x="9891" y="270268"/>
                    <a:pt x="6181" y="253948"/>
                    <a:pt x="3709" y="233672"/>
                  </a:cubicBezTo>
                  <a:cubicBezTo>
                    <a:pt x="1236" y="213395"/>
                    <a:pt x="0" y="188915"/>
                    <a:pt x="0" y="160232"/>
                  </a:cubicBezTo>
                  <a:cubicBezTo>
                    <a:pt x="0" y="130559"/>
                    <a:pt x="1236" y="105338"/>
                    <a:pt x="3709" y="84567"/>
                  </a:cubicBezTo>
                  <a:cubicBezTo>
                    <a:pt x="6181" y="63796"/>
                    <a:pt x="9891" y="47229"/>
                    <a:pt x="14836" y="34865"/>
                  </a:cubicBezTo>
                  <a:cubicBezTo>
                    <a:pt x="19781" y="22501"/>
                    <a:pt x="25716" y="13600"/>
                    <a:pt x="32640" y="8160"/>
                  </a:cubicBezTo>
                  <a:cubicBezTo>
                    <a:pt x="39563" y="2720"/>
                    <a:pt x="47970" y="0"/>
                    <a:pt x="5786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98867" y="802692"/>
              <a:ext cx="2209529" cy="2397284"/>
            </a:xfrm>
            <a:custGeom>
              <a:avLst/>
              <a:gdLst>
                <a:gd name="connsiteX0" fmla="*/ 0 w 2209529"/>
                <a:gd name="connsiteY0" fmla="*/ 293050 h 2397284"/>
                <a:gd name="connsiteX1" fmla="*/ 22306 w 2209529"/>
                <a:gd name="connsiteY1" fmla="*/ 300922 h 2397284"/>
                <a:gd name="connsiteX2" fmla="*/ 503003 w 2209529"/>
                <a:gd name="connsiteY2" fmla="*/ 300922 h 2397284"/>
                <a:gd name="connsiteX3" fmla="*/ 503003 w 2209529"/>
                <a:gd name="connsiteY3" fmla="*/ 729388 h 2397284"/>
                <a:gd name="connsiteX4" fmla="*/ 1406731 w 2209529"/>
                <a:gd name="connsiteY4" fmla="*/ 0 h 2397284"/>
                <a:gd name="connsiteX5" fmla="*/ 2209529 w 2209529"/>
                <a:gd name="connsiteY5" fmla="*/ 696401 h 2397284"/>
                <a:gd name="connsiteX6" fmla="*/ 2209529 w 2209529"/>
                <a:gd name="connsiteY6" fmla="*/ 2397284 h 2397284"/>
                <a:gd name="connsiteX7" fmla="*/ 1115822 w 2209529"/>
                <a:gd name="connsiteY7" fmla="*/ 2397284 h 2397284"/>
                <a:gd name="connsiteX8" fmla="*/ 516470 w 2209529"/>
                <a:gd name="connsiteY8" fmla="*/ 1877366 h 2397284"/>
                <a:gd name="connsiteX9" fmla="*/ 544544 w 2209529"/>
                <a:gd name="connsiteY9" fmla="*/ 1894342 h 2397284"/>
                <a:gd name="connsiteX10" fmla="*/ 604631 w 2209529"/>
                <a:gd name="connsiteY10" fmla="*/ 1906211 h 2397284"/>
                <a:gd name="connsiteX11" fmla="*/ 698842 w 2209529"/>
                <a:gd name="connsiteY11" fmla="*/ 1910662 h 2397284"/>
                <a:gd name="connsiteX12" fmla="*/ 793052 w 2209529"/>
                <a:gd name="connsiteY12" fmla="*/ 1906211 h 2397284"/>
                <a:gd name="connsiteX13" fmla="*/ 853139 w 2209529"/>
                <a:gd name="connsiteY13" fmla="*/ 1894342 h 2397284"/>
                <a:gd name="connsiteX14" fmla="*/ 885037 w 2209529"/>
                <a:gd name="connsiteY14" fmla="*/ 1875054 h 2397284"/>
                <a:gd name="connsiteX15" fmla="*/ 894681 w 2209529"/>
                <a:gd name="connsiteY15" fmla="*/ 1848349 h 2397284"/>
                <a:gd name="connsiteX16" fmla="*/ 894681 w 2209529"/>
                <a:gd name="connsiteY16" fmla="*/ 300922 h 2397284"/>
                <a:gd name="connsiteX17" fmla="*/ 1375377 w 2209529"/>
                <a:gd name="connsiteY17" fmla="*/ 300922 h 2397284"/>
                <a:gd name="connsiteX18" fmla="*/ 1399857 w 2209529"/>
                <a:gd name="connsiteY18" fmla="*/ 292021 h 2397284"/>
                <a:gd name="connsiteX19" fmla="*/ 1418402 w 2209529"/>
                <a:gd name="connsiteY19" fmla="*/ 264573 h 2397284"/>
                <a:gd name="connsiteX20" fmla="*/ 1429530 w 2209529"/>
                <a:gd name="connsiteY20" fmla="*/ 215614 h 2397284"/>
                <a:gd name="connsiteX21" fmla="*/ 1433239 w 2209529"/>
                <a:gd name="connsiteY21" fmla="*/ 142174 h 2397284"/>
                <a:gd name="connsiteX22" fmla="*/ 1429530 w 2209529"/>
                <a:gd name="connsiteY22" fmla="*/ 66509 h 2397284"/>
                <a:gd name="connsiteX23" fmla="*/ 1418402 w 2209529"/>
                <a:gd name="connsiteY23" fmla="*/ 16807 h 239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09529" h="2397284">
                  <a:moveTo>
                    <a:pt x="0" y="293050"/>
                  </a:moveTo>
                  <a:lnTo>
                    <a:pt x="22306" y="300922"/>
                  </a:lnTo>
                  <a:lnTo>
                    <a:pt x="503003" y="300922"/>
                  </a:lnTo>
                  <a:lnTo>
                    <a:pt x="503003" y="729388"/>
                  </a:lnTo>
                  <a:close/>
                  <a:moveTo>
                    <a:pt x="1406731" y="0"/>
                  </a:moveTo>
                  <a:lnTo>
                    <a:pt x="2209529" y="696401"/>
                  </a:lnTo>
                  <a:lnTo>
                    <a:pt x="2209529" y="2397284"/>
                  </a:lnTo>
                  <a:lnTo>
                    <a:pt x="1115822" y="2397284"/>
                  </a:lnTo>
                  <a:lnTo>
                    <a:pt x="516470" y="1877366"/>
                  </a:lnTo>
                  <a:lnTo>
                    <a:pt x="544544" y="1894342"/>
                  </a:lnTo>
                  <a:cubicBezTo>
                    <a:pt x="559380" y="1899287"/>
                    <a:pt x="579409" y="1903243"/>
                    <a:pt x="604631" y="1906211"/>
                  </a:cubicBezTo>
                  <a:cubicBezTo>
                    <a:pt x="629853" y="1909178"/>
                    <a:pt x="661256" y="1910662"/>
                    <a:pt x="698842" y="1910662"/>
                  </a:cubicBezTo>
                  <a:cubicBezTo>
                    <a:pt x="736427" y="1910662"/>
                    <a:pt x="767831" y="1909178"/>
                    <a:pt x="793052" y="1906211"/>
                  </a:cubicBezTo>
                  <a:cubicBezTo>
                    <a:pt x="818274" y="1903243"/>
                    <a:pt x="838303" y="1899287"/>
                    <a:pt x="853139" y="1894342"/>
                  </a:cubicBezTo>
                  <a:cubicBezTo>
                    <a:pt x="867976" y="1889396"/>
                    <a:pt x="878608" y="1882967"/>
                    <a:pt x="885037" y="1875054"/>
                  </a:cubicBezTo>
                  <a:cubicBezTo>
                    <a:pt x="891466" y="1867142"/>
                    <a:pt x="894681" y="1858240"/>
                    <a:pt x="894681" y="1848349"/>
                  </a:cubicBezTo>
                  <a:lnTo>
                    <a:pt x="894681" y="300922"/>
                  </a:lnTo>
                  <a:lnTo>
                    <a:pt x="1375377" y="300922"/>
                  </a:lnTo>
                  <a:cubicBezTo>
                    <a:pt x="1384279" y="300922"/>
                    <a:pt x="1392439" y="297955"/>
                    <a:pt x="1399857" y="292021"/>
                  </a:cubicBezTo>
                  <a:cubicBezTo>
                    <a:pt x="1407275" y="286086"/>
                    <a:pt x="1413457" y="276937"/>
                    <a:pt x="1418402" y="264573"/>
                  </a:cubicBezTo>
                  <a:cubicBezTo>
                    <a:pt x="1423348" y="252210"/>
                    <a:pt x="1427057" y="235890"/>
                    <a:pt x="1429530" y="215614"/>
                  </a:cubicBezTo>
                  <a:cubicBezTo>
                    <a:pt x="1432003" y="195337"/>
                    <a:pt x="1433239" y="170857"/>
                    <a:pt x="1433239" y="142174"/>
                  </a:cubicBezTo>
                  <a:cubicBezTo>
                    <a:pt x="1433239" y="112501"/>
                    <a:pt x="1432003" y="87280"/>
                    <a:pt x="1429530" y="66509"/>
                  </a:cubicBezTo>
                  <a:cubicBezTo>
                    <a:pt x="1427057" y="45738"/>
                    <a:pt x="1423348" y="29171"/>
                    <a:pt x="1418402" y="168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48784" y="2137172"/>
            <a:ext cx="1291827" cy="1291827"/>
            <a:chOff x="1382807" y="174388"/>
            <a:chExt cx="3025589" cy="3025588"/>
          </a:xfrm>
        </p:grpSpPr>
        <p:sp>
          <p:nvSpPr>
            <p:cNvPr id="12" name="Rectangle 11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0121" y="810818"/>
              <a:ext cx="1868275" cy="2389158"/>
            </a:xfrm>
            <a:custGeom>
              <a:avLst/>
              <a:gdLst>
                <a:gd name="connsiteX0" fmla="*/ 0 w 1868275"/>
                <a:gd name="connsiteY0" fmla="*/ 1718 h 2389158"/>
                <a:gd name="connsiteX1" fmla="*/ 506810 w 1868275"/>
                <a:gd name="connsiteY1" fmla="*/ 441359 h 2389158"/>
                <a:gd name="connsiteX2" fmla="*/ 476232 w 1868275"/>
                <a:gd name="connsiteY2" fmla="*/ 509406 h 2389158"/>
                <a:gd name="connsiteX3" fmla="*/ 418370 w 1868275"/>
                <a:gd name="connsiteY3" fmla="*/ 653319 h 2389158"/>
                <a:gd name="connsiteX4" fmla="*/ 360509 w 1868275"/>
                <a:gd name="connsiteY4" fmla="*/ 809100 h 2389158"/>
                <a:gd name="connsiteX5" fmla="*/ 357541 w 1868275"/>
                <a:gd name="connsiteY5" fmla="*/ 809100 h 2389158"/>
                <a:gd name="connsiteX6" fmla="*/ 295971 w 1868275"/>
                <a:gd name="connsiteY6" fmla="*/ 650351 h 2389158"/>
                <a:gd name="connsiteX7" fmla="*/ 234400 w 1868275"/>
                <a:gd name="connsiteY7" fmla="*/ 506439 h 2389158"/>
                <a:gd name="connsiteX8" fmla="*/ 20757 w 1868275"/>
                <a:gd name="connsiteY8" fmla="*/ 34645 h 2389158"/>
                <a:gd name="connsiteX9" fmla="*/ 1103694 w 1868275"/>
                <a:gd name="connsiteY9" fmla="*/ 0 h 2389158"/>
                <a:gd name="connsiteX10" fmla="*/ 1868275 w 1868275"/>
                <a:gd name="connsiteY10" fmla="*/ 663249 h 2389158"/>
                <a:gd name="connsiteX11" fmla="*/ 1868275 w 1868275"/>
                <a:gd name="connsiteY11" fmla="*/ 2389158 h 2389158"/>
                <a:gd name="connsiteX12" fmla="*/ 768108 w 1868275"/>
                <a:gd name="connsiteY12" fmla="*/ 2389158 h 2389158"/>
                <a:gd name="connsiteX13" fmla="*/ 176188 w 1868275"/>
                <a:gd name="connsiteY13" fmla="*/ 1875688 h 2389158"/>
                <a:gd name="connsiteX14" fmla="*/ 193600 w 1868275"/>
                <a:gd name="connsiteY14" fmla="*/ 1886216 h 2389158"/>
                <a:gd name="connsiteX15" fmla="*/ 253687 w 1868275"/>
                <a:gd name="connsiteY15" fmla="*/ 1898085 h 2389158"/>
                <a:gd name="connsiteX16" fmla="*/ 348639 w 1868275"/>
                <a:gd name="connsiteY16" fmla="*/ 1902536 h 2389158"/>
                <a:gd name="connsiteX17" fmla="*/ 442850 w 1868275"/>
                <a:gd name="connsiteY17" fmla="*/ 1898085 h 2389158"/>
                <a:gd name="connsiteX18" fmla="*/ 502937 w 1868275"/>
                <a:gd name="connsiteY18" fmla="*/ 1886216 h 2389158"/>
                <a:gd name="connsiteX19" fmla="*/ 534835 w 1868275"/>
                <a:gd name="connsiteY19" fmla="*/ 1866928 h 2389158"/>
                <a:gd name="connsiteX20" fmla="*/ 544479 w 1868275"/>
                <a:gd name="connsiteY20" fmla="*/ 1840223 h 2389158"/>
                <a:gd name="connsiteX21" fmla="*/ 544479 w 1868275"/>
                <a:gd name="connsiteY21" fmla="*/ 1165171 h 2389158"/>
                <a:gd name="connsiteX22" fmla="*/ 1069684 w 1868275"/>
                <a:gd name="connsiteY22" fmla="*/ 119212 h 2389158"/>
                <a:gd name="connsiteX23" fmla="*/ 1105291 w 1868275"/>
                <a:gd name="connsiteY23" fmla="*/ 34645 h 2389158"/>
                <a:gd name="connsiteX24" fmla="*/ 1107702 w 1868275"/>
                <a:gd name="connsiteY24" fmla="*/ 7383 h 238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8275" h="2389158">
                  <a:moveTo>
                    <a:pt x="0" y="1718"/>
                  </a:moveTo>
                  <a:lnTo>
                    <a:pt x="506810" y="441359"/>
                  </a:lnTo>
                  <a:lnTo>
                    <a:pt x="476232" y="509406"/>
                  </a:lnTo>
                  <a:cubicBezTo>
                    <a:pt x="457439" y="554904"/>
                    <a:pt x="438152" y="602875"/>
                    <a:pt x="418370" y="653319"/>
                  </a:cubicBezTo>
                  <a:cubicBezTo>
                    <a:pt x="398588" y="703762"/>
                    <a:pt x="379301" y="755689"/>
                    <a:pt x="360509" y="809100"/>
                  </a:cubicBezTo>
                  <a:lnTo>
                    <a:pt x="357541" y="809100"/>
                  </a:lnTo>
                  <a:cubicBezTo>
                    <a:pt x="336770" y="753711"/>
                    <a:pt x="316247" y="700795"/>
                    <a:pt x="295971" y="650351"/>
                  </a:cubicBezTo>
                  <a:cubicBezTo>
                    <a:pt x="275694" y="599908"/>
                    <a:pt x="255171" y="551937"/>
                    <a:pt x="234400" y="506439"/>
                  </a:cubicBezTo>
                  <a:lnTo>
                    <a:pt x="20757" y="34645"/>
                  </a:lnTo>
                  <a:close/>
                  <a:moveTo>
                    <a:pt x="1103694" y="0"/>
                  </a:moveTo>
                  <a:lnTo>
                    <a:pt x="1868275" y="663249"/>
                  </a:lnTo>
                  <a:lnTo>
                    <a:pt x="1868275" y="2389158"/>
                  </a:lnTo>
                  <a:lnTo>
                    <a:pt x="768108" y="2389158"/>
                  </a:lnTo>
                  <a:lnTo>
                    <a:pt x="176188" y="1875688"/>
                  </a:lnTo>
                  <a:lnTo>
                    <a:pt x="193600" y="1886216"/>
                  </a:lnTo>
                  <a:cubicBezTo>
                    <a:pt x="208931" y="1891161"/>
                    <a:pt x="228960" y="1895117"/>
                    <a:pt x="253687" y="1898085"/>
                  </a:cubicBezTo>
                  <a:cubicBezTo>
                    <a:pt x="278414" y="1901052"/>
                    <a:pt x="310065" y="1902536"/>
                    <a:pt x="348639" y="1902536"/>
                  </a:cubicBezTo>
                  <a:cubicBezTo>
                    <a:pt x="386225" y="1902536"/>
                    <a:pt x="417628" y="1901052"/>
                    <a:pt x="442850" y="1898085"/>
                  </a:cubicBezTo>
                  <a:cubicBezTo>
                    <a:pt x="468072" y="1895117"/>
                    <a:pt x="488101" y="1891161"/>
                    <a:pt x="502937" y="1886216"/>
                  </a:cubicBezTo>
                  <a:cubicBezTo>
                    <a:pt x="517773" y="1881270"/>
                    <a:pt x="528406" y="1874841"/>
                    <a:pt x="534835" y="1866928"/>
                  </a:cubicBezTo>
                  <a:cubicBezTo>
                    <a:pt x="541264" y="1859016"/>
                    <a:pt x="544479" y="1850114"/>
                    <a:pt x="544479" y="1840223"/>
                  </a:cubicBezTo>
                  <a:lnTo>
                    <a:pt x="544479" y="1165171"/>
                  </a:lnTo>
                  <a:lnTo>
                    <a:pt x="1069684" y="119212"/>
                  </a:lnTo>
                  <a:cubicBezTo>
                    <a:pt x="1087488" y="83604"/>
                    <a:pt x="1099357" y="55416"/>
                    <a:pt x="1105291" y="34645"/>
                  </a:cubicBezTo>
                  <a:cubicBezTo>
                    <a:pt x="1108259" y="24260"/>
                    <a:pt x="1109062" y="15172"/>
                    <a:pt x="1107702" y="738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28726" y="775732"/>
              <a:ext cx="1519738" cy="1937622"/>
            </a:xfrm>
            <a:custGeom>
              <a:avLst/>
              <a:gdLst/>
              <a:ahLst/>
              <a:cxnLst/>
              <a:rect l="l" t="t" r="r" b="b"/>
              <a:pathLst>
                <a:path w="1519738" h="1937622">
                  <a:moveTo>
                    <a:pt x="202189" y="0"/>
                  </a:moveTo>
                  <a:cubicBezTo>
                    <a:pt x="247688" y="0"/>
                    <a:pt x="284036" y="989"/>
                    <a:pt x="311236" y="2967"/>
                  </a:cubicBezTo>
                  <a:cubicBezTo>
                    <a:pt x="338436" y="4946"/>
                    <a:pt x="359949" y="8655"/>
                    <a:pt x="375774" y="14095"/>
                  </a:cubicBezTo>
                  <a:cubicBezTo>
                    <a:pt x="391600" y="19534"/>
                    <a:pt x="403221" y="26705"/>
                    <a:pt x="410640" y="35607"/>
                  </a:cubicBezTo>
                  <a:cubicBezTo>
                    <a:pt x="418058" y="44509"/>
                    <a:pt x="425229" y="55883"/>
                    <a:pt x="432152" y="69731"/>
                  </a:cubicBezTo>
                  <a:lnTo>
                    <a:pt x="645795" y="541525"/>
                  </a:lnTo>
                  <a:cubicBezTo>
                    <a:pt x="666566" y="587023"/>
                    <a:pt x="687089" y="634994"/>
                    <a:pt x="707366" y="685437"/>
                  </a:cubicBezTo>
                  <a:cubicBezTo>
                    <a:pt x="727642" y="735881"/>
                    <a:pt x="748165" y="788797"/>
                    <a:pt x="768936" y="844186"/>
                  </a:cubicBezTo>
                  <a:lnTo>
                    <a:pt x="771904" y="844186"/>
                  </a:lnTo>
                  <a:cubicBezTo>
                    <a:pt x="790696" y="790775"/>
                    <a:pt x="809983" y="738848"/>
                    <a:pt x="829765" y="688405"/>
                  </a:cubicBezTo>
                  <a:cubicBezTo>
                    <a:pt x="849547" y="637961"/>
                    <a:pt x="868834" y="589990"/>
                    <a:pt x="887627" y="544492"/>
                  </a:cubicBezTo>
                  <a:lnTo>
                    <a:pt x="1098302" y="75665"/>
                  </a:lnTo>
                  <a:cubicBezTo>
                    <a:pt x="1103248" y="59840"/>
                    <a:pt x="1109430" y="47229"/>
                    <a:pt x="1116848" y="37833"/>
                  </a:cubicBezTo>
                  <a:cubicBezTo>
                    <a:pt x="1124266" y="28436"/>
                    <a:pt x="1135393" y="20771"/>
                    <a:pt x="1150229" y="14836"/>
                  </a:cubicBezTo>
                  <a:cubicBezTo>
                    <a:pt x="1165066" y="8902"/>
                    <a:pt x="1185342" y="4946"/>
                    <a:pt x="1211058" y="2967"/>
                  </a:cubicBezTo>
                  <a:cubicBezTo>
                    <a:pt x="1236774" y="989"/>
                    <a:pt x="1270898" y="0"/>
                    <a:pt x="1313429" y="0"/>
                  </a:cubicBezTo>
                  <a:cubicBezTo>
                    <a:pt x="1369807" y="0"/>
                    <a:pt x="1413574" y="1236"/>
                    <a:pt x="1444730" y="3709"/>
                  </a:cubicBezTo>
                  <a:cubicBezTo>
                    <a:pt x="1475886" y="6182"/>
                    <a:pt x="1497152" y="12611"/>
                    <a:pt x="1508526" y="22996"/>
                  </a:cubicBezTo>
                  <a:cubicBezTo>
                    <a:pt x="1519901" y="33382"/>
                    <a:pt x="1522621" y="48960"/>
                    <a:pt x="1516686" y="69731"/>
                  </a:cubicBezTo>
                  <a:cubicBezTo>
                    <a:pt x="1510752" y="90502"/>
                    <a:pt x="1498883" y="118690"/>
                    <a:pt x="1481079" y="154298"/>
                  </a:cubicBezTo>
                  <a:lnTo>
                    <a:pt x="955874" y="1200257"/>
                  </a:lnTo>
                  <a:lnTo>
                    <a:pt x="955874" y="1875309"/>
                  </a:lnTo>
                  <a:cubicBezTo>
                    <a:pt x="955874" y="1885200"/>
                    <a:pt x="952659" y="1894102"/>
                    <a:pt x="946230" y="1902014"/>
                  </a:cubicBezTo>
                  <a:cubicBezTo>
                    <a:pt x="939801" y="1909927"/>
                    <a:pt x="929168" y="1916356"/>
                    <a:pt x="914332" y="1921302"/>
                  </a:cubicBezTo>
                  <a:cubicBezTo>
                    <a:pt x="899496" y="1926247"/>
                    <a:pt x="879467" y="1930203"/>
                    <a:pt x="854245" y="1933171"/>
                  </a:cubicBezTo>
                  <a:cubicBezTo>
                    <a:pt x="829023" y="1936138"/>
                    <a:pt x="797620" y="1937622"/>
                    <a:pt x="760034" y="1937622"/>
                  </a:cubicBezTo>
                  <a:cubicBezTo>
                    <a:pt x="721460" y="1937622"/>
                    <a:pt x="689809" y="1936138"/>
                    <a:pt x="665082" y="1933171"/>
                  </a:cubicBezTo>
                  <a:cubicBezTo>
                    <a:pt x="640355" y="1930203"/>
                    <a:pt x="620326" y="1926247"/>
                    <a:pt x="604995" y="1921302"/>
                  </a:cubicBezTo>
                  <a:cubicBezTo>
                    <a:pt x="589664" y="1916356"/>
                    <a:pt x="579032" y="1909927"/>
                    <a:pt x="573097" y="1902014"/>
                  </a:cubicBezTo>
                  <a:cubicBezTo>
                    <a:pt x="567163" y="1894102"/>
                    <a:pt x="564195" y="1885200"/>
                    <a:pt x="564195" y="1875309"/>
                  </a:cubicBezTo>
                  <a:lnTo>
                    <a:pt x="564195" y="1200257"/>
                  </a:lnTo>
                  <a:lnTo>
                    <a:pt x="38990" y="154298"/>
                  </a:lnTo>
                  <a:cubicBezTo>
                    <a:pt x="20198" y="117701"/>
                    <a:pt x="8081" y="89265"/>
                    <a:pt x="2641" y="68989"/>
                  </a:cubicBezTo>
                  <a:cubicBezTo>
                    <a:pt x="-2799" y="48713"/>
                    <a:pt x="168" y="33382"/>
                    <a:pt x="11543" y="22996"/>
                  </a:cubicBezTo>
                  <a:cubicBezTo>
                    <a:pt x="22917" y="12611"/>
                    <a:pt x="43936" y="6182"/>
                    <a:pt x="74597" y="3709"/>
                  </a:cubicBezTo>
                  <a:cubicBezTo>
                    <a:pt x="105259" y="1236"/>
                    <a:pt x="147790" y="0"/>
                    <a:pt x="20218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4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580" y="5633232"/>
            <a:ext cx="296459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http://feeds.feedburner.com/showeet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7582" y="4983962"/>
            <a:ext cx="238129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smtClean="0">
                <a:solidFill>
                  <a:schemeClr val="bg1">
                    <a:lumMod val="85000"/>
                  </a:schemeClr>
                </a:solidFill>
              </a:rPr>
              <a:t>http://pinterest.com/showeet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581" y="4334692"/>
            <a:ext cx="97007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@showeet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7581" y="3685419"/>
            <a:ext cx="35636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z="1400" smtClean="0"/>
              <a:t>http://www.facebook.com/showeetcom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17404" y="908722"/>
            <a:ext cx="1774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http://www.showeet.com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976321" y="5750970"/>
            <a:ext cx="2871518" cy="1012911"/>
            <a:chOff x="8976320" y="5750962"/>
            <a:chExt cx="2871516" cy="1012910"/>
          </a:xfrm>
        </p:grpSpPr>
        <p:sp>
          <p:nvSpPr>
            <p:cNvPr id="8" name="Rectangle 7"/>
            <p:cNvSpPr/>
            <p:nvPr/>
          </p:nvSpPr>
          <p:spPr>
            <a:xfrm>
              <a:off x="9233019" y="6092243"/>
              <a:ext cx="2105062" cy="2308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hlinkClick r:id="rId4"/>
                </a:rPr>
                <a:t>http://www.showeet.com/terms-of-use/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063" y="6581407"/>
              <a:ext cx="173207" cy="1340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316" y="6369267"/>
              <a:ext cx="170703" cy="1340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316" y="6159316"/>
              <a:ext cx="170703" cy="13190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233019" y="6312639"/>
              <a:ext cx="2614817" cy="2308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hlinkClick r:id="rId8"/>
                </a:rPr>
                <a:t>http://www.showeet.com/fr/conditions-utilisation/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233019" y="6533040"/>
              <a:ext cx="2561919" cy="2308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hlinkClick r:id="rId9"/>
                </a:rPr>
                <a:t>http://www.showeet.com/es/condiciones-de-uso/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76320" y="5750962"/>
              <a:ext cx="2048317" cy="300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51" dirty="0">
                  <a:solidFill>
                    <a:srgbClr val="2F3947"/>
                  </a:solidFill>
                </a:rPr>
                <a:t>© Copyright Showeet.com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8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9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Add some text here as </a:t>
            </a:r>
            <a:r>
              <a:rPr lang="en-US" smtClean="0"/>
              <a:t>needed</a:t>
            </a:r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591944" y="332656"/>
            <a:ext cx="6422090" cy="6525346"/>
            <a:chOff x="4021138" y="1239838"/>
            <a:chExt cx="5529262" cy="5618163"/>
          </a:xfrm>
        </p:grpSpPr>
        <p:sp>
          <p:nvSpPr>
            <p:cNvPr id="42" name="Freeform 65"/>
            <p:cNvSpPr>
              <a:spLocks/>
            </p:cNvSpPr>
            <p:nvPr/>
          </p:nvSpPr>
          <p:spPr bwMode="auto">
            <a:xfrm>
              <a:off x="4229100" y="5148263"/>
              <a:ext cx="2670175" cy="1709738"/>
            </a:xfrm>
            <a:custGeom>
              <a:avLst/>
              <a:gdLst>
                <a:gd name="T0" fmla="*/ 1605 w 1682"/>
                <a:gd name="T1" fmla="*/ 454 h 1077"/>
                <a:gd name="T2" fmla="*/ 1532 w 1682"/>
                <a:gd name="T3" fmla="*/ 173 h 1077"/>
                <a:gd name="T4" fmla="*/ 1509 w 1682"/>
                <a:gd name="T5" fmla="*/ 512 h 1077"/>
                <a:gd name="T6" fmla="*/ 1447 w 1682"/>
                <a:gd name="T7" fmla="*/ 527 h 1077"/>
                <a:gd name="T8" fmla="*/ 1401 w 1682"/>
                <a:gd name="T9" fmla="*/ 0 h 1077"/>
                <a:gd name="T10" fmla="*/ 1274 w 1682"/>
                <a:gd name="T11" fmla="*/ 431 h 1077"/>
                <a:gd name="T12" fmla="*/ 1228 w 1682"/>
                <a:gd name="T13" fmla="*/ 415 h 1077"/>
                <a:gd name="T14" fmla="*/ 1193 w 1682"/>
                <a:gd name="T15" fmla="*/ 423 h 1077"/>
                <a:gd name="T16" fmla="*/ 1124 w 1682"/>
                <a:gd name="T17" fmla="*/ 438 h 1077"/>
                <a:gd name="T18" fmla="*/ 1039 w 1682"/>
                <a:gd name="T19" fmla="*/ 458 h 1077"/>
                <a:gd name="T20" fmla="*/ 970 w 1682"/>
                <a:gd name="T21" fmla="*/ 504 h 1077"/>
                <a:gd name="T22" fmla="*/ 924 w 1682"/>
                <a:gd name="T23" fmla="*/ 573 h 1077"/>
                <a:gd name="T24" fmla="*/ 905 w 1682"/>
                <a:gd name="T25" fmla="*/ 658 h 1077"/>
                <a:gd name="T26" fmla="*/ 866 w 1682"/>
                <a:gd name="T27" fmla="*/ 662 h 1077"/>
                <a:gd name="T28" fmla="*/ 774 w 1682"/>
                <a:gd name="T29" fmla="*/ 665 h 1077"/>
                <a:gd name="T30" fmla="*/ 681 w 1682"/>
                <a:gd name="T31" fmla="*/ 704 h 1077"/>
                <a:gd name="T32" fmla="*/ 604 w 1682"/>
                <a:gd name="T33" fmla="*/ 704 h 1077"/>
                <a:gd name="T34" fmla="*/ 512 w 1682"/>
                <a:gd name="T35" fmla="*/ 669 h 1077"/>
                <a:gd name="T36" fmla="*/ 420 w 1682"/>
                <a:gd name="T37" fmla="*/ 669 h 1077"/>
                <a:gd name="T38" fmla="*/ 350 w 1682"/>
                <a:gd name="T39" fmla="*/ 685 h 1077"/>
                <a:gd name="T40" fmla="*/ 262 w 1682"/>
                <a:gd name="T41" fmla="*/ 746 h 1077"/>
                <a:gd name="T42" fmla="*/ 193 w 1682"/>
                <a:gd name="T43" fmla="*/ 788 h 1077"/>
                <a:gd name="T44" fmla="*/ 135 w 1682"/>
                <a:gd name="T45" fmla="*/ 788 h 1077"/>
                <a:gd name="T46" fmla="*/ 96 w 1682"/>
                <a:gd name="T47" fmla="*/ 831 h 1077"/>
                <a:gd name="T48" fmla="*/ 96 w 1682"/>
                <a:gd name="T49" fmla="*/ 889 h 1077"/>
                <a:gd name="T50" fmla="*/ 135 w 1682"/>
                <a:gd name="T51" fmla="*/ 931 h 1077"/>
                <a:gd name="T52" fmla="*/ 173 w 1682"/>
                <a:gd name="T53" fmla="*/ 935 h 1077"/>
                <a:gd name="T54" fmla="*/ 173 w 1682"/>
                <a:gd name="T55" fmla="*/ 977 h 1077"/>
                <a:gd name="T56" fmla="*/ 108 w 1682"/>
                <a:gd name="T57" fmla="*/ 973 h 1077"/>
                <a:gd name="T58" fmla="*/ 50 w 1682"/>
                <a:gd name="T59" fmla="*/ 1000 h 1077"/>
                <a:gd name="T60" fmla="*/ 0 w 1682"/>
                <a:gd name="T61" fmla="*/ 1077 h 1077"/>
                <a:gd name="T62" fmla="*/ 1682 w 1682"/>
                <a:gd name="T63" fmla="*/ 450 h 1077"/>
                <a:gd name="T64" fmla="*/ 1640 w 1682"/>
                <a:gd name="T65" fmla="*/ 45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2" h="1077">
                  <a:moveTo>
                    <a:pt x="1640" y="450"/>
                  </a:moveTo>
                  <a:lnTo>
                    <a:pt x="1605" y="454"/>
                  </a:lnTo>
                  <a:lnTo>
                    <a:pt x="1605" y="173"/>
                  </a:lnTo>
                  <a:lnTo>
                    <a:pt x="1532" y="173"/>
                  </a:lnTo>
                  <a:lnTo>
                    <a:pt x="1532" y="488"/>
                  </a:lnTo>
                  <a:lnTo>
                    <a:pt x="1509" y="512"/>
                  </a:lnTo>
                  <a:lnTo>
                    <a:pt x="1490" y="538"/>
                  </a:lnTo>
                  <a:lnTo>
                    <a:pt x="1447" y="527"/>
                  </a:lnTo>
                  <a:lnTo>
                    <a:pt x="1401" y="519"/>
                  </a:lnTo>
                  <a:lnTo>
                    <a:pt x="1401" y="0"/>
                  </a:lnTo>
                  <a:lnTo>
                    <a:pt x="1274" y="0"/>
                  </a:lnTo>
                  <a:lnTo>
                    <a:pt x="1274" y="431"/>
                  </a:lnTo>
                  <a:lnTo>
                    <a:pt x="1255" y="419"/>
                  </a:lnTo>
                  <a:lnTo>
                    <a:pt x="1228" y="415"/>
                  </a:lnTo>
                  <a:lnTo>
                    <a:pt x="1213" y="415"/>
                  </a:lnTo>
                  <a:lnTo>
                    <a:pt x="1193" y="423"/>
                  </a:lnTo>
                  <a:lnTo>
                    <a:pt x="1170" y="446"/>
                  </a:lnTo>
                  <a:lnTo>
                    <a:pt x="1124" y="438"/>
                  </a:lnTo>
                  <a:lnTo>
                    <a:pt x="1078" y="442"/>
                  </a:lnTo>
                  <a:lnTo>
                    <a:pt x="1039" y="458"/>
                  </a:lnTo>
                  <a:lnTo>
                    <a:pt x="1001" y="477"/>
                  </a:lnTo>
                  <a:lnTo>
                    <a:pt x="970" y="504"/>
                  </a:lnTo>
                  <a:lnTo>
                    <a:pt x="943" y="535"/>
                  </a:lnTo>
                  <a:lnTo>
                    <a:pt x="924" y="573"/>
                  </a:lnTo>
                  <a:lnTo>
                    <a:pt x="909" y="612"/>
                  </a:lnTo>
                  <a:lnTo>
                    <a:pt x="905" y="658"/>
                  </a:lnTo>
                  <a:lnTo>
                    <a:pt x="905" y="673"/>
                  </a:lnTo>
                  <a:lnTo>
                    <a:pt x="866" y="662"/>
                  </a:lnTo>
                  <a:lnTo>
                    <a:pt x="828" y="662"/>
                  </a:lnTo>
                  <a:lnTo>
                    <a:pt x="774" y="665"/>
                  </a:lnTo>
                  <a:lnTo>
                    <a:pt x="728" y="681"/>
                  </a:lnTo>
                  <a:lnTo>
                    <a:pt x="681" y="704"/>
                  </a:lnTo>
                  <a:lnTo>
                    <a:pt x="643" y="731"/>
                  </a:lnTo>
                  <a:lnTo>
                    <a:pt x="604" y="704"/>
                  </a:lnTo>
                  <a:lnTo>
                    <a:pt x="558" y="685"/>
                  </a:lnTo>
                  <a:lnTo>
                    <a:pt x="512" y="669"/>
                  </a:lnTo>
                  <a:lnTo>
                    <a:pt x="458" y="665"/>
                  </a:lnTo>
                  <a:lnTo>
                    <a:pt x="420" y="669"/>
                  </a:lnTo>
                  <a:lnTo>
                    <a:pt x="385" y="673"/>
                  </a:lnTo>
                  <a:lnTo>
                    <a:pt x="350" y="685"/>
                  </a:lnTo>
                  <a:lnTo>
                    <a:pt x="316" y="704"/>
                  </a:lnTo>
                  <a:lnTo>
                    <a:pt x="262" y="746"/>
                  </a:lnTo>
                  <a:lnTo>
                    <a:pt x="216" y="800"/>
                  </a:lnTo>
                  <a:lnTo>
                    <a:pt x="193" y="788"/>
                  </a:lnTo>
                  <a:lnTo>
                    <a:pt x="166" y="785"/>
                  </a:lnTo>
                  <a:lnTo>
                    <a:pt x="135" y="788"/>
                  </a:lnTo>
                  <a:lnTo>
                    <a:pt x="112" y="804"/>
                  </a:lnTo>
                  <a:lnTo>
                    <a:pt x="96" y="831"/>
                  </a:lnTo>
                  <a:lnTo>
                    <a:pt x="89" y="862"/>
                  </a:lnTo>
                  <a:lnTo>
                    <a:pt x="96" y="889"/>
                  </a:lnTo>
                  <a:lnTo>
                    <a:pt x="112" y="915"/>
                  </a:lnTo>
                  <a:lnTo>
                    <a:pt x="135" y="931"/>
                  </a:lnTo>
                  <a:lnTo>
                    <a:pt x="166" y="939"/>
                  </a:lnTo>
                  <a:lnTo>
                    <a:pt x="173" y="935"/>
                  </a:lnTo>
                  <a:lnTo>
                    <a:pt x="173" y="954"/>
                  </a:lnTo>
                  <a:lnTo>
                    <a:pt x="173" y="977"/>
                  </a:lnTo>
                  <a:lnTo>
                    <a:pt x="135" y="973"/>
                  </a:lnTo>
                  <a:lnTo>
                    <a:pt x="108" y="973"/>
                  </a:lnTo>
                  <a:lnTo>
                    <a:pt x="89" y="981"/>
                  </a:lnTo>
                  <a:lnTo>
                    <a:pt x="50" y="1000"/>
                  </a:lnTo>
                  <a:lnTo>
                    <a:pt x="19" y="1035"/>
                  </a:lnTo>
                  <a:lnTo>
                    <a:pt x="0" y="1077"/>
                  </a:lnTo>
                  <a:lnTo>
                    <a:pt x="1682" y="1077"/>
                  </a:lnTo>
                  <a:lnTo>
                    <a:pt x="1682" y="450"/>
                  </a:lnTo>
                  <a:lnTo>
                    <a:pt x="1659" y="450"/>
                  </a:lnTo>
                  <a:lnTo>
                    <a:pt x="1640" y="4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6"/>
            <p:cNvSpPr>
              <a:spLocks/>
            </p:cNvSpPr>
            <p:nvPr/>
          </p:nvSpPr>
          <p:spPr bwMode="auto">
            <a:xfrm>
              <a:off x="4859338" y="6040438"/>
              <a:ext cx="122238" cy="120650"/>
            </a:xfrm>
            <a:custGeom>
              <a:avLst/>
              <a:gdLst>
                <a:gd name="T0" fmla="*/ 38 w 77"/>
                <a:gd name="T1" fmla="*/ 76 h 76"/>
                <a:gd name="T2" fmla="*/ 54 w 77"/>
                <a:gd name="T3" fmla="*/ 73 h 76"/>
                <a:gd name="T4" fmla="*/ 65 w 77"/>
                <a:gd name="T5" fmla="*/ 65 h 76"/>
                <a:gd name="T6" fmla="*/ 73 w 77"/>
                <a:gd name="T7" fmla="*/ 53 h 76"/>
                <a:gd name="T8" fmla="*/ 77 w 77"/>
                <a:gd name="T9" fmla="*/ 38 h 76"/>
                <a:gd name="T10" fmla="*/ 73 w 77"/>
                <a:gd name="T11" fmla="*/ 23 h 76"/>
                <a:gd name="T12" fmla="*/ 65 w 77"/>
                <a:gd name="T13" fmla="*/ 11 h 76"/>
                <a:gd name="T14" fmla="*/ 54 w 77"/>
                <a:gd name="T15" fmla="*/ 3 h 76"/>
                <a:gd name="T16" fmla="*/ 38 w 77"/>
                <a:gd name="T17" fmla="*/ 0 h 76"/>
                <a:gd name="T18" fmla="*/ 23 w 77"/>
                <a:gd name="T19" fmla="*/ 3 h 76"/>
                <a:gd name="T20" fmla="*/ 11 w 77"/>
                <a:gd name="T21" fmla="*/ 11 h 76"/>
                <a:gd name="T22" fmla="*/ 3 w 77"/>
                <a:gd name="T23" fmla="*/ 23 h 76"/>
                <a:gd name="T24" fmla="*/ 0 w 77"/>
                <a:gd name="T25" fmla="*/ 38 h 76"/>
                <a:gd name="T26" fmla="*/ 3 w 77"/>
                <a:gd name="T27" fmla="*/ 53 h 76"/>
                <a:gd name="T28" fmla="*/ 11 w 77"/>
                <a:gd name="T29" fmla="*/ 65 h 76"/>
                <a:gd name="T30" fmla="*/ 23 w 77"/>
                <a:gd name="T31" fmla="*/ 73 h 76"/>
                <a:gd name="T32" fmla="*/ 38 w 77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76">
                  <a:moveTo>
                    <a:pt x="38" y="76"/>
                  </a:moveTo>
                  <a:lnTo>
                    <a:pt x="54" y="73"/>
                  </a:lnTo>
                  <a:lnTo>
                    <a:pt x="65" y="65"/>
                  </a:lnTo>
                  <a:lnTo>
                    <a:pt x="73" y="53"/>
                  </a:lnTo>
                  <a:lnTo>
                    <a:pt x="77" y="38"/>
                  </a:lnTo>
                  <a:lnTo>
                    <a:pt x="73" y="23"/>
                  </a:lnTo>
                  <a:lnTo>
                    <a:pt x="65" y="11"/>
                  </a:lnTo>
                  <a:lnTo>
                    <a:pt x="54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1" y="11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1" y="65"/>
                  </a:lnTo>
                  <a:lnTo>
                    <a:pt x="23" y="73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7"/>
            <p:cNvSpPr>
              <a:spLocks/>
            </p:cNvSpPr>
            <p:nvPr/>
          </p:nvSpPr>
          <p:spPr bwMode="auto">
            <a:xfrm>
              <a:off x="5322888" y="5856288"/>
              <a:ext cx="287338" cy="280988"/>
            </a:xfrm>
            <a:custGeom>
              <a:avLst/>
              <a:gdLst>
                <a:gd name="T0" fmla="*/ 93 w 181"/>
                <a:gd name="T1" fmla="*/ 177 h 177"/>
                <a:gd name="T2" fmla="*/ 127 w 181"/>
                <a:gd name="T3" fmla="*/ 169 h 177"/>
                <a:gd name="T4" fmla="*/ 154 w 181"/>
                <a:gd name="T5" fmla="*/ 150 h 177"/>
                <a:gd name="T6" fmla="*/ 173 w 181"/>
                <a:gd name="T7" fmla="*/ 123 h 177"/>
                <a:gd name="T8" fmla="*/ 181 w 181"/>
                <a:gd name="T9" fmla="*/ 89 h 177"/>
                <a:gd name="T10" fmla="*/ 173 w 181"/>
                <a:gd name="T11" fmla="*/ 54 h 177"/>
                <a:gd name="T12" fmla="*/ 154 w 181"/>
                <a:gd name="T13" fmla="*/ 23 h 177"/>
                <a:gd name="T14" fmla="*/ 127 w 181"/>
                <a:gd name="T15" fmla="*/ 4 h 177"/>
                <a:gd name="T16" fmla="*/ 93 w 181"/>
                <a:gd name="T17" fmla="*/ 0 h 177"/>
                <a:gd name="T18" fmla="*/ 54 w 181"/>
                <a:gd name="T19" fmla="*/ 4 h 177"/>
                <a:gd name="T20" fmla="*/ 27 w 181"/>
                <a:gd name="T21" fmla="*/ 23 h 177"/>
                <a:gd name="T22" fmla="*/ 8 w 181"/>
                <a:gd name="T23" fmla="*/ 54 h 177"/>
                <a:gd name="T24" fmla="*/ 0 w 181"/>
                <a:gd name="T25" fmla="*/ 89 h 177"/>
                <a:gd name="T26" fmla="*/ 8 w 181"/>
                <a:gd name="T27" fmla="*/ 123 h 177"/>
                <a:gd name="T28" fmla="*/ 27 w 181"/>
                <a:gd name="T29" fmla="*/ 150 h 177"/>
                <a:gd name="T30" fmla="*/ 54 w 181"/>
                <a:gd name="T31" fmla="*/ 169 h 177"/>
                <a:gd name="T32" fmla="*/ 93 w 181"/>
                <a:gd name="T3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" h="177">
                  <a:moveTo>
                    <a:pt x="93" y="177"/>
                  </a:moveTo>
                  <a:lnTo>
                    <a:pt x="127" y="169"/>
                  </a:lnTo>
                  <a:lnTo>
                    <a:pt x="154" y="150"/>
                  </a:lnTo>
                  <a:lnTo>
                    <a:pt x="173" y="123"/>
                  </a:lnTo>
                  <a:lnTo>
                    <a:pt x="181" y="89"/>
                  </a:lnTo>
                  <a:lnTo>
                    <a:pt x="173" y="54"/>
                  </a:lnTo>
                  <a:lnTo>
                    <a:pt x="154" y="23"/>
                  </a:lnTo>
                  <a:lnTo>
                    <a:pt x="127" y="4"/>
                  </a:lnTo>
                  <a:lnTo>
                    <a:pt x="93" y="0"/>
                  </a:lnTo>
                  <a:lnTo>
                    <a:pt x="54" y="4"/>
                  </a:lnTo>
                  <a:lnTo>
                    <a:pt x="27" y="23"/>
                  </a:lnTo>
                  <a:lnTo>
                    <a:pt x="8" y="54"/>
                  </a:lnTo>
                  <a:lnTo>
                    <a:pt x="0" y="89"/>
                  </a:lnTo>
                  <a:lnTo>
                    <a:pt x="8" y="123"/>
                  </a:lnTo>
                  <a:lnTo>
                    <a:pt x="27" y="150"/>
                  </a:lnTo>
                  <a:lnTo>
                    <a:pt x="54" y="169"/>
                  </a:lnTo>
                  <a:lnTo>
                    <a:pt x="93" y="1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8"/>
            <p:cNvSpPr>
              <a:spLocks/>
            </p:cNvSpPr>
            <p:nvPr/>
          </p:nvSpPr>
          <p:spPr bwMode="auto">
            <a:xfrm>
              <a:off x="4021138" y="6675438"/>
              <a:ext cx="141288" cy="139700"/>
            </a:xfrm>
            <a:custGeom>
              <a:avLst/>
              <a:gdLst>
                <a:gd name="T0" fmla="*/ 43 w 89"/>
                <a:gd name="T1" fmla="*/ 0 h 88"/>
                <a:gd name="T2" fmla="*/ 27 w 89"/>
                <a:gd name="T3" fmla="*/ 3 h 88"/>
                <a:gd name="T4" fmla="*/ 12 w 89"/>
                <a:gd name="T5" fmla="*/ 15 h 88"/>
                <a:gd name="T6" fmla="*/ 4 w 89"/>
                <a:gd name="T7" fmla="*/ 27 h 88"/>
                <a:gd name="T8" fmla="*/ 0 w 89"/>
                <a:gd name="T9" fmla="*/ 46 h 88"/>
                <a:gd name="T10" fmla="*/ 4 w 89"/>
                <a:gd name="T11" fmla="*/ 61 h 88"/>
                <a:gd name="T12" fmla="*/ 12 w 89"/>
                <a:gd name="T13" fmla="*/ 77 h 88"/>
                <a:gd name="T14" fmla="*/ 27 w 89"/>
                <a:gd name="T15" fmla="*/ 84 h 88"/>
                <a:gd name="T16" fmla="*/ 43 w 89"/>
                <a:gd name="T17" fmla="*/ 88 h 88"/>
                <a:gd name="T18" fmla="*/ 62 w 89"/>
                <a:gd name="T19" fmla="*/ 84 h 88"/>
                <a:gd name="T20" fmla="*/ 73 w 89"/>
                <a:gd name="T21" fmla="*/ 77 h 88"/>
                <a:gd name="T22" fmla="*/ 85 w 89"/>
                <a:gd name="T23" fmla="*/ 61 h 88"/>
                <a:gd name="T24" fmla="*/ 89 w 89"/>
                <a:gd name="T25" fmla="*/ 46 h 88"/>
                <a:gd name="T26" fmla="*/ 85 w 89"/>
                <a:gd name="T27" fmla="*/ 27 h 88"/>
                <a:gd name="T28" fmla="*/ 73 w 89"/>
                <a:gd name="T29" fmla="*/ 15 h 88"/>
                <a:gd name="T30" fmla="*/ 62 w 89"/>
                <a:gd name="T31" fmla="*/ 3 h 88"/>
                <a:gd name="T32" fmla="*/ 43 w 89"/>
                <a:gd name="T3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43" y="0"/>
                  </a:moveTo>
                  <a:lnTo>
                    <a:pt x="27" y="3"/>
                  </a:lnTo>
                  <a:lnTo>
                    <a:pt x="12" y="15"/>
                  </a:lnTo>
                  <a:lnTo>
                    <a:pt x="4" y="27"/>
                  </a:lnTo>
                  <a:lnTo>
                    <a:pt x="0" y="46"/>
                  </a:lnTo>
                  <a:lnTo>
                    <a:pt x="4" y="61"/>
                  </a:lnTo>
                  <a:lnTo>
                    <a:pt x="12" y="77"/>
                  </a:lnTo>
                  <a:lnTo>
                    <a:pt x="27" y="84"/>
                  </a:lnTo>
                  <a:lnTo>
                    <a:pt x="43" y="88"/>
                  </a:lnTo>
                  <a:lnTo>
                    <a:pt x="62" y="84"/>
                  </a:lnTo>
                  <a:lnTo>
                    <a:pt x="73" y="77"/>
                  </a:lnTo>
                  <a:lnTo>
                    <a:pt x="85" y="61"/>
                  </a:lnTo>
                  <a:lnTo>
                    <a:pt x="89" y="46"/>
                  </a:lnTo>
                  <a:lnTo>
                    <a:pt x="85" y="27"/>
                  </a:lnTo>
                  <a:lnTo>
                    <a:pt x="73" y="15"/>
                  </a:lnTo>
                  <a:lnTo>
                    <a:pt x="62" y="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9"/>
            <p:cNvSpPr>
              <a:spLocks/>
            </p:cNvSpPr>
            <p:nvPr/>
          </p:nvSpPr>
          <p:spPr bwMode="auto">
            <a:xfrm>
              <a:off x="5708650" y="5453063"/>
              <a:ext cx="261938" cy="263525"/>
            </a:xfrm>
            <a:custGeom>
              <a:avLst/>
              <a:gdLst>
                <a:gd name="T0" fmla="*/ 80 w 165"/>
                <a:gd name="T1" fmla="*/ 166 h 166"/>
                <a:gd name="T2" fmla="*/ 115 w 165"/>
                <a:gd name="T3" fmla="*/ 158 h 166"/>
                <a:gd name="T4" fmla="*/ 138 w 165"/>
                <a:gd name="T5" fmla="*/ 143 h 166"/>
                <a:gd name="T6" fmla="*/ 157 w 165"/>
                <a:gd name="T7" fmla="*/ 116 h 166"/>
                <a:gd name="T8" fmla="*/ 165 w 165"/>
                <a:gd name="T9" fmla="*/ 85 h 166"/>
                <a:gd name="T10" fmla="*/ 157 w 165"/>
                <a:gd name="T11" fmla="*/ 50 h 166"/>
                <a:gd name="T12" fmla="*/ 138 w 165"/>
                <a:gd name="T13" fmla="*/ 23 h 166"/>
                <a:gd name="T14" fmla="*/ 115 w 165"/>
                <a:gd name="T15" fmla="*/ 8 h 166"/>
                <a:gd name="T16" fmla="*/ 80 w 165"/>
                <a:gd name="T17" fmla="*/ 0 h 166"/>
                <a:gd name="T18" fmla="*/ 50 w 165"/>
                <a:gd name="T19" fmla="*/ 8 h 166"/>
                <a:gd name="T20" fmla="*/ 23 w 165"/>
                <a:gd name="T21" fmla="*/ 23 h 166"/>
                <a:gd name="T22" fmla="*/ 7 w 165"/>
                <a:gd name="T23" fmla="*/ 50 h 166"/>
                <a:gd name="T24" fmla="*/ 0 w 165"/>
                <a:gd name="T25" fmla="*/ 85 h 166"/>
                <a:gd name="T26" fmla="*/ 7 w 165"/>
                <a:gd name="T27" fmla="*/ 116 h 166"/>
                <a:gd name="T28" fmla="*/ 23 w 165"/>
                <a:gd name="T29" fmla="*/ 143 h 166"/>
                <a:gd name="T30" fmla="*/ 50 w 165"/>
                <a:gd name="T31" fmla="*/ 158 h 166"/>
                <a:gd name="T32" fmla="*/ 80 w 165"/>
                <a:gd name="T3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166">
                  <a:moveTo>
                    <a:pt x="80" y="166"/>
                  </a:moveTo>
                  <a:lnTo>
                    <a:pt x="115" y="158"/>
                  </a:lnTo>
                  <a:lnTo>
                    <a:pt x="138" y="143"/>
                  </a:lnTo>
                  <a:lnTo>
                    <a:pt x="157" y="116"/>
                  </a:lnTo>
                  <a:lnTo>
                    <a:pt x="165" y="85"/>
                  </a:lnTo>
                  <a:lnTo>
                    <a:pt x="157" y="50"/>
                  </a:lnTo>
                  <a:lnTo>
                    <a:pt x="138" y="23"/>
                  </a:lnTo>
                  <a:lnTo>
                    <a:pt x="115" y="8"/>
                  </a:lnTo>
                  <a:lnTo>
                    <a:pt x="80" y="0"/>
                  </a:lnTo>
                  <a:lnTo>
                    <a:pt x="50" y="8"/>
                  </a:lnTo>
                  <a:lnTo>
                    <a:pt x="23" y="23"/>
                  </a:lnTo>
                  <a:lnTo>
                    <a:pt x="7" y="50"/>
                  </a:lnTo>
                  <a:lnTo>
                    <a:pt x="0" y="85"/>
                  </a:lnTo>
                  <a:lnTo>
                    <a:pt x="7" y="116"/>
                  </a:lnTo>
                  <a:lnTo>
                    <a:pt x="23" y="143"/>
                  </a:lnTo>
                  <a:lnTo>
                    <a:pt x="50" y="158"/>
                  </a:lnTo>
                  <a:lnTo>
                    <a:pt x="8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auto">
            <a:xfrm>
              <a:off x="4430713" y="5843588"/>
              <a:ext cx="147638" cy="147638"/>
            </a:xfrm>
            <a:custGeom>
              <a:avLst/>
              <a:gdLst>
                <a:gd name="T0" fmla="*/ 46 w 93"/>
                <a:gd name="T1" fmla="*/ 93 h 93"/>
                <a:gd name="T2" fmla="*/ 62 w 93"/>
                <a:gd name="T3" fmla="*/ 89 h 93"/>
                <a:gd name="T4" fmla="*/ 77 w 93"/>
                <a:gd name="T5" fmla="*/ 81 h 93"/>
                <a:gd name="T6" fmla="*/ 89 w 93"/>
                <a:gd name="T7" fmla="*/ 66 h 93"/>
                <a:gd name="T8" fmla="*/ 93 w 93"/>
                <a:gd name="T9" fmla="*/ 47 h 93"/>
                <a:gd name="T10" fmla="*/ 89 w 93"/>
                <a:gd name="T11" fmla="*/ 31 h 93"/>
                <a:gd name="T12" fmla="*/ 77 w 93"/>
                <a:gd name="T13" fmla="*/ 16 h 93"/>
                <a:gd name="T14" fmla="*/ 62 w 93"/>
                <a:gd name="T15" fmla="*/ 4 h 93"/>
                <a:gd name="T16" fmla="*/ 46 w 93"/>
                <a:gd name="T17" fmla="*/ 0 h 93"/>
                <a:gd name="T18" fmla="*/ 27 w 93"/>
                <a:gd name="T19" fmla="*/ 4 h 93"/>
                <a:gd name="T20" fmla="*/ 12 w 93"/>
                <a:gd name="T21" fmla="*/ 16 h 93"/>
                <a:gd name="T22" fmla="*/ 0 w 93"/>
                <a:gd name="T23" fmla="*/ 31 h 93"/>
                <a:gd name="T24" fmla="*/ 0 w 93"/>
                <a:gd name="T25" fmla="*/ 47 h 93"/>
                <a:gd name="T26" fmla="*/ 0 w 93"/>
                <a:gd name="T27" fmla="*/ 66 h 93"/>
                <a:gd name="T28" fmla="*/ 12 w 93"/>
                <a:gd name="T29" fmla="*/ 81 h 93"/>
                <a:gd name="T30" fmla="*/ 27 w 93"/>
                <a:gd name="T31" fmla="*/ 89 h 93"/>
                <a:gd name="T32" fmla="*/ 46 w 93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3">
                  <a:moveTo>
                    <a:pt x="46" y="93"/>
                  </a:moveTo>
                  <a:lnTo>
                    <a:pt x="62" y="89"/>
                  </a:lnTo>
                  <a:lnTo>
                    <a:pt x="77" y="81"/>
                  </a:lnTo>
                  <a:lnTo>
                    <a:pt x="89" y="66"/>
                  </a:lnTo>
                  <a:lnTo>
                    <a:pt x="93" y="47"/>
                  </a:lnTo>
                  <a:lnTo>
                    <a:pt x="89" y="31"/>
                  </a:lnTo>
                  <a:lnTo>
                    <a:pt x="77" y="16"/>
                  </a:lnTo>
                  <a:lnTo>
                    <a:pt x="62" y="4"/>
                  </a:lnTo>
                  <a:lnTo>
                    <a:pt x="46" y="0"/>
                  </a:lnTo>
                  <a:lnTo>
                    <a:pt x="27" y="4"/>
                  </a:lnTo>
                  <a:lnTo>
                    <a:pt x="12" y="16"/>
                  </a:lnTo>
                  <a:lnTo>
                    <a:pt x="0" y="31"/>
                  </a:lnTo>
                  <a:lnTo>
                    <a:pt x="0" y="47"/>
                  </a:lnTo>
                  <a:lnTo>
                    <a:pt x="0" y="66"/>
                  </a:lnTo>
                  <a:lnTo>
                    <a:pt x="12" y="81"/>
                  </a:lnTo>
                  <a:lnTo>
                    <a:pt x="27" y="89"/>
                  </a:lnTo>
                  <a:lnTo>
                    <a:pt x="4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6886575" y="5148263"/>
              <a:ext cx="2663825" cy="1709738"/>
            </a:xfrm>
            <a:custGeom>
              <a:avLst/>
              <a:gdLst>
                <a:gd name="T0" fmla="*/ 77 w 1678"/>
                <a:gd name="T1" fmla="*/ 454 h 1077"/>
                <a:gd name="T2" fmla="*/ 147 w 1678"/>
                <a:gd name="T3" fmla="*/ 173 h 1077"/>
                <a:gd name="T4" fmla="*/ 174 w 1678"/>
                <a:gd name="T5" fmla="*/ 512 h 1077"/>
                <a:gd name="T6" fmla="*/ 235 w 1678"/>
                <a:gd name="T7" fmla="*/ 527 h 1077"/>
                <a:gd name="T8" fmla="*/ 281 w 1678"/>
                <a:gd name="T9" fmla="*/ 0 h 1077"/>
                <a:gd name="T10" fmla="*/ 408 w 1678"/>
                <a:gd name="T11" fmla="*/ 431 h 1077"/>
                <a:gd name="T12" fmla="*/ 455 w 1678"/>
                <a:gd name="T13" fmla="*/ 415 h 1077"/>
                <a:gd name="T14" fmla="*/ 485 w 1678"/>
                <a:gd name="T15" fmla="*/ 423 h 1077"/>
                <a:gd name="T16" fmla="*/ 558 w 1678"/>
                <a:gd name="T17" fmla="*/ 438 h 1077"/>
                <a:gd name="T18" fmla="*/ 643 w 1678"/>
                <a:gd name="T19" fmla="*/ 458 h 1077"/>
                <a:gd name="T20" fmla="*/ 712 w 1678"/>
                <a:gd name="T21" fmla="*/ 504 h 1077"/>
                <a:gd name="T22" fmla="*/ 759 w 1678"/>
                <a:gd name="T23" fmla="*/ 573 h 1077"/>
                <a:gd name="T24" fmla="*/ 778 w 1678"/>
                <a:gd name="T25" fmla="*/ 658 h 1077"/>
                <a:gd name="T26" fmla="*/ 816 w 1678"/>
                <a:gd name="T27" fmla="*/ 662 h 1077"/>
                <a:gd name="T28" fmla="*/ 909 w 1678"/>
                <a:gd name="T29" fmla="*/ 665 h 1077"/>
                <a:gd name="T30" fmla="*/ 997 w 1678"/>
                <a:gd name="T31" fmla="*/ 704 h 1077"/>
                <a:gd name="T32" fmla="*/ 1078 w 1678"/>
                <a:gd name="T33" fmla="*/ 704 h 1077"/>
                <a:gd name="T34" fmla="*/ 1170 w 1678"/>
                <a:gd name="T35" fmla="*/ 669 h 1077"/>
                <a:gd name="T36" fmla="*/ 1259 w 1678"/>
                <a:gd name="T37" fmla="*/ 669 h 1077"/>
                <a:gd name="T38" fmla="*/ 1332 w 1678"/>
                <a:gd name="T39" fmla="*/ 685 h 1077"/>
                <a:gd name="T40" fmla="*/ 1421 w 1678"/>
                <a:gd name="T41" fmla="*/ 746 h 1077"/>
                <a:gd name="T42" fmla="*/ 1490 w 1678"/>
                <a:gd name="T43" fmla="*/ 788 h 1077"/>
                <a:gd name="T44" fmla="*/ 1544 w 1678"/>
                <a:gd name="T45" fmla="*/ 788 h 1077"/>
                <a:gd name="T46" fmla="*/ 1586 w 1678"/>
                <a:gd name="T47" fmla="*/ 831 h 1077"/>
                <a:gd name="T48" fmla="*/ 1586 w 1678"/>
                <a:gd name="T49" fmla="*/ 889 h 1077"/>
                <a:gd name="T50" fmla="*/ 1544 w 1678"/>
                <a:gd name="T51" fmla="*/ 931 h 1077"/>
                <a:gd name="T52" fmla="*/ 1509 w 1678"/>
                <a:gd name="T53" fmla="*/ 935 h 1077"/>
                <a:gd name="T54" fmla="*/ 1509 w 1678"/>
                <a:gd name="T55" fmla="*/ 977 h 1077"/>
                <a:gd name="T56" fmla="*/ 1571 w 1678"/>
                <a:gd name="T57" fmla="*/ 973 h 1077"/>
                <a:gd name="T58" fmla="*/ 1632 w 1678"/>
                <a:gd name="T59" fmla="*/ 1000 h 1077"/>
                <a:gd name="T60" fmla="*/ 1678 w 1678"/>
                <a:gd name="T61" fmla="*/ 1077 h 1077"/>
                <a:gd name="T62" fmla="*/ 0 w 1678"/>
                <a:gd name="T63" fmla="*/ 450 h 1077"/>
                <a:gd name="T64" fmla="*/ 43 w 1678"/>
                <a:gd name="T65" fmla="*/ 450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8" h="1077">
                  <a:moveTo>
                    <a:pt x="43" y="450"/>
                  </a:moveTo>
                  <a:lnTo>
                    <a:pt x="77" y="454"/>
                  </a:lnTo>
                  <a:lnTo>
                    <a:pt x="77" y="173"/>
                  </a:lnTo>
                  <a:lnTo>
                    <a:pt x="147" y="173"/>
                  </a:lnTo>
                  <a:lnTo>
                    <a:pt x="147" y="488"/>
                  </a:lnTo>
                  <a:lnTo>
                    <a:pt x="174" y="512"/>
                  </a:lnTo>
                  <a:lnTo>
                    <a:pt x="193" y="538"/>
                  </a:lnTo>
                  <a:lnTo>
                    <a:pt x="235" y="527"/>
                  </a:lnTo>
                  <a:lnTo>
                    <a:pt x="281" y="519"/>
                  </a:lnTo>
                  <a:lnTo>
                    <a:pt x="281" y="0"/>
                  </a:lnTo>
                  <a:lnTo>
                    <a:pt x="408" y="0"/>
                  </a:lnTo>
                  <a:lnTo>
                    <a:pt x="408" y="431"/>
                  </a:lnTo>
                  <a:lnTo>
                    <a:pt x="428" y="419"/>
                  </a:lnTo>
                  <a:lnTo>
                    <a:pt x="455" y="415"/>
                  </a:lnTo>
                  <a:lnTo>
                    <a:pt x="470" y="415"/>
                  </a:lnTo>
                  <a:lnTo>
                    <a:pt x="485" y="423"/>
                  </a:lnTo>
                  <a:lnTo>
                    <a:pt x="512" y="446"/>
                  </a:lnTo>
                  <a:lnTo>
                    <a:pt x="558" y="438"/>
                  </a:lnTo>
                  <a:lnTo>
                    <a:pt x="601" y="442"/>
                  </a:lnTo>
                  <a:lnTo>
                    <a:pt x="643" y="458"/>
                  </a:lnTo>
                  <a:lnTo>
                    <a:pt x="682" y="477"/>
                  </a:lnTo>
                  <a:lnTo>
                    <a:pt x="712" y="504"/>
                  </a:lnTo>
                  <a:lnTo>
                    <a:pt x="739" y="535"/>
                  </a:lnTo>
                  <a:lnTo>
                    <a:pt x="759" y="573"/>
                  </a:lnTo>
                  <a:lnTo>
                    <a:pt x="770" y="612"/>
                  </a:lnTo>
                  <a:lnTo>
                    <a:pt x="778" y="658"/>
                  </a:lnTo>
                  <a:lnTo>
                    <a:pt x="774" y="673"/>
                  </a:lnTo>
                  <a:lnTo>
                    <a:pt x="816" y="662"/>
                  </a:lnTo>
                  <a:lnTo>
                    <a:pt x="855" y="662"/>
                  </a:lnTo>
                  <a:lnTo>
                    <a:pt x="909" y="665"/>
                  </a:lnTo>
                  <a:lnTo>
                    <a:pt x="955" y="681"/>
                  </a:lnTo>
                  <a:lnTo>
                    <a:pt x="997" y="704"/>
                  </a:lnTo>
                  <a:lnTo>
                    <a:pt x="1036" y="731"/>
                  </a:lnTo>
                  <a:lnTo>
                    <a:pt x="1078" y="704"/>
                  </a:lnTo>
                  <a:lnTo>
                    <a:pt x="1124" y="685"/>
                  </a:lnTo>
                  <a:lnTo>
                    <a:pt x="1170" y="669"/>
                  </a:lnTo>
                  <a:lnTo>
                    <a:pt x="1224" y="665"/>
                  </a:lnTo>
                  <a:lnTo>
                    <a:pt x="1259" y="669"/>
                  </a:lnTo>
                  <a:lnTo>
                    <a:pt x="1297" y="673"/>
                  </a:lnTo>
                  <a:lnTo>
                    <a:pt x="1332" y="685"/>
                  </a:lnTo>
                  <a:lnTo>
                    <a:pt x="1363" y="704"/>
                  </a:lnTo>
                  <a:lnTo>
                    <a:pt x="1421" y="746"/>
                  </a:lnTo>
                  <a:lnTo>
                    <a:pt x="1467" y="800"/>
                  </a:lnTo>
                  <a:lnTo>
                    <a:pt x="1490" y="788"/>
                  </a:lnTo>
                  <a:lnTo>
                    <a:pt x="1517" y="785"/>
                  </a:lnTo>
                  <a:lnTo>
                    <a:pt x="1544" y="788"/>
                  </a:lnTo>
                  <a:lnTo>
                    <a:pt x="1571" y="804"/>
                  </a:lnTo>
                  <a:lnTo>
                    <a:pt x="1586" y="831"/>
                  </a:lnTo>
                  <a:lnTo>
                    <a:pt x="1594" y="862"/>
                  </a:lnTo>
                  <a:lnTo>
                    <a:pt x="1586" y="889"/>
                  </a:lnTo>
                  <a:lnTo>
                    <a:pt x="1571" y="915"/>
                  </a:lnTo>
                  <a:lnTo>
                    <a:pt x="1544" y="931"/>
                  </a:lnTo>
                  <a:lnTo>
                    <a:pt x="1517" y="939"/>
                  </a:lnTo>
                  <a:lnTo>
                    <a:pt x="1509" y="935"/>
                  </a:lnTo>
                  <a:lnTo>
                    <a:pt x="1509" y="954"/>
                  </a:lnTo>
                  <a:lnTo>
                    <a:pt x="1509" y="977"/>
                  </a:lnTo>
                  <a:lnTo>
                    <a:pt x="1548" y="973"/>
                  </a:lnTo>
                  <a:lnTo>
                    <a:pt x="1571" y="973"/>
                  </a:lnTo>
                  <a:lnTo>
                    <a:pt x="1594" y="981"/>
                  </a:lnTo>
                  <a:lnTo>
                    <a:pt x="1632" y="1000"/>
                  </a:lnTo>
                  <a:lnTo>
                    <a:pt x="1663" y="1035"/>
                  </a:lnTo>
                  <a:lnTo>
                    <a:pt x="1678" y="1077"/>
                  </a:lnTo>
                  <a:lnTo>
                    <a:pt x="0" y="1077"/>
                  </a:lnTo>
                  <a:lnTo>
                    <a:pt x="0" y="450"/>
                  </a:lnTo>
                  <a:lnTo>
                    <a:pt x="20" y="450"/>
                  </a:lnTo>
                  <a:lnTo>
                    <a:pt x="43" y="450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auto">
            <a:xfrm>
              <a:off x="8462963" y="5532438"/>
              <a:ext cx="122238" cy="122238"/>
            </a:xfrm>
            <a:custGeom>
              <a:avLst/>
              <a:gdLst>
                <a:gd name="T0" fmla="*/ 39 w 77"/>
                <a:gd name="T1" fmla="*/ 77 h 77"/>
                <a:gd name="T2" fmla="*/ 23 w 77"/>
                <a:gd name="T3" fmla="*/ 73 h 77"/>
                <a:gd name="T4" fmla="*/ 8 w 77"/>
                <a:gd name="T5" fmla="*/ 66 h 77"/>
                <a:gd name="T6" fmla="*/ 0 w 77"/>
                <a:gd name="T7" fmla="*/ 54 h 77"/>
                <a:gd name="T8" fmla="*/ 0 w 77"/>
                <a:gd name="T9" fmla="*/ 39 h 77"/>
                <a:gd name="T10" fmla="*/ 0 w 77"/>
                <a:gd name="T11" fmla="*/ 23 h 77"/>
                <a:gd name="T12" fmla="*/ 8 w 77"/>
                <a:gd name="T13" fmla="*/ 12 h 77"/>
                <a:gd name="T14" fmla="*/ 23 w 77"/>
                <a:gd name="T15" fmla="*/ 4 h 77"/>
                <a:gd name="T16" fmla="*/ 39 w 77"/>
                <a:gd name="T17" fmla="*/ 0 h 77"/>
                <a:gd name="T18" fmla="*/ 50 w 77"/>
                <a:gd name="T19" fmla="*/ 4 h 77"/>
                <a:gd name="T20" fmla="*/ 66 w 77"/>
                <a:gd name="T21" fmla="*/ 12 h 77"/>
                <a:gd name="T22" fmla="*/ 73 w 77"/>
                <a:gd name="T23" fmla="*/ 23 h 77"/>
                <a:gd name="T24" fmla="*/ 77 w 77"/>
                <a:gd name="T25" fmla="*/ 39 h 77"/>
                <a:gd name="T26" fmla="*/ 73 w 77"/>
                <a:gd name="T27" fmla="*/ 54 h 77"/>
                <a:gd name="T28" fmla="*/ 66 w 77"/>
                <a:gd name="T29" fmla="*/ 66 h 77"/>
                <a:gd name="T30" fmla="*/ 50 w 77"/>
                <a:gd name="T31" fmla="*/ 73 h 77"/>
                <a:gd name="T32" fmla="*/ 39 w 77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77">
                  <a:moveTo>
                    <a:pt x="39" y="77"/>
                  </a:moveTo>
                  <a:lnTo>
                    <a:pt x="23" y="73"/>
                  </a:lnTo>
                  <a:lnTo>
                    <a:pt x="8" y="66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8" y="12"/>
                  </a:lnTo>
                  <a:lnTo>
                    <a:pt x="23" y="4"/>
                  </a:lnTo>
                  <a:lnTo>
                    <a:pt x="39" y="0"/>
                  </a:lnTo>
                  <a:lnTo>
                    <a:pt x="50" y="4"/>
                  </a:lnTo>
                  <a:lnTo>
                    <a:pt x="66" y="12"/>
                  </a:lnTo>
                  <a:lnTo>
                    <a:pt x="73" y="23"/>
                  </a:lnTo>
                  <a:lnTo>
                    <a:pt x="77" y="39"/>
                  </a:lnTo>
                  <a:lnTo>
                    <a:pt x="73" y="54"/>
                  </a:lnTo>
                  <a:lnTo>
                    <a:pt x="66" y="66"/>
                  </a:lnTo>
                  <a:lnTo>
                    <a:pt x="50" y="73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8218488" y="6015038"/>
              <a:ext cx="280988" cy="287338"/>
            </a:xfrm>
            <a:custGeom>
              <a:avLst/>
              <a:gdLst>
                <a:gd name="T0" fmla="*/ 89 w 177"/>
                <a:gd name="T1" fmla="*/ 181 h 181"/>
                <a:gd name="T2" fmla="*/ 54 w 177"/>
                <a:gd name="T3" fmla="*/ 173 h 181"/>
                <a:gd name="T4" fmla="*/ 24 w 177"/>
                <a:gd name="T5" fmla="*/ 154 h 181"/>
                <a:gd name="T6" fmla="*/ 4 w 177"/>
                <a:gd name="T7" fmla="*/ 127 h 181"/>
                <a:gd name="T8" fmla="*/ 0 w 177"/>
                <a:gd name="T9" fmla="*/ 92 h 181"/>
                <a:gd name="T10" fmla="*/ 4 w 177"/>
                <a:gd name="T11" fmla="*/ 54 h 181"/>
                <a:gd name="T12" fmla="*/ 24 w 177"/>
                <a:gd name="T13" fmla="*/ 27 h 181"/>
                <a:gd name="T14" fmla="*/ 54 w 177"/>
                <a:gd name="T15" fmla="*/ 8 h 181"/>
                <a:gd name="T16" fmla="*/ 89 w 177"/>
                <a:gd name="T17" fmla="*/ 0 h 181"/>
                <a:gd name="T18" fmla="*/ 124 w 177"/>
                <a:gd name="T19" fmla="*/ 8 h 181"/>
                <a:gd name="T20" fmla="*/ 151 w 177"/>
                <a:gd name="T21" fmla="*/ 27 h 181"/>
                <a:gd name="T22" fmla="*/ 170 w 177"/>
                <a:gd name="T23" fmla="*/ 54 h 181"/>
                <a:gd name="T24" fmla="*/ 177 w 177"/>
                <a:gd name="T25" fmla="*/ 92 h 181"/>
                <a:gd name="T26" fmla="*/ 170 w 177"/>
                <a:gd name="T27" fmla="*/ 127 h 181"/>
                <a:gd name="T28" fmla="*/ 151 w 177"/>
                <a:gd name="T29" fmla="*/ 154 h 181"/>
                <a:gd name="T30" fmla="*/ 124 w 177"/>
                <a:gd name="T31" fmla="*/ 173 h 181"/>
                <a:gd name="T32" fmla="*/ 89 w 177"/>
                <a:gd name="T3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" h="181">
                  <a:moveTo>
                    <a:pt x="89" y="181"/>
                  </a:moveTo>
                  <a:lnTo>
                    <a:pt x="54" y="173"/>
                  </a:lnTo>
                  <a:lnTo>
                    <a:pt x="24" y="154"/>
                  </a:lnTo>
                  <a:lnTo>
                    <a:pt x="4" y="127"/>
                  </a:lnTo>
                  <a:lnTo>
                    <a:pt x="0" y="92"/>
                  </a:lnTo>
                  <a:lnTo>
                    <a:pt x="4" y="54"/>
                  </a:lnTo>
                  <a:lnTo>
                    <a:pt x="24" y="27"/>
                  </a:lnTo>
                  <a:lnTo>
                    <a:pt x="54" y="8"/>
                  </a:lnTo>
                  <a:lnTo>
                    <a:pt x="89" y="0"/>
                  </a:lnTo>
                  <a:lnTo>
                    <a:pt x="124" y="8"/>
                  </a:lnTo>
                  <a:lnTo>
                    <a:pt x="151" y="27"/>
                  </a:lnTo>
                  <a:lnTo>
                    <a:pt x="170" y="54"/>
                  </a:lnTo>
                  <a:lnTo>
                    <a:pt x="177" y="92"/>
                  </a:lnTo>
                  <a:lnTo>
                    <a:pt x="170" y="127"/>
                  </a:lnTo>
                  <a:lnTo>
                    <a:pt x="151" y="154"/>
                  </a:lnTo>
                  <a:lnTo>
                    <a:pt x="124" y="173"/>
                  </a:lnTo>
                  <a:lnTo>
                    <a:pt x="89" y="181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7851775" y="5783263"/>
              <a:ext cx="147638" cy="146050"/>
            </a:xfrm>
            <a:custGeom>
              <a:avLst/>
              <a:gdLst>
                <a:gd name="T0" fmla="*/ 47 w 93"/>
                <a:gd name="T1" fmla="*/ 92 h 92"/>
                <a:gd name="T2" fmla="*/ 27 w 93"/>
                <a:gd name="T3" fmla="*/ 88 h 92"/>
                <a:gd name="T4" fmla="*/ 12 w 93"/>
                <a:gd name="T5" fmla="*/ 77 h 92"/>
                <a:gd name="T6" fmla="*/ 0 w 93"/>
                <a:gd name="T7" fmla="*/ 62 h 92"/>
                <a:gd name="T8" fmla="*/ 0 w 93"/>
                <a:gd name="T9" fmla="*/ 46 h 92"/>
                <a:gd name="T10" fmla="*/ 0 w 93"/>
                <a:gd name="T11" fmla="*/ 27 h 92"/>
                <a:gd name="T12" fmla="*/ 12 w 93"/>
                <a:gd name="T13" fmla="*/ 11 h 92"/>
                <a:gd name="T14" fmla="*/ 27 w 93"/>
                <a:gd name="T15" fmla="*/ 0 h 92"/>
                <a:gd name="T16" fmla="*/ 47 w 93"/>
                <a:gd name="T17" fmla="*/ 0 h 92"/>
                <a:gd name="T18" fmla="*/ 62 w 93"/>
                <a:gd name="T19" fmla="*/ 0 h 92"/>
                <a:gd name="T20" fmla="*/ 77 w 93"/>
                <a:gd name="T21" fmla="*/ 11 h 92"/>
                <a:gd name="T22" fmla="*/ 89 w 93"/>
                <a:gd name="T23" fmla="*/ 27 h 92"/>
                <a:gd name="T24" fmla="*/ 93 w 93"/>
                <a:gd name="T25" fmla="*/ 46 h 92"/>
                <a:gd name="T26" fmla="*/ 89 w 93"/>
                <a:gd name="T27" fmla="*/ 62 h 92"/>
                <a:gd name="T28" fmla="*/ 77 w 93"/>
                <a:gd name="T29" fmla="*/ 77 h 92"/>
                <a:gd name="T30" fmla="*/ 62 w 93"/>
                <a:gd name="T31" fmla="*/ 88 h 92"/>
                <a:gd name="T32" fmla="*/ 47 w 93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2">
                  <a:moveTo>
                    <a:pt x="47" y="92"/>
                  </a:moveTo>
                  <a:lnTo>
                    <a:pt x="27" y="88"/>
                  </a:lnTo>
                  <a:lnTo>
                    <a:pt x="12" y="77"/>
                  </a:lnTo>
                  <a:lnTo>
                    <a:pt x="0" y="62"/>
                  </a:lnTo>
                  <a:lnTo>
                    <a:pt x="0" y="46"/>
                  </a:lnTo>
                  <a:lnTo>
                    <a:pt x="0" y="27"/>
                  </a:lnTo>
                  <a:lnTo>
                    <a:pt x="12" y="11"/>
                  </a:lnTo>
                  <a:lnTo>
                    <a:pt x="27" y="0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7" y="11"/>
                  </a:lnTo>
                  <a:lnTo>
                    <a:pt x="89" y="27"/>
                  </a:lnTo>
                  <a:lnTo>
                    <a:pt x="93" y="46"/>
                  </a:lnTo>
                  <a:lnTo>
                    <a:pt x="89" y="62"/>
                  </a:lnTo>
                  <a:lnTo>
                    <a:pt x="77" y="77"/>
                  </a:lnTo>
                  <a:lnTo>
                    <a:pt x="62" y="88"/>
                  </a:lnTo>
                  <a:lnTo>
                    <a:pt x="47" y="92"/>
                  </a:lnTo>
                  <a:close/>
                </a:path>
              </a:pathLst>
            </a:custGeom>
            <a:solidFill>
              <a:srgbClr val="EF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75"/>
            <p:cNvSpPr>
              <a:spLocks noChangeArrowheads="1"/>
            </p:cNvSpPr>
            <p:nvPr/>
          </p:nvSpPr>
          <p:spPr bwMode="auto">
            <a:xfrm>
              <a:off x="6148388" y="5105400"/>
              <a:ext cx="384175" cy="98425"/>
            </a:xfrm>
            <a:prstGeom prst="rect">
              <a:avLst/>
            </a:prstGeom>
            <a:solidFill>
              <a:srgbClr val="4D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5983288" y="4916488"/>
              <a:ext cx="622300" cy="212725"/>
            </a:xfrm>
            <a:custGeom>
              <a:avLst/>
              <a:gdLst>
                <a:gd name="T0" fmla="*/ 392 w 392"/>
                <a:gd name="T1" fmla="*/ 65 h 134"/>
                <a:gd name="T2" fmla="*/ 385 w 392"/>
                <a:gd name="T3" fmla="*/ 92 h 134"/>
                <a:gd name="T4" fmla="*/ 369 w 392"/>
                <a:gd name="T5" fmla="*/ 115 h 134"/>
                <a:gd name="T6" fmla="*/ 350 w 392"/>
                <a:gd name="T7" fmla="*/ 127 h 134"/>
                <a:gd name="T8" fmla="*/ 323 w 392"/>
                <a:gd name="T9" fmla="*/ 134 h 134"/>
                <a:gd name="T10" fmla="*/ 69 w 392"/>
                <a:gd name="T11" fmla="*/ 134 h 134"/>
                <a:gd name="T12" fmla="*/ 42 w 392"/>
                <a:gd name="T13" fmla="*/ 127 h 134"/>
                <a:gd name="T14" fmla="*/ 19 w 392"/>
                <a:gd name="T15" fmla="*/ 115 h 134"/>
                <a:gd name="T16" fmla="*/ 7 w 392"/>
                <a:gd name="T17" fmla="*/ 92 h 134"/>
                <a:gd name="T18" fmla="*/ 0 w 392"/>
                <a:gd name="T19" fmla="*/ 65 h 134"/>
                <a:gd name="T20" fmla="*/ 7 w 392"/>
                <a:gd name="T21" fmla="*/ 38 h 134"/>
                <a:gd name="T22" fmla="*/ 19 w 392"/>
                <a:gd name="T23" fmla="*/ 19 h 134"/>
                <a:gd name="T24" fmla="*/ 42 w 392"/>
                <a:gd name="T25" fmla="*/ 4 h 134"/>
                <a:gd name="T26" fmla="*/ 69 w 392"/>
                <a:gd name="T27" fmla="*/ 0 h 134"/>
                <a:gd name="T28" fmla="*/ 323 w 392"/>
                <a:gd name="T29" fmla="*/ 0 h 134"/>
                <a:gd name="T30" fmla="*/ 350 w 392"/>
                <a:gd name="T31" fmla="*/ 4 h 134"/>
                <a:gd name="T32" fmla="*/ 369 w 392"/>
                <a:gd name="T33" fmla="*/ 19 h 134"/>
                <a:gd name="T34" fmla="*/ 385 w 392"/>
                <a:gd name="T35" fmla="*/ 38 h 134"/>
                <a:gd name="T36" fmla="*/ 392 w 392"/>
                <a:gd name="T37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134">
                  <a:moveTo>
                    <a:pt x="392" y="65"/>
                  </a:moveTo>
                  <a:lnTo>
                    <a:pt x="385" y="92"/>
                  </a:lnTo>
                  <a:lnTo>
                    <a:pt x="369" y="115"/>
                  </a:lnTo>
                  <a:lnTo>
                    <a:pt x="350" y="127"/>
                  </a:lnTo>
                  <a:lnTo>
                    <a:pt x="323" y="134"/>
                  </a:lnTo>
                  <a:lnTo>
                    <a:pt x="69" y="134"/>
                  </a:lnTo>
                  <a:lnTo>
                    <a:pt x="42" y="127"/>
                  </a:lnTo>
                  <a:lnTo>
                    <a:pt x="19" y="115"/>
                  </a:lnTo>
                  <a:lnTo>
                    <a:pt x="7" y="92"/>
                  </a:lnTo>
                  <a:lnTo>
                    <a:pt x="0" y="65"/>
                  </a:lnTo>
                  <a:lnTo>
                    <a:pt x="7" y="38"/>
                  </a:lnTo>
                  <a:lnTo>
                    <a:pt x="19" y="19"/>
                  </a:lnTo>
                  <a:lnTo>
                    <a:pt x="42" y="4"/>
                  </a:lnTo>
                  <a:lnTo>
                    <a:pt x="69" y="0"/>
                  </a:lnTo>
                  <a:lnTo>
                    <a:pt x="323" y="0"/>
                  </a:lnTo>
                  <a:lnTo>
                    <a:pt x="350" y="4"/>
                  </a:lnTo>
                  <a:lnTo>
                    <a:pt x="369" y="19"/>
                  </a:lnTo>
                  <a:lnTo>
                    <a:pt x="385" y="38"/>
                  </a:lnTo>
                  <a:lnTo>
                    <a:pt x="392" y="65"/>
                  </a:lnTo>
                  <a:close/>
                </a:path>
              </a:pathLst>
            </a:custGeom>
            <a:solidFill>
              <a:srgbClr val="F36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77"/>
            <p:cNvSpPr>
              <a:spLocks noChangeArrowheads="1"/>
            </p:cNvSpPr>
            <p:nvPr/>
          </p:nvSpPr>
          <p:spPr bwMode="auto">
            <a:xfrm>
              <a:off x="7259638" y="5105400"/>
              <a:ext cx="385763" cy="98425"/>
            </a:xfrm>
            <a:prstGeom prst="rect">
              <a:avLst/>
            </a:prstGeom>
            <a:solidFill>
              <a:srgbClr val="668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7094538" y="4916488"/>
              <a:ext cx="617538" cy="212725"/>
            </a:xfrm>
            <a:custGeom>
              <a:avLst/>
              <a:gdLst>
                <a:gd name="T0" fmla="*/ 389 w 389"/>
                <a:gd name="T1" fmla="*/ 65 h 134"/>
                <a:gd name="T2" fmla="*/ 385 w 389"/>
                <a:gd name="T3" fmla="*/ 92 h 134"/>
                <a:gd name="T4" fmla="*/ 370 w 389"/>
                <a:gd name="T5" fmla="*/ 115 h 134"/>
                <a:gd name="T6" fmla="*/ 347 w 389"/>
                <a:gd name="T7" fmla="*/ 127 h 134"/>
                <a:gd name="T8" fmla="*/ 324 w 389"/>
                <a:gd name="T9" fmla="*/ 134 h 134"/>
                <a:gd name="T10" fmla="*/ 66 w 389"/>
                <a:gd name="T11" fmla="*/ 134 h 134"/>
                <a:gd name="T12" fmla="*/ 43 w 389"/>
                <a:gd name="T13" fmla="*/ 127 h 134"/>
                <a:gd name="T14" fmla="*/ 20 w 389"/>
                <a:gd name="T15" fmla="*/ 115 h 134"/>
                <a:gd name="T16" fmla="*/ 4 w 389"/>
                <a:gd name="T17" fmla="*/ 92 h 134"/>
                <a:gd name="T18" fmla="*/ 0 w 389"/>
                <a:gd name="T19" fmla="*/ 65 h 134"/>
                <a:gd name="T20" fmla="*/ 4 w 389"/>
                <a:gd name="T21" fmla="*/ 38 h 134"/>
                <a:gd name="T22" fmla="*/ 20 w 389"/>
                <a:gd name="T23" fmla="*/ 19 h 134"/>
                <a:gd name="T24" fmla="*/ 43 w 389"/>
                <a:gd name="T25" fmla="*/ 4 h 134"/>
                <a:gd name="T26" fmla="*/ 66 w 389"/>
                <a:gd name="T27" fmla="*/ 0 h 134"/>
                <a:gd name="T28" fmla="*/ 324 w 389"/>
                <a:gd name="T29" fmla="*/ 0 h 134"/>
                <a:gd name="T30" fmla="*/ 347 w 389"/>
                <a:gd name="T31" fmla="*/ 4 h 134"/>
                <a:gd name="T32" fmla="*/ 370 w 389"/>
                <a:gd name="T33" fmla="*/ 19 h 134"/>
                <a:gd name="T34" fmla="*/ 385 w 389"/>
                <a:gd name="T35" fmla="*/ 38 h 134"/>
                <a:gd name="T36" fmla="*/ 389 w 389"/>
                <a:gd name="T37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9" h="134">
                  <a:moveTo>
                    <a:pt x="389" y="65"/>
                  </a:moveTo>
                  <a:lnTo>
                    <a:pt x="385" y="92"/>
                  </a:lnTo>
                  <a:lnTo>
                    <a:pt x="370" y="115"/>
                  </a:lnTo>
                  <a:lnTo>
                    <a:pt x="347" y="127"/>
                  </a:lnTo>
                  <a:lnTo>
                    <a:pt x="324" y="134"/>
                  </a:lnTo>
                  <a:lnTo>
                    <a:pt x="66" y="134"/>
                  </a:lnTo>
                  <a:lnTo>
                    <a:pt x="43" y="127"/>
                  </a:lnTo>
                  <a:lnTo>
                    <a:pt x="20" y="115"/>
                  </a:lnTo>
                  <a:lnTo>
                    <a:pt x="4" y="92"/>
                  </a:lnTo>
                  <a:lnTo>
                    <a:pt x="0" y="65"/>
                  </a:lnTo>
                  <a:lnTo>
                    <a:pt x="4" y="38"/>
                  </a:lnTo>
                  <a:lnTo>
                    <a:pt x="20" y="19"/>
                  </a:lnTo>
                  <a:lnTo>
                    <a:pt x="43" y="4"/>
                  </a:lnTo>
                  <a:lnTo>
                    <a:pt x="66" y="0"/>
                  </a:lnTo>
                  <a:lnTo>
                    <a:pt x="324" y="0"/>
                  </a:lnTo>
                  <a:lnTo>
                    <a:pt x="347" y="4"/>
                  </a:lnTo>
                  <a:lnTo>
                    <a:pt x="370" y="19"/>
                  </a:lnTo>
                  <a:lnTo>
                    <a:pt x="385" y="38"/>
                  </a:lnTo>
                  <a:lnTo>
                    <a:pt x="389" y="65"/>
                  </a:lnTo>
                  <a:close/>
                </a:path>
              </a:pathLst>
            </a:custGeom>
            <a:solidFill>
              <a:srgbClr val="F8A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6502400" y="1239838"/>
              <a:ext cx="390525" cy="3236913"/>
            </a:xfrm>
            <a:custGeom>
              <a:avLst/>
              <a:gdLst>
                <a:gd name="T0" fmla="*/ 246 w 246"/>
                <a:gd name="T1" fmla="*/ 0 h 2039"/>
                <a:gd name="T2" fmla="*/ 208 w 246"/>
                <a:gd name="T3" fmla="*/ 11 h 2039"/>
                <a:gd name="T4" fmla="*/ 177 w 246"/>
                <a:gd name="T5" fmla="*/ 27 h 2039"/>
                <a:gd name="T6" fmla="*/ 146 w 246"/>
                <a:gd name="T7" fmla="*/ 46 h 2039"/>
                <a:gd name="T8" fmla="*/ 119 w 246"/>
                <a:gd name="T9" fmla="*/ 73 h 2039"/>
                <a:gd name="T10" fmla="*/ 96 w 246"/>
                <a:gd name="T11" fmla="*/ 108 h 2039"/>
                <a:gd name="T12" fmla="*/ 77 w 246"/>
                <a:gd name="T13" fmla="*/ 142 h 2039"/>
                <a:gd name="T14" fmla="*/ 42 w 246"/>
                <a:gd name="T15" fmla="*/ 215 h 2039"/>
                <a:gd name="T16" fmla="*/ 23 w 246"/>
                <a:gd name="T17" fmla="*/ 296 h 2039"/>
                <a:gd name="T18" fmla="*/ 8 w 246"/>
                <a:gd name="T19" fmla="*/ 369 h 2039"/>
                <a:gd name="T20" fmla="*/ 4 w 246"/>
                <a:gd name="T21" fmla="*/ 400 h 2039"/>
                <a:gd name="T22" fmla="*/ 0 w 246"/>
                <a:gd name="T23" fmla="*/ 431 h 2039"/>
                <a:gd name="T24" fmla="*/ 0 w 246"/>
                <a:gd name="T25" fmla="*/ 454 h 2039"/>
                <a:gd name="T26" fmla="*/ 0 w 246"/>
                <a:gd name="T27" fmla="*/ 469 h 2039"/>
                <a:gd name="T28" fmla="*/ 0 w 246"/>
                <a:gd name="T29" fmla="*/ 2039 h 2039"/>
                <a:gd name="T30" fmla="*/ 246 w 246"/>
                <a:gd name="T31" fmla="*/ 2039 h 2039"/>
                <a:gd name="T32" fmla="*/ 246 w 246"/>
                <a:gd name="T33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" h="2039">
                  <a:moveTo>
                    <a:pt x="246" y="0"/>
                  </a:moveTo>
                  <a:lnTo>
                    <a:pt x="208" y="11"/>
                  </a:lnTo>
                  <a:lnTo>
                    <a:pt x="177" y="27"/>
                  </a:lnTo>
                  <a:lnTo>
                    <a:pt x="146" y="46"/>
                  </a:lnTo>
                  <a:lnTo>
                    <a:pt x="119" y="73"/>
                  </a:lnTo>
                  <a:lnTo>
                    <a:pt x="96" y="108"/>
                  </a:lnTo>
                  <a:lnTo>
                    <a:pt x="77" y="142"/>
                  </a:lnTo>
                  <a:lnTo>
                    <a:pt x="42" y="215"/>
                  </a:lnTo>
                  <a:lnTo>
                    <a:pt x="23" y="296"/>
                  </a:lnTo>
                  <a:lnTo>
                    <a:pt x="8" y="369"/>
                  </a:lnTo>
                  <a:lnTo>
                    <a:pt x="4" y="400"/>
                  </a:lnTo>
                  <a:lnTo>
                    <a:pt x="0" y="431"/>
                  </a:lnTo>
                  <a:lnTo>
                    <a:pt x="0" y="454"/>
                  </a:lnTo>
                  <a:lnTo>
                    <a:pt x="0" y="469"/>
                  </a:lnTo>
                  <a:lnTo>
                    <a:pt x="0" y="2039"/>
                  </a:lnTo>
                  <a:lnTo>
                    <a:pt x="246" y="2039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36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6892925" y="1239838"/>
              <a:ext cx="396875" cy="3236913"/>
            </a:xfrm>
            <a:custGeom>
              <a:avLst/>
              <a:gdLst>
                <a:gd name="T0" fmla="*/ 0 w 250"/>
                <a:gd name="T1" fmla="*/ 0 h 2039"/>
                <a:gd name="T2" fmla="*/ 39 w 250"/>
                <a:gd name="T3" fmla="*/ 11 h 2039"/>
                <a:gd name="T4" fmla="*/ 73 w 250"/>
                <a:gd name="T5" fmla="*/ 27 h 2039"/>
                <a:gd name="T6" fmla="*/ 100 w 250"/>
                <a:gd name="T7" fmla="*/ 46 h 2039"/>
                <a:gd name="T8" fmla="*/ 127 w 250"/>
                <a:gd name="T9" fmla="*/ 73 h 2039"/>
                <a:gd name="T10" fmla="*/ 150 w 250"/>
                <a:gd name="T11" fmla="*/ 108 h 2039"/>
                <a:gd name="T12" fmla="*/ 173 w 250"/>
                <a:gd name="T13" fmla="*/ 142 h 2039"/>
                <a:gd name="T14" fmla="*/ 204 w 250"/>
                <a:gd name="T15" fmla="*/ 215 h 2039"/>
                <a:gd name="T16" fmla="*/ 227 w 250"/>
                <a:gd name="T17" fmla="*/ 296 h 2039"/>
                <a:gd name="T18" fmla="*/ 239 w 250"/>
                <a:gd name="T19" fmla="*/ 369 h 2039"/>
                <a:gd name="T20" fmla="*/ 243 w 250"/>
                <a:gd name="T21" fmla="*/ 400 h 2039"/>
                <a:gd name="T22" fmla="*/ 247 w 250"/>
                <a:gd name="T23" fmla="*/ 431 h 2039"/>
                <a:gd name="T24" fmla="*/ 247 w 250"/>
                <a:gd name="T25" fmla="*/ 454 h 2039"/>
                <a:gd name="T26" fmla="*/ 250 w 250"/>
                <a:gd name="T27" fmla="*/ 469 h 2039"/>
                <a:gd name="T28" fmla="*/ 250 w 250"/>
                <a:gd name="T29" fmla="*/ 2039 h 2039"/>
                <a:gd name="T30" fmla="*/ 0 w 250"/>
                <a:gd name="T31" fmla="*/ 2039 h 2039"/>
                <a:gd name="T32" fmla="*/ 0 w 250"/>
                <a:gd name="T33" fmla="*/ 0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0" h="2039">
                  <a:moveTo>
                    <a:pt x="0" y="0"/>
                  </a:moveTo>
                  <a:lnTo>
                    <a:pt x="39" y="11"/>
                  </a:lnTo>
                  <a:lnTo>
                    <a:pt x="73" y="27"/>
                  </a:lnTo>
                  <a:lnTo>
                    <a:pt x="100" y="46"/>
                  </a:lnTo>
                  <a:lnTo>
                    <a:pt x="127" y="73"/>
                  </a:lnTo>
                  <a:lnTo>
                    <a:pt x="150" y="108"/>
                  </a:lnTo>
                  <a:lnTo>
                    <a:pt x="173" y="142"/>
                  </a:lnTo>
                  <a:lnTo>
                    <a:pt x="204" y="215"/>
                  </a:lnTo>
                  <a:lnTo>
                    <a:pt x="227" y="296"/>
                  </a:lnTo>
                  <a:lnTo>
                    <a:pt x="239" y="369"/>
                  </a:lnTo>
                  <a:lnTo>
                    <a:pt x="243" y="400"/>
                  </a:lnTo>
                  <a:lnTo>
                    <a:pt x="247" y="431"/>
                  </a:lnTo>
                  <a:lnTo>
                    <a:pt x="247" y="454"/>
                  </a:lnTo>
                  <a:lnTo>
                    <a:pt x="250" y="469"/>
                  </a:lnTo>
                  <a:lnTo>
                    <a:pt x="250" y="2039"/>
                  </a:lnTo>
                  <a:lnTo>
                    <a:pt x="0" y="2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A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81"/>
            <p:cNvSpPr>
              <a:spLocks noChangeArrowheads="1"/>
            </p:cNvSpPr>
            <p:nvPr/>
          </p:nvSpPr>
          <p:spPr bwMode="auto">
            <a:xfrm>
              <a:off x="6502400" y="2973388"/>
              <a:ext cx="390525" cy="42863"/>
            </a:xfrm>
            <a:prstGeom prst="rect">
              <a:avLst/>
            </a:prstGeom>
            <a:solidFill>
              <a:srgbClr val="F0E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82"/>
            <p:cNvSpPr>
              <a:spLocks noChangeArrowheads="1"/>
            </p:cNvSpPr>
            <p:nvPr/>
          </p:nvSpPr>
          <p:spPr bwMode="auto">
            <a:xfrm>
              <a:off x="6892925" y="2973388"/>
              <a:ext cx="396875" cy="42863"/>
            </a:xfrm>
            <a:prstGeom prst="rect">
              <a:avLst/>
            </a:prstGeom>
            <a:solidFill>
              <a:srgbClr val="E9E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83"/>
            <p:cNvSpPr>
              <a:spLocks noChangeArrowheads="1"/>
            </p:cNvSpPr>
            <p:nvPr/>
          </p:nvSpPr>
          <p:spPr bwMode="auto">
            <a:xfrm>
              <a:off x="6502400" y="2149475"/>
              <a:ext cx="390525" cy="49213"/>
            </a:xfrm>
            <a:prstGeom prst="rect">
              <a:avLst/>
            </a:prstGeom>
            <a:solidFill>
              <a:srgbClr val="F0E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84"/>
            <p:cNvSpPr>
              <a:spLocks noChangeArrowheads="1"/>
            </p:cNvSpPr>
            <p:nvPr/>
          </p:nvSpPr>
          <p:spPr bwMode="auto">
            <a:xfrm>
              <a:off x="6892925" y="2149475"/>
              <a:ext cx="396875" cy="49213"/>
            </a:xfrm>
            <a:prstGeom prst="rect">
              <a:avLst/>
            </a:prstGeom>
            <a:solidFill>
              <a:srgbClr val="E9E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6069013" y="1728788"/>
              <a:ext cx="219075" cy="2765425"/>
            </a:xfrm>
            <a:custGeom>
              <a:avLst/>
              <a:gdLst>
                <a:gd name="T0" fmla="*/ 23 w 138"/>
                <a:gd name="T1" fmla="*/ 1742 h 1742"/>
                <a:gd name="T2" fmla="*/ 138 w 138"/>
                <a:gd name="T3" fmla="*/ 1742 h 1742"/>
                <a:gd name="T4" fmla="*/ 138 w 138"/>
                <a:gd name="T5" fmla="*/ 0 h 1742"/>
                <a:gd name="T6" fmla="*/ 127 w 138"/>
                <a:gd name="T7" fmla="*/ 4 h 1742"/>
                <a:gd name="T8" fmla="*/ 115 w 138"/>
                <a:gd name="T9" fmla="*/ 15 h 1742"/>
                <a:gd name="T10" fmla="*/ 100 w 138"/>
                <a:gd name="T11" fmla="*/ 38 h 1742"/>
                <a:gd name="T12" fmla="*/ 92 w 138"/>
                <a:gd name="T13" fmla="*/ 54 h 1742"/>
                <a:gd name="T14" fmla="*/ 81 w 138"/>
                <a:gd name="T15" fmla="*/ 73 h 1742"/>
                <a:gd name="T16" fmla="*/ 57 w 138"/>
                <a:gd name="T17" fmla="*/ 138 h 1742"/>
                <a:gd name="T18" fmla="*/ 34 w 138"/>
                <a:gd name="T19" fmla="*/ 207 h 1742"/>
                <a:gd name="T20" fmla="*/ 19 w 138"/>
                <a:gd name="T21" fmla="*/ 273 h 1742"/>
                <a:gd name="T22" fmla="*/ 11 w 138"/>
                <a:gd name="T23" fmla="*/ 338 h 1742"/>
                <a:gd name="T24" fmla="*/ 7 w 138"/>
                <a:gd name="T25" fmla="*/ 373 h 1742"/>
                <a:gd name="T26" fmla="*/ 7 w 138"/>
                <a:gd name="T27" fmla="*/ 415 h 1742"/>
                <a:gd name="T28" fmla="*/ 4 w 138"/>
                <a:gd name="T29" fmla="*/ 504 h 1742"/>
                <a:gd name="T30" fmla="*/ 0 w 138"/>
                <a:gd name="T31" fmla="*/ 604 h 1742"/>
                <a:gd name="T32" fmla="*/ 0 w 138"/>
                <a:gd name="T33" fmla="*/ 711 h 1742"/>
                <a:gd name="T34" fmla="*/ 0 w 138"/>
                <a:gd name="T35" fmla="*/ 823 h 1742"/>
                <a:gd name="T36" fmla="*/ 0 w 138"/>
                <a:gd name="T37" fmla="*/ 938 h 1742"/>
                <a:gd name="T38" fmla="*/ 0 w 138"/>
                <a:gd name="T39" fmla="*/ 1058 h 1742"/>
                <a:gd name="T40" fmla="*/ 0 w 138"/>
                <a:gd name="T41" fmla="*/ 1173 h 1742"/>
                <a:gd name="T42" fmla="*/ 4 w 138"/>
                <a:gd name="T43" fmla="*/ 1284 h 1742"/>
                <a:gd name="T44" fmla="*/ 4 w 138"/>
                <a:gd name="T45" fmla="*/ 1388 h 1742"/>
                <a:gd name="T46" fmla="*/ 4 w 138"/>
                <a:gd name="T47" fmla="*/ 1485 h 1742"/>
                <a:gd name="T48" fmla="*/ 7 w 138"/>
                <a:gd name="T49" fmla="*/ 1569 h 1742"/>
                <a:gd name="T50" fmla="*/ 7 w 138"/>
                <a:gd name="T51" fmla="*/ 1608 h 1742"/>
                <a:gd name="T52" fmla="*/ 7 w 138"/>
                <a:gd name="T53" fmla="*/ 1638 h 1742"/>
                <a:gd name="T54" fmla="*/ 7 w 138"/>
                <a:gd name="T55" fmla="*/ 1669 h 1742"/>
                <a:gd name="T56" fmla="*/ 7 w 138"/>
                <a:gd name="T57" fmla="*/ 1692 h 1742"/>
                <a:gd name="T58" fmla="*/ 7 w 138"/>
                <a:gd name="T59" fmla="*/ 1711 h 1742"/>
                <a:gd name="T60" fmla="*/ 11 w 138"/>
                <a:gd name="T61" fmla="*/ 1727 h 1742"/>
                <a:gd name="T62" fmla="*/ 11 w 138"/>
                <a:gd name="T63" fmla="*/ 1735 h 1742"/>
                <a:gd name="T64" fmla="*/ 11 w 138"/>
                <a:gd name="T65" fmla="*/ 1738 h 1742"/>
                <a:gd name="T66" fmla="*/ 23 w 138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1742">
                  <a:moveTo>
                    <a:pt x="23" y="1742"/>
                  </a:moveTo>
                  <a:lnTo>
                    <a:pt x="138" y="1742"/>
                  </a:lnTo>
                  <a:lnTo>
                    <a:pt x="138" y="0"/>
                  </a:lnTo>
                  <a:lnTo>
                    <a:pt x="127" y="4"/>
                  </a:lnTo>
                  <a:lnTo>
                    <a:pt x="115" y="15"/>
                  </a:lnTo>
                  <a:lnTo>
                    <a:pt x="100" y="38"/>
                  </a:lnTo>
                  <a:lnTo>
                    <a:pt x="92" y="54"/>
                  </a:lnTo>
                  <a:lnTo>
                    <a:pt x="81" y="73"/>
                  </a:lnTo>
                  <a:lnTo>
                    <a:pt x="57" y="138"/>
                  </a:lnTo>
                  <a:lnTo>
                    <a:pt x="34" y="207"/>
                  </a:lnTo>
                  <a:lnTo>
                    <a:pt x="19" y="273"/>
                  </a:lnTo>
                  <a:lnTo>
                    <a:pt x="11" y="338"/>
                  </a:lnTo>
                  <a:lnTo>
                    <a:pt x="7" y="373"/>
                  </a:lnTo>
                  <a:lnTo>
                    <a:pt x="7" y="415"/>
                  </a:lnTo>
                  <a:lnTo>
                    <a:pt x="4" y="504"/>
                  </a:lnTo>
                  <a:lnTo>
                    <a:pt x="0" y="604"/>
                  </a:lnTo>
                  <a:lnTo>
                    <a:pt x="0" y="711"/>
                  </a:lnTo>
                  <a:lnTo>
                    <a:pt x="0" y="823"/>
                  </a:lnTo>
                  <a:lnTo>
                    <a:pt x="0" y="938"/>
                  </a:lnTo>
                  <a:lnTo>
                    <a:pt x="0" y="1058"/>
                  </a:lnTo>
                  <a:lnTo>
                    <a:pt x="0" y="1173"/>
                  </a:lnTo>
                  <a:lnTo>
                    <a:pt x="4" y="1284"/>
                  </a:lnTo>
                  <a:lnTo>
                    <a:pt x="4" y="1388"/>
                  </a:lnTo>
                  <a:lnTo>
                    <a:pt x="4" y="1485"/>
                  </a:lnTo>
                  <a:lnTo>
                    <a:pt x="7" y="1569"/>
                  </a:lnTo>
                  <a:lnTo>
                    <a:pt x="7" y="1608"/>
                  </a:lnTo>
                  <a:lnTo>
                    <a:pt x="7" y="1638"/>
                  </a:lnTo>
                  <a:lnTo>
                    <a:pt x="7" y="1669"/>
                  </a:lnTo>
                  <a:lnTo>
                    <a:pt x="7" y="1692"/>
                  </a:lnTo>
                  <a:lnTo>
                    <a:pt x="7" y="1711"/>
                  </a:lnTo>
                  <a:lnTo>
                    <a:pt x="11" y="1727"/>
                  </a:lnTo>
                  <a:lnTo>
                    <a:pt x="11" y="1735"/>
                  </a:lnTo>
                  <a:lnTo>
                    <a:pt x="11" y="1738"/>
                  </a:lnTo>
                  <a:lnTo>
                    <a:pt x="23" y="1742"/>
                  </a:lnTo>
                  <a:close/>
                </a:path>
              </a:pathLst>
            </a:custGeom>
            <a:solidFill>
              <a:srgbClr val="C4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6"/>
            <p:cNvSpPr>
              <a:spLocks/>
            </p:cNvSpPr>
            <p:nvPr/>
          </p:nvSpPr>
          <p:spPr bwMode="auto">
            <a:xfrm>
              <a:off x="6288088" y="1728788"/>
              <a:ext cx="220663" cy="2765425"/>
            </a:xfrm>
            <a:custGeom>
              <a:avLst/>
              <a:gdLst>
                <a:gd name="T0" fmla="*/ 116 w 139"/>
                <a:gd name="T1" fmla="*/ 1742 h 1742"/>
                <a:gd name="T2" fmla="*/ 131 w 139"/>
                <a:gd name="T3" fmla="*/ 1738 h 1742"/>
                <a:gd name="T4" fmla="*/ 131 w 139"/>
                <a:gd name="T5" fmla="*/ 1735 h 1742"/>
                <a:gd name="T6" fmla="*/ 131 w 139"/>
                <a:gd name="T7" fmla="*/ 1727 h 1742"/>
                <a:gd name="T8" fmla="*/ 131 w 139"/>
                <a:gd name="T9" fmla="*/ 1711 h 1742"/>
                <a:gd name="T10" fmla="*/ 131 w 139"/>
                <a:gd name="T11" fmla="*/ 1692 h 1742"/>
                <a:gd name="T12" fmla="*/ 131 w 139"/>
                <a:gd name="T13" fmla="*/ 1669 h 1742"/>
                <a:gd name="T14" fmla="*/ 131 w 139"/>
                <a:gd name="T15" fmla="*/ 1638 h 1742"/>
                <a:gd name="T16" fmla="*/ 131 w 139"/>
                <a:gd name="T17" fmla="*/ 1608 h 1742"/>
                <a:gd name="T18" fmla="*/ 131 w 139"/>
                <a:gd name="T19" fmla="*/ 1569 h 1742"/>
                <a:gd name="T20" fmla="*/ 135 w 139"/>
                <a:gd name="T21" fmla="*/ 1485 h 1742"/>
                <a:gd name="T22" fmla="*/ 135 w 139"/>
                <a:gd name="T23" fmla="*/ 1388 h 1742"/>
                <a:gd name="T24" fmla="*/ 139 w 139"/>
                <a:gd name="T25" fmla="*/ 1284 h 1742"/>
                <a:gd name="T26" fmla="*/ 139 w 139"/>
                <a:gd name="T27" fmla="*/ 1173 h 1742"/>
                <a:gd name="T28" fmla="*/ 139 w 139"/>
                <a:gd name="T29" fmla="*/ 1058 h 1742"/>
                <a:gd name="T30" fmla="*/ 139 w 139"/>
                <a:gd name="T31" fmla="*/ 938 h 1742"/>
                <a:gd name="T32" fmla="*/ 139 w 139"/>
                <a:gd name="T33" fmla="*/ 823 h 1742"/>
                <a:gd name="T34" fmla="*/ 139 w 139"/>
                <a:gd name="T35" fmla="*/ 711 h 1742"/>
                <a:gd name="T36" fmla="*/ 139 w 139"/>
                <a:gd name="T37" fmla="*/ 604 h 1742"/>
                <a:gd name="T38" fmla="*/ 135 w 139"/>
                <a:gd name="T39" fmla="*/ 504 h 1742"/>
                <a:gd name="T40" fmla="*/ 135 w 139"/>
                <a:gd name="T41" fmla="*/ 411 h 1742"/>
                <a:gd name="T42" fmla="*/ 131 w 139"/>
                <a:gd name="T43" fmla="*/ 373 h 1742"/>
                <a:gd name="T44" fmla="*/ 131 w 139"/>
                <a:gd name="T45" fmla="*/ 338 h 1742"/>
                <a:gd name="T46" fmla="*/ 120 w 139"/>
                <a:gd name="T47" fmla="*/ 273 h 1742"/>
                <a:gd name="T48" fmla="*/ 104 w 139"/>
                <a:gd name="T49" fmla="*/ 207 h 1742"/>
                <a:gd name="T50" fmla="*/ 81 w 139"/>
                <a:gd name="T51" fmla="*/ 138 h 1742"/>
                <a:gd name="T52" fmla="*/ 58 w 139"/>
                <a:gd name="T53" fmla="*/ 73 h 1742"/>
                <a:gd name="T54" fmla="*/ 46 w 139"/>
                <a:gd name="T55" fmla="*/ 54 h 1742"/>
                <a:gd name="T56" fmla="*/ 39 w 139"/>
                <a:gd name="T57" fmla="*/ 38 h 1742"/>
                <a:gd name="T58" fmla="*/ 23 w 139"/>
                <a:gd name="T59" fmla="*/ 15 h 1742"/>
                <a:gd name="T60" fmla="*/ 12 w 139"/>
                <a:gd name="T61" fmla="*/ 4 h 1742"/>
                <a:gd name="T62" fmla="*/ 0 w 139"/>
                <a:gd name="T63" fmla="*/ 0 h 1742"/>
                <a:gd name="T64" fmla="*/ 0 w 139"/>
                <a:gd name="T65" fmla="*/ 1742 h 1742"/>
                <a:gd name="T66" fmla="*/ 116 w 139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" h="1742">
                  <a:moveTo>
                    <a:pt x="116" y="1742"/>
                  </a:moveTo>
                  <a:lnTo>
                    <a:pt x="131" y="1738"/>
                  </a:lnTo>
                  <a:lnTo>
                    <a:pt x="131" y="1735"/>
                  </a:lnTo>
                  <a:lnTo>
                    <a:pt x="131" y="1727"/>
                  </a:lnTo>
                  <a:lnTo>
                    <a:pt x="131" y="1711"/>
                  </a:lnTo>
                  <a:lnTo>
                    <a:pt x="131" y="1692"/>
                  </a:lnTo>
                  <a:lnTo>
                    <a:pt x="131" y="1669"/>
                  </a:lnTo>
                  <a:lnTo>
                    <a:pt x="131" y="1638"/>
                  </a:lnTo>
                  <a:lnTo>
                    <a:pt x="131" y="1608"/>
                  </a:lnTo>
                  <a:lnTo>
                    <a:pt x="131" y="1569"/>
                  </a:lnTo>
                  <a:lnTo>
                    <a:pt x="135" y="1485"/>
                  </a:lnTo>
                  <a:lnTo>
                    <a:pt x="135" y="1388"/>
                  </a:lnTo>
                  <a:lnTo>
                    <a:pt x="139" y="1284"/>
                  </a:lnTo>
                  <a:lnTo>
                    <a:pt x="139" y="1173"/>
                  </a:lnTo>
                  <a:lnTo>
                    <a:pt x="139" y="1058"/>
                  </a:lnTo>
                  <a:lnTo>
                    <a:pt x="139" y="938"/>
                  </a:lnTo>
                  <a:lnTo>
                    <a:pt x="139" y="823"/>
                  </a:lnTo>
                  <a:lnTo>
                    <a:pt x="139" y="711"/>
                  </a:lnTo>
                  <a:lnTo>
                    <a:pt x="139" y="604"/>
                  </a:lnTo>
                  <a:lnTo>
                    <a:pt x="135" y="504"/>
                  </a:lnTo>
                  <a:lnTo>
                    <a:pt x="135" y="411"/>
                  </a:lnTo>
                  <a:lnTo>
                    <a:pt x="131" y="373"/>
                  </a:lnTo>
                  <a:lnTo>
                    <a:pt x="131" y="338"/>
                  </a:lnTo>
                  <a:lnTo>
                    <a:pt x="120" y="273"/>
                  </a:lnTo>
                  <a:lnTo>
                    <a:pt x="104" y="207"/>
                  </a:lnTo>
                  <a:lnTo>
                    <a:pt x="81" y="138"/>
                  </a:lnTo>
                  <a:lnTo>
                    <a:pt x="58" y="73"/>
                  </a:lnTo>
                  <a:lnTo>
                    <a:pt x="46" y="54"/>
                  </a:lnTo>
                  <a:lnTo>
                    <a:pt x="39" y="38"/>
                  </a:lnTo>
                  <a:lnTo>
                    <a:pt x="23" y="15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1742"/>
                  </a:lnTo>
                  <a:lnTo>
                    <a:pt x="116" y="1742"/>
                  </a:lnTo>
                  <a:close/>
                </a:path>
              </a:pathLst>
            </a:custGeom>
            <a:solidFill>
              <a:srgbClr val="E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87"/>
            <p:cNvSpPr>
              <a:spLocks noChangeArrowheads="1"/>
            </p:cNvSpPr>
            <p:nvPr/>
          </p:nvSpPr>
          <p:spPr bwMode="auto">
            <a:xfrm>
              <a:off x="6069013" y="3590925"/>
              <a:ext cx="219075" cy="55563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88"/>
            <p:cNvSpPr>
              <a:spLocks noChangeArrowheads="1"/>
            </p:cNvSpPr>
            <p:nvPr/>
          </p:nvSpPr>
          <p:spPr bwMode="auto">
            <a:xfrm>
              <a:off x="6288088" y="3590925"/>
              <a:ext cx="220663" cy="55563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9"/>
            <p:cNvSpPr>
              <a:spLocks noChangeArrowheads="1"/>
            </p:cNvSpPr>
            <p:nvPr/>
          </p:nvSpPr>
          <p:spPr bwMode="auto">
            <a:xfrm>
              <a:off x="6069013" y="2968625"/>
              <a:ext cx="219075" cy="53975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0"/>
            <p:cNvSpPr>
              <a:spLocks noChangeArrowheads="1"/>
            </p:cNvSpPr>
            <p:nvPr/>
          </p:nvSpPr>
          <p:spPr bwMode="auto">
            <a:xfrm>
              <a:off x="6288088" y="2968625"/>
              <a:ext cx="220663" cy="53975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1"/>
            <p:cNvSpPr>
              <a:spLocks/>
            </p:cNvSpPr>
            <p:nvPr/>
          </p:nvSpPr>
          <p:spPr bwMode="auto">
            <a:xfrm>
              <a:off x="6075363" y="2327275"/>
              <a:ext cx="212725" cy="53975"/>
            </a:xfrm>
            <a:custGeom>
              <a:avLst/>
              <a:gdLst>
                <a:gd name="T0" fmla="*/ 134 w 134"/>
                <a:gd name="T1" fmla="*/ 34 h 34"/>
                <a:gd name="T2" fmla="*/ 134 w 134"/>
                <a:gd name="T3" fmla="*/ 3 h 34"/>
                <a:gd name="T4" fmla="*/ 3 w 134"/>
                <a:gd name="T5" fmla="*/ 0 h 34"/>
                <a:gd name="T6" fmla="*/ 0 w 134"/>
                <a:gd name="T7" fmla="*/ 34 h 34"/>
                <a:gd name="T8" fmla="*/ 134 w 1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34">
                  <a:moveTo>
                    <a:pt x="134" y="34"/>
                  </a:moveTo>
                  <a:lnTo>
                    <a:pt x="134" y="3"/>
                  </a:lnTo>
                  <a:lnTo>
                    <a:pt x="3" y="0"/>
                  </a:lnTo>
                  <a:lnTo>
                    <a:pt x="0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6288088" y="2327275"/>
              <a:ext cx="214313" cy="53975"/>
            </a:xfrm>
            <a:custGeom>
              <a:avLst/>
              <a:gdLst>
                <a:gd name="T0" fmla="*/ 135 w 135"/>
                <a:gd name="T1" fmla="*/ 34 h 34"/>
                <a:gd name="T2" fmla="*/ 135 w 135"/>
                <a:gd name="T3" fmla="*/ 0 h 34"/>
                <a:gd name="T4" fmla="*/ 0 w 135"/>
                <a:gd name="T5" fmla="*/ 3 h 34"/>
                <a:gd name="T6" fmla="*/ 0 w 135"/>
                <a:gd name="T7" fmla="*/ 34 h 34"/>
                <a:gd name="T8" fmla="*/ 135 w 1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135" y="34"/>
                  </a:moveTo>
                  <a:lnTo>
                    <a:pt x="135" y="0"/>
                  </a:lnTo>
                  <a:lnTo>
                    <a:pt x="0" y="3"/>
                  </a:lnTo>
                  <a:lnTo>
                    <a:pt x="0" y="34"/>
                  </a:lnTo>
                  <a:lnTo>
                    <a:pt x="135" y="34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3"/>
            <p:cNvSpPr>
              <a:spLocks/>
            </p:cNvSpPr>
            <p:nvPr/>
          </p:nvSpPr>
          <p:spPr bwMode="auto">
            <a:xfrm>
              <a:off x="7272338" y="1728788"/>
              <a:ext cx="219075" cy="2765425"/>
            </a:xfrm>
            <a:custGeom>
              <a:avLst/>
              <a:gdLst>
                <a:gd name="T0" fmla="*/ 27 w 138"/>
                <a:gd name="T1" fmla="*/ 1742 h 1742"/>
                <a:gd name="T2" fmla="*/ 138 w 138"/>
                <a:gd name="T3" fmla="*/ 1742 h 1742"/>
                <a:gd name="T4" fmla="*/ 138 w 138"/>
                <a:gd name="T5" fmla="*/ 0 h 1742"/>
                <a:gd name="T6" fmla="*/ 131 w 138"/>
                <a:gd name="T7" fmla="*/ 4 h 1742"/>
                <a:gd name="T8" fmla="*/ 115 w 138"/>
                <a:gd name="T9" fmla="*/ 15 h 1742"/>
                <a:gd name="T10" fmla="*/ 100 w 138"/>
                <a:gd name="T11" fmla="*/ 38 h 1742"/>
                <a:gd name="T12" fmla="*/ 92 w 138"/>
                <a:gd name="T13" fmla="*/ 54 h 1742"/>
                <a:gd name="T14" fmla="*/ 85 w 138"/>
                <a:gd name="T15" fmla="*/ 73 h 1742"/>
                <a:gd name="T16" fmla="*/ 58 w 138"/>
                <a:gd name="T17" fmla="*/ 138 h 1742"/>
                <a:gd name="T18" fmla="*/ 35 w 138"/>
                <a:gd name="T19" fmla="*/ 207 h 1742"/>
                <a:gd name="T20" fmla="*/ 19 w 138"/>
                <a:gd name="T21" fmla="*/ 273 h 1742"/>
                <a:gd name="T22" fmla="*/ 11 w 138"/>
                <a:gd name="T23" fmla="*/ 338 h 1742"/>
                <a:gd name="T24" fmla="*/ 8 w 138"/>
                <a:gd name="T25" fmla="*/ 373 h 1742"/>
                <a:gd name="T26" fmla="*/ 8 w 138"/>
                <a:gd name="T27" fmla="*/ 415 h 1742"/>
                <a:gd name="T28" fmla="*/ 4 w 138"/>
                <a:gd name="T29" fmla="*/ 504 h 1742"/>
                <a:gd name="T30" fmla="*/ 4 w 138"/>
                <a:gd name="T31" fmla="*/ 604 h 1742"/>
                <a:gd name="T32" fmla="*/ 0 w 138"/>
                <a:gd name="T33" fmla="*/ 711 h 1742"/>
                <a:gd name="T34" fmla="*/ 0 w 138"/>
                <a:gd name="T35" fmla="*/ 823 h 1742"/>
                <a:gd name="T36" fmla="*/ 0 w 138"/>
                <a:gd name="T37" fmla="*/ 938 h 1742"/>
                <a:gd name="T38" fmla="*/ 0 w 138"/>
                <a:gd name="T39" fmla="*/ 1058 h 1742"/>
                <a:gd name="T40" fmla="*/ 4 w 138"/>
                <a:gd name="T41" fmla="*/ 1173 h 1742"/>
                <a:gd name="T42" fmla="*/ 4 w 138"/>
                <a:gd name="T43" fmla="*/ 1284 h 1742"/>
                <a:gd name="T44" fmla="*/ 4 w 138"/>
                <a:gd name="T45" fmla="*/ 1388 h 1742"/>
                <a:gd name="T46" fmla="*/ 8 w 138"/>
                <a:gd name="T47" fmla="*/ 1485 h 1742"/>
                <a:gd name="T48" fmla="*/ 8 w 138"/>
                <a:gd name="T49" fmla="*/ 1569 h 1742"/>
                <a:gd name="T50" fmla="*/ 8 w 138"/>
                <a:gd name="T51" fmla="*/ 1608 h 1742"/>
                <a:gd name="T52" fmla="*/ 8 w 138"/>
                <a:gd name="T53" fmla="*/ 1638 h 1742"/>
                <a:gd name="T54" fmla="*/ 11 w 138"/>
                <a:gd name="T55" fmla="*/ 1669 h 1742"/>
                <a:gd name="T56" fmla="*/ 11 w 138"/>
                <a:gd name="T57" fmla="*/ 1692 h 1742"/>
                <a:gd name="T58" fmla="*/ 11 w 138"/>
                <a:gd name="T59" fmla="*/ 1711 h 1742"/>
                <a:gd name="T60" fmla="*/ 11 w 138"/>
                <a:gd name="T61" fmla="*/ 1727 h 1742"/>
                <a:gd name="T62" fmla="*/ 11 w 138"/>
                <a:gd name="T63" fmla="*/ 1735 h 1742"/>
                <a:gd name="T64" fmla="*/ 11 w 138"/>
                <a:gd name="T65" fmla="*/ 1738 h 1742"/>
                <a:gd name="T66" fmla="*/ 27 w 138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1742">
                  <a:moveTo>
                    <a:pt x="27" y="1742"/>
                  </a:moveTo>
                  <a:lnTo>
                    <a:pt x="138" y="1742"/>
                  </a:lnTo>
                  <a:lnTo>
                    <a:pt x="138" y="0"/>
                  </a:lnTo>
                  <a:lnTo>
                    <a:pt x="131" y="4"/>
                  </a:lnTo>
                  <a:lnTo>
                    <a:pt x="115" y="15"/>
                  </a:lnTo>
                  <a:lnTo>
                    <a:pt x="100" y="38"/>
                  </a:lnTo>
                  <a:lnTo>
                    <a:pt x="92" y="54"/>
                  </a:lnTo>
                  <a:lnTo>
                    <a:pt x="85" y="73"/>
                  </a:lnTo>
                  <a:lnTo>
                    <a:pt x="58" y="138"/>
                  </a:lnTo>
                  <a:lnTo>
                    <a:pt x="35" y="207"/>
                  </a:lnTo>
                  <a:lnTo>
                    <a:pt x="19" y="273"/>
                  </a:lnTo>
                  <a:lnTo>
                    <a:pt x="11" y="338"/>
                  </a:lnTo>
                  <a:lnTo>
                    <a:pt x="8" y="373"/>
                  </a:lnTo>
                  <a:lnTo>
                    <a:pt x="8" y="415"/>
                  </a:lnTo>
                  <a:lnTo>
                    <a:pt x="4" y="504"/>
                  </a:lnTo>
                  <a:lnTo>
                    <a:pt x="4" y="604"/>
                  </a:lnTo>
                  <a:lnTo>
                    <a:pt x="0" y="711"/>
                  </a:lnTo>
                  <a:lnTo>
                    <a:pt x="0" y="823"/>
                  </a:lnTo>
                  <a:lnTo>
                    <a:pt x="0" y="938"/>
                  </a:lnTo>
                  <a:lnTo>
                    <a:pt x="0" y="1058"/>
                  </a:lnTo>
                  <a:lnTo>
                    <a:pt x="4" y="1173"/>
                  </a:lnTo>
                  <a:lnTo>
                    <a:pt x="4" y="1284"/>
                  </a:lnTo>
                  <a:lnTo>
                    <a:pt x="4" y="1388"/>
                  </a:lnTo>
                  <a:lnTo>
                    <a:pt x="8" y="1485"/>
                  </a:lnTo>
                  <a:lnTo>
                    <a:pt x="8" y="1569"/>
                  </a:lnTo>
                  <a:lnTo>
                    <a:pt x="8" y="1608"/>
                  </a:lnTo>
                  <a:lnTo>
                    <a:pt x="8" y="1638"/>
                  </a:lnTo>
                  <a:lnTo>
                    <a:pt x="11" y="1669"/>
                  </a:lnTo>
                  <a:lnTo>
                    <a:pt x="11" y="1692"/>
                  </a:lnTo>
                  <a:lnTo>
                    <a:pt x="11" y="1711"/>
                  </a:lnTo>
                  <a:lnTo>
                    <a:pt x="11" y="1727"/>
                  </a:lnTo>
                  <a:lnTo>
                    <a:pt x="11" y="1735"/>
                  </a:lnTo>
                  <a:lnTo>
                    <a:pt x="11" y="1738"/>
                  </a:lnTo>
                  <a:lnTo>
                    <a:pt x="27" y="1742"/>
                  </a:lnTo>
                  <a:close/>
                </a:path>
              </a:pathLst>
            </a:custGeom>
            <a:solidFill>
              <a:srgbClr val="C4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4"/>
            <p:cNvSpPr>
              <a:spLocks/>
            </p:cNvSpPr>
            <p:nvPr/>
          </p:nvSpPr>
          <p:spPr bwMode="auto">
            <a:xfrm>
              <a:off x="7491413" y="1728788"/>
              <a:ext cx="227013" cy="2765425"/>
            </a:xfrm>
            <a:custGeom>
              <a:avLst/>
              <a:gdLst>
                <a:gd name="T0" fmla="*/ 116 w 143"/>
                <a:gd name="T1" fmla="*/ 1742 h 1742"/>
                <a:gd name="T2" fmla="*/ 131 w 143"/>
                <a:gd name="T3" fmla="*/ 1738 h 1742"/>
                <a:gd name="T4" fmla="*/ 131 w 143"/>
                <a:gd name="T5" fmla="*/ 1735 h 1742"/>
                <a:gd name="T6" fmla="*/ 131 w 143"/>
                <a:gd name="T7" fmla="*/ 1727 h 1742"/>
                <a:gd name="T8" fmla="*/ 131 w 143"/>
                <a:gd name="T9" fmla="*/ 1711 h 1742"/>
                <a:gd name="T10" fmla="*/ 131 w 143"/>
                <a:gd name="T11" fmla="*/ 1692 h 1742"/>
                <a:gd name="T12" fmla="*/ 131 w 143"/>
                <a:gd name="T13" fmla="*/ 1669 h 1742"/>
                <a:gd name="T14" fmla="*/ 131 w 143"/>
                <a:gd name="T15" fmla="*/ 1638 h 1742"/>
                <a:gd name="T16" fmla="*/ 135 w 143"/>
                <a:gd name="T17" fmla="*/ 1608 h 1742"/>
                <a:gd name="T18" fmla="*/ 135 w 143"/>
                <a:gd name="T19" fmla="*/ 1569 h 1742"/>
                <a:gd name="T20" fmla="*/ 135 w 143"/>
                <a:gd name="T21" fmla="*/ 1485 h 1742"/>
                <a:gd name="T22" fmla="*/ 135 w 143"/>
                <a:gd name="T23" fmla="*/ 1388 h 1742"/>
                <a:gd name="T24" fmla="*/ 139 w 143"/>
                <a:gd name="T25" fmla="*/ 1284 h 1742"/>
                <a:gd name="T26" fmla="*/ 139 w 143"/>
                <a:gd name="T27" fmla="*/ 1173 h 1742"/>
                <a:gd name="T28" fmla="*/ 139 w 143"/>
                <a:gd name="T29" fmla="*/ 1058 h 1742"/>
                <a:gd name="T30" fmla="*/ 143 w 143"/>
                <a:gd name="T31" fmla="*/ 938 h 1742"/>
                <a:gd name="T32" fmla="*/ 143 w 143"/>
                <a:gd name="T33" fmla="*/ 823 h 1742"/>
                <a:gd name="T34" fmla="*/ 139 w 143"/>
                <a:gd name="T35" fmla="*/ 711 h 1742"/>
                <a:gd name="T36" fmla="*/ 139 w 143"/>
                <a:gd name="T37" fmla="*/ 604 h 1742"/>
                <a:gd name="T38" fmla="*/ 139 w 143"/>
                <a:gd name="T39" fmla="*/ 504 h 1742"/>
                <a:gd name="T40" fmla="*/ 135 w 143"/>
                <a:gd name="T41" fmla="*/ 411 h 1742"/>
                <a:gd name="T42" fmla="*/ 131 w 143"/>
                <a:gd name="T43" fmla="*/ 373 h 1742"/>
                <a:gd name="T44" fmla="*/ 131 w 143"/>
                <a:gd name="T45" fmla="*/ 338 h 1742"/>
                <a:gd name="T46" fmla="*/ 124 w 143"/>
                <a:gd name="T47" fmla="*/ 273 h 1742"/>
                <a:gd name="T48" fmla="*/ 108 w 143"/>
                <a:gd name="T49" fmla="*/ 207 h 1742"/>
                <a:gd name="T50" fmla="*/ 85 w 143"/>
                <a:gd name="T51" fmla="*/ 138 h 1742"/>
                <a:gd name="T52" fmla="*/ 58 w 143"/>
                <a:gd name="T53" fmla="*/ 73 h 1742"/>
                <a:gd name="T54" fmla="*/ 50 w 143"/>
                <a:gd name="T55" fmla="*/ 54 h 1742"/>
                <a:gd name="T56" fmla="*/ 43 w 143"/>
                <a:gd name="T57" fmla="*/ 38 h 1742"/>
                <a:gd name="T58" fmla="*/ 27 w 143"/>
                <a:gd name="T59" fmla="*/ 15 h 1742"/>
                <a:gd name="T60" fmla="*/ 12 w 143"/>
                <a:gd name="T61" fmla="*/ 4 h 1742"/>
                <a:gd name="T62" fmla="*/ 0 w 143"/>
                <a:gd name="T63" fmla="*/ 0 h 1742"/>
                <a:gd name="T64" fmla="*/ 0 w 143"/>
                <a:gd name="T65" fmla="*/ 1742 h 1742"/>
                <a:gd name="T66" fmla="*/ 116 w 143"/>
                <a:gd name="T67" fmla="*/ 1742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1742">
                  <a:moveTo>
                    <a:pt x="116" y="1742"/>
                  </a:moveTo>
                  <a:lnTo>
                    <a:pt x="131" y="1738"/>
                  </a:lnTo>
                  <a:lnTo>
                    <a:pt x="131" y="1735"/>
                  </a:lnTo>
                  <a:lnTo>
                    <a:pt x="131" y="1727"/>
                  </a:lnTo>
                  <a:lnTo>
                    <a:pt x="131" y="1711"/>
                  </a:lnTo>
                  <a:lnTo>
                    <a:pt x="131" y="1692"/>
                  </a:lnTo>
                  <a:lnTo>
                    <a:pt x="131" y="1669"/>
                  </a:lnTo>
                  <a:lnTo>
                    <a:pt x="131" y="1638"/>
                  </a:lnTo>
                  <a:lnTo>
                    <a:pt x="135" y="1608"/>
                  </a:lnTo>
                  <a:lnTo>
                    <a:pt x="135" y="1569"/>
                  </a:lnTo>
                  <a:lnTo>
                    <a:pt x="135" y="1485"/>
                  </a:lnTo>
                  <a:lnTo>
                    <a:pt x="135" y="1388"/>
                  </a:lnTo>
                  <a:lnTo>
                    <a:pt x="139" y="1284"/>
                  </a:lnTo>
                  <a:lnTo>
                    <a:pt x="139" y="1173"/>
                  </a:lnTo>
                  <a:lnTo>
                    <a:pt x="139" y="1058"/>
                  </a:lnTo>
                  <a:lnTo>
                    <a:pt x="143" y="938"/>
                  </a:lnTo>
                  <a:lnTo>
                    <a:pt x="143" y="823"/>
                  </a:lnTo>
                  <a:lnTo>
                    <a:pt x="139" y="711"/>
                  </a:lnTo>
                  <a:lnTo>
                    <a:pt x="139" y="604"/>
                  </a:lnTo>
                  <a:lnTo>
                    <a:pt x="139" y="504"/>
                  </a:lnTo>
                  <a:lnTo>
                    <a:pt x="135" y="411"/>
                  </a:lnTo>
                  <a:lnTo>
                    <a:pt x="131" y="373"/>
                  </a:lnTo>
                  <a:lnTo>
                    <a:pt x="131" y="338"/>
                  </a:lnTo>
                  <a:lnTo>
                    <a:pt x="124" y="273"/>
                  </a:lnTo>
                  <a:lnTo>
                    <a:pt x="108" y="207"/>
                  </a:lnTo>
                  <a:lnTo>
                    <a:pt x="85" y="138"/>
                  </a:lnTo>
                  <a:lnTo>
                    <a:pt x="58" y="73"/>
                  </a:lnTo>
                  <a:lnTo>
                    <a:pt x="50" y="54"/>
                  </a:lnTo>
                  <a:lnTo>
                    <a:pt x="43" y="38"/>
                  </a:lnTo>
                  <a:lnTo>
                    <a:pt x="27" y="15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1742"/>
                  </a:lnTo>
                  <a:lnTo>
                    <a:pt x="116" y="1742"/>
                  </a:lnTo>
                  <a:close/>
                </a:path>
              </a:pathLst>
            </a:custGeom>
            <a:solidFill>
              <a:srgbClr val="ED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7278688" y="3590925"/>
              <a:ext cx="212725" cy="55563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96"/>
            <p:cNvSpPr>
              <a:spLocks noChangeArrowheads="1"/>
            </p:cNvSpPr>
            <p:nvPr/>
          </p:nvSpPr>
          <p:spPr bwMode="auto">
            <a:xfrm>
              <a:off x="7491413" y="3590925"/>
              <a:ext cx="220663" cy="55563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97"/>
            <p:cNvSpPr>
              <a:spLocks noChangeArrowheads="1"/>
            </p:cNvSpPr>
            <p:nvPr/>
          </p:nvSpPr>
          <p:spPr bwMode="auto">
            <a:xfrm>
              <a:off x="7272338" y="2968625"/>
              <a:ext cx="219075" cy="53975"/>
            </a:xfrm>
            <a:prstGeom prst="rect">
              <a:avLst/>
            </a:pr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98"/>
            <p:cNvSpPr>
              <a:spLocks noChangeArrowheads="1"/>
            </p:cNvSpPr>
            <p:nvPr/>
          </p:nvSpPr>
          <p:spPr bwMode="auto">
            <a:xfrm>
              <a:off x="7491413" y="2968625"/>
              <a:ext cx="227013" cy="53975"/>
            </a:xfrm>
            <a:prstGeom prst="rect">
              <a:avLst/>
            </a:pr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9"/>
            <p:cNvSpPr>
              <a:spLocks/>
            </p:cNvSpPr>
            <p:nvPr/>
          </p:nvSpPr>
          <p:spPr bwMode="auto">
            <a:xfrm>
              <a:off x="7285038" y="2327275"/>
              <a:ext cx="206375" cy="53975"/>
            </a:xfrm>
            <a:custGeom>
              <a:avLst/>
              <a:gdLst>
                <a:gd name="T0" fmla="*/ 130 w 130"/>
                <a:gd name="T1" fmla="*/ 34 h 34"/>
                <a:gd name="T2" fmla="*/ 130 w 130"/>
                <a:gd name="T3" fmla="*/ 3 h 34"/>
                <a:gd name="T4" fmla="*/ 0 w 130"/>
                <a:gd name="T5" fmla="*/ 0 h 34"/>
                <a:gd name="T6" fmla="*/ 0 w 130"/>
                <a:gd name="T7" fmla="*/ 34 h 34"/>
                <a:gd name="T8" fmla="*/ 130 w 130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34">
                  <a:moveTo>
                    <a:pt x="130" y="34"/>
                  </a:moveTo>
                  <a:lnTo>
                    <a:pt x="130" y="3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30" y="34"/>
                  </a:lnTo>
                  <a:close/>
                </a:path>
              </a:pathLst>
            </a:custGeom>
            <a:solidFill>
              <a:srgbClr val="232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0"/>
            <p:cNvSpPr>
              <a:spLocks/>
            </p:cNvSpPr>
            <p:nvPr/>
          </p:nvSpPr>
          <p:spPr bwMode="auto">
            <a:xfrm>
              <a:off x="7491413" y="2327275"/>
              <a:ext cx="214313" cy="53975"/>
            </a:xfrm>
            <a:custGeom>
              <a:avLst/>
              <a:gdLst>
                <a:gd name="T0" fmla="*/ 135 w 135"/>
                <a:gd name="T1" fmla="*/ 34 h 34"/>
                <a:gd name="T2" fmla="*/ 135 w 135"/>
                <a:gd name="T3" fmla="*/ 0 h 34"/>
                <a:gd name="T4" fmla="*/ 0 w 135"/>
                <a:gd name="T5" fmla="*/ 3 h 34"/>
                <a:gd name="T6" fmla="*/ 0 w 135"/>
                <a:gd name="T7" fmla="*/ 34 h 34"/>
                <a:gd name="T8" fmla="*/ 135 w 135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135" y="34"/>
                  </a:moveTo>
                  <a:lnTo>
                    <a:pt x="135" y="0"/>
                  </a:lnTo>
                  <a:lnTo>
                    <a:pt x="0" y="3"/>
                  </a:lnTo>
                  <a:lnTo>
                    <a:pt x="0" y="34"/>
                  </a:lnTo>
                  <a:lnTo>
                    <a:pt x="135" y="34"/>
                  </a:lnTo>
                  <a:close/>
                </a:path>
              </a:pathLst>
            </a:custGeom>
            <a:solidFill>
              <a:srgbClr val="4E5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1"/>
            <p:cNvSpPr>
              <a:spLocks/>
            </p:cNvSpPr>
            <p:nvPr/>
          </p:nvSpPr>
          <p:spPr bwMode="auto">
            <a:xfrm>
              <a:off x="5811838" y="2913063"/>
              <a:ext cx="812800" cy="2198688"/>
            </a:xfrm>
            <a:custGeom>
              <a:avLst/>
              <a:gdLst>
                <a:gd name="T0" fmla="*/ 446 w 512"/>
                <a:gd name="T1" fmla="*/ 396 h 1385"/>
                <a:gd name="T2" fmla="*/ 423 w 512"/>
                <a:gd name="T3" fmla="*/ 504 h 1385"/>
                <a:gd name="T4" fmla="*/ 385 w 512"/>
                <a:gd name="T5" fmla="*/ 604 h 1385"/>
                <a:gd name="T6" fmla="*/ 343 w 512"/>
                <a:gd name="T7" fmla="*/ 689 h 1385"/>
                <a:gd name="T8" fmla="*/ 293 w 512"/>
                <a:gd name="T9" fmla="*/ 762 h 1385"/>
                <a:gd name="T10" fmla="*/ 239 w 512"/>
                <a:gd name="T11" fmla="*/ 827 h 1385"/>
                <a:gd name="T12" fmla="*/ 189 w 512"/>
                <a:gd name="T13" fmla="*/ 877 h 1385"/>
                <a:gd name="T14" fmla="*/ 139 w 512"/>
                <a:gd name="T15" fmla="*/ 923 h 1385"/>
                <a:gd name="T16" fmla="*/ 96 w 512"/>
                <a:gd name="T17" fmla="*/ 958 h 1385"/>
                <a:gd name="T18" fmla="*/ 62 w 512"/>
                <a:gd name="T19" fmla="*/ 992 h 1385"/>
                <a:gd name="T20" fmla="*/ 39 w 512"/>
                <a:gd name="T21" fmla="*/ 1027 h 1385"/>
                <a:gd name="T22" fmla="*/ 23 w 512"/>
                <a:gd name="T23" fmla="*/ 1066 h 1385"/>
                <a:gd name="T24" fmla="*/ 15 w 512"/>
                <a:gd name="T25" fmla="*/ 1104 h 1385"/>
                <a:gd name="T26" fmla="*/ 12 w 512"/>
                <a:gd name="T27" fmla="*/ 1135 h 1385"/>
                <a:gd name="T28" fmla="*/ 12 w 512"/>
                <a:gd name="T29" fmla="*/ 1158 h 1385"/>
                <a:gd name="T30" fmla="*/ 15 w 512"/>
                <a:gd name="T31" fmla="*/ 1177 h 1385"/>
                <a:gd name="T32" fmla="*/ 15 w 512"/>
                <a:gd name="T33" fmla="*/ 1181 h 1385"/>
                <a:gd name="T34" fmla="*/ 0 w 512"/>
                <a:gd name="T35" fmla="*/ 1181 h 1385"/>
                <a:gd name="T36" fmla="*/ 0 w 512"/>
                <a:gd name="T37" fmla="*/ 1250 h 1385"/>
                <a:gd name="T38" fmla="*/ 512 w 512"/>
                <a:gd name="T39" fmla="*/ 1385 h 1385"/>
                <a:gd name="T40" fmla="*/ 512 w 512"/>
                <a:gd name="T41" fmla="*/ 0 h 1385"/>
                <a:gd name="T42" fmla="*/ 508 w 512"/>
                <a:gd name="T43" fmla="*/ 19 h 1385"/>
                <a:gd name="T44" fmla="*/ 504 w 512"/>
                <a:gd name="T45" fmla="*/ 42 h 1385"/>
                <a:gd name="T46" fmla="*/ 497 w 512"/>
                <a:gd name="T47" fmla="*/ 96 h 1385"/>
                <a:gd name="T48" fmla="*/ 485 w 512"/>
                <a:gd name="T49" fmla="*/ 162 h 1385"/>
                <a:gd name="T50" fmla="*/ 473 w 512"/>
                <a:gd name="T51" fmla="*/ 227 h 1385"/>
                <a:gd name="T52" fmla="*/ 462 w 512"/>
                <a:gd name="T53" fmla="*/ 292 h 1385"/>
                <a:gd name="T54" fmla="*/ 458 w 512"/>
                <a:gd name="T55" fmla="*/ 319 h 1385"/>
                <a:gd name="T56" fmla="*/ 454 w 512"/>
                <a:gd name="T57" fmla="*/ 346 h 1385"/>
                <a:gd name="T58" fmla="*/ 450 w 512"/>
                <a:gd name="T59" fmla="*/ 365 h 1385"/>
                <a:gd name="T60" fmla="*/ 450 w 512"/>
                <a:gd name="T61" fmla="*/ 381 h 1385"/>
                <a:gd name="T62" fmla="*/ 446 w 512"/>
                <a:gd name="T63" fmla="*/ 392 h 1385"/>
                <a:gd name="T64" fmla="*/ 446 w 512"/>
                <a:gd name="T65" fmla="*/ 396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2" h="1385">
                  <a:moveTo>
                    <a:pt x="446" y="396"/>
                  </a:moveTo>
                  <a:lnTo>
                    <a:pt x="423" y="504"/>
                  </a:lnTo>
                  <a:lnTo>
                    <a:pt x="385" y="604"/>
                  </a:lnTo>
                  <a:lnTo>
                    <a:pt x="343" y="689"/>
                  </a:lnTo>
                  <a:lnTo>
                    <a:pt x="293" y="762"/>
                  </a:lnTo>
                  <a:lnTo>
                    <a:pt x="239" y="827"/>
                  </a:lnTo>
                  <a:lnTo>
                    <a:pt x="189" y="877"/>
                  </a:lnTo>
                  <a:lnTo>
                    <a:pt x="139" y="923"/>
                  </a:lnTo>
                  <a:lnTo>
                    <a:pt x="96" y="958"/>
                  </a:lnTo>
                  <a:lnTo>
                    <a:pt x="62" y="992"/>
                  </a:lnTo>
                  <a:lnTo>
                    <a:pt x="39" y="1027"/>
                  </a:lnTo>
                  <a:lnTo>
                    <a:pt x="23" y="1066"/>
                  </a:lnTo>
                  <a:lnTo>
                    <a:pt x="15" y="1104"/>
                  </a:lnTo>
                  <a:lnTo>
                    <a:pt x="12" y="1135"/>
                  </a:lnTo>
                  <a:lnTo>
                    <a:pt x="12" y="1158"/>
                  </a:lnTo>
                  <a:lnTo>
                    <a:pt x="15" y="1177"/>
                  </a:lnTo>
                  <a:lnTo>
                    <a:pt x="15" y="1181"/>
                  </a:lnTo>
                  <a:lnTo>
                    <a:pt x="0" y="1181"/>
                  </a:lnTo>
                  <a:lnTo>
                    <a:pt x="0" y="1250"/>
                  </a:lnTo>
                  <a:lnTo>
                    <a:pt x="512" y="1385"/>
                  </a:lnTo>
                  <a:lnTo>
                    <a:pt x="512" y="0"/>
                  </a:lnTo>
                  <a:lnTo>
                    <a:pt x="508" y="19"/>
                  </a:lnTo>
                  <a:lnTo>
                    <a:pt x="504" y="42"/>
                  </a:lnTo>
                  <a:lnTo>
                    <a:pt x="497" y="96"/>
                  </a:lnTo>
                  <a:lnTo>
                    <a:pt x="485" y="162"/>
                  </a:lnTo>
                  <a:lnTo>
                    <a:pt x="473" y="227"/>
                  </a:lnTo>
                  <a:lnTo>
                    <a:pt x="462" y="292"/>
                  </a:lnTo>
                  <a:lnTo>
                    <a:pt x="458" y="319"/>
                  </a:lnTo>
                  <a:lnTo>
                    <a:pt x="454" y="346"/>
                  </a:lnTo>
                  <a:lnTo>
                    <a:pt x="450" y="365"/>
                  </a:lnTo>
                  <a:lnTo>
                    <a:pt x="450" y="381"/>
                  </a:lnTo>
                  <a:lnTo>
                    <a:pt x="446" y="392"/>
                  </a:lnTo>
                  <a:lnTo>
                    <a:pt x="446" y="396"/>
                  </a:lnTo>
                  <a:close/>
                </a:path>
              </a:pathLst>
            </a:custGeom>
            <a:solidFill>
              <a:srgbClr val="757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2"/>
            <p:cNvSpPr>
              <a:spLocks/>
            </p:cNvSpPr>
            <p:nvPr/>
          </p:nvSpPr>
          <p:spPr bwMode="auto">
            <a:xfrm>
              <a:off x="5824538" y="3859213"/>
              <a:ext cx="647700" cy="922338"/>
            </a:xfrm>
            <a:custGeom>
              <a:avLst/>
              <a:gdLst>
                <a:gd name="T0" fmla="*/ 373 w 408"/>
                <a:gd name="T1" fmla="*/ 0 h 581"/>
                <a:gd name="T2" fmla="*/ 319 w 408"/>
                <a:gd name="T3" fmla="*/ 93 h 581"/>
                <a:gd name="T4" fmla="*/ 258 w 408"/>
                <a:gd name="T5" fmla="*/ 177 h 581"/>
                <a:gd name="T6" fmla="*/ 184 w 408"/>
                <a:gd name="T7" fmla="*/ 262 h 581"/>
                <a:gd name="T8" fmla="*/ 107 w 408"/>
                <a:gd name="T9" fmla="*/ 331 h 581"/>
                <a:gd name="T10" fmla="*/ 65 w 408"/>
                <a:gd name="T11" fmla="*/ 373 h 581"/>
                <a:gd name="T12" fmla="*/ 38 w 408"/>
                <a:gd name="T13" fmla="*/ 412 h 581"/>
                <a:gd name="T14" fmla="*/ 15 w 408"/>
                <a:gd name="T15" fmla="*/ 450 h 581"/>
                <a:gd name="T16" fmla="*/ 7 w 408"/>
                <a:gd name="T17" fmla="*/ 485 h 581"/>
                <a:gd name="T18" fmla="*/ 0 w 408"/>
                <a:gd name="T19" fmla="*/ 520 h 581"/>
                <a:gd name="T20" fmla="*/ 0 w 408"/>
                <a:gd name="T21" fmla="*/ 546 h 581"/>
                <a:gd name="T22" fmla="*/ 4 w 408"/>
                <a:gd name="T23" fmla="*/ 566 h 581"/>
                <a:gd name="T24" fmla="*/ 4 w 408"/>
                <a:gd name="T25" fmla="*/ 581 h 581"/>
                <a:gd name="T26" fmla="*/ 31 w 408"/>
                <a:gd name="T27" fmla="*/ 581 h 581"/>
                <a:gd name="T28" fmla="*/ 34 w 408"/>
                <a:gd name="T29" fmla="*/ 527 h 581"/>
                <a:gd name="T30" fmla="*/ 42 w 408"/>
                <a:gd name="T31" fmla="*/ 481 h 581"/>
                <a:gd name="T32" fmla="*/ 57 w 408"/>
                <a:gd name="T33" fmla="*/ 443 h 581"/>
                <a:gd name="T34" fmla="*/ 77 w 408"/>
                <a:gd name="T35" fmla="*/ 412 h 581"/>
                <a:gd name="T36" fmla="*/ 96 w 408"/>
                <a:gd name="T37" fmla="*/ 385 h 581"/>
                <a:gd name="T38" fmla="*/ 115 w 408"/>
                <a:gd name="T39" fmla="*/ 366 h 581"/>
                <a:gd name="T40" fmla="*/ 127 w 408"/>
                <a:gd name="T41" fmla="*/ 358 h 581"/>
                <a:gd name="T42" fmla="*/ 131 w 408"/>
                <a:gd name="T43" fmla="*/ 354 h 581"/>
                <a:gd name="T44" fmla="*/ 184 w 408"/>
                <a:gd name="T45" fmla="*/ 300 h 581"/>
                <a:gd name="T46" fmla="*/ 235 w 408"/>
                <a:gd name="T47" fmla="*/ 250 h 581"/>
                <a:gd name="T48" fmla="*/ 277 w 408"/>
                <a:gd name="T49" fmla="*/ 204 h 581"/>
                <a:gd name="T50" fmla="*/ 311 w 408"/>
                <a:gd name="T51" fmla="*/ 158 h 581"/>
                <a:gd name="T52" fmla="*/ 342 w 408"/>
                <a:gd name="T53" fmla="*/ 116 h 581"/>
                <a:gd name="T54" fmla="*/ 369 w 408"/>
                <a:gd name="T55" fmla="*/ 73 h 581"/>
                <a:gd name="T56" fmla="*/ 388 w 408"/>
                <a:gd name="T57" fmla="*/ 39 h 581"/>
                <a:gd name="T58" fmla="*/ 408 w 408"/>
                <a:gd name="T59" fmla="*/ 0 h 581"/>
                <a:gd name="T60" fmla="*/ 373 w 408"/>
                <a:gd name="T61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8" h="581">
                  <a:moveTo>
                    <a:pt x="373" y="0"/>
                  </a:moveTo>
                  <a:lnTo>
                    <a:pt x="319" y="93"/>
                  </a:lnTo>
                  <a:lnTo>
                    <a:pt x="258" y="177"/>
                  </a:lnTo>
                  <a:lnTo>
                    <a:pt x="184" y="262"/>
                  </a:lnTo>
                  <a:lnTo>
                    <a:pt x="107" y="331"/>
                  </a:lnTo>
                  <a:lnTo>
                    <a:pt x="65" y="373"/>
                  </a:lnTo>
                  <a:lnTo>
                    <a:pt x="38" y="412"/>
                  </a:lnTo>
                  <a:lnTo>
                    <a:pt x="15" y="450"/>
                  </a:lnTo>
                  <a:lnTo>
                    <a:pt x="7" y="485"/>
                  </a:lnTo>
                  <a:lnTo>
                    <a:pt x="0" y="520"/>
                  </a:lnTo>
                  <a:lnTo>
                    <a:pt x="0" y="546"/>
                  </a:lnTo>
                  <a:lnTo>
                    <a:pt x="4" y="566"/>
                  </a:lnTo>
                  <a:lnTo>
                    <a:pt x="4" y="581"/>
                  </a:lnTo>
                  <a:lnTo>
                    <a:pt x="31" y="581"/>
                  </a:lnTo>
                  <a:lnTo>
                    <a:pt x="34" y="527"/>
                  </a:lnTo>
                  <a:lnTo>
                    <a:pt x="42" y="481"/>
                  </a:lnTo>
                  <a:lnTo>
                    <a:pt x="57" y="443"/>
                  </a:lnTo>
                  <a:lnTo>
                    <a:pt x="77" y="412"/>
                  </a:lnTo>
                  <a:lnTo>
                    <a:pt x="96" y="385"/>
                  </a:lnTo>
                  <a:lnTo>
                    <a:pt x="115" y="366"/>
                  </a:lnTo>
                  <a:lnTo>
                    <a:pt x="127" y="358"/>
                  </a:lnTo>
                  <a:lnTo>
                    <a:pt x="131" y="354"/>
                  </a:lnTo>
                  <a:lnTo>
                    <a:pt x="184" y="300"/>
                  </a:lnTo>
                  <a:lnTo>
                    <a:pt x="235" y="250"/>
                  </a:lnTo>
                  <a:lnTo>
                    <a:pt x="277" y="204"/>
                  </a:lnTo>
                  <a:lnTo>
                    <a:pt x="311" y="158"/>
                  </a:lnTo>
                  <a:lnTo>
                    <a:pt x="342" y="116"/>
                  </a:lnTo>
                  <a:lnTo>
                    <a:pt x="369" y="73"/>
                  </a:lnTo>
                  <a:lnTo>
                    <a:pt x="388" y="39"/>
                  </a:lnTo>
                  <a:lnTo>
                    <a:pt x="408" y="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03"/>
            <p:cNvSpPr>
              <a:spLocks noChangeArrowheads="1"/>
            </p:cNvSpPr>
            <p:nvPr/>
          </p:nvSpPr>
          <p:spPr bwMode="auto">
            <a:xfrm>
              <a:off x="6191250" y="4622800"/>
              <a:ext cx="219075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04"/>
            <p:cNvSpPr>
              <a:spLocks noChangeArrowheads="1"/>
            </p:cNvSpPr>
            <p:nvPr/>
          </p:nvSpPr>
          <p:spPr bwMode="auto">
            <a:xfrm>
              <a:off x="6129338" y="4689475"/>
              <a:ext cx="280988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5"/>
            <p:cNvSpPr>
              <a:spLocks/>
            </p:cNvSpPr>
            <p:nvPr/>
          </p:nvSpPr>
          <p:spPr bwMode="auto">
            <a:xfrm>
              <a:off x="7162800" y="2913063"/>
              <a:ext cx="806450" cy="2198688"/>
            </a:xfrm>
            <a:custGeom>
              <a:avLst/>
              <a:gdLst>
                <a:gd name="T0" fmla="*/ 61 w 508"/>
                <a:gd name="T1" fmla="*/ 396 h 1385"/>
                <a:gd name="T2" fmla="*/ 88 w 508"/>
                <a:gd name="T3" fmla="*/ 504 h 1385"/>
                <a:gd name="T4" fmla="*/ 123 w 508"/>
                <a:gd name="T5" fmla="*/ 604 h 1385"/>
                <a:gd name="T6" fmla="*/ 169 w 508"/>
                <a:gd name="T7" fmla="*/ 689 h 1385"/>
                <a:gd name="T8" fmla="*/ 219 w 508"/>
                <a:gd name="T9" fmla="*/ 762 h 1385"/>
                <a:gd name="T10" fmla="*/ 269 w 508"/>
                <a:gd name="T11" fmla="*/ 827 h 1385"/>
                <a:gd name="T12" fmla="*/ 323 w 508"/>
                <a:gd name="T13" fmla="*/ 877 h 1385"/>
                <a:gd name="T14" fmla="*/ 373 w 508"/>
                <a:gd name="T15" fmla="*/ 923 h 1385"/>
                <a:gd name="T16" fmla="*/ 415 w 508"/>
                <a:gd name="T17" fmla="*/ 958 h 1385"/>
                <a:gd name="T18" fmla="*/ 446 w 508"/>
                <a:gd name="T19" fmla="*/ 992 h 1385"/>
                <a:gd name="T20" fmla="*/ 469 w 508"/>
                <a:gd name="T21" fmla="*/ 1027 h 1385"/>
                <a:gd name="T22" fmla="*/ 485 w 508"/>
                <a:gd name="T23" fmla="*/ 1066 h 1385"/>
                <a:gd name="T24" fmla="*/ 492 w 508"/>
                <a:gd name="T25" fmla="*/ 1104 h 1385"/>
                <a:gd name="T26" fmla="*/ 496 w 508"/>
                <a:gd name="T27" fmla="*/ 1135 h 1385"/>
                <a:gd name="T28" fmla="*/ 496 w 508"/>
                <a:gd name="T29" fmla="*/ 1158 h 1385"/>
                <a:gd name="T30" fmla="*/ 496 w 508"/>
                <a:gd name="T31" fmla="*/ 1177 h 1385"/>
                <a:gd name="T32" fmla="*/ 496 w 508"/>
                <a:gd name="T33" fmla="*/ 1181 h 1385"/>
                <a:gd name="T34" fmla="*/ 508 w 508"/>
                <a:gd name="T35" fmla="*/ 1181 h 1385"/>
                <a:gd name="T36" fmla="*/ 508 w 508"/>
                <a:gd name="T37" fmla="*/ 1250 h 1385"/>
                <a:gd name="T38" fmla="*/ 0 w 508"/>
                <a:gd name="T39" fmla="*/ 1385 h 1385"/>
                <a:gd name="T40" fmla="*/ 0 w 508"/>
                <a:gd name="T41" fmla="*/ 0 h 1385"/>
                <a:gd name="T42" fmla="*/ 0 w 508"/>
                <a:gd name="T43" fmla="*/ 19 h 1385"/>
                <a:gd name="T44" fmla="*/ 3 w 508"/>
                <a:gd name="T45" fmla="*/ 42 h 1385"/>
                <a:gd name="T46" fmla="*/ 15 w 508"/>
                <a:gd name="T47" fmla="*/ 96 h 1385"/>
                <a:gd name="T48" fmla="*/ 27 w 508"/>
                <a:gd name="T49" fmla="*/ 162 h 1385"/>
                <a:gd name="T50" fmla="*/ 34 w 508"/>
                <a:gd name="T51" fmla="*/ 227 h 1385"/>
                <a:gd name="T52" fmla="*/ 46 w 508"/>
                <a:gd name="T53" fmla="*/ 292 h 1385"/>
                <a:gd name="T54" fmla="*/ 50 w 508"/>
                <a:gd name="T55" fmla="*/ 319 h 1385"/>
                <a:gd name="T56" fmla="*/ 53 w 508"/>
                <a:gd name="T57" fmla="*/ 346 h 1385"/>
                <a:gd name="T58" fmla="*/ 57 w 508"/>
                <a:gd name="T59" fmla="*/ 365 h 1385"/>
                <a:gd name="T60" fmla="*/ 61 w 508"/>
                <a:gd name="T61" fmla="*/ 381 h 1385"/>
                <a:gd name="T62" fmla="*/ 61 w 508"/>
                <a:gd name="T63" fmla="*/ 392 h 1385"/>
                <a:gd name="T64" fmla="*/ 61 w 508"/>
                <a:gd name="T65" fmla="*/ 396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8" h="1385">
                  <a:moveTo>
                    <a:pt x="61" y="396"/>
                  </a:moveTo>
                  <a:lnTo>
                    <a:pt x="88" y="504"/>
                  </a:lnTo>
                  <a:lnTo>
                    <a:pt x="123" y="604"/>
                  </a:lnTo>
                  <a:lnTo>
                    <a:pt x="169" y="689"/>
                  </a:lnTo>
                  <a:lnTo>
                    <a:pt x="219" y="762"/>
                  </a:lnTo>
                  <a:lnTo>
                    <a:pt x="269" y="827"/>
                  </a:lnTo>
                  <a:lnTo>
                    <a:pt x="323" y="877"/>
                  </a:lnTo>
                  <a:lnTo>
                    <a:pt x="373" y="923"/>
                  </a:lnTo>
                  <a:lnTo>
                    <a:pt x="415" y="958"/>
                  </a:lnTo>
                  <a:lnTo>
                    <a:pt x="446" y="992"/>
                  </a:lnTo>
                  <a:lnTo>
                    <a:pt x="469" y="1027"/>
                  </a:lnTo>
                  <a:lnTo>
                    <a:pt x="485" y="1066"/>
                  </a:lnTo>
                  <a:lnTo>
                    <a:pt x="492" y="1104"/>
                  </a:lnTo>
                  <a:lnTo>
                    <a:pt x="496" y="1135"/>
                  </a:lnTo>
                  <a:lnTo>
                    <a:pt x="496" y="1158"/>
                  </a:lnTo>
                  <a:lnTo>
                    <a:pt x="496" y="1177"/>
                  </a:lnTo>
                  <a:lnTo>
                    <a:pt x="496" y="1181"/>
                  </a:lnTo>
                  <a:lnTo>
                    <a:pt x="508" y="1181"/>
                  </a:lnTo>
                  <a:lnTo>
                    <a:pt x="508" y="1250"/>
                  </a:lnTo>
                  <a:lnTo>
                    <a:pt x="0" y="1385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" y="42"/>
                  </a:lnTo>
                  <a:lnTo>
                    <a:pt x="15" y="96"/>
                  </a:lnTo>
                  <a:lnTo>
                    <a:pt x="27" y="162"/>
                  </a:lnTo>
                  <a:lnTo>
                    <a:pt x="34" y="227"/>
                  </a:lnTo>
                  <a:lnTo>
                    <a:pt x="46" y="292"/>
                  </a:lnTo>
                  <a:lnTo>
                    <a:pt x="50" y="319"/>
                  </a:lnTo>
                  <a:lnTo>
                    <a:pt x="53" y="346"/>
                  </a:lnTo>
                  <a:lnTo>
                    <a:pt x="57" y="365"/>
                  </a:lnTo>
                  <a:lnTo>
                    <a:pt x="61" y="381"/>
                  </a:lnTo>
                  <a:lnTo>
                    <a:pt x="61" y="392"/>
                  </a:lnTo>
                  <a:lnTo>
                    <a:pt x="61" y="396"/>
                  </a:lnTo>
                  <a:close/>
                </a:path>
              </a:pathLst>
            </a:custGeom>
            <a:solidFill>
              <a:srgbClr val="A9A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6"/>
            <p:cNvSpPr>
              <a:spLocks/>
            </p:cNvSpPr>
            <p:nvPr/>
          </p:nvSpPr>
          <p:spPr bwMode="auto">
            <a:xfrm>
              <a:off x="7315200" y="3859213"/>
              <a:ext cx="641350" cy="922338"/>
            </a:xfrm>
            <a:custGeom>
              <a:avLst/>
              <a:gdLst>
                <a:gd name="T0" fmla="*/ 296 w 404"/>
                <a:gd name="T1" fmla="*/ 331 h 581"/>
                <a:gd name="T2" fmla="*/ 219 w 404"/>
                <a:gd name="T3" fmla="*/ 262 h 581"/>
                <a:gd name="T4" fmla="*/ 150 w 404"/>
                <a:gd name="T5" fmla="*/ 177 h 581"/>
                <a:gd name="T6" fmla="*/ 84 w 404"/>
                <a:gd name="T7" fmla="*/ 93 h 581"/>
                <a:gd name="T8" fmla="*/ 31 w 404"/>
                <a:gd name="T9" fmla="*/ 0 h 581"/>
                <a:gd name="T10" fmla="*/ 0 w 404"/>
                <a:gd name="T11" fmla="*/ 0 h 581"/>
                <a:gd name="T12" fmla="*/ 15 w 404"/>
                <a:gd name="T13" fmla="*/ 39 h 581"/>
                <a:gd name="T14" fmla="*/ 38 w 404"/>
                <a:gd name="T15" fmla="*/ 73 h 581"/>
                <a:gd name="T16" fmla="*/ 65 w 404"/>
                <a:gd name="T17" fmla="*/ 116 h 581"/>
                <a:gd name="T18" fmla="*/ 96 w 404"/>
                <a:gd name="T19" fmla="*/ 158 h 581"/>
                <a:gd name="T20" fmla="*/ 131 w 404"/>
                <a:gd name="T21" fmla="*/ 204 h 581"/>
                <a:gd name="T22" fmla="*/ 173 w 404"/>
                <a:gd name="T23" fmla="*/ 250 h 581"/>
                <a:gd name="T24" fmla="*/ 219 w 404"/>
                <a:gd name="T25" fmla="*/ 300 h 581"/>
                <a:gd name="T26" fmla="*/ 273 w 404"/>
                <a:gd name="T27" fmla="*/ 354 h 581"/>
                <a:gd name="T28" fmla="*/ 277 w 404"/>
                <a:gd name="T29" fmla="*/ 358 h 581"/>
                <a:gd name="T30" fmla="*/ 292 w 404"/>
                <a:gd name="T31" fmla="*/ 366 h 581"/>
                <a:gd name="T32" fmla="*/ 308 w 404"/>
                <a:gd name="T33" fmla="*/ 385 h 581"/>
                <a:gd name="T34" fmla="*/ 327 w 404"/>
                <a:gd name="T35" fmla="*/ 412 h 581"/>
                <a:gd name="T36" fmla="*/ 346 w 404"/>
                <a:gd name="T37" fmla="*/ 443 h 581"/>
                <a:gd name="T38" fmla="*/ 362 w 404"/>
                <a:gd name="T39" fmla="*/ 481 h 581"/>
                <a:gd name="T40" fmla="*/ 373 w 404"/>
                <a:gd name="T41" fmla="*/ 527 h 581"/>
                <a:gd name="T42" fmla="*/ 373 w 404"/>
                <a:gd name="T43" fmla="*/ 581 h 581"/>
                <a:gd name="T44" fmla="*/ 400 w 404"/>
                <a:gd name="T45" fmla="*/ 581 h 581"/>
                <a:gd name="T46" fmla="*/ 404 w 404"/>
                <a:gd name="T47" fmla="*/ 566 h 581"/>
                <a:gd name="T48" fmla="*/ 404 w 404"/>
                <a:gd name="T49" fmla="*/ 546 h 581"/>
                <a:gd name="T50" fmla="*/ 404 w 404"/>
                <a:gd name="T51" fmla="*/ 520 h 581"/>
                <a:gd name="T52" fmla="*/ 400 w 404"/>
                <a:gd name="T53" fmla="*/ 485 h 581"/>
                <a:gd name="T54" fmla="*/ 389 w 404"/>
                <a:gd name="T55" fmla="*/ 450 h 581"/>
                <a:gd name="T56" fmla="*/ 369 w 404"/>
                <a:gd name="T57" fmla="*/ 412 h 581"/>
                <a:gd name="T58" fmla="*/ 338 w 404"/>
                <a:gd name="T59" fmla="*/ 373 h 581"/>
                <a:gd name="T60" fmla="*/ 296 w 404"/>
                <a:gd name="T61" fmla="*/ 33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4" h="581">
                  <a:moveTo>
                    <a:pt x="296" y="331"/>
                  </a:moveTo>
                  <a:lnTo>
                    <a:pt x="219" y="262"/>
                  </a:lnTo>
                  <a:lnTo>
                    <a:pt x="150" y="177"/>
                  </a:lnTo>
                  <a:lnTo>
                    <a:pt x="84" y="9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38" y="73"/>
                  </a:lnTo>
                  <a:lnTo>
                    <a:pt x="65" y="116"/>
                  </a:lnTo>
                  <a:lnTo>
                    <a:pt x="96" y="158"/>
                  </a:lnTo>
                  <a:lnTo>
                    <a:pt x="131" y="204"/>
                  </a:lnTo>
                  <a:lnTo>
                    <a:pt x="173" y="250"/>
                  </a:lnTo>
                  <a:lnTo>
                    <a:pt x="219" y="300"/>
                  </a:lnTo>
                  <a:lnTo>
                    <a:pt x="273" y="354"/>
                  </a:lnTo>
                  <a:lnTo>
                    <a:pt x="277" y="358"/>
                  </a:lnTo>
                  <a:lnTo>
                    <a:pt x="292" y="366"/>
                  </a:lnTo>
                  <a:lnTo>
                    <a:pt x="308" y="385"/>
                  </a:lnTo>
                  <a:lnTo>
                    <a:pt x="327" y="412"/>
                  </a:lnTo>
                  <a:lnTo>
                    <a:pt x="346" y="443"/>
                  </a:lnTo>
                  <a:lnTo>
                    <a:pt x="362" y="481"/>
                  </a:lnTo>
                  <a:lnTo>
                    <a:pt x="373" y="527"/>
                  </a:lnTo>
                  <a:lnTo>
                    <a:pt x="373" y="581"/>
                  </a:lnTo>
                  <a:lnTo>
                    <a:pt x="400" y="581"/>
                  </a:lnTo>
                  <a:lnTo>
                    <a:pt x="404" y="566"/>
                  </a:lnTo>
                  <a:lnTo>
                    <a:pt x="404" y="546"/>
                  </a:lnTo>
                  <a:lnTo>
                    <a:pt x="404" y="520"/>
                  </a:lnTo>
                  <a:lnTo>
                    <a:pt x="400" y="485"/>
                  </a:lnTo>
                  <a:lnTo>
                    <a:pt x="389" y="450"/>
                  </a:lnTo>
                  <a:lnTo>
                    <a:pt x="369" y="412"/>
                  </a:lnTo>
                  <a:lnTo>
                    <a:pt x="338" y="373"/>
                  </a:lnTo>
                  <a:lnTo>
                    <a:pt x="296" y="331"/>
                  </a:lnTo>
                  <a:close/>
                </a:path>
              </a:pathLst>
            </a:cu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107"/>
            <p:cNvSpPr>
              <a:spLocks noChangeArrowheads="1"/>
            </p:cNvSpPr>
            <p:nvPr/>
          </p:nvSpPr>
          <p:spPr bwMode="auto">
            <a:xfrm>
              <a:off x="7369175" y="4622800"/>
              <a:ext cx="220663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108"/>
            <p:cNvSpPr>
              <a:spLocks noChangeArrowheads="1"/>
            </p:cNvSpPr>
            <p:nvPr/>
          </p:nvSpPr>
          <p:spPr bwMode="auto">
            <a:xfrm>
              <a:off x="7369175" y="4689475"/>
              <a:ext cx="280988" cy="49213"/>
            </a:xfrm>
            <a:prstGeom prst="rect">
              <a:avLst/>
            </a:prstGeom>
            <a:solidFill>
              <a:srgbClr val="151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09"/>
            <p:cNvSpPr>
              <a:spLocks/>
            </p:cNvSpPr>
            <p:nvPr/>
          </p:nvSpPr>
          <p:spPr bwMode="auto">
            <a:xfrm>
              <a:off x="6611938" y="2149475"/>
              <a:ext cx="280988" cy="2998788"/>
            </a:xfrm>
            <a:custGeom>
              <a:avLst/>
              <a:gdLst>
                <a:gd name="T0" fmla="*/ 89 w 177"/>
                <a:gd name="T1" fmla="*/ 0 h 1889"/>
                <a:gd name="T2" fmla="*/ 81 w 177"/>
                <a:gd name="T3" fmla="*/ 12 h 1889"/>
                <a:gd name="T4" fmla="*/ 50 w 177"/>
                <a:gd name="T5" fmla="*/ 123 h 1889"/>
                <a:gd name="T6" fmla="*/ 31 w 177"/>
                <a:gd name="T7" fmla="*/ 231 h 1889"/>
                <a:gd name="T8" fmla="*/ 16 w 177"/>
                <a:gd name="T9" fmla="*/ 335 h 1889"/>
                <a:gd name="T10" fmla="*/ 4 w 177"/>
                <a:gd name="T11" fmla="*/ 427 h 1889"/>
                <a:gd name="T12" fmla="*/ 4 w 177"/>
                <a:gd name="T13" fmla="*/ 469 h 1889"/>
                <a:gd name="T14" fmla="*/ 0 w 177"/>
                <a:gd name="T15" fmla="*/ 508 h 1889"/>
                <a:gd name="T16" fmla="*/ 0 w 177"/>
                <a:gd name="T17" fmla="*/ 539 h 1889"/>
                <a:gd name="T18" fmla="*/ 0 w 177"/>
                <a:gd name="T19" fmla="*/ 566 h 1889"/>
                <a:gd name="T20" fmla="*/ 0 w 177"/>
                <a:gd name="T21" fmla="*/ 589 h 1889"/>
                <a:gd name="T22" fmla="*/ 0 w 177"/>
                <a:gd name="T23" fmla="*/ 608 h 1889"/>
                <a:gd name="T24" fmla="*/ 0 w 177"/>
                <a:gd name="T25" fmla="*/ 616 h 1889"/>
                <a:gd name="T26" fmla="*/ 0 w 177"/>
                <a:gd name="T27" fmla="*/ 619 h 1889"/>
                <a:gd name="T28" fmla="*/ 0 w 177"/>
                <a:gd name="T29" fmla="*/ 1889 h 1889"/>
                <a:gd name="T30" fmla="*/ 177 w 177"/>
                <a:gd name="T31" fmla="*/ 1889 h 1889"/>
                <a:gd name="T32" fmla="*/ 177 w 177"/>
                <a:gd name="T33" fmla="*/ 0 h 1889"/>
                <a:gd name="T34" fmla="*/ 89 w 177"/>
                <a:gd name="T35" fmla="*/ 0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1889">
                  <a:moveTo>
                    <a:pt x="89" y="0"/>
                  </a:moveTo>
                  <a:lnTo>
                    <a:pt x="81" y="12"/>
                  </a:lnTo>
                  <a:lnTo>
                    <a:pt x="50" y="123"/>
                  </a:lnTo>
                  <a:lnTo>
                    <a:pt x="31" y="231"/>
                  </a:lnTo>
                  <a:lnTo>
                    <a:pt x="16" y="335"/>
                  </a:lnTo>
                  <a:lnTo>
                    <a:pt x="4" y="427"/>
                  </a:lnTo>
                  <a:lnTo>
                    <a:pt x="4" y="469"/>
                  </a:lnTo>
                  <a:lnTo>
                    <a:pt x="0" y="508"/>
                  </a:lnTo>
                  <a:lnTo>
                    <a:pt x="0" y="539"/>
                  </a:lnTo>
                  <a:lnTo>
                    <a:pt x="0" y="566"/>
                  </a:lnTo>
                  <a:lnTo>
                    <a:pt x="0" y="589"/>
                  </a:lnTo>
                  <a:lnTo>
                    <a:pt x="0" y="608"/>
                  </a:lnTo>
                  <a:lnTo>
                    <a:pt x="0" y="616"/>
                  </a:lnTo>
                  <a:lnTo>
                    <a:pt x="0" y="619"/>
                  </a:lnTo>
                  <a:lnTo>
                    <a:pt x="0" y="1889"/>
                  </a:lnTo>
                  <a:lnTo>
                    <a:pt x="177" y="1889"/>
                  </a:lnTo>
                  <a:lnTo>
                    <a:pt x="177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AFB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0"/>
            <p:cNvSpPr>
              <a:spLocks/>
            </p:cNvSpPr>
            <p:nvPr/>
          </p:nvSpPr>
          <p:spPr bwMode="auto">
            <a:xfrm>
              <a:off x="6892925" y="2149475"/>
              <a:ext cx="280988" cy="2998788"/>
            </a:xfrm>
            <a:custGeom>
              <a:avLst/>
              <a:gdLst>
                <a:gd name="T0" fmla="*/ 96 w 177"/>
                <a:gd name="T1" fmla="*/ 12 h 1889"/>
                <a:gd name="T2" fmla="*/ 89 w 177"/>
                <a:gd name="T3" fmla="*/ 0 h 1889"/>
                <a:gd name="T4" fmla="*/ 0 w 177"/>
                <a:gd name="T5" fmla="*/ 0 h 1889"/>
                <a:gd name="T6" fmla="*/ 0 w 177"/>
                <a:gd name="T7" fmla="*/ 1889 h 1889"/>
                <a:gd name="T8" fmla="*/ 177 w 177"/>
                <a:gd name="T9" fmla="*/ 1889 h 1889"/>
                <a:gd name="T10" fmla="*/ 177 w 177"/>
                <a:gd name="T11" fmla="*/ 619 h 1889"/>
                <a:gd name="T12" fmla="*/ 177 w 177"/>
                <a:gd name="T13" fmla="*/ 619 h 1889"/>
                <a:gd name="T14" fmla="*/ 177 w 177"/>
                <a:gd name="T15" fmla="*/ 608 h 1889"/>
                <a:gd name="T16" fmla="*/ 177 w 177"/>
                <a:gd name="T17" fmla="*/ 589 h 1889"/>
                <a:gd name="T18" fmla="*/ 177 w 177"/>
                <a:gd name="T19" fmla="*/ 569 h 1889"/>
                <a:gd name="T20" fmla="*/ 177 w 177"/>
                <a:gd name="T21" fmla="*/ 539 h 1889"/>
                <a:gd name="T22" fmla="*/ 177 w 177"/>
                <a:gd name="T23" fmla="*/ 508 h 1889"/>
                <a:gd name="T24" fmla="*/ 173 w 177"/>
                <a:gd name="T25" fmla="*/ 469 h 1889"/>
                <a:gd name="T26" fmla="*/ 170 w 177"/>
                <a:gd name="T27" fmla="*/ 427 h 1889"/>
                <a:gd name="T28" fmla="*/ 162 w 177"/>
                <a:gd name="T29" fmla="*/ 335 h 1889"/>
                <a:gd name="T30" fmla="*/ 147 w 177"/>
                <a:gd name="T31" fmla="*/ 235 h 1889"/>
                <a:gd name="T32" fmla="*/ 127 w 177"/>
                <a:gd name="T33" fmla="*/ 123 h 1889"/>
                <a:gd name="T34" fmla="*/ 96 w 177"/>
                <a:gd name="T35" fmla="*/ 12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1889">
                  <a:moveTo>
                    <a:pt x="96" y="12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889"/>
                  </a:lnTo>
                  <a:lnTo>
                    <a:pt x="177" y="1889"/>
                  </a:lnTo>
                  <a:lnTo>
                    <a:pt x="177" y="619"/>
                  </a:lnTo>
                  <a:lnTo>
                    <a:pt x="177" y="619"/>
                  </a:lnTo>
                  <a:lnTo>
                    <a:pt x="177" y="608"/>
                  </a:lnTo>
                  <a:lnTo>
                    <a:pt x="177" y="589"/>
                  </a:lnTo>
                  <a:lnTo>
                    <a:pt x="177" y="569"/>
                  </a:lnTo>
                  <a:lnTo>
                    <a:pt x="177" y="539"/>
                  </a:lnTo>
                  <a:lnTo>
                    <a:pt x="177" y="508"/>
                  </a:lnTo>
                  <a:lnTo>
                    <a:pt x="173" y="469"/>
                  </a:lnTo>
                  <a:lnTo>
                    <a:pt x="170" y="427"/>
                  </a:lnTo>
                  <a:lnTo>
                    <a:pt x="162" y="335"/>
                  </a:lnTo>
                  <a:lnTo>
                    <a:pt x="147" y="235"/>
                  </a:lnTo>
                  <a:lnTo>
                    <a:pt x="127" y="123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D2D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111"/>
            <p:cNvSpPr>
              <a:spLocks noChangeArrowheads="1"/>
            </p:cNvSpPr>
            <p:nvPr/>
          </p:nvSpPr>
          <p:spPr bwMode="auto">
            <a:xfrm>
              <a:off x="6581775" y="5270500"/>
              <a:ext cx="311150" cy="103188"/>
            </a:xfrm>
            <a:prstGeom prst="rect">
              <a:avLst/>
            </a:prstGeom>
            <a:solidFill>
              <a:srgbClr val="262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112"/>
            <p:cNvSpPr>
              <a:spLocks noChangeArrowheads="1"/>
            </p:cNvSpPr>
            <p:nvPr/>
          </p:nvSpPr>
          <p:spPr bwMode="auto">
            <a:xfrm>
              <a:off x="6892925" y="5270500"/>
              <a:ext cx="312738" cy="103188"/>
            </a:xfrm>
            <a:prstGeom prst="rect">
              <a:avLst/>
            </a:prstGeom>
            <a:solidFill>
              <a:srgbClr val="262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3"/>
            <p:cNvSpPr>
              <a:spLocks/>
            </p:cNvSpPr>
            <p:nvPr/>
          </p:nvSpPr>
          <p:spPr bwMode="auto">
            <a:xfrm>
              <a:off x="6704013" y="2351088"/>
              <a:ext cx="188913" cy="244475"/>
            </a:xfrm>
            <a:custGeom>
              <a:avLst/>
              <a:gdLst>
                <a:gd name="T0" fmla="*/ 119 w 119"/>
                <a:gd name="T1" fmla="*/ 154 h 154"/>
                <a:gd name="T2" fmla="*/ 119 w 119"/>
                <a:gd name="T3" fmla="*/ 0 h 154"/>
                <a:gd name="T4" fmla="*/ 96 w 119"/>
                <a:gd name="T5" fmla="*/ 0 h 154"/>
                <a:gd name="T6" fmla="*/ 73 w 119"/>
                <a:gd name="T7" fmla="*/ 4 h 154"/>
                <a:gd name="T8" fmla="*/ 46 w 119"/>
                <a:gd name="T9" fmla="*/ 19 h 154"/>
                <a:gd name="T10" fmla="*/ 27 w 119"/>
                <a:gd name="T11" fmla="*/ 35 h 154"/>
                <a:gd name="T12" fmla="*/ 15 w 119"/>
                <a:gd name="T13" fmla="*/ 54 h 154"/>
                <a:gd name="T14" fmla="*/ 11 w 119"/>
                <a:gd name="T15" fmla="*/ 65 h 154"/>
                <a:gd name="T16" fmla="*/ 11 w 119"/>
                <a:gd name="T17" fmla="*/ 81 h 154"/>
                <a:gd name="T18" fmla="*/ 4 w 119"/>
                <a:gd name="T19" fmla="*/ 115 h 154"/>
                <a:gd name="T20" fmla="*/ 4 w 119"/>
                <a:gd name="T21" fmla="*/ 131 h 154"/>
                <a:gd name="T22" fmla="*/ 0 w 119"/>
                <a:gd name="T23" fmla="*/ 142 h 154"/>
                <a:gd name="T24" fmla="*/ 0 w 119"/>
                <a:gd name="T25" fmla="*/ 150 h 154"/>
                <a:gd name="T26" fmla="*/ 0 w 119"/>
                <a:gd name="T27" fmla="*/ 154 h 154"/>
                <a:gd name="T28" fmla="*/ 119 w 119"/>
                <a:gd name="T2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54">
                  <a:moveTo>
                    <a:pt x="119" y="154"/>
                  </a:moveTo>
                  <a:lnTo>
                    <a:pt x="119" y="0"/>
                  </a:lnTo>
                  <a:lnTo>
                    <a:pt x="96" y="0"/>
                  </a:lnTo>
                  <a:lnTo>
                    <a:pt x="73" y="4"/>
                  </a:lnTo>
                  <a:lnTo>
                    <a:pt x="46" y="19"/>
                  </a:lnTo>
                  <a:lnTo>
                    <a:pt x="27" y="35"/>
                  </a:lnTo>
                  <a:lnTo>
                    <a:pt x="15" y="54"/>
                  </a:lnTo>
                  <a:lnTo>
                    <a:pt x="11" y="65"/>
                  </a:lnTo>
                  <a:lnTo>
                    <a:pt x="11" y="81"/>
                  </a:lnTo>
                  <a:lnTo>
                    <a:pt x="4" y="115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4"/>
                  </a:lnTo>
                  <a:lnTo>
                    <a:pt x="119" y="154"/>
                  </a:lnTo>
                  <a:close/>
                </a:path>
              </a:pathLst>
            </a:custGeom>
            <a:solidFill>
              <a:srgbClr val="4D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4"/>
            <p:cNvSpPr>
              <a:spLocks/>
            </p:cNvSpPr>
            <p:nvPr/>
          </p:nvSpPr>
          <p:spPr bwMode="auto">
            <a:xfrm>
              <a:off x="6892925" y="2351088"/>
              <a:ext cx="190500" cy="244475"/>
            </a:xfrm>
            <a:custGeom>
              <a:avLst/>
              <a:gdLst>
                <a:gd name="T0" fmla="*/ 120 w 120"/>
                <a:gd name="T1" fmla="*/ 154 h 154"/>
                <a:gd name="T2" fmla="*/ 120 w 120"/>
                <a:gd name="T3" fmla="*/ 150 h 154"/>
                <a:gd name="T4" fmla="*/ 116 w 120"/>
                <a:gd name="T5" fmla="*/ 142 h 154"/>
                <a:gd name="T6" fmla="*/ 116 w 120"/>
                <a:gd name="T7" fmla="*/ 131 h 154"/>
                <a:gd name="T8" fmla="*/ 112 w 120"/>
                <a:gd name="T9" fmla="*/ 115 h 154"/>
                <a:gd name="T10" fmla="*/ 108 w 120"/>
                <a:gd name="T11" fmla="*/ 85 h 154"/>
                <a:gd name="T12" fmla="*/ 104 w 120"/>
                <a:gd name="T13" fmla="*/ 73 h 154"/>
                <a:gd name="T14" fmla="*/ 104 w 120"/>
                <a:gd name="T15" fmla="*/ 62 h 154"/>
                <a:gd name="T16" fmla="*/ 93 w 120"/>
                <a:gd name="T17" fmla="*/ 39 h 154"/>
                <a:gd name="T18" fmla="*/ 73 w 120"/>
                <a:gd name="T19" fmla="*/ 19 h 154"/>
                <a:gd name="T20" fmla="*/ 43 w 120"/>
                <a:gd name="T21" fmla="*/ 8 h 154"/>
                <a:gd name="T22" fmla="*/ 23 w 120"/>
                <a:gd name="T23" fmla="*/ 4 h 154"/>
                <a:gd name="T24" fmla="*/ 0 w 120"/>
                <a:gd name="T25" fmla="*/ 0 h 154"/>
                <a:gd name="T26" fmla="*/ 0 w 120"/>
                <a:gd name="T27" fmla="*/ 154 h 154"/>
                <a:gd name="T28" fmla="*/ 120 w 120"/>
                <a:gd name="T2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54">
                  <a:moveTo>
                    <a:pt x="120" y="154"/>
                  </a:moveTo>
                  <a:lnTo>
                    <a:pt x="120" y="150"/>
                  </a:lnTo>
                  <a:lnTo>
                    <a:pt x="116" y="142"/>
                  </a:lnTo>
                  <a:lnTo>
                    <a:pt x="116" y="131"/>
                  </a:lnTo>
                  <a:lnTo>
                    <a:pt x="112" y="115"/>
                  </a:lnTo>
                  <a:lnTo>
                    <a:pt x="108" y="85"/>
                  </a:lnTo>
                  <a:lnTo>
                    <a:pt x="104" y="73"/>
                  </a:lnTo>
                  <a:lnTo>
                    <a:pt x="104" y="62"/>
                  </a:lnTo>
                  <a:lnTo>
                    <a:pt x="93" y="39"/>
                  </a:lnTo>
                  <a:lnTo>
                    <a:pt x="73" y="19"/>
                  </a:lnTo>
                  <a:lnTo>
                    <a:pt x="43" y="8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154"/>
                  </a:lnTo>
                  <a:lnTo>
                    <a:pt x="120" y="154"/>
                  </a:lnTo>
                  <a:close/>
                </a:path>
              </a:pathLst>
            </a:custGeom>
            <a:solidFill>
              <a:srgbClr val="668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5"/>
            <p:cNvSpPr>
              <a:spLocks/>
            </p:cNvSpPr>
            <p:nvPr/>
          </p:nvSpPr>
          <p:spPr bwMode="auto">
            <a:xfrm>
              <a:off x="6740525" y="1941513"/>
              <a:ext cx="152400" cy="227013"/>
            </a:xfrm>
            <a:custGeom>
              <a:avLst/>
              <a:gdLst>
                <a:gd name="T0" fmla="*/ 96 w 96"/>
                <a:gd name="T1" fmla="*/ 143 h 143"/>
                <a:gd name="T2" fmla="*/ 96 w 96"/>
                <a:gd name="T3" fmla="*/ 0 h 143"/>
                <a:gd name="T4" fmla="*/ 77 w 96"/>
                <a:gd name="T5" fmla="*/ 4 h 143"/>
                <a:gd name="T6" fmla="*/ 65 w 96"/>
                <a:gd name="T7" fmla="*/ 8 h 143"/>
                <a:gd name="T8" fmla="*/ 54 w 96"/>
                <a:gd name="T9" fmla="*/ 20 h 143"/>
                <a:gd name="T10" fmla="*/ 42 w 96"/>
                <a:gd name="T11" fmla="*/ 39 h 143"/>
                <a:gd name="T12" fmla="*/ 31 w 96"/>
                <a:gd name="T13" fmla="*/ 62 h 143"/>
                <a:gd name="T14" fmla="*/ 15 w 96"/>
                <a:gd name="T15" fmla="*/ 96 h 143"/>
                <a:gd name="T16" fmla="*/ 0 w 96"/>
                <a:gd name="T17" fmla="*/ 143 h 143"/>
                <a:gd name="T18" fmla="*/ 96 w 9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43">
                  <a:moveTo>
                    <a:pt x="96" y="143"/>
                  </a:moveTo>
                  <a:lnTo>
                    <a:pt x="96" y="0"/>
                  </a:lnTo>
                  <a:lnTo>
                    <a:pt x="77" y="4"/>
                  </a:lnTo>
                  <a:lnTo>
                    <a:pt x="65" y="8"/>
                  </a:lnTo>
                  <a:lnTo>
                    <a:pt x="54" y="20"/>
                  </a:lnTo>
                  <a:lnTo>
                    <a:pt x="42" y="39"/>
                  </a:lnTo>
                  <a:lnTo>
                    <a:pt x="31" y="62"/>
                  </a:lnTo>
                  <a:lnTo>
                    <a:pt x="15" y="96"/>
                  </a:lnTo>
                  <a:lnTo>
                    <a:pt x="0" y="143"/>
                  </a:lnTo>
                  <a:lnTo>
                    <a:pt x="96" y="143"/>
                  </a:lnTo>
                  <a:close/>
                </a:path>
              </a:pathLst>
            </a:custGeom>
            <a:solidFill>
              <a:srgbClr val="1318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6"/>
            <p:cNvSpPr>
              <a:spLocks/>
            </p:cNvSpPr>
            <p:nvPr/>
          </p:nvSpPr>
          <p:spPr bwMode="auto">
            <a:xfrm>
              <a:off x="6892925" y="1941513"/>
              <a:ext cx="152400" cy="227013"/>
            </a:xfrm>
            <a:custGeom>
              <a:avLst/>
              <a:gdLst>
                <a:gd name="T0" fmla="*/ 0 w 96"/>
                <a:gd name="T1" fmla="*/ 143 h 143"/>
                <a:gd name="T2" fmla="*/ 0 w 96"/>
                <a:gd name="T3" fmla="*/ 0 h 143"/>
                <a:gd name="T4" fmla="*/ 19 w 96"/>
                <a:gd name="T5" fmla="*/ 4 h 143"/>
                <a:gd name="T6" fmla="*/ 27 w 96"/>
                <a:gd name="T7" fmla="*/ 8 h 143"/>
                <a:gd name="T8" fmla="*/ 39 w 96"/>
                <a:gd name="T9" fmla="*/ 20 h 143"/>
                <a:gd name="T10" fmla="*/ 50 w 96"/>
                <a:gd name="T11" fmla="*/ 39 h 143"/>
                <a:gd name="T12" fmla="*/ 66 w 96"/>
                <a:gd name="T13" fmla="*/ 62 h 143"/>
                <a:gd name="T14" fmla="*/ 77 w 96"/>
                <a:gd name="T15" fmla="*/ 96 h 143"/>
                <a:gd name="T16" fmla="*/ 96 w 96"/>
                <a:gd name="T17" fmla="*/ 143 h 143"/>
                <a:gd name="T18" fmla="*/ 0 w 9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43">
                  <a:moveTo>
                    <a:pt x="0" y="143"/>
                  </a:moveTo>
                  <a:lnTo>
                    <a:pt x="0" y="0"/>
                  </a:lnTo>
                  <a:lnTo>
                    <a:pt x="19" y="4"/>
                  </a:lnTo>
                  <a:lnTo>
                    <a:pt x="27" y="8"/>
                  </a:lnTo>
                  <a:lnTo>
                    <a:pt x="39" y="20"/>
                  </a:lnTo>
                  <a:lnTo>
                    <a:pt x="50" y="39"/>
                  </a:lnTo>
                  <a:lnTo>
                    <a:pt x="66" y="62"/>
                  </a:lnTo>
                  <a:lnTo>
                    <a:pt x="77" y="96"/>
                  </a:lnTo>
                  <a:lnTo>
                    <a:pt x="9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252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7"/>
            <p:cNvSpPr>
              <a:spLocks/>
            </p:cNvSpPr>
            <p:nvPr/>
          </p:nvSpPr>
          <p:spPr bwMode="auto">
            <a:xfrm>
              <a:off x="6618288" y="2797175"/>
              <a:ext cx="274638" cy="36513"/>
            </a:xfrm>
            <a:custGeom>
              <a:avLst/>
              <a:gdLst>
                <a:gd name="T0" fmla="*/ 173 w 173"/>
                <a:gd name="T1" fmla="*/ 23 h 23"/>
                <a:gd name="T2" fmla="*/ 173 w 173"/>
                <a:gd name="T3" fmla="*/ 0 h 23"/>
                <a:gd name="T4" fmla="*/ 4 w 173"/>
                <a:gd name="T5" fmla="*/ 0 h 23"/>
                <a:gd name="T6" fmla="*/ 0 w 173"/>
                <a:gd name="T7" fmla="*/ 23 h 23"/>
                <a:gd name="T8" fmla="*/ 173 w 1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3">
                  <a:moveTo>
                    <a:pt x="173" y="23"/>
                  </a:moveTo>
                  <a:lnTo>
                    <a:pt x="173" y="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8"/>
            <p:cNvSpPr>
              <a:spLocks/>
            </p:cNvSpPr>
            <p:nvPr/>
          </p:nvSpPr>
          <p:spPr bwMode="auto">
            <a:xfrm>
              <a:off x="6892925" y="2797175"/>
              <a:ext cx="274638" cy="36513"/>
            </a:xfrm>
            <a:custGeom>
              <a:avLst/>
              <a:gdLst>
                <a:gd name="T0" fmla="*/ 173 w 173"/>
                <a:gd name="T1" fmla="*/ 23 h 23"/>
                <a:gd name="T2" fmla="*/ 170 w 173"/>
                <a:gd name="T3" fmla="*/ 0 h 23"/>
                <a:gd name="T4" fmla="*/ 0 w 173"/>
                <a:gd name="T5" fmla="*/ 0 h 23"/>
                <a:gd name="T6" fmla="*/ 0 w 173"/>
                <a:gd name="T7" fmla="*/ 23 h 23"/>
                <a:gd name="T8" fmla="*/ 173 w 173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3">
                  <a:moveTo>
                    <a:pt x="173" y="23"/>
                  </a:moveTo>
                  <a:lnTo>
                    <a:pt x="17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119"/>
            <p:cNvSpPr>
              <a:spLocks noChangeArrowheads="1"/>
            </p:cNvSpPr>
            <p:nvPr/>
          </p:nvSpPr>
          <p:spPr bwMode="auto">
            <a:xfrm>
              <a:off x="6611938" y="3267075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20"/>
            <p:cNvSpPr>
              <a:spLocks noChangeArrowheads="1"/>
            </p:cNvSpPr>
            <p:nvPr/>
          </p:nvSpPr>
          <p:spPr bwMode="auto">
            <a:xfrm>
              <a:off x="6892925" y="3267075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21"/>
            <p:cNvSpPr>
              <a:spLocks noChangeArrowheads="1"/>
            </p:cNvSpPr>
            <p:nvPr/>
          </p:nvSpPr>
          <p:spPr bwMode="auto">
            <a:xfrm>
              <a:off x="6611938" y="3736975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22"/>
            <p:cNvSpPr>
              <a:spLocks noChangeArrowheads="1"/>
            </p:cNvSpPr>
            <p:nvPr/>
          </p:nvSpPr>
          <p:spPr bwMode="auto">
            <a:xfrm>
              <a:off x="6892925" y="3736975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23"/>
            <p:cNvSpPr>
              <a:spLocks noChangeArrowheads="1"/>
            </p:cNvSpPr>
            <p:nvPr/>
          </p:nvSpPr>
          <p:spPr bwMode="auto">
            <a:xfrm>
              <a:off x="6611938" y="4206875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24"/>
            <p:cNvSpPr>
              <a:spLocks noChangeArrowheads="1"/>
            </p:cNvSpPr>
            <p:nvPr/>
          </p:nvSpPr>
          <p:spPr bwMode="auto">
            <a:xfrm>
              <a:off x="6892925" y="4206875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25"/>
            <p:cNvSpPr>
              <a:spLocks noChangeArrowheads="1"/>
            </p:cNvSpPr>
            <p:nvPr/>
          </p:nvSpPr>
          <p:spPr bwMode="auto">
            <a:xfrm>
              <a:off x="6611938" y="4678363"/>
              <a:ext cx="280988" cy="42863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26"/>
            <p:cNvSpPr>
              <a:spLocks noChangeArrowheads="1"/>
            </p:cNvSpPr>
            <p:nvPr/>
          </p:nvSpPr>
          <p:spPr bwMode="auto">
            <a:xfrm>
              <a:off x="6892925" y="4678363"/>
              <a:ext cx="280988" cy="42863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7"/>
            <p:cNvSpPr>
              <a:spLocks/>
            </p:cNvSpPr>
            <p:nvPr/>
          </p:nvSpPr>
          <p:spPr bwMode="auto">
            <a:xfrm>
              <a:off x="7381875" y="4365625"/>
              <a:ext cx="201613" cy="201613"/>
            </a:xfrm>
            <a:custGeom>
              <a:avLst/>
              <a:gdLst>
                <a:gd name="T0" fmla="*/ 127 w 127"/>
                <a:gd name="T1" fmla="*/ 66 h 127"/>
                <a:gd name="T2" fmla="*/ 119 w 127"/>
                <a:gd name="T3" fmla="*/ 89 h 127"/>
                <a:gd name="T4" fmla="*/ 108 w 127"/>
                <a:gd name="T5" fmla="*/ 108 h 127"/>
                <a:gd name="T6" fmla="*/ 85 w 127"/>
                <a:gd name="T7" fmla="*/ 124 h 127"/>
                <a:gd name="T8" fmla="*/ 62 w 127"/>
                <a:gd name="T9" fmla="*/ 127 h 127"/>
                <a:gd name="T10" fmla="*/ 39 w 127"/>
                <a:gd name="T11" fmla="*/ 124 h 127"/>
                <a:gd name="T12" fmla="*/ 16 w 127"/>
                <a:gd name="T13" fmla="*/ 108 h 127"/>
                <a:gd name="T14" fmla="*/ 4 w 127"/>
                <a:gd name="T15" fmla="*/ 89 h 127"/>
                <a:gd name="T16" fmla="*/ 0 w 127"/>
                <a:gd name="T17" fmla="*/ 66 h 127"/>
                <a:gd name="T18" fmla="*/ 4 w 127"/>
                <a:gd name="T19" fmla="*/ 39 h 127"/>
                <a:gd name="T20" fmla="*/ 16 w 127"/>
                <a:gd name="T21" fmla="*/ 20 h 127"/>
                <a:gd name="T22" fmla="*/ 39 w 127"/>
                <a:gd name="T23" fmla="*/ 8 h 127"/>
                <a:gd name="T24" fmla="*/ 62 w 127"/>
                <a:gd name="T25" fmla="*/ 0 h 127"/>
                <a:gd name="T26" fmla="*/ 85 w 127"/>
                <a:gd name="T27" fmla="*/ 8 h 127"/>
                <a:gd name="T28" fmla="*/ 108 w 127"/>
                <a:gd name="T29" fmla="*/ 20 h 127"/>
                <a:gd name="T30" fmla="*/ 119 w 127"/>
                <a:gd name="T31" fmla="*/ 39 h 127"/>
                <a:gd name="T32" fmla="*/ 127 w 127"/>
                <a:gd name="T33" fmla="*/ 6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6"/>
                  </a:moveTo>
                  <a:lnTo>
                    <a:pt x="119" y="89"/>
                  </a:lnTo>
                  <a:lnTo>
                    <a:pt x="108" y="108"/>
                  </a:lnTo>
                  <a:lnTo>
                    <a:pt x="85" y="124"/>
                  </a:lnTo>
                  <a:lnTo>
                    <a:pt x="62" y="127"/>
                  </a:lnTo>
                  <a:lnTo>
                    <a:pt x="39" y="124"/>
                  </a:lnTo>
                  <a:lnTo>
                    <a:pt x="16" y="108"/>
                  </a:lnTo>
                  <a:lnTo>
                    <a:pt x="4" y="89"/>
                  </a:lnTo>
                  <a:lnTo>
                    <a:pt x="0" y="66"/>
                  </a:lnTo>
                  <a:lnTo>
                    <a:pt x="4" y="39"/>
                  </a:lnTo>
                  <a:lnTo>
                    <a:pt x="16" y="20"/>
                  </a:lnTo>
                  <a:lnTo>
                    <a:pt x="39" y="8"/>
                  </a:lnTo>
                  <a:lnTo>
                    <a:pt x="62" y="0"/>
                  </a:lnTo>
                  <a:lnTo>
                    <a:pt x="85" y="8"/>
                  </a:lnTo>
                  <a:lnTo>
                    <a:pt x="108" y="20"/>
                  </a:lnTo>
                  <a:lnTo>
                    <a:pt x="119" y="39"/>
                  </a:lnTo>
                  <a:lnTo>
                    <a:pt x="127" y="66"/>
                  </a:lnTo>
                  <a:close/>
                </a:path>
              </a:pathLst>
            </a:custGeom>
            <a:solidFill>
              <a:srgbClr val="757D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28"/>
            <p:cNvSpPr>
              <a:spLocks noChangeArrowheads="1"/>
            </p:cNvSpPr>
            <p:nvPr/>
          </p:nvSpPr>
          <p:spPr bwMode="auto">
            <a:xfrm>
              <a:off x="6862763" y="2797175"/>
              <a:ext cx="30163" cy="2357438"/>
            </a:xfrm>
            <a:prstGeom prst="rect">
              <a:avLst/>
            </a:prstGeom>
            <a:solidFill>
              <a:srgbClr val="848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29"/>
            <p:cNvSpPr>
              <a:spLocks noChangeArrowheads="1"/>
            </p:cNvSpPr>
            <p:nvPr/>
          </p:nvSpPr>
          <p:spPr bwMode="auto">
            <a:xfrm>
              <a:off x="6892925" y="2797175"/>
              <a:ext cx="25400" cy="2357438"/>
            </a:xfrm>
            <a:prstGeom prst="rect">
              <a:avLst/>
            </a:prstGeom>
            <a:solidFill>
              <a:srgbClr val="9AA3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0"/>
            <p:cNvSpPr>
              <a:spLocks/>
            </p:cNvSpPr>
            <p:nvPr/>
          </p:nvSpPr>
          <p:spPr bwMode="auto">
            <a:xfrm>
              <a:off x="6515100" y="4764088"/>
              <a:ext cx="377825" cy="542925"/>
            </a:xfrm>
            <a:custGeom>
              <a:avLst/>
              <a:gdLst>
                <a:gd name="T0" fmla="*/ 0 w 238"/>
                <a:gd name="T1" fmla="*/ 342 h 342"/>
                <a:gd name="T2" fmla="*/ 238 w 238"/>
                <a:gd name="T3" fmla="*/ 342 h 342"/>
                <a:gd name="T4" fmla="*/ 238 w 238"/>
                <a:gd name="T5" fmla="*/ 3 h 342"/>
                <a:gd name="T6" fmla="*/ 234 w 238"/>
                <a:gd name="T7" fmla="*/ 3 h 342"/>
                <a:gd name="T8" fmla="*/ 227 w 238"/>
                <a:gd name="T9" fmla="*/ 3 h 342"/>
                <a:gd name="T10" fmla="*/ 215 w 238"/>
                <a:gd name="T11" fmla="*/ 0 h 342"/>
                <a:gd name="T12" fmla="*/ 200 w 238"/>
                <a:gd name="T13" fmla="*/ 0 h 342"/>
                <a:gd name="T14" fmla="*/ 161 w 238"/>
                <a:gd name="T15" fmla="*/ 3 h 342"/>
                <a:gd name="T16" fmla="*/ 119 w 238"/>
                <a:gd name="T17" fmla="*/ 7 h 342"/>
                <a:gd name="T18" fmla="*/ 77 w 238"/>
                <a:gd name="T19" fmla="*/ 19 h 342"/>
                <a:gd name="T20" fmla="*/ 38 w 238"/>
                <a:gd name="T21" fmla="*/ 38 h 342"/>
                <a:gd name="T22" fmla="*/ 23 w 238"/>
                <a:gd name="T23" fmla="*/ 50 h 342"/>
                <a:gd name="T24" fmla="*/ 11 w 238"/>
                <a:gd name="T25" fmla="*/ 69 h 342"/>
                <a:gd name="T26" fmla="*/ 3 w 238"/>
                <a:gd name="T27" fmla="*/ 88 h 342"/>
                <a:gd name="T28" fmla="*/ 0 w 238"/>
                <a:gd name="T29" fmla="*/ 111 h 342"/>
                <a:gd name="T30" fmla="*/ 0 w 238"/>
                <a:gd name="T3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342">
                  <a:moveTo>
                    <a:pt x="0" y="342"/>
                  </a:moveTo>
                  <a:lnTo>
                    <a:pt x="238" y="342"/>
                  </a:lnTo>
                  <a:lnTo>
                    <a:pt x="238" y="3"/>
                  </a:lnTo>
                  <a:lnTo>
                    <a:pt x="234" y="3"/>
                  </a:lnTo>
                  <a:lnTo>
                    <a:pt x="227" y="3"/>
                  </a:lnTo>
                  <a:lnTo>
                    <a:pt x="215" y="0"/>
                  </a:lnTo>
                  <a:lnTo>
                    <a:pt x="200" y="0"/>
                  </a:lnTo>
                  <a:lnTo>
                    <a:pt x="161" y="3"/>
                  </a:lnTo>
                  <a:lnTo>
                    <a:pt x="119" y="7"/>
                  </a:lnTo>
                  <a:lnTo>
                    <a:pt x="77" y="19"/>
                  </a:lnTo>
                  <a:lnTo>
                    <a:pt x="38" y="38"/>
                  </a:lnTo>
                  <a:lnTo>
                    <a:pt x="23" y="50"/>
                  </a:lnTo>
                  <a:lnTo>
                    <a:pt x="11" y="69"/>
                  </a:lnTo>
                  <a:lnTo>
                    <a:pt x="3" y="88"/>
                  </a:lnTo>
                  <a:lnTo>
                    <a:pt x="0" y="111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ABB2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1"/>
            <p:cNvSpPr>
              <a:spLocks/>
            </p:cNvSpPr>
            <p:nvPr/>
          </p:nvSpPr>
          <p:spPr bwMode="auto">
            <a:xfrm>
              <a:off x="6892925" y="4764088"/>
              <a:ext cx="373063" cy="542925"/>
            </a:xfrm>
            <a:custGeom>
              <a:avLst/>
              <a:gdLst>
                <a:gd name="T0" fmla="*/ 235 w 235"/>
                <a:gd name="T1" fmla="*/ 342 h 342"/>
                <a:gd name="T2" fmla="*/ 0 w 235"/>
                <a:gd name="T3" fmla="*/ 342 h 342"/>
                <a:gd name="T4" fmla="*/ 0 w 235"/>
                <a:gd name="T5" fmla="*/ 3 h 342"/>
                <a:gd name="T6" fmla="*/ 0 w 235"/>
                <a:gd name="T7" fmla="*/ 3 h 342"/>
                <a:gd name="T8" fmla="*/ 8 w 235"/>
                <a:gd name="T9" fmla="*/ 3 h 342"/>
                <a:gd name="T10" fmla="*/ 19 w 235"/>
                <a:gd name="T11" fmla="*/ 3 h 342"/>
                <a:gd name="T12" fmla="*/ 35 w 235"/>
                <a:gd name="T13" fmla="*/ 0 h 342"/>
                <a:gd name="T14" fmla="*/ 73 w 235"/>
                <a:gd name="T15" fmla="*/ 3 h 342"/>
                <a:gd name="T16" fmla="*/ 116 w 235"/>
                <a:gd name="T17" fmla="*/ 7 h 342"/>
                <a:gd name="T18" fmla="*/ 162 w 235"/>
                <a:gd name="T19" fmla="*/ 19 h 342"/>
                <a:gd name="T20" fmla="*/ 200 w 235"/>
                <a:gd name="T21" fmla="*/ 38 h 342"/>
                <a:gd name="T22" fmla="*/ 212 w 235"/>
                <a:gd name="T23" fmla="*/ 53 h 342"/>
                <a:gd name="T24" fmla="*/ 227 w 235"/>
                <a:gd name="T25" fmla="*/ 69 h 342"/>
                <a:gd name="T26" fmla="*/ 231 w 235"/>
                <a:gd name="T27" fmla="*/ 88 h 342"/>
                <a:gd name="T28" fmla="*/ 235 w 235"/>
                <a:gd name="T29" fmla="*/ 111 h 342"/>
                <a:gd name="T30" fmla="*/ 235 w 235"/>
                <a:gd name="T31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342">
                  <a:moveTo>
                    <a:pt x="235" y="342"/>
                  </a:moveTo>
                  <a:lnTo>
                    <a:pt x="0" y="342"/>
                  </a:lnTo>
                  <a:lnTo>
                    <a:pt x="0" y="3"/>
                  </a:lnTo>
                  <a:lnTo>
                    <a:pt x="0" y="3"/>
                  </a:lnTo>
                  <a:lnTo>
                    <a:pt x="8" y="3"/>
                  </a:lnTo>
                  <a:lnTo>
                    <a:pt x="19" y="3"/>
                  </a:lnTo>
                  <a:lnTo>
                    <a:pt x="35" y="0"/>
                  </a:lnTo>
                  <a:lnTo>
                    <a:pt x="73" y="3"/>
                  </a:lnTo>
                  <a:lnTo>
                    <a:pt x="116" y="7"/>
                  </a:lnTo>
                  <a:lnTo>
                    <a:pt x="162" y="19"/>
                  </a:lnTo>
                  <a:lnTo>
                    <a:pt x="200" y="38"/>
                  </a:lnTo>
                  <a:lnTo>
                    <a:pt x="212" y="53"/>
                  </a:lnTo>
                  <a:lnTo>
                    <a:pt x="227" y="69"/>
                  </a:lnTo>
                  <a:lnTo>
                    <a:pt x="231" y="88"/>
                  </a:lnTo>
                  <a:lnTo>
                    <a:pt x="235" y="111"/>
                  </a:lnTo>
                  <a:lnTo>
                    <a:pt x="235" y="342"/>
                  </a:lnTo>
                  <a:close/>
                </a:path>
              </a:pathLst>
            </a:custGeom>
            <a:solidFill>
              <a:srgbClr val="C3C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32"/>
            <p:cNvSpPr>
              <a:spLocks noChangeArrowheads="1"/>
            </p:cNvSpPr>
            <p:nvPr/>
          </p:nvSpPr>
          <p:spPr bwMode="auto">
            <a:xfrm>
              <a:off x="6594475" y="5403850"/>
              <a:ext cx="244475" cy="61913"/>
            </a:xfrm>
            <a:prstGeom prst="rect">
              <a:avLst/>
            </a:prstGeom>
            <a:solidFill>
              <a:srgbClr val="4D7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3"/>
            <p:cNvSpPr>
              <a:spLocks/>
            </p:cNvSpPr>
            <p:nvPr/>
          </p:nvSpPr>
          <p:spPr bwMode="auto">
            <a:xfrm>
              <a:off x="6557963" y="5300663"/>
              <a:ext cx="317500" cy="109538"/>
            </a:xfrm>
            <a:custGeom>
              <a:avLst/>
              <a:gdLst>
                <a:gd name="T0" fmla="*/ 200 w 200"/>
                <a:gd name="T1" fmla="*/ 35 h 69"/>
                <a:gd name="T2" fmla="*/ 196 w 200"/>
                <a:gd name="T3" fmla="*/ 46 h 69"/>
                <a:gd name="T4" fmla="*/ 188 w 200"/>
                <a:gd name="T5" fmla="*/ 58 h 69"/>
                <a:gd name="T6" fmla="*/ 177 w 200"/>
                <a:gd name="T7" fmla="*/ 65 h 69"/>
                <a:gd name="T8" fmla="*/ 165 w 200"/>
                <a:gd name="T9" fmla="*/ 69 h 69"/>
                <a:gd name="T10" fmla="*/ 34 w 200"/>
                <a:gd name="T11" fmla="*/ 69 h 69"/>
                <a:gd name="T12" fmla="*/ 23 w 200"/>
                <a:gd name="T13" fmla="*/ 65 h 69"/>
                <a:gd name="T14" fmla="*/ 11 w 200"/>
                <a:gd name="T15" fmla="*/ 58 h 69"/>
                <a:gd name="T16" fmla="*/ 3 w 200"/>
                <a:gd name="T17" fmla="*/ 46 h 69"/>
                <a:gd name="T18" fmla="*/ 0 w 200"/>
                <a:gd name="T19" fmla="*/ 35 h 69"/>
                <a:gd name="T20" fmla="*/ 3 w 200"/>
                <a:gd name="T21" fmla="*/ 19 h 69"/>
                <a:gd name="T22" fmla="*/ 11 w 200"/>
                <a:gd name="T23" fmla="*/ 8 h 69"/>
                <a:gd name="T24" fmla="*/ 23 w 200"/>
                <a:gd name="T25" fmla="*/ 0 h 69"/>
                <a:gd name="T26" fmla="*/ 34 w 200"/>
                <a:gd name="T27" fmla="*/ 0 h 69"/>
                <a:gd name="T28" fmla="*/ 165 w 200"/>
                <a:gd name="T29" fmla="*/ 0 h 69"/>
                <a:gd name="T30" fmla="*/ 177 w 200"/>
                <a:gd name="T31" fmla="*/ 0 h 69"/>
                <a:gd name="T32" fmla="*/ 188 w 200"/>
                <a:gd name="T33" fmla="*/ 8 h 69"/>
                <a:gd name="T34" fmla="*/ 196 w 200"/>
                <a:gd name="T35" fmla="*/ 19 h 69"/>
                <a:gd name="T36" fmla="*/ 200 w 200"/>
                <a:gd name="T37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69">
                  <a:moveTo>
                    <a:pt x="200" y="35"/>
                  </a:moveTo>
                  <a:lnTo>
                    <a:pt x="196" y="46"/>
                  </a:lnTo>
                  <a:lnTo>
                    <a:pt x="188" y="58"/>
                  </a:lnTo>
                  <a:lnTo>
                    <a:pt x="177" y="65"/>
                  </a:lnTo>
                  <a:lnTo>
                    <a:pt x="165" y="69"/>
                  </a:lnTo>
                  <a:lnTo>
                    <a:pt x="34" y="69"/>
                  </a:lnTo>
                  <a:lnTo>
                    <a:pt x="23" y="65"/>
                  </a:lnTo>
                  <a:lnTo>
                    <a:pt x="11" y="58"/>
                  </a:lnTo>
                  <a:lnTo>
                    <a:pt x="3" y="46"/>
                  </a:lnTo>
                  <a:lnTo>
                    <a:pt x="0" y="35"/>
                  </a:lnTo>
                  <a:lnTo>
                    <a:pt x="3" y="19"/>
                  </a:lnTo>
                  <a:lnTo>
                    <a:pt x="11" y="8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8" y="8"/>
                  </a:lnTo>
                  <a:lnTo>
                    <a:pt x="196" y="19"/>
                  </a:lnTo>
                  <a:lnTo>
                    <a:pt x="200" y="35"/>
                  </a:lnTo>
                  <a:close/>
                </a:path>
              </a:pathLst>
            </a:custGeom>
            <a:solidFill>
              <a:srgbClr val="F36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34"/>
            <p:cNvSpPr>
              <a:spLocks noChangeArrowheads="1"/>
            </p:cNvSpPr>
            <p:nvPr/>
          </p:nvSpPr>
          <p:spPr bwMode="auto">
            <a:xfrm>
              <a:off x="6942138" y="5403850"/>
              <a:ext cx="244475" cy="61913"/>
            </a:xfrm>
            <a:prstGeom prst="rect">
              <a:avLst/>
            </a:prstGeom>
            <a:solidFill>
              <a:srgbClr val="668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5"/>
            <p:cNvSpPr>
              <a:spLocks/>
            </p:cNvSpPr>
            <p:nvPr/>
          </p:nvSpPr>
          <p:spPr bwMode="auto">
            <a:xfrm>
              <a:off x="6905625" y="5300663"/>
              <a:ext cx="317500" cy="103188"/>
            </a:xfrm>
            <a:custGeom>
              <a:avLst/>
              <a:gdLst>
                <a:gd name="T0" fmla="*/ 200 w 200"/>
                <a:gd name="T1" fmla="*/ 35 h 65"/>
                <a:gd name="T2" fmla="*/ 196 w 200"/>
                <a:gd name="T3" fmla="*/ 46 h 65"/>
                <a:gd name="T4" fmla="*/ 189 w 200"/>
                <a:gd name="T5" fmla="*/ 58 h 65"/>
                <a:gd name="T6" fmla="*/ 177 w 200"/>
                <a:gd name="T7" fmla="*/ 65 h 65"/>
                <a:gd name="T8" fmla="*/ 165 w 200"/>
                <a:gd name="T9" fmla="*/ 65 h 65"/>
                <a:gd name="T10" fmla="*/ 35 w 200"/>
                <a:gd name="T11" fmla="*/ 65 h 65"/>
                <a:gd name="T12" fmla="*/ 23 w 200"/>
                <a:gd name="T13" fmla="*/ 65 h 65"/>
                <a:gd name="T14" fmla="*/ 11 w 200"/>
                <a:gd name="T15" fmla="*/ 58 h 65"/>
                <a:gd name="T16" fmla="*/ 4 w 200"/>
                <a:gd name="T17" fmla="*/ 46 h 65"/>
                <a:gd name="T18" fmla="*/ 0 w 200"/>
                <a:gd name="T19" fmla="*/ 35 h 65"/>
                <a:gd name="T20" fmla="*/ 4 w 200"/>
                <a:gd name="T21" fmla="*/ 19 h 65"/>
                <a:gd name="T22" fmla="*/ 11 w 200"/>
                <a:gd name="T23" fmla="*/ 8 h 65"/>
                <a:gd name="T24" fmla="*/ 23 w 200"/>
                <a:gd name="T25" fmla="*/ 0 h 65"/>
                <a:gd name="T26" fmla="*/ 35 w 200"/>
                <a:gd name="T27" fmla="*/ 0 h 65"/>
                <a:gd name="T28" fmla="*/ 165 w 200"/>
                <a:gd name="T29" fmla="*/ 0 h 65"/>
                <a:gd name="T30" fmla="*/ 177 w 200"/>
                <a:gd name="T31" fmla="*/ 0 h 65"/>
                <a:gd name="T32" fmla="*/ 189 w 200"/>
                <a:gd name="T33" fmla="*/ 8 h 65"/>
                <a:gd name="T34" fmla="*/ 196 w 200"/>
                <a:gd name="T35" fmla="*/ 19 h 65"/>
                <a:gd name="T36" fmla="*/ 200 w 200"/>
                <a:gd name="T37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65">
                  <a:moveTo>
                    <a:pt x="200" y="35"/>
                  </a:moveTo>
                  <a:lnTo>
                    <a:pt x="196" y="46"/>
                  </a:lnTo>
                  <a:lnTo>
                    <a:pt x="189" y="58"/>
                  </a:lnTo>
                  <a:lnTo>
                    <a:pt x="177" y="65"/>
                  </a:lnTo>
                  <a:lnTo>
                    <a:pt x="165" y="65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1" y="58"/>
                  </a:lnTo>
                  <a:lnTo>
                    <a:pt x="4" y="46"/>
                  </a:lnTo>
                  <a:lnTo>
                    <a:pt x="0" y="35"/>
                  </a:lnTo>
                  <a:lnTo>
                    <a:pt x="4" y="19"/>
                  </a:lnTo>
                  <a:lnTo>
                    <a:pt x="11" y="8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9" y="8"/>
                  </a:lnTo>
                  <a:lnTo>
                    <a:pt x="196" y="19"/>
                  </a:lnTo>
                  <a:lnTo>
                    <a:pt x="200" y="35"/>
                  </a:lnTo>
                  <a:close/>
                </a:path>
              </a:pathLst>
            </a:custGeom>
            <a:solidFill>
              <a:srgbClr val="F8A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71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Add some text here as </a:t>
            </a:r>
            <a:r>
              <a:rPr lang="en-US" smtClean="0">
                <a:solidFill>
                  <a:schemeClr val="bg1"/>
                </a:solidFill>
              </a:rPr>
              <a:t>needed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023992" y="764704"/>
            <a:ext cx="5192436" cy="5205985"/>
            <a:chOff x="6600056" y="692261"/>
            <a:chExt cx="5192436" cy="5205985"/>
          </a:xfrm>
        </p:grpSpPr>
        <p:sp>
          <p:nvSpPr>
            <p:cNvPr id="4" name="Freeform 282"/>
            <p:cNvSpPr>
              <a:spLocks/>
            </p:cNvSpPr>
            <p:nvPr/>
          </p:nvSpPr>
          <p:spPr bwMode="auto">
            <a:xfrm flipH="1">
              <a:off x="6600056" y="692261"/>
              <a:ext cx="5192436" cy="5205985"/>
            </a:xfrm>
            <a:custGeom>
              <a:avLst/>
              <a:gdLst>
                <a:gd name="T0" fmla="*/ 3195 w 5934"/>
                <a:gd name="T1" fmla="*/ 5704 h 5712"/>
                <a:gd name="T2" fmla="*/ 3564 w 5934"/>
                <a:gd name="T3" fmla="*/ 5654 h 5712"/>
                <a:gd name="T4" fmla="*/ 3917 w 5934"/>
                <a:gd name="T5" fmla="*/ 5562 h 5712"/>
                <a:gd name="T6" fmla="*/ 4252 w 5934"/>
                <a:gd name="T7" fmla="*/ 5431 h 5712"/>
                <a:gd name="T8" fmla="*/ 4565 w 5934"/>
                <a:gd name="T9" fmla="*/ 5262 h 5712"/>
                <a:gd name="T10" fmla="*/ 4854 w 5934"/>
                <a:gd name="T11" fmla="*/ 5059 h 5712"/>
                <a:gd name="T12" fmla="*/ 5114 w 5934"/>
                <a:gd name="T13" fmla="*/ 4826 h 5712"/>
                <a:gd name="T14" fmla="*/ 5344 w 5934"/>
                <a:gd name="T15" fmla="*/ 4564 h 5712"/>
                <a:gd name="T16" fmla="*/ 5540 w 5934"/>
                <a:gd name="T17" fmla="*/ 4277 h 5712"/>
                <a:gd name="T18" fmla="*/ 5701 w 5934"/>
                <a:gd name="T19" fmla="*/ 3967 h 5712"/>
                <a:gd name="T20" fmla="*/ 5822 w 5934"/>
                <a:gd name="T21" fmla="*/ 3637 h 5712"/>
                <a:gd name="T22" fmla="*/ 5900 w 5934"/>
                <a:gd name="T23" fmla="*/ 3290 h 5712"/>
                <a:gd name="T24" fmla="*/ 5933 w 5934"/>
                <a:gd name="T25" fmla="*/ 2930 h 5712"/>
                <a:gd name="T26" fmla="*/ 5925 w 5934"/>
                <a:gd name="T27" fmla="*/ 2637 h 5712"/>
                <a:gd name="T28" fmla="*/ 5873 w 5934"/>
                <a:gd name="T29" fmla="*/ 2282 h 5712"/>
                <a:gd name="T30" fmla="*/ 5778 w 5934"/>
                <a:gd name="T31" fmla="*/ 1941 h 5712"/>
                <a:gd name="T32" fmla="*/ 5641 w 5934"/>
                <a:gd name="T33" fmla="*/ 1619 h 5712"/>
                <a:gd name="T34" fmla="*/ 5466 w 5934"/>
                <a:gd name="T35" fmla="*/ 1317 h 5712"/>
                <a:gd name="T36" fmla="*/ 5255 w 5934"/>
                <a:gd name="T37" fmla="*/ 1040 h 5712"/>
                <a:gd name="T38" fmla="*/ 5013 w 5934"/>
                <a:gd name="T39" fmla="*/ 789 h 5712"/>
                <a:gd name="T40" fmla="*/ 4742 w 5934"/>
                <a:gd name="T41" fmla="*/ 568 h 5712"/>
                <a:gd name="T42" fmla="*/ 4443 w 5934"/>
                <a:gd name="T43" fmla="*/ 379 h 5712"/>
                <a:gd name="T44" fmla="*/ 4121 w 5934"/>
                <a:gd name="T45" fmla="*/ 224 h 5712"/>
                <a:gd name="T46" fmla="*/ 3778 w 5934"/>
                <a:gd name="T47" fmla="*/ 108 h 5712"/>
                <a:gd name="T48" fmla="*/ 3418 w 5934"/>
                <a:gd name="T49" fmla="*/ 32 h 5712"/>
                <a:gd name="T50" fmla="*/ 3043 w 5934"/>
                <a:gd name="T51" fmla="*/ 1 h 5712"/>
                <a:gd name="T52" fmla="*/ 2739 w 5934"/>
                <a:gd name="T53" fmla="*/ 8 h 5712"/>
                <a:gd name="T54" fmla="*/ 2370 w 5934"/>
                <a:gd name="T55" fmla="*/ 58 h 5712"/>
                <a:gd name="T56" fmla="*/ 2017 w 5934"/>
                <a:gd name="T57" fmla="*/ 150 h 5712"/>
                <a:gd name="T58" fmla="*/ 1681 w 5934"/>
                <a:gd name="T59" fmla="*/ 282 h 5712"/>
                <a:gd name="T60" fmla="*/ 1368 w 5934"/>
                <a:gd name="T61" fmla="*/ 450 h 5712"/>
                <a:gd name="T62" fmla="*/ 1080 w 5934"/>
                <a:gd name="T63" fmla="*/ 653 h 5712"/>
                <a:gd name="T64" fmla="*/ 820 w 5934"/>
                <a:gd name="T65" fmla="*/ 886 h 5712"/>
                <a:gd name="T66" fmla="*/ 590 w 5934"/>
                <a:gd name="T67" fmla="*/ 1148 h 5712"/>
                <a:gd name="T68" fmla="*/ 393 w 5934"/>
                <a:gd name="T69" fmla="*/ 1435 h 5712"/>
                <a:gd name="T70" fmla="*/ 233 w 5934"/>
                <a:gd name="T71" fmla="*/ 1745 h 5712"/>
                <a:gd name="T72" fmla="*/ 112 w 5934"/>
                <a:gd name="T73" fmla="*/ 2075 h 5712"/>
                <a:gd name="T74" fmla="*/ 33 w 5934"/>
                <a:gd name="T75" fmla="*/ 2422 h 5712"/>
                <a:gd name="T76" fmla="*/ 1 w 5934"/>
                <a:gd name="T77" fmla="*/ 2783 h 5712"/>
                <a:gd name="T78" fmla="*/ 9 w 5934"/>
                <a:gd name="T79" fmla="*/ 3075 h 5712"/>
                <a:gd name="T80" fmla="*/ 60 w 5934"/>
                <a:gd name="T81" fmla="*/ 3431 h 5712"/>
                <a:gd name="T82" fmla="*/ 156 w 5934"/>
                <a:gd name="T83" fmla="*/ 3771 h 5712"/>
                <a:gd name="T84" fmla="*/ 293 w 5934"/>
                <a:gd name="T85" fmla="*/ 4094 h 5712"/>
                <a:gd name="T86" fmla="*/ 468 w 5934"/>
                <a:gd name="T87" fmla="*/ 4395 h 5712"/>
                <a:gd name="T88" fmla="*/ 678 w 5934"/>
                <a:gd name="T89" fmla="*/ 4672 h 5712"/>
                <a:gd name="T90" fmla="*/ 921 w 5934"/>
                <a:gd name="T91" fmla="*/ 4923 h 5712"/>
                <a:gd name="T92" fmla="*/ 1192 w 5934"/>
                <a:gd name="T93" fmla="*/ 5144 h 5712"/>
                <a:gd name="T94" fmla="*/ 1491 w 5934"/>
                <a:gd name="T95" fmla="*/ 5333 h 5712"/>
                <a:gd name="T96" fmla="*/ 1813 w 5934"/>
                <a:gd name="T97" fmla="*/ 5488 h 5712"/>
                <a:gd name="T98" fmla="*/ 2156 w 5934"/>
                <a:gd name="T99" fmla="*/ 5604 h 5712"/>
                <a:gd name="T100" fmla="*/ 2516 w 5934"/>
                <a:gd name="T101" fmla="*/ 5680 h 5712"/>
                <a:gd name="T102" fmla="*/ 2891 w 5934"/>
                <a:gd name="T103" fmla="*/ 5711 h 5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34" h="5712">
                  <a:moveTo>
                    <a:pt x="2967" y="5712"/>
                  </a:moveTo>
                  <a:lnTo>
                    <a:pt x="2967" y="5712"/>
                  </a:lnTo>
                  <a:lnTo>
                    <a:pt x="3043" y="5711"/>
                  </a:lnTo>
                  <a:lnTo>
                    <a:pt x="3119" y="5709"/>
                  </a:lnTo>
                  <a:lnTo>
                    <a:pt x="3195" y="5704"/>
                  </a:lnTo>
                  <a:lnTo>
                    <a:pt x="3270" y="5697"/>
                  </a:lnTo>
                  <a:lnTo>
                    <a:pt x="3344" y="5690"/>
                  </a:lnTo>
                  <a:lnTo>
                    <a:pt x="3418" y="5680"/>
                  </a:lnTo>
                  <a:lnTo>
                    <a:pt x="3492" y="5668"/>
                  </a:lnTo>
                  <a:lnTo>
                    <a:pt x="3564" y="5654"/>
                  </a:lnTo>
                  <a:lnTo>
                    <a:pt x="3637" y="5639"/>
                  </a:lnTo>
                  <a:lnTo>
                    <a:pt x="3707" y="5623"/>
                  </a:lnTo>
                  <a:lnTo>
                    <a:pt x="3778" y="5604"/>
                  </a:lnTo>
                  <a:lnTo>
                    <a:pt x="3849" y="5584"/>
                  </a:lnTo>
                  <a:lnTo>
                    <a:pt x="3917" y="5562"/>
                  </a:lnTo>
                  <a:lnTo>
                    <a:pt x="3987" y="5539"/>
                  </a:lnTo>
                  <a:lnTo>
                    <a:pt x="4054" y="5514"/>
                  </a:lnTo>
                  <a:lnTo>
                    <a:pt x="4121" y="5488"/>
                  </a:lnTo>
                  <a:lnTo>
                    <a:pt x="4187" y="5460"/>
                  </a:lnTo>
                  <a:lnTo>
                    <a:pt x="4252" y="5431"/>
                  </a:lnTo>
                  <a:lnTo>
                    <a:pt x="4316" y="5399"/>
                  </a:lnTo>
                  <a:lnTo>
                    <a:pt x="4380" y="5367"/>
                  </a:lnTo>
                  <a:lnTo>
                    <a:pt x="4443" y="5333"/>
                  </a:lnTo>
                  <a:lnTo>
                    <a:pt x="4505" y="5299"/>
                  </a:lnTo>
                  <a:lnTo>
                    <a:pt x="4565" y="5262"/>
                  </a:lnTo>
                  <a:lnTo>
                    <a:pt x="4625" y="5224"/>
                  </a:lnTo>
                  <a:lnTo>
                    <a:pt x="4683" y="5184"/>
                  </a:lnTo>
                  <a:lnTo>
                    <a:pt x="4742" y="5144"/>
                  </a:lnTo>
                  <a:lnTo>
                    <a:pt x="4798" y="5102"/>
                  </a:lnTo>
                  <a:lnTo>
                    <a:pt x="4854" y="5059"/>
                  </a:lnTo>
                  <a:lnTo>
                    <a:pt x="4908" y="5015"/>
                  </a:lnTo>
                  <a:lnTo>
                    <a:pt x="4961" y="4969"/>
                  </a:lnTo>
                  <a:lnTo>
                    <a:pt x="5013" y="4923"/>
                  </a:lnTo>
                  <a:lnTo>
                    <a:pt x="5065" y="4875"/>
                  </a:lnTo>
                  <a:lnTo>
                    <a:pt x="5114" y="4826"/>
                  </a:lnTo>
                  <a:lnTo>
                    <a:pt x="5162" y="4776"/>
                  </a:lnTo>
                  <a:lnTo>
                    <a:pt x="5209" y="4724"/>
                  </a:lnTo>
                  <a:lnTo>
                    <a:pt x="5255" y="4672"/>
                  </a:lnTo>
                  <a:lnTo>
                    <a:pt x="5300" y="4618"/>
                  </a:lnTo>
                  <a:lnTo>
                    <a:pt x="5344" y="4564"/>
                  </a:lnTo>
                  <a:lnTo>
                    <a:pt x="5385" y="4508"/>
                  </a:lnTo>
                  <a:lnTo>
                    <a:pt x="5427" y="4452"/>
                  </a:lnTo>
                  <a:lnTo>
                    <a:pt x="5466" y="4395"/>
                  </a:lnTo>
                  <a:lnTo>
                    <a:pt x="5504" y="4337"/>
                  </a:lnTo>
                  <a:lnTo>
                    <a:pt x="5540" y="4277"/>
                  </a:lnTo>
                  <a:lnTo>
                    <a:pt x="5575" y="4217"/>
                  </a:lnTo>
                  <a:lnTo>
                    <a:pt x="5609" y="4155"/>
                  </a:lnTo>
                  <a:lnTo>
                    <a:pt x="5641" y="4094"/>
                  </a:lnTo>
                  <a:lnTo>
                    <a:pt x="5672" y="4031"/>
                  </a:lnTo>
                  <a:lnTo>
                    <a:pt x="5701" y="3967"/>
                  </a:lnTo>
                  <a:lnTo>
                    <a:pt x="5728" y="3902"/>
                  </a:lnTo>
                  <a:lnTo>
                    <a:pt x="5753" y="3838"/>
                  </a:lnTo>
                  <a:lnTo>
                    <a:pt x="5778" y="3771"/>
                  </a:lnTo>
                  <a:lnTo>
                    <a:pt x="5801" y="3705"/>
                  </a:lnTo>
                  <a:lnTo>
                    <a:pt x="5822" y="3637"/>
                  </a:lnTo>
                  <a:lnTo>
                    <a:pt x="5841" y="3569"/>
                  </a:lnTo>
                  <a:lnTo>
                    <a:pt x="5858" y="3501"/>
                  </a:lnTo>
                  <a:lnTo>
                    <a:pt x="5873" y="3431"/>
                  </a:lnTo>
                  <a:lnTo>
                    <a:pt x="5888" y="3361"/>
                  </a:lnTo>
                  <a:lnTo>
                    <a:pt x="5900" y="3290"/>
                  </a:lnTo>
                  <a:lnTo>
                    <a:pt x="5910" y="3219"/>
                  </a:lnTo>
                  <a:lnTo>
                    <a:pt x="5918" y="3148"/>
                  </a:lnTo>
                  <a:lnTo>
                    <a:pt x="5925" y="3075"/>
                  </a:lnTo>
                  <a:lnTo>
                    <a:pt x="5931" y="3003"/>
                  </a:lnTo>
                  <a:lnTo>
                    <a:pt x="5933" y="2930"/>
                  </a:lnTo>
                  <a:lnTo>
                    <a:pt x="5934" y="2856"/>
                  </a:lnTo>
                  <a:lnTo>
                    <a:pt x="5934" y="2856"/>
                  </a:lnTo>
                  <a:lnTo>
                    <a:pt x="5933" y="2783"/>
                  </a:lnTo>
                  <a:lnTo>
                    <a:pt x="5931" y="2709"/>
                  </a:lnTo>
                  <a:lnTo>
                    <a:pt x="5925" y="2637"/>
                  </a:lnTo>
                  <a:lnTo>
                    <a:pt x="5918" y="2564"/>
                  </a:lnTo>
                  <a:lnTo>
                    <a:pt x="5910" y="2493"/>
                  </a:lnTo>
                  <a:lnTo>
                    <a:pt x="5900" y="2422"/>
                  </a:lnTo>
                  <a:lnTo>
                    <a:pt x="5888" y="2351"/>
                  </a:lnTo>
                  <a:lnTo>
                    <a:pt x="5873" y="2282"/>
                  </a:lnTo>
                  <a:lnTo>
                    <a:pt x="5858" y="2211"/>
                  </a:lnTo>
                  <a:lnTo>
                    <a:pt x="5841" y="2143"/>
                  </a:lnTo>
                  <a:lnTo>
                    <a:pt x="5822" y="2075"/>
                  </a:lnTo>
                  <a:lnTo>
                    <a:pt x="5801" y="2007"/>
                  </a:lnTo>
                  <a:lnTo>
                    <a:pt x="5778" y="1941"/>
                  </a:lnTo>
                  <a:lnTo>
                    <a:pt x="5753" y="1874"/>
                  </a:lnTo>
                  <a:lnTo>
                    <a:pt x="5728" y="1810"/>
                  </a:lnTo>
                  <a:lnTo>
                    <a:pt x="5701" y="1745"/>
                  </a:lnTo>
                  <a:lnTo>
                    <a:pt x="5672" y="1681"/>
                  </a:lnTo>
                  <a:lnTo>
                    <a:pt x="5641" y="1619"/>
                  </a:lnTo>
                  <a:lnTo>
                    <a:pt x="5609" y="1557"/>
                  </a:lnTo>
                  <a:lnTo>
                    <a:pt x="5575" y="1495"/>
                  </a:lnTo>
                  <a:lnTo>
                    <a:pt x="5540" y="1435"/>
                  </a:lnTo>
                  <a:lnTo>
                    <a:pt x="5504" y="1376"/>
                  </a:lnTo>
                  <a:lnTo>
                    <a:pt x="5466" y="1317"/>
                  </a:lnTo>
                  <a:lnTo>
                    <a:pt x="5427" y="1260"/>
                  </a:lnTo>
                  <a:lnTo>
                    <a:pt x="5385" y="1204"/>
                  </a:lnTo>
                  <a:lnTo>
                    <a:pt x="5344" y="1148"/>
                  </a:lnTo>
                  <a:lnTo>
                    <a:pt x="5300" y="1094"/>
                  </a:lnTo>
                  <a:lnTo>
                    <a:pt x="5255" y="1040"/>
                  </a:lnTo>
                  <a:lnTo>
                    <a:pt x="5209" y="988"/>
                  </a:lnTo>
                  <a:lnTo>
                    <a:pt x="5162" y="936"/>
                  </a:lnTo>
                  <a:lnTo>
                    <a:pt x="5114" y="886"/>
                  </a:lnTo>
                  <a:lnTo>
                    <a:pt x="5065" y="838"/>
                  </a:lnTo>
                  <a:lnTo>
                    <a:pt x="5013" y="789"/>
                  </a:lnTo>
                  <a:lnTo>
                    <a:pt x="4961" y="743"/>
                  </a:lnTo>
                  <a:lnTo>
                    <a:pt x="4908" y="697"/>
                  </a:lnTo>
                  <a:lnTo>
                    <a:pt x="4854" y="653"/>
                  </a:lnTo>
                  <a:lnTo>
                    <a:pt x="4798" y="610"/>
                  </a:lnTo>
                  <a:lnTo>
                    <a:pt x="4742" y="568"/>
                  </a:lnTo>
                  <a:lnTo>
                    <a:pt x="4683" y="528"/>
                  </a:lnTo>
                  <a:lnTo>
                    <a:pt x="4625" y="488"/>
                  </a:lnTo>
                  <a:lnTo>
                    <a:pt x="4565" y="450"/>
                  </a:lnTo>
                  <a:lnTo>
                    <a:pt x="4505" y="413"/>
                  </a:lnTo>
                  <a:lnTo>
                    <a:pt x="4443" y="379"/>
                  </a:lnTo>
                  <a:lnTo>
                    <a:pt x="4380" y="345"/>
                  </a:lnTo>
                  <a:lnTo>
                    <a:pt x="4316" y="313"/>
                  </a:lnTo>
                  <a:lnTo>
                    <a:pt x="4252" y="282"/>
                  </a:lnTo>
                  <a:lnTo>
                    <a:pt x="4187" y="252"/>
                  </a:lnTo>
                  <a:lnTo>
                    <a:pt x="4121" y="224"/>
                  </a:lnTo>
                  <a:lnTo>
                    <a:pt x="4054" y="198"/>
                  </a:lnTo>
                  <a:lnTo>
                    <a:pt x="3987" y="174"/>
                  </a:lnTo>
                  <a:lnTo>
                    <a:pt x="3917" y="150"/>
                  </a:lnTo>
                  <a:lnTo>
                    <a:pt x="3849" y="128"/>
                  </a:lnTo>
                  <a:lnTo>
                    <a:pt x="3778" y="108"/>
                  </a:lnTo>
                  <a:lnTo>
                    <a:pt x="3707" y="89"/>
                  </a:lnTo>
                  <a:lnTo>
                    <a:pt x="3637" y="73"/>
                  </a:lnTo>
                  <a:lnTo>
                    <a:pt x="3564" y="58"/>
                  </a:lnTo>
                  <a:lnTo>
                    <a:pt x="3492" y="44"/>
                  </a:lnTo>
                  <a:lnTo>
                    <a:pt x="3418" y="32"/>
                  </a:lnTo>
                  <a:lnTo>
                    <a:pt x="3344" y="22"/>
                  </a:lnTo>
                  <a:lnTo>
                    <a:pt x="3270" y="15"/>
                  </a:lnTo>
                  <a:lnTo>
                    <a:pt x="3195" y="8"/>
                  </a:lnTo>
                  <a:lnTo>
                    <a:pt x="3119" y="3"/>
                  </a:lnTo>
                  <a:lnTo>
                    <a:pt x="3043" y="1"/>
                  </a:lnTo>
                  <a:lnTo>
                    <a:pt x="2967" y="0"/>
                  </a:lnTo>
                  <a:lnTo>
                    <a:pt x="2967" y="0"/>
                  </a:lnTo>
                  <a:lnTo>
                    <a:pt x="2891" y="1"/>
                  </a:lnTo>
                  <a:lnTo>
                    <a:pt x="2814" y="3"/>
                  </a:lnTo>
                  <a:lnTo>
                    <a:pt x="2739" y="8"/>
                  </a:lnTo>
                  <a:lnTo>
                    <a:pt x="2664" y="15"/>
                  </a:lnTo>
                  <a:lnTo>
                    <a:pt x="2590" y="22"/>
                  </a:lnTo>
                  <a:lnTo>
                    <a:pt x="2516" y="32"/>
                  </a:lnTo>
                  <a:lnTo>
                    <a:pt x="2442" y="44"/>
                  </a:lnTo>
                  <a:lnTo>
                    <a:pt x="2370" y="58"/>
                  </a:lnTo>
                  <a:lnTo>
                    <a:pt x="2297" y="73"/>
                  </a:lnTo>
                  <a:lnTo>
                    <a:pt x="2226" y="89"/>
                  </a:lnTo>
                  <a:lnTo>
                    <a:pt x="2156" y="108"/>
                  </a:lnTo>
                  <a:lnTo>
                    <a:pt x="2085" y="128"/>
                  </a:lnTo>
                  <a:lnTo>
                    <a:pt x="2017" y="150"/>
                  </a:lnTo>
                  <a:lnTo>
                    <a:pt x="1947" y="174"/>
                  </a:lnTo>
                  <a:lnTo>
                    <a:pt x="1880" y="198"/>
                  </a:lnTo>
                  <a:lnTo>
                    <a:pt x="1813" y="224"/>
                  </a:lnTo>
                  <a:lnTo>
                    <a:pt x="1746" y="252"/>
                  </a:lnTo>
                  <a:lnTo>
                    <a:pt x="1681" y="282"/>
                  </a:lnTo>
                  <a:lnTo>
                    <a:pt x="1617" y="313"/>
                  </a:lnTo>
                  <a:lnTo>
                    <a:pt x="1553" y="345"/>
                  </a:lnTo>
                  <a:lnTo>
                    <a:pt x="1491" y="379"/>
                  </a:lnTo>
                  <a:lnTo>
                    <a:pt x="1429" y="413"/>
                  </a:lnTo>
                  <a:lnTo>
                    <a:pt x="1368" y="450"/>
                  </a:lnTo>
                  <a:lnTo>
                    <a:pt x="1309" y="488"/>
                  </a:lnTo>
                  <a:lnTo>
                    <a:pt x="1251" y="528"/>
                  </a:lnTo>
                  <a:lnTo>
                    <a:pt x="1192" y="568"/>
                  </a:lnTo>
                  <a:lnTo>
                    <a:pt x="1136" y="610"/>
                  </a:lnTo>
                  <a:lnTo>
                    <a:pt x="1080" y="653"/>
                  </a:lnTo>
                  <a:lnTo>
                    <a:pt x="1026" y="697"/>
                  </a:lnTo>
                  <a:lnTo>
                    <a:pt x="972" y="743"/>
                  </a:lnTo>
                  <a:lnTo>
                    <a:pt x="921" y="789"/>
                  </a:lnTo>
                  <a:lnTo>
                    <a:pt x="870" y="838"/>
                  </a:lnTo>
                  <a:lnTo>
                    <a:pt x="820" y="886"/>
                  </a:lnTo>
                  <a:lnTo>
                    <a:pt x="772" y="936"/>
                  </a:lnTo>
                  <a:lnTo>
                    <a:pt x="724" y="988"/>
                  </a:lnTo>
                  <a:lnTo>
                    <a:pt x="678" y="1040"/>
                  </a:lnTo>
                  <a:lnTo>
                    <a:pt x="634" y="1094"/>
                  </a:lnTo>
                  <a:lnTo>
                    <a:pt x="590" y="1148"/>
                  </a:lnTo>
                  <a:lnTo>
                    <a:pt x="548" y="1204"/>
                  </a:lnTo>
                  <a:lnTo>
                    <a:pt x="507" y="1260"/>
                  </a:lnTo>
                  <a:lnTo>
                    <a:pt x="468" y="1317"/>
                  </a:lnTo>
                  <a:lnTo>
                    <a:pt x="429" y="1376"/>
                  </a:lnTo>
                  <a:lnTo>
                    <a:pt x="393" y="1435"/>
                  </a:lnTo>
                  <a:lnTo>
                    <a:pt x="359" y="1495"/>
                  </a:lnTo>
                  <a:lnTo>
                    <a:pt x="325" y="1557"/>
                  </a:lnTo>
                  <a:lnTo>
                    <a:pt x="293" y="1619"/>
                  </a:lnTo>
                  <a:lnTo>
                    <a:pt x="262" y="1681"/>
                  </a:lnTo>
                  <a:lnTo>
                    <a:pt x="233" y="1745"/>
                  </a:lnTo>
                  <a:lnTo>
                    <a:pt x="206" y="1810"/>
                  </a:lnTo>
                  <a:lnTo>
                    <a:pt x="180" y="1874"/>
                  </a:lnTo>
                  <a:lnTo>
                    <a:pt x="156" y="1941"/>
                  </a:lnTo>
                  <a:lnTo>
                    <a:pt x="133" y="2007"/>
                  </a:lnTo>
                  <a:lnTo>
                    <a:pt x="112" y="2075"/>
                  </a:lnTo>
                  <a:lnTo>
                    <a:pt x="93" y="2143"/>
                  </a:lnTo>
                  <a:lnTo>
                    <a:pt x="76" y="2211"/>
                  </a:lnTo>
                  <a:lnTo>
                    <a:pt x="60" y="2282"/>
                  </a:lnTo>
                  <a:lnTo>
                    <a:pt x="46" y="2351"/>
                  </a:lnTo>
                  <a:lnTo>
                    <a:pt x="33" y="2422"/>
                  </a:lnTo>
                  <a:lnTo>
                    <a:pt x="23" y="2493"/>
                  </a:lnTo>
                  <a:lnTo>
                    <a:pt x="15" y="2564"/>
                  </a:lnTo>
                  <a:lnTo>
                    <a:pt x="9" y="2637"/>
                  </a:lnTo>
                  <a:lnTo>
                    <a:pt x="3" y="2709"/>
                  </a:lnTo>
                  <a:lnTo>
                    <a:pt x="1" y="2783"/>
                  </a:lnTo>
                  <a:lnTo>
                    <a:pt x="0" y="2856"/>
                  </a:lnTo>
                  <a:lnTo>
                    <a:pt x="0" y="2856"/>
                  </a:lnTo>
                  <a:lnTo>
                    <a:pt x="1" y="2930"/>
                  </a:lnTo>
                  <a:lnTo>
                    <a:pt x="3" y="3003"/>
                  </a:lnTo>
                  <a:lnTo>
                    <a:pt x="9" y="3075"/>
                  </a:lnTo>
                  <a:lnTo>
                    <a:pt x="15" y="3148"/>
                  </a:lnTo>
                  <a:lnTo>
                    <a:pt x="23" y="3219"/>
                  </a:lnTo>
                  <a:lnTo>
                    <a:pt x="33" y="3290"/>
                  </a:lnTo>
                  <a:lnTo>
                    <a:pt x="46" y="3361"/>
                  </a:lnTo>
                  <a:lnTo>
                    <a:pt x="60" y="3431"/>
                  </a:lnTo>
                  <a:lnTo>
                    <a:pt x="76" y="3501"/>
                  </a:lnTo>
                  <a:lnTo>
                    <a:pt x="93" y="3569"/>
                  </a:lnTo>
                  <a:lnTo>
                    <a:pt x="112" y="3637"/>
                  </a:lnTo>
                  <a:lnTo>
                    <a:pt x="133" y="3705"/>
                  </a:lnTo>
                  <a:lnTo>
                    <a:pt x="156" y="3771"/>
                  </a:lnTo>
                  <a:lnTo>
                    <a:pt x="180" y="3838"/>
                  </a:lnTo>
                  <a:lnTo>
                    <a:pt x="206" y="3902"/>
                  </a:lnTo>
                  <a:lnTo>
                    <a:pt x="233" y="3967"/>
                  </a:lnTo>
                  <a:lnTo>
                    <a:pt x="262" y="4031"/>
                  </a:lnTo>
                  <a:lnTo>
                    <a:pt x="293" y="4094"/>
                  </a:lnTo>
                  <a:lnTo>
                    <a:pt x="325" y="4155"/>
                  </a:lnTo>
                  <a:lnTo>
                    <a:pt x="359" y="4217"/>
                  </a:lnTo>
                  <a:lnTo>
                    <a:pt x="393" y="4277"/>
                  </a:lnTo>
                  <a:lnTo>
                    <a:pt x="429" y="4337"/>
                  </a:lnTo>
                  <a:lnTo>
                    <a:pt x="468" y="4395"/>
                  </a:lnTo>
                  <a:lnTo>
                    <a:pt x="507" y="4452"/>
                  </a:lnTo>
                  <a:lnTo>
                    <a:pt x="548" y="4508"/>
                  </a:lnTo>
                  <a:lnTo>
                    <a:pt x="590" y="4564"/>
                  </a:lnTo>
                  <a:lnTo>
                    <a:pt x="634" y="4618"/>
                  </a:lnTo>
                  <a:lnTo>
                    <a:pt x="678" y="4672"/>
                  </a:lnTo>
                  <a:lnTo>
                    <a:pt x="724" y="4724"/>
                  </a:lnTo>
                  <a:lnTo>
                    <a:pt x="772" y="4776"/>
                  </a:lnTo>
                  <a:lnTo>
                    <a:pt x="820" y="4826"/>
                  </a:lnTo>
                  <a:lnTo>
                    <a:pt x="870" y="4875"/>
                  </a:lnTo>
                  <a:lnTo>
                    <a:pt x="921" y="4923"/>
                  </a:lnTo>
                  <a:lnTo>
                    <a:pt x="972" y="4969"/>
                  </a:lnTo>
                  <a:lnTo>
                    <a:pt x="1026" y="5015"/>
                  </a:lnTo>
                  <a:lnTo>
                    <a:pt x="1080" y="5059"/>
                  </a:lnTo>
                  <a:lnTo>
                    <a:pt x="1136" y="5102"/>
                  </a:lnTo>
                  <a:lnTo>
                    <a:pt x="1192" y="5144"/>
                  </a:lnTo>
                  <a:lnTo>
                    <a:pt x="1251" y="5184"/>
                  </a:lnTo>
                  <a:lnTo>
                    <a:pt x="1309" y="5224"/>
                  </a:lnTo>
                  <a:lnTo>
                    <a:pt x="1368" y="5262"/>
                  </a:lnTo>
                  <a:lnTo>
                    <a:pt x="1429" y="5299"/>
                  </a:lnTo>
                  <a:lnTo>
                    <a:pt x="1491" y="5333"/>
                  </a:lnTo>
                  <a:lnTo>
                    <a:pt x="1553" y="5367"/>
                  </a:lnTo>
                  <a:lnTo>
                    <a:pt x="1617" y="5399"/>
                  </a:lnTo>
                  <a:lnTo>
                    <a:pt x="1681" y="5431"/>
                  </a:lnTo>
                  <a:lnTo>
                    <a:pt x="1746" y="5460"/>
                  </a:lnTo>
                  <a:lnTo>
                    <a:pt x="1813" y="5488"/>
                  </a:lnTo>
                  <a:lnTo>
                    <a:pt x="1880" y="5514"/>
                  </a:lnTo>
                  <a:lnTo>
                    <a:pt x="1947" y="5539"/>
                  </a:lnTo>
                  <a:lnTo>
                    <a:pt x="2017" y="5562"/>
                  </a:lnTo>
                  <a:lnTo>
                    <a:pt x="2085" y="5584"/>
                  </a:lnTo>
                  <a:lnTo>
                    <a:pt x="2156" y="5604"/>
                  </a:lnTo>
                  <a:lnTo>
                    <a:pt x="2226" y="5623"/>
                  </a:lnTo>
                  <a:lnTo>
                    <a:pt x="2297" y="5639"/>
                  </a:lnTo>
                  <a:lnTo>
                    <a:pt x="2370" y="5654"/>
                  </a:lnTo>
                  <a:lnTo>
                    <a:pt x="2442" y="5668"/>
                  </a:lnTo>
                  <a:lnTo>
                    <a:pt x="2516" y="5680"/>
                  </a:lnTo>
                  <a:lnTo>
                    <a:pt x="2590" y="5690"/>
                  </a:lnTo>
                  <a:lnTo>
                    <a:pt x="2664" y="5697"/>
                  </a:lnTo>
                  <a:lnTo>
                    <a:pt x="2739" y="5704"/>
                  </a:lnTo>
                  <a:lnTo>
                    <a:pt x="2814" y="5709"/>
                  </a:lnTo>
                  <a:lnTo>
                    <a:pt x="2891" y="5711"/>
                  </a:lnTo>
                  <a:lnTo>
                    <a:pt x="2967" y="571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>
              <a:solidFill>
                <a:srgbClr val="7BA21A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283"/>
            <p:cNvSpPr>
              <a:spLocks/>
            </p:cNvSpPr>
            <p:nvPr/>
          </p:nvSpPr>
          <p:spPr bwMode="auto">
            <a:xfrm flipH="1">
              <a:off x="6600056" y="692261"/>
              <a:ext cx="5192436" cy="5205985"/>
            </a:xfrm>
            <a:custGeom>
              <a:avLst/>
              <a:gdLst>
                <a:gd name="T0" fmla="*/ 3195 w 5934"/>
                <a:gd name="T1" fmla="*/ 5704 h 5712"/>
                <a:gd name="T2" fmla="*/ 3564 w 5934"/>
                <a:gd name="T3" fmla="*/ 5654 h 5712"/>
                <a:gd name="T4" fmla="*/ 3917 w 5934"/>
                <a:gd name="T5" fmla="*/ 5562 h 5712"/>
                <a:gd name="T6" fmla="*/ 4252 w 5934"/>
                <a:gd name="T7" fmla="*/ 5431 h 5712"/>
                <a:gd name="T8" fmla="*/ 4565 w 5934"/>
                <a:gd name="T9" fmla="*/ 5262 h 5712"/>
                <a:gd name="T10" fmla="*/ 4854 w 5934"/>
                <a:gd name="T11" fmla="*/ 5059 h 5712"/>
                <a:gd name="T12" fmla="*/ 5114 w 5934"/>
                <a:gd name="T13" fmla="*/ 4826 h 5712"/>
                <a:gd name="T14" fmla="*/ 5344 w 5934"/>
                <a:gd name="T15" fmla="*/ 4564 h 5712"/>
                <a:gd name="T16" fmla="*/ 5540 w 5934"/>
                <a:gd name="T17" fmla="*/ 4277 h 5712"/>
                <a:gd name="T18" fmla="*/ 5701 w 5934"/>
                <a:gd name="T19" fmla="*/ 3967 h 5712"/>
                <a:gd name="T20" fmla="*/ 5822 w 5934"/>
                <a:gd name="T21" fmla="*/ 3637 h 5712"/>
                <a:gd name="T22" fmla="*/ 5900 w 5934"/>
                <a:gd name="T23" fmla="*/ 3290 h 5712"/>
                <a:gd name="T24" fmla="*/ 5933 w 5934"/>
                <a:gd name="T25" fmla="*/ 2930 h 5712"/>
                <a:gd name="T26" fmla="*/ 5925 w 5934"/>
                <a:gd name="T27" fmla="*/ 2637 h 5712"/>
                <a:gd name="T28" fmla="*/ 5873 w 5934"/>
                <a:gd name="T29" fmla="*/ 2282 h 5712"/>
                <a:gd name="T30" fmla="*/ 5778 w 5934"/>
                <a:gd name="T31" fmla="*/ 1941 h 5712"/>
                <a:gd name="T32" fmla="*/ 5641 w 5934"/>
                <a:gd name="T33" fmla="*/ 1619 h 5712"/>
                <a:gd name="T34" fmla="*/ 5466 w 5934"/>
                <a:gd name="T35" fmla="*/ 1317 h 5712"/>
                <a:gd name="T36" fmla="*/ 5255 w 5934"/>
                <a:gd name="T37" fmla="*/ 1040 h 5712"/>
                <a:gd name="T38" fmla="*/ 5013 w 5934"/>
                <a:gd name="T39" fmla="*/ 789 h 5712"/>
                <a:gd name="T40" fmla="*/ 4742 w 5934"/>
                <a:gd name="T41" fmla="*/ 568 h 5712"/>
                <a:gd name="T42" fmla="*/ 4443 w 5934"/>
                <a:gd name="T43" fmla="*/ 379 h 5712"/>
                <a:gd name="T44" fmla="*/ 4121 w 5934"/>
                <a:gd name="T45" fmla="*/ 224 h 5712"/>
                <a:gd name="T46" fmla="*/ 3778 w 5934"/>
                <a:gd name="T47" fmla="*/ 108 h 5712"/>
                <a:gd name="T48" fmla="*/ 3418 w 5934"/>
                <a:gd name="T49" fmla="*/ 32 h 5712"/>
                <a:gd name="T50" fmla="*/ 3043 w 5934"/>
                <a:gd name="T51" fmla="*/ 1 h 5712"/>
                <a:gd name="T52" fmla="*/ 2739 w 5934"/>
                <a:gd name="T53" fmla="*/ 8 h 5712"/>
                <a:gd name="T54" fmla="*/ 2370 w 5934"/>
                <a:gd name="T55" fmla="*/ 58 h 5712"/>
                <a:gd name="T56" fmla="*/ 2017 w 5934"/>
                <a:gd name="T57" fmla="*/ 150 h 5712"/>
                <a:gd name="T58" fmla="*/ 1681 w 5934"/>
                <a:gd name="T59" fmla="*/ 282 h 5712"/>
                <a:gd name="T60" fmla="*/ 1368 w 5934"/>
                <a:gd name="T61" fmla="*/ 450 h 5712"/>
                <a:gd name="T62" fmla="*/ 1080 w 5934"/>
                <a:gd name="T63" fmla="*/ 653 h 5712"/>
                <a:gd name="T64" fmla="*/ 820 w 5934"/>
                <a:gd name="T65" fmla="*/ 886 h 5712"/>
                <a:gd name="T66" fmla="*/ 590 w 5934"/>
                <a:gd name="T67" fmla="*/ 1148 h 5712"/>
                <a:gd name="T68" fmla="*/ 393 w 5934"/>
                <a:gd name="T69" fmla="*/ 1435 h 5712"/>
                <a:gd name="T70" fmla="*/ 233 w 5934"/>
                <a:gd name="T71" fmla="*/ 1745 h 5712"/>
                <a:gd name="T72" fmla="*/ 112 w 5934"/>
                <a:gd name="T73" fmla="*/ 2075 h 5712"/>
                <a:gd name="T74" fmla="*/ 33 w 5934"/>
                <a:gd name="T75" fmla="*/ 2422 h 5712"/>
                <a:gd name="T76" fmla="*/ 1 w 5934"/>
                <a:gd name="T77" fmla="*/ 2783 h 5712"/>
                <a:gd name="T78" fmla="*/ 9 w 5934"/>
                <a:gd name="T79" fmla="*/ 3075 h 5712"/>
                <a:gd name="T80" fmla="*/ 60 w 5934"/>
                <a:gd name="T81" fmla="*/ 3431 h 5712"/>
                <a:gd name="T82" fmla="*/ 156 w 5934"/>
                <a:gd name="T83" fmla="*/ 3771 h 5712"/>
                <a:gd name="T84" fmla="*/ 293 w 5934"/>
                <a:gd name="T85" fmla="*/ 4094 h 5712"/>
                <a:gd name="T86" fmla="*/ 468 w 5934"/>
                <a:gd name="T87" fmla="*/ 4395 h 5712"/>
                <a:gd name="T88" fmla="*/ 678 w 5934"/>
                <a:gd name="T89" fmla="*/ 4672 h 5712"/>
                <a:gd name="T90" fmla="*/ 921 w 5934"/>
                <a:gd name="T91" fmla="*/ 4923 h 5712"/>
                <a:gd name="T92" fmla="*/ 1192 w 5934"/>
                <a:gd name="T93" fmla="*/ 5144 h 5712"/>
                <a:gd name="T94" fmla="*/ 1491 w 5934"/>
                <a:gd name="T95" fmla="*/ 5333 h 5712"/>
                <a:gd name="T96" fmla="*/ 1813 w 5934"/>
                <a:gd name="T97" fmla="*/ 5488 h 5712"/>
                <a:gd name="T98" fmla="*/ 2156 w 5934"/>
                <a:gd name="T99" fmla="*/ 5604 h 5712"/>
                <a:gd name="T100" fmla="*/ 2516 w 5934"/>
                <a:gd name="T101" fmla="*/ 5680 h 5712"/>
                <a:gd name="T102" fmla="*/ 2891 w 5934"/>
                <a:gd name="T103" fmla="*/ 5711 h 5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34" h="5712">
                  <a:moveTo>
                    <a:pt x="2967" y="5712"/>
                  </a:moveTo>
                  <a:lnTo>
                    <a:pt x="2967" y="5712"/>
                  </a:lnTo>
                  <a:lnTo>
                    <a:pt x="3043" y="5711"/>
                  </a:lnTo>
                  <a:lnTo>
                    <a:pt x="3119" y="5709"/>
                  </a:lnTo>
                  <a:lnTo>
                    <a:pt x="3195" y="5704"/>
                  </a:lnTo>
                  <a:lnTo>
                    <a:pt x="3270" y="5697"/>
                  </a:lnTo>
                  <a:lnTo>
                    <a:pt x="3344" y="5690"/>
                  </a:lnTo>
                  <a:lnTo>
                    <a:pt x="3418" y="5680"/>
                  </a:lnTo>
                  <a:lnTo>
                    <a:pt x="3492" y="5668"/>
                  </a:lnTo>
                  <a:lnTo>
                    <a:pt x="3564" y="5654"/>
                  </a:lnTo>
                  <a:lnTo>
                    <a:pt x="3637" y="5639"/>
                  </a:lnTo>
                  <a:lnTo>
                    <a:pt x="3707" y="5623"/>
                  </a:lnTo>
                  <a:lnTo>
                    <a:pt x="3778" y="5604"/>
                  </a:lnTo>
                  <a:lnTo>
                    <a:pt x="3849" y="5584"/>
                  </a:lnTo>
                  <a:lnTo>
                    <a:pt x="3917" y="5562"/>
                  </a:lnTo>
                  <a:lnTo>
                    <a:pt x="3987" y="5539"/>
                  </a:lnTo>
                  <a:lnTo>
                    <a:pt x="4054" y="5514"/>
                  </a:lnTo>
                  <a:lnTo>
                    <a:pt x="4121" y="5488"/>
                  </a:lnTo>
                  <a:lnTo>
                    <a:pt x="4187" y="5460"/>
                  </a:lnTo>
                  <a:lnTo>
                    <a:pt x="4252" y="5431"/>
                  </a:lnTo>
                  <a:lnTo>
                    <a:pt x="4316" y="5399"/>
                  </a:lnTo>
                  <a:lnTo>
                    <a:pt x="4380" y="5367"/>
                  </a:lnTo>
                  <a:lnTo>
                    <a:pt x="4443" y="5333"/>
                  </a:lnTo>
                  <a:lnTo>
                    <a:pt x="4505" y="5299"/>
                  </a:lnTo>
                  <a:lnTo>
                    <a:pt x="4565" y="5262"/>
                  </a:lnTo>
                  <a:lnTo>
                    <a:pt x="4625" y="5224"/>
                  </a:lnTo>
                  <a:lnTo>
                    <a:pt x="4683" y="5184"/>
                  </a:lnTo>
                  <a:lnTo>
                    <a:pt x="4742" y="5144"/>
                  </a:lnTo>
                  <a:lnTo>
                    <a:pt x="4798" y="5102"/>
                  </a:lnTo>
                  <a:lnTo>
                    <a:pt x="4854" y="5059"/>
                  </a:lnTo>
                  <a:lnTo>
                    <a:pt x="4908" y="5015"/>
                  </a:lnTo>
                  <a:lnTo>
                    <a:pt x="4961" y="4969"/>
                  </a:lnTo>
                  <a:lnTo>
                    <a:pt x="5013" y="4923"/>
                  </a:lnTo>
                  <a:lnTo>
                    <a:pt x="5065" y="4875"/>
                  </a:lnTo>
                  <a:lnTo>
                    <a:pt x="5114" y="4826"/>
                  </a:lnTo>
                  <a:lnTo>
                    <a:pt x="5162" y="4776"/>
                  </a:lnTo>
                  <a:lnTo>
                    <a:pt x="5209" y="4724"/>
                  </a:lnTo>
                  <a:lnTo>
                    <a:pt x="5255" y="4672"/>
                  </a:lnTo>
                  <a:lnTo>
                    <a:pt x="5300" y="4618"/>
                  </a:lnTo>
                  <a:lnTo>
                    <a:pt x="5344" y="4564"/>
                  </a:lnTo>
                  <a:lnTo>
                    <a:pt x="5385" y="4508"/>
                  </a:lnTo>
                  <a:lnTo>
                    <a:pt x="5427" y="4452"/>
                  </a:lnTo>
                  <a:lnTo>
                    <a:pt x="5466" y="4395"/>
                  </a:lnTo>
                  <a:lnTo>
                    <a:pt x="5504" y="4337"/>
                  </a:lnTo>
                  <a:lnTo>
                    <a:pt x="5540" y="4277"/>
                  </a:lnTo>
                  <a:lnTo>
                    <a:pt x="5575" y="4217"/>
                  </a:lnTo>
                  <a:lnTo>
                    <a:pt x="5609" y="4155"/>
                  </a:lnTo>
                  <a:lnTo>
                    <a:pt x="5641" y="4094"/>
                  </a:lnTo>
                  <a:lnTo>
                    <a:pt x="5672" y="4031"/>
                  </a:lnTo>
                  <a:lnTo>
                    <a:pt x="5701" y="3967"/>
                  </a:lnTo>
                  <a:lnTo>
                    <a:pt x="5728" y="3902"/>
                  </a:lnTo>
                  <a:lnTo>
                    <a:pt x="5753" y="3838"/>
                  </a:lnTo>
                  <a:lnTo>
                    <a:pt x="5778" y="3771"/>
                  </a:lnTo>
                  <a:lnTo>
                    <a:pt x="5801" y="3705"/>
                  </a:lnTo>
                  <a:lnTo>
                    <a:pt x="5822" y="3637"/>
                  </a:lnTo>
                  <a:lnTo>
                    <a:pt x="5841" y="3569"/>
                  </a:lnTo>
                  <a:lnTo>
                    <a:pt x="5858" y="3501"/>
                  </a:lnTo>
                  <a:lnTo>
                    <a:pt x="5873" y="3431"/>
                  </a:lnTo>
                  <a:lnTo>
                    <a:pt x="5888" y="3361"/>
                  </a:lnTo>
                  <a:lnTo>
                    <a:pt x="5900" y="3290"/>
                  </a:lnTo>
                  <a:lnTo>
                    <a:pt x="5910" y="3219"/>
                  </a:lnTo>
                  <a:lnTo>
                    <a:pt x="5918" y="3148"/>
                  </a:lnTo>
                  <a:lnTo>
                    <a:pt x="5925" y="3075"/>
                  </a:lnTo>
                  <a:lnTo>
                    <a:pt x="5931" y="3003"/>
                  </a:lnTo>
                  <a:lnTo>
                    <a:pt x="5933" y="2930"/>
                  </a:lnTo>
                  <a:lnTo>
                    <a:pt x="5934" y="2856"/>
                  </a:lnTo>
                  <a:lnTo>
                    <a:pt x="5934" y="2856"/>
                  </a:lnTo>
                  <a:lnTo>
                    <a:pt x="5933" y="2783"/>
                  </a:lnTo>
                  <a:lnTo>
                    <a:pt x="5931" y="2709"/>
                  </a:lnTo>
                  <a:lnTo>
                    <a:pt x="5925" y="2637"/>
                  </a:lnTo>
                  <a:lnTo>
                    <a:pt x="5918" y="2564"/>
                  </a:lnTo>
                  <a:lnTo>
                    <a:pt x="5910" y="2493"/>
                  </a:lnTo>
                  <a:lnTo>
                    <a:pt x="5900" y="2422"/>
                  </a:lnTo>
                  <a:lnTo>
                    <a:pt x="5888" y="2351"/>
                  </a:lnTo>
                  <a:lnTo>
                    <a:pt x="5873" y="2282"/>
                  </a:lnTo>
                  <a:lnTo>
                    <a:pt x="5858" y="2211"/>
                  </a:lnTo>
                  <a:lnTo>
                    <a:pt x="5841" y="2143"/>
                  </a:lnTo>
                  <a:lnTo>
                    <a:pt x="5822" y="2075"/>
                  </a:lnTo>
                  <a:lnTo>
                    <a:pt x="5801" y="2007"/>
                  </a:lnTo>
                  <a:lnTo>
                    <a:pt x="5778" y="1941"/>
                  </a:lnTo>
                  <a:lnTo>
                    <a:pt x="5753" y="1874"/>
                  </a:lnTo>
                  <a:lnTo>
                    <a:pt x="5728" y="1810"/>
                  </a:lnTo>
                  <a:lnTo>
                    <a:pt x="5701" y="1745"/>
                  </a:lnTo>
                  <a:lnTo>
                    <a:pt x="5672" y="1681"/>
                  </a:lnTo>
                  <a:lnTo>
                    <a:pt x="5641" y="1619"/>
                  </a:lnTo>
                  <a:lnTo>
                    <a:pt x="5609" y="1557"/>
                  </a:lnTo>
                  <a:lnTo>
                    <a:pt x="5575" y="1495"/>
                  </a:lnTo>
                  <a:lnTo>
                    <a:pt x="5540" y="1435"/>
                  </a:lnTo>
                  <a:lnTo>
                    <a:pt x="5504" y="1376"/>
                  </a:lnTo>
                  <a:lnTo>
                    <a:pt x="5466" y="1317"/>
                  </a:lnTo>
                  <a:lnTo>
                    <a:pt x="5427" y="1260"/>
                  </a:lnTo>
                  <a:lnTo>
                    <a:pt x="5385" y="1204"/>
                  </a:lnTo>
                  <a:lnTo>
                    <a:pt x="5344" y="1148"/>
                  </a:lnTo>
                  <a:lnTo>
                    <a:pt x="5300" y="1094"/>
                  </a:lnTo>
                  <a:lnTo>
                    <a:pt x="5255" y="1040"/>
                  </a:lnTo>
                  <a:lnTo>
                    <a:pt x="5209" y="988"/>
                  </a:lnTo>
                  <a:lnTo>
                    <a:pt x="5162" y="936"/>
                  </a:lnTo>
                  <a:lnTo>
                    <a:pt x="5114" y="886"/>
                  </a:lnTo>
                  <a:lnTo>
                    <a:pt x="5065" y="838"/>
                  </a:lnTo>
                  <a:lnTo>
                    <a:pt x="5013" y="789"/>
                  </a:lnTo>
                  <a:lnTo>
                    <a:pt x="4961" y="743"/>
                  </a:lnTo>
                  <a:lnTo>
                    <a:pt x="4908" y="697"/>
                  </a:lnTo>
                  <a:lnTo>
                    <a:pt x="4854" y="653"/>
                  </a:lnTo>
                  <a:lnTo>
                    <a:pt x="4798" y="610"/>
                  </a:lnTo>
                  <a:lnTo>
                    <a:pt x="4742" y="568"/>
                  </a:lnTo>
                  <a:lnTo>
                    <a:pt x="4683" y="528"/>
                  </a:lnTo>
                  <a:lnTo>
                    <a:pt x="4625" y="488"/>
                  </a:lnTo>
                  <a:lnTo>
                    <a:pt x="4565" y="450"/>
                  </a:lnTo>
                  <a:lnTo>
                    <a:pt x="4505" y="413"/>
                  </a:lnTo>
                  <a:lnTo>
                    <a:pt x="4443" y="379"/>
                  </a:lnTo>
                  <a:lnTo>
                    <a:pt x="4380" y="345"/>
                  </a:lnTo>
                  <a:lnTo>
                    <a:pt x="4316" y="313"/>
                  </a:lnTo>
                  <a:lnTo>
                    <a:pt x="4252" y="282"/>
                  </a:lnTo>
                  <a:lnTo>
                    <a:pt x="4187" y="252"/>
                  </a:lnTo>
                  <a:lnTo>
                    <a:pt x="4121" y="224"/>
                  </a:lnTo>
                  <a:lnTo>
                    <a:pt x="4054" y="198"/>
                  </a:lnTo>
                  <a:lnTo>
                    <a:pt x="3987" y="174"/>
                  </a:lnTo>
                  <a:lnTo>
                    <a:pt x="3917" y="150"/>
                  </a:lnTo>
                  <a:lnTo>
                    <a:pt x="3849" y="128"/>
                  </a:lnTo>
                  <a:lnTo>
                    <a:pt x="3778" y="108"/>
                  </a:lnTo>
                  <a:lnTo>
                    <a:pt x="3707" y="89"/>
                  </a:lnTo>
                  <a:lnTo>
                    <a:pt x="3637" y="73"/>
                  </a:lnTo>
                  <a:lnTo>
                    <a:pt x="3564" y="58"/>
                  </a:lnTo>
                  <a:lnTo>
                    <a:pt x="3492" y="44"/>
                  </a:lnTo>
                  <a:lnTo>
                    <a:pt x="3418" y="32"/>
                  </a:lnTo>
                  <a:lnTo>
                    <a:pt x="3344" y="22"/>
                  </a:lnTo>
                  <a:lnTo>
                    <a:pt x="3270" y="15"/>
                  </a:lnTo>
                  <a:lnTo>
                    <a:pt x="3195" y="8"/>
                  </a:lnTo>
                  <a:lnTo>
                    <a:pt x="3119" y="3"/>
                  </a:lnTo>
                  <a:lnTo>
                    <a:pt x="3043" y="1"/>
                  </a:lnTo>
                  <a:lnTo>
                    <a:pt x="2967" y="0"/>
                  </a:lnTo>
                  <a:lnTo>
                    <a:pt x="2967" y="0"/>
                  </a:lnTo>
                  <a:lnTo>
                    <a:pt x="2891" y="1"/>
                  </a:lnTo>
                  <a:lnTo>
                    <a:pt x="2814" y="3"/>
                  </a:lnTo>
                  <a:lnTo>
                    <a:pt x="2739" y="8"/>
                  </a:lnTo>
                  <a:lnTo>
                    <a:pt x="2664" y="15"/>
                  </a:lnTo>
                  <a:lnTo>
                    <a:pt x="2590" y="22"/>
                  </a:lnTo>
                  <a:lnTo>
                    <a:pt x="2516" y="32"/>
                  </a:lnTo>
                  <a:lnTo>
                    <a:pt x="2442" y="44"/>
                  </a:lnTo>
                  <a:lnTo>
                    <a:pt x="2370" y="58"/>
                  </a:lnTo>
                  <a:lnTo>
                    <a:pt x="2297" y="73"/>
                  </a:lnTo>
                  <a:lnTo>
                    <a:pt x="2226" y="89"/>
                  </a:lnTo>
                  <a:lnTo>
                    <a:pt x="2156" y="108"/>
                  </a:lnTo>
                  <a:lnTo>
                    <a:pt x="2085" y="128"/>
                  </a:lnTo>
                  <a:lnTo>
                    <a:pt x="2017" y="150"/>
                  </a:lnTo>
                  <a:lnTo>
                    <a:pt x="1947" y="174"/>
                  </a:lnTo>
                  <a:lnTo>
                    <a:pt x="1880" y="198"/>
                  </a:lnTo>
                  <a:lnTo>
                    <a:pt x="1813" y="224"/>
                  </a:lnTo>
                  <a:lnTo>
                    <a:pt x="1746" y="252"/>
                  </a:lnTo>
                  <a:lnTo>
                    <a:pt x="1681" y="282"/>
                  </a:lnTo>
                  <a:lnTo>
                    <a:pt x="1617" y="313"/>
                  </a:lnTo>
                  <a:lnTo>
                    <a:pt x="1553" y="345"/>
                  </a:lnTo>
                  <a:lnTo>
                    <a:pt x="1491" y="379"/>
                  </a:lnTo>
                  <a:lnTo>
                    <a:pt x="1429" y="413"/>
                  </a:lnTo>
                  <a:lnTo>
                    <a:pt x="1368" y="450"/>
                  </a:lnTo>
                  <a:lnTo>
                    <a:pt x="1309" y="488"/>
                  </a:lnTo>
                  <a:lnTo>
                    <a:pt x="1251" y="528"/>
                  </a:lnTo>
                  <a:lnTo>
                    <a:pt x="1192" y="568"/>
                  </a:lnTo>
                  <a:lnTo>
                    <a:pt x="1136" y="610"/>
                  </a:lnTo>
                  <a:lnTo>
                    <a:pt x="1080" y="653"/>
                  </a:lnTo>
                  <a:lnTo>
                    <a:pt x="1026" y="697"/>
                  </a:lnTo>
                  <a:lnTo>
                    <a:pt x="972" y="743"/>
                  </a:lnTo>
                  <a:lnTo>
                    <a:pt x="921" y="789"/>
                  </a:lnTo>
                  <a:lnTo>
                    <a:pt x="870" y="838"/>
                  </a:lnTo>
                  <a:lnTo>
                    <a:pt x="820" y="886"/>
                  </a:lnTo>
                  <a:lnTo>
                    <a:pt x="772" y="936"/>
                  </a:lnTo>
                  <a:lnTo>
                    <a:pt x="724" y="988"/>
                  </a:lnTo>
                  <a:lnTo>
                    <a:pt x="678" y="1040"/>
                  </a:lnTo>
                  <a:lnTo>
                    <a:pt x="634" y="1094"/>
                  </a:lnTo>
                  <a:lnTo>
                    <a:pt x="590" y="1148"/>
                  </a:lnTo>
                  <a:lnTo>
                    <a:pt x="548" y="1204"/>
                  </a:lnTo>
                  <a:lnTo>
                    <a:pt x="507" y="1260"/>
                  </a:lnTo>
                  <a:lnTo>
                    <a:pt x="468" y="1317"/>
                  </a:lnTo>
                  <a:lnTo>
                    <a:pt x="429" y="1376"/>
                  </a:lnTo>
                  <a:lnTo>
                    <a:pt x="393" y="1435"/>
                  </a:lnTo>
                  <a:lnTo>
                    <a:pt x="359" y="1495"/>
                  </a:lnTo>
                  <a:lnTo>
                    <a:pt x="325" y="1557"/>
                  </a:lnTo>
                  <a:lnTo>
                    <a:pt x="293" y="1619"/>
                  </a:lnTo>
                  <a:lnTo>
                    <a:pt x="262" y="1681"/>
                  </a:lnTo>
                  <a:lnTo>
                    <a:pt x="233" y="1745"/>
                  </a:lnTo>
                  <a:lnTo>
                    <a:pt x="206" y="1810"/>
                  </a:lnTo>
                  <a:lnTo>
                    <a:pt x="180" y="1874"/>
                  </a:lnTo>
                  <a:lnTo>
                    <a:pt x="156" y="1941"/>
                  </a:lnTo>
                  <a:lnTo>
                    <a:pt x="133" y="2007"/>
                  </a:lnTo>
                  <a:lnTo>
                    <a:pt x="112" y="2075"/>
                  </a:lnTo>
                  <a:lnTo>
                    <a:pt x="93" y="2143"/>
                  </a:lnTo>
                  <a:lnTo>
                    <a:pt x="76" y="2211"/>
                  </a:lnTo>
                  <a:lnTo>
                    <a:pt x="60" y="2282"/>
                  </a:lnTo>
                  <a:lnTo>
                    <a:pt x="46" y="2351"/>
                  </a:lnTo>
                  <a:lnTo>
                    <a:pt x="33" y="2422"/>
                  </a:lnTo>
                  <a:lnTo>
                    <a:pt x="23" y="2493"/>
                  </a:lnTo>
                  <a:lnTo>
                    <a:pt x="15" y="2564"/>
                  </a:lnTo>
                  <a:lnTo>
                    <a:pt x="9" y="2637"/>
                  </a:lnTo>
                  <a:lnTo>
                    <a:pt x="3" y="2709"/>
                  </a:lnTo>
                  <a:lnTo>
                    <a:pt x="1" y="2783"/>
                  </a:lnTo>
                  <a:lnTo>
                    <a:pt x="0" y="2856"/>
                  </a:lnTo>
                  <a:lnTo>
                    <a:pt x="0" y="2856"/>
                  </a:lnTo>
                  <a:lnTo>
                    <a:pt x="1" y="2930"/>
                  </a:lnTo>
                  <a:lnTo>
                    <a:pt x="3" y="3003"/>
                  </a:lnTo>
                  <a:lnTo>
                    <a:pt x="9" y="3075"/>
                  </a:lnTo>
                  <a:lnTo>
                    <a:pt x="15" y="3148"/>
                  </a:lnTo>
                  <a:lnTo>
                    <a:pt x="23" y="3219"/>
                  </a:lnTo>
                  <a:lnTo>
                    <a:pt x="33" y="3290"/>
                  </a:lnTo>
                  <a:lnTo>
                    <a:pt x="46" y="3361"/>
                  </a:lnTo>
                  <a:lnTo>
                    <a:pt x="60" y="3431"/>
                  </a:lnTo>
                  <a:lnTo>
                    <a:pt x="76" y="3501"/>
                  </a:lnTo>
                  <a:lnTo>
                    <a:pt x="93" y="3569"/>
                  </a:lnTo>
                  <a:lnTo>
                    <a:pt x="112" y="3637"/>
                  </a:lnTo>
                  <a:lnTo>
                    <a:pt x="133" y="3705"/>
                  </a:lnTo>
                  <a:lnTo>
                    <a:pt x="156" y="3771"/>
                  </a:lnTo>
                  <a:lnTo>
                    <a:pt x="180" y="3838"/>
                  </a:lnTo>
                  <a:lnTo>
                    <a:pt x="206" y="3902"/>
                  </a:lnTo>
                  <a:lnTo>
                    <a:pt x="233" y="3967"/>
                  </a:lnTo>
                  <a:lnTo>
                    <a:pt x="262" y="4031"/>
                  </a:lnTo>
                  <a:lnTo>
                    <a:pt x="293" y="4094"/>
                  </a:lnTo>
                  <a:lnTo>
                    <a:pt x="325" y="4155"/>
                  </a:lnTo>
                  <a:lnTo>
                    <a:pt x="359" y="4217"/>
                  </a:lnTo>
                  <a:lnTo>
                    <a:pt x="393" y="4277"/>
                  </a:lnTo>
                  <a:lnTo>
                    <a:pt x="429" y="4337"/>
                  </a:lnTo>
                  <a:lnTo>
                    <a:pt x="468" y="4395"/>
                  </a:lnTo>
                  <a:lnTo>
                    <a:pt x="507" y="4452"/>
                  </a:lnTo>
                  <a:lnTo>
                    <a:pt x="548" y="4508"/>
                  </a:lnTo>
                  <a:lnTo>
                    <a:pt x="590" y="4564"/>
                  </a:lnTo>
                  <a:lnTo>
                    <a:pt x="634" y="4618"/>
                  </a:lnTo>
                  <a:lnTo>
                    <a:pt x="678" y="4672"/>
                  </a:lnTo>
                  <a:lnTo>
                    <a:pt x="724" y="4724"/>
                  </a:lnTo>
                  <a:lnTo>
                    <a:pt x="772" y="4776"/>
                  </a:lnTo>
                  <a:lnTo>
                    <a:pt x="820" y="4826"/>
                  </a:lnTo>
                  <a:lnTo>
                    <a:pt x="870" y="4875"/>
                  </a:lnTo>
                  <a:lnTo>
                    <a:pt x="921" y="4923"/>
                  </a:lnTo>
                  <a:lnTo>
                    <a:pt x="972" y="4969"/>
                  </a:lnTo>
                  <a:lnTo>
                    <a:pt x="1026" y="5015"/>
                  </a:lnTo>
                  <a:lnTo>
                    <a:pt x="1080" y="5059"/>
                  </a:lnTo>
                  <a:lnTo>
                    <a:pt x="1136" y="5102"/>
                  </a:lnTo>
                  <a:lnTo>
                    <a:pt x="1192" y="5144"/>
                  </a:lnTo>
                  <a:lnTo>
                    <a:pt x="1251" y="5184"/>
                  </a:lnTo>
                  <a:lnTo>
                    <a:pt x="1309" y="5224"/>
                  </a:lnTo>
                  <a:lnTo>
                    <a:pt x="1368" y="5262"/>
                  </a:lnTo>
                  <a:lnTo>
                    <a:pt x="1429" y="5299"/>
                  </a:lnTo>
                  <a:lnTo>
                    <a:pt x="1491" y="5333"/>
                  </a:lnTo>
                  <a:lnTo>
                    <a:pt x="1553" y="5367"/>
                  </a:lnTo>
                  <a:lnTo>
                    <a:pt x="1617" y="5399"/>
                  </a:lnTo>
                  <a:lnTo>
                    <a:pt x="1681" y="5431"/>
                  </a:lnTo>
                  <a:lnTo>
                    <a:pt x="1746" y="5460"/>
                  </a:lnTo>
                  <a:lnTo>
                    <a:pt x="1813" y="5488"/>
                  </a:lnTo>
                  <a:lnTo>
                    <a:pt x="1880" y="5514"/>
                  </a:lnTo>
                  <a:lnTo>
                    <a:pt x="1947" y="5539"/>
                  </a:lnTo>
                  <a:lnTo>
                    <a:pt x="2017" y="5562"/>
                  </a:lnTo>
                  <a:lnTo>
                    <a:pt x="2085" y="5584"/>
                  </a:lnTo>
                  <a:lnTo>
                    <a:pt x="2156" y="5604"/>
                  </a:lnTo>
                  <a:lnTo>
                    <a:pt x="2226" y="5623"/>
                  </a:lnTo>
                  <a:lnTo>
                    <a:pt x="2297" y="5639"/>
                  </a:lnTo>
                  <a:lnTo>
                    <a:pt x="2370" y="5654"/>
                  </a:lnTo>
                  <a:lnTo>
                    <a:pt x="2442" y="5668"/>
                  </a:lnTo>
                  <a:lnTo>
                    <a:pt x="2516" y="5680"/>
                  </a:lnTo>
                  <a:lnTo>
                    <a:pt x="2590" y="5690"/>
                  </a:lnTo>
                  <a:lnTo>
                    <a:pt x="2664" y="5697"/>
                  </a:lnTo>
                  <a:lnTo>
                    <a:pt x="2739" y="5704"/>
                  </a:lnTo>
                  <a:lnTo>
                    <a:pt x="2814" y="5709"/>
                  </a:lnTo>
                  <a:lnTo>
                    <a:pt x="2891" y="5711"/>
                  </a:lnTo>
                  <a:lnTo>
                    <a:pt x="2967" y="57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84"/>
            <p:cNvSpPr>
              <a:spLocks/>
            </p:cNvSpPr>
            <p:nvPr/>
          </p:nvSpPr>
          <p:spPr bwMode="auto">
            <a:xfrm flipH="1">
              <a:off x="6610556" y="705021"/>
              <a:ext cx="5166185" cy="5180464"/>
            </a:xfrm>
            <a:custGeom>
              <a:avLst/>
              <a:gdLst>
                <a:gd name="T0" fmla="*/ 3179 w 5905"/>
                <a:gd name="T1" fmla="*/ 5676 h 5684"/>
                <a:gd name="T2" fmla="*/ 3547 w 5905"/>
                <a:gd name="T3" fmla="*/ 5626 h 5684"/>
                <a:gd name="T4" fmla="*/ 3899 w 5905"/>
                <a:gd name="T5" fmla="*/ 5534 h 5684"/>
                <a:gd name="T6" fmla="*/ 4232 w 5905"/>
                <a:gd name="T7" fmla="*/ 5404 h 5684"/>
                <a:gd name="T8" fmla="*/ 4542 w 5905"/>
                <a:gd name="T9" fmla="*/ 5236 h 5684"/>
                <a:gd name="T10" fmla="*/ 4830 w 5905"/>
                <a:gd name="T11" fmla="*/ 5034 h 5684"/>
                <a:gd name="T12" fmla="*/ 5089 w 5905"/>
                <a:gd name="T13" fmla="*/ 4802 h 5684"/>
                <a:gd name="T14" fmla="*/ 5318 w 5905"/>
                <a:gd name="T15" fmla="*/ 4542 h 5684"/>
                <a:gd name="T16" fmla="*/ 5514 w 5905"/>
                <a:gd name="T17" fmla="*/ 4256 h 5684"/>
                <a:gd name="T18" fmla="*/ 5673 w 5905"/>
                <a:gd name="T19" fmla="*/ 3947 h 5684"/>
                <a:gd name="T20" fmla="*/ 5793 w 5905"/>
                <a:gd name="T21" fmla="*/ 3620 h 5684"/>
                <a:gd name="T22" fmla="*/ 5871 w 5905"/>
                <a:gd name="T23" fmla="*/ 3274 h 5684"/>
                <a:gd name="T24" fmla="*/ 5904 w 5905"/>
                <a:gd name="T25" fmla="*/ 2916 h 5684"/>
                <a:gd name="T26" fmla="*/ 5896 w 5905"/>
                <a:gd name="T27" fmla="*/ 2624 h 5684"/>
                <a:gd name="T28" fmla="*/ 5845 w 5905"/>
                <a:gd name="T29" fmla="*/ 2270 h 5684"/>
                <a:gd name="T30" fmla="*/ 5750 w 5905"/>
                <a:gd name="T31" fmla="*/ 1932 h 5684"/>
                <a:gd name="T32" fmla="*/ 5614 w 5905"/>
                <a:gd name="T33" fmla="*/ 1611 h 5684"/>
                <a:gd name="T34" fmla="*/ 5440 w 5905"/>
                <a:gd name="T35" fmla="*/ 1312 h 5684"/>
                <a:gd name="T36" fmla="*/ 5230 w 5905"/>
                <a:gd name="T37" fmla="*/ 1035 h 5684"/>
                <a:gd name="T38" fmla="*/ 4989 w 5905"/>
                <a:gd name="T39" fmla="*/ 786 h 5684"/>
                <a:gd name="T40" fmla="*/ 4719 w 5905"/>
                <a:gd name="T41" fmla="*/ 566 h 5684"/>
                <a:gd name="T42" fmla="*/ 4421 w 5905"/>
                <a:gd name="T43" fmla="*/ 377 h 5684"/>
                <a:gd name="T44" fmla="*/ 4100 w 5905"/>
                <a:gd name="T45" fmla="*/ 223 h 5684"/>
                <a:gd name="T46" fmla="*/ 3761 w 5905"/>
                <a:gd name="T47" fmla="*/ 108 h 5684"/>
                <a:gd name="T48" fmla="*/ 3402 w 5905"/>
                <a:gd name="T49" fmla="*/ 33 h 5684"/>
                <a:gd name="T50" fmla="*/ 3029 w 5905"/>
                <a:gd name="T51" fmla="*/ 1 h 5684"/>
                <a:gd name="T52" fmla="*/ 2726 w 5905"/>
                <a:gd name="T53" fmla="*/ 8 h 5684"/>
                <a:gd name="T54" fmla="*/ 2358 w 5905"/>
                <a:gd name="T55" fmla="*/ 58 h 5684"/>
                <a:gd name="T56" fmla="*/ 2007 w 5905"/>
                <a:gd name="T57" fmla="*/ 150 h 5684"/>
                <a:gd name="T58" fmla="*/ 1674 w 5905"/>
                <a:gd name="T59" fmla="*/ 281 h 5684"/>
                <a:gd name="T60" fmla="*/ 1363 w 5905"/>
                <a:gd name="T61" fmla="*/ 448 h 5684"/>
                <a:gd name="T62" fmla="*/ 1076 w 5905"/>
                <a:gd name="T63" fmla="*/ 650 h 5684"/>
                <a:gd name="T64" fmla="*/ 817 w 5905"/>
                <a:gd name="T65" fmla="*/ 882 h 5684"/>
                <a:gd name="T66" fmla="*/ 588 w 5905"/>
                <a:gd name="T67" fmla="*/ 1142 h 5684"/>
                <a:gd name="T68" fmla="*/ 392 w 5905"/>
                <a:gd name="T69" fmla="*/ 1428 h 5684"/>
                <a:gd name="T70" fmla="*/ 233 w 5905"/>
                <a:gd name="T71" fmla="*/ 1737 h 5684"/>
                <a:gd name="T72" fmla="*/ 112 w 5905"/>
                <a:gd name="T73" fmla="*/ 2065 h 5684"/>
                <a:gd name="T74" fmla="*/ 35 w 5905"/>
                <a:gd name="T75" fmla="*/ 2410 h 5684"/>
                <a:gd name="T76" fmla="*/ 1 w 5905"/>
                <a:gd name="T77" fmla="*/ 2769 h 5684"/>
                <a:gd name="T78" fmla="*/ 9 w 5905"/>
                <a:gd name="T79" fmla="*/ 3060 h 5684"/>
                <a:gd name="T80" fmla="*/ 61 w 5905"/>
                <a:gd name="T81" fmla="*/ 3414 h 5684"/>
                <a:gd name="T82" fmla="*/ 156 w 5905"/>
                <a:gd name="T83" fmla="*/ 3752 h 5684"/>
                <a:gd name="T84" fmla="*/ 292 w 5905"/>
                <a:gd name="T85" fmla="*/ 4073 h 5684"/>
                <a:gd name="T86" fmla="*/ 466 w 5905"/>
                <a:gd name="T87" fmla="*/ 4372 h 5684"/>
                <a:gd name="T88" fmla="*/ 676 w 5905"/>
                <a:gd name="T89" fmla="*/ 4649 h 5684"/>
                <a:gd name="T90" fmla="*/ 917 w 5905"/>
                <a:gd name="T91" fmla="*/ 4898 h 5684"/>
                <a:gd name="T92" fmla="*/ 1187 w 5905"/>
                <a:gd name="T93" fmla="*/ 5118 h 5684"/>
                <a:gd name="T94" fmla="*/ 1484 w 5905"/>
                <a:gd name="T95" fmla="*/ 5307 h 5684"/>
                <a:gd name="T96" fmla="*/ 1805 w 5905"/>
                <a:gd name="T97" fmla="*/ 5461 h 5684"/>
                <a:gd name="T98" fmla="*/ 2145 w 5905"/>
                <a:gd name="T99" fmla="*/ 5576 h 5684"/>
                <a:gd name="T100" fmla="*/ 2504 w 5905"/>
                <a:gd name="T101" fmla="*/ 5651 h 5684"/>
                <a:gd name="T102" fmla="*/ 2877 w 5905"/>
                <a:gd name="T103" fmla="*/ 5683 h 5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05" h="5684">
                  <a:moveTo>
                    <a:pt x="2953" y="5684"/>
                  </a:moveTo>
                  <a:lnTo>
                    <a:pt x="2953" y="5684"/>
                  </a:lnTo>
                  <a:lnTo>
                    <a:pt x="3029" y="5683"/>
                  </a:lnTo>
                  <a:lnTo>
                    <a:pt x="3104" y="5680"/>
                  </a:lnTo>
                  <a:lnTo>
                    <a:pt x="3179" y="5676"/>
                  </a:lnTo>
                  <a:lnTo>
                    <a:pt x="3255" y="5669"/>
                  </a:lnTo>
                  <a:lnTo>
                    <a:pt x="3329" y="5662"/>
                  </a:lnTo>
                  <a:lnTo>
                    <a:pt x="3402" y="5651"/>
                  </a:lnTo>
                  <a:lnTo>
                    <a:pt x="3475" y="5640"/>
                  </a:lnTo>
                  <a:lnTo>
                    <a:pt x="3547" y="5626"/>
                  </a:lnTo>
                  <a:lnTo>
                    <a:pt x="3619" y="5611"/>
                  </a:lnTo>
                  <a:lnTo>
                    <a:pt x="3690" y="5595"/>
                  </a:lnTo>
                  <a:lnTo>
                    <a:pt x="3761" y="5576"/>
                  </a:lnTo>
                  <a:lnTo>
                    <a:pt x="3830" y="5556"/>
                  </a:lnTo>
                  <a:lnTo>
                    <a:pt x="3899" y="5534"/>
                  </a:lnTo>
                  <a:lnTo>
                    <a:pt x="3967" y="5512"/>
                  </a:lnTo>
                  <a:lnTo>
                    <a:pt x="4034" y="5487"/>
                  </a:lnTo>
                  <a:lnTo>
                    <a:pt x="4100" y="5461"/>
                  </a:lnTo>
                  <a:lnTo>
                    <a:pt x="4167" y="5433"/>
                  </a:lnTo>
                  <a:lnTo>
                    <a:pt x="4232" y="5404"/>
                  </a:lnTo>
                  <a:lnTo>
                    <a:pt x="4296" y="5372"/>
                  </a:lnTo>
                  <a:lnTo>
                    <a:pt x="4358" y="5341"/>
                  </a:lnTo>
                  <a:lnTo>
                    <a:pt x="4421" y="5307"/>
                  </a:lnTo>
                  <a:lnTo>
                    <a:pt x="4483" y="5272"/>
                  </a:lnTo>
                  <a:lnTo>
                    <a:pt x="4542" y="5236"/>
                  </a:lnTo>
                  <a:lnTo>
                    <a:pt x="4602" y="5198"/>
                  </a:lnTo>
                  <a:lnTo>
                    <a:pt x="4660" y="5159"/>
                  </a:lnTo>
                  <a:lnTo>
                    <a:pt x="4719" y="5118"/>
                  </a:lnTo>
                  <a:lnTo>
                    <a:pt x="4775" y="5077"/>
                  </a:lnTo>
                  <a:lnTo>
                    <a:pt x="4830" y="5034"/>
                  </a:lnTo>
                  <a:lnTo>
                    <a:pt x="4883" y="4990"/>
                  </a:lnTo>
                  <a:lnTo>
                    <a:pt x="4937" y="4945"/>
                  </a:lnTo>
                  <a:lnTo>
                    <a:pt x="4989" y="4898"/>
                  </a:lnTo>
                  <a:lnTo>
                    <a:pt x="5039" y="4851"/>
                  </a:lnTo>
                  <a:lnTo>
                    <a:pt x="5089" y="4802"/>
                  </a:lnTo>
                  <a:lnTo>
                    <a:pt x="5137" y="4752"/>
                  </a:lnTo>
                  <a:lnTo>
                    <a:pt x="5184" y="4701"/>
                  </a:lnTo>
                  <a:lnTo>
                    <a:pt x="5230" y="4649"/>
                  </a:lnTo>
                  <a:lnTo>
                    <a:pt x="5275" y="4596"/>
                  </a:lnTo>
                  <a:lnTo>
                    <a:pt x="5318" y="4542"/>
                  </a:lnTo>
                  <a:lnTo>
                    <a:pt x="5360" y="4487"/>
                  </a:lnTo>
                  <a:lnTo>
                    <a:pt x="5401" y="4429"/>
                  </a:lnTo>
                  <a:lnTo>
                    <a:pt x="5440" y="4372"/>
                  </a:lnTo>
                  <a:lnTo>
                    <a:pt x="5477" y="4315"/>
                  </a:lnTo>
                  <a:lnTo>
                    <a:pt x="5514" y="4256"/>
                  </a:lnTo>
                  <a:lnTo>
                    <a:pt x="5549" y="4195"/>
                  </a:lnTo>
                  <a:lnTo>
                    <a:pt x="5581" y="4135"/>
                  </a:lnTo>
                  <a:lnTo>
                    <a:pt x="5614" y="4073"/>
                  </a:lnTo>
                  <a:lnTo>
                    <a:pt x="5644" y="4011"/>
                  </a:lnTo>
                  <a:lnTo>
                    <a:pt x="5673" y="3947"/>
                  </a:lnTo>
                  <a:lnTo>
                    <a:pt x="5700" y="3883"/>
                  </a:lnTo>
                  <a:lnTo>
                    <a:pt x="5726" y="3818"/>
                  </a:lnTo>
                  <a:lnTo>
                    <a:pt x="5750" y="3752"/>
                  </a:lnTo>
                  <a:lnTo>
                    <a:pt x="5772" y="3687"/>
                  </a:lnTo>
                  <a:lnTo>
                    <a:pt x="5793" y="3620"/>
                  </a:lnTo>
                  <a:lnTo>
                    <a:pt x="5812" y="3552"/>
                  </a:lnTo>
                  <a:lnTo>
                    <a:pt x="5829" y="3484"/>
                  </a:lnTo>
                  <a:lnTo>
                    <a:pt x="5845" y="3414"/>
                  </a:lnTo>
                  <a:lnTo>
                    <a:pt x="5859" y="3344"/>
                  </a:lnTo>
                  <a:lnTo>
                    <a:pt x="5871" y="3274"/>
                  </a:lnTo>
                  <a:lnTo>
                    <a:pt x="5882" y="3204"/>
                  </a:lnTo>
                  <a:lnTo>
                    <a:pt x="5890" y="3133"/>
                  </a:lnTo>
                  <a:lnTo>
                    <a:pt x="5896" y="3060"/>
                  </a:lnTo>
                  <a:lnTo>
                    <a:pt x="5901" y="2988"/>
                  </a:lnTo>
                  <a:lnTo>
                    <a:pt x="5904" y="2916"/>
                  </a:lnTo>
                  <a:lnTo>
                    <a:pt x="5905" y="2842"/>
                  </a:lnTo>
                  <a:lnTo>
                    <a:pt x="5905" y="2842"/>
                  </a:lnTo>
                  <a:lnTo>
                    <a:pt x="5904" y="2769"/>
                  </a:lnTo>
                  <a:lnTo>
                    <a:pt x="5901" y="2696"/>
                  </a:lnTo>
                  <a:lnTo>
                    <a:pt x="5896" y="2624"/>
                  </a:lnTo>
                  <a:lnTo>
                    <a:pt x="5890" y="2552"/>
                  </a:lnTo>
                  <a:lnTo>
                    <a:pt x="5882" y="2480"/>
                  </a:lnTo>
                  <a:lnTo>
                    <a:pt x="5871" y="2410"/>
                  </a:lnTo>
                  <a:lnTo>
                    <a:pt x="5859" y="2340"/>
                  </a:lnTo>
                  <a:lnTo>
                    <a:pt x="5845" y="2270"/>
                  </a:lnTo>
                  <a:lnTo>
                    <a:pt x="5829" y="2201"/>
                  </a:lnTo>
                  <a:lnTo>
                    <a:pt x="5812" y="2133"/>
                  </a:lnTo>
                  <a:lnTo>
                    <a:pt x="5793" y="2065"/>
                  </a:lnTo>
                  <a:lnTo>
                    <a:pt x="5772" y="1998"/>
                  </a:lnTo>
                  <a:lnTo>
                    <a:pt x="5750" y="1932"/>
                  </a:lnTo>
                  <a:lnTo>
                    <a:pt x="5726" y="1866"/>
                  </a:lnTo>
                  <a:lnTo>
                    <a:pt x="5700" y="1801"/>
                  </a:lnTo>
                  <a:lnTo>
                    <a:pt x="5673" y="1737"/>
                  </a:lnTo>
                  <a:lnTo>
                    <a:pt x="5644" y="1674"/>
                  </a:lnTo>
                  <a:lnTo>
                    <a:pt x="5614" y="1611"/>
                  </a:lnTo>
                  <a:lnTo>
                    <a:pt x="5581" y="1549"/>
                  </a:lnTo>
                  <a:lnTo>
                    <a:pt x="5549" y="1489"/>
                  </a:lnTo>
                  <a:lnTo>
                    <a:pt x="5514" y="1428"/>
                  </a:lnTo>
                  <a:lnTo>
                    <a:pt x="5477" y="1369"/>
                  </a:lnTo>
                  <a:lnTo>
                    <a:pt x="5440" y="1312"/>
                  </a:lnTo>
                  <a:lnTo>
                    <a:pt x="5401" y="1255"/>
                  </a:lnTo>
                  <a:lnTo>
                    <a:pt x="5360" y="1198"/>
                  </a:lnTo>
                  <a:lnTo>
                    <a:pt x="5318" y="1142"/>
                  </a:lnTo>
                  <a:lnTo>
                    <a:pt x="5275" y="1088"/>
                  </a:lnTo>
                  <a:lnTo>
                    <a:pt x="5230" y="1035"/>
                  </a:lnTo>
                  <a:lnTo>
                    <a:pt x="5184" y="984"/>
                  </a:lnTo>
                  <a:lnTo>
                    <a:pt x="5137" y="932"/>
                  </a:lnTo>
                  <a:lnTo>
                    <a:pt x="5089" y="882"/>
                  </a:lnTo>
                  <a:lnTo>
                    <a:pt x="5039" y="833"/>
                  </a:lnTo>
                  <a:lnTo>
                    <a:pt x="4989" y="786"/>
                  </a:lnTo>
                  <a:lnTo>
                    <a:pt x="4937" y="740"/>
                  </a:lnTo>
                  <a:lnTo>
                    <a:pt x="4883" y="694"/>
                  </a:lnTo>
                  <a:lnTo>
                    <a:pt x="4830" y="650"/>
                  </a:lnTo>
                  <a:lnTo>
                    <a:pt x="4775" y="607"/>
                  </a:lnTo>
                  <a:lnTo>
                    <a:pt x="4719" y="566"/>
                  </a:lnTo>
                  <a:lnTo>
                    <a:pt x="4660" y="525"/>
                  </a:lnTo>
                  <a:lnTo>
                    <a:pt x="4602" y="486"/>
                  </a:lnTo>
                  <a:lnTo>
                    <a:pt x="4542" y="448"/>
                  </a:lnTo>
                  <a:lnTo>
                    <a:pt x="4483" y="412"/>
                  </a:lnTo>
                  <a:lnTo>
                    <a:pt x="4421" y="377"/>
                  </a:lnTo>
                  <a:lnTo>
                    <a:pt x="4358" y="343"/>
                  </a:lnTo>
                  <a:lnTo>
                    <a:pt x="4296" y="312"/>
                  </a:lnTo>
                  <a:lnTo>
                    <a:pt x="4232" y="281"/>
                  </a:lnTo>
                  <a:lnTo>
                    <a:pt x="4167" y="251"/>
                  </a:lnTo>
                  <a:lnTo>
                    <a:pt x="4100" y="223"/>
                  </a:lnTo>
                  <a:lnTo>
                    <a:pt x="4034" y="197"/>
                  </a:lnTo>
                  <a:lnTo>
                    <a:pt x="3967" y="173"/>
                  </a:lnTo>
                  <a:lnTo>
                    <a:pt x="3899" y="150"/>
                  </a:lnTo>
                  <a:lnTo>
                    <a:pt x="3830" y="128"/>
                  </a:lnTo>
                  <a:lnTo>
                    <a:pt x="3761" y="108"/>
                  </a:lnTo>
                  <a:lnTo>
                    <a:pt x="3690" y="89"/>
                  </a:lnTo>
                  <a:lnTo>
                    <a:pt x="3619" y="73"/>
                  </a:lnTo>
                  <a:lnTo>
                    <a:pt x="3547" y="58"/>
                  </a:lnTo>
                  <a:lnTo>
                    <a:pt x="3475" y="44"/>
                  </a:lnTo>
                  <a:lnTo>
                    <a:pt x="3402" y="33"/>
                  </a:lnTo>
                  <a:lnTo>
                    <a:pt x="3329" y="22"/>
                  </a:lnTo>
                  <a:lnTo>
                    <a:pt x="3255" y="15"/>
                  </a:lnTo>
                  <a:lnTo>
                    <a:pt x="3179" y="8"/>
                  </a:lnTo>
                  <a:lnTo>
                    <a:pt x="3104" y="4"/>
                  </a:lnTo>
                  <a:lnTo>
                    <a:pt x="3029" y="1"/>
                  </a:lnTo>
                  <a:lnTo>
                    <a:pt x="2953" y="0"/>
                  </a:lnTo>
                  <a:lnTo>
                    <a:pt x="2953" y="0"/>
                  </a:lnTo>
                  <a:lnTo>
                    <a:pt x="2877" y="1"/>
                  </a:lnTo>
                  <a:lnTo>
                    <a:pt x="2801" y="4"/>
                  </a:lnTo>
                  <a:lnTo>
                    <a:pt x="2726" y="8"/>
                  </a:lnTo>
                  <a:lnTo>
                    <a:pt x="2651" y="15"/>
                  </a:lnTo>
                  <a:lnTo>
                    <a:pt x="2577" y="22"/>
                  </a:lnTo>
                  <a:lnTo>
                    <a:pt x="2504" y="33"/>
                  </a:lnTo>
                  <a:lnTo>
                    <a:pt x="2431" y="44"/>
                  </a:lnTo>
                  <a:lnTo>
                    <a:pt x="2358" y="58"/>
                  </a:lnTo>
                  <a:lnTo>
                    <a:pt x="2287" y="73"/>
                  </a:lnTo>
                  <a:lnTo>
                    <a:pt x="2216" y="89"/>
                  </a:lnTo>
                  <a:lnTo>
                    <a:pt x="2145" y="108"/>
                  </a:lnTo>
                  <a:lnTo>
                    <a:pt x="2076" y="128"/>
                  </a:lnTo>
                  <a:lnTo>
                    <a:pt x="2007" y="150"/>
                  </a:lnTo>
                  <a:lnTo>
                    <a:pt x="1939" y="173"/>
                  </a:lnTo>
                  <a:lnTo>
                    <a:pt x="1871" y="197"/>
                  </a:lnTo>
                  <a:lnTo>
                    <a:pt x="1805" y="223"/>
                  </a:lnTo>
                  <a:lnTo>
                    <a:pt x="1739" y="251"/>
                  </a:lnTo>
                  <a:lnTo>
                    <a:pt x="1674" y="281"/>
                  </a:lnTo>
                  <a:lnTo>
                    <a:pt x="1610" y="312"/>
                  </a:lnTo>
                  <a:lnTo>
                    <a:pt x="1547" y="343"/>
                  </a:lnTo>
                  <a:lnTo>
                    <a:pt x="1484" y="377"/>
                  </a:lnTo>
                  <a:lnTo>
                    <a:pt x="1423" y="412"/>
                  </a:lnTo>
                  <a:lnTo>
                    <a:pt x="1363" y="448"/>
                  </a:lnTo>
                  <a:lnTo>
                    <a:pt x="1304" y="486"/>
                  </a:lnTo>
                  <a:lnTo>
                    <a:pt x="1245" y="525"/>
                  </a:lnTo>
                  <a:lnTo>
                    <a:pt x="1187" y="566"/>
                  </a:lnTo>
                  <a:lnTo>
                    <a:pt x="1131" y="607"/>
                  </a:lnTo>
                  <a:lnTo>
                    <a:pt x="1076" y="650"/>
                  </a:lnTo>
                  <a:lnTo>
                    <a:pt x="1022" y="694"/>
                  </a:lnTo>
                  <a:lnTo>
                    <a:pt x="968" y="740"/>
                  </a:lnTo>
                  <a:lnTo>
                    <a:pt x="917" y="786"/>
                  </a:lnTo>
                  <a:lnTo>
                    <a:pt x="866" y="833"/>
                  </a:lnTo>
                  <a:lnTo>
                    <a:pt x="817" y="882"/>
                  </a:lnTo>
                  <a:lnTo>
                    <a:pt x="769" y="932"/>
                  </a:lnTo>
                  <a:lnTo>
                    <a:pt x="722" y="984"/>
                  </a:lnTo>
                  <a:lnTo>
                    <a:pt x="676" y="1035"/>
                  </a:lnTo>
                  <a:lnTo>
                    <a:pt x="631" y="1088"/>
                  </a:lnTo>
                  <a:lnTo>
                    <a:pt x="588" y="1142"/>
                  </a:lnTo>
                  <a:lnTo>
                    <a:pt x="545" y="1198"/>
                  </a:lnTo>
                  <a:lnTo>
                    <a:pt x="505" y="1255"/>
                  </a:lnTo>
                  <a:lnTo>
                    <a:pt x="466" y="1312"/>
                  </a:lnTo>
                  <a:lnTo>
                    <a:pt x="429" y="1369"/>
                  </a:lnTo>
                  <a:lnTo>
                    <a:pt x="392" y="1428"/>
                  </a:lnTo>
                  <a:lnTo>
                    <a:pt x="357" y="1489"/>
                  </a:lnTo>
                  <a:lnTo>
                    <a:pt x="325" y="1549"/>
                  </a:lnTo>
                  <a:lnTo>
                    <a:pt x="292" y="1611"/>
                  </a:lnTo>
                  <a:lnTo>
                    <a:pt x="262" y="1674"/>
                  </a:lnTo>
                  <a:lnTo>
                    <a:pt x="233" y="1737"/>
                  </a:lnTo>
                  <a:lnTo>
                    <a:pt x="206" y="1801"/>
                  </a:lnTo>
                  <a:lnTo>
                    <a:pt x="180" y="1866"/>
                  </a:lnTo>
                  <a:lnTo>
                    <a:pt x="156" y="1932"/>
                  </a:lnTo>
                  <a:lnTo>
                    <a:pt x="134" y="1998"/>
                  </a:lnTo>
                  <a:lnTo>
                    <a:pt x="112" y="2065"/>
                  </a:lnTo>
                  <a:lnTo>
                    <a:pt x="93" y="2133"/>
                  </a:lnTo>
                  <a:lnTo>
                    <a:pt x="77" y="2201"/>
                  </a:lnTo>
                  <a:lnTo>
                    <a:pt x="61" y="2270"/>
                  </a:lnTo>
                  <a:lnTo>
                    <a:pt x="46" y="2340"/>
                  </a:lnTo>
                  <a:lnTo>
                    <a:pt x="35" y="2410"/>
                  </a:lnTo>
                  <a:lnTo>
                    <a:pt x="24" y="2480"/>
                  </a:lnTo>
                  <a:lnTo>
                    <a:pt x="16" y="2552"/>
                  </a:lnTo>
                  <a:lnTo>
                    <a:pt x="9" y="2624"/>
                  </a:lnTo>
                  <a:lnTo>
                    <a:pt x="5" y="2696"/>
                  </a:lnTo>
                  <a:lnTo>
                    <a:pt x="1" y="2769"/>
                  </a:lnTo>
                  <a:lnTo>
                    <a:pt x="0" y="2842"/>
                  </a:lnTo>
                  <a:lnTo>
                    <a:pt x="0" y="2842"/>
                  </a:lnTo>
                  <a:lnTo>
                    <a:pt x="1" y="2916"/>
                  </a:lnTo>
                  <a:lnTo>
                    <a:pt x="5" y="2988"/>
                  </a:lnTo>
                  <a:lnTo>
                    <a:pt x="9" y="3060"/>
                  </a:lnTo>
                  <a:lnTo>
                    <a:pt x="16" y="3133"/>
                  </a:lnTo>
                  <a:lnTo>
                    <a:pt x="24" y="3204"/>
                  </a:lnTo>
                  <a:lnTo>
                    <a:pt x="35" y="3274"/>
                  </a:lnTo>
                  <a:lnTo>
                    <a:pt x="46" y="3344"/>
                  </a:lnTo>
                  <a:lnTo>
                    <a:pt x="61" y="3414"/>
                  </a:lnTo>
                  <a:lnTo>
                    <a:pt x="77" y="3484"/>
                  </a:lnTo>
                  <a:lnTo>
                    <a:pt x="93" y="3552"/>
                  </a:lnTo>
                  <a:lnTo>
                    <a:pt x="112" y="3620"/>
                  </a:lnTo>
                  <a:lnTo>
                    <a:pt x="134" y="3687"/>
                  </a:lnTo>
                  <a:lnTo>
                    <a:pt x="156" y="3752"/>
                  </a:lnTo>
                  <a:lnTo>
                    <a:pt x="180" y="3818"/>
                  </a:lnTo>
                  <a:lnTo>
                    <a:pt x="206" y="3883"/>
                  </a:lnTo>
                  <a:lnTo>
                    <a:pt x="233" y="3947"/>
                  </a:lnTo>
                  <a:lnTo>
                    <a:pt x="262" y="4011"/>
                  </a:lnTo>
                  <a:lnTo>
                    <a:pt x="292" y="4073"/>
                  </a:lnTo>
                  <a:lnTo>
                    <a:pt x="325" y="4135"/>
                  </a:lnTo>
                  <a:lnTo>
                    <a:pt x="357" y="4195"/>
                  </a:lnTo>
                  <a:lnTo>
                    <a:pt x="392" y="4256"/>
                  </a:lnTo>
                  <a:lnTo>
                    <a:pt x="429" y="4315"/>
                  </a:lnTo>
                  <a:lnTo>
                    <a:pt x="466" y="4372"/>
                  </a:lnTo>
                  <a:lnTo>
                    <a:pt x="505" y="4429"/>
                  </a:lnTo>
                  <a:lnTo>
                    <a:pt x="545" y="4487"/>
                  </a:lnTo>
                  <a:lnTo>
                    <a:pt x="588" y="4542"/>
                  </a:lnTo>
                  <a:lnTo>
                    <a:pt x="631" y="4596"/>
                  </a:lnTo>
                  <a:lnTo>
                    <a:pt x="676" y="4649"/>
                  </a:lnTo>
                  <a:lnTo>
                    <a:pt x="722" y="4701"/>
                  </a:lnTo>
                  <a:lnTo>
                    <a:pt x="769" y="4752"/>
                  </a:lnTo>
                  <a:lnTo>
                    <a:pt x="817" y="4802"/>
                  </a:lnTo>
                  <a:lnTo>
                    <a:pt x="866" y="4851"/>
                  </a:lnTo>
                  <a:lnTo>
                    <a:pt x="917" y="4898"/>
                  </a:lnTo>
                  <a:lnTo>
                    <a:pt x="968" y="4945"/>
                  </a:lnTo>
                  <a:lnTo>
                    <a:pt x="1022" y="4990"/>
                  </a:lnTo>
                  <a:lnTo>
                    <a:pt x="1076" y="5034"/>
                  </a:lnTo>
                  <a:lnTo>
                    <a:pt x="1131" y="5077"/>
                  </a:lnTo>
                  <a:lnTo>
                    <a:pt x="1187" y="5118"/>
                  </a:lnTo>
                  <a:lnTo>
                    <a:pt x="1245" y="5159"/>
                  </a:lnTo>
                  <a:lnTo>
                    <a:pt x="1304" y="5198"/>
                  </a:lnTo>
                  <a:lnTo>
                    <a:pt x="1363" y="5236"/>
                  </a:lnTo>
                  <a:lnTo>
                    <a:pt x="1423" y="5272"/>
                  </a:lnTo>
                  <a:lnTo>
                    <a:pt x="1484" y="5307"/>
                  </a:lnTo>
                  <a:lnTo>
                    <a:pt x="1547" y="5341"/>
                  </a:lnTo>
                  <a:lnTo>
                    <a:pt x="1610" y="5372"/>
                  </a:lnTo>
                  <a:lnTo>
                    <a:pt x="1674" y="5404"/>
                  </a:lnTo>
                  <a:lnTo>
                    <a:pt x="1739" y="5433"/>
                  </a:lnTo>
                  <a:lnTo>
                    <a:pt x="1805" y="5461"/>
                  </a:lnTo>
                  <a:lnTo>
                    <a:pt x="1871" y="5487"/>
                  </a:lnTo>
                  <a:lnTo>
                    <a:pt x="1939" y="5512"/>
                  </a:lnTo>
                  <a:lnTo>
                    <a:pt x="2007" y="5534"/>
                  </a:lnTo>
                  <a:lnTo>
                    <a:pt x="2076" y="5556"/>
                  </a:lnTo>
                  <a:lnTo>
                    <a:pt x="2145" y="5576"/>
                  </a:lnTo>
                  <a:lnTo>
                    <a:pt x="2216" y="5595"/>
                  </a:lnTo>
                  <a:lnTo>
                    <a:pt x="2287" y="5611"/>
                  </a:lnTo>
                  <a:lnTo>
                    <a:pt x="2358" y="5626"/>
                  </a:lnTo>
                  <a:lnTo>
                    <a:pt x="2431" y="5640"/>
                  </a:lnTo>
                  <a:lnTo>
                    <a:pt x="2504" y="5651"/>
                  </a:lnTo>
                  <a:lnTo>
                    <a:pt x="2577" y="5662"/>
                  </a:lnTo>
                  <a:lnTo>
                    <a:pt x="2651" y="5669"/>
                  </a:lnTo>
                  <a:lnTo>
                    <a:pt x="2726" y="5676"/>
                  </a:lnTo>
                  <a:lnTo>
                    <a:pt x="2801" y="5680"/>
                  </a:lnTo>
                  <a:lnTo>
                    <a:pt x="2877" y="5683"/>
                  </a:lnTo>
                  <a:lnTo>
                    <a:pt x="2953" y="5684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 flipH="1">
              <a:off x="6610556" y="705021"/>
              <a:ext cx="5166185" cy="5180464"/>
            </a:xfrm>
            <a:custGeom>
              <a:avLst/>
              <a:gdLst>
                <a:gd name="T0" fmla="*/ 3179 w 5905"/>
                <a:gd name="T1" fmla="*/ 5676 h 5684"/>
                <a:gd name="T2" fmla="*/ 3547 w 5905"/>
                <a:gd name="T3" fmla="*/ 5626 h 5684"/>
                <a:gd name="T4" fmla="*/ 3899 w 5905"/>
                <a:gd name="T5" fmla="*/ 5534 h 5684"/>
                <a:gd name="T6" fmla="*/ 4232 w 5905"/>
                <a:gd name="T7" fmla="*/ 5404 h 5684"/>
                <a:gd name="T8" fmla="*/ 4542 w 5905"/>
                <a:gd name="T9" fmla="*/ 5236 h 5684"/>
                <a:gd name="T10" fmla="*/ 4830 w 5905"/>
                <a:gd name="T11" fmla="*/ 5034 h 5684"/>
                <a:gd name="T12" fmla="*/ 5089 w 5905"/>
                <a:gd name="T13" fmla="*/ 4802 h 5684"/>
                <a:gd name="T14" fmla="*/ 5318 w 5905"/>
                <a:gd name="T15" fmla="*/ 4542 h 5684"/>
                <a:gd name="T16" fmla="*/ 5514 w 5905"/>
                <a:gd name="T17" fmla="*/ 4256 h 5684"/>
                <a:gd name="T18" fmla="*/ 5673 w 5905"/>
                <a:gd name="T19" fmla="*/ 3947 h 5684"/>
                <a:gd name="T20" fmla="*/ 5793 w 5905"/>
                <a:gd name="T21" fmla="*/ 3620 h 5684"/>
                <a:gd name="T22" fmla="*/ 5871 w 5905"/>
                <a:gd name="T23" fmla="*/ 3274 h 5684"/>
                <a:gd name="T24" fmla="*/ 5904 w 5905"/>
                <a:gd name="T25" fmla="*/ 2916 h 5684"/>
                <a:gd name="T26" fmla="*/ 5896 w 5905"/>
                <a:gd name="T27" fmla="*/ 2624 h 5684"/>
                <a:gd name="T28" fmla="*/ 5845 w 5905"/>
                <a:gd name="T29" fmla="*/ 2270 h 5684"/>
                <a:gd name="T30" fmla="*/ 5750 w 5905"/>
                <a:gd name="T31" fmla="*/ 1932 h 5684"/>
                <a:gd name="T32" fmla="*/ 5614 w 5905"/>
                <a:gd name="T33" fmla="*/ 1611 h 5684"/>
                <a:gd name="T34" fmla="*/ 5440 w 5905"/>
                <a:gd name="T35" fmla="*/ 1312 h 5684"/>
                <a:gd name="T36" fmla="*/ 5230 w 5905"/>
                <a:gd name="T37" fmla="*/ 1035 h 5684"/>
                <a:gd name="T38" fmla="*/ 4989 w 5905"/>
                <a:gd name="T39" fmla="*/ 786 h 5684"/>
                <a:gd name="T40" fmla="*/ 4719 w 5905"/>
                <a:gd name="T41" fmla="*/ 566 h 5684"/>
                <a:gd name="T42" fmla="*/ 4421 w 5905"/>
                <a:gd name="T43" fmla="*/ 377 h 5684"/>
                <a:gd name="T44" fmla="*/ 4100 w 5905"/>
                <a:gd name="T45" fmla="*/ 223 h 5684"/>
                <a:gd name="T46" fmla="*/ 3761 w 5905"/>
                <a:gd name="T47" fmla="*/ 108 h 5684"/>
                <a:gd name="T48" fmla="*/ 3402 w 5905"/>
                <a:gd name="T49" fmla="*/ 33 h 5684"/>
                <a:gd name="T50" fmla="*/ 3029 w 5905"/>
                <a:gd name="T51" fmla="*/ 1 h 5684"/>
                <a:gd name="T52" fmla="*/ 2726 w 5905"/>
                <a:gd name="T53" fmla="*/ 8 h 5684"/>
                <a:gd name="T54" fmla="*/ 2358 w 5905"/>
                <a:gd name="T55" fmla="*/ 58 h 5684"/>
                <a:gd name="T56" fmla="*/ 2007 w 5905"/>
                <a:gd name="T57" fmla="*/ 150 h 5684"/>
                <a:gd name="T58" fmla="*/ 1674 w 5905"/>
                <a:gd name="T59" fmla="*/ 281 h 5684"/>
                <a:gd name="T60" fmla="*/ 1363 w 5905"/>
                <a:gd name="T61" fmla="*/ 448 h 5684"/>
                <a:gd name="T62" fmla="*/ 1076 w 5905"/>
                <a:gd name="T63" fmla="*/ 650 h 5684"/>
                <a:gd name="T64" fmla="*/ 817 w 5905"/>
                <a:gd name="T65" fmla="*/ 882 h 5684"/>
                <a:gd name="T66" fmla="*/ 588 w 5905"/>
                <a:gd name="T67" fmla="*/ 1142 h 5684"/>
                <a:gd name="T68" fmla="*/ 392 w 5905"/>
                <a:gd name="T69" fmla="*/ 1428 h 5684"/>
                <a:gd name="T70" fmla="*/ 233 w 5905"/>
                <a:gd name="T71" fmla="*/ 1737 h 5684"/>
                <a:gd name="T72" fmla="*/ 112 w 5905"/>
                <a:gd name="T73" fmla="*/ 2065 h 5684"/>
                <a:gd name="T74" fmla="*/ 35 w 5905"/>
                <a:gd name="T75" fmla="*/ 2410 h 5684"/>
                <a:gd name="T76" fmla="*/ 1 w 5905"/>
                <a:gd name="T77" fmla="*/ 2769 h 5684"/>
                <a:gd name="T78" fmla="*/ 9 w 5905"/>
                <a:gd name="T79" fmla="*/ 3060 h 5684"/>
                <a:gd name="T80" fmla="*/ 61 w 5905"/>
                <a:gd name="T81" fmla="*/ 3414 h 5684"/>
                <a:gd name="T82" fmla="*/ 156 w 5905"/>
                <a:gd name="T83" fmla="*/ 3752 h 5684"/>
                <a:gd name="T84" fmla="*/ 292 w 5905"/>
                <a:gd name="T85" fmla="*/ 4073 h 5684"/>
                <a:gd name="T86" fmla="*/ 466 w 5905"/>
                <a:gd name="T87" fmla="*/ 4372 h 5684"/>
                <a:gd name="T88" fmla="*/ 676 w 5905"/>
                <a:gd name="T89" fmla="*/ 4649 h 5684"/>
                <a:gd name="T90" fmla="*/ 917 w 5905"/>
                <a:gd name="T91" fmla="*/ 4898 h 5684"/>
                <a:gd name="T92" fmla="*/ 1187 w 5905"/>
                <a:gd name="T93" fmla="*/ 5118 h 5684"/>
                <a:gd name="T94" fmla="*/ 1484 w 5905"/>
                <a:gd name="T95" fmla="*/ 5307 h 5684"/>
                <a:gd name="T96" fmla="*/ 1805 w 5905"/>
                <a:gd name="T97" fmla="*/ 5461 h 5684"/>
                <a:gd name="T98" fmla="*/ 2145 w 5905"/>
                <a:gd name="T99" fmla="*/ 5576 h 5684"/>
                <a:gd name="T100" fmla="*/ 2504 w 5905"/>
                <a:gd name="T101" fmla="*/ 5651 h 5684"/>
                <a:gd name="T102" fmla="*/ 2877 w 5905"/>
                <a:gd name="T103" fmla="*/ 5683 h 5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05" h="5684">
                  <a:moveTo>
                    <a:pt x="2953" y="5684"/>
                  </a:moveTo>
                  <a:lnTo>
                    <a:pt x="2953" y="5684"/>
                  </a:lnTo>
                  <a:lnTo>
                    <a:pt x="3029" y="5683"/>
                  </a:lnTo>
                  <a:lnTo>
                    <a:pt x="3104" y="5680"/>
                  </a:lnTo>
                  <a:lnTo>
                    <a:pt x="3179" y="5676"/>
                  </a:lnTo>
                  <a:lnTo>
                    <a:pt x="3255" y="5669"/>
                  </a:lnTo>
                  <a:lnTo>
                    <a:pt x="3329" y="5662"/>
                  </a:lnTo>
                  <a:lnTo>
                    <a:pt x="3402" y="5651"/>
                  </a:lnTo>
                  <a:lnTo>
                    <a:pt x="3475" y="5640"/>
                  </a:lnTo>
                  <a:lnTo>
                    <a:pt x="3547" y="5626"/>
                  </a:lnTo>
                  <a:lnTo>
                    <a:pt x="3619" y="5611"/>
                  </a:lnTo>
                  <a:lnTo>
                    <a:pt x="3690" y="5595"/>
                  </a:lnTo>
                  <a:lnTo>
                    <a:pt x="3761" y="5576"/>
                  </a:lnTo>
                  <a:lnTo>
                    <a:pt x="3830" y="5556"/>
                  </a:lnTo>
                  <a:lnTo>
                    <a:pt x="3899" y="5534"/>
                  </a:lnTo>
                  <a:lnTo>
                    <a:pt x="3967" y="5512"/>
                  </a:lnTo>
                  <a:lnTo>
                    <a:pt x="4034" y="5487"/>
                  </a:lnTo>
                  <a:lnTo>
                    <a:pt x="4100" y="5461"/>
                  </a:lnTo>
                  <a:lnTo>
                    <a:pt x="4167" y="5433"/>
                  </a:lnTo>
                  <a:lnTo>
                    <a:pt x="4232" y="5404"/>
                  </a:lnTo>
                  <a:lnTo>
                    <a:pt x="4296" y="5372"/>
                  </a:lnTo>
                  <a:lnTo>
                    <a:pt x="4358" y="5341"/>
                  </a:lnTo>
                  <a:lnTo>
                    <a:pt x="4421" y="5307"/>
                  </a:lnTo>
                  <a:lnTo>
                    <a:pt x="4483" y="5272"/>
                  </a:lnTo>
                  <a:lnTo>
                    <a:pt x="4542" y="5236"/>
                  </a:lnTo>
                  <a:lnTo>
                    <a:pt x="4602" y="5198"/>
                  </a:lnTo>
                  <a:lnTo>
                    <a:pt x="4660" y="5159"/>
                  </a:lnTo>
                  <a:lnTo>
                    <a:pt x="4719" y="5118"/>
                  </a:lnTo>
                  <a:lnTo>
                    <a:pt x="4775" y="5077"/>
                  </a:lnTo>
                  <a:lnTo>
                    <a:pt x="4830" y="5034"/>
                  </a:lnTo>
                  <a:lnTo>
                    <a:pt x="4883" y="4990"/>
                  </a:lnTo>
                  <a:lnTo>
                    <a:pt x="4937" y="4945"/>
                  </a:lnTo>
                  <a:lnTo>
                    <a:pt x="4989" y="4898"/>
                  </a:lnTo>
                  <a:lnTo>
                    <a:pt x="5039" y="4851"/>
                  </a:lnTo>
                  <a:lnTo>
                    <a:pt x="5089" y="4802"/>
                  </a:lnTo>
                  <a:lnTo>
                    <a:pt x="5137" y="4752"/>
                  </a:lnTo>
                  <a:lnTo>
                    <a:pt x="5184" y="4701"/>
                  </a:lnTo>
                  <a:lnTo>
                    <a:pt x="5230" y="4649"/>
                  </a:lnTo>
                  <a:lnTo>
                    <a:pt x="5275" y="4596"/>
                  </a:lnTo>
                  <a:lnTo>
                    <a:pt x="5318" y="4542"/>
                  </a:lnTo>
                  <a:lnTo>
                    <a:pt x="5360" y="4487"/>
                  </a:lnTo>
                  <a:lnTo>
                    <a:pt x="5401" y="4429"/>
                  </a:lnTo>
                  <a:lnTo>
                    <a:pt x="5440" y="4372"/>
                  </a:lnTo>
                  <a:lnTo>
                    <a:pt x="5477" y="4315"/>
                  </a:lnTo>
                  <a:lnTo>
                    <a:pt x="5514" y="4256"/>
                  </a:lnTo>
                  <a:lnTo>
                    <a:pt x="5549" y="4195"/>
                  </a:lnTo>
                  <a:lnTo>
                    <a:pt x="5581" y="4135"/>
                  </a:lnTo>
                  <a:lnTo>
                    <a:pt x="5614" y="4073"/>
                  </a:lnTo>
                  <a:lnTo>
                    <a:pt x="5644" y="4011"/>
                  </a:lnTo>
                  <a:lnTo>
                    <a:pt x="5673" y="3947"/>
                  </a:lnTo>
                  <a:lnTo>
                    <a:pt x="5700" y="3883"/>
                  </a:lnTo>
                  <a:lnTo>
                    <a:pt x="5726" y="3818"/>
                  </a:lnTo>
                  <a:lnTo>
                    <a:pt x="5750" y="3752"/>
                  </a:lnTo>
                  <a:lnTo>
                    <a:pt x="5772" y="3687"/>
                  </a:lnTo>
                  <a:lnTo>
                    <a:pt x="5793" y="3620"/>
                  </a:lnTo>
                  <a:lnTo>
                    <a:pt x="5812" y="3552"/>
                  </a:lnTo>
                  <a:lnTo>
                    <a:pt x="5829" y="3484"/>
                  </a:lnTo>
                  <a:lnTo>
                    <a:pt x="5845" y="3414"/>
                  </a:lnTo>
                  <a:lnTo>
                    <a:pt x="5859" y="3344"/>
                  </a:lnTo>
                  <a:lnTo>
                    <a:pt x="5871" y="3274"/>
                  </a:lnTo>
                  <a:lnTo>
                    <a:pt x="5882" y="3204"/>
                  </a:lnTo>
                  <a:lnTo>
                    <a:pt x="5890" y="3133"/>
                  </a:lnTo>
                  <a:lnTo>
                    <a:pt x="5896" y="3060"/>
                  </a:lnTo>
                  <a:lnTo>
                    <a:pt x="5901" y="2988"/>
                  </a:lnTo>
                  <a:lnTo>
                    <a:pt x="5904" y="2916"/>
                  </a:lnTo>
                  <a:lnTo>
                    <a:pt x="5905" y="2842"/>
                  </a:lnTo>
                  <a:lnTo>
                    <a:pt x="5905" y="2842"/>
                  </a:lnTo>
                  <a:lnTo>
                    <a:pt x="5904" y="2769"/>
                  </a:lnTo>
                  <a:lnTo>
                    <a:pt x="5901" y="2696"/>
                  </a:lnTo>
                  <a:lnTo>
                    <a:pt x="5896" y="2624"/>
                  </a:lnTo>
                  <a:lnTo>
                    <a:pt x="5890" y="2552"/>
                  </a:lnTo>
                  <a:lnTo>
                    <a:pt x="5882" y="2480"/>
                  </a:lnTo>
                  <a:lnTo>
                    <a:pt x="5871" y="2410"/>
                  </a:lnTo>
                  <a:lnTo>
                    <a:pt x="5859" y="2340"/>
                  </a:lnTo>
                  <a:lnTo>
                    <a:pt x="5845" y="2270"/>
                  </a:lnTo>
                  <a:lnTo>
                    <a:pt x="5829" y="2201"/>
                  </a:lnTo>
                  <a:lnTo>
                    <a:pt x="5812" y="2133"/>
                  </a:lnTo>
                  <a:lnTo>
                    <a:pt x="5793" y="2065"/>
                  </a:lnTo>
                  <a:lnTo>
                    <a:pt x="5772" y="1998"/>
                  </a:lnTo>
                  <a:lnTo>
                    <a:pt x="5750" y="1932"/>
                  </a:lnTo>
                  <a:lnTo>
                    <a:pt x="5726" y="1866"/>
                  </a:lnTo>
                  <a:lnTo>
                    <a:pt x="5700" y="1801"/>
                  </a:lnTo>
                  <a:lnTo>
                    <a:pt x="5673" y="1737"/>
                  </a:lnTo>
                  <a:lnTo>
                    <a:pt x="5644" y="1674"/>
                  </a:lnTo>
                  <a:lnTo>
                    <a:pt x="5614" y="1611"/>
                  </a:lnTo>
                  <a:lnTo>
                    <a:pt x="5581" y="1549"/>
                  </a:lnTo>
                  <a:lnTo>
                    <a:pt x="5549" y="1489"/>
                  </a:lnTo>
                  <a:lnTo>
                    <a:pt x="5514" y="1428"/>
                  </a:lnTo>
                  <a:lnTo>
                    <a:pt x="5477" y="1369"/>
                  </a:lnTo>
                  <a:lnTo>
                    <a:pt x="5440" y="1312"/>
                  </a:lnTo>
                  <a:lnTo>
                    <a:pt x="5401" y="1255"/>
                  </a:lnTo>
                  <a:lnTo>
                    <a:pt x="5360" y="1198"/>
                  </a:lnTo>
                  <a:lnTo>
                    <a:pt x="5318" y="1142"/>
                  </a:lnTo>
                  <a:lnTo>
                    <a:pt x="5275" y="1088"/>
                  </a:lnTo>
                  <a:lnTo>
                    <a:pt x="5230" y="1035"/>
                  </a:lnTo>
                  <a:lnTo>
                    <a:pt x="5184" y="984"/>
                  </a:lnTo>
                  <a:lnTo>
                    <a:pt x="5137" y="932"/>
                  </a:lnTo>
                  <a:lnTo>
                    <a:pt x="5089" y="882"/>
                  </a:lnTo>
                  <a:lnTo>
                    <a:pt x="5039" y="833"/>
                  </a:lnTo>
                  <a:lnTo>
                    <a:pt x="4989" y="786"/>
                  </a:lnTo>
                  <a:lnTo>
                    <a:pt x="4937" y="740"/>
                  </a:lnTo>
                  <a:lnTo>
                    <a:pt x="4883" y="694"/>
                  </a:lnTo>
                  <a:lnTo>
                    <a:pt x="4830" y="650"/>
                  </a:lnTo>
                  <a:lnTo>
                    <a:pt x="4775" y="607"/>
                  </a:lnTo>
                  <a:lnTo>
                    <a:pt x="4719" y="566"/>
                  </a:lnTo>
                  <a:lnTo>
                    <a:pt x="4660" y="525"/>
                  </a:lnTo>
                  <a:lnTo>
                    <a:pt x="4602" y="486"/>
                  </a:lnTo>
                  <a:lnTo>
                    <a:pt x="4542" y="448"/>
                  </a:lnTo>
                  <a:lnTo>
                    <a:pt x="4483" y="412"/>
                  </a:lnTo>
                  <a:lnTo>
                    <a:pt x="4421" y="377"/>
                  </a:lnTo>
                  <a:lnTo>
                    <a:pt x="4358" y="343"/>
                  </a:lnTo>
                  <a:lnTo>
                    <a:pt x="4296" y="312"/>
                  </a:lnTo>
                  <a:lnTo>
                    <a:pt x="4232" y="281"/>
                  </a:lnTo>
                  <a:lnTo>
                    <a:pt x="4167" y="251"/>
                  </a:lnTo>
                  <a:lnTo>
                    <a:pt x="4100" y="223"/>
                  </a:lnTo>
                  <a:lnTo>
                    <a:pt x="4034" y="197"/>
                  </a:lnTo>
                  <a:lnTo>
                    <a:pt x="3967" y="173"/>
                  </a:lnTo>
                  <a:lnTo>
                    <a:pt x="3899" y="150"/>
                  </a:lnTo>
                  <a:lnTo>
                    <a:pt x="3830" y="128"/>
                  </a:lnTo>
                  <a:lnTo>
                    <a:pt x="3761" y="108"/>
                  </a:lnTo>
                  <a:lnTo>
                    <a:pt x="3690" y="89"/>
                  </a:lnTo>
                  <a:lnTo>
                    <a:pt x="3619" y="73"/>
                  </a:lnTo>
                  <a:lnTo>
                    <a:pt x="3547" y="58"/>
                  </a:lnTo>
                  <a:lnTo>
                    <a:pt x="3475" y="44"/>
                  </a:lnTo>
                  <a:lnTo>
                    <a:pt x="3402" y="33"/>
                  </a:lnTo>
                  <a:lnTo>
                    <a:pt x="3329" y="22"/>
                  </a:lnTo>
                  <a:lnTo>
                    <a:pt x="3255" y="15"/>
                  </a:lnTo>
                  <a:lnTo>
                    <a:pt x="3179" y="8"/>
                  </a:lnTo>
                  <a:lnTo>
                    <a:pt x="3104" y="4"/>
                  </a:lnTo>
                  <a:lnTo>
                    <a:pt x="3029" y="1"/>
                  </a:lnTo>
                  <a:lnTo>
                    <a:pt x="2953" y="0"/>
                  </a:lnTo>
                  <a:lnTo>
                    <a:pt x="2953" y="0"/>
                  </a:lnTo>
                  <a:lnTo>
                    <a:pt x="2877" y="1"/>
                  </a:lnTo>
                  <a:lnTo>
                    <a:pt x="2801" y="4"/>
                  </a:lnTo>
                  <a:lnTo>
                    <a:pt x="2726" y="8"/>
                  </a:lnTo>
                  <a:lnTo>
                    <a:pt x="2651" y="15"/>
                  </a:lnTo>
                  <a:lnTo>
                    <a:pt x="2577" y="22"/>
                  </a:lnTo>
                  <a:lnTo>
                    <a:pt x="2504" y="33"/>
                  </a:lnTo>
                  <a:lnTo>
                    <a:pt x="2431" y="44"/>
                  </a:lnTo>
                  <a:lnTo>
                    <a:pt x="2358" y="58"/>
                  </a:lnTo>
                  <a:lnTo>
                    <a:pt x="2287" y="73"/>
                  </a:lnTo>
                  <a:lnTo>
                    <a:pt x="2216" y="89"/>
                  </a:lnTo>
                  <a:lnTo>
                    <a:pt x="2145" y="108"/>
                  </a:lnTo>
                  <a:lnTo>
                    <a:pt x="2076" y="128"/>
                  </a:lnTo>
                  <a:lnTo>
                    <a:pt x="2007" y="150"/>
                  </a:lnTo>
                  <a:lnTo>
                    <a:pt x="1939" y="173"/>
                  </a:lnTo>
                  <a:lnTo>
                    <a:pt x="1871" y="197"/>
                  </a:lnTo>
                  <a:lnTo>
                    <a:pt x="1805" y="223"/>
                  </a:lnTo>
                  <a:lnTo>
                    <a:pt x="1739" y="251"/>
                  </a:lnTo>
                  <a:lnTo>
                    <a:pt x="1674" y="281"/>
                  </a:lnTo>
                  <a:lnTo>
                    <a:pt x="1610" y="312"/>
                  </a:lnTo>
                  <a:lnTo>
                    <a:pt x="1547" y="343"/>
                  </a:lnTo>
                  <a:lnTo>
                    <a:pt x="1484" y="377"/>
                  </a:lnTo>
                  <a:lnTo>
                    <a:pt x="1423" y="412"/>
                  </a:lnTo>
                  <a:lnTo>
                    <a:pt x="1363" y="448"/>
                  </a:lnTo>
                  <a:lnTo>
                    <a:pt x="1304" y="486"/>
                  </a:lnTo>
                  <a:lnTo>
                    <a:pt x="1245" y="525"/>
                  </a:lnTo>
                  <a:lnTo>
                    <a:pt x="1187" y="566"/>
                  </a:lnTo>
                  <a:lnTo>
                    <a:pt x="1131" y="607"/>
                  </a:lnTo>
                  <a:lnTo>
                    <a:pt x="1076" y="650"/>
                  </a:lnTo>
                  <a:lnTo>
                    <a:pt x="1022" y="694"/>
                  </a:lnTo>
                  <a:lnTo>
                    <a:pt x="968" y="740"/>
                  </a:lnTo>
                  <a:lnTo>
                    <a:pt x="917" y="786"/>
                  </a:lnTo>
                  <a:lnTo>
                    <a:pt x="866" y="833"/>
                  </a:lnTo>
                  <a:lnTo>
                    <a:pt x="817" y="882"/>
                  </a:lnTo>
                  <a:lnTo>
                    <a:pt x="769" y="932"/>
                  </a:lnTo>
                  <a:lnTo>
                    <a:pt x="722" y="984"/>
                  </a:lnTo>
                  <a:lnTo>
                    <a:pt x="676" y="1035"/>
                  </a:lnTo>
                  <a:lnTo>
                    <a:pt x="631" y="1088"/>
                  </a:lnTo>
                  <a:lnTo>
                    <a:pt x="588" y="1142"/>
                  </a:lnTo>
                  <a:lnTo>
                    <a:pt x="545" y="1198"/>
                  </a:lnTo>
                  <a:lnTo>
                    <a:pt x="505" y="1255"/>
                  </a:lnTo>
                  <a:lnTo>
                    <a:pt x="466" y="1312"/>
                  </a:lnTo>
                  <a:lnTo>
                    <a:pt x="429" y="1369"/>
                  </a:lnTo>
                  <a:lnTo>
                    <a:pt x="392" y="1428"/>
                  </a:lnTo>
                  <a:lnTo>
                    <a:pt x="357" y="1489"/>
                  </a:lnTo>
                  <a:lnTo>
                    <a:pt x="325" y="1549"/>
                  </a:lnTo>
                  <a:lnTo>
                    <a:pt x="292" y="1611"/>
                  </a:lnTo>
                  <a:lnTo>
                    <a:pt x="262" y="1674"/>
                  </a:lnTo>
                  <a:lnTo>
                    <a:pt x="233" y="1737"/>
                  </a:lnTo>
                  <a:lnTo>
                    <a:pt x="206" y="1801"/>
                  </a:lnTo>
                  <a:lnTo>
                    <a:pt x="180" y="1866"/>
                  </a:lnTo>
                  <a:lnTo>
                    <a:pt x="156" y="1932"/>
                  </a:lnTo>
                  <a:lnTo>
                    <a:pt x="134" y="1998"/>
                  </a:lnTo>
                  <a:lnTo>
                    <a:pt x="112" y="2065"/>
                  </a:lnTo>
                  <a:lnTo>
                    <a:pt x="93" y="2133"/>
                  </a:lnTo>
                  <a:lnTo>
                    <a:pt x="77" y="2201"/>
                  </a:lnTo>
                  <a:lnTo>
                    <a:pt x="61" y="2270"/>
                  </a:lnTo>
                  <a:lnTo>
                    <a:pt x="46" y="2340"/>
                  </a:lnTo>
                  <a:lnTo>
                    <a:pt x="35" y="2410"/>
                  </a:lnTo>
                  <a:lnTo>
                    <a:pt x="24" y="2480"/>
                  </a:lnTo>
                  <a:lnTo>
                    <a:pt x="16" y="2552"/>
                  </a:lnTo>
                  <a:lnTo>
                    <a:pt x="9" y="2624"/>
                  </a:lnTo>
                  <a:lnTo>
                    <a:pt x="5" y="2696"/>
                  </a:lnTo>
                  <a:lnTo>
                    <a:pt x="1" y="2769"/>
                  </a:lnTo>
                  <a:lnTo>
                    <a:pt x="0" y="2842"/>
                  </a:lnTo>
                  <a:lnTo>
                    <a:pt x="0" y="2842"/>
                  </a:lnTo>
                  <a:lnTo>
                    <a:pt x="1" y="2916"/>
                  </a:lnTo>
                  <a:lnTo>
                    <a:pt x="5" y="2988"/>
                  </a:lnTo>
                  <a:lnTo>
                    <a:pt x="9" y="3060"/>
                  </a:lnTo>
                  <a:lnTo>
                    <a:pt x="16" y="3133"/>
                  </a:lnTo>
                  <a:lnTo>
                    <a:pt x="24" y="3204"/>
                  </a:lnTo>
                  <a:lnTo>
                    <a:pt x="35" y="3274"/>
                  </a:lnTo>
                  <a:lnTo>
                    <a:pt x="46" y="3344"/>
                  </a:lnTo>
                  <a:lnTo>
                    <a:pt x="61" y="3414"/>
                  </a:lnTo>
                  <a:lnTo>
                    <a:pt x="77" y="3484"/>
                  </a:lnTo>
                  <a:lnTo>
                    <a:pt x="93" y="3552"/>
                  </a:lnTo>
                  <a:lnTo>
                    <a:pt x="112" y="3620"/>
                  </a:lnTo>
                  <a:lnTo>
                    <a:pt x="134" y="3687"/>
                  </a:lnTo>
                  <a:lnTo>
                    <a:pt x="156" y="3752"/>
                  </a:lnTo>
                  <a:lnTo>
                    <a:pt x="180" y="3818"/>
                  </a:lnTo>
                  <a:lnTo>
                    <a:pt x="206" y="3883"/>
                  </a:lnTo>
                  <a:lnTo>
                    <a:pt x="233" y="3947"/>
                  </a:lnTo>
                  <a:lnTo>
                    <a:pt x="262" y="4011"/>
                  </a:lnTo>
                  <a:lnTo>
                    <a:pt x="292" y="4073"/>
                  </a:lnTo>
                  <a:lnTo>
                    <a:pt x="325" y="4135"/>
                  </a:lnTo>
                  <a:lnTo>
                    <a:pt x="357" y="4195"/>
                  </a:lnTo>
                  <a:lnTo>
                    <a:pt x="392" y="4256"/>
                  </a:lnTo>
                  <a:lnTo>
                    <a:pt x="429" y="4315"/>
                  </a:lnTo>
                  <a:lnTo>
                    <a:pt x="466" y="4372"/>
                  </a:lnTo>
                  <a:lnTo>
                    <a:pt x="505" y="4429"/>
                  </a:lnTo>
                  <a:lnTo>
                    <a:pt x="545" y="4487"/>
                  </a:lnTo>
                  <a:lnTo>
                    <a:pt x="588" y="4542"/>
                  </a:lnTo>
                  <a:lnTo>
                    <a:pt x="631" y="4596"/>
                  </a:lnTo>
                  <a:lnTo>
                    <a:pt x="676" y="4649"/>
                  </a:lnTo>
                  <a:lnTo>
                    <a:pt x="722" y="4701"/>
                  </a:lnTo>
                  <a:lnTo>
                    <a:pt x="769" y="4752"/>
                  </a:lnTo>
                  <a:lnTo>
                    <a:pt x="817" y="4802"/>
                  </a:lnTo>
                  <a:lnTo>
                    <a:pt x="866" y="4851"/>
                  </a:lnTo>
                  <a:lnTo>
                    <a:pt x="917" y="4898"/>
                  </a:lnTo>
                  <a:lnTo>
                    <a:pt x="968" y="4945"/>
                  </a:lnTo>
                  <a:lnTo>
                    <a:pt x="1022" y="4990"/>
                  </a:lnTo>
                  <a:lnTo>
                    <a:pt x="1076" y="5034"/>
                  </a:lnTo>
                  <a:lnTo>
                    <a:pt x="1131" y="5077"/>
                  </a:lnTo>
                  <a:lnTo>
                    <a:pt x="1187" y="5118"/>
                  </a:lnTo>
                  <a:lnTo>
                    <a:pt x="1245" y="5159"/>
                  </a:lnTo>
                  <a:lnTo>
                    <a:pt x="1304" y="5198"/>
                  </a:lnTo>
                  <a:lnTo>
                    <a:pt x="1363" y="5236"/>
                  </a:lnTo>
                  <a:lnTo>
                    <a:pt x="1423" y="5272"/>
                  </a:lnTo>
                  <a:lnTo>
                    <a:pt x="1484" y="5307"/>
                  </a:lnTo>
                  <a:lnTo>
                    <a:pt x="1547" y="5341"/>
                  </a:lnTo>
                  <a:lnTo>
                    <a:pt x="1610" y="5372"/>
                  </a:lnTo>
                  <a:lnTo>
                    <a:pt x="1674" y="5404"/>
                  </a:lnTo>
                  <a:lnTo>
                    <a:pt x="1739" y="5433"/>
                  </a:lnTo>
                  <a:lnTo>
                    <a:pt x="1805" y="5461"/>
                  </a:lnTo>
                  <a:lnTo>
                    <a:pt x="1871" y="5487"/>
                  </a:lnTo>
                  <a:lnTo>
                    <a:pt x="1939" y="5512"/>
                  </a:lnTo>
                  <a:lnTo>
                    <a:pt x="2007" y="5534"/>
                  </a:lnTo>
                  <a:lnTo>
                    <a:pt x="2076" y="5556"/>
                  </a:lnTo>
                  <a:lnTo>
                    <a:pt x="2145" y="5576"/>
                  </a:lnTo>
                  <a:lnTo>
                    <a:pt x="2216" y="5595"/>
                  </a:lnTo>
                  <a:lnTo>
                    <a:pt x="2287" y="5611"/>
                  </a:lnTo>
                  <a:lnTo>
                    <a:pt x="2358" y="5626"/>
                  </a:lnTo>
                  <a:lnTo>
                    <a:pt x="2431" y="5640"/>
                  </a:lnTo>
                  <a:lnTo>
                    <a:pt x="2504" y="5651"/>
                  </a:lnTo>
                  <a:lnTo>
                    <a:pt x="2577" y="5662"/>
                  </a:lnTo>
                  <a:lnTo>
                    <a:pt x="2651" y="5669"/>
                  </a:lnTo>
                  <a:lnTo>
                    <a:pt x="2726" y="5676"/>
                  </a:lnTo>
                  <a:lnTo>
                    <a:pt x="2801" y="5680"/>
                  </a:lnTo>
                  <a:lnTo>
                    <a:pt x="2877" y="5683"/>
                  </a:lnTo>
                  <a:lnTo>
                    <a:pt x="2953" y="56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88"/>
            <p:cNvSpPr>
              <a:spLocks/>
            </p:cNvSpPr>
            <p:nvPr/>
          </p:nvSpPr>
          <p:spPr bwMode="auto">
            <a:xfrm flipH="1">
              <a:off x="6888816" y="979354"/>
              <a:ext cx="4614915" cy="4625416"/>
            </a:xfrm>
            <a:custGeom>
              <a:avLst/>
              <a:gdLst>
                <a:gd name="T0" fmla="*/ 2837 w 5270"/>
                <a:gd name="T1" fmla="*/ 5066 h 5074"/>
                <a:gd name="T2" fmla="*/ 3165 w 5270"/>
                <a:gd name="T3" fmla="*/ 5022 h 5074"/>
                <a:gd name="T4" fmla="*/ 3480 w 5270"/>
                <a:gd name="T5" fmla="*/ 4940 h 5074"/>
                <a:gd name="T6" fmla="*/ 3777 w 5270"/>
                <a:gd name="T7" fmla="*/ 4823 h 5074"/>
                <a:gd name="T8" fmla="*/ 4054 w 5270"/>
                <a:gd name="T9" fmla="*/ 4673 h 5074"/>
                <a:gd name="T10" fmla="*/ 4310 w 5270"/>
                <a:gd name="T11" fmla="*/ 4494 h 5074"/>
                <a:gd name="T12" fmla="*/ 4542 w 5270"/>
                <a:gd name="T13" fmla="*/ 4286 h 5074"/>
                <a:gd name="T14" fmla="*/ 4746 w 5270"/>
                <a:gd name="T15" fmla="*/ 4054 h 5074"/>
                <a:gd name="T16" fmla="*/ 4920 w 5270"/>
                <a:gd name="T17" fmla="*/ 3798 h 5074"/>
                <a:gd name="T18" fmla="*/ 5062 w 5270"/>
                <a:gd name="T19" fmla="*/ 3524 h 5074"/>
                <a:gd name="T20" fmla="*/ 5170 w 5270"/>
                <a:gd name="T21" fmla="*/ 3230 h 5074"/>
                <a:gd name="T22" fmla="*/ 5240 w 5270"/>
                <a:gd name="T23" fmla="*/ 2923 h 5074"/>
                <a:gd name="T24" fmla="*/ 5269 w 5270"/>
                <a:gd name="T25" fmla="*/ 2603 h 5074"/>
                <a:gd name="T26" fmla="*/ 5262 w 5270"/>
                <a:gd name="T27" fmla="*/ 2343 h 5074"/>
                <a:gd name="T28" fmla="*/ 5216 w 5270"/>
                <a:gd name="T29" fmla="*/ 2026 h 5074"/>
                <a:gd name="T30" fmla="*/ 5131 w 5270"/>
                <a:gd name="T31" fmla="*/ 1724 h 5074"/>
                <a:gd name="T32" fmla="*/ 5010 w 5270"/>
                <a:gd name="T33" fmla="*/ 1439 h 5074"/>
                <a:gd name="T34" fmla="*/ 4854 w 5270"/>
                <a:gd name="T35" fmla="*/ 1171 h 5074"/>
                <a:gd name="T36" fmla="*/ 4668 w 5270"/>
                <a:gd name="T37" fmla="*/ 925 h 5074"/>
                <a:gd name="T38" fmla="*/ 4452 w 5270"/>
                <a:gd name="T39" fmla="*/ 701 h 5074"/>
                <a:gd name="T40" fmla="*/ 4211 w 5270"/>
                <a:gd name="T41" fmla="*/ 505 h 5074"/>
                <a:gd name="T42" fmla="*/ 3945 w 5270"/>
                <a:gd name="T43" fmla="*/ 337 h 5074"/>
                <a:gd name="T44" fmla="*/ 3660 w 5270"/>
                <a:gd name="T45" fmla="*/ 200 h 5074"/>
                <a:gd name="T46" fmla="*/ 3355 w 5270"/>
                <a:gd name="T47" fmla="*/ 97 h 5074"/>
                <a:gd name="T48" fmla="*/ 3035 w 5270"/>
                <a:gd name="T49" fmla="*/ 30 h 5074"/>
                <a:gd name="T50" fmla="*/ 2703 w 5270"/>
                <a:gd name="T51" fmla="*/ 1 h 5074"/>
                <a:gd name="T52" fmla="*/ 2433 w 5270"/>
                <a:gd name="T53" fmla="*/ 8 h 5074"/>
                <a:gd name="T54" fmla="*/ 2104 w 5270"/>
                <a:gd name="T55" fmla="*/ 52 h 5074"/>
                <a:gd name="T56" fmla="*/ 1790 w 5270"/>
                <a:gd name="T57" fmla="*/ 134 h 5074"/>
                <a:gd name="T58" fmla="*/ 1494 w 5270"/>
                <a:gd name="T59" fmla="*/ 251 h 5074"/>
                <a:gd name="T60" fmla="*/ 1216 w 5270"/>
                <a:gd name="T61" fmla="*/ 401 h 5074"/>
                <a:gd name="T62" fmla="*/ 960 w 5270"/>
                <a:gd name="T63" fmla="*/ 580 h 5074"/>
                <a:gd name="T64" fmla="*/ 728 w 5270"/>
                <a:gd name="T65" fmla="*/ 788 h 5074"/>
                <a:gd name="T66" fmla="*/ 524 w 5270"/>
                <a:gd name="T67" fmla="*/ 1020 h 5074"/>
                <a:gd name="T68" fmla="*/ 350 w 5270"/>
                <a:gd name="T69" fmla="*/ 1276 h 5074"/>
                <a:gd name="T70" fmla="*/ 207 w 5270"/>
                <a:gd name="T71" fmla="*/ 1551 h 5074"/>
                <a:gd name="T72" fmla="*/ 100 w 5270"/>
                <a:gd name="T73" fmla="*/ 1844 h 5074"/>
                <a:gd name="T74" fmla="*/ 30 w 5270"/>
                <a:gd name="T75" fmla="*/ 2152 h 5074"/>
                <a:gd name="T76" fmla="*/ 1 w 5270"/>
                <a:gd name="T77" fmla="*/ 2471 h 5074"/>
                <a:gd name="T78" fmla="*/ 8 w 5270"/>
                <a:gd name="T79" fmla="*/ 2733 h 5074"/>
                <a:gd name="T80" fmla="*/ 54 w 5270"/>
                <a:gd name="T81" fmla="*/ 3048 h 5074"/>
                <a:gd name="T82" fmla="*/ 139 w 5270"/>
                <a:gd name="T83" fmla="*/ 3350 h 5074"/>
                <a:gd name="T84" fmla="*/ 260 w 5270"/>
                <a:gd name="T85" fmla="*/ 3636 h 5074"/>
                <a:gd name="T86" fmla="*/ 416 w 5270"/>
                <a:gd name="T87" fmla="*/ 3903 h 5074"/>
                <a:gd name="T88" fmla="*/ 602 w 5270"/>
                <a:gd name="T89" fmla="*/ 4149 h 5074"/>
                <a:gd name="T90" fmla="*/ 818 w 5270"/>
                <a:gd name="T91" fmla="*/ 4373 h 5074"/>
                <a:gd name="T92" fmla="*/ 1059 w 5270"/>
                <a:gd name="T93" fmla="*/ 4569 h 5074"/>
                <a:gd name="T94" fmla="*/ 1325 w 5270"/>
                <a:gd name="T95" fmla="*/ 4737 h 5074"/>
                <a:gd name="T96" fmla="*/ 1611 w 5270"/>
                <a:gd name="T97" fmla="*/ 4874 h 5074"/>
                <a:gd name="T98" fmla="*/ 1915 w 5270"/>
                <a:gd name="T99" fmla="*/ 4978 h 5074"/>
                <a:gd name="T100" fmla="*/ 2234 w 5270"/>
                <a:gd name="T101" fmla="*/ 5045 h 5074"/>
                <a:gd name="T102" fmla="*/ 2566 w 5270"/>
                <a:gd name="T103" fmla="*/ 5073 h 5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70" h="5074">
                  <a:moveTo>
                    <a:pt x="2635" y="5074"/>
                  </a:moveTo>
                  <a:lnTo>
                    <a:pt x="2635" y="5074"/>
                  </a:lnTo>
                  <a:lnTo>
                    <a:pt x="2703" y="5073"/>
                  </a:lnTo>
                  <a:lnTo>
                    <a:pt x="2771" y="5070"/>
                  </a:lnTo>
                  <a:lnTo>
                    <a:pt x="2837" y="5066"/>
                  </a:lnTo>
                  <a:lnTo>
                    <a:pt x="2904" y="5061"/>
                  </a:lnTo>
                  <a:lnTo>
                    <a:pt x="2970" y="5053"/>
                  </a:lnTo>
                  <a:lnTo>
                    <a:pt x="3035" y="5045"/>
                  </a:lnTo>
                  <a:lnTo>
                    <a:pt x="3100" y="5034"/>
                  </a:lnTo>
                  <a:lnTo>
                    <a:pt x="3165" y="5022"/>
                  </a:lnTo>
                  <a:lnTo>
                    <a:pt x="3229" y="5009"/>
                  </a:lnTo>
                  <a:lnTo>
                    <a:pt x="3292" y="4994"/>
                  </a:lnTo>
                  <a:lnTo>
                    <a:pt x="3355" y="4978"/>
                  </a:lnTo>
                  <a:lnTo>
                    <a:pt x="3418" y="4959"/>
                  </a:lnTo>
                  <a:lnTo>
                    <a:pt x="3480" y="4940"/>
                  </a:lnTo>
                  <a:lnTo>
                    <a:pt x="3540" y="4919"/>
                  </a:lnTo>
                  <a:lnTo>
                    <a:pt x="3601" y="4898"/>
                  </a:lnTo>
                  <a:lnTo>
                    <a:pt x="3660" y="4874"/>
                  </a:lnTo>
                  <a:lnTo>
                    <a:pt x="3719" y="4849"/>
                  </a:lnTo>
                  <a:lnTo>
                    <a:pt x="3777" y="4823"/>
                  </a:lnTo>
                  <a:lnTo>
                    <a:pt x="3834" y="4796"/>
                  </a:lnTo>
                  <a:lnTo>
                    <a:pt x="3890" y="4767"/>
                  </a:lnTo>
                  <a:lnTo>
                    <a:pt x="3945" y="4737"/>
                  </a:lnTo>
                  <a:lnTo>
                    <a:pt x="4000" y="4707"/>
                  </a:lnTo>
                  <a:lnTo>
                    <a:pt x="4054" y="4673"/>
                  </a:lnTo>
                  <a:lnTo>
                    <a:pt x="4107" y="4640"/>
                  </a:lnTo>
                  <a:lnTo>
                    <a:pt x="4159" y="4605"/>
                  </a:lnTo>
                  <a:lnTo>
                    <a:pt x="4211" y="4569"/>
                  </a:lnTo>
                  <a:lnTo>
                    <a:pt x="4260" y="4532"/>
                  </a:lnTo>
                  <a:lnTo>
                    <a:pt x="4310" y="4494"/>
                  </a:lnTo>
                  <a:lnTo>
                    <a:pt x="4358" y="4455"/>
                  </a:lnTo>
                  <a:lnTo>
                    <a:pt x="4406" y="4414"/>
                  </a:lnTo>
                  <a:lnTo>
                    <a:pt x="4452" y="4373"/>
                  </a:lnTo>
                  <a:lnTo>
                    <a:pt x="4497" y="4330"/>
                  </a:lnTo>
                  <a:lnTo>
                    <a:pt x="4542" y="4286"/>
                  </a:lnTo>
                  <a:lnTo>
                    <a:pt x="4585" y="4242"/>
                  </a:lnTo>
                  <a:lnTo>
                    <a:pt x="4627" y="4196"/>
                  </a:lnTo>
                  <a:lnTo>
                    <a:pt x="4668" y="4149"/>
                  </a:lnTo>
                  <a:lnTo>
                    <a:pt x="4707" y="4102"/>
                  </a:lnTo>
                  <a:lnTo>
                    <a:pt x="4746" y="4054"/>
                  </a:lnTo>
                  <a:lnTo>
                    <a:pt x="4783" y="4005"/>
                  </a:lnTo>
                  <a:lnTo>
                    <a:pt x="4819" y="3954"/>
                  </a:lnTo>
                  <a:lnTo>
                    <a:pt x="4854" y="3903"/>
                  </a:lnTo>
                  <a:lnTo>
                    <a:pt x="4889" y="3851"/>
                  </a:lnTo>
                  <a:lnTo>
                    <a:pt x="4920" y="3798"/>
                  </a:lnTo>
                  <a:lnTo>
                    <a:pt x="4951" y="3745"/>
                  </a:lnTo>
                  <a:lnTo>
                    <a:pt x="4982" y="3691"/>
                  </a:lnTo>
                  <a:lnTo>
                    <a:pt x="5010" y="3636"/>
                  </a:lnTo>
                  <a:lnTo>
                    <a:pt x="5037" y="3580"/>
                  </a:lnTo>
                  <a:lnTo>
                    <a:pt x="5062" y="3524"/>
                  </a:lnTo>
                  <a:lnTo>
                    <a:pt x="5087" y="3467"/>
                  </a:lnTo>
                  <a:lnTo>
                    <a:pt x="5110" y="3409"/>
                  </a:lnTo>
                  <a:lnTo>
                    <a:pt x="5131" y="3350"/>
                  </a:lnTo>
                  <a:lnTo>
                    <a:pt x="5151" y="3291"/>
                  </a:lnTo>
                  <a:lnTo>
                    <a:pt x="5170" y="3230"/>
                  </a:lnTo>
                  <a:lnTo>
                    <a:pt x="5187" y="3170"/>
                  </a:lnTo>
                  <a:lnTo>
                    <a:pt x="5203" y="3109"/>
                  </a:lnTo>
                  <a:lnTo>
                    <a:pt x="5216" y="3048"/>
                  </a:lnTo>
                  <a:lnTo>
                    <a:pt x="5228" y="2985"/>
                  </a:lnTo>
                  <a:lnTo>
                    <a:pt x="5240" y="2923"/>
                  </a:lnTo>
                  <a:lnTo>
                    <a:pt x="5249" y="2860"/>
                  </a:lnTo>
                  <a:lnTo>
                    <a:pt x="5257" y="2796"/>
                  </a:lnTo>
                  <a:lnTo>
                    <a:pt x="5262" y="2733"/>
                  </a:lnTo>
                  <a:lnTo>
                    <a:pt x="5267" y="2668"/>
                  </a:lnTo>
                  <a:lnTo>
                    <a:pt x="5269" y="2603"/>
                  </a:lnTo>
                  <a:lnTo>
                    <a:pt x="5270" y="2537"/>
                  </a:lnTo>
                  <a:lnTo>
                    <a:pt x="5270" y="2537"/>
                  </a:lnTo>
                  <a:lnTo>
                    <a:pt x="5269" y="2471"/>
                  </a:lnTo>
                  <a:lnTo>
                    <a:pt x="5267" y="2406"/>
                  </a:lnTo>
                  <a:lnTo>
                    <a:pt x="5262" y="2343"/>
                  </a:lnTo>
                  <a:lnTo>
                    <a:pt x="5257" y="2278"/>
                  </a:lnTo>
                  <a:lnTo>
                    <a:pt x="5249" y="2214"/>
                  </a:lnTo>
                  <a:lnTo>
                    <a:pt x="5240" y="2152"/>
                  </a:lnTo>
                  <a:lnTo>
                    <a:pt x="5228" y="2089"/>
                  </a:lnTo>
                  <a:lnTo>
                    <a:pt x="5216" y="2026"/>
                  </a:lnTo>
                  <a:lnTo>
                    <a:pt x="5203" y="1965"/>
                  </a:lnTo>
                  <a:lnTo>
                    <a:pt x="5187" y="1904"/>
                  </a:lnTo>
                  <a:lnTo>
                    <a:pt x="5170" y="1844"/>
                  </a:lnTo>
                  <a:lnTo>
                    <a:pt x="5151" y="1783"/>
                  </a:lnTo>
                  <a:lnTo>
                    <a:pt x="5131" y="1724"/>
                  </a:lnTo>
                  <a:lnTo>
                    <a:pt x="5110" y="1666"/>
                  </a:lnTo>
                  <a:lnTo>
                    <a:pt x="5087" y="1608"/>
                  </a:lnTo>
                  <a:lnTo>
                    <a:pt x="5062" y="1551"/>
                  </a:lnTo>
                  <a:lnTo>
                    <a:pt x="5037" y="1494"/>
                  </a:lnTo>
                  <a:lnTo>
                    <a:pt x="5010" y="1439"/>
                  </a:lnTo>
                  <a:lnTo>
                    <a:pt x="4982" y="1384"/>
                  </a:lnTo>
                  <a:lnTo>
                    <a:pt x="4951" y="1329"/>
                  </a:lnTo>
                  <a:lnTo>
                    <a:pt x="4920" y="1276"/>
                  </a:lnTo>
                  <a:lnTo>
                    <a:pt x="4889" y="1223"/>
                  </a:lnTo>
                  <a:lnTo>
                    <a:pt x="4854" y="1171"/>
                  </a:lnTo>
                  <a:lnTo>
                    <a:pt x="4819" y="1120"/>
                  </a:lnTo>
                  <a:lnTo>
                    <a:pt x="4783" y="1070"/>
                  </a:lnTo>
                  <a:lnTo>
                    <a:pt x="4746" y="1020"/>
                  </a:lnTo>
                  <a:lnTo>
                    <a:pt x="4707" y="972"/>
                  </a:lnTo>
                  <a:lnTo>
                    <a:pt x="4668" y="925"/>
                  </a:lnTo>
                  <a:lnTo>
                    <a:pt x="4627" y="878"/>
                  </a:lnTo>
                  <a:lnTo>
                    <a:pt x="4585" y="832"/>
                  </a:lnTo>
                  <a:lnTo>
                    <a:pt x="4542" y="788"/>
                  </a:lnTo>
                  <a:lnTo>
                    <a:pt x="4497" y="744"/>
                  </a:lnTo>
                  <a:lnTo>
                    <a:pt x="4452" y="701"/>
                  </a:lnTo>
                  <a:lnTo>
                    <a:pt x="4406" y="660"/>
                  </a:lnTo>
                  <a:lnTo>
                    <a:pt x="4358" y="620"/>
                  </a:lnTo>
                  <a:lnTo>
                    <a:pt x="4310" y="580"/>
                  </a:lnTo>
                  <a:lnTo>
                    <a:pt x="4260" y="543"/>
                  </a:lnTo>
                  <a:lnTo>
                    <a:pt x="4211" y="505"/>
                  </a:lnTo>
                  <a:lnTo>
                    <a:pt x="4159" y="469"/>
                  </a:lnTo>
                  <a:lnTo>
                    <a:pt x="4107" y="435"/>
                  </a:lnTo>
                  <a:lnTo>
                    <a:pt x="4054" y="401"/>
                  </a:lnTo>
                  <a:lnTo>
                    <a:pt x="4000" y="369"/>
                  </a:lnTo>
                  <a:lnTo>
                    <a:pt x="3945" y="337"/>
                  </a:lnTo>
                  <a:lnTo>
                    <a:pt x="3890" y="307"/>
                  </a:lnTo>
                  <a:lnTo>
                    <a:pt x="3834" y="278"/>
                  </a:lnTo>
                  <a:lnTo>
                    <a:pt x="3777" y="251"/>
                  </a:lnTo>
                  <a:lnTo>
                    <a:pt x="3719" y="225"/>
                  </a:lnTo>
                  <a:lnTo>
                    <a:pt x="3660" y="200"/>
                  </a:lnTo>
                  <a:lnTo>
                    <a:pt x="3601" y="176"/>
                  </a:lnTo>
                  <a:lnTo>
                    <a:pt x="3540" y="155"/>
                  </a:lnTo>
                  <a:lnTo>
                    <a:pt x="3480" y="134"/>
                  </a:lnTo>
                  <a:lnTo>
                    <a:pt x="3418" y="115"/>
                  </a:lnTo>
                  <a:lnTo>
                    <a:pt x="3355" y="97"/>
                  </a:lnTo>
                  <a:lnTo>
                    <a:pt x="3292" y="80"/>
                  </a:lnTo>
                  <a:lnTo>
                    <a:pt x="3229" y="65"/>
                  </a:lnTo>
                  <a:lnTo>
                    <a:pt x="3165" y="52"/>
                  </a:lnTo>
                  <a:lnTo>
                    <a:pt x="3100" y="40"/>
                  </a:lnTo>
                  <a:lnTo>
                    <a:pt x="3035" y="30"/>
                  </a:lnTo>
                  <a:lnTo>
                    <a:pt x="2970" y="21"/>
                  </a:lnTo>
                  <a:lnTo>
                    <a:pt x="2904" y="13"/>
                  </a:lnTo>
                  <a:lnTo>
                    <a:pt x="2837" y="8"/>
                  </a:lnTo>
                  <a:lnTo>
                    <a:pt x="2771" y="4"/>
                  </a:lnTo>
                  <a:lnTo>
                    <a:pt x="2703" y="1"/>
                  </a:lnTo>
                  <a:lnTo>
                    <a:pt x="2635" y="0"/>
                  </a:lnTo>
                  <a:lnTo>
                    <a:pt x="2635" y="0"/>
                  </a:lnTo>
                  <a:lnTo>
                    <a:pt x="2566" y="1"/>
                  </a:lnTo>
                  <a:lnTo>
                    <a:pt x="2499" y="4"/>
                  </a:lnTo>
                  <a:lnTo>
                    <a:pt x="2433" y="8"/>
                  </a:lnTo>
                  <a:lnTo>
                    <a:pt x="2366" y="13"/>
                  </a:lnTo>
                  <a:lnTo>
                    <a:pt x="2299" y="21"/>
                  </a:lnTo>
                  <a:lnTo>
                    <a:pt x="2234" y="30"/>
                  </a:lnTo>
                  <a:lnTo>
                    <a:pt x="2169" y="40"/>
                  </a:lnTo>
                  <a:lnTo>
                    <a:pt x="2104" y="52"/>
                  </a:lnTo>
                  <a:lnTo>
                    <a:pt x="2040" y="65"/>
                  </a:lnTo>
                  <a:lnTo>
                    <a:pt x="1978" y="80"/>
                  </a:lnTo>
                  <a:lnTo>
                    <a:pt x="1915" y="97"/>
                  </a:lnTo>
                  <a:lnTo>
                    <a:pt x="1852" y="115"/>
                  </a:lnTo>
                  <a:lnTo>
                    <a:pt x="1790" y="134"/>
                  </a:lnTo>
                  <a:lnTo>
                    <a:pt x="1730" y="155"/>
                  </a:lnTo>
                  <a:lnTo>
                    <a:pt x="1670" y="176"/>
                  </a:lnTo>
                  <a:lnTo>
                    <a:pt x="1611" y="200"/>
                  </a:lnTo>
                  <a:lnTo>
                    <a:pt x="1551" y="225"/>
                  </a:lnTo>
                  <a:lnTo>
                    <a:pt x="1494" y="251"/>
                  </a:lnTo>
                  <a:lnTo>
                    <a:pt x="1437" y="278"/>
                  </a:lnTo>
                  <a:lnTo>
                    <a:pt x="1380" y="307"/>
                  </a:lnTo>
                  <a:lnTo>
                    <a:pt x="1325" y="337"/>
                  </a:lnTo>
                  <a:lnTo>
                    <a:pt x="1270" y="369"/>
                  </a:lnTo>
                  <a:lnTo>
                    <a:pt x="1216" y="401"/>
                  </a:lnTo>
                  <a:lnTo>
                    <a:pt x="1163" y="435"/>
                  </a:lnTo>
                  <a:lnTo>
                    <a:pt x="1110" y="469"/>
                  </a:lnTo>
                  <a:lnTo>
                    <a:pt x="1059" y="505"/>
                  </a:lnTo>
                  <a:lnTo>
                    <a:pt x="1009" y="543"/>
                  </a:lnTo>
                  <a:lnTo>
                    <a:pt x="960" y="580"/>
                  </a:lnTo>
                  <a:lnTo>
                    <a:pt x="912" y="620"/>
                  </a:lnTo>
                  <a:lnTo>
                    <a:pt x="864" y="660"/>
                  </a:lnTo>
                  <a:lnTo>
                    <a:pt x="818" y="701"/>
                  </a:lnTo>
                  <a:lnTo>
                    <a:pt x="773" y="744"/>
                  </a:lnTo>
                  <a:lnTo>
                    <a:pt x="728" y="788"/>
                  </a:lnTo>
                  <a:lnTo>
                    <a:pt x="685" y="832"/>
                  </a:lnTo>
                  <a:lnTo>
                    <a:pt x="644" y="878"/>
                  </a:lnTo>
                  <a:lnTo>
                    <a:pt x="602" y="925"/>
                  </a:lnTo>
                  <a:lnTo>
                    <a:pt x="563" y="972"/>
                  </a:lnTo>
                  <a:lnTo>
                    <a:pt x="524" y="1020"/>
                  </a:lnTo>
                  <a:lnTo>
                    <a:pt x="487" y="1070"/>
                  </a:lnTo>
                  <a:lnTo>
                    <a:pt x="451" y="1120"/>
                  </a:lnTo>
                  <a:lnTo>
                    <a:pt x="416" y="1171"/>
                  </a:lnTo>
                  <a:lnTo>
                    <a:pt x="382" y="1223"/>
                  </a:lnTo>
                  <a:lnTo>
                    <a:pt x="350" y="1276"/>
                  </a:lnTo>
                  <a:lnTo>
                    <a:pt x="318" y="1329"/>
                  </a:lnTo>
                  <a:lnTo>
                    <a:pt x="288" y="1384"/>
                  </a:lnTo>
                  <a:lnTo>
                    <a:pt x="260" y="1439"/>
                  </a:lnTo>
                  <a:lnTo>
                    <a:pt x="233" y="1494"/>
                  </a:lnTo>
                  <a:lnTo>
                    <a:pt x="207" y="1551"/>
                  </a:lnTo>
                  <a:lnTo>
                    <a:pt x="183" y="1608"/>
                  </a:lnTo>
                  <a:lnTo>
                    <a:pt x="160" y="1666"/>
                  </a:lnTo>
                  <a:lnTo>
                    <a:pt x="139" y="1724"/>
                  </a:lnTo>
                  <a:lnTo>
                    <a:pt x="119" y="1783"/>
                  </a:lnTo>
                  <a:lnTo>
                    <a:pt x="100" y="1844"/>
                  </a:lnTo>
                  <a:lnTo>
                    <a:pt x="83" y="1904"/>
                  </a:lnTo>
                  <a:lnTo>
                    <a:pt x="67" y="1965"/>
                  </a:lnTo>
                  <a:lnTo>
                    <a:pt x="54" y="2026"/>
                  </a:lnTo>
                  <a:lnTo>
                    <a:pt x="41" y="2089"/>
                  </a:lnTo>
                  <a:lnTo>
                    <a:pt x="30" y="2152"/>
                  </a:lnTo>
                  <a:lnTo>
                    <a:pt x="21" y="2214"/>
                  </a:lnTo>
                  <a:lnTo>
                    <a:pt x="13" y="2278"/>
                  </a:lnTo>
                  <a:lnTo>
                    <a:pt x="8" y="2343"/>
                  </a:lnTo>
                  <a:lnTo>
                    <a:pt x="3" y="2406"/>
                  </a:lnTo>
                  <a:lnTo>
                    <a:pt x="1" y="2471"/>
                  </a:lnTo>
                  <a:lnTo>
                    <a:pt x="0" y="2537"/>
                  </a:lnTo>
                  <a:lnTo>
                    <a:pt x="0" y="2537"/>
                  </a:lnTo>
                  <a:lnTo>
                    <a:pt x="1" y="2603"/>
                  </a:lnTo>
                  <a:lnTo>
                    <a:pt x="3" y="2668"/>
                  </a:lnTo>
                  <a:lnTo>
                    <a:pt x="8" y="2733"/>
                  </a:lnTo>
                  <a:lnTo>
                    <a:pt x="13" y="2796"/>
                  </a:lnTo>
                  <a:lnTo>
                    <a:pt x="21" y="2860"/>
                  </a:lnTo>
                  <a:lnTo>
                    <a:pt x="30" y="2923"/>
                  </a:lnTo>
                  <a:lnTo>
                    <a:pt x="41" y="2985"/>
                  </a:lnTo>
                  <a:lnTo>
                    <a:pt x="54" y="3048"/>
                  </a:lnTo>
                  <a:lnTo>
                    <a:pt x="67" y="3109"/>
                  </a:lnTo>
                  <a:lnTo>
                    <a:pt x="83" y="3170"/>
                  </a:lnTo>
                  <a:lnTo>
                    <a:pt x="100" y="3230"/>
                  </a:lnTo>
                  <a:lnTo>
                    <a:pt x="119" y="3291"/>
                  </a:lnTo>
                  <a:lnTo>
                    <a:pt x="139" y="3350"/>
                  </a:lnTo>
                  <a:lnTo>
                    <a:pt x="160" y="3409"/>
                  </a:lnTo>
                  <a:lnTo>
                    <a:pt x="183" y="3467"/>
                  </a:lnTo>
                  <a:lnTo>
                    <a:pt x="207" y="3524"/>
                  </a:lnTo>
                  <a:lnTo>
                    <a:pt x="233" y="3580"/>
                  </a:lnTo>
                  <a:lnTo>
                    <a:pt x="260" y="3636"/>
                  </a:lnTo>
                  <a:lnTo>
                    <a:pt x="288" y="3691"/>
                  </a:lnTo>
                  <a:lnTo>
                    <a:pt x="318" y="3745"/>
                  </a:lnTo>
                  <a:lnTo>
                    <a:pt x="350" y="3798"/>
                  </a:lnTo>
                  <a:lnTo>
                    <a:pt x="382" y="3851"/>
                  </a:lnTo>
                  <a:lnTo>
                    <a:pt x="416" y="3903"/>
                  </a:lnTo>
                  <a:lnTo>
                    <a:pt x="451" y="3954"/>
                  </a:lnTo>
                  <a:lnTo>
                    <a:pt x="487" y="4005"/>
                  </a:lnTo>
                  <a:lnTo>
                    <a:pt x="524" y="4054"/>
                  </a:lnTo>
                  <a:lnTo>
                    <a:pt x="563" y="4102"/>
                  </a:lnTo>
                  <a:lnTo>
                    <a:pt x="602" y="4149"/>
                  </a:lnTo>
                  <a:lnTo>
                    <a:pt x="644" y="4196"/>
                  </a:lnTo>
                  <a:lnTo>
                    <a:pt x="685" y="4242"/>
                  </a:lnTo>
                  <a:lnTo>
                    <a:pt x="728" y="4286"/>
                  </a:lnTo>
                  <a:lnTo>
                    <a:pt x="773" y="4330"/>
                  </a:lnTo>
                  <a:lnTo>
                    <a:pt x="818" y="4373"/>
                  </a:lnTo>
                  <a:lnTo>
                    <a:pt x="864" y="4414"/>
                  </a:lnTo>
                  <a:lnTo>
                    <a:pt x="912" y="4455"/>
                  </a:lnTo>
                  <a:lnTo>
                    <a:pt x="960" y="4494"/>
                  </a:lnTo>
                  <a:lnTo>
                    <a:pt x="1009" y="4532"/>
                  </a:lnTo>
                  <a:lnTo>
                    <a:pt x="1059" y="4569"/>
                  </a:lnTo>
                  <a:lnTo>
                    <a:pt x="1110" y="4605"/>
                  </a:lnTo>
                  <a:lnTo>
                    <a:pt x="1163" y="4640"/>
                  </a:lnTo>
                  <a:lnTo>
                    <a:pt x="1216" y="4673"/>
                  </a:lnTo>
                  <a:lnTo>
                    <a:pt x="1270" y="4707"/>
                  </a:lnTo>
                  <a:lnTo>
                    <a:pt x="1325" y="4737"/>
                  </a:lnTo>
                  <a:lnTo>
                    <a:pt x="1380" y="4767"/>
                  </a:lnTo>
                  <a:lnTo>
                    <a:pt x="1437" y="4796"/>
                  </a:lnTo>
                  <a:lnTo>
                    <a:pt x="1494" y="4823"/>
                  </a:lnTo>
                  <a:lnTo>
                    <a:pt x="1551" y="4849"/>
                  </a:lnTo>
                  <a:lnTo>
                    <a:pt x="1611" y="4874"/>
                  </a:lnTo>
                  <a:lnTo>
                    <a:pt x="1670" y="4898"/>
                  </a:lnTo>
                  <a:lnTo>
                    <a:pt x="1730" y="4919"/>
                  </a:lnTo>
                  <a:lnTo>
                    <a:pt x="1790" y="4940"/>
                  </a:lnTo>
                  <a:lnTo>
                    <a:pt x="1852" y="4959"/>
                  </a:lnTo>
                  <a:lnTo>
                    <a:pt x="1915" y="4978"/>
                  </a:lnTo>
                  <a:lnTo>
                    <a:pt x="1978" y="4994"/>
                  </a:lnTo>
                  <a:lnTo>
                    <a:pt x="2040" y="5009"/>
                  </a:lnTo>
                  <a:lnTo>
                    <a:pt x="2104" y="5022"/>
                  </a:lnTo>
                  <a:lnTo>
                    <a:pt x="2169" y="5034"/>
                  </a:lnTo>
                  <a:lnTo>
                    <a:pt x="2234" y="5045"/>
                  </a:lnTo>
                  <a:lnTo>
                    <a:pt x="2299" y="5053"/>
                  </a:lnTo>
                  <a:lnTo>
                    <a:pt x="2366" y="5061"/>
                  </a:lnTo>
                  <a:lnTo>
                    <a:pt x="2433" y="5066"/>
                  </a:lnTo>
                  <a:lnTo>
                    <a:pt x="2499" y="5070"/>
                  </a:lnTo>
                  <a:lnTo>
                    <a:pt x="2566" y="5073"/>
                  </a:lnTo>
                  <a:lnTo>
                    <a:pt x="2635" y="50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9"/>
            <p:cNvSpPr>
              <a:spLocks/>
            </p:cNvSpPr>
            <p:nvPr/>
          </p:nvSpPr>
          <p:spPr bwMode="auto">
            <a:xfrm flipH="1">
              <a:off x="6888816" y="979354"/>
              <a:ext cx="4614915" cy="4625416"/>
            </a:xfrm>
            <a:custGeom>
              <a:avLst/>
              <a:gdLst>
                <a:gd name="T0" fmla="*/ 2837 w 5270"/>
                <a:gd name="T1" fmla="*/ 5066 h 5074"/>
                <a:gd name="T2" fmla="*/ 3165 w 5270"/>
                <a:gd name="T3" fmla="*/ 5022 h 5074"/>
                <a:gd name="T4" fmla="*/ 3480 w 5270"/>
                <a:gd name="T5" fmla="*/ 4940 h 5074"/>
                <a:gd name="T6" fmla="*/ 3777 w 5270"/>
                <a:gd name="T7" fmla="*/ 4823 h 5074"/>
                <a:gd name="T8" fmla="*/ 4054 w 5270"/>
                <a:gd name="T9" fmla="*/ 4673 h 5074"/>
                <a:gd name="T10" fmla="*/ 4310 w 5270"/>
                <a:gd name="T11" fmla="*/ 4494 h 5074"/>
                <a:gd name="T12" fmla="*/ 4542 w 5270"/>
                <a:gd name="T13" fmla="*/ 4286 h 5074"/>
                <a:gd name="T14" fmla="*/ 4746 w 5270"/>
                <a:gd name="T15" fmla="*/ 4054 h 5074"/>
                <a:gd name="T16" fmla="*/ 4920 w 5270"/>
                <a:gd name="T17" fmla="*/ 3798 h 5074"/>
                <a:gd name="T18" fmla="*/ 5062 w 5270"/>
                <a:gd name="T19" fmla="*/ 3524 h 5074"/>
                <a:gd name="T20" fmla="*/ 5170 w 5270"/>
                <a:gd name="T21" fmla="*/ 3230 h 5074"/>
                <a:gd name="T22" fmla="*/ 5240 w 5270"/>
                <a:gd name="T23" fmla="*/ 2923 h 5074"/>
                <a:gd name="T24" fmla="*/ 5269 w 5270"/>
                <a:gd name="T25" fmla="*/ 2603 h 5074"/>
                <a:gd name="T26" fmla="*/ 5262 w 5270"/>
                <a:gd name="T27" fmla="*/ 2343 h 5074"/>
                <a:gd name="T28" fmla="*/ 5216 w 5270"/>
                <a:gd name="T29" fmla="*/ 2026 h 5074"/>
                <a:gd name="T30" fmla="*/ 5131 w 5270"/>
                <a:gd name="T31" fmla="*/ 1724 h 5074"/>
                <a:gd name="T32" fmla="*/ 5010 w 5270"/>
                <a:gd name="T33" fmla="*/ 1439 h 5074"/>
                <a:gd name="T34" fmla="*/ 4854 w 5270"/>
                <a:gd name="T35" fmla="*/ 1171 h 5074"/>
                <a:gd name="T36" fmla="*/ 4668 w 5270"/>
                <a:gd name="T37" fmla="*/ 925 h 5074"/>
                <a:gd name="T38" fmla="*/ 4452 w 5270"/>
                <a:gd name="T39" fmla="*/ 701 h 5074"/>
                <a:gd name="T40" fmla="*/ 4211 w 5270"/>
                <a:gd name="T41" fmla="*/ 505 h 5074"/>
                <a:gd name="T42" fmla="*/ 3945 w 5270"/>
                <a:gd name="T43" fmla="*/ 337 h 5074"/>
                <a:gd name="T44" fmla="*/ 3660 w 5270"/>
                <a:gd name="T45" fmla="*/ 200 h 5074"/>
                <a:gd name="T46" fmla="*/ 3355 w 5270"/>
                <a:gd name="T47" fmla="*/ 97 h 5074"/>
                <a:gd name="T48" fmla="*/ 3035 w 5270"/>
                <a:gd name="T49" fmla="*/ 30 h 5074"/>
                <a:gd name="T50" fmla="*/ 2703 w 5270"/>
                <a:gd name="T51" fmla="*/ 1 h 5074"/>
                <a:gd name="T52" fmla="*/ 2433 w 5270"/>
                <a:gd name="T53" fmla="*/ 8 h 5074"/>
                <a:gd name="T54" fmla="*/ 2104 w 5270"/>
                <a:gd name="T55" fmla="*/ 52 h 5074"/>
                <a:gd name="T56" fmla="*/ 1790 w 5270"/>
                <a:gd name="T57" fmla="*/ 134 h 5074"/>
                <a:gd name="T58" fmla="*/ 1494 w 5270"/>
                <a:gd name="T59" fmla="*/ 251 h 5074"/>
                <a:gd name="T60" fmla="*/ 1216 w 5270"/>
                <a:gd name="T61" fmla="*/ 401 h 5074"/>
                <a:gd name="T62" fmla="*/ 960 w 5270"/>
                <a:gd name="T63" fmla="*/ 580 h 5074"/>
                <a:gd name="T64" fmla="*/ 728 w 5270"/>
                <a:gd name="T65" fmla="*/ 788 h 5074"/>
                <a:gd name="T66" fmla="*/ 524 w 5270"/>
                <a:gd name="T67" fmla="*/ 1020 h 5074"/>
                <a:gd name="T68" fmla="*/ 350 w 5270"/>
                <a:gd name="T69" fmla="*/ 1276 h 5074"/>
                <a:gd name="T70" fmla="*/ 207 w 5270"/>
                <a:gd name="T71" fmla="*/ 1551 h 5074"/>
                <a:gd name="T72" fmla="*/ 100 w 5270"/>
                <a:gd name="T73" fmla="*/ 1844 h 5074"/>
                <a:gd name="T74" fmla="*/ 30 w 5270"/>
                <a:gd name="T75" fmla="*/ 2152 h 5074"/>
                <a:gd name="T76" fmla="*/ 1 w 5270"/>
                <a:gd name="T77" fmla="*/ 2471 h 5074"/>
                <a:gd name="T78" fmla="*/ 8 w 5270"/>
                <a:gd name="T79" fmla="*/ 2733 h 5074"/>
                <a:gd name="T80" fmla="*/ 54 w 5270"/>
                <a:gd name="T81" fmla="*/ 3048 h 5074"/>
                <a:gd name="T82" fmla="*/ 139 w 5270"/>
                <a:gd name="T83" fmla="*/ 3350 h 5074"/>
                <a:gd name="T84" fmla="*/ 260 w 5270"/>
                <a:gd name="T85" fmla="*/ 3636 h 5074"/>
                <a:gd name="T86" fmla="*/ 416 w 5270"/>
                <a:gd name="T87" fmla="*/ 3903 h 5074"/>
                <a:gd name="T88" fmla="*/ 602 w 5270"/>
                <a:gd name="T89" fmla="*/ 4149 h 5074"/>
                <a:gd name="T90" fmla="*/ 818 w 5270"/>
                <a:gd name="T91" fmla="*/ 4373 h 5074"/>
                <a:gd name="T92" fmla="*/ 1059 w 5270"/>
                <a:gd name="T93" fmla="*/ 4569 h 5074"/>
                <a:gd name="T94" fmla="*/ 1325 w 5270"/>
                <a:gd name="T95" fmla="*/ 4737 h 5074"/>
                <a:gd name="T96" fmla="*/ 1611 w 5270"/>
                <a:gd name="T97" fmla="*/ 4874 h 5074"/>
                <a:gd name="T98" fmla="*/ 1915 w 5270"/>
                <a:gd name="T99" fmla="*/ 4978 h 5074"/>
                <a:gd name="T100" fmla="*/ 2234 w 5270"/>
                <a:gd name="T101" fmla="*/ 5045 h 5074"/>
                <a:gd name="T102" fmla="*/ 2566 w 5270"/>
                <a:gd name="T103" fmla="*/ 5073 h 5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70" h="5074">
                  <a:moveTo>
                    <a:pt x="2635" y="5074"/>
                  </a:moveTo>
                  <a:lnTo>
                    <a:pt x="2635" y="5074"/>
                  </a:lnTo>
                  <a:lnTo>
                    <a:pt x="2703" y="5073"/>
                  </a:lnTo>
                  <a:lnTo>
                    <a:pt x="2771" y="5070"/>
                  </a:lnTo>
                  <a:lnTo>
                    <a:pt x="2837" y="5066"/>
                  </a:lnTo>
                  <a:lnTo>
                    <a:pt x="2904" y="5061"/>
                  </a:lnTo>
                  <a:lnTo>
                    <a:pt x="2970" y="5053"/>
                  </a:lnTo>
                  <a:lnTo>
                    <a:pt x="3035" y="5045"/>
                  </a:lnTo>
                  <a:lnTo>
                    <a:pt x="3100" y="5034"/>
                  </a:lnTo>
                  <a:lnTo>
                    <a:pt x="3165" y="5022"/>
                  </a:lnTo>
                  <a:lnTo>
                    <a:pt x="3229" y="5009"/>
                  </a:lnTo>
                  <a:lnTo>
                    <a:pt x="3292" y="4994"/>
                  </a:lnTo>
                  <a:lnTo>
                    <a:pt x="3355" y="4978"/>
                  </a:lnTo>
                  <a:lnTo>
                    <a:pt x="3418" y="4959"/>
                  </a:lnTo>
                  <a:lnTo>
                    <a:pt x="3480" y="4940"/>
                  </a:lnTo>
                  <a:lnTo>
                    <a:pt x="3540" y="4919"/>
                  </a:lnTo>
                  <a:lnTo>
                    <a:pt x="3601" y="4898"/>
                  </a:lnTo>
                  <a:lnTo>
                    <a:pt x="3660" y="4874"/>
                  </a:lnTo>
                  <a:lnTo>
                    <a:pt x="3719" y="4849"/>
                  </a:lnTo>
                  <a:lnTo>
                    <a:pt x="3777" y="4823"/>
                  </a:lnTo>
                  <a:lnTo>
                    <a:pt x="3834" y="4796"/>
                  </a:lnTo>
                  <a:lnTo>
                    <a:pt x="3890" y="4767"/>
                  </a:lnTo>
                  <a:lnTo>
                    <a:pt x="3945" y="4737"/>
                  </a:lnTo>
                  <a:lnTo>
                    <a:pt x="4000" y="4707"/>
                  </a:lnTo>
                  <a:lnTo>
                    <a:pt x="4054" y="4673"/>
                  </a:lnTo>
                  <a:lnTo>
                    <a:pt x="4107" y="4640"/>
                  </a:lnTo>
                  <a:lnTo>
                    <a:pt x="4159" y="4605"/>
                  </a:lnTo>
                  <a:lnTo>
                    <a:pt x="4211" y="4569"/>
                  </a:lnTo>
                  <a:lnTo>
                    <a:pt x="4260" y="4532"/>
                  </a:lnTo>
                  <a:lnTo>
                    <a:pt x="4310" y="4494"/>
                  </a:lnTo>
                  <a:lnTo>
                    <a:pt x="4358" y="4455"/>
                  </a:lnTo>
                  <a:lnTo>
                    <a:pt x="4406" y="4414"/>
                  </a:lnTo>
                  <a:lnTo>
                    <a:pt x="4452" y="4373"/>
                  </a:lnTo>
                  <a:lnTo>
                    <a:pt x="4497" y="4330"/>
                  </a:lnTo>
                  <a:lnTo>
                    <a:pt x="4542" y="4286"/>
                  </a:lnTo>
                  <a:lnTo>
                    <a:pt x="4585" y="4242"/>
                  </a:lnTo>
                  <a:lnTo>
                    <a:pt x="4627" y="4196"/>
                  </a:lnTo>
                  <a:lnTo>
                    <a:pt x="4668" y="4149"/>
                  </a:lnTo>
                  <a:lnTo>
                    <a:pt x="4707" y="4102"/>
                  </a:lnTo>
                  <a:lnTo>
                    <a:pt x="4746" y="4054"/>
                  </a:lnTo>
                  <a:lnTo>
                    <a:pt x="4783" y="4005"/>
                  </a:lnTo>
                  <a:lnTo>
                    <a:pt x="4819" y="3954"/>
                  </a:lnTo>
                  <a:lnTo>
                    <a:pt x="4854" y="3903"/>
                  </a:lnTo>
                  <a:lnTo>
                    <a:pt x="4889" y="3851"/>
                  </a:lnTo>
                  <a:lnTo>
                    <a:pt x="4920" y="3798"/>
                  </a:lnTo>
                  <a:lnTo>
                    <a:pt x="4951" y="3745"/>
                  </a:lnTo>
                  <a:lnTo>
                    <a:pt x="4982" y="3691"/>
                  </a:lnTo>
                  <a:lnTo>
                    <a:pt x="5010" y="3636"/>
                  </a:lnTo>
                  <a:lnTo>
                    <a:pt x="5037" y="3580"/>
                  </a:lnTo>
                  <a:lnTo>
                    <a:pt x="5062" y="3524"/>
                  </a:lnTo>
                  <a:lnTo>
                    <a:pt x="5087" y="3467"/>
                  </a:lnTo>
                  <a:lnTo>
                    <a:pt x="5110" y="3409"/>
                  </a:lnTo>
                  <a:lnTo>
                    <a:pt x="5131" y="3350"/>
                  </a:lnTo>
                  <a:lnTo>
                    <a:pt x="5151" y="3291"/>
                  </a:lnTo>
                  <a:lnTo>
                    <a:pt x="5170" y="3230"/>
                  </a:lnTo>
                  <a:lnTo>
                    <a:pt x="5187" y="3170"/>
                  </a:lnTo>
                  <a:lnTo>
                    <a:pt x="5203" y="3109"/>
                  </a:lnTo>
                  <a:lnTo>
                    <a:pt x="5216" y="3048"/>
                  </a:lnTo>
                  <a:lnTo>
                    <a:pt x="5228" y="2985"/>
                  </a:lnTo>
                  <a:lnTo>
                    <a:pt x="5240" y="2923"/>
                  </a:lnTo>
                  <a:lnTo>
                    <a:pt x="5249" y="2860"/>
                  </a:lnTo>
                  <a:lnTo>
                    <a:pt x="5257" y="2796"/>
                  </a:lnTo>
                  <a:lnTo>
                    <a:pt x="5262" y="2733"/>
                  </a:lnTo>
                  <a:lnTo>
                    <a:pt x="5267" y="2668"/>
                  </a:lnTo>
                  <a:lnTo>
                    <a:pt x="5269" y="2603"/>
                  </a:lnTo>
                  <a:lnTo>
                    <a:pt x="5270" y="2537"/>
                  </a:lnTo>
                  <a:lnTo>
                    <a:pt x="5270" y="2537"/>
                  </a:lnTo>
                  <a:lnTo>
                    <a:pt x="5269" y="2471"/>
                  </a:lnTo>
                  <a:lnTo>
                    <a:pt x="5267" y="2406"/>
                  </a:lnTo>
                  <a:lnTo>
                    <a:pt x="5262" y="2343"/>
                  </a:lnTo>
                  <a:lnTo>
                    <a:pt x="5257" y="2278"/>
                  </a:lnTo>
                  <a:lnTo>
                    <a:pt x="5249" y="2214"/>
                  </a:lnTo>
                  <a:lnTo>
                    <a:pt x="5240" y="2152"/>
                  </a:lnTo>
                  <a:lnTo>
                    <a:pt x="5228" y="2089"/>
                  </a:lnTo>
                  <a:lnTo>
                    <a:pt x="5216" y="2026"/>
                  </a:lnTo>
                  <a:lnTo>
                    <a:pt x="5203" y="1965"/>
                  </a:lnTo>
                  <a:lnTo>
                    <a:pt x="5187" y="1904"/>
                  </a:lnTo>
                  <a:lnTo>
                    <a:pt x="5170" y="1844"/>
                  </a:lnTo>
                  <a:lnTo>
                    <a:pt x="5151" y="1783"/>
                  </a:lnTo>
                  <a:lnTo>
                    <a:pt x="5131" y="1724"/>
                  </a:lnTo>
                  <a:lnTo>
                    <a:pt x="5110" y="1666"/>
                  </a:lnTo>
                  <a:lnTo>
                    <a:pt x="5087" y="1608"/>
                  </a:lnTo>
                  <a:lnTo>
                    <a:pt x="5062" y="1551"/>
                  </a:lnTo>
                  <a:lnTo>
                    <a:pt x="5037" y="1494"/>
                  </a:lnTo>
                  <a:lnTo>
                    <a:pt x="5010" y="1439"/>
                  </a:lnTo>
                  <a:lnTo>
                    <a:pt x="4982" y="1384"/>
                  </a:lnTo>
                  <a:lnTo>
                    <a:pt x="4951" y="1329"/>
                  </a:lnTo>
                  <a:lnTo>
                    <a:pt x="4920" y="1276"/>
                  </a:lnTo>
                  <a:lnTo>
                    <a:pt x="4889" y="1223"/>
                  </a:lnTo>
                  <a:lnTo>
                    <a:pt x="4854" y="1171"/>
                  </a:lnTo>
                  <a:lnTo>
                    <a:pt x="4819" y="1120"/>
                  </a:lnTo>
                  <a:lnTo>
                    <a:pt x="4783" y="1070"/>
                  </a:lnTo>
                  <a:lnTo>
                    <a:pt x="4746" y="1020"/>
                  </a:lnTo>
                  <a:lnTo>
                    <a:pt x="4707" y="972"/>
                  </a:lnTo>
                  <a:lnTo>
                    <a:pt x="4668" y="925"/>
                  </a:lnTo>
                  <a:lnTo>
                    <a:pt x="4627" y="878"/>
                  </a:lnTo>
                  <a:lnTo>
                    <a:pt x="4585" y="832"/>
                  </a:lnTo>
                  <a:lnTo>
                    <a:pt x="4542" y="788"/>
                  </a:lnTo>
                  <a:lnTo>
                    <a:pt x="4497" y="744"/>
                  </a:lnTo>
                  <a:lnTo>
                    <a:pt x="4452" y="701"/>
                  </a:lnTo>
                  <a:lnTo>
                    <a:pt x="4406" y="660"/>
                  </a:lnTo>
                  <a:lnTo>
                    <a:pt x="4358" y="620"/>
                  </a:lnTo>
                  <a:lnTo>
                    <a:pt x="4310" y="580"/>
                  </a:lnTo>
                  <a:lnTo>
                    <a:pt x="4260" y="543"/>
                  </a:lnTo>
                  <a:lnTo>
                    <a:pt x="4211" y="505"/>
                  </a:lnTo>
                  <a:lnTo>
                    <a:pt x="4159" y="469"/>
                  </a:lnTo>
                  <a:lnTo>
                    <a:pt x="4107" y="435"/>
                  </a:lnTo>
                  <a:lnTo>
                    <a:pt x="4054" y="401"/>
                  </a:lnTo>
                  <a:lnTo>
                    <a:pt x="4000" y="369"/>
                  </a:lnTo>
                  <a:lnTo>
                    <a:pt x="3945" y="337"/>
                  </a:lnTo>
                  <a:lnTo>
                    <a:pt x="3890" y="307"/>
                  </a:lnTo>
                  <a:lnTo>
                    <a:pt x="3834" y="278"/>
                  </a:lnTo>
                  <a:lnTo>
                    <a:pt x="3777" y="251"/>
                  </a:lnTo>
                  <a:lnTo>
                    <a:pt x="3719" y="225"/>
                  </a:lnTo>
                  <a:lnTo>
                    <a:pt x="3660" y="200"/>
                  </a:lnTo>
                  <a:lnTo>
                    <a:pt x="3601" y="176"/>
                  </a:lnTo>
                  <a:lnTo>
                    <a:pt x="3540" y="155"/>
                  </a:lnTo>
                  <a:lnTo>
                    <a:pt x="3480" y="134"/>
                  </a:lnTo>
                  <a:lnTo>
                    <a:pt x="3418" y="115"/>
                  </a:lnTo>
                  <a:lnTo>
                    <a:pt x="3355" y="97"/>
                  </a:lnTo>
                  <a:lnTo>
                    <a:pt x="3292" y="80"/>
                  </a:lnTo>
                  <a:lnTo>
                    <a:pt x="3229" y="65"/>
                  </a:lnTo>
                  <a:lnTo>
                    <a:pt x="3165" y="52"/>
                  </a:lnTo>
                  <a:lnTo>
                    <a:pt x="3100" y="40"/>
                  </a:lnTo>
                  <a:lnTo>
                    <a:pt x="3035" y="30"/>
                  </a:lnTo>
                  <a:lnTo>
                    <a:pt x="2970" y="21"/>
                  </a:lnTo>
                  <a:lnTo>
                    <a:pt x="2904" y="13"/>
                  </a:lnTo>
                  <a:lnTo>
                    <a:pt x="2837" y="8"/>
                  </a:lnTo>
                  <a:lnTo>
                    <a:pt x="2771" y="4"/>
                  </a:lnTo>
                  <a:lnTo>
                    <a:pt x="2703" y="1"/>
                  </a:lnTo>
                  <a:lnTo>
                    <a:pt x="2635" y="0"/>
                  </a:lnTo>
                  <a:lnTo>
                    <a:pt x="2635" y="0"/>
                  </a:lnTo>
                  <a:lnTo>
                    <a:pt x="2566" y="1"/>
                  </a:lnTo>
                  <a:lnTo>
                    <a:pt x="2499" y="4"/>
                  </a:lnTo>
                  <a:lnTo>
                    <a:pt x="2433" y="8"/>
                  </a:lnTo>
                  <a:lnTo>
                    <a:pt x="2366" y="13"/>
                  </a:lnTo>
                  <a:lnTo>
                    <a:pt x="2299" y="21"/>
                  </a:lnTo>
                  <a:lnTo>
                    <a:pt x="2234" y="30"/>
                  </a:lnTo>
                  <a:lnTo>
                    <a:pt x="2169" y="40"/>
                  </a:lnTo>
                  <a:lnTo>
                    <a:pt x="2104" y="52"/>
                  </a:lnTo>
                  <a:lnTo>
                    <a:pt x="2040" y="65"/>
                  </a:lnTo>
                  <a:lnTo>
                    <a:pt x="1978" y="80"/>
                  </a:lnTo>
                  <a:lnTo>
                    <a:pt x="1915" y="97"/>
                  </a:lnTo>
                  <a:lnTo>
                    <a:pt x="1852" y="115"/>
                  </a:lnTo>
                  <a:lnTo>
                    <a:pt x="1790" y="134"/>
                  </a:lnTo>
                  <a:lnTo>
                    <a:pt x="1730" y="155"/>
                  </a:lnTo>
                  <a:lnTo>
                    <a:pt x="1670" y="176"/>
                  </a:lnTo>
                  <a:lnTo>
                    <a:pt x="1611" y="200"/>
                  </a:lnTo>
                  <a:lnTo>
                    <a:pt x="1551" y="225"/>
                  </a:lnTo>
                  <a:lnTo>
                    <a:pt x="1494" y="251"/>
                  </a:lnTo>
                  <a:lnTo>
                    <a:pt x="1437" y="278"/>
                  </a:lnTo>
                  <a:lnTo>
                    <a:pt x="1380" y="307"/>
                  </a:lnTo>
                  <a:lnTo>
                    <a:pt x="1325" y="337"/>
                  </a:lnTo>
                  <a:lnTo>
                    <a:pt x="1270" y="369"/>
                  </a:lnTo>
                  <a:lnTo>
                    <a:pt x="1216" y="401"/>
                  </a:lnTo>
                  <a:lnTo>
                    <a:pt x="1163" y="435"/>
                  </a:lnTo>
                  <a:lnTo>
                    <a:pt x="1110" y="469"/>
                  </a:lnTo>
                  <a:lnTo>
                    <a:pt x="1059" y="505"/>
                  </a:lnTo>
                  <a:lnTo>
                    <a:pt x="1009" y="543"/>
                  </a:lnTo>
                  <a:lnTo>
                    <a:pt x="960" y="580"/>
                  </a:lnTo>
                  <a:lnTo>
                    <a:pt x="912" y="620"/>
                  </a:lnTo>
                  <a:lnTo>
                    <a:pt x="864" y="660"/>
                  </a:lnTo>
                  <a:lnTo>
                    <a:pt x="818" y="701"/>
                  </a:lnTo>
                  <a:lnTo>
                    <a:pt x="773" y="744"/>
                  </a:lnTo>
                  <a:lnTo>
                    <a:pt x="728" y="788"/>
                  </a:lnTo>
                  <a:lnTo>
                    <a:pt x="685" y="832"/>
                  </a:lnTo>
                  <a:lnTo>
                    <a:pt x="644" y="878"/>
                  </a:lnTo>
                  <a:lnTo>
                    <a:pt x="602" y="925"/>
                  </a:lnTo>
                  <a:lnTo>
                    <a:pt x="563" y="972"/>
                  </a:lnTo>
                  <a:lnTo>
                    <a:pt x="524" y="1020"/>
                  </a:lnTo>
                  <a:lnTo>
                    <a:pt x="487" y="1070"/>
                  </a:lnTo>
                  <a:lnTo>
                    <a:pt x="451" y="1120"/>
                  </a:lnTo>
                  <a:lnTo>
                    <a:pt x="416" y="1171"/>
                  </a:lnTo>
                  <a:lnTo>
                    <a:pt x="382" y="1223"/>
                  </a:lnTo>
                  <a:lnTo>
                    <a:pt x="350" y="1276"/>
                  </a:lnTo>
                  <a:lnTo>
                    <a:pt x="318" y="1329"/>
                  </a:lnTo>
                  <a:lnTo>
                    <a:pt x="288" y="1384"/>
                  </a:lnTo>
                  <a:lnTo>
                    <a:pt x="260" y="1439"/>
                  </a:lnTo>
                  <a:lnTo>
                    <a:pt x="233" y="1494"/>
                  </a:lnTo>
                  <a:lnTo>
                    <a:pt x="207" y="1551"/>
                  </a:lnTo>
                  <a:lnTo>
                    <a:pt x="183" y="1608"/>
                  </a:lnTo>
                  <a:lnTo>
                    <a:pt x="160" y="1666"/>
                  </a:lnTo>
                  <a:lnTo>
                    <a:pt x="139" y="1724"/>
                  </a:lnTo>
                  <a:lnTo>
                    <a:pt x="119" y="1783"/>
                  </a:lnTo>
                  <a:lnTo>
                    <a:pt x="100" y="1844"/>
                  </a:lnTo>
                  <a:lnTo>
                    <a:pt x="83" y="1904"/>
                  </a:lnTo>
                  <a:lnTo>
                    <a:pt x="67" y="1965"/>
                  </a:lnTo>
                  <a:lnTo>
                    <a:pt x="54" y="2026"/>
                  </a:lnTo>
                  <a:lnTo>
                    <a:pt x="41" y="2089"/>
                  </a:lnTo>
                  <a:lnTo>
                    <a:pt x="30" y="2152"/>
                  </a:lnTo>
                  <a:lnTo>
                    <a:pt x="21" y="2214"/>
                  </a:lnTo>
                  <a:lnTo>
                    <a:pt x="13" y="2278"/>
                  </a:lnTo>
                  <a:lnTo>
                    <a:pt x="8" y="2343"/>
                  </a:lnTo>
                  <a:lnTo>
                    <a:pt x="3" y="2406"/>
                  </a:lnTo>
                  <a:lnTo>
                    <a:pt x="1" y="2471"/>
                  </a:lnTo>
                  <a:lnTo>
                    <a:pt x="0" y="2537"/>
                  </a:lnTo>
                  <a:lnTo>
                    <a:pt x="0" y="2537"/>
                  </a:lnTo>
                  <a:lnTo>
                    <a:pt x="1" y="2603"/>
                  </a:lnTo>
                  <a:lnTo>
                    <a:pt x="3" y="2668"/>
                  </a:lnTo>
                  <a:lnTo>
                    <a:pt x="8" y="2733"/>
                  </a:lnTo>
                  <a:lnTo>
                    <a:pt x="13" y="2796"/>
                  </a:lnTo>
                  <a:lnTo>
                    <a:pt x="21" y="2860"/>
                  </a:lnTo>
                  <a:lnTo>
                    <a:pt x="30" y="2923"/>
                  </a:lnTo>
                  <a:lnTo>
                    <a:pt x="41" y="2985"/>
                  </a:lnTo>
                  <a:lnTo>
                    <a:pt x="54" y="3048"/>
                  </a:lnTo>
                  <a:lnTo>
                    <a:pt x="67" y="3109"/>
                  </a:lnTo>
                  <a:lnTo>
                    <a:pt x="83" y="3170"/>
                  </a:lnTo>
                  <a:lnTo>
                    <a:pt x="100" y="3230"/>
                  </a:lnTo>
                  <a:lnTo>
                    <a:pt x="119" y="3291"/>
                  </a:lnTo>
                  <a:lnTo>
                    <a:pt x="139" y="3350"/>
                  </a:lnTo>
                  <a:lnTo>
                    <a:pt x="160" y="3409"/>
                  </a:lnTo>
                  <a:lnTo>
                    <a:pt x="183" y="3467"/>
                  </a:lnTo>
                  <a:lnTo>
                    <a:pt x="207" y="3524"/>
                  </a:lnTo>
                  <a:lnTo>
                    <a:pt x="233" y="3580"/>
                  </a:lnTo>
                  <a:lnTo>
                    <a:pt x="260" y="3636"/>
                  </a:lnTo>
                  <a:lnTo>
                    <a:pt x="288" y="3691"/>
                  </a:lnTo>
                  <a:lnTo>
                    <a:pt x="318" y="3745"/>
                  </a:lnTo>
                  <a:lnTo>
                    <a:pt x="350" y="3798"/>
                  </a:lnTo>
                  <a:lnTo>
                    <a:pt x="382" y="3851"/>
                  </a:lnTo>
                  <a:lnTo>
                    <a:pt x="416" y="3903"/>
                  </a:lnTo>
                  <a:lnTo>
                    <a:pt x="451" y="3954"/>
                  </a:lnTo>
                  <a:lnTo>
                    <a:pt x="487" y="4005"/>
                  </a:lnTo>
                  <a:lnTo>
                    <a:pt x="524" y="4054"/>
                  </a:lnTo>
                  <a:lnTo>
                    <a:pt x="563" y="4102"/>
                  </a:lnTo>
                  <a:lnTo>
                    <a:pt x="602" y="4149"/>
                  </a:lnTo>
                  <a:lnTo>
                    <a:pt x="644" y="4196"/>
                  </a:lnTo>
                  <a:lnTo>
                    <a:pt x="685" y="4242"/>
                  </a:lnTo>
                  <a:lnTo>
                    <a:pt x="728" y="4286"/>
                  </a:lnTo>
                  <a:lnTo>
                    <a:pt x="773" y="4330"/>
                  </a:lnTo>
                  <a:lnTo>
                    <a:pt x="818" y="4373"/>
                  </a:lnTo>
                  <a:lnTo>
                    <a:pt x="864" y="4414"/>
                  </a:lnTo>
                  <a:lnTo>
                    <a:pt x="912" y="4455"/>
                  </a:lnTo>
                  <a:lnTo>
                    <a:pt x="960" y="4494"/>
                  </a:lnTo>
                  <a:lnTo>
                    <a:pt x="1009" y="4532"/>
                  </a:lnTo>
                  <a:lnTo>
                    <a:pt x="1059" y="4569"/>
                  </a:lnTo>
                  <a:lnTo>
                    <a:pt x="1110" y="4605"/>
                  </a:lnTo>
                  <a:lnTo>
                    <a:pt x="1163" y="4640"/>
                  </a:lnTo>
                  <a:lnTo>
                    <a:pt x="1216" y="4673"/>
                  </a:lnTo>
                  <a:lnTo>
                    <a:pt x="1270" y="4707"/>
                  </a:lnTo>
                  <a:lnTo>
                    <a:pt x="1325" y="4737"/>
                  </a:lnTo>
                  <a:lnTo>
                    <a:pt x="1380" y="4767"/>
                  </a:lnTo>
                  <a:lnTo>
                    <a:pt x="1437" y="4796"/>
                  </a:lnTo>
                  <a:lnTo>
                    <a:pt x="1494" y="4823"/>
                  </a:lnTo>
                  <a:lnTo>
                    <a:pt x="1551" y="4849"/>
                  </a:lnTo>
                  <a:lnTo>
                    <a:pt x="1611" y="4874"/>
                  </a:lnTo>
                  <a:lnTo>
                    <a:pt x="1670" y="4898"/>
                  </a:lnTo>
                  <a:lnTo>
                    <a:pt x="1730" y="4919"/>
                  </a:lnTo>
                  <a:lnTo>
                    <a:pt x="1790" y="4940"/>
                  </a:lnTo>
                  <a:lnTo>
                    <a:pt x="1852" y="4959"/>
                  </a:lnTo>
                  <a:lnTo>
                    <a:pt x="1915" y="4978"/>
                  </a:lnTo>
                  <a:lnTo>
                    <a:pt x="1978" y="4994"/>
                  </a:lnTo>
                  <a:lnTo>
                    <a:pt x="2040" y="5009"/>
                  </a:lnTo>
                  <a:lnTo>
                    <a:pt x="2104" y="5022"/>
                  </a:lnTo>
                  <a:lnTo>
                    <a:pt x="2169" y="5034"/>
                  </a:lnTo>
                  <a:lnTo>
                    <a:pt x="2234" y="5045"/>
                  </a:lnTo>
                  <a:lnTo>
                    <a:pt x="2299" y="5053"/>
                  </a:lnTo>
                  <a:lnTo>
                    <a:pt x="2366" y="5061"/>
                  </a:lnTo>
                  <a:lnTo>
                    <a:pt x="2433" y="5066"/>
                  </a:lnTo>
                  <a:lnTo>
                    <a:pt x="2499" y="5070"/>
                  </a:lnTo>
                  <a:lnTo>
                    <a:pt x="2566" y="5073"/>
                  </a:lnTo>
                  <a:lnTo>
                    <a:pt x="2635" y="50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91"/>
            <p:cNvSpPr>
              <a:spLocks/>
            </p:cNvSpPr>
            <p:nvPr/>
          </p:nvSpPr>
          <p:spPr bwMode="auto">
            <a:xfrm flipH="1">
              <a:off x="6899317" y="979354"/>
              <a:ext cx="4599165" cy="2181920"/>
            </a:xfrm>
            <a:custGeom>
              <a:avLst/>
              <a:gdLst>
                <a:gd name="T0" fmla="*/ 2638 w 5255"/>
                <a:gd name="T1" fmla="*/ 0 h 2390"/>
                <a:gd name="T2" fmla="*/ 2642 w 5255"/>
                <a:gd name="T3" fmla="*/ 0 h 2390"/>
                <a:gd name="T4" fmla="*/ 2649 w 5255"/>
                <a:gd name="T5" fmla="*/ 0 h 2390"/>
                <a:gd name="T6" fmla="*/ 2653 w 5255"/>
                <a:gd name="T7" fmla="*/ 0 h 2390"/>
                <a:gd name="T8" fmla="*/ 2660 w 5255"/>
                <a:gd name="T9" fmla="*/ 0 h 2390"/>
                <a:gd name="T10" fmla="*/ 2667 w 5255"/>
                <a:gd name="T11" fmla="*/ 0 h 2390"/>
                <a:gd name="T12" fmla="*/ 2675 w 5255"/>
                <a:gd name="T13" fmla="*/ 0 h 2390"/>
                <a:gd name="T14" fmla="*/ 2679 w 5255"/>
                <a:gd name="T15" fmla="*/ 0 h 2390"/>
                <a:gd name="T16" fmla="*/ 2686 w 5255"/>
                <a:gd name="T17" fmla="*/ 0 h 2390"/>
                <a:gd name="T18" fmla="*/ 2690 w 5255"/>
                <a:gd name="T19" fmla="*/ 1 h 2390"/>
                <a:gd name="T20" fmla="*/ 2697 w 5255"/>
                <a:gd name="T21" fmla="*/ 1 h 2390"/>
                <a:gd name="T22" fmla="*/ 2705 w 5255"/>
                <a:gd name="T23" fmla="*/ 1 h 2390"/>
                <a:gd name="T24" fmla="*/ 2712 w 5255"/>
                <a:gd name="T25" fmla="*/ 1 h 2390"/>
                <a:gd name="T26" fmla="*/ 2716 w 5255"/>
                <a:gd name="T27" fmla="*/ 1 h 2390"/>
                <a:gd name="T28" fmla="*/ 2723 w 5255"/>
                <a:gd name="T29" fmla="*/ 1 h 2390"/>
                <a:gd name="T30" fmla="*/ 2727 w 5255"/>
                <a:gd name="T31" fmla="*/ 3 h 2390"/>
                <a:gd name="T32" fmla="*/ 2733 w 5255"/>
                <a:gd name="T33" fmla="*/ 3 h 2390"/>
                <a:gd name="T34" fmla="*/ 2751 w 5255"/>
                <a:gd name="T35" fmla="*/ 3 h 2390"/>
                <a:gd name="T36" fmla="*/ 2757 w 5255"/>
                <a:gd name="T37" fmla="*/ 4 h 2390"/>
                <a:gd name="T38" fmla="*/ 3182 w 5255"/>
                <a:gd name="T39" fmla="*/ 57 h 2390"/>
                <a:gd name="T40" fmla="*/ 3793 w 5255"/>
                <a:gd name="T41" fmla="*/ 261 h 2390"/>
                <a:gd name="T42" fmla="*/ 4327 w 5255"/>
                <a:gd name="T43" fmla="*/ 597 h 2390"/>
                <a:gd name="T44" fmla="*/ 4760 w 5255"/>
                <a:gd name="T45" fmla="*/ 1044 h 2390"/>
                <a:gd name="T46" fmla="*/ 5072 w 5255"/>
                <a:gd name="T47" fmla="*/ 1581 h 2390"/>
                <a:gd name="T48" fmla="*/ 5241 w 5255"/>
                <a:gd name="T49" fmla="*/ 2188 h 2390"/>
                <a:gd name="T50" fmla="*/ 4984 w 5255"/>
                <a:gd name="T51" fmla="*/ 2044 h 2390"/>
                <a:gd name="T52" fmla="*/ 4187 w 5255"/>
                <a:gd name="T53" fmla="*/ 1590 h 2390"/>
                <a:gd name="T54" fmla="*/ 3173 w 5255"/>
                <a:gd name="T55" fmla="*/ 1345 h 2390"/>
                <a:gd name="T56" fmla="*/ 2127 w 5255"/>
                <a:gd name="T57" fmla="*/ 1348 h 2390"/>
                <a:gd name="T58" fmla="*/ 1074 w 5255"/>
                <a:gd name="T59" fmla="*/ 1615 h 2390"/>
                <a:gd name="T60" fmla="*/ 456 w 5255"/>
                <a:gd name="T61" fmla="*/ 1954 h 2390"/>
                <a:gd name="T62" fmla="*/ 123 w 5255"/>
                <a:gd name="T63" fmla="*/ 2244 h 2390"/>
                <a:gd name="T64" fmla="*/ 36 w 5255"/>
                <a:gd name="T65" fmla="*/ 2094 h 2390"/>
                <a:gd name="T66" fmla="*/ 232 w 5255"/>
                <a:gd name="T67" fmla="*/ 1486 h 2390"/>
                <a:gd name="T68" fmla="*/ 572 w 5255"/>
                <a:gd name="T69" fmla="*/ 955 h 2390"/>
                <a:gd name="T70" fmla="*/ 1033 w 5255"/>
                <a:gd name="T71" fmla="*/ 521 h 2390"/>
                <a:gd name="T72" fmla="*/ 1594 w 5255"/>
                <a:gd name="T73" fmla="*/ 205 h 2390"/>
                <a:gd name="T74" fmla="*/ 2232 w 5255"/>
                <a:gd name="T75" fmla="*/ 30 h 2390"/>
                <a:gd name="T76" fmla="*/ 2482 w 5255"/>
                <a:gd name="T77" fmla="*/ 5 h 2390"/>
                <a:gd name="T78" fmla="*/ 2491 w 5255"/>
                <a:gd name="T79" fmla="*/ 4 h 2390"/>
                <a:gd name="T80" fmla="*/ 2496 w 5255"/>
                <a:gd name="T81" fmla="*/ 4 h 2390"/>
                <a:gd name="T82" fmla="*/ 2504 w 5255"/>
                <a:gd name="T83" fmla="*/ 4 h 2390"/>
                <a:gd name="T84" fmla="*/ 2527 w 5255"/>
                <a:gd name="T85" fmla="*/ 3 h 2390"/>
                <a:gd name="T86" fmla="*/ 2532 w 5255"/>
                <a:gd name="T87" fmla="*/ 3 h 2390"/>
                <a:gd name="T88" fmla="*/ 2537 w 5255"/>
                <a:gd name="T89" fmla="*/ 1 h 2390"/>
                <a:gd name="T90" fmla="*/ 2543 w 5255"/>
                <a:gd name="T91" fmla="*/ 1 h 2390"/>
                <a:gd name="T92" fmla="*/ 2549 w 5255"/>
                <a:gd name="T93" fmla="*/ 1 h 2390"/>
                <a:gd name="T94" fmla="*/ 2555 w 5255"/>
                <a:gd name="T95" fmla="*/ 1 h 2390"/>
                <a:gd name="T96" fmla="*/ 2560 w 5255"/>
                <a:gd name="T97" fmla="*/ 1 h 2390"/>
                <a:gd name="T98" fmla="*/ 2566 w 5255"/>
                <a:gd name="T99" fmla="*/ 1 h 2390"/>
                <a:gd name="T100" fmla="*/ 2571 w 5255"/>
                <a:gd name="T101" fmla="*/ 1 h 2390"/>
                <a:gd name="T102" fmla="*/ 2578 w 5255"/>
                <a:gd name="T103" fmla="*/ 0 h 2390"/>
                <a:gd name="T104" fmla="*/ 2584 w 5255"/>
                <a:gd name="T105" fmla="*/ 0 h 2390"/>
                <a:gd name="T106" fmla="*/ 2590 w 5255"/>
                <a:gd name="T107" fmla="*/ 0 h 2390"/>
                <a:gd name="T108" fmla="*/ 2595 w 5255"/>
                <a:gd name="T109" fmla="*/ 0 h 2390"/>
                <a:gd name="T110" fmla="*/ 2602 w 5255"/>
                <a:gd name="T111" fmla="*/ 0 h 2390"/>
                <a:gd name="T112" fmla="*/ 2607 w 5255"/>
                <a:gd name="T113" fmla="*/ 0 h 2390"/>
                <a:gd name="T114" fmla="*/ 2613 w 5255"/>
                <a:gd name="T115" fmla="*/ 0 h 2390"/>
                <a:gd name="T116" fmla="*/ 2619 w 5255"/>
                <a:gd name="T117" fmla="*/ 0 h 2390"/>
                <a:gd name="T118" fmla="*/ 2624 w 5255"/>
                <a:gd name="T119" fmla="*/ 0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55" h="2390">
                  <a:moveTo>
                    <a:pt x="2631" y="0"/>
                  </a:moveTo>
                  <a:lnTo>
                    <a:pt x="2631" y="0"/>
                  </a:lnTo>
                  <a:lnTo>
                    <a:pt x="2633" y="0"/>
                  </a:lnTo>
                  <a:lnTo>
                    <a:pt x="2633" y="0"/>
                  </a:lnTo>
                  <a:lnTo>
                    <a:pt x="2633" y="0"/>
                  </a:lnTo>
                  <a:lnTo>
                    <a:pt x="2633" y="0"/>
                  </a:lnTo>
                  <a:lnTo>
                    <a:pt x="2635" y="0"/>
                  </a:lnTo>
                  <a:lnTo>
                    <a:pt x="2635" y="0"/>
                  </a:lnTo>
                  <a:lnTo>
                    <a:pt x="2635" y="0"/>
                  </a:lnTo>
                  <a:lnTo>
                    <a:pt x="2635" y="0"/>
                  </a:lnTo>
                  <a:lnTo>
                    <a:pt x="2638" y="0"/>
                  </a:lnTo>
                  <a:lnTo>
                    <a:pt x="2638" y="0"/>
                  </a:lnTo>
                  <a:lnTo>
                    <a:pt x="2638" y="0"/>
                  </a:lnTo>
                  <a:lnTo>
                    <a:pt x="2638" y="0"/>
                  </a:lnTo>
                  <a:lnTo>
                    <a:pt x="2639" y="0"/>
                  </a:lnTo>
                  <a:lnTo>
                    <a:pt x="2639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1" y="0"/>
                  </a:lnTo>
                  <a:lnTo>
                    <a:pt x="2641" y="0"/>
                  </a:lnTo>
                  <a:lnTo>
                    <a:pt x="2642" y="0"/>
                  </a:lnTo>
                  <a:lnTo>
                    <a:pt x="2642" y="0"/>
                  </a:lnTo>
                  <a:lnTo>
                    <a:pt x="2643" y="0"/>
                  </a:lnTo>
                  <a:lnTo>
                    <a:pt x="2643" y="0"/>
                  </a:lnTo>
                  <a:lnTo>
                    <a:pt x="2644" y="0"/>
                  </a:lnTo>
                  <a:lnTo>
                    <a:pt x="2644" y="0"/>
                  </a:lnTo>
                  <a:lnTo>
                    <a:pt x="2645" y="0"/>
                  </a:lnTo>
                  <a:lnTo>
                    <a:pt x="2645" y="0"/>
                  </a:lnTo>
                  <a:lnTo>
                    <a:pt x="2647" y="0"/>
                  </a:lnTo>
                  <a:lnTo>
                    <a:pt x="2647" y="0"/>
                  </a:lnTo>
                  <a:lnTo>
                    <a:pt x="2648" y="0"/>
                  </a:lnTo>
                  <a:lnTo>
                    <a:pt x="2648" y="0"/>
                  </a:lnTo>
                  <a:lnTo>
                    <a:pt x="2649" y="0"/>
                  </a:lnTo>
                  <a:lnTo>
                    <a:pt x="2649" y="0"/>
                  </a:lnTo>
                  <a:lnTo>
                    <a:pt x="2650" y="0"/>
                  </a:lnTo>
                  <a:lnTo>
                    <a:pt x="2650" y="0"/>
                  </a:lnTo>
                  <a:lnTo>
                    <a:pt x="2651" y="0"/>
                  </a:lnTo>
                  <a:lnTo>
                    <a:pt x="2651" y="0"/>
                  </a:lnTo>
                  <a:lnTo>
                    <a:pt x="2651" y="0"/>
                  </a:lnTo>
                  <a:lnTo>
                    <a:pt x="2651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3" y="0"/>
                  </a:lnTo>
                  <a:lnTo>
                    <a:pt x="2653" y="0"/>
                  </a:lnTo>
                  <a:lnTo>
                    <a:pt x="2654" y="0"/>
                  </a:lnTo>
                  <a:lnTo>
                    <a:pt x="2654" y="0"/>
                  </a:lnTo>
                  <a:lnTo>
                    <a:pt x="2656" y="0"/>
                  </a:lnTo>
                  <a:lnTo>
                    <a:pt x="2656" y="0"/>
                  </a:lnTo>
                  <a:lnTo>
                    <a:pt x="2657" y="0"/>
                  </a:lnTo>
                  <a:lnTo>
                    <a:pt x="2657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9" y="0"/>
                  </a:lnTo>
                  <a:lnTo>
                    <a:pt x="2659" y="0"/>
                  </a:lnTo>
                  <a:lnTo>
                    <a:pt x="2660" y="0"/>
                  </a:lnTo>
                  <a:lnTo>
                    <a:pt x="2660" y="0"/>
                  </a:lnTo>
                  <a:lnTo>
                    <a:pt x="2661" y="0"/>
                  </a:lnTo>
                  <a:lnTo>
                    <a:pt x="2661" y="0"/>
                  </a:lnTo>
                  <a:lnTo>
                    <a:pt x="2662" y="0"/>
                  </a:lnTo>
                  <a:lnTo>
                    <a:pt x="2662" y="0"/>
                  </a:lnTo>
                  <a:lnTo>
                    <a:pt x="2663" y="0"/>
                  </a:lnTo>
                  <a:lnTo>
                    <a:pt x="2663" y="0"/>
                  </a:lnTo>
                  <a:lnTo>
                    <a:pt x="2667" y="0"/>
                  </a:lnTo>
                  <a:lnTo>
                    <a:pt x="2667" y="0"/>
                  </a:lnTo>
                  <a:lnTo>
                    <a:pt x="2667" y="0"/>
                  </a:lnTo>
                  <a:lnTo>
                    <a:pt x="2667" y="0"/>
                  </a:lnTo>
                  <a:lnTo>
                    <a:pt x="2669" y="0"/>
                  </a:lnTo>
                  <a:lnTo>
                    <a:pt x="2669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1" y="0"/>
                  </a:lnTo>
                  <a:lnTo>
                    <a:pt x="2671" y="0"/>
                  </a:lnTo>
                  <a:lnTo>
                    <a:pt x="2672" y="0"/>
                  </a:lnTo>
                  <a:lnTo>
                    <a:pt x="2672" y="0"/>
                  </a:lnTo>
                  <a:lnTo>
                    <a:pt x="2674" y="0"/>
                  </a:lnTo>
                  <a:lnTo>
                    <a:pt x="2674" y="0"/>
                  </a:lnTo>
                  <a:lnTo>
                    <a:pt x="2675" y="0"/>
                  </a:lnTo>
                  <a:lnTo>
                    <a:pt x="2675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7" y="0"/>
                  </a:lnTo>
                  <a:lnTo>
                    <a:pt x="2677" y="0"/>
                  </a:lnTo>
                  <a:lnTo>
                    <a:pt x="2677" y="0"/>
                  </a:lnTo>
                  <a:lnTo>
                    <a:pt x="2677" y="0"/>
                  </a:lnTo>
                  <a:lnTo>
                    <a:pt x="2678" y="0"/>
                  </a:lnTo>
                  <a:lnTo>
                    <a:pt x="2678" y="0"/>
                  </a:lnTo>
                  <a:lnTo>
                    <a:pt x="2679" y="0"/>
                  </a:lnTo>
                  <a:lnTo>
                    <a:pt x="2679" y="0"/>
                  </a:lnTo>
                  <a:lnTo>
                    <a:pt x="2680" y="0"/>
                  </a:lnTo>
                  <a:lnTo>
                    <a:pt x="2680" y="0"/>
                  </a:lnTo>
                  <a:lnTo>
                    <a:pt x="2681" y="0"/>
                  </a:lnTo>
                  <a:lnTo>
                    <a:pt x="2681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4" y="0"/>
                  </a:lnTo>
                  <a:lnTo>
                    <a:pt x="2684" y="0"/>
                  </a:lnTo>
                  <a:lnTo>
                    <a:pt x="2685" y="0"/>
                  </a:lnTo>
                  <a:lnTo>
                    <a:pt x="2685" y="0"/>
                  </a:lnTo>
                  <a:lnTo>
                    <a:pt x="2686" y="0"/>
                  </a:lnTo>
                  <a:lnTo>
                    <a:pt x="2686" y="0"/>
                  </a:lnTo>
                  <a:lnTo>
                    <a:pt x="2687" y="1"/>
                  </a:lnTo>
                  <a:lnTo>
                    <a:pt x="2687" y="1"/>
                  </a:lnTo>
                  <a:lnTo>
                    <a:pt x="2687" y="1"/>
                  </a:lnTo>
                  <a:lnTo>
                    <a:pt x="2687" y="1"/>
                  </a:lnTo>
                  <a:lnTo>
                    <a:pt x="2689" y="1"/>
                  </a:lnTo>
                  <a:lnTo>
                    <a:pt x="2689" y="1"/>
                  </a:lnTo>
                  <a:lnTo>
                    <a:pt x="2689" y="1"/>
                  </a:lnTo>
                  <a:lnTo>
                    <a:pt x="2689" y="1"/>
                  </a:lnTo>
                  <a:lnTo>
                    <a:pt x="2690" y="1"/>
                  </a:lnTo>
                  <a:lnTo>
                    <a:pt x="2690" y="1"/>
                  </a:lnTo>
                  <a:lnTo>
                    <a:pt x="2691" y="1"/>
                  </a:lnTo>
                  <a:lnTo>
                    <a:pt x="2691" y="1"/>
                  </a:lnTo>
                  <a:lnTo>
                    <a:pt x="2693" y="1"/>
                  </a:lnTo>
                  <a:lnTo>
                    <a:pt x="2693" y="1"/>
                  </a:lnTo>
                  <a:lnTo>
                    <a:pt x="2694" y="1"/>
                  </a:lnTo>
                  <a:lnTo>
                    <a:pt x="2694" y="1"/>
                  </a:lnTo>
                  <a:lnTo>
                    <a:pt x="2695" y="1"/>
                  </a:lnTo>
                  <a:lnTo>
                    <a:pt x="2695" y="1"/>
                  </a:lnTo>
                  <a:lnTo>
                    <a:pt x="2696" y="1"/>
                  </a:lnTo>
                  <a:lnTo>
                    <a:pt x="2696" y="1"/>
                  </a:lnTo>
                  <a:lnTo>
                    <a:pt x="2697" y="1"/>
                  </a:lnTo>
                  <a:lnTo>
                    <a:pt x="2697" y="1"/>
                  </a:lnTo>
                  <a:lnTo>
                    <a:pt x="2698" y="1"/>
                  </a:lnTo>
                  <a:lnTo>
                    <a:pt x="2698" y="1"/>
                  </a:lnTo>
                  <a:lnTo>
                    <a:pt x="2699" y="1"/>
                  </a:lnTo>
                  <a:lnTo>
                    <a:pt x="2699" y="1"/>
                  </a:lnTo>
                  <a:lnTo>
                    <a:pt x="2699" y="1"/>
                  </a:lnTo>
                  <a:lnTo>
                    <a:pt x="2699" y="1"/>
                  </a:lnTo>
                  <a:lnTo>
                    <a:pt x="2705" y="1"/>
                  </a:lnTo>
                  <a:lnTo>
                    <a:pt x="2705" y="1"/>
                  </a:lnTo>
                  <a:lnTo>
                    <a:pt x="2705" y="1"/>
                  </a:lnTo>
                  <a:lnTo>
                    <a:pt x="2705" y="1"/>
                  </a:lnTo>
                  <a:lnTo>
                    <a:pt x="2706" y="1"/>
                  </a:lnTo>
                  <a:lnTo>
                    <a:pt x="2706" y="1"/>
                  </a:lnTo>
                  <a:lnTo>
                    <a:pt x="2707" y="1"/>
                  </a:lnTo>
                  <a:lnTo>
                    <a:pt x="2707" y="1"/>
                  </a:lnTo>
                  <a:lnTo>
                    <a:pt x="2708" y="1"/>
                  </a:lnTo>
                  <a:lnTo>
                    <a:pt x="2708" y="1"/>
                  </a:lnTo>
                  <a:lnTo>
                    <a:pt x="2709" y="1"/>
                  </a:lnTo>
                  <a:lnTo>
                    <a:pt x="2709" y="1"/>
                  </a:lnTo>
                  <a:lnTo>
                    <a:pt x="2711" y="1"/>
                  </a:lnTo>
                  <a:lnTo>
                    <a:pt x="2711" y="1"/>
                  </a:lnTo>
                  <a:lnTo>
                    <a:pt x="2712" y="1"/>
                  </a:lnTo>
                  <a:lnTo>
                    <a:pt x="2712" y="1"/>
                  </a:lnTo>
                  <a:lnTo>
                    <a:pt x="2713" y="1"/>
                  </a:lnTo>
                  <a:lnTo>
                    <a:pt x="2713" y="1"/>
                  </a:lnTo>
                  <a:lnTo>
                    <a:pt x="2713" y="1"/>
                  </a:lnTo>
                  <a:lnTo>
                    <a:pt x="2713" y="1"/>
                  </a:lnTo>
                  <a:lnTo>
                    <a:pt x="2715" y="1"/>
                  </a:lnTo>
                  <a:lnTo>
                    <a:pt x="2715" y="1"/>
                  </a:lnTo>
                  <a:lnTo>
                    <a:pt x="2715" y="1"/>
                  </a:lnTo>
                  <a:lnTo>
                    <a:pt x="2715" y="1"/>
                  </a:lnTo>
                  <a:lnTo>
                    <a:pt x="2716" y="1"/>
                  </a:lnTo>
                  <a:lnTo>
                    <a:pt x="2716" y="1"/>
                  </a:lnTo>
                  <a:lnTo>
                    <a:pt x="2717" y="1"/>
                  </a:lnTo>
                  <a:lnTo>
                    <a:pt x="2717" y="1"/>
                  </a:lnTo>
                  <a:lnTo>
                    <a:pt x="2718" y="1"/>
                  </a:lnTo>
                  <a:lnTo>
                    <a:pt x="2718" y="1"/>
                  </a:lnTo>
                  <a:lnTo>
                    <a:pt x="2719" y="1"/>
                  </a:lnTo>
                  <a:lnTo>
                    <a:pt x="2719" y="1"/>
                  </a:lnTo>
                  <a:lnTo>
                    <a:pt x="2721" y="1"/>
                  </a:lnTo>
                  <a:lnTo>
                    <a:pt x="2721" y="1"/>
                  </a:lnTo>
                  <a:lnTo>
                    <a:pt x="2722" y="1"/>
                  </a:lnTo>
                  <a:lnTo>
                    <a:pt x="2722" y="1"/>
                  </a:lnTo>
                  <a:lnTo>
                    <a:pt x="2723" y="1"/>
                  </a:lnTo>
                  <a:lnTo>
                    <a:pt x="2723" y="1"/>
                  </a:lnTo>
                  <a:lnTo>
                    <a:pt x="2723" y="1"/>
                  </a:lnTo>
                  <a:lnTo>
                    <a:pt x="2723" y="1"/>
                  </a:lnTo>
                  <a:lnTo>
                    <a:pt x="2725" y="1"/>
                  </a:lnTo>
                  <a:lnTo>
                    <a:pt x="2725" y="1"/>
                  </a:lnTo>
                  <a:lnTo>
                    <a:pt x="2725" y="1"/>
                  </a:lnTo>
                  <a:lnTo>
                    <a:pt x="2725" y="1"/>
                  </a:lnTo>
                  <a:lnTo>
                    <a:pt x="2727" y="3"/>
                  </a:lnTo>
                  <a:lnTo>
                    <a:pt x="2727" y="3"/>
                  </a:lnTo>
                  <a:lnTo>
                    <a:pt x="2727" y="3"/>
                  </a:lnTo>
                  <a:lnTo>
                    <a:pt x="2727" y="3"/>
                  </a:lnTo>
                  <a:lnTo>
                    <a:pt x="2728" y="3"/>
                  </a:lnTo>
                  <a:lnTo>
                    <a:pt x="2728" y="3"/>
                  </a:lnTo>
                  <a:lnTo>
                    <a:pt x="2730" y="3"/>
                  </a:lnTo>
                  <a:lnTo>
                    <a:pt x="2730" y="3"/>
                  </a:lnTo>
                  <a:lnTo>
                    <a:pt x="2731" y="3"/>
                  </a:lnTo>
                  <a:lnTo>
                    <a:pt x="2731" y="3"/>
                  </a:lnTo>
                  <a:lnTo>
                    <a:pt x="2732" y="3"/>
                  </a:lnTo>
                  <a:lnTo>
                    <a:pt x="2732" y="3"/>
                  </a:lnTo>
                  <a:lnTo>
                    <a:pt x="2733" y="3"/>
                  </a:lnTo>
                  <a:lnTo>
                    <a:pt x="2733" y="3"/>
                  </a:lnTo>
                  <a:lnTo>
                    <a:pt x="2733" y="3"/>
                  </a:lnTo>
                  <a:lnTo>
                    <a:pt x="2733" y="3"/>
                  </a:lnTo>
                  <a:lnTo>
                    <a:pt x="2746" y="3"/>
                  </a:lnTo>
                  <a:lnTo>
                    <a:pt x="2746" y="3"/>
                  </a:lnTo>
                  <a:lnTo>
                    <a:pt x="2746" y="3"/>
                  </a:lnTo>
                  <a:lnTo>
                    <a:pt x="2749" y="3"/>
                  </a:lnTo>
                  <a:lnTo>
                    <a:pt x="2749" y="3"/>
                  </a:lnTo>
                  <a:lnTo>
                    <a:pt x="2749" y="3"/>
                  </a:lnTo>
                  <a:lnTo>
                    <a:pt x="2749" y="3"/>
                  </a:lnTo>
                  <a:lnTo>
                    <a:pt x="2751" y="3"/>
                  </a:lnTo>
                  <a:lnTo>
                    <a:pt x="2751" y="3"/>
                  </a:lnTo>
                  <a:lnTo>
                    <a:pt x="2751" y="3"/>
                  </a:lnTo>
                  <a:lnTo>
                    <a:pt x="2753" y="3"/>
                  </a:lnTo>
                  <a:lnTo>
                    <a:pt x="2753" y="3"/>
                  </a:lnTo>
                  <a:lnTo>
                    <a:pt x="2753" y="3"/>
                  </a:lnTo>
                  <a:lnTo>
                    <a:pt x="2753" y="3"/>
                  </a:lnTo>
                  <a:lnTo>
                    <a:pt x="2754" y="4"/>
                  </a:lnTo>
                  <a:lnTo>
                    <a:pt x="2754" y="4"/>
                  </a:lnTo>
                  <a:lnTo>
                    <a:pt x="2755" y="4"/>
                  </a:lnTo>
                  <a:lnTo>
                    <a:pt x="2755" y="4"/>
                  </a:lnTo>
                  <a:lnTo>
                    <a:pt x="2757" y="4"/>
                  </a:lnTo>
                  <a:lnTo>
                    <a:pt x="2757" y="4"/>
                  </a:lnTo>
                  <a:lnTo>
                    <a:pt x="2757" y="4"/>
                  </a:lnTo>
                  <a:lnTo>
                    <a:pt x="2757" y="4"/>
                  </a:lnTo>
                  <a:lnTo>
                    <a:pt x="2761" y="4"/>
                  </a:lnTo>
                  <a:lnTo>
                    <a:pt x="2761" y="4"/>
                  </a:lnTo>
                  <a:lnTo>
                    <a:pt x="2761" y="4"/>
                  </a:lnTo>
                  <a:lnTo>
                    <a:pt x="2822" y="7"/>
                  </a:lnTo>
                  <a:lnTo>
                    <a:pt x="2883" y="12"/>
                  </a:lnTo>
                  <a:lnTo>
                    <a:pt x="2944" y="18"/>
                  </a:lnTo>
                  <a:lnTo>
                    <a:pt x="3003" y="25"/>
                  </a:lnTo>
                  <a:lnTo>
                    <a:pt x="3064" y="35"/>
                  </a:lnTo>
                  <a:lnTo>
                    <a:pt x="3122" y="45"/>
                  </a:lnTo>
                  <a:lnTo>
                    <a:pt x="3182" y="57"/>
                  </a:lnTo>
                  <a:lnTo>
                    <a:pt x="3240" y="68"/>
                  </a:lnTo>
                  <a:lnTo>
                    <a:pt x="3297" y="82"/>
                  </a:lnTo>
                  <a:lnTo>
                    <a:pt x="3356" y="98"/>
                  </a:lnTo>
                  <a:lnTo>
                    <a:pt x="3412" y="114"/>
                  </a:lnTo>
                  <a:lnTo>
                    <a:pt x="3468" y="132"/>
                  </a:lnTo>
                  <a:lnTo>
                    <a:pt x="3524" y="151"/>
                  </a:lnTo>
                  <a:lnTo>
                    <a:pt x="3579" y="170"/>
                  </a:lnTo>
                  <a:lnTo>
                    <a:pt x="3634" y="192"/>
                  </a:lnTo>
                  <a:lnTo>
                    <a:pt x="3688" y="213"/>
                  </a:lnTo>
                  <a:lnTo>
                    <a:pt x="3740" y="237"/>
                  </a:lnTo>
                  <a:lnTo>
                    <a:pt x="3793" y="261"/>
                  </a:lnTo>
                  <a:lnTo>
                    <a:pt x="3846" y="287"/>
                  </a:lnTo>
                  <a:lnTo>
                    <a:pt x="3897" y="313"/>
                  </a:lnTo>
                  <a:lnTo>
                    <a:pt x="3948" y="341"/>
                  </a:lnTo>
                  <a:lnTo>
                    <a:pt x="3997" y="369"/>
                  </a:lnTo>
                  <a:lnTo>
                    <a:pt x="4047" y="399"/>
                  </a:lnTo>
                  <a:lnTo>
                    <a:pt x="4096" y="429"/>
                  </a:lnTo>
                  <a:lnTo>
                    <a:pt x="4143" y="460"/>
                  </a:lnTo>
                  <a:lnTo>
                    <a:pt x="4190" y="494"/>
                  </a:lnTo>
                  <a:lnTo>
                    <a:pt x="4236" y="527"/>
                  </a:lnTo>
                  <a:lnTo>
                    <a:pt x="4282" y="562"/>
                  </a:lnTo>
                  <a:lnTo>
                    <a:pt x="4327" y="597"/>
                  </a:lnTo>
                  <a:lnTo>
                    <a:pt x="4371" y="633"/>
                  </a:lnTo>
                  <a:lnTo>
                    <a:pt x="4413" y="671"/>
                  </a:lnTo>
                  <a:lnTo>
                    <a:pt x="4456" y="709"/>
                  </a:lnTo>
                  <a:lnTo>
                    <a:pt x="4496" y="748"/>
                  </a:lnTo>
                  <a:lnTo>
                    <a:pt x="4537" y="788"/>
                  </a:lnTo>
                  <a:lnTo>
                    <a:pt x="4576" y="829"/>
                  </a:lnTo>
                  <a:lnTo>
                    <a:pt x="4615" y="870"/>
                  </a:lnTo>
                  <a:lnTo>
                    <a:pt x="4652" y="912"/>
                  </a:lnTo>
                  <a:lnTo>
                    <a:pt x="4689" y="955"/>
                  </a:lnTo>
                  <a:lnTo>
                    <a:pt x="4725" y="999"/>
                  </a:lnTo>
                  <a:lnTo>
                    <a:pt x="4760" y="1044"/>
                  </a:lnTo>
                  <a:lnTo>
                    <a:pt x="4794" y="1089"/>
                  </a:lnTo>
                  <a:lnTo>
                    <a:pt x="4826" y="1135"/>
                  </a:lnTo>
                  <a:lnTo>
                    <a:pt x="4858" y="1182"/>
                  </a:lnTo>
                  <a:lnTo>
                    <a:pt x="4888" y="1229"/>
                  </a:lnTo>
                  <a:lnTo>
                    <a:pt x="4918" y="1278"/>
                  </a:lnTo>
                  <a:lnTo>
                    <a:pt x="4946" y="1327"/>
                  </a:lnTo>
                  <a:lnTo>
                    <a:pt x="4973" y="1376"/>
                  </a:lnTo>
                  <a:lnTo>
                    <a:pt x="5000" y="1427"/>
                  </a:lnTo>
                  <a:lnTo>
                    <a:pt x="5025" y="1478"/>
                  </a:lnTo>
                  <a:lnTo>
                    <a:pt x="5048" y="1530"/>
                  </a:lnTo>
                  <a:lnTo>
                    <a:pt x="5072" y="1581"/>
                  </a:lnTo>
                  <a:lnTo>
                    <a:pt x="5093" y="1633"/>
                  </a:lnTo>
                  <a:lnTo>
                    <a:pt x="5113" y="1687"/>
                  </a:lnTo>
                  <a:lnTo>
                    <a:pt x="5132" y="1740"/>
                  </a:lnTo>
                  <a:lnTo>
                    <a:pt x="5150" y="1795"/>
                  </a:lnTo>
                  <a:lnTo>
                    <a:pt x="5167" y="1849"/>
                  </a:lnTo>
                  <a:lnTo>
                    <a:pt x="5183" y="1905"/>
                  </a:lnTo>
                  <a:lnTo>
                    <a:pt x="5198" y="1960"/>
                  </a:lnTo>
                  <a:lnTo>
                    <a:pt x="5210" y="2017"/>
                  </a:lnTo>
                  <a:lnTo>
                    <a:pt x="5222" y="2074"/>
                  </a:lnTo>
                  <a:lnTo>
                    <a:pt x="5232" y="2131"/>
                  </a:lnTo>
                  <a:lnTo>
                    <a:pt x="5241" y="2188"/>
                  </a:lnTo>
                  <a:lnTo>
                    <a:pt x="5249" y="2247"/>
                  </a:lnTo>
                  <a:lnTo>
                    <a:pt x="5255" y="2305"/>
                  </a:lnTo>
                  <a:lnTo>
                    <a:pt x="5255" y="2305"/>
                  </a:lnTo>
                  <a:lnTo>
                    <a:pt x="5231" y="2277"/>
                  </a:lnTo>
                  <a:lnTo>
                    <a:pt x="5207" y="2250"/>
                  </a:lnTo>
                  <a:lnTo>
                    <a:pt x="5181" y="2223"/>
                  </a:lnTo>
                  <a:lnTo>
                    <a:pt x="5155" y="2197"/>
                  </a:lnTo>
                  <a:lnTo>
                    <a:pt x="5128" y="2170"/>
                  </a:lnTo>
                  <a:lnTo>
                    <a:pt x="5101" y="2144"/>
                  </a:lnTo>
                  <a:lnTo>
                    <a:pt x="5044" y="2093"/>
                  </a:lnTo>
                  <a:lnTo>
                    <a:pt x="4984" y="2044"/>
                  </a:lnTo>
                  <a:lnTo>
                    <a:pt x="4924" y="1995"/>
                  </a:lnTo>
                  <a:lnTo>
                    <a:pt x="4860" y="1947"/>
                  </a:lnTo>
                  <a:lnTo>
                    <a:pt x="4794" y="1902"/>
                  </a:lnTo>
                  <a:lnTo>
                    <a:pt x="4725" y="1858"/>
                  </a:lnTo>
                  <a:lnTo>
                    <a:pt x="4655" y="1815"/>
                  </a:lnTo>
                  <a:lnTo>
                    <a:pt x="4582" y="1774"/>
                  </a:lnTo>
                  <a:lnTo>
                    <a:pt x="4507" y="1734"/>
                  </a:lnTo>
                  <a:lnTo>
                    <a:pt x="4429" y="1695"/>
                  </a:lnTo>
                  <a:lnTo>
                    <a:pt x="4351" y="1658"/>
                  </a:lnTo>
                  <a:lnTo>
                    <a:pt x="4270" y="1623"/>
                  </a:lnTo>
                  <a:lnTo>
                    <a:pt x="4187" y="1590"/>
                  </a:lnTo>
                  <a:lnTo>
                    <a:pt x="4103" y="1559"/>
                  </a:lnTo>
                  <a:lnTo>
                    <a:pt x="4016" y="1528"/>
                  </a:lnTo>
                  <a:lnTo>
                    <a:pt x="3929" y="1500"/>
                  </a:lnTo>
                  <a:lnTo>
                    <a:pt x="3839" y="1474"/>
                  </a:lnTo>
                  <a:lnTo>
                    <a:pt x="3748" y="1450"/>
                  </a:lnTo>
                  <a:lnTo>
                    <a:pt x="3655" y="1427"/>
                  </a:lnTo>
                  <a:lnTo>
                    <a:pt x="3562" y="1406"/>
                  </a:lnTo>
                  <a:lnTo>
                    <a:pt x="3467" y="1388"/>
                  </a:lnTo>
                  <a:lnTo>
                    <a:pt x="3370" y="1372"/>
                  </a:lnTo>
                  <a:lnTo>
                    <a:pt x="3271" y="1358"/>
                  </a:lnTo>
                  <a:lnTo>
                    <a:pt x="3173" y="1345"/>
                  </a:lnTo>
                  <a:lnTo>
                    <a:pt x="3073" y="1335"/>
                  </a:lnTo>
                  <a:lnTo>
                    <a:pt x="2972" y="1328"/>
                  </a:lnTo>
                  <a:lnTo>
                    <a:pt x="2870" y="1321"/>
                  </a:lnTo>
                  <a:lnTo>
                    <a:pt x="2767" y="1318"/>
                  </a:lnTo>
                  <a:lnTo>
                    <a:pt x="2662" y="1317"/>
                  </a:lnTo>
                  <a:lnTo>
                    <a:pt x="2662" y="1317"/>
                  </a:lnTo>
                  <a:lnTo>
                    <a:pt x="2553" y="1318"/>
                  </a:lnTo>
                  <a:lnTo>
                    <a:pt x="2445" y="1322"/>
                  </a:lnTo>
                  <a:lnTo>
                    <a:pt x="2338" y="1329"/>
                  </a:lnTo>
                  <a:lnTo>
                    <a:pt x="2233" y="1337"/>
                  </a:lnTo>
                  <a:lnTo>
                    <a:pt x="2127" y="1348"/>
                  </a:lnTo>
                  <a:lnTo>
                    <a:pt x="2024" y="1361"/>
                  </a:lnTo>
                  <a:lnTo>
                    <a:pt x="1922" y="1377"/>
                  </a:lnTo>
                  <a:lnTo>
                    <a:pt x="1821" y="1396"/>
                  </a:lnTo>
                  <a:lnTo>
                    <a:pt x="1722" y="1415"/>
                  </a:lnTo>
                  <a:lnTo>
                    <a:pt x="1625" y="1438"/>
                  </a:lnTo>
                  <a:lnTo>
                    <a:pt x="1528" y="1463"/>
                  </a:lnTo>
                  <a:lnTo>
                    <a:pt x="1434" y="1489"/>
                  </a:lnTo>
                  <a:lnTo>
                    <a:pt x="1341" y="1518"/>
                  </a:lnTo>
                  <a:lnTo>
                    <a:pt x="1250" y="1548"/>
                  </a:lnTo>
                  <a:lnTo>
                    <a:pt x="1161" y="1580"/>
                  </a:lnTo>
                  <a:lnTo>
                    <a:pt x="1074" y="1615"/>
                  </a:lnTo>
                  <a:lnTo>
                    <a:pt x="989" y="1652"/>
                  </a:lnTo>
                  <a:lnTo>
                    <a:pt x="906" y="1689"/>
                  </a:lnTo>
                  <a:lnTo>
                    <a:pt x="825" y="1729"/>
                  </a:lnTo>
                  <a:lnTo>
                    <a:pt x="746" y="1771"/>
                  </a:lnTo>
                  <a:lnTo>
                    <a:pt x="670" y="1815"/>
                  </a:lnTo>
                  <a:lnTo>
                    <a:pt x="633" y="1837"/>
                  </a:lnTo>
                  <a:lnTo>
                    <a:pt x="596" y="1860"/>
                  </a:lnTo>
                  <a:lnTo>
                    <a:pt x="560" y="1883"/>
                  </a:lnTo>
                  <a:lnTo>
                    <a:pt x="524" y="1906"/>
                  </a:lnTo>
                  <a:lnTo>
                    <a:pt x="489" y="1930"/>
                  </a:lnTo>
                  <a:lnTo>
                    <a:pt x="456" y="1954"/>
                  </a:lnTo>
                  <a:lnTo>
                    <a:pt x="422" y="1979"/>
                  </a:lnTo>
                  <a:lnTo>
                    <a:pt x="388" y="2004"/>
                  </a:lnTo>
                  <a:lnTo>
                    <a:pt x="357" y="2030"/>
                  </a:lnTo>
                  <a:lnTo>
                    <a:pt x="324" y="2055"/>
                  </a:lnTo>
                  <a:lnTo>
                    <a:pt x="294" y="2081"/>
                  </a:lnTo>
                  <a:lnTo>
                    <a:pt x="264" y="2107"/>
                  </a:lnTo>
                  <a:lnTo>
                    <a:pt x="234" y="2134"/>
                  </a:lnTo>
                  <a:lnTo>
                    <a:pt x="206" y="2161"/>
                  </a:lnTo>
                  <a:lnTo>
                    <a:pt x="178" y="2189"/>
                  </a:lnTo>
                  <a:lnTo>
                    <a:pt x="149" y="2216"/>
                  </a:lnTo>
                  <a:lnTo>
                    <a:pt x="123" y="2244"/>
                  </a:lnTo>
                  <a:lnTo>
                    <a:pt x="97" y="2274"/>
                  </a:lnTo>
                  <a:lnTo>
                    <a:pt x="72" y="2302"/>
                  </a:lnTo>
                  <a:lnTo>
                    <a:pt x="47" y="2331"/>
                  </a:lnTo>
                  <a:lnTo>
                    <a:pt x="24" y="2360"/>
                  </a:lnTo>
                  <a:lnTo>
                    <a:pt x="0" y="2390"/>
                  </a:lnTo>
                  <a:lnTo>
                    <a:pt x="0" y="2390"/>
                  </a:lnTo>
                  <a:lnTo>
                    <a:pt x="5" y="2330"/>
                  </a:lnTo>
                  <a:lnTo>
                    <a:pt x="10" y="2270"/>
                  </a:lnTo>
                  <a:lnTo>
                    <a:pt x="17" y="2211"/>
                  </a:lnTo>
                  <a:lnTo>
                    <a:pt x="26" y="2153"/>
                  </a:lnTo>
                  <a:lnTo>
                    <a:pt x="36" y="2094"/>
                  </a:lnTo>
                  <a:lnTo>
                    <a:pt x="47" y="2037"/>
                  </a:lnTo>
                  <a:lnTo>
                    <a:pt x="60" y="1979"/>
                  </a:lnTo>
                  <a:lnTo>
                    <a:pt x="74" y="1923"/>
                  </a:lnTo>
                  <a:lnTo>
                    <a:pt x="90" y="1866"/>
                  </a:lnTo>
                  <a:lnTo>
                    <a:pt x="106" y="1810"/>
                  </a:lnTo>
                  <a:lnTo>
                    <a:pt x="124" y="1755"/>
                  </a:lnTo>
                  <a:lnTo>
                    <a:pt x="144" y="1700"/>
                  </a:lnTo>
                  <a:lnTo>
                    <a:pt x="164" y="1646"/>
                  </a:lnTo>
                  <a:lnTo>
                    <a:pt x="185" y="1592"/>
                  </a:lnTo>
                  <a:lnTo>
                    <a:pt x="209" y="1539"/>
                  </a:lnTo>
                  <a:lnTo>
                    <a:pt x="232" y="1486"/>
                  </a:lnTo>
                  <a:lnTo>
                    <a:pt x="258" y="1435"/>
                  </a:lnTo>
                  <a:lnTo>
                    <a:pt x="284" y="1384"/>
                  </a:lnTo>
                  <a:lnTo>
                    <a:pt x="312" y="1333"/>
                  </a:lnTo>
                  <a:lnTo>
                    <a:pt x="340" y="1283"/>
                  </a:lnTo>
                  <a:lnTo>
                    <a:pt x="370" y="1235"/>
                  </a:lnTo>
                  <a:lnTo>
                    <a:pt x="402" y="1186"/>
                  </a:lnTo>
                  <a:lnTo>
                    <a:pt x="433" y="1139"/>
                  </a:lnTo>
                  <a:lnTo>
                    <a:pt x="467" y="1091"/>
                  </a:lnTo>
                  <a:lnTo>
                    <a:pt x="501" y="1045"/>
                  </a:lnTo>
                  <a:lnTo>
                    <a:pt x="536" y="999"/>
                  </a:lnTo>
                  <a:lnTo>
                    <a:pt x="572" y="955"/>
                  </a:lnTo>
                  <a:lnTo>
                    <a:pt x="609" y="911"/>
                  </a:lnTo>
                  <a:lnTo>
                    <a:pt x="648" y="869"/>
                  </a:lnTo>
                  <a:lnTo>
                    <a:pt x="687" y="827"/>
                  </a:lnTo>
                  <a:lnTo>
                    <a:pt x="727" y="784"/>
                  </a:lnTo>
                  <a:lnTo>
                    <a:pt x="769" y="744"/>
                  </a:lnTo>
                  <a:lnTo>
                    <a:pt x="810" y="705"/>
                  </a:lnTo>
                  <a:lnTo>
                    <a:pt x="854" y="666"/>
                  </a:lnTo>
                  <a:lnTo>
                    <a:pt x="898" y="628"/>
                  </a:lnTo>
                  <a:lnTo>
                    <a:pt x="941" y="591"/>
                  </a:lnTo>
                  <a:lnTo>
                    <a:pt x="987" y="555"/>
                  </a:lnTo>
                  <a:lnTo>
                    <a:pt x="1033" y="521"/>
                  </a:lnTo>
                  <a:lnTo>
                    <a:pt x="1081" y="486"/>
                  </a:lnTo>
                  <a:lnTo>
                    <a:pt x="1129" y="454"/>
                  </a:lnTo>
                  <a:lnTo>
                    <a:pt x="1178" y="422"/>
                  </a:lnTo>
                  <a:lnTo>
                    <a:pt x="1228" y="391"/>
                  </a:lnTo>
                  <a:lnTo>
                    <a:pt x="1278" y="361"/>
                  </a:lnTo>
                  <a:lnTo>
                    <a:pt x="1328" y="332"/>
                  </a:lnTo>
                  <a:lnTo>
                    <a:pt x="1380" y="305"/>
                  </a:lnTo>
                  <a:lnTo>
                    <a:pt x="1433" y="278"/>
                  </a:lnTo>
                  <a:lnTo>
                    <a:pt x="1486" y="252"/>
                  </a:lnTo>
                  <a:lnTo>
                    <a:pt x="1539" y="228"/>
                  </a:lnTo>
                  <a:lnTo>
                    <a:pt x="1594" y="205"/>
                  </a:lnTo>
                  <a:lnTo>
                    <a:pt x="1649" y="183"/>
                  </a:lnTo>
                  <a:lnTo>
                    <a:pt x="1705" y="162"/>
                  </a:lnTo>
                  <a:lnTo>
                    <a:pt x="1761" y="142"/>
                  </a:lnTo>
                  <a:lnTo>
                    <a:pt x="1819" y="124"/>
                  </a:lnTo>
                  <a:lnTo>
                    <a:pt x="1876" y="106"/>
                  </a:lnTo>
                  <a:lnTo>
                    <a:pt x="1934" y="90"/>
                  </a:lnTo>
                  <a:lnTo>
                    <a:pt x="1993" y="76"/>
                  </a:lnTo>
                  <a:lnTo>
                    <a:pt x="2051" y="62"/>
                  </a:lnTo>
                  <a:lnTo>
                    <a:pt x="2111" y="50"/>
                  </a:lnTo>
                  <a:lnTo>
                    <a:pt x="2171" y="39"/>
                  </a:lnTo>
                  <a:lnTo>
                    <a:pt x="2232" y="30"/>
                  </a:lnTo>
                  <a:lnTo>
                    <a:pt x="2292" y="21"/>
                  </a:lnTo>
                  <a:lnTo>
                    <a:pt x="2354" y="14"/>
                  </a:lnTo>
                  <a:lnTo>
                    <a:pt x="2415" y="9"/>
                  </a:lnTo>
                  <a:lnTo>
                    <a:pt x="2478" y="5"/>
                  </a:lnTo>
                  <a:lnTo>
                    <a:pt x="2478" y="5"/>
                  </a:lnTo>
                  <a:lnTo>
                    <a:pt x="2478" y="5"/>
                  </a:lnTo>
                  <a:lnTo>
                    <a:pt x="2479" y="5"/>
                  </a:lnTo>
                  <a:lnTo>
                    <a:pt x="2481" y="5"/>
                  </a:lnTo>
                  <a:lnTo>
                    <a:pt x="2481" y="5"/>
                  </a:lnTo>
                  <a:lnTo>
                    <a:pt x="2482" y="5"/>
                  </a:lnTo>
                  <a:lnTo>
                    <a:pt x="2482" y="5"/>
                  </a:lnTo>
                  <a:lnTo>
                    <a:pt x="2482" y="5"/>
                  </a:lnTo>
                  <a:lnTo>
                    <a:pt x="2486" y="4"/>
                  </a:lnTo>
                  <a:lnTo>
                    <a:pt x="2486" y="4"/>
                  </a:lnTo>
                  <a:lnTo>
                    <a:pt x="2486" y="4"/>
                  </a:lnTo>
                  <a:lnTo>
                    <a:pt x="2488" y="4"/>
                  </a:lnTo>
                  <a:lnTo>
                    <a:pt x="2488" y="4"/>
                  </a:lnTo>
                  <a:lnTo>
                    <a:pt x="2488" y="4"/>
                  </a:lnTo>
                  <a:lnTo>
                    <a:pt x="2488" y="4"/>
                  </a:lnTo>
                  <a:lnTo>
                    <a:pt x="2490" y="4"/>
                  </a:lnTo>
                  <a:lnTo>
                    <a:pt x="2490" y="4"/>
                  </a:lnTo>
                  <a:lnTo>
                    <a:pt x="2491" y="4"/>
                  </a:lnTo>
                  <a:lnTo>
                    <a:pt x="2491" y="4"/>
                  </a:lnTo>
                  <a:lnTo>
                    <a:pt x="2492" y="4"/>
                  </a:lnTo>
                  <a:lnTo>
                    <a:pt x="2492" y="4"/>
                  </a:lnTo>
                  <a:lnTo>
                    <a:pt x="2492" y="4"/>
                  </a:lnTo>
                  <a:lnTo>
                    <a:pt x="2492" y="4"/>
                  </a:lnTo>
                  <a:lnTo>
                    <a:pt x="2494" y="4"/>
                  </a:lnTo>
                  <a:lnTo>
                    <a:pt x="2494" y="4"/>
                  </a:lnTo>
                  <a:lnTo>
                    <a:pt x="2494" y="4"/>
                  </a:lnTo>
                  <a:lnTo>
                    <a:pt x="2494" y="4"/>
                  </a:lnTo>
                  <a:lnTo>
                    <a:pt x="2496" y="4"/>
                  </a:lnTo>
                  <a:lnTo>
                    <a:pt x="2496" y="4"/>
                  </a:lnTo>
                  <a:lnTo>
                    <a:pt x="2496" y="4"/>
                  </a:lnTo>
                  <a:lnTo>
                    <a:pt x="2496" y="4"/>
                  </a:lnTo>
                  <a:lnTo>
                    <a:pt x="2499" y="4"/>
                  </a:lnTo>
                  <a:lnTo>
                    <a:pt x="2499" y="4"/>
                  </a:lnTo>
                  <a:lnTo>
                    <a:pt x="2499" y="4"/>
                  </a:lnTo>
                  <a:lnTo>
                    <a:pt x="2499" y="4"/>
                  </a:lnTo>
                  <a:lnTo>
                    <a:pt x="2502" y="4"/>
                  </a:lnTo>
                  <a:lnTo>
                    <a:pt x="2503" y="4"/>
                  </a:lnTo>
                  <a:lnTo>
                    <a:pt x="2503" y="4"/>
                  </a:lnTo>
                  <a:lnTo>
                    <a:pt x="2504" y="4"/>
                  </a:lnTo>
                  <a:lnTo>
                    <a:pt x="2504" y="4"/>
                  </a:lnTo>
                  <a:lnTo>
                    <a:pt x="2504" y="4"/>
                  </a:lnTo>
                  <a:lnTo>
                    <a:pt x="2504" y="4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24" y="3"/>
                  </a:lnTo>
                  <a:lnTo>
                    <a:pt x="2524" y="3"/>
                  </a:lnTo>
                  <a:lnTo>
                    <a:pt x="2524" y="3"/>
                  </a:lnTo>
                  <a:lnTo>
                    <a:pt x="2527" y="3"/>
                  </a:lnTo>
                  <a:lnTo>
                    <a:pt x="2527" y="3"/>
                  </a:lnTo>
                  <a:lnTo>
                    <a:pt x="2527" y="3"/>
                  </a:lnTo>
                  <a:lnTo>
                    <a:pt x="2527" y="3"/>
                  </a:lnTo>
                  <a:lnTo>
                    <a:pt x="2529" y="3"/>
                  </a:lnTo>
                  <a:lnTo>
                    <a:pt x="2529" y="3"/>
                  </a:lnTo>
                  <a:lnTo>
                    <a:pt x="2529" y="3"/>
                  </a:lnTo>
                  <a:lnTo>
                    <a:pt x="2529" y="3"/>
                  </a:lnTo>
                  <a:lnTo>
                    <a:pt x="2530" y="3"/>
                  </a:lnTo>
                  <a:lnTo>
                    <a:pt x="2530" y="3"/>
                  </a:lnTo>
                  <a:lnTo>
                    <a:pt x="2531" y="3"/>
                  </a:lnTo>
                  <a:lnTo>
                    <a:pt x="2531" y="3"/>
                  </a:lnTo>
                  <a:lnTo>
                    <a:pt x="2532" y="3"/>
                  </a:lnTo>
                  <a:lnTo>
                    <a:pt x="2532" y="3"/>
                  </a:lnTo>
                  <a:lnTo>
                    <a:pt x="2533" y="3"/>
                  </a:lnTo>
                  <a:lnTo>
                    <a:pt x="2533" y="3"/>
                  </a:lnTo>
                  <a:lnTo>
                    <a:pt x="2534" y="3"/>
                  </a:lnTo>
                  <a:lnTo>
                    <a:pt x="2534" y="3"/>
                  </a:lnTo>
                  <a:lnTo>
                    <a:pt x="2536" y="3"/>
                  </a:lnTo>
                  <a:lnTo>
                    <a:pt x="2536" y="3"/>
                  </a:lnTo>
                  <a:lnTo>
                    <a:pt x="2537" y="1"/>
                  </a:lnTo>
                  <a:lnTo>
                    <a:pt x="2537" y="1"/>
                  </a:lnTo>
                  <a:lnTo>
                    <a:pt x="2537" y="1"/>
                  </a:lnTo>
                  <a:lnTo>
                    <a:pt x="2537" y="1"/>
                  </a:lnTo>
                  <a:lnTo>
                    <a:pt x="2539" y="1"/>
                  </a:lnTo>
                  <a:lnTo>
                    <a:pt x="2539" y="1"/>
                  </a:lnTo>
                  <a:lnTo>
                    <a:pt x="2539" y="1"/>
                  </a:lnTo>
                  <a:lnTo>
                    <a:pt x="2539" y="1"/>
                  </a:lnTo>
                  <a:lnTo>
                    <a:pt x="2540" y="1"/>
                  </a:lnTo>
                  <a:lnTo>
                    <a:pt x="2540" y="1"/>
                  </a:lnTo>
                  <a:lnTo>
                    <a:pt x="2541" y="1"/>
                  </a:lnTo>
                  <a:lnTo>
                    <a:pt x="2541" y="1"/>
                  </a:lnTo>
                  <a:lnTo>
                    <a:pt x="2542" y="1"/>
                  </a:lnTo>
                  <a:lnTo>
                    <a:pt x="2542" y="1"/>
                  </a:lnTo>
                  <a:lnTo>
                    <a:pt x="2543" y="1"/>
                  </a:lnTo>
                  <a:lnTo>
                    <a:pt x="2543" y="1"/>
                  </a:lnTo>
                  <a:lnTo>
                    <a:pt x="2544" y="1"/>
                  </a:lnTo>
                  <a:lnTo>
                    <a:pt x="2544" y="1"/>
                  </a:lnTo>
                  <a:lnTo>
                    <a:pt x="2546" y="1"/>
                  </a:lnTo>
                  <a:lnTo>
                    <a:pt x="2546" y="1"/>
                  </a:lnTo>
                  <a:lnTo>
                    <a:pt x="2547" y="1"/>
                  </a:lnTo>
                  <a:lnTo>
                    <a:pt x="2547" y="1"/>
                  </a:lnTo>
                  <a:lnTo>
                    <a:pt x="2548" y="1"/>
                  </a:lnTo>
                  <a:lnTo>
                    <a:pt x="2548" y="1"/>
                  </a:lnTo>
                  <a:lnTo>
                    <a:pt x="2549" y="1"/>
                  </a:lnTo>
                  <a:lnTo>
                    <a:pt x="2549" y="1"/>
                  </a:lnTo>
                  <a:lnTo>
                    <a:pt x="2549" y="1"/>
                  </a:lnTo>
                  <a:lnTo>
                    <a:pt x="2549" y="1"/>
                  </a:lnTo>
                  <a:lnTo>
                    <a:pt x="2551" y="1"/>
                  </a:lnTo>
                  <a:lnTo>
                    <a:pt x="2551" y="1"/>
                  </a:lnTo>
                  <a:lnTo>
                    <a:pt x="2551" y="1"/>
                  </a:lnTo>
                  <a:lnTo>
                    <a:pt x="2551" y="1"/>
                  </a:lnTo>
                  <a:lnTo>
                    <a:pt x="2552" y="1"/>
                  </a:lnTo>
                  <a:lnTo>
                    <a:pt x="2552" y="1"/>
                  </a:lnTo>
                  <a:lnTo>
                    <a:pt x="2553" y="1"/>
                  </a:lnTo>
                  <a:lnTo>
                    <a:pt x="2553" y="1"/>
                  </a:lnTo>
                  <a:lnTo>
                    <a:pt x="2555" y="1"/>
                  </a:lnTo>
                  <a:lnTo>
                    <a:pt x="2555" y="1"/>
                  </a:lnTo>
                  <a:lnTo>
                    <a:pt x="2556" y="1"/>
                  </a:lnTo>
                  <a:lnTo>
                    <a:pt x="2556" y="1"/>
                  </a:lnTo>
                  <a:lnTo>
                    <a:pt x="2557" y="1"/>
                  </a:lnTo>
                  <a:lnTo>
                    <a:pt x="2557" y="1"/>
                  </a:lnTo>
                  <a:lnTo>
                    <a:pt x="2558" y="1"/>
                  </a:lnTo>
                  <a:lnTo>
                    <a:pt x="2558" y="1"/>
                  </a:lnTo>
                  <a:lnTo>
                    <a:pt x="2559" y="1"/>
                  </a:lnTo>
                  <a:lnTo>
                    <a:pt x="2559" y="1"/>
                  </a:lnTo>
                  <a:lnTo>
                    <a:pt x="2560" y="1"/>
                  </a:lnTo>
                  <a:lnTo>
                    <a:pt x="2560" y="1"/>
                  </a:lnTo>
                  <a:lnTo>
                    <a:pt x="2561" y="1"/>
                  </a:lnTo>
                  <a:lnTo>
                    <a:pt x="2561" y="1"/>
                  </a:lnTo>
                  <a:lnTo>
                    <a:pt x="2562" y="1"/>
                  </a:lnTo>
                  <a:lnTo>
                    <a:pt x="2562" y="1"/>
                  </a:lnTo>
                  <a:lnTo>
                    <a:pt x="2564" y="1"/>
                  </a:lnTo>
                  <a:lnTo>
                    <a:pt x="2564" y="1"/>
                  </a:lnTo>
                  <a:lnTo>
                    <a:pt x="2565" y="1"/>
                  </a:lnTo>
                  <a:lnTo>
                    <a:pt x="2565" y="1"/>
                  </a:lnTo>
                  <a:lnTo>
                    <a:pt x="2566" y="1"/>
                  </a:lnTo>
                  <a:lnTo>
                    <a:pt x="2566" y="1"/>
                  </a:lnTo>
                  <a:lnTo>
                    <a:pt x="2566" y="1"/>
                  </a:lnTo>
                  <a:lnTo>
                    <a:pt x="2566" y="1"/>
                  </a:lnTo>
                  <a:lnTo>
                    <a:pt x="2567" y="1"/>
                  </a:lnTo>
                  <a:lnTo>
                    <a:pt x="2567" y="1"/>
                  </a:lnTo>
                  <a:lnTo>
                    <a:pt x="2568" y="1"/>
                  </a:lnTo>
                  <a:lnTo>
                    <a:pt x="2568" y="1"/>
                  </a:lnTo>
                  <a:lnTo>
                    <a:pt x="2569" y="1"/>
                  </a:lnTo>
                  <a:lnTo>
                    <a:pt x="2569" y="1"/>
                  </a:lnTo>
                  <a:lnTo>
                    <a:pt x="2571" y="1"/>
                  </a:lnTo>
                  <a:lnTo>
                    <a:pt x="2571" y="1"/>
                  </a:lnTo>
                  <a:lnTo>
                    <a:pt x="2571" y="1"/>
                  </a:lnTo>
                  <a:lnTo>
                    <a:pt x="2571" y="1"/>
                  </a:lnTo>
                  <a:lnTo>
                    <a:pt x="2573" y="1"/>
                  </a:lnTo>
                  <a:lnTo>
                    <a:pt x="2573" y="1"/>
                  </a:lnTo>
                  <a:lnTo>
                    <a:pt x="2575" y="1"/>
                  </a:lnTo>
                  <a:lnTo>
                    <a:pt x="2575" y="1"/>
                  </a:lnTo>
                  <a:lnTo>
                    <a:pt x="2576" y="1"/>
                  </a:lnTo>
                  <a:lnTo>
                    <a:pt x="2576" y="1"/>
                  </a:lnTo>
                  <a:lnTo>
                    <a:pt x="2577" y="0"/>
                  </a:lnTo>
                  <a:lnTo>
                    <a:pt x="2577" y="0"/>
                  </a:lnTo>
                  <a:lnTo>
                    <a:pt x="2578" y="0"/>
                  </a:lnTo>
                  <a:lnTo>
                    <a:pt x="2578" y="0"/>
                  </a:lnTo>
                  <a:lnTo>
                    <a:pt x="2578" y="0"/>
                  </a:lnTo>
                  <a:lnTo>
                    <a:pt x="2578" y="0"/>
                  </a:lnTo>
                  <a:lnTo>
                    <a:pt x="2579" y="0"/>
                  </a:lnTo>
                  <a:lnTo>
                    <a:pt x="2579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2" y="0"/>
                  </a:lnTo>
                  <a:lnTo>
                    <a:pt x="2582" y="0"/>
                  </a:lnTo>
                  <a:lnTo>
                    <a:pt x="2583" y="0"/>
                  </a:lnTo>
                  <a:lnTo>
                    <a:pt x="2583" y="0"/>
                  </a:lnTo>
                  <a:lnTo>
                    <a:pt x="2584" y="0"/>
                  </a:lnTo>
                  <a:lnTo>
                    <a:pt x="2584" y="0"/>
                  </a:lnTo>
                  <a:lnTo>
                    <a:pt x="2585" y="0"/>
                  </a:lnTo>
                  <a:lnTo>
                    <a:pt x="2585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7" y="0"/>
                  </a:lnTo>
                  <a:lnTo>
                    <a:pt x="2587" y="0"/>
                  </a:lnTo>
                  <a:lnTo>
                    <a:pt x="2588" y="0"/>
                  </a:lnTo>
                  <a:lnTo>
                    <a:pt x="2588" y="0"/>
                  </a:lnTo>
                  <a:lnTo>
                    <a:pt x="2589" y="0"/>
                  </a:lnTo>
                  <a:lnTo>
                    <a:pt x="2589" y="0"/>
                  </a:lnTo>
                  <a:lnTo>
                    <a:pt x="2590" y="0"/>
                  </a:lnTo>
                  <a:lnTo>
                    <a:pt x="2590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3" y="0"/>
                  </a:lnTo>
                  <a:lnTo>
                    <a:pt x="2593" y="0"/>
                  </a:lnTo>
                  <a:lnTo>
                    <a:pt x="2594" y="0"/>
                  </a:lnTo>
                  <a:lnTo>
                    <a:pt x="2594" y="0"/>
                  </a:lnTo>
                  <a:lnTo>
                    <a:pt x="2594" y="0"/>
                  </a:lnTo>
                  <a:lnTo>
                    <a:pt x="2594" y="0"/>
                  </a:lnTo>
                  <a:lnTo>
                    <a:pt x="2595" y="0"/>
                  </a:lnTo>
                  <a:lnTo>
                    <a:pt x="2595" y="0"/>
                  </a:lnTo>
                  <a:lnTo>
                    <a:pt x="2596" y="0"/>
                  </a:lnTo>
                  <a:lnTo>
                    <a:pt x="2596" y="0"/>
                  </a:lnTo>
                  <a:lnTo>
                    <a:pt x="2597" y="0"/>
                  </a:lnTo>
                  <a:lnTo>
                    <a:pt x="2597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9" y="0"/>
                  </a:lnTo>
                  <a:lnTo>
                    <a:pt x="2599" y="0"/>
                  </a:lnTo>
                  <a:lnTo>
                    <a:pt x="2601" y="0"/>
                  </a:lnTo>
                  <a:lnTo>
                    <a:pt x="2601" y="0"/>
                  </a:lnTo>
                  <a:lnTo>
                    <a:pt x="2602" y="0"/>
                  </a:lnTo>
                  <a:lnTo>
                    <a:pt x="2602" y="0"/>
                  </a:lnTo>
                  <a:lnTo>
                    <a:pt x="2603" y="0"/>
                  </a:lnTo>
                  <a:lnTo>
                    <a:pt x="2603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5" y="0"/>
                  </a:lnTo>
                  <a:lnTo>
                    <a:pt x="2605" y="0"/>
                  </a:lnTo>
                  <a:lnTo>
                    <a:pt x="2606" y="0"/>
                  </a:lnTo>
                  <a:lnTo>
                    <a:pt x="2606" y="0"/>
                  </a:lnTo>
                  <a:lnTo>
                    <a:pt x="2607" y="0"/>
                  </a:lnTo>
                  <a:lnTo>
                    <a:pt x="2607" y="0"/>
                  </a:lnTo>
                  <a:lnTo>
                    <a:pt x="2608" y="0"/>
                  </a:lnTo>
                  <a:lnTo>
                    <a:pt x="2608" y="0"/>
                  </a:lnTo>
                  <a:lnTo>
                    <a:pt x="2608" y="0"/>
                  </a:lnTo>
                  <a:lnTo>
                    <a:pt x="2608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1" y="0"/>
                  </a:lnTo>
                  <a:lnTo>
                    <a:pt x="2611" y="0"/>
                  </a:lnTo>
                  <a:lnTo>
                    <a:pt x="2612" y="0"/>
                  </a:lnTo>
                  <a:lnTo>
                    <a:pt x="2612" y="0"/>
                  </a:lnTo>
                  <a:lnTo>
                    <a:pt x="2613" y="0"/>
                  </a:lnTo>
                  <a:lnTo>
                    <a:pt x="2613" y="0"/>
                  </a:lnTo>
                  <a:lnTo>
                    <a:pt x="2614" y="0"/>
                  </a:lnTo>
                  <a:lnTo>
                    <a:pt x="2614" y="0"/>
                  </a:lnTo>
                  <a:lnTo>
                    <a:pt x="2615" y="0"/>
                  </a:lnTo>
                  <a:lnTo>
                    <a:pt x="2615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7" y="0"/>
                  </a:lnTo>
                  <a:lnTo>
                    <a:pt x="2617" y="0"/>
                  </a:lnTo>
                  <a:lnTo>
                    <a:pt x="2619" y="0"/>
                  </a:lnTo>
                  <a:lnTo>
                    <a:pt x="2619" y="0"/>
                  </a:lnTo>
                  <a:lnTo>
                    <a:pt x="2620" y="0"/>
                  </a:lnTo>
                  <a:lnTo>
                    <a:pt x="2620" y="0"/>
                  </a:lnTo>
                  <a:lnTo>
                    <a:pt x="2621" y="0"/>
                  </a:lnTo>
                  <a:lnTo>
                    <a:pt x="2621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3" y="0"/>
                  </a:lnTo>
                  <a:lnTo>
                    <a:pt x="2623" y="0"/>
                  </a:lnTo>
                  <a:lnTo>
                    <a:pt x="2624" y="0"/>
                  </a:lnTo>
                  <a:lnTo>
                    <a:pt x="2624" y="0"/>
                  </a:lnTo>
                  <a:lnTo>
                    <a:pt x="2624" y="0"/>
                  </a:lnTo>
                  <a:lnTo>
                    <a:pt x="2624" y="0"/>
                  </a:lnTo>
                  <a:lnTo>
                    <a:pt x="2626" y="0"/>
                  </a:lnTo>
                  <a:lnTo>
                    <a:pt x="2626" y="0"/>
                  </a:lnTo>
                  <a:lnTo>
                    <a:pt x="2626" y="0"/>
                  </a:lnTo>
                  <a:lnTo>
                    <a:pt x="2626" y="0"/>
                  </a:lnTo>
                  <a:lnTo>
                    <a:pt x="2629" y="0"/>
                  </a:lnTo>
                  <a:lnTo>
                    <a:pt x="2629" y="0"/>
                  </a:lnTo>
                  <a:lnTo>
                    <a:pt x="2629" y="0"/>
                  </a:lnTo>
                  <a:lnTo>
                    <a:pt x="2629" y="0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92"/>
            <p:cNvSpPr>
              <a:spLocks/>
            </p:cNvSpPr>
            <p:nvPr/>
          </p:nvSpPr>
          <p:spPr bwMode="auto">
            <a:xfrm flipH="1">
              <a:off x="6899317" y="979354"/>
              <a:ext cx="4599165" cy="2181920"/>
            </a:xfrm>
            <a:custGeom>
              <a:avLst/>
              <a:gdLst>
                <a:gd name="T0" fmla="*/ 2638 w 5255"/>
                <a:gd name="T1" fmla="*/ 0 h 2390"/>
                <a:gd name="T2" fmla="*/ 2642 w 5255"/>
                <a:gd name="T3" fmla="*/ 0 h 2390"/>
                <a:gd name="T4" fmla="*/ 2649 w 5255"/>
                <a:gd name="T5" fmla="*/ 0 h 2390"/>
                <a:gd name="T6" fmla="*/ 2653 w 5255"/>
                <a:gd name="T7" fmla="*/ 0 h 2390"/>
                <a:gd name="T8" fmla="*/ 2660 w 5255"/>
                <a:gd name="T9" fmla="*/ 0 h 2390"/>
                <a:gd name="T10" fmla="*/ 2667 w 5255"/>
                <a:gd name="T11" fmla="*/ 0 h 2390"/>
                <a:gd name="T12" fmla="*/ 2675 w 5255"/>
                <a:gd name="T13" fmla="*/ 0 h 2390"/>
                <a:gd name="T14" fmla="*/ 2679 w 5255"/>
                <a:gd name="T15" fmla="*/ 0 h 2390"/>
                <a:gd name="T16" fmla="*/ 2686 w 5255"/>
                <a:gd name="T17" fmla="*/ 0 h 2390"/>
                <a:gd name="T18" fmla="*/ 2690 w 5255"/>
                <a:gd name="T19" fmla="*/ 1 h 2390"/>
                <a:gd name="T20" fmla="*/ 2697 w 5255"/>
                <a:gd name="T21" fmla="*/ 1 h 2390"/>
                <a:gd name="T22" fmla="*/ 2705 w 5255"/>
                <a:gd name="T23" fmla="*/ 1 h 2390"/>
                <a:gd name="T24" fmla="*/ 2712 w 5255"/>
                <a:gd name="T25" fmla="*/ 1 h 2390"/>
                <a:gd name="T26" fmla="*/ 2716 w 5255"/>
                <a:gd name="T27" fmla="*/ 1 h 2390"/>
                <a:gd name="T28" fmla="*/ 2723 w 5255"/>
                <a:gd name="T29" fmla="*/ 1 h 2390"/>
                <a:gd name="T30" fmla="*/ 2727 w 5255"/>
                <a:gd name="T31" fmla="*/ 3 h 2390"/>
                <a:gd name="T32" fmla="*/ 2733 w 5255"/>
                <a:gd name="T33" fmla="*/ 3 h 2390"/>
                <a:gd name="T34" fmla="*/ 2751 w 5255"/>
                <a:gd name="T35" fmla="*/ 3 h 2390"/>
                <a:gd name="T36" fmla="*/ 2757 w 5255"/>
                <a:gd name="T37" fmla="*/ 4 h 2390"/>
                <a:gd name="T38" fmla="*/ 3182 w 5255"/>
                <a:gd name="T39" fmla="*/ 57 h 2390"/>
                <a:gd name="T40" fmla="*/ 3793 w 5255"/>
                <a:gd name="T41" fmla="*/ 261 h 2390"/>
                <a:gd name="T42" fmla="*/ 4327 w 5255"/>
                <a:gd name="T43" fmla="*/ 597 h 2390"/>
                <a:gd name="T44" fmla="*/ 4760 w 5255"/>
                <a:gd name="T45" fmla="*/ 1044 h 2390"/>
                <a:gd name="T46" fmla="*/ 5072 w 5255"/>
                <a:gd name="T47" fmla="*/ 1581 h 2390"/>
                <a:gd name="T48" fmla="*/ 5241 w 5255"/>
                <a:gd name="T49" fmla="*/ 2188 h 2390"/>
                <a:gd name="T50" fmla="*/ 4984 w 5255"/>
                <a:gd name="T51" fmla="*/ 2044 h 2390"/>
                <a:gd name="T52" fmla="*/ 4187 w 5255"/>
                <a:gd name="T53" fmla="*/ 1590 h 2390"/>
                <a:gd name="T54" fmla="*/ 3173 w 5255"/>
                <a:gd name="T55" fmla="*/ 1345 h 2390"/>
                <a:gd name="T56" fmla="*/ 2127 w 5255"/>
                <a:gd name="T57" fmla="*/ 1348 h 2390"/>
                <a:gd name="T58" fmla="*/ 1074 w 5255"/>
                <a:gd name="T59" fmla="*/ 1615 h 2390"/>
                <a:gd name="T60" fmla="*/ 456 w 5255"/>
                <a:gd name="T61" fmla="*/ 1954 h 2390"/>
                <a:gd name="T62" fmla="*/ 123 w 5255"/>
                <a:gd name="T63" fmla="*/ 2244 h 2390"/>
                <a:gd name="T64" fmla="*/ 36 w 5255"/>
                <a:gd name="T65" fmla="*/ 2094 h 2390"/>
                <a:gd name="T66" fmla="*/ 232 w 5255"/>
                <a:gd name="T67" fmla="*/ 1486 h 2390"/>
                <a:gd name="T68" fmla="*/ 572 w 5255"/>
                <a:gd name="T69" fmla="*/ 955 h 2390"/>
                <a:gd name="T70" fmla="*/ 1033 w 5255"/>
                <a:gd name="T71" fmla="*/ 521 h 2390"/>
                <a:gd name="T72" fmla="*/ 1594 w 5255"/>
                <a:gd name="T73" fmla="*/ 205 h 2390"/>
                <a:gd name="T74" fmla="*/ 2232 w 5255"/>
                <a:gd name="T75" fmla="*/ 30 h 2390"/>
                <a:gd name="T76" fmla="*/ 2482 w 5255"/>
                <a:gd name="T77" fmla="*/ 5 h 2390"/>
                <a:gd name="T78" fmla="*/ 2491 w 5255"/>
                <a:gd name="T79" fmla="*/ 4 h 2390"/>
                <a:gd name="T80" fmla="*/ 2496 w 5255"/>
                <a:gd name="T81" fmla="*/ 4 h 2390"/>
                <a:gd name="T82" fmla="*/ 2504 w 5255"/>
                <a:gd name="T83" fmla="*/ 4 h 2390"/>
                <a:gd name="T84" fmla="*/ 2527 w 5255"/>
                <a:gd name="T85" fmla="*/ 3 h 2390"/>
                <a:gd name="T86" fmla="*/ 2532 w 5255"/>
                <a:gd name="T87" fmla="*/ 3 h 2390"/>
                <a:gd name="T88" fmla="*/ 2537 w 5255"/>
                <a:gd name="T89" fmla="*/ 1 h 2390"/>
                <a:gd name="T90" fmla="*/ 2543 w 5255"/>
                <a:gd name="T91" fmla="*/ 1 h 2390"/>
                <a:gd name="T92" fmla="*/ 2549 w 5255"/>
                <a:gd name="T93" fmla="*/ 1 h 2390"/>
                <a:gd name="T94" fmla="*/ 2555 w 5255"/>
                <a:gd name="T95" fmla="*/ 1 h 2390"/>
                <a:gd name="T96" fmla="*/ 2560 w 5255"/>
                <a:gd name="T97" fmla="*/ 1 h 2390"/>
                <a:gd name="T98" fmla="*/ 2566 w 5255"/>
                <a:gd name="T99" fmla="*/ 1 h 2390"/>
                <a:gd name="T100" fmla="*/ 2571 w 5255"/>
                <a:gd name="T101" fmla="*/ 1 h 2390"/>
                <a:gd name="T102" fmla="*/ 2578 w 5255"/>
                <a:gd name="T103" fmla="*/ 0 h 2390"/>
                <a:gd name="T104" fmla="*/ 2584 w 5255"/>
                <a:gd name="T105" fmla="*/ 0 h 2390"/>
                <a:gd name="T106" fmla="*/ 2590 w 5255"/>
                <a:gd name="T107" fmla="*/ 0 h 2390"/>
                <a:gd name="T108" fmla="*/ 2595 w 5255"/>
                <a:gd name="T109" fmla="*/ 0 h 2390"/>
                <a:gd name="T110" fmla="*/ 2602 w 5255"/>
                <a:gd name="T111" fmla="*/ 0 h 2390"/>
                <a:gd name="T112" fmla="*/ 2607 w 5255"/>
                <a:gd name="T113" fmla="*/ 0 h 2390"/>
                <a:gd name="T114" fmla="*/ 2613 w 5255"/>
                <a:gd name="T115" fmla="*/ 0 h 2390"/>
                <a:gd name="T116" fmla="*/ 2619 w 5255"/>
                <a:gd name="T117" fmla="*/ 0 h 2390"/>
                <a:gd name="T118" fmla="*/ 2624 w 5255"/>
                <a:gd name="T119" fmla="*/ 0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55" h="2390">
                  <a:moveTo>
                    <a:pt x="2631" y="0"/>
                  </a:moveTo>
                  <a:lnTo>
                    <a:pt x="2631" y="0"/>
                  </a:lnTo>
                  <a:lnTo>
                    <a:pt x="2633" y="0"/>
                  </a:lnTo>
                  <a:lnTo>
                    <a:pt x="2633" y="0"/>
                  </a:lnTo>
                  <a:lnTo>
                    <a:pt x="2633" y="0"/>
                  </a:lnTo>
                  <a:lnTo>
                    <a:pt x="2633" y="0"/>
                  </a:lnTo>
                  <a:lnTo>
                    <a:pt x="2635" y="0"/>
                  </a:lnTo>
                  <a:lnTo>
                    <a:pt x="2635" y="0"/>
                  </a:lnTo>
                  <a:lnTo>
                    <a:pt x="2635" y="0"/>
                  </a:lnTo>
                  <a:lnTo>
                    <a:pt x="2635" y="0"/>
                  </a:lnTo>
                  <a:lnTo>
                    <a:pt x="2638" y="0"/>
                  </a:lnTo>
                  <a:lnTo>
                    <a:pt x="2638" y="0"/>
                  </a:lnTo>
                  <a:lnTo>
                    <a:pt x="2638" y="0"/>
                  </a:lnTo>
                  <a:lnTo>
                    <a:pt x="2638" y="0"/>
                  </a:lnTo>
                  <a:lnTo>
                    <a:pt x="2639" y="0"/>
                  </a:lnTo>
                  <a:lnTo>
                    <a:pt x="2639" y="0"/>
                  </a:lnTo>
                  <a:lnTo>
                    <a:pt x="2640" y="0"/>
                  </a:lnTo>
                  <a:lnTo>
                    <a:pt x="2640" y="0"/>
                  </a:lnTo>
                  <a:lnTo>
                    <a:pt x="2641" y="0"/>
                  </a:lnTo>
                  <a:lnTo>
                    <a:pt x="2641" y="0"/>
                  </a:lnTo>
                  <a:lnTo>
                    <a:pt x="2642" y="0"/>
                  </a:lnTo>
                  <a:lnTo>
                    <a:pt x="2642" y="0"/>
                  </a:lnTo>
                  <a:lnTo>
                    <a:pt x="2643" y="0"/>
                  </a:lnTo>
                  <a:lnTo>
                    <a:pt x="2643" y="0"/>
                  </a:lnTo>
                  <a:lnTo>
                    <a:pt x="2644" y="0"/>
                  </a:lnTo>
                  <a:lnTo>
                    <a:pt x="2644" y="0"/>
                  </a:lnTo>
                  <a:lnTo>
                    <a:pt x="2645" y="0"/>
                  </a:lnTo>
                  <a:lnTo>
                    <a:pt x="2645" y="0"/>
                  </a:lnTo>
                  <a:lnTo>
                    <a:pt x="2647" y="0"/>
                  </a:lnTo>
                  <a:lnTo>
                    <a:pt x="2647" y="0"/>
                  </a:lnTo>
                  <a:lnTo>
                    <a:pt x="2648" y="0"/>
                  </a:lnTo>
                  <a:lnTo>
                    <a:pt x="2648" y="0"/>
                  </a:lnTo>
                  <a:lnTo>
                    <a:pt x="2649" y="0"/>
                  </a:lnTo>
                  <a:lnTo>
                    <a:pt x="2649" y="0"/>
                  </a:lnTo>
                  <a:lnTo>
                    <a:pt x="2650" y="0"/>
                  </a:lnTo>
                  <a:lnTo>
                    <a:pt x="2650" y="0"/>
                  </a:lnTo>
                  <a:lnTo>
                    <a:pt x="2651" y="0"/>
                  </a:lnTo>
                  <a:lnTo>
                    <a:pt x="2651" y="0"/>
                  </a:lnTo>
                  <a:lnTo>
                    <a:pt x="2651" y="0"/>
                  </a:lnTo>
                  <a:lnTo>
                    <a:pt x="2651" y="0"/>
                  </a:lnTo>
                  <a:lnTo>
                    <a:pt x="2652" y="0"/>
                  </a:lnTo>
                  <a:lnTo>
                    <a:pt x="2652" y="0"/>
                  </a:lnTo>
                  <a:lnTo>
                    <a:pt x="2653" y="0"/>
                  </a:lnTo>
                  <a:lnTo>
                    <a:pt x="2653" y="0"/>
                  </a:lnTo>
                  <a:lnTo>
                    <a:pt x="2654" y="0"/>
                  </a:lnTo>
                  <a:lnTo>
                    <a:pt x="2654" y="0"/>
                  </a:lnTo>
                  <a:lnTo>
                    <a:pt x="2656" y="0"/>
                  </a:lnTo>
                  <a:lnTo>
                    <a:pt x="2656" y="0"/>
                  </a:lnTo>
                  <a:lnTo>
                    <a:pt x="2657" y="0"/>
                  </a:lnTo>
                  <a:lnTo>
                    <a:pt x="2657" y="0"/>
                  </a:lnTo>
                  <a:lnTo>
                    <a:pt x="2658" y="0"/>
                  </a:lnTo>
                  <a:lnTo>
                    <a:pt x="2658" y="0"/>
                  </a:lnTo>
                  <a:lnTo>
                    <a:pt x="2659" y="0"/>
                  </a:lnTo>
                  <a:lnTo>
                    <a:pt x="2659" y="0"/>
                  </a:lnTo>
                  <a:lnTo>
                    <a:pt x="2660" y="0"/>
                  </a:lnTo>
                  <a:lnTo>
                    <a:pt x="2660" y="0"/>
                  </a:lnTo>
                  <a:lnTo>
                    <a:pt x="2661" y="0"/>
                  </a:lnTo>
                  <a:lnTo>
                    <a:pt x="2661" y="0"/>
                  </a:lnTo>
                  <a:lnTo>
                    <a:pt x="2662" y="0"/>
                  </a:lnTo>
                  <a:lnTo>
                    <a:pt x="2662" y="0"/>
                  </a:lnTo>
                  <a:lnTo>
                    <a:pt x="2663" y="0"/>
                  </a:lnTo>
                  <a:lnTo>
                    <a:pt x="2663" y="0"/>
                  </a:lnTo>
                  <a:lnTo>
                    <a:pt x="2667" y="0"/>
                  </a:lnTo>
                  <a:lnTo>
                    <a:pt x="2667" y="0"/>
                  </a:lnTo>
                  <a:lnTo>
                    <a:pt x="2667" y="0"/>
                  </a:lnTo>
                  <a:lnTo>
                    <a:pt x="2667" y="0"/>
                  </a:lnTo>
                  <a:lnTo>
                    <a:pt x="2669" y="0"/>
                  </a:lnTo>
                  <a:lnTo>
                    <a:pt x="2669" y="0"/>
                  </a:lnTo>
                  <a:lnTo>
                    <a:pt x="2670" y="0"/>
                  </a:lnTo>
                  <a:lnTo>
                    <a:pt x="2670" y="0"/>
                  </a:lnTo>
                  <a:lnTo>
                    <a:pt x="2671" y="0"/>
                  </a:lnTo>
                  <a:lnTo>
                    <a:pt x="2671" y="0"/>
                  </a:lnTo>
                  <a:lnTo>
                    <a:pt x="2672" y="0"/>
                  </a:lnTo>
                  <a:lnTo>
                    <a:pt x="2672" y="0"/>
                  </a:lnTo>
                  <a:lnTo>
                    <a:pt x="2674" y="0"/>
                  </a:lnTo>
                  <a:lnTo>
                    <a:pt x="2674" y="0"/>
                  </a:lnTo>
                  <a:lnTo>
                    <a:pt x="2675" y="0"/>
                  </a:lnTo>
                  <a:lnTo>
                    <a:pt x="2675" y="0"/>
                  </a:lnTo>
                  <a:lnTo>
                    <a:pt x="2676" y="0"/>
                  </a:lnTo>
                  <a:lnTo>
                    <a:pt x="2676" y="0"/>
                  </a:lnTo>
                  <a:lnTo>
                    <a:pt x="2677" y="0"/>
                  </a:lnTo>
                  <a:lnTo>
                    <a:pt x="2677" y="0"/>
                  </a:lnTo>
                  <a:lnTo>
                    <a:pt x="2677" y="0"/>
                  </a:lnTo>
                  <a:lnTo>
                    <a:pt x="2677" y="0"/>
                  </a:lnTo>
                  <a:lnTo>
                    <a:pt x="2678" y="0"/>
                  </a:lnTo>
                  <a:lnTo>
                    <a:pt x="2678" y="0"/>
                  </a:lnTo>
                  <a:lnTo>
                    <a:pt x="2679" y="0"/>
                  </a:lnTo>
                  <a:lnTo>
                    <a:pt x="2679" y="0"/>
                  </a:lnTo>
                  <a:lnTo>
                    <a:pt x="2680" y="0"/>
                  </a:lnTo>
                  <a:lnTo>
                    <a:pt x="2680" y="0"/>
                  </a:lnTo>
                  <a:lnTo>
                    <a:pt x="2681" y="0"/>
                  </a:lnTo>
                  <a:lnTo>
                    <a:pt x="2681" y="0"/>
                  </a:lnTo>
                  <a:lnTo>
                    <a:pt x="2682" y="0"/>
                  </a:lnTo>
                  <a:lnTo>
                    <a:pt x="2682" y="0"/>
                  </a:lnTo>
                  <a:lnTo>
                    <a:pt x="2684" y="0"/>
                  </a:lnTo>
                  <a:lnTo>
                    <a:pt x="2684" y="0"/>
                  </a:lnTo>
                  <a:lnTo>
                    <a:pt x="2685" y="0"/>
                  </a:lnTo>
                  <a:lnTo>
                    <a:pt x="2685" y="0"/>
                  </a:lnTo>
                  <a:lnTo>
                    <a:pt x="2686" y="0"/>
                  </a:lnTo>
                  <a:lnTo>
                    <a:pt x="2686" y="0"/>
                  </a:lnTo>
                  <a:lnTo>
                    <a:pt x="2687" y="1"/>
                  </a:lnTo>
                  <a:lnTo>
                    <a:pt x="2687" y="1"/>
                  </a:lnTo>
                  <a:lnTo>
                    <a:pt x="2687" y="1"/>
                  </a:lnTo>
                  <a:lnTo>
                    <a:pt x="2687" y="1"/>
                  </a:lnTo>
                  <a:lnTo>
                    <a:pt x="2689" y="1"/>
                  </a:lnTo>
                  <a:lnTo>
                    <a:pt x="2689" y="1"/>
                  </a:lnTo>
                  <a:lnTo>
                    <a:pt x="2689" y="1"/>
                  </a:lnTo>
                  <a:lnTo>
                    <a:pt x="2689" y="1"/>
                  </a:lnTo>
                  <a:lnTo>
                    <a:pt x="2690" y="1"/>
                  </a:lnTo>
                  <a:lnTo>
                    <a:pt x="2690" y="1"/>
                  </a:lnTo>
                  <a:lnTo>
                    <a:pt x="2691" y="1"/>
                  </a:lnTo>
                  <a:lnTo>
                    <a:pt x="2691" y="1"/>
                  </a:lnTo>
                  <a:lnTo>
                    <a:pt x="2693" y="1"/>
                  </a:lnTo>
                  <a:lnTo>
                    <a:pt x="2693" y="1"/>
                  </a:lnTo>
                  <a:lnTo>
                    <a:pt x="2694" y="1"/>
                  </a:lnTo>
                  <a:lnTo>
                    <a:pt x="2694" y="1"/>
                  </a:lnTo>
                  <a:lnTo>
                    <a:pt x="2695" y="1"/>
                  </a:lnTo>
                  <a:lnTo>
                    <a:pt x="2695" y="1"/>
                  </a:lnTo>
                  <a:lnTo>
                    <a:pt x="2696" y="1"/>
                  </a:lnTo>
                  <a:lnTo>
                    <a:pt x="2696" y="1"/>
                  </a:lnTo>
                  <a:lnTo>
                    <a:pt x="2697" y="1"/>
                  </a:lnTo>
                  <a:lnTo>
                    <a:pt x="2697" y="1"/>
                  </a:lnTo>
                  <a:lnTo>
                    <a:pt x="2698" y="1"/>
                  </a:lnTo>
                  <a:lnTo>
                    <a:pt x="2698" y="1"/>
                  </a:lnTo>
                  <a:lnTo>
                    <a:pt x="2699" y="1"/>
                  </a:lnTo>
                  <a:lnTo>
                    <a:pt x="2699" y="1"/>
                  </a:lnTo>
                  <a:lnTo>
                    <a:pt x="2699" y="1"/>
                  </a:lnTo>
                  <a:lnTo>
                    <a:pt x="2699" y="1"/>
                  </a:lnTo>
                  <a:lnTo>
                    <a:pt x="2705" y="1"/>
                  </a:lnTo>
                  <a:lnTo>
                    <a:pt x="2705" y="1"/>
                  </a:lnTo>
                  <a:lnTo>
                    <a:pt x="2705" y="1"/>
                  </a:lnTo>
                  <a:lnTo>
                    <a:pt x="2705" y="1"/>
                  </a:lnTo>
                  <a:lnTo>
                    <a:pt x="2706" y="1"/>
                  </a:lnTo>
                  <a:lnTo>
                    <a:pt x="2706" y="1"/>
                  </a:lnTo>
                  <a:lnTo>
                    <a:pt x="2707" y="1"/>
                  </a:lnTo>
                  <a:lnTo>
                    <a:pt x="2707" y="1"/>
                  </a:lnTo>
                  <a:lnTo>
                    <a:pt x="2708" y="1"/>
                  </a:lnTo>
                  <a:lnTo>
                    <a:pt x="2708" y="1"/>
                  </a:lnTo>
                  <a:lnTo>
                    <a:pt x="2709" y="1"/>
                  </a:lnTo>
                  <a:lnTo>
                    <a:pt x="2709" y="1"/>
                  </a:lnTo>
                  <a:lnTo>
                    <a:pt x="2711" y="1"/>
                  </a:lnTo>
                  <a:lnTo>
                    <a:pt x="2711" y="1"/>
                  </a:lnTo>
                  <a:lnTo>
                    <a:pt x="2712" y="1"/>
                  </a:lnTo>
                  <a:lnTo>
                    <a:pt x="2712" y="1"/>
                  </a:lnTo>
                  <a:lnTo>
                    <a:pt x="2713" y="1"/>
                  </a:lnTo>
                  <a:lnTo>
                    <a:pt x="2713" y="1"/>
                  </a:lnTo>
                  <a:lnTo>
                    <a:pt x="2713" y="1"/>
                  </a:lnTo>
                  <a:lnTo>
                    <a:pt x="2713" y="1"/>
                  </a:lnTo>
                  <a:lnTo>
                    <a:pt x="2715" y="1"/>
                  </a:lnTo>
                  <a:lnTo>
                    <a:pt x="2715" y="1"/>
                  </a:lnTo>
                  <a:lnTo>
                    <a:pt x="2715" y="1"/>
                  </a:lnTo>
                  <a:lnTo>
                    <a:pt x="2715" y="1"/>
                  </a:lnTo>
                  <a:lnTo>
                    <a:pt x="2716" y="1"/>
                  </a:lnTo>
                  <a:lnTo>
                    <a:pt x="2716" y="1"/>
                  </a:lnTo>
                  <a:lnTo>
                    <a:pt x="2717" y="1"/>
                  </a:lnTo>
                  <a:lnTo>
                    <a:pt x="2717" y="1"/>
                  </a:lnTo>
                  <a:lnTo>
                    <a:pt x="2718" y="1"/>
                  </a:lnTo>
                  <a:lnTo>
                    <a:pt x="2718" y="1"/>
                  </a:lnTo>
                  <a:lnTo>
                    <a:pt x="2719" y="1"/>
                  </a:lnTo>
                  <a:lnTo>
                    <a:pt x="2719" y="1"/>
                  </a:lnTo>
                  <a:lnTo>
                    <a:pt x="2721" y="1"/>
                  </a:lnTo>
                  <a:lnTo>
                    <a:pt x="2721" y="1"/>
                  </a:lnTo>
                  <a:lnTo>
                    <a:pt x="2722" y="1"/>
                  </a:lnTo>
                  <a:lnTo>
                    <a:pt x="2722" y="1"/>
                  </a:lnTo>
                  <a:lnTo>
                    <a:pt x="2723" y="1"/>
                  </a:lnTo>
                  <a:lnTo>
                    <a:pt x="2723" y="1"/>
                  </a:lnTo>
                  <a:lnTo>
                    <a:pt x="2723" y="1"/>
                  </a:lnTo>
                  <a:lnTo>
                    <a:pt x="2723" y="1"/>
                  </a:lnTo>
                  <a:lnTo>
                    <a:pt x="2725" y="1"/>
                  </a:lnTo>
                  <a:lnTo>
                    <a:pt x="2725" y="1"/>
                  </a:lnTo>
                  <a:lnTo>
                    <a:pt x="2725" y="1"/>
                  </a:lnTo>
                  <a:lnTo>
                    <a:pt x="2725" y="1"/>
                  </a:lnTo>
                  <a:lnTo>
                    <a:pt x="2727" y="3"/>
                  </a:lnTo>
                  <a:lnTo>
                    <a:pt x="2727" y="3"/>
                  </a:lnTo>
                  <a:lnTo>
                    <a:pt x="2727" y="3"/>
                  </a:lnTo>
                  <a:lnTo>
                    <a:pt x="2727" y="3"/>
                  </a:lnTo>
                  <a:lnTo>
                    <a:pt x="2728" y="3"/>
                  </a:lnTo>
                  <a:lnTo>
                    <a:pt x="2728" y="3"/>
                  </a:lnTo>
                  <a:lnTo>
                    <a:pt x="2730" y="3"/>
                  </a:lnTo>
                  <a:lnTo>
                    <a:pt x="2730" y="3"/>
                  </a:lnTo>
                  <a:lnTo>
                    <a:pt x="2731" y="3"/>
                  </a:lnTo>
                  <a:lnTo>
                    <a:pt x="2731" y="3"/>
                  </a:lnTo>
                  <a:lnTo>
                    <a:pt x="2732" y="3"/>
                  </a:lnTo>
                  <a:lnTo>
                    <a:pt x="2732" y="3"/>
                  </a:lnTo>
                  <a:lnTo>
                    <a:pt x="2733" y="3"/>
                  </a:lnTo>
                  <a:lnTo>
                    <a:pt x="2733" y="3"/>
                  </a:lnTo>
                  <a:lnTo>
                    <a:pt x="2733" y="3"/>
                  </a:lnTo>
                  <a:lnTo>
                    <a:pt x="2733" y="3"/>
                  </a:lnTo>
                  <a:lnTo>
                    <a:pt x="2746" y="3"/>
                  </a:lnTo>
                  <a:lnTo>
                    <a:pt x="2746" y="3"/>
                  </a:lnTo>
                  <a:lnTo>
                    <a:pt x="2746" y="3"/>
                  </a:lnTo>
                  <a:lnTo>
                    <a:pt x="2749" y="3"/>
                  </a:lnTo>
                  <a:lnTo>
                    <a:pt x="2749" y="3"/>
                  </a:lnTo>
                  <a:lnTo>
                    <a:pt x="2749" y="3"/>
                  </a:lnTo>
                  <a:lnTo>
                    <a:pt x="2749" y="3"/>
                  </a:lnTo>
                  <a:lnTo>
                    <a:pt x="2751" y="3"/>
                  </a:lnTo>
                  <a:lnTo>
                    <a:pt x="2751" y="3"/>
                  </a:lnTo>
                  <a:lnTo>
                    <a:pt x="2751" y="3"/>
                  </a:lnTo>
                  <a:lnTo>
                    <a:pt x="2753" y="3"/>
                  </a:lnTo>
                  <a:lnTo>
                    <a:pt x="2753" y="3"/>
                  </a:lnTo>
                  <a:lnTo>
                    <a:pt x="2753" y="3"/>
                  </a:lnTo>
                  <a:lnTo>
                    <a:pt x="2753" y="3"/>
                  </a:lnTo>
                  <a:lnTo>
                    <a:pt x="2754" y="4"/>
                  </a:lnTo>
                  <a:lnTo>
                    <a:pt x="2754" y="4"/>
                  </a:lnTo>
                  <a:lnTo>
                    <a:pt x="2755" y="4"/>
                  </a:lnTo>
                  <a:lnTo>
                    <a:pt x="2755" y="4"/>
                  </a:lnTo>
                  <a:lnTo>
                    <a:pt x="2757" y="4"/>
                  </a:lnTo>
                  <a:lnTo>
                    <a:pt x="2757" y="4"/>
                  </a:lnTo>
                  <a:lnTo>
                    <a:pt x="2757" y="4"/>
                  </a:lnTo>
                  <a:lnTo>
                    <a:pt x="2757" y="4"/>
                  </a:lnTo>
                  <a:lnTo>
                    <a:pt x="2761" y="4"/>
                  </a:lnTo>
                  <a:lnTo>
                    <a:pt x="2761" y="4"/>
                  </a:lnTo>
                  <a:lnTo>
                    <a:pt x="2761" y="4"/>
                  </a:lnTo>
                  <a:lnTo>
                    <a:pt x="2822" y="7"/>
                  </a:lnTo>
                  <a:lnTo>
                    <a:pt x="2883" y="12"/>
                  </a:lnTo>
                  <a:lnTo>
                    <a:pt x="2944" y="18"/>
                  </a:lnTo>
                  <a:lnTo>
                    <a:pt x="3003" y="25"/>
                  </a:lnTo>
                  <a:lnTo>
                    <a:pt x="3064" y="35"/>
                  </a:lnTo>
                  <a:lnTo>
                    <a:pt x="3122" y="45"/>
                  </a:lnTo>
                  <a:lnTo>
                    <a:pt x="3182" y="57"/>
                  </a:lnTo>
                  <a:lnTo>
                    <a:pt x="3240" y="68"/>
                  </a:lnTo>
                  <a:lnTo>
                    <a:pt x="3297" y="82"/>
                  </a:lnTo>
                  <a:lnTo>
                    <a:pt x="3356" y="98"/>
                  </a:lnTo>
                  <a:lnTo>
                    <a:pt x="3412" y="114"/>
                  </a:lnTo>
                  <a:lnTo>
                    <a:pt x="3468" y="132"/>
                  </a:lnTo>
                  <a:lnTo>
                    <a:pt x="3524" y="151"/>
                  </a:lnTo>
                  <a:lnTo>
                    <a:pt x="3579" y="170"/>
                  </a:lnTo>
                  <a:lnTo>
                    <a:pt x="3634" y="192"/>
                  </a:lnTo>
                  <a:lnTo>
                    <a:pt x="3688" y="213"/>
                  </a:lnTo>
                  <a:lnTo>
                    <a:pt x="3740" y="237"/>
                  </a:lnTo>
                  <a:lnTo>
                    <a:pt x="3793" y="261"/>
                  </a:lnTo>
                  <a:lnTo>
                    <a:pt x="3846" y="287"/>
                  </a:lnTo>
                  <a:lnTo>
                    <a:pt x="3897" y="313"/>
                  </a:lnTo>
                  <a:lnTo>
                    <a:pt x="3948" y="341"/>
                  </a:lnTo>
                  <a:lnTo>
                    <a:pt x="3997" y="369"/>
                  </a:lnTo>
                  <a:lnTo>
                    <a:pt x="4047" y="399"/>
                  </a:lnTo>
                  <a:lnTo>
                    <a:pt x="4096" y="429"/>
                  </a:lnTo>
                  <a:lnTo>
                    <a:pt x="4143" y="460"/>
                  </a:lnTo>
                  <a:lnTo>
                    <a:pt x="4190" y="494"/>
                  </a:lnTo>
                  <a:lnTo>
                    <a:pt x="4236" y="527"/>
                  </a:lnTo>
                  <a:lnTo>
                    <a:pt x="4282" y="562"/>
                  </a:lnTo>
                  <a:lnTo>
                    <a:pt x="4327" y="597"/>
                  </a:lnTo>
                  <a:lnTo>
                    <a:pt x="4371" y="633"/>
                  </a:lnTo>
                  <a:lnTo>
                    <a:pt x="4413" y="671"/>
                  </a:lnTo>
                  <a:lnTo>
                    <a:pt x="4456" y="709"/>
                  </a:lnTo>
                  <a:lnTo>
                    <a:pt x="4496" y="748"/>
                  </a:lnTo>
                  <a:lnTo>
                    <a:pt x="4537" y="788"/>
                  </a:lnTo>
                  <a:lnTo>
                    <a:pt x="4576" y="829"/>
                  </a:lnTo>
                  <a:lnTo>
                    <a:pt x="4615" y="870"/>
                  </a:lnTo>
                  <a:lnTo>
                    <a:pt x="4652" y="912"/>
                  </a:lnTo>
                  <a:lnTo>
                    <a:pt x="4689" y="955"/>
                  </a:lnTo>
                  <a:lnTo>
                    <a:pt x="4725" y="999"/>
                  </a:lnTo>
                  <a:lnTo>
                    <a:pt x="4760" y="1044"/>
                  </a:lnTo>
                  <a:lnTo>
                    <a:pt x="4794" y="1089"/>
                  </a:lnTo>
                  <a:lnTo>
                    <a:pt x="4826" y="1135"/>
                  </a:lnTo>
                  <a:lnTo>
                    <a:pt x="4858" y="1182"/>
                  </a:lnTo>
                  <a:lnTo>
                    <a:pt x="4888" y="1229"/>
                  </a:lnTo>
                  <a:lnTo>
                    <a:pt x="4918" y="1278"/>
                  </a:lnTo>
                  <a:lnTo>
                    <a:pt x="4946" y="1327"/>
                  </a:lnTo>
                  <a:lnTo>
                    <a:pt x="4973" y="1376"/>
                  </a:lnTo>
                  <a:lnTo>
                    <a:pt x="5000" y="1427"/>
                  </a:lnTo>
                  <a:lnTo>
                    <a:pt x="5025" y="1478"/>
                  </a:lnTo>
                  <a:lnTo>
                    <a:pt x="5048" y="1530"/>
                  </a:lnTo>
                  <a:lnTo>
                    <a:pt x="5072" y="1581"/>
                  </a:lnTo>
                  <a:lnTo>
                    <a:pt x="5093" y="1633"/>
                  </a:lnTo>
                  <a:lnTo>
                    <a:pt x="5113" y="1687"/>
                  </a:lnTo>
                  <a:lnTo>
                    <a:pt x="5132" y="1740"/>
                  </a:lnTo>
                  <a:lnTo>
                    <a:pt x="5150" y="1795"/>
                  </a:lnTo>
                  <a:lnTo>
                    <a:pt x="5167" y="1849"/>
                  </a:lnTo>
                  <a:lnTo>
                    <a:pt x="5183" y="1905"/>
                  </a:lnTo>
                  <a:lnTo>
                    <a:pt x="5198" y="1960"/>
                  </a:lnTo>
                  <a:lnTo>
                    <a:pt x="5210" y="2017"/>
                  </a:lnTo>
                  <a:lnTo>
                    <a:pt x="5222" y="2074"/>
                  </a:lnTo>
                  <a:lnTo>
                    <a:pt x="5232" y="2131"/>
                  </a:lnTo>
                  <a:lnTo>
                    <a:pt x="5241" y="2188"/>
                  </a:lnTo>
                  <a:lnTo>
                    <a:pt x="5249" y="2247"/>
                  </a:lnTo>
                  <a:lnTo>
                    <a:pt x="5255" y="2305"/>
                  </a:lnTo>
                  <a:lnTo>
                    <a:pt x="5255" y="2305"/>
                  </a:lnTo>
                  <a:lnTo>
                    <a:pt x="5231" y="2277"/>
                  </a:lnTo>
                  <a:lnTo>
                    <a:pt x="5207" y="2250"/>
                  </a:lnTo>
                  <a:lnTo>
                    <a:pt x="5181" y="2223"/>
                  </a:lnTo>
                  <a:lnTo>
                    <a:pt x="5155" y="2197"/>
                  </a:lnTo>
                  <a:lnTo>
                    <a:pt x="5128" y="2170"/>
                  </a:lnTo>
                  <a:lnTo>
                    <a:pt x="5101" y="2144"/>
                  </a:lnTo>
                  <a:lnTo>
                    <a:pt x="5044" y="2093"/>
                  </a:lnTo>
                  <a:lnTo>
                    <a:pt x="4984" y="2044"/>
                  </a:lnTo>
                  <a:lnTo>
                    <a:pt x="4924" y="1995"/>
                  </a:lnTo>
                  <a:lnTo>
                    <a:pt x="4860" y="1947"/>
                  </a:lnTo>
                  <a:lnTo>
                    <a:pt x="4794" y="1902"/>
                  </a:lnTo>
                  <a:lnTo>
                    <a:pt x="4725" y="1858"/>
                  </a:lnTo>
                  <a:lnTo>
                    <a:pt x="4655" y="1815"/>
                  </a:lnTo>
                  <a:lnTo>
                    <a:pt x="4582" y="1774"/>
                  </a:lnTo>
                  <a:lnTo>
                    <a:pt x="4507" y="1734"/>
                  </a:lnTo>
                  <a:lnTo>
                    <a:pt x="4429" y="1695"/>
                  </a:lnTo>
                  <a:lnTo>
                    <a:pt x="4351" y="1658"/>
                  </a:lnTo>
                  <a:lnTo>
                    <a:pt x="4270" y="1623"/>
                  </a:lnTo>
                  <a:lnTo>
                    <a:pt x="4187" y="1590"/>
                  </a:lnTo>
                  <a:lnTo>
                    <a:pt x="4103" y="1559"/>
                  </a:lnTo>
                  <a:lnTo>
                    <a:pt x="4016" y="1528"/>
                  </a:lnTo>
                  <a:lnTo>
                    <a:pt x="3929" y="1500"/>
                  </a:lnTo>
                  <a:lnTo>
                    <a:pt x="3839" y="1474"/>
                  </a:lnTo>
                  <a:lnTo>
                    <a:pt x="3748" y="1450"/>
                  </a:lnTo>
                  <a:lnTo>
                    <a:pt x="3655" y="1427"/>
                  </a:lnTo>
                  <a:lnTo>
                    <a:pt x="3562" y="1406"/>
                  </a:lnTo>
                  <a:lnTo>
                    <a:pt x="3467" y="1388"/>
                  </a:lnTo>
                  <a:lnTo>
                    <a:pt x="3370" y="1372"/>
                  </a:lnTo>
                  <a:lnTo>
                    <a:pt x="3271" y="1358"/>
                  </a:lnTo>
                  <a:lnTo>
                    <a:pt x="3173" y="1345"/>
                  </a:lnTo>
                  <a:lnTo>
                    <a:pt x="3073" y="1335"/>
                  </a:lnTo>
                  <a:lnTo>
                    <a:pt x="2972" y="1328"/>
                  </a:lnTo>
                  <a:lnTo>
                    <a:pt x="2870" y="1321"/>
                  </a:lnTo>
                  <a:lnTo>
                    <a:pt x="2767" y="1318"/>
                  </a:lnTo>
                  <a:lnTo>
                    <a:pt x="2662" y="1317"/>
                  </a:lnTo>
                  <a:lnTo>
                    <a:pt x="2662" y="1317"/>
                  </a:lnTo>
                  <a:lnTo>
                    <a:pt x="2553" y="1318"/>
                  </a:lnTo>
                  <a:lnTo>
                    <a:pt x="2445" y="1322"/>
                  </a:lnTo>
                  <a:lnTo>
                    <a:pt x="2338" y="1329"/>
                  </a:lnTo>
                  <a:lnTo>
                    <a:pt x="2233" y="1337"/>
                  </a:lnTo>
                  <a:lnTo>
                    <a:pt x="2127" y="1348"/>
                  </a:lnTo>
                  <a:lnTo>
                    <a:pt x="2024" y="1361"/>
                  </a:lnTo>
                  <a:lnTo>
                    <a:pt x="1922" y="1377"/>
                  </a:lnTo>
                  <a:lnTo>
                    <a:pt x="1821" y="1396"/>
                  </a:lnTo>
                  <a:lnTo>
                    <a:pt x="1722" y="1415"/>
                  </a:lnTo>
                  <a:lnTo>
                    <a:pt x="1625" y="1438"/>
                  </a:lnTo>
                  <a:lnTo>
                    <a:pt x="1528" y="1463"/>
                  </a:lnTo>
                  <a:lnTo>
                    <a:pt x="1434" y="1489"/>
                  </a:lnTo>
                  <a:lnTo>
                    <a:pt x="1341" y="1518"/>
                  </a:lnTo>
                  <a:lnTo>
                    <a:pt x="1250" y="1548"/>
                  </a:lnTo>
                  <a:lnTo>
                    <a:pt x="1161" y="1580"/>
                  </a:lnTo>
                  <a:lnTo>
                    <a:pt x="1074" y="1615"/>
                  </a:lnTo>
                  <a:lnTo>
                    <a:pt x="989" y="1652"/>
                  </a:lnTo>
                  <a:lnTo>
                    <a:pt x="906" y="1689"/>
                  </a:lnTo>
                  <a:lnTo>
                    <a:pt x="825" y="1729"/>
                  </a:lnTo>
                  <a:lnTo>
                    <a:pt x="746" y="1771"/>
                  </a:lnTo>
                  <a:lnTo>
                    <a:pt x="670" y="1815"/>
                  </a:lnTo>
                  <a:lnTo>
                    <a:pt x="633" y="1837"/>
                  </a:lnTo>
                  <a:lnTo>
                    <a:pt x="596" y="1860"/>
                  </a:lnTo>
                  <a:lnTo>
                    <a:pt x="560" y="1883"/>
                  </a:lnTo>
                  <a:lnTo>
                    <a:pt x="524" y="1906"/>
                  </a:lnTo>
                  <a:lnTo>
                    <a:pt x="489" y="1930"/>
                  </a:lnTo>
                  <a:lnTo>
                    <a:pt x="456" y="1954"/>
                  </a:lnTo>
                  <a:lnTo>
                    <a:pt x="422" y="1979"/>
                  </a:lnTo>
                  <a:lnTo>
                    <a:pt x="388" y="2004"/>
                  </a:lnTo>
                  <a:lnTo>
                    <a:pt x="357" y="2030"/>
                  </a:lnTo>
                  <a:lnTo>
                    <a:pt x="324" y="2055"/>
                  </a:lnTo>
                  <a:lnTo>
                    <a:pt x="294" y="2081"/>
                  </a:lnTo>
                  <a:lnTo>
                    <a:pt x="264" y="2107"/>
                  </a:lnTo>
                  <a:lnTo>
                    <a:pt x="234" y="2134"/>
                  </a:lnTo>
                  <a:lnTo>
                    <a:pt x="206" y="2161"/>
                  </a:lnTo>
                  <a:lnTo>
                    <a:pt x="178" y="2189"/>
                  </a:lnTo>
                  <a:lnTo>
                    <a:pt x="149" y="2216"/>
                  </a:lnTo>
                  <a:lnTo>
                    <a:pt x="123" y="2244"/>
                  </a:lnTo>
                  <a:lnTo>
                    <a:pt x="97" y="2274"/>
                  </a:lnTo>
                  <a:lnTo>
                    <a:pt x="72" y="2302"/>
                  </a:lnTo>
                  <a:lnTo>
                    <a:pt x="47" y="2331"/>
                  </a:lnTo>
                  <a:lnTo>
                    <a:pt x="24" y="2360"/>
                  </a:lnTo>
                  <a:lnTo>
                    <a:pt x="0" y="2390"/>
                  </a:lnTo>
                  <a:lnTo>
                    <a:pt x="0" y="2390"/>
                  </a:lnTo>
                  <a:lnTo>
                    <a:pt x="5" y="2330"/>
                  </a:lnTo>
                  <a:lnTo>
                    <a:pt x="10" y="2270"/>
                  </a:lnTo>
                  <a:lnTo>
                    <a:pt x="17" y="2211"/>
                  </a:lnTo>
                  <a:lnTo>
                    <a:pt x="26" y="2153"/>
                  </a:lnTo>
                  <a:lnTo>
                    <a:pt x="36" y="2094"/>
                  </a:lnTo>
                  <a:lnTo>
                    <a:pt x="47" y="2037"/>
                  </a:lnTo>
                  <a:lnTo>
                    <a:pt x="60" y="1979"/>
                  </a:lnTo>
                  <a:lnTo>
                    <a:pt x="74" y="1923"/>
                  </a:lnTo>
                  <a:lnTo>
                    <a:pt x="90" y="1866"/>
                  </a:lnTo>
                  <a:lnTo>
                    <a:pt x="106" y="1810"/>
                  </a:lnTo>
                  <a:lnTo>
                    <a:pt x="124" y="1755"/>
                  </a:lnTo>
                  <a:lnTo>
                    <a:pt x="144" y="1700"/>
                  </a:lnTo>
                  <a:lnTo>
                    <a:pt x="164" y="1646"/>
                  </a:lnTo>
                  <a:lnTo>
                    <a:pt x="185" y="1592"/>
                  </a:lnTo>
                  <a:lnTo>
                    <a:pt x="209" y="1539"/>
                  </a:lnTo>
                  <a:lnTo>
                    <a:pt x="232" y="1486"/>
                  </a:lnTo>
                  <a:lnTo>
                    <a:pt x="258" y="1435"/>
                  </a:lnTo>
                  <a:lnTo>
                    <a:pt x="284" y="1384"/>
                  </a:lnTo>
                  <a:lnTo>
                    <a:pt x="312" y="1333"/>
                  </a:lnTo>
                  <a:lnTo>
                    <a:pt x="340" y="1283"/>
                  </a:lnTo>
                  <a:lnTo>
                    <a:pt x="370" y="1235"/>
                  </a:lnTo>
                  <a:lnTo>
                    <a:pt x="402" y="1186"/>
                  </a:lnTo>
                  <a:lnTo>
                    <a:pt x="433" y="1139"/>
                  </a:lnTo>
                  <a:lnTo>
                    <a:pt x="467" y="1091"/>
                  </a:lnTo>
                  <a:lnTo>
                    <a:pt x="501" y="1045"/>
                  </a:lnTo>
                  <a:lnTo>
                    <a:pt x="536" y="999"/>
                  </a:lnTo>
                  <a:lnTo>
                    <a:pt x="572" y="955"/>
                  </a:lnTo>
                  <a:lnTo>
                    <a:pt x="609" y="911"/>
                  </a:lnTo>
                  <a:lnTo>
                    <a:pt x="648" y="869"/>
                  </a:lnTo>
                  <a:lnTo>
                    <a:pt x="687" y="827"/>
                  </a:lnTo>
                  <a:lnTo>
                    <a:pt x="727" y="784"/>
                  </a:lnTo>
                  <a:lnTo>
                    <a:pt x="769" y="744"/>
                  </a:lnTo>
                  <a:lnTo>
                    <a:pt x="810" y="705"/>
                  </a:lnTo>
                  <a:lnTo>
                    <a:pt x="854" y="666"/>
                  </a:lnTo>
                  <a:lnTo>
                    <a:pt x="898" y="628"/>
                  </a:lnTo>
                  <a:lnTo>
                    <a:pt x="941" y="591"/>
                  </a:lnTo>
                  <a:lnTo>
                    <a:pt x="987" y="555"/>
                  </a:lnTo>
                  <a:lnTo>
                    <a:pt x="1033" y="521"/>
                  </a:lnTo>
                  <a:lnTo>
                    <a:pt x="1081" y="486"/>
                  </a:lnTo>
                  <a:lnTo>
                    <a:pt x="1129" y="454"/>
                  </a:lnTo>
                  <a:lnTo>
                    <a:pt x="1178" y="422"/>
                  </a:lnTo>
                  <a:lnTo>
                    <a:pt x="1228" y="391"/>
                  </a:lnTo>
                  <a:lnTo>
                    <a:pt x="1278" y="361"/>
                  </a:lnTo>
                  <a:lnTo>
                    <a:pt x="1328" y="332"/>
                  </a:lnTo>
                  <a:lnTo>
                    <a:pt x="1380" y="305"/>
                  </a:lnTo>
                  <a:lnTo>
                    <a:pt x="1433" y="278"/>
                  </a:lnTo>
                  <a:lnTo>
                    <a:pt x="1486" y="252"/>
                  </a:lnTo>
                  <a:lnTo>
                    <a:pt x="1539" y="228"/>
                  </a:lnTo>
                  <a:lnTo>
                    <a:pt x="1594" y="205"/>
                  </a:lnTo>
                  <a:lnTo>
                    <a:pt x="1649" y="183"/>
                  </a:lnTo>
                  <a:lnTo>
                    <a:pt x="1705" y="162"/>
                  </a:lnTo>
                  <a:lnTo>
                    <a:pt x="1761" y="142"/>
                  </a:lnTo>
                  <a:lnTo>
                    <a:pt x="1819" y="124"/>
                  </a:lnTo>
                  <a:lnTo>
                    <a:pt x="1876" y="106"/>
                  </a:lnTo>
                  <a:lnTo>
                    <a:pt x="1934" y="90"/>
                  </a:lnTo>
                  <a:lnTo>
                    <a:pt x="1993" y="76"/>
                  </a:lnTo>
                  <a:lnTo>
                    <a:pt x="2051" y="62"/>
                  </a:lnTo>
                  <a:lnTo>
                    <a:pt x="2111" y="50"/>
                  </a:lnTo>
                  <a:lnTo>
                    <a:pt x="2171" y="39"/>
                  </a:lnTo>
                  <a:lnTo>
                    <a:pt x="2232" y="30"/>
                  </a:lnTo>
                  <a:lnTo>
                    <a:pt x="2292" y="21"/>
                  </a:lnTo>
                  <a:lnTo>
                    <a:pt x="2354" y="14"/>
                  </a:lnTo>
                  <a:lnTo>
                    <a:pt x="2415" y="9"/>
                  </a:lnTo>
                  <a:lnTo>
                    <a:pt x="2478" y="5"/>
                  </a:lnTo>
                  <a:lnTo>
                    <a:pt x="2478" y="5"/>
                  </a:lnTo>
                  <a:lnTo>
                    <a:pt x="2478" y="5"/>
                  </a:lnTo>
                  <a:lnTo>
                    <a:pt x="2479" y="5"/>
                  </a:lnTo>
                  <a:lnTo>
                    <a:pt x="2481" y="5"/>
                  </a:lnTo>
                  <a:lnTo>
                    <a:pt x="2481" y="5"/>
                  </a:lnTo>
                  <a:lnTo>
                    <a:pt x="2482" y="5"/>
                  </a:lnTo>
                  <a:lnTo>
                    <a:pt x="2482" y="5"/>
                  </a:lnTo>
                  <a:lnTo>
                    <a:pt x="2482" y="5"/>
                  </a:lnTo>
                  <a:lnTo>
                    <a:pt x="2486" y="4"/>
                  </a:lnTo>
                  <a:lnTo>
                    <a:pt x="2486" y="4"/>
                  </a:lnTo>
                  <a:lnTo>
                    <a:pt x="2486" y="4"/>
                  </a:lnTo>
                  <a:lnTo>
                    <a:pt x="2488" y="4"/>
                  </a:lnTo>
                  <a:lnTo>
                    <a:pt x="2488" y="4"/>
                  </a:lnTo>
                  <a:lnTo>
                    <a:pt x="2488" y="4"/>
                  </a:lnTo>
                  <a:lnTo>
                    <a:pt x="2488" y="4"/>
                  </a:lnTo>
                  <a:lnTo>
                    <a:pt x="2490" y="4"/>
                  </a:lnTo>
                  <a:lnTo>
                    <a:pt x="2490" y="4"/>
                  </a:lnTo>
                  <a:lnTo>
                    <a:pt x="2491" y="4"/>
                  </a:lnTo>
                  <a:lnTo>
                    <a:pt x="2491" y="4"/>
                  </a:lnTo>
                  <a:lnTo>
                    <a:pt x="2492" y="4"/>
                  </a:lnTo>
                  <a:lnTo>
                    <a:pt x="2492" y="4"/>
                  </a:lnTo>
                  <a:lnTo>
                    <a:pt x="2492" y="4"/>
                  </a:lnTo>
                  <a:lnTo>
                    <a:pt x="2492" y="4"/>
                  </a:lnTo>
                  <a:lnTo>
                    <a:pt x="2494" y="4"/>
                  </a:lnTo>
                  <a:lnTo>
                    <a:pt x="2494" y="4"/>
                  </a:lnTo>
                  <a:lnTo>
                    <a:pt x="2494" y="4"/>
                  </a:lnTo>
                  <a:lnTo>
                    <a:pt x="2494" y="4"/>
                  </a:lnTo>
                  <a:lnTo>
                    <a:pt x="2496" y="4"/>
                  </a:lnTo>
                  <a:lnTo>
                    <a:pt x="2496" y="4"/>
                  </a:lnTo>
                  <a:lnTo>
                    <a:pt x="2496" y="4"/>
                  </a:lnTo>
                  <a:lnTo>
                    <a:pt x="2496" y="4"/>
                  </a:lnTo>
                  <a:lnTo>
                    <a:pt x="2499" y="4"/>
                  </a:lnTo>
                  <a:lnTo>
                    <a:pt x="2499" y="4"/>
                  </a:lnTo>
                  <a:lnTo>
                    <a:pt x="2499" y="4"/>
                  </a:lnTo>
                  <a:lnTo>
                    <a:pt x="2499" y="4"/>
                  </a:lnTo>
                  <a:lnTo>
                    <a:pt x="2502" y="4"/>
                  </a:lnTo>
                  <a:lnTo>
                    <a:pt x="2503" y="4"/>
                  </a:lnTo>
                  <a:lnTo>
                    <a:pt x="2503" y="4"/>
                  </a:lnTo>
                  <a:lnTo>
                    <a:pt x="2504" y="4"/>
                  </a:lnTo>
                  <a:lnTo>
                    <a:pt x="2504" y="4"/>
                  </a:lnTo>
                  <a:lnTo>
                    <a:pt x="2504" y="4"/>
                  </a:lnTo>
                  <a:lnTo>
                    <a:pt x="2504" y="4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24" y="3"/>
                  </a:lnTo>
                  <a:lnTo>
                    <a:pt x="2524" y="3"/>
                  </a:lnTo>
                  <a:lnTo>
                    <a:pt x="2524" y="3"/>
                  </a:lnTo>
                  <a:lnTo>
                    <a:pt x="2527" y="3"/>
                  </a:lnTo>
                  <a:lnTo>
                    <a:pt x="2527" y="3"/>
                  </a:lnTo>
                  <a:lnTo>
                    <a:pt x="2527" y="3"/>
                  </a:lnTo>
                  <a:lnTo>
                    <a:pt x="2527" y="3"/>
                  </a:lnTo>
                  <a:lnTo>
                    <a:pt x="2529" y="3"/>
                  </a:lnTo>
                  <a:lnTo>
                    <a:pt x="2529" y="3"/>
                  </a:lnTo>
                  <a:lnTo>
                    <a:pt x="2529" y="3"/>
                  </a:lnTo>
                  <a:lnTo>
                    <a:pt x="2529" y="3"/>
                  </a:lnTo>
                  <a:lnTo>
                    <a:pt x="2530" y="3"/>
                  </a:lnTo>
                  <a:lnTo>
                    <a:pt x="2530" y="3"/>
                  </a:lnTo>
                  <a:lnTo>
                    <a:pt x="2531" y="3"/>
                  </a:lnTo>
                  <a:lnTo>
                    <a:pt x="2531" y="3"/>
                  </a:lnTo>
                  <a:lnTo>
                    <a:pt x="2532" y="3"/>
                  </a:lnTo>
                  <a:lnTo>
                    <a:pt x="2532" y="3"/>
                  </a:lnTo>
                  <a:lnTo>
                    <a:pt x="2533" y="3"/>
                  </a:lnTo>
                  <a:lnTo>
                    <a:pt x="2533" y="3"/>
                  </a:lnTo>
                  <a:lnTo>
                    <a:pt x="2534" y="3"/>
                  </a:lnTo>
                  <a:lnTo>
                    <a:pt x="2534" y="3"/>
                  </a:lnTo>
                  <a:lnTo>
                    <a:pt x="2536" y="3"/>
                  </a:lnTo>
                  <a:lnTo>
                    <a:pt x="2536" y="3"/>
                  </a:lnTo>
                  <a:lnTo>
                    <a:pt x="2537" y="1"/>
                  </a:lnTo>
                  <a:lnTo>
                    <a:pt x="2537" y="1"/>
                  </a:lnTo>
                  <a:lnTo>
                    <a:pt x="2537" y="1"/>
                  </a:lnTo>
                  <a:lnTo>
                    <a:pt x="2537" y="1"/>
                  </a:lnTo>
                  <a:lnTo>
                    <a:pt x="2539" y="1"/>
                  </a:lnTo>
                  <a:lnTo>
                    <a:pt x="2539" y="1"/>
                  </a:lnTo>
                  <a:lnTo>
                    <a:pt x="2539" y="1"/>
                  </a:lnTo>
                  <a:lnTo>
                    <a:pt x="2539" y="1"/>
                  </a:lnTo>
                  <a:lnTo>
                    <a:pt x="2540" y="1"/>
                  </a:lnTo>
                  <a:lnTo>
                    <a:pt x="2540" y="1"/>
                  </a:lnTo>
                  <a:lnTo>
                    <a:pt x="2541" y="1"/>
                  </a:lnTo>
                  <a:lnTo>
                    <a:pt x="2541" y="1"/>
                  </a:lnTo>
                  <a:lnTo>
                    <a:pt x="2542" y="1"/>
                  </a:lnTo>
                  <a:lnTo>
                    <a:pt x="2542" y="1"/>
                  </a:lnTo>
                  <a:lnTo>
                    <a:pt x="2543" y="1"/>
                  </a:lnTo>
                  <a:lnTo>
                    <a:pt x="2543" y="1"/>
                  </a:lnTo>
                  <a:lnTo>
                    <a:pt x="2544" y="1"/>
                  </a:lnTo>
                  <a:lnTo>
                    <a:pt x="2544" y="1"/>
                  </a:lnTo>
                  <a:lnTo>
                    <a:pt x="2546" y="1"/>
                  </a:lnTo>
                  <a:lnTo>
                    <a:pt x="2546" y="1"/>
                  </a:lnTo>
                  <a:lnTo>
                    <a:pt x="2547" y="1"/>
                  </a:lnTo>
                  <a:lnTo>
                    <a:pt x="2547" y="1"/>
                  </a:lnTo>
                  <a:lnTo>
                    <a:pt x="2548" y="1"/>
                  </a:lnTo>
                  <a:lnTo>
                    <a:pt x="2548" y="1"/>
                  </a:lnTo>
                  <a:lnTo>
                    <a:pt x="2549" y="1"/>
                  </a:lnTo>
                  <a:lnTo>
                    <a:pt x="2549" y="1"/>
                  </a:lnTo>
                  <a:lnTo>
                    <a:pt x="2549" y="1"/>
                  </a:lnTo>
                  <a:lnTo>
                    <a:pt x="2549" y="1"/>
                  </a:lnTo>
                  <a:lnTo>
                    <a:pt x="2551" y="1"/>
                  </a:lnTo>
                  <a:lnTo>
                    <a:pt x="2551" y="1"/>
                  </a:lnTo>
                  <a:lnTo>
                    <a:pt x="2551" y="1"/>
                  </a:lnTo>
                  <a:lnTo>
                    <a:pt x="2551" y="1"/>
                  </a:lnTo>
                  <a:lnTo>
                    <a:pt x="2552" y="1"/>
                  </a:lnTo>
                  <a:lnTo>
                    <a:pt x="2552" y="1"/>
                  </a:lnTo>
                  <a:lnTo>
                    <a:pt x="2553" y="1"/>
                  </a:lnTo>
                  <a:lnTo>
                    <a:pt x="2553" y="1"/>
                  </a:lnTo>
                  <a:lnTo>
                    <a:pt x="2555" y="1"/>
                  </a:lnTo>
                  <a:lnTo>
                    <a:pt x="2555" y="1"/>
                  </a:lnTo>
                  <a:lnTo>
                    <a:pt x="2556" y="1"/>
                  </a:lnTo>
                  <a:lnTo>
                    <a:pt x="2556" y="1"/>
                  </a:lnTo>
                  <a:lnTo>
                    <a:pt x="2557" y="1"/>
                  </a:lnTo>
                  <a:lnTo>
                    <a:pt x="2557" y="1"/>
                  </a:lnTo>
                  <a:lnTo>
                    <a:pt x="2558" y="1"/>
                  </a:lnTo>
                  <a:lnTo>
                    <a:pt x="2558" y="1"/>
                  </a:lnTo>
                  <a:lnTo>
                    <a:pt x="2559" y="1"/>
                  </a:lnTo>
                  <a:lnTo>
                    <a:pt x="2559" y="1"/>
                  </a:lnTo>
                  <a:lnTo>
                    <a:pt x="2560" y="1"/>
                  </a:lnTo>
                  <a:lnTo>
                    <a:pt x="2560" y="1"/>
                  </a:lnTo>
                  <a:lnTo>
                    <a:pt x="2561" y="1"/>
                  </a:lnTo>
                  <a:lnTo>
                    <a:pt x="2561" y="1"/>
                  </a:lnTo>
                  <a:lnTo>
                    <a:pt x="2562" y="1"/>
                  </a:lnTo>
                  <a:lnTo>
                    <a:pt x="2562" y="1"/>
                  </a:lnTo>
                  <a:lnTo>
                    <a:pt x="2564" y="1"/>
                  </a:lnTo>
                  <a:lnTo>
                    <a:pt x="2564" y="1"/>
                  </a:lnTo>
                  <a:lnTo>
                    <a:pt x="2565" y="1"/>
                  </a:lnTo>
                  <a:lnTo>
                    <a:pt x="2565" y="1"/>
                  </a:lnTo>
                  <a:lnTo>
                    <a:pt x="2566" y="1"/>
                  </a:lnTo>
                  <a:lnTo>
                    <a:pt x="2566" y="1"/>
                  </a:lnTo>
                  <a:lnTo>
                    <a:pt x="2566" y="1"/>
                  </a:lnTo>
                  <a:lnTo>
                    <a:pt x="2566" y="1"/>
                  </a:lnTo>
                  <a:lnTo>
                    <a:pt x="2567" y="1"/>
                  </a:lnTo>
                  <a:lnTo>
                    <a:pt x="2567" y="1"/>
                  </a:lnTo>
                  <a:lnTo>
                    <a:pt x="2568" y="1"/>
                  </a:lnTo>
                  <a:lnTo>
                    <a:pt x="2568" y="1"/>
                  </a:lnTo>
                  <a:lnTo>
                    <a:pt x="2569" y="1"/>
                  </a:lnTo>
                  <a:lnTo>
                    <a:pt x="2569" y="1"/>
                  </a:lnTo>
                  <a:lnTo>
                    <a:pt x="2571" y="1"/>
                  </a:lnTo>
                  <a:lnTo>
                    <a:pt x="2571" y="1"/>
                  </a:lnTo>
                  <a:lnTo>
                    <a:pt x="2571" y="1"/>
                  </a:lnTo>
                  <a:lnTo>
                    <a:pt x="2571" y="1"/>
                  </a:lnTo>
                  <a:lnTo>
                    <a:pt x="2573" y="1"/>
                  </a:lnTo>
                  <a:lnTo>
                    <a:pt x="2573" y="1"/>
                  </a:lnTo>
                  <a:lnTo>
                    <a:pt x="2575" y="1"/>
                  </a:lnTo>
                  <a:lnTo>
                    <a:pt x="2575" y="1"/>
                  </a:lnTo>
                  <a:lnTo>
                    <a:pt x="2576" y="1"/>
                  </a:lnTo>
                  <a:lnTo>
                    <a:pt x="2576" y="1"/>
                  </a:lnTo>
                  <a:lnTo>
                    <a:pt x="2577" y="0"/>
                  </a:lnTo>
                  <a:lnTo>
                    <a:pt x="2577" y="0"/>
                  </a:lnTo>
                  <a:lnTo>
                    <a:pt x="2578" y="0"/>
                  </a:lnTo>
                  <a:lnTo>
                    <a:pt x="2578" y="0"/>
                  </a:lnTo>
                  <a:lnTo>
                    <a:pt x="2578" y="0"/>
                  </a:lnTo>
                  <a:lnTo>
                    <a:pt x="2578" y="0"/>
                  </a:lnTo>
                  <a:lnTo>
                    <a:pt x="2579" y="0"/>
                  </a:lnTo>
                  <a:lnTo>
                    <a:pt x="2579" y="0"/>
                  </a:lnTo>
                  <a:lnTo>
                    <a:pt x="2580" y="0"/>
                  </a:lnTo>
                  <a:lnTo>
                    <a:pt x="2580" y="0"/>
                  </a:lnTo>
                  <a:lnTo>
                    <a:pt x="2582" y="0"/>
                  </a:lnTo>
                  <a:lnTo>
                    <a:pt x="2582" y="0"/>
                  </a:lnTo>
                  <a:lnTo>
                    <a:pt x="2583" y="0"/>
                  </a:lnTo>
                  <a:lnTo>
                    <a:pt x="2583" y="0"/>
                  </a:lnTo>
                  <a:lnTo>
                    <a:pt x="2584" y="0"/>
                  </a:lnTo>
                  <a:lnTo>
                    <a:pt x="2584" y="0"/>
                  </a:lnTo>
                  <a:lnTo>
                    <a:pt x="2585" y="0"/>
                  </a:lnTo>
                  <a:lnTo>
                    <a:pt x="2585" y="0"/>
                  </a:lnTo>
                  <a:lnTo>
                    <a:pt x="2586" y="0"/>
                  </a:lnTo>
                  <a:lnTo>
                    <a:pt x="2586" y="0"/>
                  </a:lnTo>
                  <a:lnTo>
                    <a:pt x="2587" y="0"/>
                  </a:lnTo>
                  <a:lnTo>
                    <a:pt x="2587" y="0"/>
                  </a:lnTo>
                  <a:lnTo>
                    <a:pt x="2588" y="0"/>
                  </a:lnTo>
                  <a:lnTo>
                    <a:pt x="2588" y="0"/>
                  </a:lnTo>
                  <a:lnTo>
                    <a:pt x="2589" y="0"/>
                  </a:lnTo>
                  <a:lnTo>
                    <a:pt x="2589" y="0"/>
                  </a:lnTo>
                  <a:lnTo>
                    <a:pt x="2590" y="0"/>
                  </a:lnTo>
                  <a:lnTo>
                    <a:pt x="2590" y="0"/>
                  </a:lnTo>
                  <a:lnTo>
                    <a:pt x="2592" y="0"/>
                  </a:lnTo>
                  <a:lnTo>
                    <a:pt x="2592" y="0"/>
                  </a:lnTo>
                  <a:lnTo>
                    <a:pt x="2593" y="0"/>
                  </a:lnTo>
                  <a:lnTo>
                    <a:pt x="2593" y="0"/>
                  </a:lnTo>
                  <a:lnTo>
                    <a:pt x="2594" y="0"/>
                  </a:lnTo>
                  <a:lnTo>
                    <a:pt x="2594" y="0"/>
                  </a:lnTo>
                  <a:lnTo>
                    <a:pt x="2594" y="0"/>
                  </a:lnTo>
                  <a:lnTo>
                    <a:pt x="2594" y="0"/>
                  </a:lnTo>
                  <a:lnTo>
                    <a:pt x="2595" y="0"/>
                  </a:lnTo>
                  <a:lnTo>
                    <a:pt x="2595" y="0"/>
                  </a:lnTo>
                  <a:lnTo>
                    <a:pt x="2596" y="0"/>
                  </a:lnTo>
                  <a:lnTo>
                    <a:pt x="2596" y="0"/>
                  </a:lnTo>
                  <a:lnTo>
                    <a:pt x="2597" y="0"/>
                  </a:lnTo>
                  <a:lnTo>
                    <a:pt x="2597" y="0"/>
                  </a:lnTo>
                  <a:lnTo>
                    <a:pt x="2598" y="0"/>
                  </a:lnTo>
                  <a:lnTo>
                    <a:pt x="2598" y="0"/>
                  </a:lnTo>
                  <a:lnTo>
                    <a:pt x="2599" y="0"/>
                  </a:lnTo>
                  <a:lnTo>
                    <a:pt x="2599" y="0"/>
                  </a:lnTo>
                  <a:lnTo>
                    <a:pt x="2601" y="0"/>
                  </a:lnTo>
                  <a:lnTo>
                    <a:pt x="2601" y="0"/>
                  </a:lnTo>
                  <a:lnTo>
                    <a:pt x="2602" y="0"/>
                  </a:lnTo>
                  <a:lnTo>
                    <a:pt x="2602" y="0"/>
                  </a:lnTo>
                  <a:lnTo>
                    <a:pt x="2603" y="0"/>
                  </a:lnTo>
                  <a:lnTo>
                    <a:pt x="2603" y="0"/>
                  </a:lnTo>
                  <a:lnTo>
                    <a:pt x="2604" y="0"/>
                  </a:lnTo>
                  <a:lnTo>
                    <a:pt x="2604" y="0"/>
                  </a:lnTo>
                  <a:lnTo>
                    <a:pt x="2605" y="0"/>
                  </a:lnTo>
                  <a:lnTo>
                    <a:pt x="2605" y="0"/>
                  </a:lnTo>
                  <a:lnTo>
                    <a:pt x="2606" y="0"/>
                  </a:lnTo>
                  <a:lnTo>
                    <a:pt x="2606" y="0"/>
                  </a:lnTo>
                  <a:lnTo>
                    <a:pt x="2607" y="0"/>
                  </a:lnTo>
                  <a:lnTo>
                    <a:pt x="2607" y="0"/>
                  </a:lnTo>
                  <a:lnTo>
                    <a:pt x="2608" y="0"/>
                  </a:lnTo>
                  <a:lnTo>
                    <a:pt x="2608" y="0"/>
                  </a:lnTo>
                  <a:lnTo>
                    <a:pt x="2608" y="0"/>
                  </a:lnTo>
                  <a:lnTo>
                    <a:pt x="2608" y="0"/>
                  </a:lnTo>
                  <a:lnTo>
                    <a:pt x="2610" y="0"/>
                  </a:lnTo>
                  <a:lnTo>
                    <a:pt x="2610" y="0"/>
                  </a:lnTo>
                  <a:lnTo>
                    <a:pt x="2611" y="0"/>
                  </a:lnTo>
                  <a:lnTo>
                    <a:pt x="2611" y="0"/>
                  </a:lnTo>
                  <a:lnTo>
                    <a:pt x="2612" y="0"/>
                  </a:lnTo>
                  <a:lnTo>
                    <a:pt x="2612" y="0"/>
                  </a:lnTo>
                  <a:lnTo>
                    <a:pt x="2613" y="0"/>
                  </a:lnTo>
                  <a:lnTo>
                    <a:pt x="2613" y="0"/>
                  </a:lnTo>
                  <a:lnTo>
                    <a:pt x="2614" y="0"/>
                  </a:lnTo>
                  <a:lnTo>
                    <a:pt x="2614" y="0"/>
                  </a:lnTo>
                  <a:lnTo>
                    <a:pt x="2615" y="0"/>
                  </a:lnTo>
                  <a:lnTo>
                    <a:pt x="2615" y="0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2617" y="0"/>
                  </a:lnTo>
                  <a:lnTo>
                    <a:pt x="2617" y="0"/>
                  </a:lnTo>
                  <a:lnTo>
                    <a:pt x="2619" y="0"/>
                  </a:lnTo>
                  <a:lnTo>
                    <a:pt x="2619" y="0"/>
                  </a:lnTo>
                  <a:lnTo>
                    <a:pt x="2620" y="0"/>
                  </a:lnTo>
                  <a:lnTo>
                    <a:pt x="2620" y="0"/>
                  </a:lnTo>
                  <a:lnTo>
                    <a:pt x="2621" y="0"/>
                  </a:lnTo>
                  <a:lnTo>
                    <a:pt x="2621" y="0"/>
                  </a:lnTo>
                  <a:lnTo>
                    <a:pt x="2622" y="0"/>
                  </a:lnTo>
                  <a:lnTo>
                    <a:pt x="2622" y="0"/>
                  </a:lnTo>
                  <a:lnTo>
                    <a:pt x="2623" y="0"/>
                  </a:lnTo>
                  <a:lnTo>
                    <a:pt x="2623" y="0"/>
                  </a:lnTo>
                  <a:lnTo>
                    <a:pt x="2624" y="0"/>
                  </a:lnTo>
                  <a:lnTo>
                    <a:pt x="2624" y="0"/>
                  </a:lnTo>
                  <a:lnTo>
                    <a:pt x="2624" y="0"/>
                  </a:lnTo>
                  <a:lnTo>
                    <a:pt x="2624" y="0"/>
                  </a:lnTo>
                  <a:lnTo>
                    <a:pt x="2626" y="0"/>
                  </a:lnTo>
                  <a:lnTo>
                    <a:pt x="2626" y="0"/>
                  </a:lnTo>
                  <a:lnTo>
                    <a:pt x="2626" y="0"/>
                  </a:lnTo>
                  <a:lnTo>
                    <a:pt x="2626" y="0"/>
                  </a:lnTo>
                  <a:lnTo>
                    <a:pt x="2629" y="0"/>
                  </a:lnTo>
                  <a:lnTo>
                    <a:pt x="2629" y="0"/>
                  </a:lnTo>
                  <a:lnTo>
                    <a:pt x="2629" y="0"/>
                  </a:lnTo>
                  <a:lnTo>
                    <a:pt x="2629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93"/>
            <p:cNvSpPr>
              <a:spLocks/>
            </p:cNvSpPr>
            <p:nvPr/>
          </p:nvSpPr>
          <p:spPr bwMode="auto">
            <a:xfrm flipH="1">
              <a:off x="9078145" y="2810383"/>
              <a:ext cx="189007" cy="1939485"/>
            </a:xfrm>
            <a:custGeom>
              <a:avLst/>
              <a:gdLst>
                <a:gd name="T0" fmla="*/ 214 w 214"/>
                <a:gd name="T1" fmla="*/ 2 h 2132"/>
                <a:gd name="T2" fmla="*/ 0 w 214"/>
                <a:gd name="T3" fmla="*/ 0 h 2132"/>
                <a:gd name="T4" fmla="*/ 84 w 214"/>
                <a:gd name="T5" fmla="*/ 2132 h 2132"/>
                <a:gd name="T6" fmla="*/ 132 w 214"/>
                <a:gd name="T7" fmla="*/ 2132 h 2132"/>
                <a:gd name="T8" fmla="*/ 214 w 214"/>
                <a:gd name="T9" fmla="*/ 2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32">
                  <a:moveTo>
                    <a:pt x="214" y="2"/>
                  </a:moveTo>
                  <a:lnTo>
                    <a:pt x="0" y="0"/>
                  </a:lnTo>
                  <a:lnTo>
                    <a:pt x="84" y="2132"/>
                  </a:lnTo>
                  <a:lnTo>
                    <a:pt x="132" y="2132"/>
                  </a:lnTo>
                  <a:lnTo>
                    <a:pt x="214" y="2"/>
                  </a:lnTo>
                  <a:close/>
                </a:path>
              </a:pathLst>
            </a:custGeom>
            <a:solidFill>
              <a:srgbClr val="B7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4"/>
            <p:cNvSpPr>
              <a:spLocks/>
            </p:cNvSpPr>
            <p:nvPr/>
          </p:nvSpPr>
          <p:spPr bwMode="auto">
            <a:xfrm flipH="1">
              <a:off x="8658130" y="2727443"/>
              <a:ext cx="2278582" cy="829385"/>
            </a:xfrm>
            <a:custGeom>
              <a:avLst/>
              <a:gdLst>
                <a:gd name="T0" fmla="*/ 2556 w 2609"/>
                <a:gd name="T1" fmla="*/ 913 h 913"/>
                <a:gd name="T2" fmla="*/ 2609 w 2609"/>
                <a:gd name="T3" fmla="*/ 764 h 913"/>
                <a:gd name="T4" fmla="*/ 11 w 2609"/>
                <a:gd name="T5" fmla="*/ 0 h 913"/>
                <a:gd name="T6" fmla="*/ 0 w 2609"/>
                <a:gd name="T7" fmla="*/ 32 h 913"/>
                <a:gd name="T8" fmla="*/ 2556 w 2609"/>
                <a:gd name="T9" fmla="*/ 913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9" h="913">
                  <a:moveTo>
                    <a:pt x="2556" y="913"/>
                  </a:moveTo>
                  <a:lnTo>
                    <a:pt x="2609" y="764"/>
                  </a:lnTo>
                  <a:lnTo>
                    <a:pt x="11" y="0"/>
                  </a:lnTo>
                  <a:lnTo>
                    <a:pt x="0" y="32"/>
                  </a:lnTo>
                  <a:lnTo>
                    <a:pt x="2556" y="913"/>
                  </a:lnTo>
                  <a:close/>
                </a:path>
              </a:pathLst>
            </a:custGeom>
            <a:solidFill>
              <a:srgbClr val="B7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5"/>
            <p:cNvSpPr>
              <a:spLocks/>
            </p:cNvSpPr>
            <p:nvPr/>
          </p:nvSpPr>
          <p:spPr bwMode="auto">
            <a:xfrm flipH="1">
              <a:off x="7886352" y="1987376"/>
              <a:ext cx="1585557" cy="1677909"/>
            </a:xfrm>
            <a:custGeom>
              <a:avLst/>
              <a:gdLst>
                <a:gd name="T0" fmla="*/ 51 w 1813"/>
                <a:gd name="T1" fmla="*/ 1843 h 1843"/>
                <a:gd name="T2" fmla="*/ 1813 w 1813"/>
                <a:gd name="T3" fmla="*/ 0 h 1843"/>
                <a:gd name="T4" fmla="*/ 0 w 1813"/>
                <a:gd name="T5" fmla="*/ 1797 h 1843"/>
                <a:gd name="T6" fmla="*/ 51 w 1813"/>
                <a:gd name="T7" fmla="*/ 1843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3" h="1843">
                  <a:moveTo>
                    <a:pt x="51" y="1843"/>
                  </a:moveTo>
                  <a:lnTo>
                    <a:pt x="1813" y="0"/>
                  </a:lnTo>
                  <a:lnTo>
                    <a:pt x="0" y="1797"/>
                  </a:lnTo>
                  <a:lnTo>
                    <a:pt x="51" y="1843"/>
                  </a:lnTo>
                  <a:close/>
                </a:path>
              </a:pathLst>
            </a:custGeom>
            <a:solidFill>
              <a:srgbClr val="B7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96"/>
            <p:cNvSpPr>
              <a:spLocks/>
            </p:cNvSpPr>
            <p:nvPr/>
          </p:nvSpPr>
          <p:spPr bwMode="auto">
            <a:xfrm flipH="1">
              <a:off x="8983641" y="3116615"/>
              <a:ext cx="378014" cy="376412"/>
            </a:xfrm>
            <a:custGeom>
              <a:avLst/>
              <a:gdLst>
                <a:gd name="T0" fmla="*/ 0 w 432"/>
                <a:gd name="T1" fmla="*/ 208 h 416"/>
                <a:gd name="T2" fmla="*/ 5 w 432"/>
                <a:gd name="T3" fmla="*/ 249 h 416"/>
                <a:gd name="T4" fmla="*/ 17 w 432"/>
                <a:gd name="T5" fmla="*/ 289 h 416"/>
                <a:gd name="T6" fmla="*/ 37 w 432"/>
                <a:gd name="T7" fmla="*/ 324 h 416"/>
                <a:gd name="T8" fmla="*/ 63 w 432"/>
                <a:gd name="T9" fmla="*/ 355 h 416"/>
                <a:gd name="T10" fmla="*/ 96 w 432"/>
                <a:gd name="T11" fmla="*/ 380 h 416"/>
                <a:gd name="T12" fmla="*/ 131 w 432"/>
                <a:gd name="T13" fmla="*/ 399 h 416"/>
                <a:gd name="T14" fmla="*/ 173 w 432"/>
                <a:gd name="T15" fmla="*/ 411 h 416"/>
                <a:gd name="T16" fmla="*/ 216 w 432"/>
                <a:gd name="T17" fmla="*/ 416 h 416"/>
                <a:gd name="T18" fmla="*/ 238 w 432"/>
                <a:gd name="T19" fmla="*/ 414 h 416"/>
                <a:gd name="T20" fmla="*/ 279 w 432"/>
                <a:gd name="T21" fmla="*/ 406 h 416"/>
                <a:gd name="T22" fmla="*/ 319 w 432"/>
                <a:gd name="T23" fmla="*/ 391 h 416"/>
                <a:gd name="T24" fmla="*/ 354 w 432"/>
                <a:gd name="T25" fmla="*/ 368 h 416"/>
                <a:gd name="T26" fmla="*/ 383 w 432"/>
                <a:gd name="T27" fmla="*/ 340 h 416"/>
                <a:gd name="T28" fmla="*/ 405 w 432"/>
                <a:gd name="T29" fmla="*/ 306 h 416"/>
                <a:gd name="T30" fmla="*/ 422 w 432"/>
                <a:gd name="T31" fmla="*/ 270 h 416"/>
                <a:gd name="T32" fmla="*/ 431 w 432"/>
                <a:gd name="T33" fmla="*/ 229 h 416"/>
                <a:gd name="T34" fmla="*/ 432 w 432"/>
                <a:gd name="T35" fmla="*/ 208 h 416"/>
                <a:gd name="T36" fmla="*/ 428 w 432"/>
                <a:gd name="T37" fmla="*/ 166 h 416"/>
                <a:gd name="T38" fmla="*/ 414 w 432"/>
                <a:gd name="T39" fmla="*/ 127 h 416"/>
                <a:gd name="T40" fmla="*/ 395 w 432"/>
                <a:gd name="T41" fmla="*/ 92 h 416"/>
                <a:gd name="T42" fmla="*/ 368 w 432"/>
                <a:gd name="T43" fmla="*/ 61 h 416"/>
                <a:gd name="T44" fmla="*/ 337 w 432"/>
                <a:gd name="T45" fmla="*/ 35 h 416"/>
                <a:gd name="T46" fmla="*/ 300 w 432"/>
                <a:gd name="T47" fmla="*/ 17 h 416"/>
                <a:gd name="T48" fmla="*/ 259 w 432"/>
                <a:gd name="T49" fmla="*/ 4 h 416"/>
                <a:gd name="T50" fmla="*/ 216 w 432"/>
                <a:gd name="T51" fmla="*/ 0 h 416"/>
                <a:gd name="T52" fmla="*/ 194 w 432"/>
                <a:gd name="T53" fmla="*/ 1 h 416"/>
                <a:gd name="T54" fmla="*/ 152 w 432"/>
                <a:gd name="T55" fmla="*/ 9 h 416"/>
                <a:gd name="T56" fmla="*/ 113 w 432"/>
                <a:gd name="T57" fmla="*/ 26 h 416"/>
                <a:gd name="T58" fmla="*/ 79 w 432"/>
                <a:gd name="T59" fmla="*/ 47 h 416"/>
                <a:gd name="T60" fmla="*/ 50 w 432"/>
                <a:gd name="T61" fmla="*/ 75 h 416"/>
                <a:gd name="T62" fmla="*/ 26 w 432"/>
                <a:gd name="T63" fmla="*/ 109 h 416"/>
                <a:gd name="T64" fmla="*/ 10 w 432"/>
                <a:gd name="T65" fmla="*/ 147 h 416"/>
                <a:gd name="T66" fmla="*/ 1 w 432"/>
                <a:gd name="T67" fmla="*/ 187 h 416"/>
                <a:gd name="T68" fmla="*/ 0 w 432"/>
                <a:gd name="T69" fmla="*/ 20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416">
                  <a:moveTo>
                    <a:pt x="0" y="208"/>
                  </a:moveTo>
                  <a:lnTo>
                    <a:pt x="0" y="208"/>
                  </a:lnTo>
                  <a:lnTo>
                    <a:pt x="1" y="229"/>
                  </a:lnTo>
                  <a:lnTo>
                    <a:pt x="5" y="249"/>
                  </a:lnTo>
                  <a:lnTo>
                    <a:pt x="10" y="270"/>
                  </a:lnTo>
                  <a:lnTo>
                    <a:pt x="17" y="289"/>
                  </a:lnTo>
                  <a:lnTo>
                    <a:pt x="26" y="306"/>
                  </a:lnTo>
                  <a:lnTo>
                    <a:pt x="37" y="324"/>
                  </a:lnTo>
                  <a:lnTo>
                    <a:pt x="50" y="340"/>
                  </a:lnTo>
                  <a:lnTo>
                    <a:pt x="63" y="355"/>
                  </a:lnTo>
                  <a:lnTo>
                    <a:pt x="79" y="368"/>
                  </a:lnTo>
                  <a:lnTo>
                    <a:pt x="96" y="380"/>
                  </a:lnTo>
                  <a:lnTo>
                    <a:pt x="113" y="391"/>
                  </a:lnTo>
                  <a:lnTo>
                    <a:pt x="131" y="399"/>
                  </a:lnTo>
                  <a:lnTo>
                    <a:pt x="152" y="406"/>
                  </a:lnTo>
                  <a:lnTo>
                    <a:pt x="173" y="411"/>
                  </a:lnTo>
                  <a:lnTo>
                    <a:pt x="194" y="414"/>
                  </a:lnTo>
                  <a:lnTo>
                    <a:pt x="216" y="416"/>
                  </a:lnTo>
                  <a:lnTo>
                    <a:pt x="216" y="416"/>
                  </a:lnTo>
                  <a:lnTo>
                    <a:pt x="238" y="414"/>
                  </a:lnTo>
                  <a:lnTo>
                    <a:pt x="259" y="411"/>
                  </a:lnTo>
                  <a:lnTo>
                    <a:pt x="279" y="406"/>
                  </a:lnTo>
                  <a:lnTo>
                    <a:pt x="300" y="399"/>
                  </a:lnTo>
                  <a:lnTo>
                    <a:pt x="319" y="391"/>
                  </a:lnTo>
                  <a:lnTo>
                    <a:pt x="337" y="380"/>
                  </a:lnTo>
                  <a:lnTo>
                    <a:pt x="354" y="368"/>
                  </a:lnTo>
                  <a:lnTo>
                    <a:pt x="368" y="355"/>
                  </a:lnTo>
                  <a:lnTo>
                    <a:pt x="383" y="340"/>
                  </a:lnTo>
                  <a:lnTo>
                    <a:pt x="395" y="324"/>
                  </a:lnTo>
                  <a:lnTo>
                    <a:pt x="405" y="306"/>
                  </a:lnTo>
                  <a:lnTo>
                    <a:pt x="414" y="289"/>
                  </a:lnTo>
                  <a:lnTo>
                    <a:pt x="422" y="270"/>
                  </a:lnTo>
                  <a:lnTo>
                    <a:pt x="428" y="249"/>
                  </a:lnTo>
                  <a:lnTo>
                    <a:pt x="431" y="229"/>
                  </a:lnTo>
                  <a:lnTo>
                    <a:pt x="432" y="208"/>
                  </a:lnTo>
                  <a:lnTo>
                    <a:pt x="432" y="208"/>
                  </a:lnTo>
                  <a:lnTo>
                    <a:pt x="431" y="187"/>
                  </a:lnTo>
                  <a:lnTo>
                    <a:pt x="428" y="166"/>
                  </a:lnTo>
                  <a:lnTo>
                    <a:pt x="422" y="147"/>
                  </a:lnTo>
                  <a:lnTo>
                    <a:pt x="414" y="127"/>
                  </a:lnTo>
                  <a:lnTo>
                    <a:pt x="405" y="109"/>
                  </a:lnTo>
                  <a:lnTo>
                    <a:pt x="395" y="92"/>
                  </a:lnTo>
                  <a:lnTo>
                    <a:pt x="383" y="75"/>
                  </a:lnTo>
                  <a:lnTo>
                    <a:pt x="368" y="61"/>
                  </a:lnTo>
                  <a:lnTo>
                    <a:pt x="354" y="47"/>
                  </a:lnTo>
                  <a:lnTo>
                    <a:pt x="337" y="35"/>
                  </a:lnTo>
                  <a:lnTo>
                    <a:pt x="319" y="26"/>
                  </a:lnTo>
                  <a:lnTo>
                    <a:pt x="300" y="17"/>
                  </a:lnTo>
                  <a:lnTo>
                    <a:pt x="279" y="9"/>
                  </a:lnTo>
                  <a:lnTo>
                    <a:pt x="259" y="4"/>
                  </a:lnTo>
                  <a:lnTo>
                    <a:pt x="238" y="1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73" y="4"/>
                  </a:lnTo>
                  <a:lnTo>
                    <a:pt x="152" y="9"/>
                  </a:lnTo>
                  <a:lnTo>
                    <a:pt x="131" y="17"/>
                  </a:lnTo>
                  <a:lnTo>
                    <a:pt x="113" y="26"/>
                  </a:lnTo>
                  <a:lnTo>
                    <a:pt x="96" y="35"/>
                  </a:lnTo>
                  <a:lnTo>
                    <a:pt x="79" y="47"/>
                  </a:lnTo>
                  <a:lnTo>
                    <a:pt x="63" y="61"/>
                  </a:lnTo>
                  <a:lnTo>
                    <a:pt x="50" y="75"/>
                  </a:lnTo>
                  <a:lnTo>
                    <a:pt x="37" y="92"/>
                  </a:lnTo>
                  <a:lnTo>
                    <a:pt x="26" y="109"/>
                  </a:lnTo>
                  <a:lnTo>
                    <a:pt x="17" y="127"/>
                  </a:lnTo>
                  <a:lnTo>
                    <a:pt x="10" y="147"/>
                  </a:lnTo>
                  <a:lnTo>
                    <a:pt x="5" y="166"/>
                  </a:lnTo>
                  <a:lnTo>
                    <a:pt x="1" y="187"/>
                  </a:lnTo>
                  <a:lnTo>
                    <a:pt x="0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B7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7"/>
            <p:cNvSpPr>
              <a:spLocks/>
            </p:cNvSpPr>
            <p:nvPr/>
          </p:nvSpPr>
          <p:spPr bwMode="auto">
            <a:xfrm flipH="1">
              <a:off x="9030893" y="3161274"/>
              <a:ext cx="283510" cy="287093"/>
            </a:xfrm>
            <a:custGeom>
              <a:avLst/>
              <a:gdLst>
                <a:gd name="T0" fmla="*/ 163 w 326"/>
                <a:gd name="T1" fmla="*/ 314 h 314"/>
                <a:gd name="T2" fmla="*/ 196 w 326"/>
                <a:gd name="T3" fmla="*/ 311 h 314"/>
                <a:gd name="T4" fmla="*/ 226 w 326"/>
                <a:gd name="T5" fmla="*/ 302 h 314"/>
                <a:gd name="T6" fmla="*/ 255 w 326"/>
                <a:gd name="T7" fmla="*/ 287 h 314"/>
                <a:gd name="T8" fmla="*/ 278 w 326"/>
                <a:gd name="T9" fmla="*/ 268 h 314"/>
                <a:gd name="T10" fmla="*/ 298 w 326"/>
                <a:gd name="T11" fmla="*/ 245 h 314"/>
                <a:gd name="T12" fmla="*/ 313 w 326"/>
                <a:gd name="T13" fmla="*/ 218 h 314"/>
                <a:gd name="T14" fmla="*/ 323 w 326"/>
                <a:gd name="T15" fmla="*/ 189 h 314"/>
                <a:gd name="T16" fmla="*/ 326 w 326"/>
                <a:gd name="T17" fmla="*/ 157 h 314"/>
                <a:gd name="T18" fmla="*/ 325 w 326"/>
                <a:gd name="T19" fmla="*/ 141 h 314"/>
                <a:gd name="T20" fmla="*/ 318 w 326"/>
                <a:gd name="T21" fmla="*/ 111 h 314"/>
                <a:gd name="T22" fmla="*/ 306 w 326"/>
                <a:gd name="T23" fmla="*/ 82 h 314"/>
                <a:gd name="T24" fmla="*/ 288 w 326"/>
                <a:gd name="T25" fmla="*/ 57 h 314"/>
                <a:gd name="T26" fmla="*/ 267 w 326"/>
                <a:gd name="T27" fmla="*/ 36 h 314"/>
                <a:gd name="T28" fmla="*/ 241 w 326"/>
                <a:gd name="T29" fmla="*/ 19 h 314"/>
                <a:gd name="T30" fmla="*/ 211 w 326"/>
                <a:gd name="T31" fmla="*/ 7 h 314"/>
                <a:gd name="T32" fmla="*/ 179 w 326"/>
                <a:gd name="T33" fmla="*/ 1 h 314"/>
                <a:gd name="T34" fmla="*/ 163 w 326"/>
                <a:gd name="T35" fmla="*/ 0 h 314"/>
                <a:gd name="T36" fmla="*/ 130 w 326"/>
                <a:gd name="T37" fmla="*/ 3 h 314"/>
                <a:gd name="T38" fmla="*/ 100 w 326"/>
                <a:gd name="T39" fmla="*/ 12 h 314"/>
                <a:gd name="T40" fmla="*/ 72 w 326"/>
                <a:gd name="T41" fmla="*/ 27 h 314"/>
                <a:gd name="T42" fmla="*/ 47 w 326"/>
                <a:gd name="T43" fmla="*/ 46 h 314"/>
                <a:gd name="T44" fmla="*/ 28 w 326"/>
                <a:gd name="T45" fmla="*/ 69 h 314"/>
                <a:gd name="T46" fmla="*/ 12 w 326"/>
                <a:gd name="T47" fmla="*/ 96 h 314"/>
                <a:gd name="T48" fmla="*/ 3 w 326"/>
                <a:gd name="T49" fmla="*/ 125 h 314"/>
                <a:gd name="T50" fmla="*/ 0 w 326"/>
                <a:gd name="T51" fmla="*/ 157 h 314"/>
                <a:gd name="T52" fmla="*/ 1 w 326"/>
                <a:gd name="T53" fmla="*/ 173 h 314"/>
                <a:gd name="T54" fmla="*/ 7 w 326"/>
                <a:gd name="T55" fmla="*/ 204 h 314"/>
                <a:gd name="T56" fmla="*/ 19 w 326"/>
                <a:gd name="T57" fmla="*/ 232 h 314"/>
                <a:gd name="T58" fmla="*/ 37 w 326"/>
                <a:gd name="T59" fmla="*/ 257 h 314"/>
                <a:gd name="T60" fmla="*/ 59 w 326"/>
                <a:gd name="T61" fmla="*/ 278 h 314"/>
                <a:gd name="T62" fmla="*/ 85 w 326"/>
                <a:gd name="T63" fmla="*/ 295 h 314"/>
                <a:gd name="T64" fmla="*/ 114 w 326"/>
                <a:gd name="T65" fmla="*/ 307 h 314"/>
                <a:gd name="T66" fmla="*/ 146 w 326"/>
                <a:gd name="T67" fmla="*/ 313 h 314"/>
                <a:gd name="T68" fmla="*/ 163 w 326"/>
                <a:gd name="T6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6" h="314">
                  <a:moveTo>
                    <a:pt x="163" y="314"/>
                  </a:moveTo>
                  <a:lnTo>
                    <a:pt x="163" y="314"/>
                  </a:lnTo>
                  <a:lnTo>
                    <a:pt x="179" y="313"/>
                  </a:lnTo>
                  <a:lnTo>
                    <a:pt x="196" y="311"/>
                  </a:lnTo>
                  <a:lnTo>
                    <a:pt x="211" y="307"/>
                  </a:lnTo>
                  <a:lnTo>
                    <a:pt x="226" y="302"/>
                  </a:lnTo>
                  <a:lnTo>
                    <a:pt x="241" y="295"/>
                  </a:lnTo>
                  <a:lnTo>
                    <a:pt x="255" y="287"/>
                  </a:lnTo>
                  <a:lnTo>
                    <a:pt x="267" y="278"/>
                  </a:lnTo>
                  <a:lnTo>
                    <a:pt x="278" y="268"/>
                  </a:lnTo>
                  <a:lnTo>
                    <a:pt x="288" y="257"/>
                  </a:lnTo>
                  <a:lnTo>
                    <a:pt x="298" y="245"/>
                  </a:lnTo>
                  <a:lnTo>
                    <a:pt x="306" y="232"/>
                  </a:lnTo>
                  <a:lnTo>
                    <a:pt x="313" y="218"/>
                  </a:lnTo>
                  <a:lnTo>
                    <a:pt x="318" y="204"/>
                  </a:lnTo>
                  <a:lnTo>
                    <a:pt x="323" y="189"/>
                  </a:lnTo>
                  <a:lnTo>
                    <a:pt x="325" y="173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41"/>
                  </a:lnTo>
                  <a:lnTo>
                    <a:pt x="323" y="125"/>
                  </a:lnTo>
                  <a:lnTo>
                    <a:pt x="318" y="111"/>
                  </a:lnTo>
                  <a:lnTo>
                    <a:pt x="313" y="96"/>
                  </a:lnTo>
                  <a:lnTo>
                    <a:pt x="306" y="82"/>
                  </a:lnTo>
                  <a:lnTo>
                    <a:pt x="298" y="69"/>
                  </a:lnTo>
                  <a:lnTo>
                    <a:pt x="288" y="57"/>
                  </a:lnTo>
                  <a:lnTo>
                    <a:pt x="278" y="46"/>
                  </a:lnTo>
                  <a:lnTo>
                    <a:pt x="267" y="36"/>
                  </a:lnTo>
                  <a:lnTo>
                    <a:pt x="255" y="27"/>
                  </a:lnTo>
                  <a:lnTo>
                    <a:pt x="241" y="19"/>
                  </a:lnTo>
                  <a:lnTo>
                    <a:pt x="226" y="12"/>
                  </a:lnTo>
                  <a:lnTo>
                    <a:pt x="211" y="7"/>
                  </a:lnTo>
                  <a:lnTo>
                    <a:pt x="196" y="3"/>
                  </a:lnTo>
                  <a:lnTo>
                    <a:pt x="179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1"/>
                  </a:lnTo>
                  <a:lnTo>
                    <a:pt x="130" y="3"/>
                  </a:lnTo>
                  <a:lnTo>
                    <a:pt x="114" y="7"/>
                  </a:lnTo>
                  <a:lnTo>
                    <a:pt x="100" y="12"/>
                  </a:lnTo>
                  <a:lnTo>
                    <a:pt x="85" y="19"/>
                  </a:lnTo>
                  <a:lnTo>
                    <a:pt x="72" y="27"/>
                  </a:lnTo>
                  <a:lnTo>
                    <a:pt x="59" y="36"/>
                  </a:lnTo>
                  <a:lnTo>
                    <a:pt x="47" y="46"/>
                  </a:lnTo>
                  <a:lnTo>
                    <a:pt x="37" y="57"/>
                  </a:lnTo>
                  <a:lnTo>
                    <a:pt x="28" y="69"/>
                  </a:lnTo>
                  <a:lnTo>
                    <a:pt x="19" y="82"/>
                  </a:lnTo>
                  <a:lnTo>
                    <a:pt x="12" y="96"/>
                  </a:lnTo>
                  <a:lnTo>
                    <a:pt x="7" y="111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73"/>
                  </a:lnTo>
                  <a:lnTo>
                    <a:pt x="3" y="189"/>
                  </a:lnTo>
                  <a:lnTo>
                    <a:pt x="7" y="204"/>
                  </a:lnTo>
                  <a:lnTo>
                    <a:pt x="12" y="218"/>
                  </a:lnTo>
                  <a:lnTo>
                    <a:pt x="19" y="232"/>
                  </a:lnTo>
                  <a:lnTo>
                    <a:pt x="28" y="245"/>
                  </a:lnTo>
                  <a:lnTo>
                    <a:pt x="37" y="257"/>
                  </a:lnTo>
                  <a:lnTo>
                    <a:pt x="47" y="268"/>
                  </a:lnTo>
                  <a:lnTo>
                    <a:pt x="59" y="278"/>
                  </a:lnTo>
                  <a:lnTo>
                    <a:pt x="72" y="287"/>
                  </a:lnTo>
                  <a:lnTo>
                    <a:pt x="85" y="295"/>
                  </a:lnTo>
                  <a:lnTo>
                    <a:pt x="100" y="302"/>
                  </a:lnTo>
                  <a:lnTo>
                    <a:pt x="114" y="307"/>
                  </a:lnTo>
                  <a:lnTo>
                    <a:pt x="130" y="311"/>
                  </a:lnTo>
                  <a:lnTo>
                    <a:pt x="146" y="313"/>
                  </a:lnTo>
                  <a:lnTo>
                    <a:pt x="163" y="314"/>
                  </a:lnTo>
                  <a:lnTo>
                    <a:pt x="163" y="314"/>
                  </a:lnTo>
                  <a:close/>
                </a:path>
              </a:pathLst>
            </a:custGeom>
            <a:solidFill>
              <a:srgbClr val="B7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98"/>
            <p:cNvSpPr>
              <a:spLocks/>
            </p:cNvSpPr>
            <p:nvPr/>
          </p:nvSpPr>
          <p:spPr bwMode="auto">
            <a:xfrm flipH="1">
              <a:off x="9114896" y="3244214"/>
              <a:ext cx="120754" cy="121217"/>
            </a:xfrm>
            <a:custGeom>
              <a:avLst/>
              <a:gdLst>
                <a:gd name="T0" fmla="*/ 70 w 139"/>
                <a:gd name="T1" fmla="*/ 134 h 134"/>
                <a:gd name="T2" fmla="*/ 70 w 139"/>
                <a:gd name="T3" fmla="*/ 134 h 134"/>
                <a:gd name="T4" fmla="*/ 77 w 139"/>
                <a:gd name="T5" fmla="*/ 134 h 134"/>
                <a:gd name="T6" fmla="*/ 84 w 139"/>
                <a:gd name="T7" fmla="*/ 133 h 134"/>
                <a:gd name="T8" fmla="*/ 91 w 139"/>
                <a:gd name="T9" fmla="*/ 131 h 134"/>
                <a:gd name="T10" fmla="*/ 96 w 139"/>
                <a:gd name="T11" fmla="*/ 129 h 134"/>
                <a:gd name="T12" fmla="*/ 109 w 139"/>
                <a:gd name="T13" fmla="*/ 122 h 134"/>
                <a:gd name="T14" fmla="*/ 119 w 139"/>
                <a:gd name="T15" fmla="*/ 115 h 134"/>
                <a:gd name="T16" fmla="*/ 128 w 139"/>
                <a:gd name="T17" fmla="*/ 104 h 134"/>
                <a:gd name="T18" fmla="*/ 135 w 139"/>
                <a:gd name="T19" fmla="*/ 93 h 134"/>
                <a:gd name="T20" fmla="*/ 137 w 139"/>
                <a:gd name="T21" fmla="*/ 87 h 134"/>
                <a:gd name="T22" fmla="*/ 138 w 139"/>
                <a:gd name="T23" fmla="*/ 80 h 134"/>
                <a:gd name="T24" fmla="*/ 139 w 139"/>
                <a:gd name="T25" fmla="*/ 74 h 134"/>
                <a:gd name="T26" fmla="*/ 139 w 139"/>
                <a:gd name="T27" fmla="*/ 67 h 134"/>
                <a:gd name="T28" fmla="*/ 139 w 139"/>
                <a:gd name="T29" fmla="*/ 67 h 134"/>
                <a:gd name="T30" fmla="*/ 139 w 139"/>
                <a:gd name="T31" fmla="*/ 60 h 134"/>
                <a:gd name="T32" fmla="*/ 138 w 139"/>
                <a:gd name="T33" fmla="*/ 53 h 134"/>
                <a:gd name="T34" fmla="*/ 137 w 139"/>
                <a:gd name="T35" fmla="*/ 47 h 134"/>
                <a:gd name="T36" fmla="*/ 135 w 139"/>
                <a:gd name="T37" fmla="*/ 41 h 134"/>
                <a:gd name="T38" fmla="*/ 128 w 139"/>
                <a:gd name="T39" fmla="*/ 29 h 134"/>
                <a:gd name="T40" fmla="*/ 119 w 139"/>
                <a:gd name="T41" fmla="*/ 20 h 134"/>
                <a:gd name="T42" fmla="*/ 109 w 139"/>
                <a:gd name="T43" fmla="*/ 11 h 134"/>
                <a:gd name="T44" fmla="*/ 96 w 139"/>
                <a:gd name="T45" fmla="*/ 5 h 134"/>
                <a:gd name="T46" fmla="*/ 91 w 139"/>
                <a:gd name="T47" fmla="*/ 2 h 134"/>
                <a:gd name="T48" fmla="*/ 84 w 139"/>
                <a:gd name="T49" fmla="*/ 1 h 134"/>
                <a:gd name="T50" fmla="*/ 77 w 139"/>
                <a:gd name="T51" fmla="*/ 0 h 134"/>
                <a:gd name="T52" fmla="*/ 70 w 139"/>
                <a:gd name="T53" fmla="*/ 0 h 134"/>
                <a:gd name="T54" fmla="*/ 70 w 139"/>
                <a:gd name="T55" fmla="*/ 0 h 134"/>
                <a:gd name="T56" fmla="*/ 63 w 139"/>
                <a:gd name="T57" fmla="*/ 0 h 134"/>
                <a:gd name="T58" fmla="*/ 56 w 139"/>
                <a:gd name="T59" fmla="*/ 1 h 134"/>
                <a:gd name="T60" fmla="*/ 49 w 139"/>
                <a:gd name="T61" fmla="*/ 2 h 134"/>
                <a:gd name="T62" fmla="*/ 43 w 139"/>
                <a:gd name="T63" fmla="*/ 5 h 134"/>
                <a:gd name="T64" fmla="*/ 31 w 139"/>
                <a:gd name="T65" fmla="*/ 11 h 134"/>
                <a:gd name="T66" fmla="*/ 20 w 139"/>
                <a:gd name="T67" fmla="*/ 20 h 134"/>
                <a:gd name="T68" fmla="*/ 12 w 139"/>
                <a:gd name="T69" fmla="*/ 29 h 134"/>
                <a:gd name="T70" fmla="*/ 6 w 139"/>
                <a:gd name="T71" fmla="*/ 41 h 134"/>
                <a:gd name="T72" fmla="*/ 3 w 139"/>
                <a:gd name="T73" fmla="*/ 47 h 134"/>
                <a:gd name="T74" fmla="*/ 1 w 139"/>
                <a:gd name="T75" fmla="*/ 53 h 134"/>
                <a:gd name="T76" fmla="*/ 0 w 139"/>
                <a:gd name="T77" fmla="*/ 60 h 134"/>
                <a:gd name="T78" fmla="*/ 0 w 139"/>
                <a:gd name="T79" fmla="*/ 67 h 134"/>
                <a:gd name="T80" fmla="*/ 0 w 139"/>
                <a:gd name="T81" fmla="*/ 67 h 134"/>
                <a:gd name="T82" fmla="*/ 0 w 139"/>
                <a:gd name="T83" fmla="*/ 74 h 134"/>
                <a:gd name="T84" fmla="*/ 1 w 139"/>
                <a:gd name="T85" fmla="*/ 80 h 134"/>
                <a:gd name="T86" fmla="*/ 3 w 139"/>
                <a:gd name="T87" fmla="*/ 87 h 134"/>
                <a:gd name="T88" fmla="*/ 6 w 139"/>
                <a:gd name="T89" fmla="*/ 93 h 134"/>
                <a:gd name="T90" fmla="*/ 12 w 139"/>
                <a:gd name="T91" fmla="*/ 104 h 134"/>
                <a:gd name="T92" fmla="*/ 20 w 139"/>
                <a:gd name="T93" fmla="*/ 115 h 134"/>
                <a:gd name="T94" fmla="*/ 31 w 139"/>
                <a:gd name="T95" fmla="*/ 122 h 134"/>
                <a:gd name="T96" fmla="*/ 43 w 139"/>
                <a:gd name="T97" fmla="*/ 129 h 134"/>
                <a:gd name="T98" fmla="*/ 49 w 139"/>
                <a:gd name="T99" fmla="*/ 131 h 134"/>
                <a:gd name="T100" fmla="*/ 56 w 139"/>
                <a:gd name="T101" fmla="*/ 133 h 134"/>
                <a:gd name="T102" fmla="*/ 63 w 139"/>
                <a:gd name="T103" fmla="*/ 134 h 134"/>
                <a:gd name="T104" fmla="*/ 70 w 139"/>
                <a:gd name="T105" fmla="*/ 134 h 134"/>
                <a:gd name="T106" fmla="*/ 70 w 139"/>
                <a:gd name="T10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" h="134">
                  <a:moveTo>
                    <a:pt x="70" y="134"/>
                  </a:moveTo>
                  <a:lnTo>
                    <a:pt x="70" y="134"/>
                  </a:lnTo>
                  <a:lnTo>
                    <a:pt x="77" y="134"/>
                  </a:lnTo>
                  <a:lnTo>
                    <a:pt x="84" y="133"/>
                  </a:lnTo>
                  <a:lnTo>
                    <a:pt x="91" y="131"/>
                  </a:lnTo>
                  <a:lnTo>
                    <a:pt x="96" y="129"/>
                  </a:lnTo>
                  <a:lnTo>
                    <a:pt x="109" y="122"/>
                  </a:lnTo>
                  <a:lnTo>
                    <a:pt x="119" y="115"/>
                  </a:lnTo>
                  <a:lnTo>
                    <a:pt x="128" y="104"/>
                  </a:lnTo>
                  <a:lnTo>
                    <a:pt x="135" y="93"/>
                  </a:lnTo>
                  <a:lnTo>
                    <a:pt x="137" y="87"/>
                  </a:lnTo>
                  <a:lnTo>
                    <a:pt x="138" y="80"/>
                  </a:lnTo>
                  <a:lnTo>
                    <a:pt x="139" y="74"/>
                  </a:lnTo>
                  <a:lnTo>
                    <a:pt x="139" y="67"/>
                  </a:lnTo>
                  <a:lnTo>
                    <a:pt x="139" y="67"/>
                  </a:lnTo>
                  <a:lnTo>
                    <a:pt x="139" y="60"/>
                  </a:lnTo>
                  <a:lnTo>
                    <a:pt x="138" y="53"/>
                  </a:lnTo>
                  <a:lnTo>
                    <a:pt x="137" y="47"/>
                  </a:lnTo>
                  <a:lnTo>
                    <a:pt x="135" y="41"/>
                  </a:lnTo>
                  <a:lnTo>
                    <a:pt x="128" y="29"/>
                  </a:lnTo>
                  <a:lnTo>
                    <a:pt x="119" y="20"/>
                  </a:lnTo>
                  <a:lnTo>
                    <a:pt x="109" y="11"/>
                  </a:lnTo>
                  <a:lnTo>
                    <a:pt x="96" y="5"/>
                  </a:lnTo>
                  <a:lnTo>
                    <a:pt x="91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49" y="2"/>
                  </a:lnTo>
                  <a:lnTo>
                    <a:pt x="43" y="5"/>
                  </a:lnTo>
                  <a:lnTo>
                    <a:pt x="31" y="11"/>
                  </a:lnTo>
                  <a:lnTo>
                    <a:pt x="20" y="20"/>
                  </a:lnTo>
                  <a:lnTo>
                    <a:pt x="12" y="29"/>
                  </a:lnTo>
                  <a:lnTo>
                    <a:pt x="6" y="41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80"/>
                  </a:lnTo>
                  <a:lnTo>
                    <a:pt x="3" y="87"/>
                  </a:lnTo>
                  <a:lnTo>
                    <a:pt x="6" y="93"/>
                  </a:lnTo>
                  <a:lnTo>
                    <a:pt x="12" y="104"/>
                  </a:lnTo>
                  <a:lnTo>
                    <a:pt x="20" y="115"/>
                  </a:lnTo>
                  <a:lnTo>
                    <a:pt x="31" y="122"/>
                  </a:lnTo>
                  <a:lnTo>
                    <a:pt x="43" y="129"/>
                  </a:lnTo>
                  <a:lnTo>
                    <a:pt x="49" y="131"/>
                  </a:lnTo>
                  <a:lnTo>
                    <a:pt x="56" y="133"/>
                  </a:lnTo>
                  <a:lnTo>
                    <a:pt x="63" y="134"/>
                  </a:lnTo>
                  <a:lnTo>
                    <a:pt x="70" y="134"/>
                  </a:lnTo>
                  <a:lnTo>
                    <a:pt x="70" y="134"/>
                  </a:lnTo>
                  <a:close/>
                </a:path>
              </a:pathLst>
            </a:custGeom>
            <a:solidFill>
              <a:srgbClr val="B7B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99"/>
            <p:cNvSpPr>
              <a:spLocks/>
            </p:cNvSpPr>
            <p:nvPr/>
          </p:nvSpPr>
          <p:spPr bwMode="auto">
            <a:xfrm flipH="1">
              <a:off x="9120146" y="2778484"/>
              <a:ext cx="183757" cy="1945864"/>
            </a:xfrm>
            <a:custGeom>
              <a:avLst/>
              <a:gdLst>
                <a:gd name="T0" fmla="*/ 214 w 214"/>
                <a:gd name="T1" fmla="*/ 2 h 2132"/>
                <a:gd name="T2" fmla="*/ 0 w 214"/>
                <a:gd name="T3" fmla="*/ 0 h 2132"/>
                <a:gd name="T4" fmla="*/ 84 w 214"/>
                <a:gd name="T5" fmla="*/ 2132 h 2132"/>
                <a:gd name="T6" fmla="*/ 132 w 214"/>
                <a:gd name="T7" fmla="*/ 2132 h 2132"/>
                <a:gd name="T8" fmla="*/ 214 w 214"/>
                <a:gd name="T9" fmla="*/ 2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32">
                  <a:moveTo>
                    <a:pt x="214" y="2"/>
                  </a:moveTo>
                  <a:lnTo>
                    <a:pt x="0" y="0"/>
                  </a:lnTo>
                  <a:lnTo>
                    <a:pt x="84" y="2132"/>
                  </a:lnTo>
                  <a:lnTo>
                    <a:pt x="132" y="2132"/>
                  </a:lnTo>
                  <a:lnTo>
                    <a:pt x="214" y="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00"/>
            <p:cNvSpPr>
              <a:spLocks/>
            </p:cNvSpPr>
            <p:nvPr/>
          </p:nvSpPr>
          <p:spPr bwMode="auto">
            <a:xfrm flipH="1">
              <a:off x="8694881" y="2676406"/>
              <a:ext cx="2283832" cy="829385"/>
            </a:xfrm>
            <a:custGeom>
              <a:avLst/>
              <a:gdLst>
                <a:gd name="T0" fmla="*/ 2556 w 2609"/>
                <a:gd name="T1" fmla="*/ 912 h 912"/>
                <a:gd name="T2" fmla="*/ 2609 w 2609"/>
                <a:gd name="T3" fmla="*/ 763 h 912"/>
                <a:gd name="T4" fmla="*/ 11 w 2609"/>
                <a:gd name="T5" fmla="*/ 0 h 912"/>
                <a:gd name="T6" fmla="*/ 0 w 2609"/>
                <a:gd name="T7" fmla="*/ 32 h 912"/>
                <a:gd name="T8" fmla="*/ 2556 w 2609"/>
                <a:gd name="T9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9" h="912">
                  <a:moveTo>
                    <a:pt x="2556" y="912"/>
                  </a:moveTo>
                  <a:lnTo>
                    <a:pt x="2609" y="763"/>
                  </a:lnTo>
                  <a:lnTo>
                    <a:pt x="11" y="0"/>
                  </a:lnTo>
                  <a:lnTo>
                    <a:pt x="0" y="32"/>
                  </a:lnTo>
                  <a:lnTo>
                    <a:pt x="2556" y="91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1"/>
            <p:cNvSpPr>
              <a:spLocks/>
            </p:cNvSpPr>
            <p:nvPr/>
          </p:nvSpPr>
          <p:spPr bwMode="auto">
            <a:xfrm flipH="1">
              <a:off x="7923103" y="1955477"/>
              <a:ext cx="1585557" cy="1684291"/>
            </a:xfrm>
            <a:custGeom>
              <a:avLst/>
              <a:gdLst>
                <a:gd name="T0" fmla="*/ 52 w 1812"/>
                <a:gd name="T1" fmla="*/ 1845 h 1845"/>
                <a:gd name="T2" fmla="*/ 1812 w 1812"/>
                <a:gd name="T3" fmla="*/ 0 h 1845"/>
                <a:gd name="T4" fmla="*/ 0 w 1812"/>
                <a:gd name="T5" fmla="*/ 1798 h 1845"/>
                <a:gd name="T6" fmla="*/ 52 w 1812"/>
                <a:gd name="T7" fmla="*/ 1845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2" h="1845">
                  <a:moveTo>
                    <a:pt x="52" y="1845"/>
                  </a:moveTo>
                  <a:lnTo>
                    <a:pt x="1812" y="0"/>
                  </a:lnTo>
                  <a:lnTo>
                    <a:pt x="0" y="1798"/>
                  </a:lnTo>
                  <a:lnTo>
                    <a:pt x="52" y="1845"/>
                  </a:lnTo>
                  <a:close/>
                </a:path>
              </a:pathLst>
            </a:custGeom>
            <a:solidFill>
              <a:srgbClr val="C3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02"/>
            <p:cNvSpPr>
              <a:spLocks/>
            </p:cNvSpPr>
            <p:nvPr/>
          </p:nvSpPr>
          <p:spPr bwMode="auto">
            <a:xfrm flipH="1">
              <a:off x="9025643" y="3091098"/>
              <a:ext cx="378014" cy="376412"/>
            </a:xfrm>
            <a:custGeom>
              <a:avLst/>
              <a:gdLst>
                <a:gd name="T0" fmla="*/ 0 w 432"/>
                <a:gd name="T1" fmla="*/ 207 h 414"/>
                <a:gd name="T2" fmla="*/ 5 w 432"/>
                <a:gd name="T3" fmla="*/ 249 h 414"/>
                <a:gd name="T4" fmla="*/ 17 w 432"/>
                <a:gd name="T5" fmla="*/ 288 h 414"/>
                <a:gd name="T6" fmla="*/ 37 w 432"/>
                <a:gd name="T7" fmla="*/ 324 h 414"/>
                <a:gd name="T8" fmla="*/ 63 w 432"/>
                <a:gd name="T9" fmla="*/ 354 h 414"/>
                <a:gd name="T10" fmla="*/ 96 w 432"/>
                <a:gd name="T11" fmla="*/ 380 h 414"/>
                <a:gd name="T12" fmla="*/ 132 w 432"/>
                <a:gd name="T13" fmla="*/ 398 h 414"/>
                <a:gd name="T14" fmla="*/ 173 w 432"/>
                <a:gd name="T15" fmla="*/ 410 h 414"/>
                <a:gd name="T16" fmla="*/ 216 w 432"/>
                <a:gd name="T17" fmla="*/ 414 h 414"/>
                <a:gd name="T18" fmla="*/ 238 w 432"/>
                <a:gd name="T19" fmla="*/ 413 h 414"/>
                <a:gd name="T20" fmla="*/ 280 w 432"/>
                <a:gd name="T21" fmla="*/ 406 h 414"/>
                <a:gd name="T22" fmla="*/ 319 w 432"/>
                <a:gd name="T23" fmla="*/ 390 h 414"/>
                <a:gd name="T24" fmla="*/ 354 w 432"/>
                <a:gd name="T25" fmla="*/ 367 h 414"/>
                <a:gd name="T26" fmla="*/ 383 w 432"/>
                <a:gd name="T27" fmla="*/ 339 h 414"/>
                <a:gd name="T28" fmla="*/ 405 w 432"/>
                <a:gd name="T29" fmla="*/ 306 h 414"/>
                <a:gd name="T30" fmla="*/ 422 w 432"/>
                <a:gd name="T31" fmla="*/ 269 h 414"/>
                <a:gd name="T32" fmla="*/ 431 w 432"/>
                <a:gd name="T33" fmla="*/ 229 h 414"/>
                <a:gd name="T34" fmla="*/ 432 w 432"/>
                <a:gd name="T35" fmla="*/ 207 h 414"/>
                <a:gd name="T36" fmla="*/ 428 w 432"/>
                <a:gd name="T37" fmla="*/ 165 h 414"/>
                <a:gd name="T38" fmla="*/ 414 w 432"/>
                <a:gd name="T39" fmla="*/ 126 h 414"/>
                <a:gd name="T40" fmla="*/ 395 w 432"/>
                <a:gd name="T41" fmla="*/ 91 h 414"/>
                <a:gd name="T42" fmla="*/ 368 w 432"/>
                <a:gd name="T43" fmla="*/ 60 h 414"/>
                <a:gd name="T44" fmla="*/ 337 w 432"/>
                <a:gd name="T45" fmla="*/ 35 h 414"/>
                <a:gd name="T46" fmla="*/ 300 w 432"/>
                <a:gd name="T47" fmla="*/ 16 h 414"/>
                <a:gd name="T48" fmla="*/ 259 w 432"/>
                <a:gd name="T49" fmla="*/ 4 h 414"/>
                <a:gd name="T50" fmla="*/ 216 w 432"/>
                <a:gd name="T51" fmla="*/ 0 h 414"/>
                <a:gd name="T52" fmla="*/ 194 w 432"/>
                <a:gd name="T53" fmla="*/ 1 h 414"/>
                <a:gd name="T54" fmla="*/ 152 w 432"/>
                <a:gd name="T55" fmla="*/ 8 h 414"/>
                <a:gd name="T56" fmla="*/ 114 w 432"/>
                <a:gd name="T57" fmla="*/ 25 h 414"/>
                <a:gd name="T58" fmla="*/ 79 w 432"/>
                <a:gd name="T59" fmla="*/ 47 h 414"/>
                <a:gd name="T60" fmla="*/ 50 w 432"/>
                <a:gd name="T61" fmla="*/ 75 h 414"/>
                <a:gd name="T62" fmla="*/ 26 w 432"/>
                <a:gd name="T63" fmla="*/ 108 h 414"/>
                <a:gd name="T64" fmla="*/ 10 w 432"/>
                <a:gd name="T65" fmla="*/ 145 h 414"/>
                <a:gd name="T66" fmla="*/ 1 w 432"/>
                <a:gd name="T67" fmla="*/ 185 h 414"/>
                <a:gd name="T68" fmla="*/ 0 w 432"/>
                <a:gd name="T69" fmla="*/ 207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414">
                  <a:moveTo>
                    <a:pt x="0" y="207"/>
                  </a:moveTo>
                  <a:lnTo>
                    <a:pt x="0" y="207"/>
                  </a:lnTo>
                  <a:lnTo>
                    <a:pt x="1" y="229"/>
                  </a:lnTo>
                  <a:lnTo>
                    <a:pt x="5" y="249"/>
                  </a:lnTo>
                  <a:lnTo>
                    <a:pt x="10" y="269"/>
                  </a:lnTo>
                  <a:lnTo>
                    <a:pt x="17" y="288"/>
                  </a:lnTo>
                  <a:lnTo>
                    <a:pt x="26" y="306"/>
                  </a:lnTo>
                  <a:lnTo>
                    <a:pt x="37" y="324"/>
                  </a:lnTo>
                  <a:lnTo>
                    <a:pt x="50" y="339"/>
                  </a:lnTo>
                  <a:lnTo>
                    <a:pt x="63" y="354"/>
                  </a:lnTo>
                  <a:lnTo>
                    <a:pt x="79" y="367"/>
                  </a:lnTo>
                  <a:lnTo>
                    <a:pt x="96" y="380"/>
                  </a:lnTo>
                  <a:lnTo>
                    <a:pt x="114" y="390"/>
                  </a:lnTo>
                  <a:lnTo>
                    <a:pt x="132" y="398"/>
                  </a:lnTo>
                  <a:lnTo>
                    <a:pt x="152" y="406"/>
                  </a:lnTo>
                  <a:lnTo>
                    <a:pt x="173" y="410"/>
                  </a:lnTo>
                  <a:lnTo>
                    <a:pt x="194" y="413"/>
                  </a:lnTo>
                  <a:lnTo>
                    <a:pt x="216" y="414"/>
                  </a:lnTo>
                  <a:lnTo>
                    <a:pt x="216" y="414"/>
                  </a:lnTo>
                  <a:lnTo>
                    <a:pt x="238" y="413"/>
                  </a:lnTo>
                  <a:lnTo>
                    <a:pt x="259" y="410"/>
                  </a:lnTo>
                  <a:lnTo>
                    <a:pt x="280" y="406"/>
                  </a:lnTo>
                  <a:lnTo>
                    <a:pt x="300" y="398"/>
                  </a:lnTo>
                  <a:lnTo>
                    <a:pt x="319" y="390"/>
                  </a:lnTo>
                  <a:lnTo>
                    <a:pt x="337" y="380"/>
                  </a:lnTo>
                  <a:lnTo>
                    <a:pt x="354" y="367"/>
                  </a:lnTo>
                  <a:lnTo>
                    <a:pt x="368" y="354"/>
                  </a:lnTo>
                  <a:lnTo>
                    <a:pt x="383" y="339"/>
                  </a:lnTo>
                  <a:lnTo>
                    <a:pt x="395" y="324"/>
                  </a:lnTo>
                  <a:lnTo>
                    <a:pt x="405" y="306"/>
                  </a:lnTo>
                  <a:lnTo>
                    <a:pt x="414" y="288"/>
                  </a:lnTo>
                  <a:lnTo>
                    <a:pt x="422" y="269"/>
                  </a:lnTo>
                  <a:lnTo>
                    <a:pt x="428" y="249"/>
                  </a:lnTo>
                  <a:lnTo>
                    <a:pt x="431" y="229"/>
                  </a:lnTo>
                  <a:lnTo>
                    <a:pt x="432" y="207"/>
                  </a:lnTo>
                  <a:lnTo>
                    <a:pt x="432" y="207"/>
                  </a:lnTo>
                  <a:lnTo>
                    <a:pt x="431" y="185"/>
                  </a:lnTo>
                  <a:lnTo>
                    <a:pt x="428" y="165"/>
                  </a:lnTo>
                  <a:lnTo>
                    <a:pt x="422" y="145"/>
                  </a:lnTo>
                  <a:lnTo>
                    <a:pt x="414" y="126"/>
                  </a:lnTo>
                  <a:lnTo>
                    <a:pt x="405" y="108"/>
                  </a:lnTo>
                  <a:lnTo>
                    <a:pt x="395" y="91"/>
                  </a:lnTo>
                  <a:lnTo>
                    <a:pt x="383" y="75"/>
                  </a:lnTo>
                  <a:lnTo>
                    <a:pt x="368" y="60"/>
                  </a:lnTo>
                  <a:lnTo>
                    <a:pt x="354" y="47"/>
                  </a:lnTo>
                  <a:lnTo>
                    <a:pt x="337" y="35"/>
                  </a:lnTo>
                  <a:lnTo>
                    <a:pt x="319" y="25"/>
                  </a:lnTo>
                  <a:lnTo>
                    <a:pt x="300" y="16"/>
                  </a:lnTo>
                  <a:lnTo>
                    <a:pt x="280" y="8"/>
                  </a:lnTo>
                  <a:lnTo>
                    <a:pt x="259" y="4"/>
                  </a:lnTo>
                  <a:lnTo>
                    <a:pt x="238" y="1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194" y="1"/>
                  </a:lnTo>
                  <a:lnTo>
                    <a:pt x="173" y="4"/>
                  </a:lnTo>
                  <a:lnTo>
                    <a:pt x="152" y="8"/>
                  </a:lnTo>
                  <a:lnTo>
                    <a:pt x="132" y="16"/>
                  </a:lnTo>
                  <a:lnTo>
                    <a:pt x="114" y="25"/>
                  </a:lnTo>
                  <a:lnTo>
                    <a:pt x="96" y="35"/>
                  </a:lnTo>
                  <a:lnTo>
                    <a:pt x="79" y="47"/>
                  </a:lnTo>
                  <a:lnTo>
                    <a:pt x="63" y="60"/>
                  </a:lnTo>
                  <a:lnTo>
                    <a:pt x="50" y="75"/>
                  </a:lnTo>
                  <a:lnTo>
                    <a:pt x="37" y="91"/>
                  </a:lnTo>
                  <a:lnTo>
                    <a:pt x="26" y="108"/>
                  </a:lnTo>
                  <a:lnTo>
                    <a:pt x="17" y="126"/>
                  </a:lnTo>
                  <a:lnTo>
                    <a:pt x="10" y="145"/>
                  </a:lnTo>
                  <a:lnTo>
                    <a:pt x="5" y="165"/>
                  </a:lnTo>
                  <a:lnTo>
                    <a:pt x="1" y="185"/>
                  </a:lnTo>
                  <a:lnTo>
                    <a:pt x="0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03"/>
            <p:cNvSpPr>
              <a:spLocks/>
            </p:cNvSpPr>
            <p:nvPr/>
          </p:nvSpPr>
          <p:spPr bwMode="auto">
            <a:xfrm flipH="1">
              <a:off x="9067644" y="3135757"/>
              <a:ext cx="288760" cy="287093"/>
            </a:xfrm>
            <a:custGeom>
              <a:avLst/>
              <a:gdLst>
                <a:gd name="T0" fmla="*/ 163 w 326"/>
                <a:gd name="T1" fmla="*/ 315 h 315"/>
                <a:gd name="T2" fmla="*/ 196 w 326"/>
                <a:gd name="T3" fmla="*/ 311 h 315"/>
                <a:gd name="T4" fmla="*/ 227 w 326"/>
                <a:gd name="T5" fmla="*/ 302 h 315"/>
                <a:gd name="T6" fmla="*/ 255 w 326"/>
                <a:gd name="T7" fmla="*/ 288 h 315"/>
                <a:gd name="T8" fmla="*/ 278 w 326"/>
                <a:gd name="T9" fmla="*/ 268 h 315"/>
                <a:gd name="T10" fmla="*/ 298 w 326"/>
                <a:gd name="T11" fmla="*/ 245 h 315"/>
                <a:gd name="T12" fmla="*/ 313 w 326"/>
                <a:gd name="T13" fmla="*/ 219 h 315"/>
                <a:gd name="T14" fmla="*/ 323 w 326"/>
                <a:gd name="T15" fmla="*/ 188 h 315"/>
                <a:gd name="T16" fmla="*/ 326 w 326"/>
                <a:gd name="T17" fmla="*/ 157 h 315"/>
                <a:gd name="T18" fmla="*/ 325 w 326"/>
                <a:gd name="T19" fmla="*/ 141 h 315"/>
                <a:gd name="T20" fmla="*/ 319 w 326"/>
                <a:gd name="T21" fmla="*/ 111 h 315"/>
                <a:gd name="T22" fmla="*/ 306 w 326"/>
                <a:gd name="T23" fmla="*/ 83 h 315"/>
                <a:gd name="T24" fmla="*/ 288 w 326"/>
                <a:gd name="T25" fmla="*/ 58 h 315"/>
                <a:gd name="T26" fmla="*/ 267 w 326"/>
                <a:gd name="T27" fmla="*/ 36 h 315"/>
                <a:gd name="T28" fmla="*/ 241 w 326"/>
                <a:gd name="T29" fmla="*/ 19 h 315"/>
                <a:gd name="T30" fmla="*/ 211 w 326"/>
                <a:gd name="T31" fmla="*/ 7 h 315"/>
                <a:gd name="T32" fmla="*/ 180 w 326"/>
                <a:gd name="T33" fmla="*/ 0 h 315"/>
                <a:gd name="T34" fmla="*/ 163 w 326"/>
                <a:gd name="T35" fmla="*/ 0 h 315"/>
                <a:gd name="T36" fmla="*/ 130 w 326"/>
                <a:gd name="T37" fmla="*/ 4 h 315"/>
                <a:gd name="T38" fmla="*/ 100 w 326"/>
                <a:gd name="T39" fmla="*/ 12 h 315"/>
                <a:gd name="T40" fmla="*/ 72 w 326"/>
                <a:gd name="T41" fmla="*/ 26 h 315"/>
                <a:gd name="T42" fmla="*/ 47 w 326"/>
                <a:gd name="T43" fmla="*/ 46 h 315"/>
                <a:gd name="T44" fmla="*/ 28 w 326"/>
                <a:gd name="T45" fmla="*/ 70 h 315"/>
                <a:gd name="T46" fmla="*/ 12 w 326"/>
                <a:gd name="T47" fmla="*/ 95 h 315"/>
                <a:gd name="T48" fmla="*/ 3 w 326"/>
                <a:gd name="T49" fmla="*/ 126 h 315"/>
                <a:gd name="T50" fmla="*/ 0 w 326"/>
                <a:gd name="T51" fmla="*/ 157 h 315"/>
                <a:gd name="T52" fmla="*/ 1 w 326"/>
                <a:gd name="T53" fmla="*/ 173 h 315"/>
                <a:gd name="T54" fmla="*/ 7 w 326"/>
                <a:gd name="T55" fmla="*/ 203 h 315"/>
                <a:gd name="T56" fmla="*/ 19 w 326"/>
                <a:gd name="T57" fmla="*/ 232 h 315"/>
                <a:gd name="T58" fmla="*/ 37 w 326"/>
                <a:gd name="T59" fmla="*/ 257 h 315"/>
                <a:gd name="T60" fmla="*/ 59 w 326"/>
                <a:gd name="T61" fmla="*/ 278 h 315"/>
                <a:gd name="T62" fmla="*/ 85 w 326"/>
                <a:gd name="T63" fmla="*/ 295 h 315"/>
                <a:gd name="T64" fmla="*/ 114 w 326"/>
                <a:gd name="T65" fmla="*/ 307 h 315"/>
                <a:gd name="T66" fmla="*/ 146 w 326"/>
                <a:gd name="T67" fmla="*/ 314 h 315"/>
                <a:gd name="T68" fmla="*/ 163 w 326"/>
                <a:gd name="T6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6" h="315">
                  <a:moveTo>
                    <a:pt x="163" y="315"/>
                  </a:moveTo>
                  <a:lnTo>
                    <a:pt x="163" y="315"/>
                  </a:lnTo>
                  <a:lnTo>
                    <a:pt x="180" y="314"/>
                  </a:lnTo>
                  <a:lnTo>
                    <a:pt x="196" y="311"/>
                  </a:lnTo>
                  <a:lnTo>
                    <a:pt x="211" y="307"/>
                  </a:lnTo>
                  <a:lnTo>
                    <a:pt x="227" y="302"/>
                  </a:lnTo>
                  <a:lnTo>
                    <a:pt x="241" y="295"/>
                  </a:lnTo>
                  <a:lnTo>
                    <a:pt x="255" y="288"/>
                  </a:lnTo>
                  <a:lnTo>
                    <a:pt x="267" y="278"/>
                  </a:lnTo>
                  <a:lnTo>
                    <a:pt x="278" y="268"/>
                  </a:lnTo>
                  <a:lnTo>
                    <a:pt x="288" y="257"/>
                  </a:lnTo>
                  <a:lnTo>
                    <a:pt x="298" y="245"/>
                  </a:lnTo>
                  <a:lnTo>
                    <a:pt x="306" y="232"/>
                  </a:lnTo>
                  <a:lnTo>
                    <a:pt x="313" y="219"/>
                  </a:lnTo>
                  <a:lnTo>
                    <a:pt x="319" y="203"/>
                  </a:lnTo>
                  <a:lnTo>
                    <a:pt x="323" y="188"/>
                  </a:lnTo>
                  <a:lnTo>
                    <a:pt x="325" y="173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41"/>
                  </a:lnTo>
                  <a:lnTo>
                    <a:pt x="323" y="126"/>
                  </a:lnTo>
                  <a:lnTo>
                    <a:pt x="319" y="111"/>
                  </a:lnTo>
                  <a:lnTo>
                    <a:pt x="313" y="95"/>
                  </a:lnTo>
                  <a:lnTo>
                    <a:pt x="306" y="83"/>
                  </a:lnTo>
                  <a:lnTo>
                    <a:pt x="298" y="70"/>
                  </a:lnTo>
                  <a:lnTo>
                    <a:pt x="288" y="58"/>
                  </a:lnTo>
                  <a:lnTo>
                    <a:pt x="278" y="46"/>
                  </a:lnTo>
                  <a:lnTo>
                    <a:pt x="267" y="36"/>
                  </a:lnTo>
                  <a:lnTo>
                    <a:pt x="255" y="26"/>
                  </a:lnTo>
                  <a:lnTo>
                    <a:pt x="241" y="19"/>
                  </a:lnTo>
                  <a:lnTo>
                    <a:pt x="227" y="12"/>
                  </a:lnTo>
                  <a:lnTo>
                    <a:pt x="211" y="7"/>
                  </a:lnTo>
                  <a:lnTo>
                    <a:pt x="196" y="4"/>
                  </a:lnTo>
                  <a:lnTo>
                    <a:pt x="180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7"/>
                  </a:lnTo>
                  <a:lnTo>
                    <a:pt x="100" y="12"/>
                  </a:lnTo>
                  <a:lnTo>
                    <a:pt x="85" y="19"/>
                  </a:lnTo>
                  <a:lnTo>
                    <a:pt x="72" y="26"/>
                  </a:lnTo>
                  <a:lnTo>
                    <a:pt x="59" y="36"/>
                  </a:lnTo>
                  <a:lnTo>
                    <a:pt x="47" y="46"/>
                  </a:lnTo>
                  <a:lnTo>
                    <a:pt x="37" y="58"/>
                  </a:lnTo>
                  <a:lnTo>
                    <a:pt x="28" y="70"/>
                  </a:lnTo>
                  <a:lnTo>
                    <a:pt x="19" y="83"/>
                  </a:lnTo>
                  <a:lnTo>
                    <a:pt x="12" y="95"/>
                  </a:lnTo>
                  <a:lnTo>
                    <a:pt x="7" y="111"/>
                  </a:lnTo>
                  <a:lnTo>
                    <a:pt x="3" y="126"/>
                  </a:lnTo>
                  <a:lnTo>
                    <a:pt x="1" y="141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173"/>
                  </a:lnTo>
                  <a:lnTo>
                    <a:pt x="3" y="188"/>
                  </a:lnTo>
                  <a:lnTo>
                    <a:pt x="7" y="203"/>
                  </a:lnTo>
                  <a:lnTo>
                    <a:pt x="12" y="219"/>
                  </a:lnTo>
                  <a:lnTo>
                    <a:pt x="19" y="232"/>
                  </a:lnTo>
                  <a:lnTo>
                    <a:pt x="28" y="245"/>
                  </a:lnTo>
                  <a:lnTo>
                    <a:pt x="37" y="257"/>
                  </a:lnTo>
                  <a:lnTo>
                    <a:pt x="47" y="268"/>
                  </a:lnTo>
                  <a:lnTo>
                    <a:pt x="59" y="278"/>
                  </a:lnTo>
                  <a:lnTo>
                    <a:pt x="72" y="288"/>
                  </a:lnTo>
                  <a:lnTo>
                    <a:pt x="85" y="295"/>
                  </a:lnTo>
                  <a:lnTo>
                    <a:pt x="100" y="302"/>
                  </a:lnTo>
                  <a:lnTo>
                    <a:pt x="114" y="307"/>
                  </a:lnTo>
                  <a:lnTo>
                    <a:pt x="130" y="311"/>
                  </a:lnTo>
                  <a:lnTo>
                    <a:pt x="146" y="314"/>
                  </a:lnTo>
                  <a:lnTo>
                    <a:pt x="163" y="315"/>
                  </a:lnTo>
                  <a:lnTo>
                    <a:pt x="163" y="31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4"/>
            <p:cNvSpPr>
              <a:spLocks/>
            </p:cNvSpPr>
            <p:nvPr/>
          </p:nvSpPr>
          <p:spPr bwMode="auto">
            <a:xfrm flipH="1">
              <a:off x="9151647" y="3218694"/>
              <a:ext cx="120754" cy="121217"/>
            </a:xfrm>
            <a:custGeom>
              <a:avLst/>
              <a:gdLst>
                <a:gd name="T0" fmla="*/ 70 w 139"/>
                <a:gd name="T1" fmla="*/ 134 h 134"/>
                <a:gd name="T2" fmla="*/ 70 w 139"/>
                <a:gd name="T3" fmla="*/ 134 h 134"/>
                <a:gd name="T4" fmla="*/ 78 w 139"/>
                <a:gd name="T5" fmla="*/ 134 h 134"/>
                <a:gd name="T6" fmla="*/ 84 w 139"/>
                <a:gd name="T7" fmla="*/ 133 h 134"/>
                <a:gd name="T8" fmla="*/ 91 w 139"/>
                <a:gd name="T9" fmla="*/ 131 h 134"/>
                <a:gd name="T10" fmla="*/ 97 w 139"/>
                <a:gd name="T11" fmla="*/ 129 h 134"/>
                <a:gd name="T12" fmla="*/ 109 w 139"/>
                <a:gd name="T13" fmla="*/ 123 h 134"/>
                <a:gd name="T14" fmla="*/ 119 w 139"/>
                <a:gd name="T15" fmla="*/ 115 h 134"/>
                <a:gd name="T16" fmla="*/ 128 w 139"/>
                <a:gd name="T17" fmla="*/ 105 h 134"/>
                <a:gd name="T18" fmla="*/ 135 w 139"/>
                <a:gd name="T19" fmla="*/ 93 h 134"/>
                <a:gd name="T20" fmla="*/ 137 w 139"/>
                <a:gd name="T21" fmla="*/ 88 h 134"/>
                <a:gd name="T22" fmla="*/ 138 w 139"/>
                <a:gd name="T23" fmla="*/ 81 h 134"/>
                <a:gd name="T24" fmla="*/ 139 w 139"/>
                <a:gd name="T25" fmla="*/ 74 h 134"/>
                <a:gd name="T26" fmla="*/ 139 w 139"/>
                <a:gd name="T27" fmla="*/ 67 h 134"/>
                <a:gd name="T28" fmla="*/ 139 w 139"/>
                <a:gd name="T29" fmla="*/ 67 h 134"/>
                <a:gd name="T30" fmla="*/ 139 w 139"/>
                <a:gd name="T31" fmla="*/ 61 h 134"/>
                <a:gd name="T32" fmla="*/ 138 w 139"/>
                <a:gd name="T33" fmla="*/ 54 h 134"/>
                <a:gd name="T34" fmla="*/ 137 w 139"/>
                <a:gd name="T35" fmla="*/ 48 h 134"/>
                <a:gd name="T36" fmla="*/ 135 w 139"/>
                <a:gd name="T37" fmla="*/ 41 h 134"/>
                <a:gd name="T38" fmla="*/ 128 w 139"/>
                <a:gd name="T39" fmla="*/ 29 h 134"/>
                <a:gd name="T40" fmla="*/ 119 w 139"/>
                <a:gd name="T41" fmla="*/ 20 h 134"/>
                <a:gd name="T42" fmla="*/ 109 w 139"/>
                <a:gd name="T43" fmla="*/ 12 h 134"/>
                <a:gd name="T44" fmla="*/ 97 w 139"/>
                <a:gd name="T45" fmla="*/ 5 h 134"/>
                <a:gd name="T46" fmla="*/ 91 w 139"/>
                <a:gd name="T47" fmla="*/ 3 h 134"/>
                <a:gd name="T48" fmla="*/ 84 w 139"/>
                <a:gd name="T49" fmla="*/ 1 h 134"/>
                <a:gd name="T50" fmla="*/ 78 w 139"/>
                <a:gd name="T51" fmla="*/ 0 h 134"/>
                <a:gd name="T52" fmla="*/ 70 w 139"/>
                <a:gd name="T53" fmla="*/ 0 h 134"/>
                <a:gd name="T54" fmla="*/ 70 w 139"/>
                <a:gd name="T55" fmla="*/ 0 h 134"/>
                <a:gd name="T56" fmla="*/ 63 w 139"/>
                <a:gd name="T57" fmla="*/ 0 h 134"/>
                <a:gd name="T58" fmla="*/ 56 w 139"/>
                <a:gd name="T59" fmla="*/ 1 h 134"/>
                <a:gd name="T60" fmla="*/ 49 w 139"/>
                <a:gd name="T61" fmla="*/ 3 h 134"/>
                <a:gd name="T62" fmla="*/ 43 w 139"/>
                <a:gd name="T63" fmla="*/ 5 h 134"/>
                <a:gd name="T64" fmla="*/ 32 w 139"/>
                <a:gd name="T65" fmla="*/ 12 h 134"/>
                <a:gd name="T66" fmla="*/ 20 w 139"/>
                <a:gd name="T67" fmla="*/ 20 h 134"/>
                <a:gd name="T68" fmla="*/ 12 w 139"/>
                <a:gd name="T69" fmla="*/ 29 h 134"/>
                <a:gd name="T70" fmla="*/ 6 w 139"/>
                <a:gd name="T71" fmla="*/ 41 h 134"/>
                <a:gd name="T72" fmla="*/ 3 w 139"/>
                <a:gd name="T73" fmla="*/ 48 h 134"/>
                <a:gd name="T74" fmla="*/ 1 w 139"/>
                <a:gd name="T75" fmla="*/ 54 h 134"/>
                <a:gd name="T76" fmla="*/ 0 w 139"/>
                <a:gd name="T77" fmla="*/ 61 h 134"/>
                <a:gd name="T78" fmla="*/ 0 w 139"/>
                <a:gd name="T79" fmla="*/ 67 h 134"/>
                <a:gd name="T80" fmla="*/ 0 w 139"/>
                <a:gd name="T81" fmla="*/ 67 h 134"/>
                <a:gd name="T82" fmla="*/ 0 w 139"/>
                <a:gd name="T83" fmla="*/ 74 h 134"/>
                <a:gd name="T84" fmla="*/ 1 w 139"/>
                <a:gd name="T85" fmla="*/ 81 h 134"/>
                <a:gd name="T86" fmla="*/ 3 w 139"/>
                <a:gd name="T87" fmla="*/ 88 h 134"/>
                <a:gd name="T88" fmla="*/ 6 w 139"/>
                <a:gd name="T89" fmla="*/ 93 h 134"/>
                <a:gd name="T90" fmla="*/ 12 w 139"/>
                <a:gd name="T91" fmla="*/ 105 h 134"/>
                <a:gd name="T92" fmla="*/ 20 w 139"/>
                <a:gd name="T93" fmla="*/ 115 h 134"/>
                <a:gd name="T94" fmla="*/ 32 w 139"/>
                <a:gd name="T95" fmla="*/ 123 h 134"/>
                <a:gd name="T96" fmla="*/ 43 w 139"/>
                <a:gd name="T97" fmla="*/ 129 h 134"/>
                <a:gd name="T98" fmla="*/ 49 w 139"/>
                <a:gd name="T99" fmla="*/ 131 h 134"/>
                <a:gd name="T100" fmla="*/ 56 w 139"/>
                <a:gd name="T101" fmla="*/ 133 h 134"/>
                <a:gd name="T102" fmla="*/ 63 w 139"/>
                <a:gd name="T103" fmla="*/ 134 h 134"/>
                <a:gd name="T104" fmla="*/ 70 w 139"/>
                <a:gd name="T105" fmla="*/ 134 h 134"/>
                <a:gd name="T106" fmla="*/ 70 w 139"/>
                <a:gd name="T10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9" h="134">
                  <a:moveTo>
                    <a:pt x="70" y="134"/>
                  </a:moveTo>
                  <a:lnTo>
                    <a:pt x="70" y="134"/>
                  </a:lnTo>
                  <a:lnTo>
                    <a:pt x="78" y="134"/>
                  </a:lnTo>
                  <a:lnTo>
                    <a:pt x="84" y="133"/>
                  </a:lnTo>
                  <a:lnTo>
                    <a:pt x="91" y="131"/>
                  </a:lnTo>
                  <a:lnTo>
                    <a:pt x="97" y="129"/>
                  </a:lnTo>
                  <a:lnTo>
                    <a:pt x="109" y="123"/>
                  </a:lnTo>
                  <a:lnTo>
                    <a:pt x="119" y="115"/>
                  </a:lnTo>
                  <a:lnTo>
                    <a:pt x="128" y="105"/>
                  </a:lnTo>
                  <a:lnTo>
                    <a:pt x="135" y="93"/>
                  </a:lnTo>
                  <a:lnTo>
                    <a:pt x="137" y="88"/>
                  </a:lnTo>
                  <a:lnTo>
                    <a:pt x="138" y="81"/>
                  </a:lnTo>
                  <a:lnTo>
                    <a:pt x="139" y="74"/>
                  </a:lnTo>
                  <a:lnTo>
                    <a:pt x="139" y="67"/>
                  </a:lnTo>
                  <a:lnTo>
                    <a:pt x="139" y="67"/>
                  </a:lnTo>
                  <a:lnTo>
                    <a:pt x="139" y="61"/>
                  </a:lnTo>
                  <a:lnTo>
                    <a:pt x="138" y="54"/>
                  </a:lnTo>
                  <a:lnTo>
                    <a:pt x="137" y="48"/>
                  </a:lnTo>
                  <a:lnTo>
                    <a:pt x="135" y="41"/>
                  </a:lnTo>
                  <a:lnTo>
                    <a:pt x="128" y="29"/>
                  </a:lnTo>
                  <a:lnTo>
                    <a:pt x="119" y="20"/>
                  </a:lnTo>
                  <a:lnTo>
                    <a:pt x="109" y="12"/>
                  </a:lnTo>
                  <a:lnTo>
                    <a:pt x="97" y="5"/>
                  </a:lnTo>
                  <a:lnTo>
                    <a:pt x="91" y="3"/>
                  </a:lnTo>
                  <a:lnTo>
                    <a:pt x="84" y="1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49" y="3"/>
                  </a:lnTo>
                  <a:lnTo>
                    <a:pt x="43" y="5"/>
                  </a:lnTo>
                  <a:lnTo>
                    <a:pt x="32" y="12"/>
                  </a:lnTo>
                  <a:lnTo>
                    <a:pt x="20" y="20"/>
                  </a:lnTo>
                  <a:lnTo>
                    <a:pt x="12" y="29"/>
                  </a:lnTo>
                  <a:lnTo>
                    <a:pt x="6" y="41"/>
                  </a:lnTo>
                  <a:lnTo>
                    <a:pt x="3" y="48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81"/>
                  </a:lnTo>
                  <a:lnTo>
                    <a:pt x="3" y="88"/>
                  </a:lnTo>
                  <a:lnTo>
                    <a:pt x="6" y="93"/>
                  </a:lnTo>
                  <a:lnTo>
                    <a:pt x="12" y="105"/>
                  </a:lnTo>
                  <a:lnTo>
                    <a:pt x="20" y="115"/>
                  </a:lnTo>
                  <a:lnTo>
                    <a:pt x="32" y="123"/>
                  </a:lnTo>
                  <a:lnTo>
                    <a:pt x="43" y="129"/>
                  </a:lnTo>
                  <a:lnTo>
                    <a:pt x="49" y="131"/>
                  </a:lnTo>
                  <a:lnTo>
                    <a:pt x="56" y="133"/>
                  </a:lnTo>
                  <a:lnTo>
                    <a:pt x="63" y="134"/>
                  </a:lnTo>
                  <a:lnTo>
                    <a:pt x="70" y="134"/>
                  </a:lnTo>
                  <a:lnTo>
                    <a:pt x="70" y="134"/>
                  </a:lnTo>
                  <a:close/>
                </a:path>
              </a:pathLst>
            </a:custGeom>
            <a:solidFill>
              <a:srgbClr val="C3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5"/>
            <p:cNvSpPr>
              <a:spLocks/>
            </p:cNvSpPr>
            <p:nvPr/>
          </p:nvSpPr>
          <p:spPr bwMode="auto">
            <a:xfrm flipH="1">
              <a:off x="8143611" y="1502504"/>
              <a:ext cx="152255" cy="197775"/>
            </a:xfrm>
            <a:custGeom>
              <a:avLst/>
              <a:gdLst>
                <a:gd name="T0" fmla="*/ 0 w 168"/>
                <a:gd name="T1" fmla="*/ 185 h 218"/>
                <a:gd name="T2" fmla="*/ 110 w 168"/>
                <a:gd name="T3" fmla="*/ 0 h 218"/>
                <a:gd name="T4" fmla="*/ 168 w 168"/>
                <a:gd name="T5" fmla="*/ 32 h 218"/>
                <a:gd name="T6" fmla="*/ 58 w 168"/>
                <a:gd name="T7" fmla="*/ 218 h 218"/>
                <a:gd name="T8" fmla="*/ 58 w 168"/>
                <a:gd name="T9" fmla="*/ 218 h 218"/>
                <a:gd name="T10" fmla="*/ 0 w 168"/>
                <a:gd name="T11" fmla="*/ 185 h 218"/>
                <a:gd name="T12" fmla="*/ 0 w 168"/>
                <a:gd name="T13" fmla="*/ 18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18">
                  <a:moveTo>
                    <a:pt x="0" y="185"/>
                  </a:moveTo>
                  <a:lnTo>
                    <a:pt x="110" y="0"/>
                  </a:lnTo>
                  <a:lnTo>
                    <a:pt x="168" y="32"/>
                  </a:lnTo>
                  <a:lnTo>
                    <a:pt x="58" y="218"/>
                  </a:lnTo>
                  <a:lnTo>
                    <a:pt x="58" y="218"/>
                  </a:lnTo>
                  <a:lnTo>
                    <a:pt x="0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6"/>
            <p:cNvSpPr>
              <a:spLocks/>
            </p:cNvSpPr>
            <p:nvPr/>
          </p:nvSpPr>
          <p:spPr bwMode="auto">
            <a:xfrm flipH="1">
              <a:off x="10091431" y="4909363"/>
              <a:ext cx="152255" cy="197775"/>
            </a:xfrm>
            <a:custGeom>
              <a:avLst/>
              <a:gdLst>
                <a:gd name="T0" fmla="*/ 169 w 169"/>
                <a:gd name="T1" fmla="*/ 31 h 217"/>
                <a:gd name="T2" fmla="*/ 59 w 169"/>
                <a:gd name="T3" fmla="*/ 217 h 217"/>
                <a:gd name="T4" fmla="*/ 0 w 169"/>
                <a:gd name="T5" fmla="*/ 185 h 217"/>
                <a:gd name="T6" fmla="*/ 111 w 169"/>
                <a:gd name="T7" fmla="*/ 0 h 217"/>
                <a:gd name="T8" fmla="*/ 111 w 169"/>
                <a:gd name="T9" fmla="*/ 0 h 217"/>
                <a:gd name="T10" fmla="*/ 169 w 169"/>
                <a:gd name="T11" fmla="*/ 31 h 217"/>
                <a:gd name="T12" fmla="*/ 169 w 169"/>
                <a:gd name="T13" fmla="*/ 3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217">
                  <a:moveTo>
                    <a:pt x="169" y="31"/>
                  </a:moveTo>
                  <a:lnTo>
                    <a:pt x="59" y="217"/>
                  </a:lnTo>
                  <a:lnTo>
                    <a:pt x="0" y="185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69" y="31"/>
                  </a:lnTo>
                  <a:lnTo>
                    <a:pt x="169" y="3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7"/>
            <p:cNvSpPr>
              <a:spLocks/>
            </p:cNvSpPr>
            <p:nvPr/>
          </p:nvSpPr>
          <p:spPr bwMode="auto">
            <a:xfrm flipH="1">
              <a:off x="7398085" y="2255331"/>
              <a:ext cx="194257" cy="146738"/>
            </a:xfrm>
            <a:custGeom>
              <a:avLst/>
              <a:gdLst>
                <a:gd name="T0" fmla="*/ 0 w 225"/>
                <a:gd name="T1" fmla="*/ 106 h 162"/>
                <a:gd name="T2" fmla="*/ 191 w 225"/>
                <a:gd name="T3" fmla="*/ 0 h 162"/>
                <a:gd name="T4" fmla="*/ 225 w 225"/>
                <a:gd name="T5" fmla="*/ 56 h 162"/>
                <a:gd name="T6" fmla="*/ 33 w 225"/>
                <a:gd name="T7" fmla="*/ 162 h 162"/>
                <a:gd name="T8" fmla="*/ 33 w 225"/>
                <a:gd name="T9" fmla="*/ 162 h 162"/>
                <a:gd name="T10" fmla="*/ 0 w 225"/>
                <a:gd name="T11" fmla="*/ 106 h 162"/>
                <a:gd name="T12" fmla="*/ 0 w 225"/>
                <a:gd name="T13" fmla="*/ 10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162">
                  <a:moveTo>
                    <a:pt x="0" y="106"/>
                  </a:moveTo>
                  <a:lnTo>
                    <a:pt x="191" y="0"/>
                  </a:lnTo>
                  <a:lnTo>
                    <a:pt x="225" y="56"/>
                  </a:lnTo>
                  <a:lnTo>
                    <a:pt x="33" y="162"/>
                  </a:lnTo>
                  <a:lnTo>
                    <a:pt x="33" y="162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8"/>
            <p:cNvSpPr>
              <a:spLocks/>
            </p:cNvSpPr>
            <p:nvPr/>
          </p:nvSpPr>
          <p:spPr bwMode="auto">
            <a:xfrm flipH="1">
              <a:off x="10794956" y="4207577"/>
              <a:ext cx="199507" cy="146738"/>
            </a:xfrm>
            <a:custGeom>
              <a:avLst/>
              <a:gdLst>
                <a:gd name="T0" fmla="*/ 227 w 227"/>
                <a:gd name="T1" fmla="*/ 56 h 162"/>
                <a:gd name="T2" fmla="*/ 34 w 227"/>
                <a:gd name="T3" fmla="*/ 162 h 162"/>
                <a:gd name="T4" fmla="*/ 0 w 227"/>
                <a:gd name="T5" fmla="*/ 106 h 162"/>
                <a:gd name="T6" fmla="*/ 193 w 227"/>
                <a:gd name="T7" fmla="*/ 0 h 162"/>
                <a:gd name="T8" fmla="*/ 193 w 227"/>
                <a:gd name="T9" fmla="*/ 0 h 162"/>
                <a:gd name="T10" fmla="*/ 227 w 227"/>
                <a:gd name="T11" fmla="*/ 56 h 162"/>
                <a:gd name="T12" fmla="*/ 227 w 227"/>
                <a:gd name="T13" fmla="*/ 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162">
                  <a:moveTo>
                    <a:pt x="227" y="56"/>
                  </a:moveTo>
                  <a:lnTo>
                    <a:pt x="34" y="162"/>
                  </a:lnTo>
                  <a:lnTo>
                    <a:pt x="0" y="106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27" y="56"/>
                  </a:lnTo>
                  <a:lnTo>
                    <a:pt x="227" y="5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9"/>
            <p:cNvSpPr>
              <a:spLocks/>
            </p:cNvSpPr>
            <p:nvPr/>
          </p:nvSpPr>
          <p:spPr bwMode="auto">
            <a:xfrm flipH="1">
              <a:off x="10794956" y="2255331"/>
              <a:ext cx="194257" cy="146738"/>
            </a:xfrm>
            <a:custGeom>
              <a:avLst/>
              <a:gdLst>
                <a:gd name="T0" fmla="*/ 192 w 226"/>
                <a:gd name="T1" fmla="*/ 162 h 162"/>
                <a:gd name="T2" fmla="*/ 0 w 226"/>
                <a:gd name="T3" fmla="*/ 56 h 162"/>
                <a:gd name="T4" fmla="*/ 34 w 226"/>
                <a:gd name="T5" fmla="*/ 0 h 162"/>
                <a:gd name="T6" fmla="*/ 226 w 226"/>
                <a:gd name="T7" fmla="*/ 106 h 162"/>
                <a:gd name="T8" fmla="*/ 226 w 226"/>
                <a:gd name="T9" fmla="*/ 106 h 162"/>
                <a:gd name="T10" fmla="*/ 192 w 226"/>
                <a:gd name="T11" fmla="*/ 162 h 162"/>
                <a:gd name="T12" fmla="*/ 192 w 226"/>
                <a:gd name="T1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192" y="162"/>
                  </a:moveTo>
                  <a:lnTo>
                    <a:pt x="0" y="56"/>
                  </a:lnTo>
                  <a:lnTo>
                    <a:pt x="34" y="0"/>
                  </a:lnTo>
                  <a:lnTo>
                    <a:pt x="226" y="106"/>
                  </a:lnTo>
                  <a:lnTo>
                    <a:pt x="226" y="106"/>
                  </a:lnTo>
                  <a:lnTo>
                    <a:pt x="192" y="162"/>
                  </a:lnTo>
                  <a:lnTo>
                    <a:pt x="192" y="16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0"/>
            <p:cNvSpPr>
              <a:spLocks/>
            </p:cNvSpPr>
            <p:nvPr/>
          </p:nvSpPr>
          <p:spPr bwMode="auto">
            <a:xfrm flipH="1">
              <a:off x="7398085" y="4207577"/>
              <a:ext cx="194257" cy="146738"/>
            </a:xfrm>
            <a:custGeom>
              <a:avLst/>
              <a:gdLst>
                <a:gd name="T0" fmla="*/ 33 w 226"/>
                <a:gd name="T1" fmla="*/ 0 h 162"/>
                <a:gd name="T2" fmla="*/ 226 w 226"/>
                <a:gd name="T3" fmla="*/ 106 h 162"/>
                <a:gd name="T4" fmla="*/ 192 w 226"/>
                <a:gd name="T5" fmla="*/ 162 h 162"/>
                <a:gd name="T6" fmla="*/ 0 w 226"/>
                <a:gd name="T7" fmla="*/ 56 h 162"/>
                <a:gd name="T8" fmla="*/ 0 w 226"/>
                <a:gd name="T9" fmla="*/ 56 h 162"/>
                <a:gd name="T10" fmla="*/ 33 w 226"/>
                <a:gd name="T11" fmla="*/ 0 h 162"/>
                <a:gd name="T12" fmla="*/ 33 w 226"/>
                <a:gd name="T1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33" y="0"/>
                  </a:moveTo>
                  <a:lnTo>
                    <a:pt x="226" y="106"/>
                  </a:lnTo>
                  <a:lnTo>
                    <a:pt x="192" y="16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1"/>
            <p:cNvSpPr>
              <a:spLocks/>
            </p:cNvSpPr>
            <p:nvPr/>
          </p:nvSpPr>
          <p:spPr bwMode="auto">
            <a:xfrm flipH="1">
              <a:off x="10096681" y="1502504"/>
              <a:ext cx="147005" cy="197775"/>
            </a:xfrm>
            <a:custGeom>
              <a:avLst/>
              <a:gdLst>
                <a:gd name="T0" fmla="*/ 109 w 168"/>
                <a:gd name="T1" fmla="*/ 217 h 217"/>
                <a:gd name="T2" fmla="*/ 0 w 168"/>
                <a:gd name="T3" fmla="*/ 32 h 217"/>
                <a:gd name="T4" fmla="*/ 58 w 168"/>
                <a:gd name="T5" fmla="*/ 0 h 217"/>
                <a:gd name="T6" fmla="*/ 168 w 168"/>
                <a:gd name="T7" fmla="*/ 185 h 217"/>
                <a:gd name="T8" fmla="*/ 168 w 168"/>
                <a:gd name="T9" fmla="*/ 185 h 217"/>
                <a:gd name="T10" fmla="*/ 109 w 168"/>
                <a:gd name="T11" fmla="*/ 217 h 217"/>
                <a:gd name="T12" fmla="*/ 109 w 168"/>
                <a:gd name="T1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17">
                  <a:moveTo>
                    <a:pt x="109" y="217"/>
                  </a:moveTo>
                  <a:lnTo>
                    <a:pt x="0" y="32"/>
                  </a:lnTo>
                  <a:lnTo>
                    <a:pt x="58" y="0"/>
                  </a:lnTo>
                  <a:lnTo>
                    <a:pt x="168" y="185"/>
                  </a:lnTo>
                  <a:lnTo>
                    <a:pt x="168" y="185"/>
                  </a:lnTo>
                  <a:lnTo>
                    <a:pt x="109" y="217"/>
                  </a:lnTo>
                  <a:lnTo>
                    <a:pt x="109" y="21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2"/>
            <p:cNvSpPr>
              <a:spLocks/>
            </p:cNvSpPr>
            <p:nvPr/>
          </p:nvSpPr>
          <p:spPr bwMode="auto">
            <a:xfrm flipH="1">
              <a:off x="8143611" y="4902985"/>
              <a:ext cx="147005" cy="197775"/>
            </a:xfrm>
            <a:custGeom>
              <a:avLst/>
              <a:gdLst>
                <a:gd name="T0" fmla="*/ 59 w 170"/>
                <a:gd name="T1" fmla="*/ 0 h 217"/>
                <a:gd name="T2" fmla="*/ 170 w 170"/>
                <a:gd name="T3" fmla="*/ 185 h 217"/>
                <a:gd name="T4" fmla="*/ 111 w 170"/>
                <a:gd name="T5" fmla="*/ 217 h 217"/>
                <a:gd name="T6" fmla="*/ 0 w 170"/>
                <a:gd name="T7" fmla="*/ 32 h 217"/>
                <a:gd name="T8" fmla="*/ 0 w 170"/>
                <a:gd name="T9" fmla="*/ 32 h 217"/>
                <a:gd name="T10" fmla="*/ 59 w 170"/>
                <a:gd name="T11" fmla="*/ 0 h 217"/>
                <a:gd name="T12" fmla="*/ 59 w 170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7">
                  <a:moveTo>
                    <a:pt x="59" y="0"/>
                  </a:moveTo>
                  <a:lnTo>
                    <a:pt x="170" y="185"/>
                  </a:lnTo>
                  <a:lnTo>
                    <a:pt x="111" y="21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3"/>
            <p:cNvSpPr>
              <a:spLocks/>
            </p:cNvSpPr>
            <p:nvPr/>
          </p:nvSpPr>
          <p:spPr bwMode="auto">
            <a:xfrm flipH="1">
              <a:off x="7104074" y="3263353"/>
              <a:ext cx="336012" cy="57419"/>
            </a:xfrm>
            <a:custGeom>
              <a:avLst/>
              <a:gdLst>
                <a:gd name="T0" fmla="*/ 0 w 382"/>
                <a:gd name="T1" fmla="*/ 44 h 64"/>
                <a:gd name="T2" fmla="*/ 0 w 382"/>
                <a:gd name="T3" fmla="*/ 44 h 64"/>
                <a:gd name="T4" fmla="*/ 0 w 382"/>
                <a:gd name="T5" fmla="*/ 0 h 64"/>
                <a:gd name="T6" fmla="*/ 382 w 382"/>
                <a:gd name="T7" fmla="*/ 0 h 64"/>
                <a:gd name="T8" fmla="*/ 382 w 382"/>
                <a:gd name="T9" fmla="*/ 64 h 64"/>
                <a:gd name="T10" fmla="*/ 0 w 382"/>
                <a:gd name="T11" fmla="*/ 64 h 64"/>
                <a:gd name="T12" fmla="*/ 0 w 382"/>
                <a:gd name="T13" fmla="*/ 64 h 64"/>
                <a:gd name="T14" fmla="*/ 0 w 382"/>
                <a:gd name="T15" fmla="*/ 44 h 64"/>
                <a:gd name="T16" fmla="*/ 0 w 382"/>
                <a:gd name="T17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64">
                  <a:moveTo>
                    <a:pt x="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382" y="0"/>
                  </a:lnTo>
                  <a:lnTo>
                    <a:pt x="382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4"/>
            <p:cNvSpPr>
              <a:spLocks/>
            </p:cNvSpPr>
            <p:nvPr/>
          </p:nvSpPr>
          <p:spPr bwMode="auto">
            <a:xfrm flipH="1">
              <a:off x="10947212" y="3263353"/>
              <a:ext cx="341262" cy="57419"/>
            </a:xfrm>
            <a:custGeom>
              <a:avLst/>
              <a:gdLst>
                <a:gd name="T0" fmla="*/ 391 w 391"/>
                <a:gd name="T1" fmla="*/ 0 h 64"/>
                <a:gd name="T2" fmla="*/ 391 w 391"/>
                <a:gd name="T3" fmla="*/ 0 h 64"/>
                <a:gd name="T4" fmla="*/ 390 w 391"/>
                <a:gd name="T5" fmla="*/ 44 h 64"/>
                <a:gd name="T6" fmla="*/ 390 w 391"/>
                <a:gd name="T7" fmla="*/ 44 h 64"/>
                <a:gd name="T8" fmla="*/ 390 w 391"/>
                <a:gd name="T9" fmla="*/ 64 h 64"/>
                <a:gd name="T10" fmla="*/ 0 w 391"/>
                <a:gd name="T11" fmla="*/ 64 h 64"/>
                <a:gd name="T12" fmla="*/ 0 w 391"/>
                <a:gd name="T13" fmla="*/ 0 h 64"/>
                <a:gd name="T14" fmla="*/ 391 w 391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64">
                  <a:moveTo>
                    <a:pt x="391" y="0"/>
                  </a:moveTo>
                  <a:lnTo>
                    <a:pt x="391" y="0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90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5"/>
            <p:cNvSpPr>
              <a:spLocks/>
            </p:cNvSpPr>
            <p:nvPr/>
          </p:nvSpPr>
          <p:spPr bwMode="auto">
            <a:xfrm flipH="1">
              <a:off x="9167398" y="5062483"/>
              <a:ext cx="57752" cy="331753"/>
            </a:xfrm>
            <a:custGeom>
              <a:avLst/>
              <a:gdLst>
                <a:gd name="T0" fmla="*/ 38 w 67"/>
                <a:gd name="T1" fmla="*/ 1 h 361"/>
                <a:gd name="T2" fmla="*/ 38 w 67"/>
                <a:gd name="T3" fmla="*/ 1 h 361"/>
                <a:gd name="T4" fmla="*/ 67 w 67"/>
                <a:gd name="T5" fmla="*/ 0 h 361"/>
                <a:gd name="T6" fmla="*/ 67 w 67"/>
                <a:gd name="T7" fmla="*/ 361 h 361"/>
                <a:gd name="T8" fmla="*/ 0 w 67"/>
                <a:gd name="T9" fmla="*/ 361 h 361"/>
                <a:gd name="T10" fmla="*/ 0 w 67"/>
                <a:gd name="T11" fmla="*/ 0 h 361"/>
                <a:gd name="T12" fmla="*/ 0 w 67"/>
                <a:gd name="T13" fmla="*/ 0 h 361"/>
                <a:gd name="T14" fmla="*/ 38 w 67"/>
                <a:gd name="T15" fmla="*/ 1 h 361"/>
                <a:gd name="T16" fmla="*/ 38 w 67"/>
                <a:gd name="T17" fmla="*/ 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61">
                  <a:moveTo>
                    <a:pt x="38" y="1"/>
                  </a:moveTo>
                  <a:lnTo>
                    <a:pt x="38" y="1"/>
                  </a:lnTo>
                  <a:lnTo>
                    <a:pt x="67" y="0"/>
                  </a:lnTo>
                  <a:lnTo>
                    <a:pt x="67" y="361"/>
                  </a:lnTo>
                  <a:lnTo>
                    <a:pt x="0" y="361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6"/>
            <p:cNvSpPr>
              <a:spLocks/>
            </p:cNvSpPr>
            <p:nvPr/>
          </p:nvSpPr>
          <p:spPr bwMode="auto">
            <a:xfrm flipH="1">
              <a:off x="9167398" y="1196272"/>
              <a:ext cx="57752" cy="350895"/>
            </a:xfrm>
            <a:custGeom>
              <a:avLst/>
              <a:gdLst>
                <a:gd name="T0" fmla="*/ 38 w 67"/>
                <a:gd name="T1" fmla="*/ 383 h 384"/>
                <a:gd name="T2" fmla="*/ 38 w 67"/>
                <a:gd name="T3" fmla="*/ 383 h 384"/>
                <a:gd name="T4" fmla="*/ 0 w 67"/>
                <a:gd name="T5" fmla="*/ 384 h 384"/>
                <a:gd name="T6" fmla="*/ 0 w 67"/>
                <a:gd name="T7" fmla="*/ 0 h 384"/>
                <a:gd name="T8" fmla="*/ 67 w 67"/>
                <a:gd name="T9" fmla="*/ 0 h 384"/>
                <a:gd name="T10" fmla="*/ 67 w 67"/>
                <a:gd name="T11" fmla="*/ 384 h 384"/>
                <a:gd name="T12" fmla="*/ 67 w 67"/>
                <a:gd name="T13" fmla="*/ 384 h 384"/>
                <a:gd name="T14" fmla="*/ 38 w 67"/>
                <a:gd name="T15" fmla="*/ 383 h 384"/>
                <a:gd name="T16" fmla="*/ 38 w 67"/>
                <a:gd name="T17" fmla="*/ 38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84">
                  <a:moveTo>
                    <a:pt x="38" y="383"/>
                  </a:moveTo>
                  <a:lnTo>
                    <a:pt x="38" y="383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384"/>
                  </a:lnTo>
                  <a:lnTo>
                    <a:pt x="67" y="384"/>
                  </a:lnTo>
                  <a:lnTo>
                    <a:pt x="38" y="383"/>
                  </a:lnTo>
                  <a:lnTo>
                    <a:pt x="38" y="38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6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Coffee Break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Add some text here as needed</a:t>
            </a: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76120" y="2148346"/>
            <a:ext cx="4084947" cy="4084947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55929" y="2328155"/>
            <a:ext cx="3725328" cy="3725328"/>
          </a:xfrm>
          <a:prstGeom prst="ellipse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 rot="206353">
            <a:off x="9804873" y="4574592"/>
            <a:ext cx="420970" cy="1317452"/>
            <a:chOff x="5410633" y="2979559"/>
            <a:chExt cx="521622" cy="1639100"/>
          </a:xfrm>
        </p:grpSpPr>
        <p:sp>
          <p:nvSpPr>
            <p:cNvPr id="29" name="Rounded Rectangle 28"/>
            <p:cNvSpPr/>
            <p:nvPr/>
          </p:nvSpPr>
          <p:spPr>
            <a:xfrm rot="2700000">
              <a:off x="4922188" y="3608591"/>
              <a:ext cx="1512168" cy="50796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 rot="2700000">
              <a:off x="4908533" y="3481659"/>
              <a:ext cx="1512168" cy="50796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8035297" y="3071450"/>
            <a:ext cx="2560229" cy="2560229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8479" y="2910705"/>
            <a:ext cx="2560229" cy="256022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40929" y="3113155"/>
            <a:ext cx="2155329" cy="2155329"/>
          </a:xfrm>
          <a:prstGeom prst="ellipse">
            <a:avLst/>
          </a:prstGeom>
          <a:solidFill>
            <a:srgbClr val="8E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140929" y="3113155"/>
            <a:ext cx="2023878" cy="1857126"/>
          </a:xfrm>
          <a:custGeom>
            <a:avLst/>
            <a:gdLst>
              <a:gd name="connsiteX0" fmla="*/ 1077665 w 2023878"/>
              <a:gd name="connsiteY0" fmla="*/ 0 h 1857126"/>
              <a:gd name="connsiteX1" fmla="*/ 1971282 w 2023878"/>
              <a:gd name="connsiteY1" fmla="*/ 475132 h 1857126"/>
              <a:gd name="connsiteX2" fmla="*/ 2023878 w 2023878"/>
              <a:gd name="connsiteY2" fmla="*/ 561708 h 1857126"/>
              <a:gd name="connsiteX3" fmla="*/ 1966534 w 2023878"/>
              <a:gd name="connsiteY3" fmla="*/ 509590 h 1857126"/>
              <a:gd name="connsiteX4" fmla="*/ 1281039 w 2023878"/>
              <a:gd name="connsiteY4" fmla="*/ 263504 h 1857126"/>
              <a:gd name="connsiteX5" fmla="*/ 203374 w 2023878"/>
              <a:gd name="connsiteY5" fmla="*/ 1341169 h 1857126"/>
              <a:gd name="connsiteX6" fmla="*/ 333443 w 2023878"/>
              <a:gd name="connsiteY6" fmla="*/ 1854848 h 1857126"/>
              <a:gd name="connsiteX7" fmla="*/ 334827 w 2023878"/>
              <a:gd name="connsiteY7" fmla="*/ 1857126 h 1857126"/>
              <a:gd name="connsiteX8" fmla="*/ 315641 w 2023878"/>
              <a:gd name="connsiteY8" fmla="*/ 1839689 h 1857126"/>
              <a:gd name="connsiteX9" fmla="*/ 0 w 2023878"/>
              <a:gd name="connsiteY9" fmla="*/ 1077665 h 1857126"/>
              <a:gd name="connsiteX10" fmla="*/ 1077665 w 2023878"/>
              <a:gd name="connsiteY10" fmla="*/ 0 h 185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3878" h="1857126">
                <a:moveTo>
                  <a:pt x="1077665" y="0"/>
                </a:moveTo>
                <a:cubicBezTo>
                  <a:pt x="1449651" y="0"/>
                  <a:pt x="1777618" y="188472"/>
                  <a:pt x="1971282" y="475132"/>
                </a:cubicBezTo>
                <a:lnTo>
                  <a:pt x="2023878" y="561708"/>
                </a:lnTo>
                <a:lnTo>
                  <a:pt x="1966534" y="509590"/>
                </a:lnTo>
                <a:cubicBezTo>
                  <a:pt x="1780250" y="355855"/>
                  <a:pt x="1541429" y="263504"/>
                  <a:pt x="1281039" y="263504"/>
                </a:cubicBezTo>
                <a:cubicBezTo>
                  <a:pt x="685861" y="263504"/>
                  <a:pt x="203374" y="745991"/>
                  <a:pt x="203374" y="1341169"/>
                </a:cubicBezTo>
                <a:cubicBezTo>
                  <a:pt x="203374" y="1527162"/>
                  <a:pt x="250492" y="1702150"/>
                  <a:pt x="333443" y="1854848"/>
                </a:cubicBezTo>
                <a:lnTo>
                  <a:pt x="334827" y="1857126"/>
                </a:lnTo>
                <a:lnTo>
                  <a:pt x="315641" y="1839689"/>
                </a:lnTo>
                <a:cubicBezTo>
                  <a:pt x="120622" y="1644670"/>
                  <a:pt x="0" y="1375254"/>
                  <a:pt x="0" y="1077665"/>
                </a:cubicBezTo>
                <a:cubicBezTo>
                  <a:pt x="0" y="482487"/>
                  <a:pt x="482487" y="0"/>
                  <a:pt x="1077665" y="0"/>
                </a:cubicBezTo>
                <a:close/>
              </a:path>
            </a:pathLst>
          </a:custGeom>
          <a:solidFill>
            <a:srgbClr val="512A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879976" y="548680"/>
            <a:ext cx="1722179" cy="1938990"/>
            <a:chOff x="7546062" y="2556492"/>
            <a:chExt cx="344125" cy="387448"/>
          </a:xfrm>
        </p:grpSpPr>
        <p:sp>
          <p:nvSpPr>
            <p:cNvPr id="33" name="Freeform 317"/>
            <p:cNvSpPr>
              <a:spLocks/>
            </p:cNvSpPr>
            <p:nvPr/>
          </p:nvSpPr>
          <p:spPr bwMode="auto">
            <a:xfrm flipH="1">
              <a:off x="7546062" y="2586029"/>
              <a:ext cx="121660" cy="142469"/>
            </a:xfrm>
            <a:custGeom>
              <a:avLst/>
              <a:gdLst>
                <a:gd name="T0" fmla="*/ 0 w 424"/>
                <a:gd name="T1" fmla="*/ 289 h 577"/>
                <a:gd name="T2" fmla="*/ 5 w 424"/>
                <a:gd name="T3" fmla="*/ 346 h 577"/>
                <a:gd name="T4" fmla="*/ 17 w 424"/>
                <a:gd name="T5" fmla="*/ 401 h 577"/>
                <a:gd name="T6" fmla="*/ 36 w 424"/>
                <a:gd name="T7" fmla="*/ 450 h 577"/>
                <a:gd name="T8" fmla="*/ 62 w 424"/>
                <a:gd name="T9" fmla="*/ 493 h 577"/>
                <a:gd name="T10" fmla="*/ 93 w 424"/>
                <a:gd name="T11" fmla="*/ 528 h 577"/>
                <a:gd name="T12" fmla="*/ 129 w 424"/>
                <a:gd name="T13" fmla="*/ 555 h 577"/>
                <a:gd name="T14" fmla="*/ 149 w 424"/>
                <a:gd name="T15" fmla="*/ 565 h 577"/>
                <a:gd name="T16" fmla="*/ 170 w 424"/>
                <a:gd name="T17" fmla="*/ 572 h 577"/>
                <a:gd name="T18" fmla="*/ 191 w 424"/>
                <a:gd name="T19" fmla="*/ 576 h 577"/>
                <a:gd name="T20" fmla="*/ 212 w 424"/>
                <a:gd name="T21" fmla="*/ 577 h 577"/>
                <a:gd name="T22" fmla="*/ 223 w 424"/>
                <a:gd name="T23" fmla="*/ 577 h 577"/>
                <a:gd name="T24" fmla="*/ 245 w 424"/>
                <a:gd name="T25" fmla="*/ 574 h 577"/>
                <a:gd name="T26" fmla="*/ 265 w 424"/>
                <a:gd name="T27" fmla="*/ 569 h 577"/>
                <a:gd name="T28" fmla="*/ 285 w 424"/>
                <a:gd name="T29" fmla="*/ 560 h 577"/>
                <a:gd name="T30" fmla="*/ 313 w 424"/>
                <a:gd name="T31" fmla="*/ 543 h 577"/>
                <a:gd name="T32" fmla="*/ 347 w 424"/>
                <a:gd name="T33" fmla="*/ 512 h 577"/>
                <a:gd name="T34" fmla="*/ 376 w 424"/>
                <a:gd name="T35" fmla="*/ 473 h 577"/>
                <a:gd name="T36" fmla="*/ 398 w 424"/>
                <a:gd name="T37" fmla="*/ 426 h 577"/>
                <a:gd name="T38" fmla="*/ 414 w 424"/>
                <a:gd name="T39" fmla="*/ 374 h 577"/>
                <a:gd name="T40" fmla="*/ 423 w 424"/>
                <a:gd name="T41" fmla="*/ 318 h 577"/>
                <a:gd name="T42" fmla="*/ 424 w 424"/>
                <a:gd name="T43" fmla="*/ 289 h 577"/>
                <a:gd name="T44" fmla="*/ 420 w 424"/>
                <a:gd name="T45" fmla="*/ 231 h 577"/>
                <a:gd name="T46" fmla="*/ 407 w 424"/>
                <a:gd name="T47" fmla="*/ 176 h 577"/>
                <a:gd name="T48" fmla="*/ 388 w 424"/>
                <a:gd name="T49" fmla="*/ 127 h 577"/>
                <a:gd name="T50" fmla="*/ 362 w 424"/>
                <a:gd name="T51" fmla="*/ 84 h 577"/>
                <a:gd name="T52" fmla="*/ 331 w 424"/>
                <a:gd name="T53" fmla="*/ 49 h 577"/>
                <a:gd name="T54" fmla="*/ 295 w 424"/>
                <a:gd name="T55" fmla="*/ 22 h 577"/>
                <a:gd name="T56" fmla="*/ 275 w 424"/>
                <a:gd name="T57" fmla="*/ 13 h 577"/>
                <a:gd name="T58" fmla="*/ 255 w 424"/>
                <a:gd name="T59" fmla="*/ 5 h 577"/>
                <a:gd name="T60" fmla="*/ 233 w 424"/>
                <a:gd name="T61" fmla="*/ 1 h 577"/>
                <a:gd name="T62" fmla="*/ 212 w 424"/>
                <a:gd name="T63" fmla="*/ 0 h 577"/>
                <a:gd name="T64" fmla="*/ 201 w 424"/>
                <a:gd name="T65" fmla="*/ 0 h 577"/>
                <a:gd name="T66" fmla="*/ 180 w 424"/>
                <a:gd name="T67" fmla="*/ 3 h 577"/>
                <a:gd name="T68" fmla="*/ 159 w 424"/>
                <a:gd name="T69" fmla="*/ 8 h 577"/>
                <a:gd name="T70" fmla="*/ 139 w 424"/>
                <a:gd name="T71" fmla="*/ 17 h 577"/>
                <a:gd name="T72" fmla="*/ 111 w 424"/>
                <a:gd name="T73" fmla="*/ 34 h 577"/>
                <a:gd name="T74" fmla="*/ 78 w 424"/>
                <a:gd name="T75" fmla="*/ 66 h 577"/>
                <a:gd name="T76" fmla="*/ 48 w 424"/>
                <a:gd name="T77" fmla="*/ 105 h 577"/>
                <a:gd name="T78" fmla="*/ 26 w 424"/>
                <a:gd name="T79" fmla="*/ 151 h 577"/>
                <a:gd name="T80" fmla="*/ 10 w 424"/>
                <a:gd name="T81" fmla="*/ 203 h 577"/>
                <a:gd name="T82" fmla="*/ 1 w 424"/>
                <a:gd name="T83" fmla="*/ 25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4" h="577">
                  <a:moveTo>
                    <a:pt x="0" y="289"/>
                  </a:moveTo>
                  <a:lnTo>
                    <a:pt x="0" y="289"/>
                  </a:lnTo>
                  <a:lnTo>
                    <a:pt x="1" y="318"/>
                  </a:lnTo>
                  <a:lnTo>
                    <a:pt x="5" y="346"/>
                  </a:lnTo>
                  <a:lnTo>
                    <a:pt x="10" y="374"/>
                  </a:lnTo>
                  <a:lnTo>
                    <a:pt x="17" y="401"/>
                  </a:lnTo>
                  <a:lnTo>
                    <a:pt x="26" y="426"/>
                  </a:lnTo>
                  <a:lnTo>
                    <a:pt x="36" y="450"/>
                  </a:lnTo>
                  <a:lnTo>
                    <a:pt x="48" y="473"/>
                  </a:lnTo>
                  <a:lnTo>
                    <a:pt x="62" y="493"/>
                  </a:lnTo>
                  <a:lnTo>
                    <a:pt x="78" y="512"/>
                  </a:lnTo>
                  <a:lnTo>
                    <a:pt x="93" y="528"/>
                  </a:lnTo>
                  <a:lnTo>
                    <a:pt x="111" y="543"/>
                  </a:lnTo>
                  <a:lnTo>
                    <a:pt x="129" y="555"/>
                  </a:lnTo>
                  <a:lnTo>
                    <a:pt x="139" y="560"/>
                  </a:lnTo>
                  <a:lnTo>
                    <a:pt x="149" y="565"/>
                  </a:lnTo>
                  <a:lnTo>
                    <a:pt x="159" y="569"/>
                  </a:lnTo>
                  <a:lnTo>
                    <a:pt x="170" y="572"/>
                  </a:lnTo>
                  <a:lnTo>
                    <a:pt x="180" y="574"/>
                  </a:lnTo>
                  <a:lnTo>
                    <a:pt x="191" y="576"/>
                  </a:lnTo>
                  <a:lnTo>
                    <a:pt x="201" y="577"/>
                  </a:lnTo>
                  <a:lnTo>
                    <a:pt x="212" y="577"/>
                  </a:lnTo>
                  <a:lnTo>
                    <a:pt x="212" y="577"/>
                  </a:lnTo>
                  <a:lnTo>
                    <a:pt x="223" y="577"/>
                  </a:lnTo>
                  <a:lnTo>
                    <a:pt x="233" y="576"/>
                  </a:lnTo>
                  <a:lnTo>
                    <a:pt x="245" y="574"/>
                  </a:lnTo>
                  <a:lnTo>
                    <a:pt x="255" y="572"/>
                  </a:lnTo>
                  <a:lnTo>
                    <a:pt x="265" y="569"/>
                  </a:lnTo>
                  <a:lnTo>
                    <a:pt x="275" y="565"/>
                  </a:lnTo>
                  <a:lnTo>
                    <a:pt x="285" y="560"/>
                  </a:lnTo>
                  <a:lnTo>
                    <a:pt x="295" y="555"/>
                  </a:lnTo>
                  <a:lnTo>
                    <a:pt x="313" y="543"/>
                  </a:lnTo>
                  <a:lnTo>
                    <a:pt x="331" y="528"/>
                  </a:lnTo>
                  <a:lnTo>
                    <a:pt x="347" y="512"/>
                  </a:lnTo>
                  <a:lnTo>
                    <a:pt x="362" y="493"/>
                  </a:lnTo>
                  <a:lnTo>
                    <a:pt x="376" y="473"/>
                  </a:lnTo>
                  <a:lnTo>
                    <a:pt x="388" y="450"/>
                  </a:lnTo>
                  <a:lnTo>
                    <a:pt x="398" y="426"/>
                  </a:lnTo>
                  <a:lnTo>
                    <a:pt x="407" y="401"/>
                  </a:lnTo>
                  <a:lnTo>
                    <a:pt x="414" y="374"/>
                  </a:lnTo>
                  <a:lnTo>
                    <a:pt x="420" y="346"/>
                  </a:lnTo>
                  <a:lnTo>
                    <a:pt x="423" y="318"/>
                  </a:lnTo>
                  <a:lnTo>
                    <a:pt x="424" y="289"/>
                  </a:lnTo>
                  <a:lnTo>
                    <a:pt x="424" y="289"/>
                  </a:lnTo>
                  <a:lnTo>
                    <a:pt x="423" y="259"/>
                  </a:lnTo>
                  <a:lnTo>
                    <a:pt x="420" y="231"/>
                  </a:lnTo>
                  <a:lnTo>
                    <a:pt x="414" y="203"/>
                  </a:lnTo>
                  <a:lnTo>
                    <a:pt x="407" y="176"/>
                  </a:lnTo>
                  <a:lnTo>
                    <a:pt x="398" y="151"/>
                  </a:lnTo>
                  <a:lnTo>
                    <a:pt x="388" y="127"/>
                  </a:lnTo>
                  <a:lnTo>
                    <a:pt x="376" y="105"/>
                  </a:lnTo>
                  <a:lnTo>
                    <a:pt x="362" y="84"/>
                  </a:lnTo>
                  <a:lnTo>
                    <a:pt x="347" y="66"/>
                  </a:lnTo>
                  <a:lnTo>
                    <a:pt x="331" y="49"/>
                  </a:lnTo>
                  <a:lnTo>
                    <a:pt x="313" y="34"/>
                  </a:lnTo>
                  <a:lnTo>
                    <a:pt x="295" y="22"/>
                  </a:lnTo>
                  <a:lnTo>
                    <a:pt x="285" y="17"/>
                  </a:lnTo>
                  <a:lnTo>
                    <a:pt x="275" y="13"/>
                  </a:lnTo>
                  <a:lnTo>
                    <a:pt x="265" y="8"/>
                  </a:lnTo>
                  <a:lnTo>
                    <a:pt x="255" y="5"/>
                  </a:lnTo>
                  <a:lnTo>
                    <a:pt x="245" y="3"/>
                  </a:lnTo>
                  <a:lnTo>
                    <a:pt x="233" y="1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01" y="0"/>
                  </a:lnTo>
                  <a:lnTo>
                    <a:pt x="191" y="1"/>
                  </a:lnTo>
                  <a:lnTo>
                    <a:pt x="180" y="3"/>
                  </a:lnTo>
                  <a:lnTo>
                    <a:pt x="170" y="5"/>
                  </a:lnTo>
                  <a:lnTo>
                    <a:pt x="159" y="8"/>
                  </a:lnTo>
                  <a:lnTo>
                    <a:pt x="149" y="13"/>
                  </a:lnTo>
                  <a:lnTo>
                    <a:pt x="139" y="17"/>
                  </a:lnTo>
                  <a:lnTo>
                    <a:pt x="129" y="22"/>
                  </a:lnTo>
                  <a:lnTo>
                    <a:pt x="111" y="34"/>
                  </a:lnTo>
                  <a:lnTo>
                    <a:pt x="93" y="49"/>
                  </a:lnTo>
                  <a:lnTo>
                    <a:pt x="78" y="66"/>
                  </a:lnTo>
                  <a:lnTo>
                    <a:pt x="62" y="84"/>
                  </a:lnTo>
                  <a:lnTo>
                    <a:pt x="48" y="105"/>
                  </a:lnTo>
                  <a:lnTo>
                    <a:pt x="36" y="127"/>
                  </a:lnTo>
                  <a:lnTo>
                    <a:pt x="26" y="151"/>
                  </a:lnTo>
                  <a:lnTo>
                    <a:pt x="17" y="176"/>
                  </a:lnTo>
                  <a:lnTo>
                    <a:pt x="10" y="203"/>
                  </a:lnTo>
                  <a:lnTo>
                    <a:pt x="5" y="231"/>
                  </a:lnTo>
                  <a:lnTo>
                    <a:pt x="1" y="259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7E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8"/>
            <p:cNvSpPr>
              <a:spLocks/>
            </p:cNvSpPr>
            <p:nvPr/>
          </p:nvSpPr>
          <p:spPr bwMode="auto">
            <a:xfrm flipH="1">
              <a:off x="7546062" y="2586029"/>
              <a:ext cx="121660" cy="142469"/>
            </a:xfrm>
            <a:custGeom>
              <a:avLst/>
              <a:gdLst>
                <a:gd name="T0" fmla="*/ 0 w 424"/>
                <a:gd name="T1" fmla="*/ 289 h 577"/>
                <a:gd name="T2" fmla="*/ 5 w 424"/>
                <a:gd name="T3" fmla="*/ 346 h 577"/>
                <a:gd name="T4" fmla="*/ 17 w 424"/>
                <a:gd name="T5" fmla="*/ 401 h 577"/>
                <a:gd name="T6" fmla="*/ 36 w 424"/>
                <a:gd name="T7" fmla="*/ 450 h 577"/>
                <a:gd name="T8" fmla="*/ 62 w 424"/>
                <a:gd name="T9" fmla="*/ 493 h 577"/>
                <a:gd name="T10" fmla="*/ 93 w 424"/>
                <a:gd name="T11" fmla="*/ 528 h 577"/>
                <a:gd name="T12" fmla="*/ 129 w 424"/>
                <a:gd name="T13" fmla="*/ 555 h 577"/>
                <a:gd name="T14" fmla="*/ 149 w 424"/>
                <a:gd name="T15" fmla="*/ 565 h 577"/>
                <a:gd name="T16" fmla="*/ 170 w 424"/>
                <a:gd name="T17" fmla="*/ 572 h 577"/>
                <a:gd name="T18" fmla="*/ 191 w 424"/>
                <a:gd name="T19" fmla="*/ 576 h 577"/>
                <a:gd name="T20" fmla="*/ 212 w 424"/>
                <a:gd name="T21" fmla="*/ 577 h 577"/>
                <a:gd name="T22" fmla="*/ 223 w 424"/>
                <a:gd name="T23" fmla="*/ 577 h 577"/>
                <a:gd name="T24" fmla="*/ 245 w 424"/>
                <a:gd name="T25" fmla="*/ 574 h 577"/>
                <a:gd name="T26" fmla="*/ 265 w 424"/>
                <a:gd name="T27" fmla="*/ 569 h 577"/>
                <a:gd name="T28" fmla="*/ 285 w 424"/>
                <a:gd name="T29" fmla="*/ 560 h 577"/>
                <a:gd name="T30" fmla="*/ 313 w 424"/>
                <a:gd name="T31" fmla="*/ 543 h 577"/>
                <a:gd name="T32" fmla="*/ 347 w 424"/>
                <a:gd name="T33" fmla="*/ 512 h 577"/>
                <a:gd name="T34" fmla="*/ 376 w 424"/>
                <a:gd name="T35" fmla="*/ 473 h 577"/>
                <a:gd name="T36" fmla="*/ 398 w 424"/>
                <a:gd name="T37" fmla="*/ 426 h 577"/>
                <a:gd name="T38" fmla="*/ 414 w 424"/>
                <a:gd name="T39" fmla="*/ 374 h 577"/>
                <a:gd name="T40" fmla="*/ 423 w 424"/>
                <a:gd name="T41" fmla="*/ 318 h 577"/>
                <a:gd name="T42" fmla="*/ 424 w 424"/>
                <a:gd name="T43" fmla="*/ 289 h 577"/>
                <a:gd name="T44" fmla="*/ 420 w 424"/>
                <a:gd name="T45" fmla="*/ 231 h 577"/>
                <a:gd name="T46" fmla="*/ 407 w 424"/>
                <a:gd name="T47" fmla="*/ 176 h 577"/>
                <a:gd name="T48" fmla="*/ 388 w 424"/>
                <a:gd name="T49" fmla="*/ 127 h 577"/>
                <a:gd name="T50" fmla="*/ 362 w 424"/>
                <a:gd name="T51" fmla="*/ 84 h 577"/>
                <a:gd name="T52" fmla="*/ 331 w 424"/>
                <a:gd name="T53" fmla="*/ 49 h 577"/>
                <a:gd name="T54" fmla="*/ 295 w 424"/>
                <a:gd name="T55" fmla="*/ 22 h 577"/>
                <a:gd name="T56" fmla="*/ 275 w 424"/>
                <a:gd name="T57" fmla="*/ 13 h 577"/>
                <a:gd name="T58" fmla="*/ 255 w 424"/>
                <a:gd name="T59" fmla="*/ 5 h 577"/>
                <a:gd name="T60" fmla="*/ 233 w 424"/>
                <a:gd name="T61" fmla="*/ 1 h 577"/>
                <a:gd name="T62" fmla="*/ 212 w 424"/>
                <a:gd name="T63" fmla="*/ 0 h 577"/>
                <a:gd name="T64" fmla="*/ 201 w 424"/>
                <a:gd name="T65" fmla="*/ 0 h 577"/>
                <a:gd name="T66" fmla="*/ 180 w 424"/>
                <a:gd name="T67" fmla="*/ 3 h 577"/>
                <a:gd name="T68" fmla="*/ 159 w 424"/>
                <a:gd name="T69" fmla="*/ 8 h 577"/>
                <a:gd name="T70" fmla="*/ 139 w 424"/>
                <a:gd name="T71" fmla="*/ 17 h 577"/>
                <a:gd name="T72" fmla="*/ 111 w 424"/>
                <a:gd name="T73" fmla="*/ 34 h 577"/>
                <a:gd name="T74" fmla="*/ 78 w 424"/>
                <a:gd name="T75" fmla="*/ 66 h 577"/>
                <a:gd name="T76" fmla="*/ 48 w 424"/>
                <a:gd name="T77" fmla="*/ 105 h 577"/>
                <a:gd name="T78" fmla="*/ 26 w 424"/>
                <a:gd name="T79" fmla="*/ 151 h 577"/>
                <a:gd name="T80" fmla="*/ 10 w 424"/>
                <a:gd name="T81" fmla="*/ 203 h 577"/>
                <a:gd name="T82" fmla="*/ 1 w 424"/>
                <a:gd name="T83" fmla="*/ 25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4" h="577">
                  <a:moveTo>
                    <a:pt x="0" y="289"/>
                  </a:moveTo>
                  <a:lnTo>
                    <a:pt x="0" y="289"/>
                  </a:lnTo>
                  <a:lnTo>
                    <a:pt x="1" y="318"/>
                  </a:lnTo>
                  <a:lnTo>
                    <a:pt x="5" y="346"/>
                  </a:lnTo>
                  <a:lnTo>
                    <a:pt x="10" y="374"/>
                  </a:lnTo>
                  <a:lnTo>
                    <a:pt x="17" y="401"/>
                  </a:lnTo>
                  <a:lnTo>
                    <a:pt x="26" y="426"/>
                  </a:lnTo>
                  <a:lnTo>
                    <a:pt x="36" y="450"/>
                  </a:lnTo>
                  <a:lnTo>
                    <a:pt x="48" y="473"/>
                  </a:lnTo>
                  <a:lnTo>
                    <a:pt x="62" y="493"/>
                  </a:lnTo>
                  <a:lnTo>
                    <a:pt x="78" y="512"/>
                  </a:lnTo>
                  <a:lnTo>
                    <a:pt x="93" y="528"/>
                  </a:lnTo>
                  <a:lnTo>
                    <a:pt x="111" y="543"/>
                  </a:lnTo>
                  <a:lnTo>
                    <a:pt x="129" y="555"/>
                  </a:lnTo>
                  <a:lnTo>
                    <a:pt x="139" y="560"/>
                  </a:lnTo>
                  <a:lnTo>
                    <a:pt x="149" y="565"/>
                  </a:lnTo>
                  <a:lnTo>
                    <a:pt x="159" y="569"/>
                  </a:lnTo>
                  <a:lnTo>
                    <a:pt x="170" y="572"/>
                  </a:lnTo>
                  <a:lnTo>
                    <a:pt x="180" y="574"/>
                  </a:lnTo>
                  <a:lnTo>
                    <a:pt x="191" y="576"/>
                  </a:lnTo>
                  <a:lnTo>
                    <a:pt x="201" y="577"/>
                  </a:lnTo>
                  <a:lnTo>
                    <a:pt x="212" y="577"/>
                  </a:lnTo>
                  <a:lnTo>
                    <a:pt x="212" y="577"/>
                  </a:lnTo>
                  <a:lnTo>
                    <a:pt x="223" y="577"/>
                  </a:lnTo>
                  <a:lnTo>
                    <a:pt x="233" y="576"/>
                  </a:lnTo>
                  <a:lnTo>
                    <a:pt x="245" y="574"/>
                  </a:lnTo>
                  <a:lnTo>
                    <a:pt x="255" y="572"/>
                  </a:lnTo>
                  <a:lnTo>
                    <a:pt x="265" y="569"/>
                  </a:lnTo>
                  <a:lnTo>
                    <a:pt x="275" y="565"/>
                  </a:lnTo>
                  <a:lnTo>
                    <a:pt x="285" y="560"/>
                  </a:lnTo>
                  <a:lnTo>
                    <a:pt x="295" y="555"/>
                  </a:lnTo>
                  <a:lnTo>
                    <a:pt x="313" y="543"/>
                  </a:lnTo>
                  <a:lnTo>
                    <a:pt x="331" y="528"/>
                  </a:lnTo>
                  <a:lnTo>
                    <a:pt x="347" y="512"/>
                  </a:lnTo>
                  <a:lnTo>
                    <a:pt x="362" y="493"/>
                  </a:lnTo>
                  <a:lnTo>
                    <a:pt x="376" y="473"/>
                  </a:lnTo>
                  <a:lnTo>
                    <a:pt x="388" y="450"/>
                  </a:lnTo>
                  <a:lnTo>
                    <a:pt x="398" y="426"/>
                  </a:lnTo>
                  <a:lnTo>
                    <a:pt x="407" y="401"/>
                  </a:lnTo>
                  <a:lnTo>
                    <a:pt x="414" y="374"/>
                  </a:lnTo>
                  <a:lnTo>
                    <a:pt x="420" y="346"/>
                  </a:lnTo>
                  <a:lnTo>
                    <a:pt x="423" y="318"/>
                  </a:lnTo>
                  <a:lnTo>
                    <a:pt x="424" y="289"/>
                  </a:lnTo>
                  <a:lnTo>
                    <a:pt x="424" y="289"/>
                  </a:lnTo>
                  <a:lnTo>
                    <a:pt x="423" y="259"/>
                  </a:lnTo>
                  <a:lnTo>
                    <a:pt x="420" y="231"/>
                  </a:lnTo>
                  <a:lnTo>
                    <a:pt x="414" y="203"/>
                  </a:lnTo>
                  <a:lnTo>
                    <a:pt x="407" y="176"/>
                  </a:lnTo>
                  <a:lnTo>
                    <a:pt x="398" y="151"/>
                  </a:lnTo>
                  <a:lnTo>
                    <a:pt x="388" y="127"/>
                  </a:lnTo>
                  <a:lnTo>
                    <a:pt x="376" y="105"/>
                  </a:lnTo>
                  <a:lnTo>
                    <a:pt x="362" y="84"/>
                  </a:lnTo>
                  <a:lnTo>
                    <a:pt x="347" y="66"/>
                  </a:lnTo>
                  <a:lnTo>
                    <a:pt x="331" y="49"/>
                  </a:lnTo>
                  <a:lnTo>
                    <a:pt x="313" y="34"/>
                  </a:lnTo>
                  <a:lnTo>
                    <a:pt x="295" y="22"/>
                  </a:lnTo>
                  <a:lnTo>
                    <a:pt x="285" y="17"/>
                  </a:lnTo>
                  <a:lnTo>
                    <a:pt x="275" y="13"/>
                  </a:lnTo>
                  <a:lnTo>
                    <a:pt x="265" y="8"/>
                  </a:lnTo>
                  <a:lnTo>
                    <a:pt x="255" y="5"/>
                  </a:lnTo>
                  <a:lnTo>
                    <a:pt x="245" y="3"/>
                  </a:lnTo>
                  <a:lnTo>
                    <a:pt x="233" y="1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01" y="0"/>
                  </a:lnTo>
                  <a:lnTo>
                    <a:pt x="191" y="1"/>
                  </a:lnTo>
                  <a:lnTo>
                    <a:pt x="180" y="3"/>
                  </a:lnTo>
                  <a:lnTo>
                    <a:pt x="170" y="5"/>
                  </a:lnTo>
                  <a:lnTo>
                    <a:pt x="159" y="8"/>
                  </a:lnTo>
                  <a:lnTo>
                    <a:pt x="149" y="13"/>
                  </a:lnTo>
                  <a:lnTo>
                    <a:pt x="139" y="17"/>
                  </a:lnTo>
                  <a:lnTo>
                    <a:pt x="129" y="22"/>
                  </a:lnTo>
                  <a:lnTo>
                    <a:pt x="111" y="34"/>
                  </a:lnTo>
                  <a:lnTo>
                    <a:pt x="93" y="49"/>
                  </a:lnTo>
                  <a:lnTo>
                    <a:pt x="78" y="66"/>
                  </a:lnTo>
                  <a:lnTo>
                    <a:pt x="62" y="84"/>
                  </a:lnTo>
                  <a:lnTo>
                    <a:pt x="48" y="105"/>
                  </a:lnTo>
                  <a:lnTo>
                    <a:pt x="36" y="127"/>
                  </a:lnTo>
                  <a:lnTo>
                    <a:pt x="26" y="151"/>
                  </a:lnTo>
                  <a:lnTo>
                    <a:pt x="17" y="176"/>
                  </a:lnTo>
                  <a:lnTo>
                    <a:pt x="10" y="203"/>
                  </a:lnTo>
                  <a:lnTo>
                    <a:pt x="5" y="231"/>
                  </a:lnTo>
                  <a:lnTo>
                    <a:pt x="1" y="259"/>
                  </a:lnTo>
                  <a:lnTo>
                    <a:pt x="0" y="2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9"/>
            <p:cNvSpPr>
              <a:spLocks noEditPoints="1"/>
            </p:cNvSpPr>
            <p:nvPr/>
          </p:nvSpPr>
          <p:spPr bwMode="auto">
            <a:xfrm flipH="1">
              <a:off x="7605154" y="2648576"/>
              <a:ext cx="62568" cy="79922"/>
            </a:xfrm>
            <a:custGeom>
              <a:avLst/>
              <a:gdLst>
                <a:gd name="T0" fmla="*/ 212 w 217"/>
                <a:gd name="T1" fmla="*/ 327 h 327"/>
                <a:gd name="T2" fmla="*/ 213 w 217"/>
                <a:gd name="T3" fmla="*/ 327 h 327"/>
                <a:gd name="T4" fmla="*/ 214 w 217"/>
                <a:gd name="T5" fmla="*/ 327 h 327"/>
                <a:gd name="T6" fmla="*/ 214 w 217"/>
                <a:gd name="T7" fmla="*/ 327 h 327"/>
                <a:gd name="T8" fmla="*/ 214 w 217"/>
                <a:gd name="T9" fmla="*/ 327 h 327"/>
                <a:gd name="T10" fmla="*/ 216 w 217"/>
                <a:gd name="T11" fmla="*/ 327 h 327"/>
                <a:gd name="T12" fmla="*/ 216 w 217"/>
                <a:gd name="T13" fmla="*/ 327 h 327"/>
                <a:gd name="T14" fmla="*/ 217 w 217"/>
                <a:gd name="T15" fmla="*/ 327 h 327"/>
                <a:gd name="T16" fmla="*/ 0 w 217"/>
                <a:gd name="T17" fmla="*/ 38 h 327"/>
                <a:gd name="T18" fmla="*/ 0 w 217"/>
                <a:gd name="T19" fmla="*/ 39 h 327"/>
                <a:gd name="T20" fmla="*/ 0 w 217"/>
                <a:gd name="T21" fmla="*/ 37 h 327"/>
                <a:gd name="T22" fmla="*/ 0 w 217"/>
                <a:gd name="T23" fmla="*/ 36 h 327"/>
                <a:gd name="T24" fmla="*/ 0 w 217"/>
                <a:gd name="T25" fmla="*/ 35 h 327"/>
                <a:gd name="T26" fmla="*/ 0 w 217"/>
                <a:gd name="T27" fmla="*/ 35 h 327"/>
                <a:gd name="T28" fmla="*/ 0 w 217"/>
                <a:gd name="T29" fmla="*/ 35 h 327"/>
                <a:gd name="T30" fmla="*/ 0 w 217"/>
                <a:gd name="T31" fmla="*/ 34 h 327"/>
                <a:gd name="T32" fmla="*/ 0 w 217"/>
                <a:gd name="T33" fmla="*/ 33 h 327"/>
                <a:gd name="T34" fmla="*/ 0 w 217"/>
                <a:gd name="T35" fmla="*/ 32 h 327"/>
                <a:gd name="T36" fmla="*/ 0 w 217"/>
                <a:gd name="T37" fmla="*/ 32 h 327"/>
                <a:gd name="T38" fmla="*/ 0 w 217"/>
                <a:gd name="T39" fmla="*/ 31 h 327"/>
                <a:gd name="T40" fmla="*/ 0 w 217"/>
                <a:gd name="T41" fmla="*/ 29 h 327"/>
                <a:gd name="T42" fmla="*/ 0 w 217"/>
                <a:gd name="T43" fmla="*/ 28 h 327"/>
                <a:gd name="T44" fmla="*/ 0 w 217"/>
                <a:gd name="T45" fmla="*/ 27 h 327"/>
                <a:gd name="T46" fmla="*/ 0 w 217"/>
                <a:gd name="T47" fmla="*/ 27 h 327"/>
                <a:gd name="T48" fmla="*/ 0 w 217"/>
                <a:gd name="T49" fmla="*/ 27 h 327"/>
                <a:gd name="T50" fmla="*/ 0 w 217"/>
                <a:gd name="T51" fmla="*/ 26 h 327"/>
                <a:gd name="T52" fmla="*/ 0 w 217"/>
                <a:gd name="T53" fmla="*/ 25 h 327"/>
                <a:gd name="T54" fmla="*/ 0 w 217"/>
                <a:gd name="T55" fmla="*/ 24 h 327"/>
                <a:gd name="T56" fmla="*/ 0 w 217"/>
                <a:gd name="T57" fmla="*/ 24 h 327"/>
                <a:gd name="T58" fmla="*/ 0 w 217"/>
                <a:gd name="T59" fmla="*/ 23 h 327"/>
                <a:gd name="T60" fmla="*/ 0 w 217"/>
                <a:gd name="T61" fmla="*/ 23 h 327"/>
                <a:gd name="T62" fmla="*/ 0 w 217"/>
                <a:gd name="T63" fmla="*/ 21 h 327"/>
                <a:gd name="T64" fmla="*/ 1 w 217"/>
                <a:gd name="T65" fmla="*/ 21 h 327"/>
                <a:gd name="T66" fmla="*/ 1 w 217"/>
                <a:gd name="T67" fmla="*/ 21 h 327"/>
                <a:gd name="T68" fmla="*/ 1 w 217"/>
                <a:gd name="T69" fmla="*/ 20 h 327"/>
                <a:gd name="T70" fmla="*/ 1 w 217"/>
                <a:gd name="T71" fmla="*/ 19 h 327"/>
                <a:gd name="T72" fmla="*/ 1 w 217"/>
                <a:gd name="T73" fmla="*/ 18 h 327"/>
                <a:gd name="T74" fmla="*/ 1 w 217"/>
                <a:gd name="T75" fmla="*/ 16 h 327"/>
                <a:gd name="T76" fmla="*/ 1 w 217"/>
                <a:gd name="T77" fmla="*/ 16 h 327"/>
                <a:gd name="T78" fmla="*/ 1 w 217"/>
                <a:gd name="T79" fmla="*/ 16 h 327"/>
                <a:gd name="T80" fmla="*/ 1 w 217"/>
                <a:gd name="T81" fmla="*/ 15 h 327"/>
                <a:gd name="T82" fmla="*/ 1 w 217"/>
                <a:gd name="T83" fmla="*/ 14 h 327"/>
                <a:gd name="T84" fmla="*/ 1 w 217"/>
                <a:gd name="T85" fmla="*/ 13 h 327"/>
                <a:gd name="T86" fmla="*/ 1 w 217"/>
                <a:gd name="T87" fmla="*/ 13 h 327"/>
                <a:gd name="T88" fmla="*/ 1 w 217"/>
                <a:gd name="T89" fmla="*/ 12 h 327"/>
                <a:gd name="T90" fmla="*/ 1 w 217"/>
                <a:gd name="T91" fmla="*/ 10 h 327"/>
                <a:gd name="T92" fmla="*/ 1 w 217"/>
                <a:gd name="T93" fmla="*/ 9 h 327"/>
                <a:gd name="T94" fmla="*/ 1 w 217"/>
                <a:gd name="T95" fmla="*/ 9 h 327"/>
                <a:gd name="T96" fmla="*/ 1 w 217"/>
                <a:gd name="T97" fmla="*/ 9 h 327"/>
                <a:gd name="T98" fmla="*/ 1 w 217"/>
                <a:gd name="T99" fmla="*/ 8 h 327"/>
                <a:gd name="T100" fmla="*/ 1 w 217"/>
                <a:gd name="T101" fmla="*/ 7 h 327"/>
                <a:gd name="T102" fmla="*/ 1 w 217"/>
                <a:gd name="T103" fmla="*/ 6 h 327"/>
                <a:gd name="T104" fmla="*/ 2 w 217"/>
                <a:gd name="T105" fmla="*/ 2 h 327"/>
                <a:gd name="T106" fmla="*/ 2 w 217"/>
                <a:gd name="T107" fmla="*/ 2 h 327"/>
                <a:gd name="T108" fmla="*/ 2 w 217"/>
                <a:gd name="T109" fmla="*/ 2 h 327"/>
                <a:gd name="T110" fmla="*/ 2 w 217"/>
                <a:gd name="T111" fmla="*/ 1 h 327"/>
                <a:gd name="T112" fmla="*/ 2 w 217"/>
                <a:gd name="T113" fmla="*/ 0 h 327"/>
                <a:gd name="T114" fmla="*/ 2 w 217"/>
                <a:gd name="T115" fmla="*/ 0 h 327"/>
                <a:gd name="T116" fmla="*/ 2 w 217"/>
                <a:gd name="T11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7" h="327">
                  <a:moveTo>
                    <a:pt x="213" y="327"/>
                  </a:moveTo>
                  <a:lnTo>
                    <a:pt x="213" y="327"/>
                  </a:lnTo>
                  <a:lnTo>
                    <a:pt x="212" y="327"/>
                  </a:lnTo>
                  <a:lnTo>
                    <a:pt x="212" y="327"/>
                  </a:lnTo>
                  <a:lnTo>
                    <a:pt x="213" y="327"/>
                  </a:lnTo>
                  <a:close/>
                  <a:moveTo>
                    <a:pt x="213" y="327"/>
                  </a:moveTo>
                  <a:lnTo>
                    <a:pt x="213" y="327"/>
                  </a:lnTo>
                  <a:lnTo>
                    <a:pt x="213" y="327"/>
                  </a:lnTo>
                  <a:lnTo>
                    <a:pt x="213" y="327"/>
                  </a:lnTo>
                  <a:lnTo>
                    <a:pt x="213" y="327"/>
                  </a:lnTo>
                  <a:close/>
                  <a:moveTo>
                    <a:pt x="214" y="327"/>
                  </a:moveTo>
                  <a:lnTo>
                    <a:pt x="214" y="327"/>
                  </a:lnTo>
                  <a:lnTo>
                    <a:pt x="213" y="327"/>
                  </a:lnTo>
                  <a:lnTo>
                    <a:pt x="213" y="327"/>
                  </a:lnTo>
                  <a:lnTo>
                    <a:pt x="214" y="327"/>
                  </a:lnTo>
                  <a:close/>
                  <a:moveTo>
                    <a:pt x="214" y="327"/>
                  </a:moveTo>
                  <a:lnTo>
                    <a:pt x="214" y="327"/>
                  </a:lnTo>
                  <a:lnTo>
                    <a:pt x="214" y="327"/>
                  </a:lnTo>
                  <a:lnTo>
                    <a:pt x="214" y="327"/>
                  </a:lnTo>
                  <a:lnTo>
                    <a:pt x="214" y="327"/>
                  </a:lnTo>
                  <a:close/>
                  <a:moveTo>
                    <a:pt x="216" y="327"/>
                  </a:moveTo>
                  <a:lnTo>
                    <a:pt x="216" y="327"/>
                  </a:lnTo>
                  <a:lnTo>
                    <a:pt x="216" y="327"/>
                  </a:lnTo>
                  <a:lnTo>
                    <a:pt x="216" y="327"/>
                  </a:lnTo>
                  <a:lnTo>
                    <a:pt x="216" y="327"/>
                  </a:lnTo>
                  <a:close/>
                  <a:moveTo>
                    <a:pt x="216" y="327"/>
                  </a:moveTo>
                  <a:lnTo>
                    <a:pt x="216" y="327"/>
                  </a:lnTo>
                  <a:lnTo>
                    <a:pt x="216" y="327"/>
                  </a:lnTo>
                  <a:lnTo>
                    <a:pt x="216" y="327"/>
                  </a:lnTo>
                  <a:lnTo>
                    <a:pt x="216" y="327"/>
                  </a:lnTo>
                  <a:close/>
                  <a:moveTo>
                    <a:pt x="217" y="327"/>
                  </a:moveTo>
                  <a:lnTo>
                    <a:pt x="217" y="327"/>
                  </a:lnTo>
                  <a:lnTo>
                    <a:pt x="217" y="327"/>
                  </a:lnTo>
                  <a:lnTo>
                    <a:pt x="217" y="327"/>
                  </a:lnTo>
                  <a:lnTo>
                    <a:pt x="217" y="327"/>
                  </a:lnTo>
                  <a:close/>
                  <a:moveTo>
                    <a:pt x="0" y="38"/>
                  </a:moveTo>
                  <a:lnTo>
                    <a:pt x="0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close/>
                  <a:moveTo>
                    <a:pt x="0" y="37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  <a:moveTo>
                    <a:pt x="0" y="36"/>
                  </a:moveTo>
                  <a:lnTo>
                    <a:pt x="0" y="3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6"/>
                  </a:lnTo>
                  <a:close/>
                  <a:moveTo>
                    <a:pt x="0" y="35"/>
                  </a:move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close/>
                  <a:moveTo>
                    <a:pt x="0" y="34"/>
                  </a:moveTo>
                  <a:lnTo>
                    <a:pt x="0" y="34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4"/>
                  </a:lnTo>
                  <a:close/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close/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3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close/>
                  <a:moveTo>
                    <a:pt x="1" y="21"/>
                  </a:move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19"/>
                  </a:move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close/>
                  <a:moveTo>
                    <a:pt x="1" y="18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1" y="15"/>
                  </a:moveTo>
                  <a:lnTo>
                    <a:pt x="1" y="1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3"/>
                  </a:move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close/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9"/>
                  </a:move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close/>
                  <a:moveTo>
                    <a:pt x="1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close/>
                  <a:moveTo>
                    <a:pt x="1" y="8"/>
                  </a:move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close/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4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0"/>
            <p:cNvSpPr>
              <a:spLocks noChangeArrowheads="1"/>
            </p:cNvSpPr>
            <p:nvPr/>
          </p:nvSpPr>
          <p:spPr bwMode="auto">
            <a:xfrm flipH="1">
              <a:off x="7605154" y="2728498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21"/>
            <p:cNvSpPr>
              <a:spLocks noChangeArrowheads="1"/>
            </p:cNvSpPr>
            <p:nvPr/>
          </p:nvSpPr>
          <p:spPr bwMode="auto">
            <a:xfrm flipH="1">
              <a:off x="7605154" y="2728498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22"/>
            <p:cNvSpPr>
              <a:spLocks noChangeArrowheads="1"/>
            </p:cNvSpPr>
            <p:nvPr/>
          </p:nvSpPr>
          <p:spPr bwMode="auto">
            <a:xfrm flipH="1">
              <a:off x="7605154" y="2728498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23"/>
            <p:cNvSpPr>
              <a:spLocks noChangeArrowheads="1"/>
            </p:cNvSpPr>
            <p:nvPr/>
          </p:nvSpPr>
          <p:spPr bwMode="auto">
            <a:xfrm flipH="1">
              <a:off x="7605154" y="2728498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24"/>
            <p:cNvSpPr>
              <a:spLocks noChangeArrowheads="1"/>
            </p:cNvSpPr>
            <p:nvPr/>
          </p:nvSpPr>
          <p:spPr bwMode="auto">
            <a:xfrm flipH="1">
              <a:off x="7603416" y="2728498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5"/>
            <p:cNvSpPr>
              <a:spLocks noChangeArrowheads="1"/>
            </p:cNvSpPr>
            <p:nvPr/>
          </p:nvSpPr>
          <p:spPr bwMode="auto">
            <a:xfrm flipH="1">
              <a:off x="7603416" y="2728498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26"/>
            <p:cNvSpPr>
              <a:spLocks noChangeArrowheads="1"/>
            </p:cNvSpPr>
            <p:nvPr/>
          </p:nvSpPr>
          <p:spPr bwMode="auto">
            <a:xfrm flipH="1">
              <a:off x="7603416" y="2728498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7"/>
            <p:cNvSpPr>
              <a:spLocks/>
            </p:cNvSpPr>
            <p:nvPr/>
          </p:nvSpPr>
          <p:spPr bwMode="auto">
            <a:xfrm flipH="1">
              <a:off x="7667722" y="2657264"/>
              <a:ext cx="0" cy="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28"/>
            <p:cNvSpPr>
              <a:spLocks noChangeArrowheads="1"/>
            </p:cNvSpPr>
            <p:nvPr/>
          </p:nvSpPr>
          <p:spPr bwMode="auto">
            <a:xfrm flipH="1">
              <a:off x="7665984" y="265726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29"/>
            <p:cNvSpPr>
              <a:spLocks noChangeArrowheads="1"/>
            </p:cNvSpPr>
            <p:nvPr/>
          </p:nvSpPr>
          <p:spPr bwMode="auto">
            <a:xfrm flipH="1">
              <a:off x="7665984" y="265726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30"/>
            <p:cNvSpPr>
              <a:spLocks noChangeArrowheads="1"/>
            </p:cNvSpPr>
            <p:nvPr/>
          </p:nvSpPr>
          <p:spPr bwMode="auto">
            <a:xfrm flipH="1">
              <a:off x="7665984" y="265726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31"/>
            <p:cNvSpPr>
              <a:spLocks noChangeArrowheads="1"/>
            </p:cNvSpPr>
            <p:nvPr/>
          </p:nvSpPr>
          <p:spPr bwMode="auto">
            <a:xfrm flipH="1">
              <a:off x="7665984" y="265552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332"/>
            <p:cNvSpPr>
              <a:spLocks noChangeArrowheads="1"/>
            </p:cNvSpPr>
            <p:nvPr/>
          </p:nvSpPr>
          <p:spPr bwMode="auto">
            <a:xfrm flipH="1">
              <a:off x="7665984" y="265552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33"/>
            <p:cNvSpPr>
              <a:spLocks noChangeArrowheads="1"/>
            </p:cNvSpPr>
            <p:nvPr/>
          </p:nvSpPr>
          <p:spPr bwMode="auto">
            <a:xfrm flipH="1">
              <a:off x="7665984" y="265552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34"/>
            <p:cNvSpPr>
              <a:spLocks noChangeArrowheads="1"/>
            </p:cNvSpPr>
            <p:nvPr/>
          </p:nvSpPr>
          <p:spPr bwMode="auto">
            <a:xfrm flipH="1">
              <a:off x="7665984" y="265552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35"/>
            <p:cNvSpPr>
              <a:spLocks noChangeArrowheads="1"/>
            </p:cNvSpPr>
            <p:nvPr/>
          </p:nvSpPr>
          <p:spPr bwMode="auto">
            <a:xfrm flipH="1">
              <a:off x="7665984" y="265552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36"/>
            <p:cNvSpPr>
              <a:spLocks noChangeArrowheads="1"/>
            </p:cNvSpPr>
            <p:nvPr/>
          </p:nvSpPr>
          <p:spPr bwMode="auto">
            <a:xfrm flipH="1">
              <a:off x="7665984" y="265552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37"/>
            <p:cNvSpPr>
              <a:spLocks noChangeArrowheads="1"/>
            </p:cNvSpPr>
            <p:nvPr/>
          </p:nvSpPr>
          <p:spPr bwMode="auto">
            <a:xfrm flipH="1">
              <a:off x="7665984" y="265552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38"/>
            <p:cNvSpPr>
              <a:spLocks noChangeArrowheads="1"/>
            </p:cNvSpPr>
            <p:nvPr/>
          </p:nvSpPr>
          <p:spPr bwMode="auto">
            <a:xfrm flipH="1">
              <a:off x="7665984" y="265378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39"/>
            <p:cNvSpPr>
              <a:spLocks noChangeArrowheads="1"/>
            </p:cNvSpPr>
            <p:nvPr/>
          </p:nvSpPr>
          <p:spPr bwMode="auto">
            <a:xfrm flipH="1">
              <a:off x="7665984" y="265378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40"/>
            <p:cNvSpPr>
              <a:spLocks noChangeArrowheads="1"/>
            </p:cNvSpPr>
            <p:nvPr/>
          </p:nvSpPr>
          <p:spPr bwMode="auto">
            <a:xfrm flipH="1">
              <a:off x="7665984" y="265378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41"/>
            <p:cNvSpPr>
              <a:spLocks noChangeArrowheads="1"/>
            </p:cNvSpPr>
            <p:nvPr/>
          </p:nvSpPr>
          <p:spPr bwMode="auto">
            <a:xfrm flipH="1">
              <a:off x="7665984" y="265378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42"/>
            <p:cNvSpPr>
              <a:spLocks noChangeArrowheads="1"/>
            </p:cNvSpPr>
            <p:nvPr/>
          </p:nvSpPr>
          <p:spPr bwMode="auto">
            <a:xfrm flipH="1">
              <a:off x="7665984" y="265378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43"/>
            <p:cNvSpPr>
              <a:spLocks noChangeArrowheads="1"/>
            </p:cNvSpPr>
            <p:nvPr/>
          </p:nvSpPr>
          <p:spPr bwMode="auto">
            <a:xfrm flipH="1">
              <a:off x="7665984" y="265378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44"/>
            <p:cNvSpPr>
              <a:spLocks noChangeArrowheads="1"/>
            </p:cNvSpPr>
            <p:nvPr/>
          </p:nvSpPr>
          <p:spPr bwMode="auto">
            <a:xfrm flipH="1">
              <a:off x="7665984" y="265378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45"/>
            <p:cNvSpPr>
              <a:spLocks noChangeArrowheads="1"/>
            </p:cNvSpPr>
            <p:nvPr/>
          </p:nvSpPr>
          <p:spPr bwMode="auto">
            <a:xfrm flipH="1">
              <a:off x="7665984" y="265378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46"/>
            <p:cNvSpPr>
              <a:spLocks noChangeArrowheads="1"/>
            </p:cNvSpPr>
            <p:nvPr/>
          </p:nvSpPr>
          <p:spPr bwMode="auto">
            <a:xfrm flipH="1">
              <a:off x="7665984" y="265378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47"/>
            <p:cNvSpPr>
              <a:spLocks noChangeArrowheads="1"/>
            </p:cNvSpPr>
            <p:nvPr/>
          </p:nvSpPr>
          <p:spPr bwMode="auto">
            <a:xfrm flipH="1">
              <a:off x="7665984" y="2652051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48"/>
            <p:cNvSpPr>
              <a:spLocks noChangeArrowheads="1"/>
            </p:cNvSpPr>
            <p:nvPr/>
          </p:nvSpPr>
          <p:spPr bwMode="auto">
            <a:xfrm flipH="1">
              <a:off x="7665984" y="2652051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49"/>
            <p:cNvSpPr>
              <a:spLocks noChangeArrowheads="1"/>
            </p:cNvSpPr>
            <p:nvPr/>
          </p:nvSpPr>
          <p:spPr bwMode="auto">
            <a:xfrm flipH="1">
              <a:off x="7665984" y="2652051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50"/>
            <p:cNvSpPr>
              <a:spLocks noChangeArrowheads="1"/>
            </p:cNvSpPr>
            <p:nvPr/>
          </p:nvSpPr>
          <p:spPr bwMode="auto">
            <a:xfrm flipH="1">
              <a:off x="7665984" y="2652051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351"/>
            <p:cNvSpPr>
              <a:spLocks noChangeArrowheads="1"/>
            </p:cNvSpPr>
            <p:nvPr/>
          </p:nvSpPr>
          <p:spPr bwMode="auto">
            <a:xfrm flipH="1">
              <a:off x="7665984" y="2652051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352"/>
            <p:cNvSpPr>
              <a:spLocks noChangeArrowheads="1"/>
            </p:cNvSpPr>
            <p:nvPr/>
          </p:nvSpPr>
          <p:spPr bwMode="auto">
            <a:xfrm flipH="1">
              <a:off x="7665984" y="2652051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53"/>
            <p:cNvSpPr>
              <a:spLocks noChangeArrowheads="1"/>
            </p:cNvSpPr>
            <p:nvPr/>
          </p:nvSpPr>
          <p:spPr bwMode="auto">
            <a:xfrm flipH="1">
              <a:off x="7665984" y="2652051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354"/>
            <p:cNvSpPr>
              <a:spLocks noChangeArrowheads="1"/>
            </p:cNvSpPr>
            <p:nvPr/>
          </p:nvSpPr>
          <p:spPr bwMode="auto">
            <a:xfrm flipH="1">
              <a:off x="7665984" y="265031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55"/>
            <p:cNvSpPr>
              <a:spLocks noChangeArrowheads="1"/>
            </p:cNvSpPr>
            <p:nvPr/>
          </p:nvSpPr>
          <p:spPr bwMode="auto">
            <a:xfrm flipH="1">
              <a:off x="7665984" y="265031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356"/>
            <p:cNvSpPr>
              <a:spLocks noChangeArrowheads="1"/>
            </p:cNvSpPr>
            <p:nvPr/>
          </p:nvSpPr>
          <p:spPr bwMode="auto">
            <a:xfrm flipH="1">
              <a:off x="7665984" y="265031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357"/>
            <p:cNvSpPr>
              <a:spLocks noChangeArrowheads="1"/>
            </p:cNvSpPr>
            <p:nvPr/>
          </p:nvSpPr>
          <p:spPr bwMode="auto">
            <a:xfrm flipH="1">
              <a:off x="7665984" y="265031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58"/>
            <p:cNvSpPr>
              <a:spLocks noChangeArrowheads="1"/>
            </p:cNvSpPr>
            <p:nvPr/>
          </p:nvSpPr>
          <p:spPr bwMode="auto">
            <a:xfrm flipH="1">
              <a:off x="7665984" y="265031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359"/>
            <p:cNvSpPr>
              <a:spLocks noChangeArrowheads="1"/>
            </p:cNvSpPr>
            <p:nvPr/>
          </p:nvSpPr>
          <p:spPr bwMode="auto">
            <a:xfrm flipH="1">
              <a:off x="7665984" y="265031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60"/>
            <p:cNvSpPr>
              <a:spLocks noChangeArrowheads="1"/>
            </p:cNvSpPr>
            <p:nvPr/>
          </p:nvSpPr>
          <p:spPr bwMode="auto">
            <a:xfrm flipH="1">
              <a:off x="7665984" y="265031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61"/>
            <p:cNvSpPr>
              <a:spLocks noChangeArrowheads="1"/>
            </p:cNvSpPr>
            <p:nvPr/>
          </p:nvSpPr>
          <p:spPr bwMode="auto">
            <a:xfrm flipH="1">
              <a:off x="7665984" y="264857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62"/>
            <p:cNvSpPr>
              <a:spLocks noChangeArrowheads="1"/>
            </p:cNvSpPr>
            <p:nvPr/>
          </p:nvSpPr>
          <p:spPr bwMode="auto">
            <a:xfrm flipH="1">
              <a:off x="7665984" y="264857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63"/>
            <p:cNvSpPr>
              <a:spLocks noChangeArrowheads="1"/>
            </p:cNvSpPr>
            <p:nvPr/>
          </p:nvSpPr>
          <p:spPr bwMode="auto">
            <a:xfrm flipH="1">
              <a:off x="7665984" y="264857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364"/>
            <p:cNvSpPr>
              <a:spLocks noChangeArrowheads="1"/>
            </p:cNvSpPr>
            <p:nvPr/>
          </p:nvSpPr>
          <p:spPr bwMode="auto">
            <a:xfrm flipH="1">
              <a:off x="7665984" y="264857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365"/>
            <p:cNvSpPr>
              <a:spLocks noChangeArrowheads="1"/>
            </p:cNvSpPr>
            <p:nvPr/>
          </p:nvSpPr>
          <p:spPr bwMode="auto">
            <a:xfrm flipH="1">
              <a:off x="7665984" y="264857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366"/>
            <p:cNvSpPr>
              <a:spLocks noChangeArrowheads="1"/>
            </p:cNvSpPr>
            <p:nvPr/>
          </p:nvSpPr>
          <p:spPr bwMode="auto">
            <a:xfrm flipH="1">
              <a:off x="7665984" y="264857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67"/>
            <p:cNvSpPr>
              <a:spLocks/>
            </p:cNvSpPr>
            <p:nvPr/>
          </p:nvSpPr>
          <p:spPr bwMode="auto">
            <a:xfrm flipH="1">
              <a:off x="7570394" y="2587766"/>
              <a:ext cx="97328" cy="140732"/>
            </a:xfrm>
            <a:custGeom>
              <a:avLst/>
              <a:gdLst>
                <a:gd name="T0" fmla="*/ 144 w 337"/>
                <a:gd name="T1" fmla="*/ 33 h 572"/>
                <a:gd name="T2" fmla="*/ 107 w 337"/>
                <a:gd name="T3" fmla="*/ 101 h 572"/>
                <a:gd name="T4" fmla="*/ 87 w 337"/>
                <a:gd name="T5" fmla="*/ 182 h 572"/>
                <a:gd name="T6" fmla="*/ 84 w 337"/>
                <a:gd name="T7" fmla="*/ 264 h 572"/>
                <a:gd name="T8" fmla="*/ 119 w 337"/>
                <a:gd name="T9" fmla="*/ 395 h 572"/>
                <a:gd name="T10" fmla="*/ 194 w 337"/>
                <a:gd name="T11" fmla="*/ 488 h 572"/>
                <a:gd name="T12" fmla="*/ 253 w 337"/>
                <a:gd name="T13" fmla="*/ 517 h 572"/>
                <a:gd name="T14" fmla="*/ 295 w 337"/>
                <a:gd name="T15" fmla="*/ 523 h 572"/>
                <a:gd name="T16" fmla="*/ 337 w 337"/>
                <a:gd name="T17" fmla="*/ 517 h 572"/>
                <a:gd name="T18" fmla="*/ 265 w 337"/>
                <a:gd name="T19" fmla="*/ 564 h 572"/>
                <a:gd name="T20" fmla="*/ 217 w 337"/>
                <a:gd name="T21" fmla="*/ 572 h 572"/>
                <a:gd name="T22" fmla="*/ 216 w 337"/>
                <a:gd name="T23" fmla="*/ 572 h 572"/>
                <a:gd name="T24" fmla="*/ 214 w 337"/>
                <a:gd name="T25" fmla="*/ 572 h 572"/>
                <a:gd name="T26" fmla="*/ 214 w 337"/>
                <a:gd name="T27" fmla="*/ 572 h 572"/>
                <a:gd name="T28" fmla="*/ 213 w 337"/>
                <a:gd name="T29" fmla="*/ 572 h 572"/>
                <a:gd name="T30" fmla="*/ 212 w 337"/>
                <a:gd name="T31" fmla="*/ 572 h 572"/>
                <a:gd name="T32" fmla="*/ 170 w 337"/>
                <a:gd name="T33" fmla="*/ 567 h 572"/>
                <a:gd name="T34" fmla="*/ 111 w 337"/>
                <a:gd name="T35" fmla="*/ 538 h 572"/>
                <a:gd name="T36" fmla="*/ 36 w 337"/>
                <a:gd name="T37" fmla="*/ 445 h 572"/>
                <a:gd name="T38" fmla="*/ 1 w 337"/>
                <a:gd name="T39" fmla="*/ 313 h 572"/>
                <a:gd name="T40" fmla="*/ 0 w 337"/>
                <a:gd name="T41" fmla="*/ 282 h 572"/>
                <a:gd name="T42" fmla="*/ 0 w 337"/>
                <a:gd name="T43" fmla="*/ 282 h 572"/>
                <a:gd name="T44" fmla="*/ 0 w 337"/>
                <a:gd name="T45" fmla="*/ 280 h 572"/>
                <a:gd name="T46" fmla="*/ 0 w 337"/>
                <a:gd name="T47" fmla="*/ 279 h 572"/>
                <a:gd name="T48" fmla="*/ 0 w 337"/>
                <a:gd name="T49" fmla="*/ 278 h 572"/>
                <a:gd name="T50" fmla="*/ 0 w 337"/>
                <a:gd name="T51" fmla="*/ 277 h 572"/>
                <a:gd name="T52" fmla="*/ 0 w 337"/>
                <a:gd name="T53" fmla="*/ 276 h 572"/>
                <a:gd name="T54" fmla="*/ 0 w 337"/>
                <a:gd name="T55" fmla="*/ 274 h 572"/>
                <a:gd name="T56" fmla="*/ 0 w 337"/>
                <a:gd name="T57" fmla="*/ 273 h 572"/>
                <a:gd name="T58" fmla="*/ 0 w 337"/>
                <a:gd name="T59" fmla="*/ 272 h 572"/>
                <a:gd name="T60" fmla="*/ 0 w 337"/>
                <a:gd name="T61" fmla="*/ 271 h 572"/>
                <a:gd name="T62" fmla="*/ 0 w 337"/>
                <a:gd name="T63" fmla="*/ 270 h 572"/>
                <a:gd name="T64" fmla="*/ 0 w 337"/>
                <a:gd name="T65" fmla="*/ 268 h 572"/>
                <a:gd name="T66" fmla="*/ 0 w 337"/>
                <a:gd name="T67" fmla="*/ 268 h 572"/>
                <a:gd name="T68" fmla="*/ 0 w 337"/>
                <a:gd name="T69" fmla="*/ 266 h 572"/>
                <a:gd name="T70" fmla="*/ 1 w 337"/>
                <a:gd name="T71" fmla="*/ 266 h 572"/>
                <a:gd name="T72" fmla="*/ 1 w 337"/>
                <a:gd name="T73" fmla="*/ 264 h 572"/>
                <a:gd name="T74" fmla="*/ 1 w 337"/>
                <a:gd name="T75" fmla="*/ 263 h 572"/>
                <a:gd name="T76" fmla="*/ 1 w 337"/>
                <a:gd name="T77" fmla="*/ 261 h 572"/>
                <a:gd name="T78" fmla="*/ 1 w 337"/>
                <a:gd name="T79" fmla="*/ 260 h 572"/>
                <a:gd name="T80" fmla="*/ 1 w 337"/>
                <a:gd name="T81" fmla="*/ 259 h 572"/>
                <a:gd name="T82" fmla="*/ 1 w 337"/>
                <a:gd name="T83" fmla="*/ 258 h 572"/>
                <a:gd name="T84" fmla="*/ 1 w 337"/>
                <a:gd name="T85" fmla="*/ 257 h 572"/>
                <a:gd name="T86" fmla="*/ 1 w 337"/>
                <a:gd name="T87" fmla="*/ 255 h 572"/>
                <a:gd name="T88" fmla="*/ 1 w 337"/>
                <a:gd name="T89" fmla="*/ 254 h 572"/>
                <a:gd name="T90" fmla="*/ 1 w 337"/>
                <a:gd name="T91" fmla="*/ 253 h 572"/>
                <a:gd name="T92" fmla="*/ 1 w 337"/>
                <a:gd name="T93" fmla="*/ 252 h 572"/>
                <a:gd name="T94" fmla="*/ 1 w 337"/>
                <a:gd name="T95" fmla="*/ 251 h 572"/>
                <a:gd name="T96" fmla="*/ 2 w 337"/>
                <a:gd name="T97" fmla="*/ 247 h 572"/>
                <a:gd name="T98" fmla="*/ 2 w 337"/>
                <a:gd name="T99" fmla="*/ 246 h 572"/>
                <a:gd name="T100" fmla="*/ 2 w 337"/>
                <a:gd name="T101" fmla="*/ 245 h 572"/>
                <a:gd name="T102" fmla="*/ 2 w 337"/>
                <a:gd name="T103" fmla="*/ 245 h 572"/>
                <a:gd name="T104" fmla="*/ 29 w 337"/>
                <a:gd name="T105" fmla="*/ 138 h 572"/>
                <a:gd name="T106" fmla="*/ 82 w 337"/>
                <a:gd name="T107" fmla="*/ 55 h 572"/>
                <a:gd name="T108" fmla="*/ 155 w 337"/>
                <a:gd name="T109" fmla="*/ 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7" h="572">
                  <a:moveTo>
                    <a:pt x="171" y="0"/>
                  </a:moveTo>
                  <a:lnTo>
                    <a:pt x="171" y="0"/>
                  </a:lnTo>
                  <a:lnTo>
                    <a:pt x="162" y="10"/>
                  </a:lnTo>
                  <a:lnTo>
                    <a:pt x="152" y="22"/>
                  </a:lnTo>
                  <a:lnTo>
                    <a:pt x="144" y="33"/>
                  </a:lnTo>
                  <a:lnTo>
                    <a:pt x="135" y="46"/>
                  </a:lnTo>
                  <a:lnTo>
                    <a:pt x="127" y="58"/>
                  </a:lnTo>
                  <a:lnTo>
                    <a:pt x="120" y="71"/>
                  </a:lnTo>
                  <a:lnTo>
                    <a:pt x="113" y="87"/>
                  </a:lnTo>
                  <a:lnTo>
                    <a:pt x="107" y="101"/>
                  </a:lnTo>
                  <a:lnTo>
                    <a:pt x="102" y="116"/>
                  </a:lnTo>
                  <a:lnTo>
                    <a:pt x="97" y="132"/>
                  </a:lnTo>
                  <a:lnTo>
                    <a:pt x="93" y="148"/>
                  </a:lnTo>
                  <a:lnTo>
                    <a:pt x="90" y="164"/>
                  </a:lnTo>
                  <a:lnTo>
                    <a:pt x="87" y="182"/>
                  </a:lnTo>
                  <a:lnTo>
                    <a:pt x="85" y="199"/>
                  </a:lnTo>
                  <a:lnTo>
                    <a:pt x="83" y="216"/>
                  </a:lnTo>
                  <a:lnTo>
                    <a:pt x="83" y="234"/>
                  </a:lnTo>
                  <a:lnTo>
                    <a:pt x="83" y="234"/>
                  </a:lnTo>
                  <a:lnTo>
                    <a:pt x="84" y="264"/>
                  </a:lnTo>
                  <a:lnTo>
                    <a:pt x="88" y="293"/>
                  </a:lnTo>
                  <a:lnTo>
                    <a:pt x="93" y="320"/>
                  </a:lnTo>
                  <a:lnTo>
                    <a:pt x="100" y="347"/>
                  </a:lnTo>
                  <a:lnTo>
                    <a:pt x="109" y="372"/>
                  </a:lnTo>
                  <a:lnTo>
                    <a:pt x="119" y="395"/>
                  </a:lnTo>
                  <a:lnTo>
                    <a:pt x="131" y="418"/>
                  </a:lnTo>
                  <a:lnTo>
                    <a:pt x="145" y="439"/>
                  </a:lnTo>
                  <a:lnTo>
                    <a:pt x="161" y="457"/>
                  </a:lnTo>
                  <a:lnTo>
                    <a:pt x="176" y="474"/>
                  </a:lnTo>
                  <a:lnTo>
                    <a:pt x="194" y="488"/>
                  </a:lnTo>
                  <a:lnTo>
                    <a:pt x="212" y="500"/>
                  </a:lnTo>
                  <a:lnTo>
                    <a:pt x="222" y="506"/>
                  </a:lnTo>
                  <a:lnTo>
                    <a:pt x="232" y="510"/>
                  </a:lnTo>
                  <a:lnTo>
                    <a:pt x="242" y="514"/>
                  </a:lnTo>
                  <a:lnTo>
                    <a:pt x="253" y="517"/>
                  </a:lnTo>
                  <a:lnTo>
                    <a:pt x="263" y="520"/>
                  </a:lnTo>
                  <a:lnTo>
                    <a:pt x="274" y="522"/>
                  </a:lnTo>
                  <a:lnTo>
                    <a:pt x="284" y="523"/>
                  </a:lnTo>
                  <a:lnTo>
                    <a:pt x="295" y="523"/>
                  </a:lnTo>
                  <a:lnTo>
                    <a:pt x="295" y="523"/>
                  </a:lnTo>
                  <a:lnTo>
                    <a:pt x="305" y="523"/>
                  </a:lnTo>
                  <a:lnTo>
                    <a:pt x="316" y="522"/>
                  </a:lnTo>
                  <a:lnTo>
                    <a:pt x="327" y="521"/>
                  </a:lnTo>
                  <a:lnTo>
                    <a:pt x="337" y="517"/>
                  </a:lnTo>
                  <a:lnTo>
                    <a:pt x="337" y="517"/>
                  </a:lnTo>
                  <a:lnTo>
                    <a:pt x="323" y="529"/>
                  </a:lnTo>
                  <a:lnTo>
                    <a:pt x="310" y="540"/>
                  </a:lnTo>
                  <a:lnTo>
                    <a:pt x="295" y="550"/>
                  </a:lnTo>
                  <a:lnTo>
                    <a:pt x="281" y="557"/>
                  </a:lnTo>
                  <a:lnTo>
                    <a:pt x="265" y="564"/>
                  </a:lnTo>
                  <a:lnTo>
                    <a:pt x="249" y="568"/>
                  </a:lnTo>
                  <a:lnTo>
                    <a:pt x="233" y="571"/>
                  </a:lnTo>
                  <a:lnTo>
                    <a:pt x="217" y="572"/>
                  </a:lnTo>
                  <a:lnTo>
                    <a:pt x="217" y="572"/>
                  </a:lnTo>
                  <a:lnTo>
                    <a:pt x="217" y="572"/>
                  </a:lnTo>
                  <a:lnTo>
                    <a:pt x="217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4" y="572"/>
                  </a:lnTo>
                  <a:lnTo>
                    <a:pt x="214" y="572"/>
                  </a:lnTo>
                  <a:lnTo>
                    <a:pt x="214" y="572"/>
                  </a:lnTo>
                  <a:lnTo>
                    <a:pt x="214" y="572"/>
                  </a:lnTo>
                  <a:lnTo>
                    <a:pt x="214" y="572"/>
                  </a:lnTo>
                  <a:lnTo>
                    <a:pt x="214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2" y="572"/>
                  </a:lnTo>
                  <a:lnTo>
                    <a:pt x="212" y="572"/>
                  </a:lnTo>
                  <a:lnTo>
                    <a:pt x="212" y="572"/>
                  </a:lnTo>
                  <a:lnTo>
                    <a:pt x="201" y="572"/>
                  </a:lnTo>
                  <a:lnTo>
                    <a:pt x="191" y="571"/>
                  </a:lnTo>
                  <a:lnTo>
                    <a:pt x="180" y="569"/>
                  </a:lnTo>
                  <a:lnTo>
                    <a:pt x="170" y="567"/>
                  </a:lnTo>
                  <a:lnTo>
                    <a:pt x="159" y="564"/>
                  </a:lnTo>
                  <a:lnTo>
                    <a:pt x="149" y="560"/>
                  </a:lnTo>
                  <a:lnTo>
                    <a:pt x="139" y="555"/>
                  </a:lnTo>
                  <a:lnTo>
                    <a:pt x="129" y="550"/>
                  </a:lnTo>
                  <a:lnTo>
                    <a:pt x="111" y="538"/>
                  </a:lnTo>
                  <a:lnTo>
                    <a:pt x="93" y="523"/>
                  </a:lnTo>
                  <a:lnTo>
                    <a:pt x="78" y="507"/>
                  </a:lnTo>
                  <a:lnTo>
                    <a:pt x="62" y="488"/>
                  </a:lnTo>
                  <a:lnTo>
                    <a:pt x="48" y="468"/>
                  </a:lnTo>
                  <a:lnTo>
                    <a:pt x="36" y="445"/>
                  </a:lnTo>
                  <a:lnTo>
                    <a:pt x="26" y="421"/>
                  </a:lnTo>
                  <a:lnTo>
                    <a:pt x="17" y="396"/>
                  </a:lnTo>
                  <a:lnTo>
                    <a:pt x="10" y="369"/>
                  </a:lnTo>
                  <a:lnTo>
                    <a:pt x="5" y="341"/>
                  </a:lnTo>
                  <a:lnTo>
                    <a:pt x="1" y="313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1" y="266"/>
                  </a:lnTo>
                  <a:lnTo>
                    <a:pt x="1" y="266"/>
                  </a:lnTo>
                  <a:lnTo>
                    <a:pt x="1" y="266"/>
                  </a:lnTo>
                  <a:lnTo>
                    <a:pt x="1" y="265"/>
                  </a:lnTo>
                  <a:lnTo>
                    <a:pt x="1" y="265"/>
                  </a:lnTo>
                  <a:lnTo>
                    <a:pt x="1" y="265"/>
                  </a:lnTo>
                  <a:lnTo>
                    <a:pt x="1" y="265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1"/>
                  </a:lnTo>
                  <a:lnTo>
                    <a:pt x="1" y="261"/>
                  </a:lnTo>
                  <a:lnTo>
                    <a:pt x="1" y="261"/>
                  </a:lnTo>
                  <a:lnTo>
                    <a:pt x="1" y="261"/>
                  </a:lnTo>
                  <a:lnTo>
                    <a:pt x="1" y="261"/>
                  </a:lnTo>
                  <a:lnTo>
                    <a:pt x="1" y="261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1" y="258"/>
                  </a:lnTo>
                  <a:lnTo>
                    <a:pt x="1" y="258"/>
                  </a:lnTo>
                  <a:lnTo>
                    <a:pt x="1" y="258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1" y="257"/>
                  </a:lnTo>
                  <a:lnTo>
                    <a:pt x="1" y="257"/>
                  </a:lnTo>
                  <a:lnTo>
                    <a:pt x="1" y="257"/>
                  </a:lnTo>
                  <a:lnTo>
                    <a:pt x="1" y="255"/>
                  </a:lnTo>
                  <a:lnTo>
                    <a:pt x="1" y="255"/>
                  </a:lnTo>
                  <a:lnTo>
                    <a:pt x="1" y="255"/>
                  </a:lnTo>
                  <a:lnTo>
                    <a:pt x="1" y="255"/>
                  </a:lnTo>
                  <a:lnTo>
                    <a:pt x="1" y="255"/>
                  </a:lnTo>
                  <a:lnTo>
                    <a:pt x="1" y="255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52"/>
                  </a:lnTo>
                  <a:lnTo>
                    <a:pt x="1" y="252"/>
                  </a:lnTo>
                  <a:lnTo>
                    <a:pt x="1" y="252"/>
                  </a:lnTo>
                  <a:lnTo>
                    <a:pt x="1" y="252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2" y="249"/>
                  </a:lnTo>
                  <a:lnTo>
                    <a:pt x="2" y="249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5" y="223"/>
                  </a:lnTo>
                  <a:lnTo>
                    <a:pt x="9" y="200"/>
                  </a:lnTo>
                  <a:lnTo>
                    <a:pt x="15" y="178"/>
                  </a:lnTo>
                  <a:lnTo>
                    <a:pt x="21" y="158"/>
                  </a:lnTo>
                  <a:lnTo>
                    <a:pt x="29" y="138"/>
                  </a:lnTo>
                  <a:lnTo>
                    <a:pt x="37" y="120"/>
                  </a:lnTo>
                  <a:lnTo>
                    <a:pt x="47" y="102"/>
                  </a:lnTo>
                  <a:lnTo>
                    <a:pt x="58" y="85"/>
                  </a:lnTo>
                  <a:lnTo>
                    <a:pt x="70" y="70"/>
                  </a:lnTo>
                  <a:lnTo>
                    <a:pt x="82" y="55"/>
                  </a:lnTo>
                  <a:lnTo>
                    <a:pt x="95" y="42"/>
                  </a:lnTo>
                  <a:lnTo>
                    <a:pt x="109" y="31"/>
                  </a:lnTo>
                  <a:lnTo>
                    <a:pt x="124" y="21"/>
                  </a:lnTo>
                  <a:lnTo>
                    <a:pt x="139" y="12"/>
                  </a:lnTo>
                  <a:lnTo>
                    <a:pt x="155" y="6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02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68"/>
            <p:cNvSpPr>
              <a:spLocks/>
            </p:cNvSpPr>
            <p:nvPr/>
          </p:nvSpPr>
          <p:spPr bwMode="auto">
            <a:xfrm flipH="1">
              <a:off x="7570394" y="2587766"/>
              <a:ext cx="97328" cy="140732"/>
            </a:xfrm>
            <a:custGeom>
              <a:avLst/>
              <a:gdLst>
                <a:gd name="T0" fmla="*/ 144 w 337"/>
                <a:gd name="T1" fmla="*/ 33 h 572"/>
                <a:gd name="T2" fmla="*/ 107 w 337"/>
                <a:gd name="T3" fmla="*/ 101 h 572"/>
                <a:gd name="T4" fmla="*/ 87 w 337"/>
                <a:gd name="T5" fmla="*/ 182 h 572"/>
                <a:gd name="T6" fmla="*/ 84 w 337"/>
                <a:gd name="T7" fmla="*/ 264 h 572"/>
                <a:gd name="T8" fmla="*/ 119 w 337"/>
                <a:gd name="T9" fmla="*/ 395 h 572"/>
                <a:gd name="T10" fmla="*/ 194 w 337"/>
                <a:gd name="T11" fmla="*/ 488 h 572"/>
                <a:gd name="T12" fmla="*/ 253 w 337"/>
                <a:gd name="T13" fmla="*/ 517 h 572"/>
                <a:gd name="T14" fmla="*/ 295 w 337"/>
                <a:gd name="T15" fmla="*/ 523 h 572"/>
                <a:gd name="T16" fmla="*/ 337 w 337"/>
                <a:gd name="T17" fmla="*/ 517 h 572"/>
                <a:gd name="T18" fmla="*/ 265 w 337"/>
                <a:gd name="T19" fmla="*/ 564 h 572"/>
                <a:gd name="T20" fmla="*/ 217 w 337"/>
                <a:gd name="T21" fmla="*/ 572 h 572"/>
                <a:gd name="T22" fmla="*/ 216 w 337"/>
                <a:gd name="T23" fmla="*/ 572 h 572"/>
                <a:gd name="T24" fmla="*/ 214 w 337"/>
                <a:gd name="T25" fmla="*/ 572 h 572"/>
                <a:gd name="T26" fmla="*/ 214 w 337"/>
                <a:gd name="T27" fmla="*/ 572 h 572"/>
                <a:gd name="T28" fmla="*/ 213 w 337"/>
                <a:gd name="T29" fmla="*/ 572 h 572"/>
                <a:gd name="T30" fmla="*/ 212 w 337"/>
                <a:gd name="T31" fmla="*/ 572 h 572"/>
                <a:gd name="T32" fmla="*/ 170 w 337"/>
                <a:gd name="T33" fmla="*/ 567 h 572"/>
                <a:gd name="T34" fmla="*/ 111 w 337"/>
                <a:gd name="T35" fmla="*/ 538 h 572"/>
                <a:gd name="T36" fmla="*/ 36 w 337"/>
                <a:gd name="T37" fmla="*/ 445 h 572"/>
                <a:gd name="T38" fmla="*/ 1 w 337"/>
                <a:gd name="T39" fmla="*/ 313 h 572"/>
                <a:gd name="T40" fmla="*/ 0 w 337"/>
                <a:gd name="T41" fmla="*/ 282 h 572"/>
                <a:gd name="T42" fmla="*/ 0 w 337"/>
                <a:gd name="T43" fmla="*/ 282 h 572"/>
                <a:gd name="T44" fmla="*/ 0 w 337"/>
                <a:gd name="T45" fmla="*/ 280 h 572"/>
                <a:gd name="T46" fmla="*/ 0 w 337"/>
                <a:gd name="T47" fmla="*/ 279 h 572"/>
                <a:gd name="T48" fmla="*/ 0 w 337"/>
                <a:gd name="T49" fmla="*/ 278 h 572"/>
                <a:gd name="T50" fmla="*/ 0 w 337"/>
                <a:gd name="T51" fmla="*/ 277 h 572"/>
                <a:gd name="T52" fmla="*/ 0 w 337"/>
                <a:gd name="T53" fmla="*/ 276 h 572"/>
                <a:gd name="T54" fmla="*/ 0 w 337"/>
                <a:gd name="T55" fmla="*/ 274 h 572"/>
                <a:gd name="T56" fmla="*/ 0 w 337"/>
                <a:gd name="T57" fmla="*/ 273 h 572"/>
                <a:gd name="T58" fmla="*/ 0 w 337"/>
                <a:gd name="T59" fmla="*/ 272 h 572"/>
                <a:gd name="T60" fmla="*/ 0 w 337"/>
                <a:gd name="T61" fmla="*/ 271 h 572"/>
                <a:gd name="T62" fmla="*/ 0 w 337"/>
                <a:gd name="T63" fmla="*/ 270 h 572"/>
                <a:gd name="T64" fmla="*/ 0 w 337"/>
                <a:gd name="T65" fmla="*/ 268 h 572"/>
                <a:gd name="T66" fmla="*/ 0 w 337"/>
                <a:gd name="T67" fmla="*/ 268 h 572"/>
                <a:gd name="T68" fmla="*/ 0 w 337"/>
                <a:gd name="T69" fmla="*/ 266 h 572"/>
                <a:gd name="T70" fmla="*/ 1 w 337"/>
                <a:gd name="T71" fmla="*/ 266 h 572"/>
                <a:gd name="T72" fmla="*/ 1 w 337"/>
                <a:gd name="T73" fmla="*/ 264 h 572"/>
                <a:gd name="T74" fmla="*/ 1 w 337"/>
                <a:gd name="T75" fmla="*/ 263 h 572"/>
                <a:gd name="T76" fmla="*/ 1 w 337"/>
                <a:gd name="T77" fmla="*/ 261 h 572"/>
                <a:gd name="T78" fmla="*/ 1 w 337"/>
                <a:gd name="T79" fmla="*/ 260 h 572"/>
                <a:gd name="T80" fmla="*/ 1 w 337"/>
                <a:gd name="T81" fmla="*/ 259 h 572"/>
                <a:gd name="T82" fmla="*/ 1 w 337"/>
                <a:gd name="T83" fmla="*/ 258 h 572"/>
                <a:gd name="T84" fmla="*/ 1 w 337"/>
                <a:gd name="T85" fmla="*/ 257 h 572"/>
                <a:gd name="T86" fmla="*/ 1 w 337"/>
                <a:gd name="T87" fmla="*/ 255 h 572"/>
                <a:gd name="T88" fmla="*/ 1 w 337"/>
                <a:gd name="T89" fmla="*/ 254 h 572"/>
                <a:gd name="T90" fmla="*/ 1 w 337"/>
                <a:gd name="T91" fmla="*/ 253 h 572"/>
                <a:gd name="T92" fmla="*/ 1 w 337"/>
                <a:gd name="T93" fmla="*/ 252 h 572"/>
                <a:gd name="T94" fmla="*/ 1 w 337"/>
                <a:gd name="T95" fmla="*/ 251 h 572"/>
                <a:gd name="T96" fmla="*/ 2 w 337"/>
                <a:gd name="T97" fmla="*/ 247 h 572"/>
                <a:gd name="T98" fmla="*/ 2 w 337"/>
                <a:gd name="T99" fmla="*/ 246 h 572"/>
                <a:gd name="T100" fmla="*/ 2 w 337"/>
                <a:gd name="T101" fmla="*/ 245 h 572"/>
                <a:gd name="T102" fmla="*/ 2 w 337"/>
                <a:gd name="T103" fmla="*/ 245 h 572"/>
                <a:gd name="T104" fmla="*/ 29 w 337"/>
                <a:gd name="T105" fmla="*/ 138 h 572"/>
                <a:gd name="T106" fmla="*/ 82 w 337"/>
                <a:gd name="T107" fmla="*/ 55 h 572"/>
                <a:gd name="T108" fmla="*/ 155 w 337"/>
                <a:gd name="T109" fmla="*/ 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7" h="572">
                  <a:moveTo>
                    <a:pt x="171" y="0"/>
                  </a:moveTo>
                  <a:lnTo>
                    <a:pt x="171" y="0"/>
                  </a:lnTo>
                  <a:lnTo>
                    <a:pt x="162" y="10"/>
                  </a:lnTo>
                  <a:lnTo>
                    <a:pt x="152" y="22"/>
                  </a:lnTo>
                  <a:lnTo>
                    <a:pt x="144" y="33"/>
                  </a:lnTo>
                  <a:lnTo>
                    <a:pt x="135" y="46"/>
                  </a:lnTo>
                  <a:lnTo>
                    <a:pt x="127" y="58"/>
                  </a:lnTo>
                  <a:lnTo>
                    <a:pt x="120" y="71"/>
                  </a:lnTo>
                  <a:lnTo>
                    <a:pt x="113" y="87"/>
                  </a:lnTo>
                  <a:lnTo>
                    <a:pt x="107" y="101"/>
                  </a:lnTo>
                  <a:lnTo>
                    <a:pt x="102" y="116"/>
                  </a:lnTo>
                  <a:lnTo>
                    <a:pt x="97" y="132"/>
                  </a:lnTo>
                  <a:lnTo>
                    <a:pt x="93" y="148"/>
                  </a:lnTo>
                  <a:lnTo>
                    <a:pt x="90" y="164"/>
                  </a:lnTo>
                  <a:lnTo>
                    <a:pt x="87" y="182"/>
                  </a:lnTo>
                  <a:lnTo>
                    <a:pt x="85" y="199"/>
                  </a:lnTo>
                  <a:lnTo>
                    <a:pt x="83" y="216"/>
                  </a:lnTo>
                  <a:lnTo>
                    <a:pt x="83" y="234"/>
                  </a:lnTo>
                  <a:lnTo>
                    <a:pt x="83" y="234"/>
                  </a:lnTo>
                  <a:lnTo>
                    <a:pt x="84" y="264"/>
                  </a:lnTo>
                  <a:lnTo>
                    <a:pt x="88" y="293"/>
                  </a:lnTo>
                  <a:lnTo>
                    <a:pt x="93" y="320"/>
                  </a:lnTo>
                  <a:lnTo>
                    <a:pt x="100" y="347"/>
                  </a:lnTo>
                  <a:lnTo>
                    <a:pt x="109" y="372"/>
                  </a:lnTo>
                  <a:lnTo>
                    <a:pt x="119" y="395"/>
                  </a:lnTo>
                  <a:lnTo>
                    <a:pt x="131" y="418"/>
                  </a:lnTo>
                  <a:lnTo>
                    <a:pt x="145" y="439"/>
                  </a:lnTo>
                  <a:lnTo>
                    <a:pt x="161" y="457"/>
                  </a:lnTo>
                  <a:lnTo>
                    <a:pt x="176" y="474"/>
                  </a:lnTo>
                  <a:lnTo>
                    <a:pt x="194" y="488"/>
                  </a:lnTo>
                  <a:lnTo>
                    <a:pt x="212" y="500"/>
                  </a:lnTo>
                  <a:lnTo>
                    <a:pt x="222" y="506"/>
                  </a:lnTo>
                  <a:lnTo>
                    <a:pt x="232" y="510"/>
                  </a:lnTo>
                  <a:lnTo>
                    <a:pt x="242" y="514"/>
                  </a:lnTo>
                  <a:lnTo>
                    <a:pt x="253" y="517"/>
                  </a:lnTo>
                  <a:lnTo>
                    <a:pt x="263" y="520"/>
                  </a:lnTo>
                  <a:lnTo>
                    <a:pt x="274" y="522"/>
                  </a:lnTo>
                  <a:lnTo>
                    <a:pt x="284" y="523"/>
                  </a:lnTo>
                  <a:lnTo>
                    <a:pt x="295" y="523"/>
                  </a:lnTo>
                  <a:lnTo>
                    <a:pt x="295" y="523"/>
                  </a:lnTo>
                  <a:lnTo>
                    <a:pt x="305" y="523"/>
                  </a:lnTo>
                  <a:lnTo>
                    <a:pt x="316" y="522"/>
                  </a:lnTo>
                  <a:lnTo>
                    <a:pt x="327" y="521"/>
                  </a:lnTo>
                  <a:lnTo>
                    <a:pt x="337" y="517"/>
                  </a:lnTo>
                  <a:lnTo>
                    <a:pt x="337" y="517"/>
                  </a:lnTo>
                  <a:lnTo>
                    <a:pt x="323" y="529"/>
                  </a:lnTo>
                  <a:lnTo>
                    <a:pt x="310" y="540"/>
                  </a:lnTo>
                  <a:lnTo>
                    <a:pt x="295" y="550"/>
                  </a:lnTo>
                  <a:lnTo>
                    <a:pt x="281" y="557"/>
                  </a:lnTo>
                  <a:lnTo>
                    <a:pt x="265" y="564"/>
                  </a:lnTo>
                  <a:lnTo>
                    <a:pt x="249" y="568"/>
                  </a:lnTo>
                  <a:lnTo>
                    <a:pt x="233" y="571"/>
                  </a:lnTo>
                  <a:lnTo>
                    <a:pt x="217" y="572"/>
                  </a:lnTo>
                  <a:lnTo>
                    <a:pt x="217" y="572"/>
                  </a:lnTo>
                  <a:lnTo>
                    <a:pt x="217" y="572"/>
                  </a:lnTo>
                  <a:lnTo>
                    <a:pt x="217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4" y="572"/>
                  </a:lnTo>
                  <a:lnTo>
                    <a:pt x="214" y="572"/>
                  </a:lnTo>
                  <a:lnTo>
                    <a:pt x="214" y="572"/>
                  </a:lnTo>
                  <a:lnTo>
                    <a:pt x="214" y="572"/>
                  </a:lnTo>
                  <a:lnTo>
                    <a:pt x="214" y="572"/>
                  </a:lnTo>
                  <a:lnTo>
                    <a:pt x="214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3" y="572"/>
                  </a:lnTo>
                  <a:lnTo>
                    <a:pt x="212" y="572"/>
                  </a:lnTo>
                  <a:lnTo>
                    <a:pt x="212" y="572"/>
                  </a:lnTo>
                  <a:lnTo>
                    <a:pt x="212" y="572"/>
                  </a:lnTo>
                  <a:lnTo>
                    <a:pt x="201" y="572"/>
                  </a:lnTo>
                  <a:lnTo>
                    <a:pt x="191" y="571"/>
                  </a:lnTo>
                  <a:lnTo>
                    <a:pt x="180" y="569"/>
                  </a:lnTo>
                  <a:lnTo>
                    <a:pt x="170" y="567"/>
                  </a:lnTo>
                  <a:lnTo>
                    <a:pt x="159" y="564"/>
                  </a:lnTo>
                  <a:lnTo>
                    <a:pt x="149" y="560"/>
                  </a:lnTo>
                  <a:lnTo>
                    <a:pt x="139" y="555"/>
                  </a:lnTo>
                  <a:lnTo>
                    <a:pt x="129" y="550"/>
                  </a:lnTo>
                  <a:lnTo>
                    <a:pt x="111" y="538"/>
                  </a:lnTo>
                  <a:lnTo>
                    <a:pt x="93" y="523"/>
                  </a:lnTo>
                  <a:lnTo>
                    <a:pt x="78" y="507"/>
                  </a:lnTo>
                  <a:lnTo>
                    <a:pt x="62" y="488"/>
                  </a:lnTo>
                  <a:lnTo>
                    <a:pt x="48" y="468"/>
                  </a:lnTo>
                  <a:lnTo>
                    <a:pt x="36" y="445"/>
                  </a:lnTo>
                  <a:lnTo>
                    <a:pt x="26" y="421"/>
                  </a:lnTo>
                  <a:lnTo>
                    <a:pt x="17" y="396"/>
                  </a:lnTo>
                  <a:lnTo>
                    <a:pt x="10" y="369"/>
                  </a:lnTo>
                  <a:lnTo>
                    <a:pt x="5" y="341"/>
                  </a:lnTo>
                  <a:lnTo>
                    <a:pt x="1" y="313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0" y="281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1" y="266"/>
                  </a:lnTo>
                  <a:lnTo>
                    <a:pt x="1" y="266"/>
                  </a:lnTo>
                  <a:lnTo>
                    <a:pt x="1" y="266"/>
                  </a:lnTo>
                  <a:lnTo>
                    <a:pt x="1" y="266"/>
                  </a:lnTo>
                  <a:lnTo>
                    <a:pt x="1" y="265"/>
                  </a:lnTo>
                  <a:lnTo>
                    <a:pt x="1" y="265"/>
                  </a:lnTo>
                  <a:lnTo>
                    <a:pt x="1" y="265"/>
                  </a:lnTo>
                  <a:lnTo>
                    <a:pt x="1" y="265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1" y="261"/>
                  </a:lnTo>
                  <a:lnTo>
                    <a:pt x="1" y="261"/>
                  </a:lnTo>
                  <a:lnTo>
                    <a:pt x="1" y="261"/>
                  </a:lnTo>
                  <a:lnTo>
                    <a:pt x="1" y="261"/>
                  </a:lnTo>
                  <a:lnTo>
                    <a:pt x="1" y="261"/>
                  </a:lnTo>
                  <a:lnTo>
                    <a:pt x="1" y="261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1" y="258"/>
                  </a:lnTo>
                  <a:lnTo>
                    <a:pt x="1" y="258"/>
                  </a:lnTo>
                  <a:lnTo>
                    <a:pt x="1" y="258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1" y="257"/>
                  </a:lnTo>
                  <a:lnTo>
                    <a:pt x="1" y="257"/>
                  </a:lnTo>
                  <a:lnTo>
                    <a:pt x="1" y="257"/>
                  </a:lnTo>
                  <a:lnTo>
                    <a:pt x="1" y="255"/>
                  </a:lnTo>
                  <a:lnTo>
                    <a:pt x="1" y="255"/>
                  </a:lnTo>
                  <a:lnTo>
                    <a:pt x="1" y="255"/>
                  </a:lnTo>
                  <a:lnTo>
                    <a:pt x="1" y="255"/>
                  </a:lnTo>
                  <a:lnTo>
                    <a:pt x="1" y="255"/>
                  </a:lnTo>
                  <a:lnTo>
                    <a:pt x="1" y="255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52"/>
                  </a:lnTo>
                  <a:lnTo>
                    <a:pt x="1" y="252"/>
                  </a:lnTo>
                  <a:lnTo>
                    <a:pt x="1" y="252"/>
                  </a:lnTo>
                  <a:lnTo>
                    <a:pt x="1" y="252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2" y="249"/>
                  </a:lnTo>
                  <a:lnTo>
                    <a:pt x="2" y="249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2" y="245"/>
                  </a:lnTo>
                  <a:lnTo>
                    <a:pt x="5" y="223"/>
                  </a:lnTo>
                  <a:lnTo>
                    <a:pt x="9" y="200"/>
                  </a:lnTo>
                  <a:lnTo>
                    <a:pt x="15" y="178"/>
                  </a:lnTo>
                  <a:lnTo>
                    <a:pt x="21" y="158"/>
                  </a:lnTo>
                  <a:lnTo>
                    <a:pt x="29" y="138"/>
                  </a:lnTo>
                  <a:lnTo>
                    <a:pt x="37" y="120"/>
                  </a:lnTo>
                  <a:lnTo>
                    <a:pt x="47" y="102"/>
                  </a:lnTo>
                  <a:lnTo>
                    <a:pt x="58" y="85"/>
                  </a:lnTo>
                  <a:lnTo>
                    <a:pt x="70" y="70"/>
                  </a:lnTo>
                  <a:lnTo>
                    <a:pt x="82" y="55"/>
                  </a:lnTo>
                  <a:lnTo>
                    <a:pt x="95" y="42"/>
                  </a:lnTo>
                  <a:lnTo>
                    <a:pt x="109" y="31"/>
                  </a:lnTo>
                  <a:lnTo>
                    <a:pt x="124" y="21"/>
                  </a:lnTo>
                  <a:lnTo>
                    <a:pt x="139" y="12"/>
                  </a:lnTo>
                  <a:lnTo>
                    <a:pt x="155" y="6"/>
                  </a:lnTo>
                  <a:lnTo>
                    <a:pt x="1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69"/>
            <p:cNvSpPr>
              <a:spLocks/>
            </p:cNvSpPr>
            <p:nvPr/>
          </p:nvSpPr>
          <p:spPr bwMode="auto">
            <a:xfrm flipH="1">
              <a:off x="7589512" y="2586029"/>
              <a:ext cx="27808" cy="142469"/>
            </a:xfrm>
            <a:custGeom>
              <a:avLst/>
              <a:gdLst>
                <a:gd name="T0" fmla="*/ 37 w 98"/>
                <a:gd name="T1" fmla="*/ 0 h 577"/>
                <a:gd name="T2" fmla="*/ 38 w 98"/>
                <a:gd name="T3" fmla="*/ 0 h 577"/>
                <a:gd name="T4" fmla="*/ 38 w 98"/>
                <a:gd name="T5" fmla="*/ 0 h 577"/>
                <a:gd name="T6" fmla="*/ 53 w 98"/>
                <a:gd name="T7" fmla="*/ 21 h 577"/>
                <a:gd name="T8" fmla="*/ 60 w 98"/>
                <a:gd name="T9" fmla="*/ 33 h 577"/>
                <a:gd name="T10" fmla="*/ 67 w 98"/>
                <a:gd name="T11" fmla="*/ 47 h 577"/>
                <a:gd name="T12" fmla="*/ 74 w 98"/>
                <a:gd name="T13" fmla="*/ 62 h 577"/>
                <a:gd name="T14" fmla="*/ 80 w 98"/>
                <a:gd name="T15" fmla="*/ 80 h 577"/>
                <a:gd name="T16" fmla="*/ 85 w 98"/>
                <a:gd name="T17" fmla="*/ 97 h 577"/>
                <a:gd name="T18" fmla="*/ 90 w 98"/>
                <a:gd name="T19" fmla="*/ 116 h 577"/>
                <a:gd name="T20" fmla="*/ 94 w 98"/>
                <a:gd name="T21" fmla="*/ 137 h 577"/>
                <a:gd name="T22" fmla="*/ 97 w 98"/>
                <a:gd name="T23" fmla="*/ 160 h 577"/>
                <a:gd name="T24" fmla="*/ 98 w 98"/>
                <a:gd name="T25" fmla="*/ 183 h 577"/>
                <a:gd name="T26" fmla="*/ 98 w 98"/>
                <a:gd name="T27" fmla="*/ 208 h 577"/>
                <a:gd name="T28" fmla="*/ 95 w 98"/>
                <a:gd name="T29" fmla="*/ 234 h 577"/>
                <a:gd name="T30" fmla="*/ 91 w 98"/>
                <a:gd name="T31" fmla="*/ 262 h 577"/>
                <a:gd name="T32" fmla="*/ 85 w 98"/>
                <a:gd name="T33" fmla="*/ 291 h 577"/>
                <a:gd name="T34" fmla="*/ 78 w 98"/>
                <a:gd name="T35" fmla="*/ 323 h 577"/>
                <a:gd name="T36" fmla="*/ 78 w 98"/>
                <a:gd name="T37" fmla="*/ 323 h 577"/>
                <a:gd name="T38" fmla="*/ 64 w 98"/>
                <a:gd name="T39" fmla="*/ 368 h 577"/>
                <a:gd name="T40" fmla="*/ 54 w 98"/>
                <a:gd name="T41" fmla="*/ 409 h 577"/>
                <a:gd name="T42" fmla="*/ 47 w 98"/>
                <a:gd name="T43" fmla="*/ 445 h 577"/>
                <a:gd name="T44" fmla="*/ 42 w 98"/>
                <a:gd name="T45" fmla="*/ 478 h 577"/>
                <a:gd name="T46" fmla="*/ 37 w 98"/>
                <a:gd name="T47" fmla="*/ 506 h 577"/>
                <a:gd name="T48" fmla="*/ 36 w 98"/>
                <a:gd name="T49" fmla="*/ 533 h 577"/>
                <a:gd name="T50" fmla="*/ 36 w 98"/>
                <a:gd name="T51" fmla="*/ 556 h 577"/>
                <a:gd name="T52" fmla="*/ 37 w 98"/>
                <a:gd name="T53" fmla="*/ 577 h 577"/>
                <a:gd name="T54" fmla="*/ 37 w 98"/>
                <a:gd name="T55" fmla="*/ 577 h 577"/>
                <a:gd name="T56" fmla="*/ 37 w 98"/>
                <a:gd name="T57" fmla="*/ 577 h 577"/>
                <a:gd name="T58" fmla="*/ 24 w 98"/>
                <a:gd name="T59" fmla="*/ 576 h 577"/>
                <a:gd name="T60" fmla="*/ 11 w 98"/>
                <a:gd name="T61" fmla="*/ 575 h 577"/>
                <a:gd name="T62" fmla="*/ 11 w 98"/>
                <a:gd name="T63" fmla="*/ 575 h 577"/>
                <a:gd name="T64" fmla="*/ 6 w 98"/>
                <a:gd name="T65" fmla="*/ 556 h 577"/>
                <a:gd name="T66" fmla="*/ 1 w 98"/>
                <a:gd name="T67" fmla="*/ 534 h 577"/>
                <a:gd name="T68" fmla="*/ 0 w 98"/>
                <a:gd name="T69" fmla="*/ 509 h 577"/>
                <a:gd name="T70" fmla="*/ 0 w 98"/>
                <a:gd name="T71" fmla="*/ 482 h 577"/>
                <a:gd name="T72" fmla="*/ 2 w 98"/>
                <a:gd name="T73" fmla="*/ 452 h 577"/>
                <a:gd name="T74" fmla="*/ 8 w 98"/>
                <a:gd name="T75" fmla="*/ 418 h 577"/>
                <a:gd name="T76" fmla="*/ 16 w 98"/>
                <a:gd name="T77" fmla="*/ 380 h 577"/>
                <a:gd name="T78" fmla="*/ 28 w 98"/>
                <a:gd name="T79" fmla="*/ 338 h 577"/>
                <a:gd name="T80" fmla="*/ 28 w 98"/>
                <a:gd name="T81" fmla="*/ 338 h 577"/>
                <a:gd name="T82" fmla="*/ 36 w 98"/>
                <a:gd name="T83" fmla="*/ 305 h 577"/>
                <a:gd name="T84" fmla="*/ 43 w 98"/>
                <a:gd name="T85" fmla="*/ 275 h 577"/>
                <a:gd name="T86" fmla="*/ 48 w 98"/>
                <a:gd name="T87" fmla="*/ 247 h 577"/>
                <a:gd name="T88" fmla="*/ 52 w 98"/>
                <a:gd name="T89" fmla="*/ 220 h 577"/>
                <a:gd name="T90" fmla="*/ 54 w 98"/>
                <a:gd name="T91" fmla="*/ 194 h 577"/>
                <a:gd name="T92" fmla="*/ 55 w 98"/>
                <a:gd name="T93" fmla="*/ 169 h 577"/>
                <a:gd name="T94" fmla="*/ 55 w 98"/>
                <a:gd name="T95" fmla="*/ 146 h 577"/>
                <a:gd name="T96" fmla="*/ 54 w 98"/>
                <a:gd name="T97" fmla="*/ 124 h 577"/>
                <a:gd name="T98" fmla="*/ 52 w 98"/>
                <a:gd name="T99" fmla="*/ 103 h 577"/>
                <a:gd name="T100" fmla="*/ 49 w 98"/>
                <a:gd name="T101" fmla="*/ 85 h 577"/>
                <a:gd name="T102" fmla="*/ 46 w 98"/>
                <a:gd name="T103" fmla="*/ 67 h 577"/>
                <a:gd name="T104" fmla="*/ 42 w 98"/>
                <a:gd name="T105" fmla="*/ 51 h 577"/>
                <a:gd name="T106" fmla="*/ 34 w 98"/>
                <a:gd name="T107" fmla="*/ 22 h 577"/>
                <a:gd name="T108" fmla="*/ 25 w 98"/>
                <a:gd name="T109" fmla="*/ 0 h 577"/>
                <a:gd name="T110" fmla="*/ 25 w 98"/>
                <a:gd name="T111" fmla="*/ 0 h 577"/>
                <a:gd name="T112" fmla="*/ 37 w 98"/>
                <a:gd name="T113" fmla="*/ 0 h 577"/>
                <a:gd name="T114" fmla="*/ 37 w 98"/>
                <a:gd name="T11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" h="577">
                  <a:moveTo>
                    <a:pt x="37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53" y="21"/>
                  </a:lnTo>
                  <a:lnTo>
                    <a:pt x="60" y="33"/>
                  </a:lnTo>
                  <a:lnTo>
                    <a:pt x="67" y="47"/>
                  </a:lnTo>
                  <a:lnTo>
                    <a:pt x="74" y="62"/>
                  </a:lnTo>
                  <a:lnTo>
                    <a:pt x="80" y="80"/>
                  </a:lnTo>
                  <a:lnTo>
                    <a:pt x="85" y="97"/>
                  </a:lnTo>
                  <a:lnTo>
                    <a:pt x="90" y="116"/>
                  </a:lnTo>
                  <a:lnTo>
                    <a:pt x="94" y="137"/>
                  </a:lnTo>
                  <a:lnTo>
                    <a:pt x="97" y="160"/>
                  </a:lnTo>
                  <a:lnTo>
                    <a:pt x="98" y="183"/>
                  </a:lnTo>
                  <a:lnTo>
                    <a:pt x="98" y="208"/>
                  </a:lnTo>
                  <a:lnTo>
                    <a:pt x="95" y="234"/>
                  </a:lnTo>
                  <a:lnTo>
                    <a:pt x="91" y="262"/>
                  </a:lnTo>
                  <a:lnTo>
                    <a:pt x="85" y="291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64" y="368"/>
                  </a:lnTo>
                  <a:lnTo>
                    <a:pt x="54" y="409"/>
                  </a:lnTo>
                  <a:lnTo>
                    <a:pt x="47" y="445"/>
                  </a:lnTo>
                  <a:lnTo>
                    <a:pt x="42" y="478"/>
                  </a:lnTo>
                  <a:lnTo>
                    <a:pt x="37" y="506"/>
                  </a:lnTo>
                  <a:lnTo>
                    <a:pt x="36" y="533"/>
                  </a:lnTo>
                  <a:lnTo>
                    <a:pt x="36" y="556"/>
                  </a:lnTo>
                  <a:lnTo>
                    <a:pt x="37" y="577"/>
                  </a:lnTo>
                  <a:lnTo>
                    <a:pt x="37" y="577"/>
                  </a:lnTo>
                  <a:lnTo>
                    <a:pt x="37" y="577"/>
                  </a:lnTo>
                  <a:lnTo>
                    <a:pt x="24" y="576"/>
                  </a:lnTo>
                  <a:lnTo>
                    <a:pt x="11" y="575"/>
                  </a:lnTo>
                  <a:lnTo>
                    <a:pt x="11" y="575"/>
                  </a:lnTo>
                  <a:lnTo>
                    <a:pt x="6" y="556"/>
                  </a:lnTo>
                  <a:lnTo>
                    <a:pt x="1" y="534"/>
                  </a:lnTo>
                  <a:lnTo>
                    <a:pt x="0" y="509"/>
                  </a:lnTo>
                  <a:lnTo>
                    <a:pt x="0" y="482"/>
                  </a:lnTo>
                  <a:lnTo>
                    <a:pt x="2" y="452"/>
                  </a:lnTo>
                  <a:lnTo>
                    <a:pt x="8" y="418"/>
                  </a:lnTo>
                  <a:lnTo>
                    <a:pt x="16" y="380"/>
                  </a:lnTo>
                  <a:lnTo>
                    <a:pt x="28" y="338"/>
                  </a:lnTo>
                  <a:lnTo>
                    <a:pt x="28" y="338"/>
                  </a:lnTo>
                  <a:lnTo>
                    <a:pt x="36" y="305"/>
                  </a:lnTo>
                  <a:lnTo>
                    <a:pt x="43" y="275"/>
                  </a:lnTo>
                  <a:lnTo>
                    <a:pt x="48" y="247"/>
                  </a:lnTo>
                  <a:lnTo>
                    <a:pt x="52" y="220"/>
                  </a:lnTo>
                  <a:lnTo>
                    <a:pt x="54" y="194"/>
                  </a:lnTo>
                  <a:lnTo>
                    <a:pt x="55" y="169"/>
                  </a:lnTo>
                  <a:lnTo>
                    <a:pt x="55" y="146"/>
                  </a:lnTo>
                  <a:lnTo>
                    <a:pt x="54" y="124"/>
                  </a:lnTo>
                  <a:lnTo>
                    <a:pt x="52" y="103"/>
                  </a:lnTo>
                  <a:lnTo>
                    <a:pt x="49" y="85"/>
                  </a:lnTo>
                  <a:lnTo>
                    <a:pt x="46" y="67"/>
                  </a:lnTo>
                  <a:lnTo>
                    <a:pt x="42" y="51"/>
                  </a:lnTo>
                  <a:lnTo>
                    <a:pt x="34" y="2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B1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70"/>
            <p:cNvSpPr>
              <a:spLocks/>
            </p:cNvSpPr>
            <p:nvPr/>
          </p:nvSpPr>
          <p:spPr bwMode="auto">
            <a:xfrm flipH="1">
              <a:off x="7653818" y="2695487"/>
              <a:ext cx="128612" cy="78184"/>
            </a:xfrm>
            <a:custGeom>
              <a:avLst/>
              <a:gdLst>
                <a:gd name="T0" fmla="*/ 188 w 448"/>
                <a:gd name="T1" fmla="*/ 307 h 315"/>
                <a:gd name="T2" fmla="*/ 234 w 448"/>
                <a:gd name="T3" fmla="*/ 314 h 315"/>
                <a:gd name="T4" fmla="*/ 278 w 448"/>
                <a:gd name="T5" fmla="*/ 314 h 315"/>
                <a:gd name="T6" fmla="*/ 319 w 448"/>
                <a:gd name="T7" fmla="*/ 309 h 315"/>
                <a:gd name="T8" fmla="*/ 356 w 448"/>
                <a:gd name="T9" fmla="*/ 297 h 315"/>
                <a:gd name="T10" fmla="*/ 388 w 448"/>
                <a:gd name="T11" fmla="*/ 280 h 315"/>
                <a:gd name="T12" fmla="*/ 414 w 448"/>
                <a:gd name="T13" fmla="*/ 259 h 315"/>
                <a:gd name="T14" fmla="*/ 434 w 448"/>
                <a:gd name="T15" fmla="*/ 234 h 315"/>
                <a:gd name="T16" fmla="*/ 445 w 448"/>
                <a:gd name="T17" fmla="*/ 205 h 315"/>
                <a:gd name="T18" fmla="*/ 448 w 448"/>
                <a:gd name="T19" fmla="*/ 189 h 315"/>
                <a:gd name="T20" fmla="*/ 445 w 448"/>
                <a:gd name="T21" fmla="*/ 157 h 315"/>
                <a:gd name="T22" fmla="*/ 435 w 448"/>
                <a:gd name="T23" fmla="*/ 127 h 315"/>
                <a:gd name="T24" fmla="*/ 416 w 448"/>
                <a:gd name="T25" fmla="*/ 98 h 315"/>
                <a:gd name="T26" fmla="*/ 392 w 448"/>
                <a:gd name="T27" fmla="*/ 71 h 315"/>
                <a:gd name="T28" fmla="*/ 360 w 448"/>
                <a:gd name="T29" fmla="*/ 47 h 315"/>
                <a:gd name="T30" fmla="*/ 323 w 448"/>
                <a:gd name="T31" fmla="*/ 28 h 315"/>
                <a:gd name="T32" fmla="*/ 280 w 448"/>
                <a:gd name="T33" fmla="*/ 13 h 315"/>
                <a:gd name="T34" fmla="*/ 258 w 448"/>
                <a:gd name="T35" fmla="*/ 6 h 315"/>
                <a:gd name="T36" fmla="*/ 213 w 448"/>
                <a:gd name="T37" fmla="*/ 0 h 315"/>
                <a:gd name="T38" fmla="*/ 169 w 448"/>
                <a:gd name="T39" fmla="*/ 0 h 315"/>
                <a:gd name="T40" fmla="*/ 129 w 448"/>
                <a:gd name="T41" fmla="*/ 6 h 315"/>
                <a:gd name="T42" fmla="*/ 92 w 448"/>
                <a:gd name="T43" fmla="*/ 17 h 315"/>
                <a:gd name="T44" fmla="*/ 59 w 448"/>
                <a:gd name="T45" fmla="*/ 34 h 315"/>
                <a:gd name="T46" fmla="*/ 33 w 448"/>
                <a:gd name="T47" fmla="*/ 55 h 315"/>
                <a:gd name="T48" fmla="*/ 13 w 448"/>
                <a:gd name="T49" fmla="*/ 81 h 315"/>
                <a:gd name="T50" fmla="*/ 2 w 448"/>
                <a:gd name="T51" fmla="*/ 110 h 315"/>
                <a:gd name="T52" fmla="*/ 0 w 448"/>
                <a:gd name="T53" fmla="*/ 125 h 315"/>
                <a:gd name="T54" fmla="*/ 2 w 448"/>
                <a:gd name="T55" fmla="*/ 156 h 315"/>
                <a:gd name="T56" fmla="*/ 12 w 448"/>
                <a:gd name="T57" fmla="*/ 188 h 315"/>
                <a:gd name="T58" fmla="*/ 30 w 448"/>
                <a:gd name="T59" fmla="*/ 217 h 315"/>
                <a:gd name="T60" fmla="*/ 56 w 448"/>
                <a:gd name="T61" fmla="*/ 243 h 315"/>
                <a:gd name="T62" fmla="*/ 88 w 448"/>
                <a:gd name="T63" fmla="*/ 266 h 315"/>
                <a:gd name="T64" fmla="*/ 125 w 448"/>
                <a:gd name="T65" fmla="*/ 287 h 315"/>
                <a:gd name="T66" fmla="*/ 166 w 448"/>
                <a:gd name="T67" fmla="*/ 30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8" h="315">
                  <a:moveTo>
                    <a:pt x="188" y="307"/>
                  </a:moveTo>
                  <a:lnTo>
                    <a:pt x="188" y="307"/>
                  </a:lnTo>
                  <a:lnTo>
                    <a:pt x="212" y="312"/>
                  </a:lnTo>
                  <a:lnTo>
                    <a:pt x="234" y="314"/>
                  </a:lnTo>
                  <a:lnTo>
                    <a:pt x="257" y="315"/>
                  </a:lnTo>
                  <a:lnTo>
                    <a:pt x="278" y="314"/>
                  </a:lnTo>
                  <a:lnTo>
                    <a:pt x="298" y="312"/>
                  </a:lnTo>
                  <a:lnTo>
                    <a:pt x="319" y="309"/>
                  </a:lnTo>
                  <a:lnTo>
                    <a:pt x="338" y="303"/>
                  </a:lnTo>
                  <a:lnTo>
                    <a:pt x="356" y="297"/>
                  </a:lnTo>
                  <a:lnTo>
                    <a:pt x="372" y="289"/>
                  </a:lnTo>
                  <a:lnTo>
                    <a:pt x="388" y="280"/>
                  </a:lnTo>
                  <a:lnTo>
                    <a:pt x="402" y="271"/>
                  </a:lnTo>
                  <a:lnTo>
                    <a:pt x="414" y="259"/>
                  </a:lnTo>
                  <a:lnTo>
                    <a:pt x="425" y="247"/>
                  </a:lnTo>
                  <a:lnTo>
                    <a:pt x="434" y="234"/>
                  </a:lnTo>
                  <a:lnTo>
                    <a:pt x="441" y="220"/>
                  </a:lnTo>
                  <a:lnTo>
                    <a:pt x="445" y="205"/>
                  </a:lnTo>
                  <a:lnTo>
                    <a:pt x="445" y="205"/>
                  </a:lnTo>
                  <a:lnTo>
                    <a:pt x="448" y="189"/>
                  </a:lnTo>
                  <a:lnTo>
                    <a:pt x="448" y="174"/>
                  </a:lnTo>
                  <a:lnTo>
                    <a:pt x="445" y="157"/>
                  </a:lnTo>
                  <a:lnTo>
                    <a:pt x="441" y="142"/>
                  </a:lnTo>
                  <a:lnTo>
                    <a:pt x="435" y="127"/>
                  </a:lnTo>
                  <a:lnTo>
                    <a:pt x="426" y="112"/>
                  </a:lnTo>
                  <a:lnTo>
                    <a:pt x="416" y="98"/>
                  </a:lnTo>
                  <a:lnTo>
                    <a:pt x="405" y="84"/>
                  </a:lnTo>
                  <a:lnTo>
                    <a:pt x="392" y="71"/>
                  </a:lnTo>
                  <a:lnTo>
                    <a:pt x="376" y="59"/>
                  </a:lnTo>
                  <a:lnTo>
                    <a:pt x="360" y="47"/>
                  </a:lnTo>
                  <a:lnTo>
                    <a:pt x="342" y="36"/>
                  </a:lnTo>
                  <a:lnTo>
                    <a:pt x="323" y="28"/>
                  </a:lnTo>
                  <a:lnTo>
                    <a:pt x="302" y="19"/>
                  </a:lnTo>
                  <a:lnTo>
                    <a:pt x="280" y="13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36" y="3"/>
                  </a:lnTo>
                  <a:lnTo>
                    <a:pt x="213" y="0"/>
                  </a:lnTo>
                  <a:lnTo>
                    <a:pt x="191" y="0"/>
                  </a:lnTo>
                  <a:lnTo>
                    <a:pt x="169" y="0"/>
                  </a:lnTo>
                  <a:lnTo>
                    <a:pt x="148" y="2"/>
                  </a:lnTo>
                  <a:lnTo>
                    <a:pt x="129" y="6"/>
                  </a:lnTo>
                  <a:lnTo>
                    <a:pt x="110" y="10"/>
                  </a:lnTo>
                  <a:lnTo>
                    <a:pt x="92" y="17"/>
                  </a:lnTo>
                  <a:lnTo>
                    <a:pt x="75" y="25"/>
                  </a:lnTo>
                  <a:lnTo>
                    <a:pt x="59" y="34"/>
                  </a:lnTo>
                  <a:lnTo>
                    <a:pt x="46" y="44"/>
                  </a:lnTo>
                  <a:lnTo>
                    <a:pt x="33" y="55"/>
                  </a:lnTo>
                  <a:lnTo>
                    <a:pt x="22" y="68"/>
                  </a:lnTo>
                  <a:lnTo>
                    <a:pt x="13" y="81"/>
                  </a:lnTo>
                  <a:lnTo>
                    <a:pt x="7" y="95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25"/>
                  </a:lnTo>
                  <a:lnTo>
                    <a:pt x="0" y="141"/>
                  </a:lnTo>
                  <a:lnTo>
                    <a:pt x="2" y="156"/>
                  </a:lnTo>
                  <a:lnTo>
                    <a:pt x="6" y="172"/>
                  </a:lnTo>
                  <a:lnTo>
                    <a:pt x="12" y="188"/>
                  </a:lnTo>
                  <a:lnTo>
                    <a:pt x="20" y="202"/>
                  </a:lnTo>
                  <a:lnTo>
                    <a:pt x="30" y="217"/>
                  </a:lnTo>
                  <a:lnTo>
                    <a:pt x="43" y="230"/>
                  </a:lnTo>
                  <a:lnTo>
                    <a:pt x="56" y="243"/>
                  </a:lnTo>
                  <a:lnTo>
                    <a:pt x="71" y="256"/>
                  </a:lnTo>
                  <a:lnTo>
                    <a:pt x="88" y="266"/>
                  </a:lnTo>
                  <a:lnTo>
                    <a:pt x="105" y="277"/>
                  </a:lnTo>
                  <a:lnTo>
                    <a:pt x="125" y="287"/>
                  </a:lnTo>
                  <a:lnTo>
                    <a:pt x="145" y="294"/>
                  </a:lnTo>
                  <a:lnTo>
                    <a:pt x="166" y="302"/>
                  </a:lnTo>
                  <a:lnTo>
                    <a:pt x="188" y="307"/>
                  </a:lnTo>
                  <a:close/>
                </a:path>
              </a:pathLst>
            </a:custGeom>
            <a:solidFill>
              <a:srgbClr val="7E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71"/>
            <p:cNvSpPr>
              <a:spLocks/>
            </p:cNvSpPr>
            <p:nvPr/>
          </p:nvSpPr>
          <p:spPr bwMode="auto">
            <a:xfrm flipH="1">
              <a:off x="7653818" y="2695487"/>
              <a:ext cx="128612" cy="78184"/>
            </a:xfrm>
            <a:custGeom>
              <a:avLst/>
              <a:gdLst>
                <a:gd name="T0" fmla="*/ 188 w 448"/>
                <a:gd name="T1" fmla="*/ 307 h 315"/>
                <a:gd name="T2" fmla="*/ 234 w 448"/>
                <a:gd name="T3" fmla="*/ 314 h 315"/>
                <a:gd name="T4" fmla="*/ 278 w 448"/>
                <a:gd name="T5" fmla="*/ 314 h 315"/>
                <a:gd name="T6" fmla="*/ 319 w 448"/>
                <a:gd name="T7" fmla="*/ 309 h 315"/>
                <a:gd name="T8" fmla="*/ 356 w 448"/>
                <a:gd name="T9" fmla="*/ 297 h 315"/>
                <a:gd name="T10" fmla="*/ 388 w 448"/>
                <a:gd name="T11" fmla="*/ 280 h 315"/>
                <a:gd name="T12" fmla="*/ 414 w 448"/>
                <a:gd name="T13" fmla="*/ 259 h 315"/>
                <a:gd name="T14" fmla="*/ 434 w 448"/>
                <a:gd name="T15" fmla="*/ 234 h 315"/>
                <a:gd name="T16" fmla="*/ 445 w 448"/>
                <a:gd name="T17" fmla="*/ 205 h 315"/>
                <a:gd name="T18" fmla="*/ 448 w 448"/>
                <a:gd name="T19" fmla="*/ 189 h 315"/>
                <a:gd name="T20" fmla="*/ 445 w 448"/>
                <a:gd name="T21" fmla="*/ 157 h 315"/>
                <a:gd name="T22" fmla="*/ 435 w 448"/>
                <a:gd name="T23" fmla="*/ 127 h 315"/>
                <a:gd name="T24" fmla="*/ 416 w 448"/>
                <a:gd name="T25" fmla="*/ 98 h 315"/>
                <a:gd name="T26" fmla="*/ 392 w 448"/>
                <a:gd name="T27" fmla="*/ 71 h 315"/>
                <a:gd name="T28" fmla="*/ 360 w 448"/>
                <a:gd name="T29" fmla="*/ 47 h 315"/>
                <a:gd name="T30" fmla="*/ 323 w 448"/>
                <a:gd name="T31" fmla="*/ 28 h 315"/>
                <a:gd name="T32" fmla="*/ 280 w 448"/>
                <a:gd name="T33" fmla="*/ 13 h 315"/>
                <a:gd name="T34" fmla="*/ 258 w 448"/>
                <a:gd name="T35" fmla="*/ 6 h 315"/>
                <a:gd name="T36" fmla="*/ 213 w 448"/>
                <a:gd name="T37" fmla="*/ 0 h 315"/>
                <a:gd name="T38" fmla="*/ 169 w 448"/>
                <a:gd name="T39" fmla="*/ 0 h 315"/>
                <a:gd name="T40" fmla="*/ 129 w 448"/>
                <a:gd name="T41" fmla="*/ 6 h 315"/>
                <a:gd name="T42" fmla="*/ 92 w 448"/>
                <a:gd name="T43" fmla="*/ 17 h 315"/>
                <a:gd name="T44" fmla="*/ 59 w 448"/>
                <a:gd name="T45" fmla="*/ 34 h 315"/>
                <a:gd name="T46" fmla="*/ 33 w 448"/>
                <a:gd name="T47" fmla="*/ 55 h 315"/>
                <a:gd name="T48" fmla="*/ 13 w 448"/>
                <a:gd name="T49" fmla="*/ 81 h 315"/>
                <a:gd name="T50" fmla="*/ 2 w 448"/>
                <a:gd name="T51" fmla="*/ 110 h 315"/>
                <a:gd name="T52" fmla="*/ 0 w 448"/>
                <a:gd name="T53" fmla="*/ 125 h 315"/>
                <a:gd name="T54" fmla="*/ 2 w 448"/>
                <a:gd name="T55" fmla="*/ 156 h 315"/>
                <a:gd name="T56" fmla="*/ 12 w 448"/>
                <a:gd name="T57" fmla="*/ 188 h 315"/>
                <a:gd name="T58" fmla="*/ 30 w 448"/>
                <a:gd name="T59" fmla="*/ 217 h 315"/>
                <a:gd name="T60" fmla="*/ 56 w 448"/>
                <a:gd name="T61" fmla="*/ 243 h 315"/>
                <a:gd name="T62" fmla="*/ 88 w 448"/>
                <a:gd name="T63" fmla="*/ 266 h 315"/>
                <a:gd name="T64" fmla="*/ 125 w 448"/>
                <a:gd name="T65" fmla="*/ 287 h 315"/>
                <a:gd name="T66" fmla="*/ 166 w 448"/>
                <a:gd name="T67" fmla="*/ 30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8" h="315">
                  <a:moveTo>
                    <a:pt x="188" y="307"/>
                  </a:moveTo>
                  <a:lnTo>
                    <a:pt x="188" y="307"/>
                  </a:lnTo>
                  <a:lnTo>
                    <a:pt x="212" y="312"/>
                  </a:lnTo>
                  <a:lnTo>
                    <a:pt x="234" y="314"/>
                  </a:lnTo>
                  <a:lnTo>
                    <a:pt x="257" y="315"/>
                  </a:lnTo>
                  <a:lnTo>
                    <a:pt x="278" y="314"/>
                  </a:lnTo>
                  <a:lnTo>
                    <a:pt x="298" y="312"/>
                  </a:lnTo>
                  <a:lnTo>
                    <a:pt x="319" y="309"/>
                  </a:lnTo>
                  <a:lnTo>
                    <a:pt x="338" y="303"/>
                  </a:lnTo>
                  <a:lnTo>
                    <a:pt x="356" y="297"/>
                  </a:lnTo>
                  <a:lnTo>
                    <a:pt x="372" y="289"/>
                  </a:lnTo>
                  <a:lnTo>
                    <a:pt x="388" y="280"/>
                  </a:lnTo>
                  <a:lnTo>
                    <a:pt x="402" y="271"/>
                  </a:lnTo>
                  <a:lnTo>
                    <a:pt x="414" y="259"/>
                  </a:lnTo>
                  <a:lnTo>
                    <a:pt x="425" y="247"/>
                  </a:lnTo>
                  <a:lnTo>
                    <a:pt x="434" y="234"/>
                  </a:lnTo>
                  <a:lnTo>
                    <a:pt x="441" y="220"/>
                  </a:lnTo>
                  <a:lnTo>
                    <a:pt x="445" y="205"/>
                  </a:lnTo>
                  <a:lnTo>
                    <a:pt x="445" y="205"/>
                  </a:lnTo>
                  <a:lnTo>
                    <a:pt x="448" y="189"/>
                  </a:lnTo>
                  <a:lnTo>
                    <a:pt x="448" y="174"/>
                  </a:lnTo>
                  <a:lnTo>
                    <a:pt x="445" y="157"/>
                  </a:lnTo>
                  <a:lnTo>
                    <a:pt x="441" y="142"/>
                  </a:lnTo>
                  <a:lnTo>
                    <a:pt x="435" y="127"/>
                  </a:lnTo>
                  <a:lnTo>
                    <a:pt x="426" y="112"/>
                  </a:lnTo>
                  <a:lnTo>
                    <a:pt x="416" y="98"/>
                  </a:lnTo>
                  <a:lnTo>
                    <a:pt x="405" y="84"/>
                  </a:lnTo>
                  <a:lnTo>
                    <a:pt x="392" y="71"/>
                  </a:lnTo>
                  <a:lnTo>
                    <a:pt x="376" y="59"/>
                  </a:lnTo>
                  <a:lnTo>
                    <a:pt x="360" y="47"/>
                  </a:lnTo>
                  <a:lnTo>
                    <a:pt x="342" y="36"/>
                  </a:lnTo>
                  <a:lnTo>
                    <a:pt x="323" y="28"/>
                  </a:lnTo>
                  <a:lnTo>
                    <a:pt x="302" y="19"/>
                  </a:lnTo>
                  <a:lnTo>
                    <a:pt x="280" y="13"/>
                  </a:lnTo>
                  <a:lnTo>
                    <a:pt x="258" y="6"/>
                  </a:lnTo>
                  <a:lnTo>
                    <a:pt x="258" y="6"/>
                  </a:lnTo>
                  <a:lnTo>
                    <a:pt x="236" y="3"/>
                  </a:lnTo>
                  <a:lnTo>
                    <a:pt x="213" y="0"/>
                  </a:lnTo>
                  <a:lnTo>
                    <a:pt x="191" y="0"/>
                  </a:lnTo>
                  <a:lnTo>
                    <a:pt x="169" y="0"/>
                  </a:lnTo>
                  <a:lnTo>
                    <a:pt x="148" y="2"/>
                  </a:lnTo>
                  <a:lnTo>
                    <a:pt x="129" y="6"/>
                  </a:lnTo>
                  <a:lnTo>
                    <a:pt x="110" y="10"/>
                  </a:lnTo>
                  <a:lnTo>
                    <a:pt x="92" y="17"/>
                  </a:lnTo>
                  <a:lnTo>
                    <a:pt x="75" y="25"/>
                  </a:lnTo>
                  <a:lnTo>
                    <a:pt x="59" y="34"/>
                  </a:lnTo>
                  <a:lnTo>
                    <a:pt x="46" y="44"/>
                  </a:lnTo>
                  <a:lnTo>
                    <a:pt x="33" y="55"/>
                  </a:lnTo>
                  <a:lnTo>
                    <a:pt x="22" y="68"/>
                  </a:lnTo>
                  <a:lnTo>
                    <a:pt x="13" y="81"/>
                  </a:lnTo>
                  <a:lnTo>
                    <a:pt x="7" y="95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25"/>
                  </a:lnTo>
                  <a:lnTo>
                    <a:pt x="0" y="141"/>
                  </a:lnTo>
                  <a:lnTo>
                    <a:pt x="2" y="156"/>
                  </a:lnTo>
                  <a:lnTo>
                    <a:pt x="6" y="172"/>
                  </a:lnTo>
                  <a:lnTo>
                    <a:pt x="12" y="188"/>
                  </a:lnTo>
                  <a:lnTo>
                    <a:pt x="20" y="202"/>
                  </a:lnTo>
                  <a:lnTo>
                    <a:pt x="30" y="217"/>
                  </a:lnTo>
                  <a:lnTo>
                    <a:pt x="43" y="230"/>
                  </a:lnTo>
                  <a:lnTo>
                    <a:pt x="56" y="243"/>
                  </a:lnTo>
                  <a:lnTo>
                    <a:pt x="71" y="256"/>
                  </a:lnTo>
                  <a:lnTo>
                    <a:pt x="88" y="266"/>
                  </a:lnTo>
                  <a:lnTo>
                    <a:pt x="105" y="277"/>
                  </a:lnTo>
                  <a:lnTo>
                    <a:pt x="125" y="287"/>
                  </a:lnTo>
                  <a:lnTo>
                    <a:pt x="145" y="294"/>
                  </a:lnTo>
                  <a:lnTo>
                    <a:pt x="166" y="302"/>
                  </a:lnTo>
                  <a:lnTo>
                    <a:pt x="188" y="3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72"/>
            <p:cNvSpPr>
              <a:spLocks noEditPoints="1"/>
            </p:cNvSpPr>
            <p:nvPr/>
          </p:nvSpPr>
          <p:spPr bwMode="auto">
            <a:xfrm flipH="1">
              <a:off x="7653818" y="2745873"/>
              <a:ext cx="90376" cy="27799"/>
            </a:xfrm>
            <a:custGeom>
              <a:avLst/>
              <a:gdLst>
                <a:gd name="T0" fmla="*/ 121 w 309"/>
                <a:gd name="T1" fmla="*/ 113 h 113"/>
                <a:gd name="T2" fmla="*/ 52 w 309"/>
                <a:gd name="T3" fmla="*/ 105 h 113"/>
                <a:gd name="T4" fmla="*/ 121 w 309"/>
                <a:gd name="T5" fmla="*/ 113 h 113"/>
                <a:gd name="T6" fmla="*/ 70 w 309"/>
                <a:gd name="T7" fmla="*/ 109 h 113"/>
                <a:gd name="T8" fmla="*/ 52 w 309"/>
                <a:gd name="T9" fmla="*/ 105 h 113"/>
                <a:gd name="T10" fmla="*/ 51 w 309"/>
                <a:gd name="T11" fmla="*/ 105 h 113"/>
                <a:gd name="T12" fmla="*/ 51 w 309"/>
                <a:gd name="T13" fmla="*/ 105 h 113"/>
                <a:gd name="T14" fmla="*/ 51 w 309"/>
                <a:gd name="T15" fmla="*/ 105 h 113"/>
                <a:gd name="T16" fmla="*/ 50 w 309"/>
                <a:gd name="T17" fmla="*/ 105 h 113"/>
                <a:gd name="T18" fmla="*/ 50 w 309"/>
                <a:gd name="T19" fmla="*/ 105 h 113"/>
                <a:gd name="T20" fmla="*/ 49 w 309"/>
                <a:gd name="T21" fmla="*/ 104 h 113"/>
                <a:gd name="T22" fmla="*/ 46 w 309"/>
                <a:gd name="T23" fmla="*/ 104 h 113"/>
                <a:gd name="T24" fmla="*/ 46 w 309"/>
                <a:gd name="T25" fmla="*/ 104 h 113"/>
                <a:gd name="T26" fmla="*/ 46 w 309"/>
                <a:gd name="T27" fmla="*/ 104 h 113"/>
                <a:gd name="T28" fmla="*/ 45 w 309"/>
                <a:gd name="T29" fmla="*/ 103 h 113"/>
                <a:gd name="T30" fmla="*/ 11 w 309"/>
                <a:gd name="T31" fmla="*/ 94 h 113"/>
                <a:gd name="T32" fmla="*/ 28 w 309"/>
                <a:gd name="T33" fmla="*/ 99 h 113"/>
                <a:gd name="T34" fmla="*/ 11 w 309"/>
                <a:gd name="T35" fmla="*/ 94 h 113"/>
                <a:gd name="T36" fmla="*/ 10 w 309"/>
                <a:gd name="T37" fmla="*/ 94 h 113"/>
                <a:gd name="T38" fmla="*/ 9 w 309"/>
                <a:gd name="T39" fmla="*/ 94 h 113"/>
                <a:gd name="T40" fmla="*/ 9 w 309"/>
                <a:gd name="T41" fmla="*/ 94 h 113"/>
                <a:gd name="T42" fmla="*/ 9 w 309"/>
                <a:gd name="T43" fmla="*/ 92 h 113"/>
                <a:gd name="T44" fmla="*/ 9 w 309"/>
                <a:gd name="T45" fmla="*/ 92 h 113"/>
                <a:gd name="T46" fmla="*/ 8 w 309"/>
                <a:gd name="T47" fmla="*/ 92 h 113"/>
                <a:gd name="T48" fmla="*/ 6 w 309"/>
                <a:gd name="T49" fmla="*/ 92 h 113"/>
                <a:gd name="T50" fmla="*/ 6 w 309"/>
                <a:gd name="T51" fmla="*/ 92 h 113"/>
                <a:gd name="T52" fmla="*/ 6 w 309"/>
                <a:gd name="T53" fmla="*/ 92 h 113"/>
                <a:gd name="T54" fmla="*/ 5 w 309"/>
                <a:gd name="T55" fmla="*/ 91 h 113"/>
                <a:gd name="T56" fmla="*/ 4 w 309"/>
                <a:gd name="T57" fmla="*/ 91 h 113"/>
                <a:gd name="T58" fmla="*/ 4 w 309"/>
                <a:gd name="T59" fmla="*/ 91 h 113"/>
                <a:gd name="T60" fmla="*/ 4 w 309"/>
                <a:gd name="T61" fmla="*/ 91 h 113"/>
                <a:gd name="T62" fmla="*/ 4 w 309"/>
                <a:gd name="T63" fmla="*/ 91 h 113"/>
                <a:gd name="T64" fmla="*/ 3 w 309"/>
                <a:gd name="T65" fmla="*/ 90 h 113"/>
                <a:gd name="T66" fmla="*/ 2 w 309"/>
                <a:gd name="T67" fmla="*/ 90 h 113"/>
                <a:gd name="T68" fmla="*/ 2 w 309"/>
                <a:gd name="T69" fmla="*/ 90 h 113"/>
                <a:gd name="T70" fmla="*/ 2 w 309"/>
                <a:gd name="T71" fmla="*/ 90 h 113"/>
                <a:gd name="T72" fmla="*/ 1 w 309"/>
                <a:gd name="T73" fmla="*/ 90 h 113"/>
                <a:gd name="T74" fmla="*/ 1 w 309"/>
                <a:gd name="T75" fmla="*/ 89 h 113"/>
                <a:gd name="T76" fmla="*/ 308 w 309"/>
                <a:gd name="T77" fmla="*/ 5 h 113"/>
                <a:gd name="T78" fmla="*/ 309 w 309"/>
                <a:gd name="T79" fmla="*/ 3 h 113"/>
                <a:gd name="T80" fmla="*/ 309 w 309"/>
                <a:gd name="T81" fmla="*/ 3 h 113"/>
                <a:gd name="T82" fmla="*/ 309 w 309"/>
                <a:gd name="T83" fmla="*/ 3 h 113"/>
                <a:gd name="T84" fmla="*/ 309 w 309"/>
                <a:gd name="T85" fmla="*/ 2 h 113"/>
                <a:gd name="T86" fmla="*/ 309 w 309"/>
                <a:gd name="T87" fmla="*/ 1 h 113"/>
                <a:gd name="T88" fmla="*/ 309 w 309"/>
                <a:gd name="T89" fmla="*/ 1 h 113"/>
                <a:gd name="T90" fmla="*/ 309 w 309"/>
                <a:gd name="T91" fmla="*/ 1 h 113"/>
                <a:gd name="T92" fmla="*/ 309 w 309"/>
                <a:gd name="T93" fmla="*/ 1 h 113"/>
                <a:gd name="T94" fmla="*/ 309 w 309"/>
                <a:gd name="T95" fmla="*/ 0 h 113"/>
                <a:gd name="T96" fmla="*/ 309 w 309"/>
                <a:gd name="T9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113">
                  <a:moveTo>
                    <a:pt x="121" y="113"/>
                  </a:moveTo>
                  <a:lnTo>
                    <a:pt x="121" y="113"/>
                  </a:lnTo>
                  <a:lnTo>
                    <a:pt x="121" y="113"/>
                  </a:lnTo>
                  <a:lnTo>
                    <a:pt x="121" y="113"/>
                  </a:lnTo>
                  <a:lnTo>
                    <a:pt x="121" y="113"/>
                  </a:lnTo>
                  <a:lnTo>
                    <a:pt x="121" y="113"/>
                  </a:lnTo>
                  <a:close/>
                  <a:moveTo>
                    <a:pt x="52" y="105"/>
                  </a:moveTo>
                  <a:lnTo>
                    <a:pt x="52" y="105"/>
                  </a:lnTo>
                  <a:lnTo>
                    <a:pt x="70" y="109"/>
                  </a:lnTo>
                  <a:lnTo>
                    <a:pt x="87" y="111"/>
                  </a:lnTo>
                  <a:lnTo>
                    <a:pt x="104" y="112"/>
                  </a:lnTo>
                  <a:lnTo>
                    <a:pt x="121" y="113"/>
                  </a:lnTo>
                  <a:lnTo>
                    <a:pt x="121" y="113"/>
                  </a:lnTo>
                  <a:lnTo>
                    <a:pt x="104" y="112"/>
                  </a:lnTo>
                  <a:lnTo>
                    <a:pt x="87" y="111"/>
                  </a:lnTo>
                  <a:lnTo>
                    <a:pt x="70" y="109"/>
                  </a:lnTo>
                  <a:lnTo>
                    <a:pt x="52" y="105"/>
                  </a:lnTo>
                  <a:close/>
                  <a:moveTo>
                    <a:pt x="52" y="105"/>
                  </a:moveTo>
                  <a:lnTo>
                    <a:pt x="52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2" y="105"/>
                  </a:lnTo>
                  <a:close/>
                  <a:moveTo>
                    <a:pt x="51" y="105"/>
                  </a:moveTo>
                  <a:lnTo>
                    <a:pt x="51" y="105"/>
                  </a:lnTo>
                  <a:lnTo>
                    <a:pt x="52" y="105"/>
                  </a:lnTo>
                  <a:lnTo>
                    <a:pt x="52" y="105"/>
                  </a:lnTo>
                  <a:lnTo>
                    <a:pt x="51" y="105"/>
                  </a:lnTo>
                  <a:close/>
                  <a:moveTo>
                    <a:pt x="51" y="105"/>
                  </a:moveTo>
                  <a:lnTo>
                    <a:pt x="51" y="105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1" y="105"/>
                  </a:lnTo>
                  <a:close/>
                  <a:moveTo>
                    <a:pt x="50" y="105"/>
                  </a:moveTo>
                  <a:lnTo>
                    <a:pt x="50" y="105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50" y="105"/>
                  </a:lnTo>
                  <a:close/>
                  <a:moveTo>
                    <a:pt x="49" y="104"/>
                  </a:moveTo>
                  <a:lnTo>
                    <a:pt x="49" y="104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49" y="104"/>
                  </a:lnTo>
                  <a:close/>
                  <a:moveTo>
                    <a:pt x="49" y="104"/>
                  </a:moveTo>
                  <a:lnTo>
                    <a:pt x="49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4"/>
                  </a:lnTo>
                  <a:close/>
                  <a:moveTo>
                    <a:pt x="46" y="104"/>
                  </a:moveTo>
                  <a:lnTo>
                    <a:pt x="46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6" y="104"/>
                  </a:lnTo>
                  <a:close/>
                  <a:moveTo>
                    <a:pt x="45" y="103"/>
                  </a:moveTo>
                  <a:lnTo>
                    <a:pt x="45" y="10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5" y="103"/>
                  </a:lnTo>
                  <a:close/>
                  <a:moveTo>
                    <a:pt x="45" y="103"/>
                  </a:moveTo>
                  <a:lnTo>
                    <a:pt x="45" y="103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45" y="103"/>
                  </a:lnTo>
                  <a:close/>
                  <a:moveTo>
                    <a:pt x="11" y="94"/>
                  </a:moveTo>
                  <a:lnTo>
                    <a:pt x="11" y="94"/>
                  </a:lnTo>
                  <a:lnTo>
                    <a:pt x="28" y="99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28" y="99"/>
                  </a:lnTo>
                  <a:lnTo>
                    <a:pt x="11" y="94"/>
                  </a:lnTo>
                  <a:close/>
                  <a:moveTo>
                    <a:pt x="11" y="94"/>
                  </a:move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close/>
                  <a:moveTo>
                    <a:pt x="10" y="94"/>
                  </a:moveTo>
                  <a:lnTo>
                    <a:pt x="10" y="94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0" y="94"/>
                  </a:lnTo>
                  <a:close/>
                  <a:moveTo>
                    <a:pt x="9" y="94"/>
                  </a:moveTo>
                  <a:lnTo>
                    <a:pt x="9" y="94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9" y="94"/>
                  </a:lnTo>
                  <a:close/>
                  <a:moveTo>
                    <a:pt x="9" y="92"/>
                  </a:move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2"/>
                  </a:lnTo>
                  <a:close/>
                  <a:moveTo>
                    <a:pt x="8" y="92"/>
                  </a:moveTo>
                  <a:lnTo>
                    <a:pt x="8" y="92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8" y="92"/>
                  </a:lnTo>
                  <a:close/>
                  <a:moveTo>
                    <a:pt x="8" y="92"/>
                  </a:move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close/>
                  <a:moveTo>
                    <a:pt x="6" y="92"/>
                  </a:moveTo>
                  <a:lnTo>
                    <a:pt x="6" y="92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6" y="92"/>
                  </a:lnTo>
                  <a:close/>
                  <a:moveTo>
                    <a:pt x="5" y="91"/>
                  </a:moveTo>
                  <a:lnTo>
                    <a:pt x="5" y="91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5" y="91"/>
                  </a:lnTo>
                  <a:close/>
                  <a:moveTo>
                    <a:pt x="5" y="91"/>
                  </a:move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5" y="91"/>
                  </a:lnTo>
                  <a:close/>
                  <a:moveTo>
                    <a:pt x="4" y="91"/>
                  </a:moveTo>
                  <a:lnTo>
                    <a:pt x="4" y="91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4" y="91"/>
                  </a:lnTo>
                  <a:close/>
                  <a:moveTo>
                    <a:pt x="4" y="91"/>
                  </a:moveTo>
                  <a:lnTo>
                    <a:pt x="4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4" y="91"/>
                  </a:lnTo>
                  <a:close/>
                  <a:moveTo>
                    <a:pt x="3" y="91"/>
                  </a:moveTo>
                  <a:lnTo>
                    <a:pt x="3" y="91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3" y="91"/>
                  </a:lnTo>
                  <a:close/>
                  <a:moveTo>
                    <a:pt x="3" y="90"/>
                  </a:moveTo>
                  <a:lnTo>
                    <a:pt x="3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0"/>
                  </a:lnTo>
                  <a:close/>
                  <a:moveTo>
                    <a:pt x="2" y="90"/>
                  </a:move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close/>
                  <a:moveTo>
                    <a:pt x="2" y="90"/>
                  </a:move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90"/>
                  </a:lnTo>
                  <a:close/>
                  <a:moveTo>
                    <a:pt x="1" y="90"/>
                  </a:moveTo>
                  <a:lnTo>
                    <a:pt x="1" y="90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90"/>
                  </a:lnTo>
                  <a:close/>
                  <a:moveTo>
                    <a:pt x="0" y="89"/>
                  </a:moveTo>
                  <a:lnTo>
                    <a:pt x="0" y="8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0" y="89"/>
                  </a:lnTo>
                  <a:close/>
                  <a:moveTo>
                    <a:pt x="308" y="5"/>
                  </a:moveTo>
                  <a:lnTo>
                    <a:pt x="308" y="5"/>
                  </a:lnTo>
                  <a:lnTo>
                    <a:pt x="308" y="6"/>
                  </a:lnTo>
                  <a:lnTo>
                    <a:pt x="308" y="6"/>
                  </a:lnTo>
                  <a:lnTo>
                    <a:pt x="308" y="5"/>
                  </a:lnTo>
                  <a:close/>
                  <a:moveTo>
                    <a:pt x="309" y="3"/>
                  </a:moveTo>
                  <a:lnTo>
                    <a:pt x="309" y="3"/>
                  </a:lnTo>
                  <a:lnTo>
                    <a:pt x="308" y="4"/>
                  </a:lnTo>
                  <a:lnTo>
                    <a:pt x="308" y="4"/>
                  </a:lnTo>
                  <a:lnTo>
                    <a:pt x="309" y="3"/>
                  </a:lnTo>
                  <a:close/>
                  <a:moveTo>
                    <a:pt x="309" y="2"/>
                  </a:moveTo>
                  <a:lnTo>
                    <a:pt x="309" y="2"/>
                  </a:lnTo>
                  <a:lnTo>
                    <a:pt x="309" y="3"/>
                  </a:lnTo>
                  <a:lnTo>
                    <a:pt x="309" y="3"/>
                  </a:lnTo>
                  <a:lnTo>
                    <a:pt x="309" y="2"/>
                  </a:lnTo>
                  <a:close/>
                  <a:moveTo>
                    <a:pt x="309" y="2"/>
                  </a:moveTo>
                  <a:lnTo>
                    <a:pt x="309" y="2"/>
                  </a:lnTo>
                  <a:lnTo>
                    <a:pt x="309" y="2"/>
                  </a:lnTo>
                  <a:lnTo>
                    <a:pt x="309" y="2"/>
                  </a:lnTo>
                  <a:lnTo>
                    <a:pt x="309" y="2"/>
                  </a:lnTo>
                  <a:close/>
                  <a:moveTo>
                    <a:pt x="309" y="1"/>
                  </a:moveTo>
                  <a:lnTo>
                    <a:pt x="309" y="1"/>
                  </a:lnTo>
                  <a:lnTo>
                    <a:pt x="309" y="2"/>
                  </a:lnTo>
                  <a:lnTo>
                    <a:pt x="309" y="2"/>
                  </a:lnTo>
                  <a:lnTo>
                    <a:pt x="309" y="1"/>
                  </a:lnTo>
                  <a:close/>
                  <a:moveTo>
                    <a:pt x="309" y="1"/>
                  </a:moveTo>
                  <a:lnTo>
                    <a:pt x="309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309" y="1"/>
                  </a:lnTo>
                  <a:close/>
                  <a:moveTo>
                    <a:pt x="309" y="0"/>
                  </a:moveTo>
                  <a:lnTo>
                    <a:pt x="309" y="0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309" y="0"/>
                  </a:lnTo>
                  <a:close/>
                  <a:moveTo>
                    <a:pt x="309" y="0"/>
                  </a:moveTo>
                  <a:lnTo>
                    <a:pt x="309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09" y="0"/>
                  </a:lnTo>
                  <a:close/>
                  <a:moveTo>
                    <a:pt x="309" y="0"/>
                  </a:moveTo>
                  <a:lnTo>
                    <a:pt x="309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D4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73"/>
            <p:cNvSpPr>
              <a:spLocks/>
            </p:cNvSpPr>
            <p:nvPr/>
          </p:nvSpPr>
          <p:spPr bwMode="auto">
            <a:xfrm flipH="1">
              <a:off x="7709434" y="27736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74"/>
            <p:cNvSpPr>
              <a:spLocks/>
            </p:cNvSpPr>
            <p:nvPr/>
          </p:nvSpPr>
          <p:spPr bwMode="auto">
            <a:xfrm flipH="1">
              <a:off x="7709434" y="2771934"/>
              <a:ext cx="19118" cy="1737"/>
            </a:xfrm>
            <a:custGeom>
              <a:avLst/>
              <a:gdLst>
                <a:gd name="T0" fmla="*/ 0 w 69"/>
                <a:gd name="T1" fmla="*/ 0 h 8"/>
                <a:gd name="T2" fmla="*/ 0 w 69"/>
                <a:gd name="T3" fmla="*/ 0 h 8"/>
                <a:gd name="T4" fmla="*/ 18 w 69"/>
                <a:gd name="T5" fmla="*/ 4 h 8"/>
                <a:gd name="T6" fmla="*/ 35 w 69"/>
                <a:gd name="T7" fmla="*/ 6 h 8"/>
                <a:gd name="T8" fmla="*/ 52 w 69"/>
                <a:gd name="T9" fmla="*/ 7 h 8"/>
                <a:gd name="T10" fmla="*/ 69 w 69"/>
                <a:gd name="T11" fmla="*/ 8 h 8"/>
                <a:gd name="T12" fmla="*/ 69 w 69"/>
                <a:gd name="T13" fmla="*/ 8 h 8"/>
                <a:gd name="T14" fmla="*/ 52 w 69"/>
                <a:gd name="T15" fmla="*/ 7 h 8"/>
                <a:gd name="T16" fmla="*/ 35 w 69"/>
                <a:gd name="T17" fmla="*/ 6 h 8"/>
                <a:gd name="T18" fmla="*/ 18 w 69"/>
                <a:gd name="T19" fmla="*/ 4 h 8"/>
                <a:gd name="T20" fmla="*/ 0 w 69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8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35" y="6"/>
                  </a:lnTo>
                  <a:lnTo>
                    <a:pt x="52" y="7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52" y="7"/>
                  </a:lnTo>
                  <a:lnTo>
                    <a:pt x="35" y="6"/>
                  </a:lnTo>
                  <a:lnTo>
                    <a:pt x="18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375"/>
            <p:cNvSpPr>
              <a:spLocks noChangeArrowheads="1"/>
            </p:cNvSpPr>
            <p:nvPr/>
          </p:nvSpPr>
          <p:spPr bwMode="auto">
            <a:xfrm flipH="1">
              <a:off x="7726814" y="277193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376"/>
            <p:cNvSpPr>
              <a:spLocks noChangeArrowheads="1"/>
            </p:cNvSpPr>
            <p:nvPr/>
          </p:nvSpPr>
          <p:spPr bwMode="auto">
            <a:xfrm flipH="1">
              <a:off x="7726814" y="277193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377"/>
            <p:cNvSpPr>
              <a:spLocks noChangeArrowheads="1"/>
            </p:cNvSpPr>
            <p:nvPr/>
          </p:nvSpPr>
          <p:spPr bwMode="auto">
            <a:xfrm flipH="1">
              <a:off x="7726814" y="277193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78"/>
            <p:cNvSpPr>
              <a:spLocks noChangeArrowheads="1"/>
            </p:cNvSpPr>
            <p:nvPr/>
          </p:nvSpPr>
          <p:spPr bwMode="auto">
            <a:xfrm flipH="1">
              <a:off x="7726814" y="277193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79"/>
            <p:cNvSpPr>
              <a:spLocks/>
            </p:cNvSpPr>
            <p:nvPr/>
          </p:nvSpPr>
          <p:spPr bwMode="auto">
            <a:xfrm flipH="1">
              <a:off x="7728552" y="2771934"/>
              <a:ext cx="1738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380"/>
            <p:cNvSpPr>
              <a:spLocks noChangeArrowheads="1"/>
            </p:cNvSpPr>
            <p:nvPr/>
          </p:nvSpPr>
          <p:spPr bwMode="auto">
            <a:xfrm flipH="1">
              <a:off x="7728552" y="277193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81"/>
            <p:cNvSpPr>
              <a:spLocks noChangeArrowheads="1"/>
            </p:cNvSpPr>
            <p:nvPr/>
          </p:nvSpPr>
          <p:spPr bwMode="auto">
            <a:xfrm flipH="1">
              <a:off x="7728552" y="277193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82"/>
            <p:cNvSpPr>
              <a:spLocks/>
            </p:cNvSpPr>
            <p:nvPr/>
          </p:nvSpPr>
          <p:spPr bwMode="auto">
            <a:xfrm flipH="1">
              <a:off x="7730290" y="277193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83"/>
            <p:cNvSpPr>
              <a:spLocks noChangeArrowheads="1"/>
            </p:cNvSpPr>
            <p:nvPr/>
          </p:nvSpPr>
          <p:spPr bwMode="auto">
            <a:xfrm flipH="1">
              <a:off x="7728552" y="277193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84"/>
            <p:cNvSpPr>
              <a:spLocks/>
            </p:cNvSpPr>
            <p:nvPr/>
          </p:nvSpPr>
          <p:spPr bwMode="auto">
            <a:xfrm flipH="1">
              <a:off x="7730290" y="2770197"/>
              <a:ext cx="10428" cy="1737"/>
            </a:xfrm>
            <a:custGeom>
              <a:avLst/>
              <a:gdLst>
                <a:gd name="T0" fmla="*/ 0 w 34"/>
                <a:gd name="T1" fmla="*/ 0 h 9"/>
                <a:gd name="T2" fmla="*/ 0 w 34"/>
                <a:gd name="T3" fmla="*/ 0 h 9"/>
                <a:gd name="T4" fmla="*/ 17 w 34"/>
                <a:gd name="T5" fmla="*/ 5 h 9"/>
                <a:gd name="T6" fmla="*/ 34 w 34"/>
                <a:gd name="T7" fmla="*/ 9 h 9"/>
                <a:gd name="T8" fmla="*/ 34 w 34"/>
                <a:gd name="T9" fmla="*/ 9 h 9"/>
                <a:gd name="T10" fmla="*/ 17 w 34"/>
                <a:gd name="T11" fmla="*/ 5 h 9"/>
                <a:gd name="T12" fmla="*/ 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0" y="0"/>
                  </a:moveTo>
                  <a:lnTo>
                    <a:pt x="0" y="0"/>
                  </a:lnTo>
                  <a:lnTo>
                    <a:pt x="17" y="5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17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85"/>
            <p:cNvSpPr>
              <a:spLocks noChangeArrowheads="1"/>
            </p:cNvSpPr>
            <p:nvPr/>
          </p:nvSpPr>
          <p:spPr bwMode="auto">
            <a:xfrm flipH="1">
              <a:off x="7738980" y="2770197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386"/>
            <p:cNvSpPr>
              <a:spLocks noChangeArrowheads="1"/>
            </p:cNvSpPr>
            <p:nvPr/>
          </p:nvSpPr>
          <p:spPr bwMode="auto">
            <a:xfrm flipH="1">
              <a:off x="7738980" y="2770197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387"/>
            <p:cNvSpPr>
              <a:spLocks noChangeArrowheads="1"/>
            </p:cNvSpPr>
            <p:nvPr/>
          </p:nvSpPr>
          <p:spPr bwMode="auto">
            <a:xfrm flipH="1">
              <a:off x="7738980" y="2770197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88"/>
            <p:cNvSpPr>
              <a:spLocks noChangeArrowheads="1"/>
            </p:cNvSpPr>
            <p:nvPr/>
          </p:nvSpPr>
          <p:spPr bwMode="auto">
            <a:xfrm flipH="1">
              <a:off x="7738980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89"/>
            <p:cNvSpPr>
              <a:spLocks noChangeArrowheads="1"/>
            </p:cNvSpPr>
            <p:nvPr/>
          </p:nvSpPr>
          <p:spPr bwMode="auto">
            <a:xfrm flipH="1">
              <a:off x="7740718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90"/>
            <p:cNvSpPr>
              <a:spLocks noChangeArrowheads="1"/>
            </p:cNvSpPr>
            <p:nvPr/>
          </p:nvSpPr>
          <p:spPr bwMode="auto">
            <a:xfrm flipH="1">
              <a:off x="7740718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391"/>
            <p:cNvSpPr>
              <a:spLocks noChangeArrowheads="1"/>
            </p:cNvSpPr>
            <p:nvPr/>
          </p:nvSpPr>
          <p:spPr bwMode="auto">
            <a:xfrm flipH="1">
              <a:off x="7740718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92"/>
            <p:cNvSpPr>
              <a:spLocks/>
            </p:cNvSpPr>
            <p:nvPr/>
          </p:nvSpPr>
          <p:spPr bwMode="auto">
            <a:xfrm flipH="1">
              <a:off x="7742456" y="2768459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93"/>
            <p:cNvSpPr>
              <a:spLocks noChangeArrowheads="1"/>
            </p:cNvSpPr>
            <p:nvPr/>
          </p:nvSpPr>
          <p:spPr bwMode="auto">
            <a:xfrm flipH="1">
              <a:off x="7740718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394"/>
            <p:cNvSpPr>
              <a:spLocks noChangeArrowheads="1"/>
            </p:cNvSpPr>
            <p:nvPr/>
          </p:nvSpPr>
          <p:spPr bwMode="auto">
            <a:xfrm flipH="1">
              <a:off x="7740718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395"/>
            <p:cNvSpPr>
              <a:spLocks noChangeArrowheads="1"/>
            </p:cNvSpPr>
            <p:nvPr/>
          </p:nvSpPr>
          <p:spPr bwMode="auto">
            <a:xfrm flipH="1">
              <a:off x="7740718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396"/>
            <p:cNvSpPr>
              <a:spLocks noChangeArrowheads="1"/>
            </p:cNvSpPr>
            <p:nvPr/>
          </p:nvSpPr>
          <p:spPr bwMode="auto">
            <a:xfrm flipH="1">
              <a:off x="7740718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397"/>
            <p:cNvSpPr>
              <a:spLocks noChangeArrowheads="1"/>
            </p:cNvSpPr>
            <p:nvPr/>
          </p:nvSpPr>
          <p:spPr bwMode="auto">
            <a:xfrm flipH="1">
              <a:off x="7740718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398"/>
            <p:cNvSpPr>
              <a:spLocks noChangeArrowheads="1"/>
            </p:cNvSpPr>
            <p:nvPr/>
          </p:nvSpPr>
          <p:spPr bwMode="auto">
            <a:xfrm flipH="1">
              <a:off x="7740718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399"/>
            <p:cNvSpPr>
              <a:spLocks noChangeArrowheads="1"/>
            </p:cNvSpPr>
            <p:nvPr/>
          </p:nvSpPr>
          <p:spPr bwMode="auto">
            <a:xfrm flipH="1">
              <a:off x="7740718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400"/>
            <p:cNvSpPr>
              <a:spLocks noChangeArrowheads="1"/>
            </p:cNvSpPr>
            <p:nvPr/>
          </p:nvSpPr>
          <p:spPr bwMode="auto">
            <a:xfrm flipH="1">
              <a:off x="7742456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401"/>
            <p:cNvSpPr>
              <a:spLocks noChangeArrowheads="1"/>
            </p:cNvSpPr>
            <p:nvPr/>
          </p:nvSpPr>
          <p:spPr bwMode="auto">
            <a:xfrm flipH="1">
              <a:off x="7742456" y="2768459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402"/>
            <p:cNvSpPr>
              <a:spLocks noChangeArrowheads="1"/>
            </p:cNvSpPr>
            <p:nvPr/>
          </p:nvSpPr>
          <p:spPr bwMode="auto">
            <a:xfrm flipH="1">
              <a:off x="7652080" y="2747610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03"/>
            <p:cNvSpPr>
              <a:spLocks/>
            </p:cNvSpPr>
            <p:nvPr/>
          </p:nvSpPr>
          <p:spPr bwMode="auto">
            <a:xfrm flipH="1">
              <a:off x="7653818" y="2747610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404"/>
            <p:cNvSpPr>
              <a:spLocks noChangeArrowheads="1"/>
            </p:cNvSpPr>
            <p:nvPr/>
          </p:nvSpPr>
          <p:spPr bwMode="auto">
            <a:xfrm flipH="1">
              <a:off x="7652080" y="2747610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405"/>
            <p:cNvSpPr>
              <a:spLocks noChangeArrowheads="1"/>
            </p:cNvSpPr>
            <p:nvPr/>
          </p:nvSpPr>
          <p:spPr bwMode="auto">
            <a:xfrm flipH="1">
              <a:off x="7652080" y="2747610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407"/>
            <p:cNvSpPr>
              <a:spLocks noChangeArrowheads="1"/>
            </p:cNvSpPr>
            <p:nvPr/>
          </p:nvSpPr>
          <p:spPr bwMode="auto">
            <a:xfrm flipH="1">
              <a:off x="7652081" y="274587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408"/>
            <p:cNvSpPr>
              <a:spLocks noChangeArrowheads="1"/>
            </p:cNvSpPr>
            <p:nvPr/>
          </p:nvSpPr>
          <p:spPr bwMode="auto">
            <a:xfrm flipH="1">
              <a:off x="7652081" y="274587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409"/>
            <p:cNvSpPr>
              <a:spLocks noChangeArrowheads="1"/>
            </p:cNvSpPr>
            <p:nvPr/>
          </p:nvSpPr>
          <p:spPr bwMode="auto">
            <a:xfrm flipH="1">
              <a:off x="7652081" y="274587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410"/>
            <p:cNvSpPr>
              <a:spLocks noChangeArrowheads="1"/>
            </p:cNvSpPr>
            <p:nvPr/>
          </p:nvSpPr>
          <p:spPr bwMode="auto">
            <a:xfrm flipH="1">
              <a:off x="7652081" y="274587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411"/>
            <p:cNvSpPr>
              <a:spLocks noChangeArrowheads="1"/>
            </p:cNvSpPr>
            <p:nvPr/>
          </p:nvSpPr>
          <p:spPr bwMode="auto">
            <a:xfrm flipH="1">
              <a:off x="7652081" y="274587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12"/>
            <p:cNvSpPr>
              <a:spLocks/>
            </p:cNvSpPr>
            <p:nvPr/>
          </p:nvSpPr>
          <p:spPr bwMode="auto">
            <a:xfrm flipH="1">
              <a:off x="7653819" y="2723286"/>
              <a:ext cx="128612" cy="50386"/>
            </a:xfrm>
            <a:custGeom>
              <a:avLst/>
              <a:gdLst>
                <a:gd name="T0" fmla="*/ 436 w 448"/>
                <a:gd name="T1" fmla="*/ 22 h 207"/>
                <a:gd name="T2" fmla="*/ 448 w 448"/>
                <a:gd name="T3" fmla="*/ 69 h 207"/>
                <a:gd name="T4" fmla="*/ 445 w 448"/>
                <a:gd name="T5" fmla="*/ 94 h 207"/>
                <a:gd name="T6" fmla="*/ 445 w 448"/>
                <a:gd name="T7" fmla="*/ 94 h 207"/>
                <a:gd name="T8" fmla="*/ 445 w 448"/>
                <a:gd name="T9" fmla="*/ 95 h 207"/>
                <a:gd name="T10" fmla="*/ 445 w 448"/>
                <a:gd name="T11" fmla="*/ 95 h 207"/>
                <a:gd name="T12" fmla="*/ 445 w 448"/>
                <a:gd name="T13" fmla="*/ 96 h 207"/>
                <a:gd name="T14" fmla="*/ 445 w 448"/>
                <a:gd name="T15" fmla="*/ 96 h 207"/>
                <a:gd name="T16" fmla="*/ 445 w 448"/>
                <a:gd name="T17" fmla="*/ 97 h 207"/>
                <a:gd name="T18" fmla="*/ 444 w 448"/>
                <a:gd name="T19" fmla="*/ 98 h 207"/>
                <a:gd name="T20" fmla="*/ 444 w 448"/>
                <a:gd name="T21" fmla="*/ 100 h 207"/>
                <a:gd name="T22" fmla="*/ 429 w 448"/>
                <a:gd name="T23" fmla="*/ 134 h 207"/>
                <a:gd name="T24" fmla="*/ 390 w 448"/>
                <a:gd name="T25" fmla="*/ 170 h 207"/>
                <a:gd name="T26" fmla="*/ 338 w 448"/>
                <a:gd name="T27" fmla="*/ 195 h 207"/>
                <a:gd name="T28" fmla="*/ 275 w 448"/>
                <a:gd name="T29" fmla="*/ 206 h 207"/>
                <a:gd name="T30" fmla="*/ 257 w 448"/>
                <a:gd name="T31" fmla="*/ 207 h 207"/>
                <a:gd name="T32" fmla="*/ 223 w 448"/>
                <a:gd name="T33" fmla="*/ 205 h 207"/>
                <a:gd name="T34" fmla="*/ 188 w 448"/>
                <a:gd name="T35" fmla="*/ 199 h 207"/>
                <a:gd name="T36" fmla="*/ 188 w 448"/>
                <a:gd name="T37" fmla="*/ 199 h 207"/>
                <a:gd name="T38" fmla="*/ 187 w 448"/>
                <a:gd name="T39" fmla="*/ 199 h 207"/>
                <a:gd name="T40" fmla="*/ 186 w 448"/>
                <a:gd name="T41" fmla="*/ 199 h 207"/>
                <a:gd name="T42" fmla="*/ 186 w 448"/>
                <a:gd name="T43" fmla="*/ 199 h 207"/>
                <a:gd name="T44" fmla="*/ 185 w 448"/>
                <a:gd name="T45" fmla="*/ 198 h 207"/>
                <a:gd name="T46" fmla="*/ 185 w 448"/>
                <a:gd name="T47" fmla="*/ 198 h 207"/>
                <a:gd name="T48" fmla="*/ 182 w 448"/>
                <a:gd name="T49" fmla="*/ 198 h 207"/>
                <a:gd name="T50" fmla="*/ 181 w 448"/>
                <a:gd name="T51" fmla="*/ 197 h 207"/>
                <a:gd name="T52" fmla="*/ 181 w 448"/>
                <a:gd name="T53" fmla="*/ 197 h 207"/>
                <a:gd name="T54" fmla="*/ 147 w 448"/>
                <a:gd name="T55" fmla="*/ 188 h 207"/>
                <a:gd name="T56" fmla="*/ 146 w 448"/>
                <a:gd name="T57" fmla="*/ 188 h 207"/>
                <a:gd name="T58" fmla="*/ 146 w 448"/>
                <a:gd name="T59" fmla="*/ 188 h 207"/>
                <a:gd name="T60" fmla="*/ 145 w 448"/>
                <a:gd name="T61" fmla="*/ 186 h 207"/>
                <a:gd name="T62" fmla="*/ 145 w 448"/>
                <a:gd name="T63" fmla="*/ 186 h 207"/>
                <a:gd name="T64" fmla="*/ 144 w 448"/>
                <a:gd name="T65" fmla="*/ 186 h 207"/>
                <a:gd name="T66" fmla="*/ 142 w 448"/>
                <a:gd name="T67" fmla="*/ 186 h 207"/>
                <a:gd name="T68" fmla="*/ 142 w 448"/>
                <a:gd name="T69" fmla="*/ 186 h 207"/>
                <a:gd name="T70" fmla="*/ 141 w 448"/>
                <a:gd name="T71" fmla="*/ 185 h 207"/>
                <a:gd name="T72" fmla="*/ 141 w 448"/>
                <a:gd name="T73" fmla="*/ 185 h 207"/>
                <a:gd name="T74" fmla="*/ 140 w 448"/>
                <a:gd name="T75" fmla="*/ 185 h 207"/>
                <a:gd name="T76" fmla="*/ 140 w 448"/>
                <a:gd name="T77" fmla="*/ 185 h 207"/>
                <a:gd name="T78" fmla="*/ 139 w 448"/>
                <a:gd name="T79" fmla="*/ 184 h 207"/>
                <a:gd name="T80" fmla="*/ 138 w 448"/>
                <a:gd name="T81" fmla="*/ 184 h 207"/>
                <a:gd name="T82" fmla="*/ 138 w 448"/>
                <a:gd name="T83" fmla="*/ 184 h 207"/>
                <a:gd name="T84" fmla="*/ 137 w 448"/>
                <a:gd name="T85" fmla="*/ 184 h 207"/>
                <a:gd name="T86" fmla="*/ 137 w 448"/>
                <a:gd name="T87" fmla="*/ 183 h 207"/>
                <a:gd name="T88" fmla="*/ 121 w 448"/>
                <a:gd name="T89" fmla="*/ 178 h 207"/>
                <a:gd name="T90" fmla="*/ 70 w 448"/>
                <a:gd name="T91" fmla="*/ 147 h 207"/>
                <a:gd name="T92" fmla="*/ 31 w 448"/>
                <a:gd name="T93" fmla="*/ 109 h 207"/>
                <a:gd name="T94" fmla="*/ 7 w 448"/>
                <a:gd name="T95" fmla="*/ 66 h 207"/>
                <a:gd name="T96" fmla="*/ 0 w 448"/>
                <a:gd name="T97" fmla="*/ 32 h 207"/>
                <a:gd name="T98" fmla="*/ 66 w 448"/>
                <a:gd name="T99" fmla="*/ 94 h 207"/>
                <a:gd name="T100" fmla="*/ 165 w 448"/>
                <a:gd name="T101" fmla="*/ 132 h 207"/>
                <a:gd name="T102" fmla="*/ 217 w 448"/>
                <a:gd name="T103" fmla="*/ 139 h 207"/>
                <a:gd name="T104" fmla="*/ 267 w 448"/>
                <a:gd name="T105" fmla="*/ 138 h 207"/>
                <a:gd name="T106" fmla="*/ 330 w 448"/>
                <a:gd name="T107" fmla="*/ 123 h 207"/>
                <a:gd name="T108" fmla="*/ 379 w 448"/>
                <a:gd name="T109" fmla="*/ 94 h 207"/>
                <a:gd name="T110" fmla="*/ 412 w 448"/>
                <a:gd name="T111" fmla="*/ 54 h 207"/>
                <a:gd name="T112" fmla="*/ 423 w 448"/>
                <a:gd name="T113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8" h="207">
                  <a:moveTo>
                    <a:pt x="423" y="0"/>
                  </a:moveTo>
                  <a:lnTo>
                    <a:pt x="423" y="0"/>
                  </a:lnTo>
                  <a:lnTo>
                    <a:pt x="431" y="10"/>
                  </a:lnTo>
                  <a:lnTo>
                    <a:pt x="436" y="22"/>
                  </a:lnTo>
                  <a:lnTo>
                    <a:pt x="441" y="33"/>
                  </a:lnTo>
                  <a:lnTo>
                    <a:pt x="444" y="45"/>
                  </a:lnTo>
                  <a:lnTo>
                    <a:pt x="446" y="57"/>
                  </a:lnTo>
                  <a:lnTo>
                    <a:pt x="448" y="69"/>
                  </a:lnTo>
                  <a:lnTo>
                    <a:pt x="448" y="81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4" y="98"/>
                  </a:lnTo>
                  <a:lnTo>
                    <a:pt x="444" y="98"/>
                  </a:lnTo>
                  <a:lnTo>
                    <a:pt x="444" y="99"/>
                  </a:lnTo>
                  <a:lnTo>
                    <a:pt x="444" y="99"/>
                  </a:lnTo>
                  <a:lnTo>
                    <a:pt x="444" y="100"/>
                  </a:lnTo>
                  <a:lnTo>
                    <a:pt x="444" y="100"/>
                  </a:lnTo>
                  <a:lnTo>
                    <a:pt x="440" y="112"/>
                  </a:lnTo>
                  <a:lnTo>
                    <a:pt x="435" y="123"/>
                  </a:lnTo>
                  <a:lnTo>
                    <a:pt x="429" y="134"/>
                  </a:lnTo>
                  <a:lnTo>
                    <a:pt x="421" y="144"/>
                  </a:lnTo>
                  <a:lnTo>
                    <a:pt x="412" y="154"/>
                  </a:lnTo>
                  <a:lnTo>
                    <a:pt x="402" y="163"/>
                  </a:lnTo>
                  <a:lnTo>
                    <a:pt x="390" y="170"/>
                  </a:lnTo>
                  <a:lnTo>
                    <a:pt x="379" y="178"/>
                  </a:lnTo>
                  <a:lnTo>
                    <a:pt x="366" y="184"/>
                  </a:lnTo>
                  <a:lnTo>
                    <a:pt x="352" y="190"/>
                  </a:lnTo>
                  <a:lnTo>
                    <a:pt x="338" y="195"/>
                  </a:lnTo>
                  <a:lnTo>
                    <a:pt x="323" y="199"/>
                  </a:lnTo>
                  <a:lnTo>
                    <a:pt x="307" y="203"/>
                  </a:lnTo>
                  <a:lnTo>
                    <a:pt x="291" y="205"/>
                  </a:lnTo>
                  <a:lnTo>
                    <a:pt x="275" y="206"/>
                  </a:lnTo>
                  <a:lnTo>
                    <a:pt x="257" y="207"/>
                  </a:lnTo>
                  <a:lnTo>
                    <a:pt x="257" y="207"/>
                  </a:lnTo>
                  <a:lnTo>
                    <a:pt x="257" y="207"/>
                  </a:lnTo>
                  <a:lnTo>
                    <a:pt x="257" y="207"/>
                  </a:lnTo>
                  <a:lnTo>
                    <a:pt x="257" y="207"/>
                  </a:lnTo>
                  <a:lnTo>
                    <a:pt x="257" y="207"/>
                  </a:lnTo>
                  <a:lnTo>
                    <a:pt x="240" y="206"/>
                  </a:lnTo>
                  <a:lnTo>
                    <a:pt x="223" y="205"/>
                  </a:lnTo>
                  <a:lnTo>
                    <a:pt x="206" y="203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64" y="193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39" y="185"/>
                  </a:lnTo>
                  <a:lnTo>
                    <a:pt x="139" y="185"/>
                  </a:lnTo>
                  <a:lnTo>
                    <a:pt x="139" y="184"/>
                  </a:lnTo>
                  <a:lnTo>
                    <a:pt x="139" y="184"/>
                  </a:lnTo>
                  <a:lnTo>
                    <a:pt x="139" y="184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3"/>
                  </a:lnTo>
                  <a:lnTo>
                    <a:pt x="137" y="183"/>
                  </a:lnTo>
                  <a:lnTo>
                    <a:pt x="136" y="183"/>
                  </a:lnTo>
                  <a:lnTo>
                    <a:pt x="136" y="183"/>
                  </a:lnTo>
                  <a:lnTo>
                    <a:pt x="121" y="178"/>
                  </a:lnTo>
                  <a:lnTo>
                    <a:pt x="108" y="170"/>
                  </a:lnTo>
                  <a:lnTo>
                    <a:pt x="94" y="163"/>
                  </a:lnTo>
                  <a:lnTo>
                    <a:pt x="82" y="155"/>
                  </a:lnTo>
                  <a:lnTo>
                    <a:pt x="70" y="147"/>
                  </a:lnTo>
                  <a:lnTo>
                    <a:pt x="59" y="138"/>
                  </a:lnTo>
                  <a:lnTo>
                    <a:pt x="49" y="128"/>
                  </a:lnTo>
                  <a:lnTo>
                    <a:pt x="39" y="118"/>
                  </a:lnTo>
                  <a:lnTo>
                    <a:pt x="31" y="109"/>
                  </a:lnTo>
                  <a:lnTo>
                    <a:pt x="24" y="98"/>
                  </a:lnTo>
                  <a:lnTo>
                    <a:pt x="17" y="87"/>
                  </a:lnTo>
                  <a:lnTo>
                    <a:pt x="11" y="76"/>
                  </a:lnTo>
                  <a:lnTo>
                    <a:pt x="7" y="66"/>
                  </a:lnTo>
                  <a:lnTo>
                    <a:pt x="3" y="55"/>
                  </a:lnTo>
                  <a:lnTo>
                    <a:pt x="1" y="4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2" y="49"/>
                  </a:lnTo>
                  <a:lnTo>
                    <a:pt x="28" y="64"/>
                  </a:lnTo>
                  <a:lnTo>
                    <a:pt x="46" y="80"/>
                  </a:lnTo>
                  <a:lnTo>
                    <a:pt x="66" y="94"/>
                  </a:lnTo>
                  <a:lnTo>
                    <a:pt x="89" y="105"/>
                  </a:lnTo>
                  <a:lnTo>
                    <a:pt x="112" y="116"/>
                  </a:lnTo>
                  <a:lnTo>
                    <a:pt x="138" y="126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82" y="136"/>
                  </a:lnTo>
                  <a:lnTo>
                    <a:pt x="200" y="138"/>
                  </a:lnTo>
                  <a:lnTo>
                    <a:pt x="217" y="139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50" y="139"/>
                  </a:lnTo>
                  <a:lnTo>
                    <a:pt x="267" y="138"/>
                  </a:lnTo>
                  <a:lnTo>
                    <a:pt x="284" y="136"/>
                  </a:lnTo>
                  <a:lnTo>
                    <a:pt x="300" y="132"/>
                  </a:lnTo>
                  <a:lnTo>
                    <a:pt x="315" y="128"/>
                  </a:lnTo>
                  <a:lnTo>
                    <a:pt x="330" y="123"/>
                  </a:lnTo>
                  <a:lnTo>
                    <a:pt x="343" y="116"/>
                  </a:lnTo>
                  <a:lnTo>
                    <a:pt x="357" y="110"/>
                  </a:lnTo>
                  <a:lnTo>
                    <a:pt x="368" y="102"/>
                  </a:lnTo>
                  <a:lnTo>
                    <a:pt x="379" y="94"/>
                  </a:lnTo>
                  <a:lnTo>
                    <a:pt x="389" y="85"/>
                  </a:lnTo>
                  <a:lnTo>
                    <a:pt x="398" y="75"/>
                  </a:lnTo>
                  <a:lnTo>
                    <a:pt x="406" y="64"/>
                  </a:lnTo>
                  <a:lnTo>
                    <a:pt x="412" y="54"/>
                  </a:lnTo>
                  <a:lnTo>
                    <a:pt x="417" y="42"/>
                  </a:lnTo>
                  <a:lnTo>
                    <a:pt x="421" y="30"/>
                  </a:lnTo>
                  <a:lnTo>
                    <a:pt x="421" y="30"/>
                  </a:lnTo>
                  <a:lnTo>
                    <a:pt x="423" y="15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702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13"/>
            <p:cNvSpPr>
              <a:spLocks/>
            </p:cNvSpPr>
            <p:nvPr/>
          </p:nvSpPr>
          <p:spPr bwMode="auto">
            <a:xfrm flipH="1">
              <a:off x="7653819" y="2723286"/>
              <a:ext cx="128612" cy="50386"/>
            </a:xfrm>
            <a:custGeom>
              <a:avLst/>
              <a:gdLst>
                <a:gd name="T0" fmla="*/ 436 w 448"/>
                <a:gd name="T1" fmla="*/ 22 h 207"/>
                <a:gd name="T2" fmla="*/ 448 w 448"/>
                <a:gd name="T3" fmla="*/ 69 h 207"/>
                <a:gd name="T4" fmla="*/ 445 w 448"/>
                <a:gd name="T5" fmla="*/ 94 h 207"/>
                <a:gd name="T6" fmla="*/ 445 w 448"/>
                <a:gd name="T7" fmla="*/ 94 h 207"/>
                <a:gd name="T8" fmla="*/ 445 w 448"/>
                <a:gd name="T9" fmla="*/ 95 h 207"/>
                <a:gd name="T10" fmla="*/ 445 w 448"/>
                <a:gd name="T11" fmla="*/ 95 h 207"/>
                <a:gd name="T12" fmla="*/ 445 w 448"/>
                <a:gd name="T13" fmla="*/ 96 h 207"/>
                <a:gd name="T14" fmla="*/ 445 w 448"/>
                <a:gd name="T15" fmla="*/ 96 h 207"/>
                <a:gd name="T16" fmla="*/ 445 w 448"/>
                <a:gd name="T17" fmla="*/ 97 h 207"/>
                <a:gd name="T18" fmla="*/ 444 w 448"/>
                <a:gd name="T19" fmla="*/ 98 h 207"/>
                <a:gd name="T20" fmla="*/ 444 w 448"/>
                <a:gd name="T21" fmla="*/ 100 h 207"/>
                <a:gd name="T22" fmla="*/ 429 w 448"/>
                <a:gd name="T23" fmla="*/ 134 h 207"/>
                <a:gd name="T24" fmla="*/ 390 w 448"/>
                <a:gd name="T25" fmla="*/ 170 h 207"/>
                <a:gd name="T26" fmla="*/ 338 w 448"/>
                <a:gd name="T27" fmla="*/ 195 h 207"/>
                <a:gd name="T28" fmla="*/ 275 w 448"/>
                <a:gd name="T29" fmla="*/ 206 h 207"/>
                <a:gd name="T30" fmla="*/ 257 w 448"/>
                <a:gd name="T31" fmla="*/ 207 h 207"/>
                <a:gd name="T32" fmla="*/ 223 w 448"/>
                <a:gd name="T33" fmla="*/ 205 h 207"/>
                <a:gd name="T34" fmla="*/ 188 w 448"/>
                <a:gd name="T35" fmla="*/ 199 h 207"/>
                <a:gd name="T36" fmla="*/ 188 w 448"/>
                <a:gd name="T37" fmla="*/ 199 h 207"/>
                <a:gd name="T38" fmla="*/ 187 w 448"/>
                <a:gd name="T39" fmla="*/ 199 h 207"/>
                <a:gd name="T40" fmla="*/ 186 w 448"/>
                <a:gd name="T41" fmla="*/ 199 h 207"/>
                <a:gd name="T42" fmla="*/ 186 w 448"/>
                <a:gd name="T43" fmla="*/ 199 h 207"/>
                <a:gd name="T44" fmla="*/ 185 w 448"/>
                <a:gd name="T45" fmla="*/ 198 h 207"/>
                <a:gd name="T46" fmla="*/ 185 w 448"/>
                <a:gd name="T47" fmla="*/ 198 h 207"/>
                <a:gd name="T48" fmla="*/ 182 w 448"/>
                <a:gd name="T49" fmla="*/ 198 h 207"/>
                <a:gd name="T50" fmla="*/ 181 w 448"/>
                <a:gd name="T51" fmla="*/ 197 h 207"/>
                <a:gd name="T52" fmla="*/ 181 w 448"/>
                <a:gd name="T53" fmla="*/ 197 h 207"/>
                <a:gd name="T54" fmla="*/ 147 w 448"/>
                <a:gd name="T55" fmla="*/ 188 h 207"/>
                <a:gd name="T56" fmla="*/ 146 w 448"/>
                <a:gd name="T57" fmla="*/ 188 h 207"/>
                <a:gd name="T58" fmla="*/ 146 w 448"/>
                <a:gd name="T59" fmla="*/ 188 h 207"/>
                <a:gd name="T60" fmla="*/ 145 w 448"/>
                <a:gd name="T61" fmla="*/ 186 h 207"/>
                <a:gd name="T62" fmla="*/ 145 w 448"/>
                <a:gd name="T63" fmla="*/ 186 h 207"/>
                <a:gd name="T64" fmla="*/ 144 w 448"/>
                <a:gd name="T65" fmla="*/ 186 h 207"/>
                <a:gd name="T66" fmla="*/ 142 w 448"/>
                <a:gd name="T67" fmla="*/ 186 h 207"/>
                <a:gd name="T68" fmla="*/ 142 w 448"/>
                <a:gd name="T69" fmla="*/ 186 h 207"/>
                <a:gd name="T70" fmla="*/ 141 w 448"/>
                <a:gd name="T71" fmla="*/ 185 h 207"/>
                <a:gd name="T72" fmla="*/ 141 w 448"/>
                <a:gd name="T73" fmla="*/ 185 h 207"/>
                <a:gd name="T74" fmla="*/ 140 w 448"/>
                <a:gd name="T75" fmla="*/ 185 h 207"/>
                <a:gd name="T76" fmla="*/ 140 w 448"/>
                <a:gd name="T77" fmla="*/ 185 h 207"/>
                <a:gd name="T78" fmla="*/ 139 w 448"/>
                <a:gd name="T79" fmla="*/ 184 h 207"/>
                <a:gd name="T80" fmla="*/ 138 w 448"/>
                <a:gd name="T81" fmla="*/ 184 h 207"/>
                <a:gd name="T82" fmla="*/ 138 w 448"/>
                <a:gd name="T83" fmla="*/ 184 h 207"/>
                <a:gd name="T84" fmla="*/ 137 w 448"/>
                <a:gd name="T85" fmla="*/ 184 h 207"/>
                <a:gd name="T86" fmla="*/ 137 w 448"/>
                <a:gd name="T87" fmla="*/ 183 h 207"/>
                <a:gd name="T88" fmla="*/ 121 w 448"/>
                <a:gd name="T89" fmla="*/ 178 h 207"/>
                <a:gd name="T90" fmla="*/ 70 w 448"/>
                <a:gd name="T91" fmla="*/ 147 h 207"/>
                <a:gd name="T92" fmla="*/ 31 w 448"/>
                <a:gd name="T93" fmla="*/ 109 h 207"/>
                <a:gd name="T94" fmla="*/ 7 w 448"/>
                <a:gd name="T95" fmla="*/ 66 h 207"/>
                <a:gd name="T96" fmla="*/ 0 w 448"/>
                <a:gd name="T97" fmla="*/ 32 h 207"/>
                <a:gd name="T98" fmla="*/ 66 w 448"/>
                <a:gd name="T99" fmla="*/ 94 h 207"/>
                <a:gd name="T100" fmla="*/ 165 w 448"/>
                <a:gd name="T101" fmla="*/ 132 h 207"/>
                <a:gd name="T102" fmla="*/ 217 w 448"/>
                <a:gd name="T103" fmla="*/ 139 h 207"/>
                <a:gd name="T104" fmla="*/ 267 w 448"/>
                <a:gd name="T105" fmla="*/ 138 h 207"/>
                <a:gd name="T106" fmla="*/ 330 w 448"/>
                <a:gd name="T107" fmla="*/ 123 h 207"/>
                <a:gd name="T108" fmla="*/ 379 w 448"/>
                <a:gd name="T109" fmla="*/ 94 h 207"/>
                <a:gd name="T110" fmla="*/ 412 w 448"/>
                <a:gd name="T111" fmla="*/ 54 h 207"/>
                <a:gd name="T112" fmla="*/ 423 w 448"/>
                <a:gd name="T113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8" h="207">
                  <a:moveTo>
                    <a:pt x="423" y="0"/>
                  </a:moveTo>
                  <a:lnTo>
                    <a:pt x="423" y="0"/>
                  </a:lnTo>
                  <a:lnTo>
                    <a:pt x="431" y="10"/>
                  </a:lnTo>
                  <a:lnTo>
                    <a:pt x="436" y="22"/>
                  </a:lnTo>
                  <a:lnTo>
                    <a:pt x="441" y="33"/>
                  </a:lnTo>
                  <a:lnTo>
                    <a:pt x="444" y="45"/>
                  </a:lnTo>
                  <a:lnTo>
                    <a:pt x="446" y="57"/>
                  </a:lnTo>
                  <a:lnTo>
                    <a:pt x="448" y="69"/>
                  </a:lnTo>
                  <a:lnTo>
                    <a:pt x="448" y="81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4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4" y="98"/>
                  </a:lnTo>
                  <a:lnTo>
                    <a:pt x="444" y="98"/>
                  </a:lnTo>
                  <a:lnTo>
                    <a:pt x="444" y="99"/>
                  </a:lnTo>
                  <a:lnTo>
                    <a:pt x="444" y="99"/>
                  </a:lnTo>
                  <a:lnTo>
                    <a:pt x="444" y="100"/>
                  </a:lnTo>
                  <a:lnTo>
                    <a:pt x="444" y="100"/>
                  </a:lnTo>
                  <a:lnTo>
                    <a:pt x="440" y="112"/>
                  </a:lnTo>
                  <a:lnTo>
                    <a:pt x="435" y="123"/>
                  </a:lnTo>
                  <a:lnTo>
                    <a:pt x="429" y="134"/>
                  </a:lnTo>
                  <a:lnTo>
                    <a:pt x="421" y="144"/>
                  </a:lnTo>
                  <a:lnTo>
                    <a:pt x="412" y="154"/>
                  </a:lnTo>
                  <a:lnTo>
                    <a:pt x="402" y="163"/>
                  </a:lnTo>
                  <a:lnTo>
                    <a:pt x="390" y="170"/>
                  </a:lnTo>
                  <a:lnTo>
                    <a:pt x="379" y="178"/>
                  </a:lnTo>
                  <a:lnTo>
                    <a:pt x="366" y="184"/>
                  </a:lnTo>
                  <a:lnTo>
                    <a:pt x="352" y="190"/>
                  </a:lnTo>
                  <a:lnTo>
                    <a:pt x="338" y="195"/>
                  </a:lnTo>
                  <a:lnTo>
                    <a:pt x="323" y="199"/>
                  </a:lnTo>
                  <a:lnTo>
                    <a:pt x="307" y="203"/>
                  </a:lnTo>
                  <a:lnTo>
                    <a:pt x="291" y="205"/>
                  </a:lnTo>
                  <a:lnTo>
                    <a:pt x="275" y="206"/>
                  </a:lnTo>
                  <a:lnTo>
                    <a:pt x="257" y="207"/>
                  </a:lnTo>
                  <a:lnTo>
                    <a:pt x="257" y="207"/>
                  </a:lnTo>
                  <a:lnTo>
                    <a:pt x="257" y="207"/>
                  </a:lnTo>
                  <a:lnTo>
                    <a:pt x="257" y="207"/>
                  </a:lnTo>
                  <a:lnTo>
                    <a:pt x="257" y="207"/>
                  </a:lnTo>
                  <a:lnTo>
                    <a:pt x="257" y="207"/>
                  </a:lnTo>
                  <a:lnTo>
                    <a:pt x="240" y="206"/>
                  </a:lnTo>
                  <a:lnTo>
                    <a:pt x="223" y="205"/>
                  </a:lnTo>
                  <a:lnTo>
                    <a:pt x="206" y="203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8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7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6" y="199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5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2" y="198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64" y="193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5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40" y="185"/>
                  </a:lnTo>
                  <a:lnTo>
                    <a:pt x="139" y="185"/>
                  </a:lnTo>
                  <a:lnTo>
                    <a:pt x="139" y="185"/>
                  </a:lnTo>
                  <a:lnTo>
                    <a:pt x="139" y="184"/>
                  </a:lnTo>
                  <a:lnTo>
                    <a:pt x="139" y="184"/>
                  </a:lnTo>
                  <a:lnTo>
                    <a:pt x="139" y="184"/>
                  </a:lnTo>
                  <a:lnTo>
                    <a:pt x="139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7" y="183"/>
                  </a:lnTo>
                  <a:lnTo>
                    <a:pt x="137" y="183"/>
                  </a:lnTo>
                  <a:lnTo>
                    <a:pt x="136" y="183"/>
                  </a:lnTo>
                  <a:lnTo>
                    <a:pt x="136" y="183"/>
                  </a:lnTo>
                  <a:lnTo>
                    <a:pt x="121" y="178"/>
                  </a:lnTo>
                  <a:lnTo>
                    <a:pt x="108" y="170"/>
                  </a:lnTo>
                  <a:lnTo>
                    <a:pt x="94" y="163"/>
                  </a:lnTo>
                  <a:lnTo>
                    <a:pt x="82" y="155"/>
                  </a:lnTo>
                  <a:lnTo>
                    <a:pt x="70" y="147"/>
                  </a:lnTo>
                  <a:lnTo>
                    <a:pt x="59" y="138"/>
                  </a:lnTo>
                  <a:lnTo>
                    <a:pt x="49" y="128"/>
                  </a:lnTo>
                  <a:lnTo>
                    <a:pt x="39" y="118"/>
                  </a:lnTo>
                  <a:lnTo>
                    <a:pt x="31" y="109"/>
                  </a:lnTo>
                  <a:lnTo>
                    <a:pt x="24" y="98"/>
                  </a:lnTo>
                  <a:lnTo>
                    <a:pt x="17" y="87"/>
                  </a:lnTo>
                  <a:lnTo>
                    <a:pt x="11" y="76"/>
                  </a:lnTo>
                  <a:lnTo>
                    <a:pt x="7" y="66"/>
                  </a:lnTo>
                  <a:lnTo>
                    <a:pt x="3" y="55"/>
                  </a:lnTo>
                  <a:lnTo>
                    <a:pt x="1" y="4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2" y="49"/>
                  </a:lnTo>
                  <a:lnTo>
                    <a:pt x="28" y="64"/>
                  </a:lnTo>
                  <a:lnTo>
                    <a:pt x="46" y="80"/>
                  </a:lnTo>
                  <a:lnTo>
                    <a:pt x="66" y="94"/>
                  </a:lnTo>
                  <a:lnTo>
                    <a:pt x="89" y="105"/>
                  </a:lnTo>
                  <a:lnTo>
                    <a:pt x="112" y="116"/>
                  </a:lnTo>
                  <a:lnTo>
                    <a:pt x="138" y="126"/>
                  </a:lnTo>
                  <a:lnTo>
                    <a:pt x="165" y="132"/>
                  </a:lnTo>
                  <a:lnTo>
                    <a:pt x="165" y="132"/>
                  </a:lnTo>
                  <a:lnTo>
                    <a:pt x="182" y="136"/>
                  </a:lnTo>
                  <a:lnTo>
                    <a:pt x="200" y="138"/>
                  </a:lnTo>
                  <a:lnTo>
                    <a:pt x="217" y="139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50" y="139"/>
                  </a:lnTo>
                  <a:lnTo>
                    <a:pt x="267" y="138"/>
                  </a:lnTo>
                  <a:lnTo>
                    <a:pt x="284" y="136"/>
                  </a:lnTo>
                  <a:lnTo>
                    <a:pt x="300" y="132"/>
                  </a:lnTo>
                  <a:lnTo>
                    <a:pt x="315" y="128"/>
                  </a:lnTo>
                  <a:lnTo>
                    <a:pt x="330" y="123"/>
                  </a:lnTo>
                  <a:lnTo>
                    <a:pt x="343" y="116"/>
                  </a:lnTo>
                  <a:lnTo>
                    <a:pt x="357" y="110"/>
                  </a:lnTo>
                  <a:lnTo>
                    <a:pt x="368" y="102"/>
                  </a:lnTo>
                  <a:lnTo>
                    <a:pt x="379" y="94"/>
                  </a:lnTo>
                  <a:lnTo>
                    <a:pt x="389" y="85"/>
                  </a:lnTo>
                  <a:lnTo>
                    <a:pt x="398" y="75"/>
                  </a:lnTo>
                  <a:lnTo>
                    <a:pt x="406" y="64"/>
                  </a:lnTo>
                  <a:lnTo>
                    <a:pt x="412" y="54"/>
                  </a:lnTo>
                  <a:lnTo>
                    <a:pt x="417" y="42"/>
                  </a:lnTo>
                  <a:lnTo>
                    <a:pt x="421" y="30"/>
                  </a:lnTo>
                  <a:lnTo>
                    <a:pt x="421" y="30"/>
                  </a:lnTo>
                  <a:lnTo>
                    <a:pt x="423" y="15"/>
                  </a:lnTo>
                  <a:lnTo>
                    <a:pt x="4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14"/>
            <p:cNvSpPr>
              <a:spLocks/>
            </p:cNvSpPr>
            <p:nvPr/>
          </p:nvSpPr>
          <p:spPr bwMode="auto">
            <a:xfrm flipH="1">
              <a:off x="7653819" y="2718073"/>
              <a:ext cx="128612" cy="33011"/>
            </a:xfrm>
            <a:custGeom>
              <a:avLst/>
              <a:gdLst>
                <a:gd name="T0" fmla="*/ 1 w 444"/>
                <a:gd name="T1" fmla="*/ 19 h 132"/>
                <a:gd name="T2" fmla="*/ 1 w 444"/>
                <a:gd name="T3" fmla="*/ 18 h 132"/>
                <a:gd name="T4" fmla="*/ 1 w 444"/>
                <a:gd name="T5" fmla="*/ 18 h 132"/>
                <a:gd name="T6" fmla="*/ 20 w 444"/>
                <a:gd name="T7" fmla="*/ 11 h 132"/>
                <a:gd name="T8" fmla="*/ 43 w 444"/>
                <a:gd name="T9" fmla="*/ 6 h 132"/>
                <a:gd name="T10" fmla="*/ 55 w 444"/>
                <a:gd name="T11" fmla="*/ 4 h 132"/>
                <a:gd name="T12" fmla="*/ 70 w 444"/>
                <a:gd name="T13" fmla="*/ 2 h 132"/>
                <a:gd name="T14" fmla="*/ 84 w 444"/>
                <a:gd name="T15" fmla="*/ 0 h 132"/>
                <a:gd name="T16" fmla="*/ 100 w 444"/>
                <a:gd name="T17" fmla="*/ 0 h 132"/>
                <a:gd name="T18" fmla="*/ 116 w 444"/>
                <a:gd name="T19" fmla="*/ 0 h 132"/>
                <a:gd name="T20" fmla="*/ 134 w 444"/>
                <a:gd name="T21" fmla="*/ 3 h 132"/>
                <a:gd name="T22" fmla="*/ 152 w 444"/>
                <a:gd name="T23" fmla="*/ 6 h 132"/>
                <a:gd name="T24" fmla="*/ 171 w 444"/>
                <a:gd name="T25" fmla="*/ 10 h 132"/>
                <a:gd name="T26" fmla="*/ 191 w 444"/>
                <a:gd name="T27" fmla="*/ 16 h 132"/>
                <a:gd name="T28" fmla="*/ 211 w 444"/>
                <a:gd name="T29" fmla="*/ 23 h 132"/>
                <a:gd name="T30" fmla="*/ 233 w 444"/>
                <a:gd name="T31" fmla="*/ 33 h 132"/>
                <a:gd name="T32" fmla="*/ 255 w 444"/>
                <a:gd name="T33" fmla="*/ 44 h 132"/>
                <a:gd name="T34" fmla="*/ 255 w 444"/>
                <a:gd name="T35" fmla="*/ 44 h 132"/>
                <a:gd name="T36" fmla="*/ 288 w 444"/>
                <a:gd name="T37" fmla="*/ 60 h 132"/>
                <a:gd name="T38" fmla="*/ 318 w 444"/>
                <a:gd name="T39" fmla="*/ 74 h 132"/>
                <a:gd name="T40" fmla="*/ 345 w 444"/>
                <a:gd name="T41" fmla="*/ 85 h 132"/>
                <a:gd name="T42" fmla="*/ 368 w 444"/>
                <a:gd name="T43" fmla="*/ 94 h 132"/>
                <a:gd name="T44" fmla="*/ 389 w 444"/>
                <a:gd name="T45" fmla="*/ 102 h 132"/>
                <a:gd name="T46" fmla="*/ 410 w 444"/>
                <a:gd name="T47" fmla="*/ 107 h 132"/>
                <a:gd name="T48" fmla="*/ 428 w 444"/>
                <a:gd name="T49" fmla="*/ 111 h 132"/>
                <a:gd name="T50" fmla="*/ 444 w 444"/>
                <a:gd name="T51" fmla="*/ 113 h 132"/>
                <a:gd name="T52" fmla="*/ 444 w 444"/>
                <a:gd name="T53" fmla="*/ 114 h 132"/>
                <a:gd name="T54" fmla="*/ 444 w 444"/>
                <a:gd name="T55" fmla="*/ 114 h 132"/>
                <a:gd name="T56" fmla="*/ 441 w 444"/>
                <a:gd name="T57" fmla="*/ 122 h 132"/>
                <a:gd name="T58" fmla="*/ 438 w 444"/>
                <a:gd name="T59" fmla="*/ 131 h 132"/>
                <a:gd name="T60" fmla="*/ 438 w 444"/>
                <a:gd name="T61" fmla="*/ 131 h 132"/>
                <a:gd name="T62" fmla="*/ 422 w 444"/>
                <a:gd name="T63" fmla="*/ 132 h 132"/>
                <a:gd name="T64" fmla="*/ 405 w 444"/>
                <a:gd name="T65" fmla="*/ 131 h 132"/>
                <a:gd name="T66" fmla="*/ 386 w 444"/>
                <a:gd name="T67" fmla="*/ 129 h 132"/>
                <a:gd name="T68" fmla="*/ 366 w 444"/>
                <a:gd name="T69" fmla="*/ 125 h 132"/>
                <a:gd name="T70" fmla="*/ 342 w 444"/>
                <a:gd name="T71" fmla="*/ 117 h 132"/>
                <a:gd name="T72" fmla="*/ 318 w 444"/>
                <a:gd name="T73" fmla="*/ 108 h 132"/>
                <a:gd name="T74" fmla="*/ 290 w 444"/>
                <a:gd name="T75" fmla="*/ 95 h 132"/>
                <a:gd name="T76" fmla="*/ 258 w 444"/>
                <a:gd name="T77" fmla="*/ 80 h 132"/>
                <a:gd name="T78" fmla="*/ 258 w 444"/>
                <a:gd name="T79" fmla="*/ 80 h 132"/>
                <a:gd name="T80" fmla="*/ 236 w 444"/>
                <a:gd name="T81" fmla="*/ 70 h 132"/>
                <a:gd name="T82" fmla="*/ 213 w 444"/>
                <a:gd name="T83" fmla="*/ 60 h 132"/>
                <a:gd name="T84" fmla="*/ 192 w 444"/>
                <a:gd name="T85" fmla="*/ 51 h 132"/>
                <a:gd name="T86" fmla="*/ 172 w 444"/>
                <a:gd name="T87" fmla="*/ 45 h 132"/>
                <a:gd name="T88" fmla="*/ 153 w 444"/>
                <a:gd name="T89" fmla="*/ 38 h 132"/>
                <a:gd name="T90" fmla="*/ 134 w 444"/>
                <a:gd name="T91" fmla="*/ 34 h 132"/>
                <a:gd name="T92" fmla="*/ 116 w 444"/>
                <a:gd name="T93" fmla="*/ 31 h 132"/>
                <a:gd name="T94" fmla="*/ 99 w 444"/>
                <a:gd name="T95" fmla="*/ 27 h 132"/>
                <a:gd name="T96" fmla="*/ 83 w 444"/>
                <a:gd name="T97" fmla="*/ 25 h 132"/>
                <a:gd name="T98" fmla="*/ 69 w 444"/>
                <a:gd name="T99" fmla="*/ 24 h 132"/>
                <a:gd name="T100" fmla="*/ 42 w 444"/>
                <a:gd name="T101" fmla="*/ 23 h 132"/>
                <a:gd name="T102" fmla="*/ 18 w 444"/>
                <a:gd name="T103" fmla="*/ 25 h 132"/>
                <a:gd name="T104" fmla="*/ 0 w 444"/>
                <a:gd name="T105" fmla="*/ 27 h 132"/>
                <a:gd name="T106" fmla="*/ 0 w 444"/>
                <a:gd name="T107" fmla="*/ 27 h 132"/>
                <a:gd name="T108" fmla="*/ 1 w 444"/>
                <a:gd name="T109" fmla="*/ 19 h 132"/>
                <a:gd name="T110" fmla="*/ 1 w 444"/>
                <a:gd name="T111" fmla="*/ 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4" h="132">
                  <a:moveTo>
                    <a:pt x="1" y="19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20" y="11"/>
                  </a:lnTo>
                  <a:lnTo>
                    <a:pt x="43" y="6"/>
                  </a:lnTo>
                  <a:lnTo>
                    <a:pt x="55" y="4"/>
                  </a:lnTo>
                  <a:lnTo>
                    <a:pt x="70" y="2"/>
                  </a:lnTo>
                  <a:lnTo>
                    <a:pt x="84" y="0"/>
                  </a:lnTo>
                  <a:lnTo>
                    <a:pt x="100" y="0"/>
                  </a:lnTo>
                  <a:lnTo>
                    <a:pt x="116" y="0"/>
                  </a:lnTo>
                  <a:lnTo>
                    <a:pt x="134" y="3"/>
                  </a:lnTo>
                  <a:lnTo>
                    <a:pt x="152" y="6"/>
                  </a:lnTo>
                  <a:lnTo>
                    <a:pt x="171" y="10"/>
                  </a:lnTo>
                  <a:lnTo>
                    <a:pt x="191" y="16"/>
                  </a:lnTo>
                  <a:lnTo>
                    <a:pt x="211" y="23"/>
                  </a:lnTo>
                  <a:lnTo>
                    <a:pt x="233" y="33"/>
                  </a:lnTo>
                  <a:lnTo>
                    <a:pt x="255" y="44"/>
                  </a:lnTo>
                  <a:lnTo>
                    <a:pt x="255" y="44"/>
                  </a:lnTo>
                  <a:lnTo>
                    <a:pt x="288" y="60"/>
                  </a:lnTo>
                  <a:lnTo>
                    <a:pt x="318" y="74"/>
                  </a:lnTo>
                  <a:lnTo>
                    <a:pt x="345" y="85"/>
                  </a:lnTo>
                  <a:lnTo>
                    <a:pt x="368" y="94"/>
                  </a:lnTo>
                  <a:lnTo>
                    <a:pt x="389" y="102"/>
                  </a:lnTo>
                  <a:lnTo>
                    <a:pt x="410" y="107"/>
                  </a:lnTo>
                  <a:lnTo>
                    <a:pt x="428" y="111"/>
                  </a:lnTo>
                  <a:lnTo>
                    <a:pt x="444" y="113"/>
                  </a:lnTo>
                  <a:lnTo>
                    <a:pt x="444" y="114"/>
                  </a:lnTo>
                  <a:lnTo>
                    <a:pt x="444" y="114"/>
                  </a:lnTo>
                  <a:lnTo>
                    <a:pt x="441" y="122"/>
                  </a:lnTo>
                  <a:lnTo>
                    <a:pt x="438" y="131"/>
                  </a:lnTo>
                  <a:lnTo>
                    <a:pt x="438" y="131"/>
                  </a:lnTo>
                  <a:lnTo>
                    <a:pt x="422" y="132"/>
                  </a:lnTo>
                  <a:lnTo>
                    <a:pt x="405" y="131"/>
                  </a:lnTo>
                  <a:lnTo>
                    <a:pt x="386" y="129"/>
                  </a:lnTo>
                  <a:lnTo>
                    <a:pt x="366" y="125"/>
                  </a:lnTo>
                  <a:lnTo>
                    <a:pt x="342" y="117"/>
                  </a:lnTo>
                  <a:lnTo>
                    <a:pt x="318" y="108"/>
                  </a:lnTo>
                  <a:lnTo>
                    <a:pt x="290" y="95"/>
                  </a:lnTo>
                  <a:lnTo>
                    <a:pt x="258" y="80"/>
                  </a:lnTo>
                  <a:lnTo>
                    <a:pt x="258" y="80"/>
                  </a:lnTo>
                  <a:lnTo>
                    <a:pt x="236" y="70"/>
                  </a:lnTo>
                  <a:lnTo>
                    <a:pt x="213" y="60"/>
                  </a:lnTo>
                  <a:lnTo>
                    <a:pt x="192" y="51"/>
                  </a:lnTo>
                  <a:lnTo>
                    <a:pt x="172" y="45"/>
                  </a:lnTo>
                  <a:lnTo>
                    <a:pt x="153" y="38"/>
                  </a:lnTo>
                  <a:lnTo>
                    <a:pt x="134" y="34"/>
                  </a:lnTo>
                  <a:lnTo>
                    <a:pt x="116" y="31"/>
                  </a:lnTo>
                  <a:lnTo>
                    <a:pt x="99" y="27"/>
                  </a:lnTo>
                  <a:lnTo>
                    <a:pt x="83" y="25"/>
                  </a:lnTo>
                  <a:lnTo>
                    <a:pt x="69" y="24"/>
                  </a:lnTo>
                  <a:lnTo>
                    <a:pt x="42" y="23"/>
                  </a:lnTo>
                  <a:lnTo>
                    <a:pt x="18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4B1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15"/>
            <p:cNvSpPr>
              <a:spLocks/>
            </p:cNvSpPr>
            <p:nvPr/>
          </p:nvSpPr>
          <p:spPr bwMode="auto">
            <a:xfrm flipH="1">
              <a:off x="7772003" y="2556492"/>
              <a:ext cx="92114" cy="109458"/>
            </a:xfrm>
            <a:custGeom>
              <a:avLst/>
              <a:gdLst>
                <a:gd name="T0" fmla="*/ 320 w 322"/>
                <a:gd name="T1" fmla="*/ 235 h 435"/>
                <a:gd name="T2" fmla="*/ 322 w 322"/>
                <a:gd name="T3" fmla="*/ 190 h 435"/>
                <a:gd name="T4" fmla="*/ 318 w 322"/>
                <a:gd name="T5" fmla="*/ 148 h 435"/>
                <a:gd name="T6" fmla="*/ 307 w 322"/>
                <a:gd name="T7" fmla="*/ 110 h 435"/>
                <a:gd name="T8" fmla="*/ 291 w 322"/>
                <a:gd name="T9" fmla="*/ 76 h 435"/>
                <a:gd name="T10" fmla="*/ 271 w 322"/>
                <a:gd name="T11" fmla="*/ 47 h 435"/>
                <a:gd name="T12" fmla="*/ 246 w 322"/>
                <a:gd name="T13" fmla="*/ 24 h 435"/>
                <a:gd name="T14" fmla="*/ 217 w 322"/>
                <a:gd name="T15" fmla="*/ 8 h 435"/>
                <a:gd name="T16" fmla="*/ 186 w 322"/>
                <a:gd name="T17" fmla="*/ 0 h 435"/>
                <a:gd name="T18" fmla="*/ 170 w 322"/>
                <a:gd name="T19" fmla="*/ 0 h 435"/>
                <a:gd name="T20" fmla="*/ 137 w 322"/>
                <a:gd name="T21" fmla="*/ 6 h 435"/>
                <a:gd name="T22" fmla="*/ 107 w 322"/>
                <a:gd name="T23" fmla="*/ 19 h 435"/>
                <a:gd name="T24" fmla="*/ 79 w 322"/>
                <a:gd name="T25" fmla="*/ 39 h 435"/>
                <a:gd name="T26" fmla="*/ 54 w 322"/>
                <a:gd name="T27" fmla="*/ 66 h 435"/>
                <a:gd name="T28" fmla="*/ 33 w 322"/>
                <a:gd name="T29" fmla="*/ 100 h 435"/>
                <a:gd name="T30" fmla="*/ 16 w 322"/>
                <a:gd name="T31" fmla="*/ 137 h 435"/>
                <a:gd name="T32" fmla="*/ 6 w 322"/>
                <a:gd name="T33" fmla="*/ 178 h 435"/>
                <a:gd name="T34" fmla="*/ 3 w 322"/>
                <a:gd name="T35" fmla="*/ 201 h 435"/>
                <a:gd name="T36" fmla="*/ 0 w 322"/>
                <a:gd name="T37" fmla="*/ 244 h 435"/>
                <a:gd name="T38" fmla="*/ 5 w 322"/>
                <a:gd name="T39" fmla="*/ 286 h 435"/>
                <a:gd name="T40" fmla="*/ 16 w 322"/>
                <a:gd name="T41" fmla="*/ 325 h 435"/>
                <a:gd name="T42" fmla="*/ 32 w 322"/>
                <a:gd name="T43" fmla="*/ 359 h 435"/>
                <a:gd name="T44" fmla="*/ 52 w 322"/>
                <a:gd name="T45" fmla="*/ 388 h 435"/>
                <a:gd name="T46" fmla="*/ 77 w 322"/>
                <a:gd name="T47" fmla="*/ 411 h 435"/>
                <a:gd name="T48" fmla="*/ 105 w 322"/>
                <a:gd name="T49" fmla="*/ 427 h 435"/>
                <a:gd name="T50" fmla="*/ 137 w 322"/>
                <a:gd name="T51" fmla="*/ 434 h 435"/>
                <a:gd name="T52" fmla="*/ 153 w 322"/>
                <a:gd name="T53" fmla="*/ 435 h 435"/>
                <a:gd name="T54" fmla="*/ 186 w 322"/>
                <a:gd name="T55" fmla="*/ 430 h 435"/>
                <a:gd name="T56" fmla="*/ 216 w 322"/>
                <a:gd name="T57" fmla="*/ 416 h 435"/>
                <a:gd name="T58" fmla="*/ 244 w 322"/>
                <a:gd name="T59" fmla="*/ 396 h 435"/>
                <a:gd name="T60" fmla="*/ 269 w 322"/>
                <a:gd name="T61" fmla="*/ 369 h 435"/>
                <a:gd name="T62" fmla="*/ 290 w 322"/>
                <a:gd name="T63" fmla="*/ 335 h 435"/>
                <a:gd name="T64" fmla="*/ 306 w 322"/>
                <a:gd name="T65" fmla="*/ 298 h 435"/>
                <a:gd name="T66" fmla="*/ 317 w 322"/>
                <a:gd name="T67" fmla="*/ 25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2" h="435">
                  <a:moveTo>
                    <a:pt x="320" y="235"/>
                  </a:moveTo>
                  <a:lnTo>
                    <a:pt x="320" y="235"/>
                  </a:lnTo>
                  <a:lnTo>
                    <a:pt x="322" y="212"/>
                  </a:lnTo>
                  <a:lnTo>
                    <a:pt x="322" y="190"/>
                  </a:lnTo>
                  <a:lnTo>
                    <a:pt x="320" y="169"/>
                  </a:lnTo>
                  <a:lnTo>
                    <a:pt x="318" y="148"/>
                  </a:lnTo>
                  <a:lnTo>
                    <a:pt x="313" y="129"/>
                  </a:lnTo>
                  <a:lnTo>
                    <a:pt x="307" y="110"/>
                  </a:lnTo>
                  <a:lnTo>
                    <a:pt x="300" y="92"/>
                  </a:lnTo>
                  <a:lnTo>
                    <a:pt x="291" y="76"/>
                  </a:lnTo>
                  <a:lnTo>
                    <a:pt x="282" y="61"/>
                  </a:lnTo>
                  <a:lnTo>
                    <a:pt x="271" y="47"/>
                  </a:lnTo>
                  <a:lnTo>
                    <a:pt x="258" y="35"/>
                  </a:lnTo>
                  <a:lnTo>
                    <a:pt x="246" y="24"/>
                  </a:lnTo>
                  <a:lnTo>
                    <a:pt x="233" y="15"/>
                  </a:lnTo>
                  <a:lnTo>
                    <a:pt x="217" y="8"/>
                  </a:lnTo>
                  <a:lnTo>
                    <a:pt x="202" y="4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0"/>
                  </a:lnTo>
                  <a:lnTo>
                    <a:pt x="153" y="1"/>
                  </a:lnTo>
                  <a:lnTo>
                    <a:pt x="137" y="6"/>
                  </a:lnTo>
                  <a:lnTo>
                    <a:pt x="122" y="11"/>
                  </a:lnTo>
                  <a:lnTo>
                    <a:pt x="107" y="19"/>
                  </a:lnTo>
                  <a:lnTo>
                    <a:pt x="92" y="28"/>
                  </a:lnTo>
                  <a:lnTo>
                    <a:pt x="79" y="39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3" y="82"/>
                  </a:lnTo>
                  <a:lnTo>
                    <a:pt x="33" y="100"/>
                  </a:lnTo>
                  <a:lnTo>
                    <a:pt x="24" y="118"/>
                  </a:lnTo>
                  <a:lnTo>
                    <a:pt x="16" y="137"/>
                  </a:lnTo>
                  <a:lnTo>
                    <a:pt x="11" y="157"/>
                  </a:lnTo>
                  <a:lnTo>
                    <a:pt x="6" y="178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2" y="266"/>
                  </a:lnTo>
                  <a:lnTo>
                    <a:pt x="5" y="286"/>
                  </a:lnTo>
                  <a:lnTo>
                    <a:pt x="9" y="306"/>
                  </a:lnTo>
                  <a:lnTo>
                    <a:pt x="16" y="325"/>
                  </a:lnTo>
                  <a:lnTo>
                    <a:pt x="23" y="343"/>
                  </a:lnTo>
                  <a:lnTo>
                    <a:pt x="32" y="359"/>
                  </a:lnTo>
                  <a:lnTo>
                    <a:pt x="41" y="374"/>
                  </a:lnTo>
                  <a:lnTo>
                    <a:pt x="52" y="388"/>
                  </a:lnTo>
                  <a:lnTo>
                    <a:pt x="64" y="400"/>
                  </a:lnTo>
                  <a:lnTo>
                    <a:pt x="77" y="411"/>
                  </a:lnTo>
                  <a:lnTo>
                    <a:pt x="90" y="419"/>
                  </a:lnTo>
                  <a:lnTo>
                    <a:pt x="105" y="427"/>
                  </a:lnTo>
                  <a:lnTo>
                    <a:pt x="120" y="431"/>
                  </a:lnTo>
                  <a:lnTo>
                    <a:pt x="137" y="434"/>
                  </a:lnTo>
                  <a:lnTo>
                    <a:pt x="137" y="434"/>
                  </a:lnTo>
                  <a:lnTo>
                    <a:pt x="153" y="435"/>
                  </a:lnTo>
                  <a:lnTo>
                    <a:pt x="170" y="433"/>
                  </a:lnTo>
                  <a:lnTo>
                    <a:pt x="186" y="430"/>
                  </a:lnTo>
                  <a:lnTo>
                    <a:pt x="201" y="424"/>
                  </a:lnTo>
                  <a:lnTo>
                    <a:pt x="216" y="416"/>
                  </a:lnTo>
                  <a:lnTo>
                    <a:pt x="230" y="406"/>
                  </a:lnTo>
                  <a:lnTo>
                    <a:pt x="244" y="396"/>
                  </a:lnTo>
                  <a:lnTo>
                    <a:pt x="256" y="383"/>
                  </a:lnTo>
                  <a:lnTo>
                    <a:pt x="269" y="369"/>
                  </a:lnTo>
                  <a:lnTo>
                    <a:pt x="280" y="352"/>
                  </a:lnTo>
                  <a:lnTo>
                    <a:pt x="290" y="335"/>
                  </a:lnTo>
                  <a:lnTo>
                    <a:pt x="299" y="318"/>
                  </a:lnTo>
                  <a:lnTo>
                    <a:pt x="306" y="298"/>
                  </a:lnTo>
                  <a:lnTo>
                    <a:pt x="312" y="278"/>
                  </a:lnTo>
                  <a:lnTo>
                    <a:pt x="317" y="256"/>
                  </a:lnTo>
                  <a:lnTo>
                    <a:pt x="320" y="235"/>
                  </a:lnTo>
                  <a:close/>
                </a:path>
              </a:pathLst>
            </a:custGeom>
            <a:solidFill>
              <a:srgbClr val="7E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16"/>
            <p:cNvSpPr>
              <a:spLocks/>
            </p:cNvSpPr>
            <p:nvPr/>
          </p:nvSpPr>
          <p:spPr bwMode="auto">
            <a:xfrm flipH="1">
              <a:off x="7772003" y="2556492"/>
              <a:ext cx="92114" cy="109458"/>
            </a:xfrm>
            <a:custGeom>
              <a:avLst/>
              <a:gdLst>
                <a:gd name="T0" fmla="*/ 320 w 322"/>
                <a:gd name="T1" fmla="*/ 235 h 435"/>
                <a:gd name="T2" fmla="*/ 322 w 322"/>
                <a:gd name="T3" fmla="*/ 190 h 435"/>
                <a:gd name="T4" fmla="*/ 318 w 322"/>
                <a:gd name="T5" fmla="*/ 148 h 435"/>
                <a:gd name="T6" fmla="*/ 307 w 322"/>
                <a:gd name="T7" fmla="*/ 110 h 435"/>
                <a:gd name="T8" fmla="*/ 291 w 322"/>
                <a:gd name="T9" fmla="*/ 76 h 435"/>
                <a:gd name="T10" fmla="*/ 271 w 322"/>
                <a:gd name="T11" fmla="*/ 47 h 435"/>
                <a:gd name="T12" fmla="*/ 246 w 322"/>
                <a:gd name="T13" fmla="*/ 24 h 435"/>
                <a:gd name="T14" fmla="*/ 217 w 322"/>
                <a:gd name="T15" fmla="*/ 8 h 435"/>
                <a:gd name="T16" fmla="*/ 186 w 322"/>
                <a:gd name="T17" fmla="*/ 0 h 435"/>
                <a:gd name="T18" fmla="*/ 170 w 322"/>
                <a:gd name="T19" fmla="*/ 0 h 435"/>
                <a:gd name="T20" fmla="*/ 137 w 322"/>
                <a:gd name="T21" fmla="*/ 6 h 435"/>
                <a:gd name="T22" fmla="*/ 107 w 322"/>
                <a:gd name="T23" fmla="*/ 19 h 435"/>
                <a:gd name="T24" fmla="*/ 79 w 322"/>
                <a:gd name="T25" fmla="*/ 39 h 435"/>
                <a:gd name="T26" fmla="*/ 54 w 322"/>
                <a:gd name="T27" fmla="*/ 66 h 435"/>
                <a:gd name="T28" fmla="*/ 33 w 322"/>
                <a:gd name="T29" fmla="*/ 100 h 435"/>
                <a:gd name="T30" fmla="*/ 16 w 322"/>
                <a:gd name="T31" fmla="*/ 137 h 435"/>
                <a:gd name="T32" fmla="*/ 6 w 322"/>
                <a:gd name="T33" fmla="*/ 178 h 435"/>
                <a:gd name="T34" fmla="*/ 3 w 322"/>
                <a:gd name="T35" fmla="*/ 201 h 435"/>
                <a:gd name="T36" fmla="*/ 0 w 322"/>
                <a:gd name="T37" fmla="*/ 244 h 435"/>
                <a:gd name="T38" fmla="*/ 5 w 322"/>
                <a:gd name="T39" fmla="*/ 286 h 435"/>
                <a:gd name="T40" fmla="*/ 16 w 322"/>
                <a:gd name="T41" fmla="*/ 325 h 435"/>
                <a:gd name="T42" fmla="*/ 32 w 322"/>
                <a:gd name="T43" fmla="*/ 359 h 435"/>
                <a:gd name="T44" fmla="*/ 52 w 322"/>
                <a:gd name="T45" fmla="*/ 388 h 435"/>
                <a:gd name="T46" fmla="*/ 77 w 322"/>
                <a:gd name="T47" fmla="*/ 411 h 435"/>
                <a:gd name="T48" fmla="*/ 105 w 322"/>
                <a:gd name="T49" fmla="*/ 427 h 435"/>
                <a:gd name="T50" fmla="*/ 137 w 322"/>
                <a:gd name="T51" fmla="*/ 434 h 435"/>
                <a:gd name="T52" fmla="*/ 153 w 322"/>
                <a:gd name="T53" fmla="*/ 435 h 435"/>
                <a:gd name="T54" fmla="*/ 186 w 322"/>
                <a:gd name="T55" fmla="*/ 430 h 435"/>
                <a:gd name="T56" fmla="*/ 216 w 322"/>
                <a:gd name="T57" fmla="*/ 416 h 435"/>
                <a:gd name="T58" fmla="*/ 244 w 322"/>
                <a:gd name="T59" fmla="*/ 396 h 435"/>
                <a:gd name="T60" fmla="*/ 269 w 322"/>
                <a:gd name="T61" fmla="*/ 369 h 435"/>
                <a:gd name="T62" fmla="*/ 290 w 322"/>
                <a:gd name="T63" fmla="*/ 335 h 435"/>
                <a:gd name="T64" fmla="*/ 306 w 322"/>
                <a:gd name="T65" fmla="*/ 298 h 435"/>
                <a:gd name="T66" fmla="*/ 317 w 322"/>
                <a:gd name="T67" fmla="*/ 25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2" h="435">
                  <a:moveTo>
                    <a:pt x="320" y="235"/>
                  </a:moveTo>
                  <a:lnTo>
                    <a:pt x="320" y="235"/>
                  </a:lnTo>
                  <a:lnTo>
                    <a:pt x="322" y="212"/>
                  </a:lnTo>
                  <a:lnTo>
                    <a:pt x="322" y="190"/>
                  </a:lnTo>
                  <a:lnTo>
                    <a:pt x="320" y="169"/>
                  </a:lnTo>
                  <a:lnTo>
                    <a:pt x="318" y="148"/>
                  </a:lnTo>
                  <a:lnTo>
                    <a:pt x="313" y="129"/>
                  </a:lnTo>
                  <a:lnTo>
                    <a:pt x="307" y="110"/>
                  </a:lnTo>
                  <a:lnTo>
                    <a:pt x="300" y="92"/>
                  </a:lnTo>
                  <a:lnTo>
                    <a:pt x="291" y="76"/>
                  </a:lnTo>
                  <a:lnTo>
                    <a:pt x="282" y="61"/>
                  </a:lnTo>
                  <a:lnTo>
                    <a:pt x="271" y="47"/>
                  </a:lnTo>
                  <a:lnTo>
                    <a:pt x="258" y="35"/>
                  </a:lnTo>
                  <a:lnTo>
                    <a:pt x="246" y="24"/>
                  </a:lnTo>
                  <a:lnTo>
                    <a:pt x="233" y="15"/>
                  </a:lnTo>
                  <a:lnTo>
                    <a:pt x="217" y="8"/>
                  </a:lnTo>
                  <a:lnTo>
                    <a:pt x="202" y="4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0"/>
                  </a:lnTo>
                  <a:lnTo>
                    <a:pt x="153" y="1"/>
                  </a:lnTo>
                  <a:lnTo>
                    <a:pt x="137" y="6"/>
                  </a:lnTo>
                  <a:lnTo>
                    <a:pt x="122" y="11"/>
                  </a:lnTo>
                  <a:lnTo>
                    <a:pt x="107" y="19"/>
                  </a:lnTo>
                  <a:lnTo>
                    <a:pt x="92" y="28"/>
                  </a:lnTo>
                  <a:lnTo>
                    <a:pt x="79" y="39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3" y="82"/>
                  </a:lnTo>
                  <a:lnTo>
                    <a:pt x="33" y="100"/>
                  </a:lnTo>
                  <a:lnTo>
                    <a:pt x="24" y="118"/>
                  </a:lnTo>
                  <a:lnTo>
                    <a:pt x="16" y="137"/>
                  </a:lnTo>
                  <a:lnTo>
                    <a:pt x="11" y="157"/>
                  </a:lnTo>
                  <a:lnTo>
                    <a:pt x="6" y="178"/>
                  </a:lnTo>
                  <a:lnTo>
                    <a:pt x="3" y="201"/>
                  </a:lnTo>
                  <a:lnTo>
                    <a:pt x="3" y="201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2" y="266"/>
                  </a:lnTo>
                  <a:lnTo>
                    <a:pt x="5" y="286"/>
                  </a:lnTo>
                  <a:lnTo>
                    <a:pt x="9" y="306"/>
                  </a:lnTo>
                  <a:lnTo>
                    <a:pt x="16" y="325"/>
                  </a:lnTo>
                  <a:lnTo>
                    <a:pt x="23" y="343"/>
                  </a:lnTo>
                  <a:lnTo>
                    <a:pt x="32" y="359"/>
                  </a:lnTo>
                  <a:lnTo>
                    <a:pt x="41" y="374"/>
                  </a:lnTo>
                  <a:lnTo>
                    <a:pt x="52" y="388"/>
                  </a:lnTo>
                  <a:lnTo>
                    <a:pt x="64" y="400"/>
                  </a:lnTo>
                  <a:lnTo>
                    <a:pt x="77" y="411"/>
                  </a:lnTo>
                  <a:lnTo>
                    <a:pt x="90" y="419"/>
                  </a:lnTo>
                  <a:lnTo>
                    <a:pt x="105" y="427"/>
                  </a:lnTo>
                  <a:lnTo>
                    <a:pt x="120" y="431"/>
                  </a:lnTo>
                  <a:lnTo>
                    <a:pt x="137" y="434"/>
                  </a:lnTo>
                  <a:lnTo>
                    <a:pt x="137" y="434"/>
                  </a:lnTo>
                  <a:lnTo>
                    <a:pt x="153" y="435"/>
                  </a:lnTo>
                  <a:lnTo>
                    <a:pt x="170" y="433"/>
                  </a:lnTo>
                  <a:lnTo>
                    <a:pt x="186" y="430"/>
                  </a:lnTo>
                  <a:lnTo>
                    <a:pt x="201" y="424"/>
                  </a:lnTo>
                  <a:lnTo>
                    <a:pt x="216" y="416"/>
                  </a:lnTo>
                  <a:lnTo>
                    <a:pt x="230" y="406"/>
                  </a:lnTo>
                  <a:lnTo>
                    <a:pt x="244" y="396"/>
                  </a:lnTo>
                  <a:lnTo>
                    <a:pt x="256" y="383"/>
                  </a:lnTo>
                  <a:lnTo>
                    <a:pt x="269" y="369"/>
                  </a:lnTo>
                  <a:lnTo>
                    <a:pt x="280" y="352"/>
                  </a:lnTo>
                  <a:lnTo>
                    <a:pt x="290" y="335"/>
                  </a:lnTo>
                  <a:lnTo>
                    <a:pt x="299" y="318"/>
                  </a:lnTo>
                  <a:lnTo>
                    <a:pt x="306" y="298"/>
                  </a:lnTo>
                  <a:lnTo>
                    <a:pt x="312" y="278"/>
                  </a:lnTo>
                  <a:lnTo>
                    <a:pt x="317" y="256"/>
                  </a:lnTo>
                  <a:lnTo>
                    <a:pt x="320" y="2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17"/>
            <p:cNvSpPr>
              <a:spLocks noEditPoints="1"/>
            </p:cNvSpPr>
            <p:nvPr/>
          </p:nvSpPr>
          <p:spPr bwMode="auto">
            <a:xfrm flipH="1">
              <a:off x="7772003" y="2615565"/>
              <a:ext cx="1738" cy="5212"/>
            </a:xfrm>
            <a:custGeom>
              <a:avLst/>
              <a:gdLst>
                <a:gd name="T0" fmla="*/ 0 w 2"/>
                <a:gd name="T1" fmla="*/ 20 h 20"/>
                <a:gd name="T2" fmla="*/ 0 w 2"/>
                <a:gd name="T3" fmla="*/ 20 h 20"/>
                <a:gd name="T4" fmla="*/ 0 w 2"/>
                <a:gd name="T5" fmla="*/ 19 h 20"/>
                <a:gd name="T6" fmla="*/ 0 w 2"/>
                <a:gd name="T7" fmla="*/ 19 h 20"/>
                <a:gd name="T8" fmla="*/ 0 w 2"/>
                <a:gd name="T9" fmla="*/ 18 h 20"/>
                <a:gd name="T10" fmla="*/ 0 w 2"/>
                <a:gd name="T11" fmla="*/ 18 h 20"/>
                <a:gd name="T12" fmla="*/ 0 w 2"/>
                <a:gd name="T13" fmla="*/ 18 h 20"/>
                <a:gd name="T14" fmla="*/ 0 w 2"/>
                <a:gd name="T15" fmla="*/ 17 h 20"/>
                <a:gd name="T16" fmla="*/ 0 w 2"/>
                <a:gd name="T17" fmla="*/ 17 h 20"/>
                <a:gd name="T18" fmla="*/ 1 w 2"/>
                <a:gd name="T19" fmla="*/ 14 h 20"/>
                <a:gd name="T20" fmla="*/ 1 w 2"/>
                <a:gd name="T21" fmla="*/ 14 h 20"/>
                <a:gd name="T22" fmla="*/ 1 w 2"/>
                <a:gd name="T23" fmla="*/ 14 h 20"/>
                <a:gd name="T24" fmla="*/ 1 w 2"/>
                <a:gd name="T25" fmla="*/ 13 h 20"/>
                <a:gd name="T26" fmla="*/ 1 w 2"/>
                <a:gd name="T27" fmla="*/ 13 h 20"/>
                <a:gd name="T28" fmla="*/ 1 w 2"/>
                <a:gd name="T29" fmla="*/ 12 h 20"/>
                <a:gd name="T30" fmla="*/ 1 w 2"/>
                <a:gd name="T31" fmla="*/ 13 h 20"/>
                <a:gd name="T32" fmla="*/ 1 w 2"/>
                <a:gd name="T33" fmla="*/ 12 h 20"/>
                <a:gd name="T34" fmla="*/ 1 w 2"/>
                <a:gd name="T35" fmla="*/ 12 h 20"/>
                <a:gd name="T36" fmla="*/ 1 w 2"/>
                <a:gd name="T37" fmla="*/ 12 h 20"/>
                <a:gd name="T38" fmla="*/ 1 w 2"/>
                <a:gd name="T39" fmla="*/ 10 h 20"/>
                <a:gd name="T40" fmla="*/ 1 w 2"/>
                <a:gd name="T41" fmla="*/ 10 h 20"/>
                <a:gd name="T42" fmla="*/ 1 w 2"/>
                <a:gd name="T43" fmla="*/ 10 h 20"/>
                <a:gd name="T44" fmla="*/ 1 w 2"/>
                <a:gd name="T45" fmla="*/ 10 h 20"/>
                <a:gd name="T46" fmla="*/ 1 w 2"/>
                <a:gd name="T47" fmla="*/ 10 h 20"/>
                <a:gd name="T48" fmla="*/ 1 w 2"/>
                <a:gd name="T49" fmla="*/ 9 h 20"/>
                <a:gd name="T50" fmla="*/ 1 w 2"/>
                <a:gd name="T51" fmla="*/ 9 h 20"/>
                <a:gd name="T52" fmla="*/ 1 w 2"/>
                <a:gd name="T53" fmla="*/ 9 h 20"/>
                <a:gd name="T54" fmla="*/ 1 w 2"/>
                <a:gd name="T55" fmla="*/ 8 h 20"/>
                <a:gd name="T56" fmla="*/ 1 w 2"/>
                <a:gd name="T57" fmla="*/ 9 h 20"/>
                <a:gd name="T58" fmla="*/ 1 w 2"/>
                <a:gd name="T59" fmla="*/ 8 h 20"/>
                <a:gd name="T60" fmla="*/ 1 w 2"/>
                <a:gd name="T61" fmla="*/ 8 h 20"/>
                <a:gd name="T62" fmla="*/ 1 w 2"/>
                <a:gd name="T63" fmla="*/ 8 h 20"/>
                <a:gd name="T64" fmla="*/ 2 w 2"/>
                <a:gd name="T65" fmla="*/ 6 h 20"/>
                <a:gd name="T66" fmla="*/ 2 w 2"/>
                <a:gd name="T67" fmla="*/ 6 h 20"/>
                <a:gd name="T68" fmla="*/ 2 w 2"/>
                <a:gd name="T69" fmla="*/ 6 h 20"/>
                <a:gd name="T70" fmla="*/ 2 w 2"/>
                <a:gd name="T71" fmla="*/ 6 h 20"/>
                <a:gd name="T72" fmla="*/ 2 w 2"/>
                <a:gd name="T73" fmla="*/ 6 h 20"/>
                <a:gd name="T74" fmla="*/ 2 w 2"/>
                <a:gd name="T75" fmla="*/ 5 h 20"/>
                <a:gd name="T76" fmla="*/ 2 w 2"/>
                <a:gd name="T77" fmla="*/ 5 h 20"/>
                <a:gd name="T78" fmla="*/ 2 w 2"/>
                <a:gd name="T79" fmla="*/ 5 h 20"/>
                <a:gd name="T80" fmla="*/ 2 w 2"/>
                <a:gd name="T81" fmla="*/ 5 h 20"/>
                <a:gd name="T82" fmla="*/ 2 w 2"/>
                <a:gd name="T83" fmla="*/ 5 h 20"/>
                <a:gd name="T84" fmla="*/ 2 w 2"/>
                <a:gd name="T85" fmla="*/ 4 h 20"/>
                <a:gd name="T86" fmla="*/ 2 w 2"/>
                <a:gd name="T87" fmla="*/ 4 h 20"/>
                <a:gd name="T88" fmla="*/ 2 w 2"/>
                <a:gd name="T89" fmla="*/ 3 h 20"/>
                <a:gd name="T90" fmla="*/ 2 w 2"/>
                <a:gd name="T91" fmla="*/ 4 h 20"/>
                <a:gd name="T92" fmla="*/ 2 w 2"/>
                <a:gd name="T93" fmla="*/ 3 h 20"/>
                <a:gd name="T94" fmla="*/ 2 w 2"/>
                <a:gd name="T95" fmla="*/ 3 h 20"/>
                <a:gd name="T96" fmla="*/ 2 w 2"/>
                <a:gd name="T97" fmla="*/ 3 h 20"/>
                <a:gd name="T98" fmla="*/ 2 w 2"/>
                <a:gd name="T99" fmla="*/ 2 h 20"/>
                <a:gd name="T100" fmla="*/ 2 w 2"/>
                <a:gd name="T101" fmla="*/ 3 h 20"/>
                <a:gd name="T102" fmla="*/ 2 w 2"/>
                <a:gd name="T103" fmla="*/ 2 h 20"/>
                <a:gd name="T104" fmla="*/ 2 w 2"/>
                <a:gd name="T105" fmla="*/ 2 h 20"/>
                <a:gd name="T106" fmla="*/ 2 w 2"/>
                <a:gd name="T107" fmla="*/ 2 h 20"/>
                <a:gd name="T108" fmla="*/ 2 w 2"/>
                <a:gd name="T109" fmla="*/ 1 h 20"/>
                <a:gd name="T110" fmla="*/ 2 w 2"/>
                <a:gd name="T111" fmla="*/ 1 h 20"/>
                <a:gd name="T112" fmla="*/ 2 w 2"/>
                <a:gd name="T113" fmla="*/ 1 h 20"/>
                <a:gd name="T114" fmla="*/ 2 w 2"/>
                <a:gd name="T115" fmla="*/ 0 h 20"/>
                <a:gd name="T116" fmla="*/ 2 w 2"/>
                <a:gd name="T117" fmla="*/ 1 h 20"/>
                <a:gd name="T118" fmla="*/ 2 w 2"/>
                <a:gd name="T119" fmla="*/ 0 h 20"/>
                <a:gd name="T120" fmla="*/ 2 w 2"/>
                <a:gd name="T121" fmla="*/ 0 h 20"/>
                <a:gd name="T122" fmla="*/ 2 w 2"/>
                <a:gd name="T1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" h="2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0" y="19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3"/>
                  </a:move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close/>
                  <a:moveTo>
                    <a:pt x="1" y="12"/>
                  </a:move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close/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close/>
                  <a:moveTo>
                    <a:pt x="1" y="8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close/>
                  <a:moveTo>
                    <a:pt x="1" y="8"/>
                  </a:move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close/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close/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2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4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18"/>
            <p:cNvSpPr>
              <a:spLocks/>
            </p:cNvSpPr>
            <p:nvPr/>
          </p:nvSpPr>
          <p:spPr bwMode="auto">
            <a:xfrm flipH="1">
              <a:off x="7773741" y="26207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419"/>
            <p:cNvSpPr>
              <a:spLocks noChangeArrowheads="1"/>
            </p:cNvSpPr>
            <p:nvPr/>
          </p:nvSpPr>
          <p:spPr bwMode="auto">
            <a:xfrm flipH="1">
              <a:off x="7772003" y="2620777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420"/>
            <p:cNvSpPr>
              <a:spLocks noChangeArrowheads="1"/>
            </p:cNvSpPr>
            <p:nvPr/>
          </p:nvSpPr>
          <p:spPr bwMode="auto">
            <a:xfrm flipH="1">
              <a:off x="7772003" y="2620777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421"/>
            <p:cNvSpPr>
              <a:spLocks noChangeArrowheads="1"/>
            </p:cNvSpPr>
            <p:nvPr/>
          </p:nvSpPr>
          <p:spPr bwMode="auto">
            <a:xfrm flipH="1">
              <a:off x="7772003" y="2619040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422"/>
            <p:cNvSpPr>
              <a:spLocks noChangeArrowheads="1"/>
            </p:cNvSpPr>
            <p:nvPr/>
          </p:nvSpPr>
          <p:spPr bwMode="auto">
            <a:xfrm flipH="1">
              <a:off x="7770265" y="2619040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423"/>
            <p:cNvSpPr>
              <a:spLocks noChangeArrowheads="1"/>
            </p:cNvSpPr>
            <p:nvPr/>
          </p:nvSpPr>
          <p:spPr bwMode="auto">
            <a:xfrm flipH="1">
              <a:off x="7770265" y="2619040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424"/>
            <p:cNvSpPr>
              <a:spLocks noChangeArrowheads="1"/>
            </p:cNvSpPr>
            <p:nvPr/>
          </p:nvSpPr>
          <p:spPr bwMode="auto">
            <a:xfrm flipH="1">
              <a:off x="7770265" y="2619040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425"/>
            <p:cNvSpPr>
              <a:spLocks noChangeArrowheads="1"/>
            </p:cNvSpPr>
            <p:nvPr/>
          </p:nvSpPr>
          <p:spPr bwMode="auto">
            <a:xfrm flipH="1">
              <a:off x="7770265" y="2619040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426"/>
            <p:cNvSpPr>
              <a:spLocks noChangeArrowheads="1"/>
            </p:cNvSpPr>
            <p:nvPr/>
          </p:nvSpPr>
          <p:spPr bwMode="auto">
            <a:xfrm flipH="1">
              <a:off x="7770265" y="261730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427"/>
            <p:cNvSpPr>
              <a:spLocks noChangeArrowheads="1"/>
            </p:cNvSpPr>
            <p:nvPr/>
          </p:nvSpPr>
          <p:spPr bwMode="auto">
            <a:xfrm flipH="1">
              <a:off x="7770265" y="261730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428"/>
            <p:cNvSpPr>
              <a:spLocks noChangeArrowheads="1"/>
            </p:cNvSpPr>
            <p:nvPr/>
          </p:nvSpPr>
          <p:spPr bwMode="auto">
            <a:xfrm flipH="1">
              <a:off x="7770265" y="261730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429"/>
            <p:cNvSpPr>
              <a:spLocks noChangeArrowheads="1"/>
            </p:cNvSpPr>
            <p:nvPr/>
          </p:nvSpPr>
          <p:spPr bwMode="auto">
            <a:xfrm flipH="1">
              <a:off x="7770265" y="261730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430"/>
            <p:cNvSpPr>
              <a:spLocks noChangeArrowheads="1"/>
            </p:cNvSpPr>
            <p:nvPr/>
          </p:nvSpPr>
          <p:spPr bwMode="auto">
            <a:xfrm flipH="1">
              <a:off x="7770265" y="261730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431"/>
            <p:cNvSpPr>
              <a:spLocks noChangeArrowheads="1"/>
            </p:cNvSpPr>
            <p:nvPr/>
          </p:nvSpPr>
          <p:spPr bwMode="auto">
            <a:xfrm flipH="1">
              <a:off x="7770265" y="261730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432"/>
            <p:cNvSpPr>
              <a:spLocks noChangeArrowheads="1"/>
            </p:cNvSpPr>
            <p:nvPr/>
          </p:nvSpPr>
          <p:spPr bwMode="auto">
            <a:xfrm flipH="1">
              <a:off x="7770265" y="261730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433"/>
            <p:cNvSpPr>
              <a:spLocks noChangeArrowheads="1"/>
            </p:cNvSpPr>
            <p:nvPr/>
          </p:nvSpPr>
          <p:spPr bwMode="auto">
            <a:xfrm flipH="1">
              <a:off x="7770265" y="261730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434"/>
            <p:cNvSpPr>
              <a:spLocks noChangeArrowheads="1"/>
            </p:cNvSpPr>
            <p:nvPr/>
          </p:nvSpPr>
          <p:spPr bwMode="auto">
            <a:xfrm flipH="1">
              <a:off x="7770265" y="261730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435"/>
            <p:cNvSpPr>
              <a:spLocks noChangeArrowheads="1"/>
            </p:cNvSpPr>
            <p:nvPr/>
          </p:nvSpPr>
          <p:spPr bwMode="auto">
            <a:xfrm flipH="1">
              <a:off x="7770265" y="2617302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36"/>
            <p:cNvSpPr>
              <a:spLocks noChangeArrowheads="1"/>
            </p:cNvSpPr>
            <p:nvPr/>
          </p:nvSpPr>
          <p:spPr bwMode="auto">
            <a:xfrm flipH="1">
              <a:off x="7770265" y="2615565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437"/>
            <p:cNvSpPr>
              <a:spLocks noChangeArrowheads="1"/>
            </p:cNvSpPr>
            <p:nvPr/>
          </p:nvSpPr>
          <p:spPr bwMode="auto">
            <a:xfrm flipH="1">
              <a:off x="7770265" y="2615565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438"/>
            <p:cNvSpPr>
              <a:spLocks noChangeArrowheads="1"/>
            </p:cNvSpPr>
            <p:nvPr/>
          </p:nvSpPr>
          <p:spPr bwMode="auto">
            <a:xfrm flipH="1">
              <a:off x="7770265" y="2615565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439"/>
            <p:cNvSpPr>
              <a:spLocks noChangeArrowheads="1"/>
            </p:cNvSpPr>
            <p:nvPr/>
          </p:nvSpPr>
          <p:spPr bwMode="auto">
            <a:xfrm flipH="1">
              <a:off x="7770265" y="2615565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440"/>
            <p:cNvSpPr>
              <a:spLocks noChangeArrowheads="1"/>
            </p:cNvSpPr>
            <p:nvPr/>
          </p:nvSpPr>
          <p:spPr bwMode="auto">
            <a:xfrm flipH="1">
              <a:off x="7770265" y="2615565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441"/>
            <p:cNvSpPr>
              <a:spLocks noChangeArrowheads="1"/>
            </p:cNvSpPr>
            <p:nvPr/>
          </p:nvSpPr>
          <p:spPr bwMode="auto">
            <a:xfrm flipH="1">
              <a:off x="7770265" y="2615565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442"/>
            <p:cNvSpPr>
              <a:spLocks noChangeArrowheads="1"/>
            </p:cNvSpPr>
            <p:nvPr/>
          </p:nvSpPr>
          <p:spPr bwMode="auto">
            <a:xfrm flipH="1">
              <a:off x="7770265" y="2615565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443"/>
            <p:cNvSpPr>
              <a:spLocks/>
            </p:cNvSpPr>
            <p:nvPr/>
          </p:nvSpPr>
          <p:spPr bwMode="auto">
            <a:xfrm flipH="1">
              <a:off x="7772003" y="2556492"/>
              <a:ext cx="67782" cy="107721"/>
            </a:xfrm>
            <a:custGeom>
              <a:avLst/>
              <a:gdLst>
                <a:gd name="T0" fmla="*/ 98 w 234"/>
                <a:gd name="T1" fmla="*/ 0 h 433"/>
                <a:gd name="T2" fmla="*/ 112 w 234"/>
                <a:gd name="T3" fmla="*/ 2 h 433"/>
                <a:gd name="T4" fmla="*/ 153 w 234"/>
                <a:gd name="T5" fmla="*/ 21 h 433"/>
                <a:gd name="T6" fmla="*/ 186 w 234"/>
                <a:gd name="T7" fmla="*/ 51 h 433"/>
                <a:gd name="T8" fmla="*/ 212 w 234"/>
                <a:gd name="T9" fmla="*/ 93 h 433"/>
                <a:gd name="T10" fmla="*/ 229 w 234"/>
                <a:gd name="T11" fmla="*/ 144 h 433"/>
                <a:gd name="T12" fmla="*/ 234 w 234"/>
                <a:gd name="T13" fmla="*/ 201 h 433"/>
                <a:gd name="T14" fmla="*/ 232 w 234"/>
                <a:gd name="T15" fmla="*/ 235 h 433"/>
                <a:gd name="T16" fmla="*/ 232 w 234"/>
                <a:gd name="T17" fmla="*/ 235 h 433"/>
                <a:gd name="T18" fmla="*/ 232 w 234"/>
                <a:gd name="T19" fmla="*/ 235 h 433"/>
                <a:gd name="T20" fmla="*/ 232 w 234"/>
                <a:gd name="T21" fmla="*/ 236 h 433"/>
                <a:gd name="T22" fmla="*/ 232 w 234"/>
                <a:gd name="T23" fmla="*/ 236 h 433"/>
                <a:gd name="T24" fmla="*/ 232 w 234"/>
                <a:gd name="T25" fmla="*/ 237 h 433"/>
                <a:gd name="T26" fmla="*/ 232 w 234"/>
                <a:gd name="T27" fmla="*/ 237 h 433"/>
                <a:gd name="T28" fmla="*/ 232 w 234"/>
                <a:gd name="T29" fmla="*/ 238 h 433"/>
                <a:gd name="T30" fmla="*/ 232 w 234"/>
                <a:gd name="T31" fmla="*/ 238 h 433"/>
                <a:gd name="T32" fmla="*/ 232 w 234"/>
                <a:gd name="T33" fmla="*/ 239 h 433"/>
                <a:gd name="T34" fmla="*/ 232 w 234"/>
                <a:gd name="T35" fmla="*/ 239 h 433"/>
                <a:gd name="T36" fmla="*/ 232 w 234"/>
                <a:gd name="T37" fmla="*/ 240 h 433"/>
                <a:gd name="T38" fmla="*/ 232 w 234"/>
                <a:gd name="T39" fmla="*/ 240 h 433"/>
                <a:gd name="T40" fmla="*/ 232 w 234"/>
                <a:gd name="T41" fmla="*/ 240 h 433"/>
                <a:gd name="T42" fmla="*/ 232 w 234"/>
                <a:gd name="T43" fmla="*/ 241 h 433"/>
                <a:gd name="T44" fmla="*/ 232 w 234"/>
                <a:gd name="T45" fmla="*/ 241 h 433"/>
                <a:gd name="T46" fmla="*/ 232 w 234"/>
                <a:gd name="T47" fmla="*/ 241 h 433"/>
                <a:gd name="T48" fmla="*/ 231 w 234"/>
                <a:gd name="T49" fmla="*/ 243 h 433"/>
                <a:gd name="T50" fmla="*/ 231 w 234"/>
                <a:gd name="T51" fmla="*/ 243 h 433"/>
                <a:gd name="T52" fmla="*/ 231 w 234"/>
                <a:gd name="T53" fmla="*/ 244 h 433"/>
                <a:gd name="T54" fmla="*/ 231 w 234"/>
                <a:gd name="T55" fmla="*/ 244 h 433"/>
                <a:gd name="T56" fmla="*/ 231 w 234"/>
                <a:gd name="T57" fmla="*/ 245 h 433"/>
                <a:gd name="T58" fmla="*/ 231 w 234"/>
                <a:gd name="T59" fmla="*/ 245 h 433"/>
                <a:gd name="T60" fmla="*/ 231 w 234"/>
                <a:gd name="T61" fmla="*/ 247 h 433"/>
                <a:gd name="T62" fmla="*/ 231 w 234"/>
                <a:gd name="T63" fmla="*/ 247 h 433"/>
                <a:gd name="T64" fmla="*/ 231 w 234"/>
                <a:gd name="T65" fmla="*/ 248 h 433"/>
                <a:gd name="T66" fmla="*/ 231 w 234"/>
                <a:gd name="T67" fmla="*/ 248 h 433"/>
                <a:gd name="T68" fmla="*/ 231 w 234"/>
                <a:gd name="T69" fmla="*/ 249 h 433"/>
                <a:gd name="T70" fmla="*/ 231 w 234"/>
                <a:gd name="T71" fmla="*/ 249 h 433"/>
                <a:gd name="T72" fmla="*/ 230 w 234"/>
                <a:gd name="T73" fmla="*/ 252 h 433"/>
                <a:gd name="T74" fmla="*/ 230 w 234"/>
                <a:gd name="T75" fmla="*/ 253 h 433"/>
                <a:gd name="T76" fmla="*/ 230 w 234"/>
                <a:gd name="T77" fmla="*/ 254 h 433"/>
                <a:gd name="T78" fmla="*/ 230 w 234"/>
                <a:gd name="T79" fmla="*/ 254 h 433"/>
                <a:gd name="T80" fmla="*/ 230 w 234"/>
                <a:gd name="T81" fmla="*/ 255 h 433"/>
                <a:gd name="T82" fmla="*/ 221 w 234"/>
                <a:gd name="T83" fmla="*/ 290 h 433"/>
                <a:gd name="T84" fmla="*/ 201 w 234"/>
                <a:gd name="T85" fmla="*/ 336 h 433"/>
                <a:gd name="T86" fmla="*/ 175 w 234"/>
                <a:gd name="T87" fmla="*/ 376 h 433"/>
                <a:gd name="T88" fmla="*/ 142 w 234"/>
                <a:gd name="T89" fmla="*/ 406 h 433"/>
                <a:gd name="T90" fmla="*/ 107 w 234"/>
                <a:gd name="T91" fmla="*/ 427 h 433"/>
                <a:gd name="T92" fmla="*/ 80 w 234"/>
                <a:gd name="T93" fmla="*/ 433 h 433"/>
                <a:gd name="T94" fmla="*/ 124 w 234"/>
                <a:gd name="T95" fmla="*/ 384 h 433"/>
                <a:gd name="T96" fmla="*/ 156 w 234"/>
                <a:gd name="T97" fmla="*/ 317 h 433"/>
                <a:gd name="T98" fmla="*/ 166 w 234"/>
                <a:gd name="T99" fmla="*/ 265 h 433"/>
                <a:gd name="T100" fmla="*/ 166 w 234"/>
                <a:gd name="T101" fmla="*/ 199 h 433"/>
                <a:gd name="T102" fmla="*/ 153 w 234"/>
                <a:gd name="T103" fmla="*/ 141 h 433"/>
                <a:gd name="T104" fmla="*/ 127 w 234"/>
                <a:gd name="T105" fmla="*/ 91 h 433"/>
                <a:gd name="T106" fmla="*/ 92 w 234"/>
                <a:gd name="T107" fmla="*/ 54 h 433"/>
                <a:gd name="T108" fmla="*/ 47 w 234"/>
                <a:gd name="T109" fmla="*/ 34 h 433"/>
                <a:gd name="T110" fmla="*/ 19 w 234"/>
                <a:gd name="T111" fmla="*/ 31 h 433"/>
                <a:gd name="T112" fmla="*/ 0 w 234"/>
                <a:gd name="T113" fmla="*/ 32 h 433"/>
                <a:gd name="T114" fmla="*/ 20 w 234"/>
                <a:gd name="T115" fmla="*/ 19 h 433"/>
                <a:gd name="T116" fmla="*/ 52 w 234"/>
                <a:gd name="T117" fmla="*/ 5 h 433"/>
                <a:gd name="T118" fmla="*/ 85 w 234"/>
                <a:gd name="T11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433">
                  <a:moveTo>
                    <a:pt x="85" y="0"/>
                  </a:moveTo>
                  <a:lnTo>
                    <a:pt x="85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12" y="2"/>
                  </a:lnTo>
                  <a:lnTo>
                    <a:pt x="127" y="7"/>
                  </a:lnTo>
                  <a:lnTo>
                    <a:pt x="140" y="13"/>
                  </a:lnTo>
                  <a:lnTo>
                    <a:pt x="153" y="21"/>
                  </a:lnTo>
                  <a:lnTo>
                    <a:pt x="165" y="29"/>
                  </a:lnTo>
                  <a:lnTo>
                    <a:pt x="176" y="40"/>
                  </a:lnTo>
                  <a:lnTo>
                    <a:pt x="186" y="51"/>
                  </a:lnTo>
                  <a:lnTo>
                    <a:pt x="196" y="64"/>
                  </a:lnTo>
                  <a:lnTo>
                    <a:pt x="205" y="78"/>
                  </a:lnTo>
                  <a:lnTo>
                    <a:pt x="212" y="93"/>
                  </a:lnTo>
                  <a:lnTo>
                    <a:pt x="219" y="109"/>
                  </a:lnTo>
                  <a:lnTo>
                    <a:pt x="224" y="127"/>
                  </a:lnTo>
                  <a:lnTo>
                    <a:pt x="229" y="144"/>
                  </a:lnTo>
                  <a:lnTo>
                    <a:pt x="232" y="162"/>
                  </a:lnTo>
                  <a:lnTo>
                    <a:pt x="233" y="182"/>
                  </a:lnTo>
                  <a:lnTo>
                    <a:pt x="234" y="201"/>
                  </a:lnTo>
                  <a:lnTo>
                    <a:pt x="234" y="201"/>
                  </a:lnTo>
                  <a:lnTo>
                    <a:pt x="234" y="217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9"/>
                  </a:lnTo>
                  <a:lnTo>
                    <a:pt x="232" y="239"/>
                  </a:lnTo>
                  <a:lnTo>
                    <a:pt x="232" y="239"/>
                  </a:lnTo>
                  <a:lnTo>
                    <a:pt x="232" y="239"/>
                  </a:lnTo>
                  <a:lnTo>
                    <a:pt x="232" y="239"/>
                  </a:lnTo>
                  <a:lnTo>
                    <a:pt x="232" y="239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1" y="243"/>
                  </a:lnTo>
                  <a:lnTo>
                    <a:pt x="231" y="243"/>
                  </a:lnTo>
                  <a:lnTo>
                    <a:pt x="231" y="243"/>
                  </a:lnTo>
                  <a:lnTo>
                    <a:pt x="231" y="243"/>
                  </a:lnTo>
                  <a:lnTo>
                    <a:pt x="231" y="243"/>
                  </a:lnTo>
                  <a:lnTo>
                    <a:pt x="231" y="243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7"/>
                  </a:lnTo>
                  <a:lnTo>
                    <a:pt x="231" y="247"/>
                  </a:lnTo>
                  <a:lnTo>
                    <a:pt x="231" y="247"/>
                  </a:lnTo>
                  <a:lnTo>
                    <a:pt x="231" y="247"/>
                  </a:lnTo>
                  <a:lnTo>
                    <a:pt x="231" y="247"/>
                  </a:lnTo>
                  <a:lnTo>
                    <a:pt x="231" y="247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0" y="252"/>
                  </a:lnTo>
                  <a:lnTo>
                    <a:pt x="230" y="252"/>
                  </a:lnTo>
                  <a:lnTo>
                    <a:pt x="230" y="252"/>
                  </a:lnTo>
                  <a:lnTo>
                    <a:pt x="230" y="252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0" y="254"/>
                  </a:lnTo>
                  <a:lnTo>
                    <a:pt x="230" y="254"/>
                  </a:lnTo>
                  <a:lnTo>
                    <a:pt x="230" y="254"/>
                  </a:lnTo>
                  <a:lnTo>
                    <a:pt x="230" y="254"/>
                  </a:lnTo>
                  <a:lnTo>
                    <a:pt x="230" y="255"/>
                  </a:lnTo>
                  <a:lnTo>
                    <a:pt x="230" y="255"/>
                  </a:lnTo>
                  <a:lnTo>
                    <a:pt x="230" y="255"/>
                  </a:lnTo>
                  <a:lnTo>
                    <a:pt x="230" y="255"/>
                  </a:lnTo>
                  <a:lnTo>
                    <a:pt x="225" y="272"/>
                  </a:lnTo>
                  <a:lnTo>
                    <a:pt x="221" y="290"/>
                  </a:lnTo>
                  <a:lnTo>
                    <a:pt x="215" y="306"/>
                  </a:lnTo>
                  <a:lnTo>
                    <a:pt x="209" y="321"/>
                  </a:lnTo>
                  <a:lnTo>
                    <a:pt x="201" y="336"/>
                  </a:lnTo>
                  <a:lnTo>
                    <a:pt x="193" y="350"/>
                  </a:lnTo>
                  <a:lnTo>
                    <a:pt x="184" y="363"/>
                  </a:lnTo>
                  <a:lnTo>
                    <a:pt x="175" y="376"/>
                  </a:lnTo>
                  <a:lnTo>
                    <a:pt x="165" y="387"/>
                  </a:lnTo>
                  <a:lnTo>
                    <a:pt x="154" y="398"/>
                  </a:lnTo>
                  <a:lnTo>
                    <a:pt x="142" y="406"/>
                  </a:lnTo>
                  <a:lnTo>
                    <a:pt x="131" y="414"/>
                  </a:lnTo>
                  <a:lnTo>
                    <a:pt x="119" y="421"/>
                  </a:lnTo>
                  <a:lnTo>
                    <a:pt x="107" y="427"/>
                  </a:lnTo>
                  <a:lnTo>
                    <a:pt x="93" y="431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96" y="419"/>
                  </a:lnTo>
                  <a:lnTo>
                    <a:pt x="111" y="402"/>
                  </a:lnTo>
                  <a:lnTo>
                    <a:pt x="124" y="384"/>
                  </a:lnTo>
                  <a:lnTo>
                    <a:pt x="137" y="363"/>
                  </a:lnTo>
                  <a:lnTo>
                    <a:pt x="147" y="340"/>
                  </a:lnTo>
                  <a:lnTo>
                    <a:pt x="156" y="317"/>
                  </a:lnTo>
                  <a:lnTo>
                    <a:pt x="161" y="291"/>
                  </a:lnTo>
                  <a:lnTo>
                    <a:pt x="166" y="265"/>
                  </a:lnTo>
                  <a:lnTo>
                    <a:pt x="166" y="265"/>
                  </a:lnTo>
                  <a:lnTo>
                    <a:pt x="168" y="242"/>
                  </a:lnTo>
                  <a:lnTo>
                    <a:pt x="168" y="221"/>
                  </a:lnTo>
                  <a:lnTo>
                    <a:pt x="166" y="199"/>
                  </a:lnTo>
                  <a:lnTo>
                    <a:pt x="163" y="178"/>
                  </a:lnTo>
                  <a:lnTo>
                    <a:pt x="158" y="159"/>
                  </a:lnTo>
                  <a:lnTo>
                    <a:pt x="153" y="141"/>
                  </a:lnTo>
                  <a:lnTo>
                    <a:pt x="146" y="122"/>
                  </a:lnTo>
                  <a:lnTo>
                    <a:pt x="137" y="106"/>
                  </a:lnTo>
                  <a:lnTo>
                    <a:pt x="127" y="91"/>
                  </a:lnTo>
                  <a:lnTo>
                    <a:pt x="117" y="77"/>
                  </a:lnTo>
                  <a:lnTo>
                    <a:pt x="104" y="65"/>
                  </a:lnTo>
                  <a:lnTo>
                    <a:pt x="92" y="54"/>
                  </a:lnTo>
                  <a:lnTo>
                    <a:pt x="77" y="46"/>
                  </a:lnTo>
                  <a:lnTo>
                    <a:pt x="63" y="39"/>
                  </a:lnTo>
                  <a:lnTo>
                    <a:pt x="47" y="34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0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0" y="24"/>
                  </a:lnTo>
                  <a:lnTo>
                    <a:pt x="20" y="19"/>
                  </a:lnTo>
                  <a:lnTo>
                    <a:pt x="30" y="12"/>
                  </a:lnTo>
                  <a:lnTo>
                    <a:pt x="41" y="8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4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02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444"/>
            <p:cNvSpPr>
              <a:spLocks/>
            </p:cNvSpPr>
            <p:nvPr/>
          </p:nvSpPr>
          <p:spPr bwMode="auto">
            <a:xfrm flipH="1">
              <a:off x="7772003" y="2556492"/>
              <a:ext cx="67782" cy="107721"/>
            </a:xfrm>
            <a:custGeom>
              <a:avLst/>
              <a:gdLst>
                <a:gd name="T0" fmla="*/ 98 w 234"/>
                <a:gd name="T1" fmla="*/ 0 h 433"/>
                <a:gd name="T2" fmla="*/ 112 w 234"/>
                <a:gd name="T3" fmla="*/ 2 h 433"/>
                <a:gd name="T4" fmla="*/ 153 w 234"/>
                <a:gd name="T5" fmla="*/ 21 h 433"/>
                <a:gd name="T6" fmla="*/ 186 w 234"/>
                <a:gd name="T7" fmla="*/ 51 h 433"/>
                <a:gd name="T8" fmla="*/ 212 w 234"/>
                <a:gd name="T9" fmla="*/ 93 h 433"/>
                <a:gd name="T10" fmla="*/ 229 w 234"/>
                <a:gd name="T11" fmla="*/ 144 h 433"/>
                <a:gd name="T12" fmla="*/ 234 w 234"/>
                <a:gd name="T13" fmla="*/ 201 h 433"/>
                <a:gd name="T14" fmla="*/ 232 w 234"/>
                <a:gd name="T15" fmla="*/ 235 h 433"/>
                <a:gd name="T16" fmla="*/ 232 w 234"/>
                <a:gd name="T17" fmla="*/ 235 h 433"/>
                <a:gd name="T18" fmla="*/ 232 w 234"/>
                <a:gd name="T19" fmla="*/ 235 h 433"/>
                <a:gd name="T20" fmla="*/ 232 w 234"/>
                <a:gd name="T21" fmla="*/ 236 h 433"/>
                <a:gd name="T22" fmla="*/ 232 w 234"/>
                <a:gd name="T23" fmla="*/ 236 h 433"/>
                <a:gd name="T24" fmla="*/ 232 w 234"/>
                <a:gd name="T25" fmla="*/ 237 h 433"/>
                <a:gd name="T26" fmla="*/ 232 w 234"/>
                <a:gd name="T27" fmla="*/ 237 h 433"/>
                <a:gd name="T28" fmla="*/ 232 w 234"/>
                <a:gd name="T29" fmla="*/ 238 h 433"/>
                <a:gd name="T30" fmla="*/ 232 w 234"/>
                <a:gd name="T31" fmla="*/ 238 h 433"/>
                <a:gd name="T32" fmla="*/ 232 w 234"/>
                <a:gd name="T33" fmla="*/ 239 h 433"/>
                <a:gd name="T34" fmla="*/ 232 w 234"/>
                <a:gd name="T35" fmla="*/ 239 h 433"/>
                <a:gd name="T36" fmla="*/ 232 w 234"/>
                <a:gd name="T37" fmla="*/ 240 h 433"/>
                <a:gd name="T38" fmla="*/ 232 w 234"/>
                <a:gd name="T39" fmla="*/ 240 h 433"/>
                <a:gd name="T40" fmla="*/ 232 w 234"/>
                <a:gd name="T41" fmla="*/ 240 h 433"/>
                <a:gd name="T42" fmla="*/ 232 w 234"/>
                <a:gd name="T43" fmla="*/ 241 h 433"/>
                <a:gd name="T44" fmla="*/ 232 w 234"/>
                <a:gd name="T45" fmla="*/ 241 h 433"/>
                <a:gd name="T46" fmla="*/ 232 w 234"/>
                <a:gd name="T47" fmla="*/ 241 h 433"/>
                <a:gd name="T48" fmla="*/ 231 w 234"/>
                <a:gd name="T49" fmla="*/ 243 h 433"/>
                <a:gd name="T50" fmla="*/ 231 w 234"/>
                <a:gd name="T51" fmla="*/ 243 h 433"/>
                <a:gd name="T52" fmla="*/ 231 w 234"/>
                <a:gd name="T53" fmla="*/ 244 h 433"/>
                <a:gd name="T54" fmla="*/ 231 w 234"/>
                <a:gd name="T55" fmla="*/ 244 h 433"/>
                <a:gd name="T56" fmla="*/ 231 w 234"/>
                <a:gd name="T57" fmla="*/ 245 h 433"/>
                <a:gd name="T58" fmla="*/ 231 w 234"/>
                <a:gd name="T59" fmla="*/ 245 h 433"/>
                <a:gd name="T60" fmla="*/ 231 w 234"/>
                <a:gd name="T61" fmla="*/ 247 h 433"/>
                <a:gd name="T62" fmla="*/ 231 w 234"/>
                <a:gd name="T63" fmla="*/ 247 h 433"/>
                <a:gd name="T64" fmla="*/ 231 w 234"/>
                <a:gd name="T65" fmla="*/ 248 h 433"/>
                <a:gd name="T66" fmla="*/ 231 w 234"/>
                <a:gd name="T67" fmla="*/ 248 h 433"/>
                <a:gd name="T68" fmla="*/ 231 w 234"/>
                <a:gd name="T69" fmla="*/ 249 h 433"/>
                <a:gd name="T70" fmla="*/ 231 w 234"/>
                <a:gd name="T71" fmla="*/ 249 h 433"/>
                <a:gd name="T72" fmla="*/ 230 w 234"/>
                <a:gd name="T73" fmla="*/ 252 h 433"/>
                <a:gd name="T74" fmla="*/ 230 w 234"/>
                <a:gd name="T75" fmla="*/ 253 h 433"/>
                <a:gd name="T76" fmla="*/ 230 w 234"/>
                <a:gd name="T77" fmla="*/ 254 h 433"/>
                <a:gd name="T78" fmla="*/ 230 w 234"/>
                <a:gd name="T79" fmla="*/ 254 h 433"/>
                <a:gd name="T80" fmla="*/ 230 w 234"/>
                <a:gd name="T81" fmla="*/ 255 h 433"/>
                <a:gd name="T82" fmla="*/ 221 w 234"/>
                <a:gd name="T83" fmla="*/ 290 h 433"/>
                <a:gd name="T84" fmla="*/ 201 w 234"/>
                <a:gd name="T85" fmla="*/ 336 h 433"/>
                <a:gd name="T86" fmla="*/ 175 w 234"/>
                <a:gd name="T87" fmla="*/ 376 h 433"/>
                <a:gd name="T88" fmla="*/ 142 w 234"/>
                <a:gd name="T89" fmla="*/ 406 h 433"/>
                <a:gd name="T90" fmla="*/ 107 w 234"/>
                <a:gd name="T91" fmla="*/ 427 h 433"/>
                <a:gd name="T92" fmla="*/ 80 w 234"/>
                <a:gd name="T93" fmla="*/ 433 h 433"/>
                <a:gd name="T94" fmla="*/ 124 w 234"/>
                <a:gd name="T95" fmla="*/ 384 h 433"/>
                <a:gd name="T96" fmla="*/ 156 w 234"/>
                <a:gd name="T97" fmla="*/ 317 h 433"/>
                <a:gd name="T98" fmla="*/ 166 w 234"/>
                <a:gd name="T99" fmla="*/ 265 h 433"/>
                <a:gd name="T100" fmla="*/ 166 w 234"/>
                <a:gd name="T101" fmla="*/ 199 h 433"/>
                <a:gd name="T102" fmla="*/ 153 w 234"/>
                <a:gd name="T103" fmla="*/ 141 h 433"/>
                <a:gd name="T104" fmla="*/ 127 w 234"/>
                <a:gd name="T105" fmla="*/ 91 h 433"/>
                <a:gd name="T106" fmla="*/ 92 w 234"/>
                <a:gd name="T107" fmla="*/ 54 h 433"/>
                <a:gd name="T108" fmla="*/ 47 w 234"/>
                <a:gd name="T109" fmla="*/ 34 h 433"/>
                <a:gd name="T110" fmla="*/ 19 w 234"/>
                <a:gd name="T111" fmla="*/ 31 h 433"/>
                <a:gd name="T112" fmla="*/ 0 w 234"/>
                <a:gd name="T113" fmla="*/ 32 h 433"/>
                <a:gd name="T114" fmla="*/ 20 w 234"/>
                <a:gd name="T115" fmla="*/ 19 h 433"/>
                <a:gd name="T116" fmla="*/ 52 w 234"/>
                <a:gd name="T117" fmla="*/ 5 h 433"/>
                <a:gd name="T118" fmla="*/ 85 w 234"/>
                <a:gd name="T11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433">
                  <a:moveTo>
                    <a:pt x="85" y="0"/>
                  </a:moveTo>
                  <a:lnTo>
                    <a:pt x="85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12" y="2"/>
                  </a:lnTo>
                  <a:lnTo>
                    <a:pt x="127" y="7"/>
                  </a:lnTo>
                  <a:lnTo>
                    <a:pt x="140" y="13"/>
                  </a:lnTo>
                  <a:lnTo>
                    <a:pt x="153" y="21"/>
                  </a:lnTo>
                  <a:lnTo>
                    <a:pt x="165" y="29"/>
                  </a:lnTo>
                  <a:lnTo>
                    <a:pt x="176" y="40"/>
                  </a:lnTo>
                  <a:lnTo>
                    <a:pt x="186" y="51"/>
                  </a:lnTo>
                  <a:lnTo>
                    <a:pt x="196" y="64"/>
                  </a:lnTo>
                  <a:lnTo>
                    <a:pt x="205" y="78"/>
                  </a:lnTo>
                  <a:lnTo>
                    <a:pt x="212" y="93"/>
                  </a:lnTo>
                  <a:lnTo>
                    <a:pt x="219" y="109"/>
                  </a:lnTo>
                  <a:lnTo>
                    <a:pt x="224" y="127"/>
                  </a:lnTo>
                  <a:lnTo>
                    <a:pt x="229" y="144"/>
                  </a:lnTo>
                  <a:lnTo>
                    <a:pt x="232" y="162"/>
                  </a:lnTo>
                  <a:lnTo>
                    <a:pt x="233" y="182"/>
                  </a:lnTo>
                  <a:lnTo>
                    <a:pt x="234" y="201"/>
                  </a:lnTo>
                  <a:lnTo>
                    <a:pt x="234" y="201"/>
                  </a:lnTo>
                  <a:lnTo>
                    <a:pt x="234" y="217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5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32" y="236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7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8"/>
                  </a:lnTo>
                  <a:lnTo>
                    <a:pt x="232" y="239"/>
                  </a:lnTo>
                  <a:lnTo>
                    <a:pt x="232" y="239"/>
                  </a:lnTo>
                  <a:lnTo>
                    <a:pt x="232" y="239"/>
                  </a:lnTo>
                  <a:lnTo>
                    <a:pt x="232" y="239"/>
                  </a:lnTo>
                  <a:lnTo>
                    <a:pt x="232" y="239"/>
                  </a:lnTo>
                  <a:lnTo>
                    <a:pt x="232" y="239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0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2" y="241"/>
                  </a:lnTo>
                  <a:lnTo>
                    <a:pt x="231" y="243"/>
                  </a:lnTo>
                  <a:lnTo>
                    <a:pt x="231" y="243"/>
                  </a:lnTo>
                  <a:lnTo>
                    <a:pt x="231" y="243"/>
                  </a:lnTo>
                  <a:lnTo>
                    <a:pt x="231" y="243"/>
                  </a:lnTo>
                  <a:lnTo>
                    <a:pt x="231" y="243"/>
                  </a:lnTo>
                  <a:lnTo>
                    <a:pt x="231" y="243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31" y="244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7"/>
                  </a:lnTo>
                  <a:lnTo>
                    <a:pt x="231" y="247"/>
                  </a:lnTo>
                  <a:lnTo>
                    <a:pt x="231" y="247"/>
                  </a:lnTo>
                  <a:lnTo>
                    <a:pt x="231" y="247"/>
                  </a:lnTo>
                  <a:lnTo>
                    <a:pt x="231" y="247"/>
                  </a:lnTo>
                  <a:lnTo>
                    <a:pt x="231" y="247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1" y="248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1" y="249"/>
                  </a:lnTo>
                  <a:lnTo>
                    <a:pt x="230" y="252"/>
                  </a:lnTo>
                  <a:lnTo>
                    <a:pt x="230" y="252"/>
                  </a:lnTo>
                  <a:lnTo>
                    <a:pt x="230" y="252"/>
                  </a:lnTo>
                  <a:lnTo>
                    <a:pt x="230" y="252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0" y="254"/>
                  </a:lnTo>
                  <a:lnTo>
                    <a:pt x="230" y="254"/>
                  </a:lnTo>
                  <a:lnTo>
                    <a:pt x="230" y="254"/>
                  </a:lnTo>
                  <a:lnTo>
                    <a:pt x="230" y="254"/>
                  </a:lnTo>
                  <a:lnTo>
                    <a:pt x="230" y="255"/>
                  </a:lnTo>
                  <a:lnTo>
                    <a:pt x="230" y="255"/>
                  </a:lnTo>
                  <a:lnTo>
                    <a:pt x="230" y="255"/>
                  </a:lnTo>
                  <a:lnTo>
                    <a:pt x="230" y="255"/>
                  </a:lnTo>
                  <a:lnTo>
                    <a:pt x="225" y="272"/>
                  </a:lnTo>
                  <a:lnTo>
                    <a:pt x="221" y="290"/>
                  </a:lnTo>
                  <a:lnTo>
                    <a:pt x="215" y="306"/>
                  </a:lnTo>
                  <a:lnTo>
                    <a:pt x="209" y="321"/>
                  </a:lnTo>
                  <a:lnTo>
                    <a:pt x="201" y="336"/>
                  </a:lnTo>
                  <a:lnTo>
                    <a:pt x="193" y="350"/>
                  </a:lnTo>
                  <a:lnTo>
                    <a:pt x="184" y="363"/>
                  </a:lnTo>
                  <a:lnTo>
                    <a:pt x="175" y="376"/>
                  </a:lnTo>
                  <a:lnTo>
                    <a:pt x="165" y="387"/>
                  </a:lnTo>
                  <a:lnTo>
                    <a:pt x="154" y="398"/>
                  </a:lnTo>
                  <a:lnTo>
                    <a:pt x="142" y="406"/>
                  </a:lnTo>
                  <a:lnTo>
                    <a:pt x="131" y="414"/>
                  </a:lnTo>
                  <a:lnTo>
                    <a:pt x="119" y="421"/>
                  </a:lnTo>
                  <a:lnTo>
                    <a:pt x="107" y="427"/>
                  </a:lnTo>
                  <a:lnTo>
                    <a:pt x="93" y="431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96" y="419"/>
                  </a:lnTo>
                  <a:lnTo>
                    <a:pt x="111" y="402"/>
                  </a:lnTo>
                  <a:lnTo>
                    <a:pt x="124" y="384"/>
                  </a:lnTo>
                  <a:lnTo>
                    <a:pt x="137" y="363"/>
                  </a:lnTo>
                  <a:lnTo>
                    <a:pt x="147" y="340"/>
                  </a:lnTo>
                  <a:lnTo>
                    <a:pt x="156" y="317"/>
                  </a:lnTo>
                  <a:lnTo>
                    <a:pt x="161" y="291"/>
                  </a:lnTo>
                  <a:lnTo>
                    <a:pt x="166" y="265"/>
                  </a:lnTo>
                  <a:lnTo>
                    <a:pt x="166" y="265"/>
                  </a:lnTo>
                  <a:lnTo>
                    <a:pt x="168" y="242"/>
                  </a:lnTo>
                  <a:lnTo>
                    <a:pt x="168" y="221"/>
                  </a:lnTo>
                  <a:lnTo>
                    <a:pt x="166" y="199"/>
                  </a:lnTo>
                  <a:lnTo>
                    <a:pt x="163" y="178"/>
                  </a:lnTo>
                  <a:lnTo>
                    <a:pt x="158" y="159"/>
                  </a:lnTo>
                  <a:lnTo>
                    <a:pt x="153" y="141"/>
                  </a:lnTo>
                  <a:lnTo>
                    <a:pt x="146" y="122"/>
                  </a:lnTo>
                  <a:lnTo>
                    <a:pt x="137" y="106"/>
                  </a:lnTo>
                  <a:lnTo>
                    <a:pt x="127" y="91"/>
                  </a:lnTo>
                  <a:lnTo>
                    <a:pt x="117" y="77"/>
                  </a:lnTo>
                  <a:lnTo>
                    <a:pt x="104" y="65"/>
                  </a:lnTo>
                  <a:lnTo>
                    <a:pt x="92" y="54"/>
                  </a:lnTo>
                  <a:lnTo>
                    <a:pt x="77" y="46"/>
                  </a:lnTo>
                  <a:lnTo>
                    <a:pt x="63" y="39"/>
                  </a:lnTo>
                  <a:lnTo>
                    <a:pt x="47" y="34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0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0" y="24"/>
                  </a:lnTo>
                  <a:lnTo>
                    <a:pt x="20" y="19"/>
                  </a:lnTo>
                  <a:lnTo>
                    <a:pt x="30" y="12"/>
                  </a:lnTo>
                  <a:lnTo>
                    <a:pt x="41" y="8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4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445"/>
            <p:cNvSpPr>
              <a:spLocks/>
            </p:cNvSpPr>
            <p:nvPr/>
          </p:nvSpPr>
          <p:spPr bwMode="auto">
            <a:xfrm flipH="1">
              <a:off x="7805025" y="2556492"/>
              <a:ext cx="29546" cy="109458"/>
            </a:xfrm>
            <a:custGeom>
              <a:avLst/>
              <a:gdLst>
                <a:gd name="T0" fmla="*/ 31 w 103"/>
                <a:gd name="T1" fmla="*/ 434 h 435"/>
                <a:gd name="T2" fmla="*/ 30 w 103"/>
                <a:gd name="T3" fmla="*/ 434 h 435"/>
                <a:gd name="T4" fmla="*/ 30 w 103"/>
                <a:gd name="T5" fmla="*/ 434 h 435"/>
                <a:gd name="T6" fmla="*/ 21 w 103"/>
                <a:gd name="T7" fmla="*/ 417 h 435"/>
                <a:gd name="T8" fmla="*/ 12 w 103"/>
                <a:gd name="T9" fmla="*/ 397 h 435"/>
                <a:gd name="T10" fmla="*/ 9 w 103"/>
                <a:gd name="T11" fmla="*/ 385 h 435"/>
                <a:gd name="T12" fmla="*/ 6 w 103"/>
                <a:gd name="T13" fmla="*/ 372 h 435"/>
                <a:gd name="T14" fmla="*/ 3 w 103"/>
                <a:gd name="T15" fmla="*/ 358 h 435"/>
                <a:gd name="T16" fmla="*/ 1 w 103"/>
                <a:gd name="T17" fmla="*/ 343 h 435"/>
                <a:gd name="T18" fmla="*/ 0 w 103"/>
                <a:gd name="T19" fmla="*/ 326 h 435"/>
                <a:gd name="T20" fmla="*/ 0 w 103"/>
                <a:gd name="T21" fmla="*/ 310 h 435"/>
                <a:gd name="T22" fmla="*/ 1 w 103"/>
                <a:gd name="T23" fmla="*/ 292 h 435"/>
                <a:gd name="T24" fmla="*/ 3 w 103"/>
                <a:gd name="T25" fmla="*/ 273 h 435"/>
                <a:gd name="T26" fmla="*/ 7 w 103"/>
                <a:gd name="T27" fmla="*/ 254 h 435"/>
                <a:gd name="T28" fmla="*/ 12 w 103"/>
                <a:gd name="T29" fmla="*/ 232 h 435"/>
                <a:gd name="T30" fmla="*/ 19 w 103"/>
                <a:gd name="T31" fmla="*/ 211 h 435"/>
                <a:gd name="T32" fmla="*/ 28 w 103"/>
                <a:gd name="T33" fmla="*/ 189 h 435"/>
                <a:gd name="T34" fmla="*/ 28 w 103"/>
                <a:gd name="T35" fmla="*/ 189 h 435"/>
                <a:gd name="T36" fmla="*/ 41 w 103"/>
                <a:gd name="T37" fmla="*/ 156 h 435"/>
                <a:gd name="T38" fmla="*/ 53 w 103"/>
                <a:gd name="T39" fmla="*/ 126 h 435"/>
                <a:gd name="T40" fmla="*/ 62 w 103"/>
                <a:gd name="T41" fmla="*/ 100 h 435"/>
                <a:gd name="T42" fmla="*/ 68 w 103"/>
                <a:gd name="T43" fmla="*/ 75 h 435"/>
                <a:gd name="T44" fmla="*/ 74 w 103"/>
                <a:gd name="T45" fmla="*/ 53 h 435"/>
                <a:gd name="T46" fmla="*/ 77 w 103"/>
                <a:gd name="T47" fmla="*/ 34 h 435"/>
                <a:gd name="T48" fmla="*/ 78 w 103"/>
                <a:gd name="T49" fmla="*/ 16 h 435"/>
                <a:gd name="T50" fmla="*/ 80 w 103"/>
                <a:gd name="T51" fmla="*/ 0 h 435"/>
                <a:gd name="T52" fmla="*/ 80 w 103"/>
                <a:gd name="T53" fmla="*/ 0 h 435"/>
                <a:gd name="T54" fmla="*/ 80 w 103"/>
                <a:gd name="T55" fmla="*/ 0 h 435"/>
                <a:gd name="T56" fmla="*/ 90 w 103"/>
                <a:gd name="T57" fmla="*/ 1 h 435"/>
                <a:gd name="T58" fmla="*/ 100 w 103"/>
                <a:gd name="T59" fmla="*/ 5 h 435"/>
                <a:gd name="T60" fmla="*/ 100 w 103"/>
                <a:gd name="T61" fmla="*/ 5 h 435"/>
                <a:gd name="T62" fmla="*/ 102 w 103"/>
                <a:gd name="T63" fmla="*/ 20 h 435"/>
                <a:gd name="T64" fmla="*/ 103 w 103"/>
                <a:gd name="T65" fmla="*/ 36 h 435"/>
                <a:gd name="T66" fmla="*/ 102 w 103"/>
                <a:gd name="T67" fmla="*/ 54 h 435"/>
                <a:gd name="T68" fmla="*/ 100 w 103"/>
                <a:gd name="T69" fmla="*/ 75 h 435"/>
                <a:gd name="T70" fmla="*/ 95 w 103"/>
                <a:gd name="T71" fmla="*/ 97 h 435"/>
                <a:gd name="T72" fmla="*/ 89 w 103"/>
                <a:gd name="T73" fmla="*/ 122 h 435"/>
                <a:gd name="T74" fmla="*/ 78 w 103"/>
                <a:gd name="T75" fmla="*/ 150 h 435"/>
                <a:gd name="T76" fmla="*/ 67 w 103"/>
                <a:gd name="T77" fmla="*/ 182 h 435"/>
                <a:gd name="T78" fmla="*/ 67 w 103"/>
                <a:gd name="T79" fmla="*/ 182 h 435"/>
                <a:gd name="T80" fmla="*/ 57 w 103"/>
                <a:gd name="T81" fmla="*/ 204 h 435"/>
                <a:gd name="T82" fmla="*/ 50 w 103"/>
                <a:gd name="T83" fmla="*/ 227 h 435"/>
                <a:gd name="T84" fmla="*/ 44 w 103"/>
                <a:gd name="T85" fmla="*/ 248 h 435"/>
                <a:gd name="T86" fmla="*/ 39 w 103"/>
                <a:gd name="T87" fmla="*/ 268 h 435"/>
                <a:gd name="T88" fmla="*/ 35 w 103"/>
                <a:gd name="T89" fmla="*/ 288 h 435"/>
                <a:gd name="T90" fmla="*/ 31 w 103"/>
                <a:gd name="T91" fmla="*/ 306 h 435"/>
                <a:gd name="T92" fmla="*/ 30 w 103"/>
                <a:gd name="T93" fmla="*/ 323 h 435"/>
                <a:gd name="T94" fmla="*/ 29 w 103"/>
                <a:gd name="T95" fmla="*/ 339 h 435"/>
                <a:gd name="T96" fmla="*/ 29 w 103"/>
                <a:gd name="T97" fmla="*/ 356 h 435"/>
                <a:gd name="T98" fmla="*/ 29 w 103"/>
                <a:gd name="T99" fmla="*/ 370 h 435"/>
                <a:gd name="T100" fmla="*/ 31 w 103"/>
                <a:gd name="T101" fmla="*/ 396 h 435"/>
                <a:gd name="T102" fmla="*/ 36 w 103"/>
                <a:gd name="T103" fmla="*/ 417 h 435"/>
                <a:gd name="T104" fmla="*/ 40 w 103"/>
                <a:gd name="T105" fmla="*/ 435 h 435"/>
                <a:gd name="T106" fmla="*/ 40 w 103"/>
                <a:gd name="T107" fmla="*/ 435 h 435"/>
                <a:gd name="T108" fmla="*/ 31 w 103"/>
                <a:gd name="T109" fmla="*/ 434 h 435"/>
                <a:gd name="T110" fmla="*/ 31 w 103"/>
                <a:gd name="T111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435">
                  <a:moveTo>
                    <a:pt x="31" y="434"/>
                  </a:moveTo>
                  <a:lnTo>
                    <a:pt x="30" y="434"/>
                  </a:lnTo>
                  <a:lnTo>
                    <a:pt x="30" y="434"/>
                  </a:lnTo>
                  <a:lnTo>
                    <a:pt x="21" y="417"/>
                  </a:lnTo>
                  <a:lnTo>
                    <a:pt x="12" y="397"/>
                  </a:lnTo>
                  <a:lnTo>
                    <a:pt x="9" y="385"/>
                  </a:lnTo>
                  <a:lnTo>
                    <a:pt x="6" y="372"/>
                  </a:lnTo>
                  <a:lnTo>
                    <a:pt x="3" y="358"/>
                  </a:lnTo>
                  <a:lnTo>
                    <a:pt x="1" y="343"/>
                  </a:lnTo>
                  <a:lnTo>
                    <a:pt x="0" y="326"/>
                  </a:lnTo>
                  <a:lnTo>
                    <a:pt x="0" y="310"/>
                  </a:lnTo>
                  <a:lnTo>
                    <a:pt x="1" y="292"/>
                  </a:lnTo>
                  <a:lnTo>
                    <a:pt x="3" y="273"/>
                  </a:lnTo>
                  <a:lnTo>
                    <a:pt x="7" y="254"/>
                  </a:lnTo>
                  <a:lnTo>
                    <a:pt x="12" y="232"/>
                  </a:lnTo>
                  <a:lnTo>
                    <a:pt x="19" y="211"/>
                  </a:lnTo>
                  <a:lnTo>
                    <a:pt x="28" y="189"/>
                  </a:lnTo>
                  <a:lnTo>
                    <a:pt x="28" y="189"/>
                  </a:lnTo>
                  <a:lnTo>
                    <a:pt x="41" y="156"/>
                  </a:lnTo>
                  <a:lnTo>
                    <a:pt x="53" y="126"/>
                  </a:lnTo>
                  <a:lnTo>
                    <a:pt x="62" y="100"/>
                  </a:lnTo>
                  <a:lnTo>
                    <a:pt x="68" y="75"/>
                  </a:lnTo>
                  <a:lnTo>
                    <a:pt x="74" y="53"/>
                  </a:lnTo>
                  <a:lnTo>
                    <a:pt x="77" y="34"/>
                  </a:lnTo>
                  <a:lnTo>
                    <a:pt x="78" y="16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0" y="1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2" y="20"/>
                  </a:lnTo>
                  <a:lnTo>
                    <a:pt x="103" y="36"/>
                  </a:lnTo>
                  <a:lnTo>
                    <a:pt x="102" y="54"/>
                  </a:lnTo>
                  <a:lnTo>
                    <a:pt x="100" y="75"/>
                  </a:lnTo>
                  <a:lnTo>
                    <a:pt x="95" y="97"/>
                  </a:lnTo>
                  <a:lnTo>
                    <a:pt x="89" y="122"/>
                  </a:lnTo>
                  <a:lnTo>
                    <a:pt x="78" y="150"/>
                  </a:lnTo>
                  <a:lnTo>
                    <a:pt x="67" y="182"/>
                  </a:lnTo>
                  <a:lnTo>
                    <a:pt x="67" y="182"/>
                  </a:lnTo>
                  <a:lnTo>
                    <a:pt x="57" y="204"/>
                  </a:lnTo>
                  <a:lnTo>
                    <a:pt x="50" y="227"/>
                  </a:lnTo>
                  <a:lnTo>
                    <a:pt x="44" y="248"/>
                  </a:lnTo>
                  <a:lnTo>
                    <a:pt x="39" y="268"/>
                  </a:lnTo>
                  <a:lnTo>
                    <a:pt x="35" y="288"/>
                  </a:lnTo>
                  <a:lnTo>
                    <a:pt x="31" y="306"/>
                  </a:lnTo>
                  <a:lnTo>
                    <a:pt x="30" y="323"/>
                  </a:lnTo>
                  <a:lnTo>
                    <a:pt x="29" y="339"/>
                  </a:lnTo>
                  <a:lnTo>
                    <a:pt x="29" y="356"/>
                  </a:lnTo>
                  <a:lnTo>
                    <a:pt x="29" y="370"/>
                  </a:lnTo>
                  <a:lnTo>
                    <a:pt x="31" y="396"/>
                  </a:lnTo>
                  <a:lnTo>
                    <a:pt x="36" y="417"/>
                  </a:lnTo>
                  <a:lnTo>
                    <a:pt x="40" y="435"/>
                  </a:lnTo>
                  <a:lnTo>
                    <a:pt x="40" y="435"/>
                  </a:lnTo>
                  <a:lnTo>
                    <a:pt x="31" y="434"/>
                  </a:lnTo>
                  <a:lnTo>
                    <a:pt x="31" y="434"/>
                  </a:lnTo>
                  <a:close/>
                </a:path>
              </a:pathLst>
            </a:custGeom>
            <a:solidFill>
              <a:srgbClr val="4B1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446"/>
            <p:cNvSpPr>
              <a:spLocks/>
            </p:cNvSpPr>
            <p:nvPr/>
          </p:nvSpPr>
          <p:spPr bwMode="auto">
            <a:xfrm flipH="1">
              <a:off x="7580823" y="2839694"/>
              <a:ext cx="97328" cy="104246"/>
            </a:xfrm>
            <a:custGeom>
              <a:avLst/>
              <a:gdLst>
                <a:gd name="T0" fmla="*/ 19 w 339"/>
                <a:gd name="T1" fmla="*/ 159 h 424"/>
                <a:gd name="T2" fmla="*/ 7 w 339"/>
                <a:gd name="T3" fmla="*/ 201 h 424"/>
                <a:gd name="T4" fmla="*/ 1 w 339"/>
                <a:gd name="T5" fmla="*/ 243 h 424"/>
                <a:gd name="T6" fmla="*/ 1 w 339"/>
                <a:gd name="T7" fmla="*/ 283 h 424"/>
                <a:gd name="T8" fmla="*/ 8 w 339"/>
                <a:gd name="T9" fmla="*/ 320 h 424"/>
                <a:gd name="T10" fmla="*/ 22 w 339"/>
                <a:gd name="T11" fmla="*/ 352 h 424"/>
                <a:gd name="T12" fmla="*/ 40 w 339"/>
                <a:gd name="T13" fmla="*/ 381 h 424"/>
                <a:gd name="T14" fmla="*/ 63 w 339"/>
                <a:gd name="T15" fmla="*/ 402 h 424"/>
                <a:gd name="T16" fmla="*/ 92 w 339"/>
                <a:gd name="T17" fmla="*/ 417 h 424"/>
                <a:gd name="T18" fmla="*/ 108 w 339"/>
                <a:gd name="T19" fmla="*/ 422 h 424"/>
                <a:gd name="T20" fmla="*/ 140 w 339"/>
                <a:gd name="T21" fmla="*/ 424 h 424"/>
                <a:gd name="T22" fmla="*/ 173 w 339"/>
                <a:gd name="T23" fmla="*/ 418 h 424"/>
                <a:gd name="T24" fmla="*/ 206 w 339"/>
                <a:gd name="T25" fmla="*/ 404 h 424"/>
                <a:gd name="T26" fmla="*/ 236 w 339"/>
                <a:gd name="T27" fmla="*/ 384 h 424"/>
                <a:gd name="T28" fmla="*/ 265 w 339"/>
                <a:gd name="T29" fmla="*/ 357 h 424"/>
                <a:gd name="T30" fmla="*/ 291 w 339"/>
                <a:gd name="T31" fmla="*/ 324 h 424"/>
                <a:gd name="T32" fmla="*/ 311 w 339"/>
                <a:gd name="T33" fmla="*/ 285 h 424"/>
                <a:gd name="T34" fmla="*/ 320 w 339"/>
                <a:gd name="T35" fmla="*/ 265 h 424"/>
                <a:gd name="T36" fmla="*/ 332 w 339"/>
                <a:gd name="T37" fmla="*/ 223 h 424"/>
                <a:gd name="T38" fmla="*/ 339 w 339"/>
                <a:gd name="T39" fmla="*/ 182 h 424"/>
                <a:gd name="T40" fmla="*/ 338 w 339"/>
                <a:gd name="T41" fmla="*/ 142 h 424"/>
                <a:gd name="T42" fmla="*/ 331 w 339"/>
                <a:gd name="T43" fmla="*/ 105 h 424"/>
                <a:gd name="T44" fmla="*/ 319 w 339"/>
                <a:gd name="T45" fmla="*/ 72 h 424"/>
                <a:gd name="T46" fmla="*/ 300 w 339"/>
                <a:gd name="T47" fmla="*/ 44 h 424"/>
                <a:gd name="T48" fmla="*/ 276 w 339"/>
                <a:gd name="T49" fmla="*/ 22 h 424"/>
                <a:gd name="T50" fmla="*/ 248 w 339"/>
                <a:gd name="T51" fmla="*/ 7 h 424"/>
                <a:gd name="T52" fmla="*/ 232 w 339"/>
                <a:gd name="T53" fmla="*/ 3 h 424"/>
                <a:gd name="T54" fmla="*/ 200 w 339"/>
                <a:gd name="T55" fmla="*/ 0 h 424"/>
                <a:gd name="T56" fmla="*/ 166 w 339"/>
                <a:gd name="T57" fmla="*/ 7 h 424"/>
                <a:gd name="T58" fmla="*/ 135 w 339"/>
                <a:gd name="T59" fmla="*/ 21 h 424"/>
                <a:gd name="T60" fmla="*/ 103 w 339"/>
                <a:gd name="T61" fmla="*/ 41 h 424"/>
                <a:gd name="T62" fmla="*/ 74 w 339"/>
                <a:gd name="T63" fmla="*/ 68 h 424"/>
                <a:gd name="T64" fmla="*/ 50 w 339"/>
                <a:gd name="T65" fmla="*/ 101 h 424"/>
                <a:gd name="T66" fmla="*/ 28 w 339"/>
                <a:gd name="T67" fmla="*/ 13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9" h="424">
                  <a:moveTo>
                    <a:pt x="19" y="159"/>
                  </a:moveTo>
                  <a:lnTo>
                    <a:pt x="19" y="159"/>
                  </a:lnTo>
                  <a:lnTo>
                    <a:pt x="13" y="181"/>
                  </a:lnTo>
                  <a:lnTo>
                    <a:pt x="7" y="201"/>
                  </a:lnTo>
                  <a:lnTo>
                    <a:pt x="4" y="223"/>
                  </a:lnTo>
                  <a:lnTo>
                    <a:pt x="1" y="243"/>
                  </a:lnTo>
                  <a:lnTo>
                    <a:pt x="0" y="264"/>
                  </a:lnTo>
                  <a:lnTo>
                    <a:pt x="1" y="283"/>
                  </a:lnTo>
                  <a:lnTo>
                    <a:pt x="5" y="302"/>
                  </a:lnTo>
                  <a:lnTo>
                    <a:pt x="8" y="320"/>
                  </a:lnTo>
                  <a:lnTo>
                    <a:pt x="14" y="337"/>
                  </a:lnTo>
                  <a:lnTo>
                    <a:pt x="22" y="352"/>
                  </a:lnTo>
                  <a:lnTo>
                    <a:pt x="29" y="368"/>
                  </a:lnTo>
                  <a:lnTo>
                    <a:pt x="40" y="381"/>
                  </a:lnTo>
                  <a:lnTo>
                    <a:pt x="51" y="392"/>
                  </a:lnTo>
                  <a:lnTo>
                    <a:pt x="63" y="402"/>
                  </a:lnTo>
                  <a:lnTo>
                    <a:pt x="77" y="411"/>
                  </a:lnTo>
                  <a:lnTo>
                    <a:pt x="92" y="417"/>
                  </a:lnTo>
                  <a:lnTo>
                    <a:pt x="92" y="417"/>
                  </a:lnTo>
                  <a:lnTo>
                    <a:pt x="108" y="422"/>
                  </a:lnTo>
                  <a:lnTo>
                    <a:pt x="124" y="424"/>
                  </a:lnTo>
                  <a:lnTo>
                    <a:pt x="140" y="424"/>
                  </a:lnTo>
                  <a:lnTo>
                    <a:pt x="156" y="422"/>
                  </a:lnTo>
                  <a:lnTo>
                    <a:pt x="173" y="418"/>
                  </a:lnTo>
                  <a:lnTo>
                    <a:pt x="190" y="412"/>
                  </a:lnTo>
                  <a:lnTo>
                    <a:pt x="206" y="404"/>
                  </a:lnTo>
                  <a:lnTo>
                    <a:pt x="221" y="395"/>
                  </a:lnTo>
                  <a:lnTo>
                    <a:pt x="236" y="384"/>
                  </a:lnTo>
                  <a:lnTo>
                    <a:pt x="250" y="371"/>
                  </a:lnTo>
                  <a:lnTo>
                    <a:pt x="265" y="357"/>
                  </a:lnTo>
                  <a:lnTo>
                    <a:pt x="278" y="341"/>
                  </a:lnTo>
                  <a:lnTo>
                    <a:pt x="291" y="324"/>
                  </a:lnTo>
                  <a:lnTo>
                    <a:pt x="301" y="306"/>
                  </a:lnTo>
                  <a:lnTo>
                    <a:pt x="311" y="285"/>
                  </a:lnTo>
                  <a:lnTo>
                    <a:pt x="320" y="265"/>
                  </a:lnTo>
                  <a:lnTo>
                    <a:pt x="320" y="265"/>
                  </a:lnTo>
                  <a:lnTo>
                    <a:pt x="328" y="244"/>
                  </a:lnTo>
                  <a:lnTo>
                    <a:pt x="332" y="223"/>
                  </a:lnTo>
                  <a:lnTo>
                    <a:pt x="337" y="202"/>
                  </a:lnTo>
                  <a:lnTo>
                    <a:pt x="339" y="182"/>
                  </a:lnTo>
                  <a:lnTo>
                    <a:pt x="339" y="161"/>
                  </a:lnTo>
                  <a:lnTo>
                    <a:pt x="338" y="142"/>
                  </a:lnTo>
                  <a:lnTo>
                    <a:pt x="336" y="122"/>
                  </a:lnTo>
                  <a:lnTo>
                    <a:pt x="331" y="105"/>
                  </a:lnTo>
                  <a:lnTo>
                    <a:pt x="326" y="88"/>
                  </a:lnTo>
                  <a:lnTo>
                    <a:pt x="319" y="72"/>
                  </a:lnTo>
                  <a:lnTo>
                    <a:pt x="310" y="58"/>
                  </a:lnTo>
                  <a:lnTo>
                    <a:pt x="300" y="44"/>
                  </a:lnTo>
                  <a:lnTo>
                    <a:pt x="289" y="32"/>
                  </a:lnTo>
                  <a:lnTo>
                    <a:pt x="276" y="22"/>
                  </a:lnTo>
                  <a:lnTo>
                    <a:pt x="263" y="13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32" y="3"/>
                  </a:lnTo>
                  <a:lnTo>
                    <a:pt x="216" y="0"/>
                  </a:lnTo>
                  <a:lnTo>
                    <a:pt x="200" y="0"/>
                  </a:lnTo>
                  <a:lnTo>
                    <a:pt x="183" y="3"/>
                  </a:lnTo>
                  <a:lnTo>
                    <a:pt x="166" y="7"/>
                  </a:lnTo>
                  <a:lnTo>
                    <a:pt x="151" y="12"/>
                  </a:lnTo>
                  <a:lnTo>
                    <a:pt x="135" y="21"/>
                  </a:lnTo>
                  <a:lnTo>
                    <a:pt x="119" y="30"/>
                  </a:lnTo>
                  <a:lnTo>
                    <a:pt x="103" y="41"/>
                  </a:lnTo>
                  <a:lnTo>
                    <a:pt x="89" y="53"/>
                  </a:lnTo>
                  <a:lnTo>
                    <a:pt x="74" y="68"/>
                  </a:lnTo>
                  <a:lnTo>
                    <a:pt x="62" y="84"/>
                  </a:lnTo>
                  <a:lnTo>
                    <a:pt x="50" y="101"/>
                  </a:lnTo>
                  <a:lnTo>
                    <a:pt x="38" y="119"/>
                  </a:lnTo>
                  <a:lnTo>
                    <a:pt x="28" y="13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7E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447"/>
            <p:cNvSpPr>
              <a:spLocks/>
            </p:cNvSpPr>
            <p:nvPr/>
          </p:nvSpPr>
          <p:spPr bwMode="auto">
            <a:xfrm flipH="1">
              <a:off x="7580823" y="2839694"/>
              <a:ext cx="97328" cy="104246"/>
            </a:xfrm>
            <a:custGeom>
              <a:avLst/>
              <a:gdLst>
                <a:gd name="T0" fmla="*/ 19 w 339"/>
                <a:gd name="T1" fmla="*/ 159 h 424"/>
                <a:gd name="T2" fmla="*/ 7 w 339"/>
                <a:gd name="T3" fmla="*/ 201 h 424"/>
                <a:gd name="T4" fmla="*/ 1 w 339"/>
                <a:gd name="T5" fmla="*/ 243 h 424"/>
                <a:gd name="T6" fmla="*/ 1 w 339"/>
                <a:gd name="T7" fmla="*/ 283 h 424"/>
                <a:gd name="T8" fmla="*/ 8 w 339"/>
                <a:gd name="T9" fmla="*/ 320 h 424"/>
                <a:gd name="T10" fmla="*/ 22 w 339"/>
                <a:gd name="T11" fmla="*/ 352 h 424"/>
                <a:gd name="T12" fmla="*/ 40 w 339"/>
                <a:gd name="T13" fmla="*/ 381 h 424"/>
                <a:gd name="T14" fmla="*/ 63 w 339"/>
                <a:gd name="T15" fmla="*/ 402 h 424"/>
                <a:gd name="T16" fmla="*/ 92 w 339"/>
                <a:gd name="T17" fmla="*/ 417 h 424"/>
                <a:gd name="T18" fmla="*/ 108 w 339"/>
                <a:gd name="T19" fmla="*/ 422 h 424"/>
                <a:gd name="T20" fmla="*/ 140 w 339"/>
                <a:gd name="T21" fmla="*/ 424 h 424"/>
                <a:gd name="T22" fmla="*/ 173 w 339"/>
                <a:gd name="T23" fmla="*/ 418 h 424"/>
                <a:gd name="T24" fmla="*/ 206 w 339"/>
                <a:gd name="T25" fmla="*/ 404 h 424"/>
                <a:gd name="T26" fmla="*/ 236 w 339"/>
                <a:gd name="T27" fmla="*/ 384 h 424"/>
                <a:gd name="T28" fmla="*/ 265 w 339"/>
                <a:gd name="T29" fmla="*/ 357 h 424"/>
                <a:gd name="T30" fmla="*/ 291 w 339"/>
                <a:gd name="T31" fmla="*/ 324 h 424"/>
                <a:gd name="T32" fmla="*/ 311 w 339"/>
                <a:gd name="T33" fmla="*/ 285 h 424"/>
                <a:gd name="T34" fmla="*/ 320 w 339"/>
                <a:gd name="T35" fmla="*/ 265 h 424"/>
                <a:gd name="T36" fmla="*/ 332 w 339"/>
                <a:gd name="T37" fmla="*/ 223 h 424"/>
                <a:gd name="T38" fmla="*/ 339 w 339"/>
                <a:gd name="T39" fmla="*/ 182 h 424"/>
                <a:gd name="T40" fmla="*/ 338 w 339"/>
                <a:gd name="T41" fmla="*/ 142 h 424"/>
                <a:gd name="T42" fmla="*/ 331 w 339"/>
                <a:gd name="T43" fmla="*/ 105 h 424"/>
                <a:gd name="T44" fmla="*/ 319 w 339"/>
                <a:gd name="T45" fmla="*/ 72 h 424"/>
                <a:gd name="T46" fmla="*/ 300 w 339"/>
                <a:gd name="T47" fmla="*/ 44 h 424"/>
                <a:gd name="T48" fmla="*/ 276 w 339"/>
                <a:gd name="T49" fmla="*/ 22 h 424"/>
                <a:gd name="T50" fmla="*/ 248 w 339"/>
                <a:gd name="T51" fmla="*/ 7 h 424"/>
                <a:gd name="T52" fmla="*/ 232 w 339"/>
                <a:gd name="T53" fmla="*/ 3 h 424"/>
                <a:gd name="T54" fmla="*/ 200 w 339"/>
                <a:gd name="T55" fmla="*/ 0 h 424"/>
                <a:gd name="T56" fmla="*/ 166 w 339"/>
                <a:gd name="T57" fmla="*/ 7 h 424"/>
                <a:gd name="T58" fmla="*/ 135 w 339"/>
                <a:gd name="T59" fmla="*/ 21 h 424"/>
                <a:gd name="T60" fmla="*/ 103 w 339"/>
                <a:gd name="T61" fmla="*/ 41 h 424"/>
                <a:gd name="T62" fmla="*/ 74 w 339"/>
                <a:gd name="T63" fmla="*/ 68 h 424"/>
                <a:gd name="T64" fmla="*/ 50 w 339"/>
                <a:gd name="T65" fmla="*/ 101 h 424"/>
                <a:gd name="T66" fmla="*/ 28 w 339"/>
                <a:gd name="T67" fmla="*/ 13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9" h="424">
                  <a:moveTo>
                    <a:pt x="19" y="159"/>
                  </a:moveTo>
                  <a:lnTo>
                    <a:pt x="19" y="159"/>
                  </a:lnTo>
                  <a:lnTo>
                    <a:pt x="13" y="181"/>
                  </a:lnTo>
                  <a:lnTo>
                    <a:pt x="7" y="201"/>
                  </a:lnTo>
                  <a:lnTo>
                    <a:pt x="4" y="223"/>
                  </a:lnTo>
                  <a:lnTo>
                    <a:pt x="1" y="243"/>
                  </a:lnTo>
                  <a:lnTo>
                    <a:pt x="0" y="264"/>
                  </a:lnTo>
                  <a:lnTo>
                    <a:pt x="1" y="283"/>
                  </a:lnTo>
                  <a:lnTo>
                    <a:pt x="5" y="302"/>
                  </a:lnTo>
                  <a:lnTo>
                    <a:pt x="8" y="320"/>
                  </a:lnTo>
                  <a:lnTo>
                    <a:pt x="14" y="337"/>
                  </a:lnTo>
                  <a:lnTo>
                    <a:pt x="22" y="352"/>
                  </a:lnTo>
                  <a:lnTo>
                    <a:pt x="29" y="368"/>
                  </a:lnTo>
                  <a:lnTo>
                    <a:pt x="40" y="381"/>
                  </a:lnTo>
                  <a:lnTo>
                    <a:pt x="51" y="392"/>
                  </a:lnTo>
                  <a:lnTo>
                    <a:pt x="63" y="402"/>
                  </a:lnTo>
                  <a:lnTo>
                    <a:pt x="77" y="411"/>
                  </a:lnTo>
                  <a:lnTo>
                    <a:pt x="92" y="417"/>
                  </a:lnTo>
                  <a:lnTo>
                    <a:pt x="92" y="417"/>
                  </a:lnTo>
                  <a:lnTo>
                    <a:pt x="108" y="422"/>
                  </a:lnTo>
                  <a:lnTo>
                    <a:pt x="124" y="424"/>
                  </a:lnTo>
                  <a:lnTo>
                    <a:pt x="140" y="424"/>
                  </a:lnTo>
                  <a:lnTo>
                    <a:pt x="156" y="422"/>
                  </a:lnTo>
                  <a:lnTo>
                    <a:pt x="173" y="418"/>
                  </a:lnTo>
                  <a:lnTo>
                    <a:pt x="190" y="412"/>
                  </a:lnTo>
                  <a:lnTo>
                    <a:pt x="206" y="404"/>
                  </a:lnTo>
                  <a:lnTo>
                    <a:pt x="221" y="395"/>
                  </a:lnTo>
                  <a:lnTo>
                    <a:pt x="236" y="384"/>
                  </a:lnTo>
                  <a:lnTo>
                    <a:pt x="250" y="371"/>
                  </a:lnTo>
                  <a:lnTo>
                    <a:pt x="265" y="357"/>
                  </a:lnTo>
                  <a:lnTo>
                    <a:pt x="278" y="341"/>
                  </a:lnTo>
                  <a:lnTo>
                    <a:pt x="291" y="324"/>
                  </a:lnTo>
                  <a:lnTo>
                    <a:pt x="301" y="306"/>
                  </a:lnTo>
                  <a:lnTo>
                    <a:pt x="311" y="285"/>
                  </a:lnTo>
                  <a:lnTo>
                    <a:pt x="320" y="265"/>
                  </a:lnTo>
                  <a:lnTo>
                    <a:pt x="320" y="265"/>
                  </a:lnTo>
                  <a:lnTo>
                    <a:pt x="328" y="244"/>
                  </a:lnTo>
                  <a:lnTo>
                    <a:pt x="332" y="223"/>
                  </a:lnTo>
                  <a:lnTo>
                    <a:pt x="337" y="202"/>
                  </a:lnTo>
                  <a:lnTo>
                    <a:pt x="339" y="182"/>
                  </a:lnTo>
                  <a:lnTo>
                    <a:pt x="339" y="161"/>
                  </a:lnTo>
                  <a:lnTo>
                    <a:pt x="338" y="142"/>
                  </a:lnTo>
                  <a:lnTo>
                    <a:pt x="336" y="122"/>
                  </a:lnTo>
                  <a:lnTo>
                    <a:pt x="331" y="105"/>
                  </a:lnTo>
                  <a:lnTo>
                    <a:pt x="326" y="88"/>
                  </a:lnTo>
                  <a:lnTo>
                    <a:pt x="319" y="72"/>
                  </a:lnTo>
                  <a:lnTo>
                    <a:pt x="310" y="58"/>
                  </a:lnTo>
                  <a:lnTo>
                    <a:pt x="300" y="44"/>
                  </a:lnTo>
                  <a:lnTo>
                    <a:pt x="289" y="32"/>
                  </a:lnTo>
                  <a:lnTo>
                    <a:pt x="276" y="22"/>
                  </a:lnTo>
                  <a:lnTo>
                    <a:pt x="263" y="13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32" y="3"/>
                  </a:lnTo>
                  <a:lnTo>
                    <a:pt x="216" y="0"/>
                  </a:lnTo>
                  <a:lnTo>
                    <a:pt x="200" y="0"/>
                  </a:lnTo>
                  <a:lnTo>
                    <a:pt x="183" y="3"/>
                  </a:lnTo>
                  <a:lnTo>
                    <a:pt x="166" y="7"/>
                  </a:lnTo>
                  <a:lnTo>
                    <a:pt x="151" y="12"/>
                  </a:lnTo>
                  <a:lnTo>
                    <a:pt x="135" y="21"/>
                  </a:lnTo>
                  <a:lnTo>
                    <a:pt x="119" y="30"/>
                  </a:lnTo>
                  <a:lnTo>
                    <a:pt x="103" y="41"/>
                  </a:lnTo>
                  <a:lnTo>
                    <a:pt x="89" y="53"/>
                  </a:lnTo>
                  <a:lnTo>
                    <a:pt x="74" y="68"/>
                  </a:lnTo>
                  <a:lnTo>
                    <a:pt x="62" y="84"/>
                  </a:lnTo>
                  <a:lnTo>
                    <a:pt x="50" y="101"/>
                  </a:lnTo>
                  <a:lnTo>
                    <a:pt x="38" y="119"/>
                  </a:lnTo>
                  <a:lnTo>
                    <a:pt x="28" y="139"/>
                  </a:lnTo>
                  <a:lnTo>
                    <a:pt x="19" y="1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448"/>
            <p:cNvSpPr>
              <a:spLocks/>
            </p:cNvSpPr>
            <p:nvPr/>
          </p:nvSpPr>
          <p:spPr bwMode="auto">
            <a:xfrm flipH="1">
              <a:off x="7615583" y="2839694"/>
              <a:ext cx="62568" cy="104246"/>
            </a:xfrm>
            <a:custGeom>
              <a:avLst/>
              <a:gdLst>
                <a:gd name="T0" fmla="*/ 208 w 217"/>
                <a:gd name="T1" fmla="*/ 0 h 424"/>
                <a:gd name="T2" fmla="*/ 217 w 217"/>
                <a:gd name="T3" fmla="*/ 0 h 424"/>
                <a:gd name="T4" fmla="*/ 180 w 217"/>
                <a:gd name="T5" fmla="*/ 24 h 424"/>
                <a:gd name="T6" fmla="*/ 145 w 217"/>
                <a:gd name="T7" fmla="*/ 57 h 424"/>
                <a:gd name="T8" fmla="*/ 115 w 217"/>
                <a:gd name="T9" fmla="*/ 98 h 424"/>
                <a:gd name="T10" fmla="*/ 92 w 217"/>
                <a:gd name="T11" fmla="*/ 145 h 424"/>
                <a:gd name="T12" fmla="*/ 84 w 217"/>
                <a:gd name="T13" fmla="*/ 167 h 424"/>
                <a:gd name="T14" fmla="*/ 75 w 217"/>
                <a:gd name="T15" fmla="*/ 209 h 424"/>
                <a:gd name="T16" fmla="*/ 73 w 217"/>
                <a:gd name="T17" fmla="*/ 249 h 424"/>
                <a:gd name="T18" fmla="*/ 77 w 217"/>
                <a:gd name="T19" fmla="*/ 288 h 424"/>
                <a:gd name="T20" fmla="*/ 87 w 217"/>
                <a:gd name="T21" fmla="*/ 322 h 424"/>
                <a:gd name="T22" fmla="*/ 102 w 217"/>
                <a:gd name="T23" fmla="*/ 354 h 424"/>
                <a:gd name="T24" fmla="*/ 123 w 217"/>
                <a:gd name="T25" fmla="*/ 378 h 424"/>
                <a:gd name="T26" fmla="*/ 149 w 217"/>
                <a:gd name="T27" fmla="*/ 397 h 424"/>
                <a:gd name="T28" fmla="*/ 164 w 217"/>
                <a:gd name="T29" fmla="*/ 403 h 424"/>
                <a:gd name="T30" fmla="*/ 194 w 217"/>
                <a:gd name="T31" fmla="*/ 410 h 424"/>
                <a:gd name="T32" fmla="*/ 179 w 217"/>
                <a:gd name="T33" fmla="*/ 416 h 424"/>
                <a:gd name="T34" fmla="*/ 147 w 217"/>
                <a:gd name="T35" fmla="*/ 424 h 424"/>
                <a:gd name="T36" fmla="*/ 131 w 217"/>
                <a:gd name="T37" fmla="*/ 424 h 424"/>
                <a:gd name="T38" fmla="*/ 111 w 217"/>
                <a:gd name="T39" fmla="*/ 423 h 424"/>
                <a:gd name="T40" fmla="*/ 92 w 217"/>
                <a:gd name="T41" fmla="*/ 417 h 424"/>
                <a:gd name="T42" fmla="*/ 81 w 217"/>
                <a:gd name="T43" fmla="*/ 413 h 424"/>
                <a:gd name="T44" fmla="*/ 62 w 217"/>
                <a:gd name="T45" fmla="*/ 402 h 424"/>
                <a:gd name="T46" fmla="*/ 45 w 217"/>
                <a:gd name="T47" fmla="*/ 387 h 424"/>
                <a:gd name="T48" fmla="*/ 31 w 217"/>
                <a:gd name="T49" fmla="*/ 369 h 424"/>
                <a:gd name="T50" fmla="*/ 19 w 217"/>
                <a:gd name="T51" fmla="*/ 348 h 424"/>
                <a:gd name="T52" fmla="*/ 10 w 217"/>
                <a:gd name="T53" fmla="*/ 325 h 424"/>
                <a:gd name="T54" fmla="*/ 4 w 217"/>
                <a:gd name="T55" fmla="*/ 301 h 424"/>
                <a:gd name="T56" fmla="*/ 1 w 217"/>
                <a:gd name="T57" fmla="*/ 274 h 424"/>
                <a:gd name="T58" fmla="*/ 0 w 217"/>
                <a:gd name="T59" fmla="*/ 260 h 424"/>
                <a:gd name="T60" fmla="*/ 5 w 217"/>
                <a:gd name="T61" fmla="*/ 210 h 424"/>
                <a:gd name="T62" fmla="*/ 19 w 217"/>
                <a:gd name="T63" fmla="*/ 159 h 424"/>
                <a:gd name="T64" fmla="*/ 19 w 217"/>
                <a:gd name="T65" fmla="*/ 159 h 424"/>
                <a:gd name="T66" fmla="*/ 35 w 217"/>
                <a:gd name="T67" fmla="*/ 126 h 424"/>
                <a:gd name="T68" fmla="*/ 54 w 217"/>
                <a:gd name="T69" fmla="*/ 94 h 424"/>
                <a:gd name="T70" fmla="*/ 75 w 217"/>
                <a:gd name="T71" fmla="*/ 67 h 424"/>
                <a:gd name="T72" fmla="*/ 100 w 217"/>
                <a:gd name="T73" fmla="*/ 45 h 424"/>
                <a:gd name="T74" fmla="*/ 126 w 217"/>
                <a:gd name="T75" fmla="*/ 25 h 424"/>
                <a:gd name="T76" fmla="*/ 153 w 217"/>
                <a:gd name="T77" fmla="*/ 12 h 424"/>
                <a:gd name="T78" fmla="*/ 180 w 217"/>
                <a:gd name="T79" fmla="*/ 4 h 424"/>
                <a:gd name="T80" fmla="*/ 208 w 217"/>
                <a:gd name="T81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424">
                  <a:moveTo>
                    <a:pt x="208" y="0"/>
                  </a:moveTo>
                  <a:lnTo>
                    <a:pt x="208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198" y="11"/>
                  </a:lnTo>
                  <a:lnTo>
                    <a:pt x="180" y="24"/>
                  </a:lnTo>
                  <a:lnTo>
                    <a:pt x="162" y="39"/>
                  </a:lnTo>
                  <a:lnTo>
                    <a:pt x="145" y="57"/>
                  </a:lnTo>
                  <a:lnTo>
                    <a:pt x="129" y="76"/>
                  </a:lnTo>
                  <a:lnTo>
                    <a:pt x="115" y="98"/>
                  </a:lnTo>
                  <a:lnTo>
                    <a:pt x="102" y="120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84" y="167"/>
                  </a:lnTo>
                  <a:lnTo>
                    <a:pt x="79" y="187"/>
                  </a:lnTo>
                  <a:lnTo>
                    <a:pt x="75" y="209"/>
                  </a:lnTo>
                  <a:lnTo>
                    <a:pt x="73" y="229"/>
                  </a:lnTo>
                  <a:lnTo>
                    <a:pt x="73" y="249"/>
                  </a:lnTo>
                  <a:lnTo>
                    <a:pt x="74" y="269"/>
                  </a:lnTo>
                  <a:lnTo>
                    <a:pt x="77" y="288"/>
                  </a:lnTo>
                  <a:lnTo>
                    <a:pt x="81" y="306"/>
                  </a:lnTo>
                  <a:lnTo>
                    <a:pt x="87" y="322"/>
                  </a:lnTo>
                  <a:lnTo>
                    <a:pt x="93" y="338"/>
                  </a:lnTo>
                  <a:lnTo>
                    <a:pt x="102" y="354"/>
                  </a:lnTo>
                  <a:lnTo>
                    <a:pt x="111" y="366"/>
                  </a:lnTo>
                  <a:lnTo>
                    <a:pt x="123" y="378"/>
                  </a:lnTo>
                  <a:lnTo>
                    <a:pt x="135" y="388"/>
                  </a:lnTo>
                  <a:lnTo>
                    <a:pt x="149" y="397"/>
                  </a:lnTo>
                  <a:lnTo>
                    <a:pt x="164" y="403"/>
                  </a:lnTo>
                  <a:lnTo>
                    <a:pt x="164" y="403"/>
                  </a:lnTo>
                  <a:lnTo>
                    <a:pt x="180" y="408"/>
                  </a:lnTo>
                  <a:lnTo>
                    <a:pt x="194" y="410"/>
                  </a:lnTo>
                  <a:lnTo>
                    <a:pt x="194" y="410"/>
                  </a:lnTo>
                  <a:lnTo>
                    <a:pt x="179" y="416"/>
                  </a:lnTo>
                  <a:lnTo>
                    <a:pt x="163" y="420"/>
                  </a:lnTo>
                  <a:lnTo>
                    <a:pt x="147" y="424"/>
                  </a:lnTo>
                  <a:lnTo>
                    <a:pt x="131" y="424"/>
                  </a:lnTo>
                  <a:lnTo>
                    <a:pt x="131" y="424"/>
                  </a:lnTo>
                  <a:lnTo>
                    <a:pt x="121" y="424"/>
                  </a:lnTo>
                  <a:lnTo>
                    <a:pt x="111" y="423"/>
                  </a:lnTo>
                  <a:lnTo>
                    <a:pt x="101" y="420"/>
                  </a:lnTo>
                  <a:lnTo>
                    <a:pt x="92" y="417"/>
                  </a:lnTo>
                  <a:lnTo>
                    <a:pt x="92" y="417"/>
                  </a:lnTo>
                  <a:lnTo>
                    <a:pt x="81" y="413"/>
                  </a:lnTo>
                  <a:lnTo>
                    <a:pt x="71" y="408"/>
                  </a:lnTo>
                  <a:lnTo>
                    <a:pt x="62" y="402"/>
                  </a:lnTo>
                  <a:lnTo>
                    <a:pt x="53" y="395"/>
                  </a:lnTo>
                  <a:lnTo>
                    <a:pt x="45" y="387"/>
                  </a:lnTo>
                  <a:lnTo>
                    <a:pt x="37" y="378"/>
                  </a:lnTo>
                  <a:lnTo>
                    <a:pt x="31" y="369"/>
                  </a:lnTo>
                  <a:lnTo>
                    <a:pt x="25" y="359"/>
                  </a:lnTo>
                  <a:lnTo>
                    <a:pt x="19" y="348"/>
                  </a:lnTo>
                  <a:lnTo>
                    <a:pt x="14" y="337"/>
                  </a:lnTo>
                  <a:lnTo>
                    <a:pt x="10" y="325"/>
                  </a:lnTo>
                  <a:lnTo>
                    <a:pt x="7" y="312"/>
                  </a:lnTo>
                  <a:lnTo>
                    <a:pt x="4" y="301"/>
                  </a:lnTo>
                  <a:lnTo>
                    <a:pt x="2" y="287"/>
                  </a:lnTo>
                  <a:lnTo>
                    <a:pt x="1" y="27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1" y="236"/>
                  </a:lnTo>
                  <a:lnTo>
                    <a:pt x="5" y="210"/>
                  </a:lnTo>
                  <a:lnTo>
                    <a:pt x="11" y="185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7" y="142"/>
                  </a:lnTo>
                  <a:lnTo>
                    <a:pt x="35" y="126"/>
                  </a:lnTo>
                  <a:lnTo>
                    <a:pt x="44" y="109"/>
                  </a:lnTo>
                  <a:lnTo>
                    <a:pt x="54" y="94"/>
                  </a:lnTo>
                  <a:lnTo>
                    <a:pt x="64" y="80"/>
                  </a:lnTo>
                  <a:lnTo>
                    <a:pt x="75" y="67"/>
                  </a:lnTo>
                  <a:lnTo>
                    <a:pt x="88" y="55"/>
                  </a:lnTo>
                  <a:lnTo>
                    <a:pt x="100" y="45"/>
                  </a:lnTo>
                  <a:lnTo>
                    <a:pt x="112" y="34"/>
                  </a:lnTo>
                  <a:lnTo>
                    <a:pt x="126" y="25"/>
                  </a:lnTo>
                  <a:lnTo>
                    <a:pt x="138" y="18"/>
                  </a:lnTo>
                  <a:lnTo>
                    <a:pt x="153" y="12"/>
                  </a:lnTo>
                  <a:lnTo>
                    <a:pt x="166" y="7"/>
                  </a:lnTo>
                  <a:lnTo>
                    <a:pt x="180" y="4"/>
                  </a:lnTo>
                  <a:lnTo>
                    <a:pt x="194" y="1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702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449"/>
            <p:cNvSpPr>
              <a:spLocks/>
            </p:cNvSpPr>
            <p:nvPr/>
          </p:nvSpPr>
          <p:spPr bwMode="auto">
            <a:xfrm flipH="1">
              <a:off x="7615583" y="2839694"/>
              <a:ext cx="62568" cy="104246"/>
            </a:xfrm>
            <a:custGeom>
              <a:avLst/>
              <a:gdLst>
                <a:gd name="T0" fmla="*/ 208 w 217"/>
                <a:gd name="T1" fmla="*/ 0 h 424"/>
                <a:gd name="T2" fmla="*/ 217 w 217"/>
                <a:gd name="T3" fmla="*/ 0 h 424"/>
                <a:gd name="T4" fmla="*/ 180 w 217"/>
                <a:gd name="T5" fmla="*/ 24 h 424"/>
                <a:gd name="T6" fmla="*/ 145 w 217"/>
                <a:gd name="T7" fmla="*/ 57 h 424"/>
                <a:gd name="T8" fmla="*/ 115 w 217"/>
                <a:gd name="T9" fmla="*/ 98 h 424"/>
                <a:gd name="T10" fmla="*/ 92 w 217"/>
                <a:gd name="T11" fmla="*/ 145 h 424"/>
                <a:gd name="T12" fmla="*/ 84 w 217"/>
                <a:gd name="T13" fmla="*/ 167 h 424"/>
                <a:gd name="T14" fmla="*/ 75 w 217"/>
                <a:gd name="T15" fmla="*/ 209 h 424"/>
                <a:gd name="T16" fmla="*/ 73 w 217"/>
                <a:gd name="T17" fmla="*/ 249 h 424"/>
                <a:gd name="T18" fmla="*/ 77 w 217"/>
                <a:gd name="T19" fmla="*/ 288 h 424"/>
                <a:gd name="T20" fmla="*/ 87 w 217"/>
                <a:gd name="T21" fmla="*/ 322 h 424"/>
                <a:gd name="T22" fmla="*/ 102 w 217"/>
                <a:gd name="T23" fmla="*/ 354 h 424"/>
                <a:gd name="T24" fmla="*/ 123 w 217"/>
                <a:gd name="T25" fmla="*/ 378 h 424"/>
                <a:gd name="T26" fmla="*/ 149 w 217"/>
                <a:gd name="T27" fmla="*/ 397 h 424"/>
                <a:gd name="T28" fmla="*/ 164 w 217"/>
                <a:gd name="T29" fmla="*/ 403 h 424"/>
                <a:gd name="T30" fmla="*/ 194 w 217"/>
                <a:gd name="T31" fmla="*/ 410 h 424"/>
                <a:gd name="T32" fmla="*/ 179 w 217"/>
                <a:gd name="T33" fmla="*/ 416 h 424"/>
                <a:gd name="T34" fmla="*/ 147 w 217"/>
                <a:gd name="T35" fmla="*/ 424 h 424"/>
                <a:gd name="T36" fmla="*/ 131 w 217"/>
                <a:gd name="T37" fmla="*/ 424 h 424"/>
                <a:gd name="T38" fmla="*/ 111 w 217"/>
                <a:gd name="T39" fmla="*/ 423 h 424"/>
                <a:gd name="T40" fmla="*/ 92 w 217"/>
                <a:gd name="T41" fmla="*/ 417 h 424"/>
                <a:gd name="T42" fmla="*/ 81 w 217"/>
                <a:gd name="T43" fmla="*/ 413 h 424"/>
                <a:gd name="T44" fmla="*/ 62 w 217"/>
                <a:gd name="T45" fmla="*/ 402 h 424"/>
                <a:gd name="T46" fmla="*/ 45 w 217"/>
                <a:gd name="T47" fmla="*/ 387 h 424"/>
                <a:gd name="T48" fmla="*/ 31 w 217"/>
                <a:gd name="T49" fmla="*/ 369 h 424"/>
                <a:gd name="T50" fmla="*/ 19 w 217"/>
                <a:gd name="T51" fmla="*/ 348 h 424"/>
                <a:gd name="T52" fmla="*/ 10 w 217"/>
                <a:gd name="T53" fmla="*/ 325 h 424"/>
                <a:gd name="T54" fmla="*/ 4 w 217"/>
                <a:gd name="T55" fmla="*/ 301 h 424"/>
                <a:gd name="T56" fmla="*/ 1 w 217"/>
                <a:gd name="T57" fmla="*/ 274 h 424"/>
                <a:gd name="T58" fmla="*/ 0 w 217"/>
                <a:gd name="T59" fmla="*/ 260 h 424"/>
                <a:gd name="T60" fmla="*/ 5 w 217"/>
                <a:gd name="T61" fmla="*/ 210 h 424"/>
                <a:gd name="T62" fmla="*/ 19 w 217"/>
                <a:gd name="T63" fmla="*/ 159 h 424"/>
                <a:gd name="T64" fmla="*/ 19 w 217"/>
                <a:gd name="T65" fmla="*/ 159 h 424"/>
                <a:gd name="T66" fmla="*/ 35 w 217"/>
                <a:gd name="T67" fmla="*/ 126 h 424"/>
                <a:gd name="T68" fmla="*/ 54 w 217"/>
                <a:gd name="T69" fmla="*/ 94 h 424"/>
                <a:gd name="T70" fmla="*/ 75 w 217"/>
                <a:gd name="T71" fmla="*/ 67 h 424"/>
                <a:gd name="T72" fmla="*/ 100 w 217"/>
                <a:gd name="T73" fmla="*/ 45 h 424"/>
                <a:gd name="T74" fmla="*/ 126 w 217"/>
                <a:gd name="T75" fmla="*/ 25 h 424"/>
                <a:gd name="T76" fmla="*/ 153 w 217"/>
                <a:gd name="T77" fmla="*/ 12 h 424"/>
                <a:gd name="T78" fmla="*/ 180 w 217"/>
                <a:gd name="T79" fmla="*/ 4 h 424"/>
                <a:gd name="T80" fmla="*/ 208 w 217"/>
                <a:gd name="T81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424">
                  <a:moveTo>
                    <a:pt x="208" y="0"/>
                  </a:moveTo>
                  <a:lnTo>
                    <a:pt x="208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198" y="11"/>
                  </a:lnTo>
                  <a:lnTo>
                    <a:pt x="180" y="24"/>
                  </a:lnTo>
                  <a:lnTo>
                    <a:pt x="162" y="39"/>
                  </a:lnTo>
                  <a:lnTo>
                    <a:pt x="145" y="57"/>
                  </a:lnTo>
                  <a:lnTo>
                    <a:pt x="129" y="76"/>
                  </a:lnTo>
                  <a:lnTo>
                    <a:pt x="115" y="98"/>
                  </a:lnTo>
                  <a:lnTo>
                    <a:pt x="102" y="120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84" y="167"/>
                  </a:lnTo>
                  <a:lnTo>
                    <a:pt x="79" y="187"/>
                  </a:lnTo>
                  <a:lnTo>
                    <a:pt x="75" y="209"/>
                  </a:lnTo>
                  <a:lnTo>
                    <a:pt x="73" y="229"/>
                  </a:lnTo>
                  <a:lnTo>
                    <a:pt x="73" y="249"/>
                  </a:lnTo>
                  <a:lnTo>
                    <a:pt x="74" y="269"/>
                  </a:lnTo>
                  <a:lnTo>
                    <a:pt x="77" y="288"/>
                  </a:lnTo>
                  <a:lnTo>
                    <a:pt x="81" y="306"/>
                  </a:lnTo>
                  <a:lnTo>
                    <a:pt x="87" y="322"/>
                  </a:lnTo>
                  <a:lnTo>
                    <a:pt x="93" y="338"/>
                  </a:lnTo>
                  <a:lnTo>
                    <a:pt x="102" y="354"/>
                  </a:lnTo>
                  <a:lnTo>
                    <a:pt x="111" y="366"/>
                  </a:lnTo>
                  <a:lnTo>
                    <a:pt x="123" y="378"/>
                  </a:lnTo>
                  <a:lnTo>
                    <a:pt x="135" y="388"/>
                  </a:lnTo>
                  <a:lnTo>
                    <a:pt x="149" y="397"/>
                  </a:lnTo>
                  <a:lnTo>
                    <a:pt x="164" y="403"/>
                  </a:lnTo>
                  <a:lnTo>
                    <a:pt x="164" y="403"/>
                  </a:lnTo>
                  <a:lnTo>
                    <a:pt x="180" y="408"/>
                  </a:lnTo>
                  <a:lnTo>
                    <a:pt x="194" y="410"/>
                  </a:lnTo>
                  <a:lnTo>
                    <a:pt x="194" y="410"/>
                  </a:lnTo>
                  <a:lnTo>
                    <a:pt x="179" y="416"/>
                  </a:lnTo>
                  <a:lnTo>
                    <a:pt x="163" y="420"/>
                  </a:lnTo>
                  <a:lnTo>
                    <a:pt x="147" y="424"/>
                  </a:lnTo>
                  <a:lnTo>
                    <a:pt x="131" y="424"/>
                  </a:lnTo>
                  <a:lnTo>
                    <a:pt x="131" y="424"/>
                  </a:lnTo>
                  <a:lnTo>
                    <a:pt x="121" y="424"/>
                  </a:lnTo>
                  <a:lnTo>
                    <a:pt x="111" y="423"/>
                  </a:lnTo>
                  <a:lnTo>
                    <a:pt x="101" y="420"/>
                  </a:lnTo>
                  <a:lnTo>
                    <a:pt x="92" y="417"/>
                  </a:lnTo>
                  <a:lnTo>
                    <a:pt x="92" y="417"/>
                  </a:lnTo>
                  <a:lnTo>
                    <a:pt x="81" y="413"/>
                  </a:lnTo>
                  <a:lnTo>
                    <a:pt x="71" y="408"/>
                  </a:lnTo>
                  <a:lnTo>
                    <a:pt x="62" y="402"/>
                  </a:lnTo>
                  <a:lnTo>
                    <a:pt x="53" y="395"/>
                  </a:lnTo>
                  <a:lnTo>
                    <a:pt x="45" y="387"/>
                  </a:lnTo>
                  <a:lnTo>
                    <a:pt x="37" y="378"/>
                  </a:lnTo>
                  <a:lnTo>
                    <a:pt x="31" y="369"/>
                  </a:lnTo>
                  <a:lnTo>
                    <a:pt x="25" y="359"/>
                  </a:lnTo>
                  <a:lnTo>
                    <a:pt x="19" y="348"/>
                  </a:lnTo>
                  <a:lnTo>
                    <a:pt x="14" y="337"/>
                  </a:lnTo>
                  <a:lnTo>
                    <a:pt x="10" y="325"/>
                  </a:lnTo>
                  <a:lnTo>
                    <a:pt x="7" y="312"/>
                  </a:lnTo>
                  <a:lnTo>
                    <a:pt x="4" y="301"/>
                  </a:lnTo>
                  <a:lnTo>
                    <a:pt x="2" y="287"/>
                  </a:lnTo>
                  <a:lnTo>
                    <a:pt x="1" y="27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1" y="236"/>
                  </a:lnTo>
                  <a:lnTo>
                    <a:pt x="5" y="210"/>
                  </a:lnTo>
                  <a:lnTo>
                    <a:pt x="11" y="185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7" y="142"/>
                  </a:lnTo>
                  <a:lnTo>
                    <a:pt x="35" y="126"/>
                  </a:lnTo>
                  <a:lnTo>
                    <a:pt x="44" y="109"/>
                  </a:lnTo>
                  <a:lnTo>
                    <a:pt x="54" y="94"/>
                  </a:lnTo>
                  <a:lnTo>
                    <a:pt x="64" y="80"/>
                  </a:lnTo>
                  <a:lnTo>
                    <a:pt x="75" y="67"/>
                  </a:lnTo>
                  <a:lnTo>
                    <a:pt x="88" y="55"/>
                  </a:lnTo>
                  <a:lnTo>
                    <a:pt x="100" y="45"/>
                  </a:lnTo>
                  <a:lnTo>
                    <a:pt x="112" y="34"/>
                  </a:lnTo>
                  <a:lnTo>
                    <a:pt x="126" y="25"/>
                  </a:lnTo>
                  <a:lnTo>
                    <a:pt x="138" y="18"/>
                  </a:lnTo>
                  <a:lnTo>
                    <a:pt x="153" y="12"/>
                  </a:lnTo>
                  <a:lnTo>
                    <a:pt x="166" y="7"/>
                  </a:lnTo>
                  <a:lnTo>
                    <a:pt x="180" y="4"/>
                  </a:lnTo>
                  <a:lnTo>
                    <a:pt x="194" y="1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50"/>
            <p:cNvSpPr>
              <a:spLocks/>
            </p:cNvSpPr>
            <p:nvPr/>
          </p:nvSpPr>
          <p:spPr bwMode="auto">
            <a:xfrm flipH="1">
              <a:off x="7603417" y="2841431"/>
              <a:ext cx="53878" cy="100771"/>
            </a:xfrm>
            <a:custGeom>
              <a:avLst/>
              <a:gdLst>
                <a:gd name="T0" fmla="*/ 174 w 183"/>
                <a:gd name="T1" fmla="*/ 2 h 412"/>
                <a:gd name="T2" fmla="*/ 174 w 183"/>
                <a:gd name="T3" fmla="*/ 3 h 412"/>
                <a:gd name="T4" fmla="*/ 174 w 183"/>
                <a:gd name="T5" fmla="*/ 3 h 412"/>
                <a:gd name="T6" fmla="*/ 179 w 183"/>
                <a:gd name="T7" fmla="*/ 21 h 412"/>
                <a:gd name="T8" fmla="*/ 182 w 183"/>
                <a:gd name="T9" fmla="*/ 44 h 412"/>
                <a:gd name="T10" fmla="*/ 183 w 183"/>
                <a:gd name="T11" fmla="*/ 56 h 412"/>
                <a:gd name="T12" fmla="*/ 183 w 183"/>
                <a:gd name="T13" fmla="*/ 70 h 412"/>
                <a:gd name="T14" fmla="*/ 182 w 183"/>
                <a:gd name="T15" fmla="*/ 84 h 412"/>
                <a:gd name="T16" fmla="*/ 180 w 183"/>
                <a:gd name="T17" fmla="*/ 98 h 412"/>
                <a:gd name="T18" fmla="*/ 178 w 183"/>
                <a:gd name="T19" fmla="*/ 114 h 412"/>
                <a:gd name="T20" fmla="*/ 173 w 183"/>
                <a:gd name="T21" fmla="*/ 130 h 412"/>
                <a:gd name="T22" fmla="*/ 167 w 183"/>
                <a:gd name="T23" fmla="*/ 148 h 412"/>
                <a:gd name="T24" fmla="*/ 161 w 183"/>
                <a:gd name="T25" fmla="*/ 165 h 412"/>
                <a:gd name="T26" fmla="*/ 152 w 183"/>
                <a:gd name="T27" fmla="*/ 183 h 412"/>
                <a:gd name="T28" fmla="*/ 142 w 183"/>
                <a:gd name="T29" fmla="*/ 203 h 412"/>
                <a:gd name="T30" fmla="*/ 129 w 183"/>
                <a:gd name="T31" fmla="*/ 222 h 412"/>
                <a:gd name="T32" fmla="*/ 115 w 183"/>
                <a:gd name="T33" fmla="*/ 242 h 412"/>
                <a:gd name="T34" fmla="*/ 115 w 183"/>
                <a:gd name="T35" fmla="*/ 242 h 412"/>
                <a:gd name="T36" fmla="*/ 93 w 183"/>
                <a:gd name="T37" fmla="*/ 271 h 412"/>
                <a:gd name="T38" fmla="*/ 75 w 183"/>
                <a:gd name="T39" fmla="*/ 297 h 412"/>
                <a:gd name="T40" fmla="*/ 61 w 183"/>
                <a:gd name="T41" fmla="*/ 320 h 412"/>
                <a:gd name="T42" fmla="*/ 47 w 183"/>
                <a:gd name="T43" fmla="*/ 342 h 412"/>
                <a:gd name="T44" fmla="*/ 37 w 183"/>
                <a:gd name="T45" fmla="*/ 363 h 412"/>
                <a:gd name="T46" fmla="*/ 29 w 183"/>
                <a:gd name="T47" fmla="*/ 380 h 412"/>
                <a:gd name="T48" fmla="*/ 23 w 183"/>
                <a:gd name="T49" fmla="*/ 397 h 412"/>
                <a:gd name="T50" fmla="*/ 18 w 183"/>
                <a:gd name="T51" fmla="*/ 412 h 412"/>
                <a:gd name="T52" fmla="*/ 18 w 183"/>
                <a:gd name="T53" fmla="*/ 412 h 412"/>
                <a:gd name="T54" fmla="*/ 18 w 183"/>
                <a:gd name="T55" fmla="*/ 412 h 412"/>
                <a:gd name="T56" fmla="*/ 8 w 183"/>
                <a:gd name="T57" fmla="*/ 409 h 412"/>
                <a:gd name="T58" fmla="*/ 0 w 183"/>
                <a:gd name="T59" fmla="*/ 405 h 412"/>
                <a:gd name="T60" fmla="*/ 0 w 183"/>
                <a:gd name="T61" fmla="*/ 405 h 412"/>
                <a:gd name="T62" fmla="*/ 1 w 183"/>
                <a:gd name="T63" fmla="*/ 388 h 412"/>
                <a:gd name="T64" fmla="*/ 5 w 183"/>
                <a:gd name="T65" fmla="*/ 372 h 412"/>
                <a:gd name="T66" fmla="*/ 9 w 183"/>
                <a:gd name="T67" fmla="*/ 355 h 412"/>
                <a:gd name="T68" fmla="*/ 17 w 183"/>
                <a:gd name="T69" fmla="*/ 336 h 412"/>
                <a:gd name="T70" fmla="*/ 27 w 183"/>
                <a:gd name="T71" fmla="*/ 315 h 412"/>
                <a:gd name="T72" fmla="*/ 41 w 183"/>
                <a:gd name="T73" fmla="*/ 292 h 412"/>
                <a:gd name="T74" fmla="*/ 56 w 183"/>
                <a:gd name="T75" fmla="*/ 266 h 412"/>
                <a:gd name="T76" fmla="*/ 75 w 183"/>
                <a:gd name="T77" fmla="*/ 239 h 412"/>
                <a:gd name="T78" fmla="*/ 75 w 183"/>
                <a:gd name="T79" fmla="*/ 239 h 412"/>
                <a:gd name="T80" fmla="*/ 90 w 183"/>
                <a:gd name="T81" fmla="*/ 219 h 412"/>
                <a:gd name="T82" fmla="*/ 103 w 183"/>
                <a:gd name="T83" fmla="*/ 200 h 412"/>
                <a:gd name="T84" fmla="*/ 115 w 183"/>
                <a:gd name="T85" fmla="*/ 180 h 412"/>
                <a:gd name="T86" fmla="*/ 125 w 183"/>
                <a:gd name="T87" fmla="*/ 162 h 412"/>
                <a:gd name="T88" fmla="*/ 134 w 183"/>
                <a:gd name="T89" fmla="*/ 144 h 412"/>
                <a:gd name="T90" fmla="*/ 141 w 183"/>
                <a:gd name="T91" fmla="*/ 127 h 412"/>
                <a:gd name="T92" fmla="*/ 147 w 183"/>
                <a:gd name="T93" fmla="*/ 111 h 412"/>
                <a:gd name="T94" fmla="*/ 152 w 183"/>
                <a:gd name="T95" fmla="*/ 95 h 412"/>
                <a:gd name="T96" fmla="*/ 156 w 183"/>
                <a:gd name="T97" fmla="*/ 80 h 412"/>
                <a:gd name="T98" fmla="*/ 160 w 183"/>
                <a:gd name="T99" fmla="*/ 66 h 412"/>
                <a:gd name="T100" fmla="*/ 164 w 183"/>
                <a:gd name="T101" fmla="*/ 40 h 412"/>
                <a:gd name="T102" fmla="*/ 165 w 183"/>
                <a:gd name="T103" fmla="*/ 18 h 412"/>
                <a:gd name="T104" fmla="*/ 165 w 183"/>
                <a:gd name="T105" fmla="*/ 0 h 412"/>
                <a:gd name="T106" fmla="*/ 165 w 183"/>
                <a:gd name="T107" fmla="*/ 0 h 412"/>
                <a:gd name="T108" fmla="*/ 174 w 183"/>
                <a:gd name="T109" fmla="*/ 2 h 412"/>
                <a:gd name="T110" fmla="*/ 174 w 183"/>
                <a:gd name="T111" fmla="*/ 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3" h="412">
                  <a:moveTo>
                    <a:pt x="174" y="2"/>
                  </a:moveTo>
                  <a:lnTo>
                    <a:pt x="174" y="3"/>
                  </a:lnTo>
                  <a:lnTo>
                    <a:pt x="174" y="3"/>
                  </a:lnTo>
                  <a:lnTo>
                    <a:pt x="179" y="21"/>
                  </a:lnTo>
                  <a:lnTo>
                    <a:pt x="182" y="44"/>
                  </a:lnTo>
                  <a:lnTo>
                    <a:pt x="183" y="56"/>
                  </a:lnTo>
                  <a:lnTo>
                    <a:pt x="183" y="70"/>
                  </a:lnTo>
                  <a:lnTo>
                    <a:pt x="182" y="84"/>
                  </a:lnTo>
                  <a:lnTo>
                    <a:pt x="180" y="98"/>
                  </a:lnTo>
                  <a:lnTo>
                    <a:pt x="178" y="114"/>
                  </a:lnTo>
                  <a:lnTo>
                    <a:pt x="173" y="130"/>
                  </a:lnTo>
                  <a:lnTo>
                    <a:pt x="167" y="148"/>
                  </a:lnTo>
                  <a:lnTo>
                    <a:pt x="161" y="165"/>
                  </a:lnTo>
                  <a:lnTo>
                    <a:pt x="152" y="183"/>
                  </a:lnTo>
                  <a:lnTo>
                    <a:pt x="142" y="203"/>
                  </a:lnTo>
                  <a:lnTo>
                    <a:pt x="129" y="222"/>
                  </a:lnTo>
                  <a:lnTo>
                    <a:pt x="115" y="242"/>
                  </a:lnTo>
                  <a:lnTo>
                    <a:pt x="115" y="242"/>
                  </a:lnTo>
                  <a:lnTo>
                    <a:pt x="93" y="271"/>
                  </a:lnTo>
                  <a:lnTo>
                    <a:pt x="75" y="297"/>
                  </a:lnTo>
                  <a:lnTo>
                    <a:pt x="61" y="320"/>
                  </a:lnTo>
                  <a:lnTo>
                    <a:pt x="47" y="342"/>
                  </a:lnTo>
                  <a:lnTo>
                    <a:pt x="37" y="363"/>
                  </a:lnTo>
                  <a:lnTo>
                    <a:pt x="29" y="380"/>
                  </a:lnTo>
                  <a:lnTo>
                    <a:pt x="23" y="397"/>
                  </a:lnTo>
                  <a:lnTo>
                    <a:pt x="18" y="412"/>
                  </a:lnTo>
                  <a:lnTo>
                    <a:pt x="18" y="412"/>
                  </a:lnTo>
                  <a:lnTo>
                    <a:pt x="18" y="412"/>
                  </a:lnTo>
                  <a:lnTo>
                    <a:pt x="8" y="409"/>
                  </a:lnTo>
                  <a:lnTo>
                    <a:pt x="0" y="405"/>
                  </a:lnTo>
                  <a:lnTo>
                    <a:pt x="0" y="405"/>
                  </a:lnTo>
                  <a:lnTo>
                    <a:pt x="1" y="388"/>
                  </a:lnTo>
                  <a:lnTo>
                    <a:pt x="5" y="372"/>
                  </a:lnTo>
                  <a:lnTo>
                    <a:pt x="9" y="355"/>
                  </a:lnTo>
                  <a:lnTo>
                    <a:pt x="17" y="336"/>
                  </a:lnTo>
                  <a:lnTo>
                    <a:pt x="27" y="315"/>
                  </a:lnTo>
                  <a:lnTo>
                    <a:pt x="41" y="292"/>
                  </a:lnTo>
                  <a:lnTo>
                    <a:pt x="56" y="266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90" y="219"/>
                  </a:lnTo>
                  <a:lnTo>
                    <a:pt x="103" y="200"/>
                  </a:lnTo>
                  <a:lnTo>
                    <a:pt x="115" y="180"/>
                  </a:lnTo>
                  <a:lnTo>
                    <a:pt x="125" y="162"/>
                  </a:lnTo>
                  <a:lnTo>
                    <a:pt x="134" y="144"/>
                  </a:lnTo>
                  <a:lnTo>
                    <a:pt x="141" y="127"/>
                  </a:lnTo>
                  <a:lnTo>
                    <a:pt x="147" y="111"/>
                  </a:lnTo>
                  <a:lnTo>
                    <a:pt x="152" y="95"/>
                  </a:lnTo>
                  <a:lnTo>
                    <a:pt x="156" y="80"/>
                  </a:lnTo>
                  <a:lnTo>
                    <a:pt x="160" y="66"/>
                  </a:lnTo>
                  <a:lnTo>
                    <a:pt x="164" y="40"/>
                  </a:lnTo>
                  <a:lnTo>
                    <a:pt x="165" y="18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solidFill>
              <a:srgbClr val="4B1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51"/>
            <p:cNvSpPr>
              <a:spLocks/>
            </p:cNvSpPr>
            <p:nvPr/>
          </p:nvSpPr>
          <p:spPr bwMode="auto">
            <a:xfrm flipH="1">
              <a:off x="7778955" y="2818844"/>
              <a:ext cx="111232" cy="95559"/>
            </a:xfrm>
            <a:custGeom>
              <a:avLst/>
              <a:gdLst>
                <a:gd name="T0" fmla="*/ 312 w 386"/>
                <a:gd name="T1" fmla="*/ 89 h 385"/>
                <a:gd name="T2" fmla="*/ 278 w 386"/>
                <a:gd name="T3" fmla="*/ 59 h 385"/>
                <a:gd name="T4" fmla="*/ 242 w 386"/>
                <a:gd name="T5" fmla="*/ 35 h 385"/>
                <a:gd name="T6" fmla="*/ 206 w 386"/>
                <a:gd name="T7" fmla="*/ 16 h 385"/>
                <a:gd name="T8" fmla="*/ 169 w 386"/>
                <a:gd name="T9" fmla="*/ 5 h 385"/>
                <a:gd name="T10" fmla="*/ 132 w 386"/>
                <a:gd name="T11" fmla="*/ 0 h 385"/>
                <a:gd name="T12" fmla="*/ 99 w 386"/>
                <a:gd name="T13" fmla="*/ 3 h 385"/>
                <a:gd name="T14" fmla="*/ 67 w 386"/>
                <a:gd name="T15" fmla="*/ 13 h 385"/>
                <a:gd name="T16" fmla="*/ 40 w 386"/>
                <a:gd name="T17" fmla="*/ 30 h 385"/>
                <a:gd name="T18" fmla="*/ 29 w 386"/>
                <a:gd name="T19" fmla="*/ 42 h 385"/>
                <a:gd name="T20" fmla="*/ 12 w 386"/>
                <a:gd name="T21" fmla="*/ 69 h 385"/>
                <a:gd name="T22" fmla="*/ 2 w 386"/>
                <a:gd name="T23" fmla="*/ 100 h 385"/>
                <a:gd name="T24" fmla="*/ 0 w 386"/>
                <a:gd name="T25" fmla="*/ 134 h 385"/>
                <a:gd name="T26" fmla="*/ 4 w 386"/>
                <a:gd name="T27" fmla="*/ 170 h 385"/>
                <a:gd name="T28" fmla="*/ 16 w 386"/>
                <a:gd name="T29" fmla="*/ 207 h 385"/>
                <a:gd name="T30" fmla="*/ 34 w 386"/>
                <a:gd name="T31" fmla="*/ 243 h 385"/>
                <a:gd name="T32" fmla="*/ 59 w 386"/>
                <a:gd name="T33" fmla="*/ 279 h 385"/>
                <a:gd name="T34" fmla="*/ 74 w 386"/>
                <a:gd name="T35" fmla="*/ 296 h 385"/>
                <a:gd name="T36" fmla="*/ 108 w 386"/>
                <a:gd name="T37" fmla="*/ 326 h 385"/>
                <a:gd name="T38" fmla="*/ 142 w 386"/>
                <a:gd name="T39" fmla="*/ 351 h 385"/>
                <a:gd name="T40" fmla="*/ 179 w 386"/>
                <a:gd name="T41" fmla="*/ 368 h 385"/>
                <a:gd name="T42" fmla="*/ 216 w 386"/>
                <a:gd name="T43" fmla="*/ 380 h 385"/>
                <a:gd name="T44" fmla="*/ 252 w 386"/>
                <a:gd name="T45" fmla="*/ 385 h 385"/>
                <a:gd name="T46" fmla="*/ 287 w 386"/>
                <a:gd name="T47" fmla="*/ 383 h 385"/>
                <a:gd name="T48" fmla="*/ 319 w 386"/>
                <a:gd name="T49" fmla="*/ 372 h 385"/>
                <a:gd name="T50" fmla="*/ 345 w 386"/>
                <a:gd name="T51" fmla="*/ 354 h 385"/>
                <a:gd name="T52" fmla="*/ 357 w 386"/>
                <a:gd name="T53" fmla="*/ 343 h 385"/>
                <a:gd name="T54" fmla="*/ 374 w 386"/>
                <a:gd name="T55" fmla="*/ 317 h 385"/>
                <a:gd name="T56" fmla="*/ 384 w 386"/>
                <a:gd name="T57" fmla="*/ 285 h 385"/>
                <a:gd name="T58" fmla="*/ 386 w 386"/>
                <a:gd name="T59" fmla="*/ 252 h 385"/>
                <a:gd name="T60" fmla="*/ 381 w 386"/>
                <a:gd name="T61" fmla="*/ 216 h 385"/>
                <a:gd name="T62" fmla="*/ 370 w 386"/>
                <a:gd name="T63" fmla="*/ 178 h 385"/>
                <a:gd name="T64" fmla="*/ 351 w 386"/>
                <a:gd name="T65" fmla="*/ 142 h 385"/>
                <a:gd name="T66" fmla="*/ 326 w 386"/>
                <a:gd name="T67" fmla="*/ 10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6" h="385">
                  <a:moveTo>
                    <a:pt x="312" y="89"/>
                  </a:moveTo>
                  <a:lnTo>
                    <a:pt x="312" y="89"/>
                  </a:lnTo>
                  <a:lnTo>
                    <a:pt x="295" y="74"/>
                  </a:lnTo>
                  <a:lnTo>
                    <a:pt x="278" y="59"/>
                  </a:lnTo>
                  <a:lnTo>
                    <a:pt x="260" y="46"/>
                  </a:lnTo>
                  <a:lnTo>
                    <a:pt x="242" y="35"/>
                  </a:lnTo>
                  <a:lnTo>
                    <a:pt x="224" y="24"/>
                  </a:lnTo>
                  <a:lnTo>
                    <a:pt x="206" y="16"/>
                  </a:lnTo>
                  <a:lnTo>
                    <a:pt x="187" y="10"/>
                  </a:lnTo>
                  <a:lnTo>
                    <a:pt x="169" y="5"/>
                  </a:lnTo>
                  <a:lnTo>
                    <a:pt x="150" y="2"/>
                  </a:lnTo>
                  <a:lnTo>
                    <a:pt x="132" y="0"/>
                  </a:lnTo>
                  <a:lnTo>
                    <a:pt x="115" y="1"/>
                  </a:lnTo>
                  <a:lnTo>
                    <a:pt x="99" y="3"/>
                  </a:lnTo>
                  <a:lnTo>
                    <a:pt x="83" y="8"/>
                  </a:lnTo>
                  <a:lnTo>
                    <a:pt x="67" y="13"/>
                  </a:lnTo>
                  <a:lnTo>
                    <a:pt x="54" y="2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9"/>
                  </a:lnTo>
                  <a:lnTo>
                    <a:pt x="7" y="83"/>
                  </a:lnTo>
                  <a:lnTo>
                    <a:pt x="2" y="100"/>
                  </a:lnTo>
                  <a:lnTo>
                    <a:pt x="0" y="117"/>
                  </a:lnTo>
                  <a:lnTo>
                    <a:pt x="0" y="134"/>
                  </a:lnTo>
                  <a:lnTo>
                    <a:pt x="1" y="151"/>
                  </a:lnTo>
                  <a:lnTo>
                    <a:pt x="4" y="170"/>
                  </a:lnTo>
                  <a:lnTo>
                    <a:pt x="9" y="188"/>
                  </a:lnTo>
                  <a:lnTo>
                    <a:pt x="16" y="207"/>
                  </a:lnTo>
                  <a:lnTo>
                    <a:pt x="25" y="225"/>
                  </a:lnTo>
                  <a:lnTo>
                    <a:pt x="34" y="243"/>
                  </a:lnTo>
                  <a:lnTo>
                    <a:pt x="46" y="262"/>
                  </a:lnTo>
                  <a:lnTo>
                    <a:pt x="59" y="279"/>
                  </a:lnTo>
                  <a:lnTo>
                    <a:pt x="74" y="296"/>
                  </a:lnTo>
                  <a:lnTo>
                    <a:pt x="74" y="296"/>
                  </a:lnTo>
                  <a:lnTo>
                    <a:pt x="90" y="312"/>
                  </a:lnTo>
                  <a:lnTo>
                    <a:pt x="108" y="326"/>
                  </a:lnTo>
                  <a:lnTo>
                    <a:pt x="124" y="339"/>
                  </a:lnTo>
                  <a:lnTo>
                    <a:pt x="142" y="351"/>
                  </a:lnTo>
                  <a:lnTo>
                    <a:pt x="161" y="361"/>
                  </a:lnTo>
                  <a:lnTo>
                    <a:pt x="179" y="368"/>
                  </a:lnTo>
                  <a:lnTo>
                    <a:pt x="199" y="375"/>
                  </a:lnTo>
                  <a:lnTo>
                    <a:pt x="216" y="380"/>
                  </a:lnTo>
                  <a:lnTo>
                    <a:pt x="234" y="384"/>
                  </a:lnTo>
                  <a:lnTo>
                    <a:pt x="252" y="385"/>
                  </a:lnTo>
                  <a:lnTo>
                    <a:pt x="270" y="385"/>
                  </a:lnTo>
                  <a:lnTo>
                    <a:pt x="287" y="383"/>
                  </a:lnTo>
                  <a:lnTo>
                    <a:pt x="303" y="378"/>
                  </a:lnTo>
                  <a:lnTo>
                    <a:pt x="319" y="372"/>
                  </a:lnTo>
                  <a:lnTo>
                    <a:pt x="332" y="36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57" y="343"/>
                  </a:lnTo>
                  <a:lnTo>
                    <a:pt x="366" y="331"/>
                  </a:lnTo>
                  <a:lnTo>
                    <a:pt x="374" y="317"/>
                  </a:lnTo>
                  <a:lnTo>
                    <a:pt x="379" y="302"/>
                  </a:lnTo>
                  <a:lnTo>
                    <a:pt x="384" y="285"/>
                  </a:lnTo>
                  <a:lnTo>
                    <a:pt x="386" y="269"/>
                  </a:lnTo>
                  <a:lnTo>
                    <a:pt x="386" y="252"/>
                  </a:lnTo>
                  <a:lnTo>
                    <a:pt x="385" y="234"/>
                  </a:lnTo>
                  <a:lnTo>
                    <a:pt x="381" y="216"/>
                  </a:lnTo>
                  <a:lnTo>
                    <a:pt x="376" y="197"/>
                  </a:lnTo>
                  <a:lnTo>
                    <a:pt x="370" y="178"/>
                  </a:lnTo>
                  <a:lnTo>
                    <a:pt x="361" y="160"/>
                  </a:lnTo>
                  <a:lnTo>
                    <a:pt x="351" y="142"/>
                  </a:lnTo>
                  <a:lnTo>
                    <a:pt x="340" y="124"/>
                  </a:lnTo>
                  <a:lnTo>
                    <a:pt x="326" y="106"/>
                  </a:lnTo>
                  <a:lnTo>
                    <a:pt x="312" y="89"/>
                  </a:lnTo>
                  <a:close/>
                </a:path>
              </a:pathLst>
            </a:custGeom>
            <a:solidFill>
              <a:srgbClr val="7E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52"/>
            <p:cNvSpPr>
              <a:spLocks/>
            </p:cNvSpPr>
            <p:nvPr/>
          </p:nvSpPr>
          <p:spPr bwMode="auto">
            <a:xfrm flipH="1">
              <a:off x="7778955" y="2818844"/>
              <a:ext cx="111232" cy="95559"/>
            </a:xfrm>
            <a:custGeom>
              <a:avLst/>
              <a:gdLst>
                <a:gd name="T0" fmla="*/ 312 w 386"/>
                <a:gd name="T1" fmla="*/ 89 h 385"/>
                <a:gd name="T2" fmla="*/ 278 w 386"/>
                <a:gd name="T3" fmla="*/ 59 h 385"/>
                <a:gd name="T4" fmla="*/ 242 w 386"/>
                <a:gd name="T5" fmla="*/ 35 h 385"/>
                <a:gd name="T6" fmla="*/ 206 w 386"/>
                <a:gd name="T7" fmla="*/ 16 h 385"/>
                <a:gd name="T8" fmla="*/ 169 w 386"/>
                <a:gd name="T9" fmla="*/ 5 h 385"/>
                <a:gd name="T10" fmla="*/ 132 w 386"/>
                <a:gd name="T11" fmla="*/ 0 h 385"/>
                <a:gd name="T12" fmla="*/ 99 w 386"/>
                <a:gd name="T13" fmla="*/ 3 h 385"/>
                <a:gd name="T14" fmla="*/ 67 w 386"/>
                <a:gd name="T15" fmla="*/ 13 h 385"/>
                <a:gd name="T16" fmla="*/ 40 w 386"/>
                <a:gd name="T17" fmla="*/ 30 h 385"/>
                <a:gd name="T18" fmla="*/ 29 w 386"/>
                <a:gd name="T19" fmla="*/ 42 h 385"/>
                <a:gd name="T20" fmla="*/ 12 w 386"/>
                <a:gd name="T21" fmla="*/ 69 h 385"/>
                <a:gd name="T22" fmla="*/ 2 w 386"/>
                <a:gd name="T23" fmla="*/ 100 h 385"/>
                <a:gd name="T24" fmla="*/ 0 w 386"/>
                <a:gd name="T25" fmla="*/ 134 h 385"/>
                <a:gd name="T26" fmla="*/ 4 w 386"/>
                <a:gd name="T27" fmla="*/ 170 h 385"/>
                <a:gd name="T28" fmla="*/ 16 w 386"/>
                <a:gd name="T29" fmla="*/ 207 h 385"/>
                <a:gd name="T30" fmla="*/ 34 w 386"/>
                <a:gd name="T31" fmla="*/ 243 h 385"/>
                <a:gd name="T32" fmla="*/ 59 w 386"/>
                <a:gd name="T33" fmla="*/ 279 h 385"/>
                <a:gd name="T34" fmla="*/ 74 w 386"/>
                <a:gd name="T35" fmla="*/ 296 h 385"/>
                <a:gd name="T36" fmla="*/ 108 w 386"/>
                <a:gd name="T37" fmla="*/ 326 h 385"/>
                <a:gd name="T38" fmla="*/ 142 w 386"/>
                <a:gd name="T39" fmla="*/ 351 h 385"/>
                <a:gd name="T40" fmla="*/ 179 w 386"/>
                <a:gd name="T41" fmla="*/ 368 h 385"/>
                <a:gd name="T42" fmla="*/ 216 w 386"/>
                <a:gd name="T43" fmla="*/ 380 h 385"/>
                <a:gd name="T44" fmla="*/ 252 w 386"/>
                <a:gd name="T45" fmla="*/ 385 h 385"/>
                <a:gd name="T46" fmla="*/ 287 w 386"/>
                <a:gd name="T47" fmla="*/ 383 h 385"/>
                <a:gd name="T48" fmla="*/ 319 w 386"/>
                <a:gd name="T49" fmla="*/ 372 h 385"/>
                <a:gd name="T50" fmla="*/ 345 w 386"/>
                <a:gd name="T51" fmla="*/ 354 h 385"/>
                <a:gd name="T52" fmla="*/ 357 w 386"/>
                <a:gd name="T53" fmla="*/ 343 h 385"/>
                <a:gd name="T54" fmla="*/ 374 w 386"/>
                <a:gd name="T55" fmla="*/ 317 h 385"/>
                <a:gd name="T56" fmla="*/ 384 w 386"/>
                <a:gd name="T57" fmla="*/ 285 h 385"/>
                <a:gd name="T58" fmla="*/ 386 w 386"/>
                <a:gd name="T59" fmla="*/ 252 h 385"/>
                <a:gd name="T60" fmla="*/ 381 w 386"/>
                <a:gd name="T61" fmla="*/ 216 h 385"/>
                <a:gd name="T62" fmla="*/ 370 w 386"/>
                <a:gd name="T63" fmla="*/ 178 h 385"/>
                <a:gd name="T64" fmla="*/ 351 w 386"/>
                <a:gd name="T65" fmla="*/ 142 h 385"/>
                <a:gd name="T66" fmla="*/ 326 w 386"/>
                <a:gd name="T67" fmla="*/ 10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6" h="385">
                  <a:moveTo>
                    <a:pt x="312" y="89"/>
                  </a:moveTo>
                  <a:lnTo>
                    <a:pt x="312" y="89"/>
                  </a:lnTo>
                  <a:lnTo>
                    <a:pt x="295" y="74"/>
                  </a:lnTo>
                  <a:lnTo>
                    <a:pt x="278" y="59"/>
                  </a:lnTo>
                  <a:lnTo>
                    <a:pt x="260" y="46"/>
                  </a:lnTo>
                  <a:lnTo>
                    <a:pt x="242" y="35"/>
                  </a:lnTo>
                  <a:lnTo>
                    <a:pt x="224" y="24"/>
                  </a:lnTo>
                  <a:lnTo>
                    <a:pt x="206" y="16"/>
                  </a:lnTo>
                  <a:lnTo>
                    <a:pt x="187" y="10"/>
                  </a:lnTo>
                  <a:lnTo>
                    <a:pt x="169" y="5"/>
                  </a:lnTo>
                  <a:lnTo>
                    <a:pt x="150" y="2"/>
                  </a:lnTo>
                  <a:lnTo>
                    <a:pt x="132" y="0"/>
                  </a:lnTo>
                  <a:lnTo>
                    <a:pt x="115" y="1"/>
                  </a:lnTo>
                  <a:lnTo>
                    <a:pt x="99" y="3"/>
                  </a:lnTo>
                  <a:lnTo>
                    <a:pt x="83" y="8"/>
                  </a:lnTo>
                  <a:lnTo>
                    <a:pt x="67" y="13"/>
                  </a:lnTo>
                  <a:lnTo>
                    <a:pt x="54" y="2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9"/>
                  </a:lnTo>
                  <a:lnTo>
                    <a:pt x="7" y="83"/>
                  </a:lnTo>
                  <a:lnTo>
                    <a:pt x="2" y="100"/>
                  </a:lnTo>
                  <a:lnTo>
                    <a:pt x="0" y="117"/>
                  </a:lnTo>
                  <a:lnTo>
                    <a:pt x="0" y="134"/>
                  </a:lnTo>
                  <a:lnTo>
                    <a:pt x="1" y="151"/>
                  </a:lnTo>
                  <a:lnTo>
                    <a:pt x="4" y="170"/>
                  </a:lnTo>
                  <a:lnTo>
                    <a:pt x="9" y="188"/>
                  </a:lnTo>
                  <a:lnTo>
                    <a:pt x="16" y="207"/>
                  </a:lnTo>
                  <a:lnTo>
                    <a:pt x="25" y="225"/>
                  </a:lnTo>
                  <a:lnTo>
                    <a:pt x="34" y="243"/>
                  </a:lnTo>
                  <a:lnTo>
                    <a:pt x="46" y="262"/>
                  </a:lnTo>
                  <a:lnTo>
                    <a:pt x="59" y="279"/>
                  </a:lnTo>
                  <a:lnTo>
                    <a:pt x="74" y="296"/>
                  </a:lnTo>
                  <a:lnTo>
                    <a:pt x="74" y="296"/>
                  </a:lnTo>
                  <a:lnTo>
                    <a:pt x="90" y="312"/>
                  </a:lnTo>
                  <a:lnTo>
                    <a:pt x="108" y="326"/>
                  </a:lnTo>
                  <a:lnTo>
                    <a:pt x="124" y="339"/>
                  </a:lnTo>
                  <a:lnTo>
                    <a:pt x="142" y="351"/>
                  </a:lnTo>
                  <a:lnTo>
                    <a:pt x="161" y="361"/>
                  </a:lnTo>
                  <a:lnTo>
                    <a:pt x="179" y="368"/>
                  </a:lnTo>
                  <a:lnTo>
                    <a:pt x="199" y="375"/>
                  </a:lnTo>
                  <a:lnTo>
                    <a:pt x="216" y="380"/>
                  </a:lnTo>
                  <a:lnTo>
                    <a:pt x="234" y="384"/>
                  </a:lnTo>
                  <a:lnTo>
                    <a:pt x="252" y="385"/>
                  </a:lnTo>
                  <a:lnTo>
                    <a:pt x="270" y="385"/>
                  </a:lnTo>
                  <a:lnTo>
                    <a:pt x="287" y="383"/>
                  </a:lnTo>
                  <a:lnTo>
                    <a:pt x="303" y="378"/>
                  </a:lnTo>
                  <a:lnTo>
                    <a:pt x="319" y="372"/>
                  </a:lnTo>
                  <a:lnTo>
                    <a:pt x="332" y="364"/>
                  </a:lnTo>
                  <a:lnTo>
                    <a:pt x="345" y="354"/>
                  </a:lnTo>
                  <a:lnTo>
                    <a:pt x="345" y="354"/>
                  </a:lnTo>
                  <a:lnTo>
                    <a:pt x="357" y="343"/>
                  </a:lnTo>
                  <a:lnTo>
                    <a:pt x="366" y="331"/>
                  </a:lnTo>
                  <a:lnTo>
                    <a:pt x="374" y="317"/>
                  </a:lnTo>
                  <a:lnTo>
                    <a:pt x="379" y="302"/>
                  </a:lnTo>
                  <a:lnTo>
                    <a:pt x="384" y="285"/>
                  </a:lnTo>
                  <a:lnTo>
                    <a:pt x="386" y="269"/>
                  </a:lnTo>
                  <a:lnTo>
                    <a:pt x="386" y="252"/>
                  </a:lnTo>
                  <a:lnTo>
                    <a:pt x="385" y="234"/>
                  </a:lnTo>
                  <a:lnTo>
                    <a:pt x="381" y="216"/>
                  </a:lnTo>
                  <a:lnTo>
                    <a:pt x="376" y="197"/>
                  </a:lnTo>
                  <a:lnTo>
                    <a:pt x="370" y="178"/>
                  </a:lnTo>
                  <a:lnTo>
                    <a:pt x="361" y="160"/>
                  </a:lnTo>
                  <a:lnTo>
                    <a:pt x="351" y="142"/>
                  </a:lnTo>
                  <a:lnTo>
                    <a:pt x="340" y="124"/>
                  </a:lnTo>
                  <a:lnTo>
                    <a:pt x="326" y="106"/>
                  </a:lnTo>
                  <a:lnTo>
                    <a:pt x="312" y="8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53"/>
            <p:cNvSpPr>
              <a:spLocks noEditPoints="1"/>
            </p:cNvSpPr>
            <p:nvPr/>
          </p:nvSpPr>
          <p:spPr bwMode="auto">
            <a:xfrm flipH="1">
              <a:off x="7798073" y="2818844"/>
              <a:ext cx="55616" cy="24324"/>
            </a:xfrm>
            <a:custGeom>
              <a:avLst/>
              <a:gdLst>
                <a:gd name="T0" fmla="*/ 189 w 189"/>
                <a:gd name="T1" fmla="*/ 95 h 95"/>
                <a:gd name="T2" fmla="*/ 189 w 189"/>
                <a:gd name="T3" fmla="*/ 95 h 95"/>
                <a:gd name="T4" fmla="*/ 188 w 189"/>
                <a:gd name="T5" fmla="*/ 94 h 95"/>
                <a:gd name="T6" fmla="*/ 188 w 189"/>
                <a:gd name="T7" fmla="*/ 95 h 95"/>
                <a:gd name="T8" fmla="*/ 188 w 189"/>
                <a:gd name="T9" fmla="*/ 94 h 95"/>
                <a:gd name="T10" fmla="*/ 187 w 189"/>
                <a:gd name="T11" fmla="*/ 94 h 95"/>
                <a:gd name="T12" fmla="*/ 187 w 189"/>
                <a:gd name="T13" fmla="*/ 94 h 95"/>
                <a:gd name="T14" fmla="*/ 186 w 189"/>
                <a:gd name="T15" fmla="*/ 92 h 95"/>
                <a:gd name="T16" fmla="*/ 186 w 189"/>
                <a:gd name="T17" fmla="*/ 92 h 95"/>
                <a:gd name="T18" fmla="*/ 185 w 189"/>
                <a:gd name="T19" fmla="*/ 91 h 95"/>
                <a:gd name="T20" fmla="*/ 185 w 189"/>
                <a:gd name="T21" fmla="*/ 91 h 95"/>
                <a:gd name="T22" fmla="*/ 185 w 189"/>
                <a:gd name="T23" fmla="*/ 91 h 95"/>
                <a:gd name="T24" fmla="*/ 184 w 189"/>
                <a:gd name="T25" fmla="*/ 90 h 95"/>
                <a:gd name="T26" fmla="*/ 184 w 189"/>
                <a:gd name="T27" fmla="*/ 90 h 95"/>
                <a:gd name="T28" fmla="*/ 183 w 189"/>
                <a:gd name="T29" fmla="*/ 88 h 95"/>
                <a:gd name="T30" fmla="*/ 184 w 189"/>
                <a:gd name="T31" fmla="*/ 89 h 95"/>
                <a:gd name="T32" fmla="*/ 184 w 189"/>
                <a:gd name="T33" fmla="*/ 89 h 95"/>
                <a:gd name="T34" fmla="*/ 183 w 189"/>
                <a:gd name="T35" fmla="*/ 88 h 95"/>
                <a:gd name="T36" fmla="*/ 179 w 189"/>
                <a:gd name="T37" fmla="*/ 86 h 95"/>
                <a:gd name="T38" fmla="*/ 180 w 189"/>
                <a:gd name="T39" fmla="*/ 87 h 95"/>
                <a:gd name="T40" fmla="*/ 178 w 189"/>
                <a:gd name="T41" fmla="*/ 84 h 95"/>
                <a:gd name="T42" fmla="*/ 179 w 189"/>
                <a:gd name="T43" fmla="*/ 86 h 95"/>
                <a:gd name="T44" fmla="*/ 178 w 189"/>
                <a:gd name="T45" fmla="*/ 84 h 95"/>
                <a:gd name="T46" fmla="*/ 177 w 189"/>
                <a:gd name="T47" fmla="*/ 83 h 95"/>
                <a:gd name="T48" fmla="*/ 177 w 189"/>
                <a:gd name="T49" fmla="*/ 83 h 95"/>
                <a:gd name="T50" fmla="*/ 1 w 189"/>
                <a:gd name="T51" fmla="*/ 0 h 95"/>
                <a:gd name="T52" fmla="*/ 11 w 189"/>
                <a:gd name="T53" fmla="*/ 1 h 95"/>
                <a:gd name="T54" fmla="*/ 45 w 189"/>
                <a:gd name="T55" fmla="*/ 6 h 95"/>
                <a:gd name="T56" fmla="*/ 91 w 189"/>
                <a:gd name="T57" fmla="*/ 22 h 95"/>
                <a:gd name="T58" fmla="*/ 134 w 189"/>
                <a:gd name="T59" fmla="*/ 47 h 95"/>
                <a:gd name="T60" fmla="*/ 176 w 189"/>
                <a:gd name="T61" fmla="*/ 82 h 95"/>
                <a:gd name="T62" fmla="*/ 156 w 189"/>
                <a:gd name="T63" fmla="*/ 63 h 95"/>
                <a:gd name="T64" fmla="*/ 113 w 189"/>
                <a:gd name="T65" fmla="*/ 33 h 95"/>
                <a:gd name="T66" fmla="*/ 67 w 189"/>
                <a:gd name="T67" fmla="*/ 12 h 95"/>
                <a:gd name="T68" fmla="*/ 22 w 189"/>
                <a:gd name="T69" fmla="*/ 2 h 95"/>
                <a:gd name="T70" fmla="*/ 1 w 189"/>
                <a:gd name="T71" fmla="*/ 0 h 95"/>
                <a:gd name="T72" fmla="*/ 0 w 189"/>
                <a:gd name="T73" fmla="*/ 0 h 95"/>
                <a:gd name="T74" fmla="*/ 0 w 189"/>
                <a:gd name="T75" fmla="*/ 0 h 95"/>
                <a:gd name="T76" fmla="*/ 0 w 189"/>
                <a:gd name="T7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" h="95">
                  <a:moveTo>
                    <a:pt x="189" y="95"/>
                  </a:moveTo>
                  <a:lnTo>
                    <a:pt x="189" y="95"/>
                  </a:lnTo>
                  <a:lnTo>
                    <a:pt x="189" y="95"/>
                  </a:lnTo>
                  <a:lnTo>
                    <a:pt x="189" y="95"/>
                  </a:lnTo>
                  <a:lnTo>
                    <a:pt x="189" y="95"/>
                  </a:lnTo>
                  <a:close/>
                  <a:moveTo>
                    <a:pt x="188" y="94"/>
                  </a:moveTo>
                  <a:lnTo>
                    <a:pt x="188" y="94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4"/>
                  </a:lnTo>
                  <a:close/>
                  <a:moveTo>
                    <a:pt x="187" y="94"/>
                  </a:moveTo>
                  <a:lnTo>
                    <a:pt x="187" y="94"/>
                  </a:lnTo>
                  <a:lnTo>
                    <a:pt x="187" y="94"/>
                  </a:lnTo>
                  <a:lnTo>
                    <a:pt x="187" y="94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86" y="92"/>
                  </a:lnTo>
                  <a:close/>
                  <a:moveTo>
                    <a:pt x="185" y="91"/>
                  </a:moveTo>
                  <a:lnTo>
                    <a:pt x="185" y="91"/>
                  </a:lnTo>
                  <a:lnTo>
                    <a:pt x="185" y="91"/>
                  </a:lnTo>
                  <a:lnTo>
                    <a:pt x="185" y="91"/>
                  </a:lnTo>
                  <a:lnTo>
                    <a:pt x="185" y="91"/>
                  </a:lnTo>
                  <a:close/>
                  <a:moveTo>
                    <a:pt x="184" y="90"/>
                  </a:moveTo>
                  <a:lnTo>
                    <a:pt x="184" y="90"/>
                  </a:lnTo>
                  <a:lnTo>
                    <a:pt x="184" y="90"/>
                  </a:lnTo>
                  <a:lnTo>
                    <a:pt x="184" y="90"/>
                  </a:lnTo>
                  <a:lnTo>
                    <a:pt x="184" y="90"/>
                  </a:lnTo>
                  <a:close/>
                  <a:moveTo>
                    <a:pt x="183" y="88"/>
                  </a:moveTo>
                  <a:lnTo>
                    <a:pt x="183" y="88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8"/>
                  </a:lnTo>
                  <a:close/>
                  <a:moveTo>
                    <a:pt x="179" y="86"/>
                  </a:moveTo>
                  <a:lnTo>
                    <a:pt x="179" y="86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79" y="86"/>
                  </a:lnTo>
                  <a:close/>
                  <a:moveTo>
                    <a:pt x="178" y="84"/>
                  </a:moveTo>
                  <a:lnTo>
                    <a:pt x="178" y="84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78" y="84"/>
                  </a:lnTo>
                  <a:close/>
                  <a:moveTo>
                    <a:pt x="177" y="83"/>
                  </a:moveTo>
                  <a:lnTo>
                    <a:pt x="177" y="83"/>
                  </a:lnTo>
                  <a:lnTo>
                    <a:pt x="177" y="83"/>
                  </a:lnTo>
                  <a:lnTo>
                    <a:pt x="177" y="83"/>
                  </a:lnTo>
                  <a:lnTo>
                    <a:pt x="177" y="83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1" y="1"/>
                  </a:lnTo>
                  <a:lnTo>
                    <a:pt x="22" y="2"/>
                  </a:lnTo>
                  <a:lnTo>
                    <a:pt x="45" y="6"/>
                  </a:lnTo>
                  <a:lnTo>
                    <a:pt x="67" y="12"/>
                  </a:lnTo>
                  <a:lnTo>
                    <a:pt x="91" y="22"/>
                  </a:lnTo>
                  <a:lnTo>
                    <a:pt x="113" y="33"/>
                  </a:lnTo>
                  <a:lnTo>
                    <a:pt x="134" y="47"/>
                  </a:lnTo>
                  <a:lnTo>
                    <a:pt x="156" y="63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56" y="63"/>
                  </a:lnTo>
                  <a:lnTo>
                    <a:pt x="134" y="47"/>
                  </a:lnTo>
                  <a:lnTo>
                    <a:pt x="113" y="33"/>
                  </a:lnTo>
                  <a:lnTo>
                    <a:pt x="91" y="22"/>
                  </a:lnTo>
                  <a:lnTo>
                    <a:pt x="67" y="12"/>
                  </a:lnTo>
                  <a:lnTo>
                    <a:pt x="45" y="6"/>
                  </a:lnTo>
                  <a:lnTo>
                    <a:pt x="22" y="2"/>
                  </a:lnTo>
                  <a:lnTo>
                    <a:pt x="11" y="1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454"/>
            <p:cNvSpPr>
              <a:spLocks noChangeArrowheads="1"/>
            </p:cNvSpPr>
            <p:nvPr/>
          </p:nvSpPr>
          <p:spPr bwMode="auto">
            <a:xfrm flipH="1">
              <a:off x="7796335" y="2843168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455"/>
            <p:cNvSpPr>
              <a:spLocks noChangeArrowheads="1"/>
            </p:cNvSpPr>
            <p:nvPr/>
          </p:nvSpPr>
          <p:spPr bwMode="auto">
            <a:xfrm flipH="1">
              <a:off x="7796335" y="2841431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456"/>
            <p:cNvSpPr>
              <a:spLocks/>
            </p:cNvSpPr>
            <p:nvPr/>
          </p:nvSpPr>
          <p:spPr bwMode="auto">
            <a:xfrm flipH="1">
              <a:off x="7798073" y="28414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457"/>
            <p:cNvSpPr>
              <a:spLocks noChangeArrowheads="1"/>
            </p:cNvSpPr>
            <p:nvPr/>
          </p:nvSpPr>
          <p:spPr bwMode="auto">
            <a:xfrm flipH="1">
              <a:off x="7798073" y="2841431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458"/>
            <p:cNvSpPr>
              <a:spLocks noChangeArrowheads="1"/>
            </p:cNvSpPr>
            <p:nvPr/>
          </p:nvSpPr>
          <p:spPr bwMode="auto">
            <a:xfrm flipH="1">
              <a:off x="7798073" y="2841431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459"/>
            <p:cNvSpPr>
              <a:spLocks noChangeArrowheads="1"/>
            </p:cNvSpPr>
            <p:nvPr/>
          </p:nvSpPr>
          <p:spPr bwMode="auto">
            <a:xfrm flipH="1">
              <a:off x="7798073" y="2841431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60"/>
            <p:cNvSpPr>
              <a:spLocks/>
            </p:cNvSpPr>
            <p:nvPr/>
          </p:nvSpPr>
          <p:spPr bwMode="auto">
            <a:xfrm flipH="1">
              <a:off x="7799811" y="2841431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61"/>
            <p:cNvSpPr>
              <a:spLocks/>
            </p:cNvSpPr>
            <p:nvPr/>
          </p:nvSpPr>
          <p:spPr bwMode="auto">
            <a:xfrm flipH="1">
              <a:off x="7801549" y="283969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62"/>
            <p:cNvSpPr>
              <a:spLocks/>
            </p:cNvSpPr>
            <p:nvPr/>
          </p:nvSpPr>
          <p:spPr bwMode="auto">
            <a:xfrm flipH="1">
              <a:off x="7801549" y="2839694"/>
              <a:ext cx="0" cy="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463"/>
            <p:cNvSpPr>
              <a:spLocks noChangeArrowheads="1"/>
            </p:cNvSpPr>
            <p:nvPr/>
          </p:nvSpPr>
          <p:spPr bwMode="auto">
            <a:xfrm flipH="1">
              <a:off x="7799811" y="2839694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464"/>
            <p:cNvSpPr>
              <a:spLocks/>
            </p:cNvSpPr>
            <p:nvPr/>
          </p:nvSpPr>
          <p:spPr bwMode="auto">
            <a:xfrm flipH="1">
              <a:off x="7801549" y="2818844"/>
              <a:ext cx="52140" cy="20849"/>
            </a:xfrm>
            <a:custGeom>
              <a:avLst/>
              <a:gdLst>
                <a:gd name="T0" fmla="*/ 0 w 175"/>
                <a:gd name="T1" fmla="*/ 0 h 82"/>
                <a:gd name="T2" fmla="*/ 0 w 175"/>
                <a:gd name="T3" fmla="*/ 0 h 82"/>
                <a:gd name="T4" fmla="*/ 10 w 175"/>
                <a:gd name="T5" fmla="*/ 1 h 82"/>
                <a:gd name="T6" fmla="*/ 21 w 175"/>
                <a:gd name="T7" fmla="*/ 2 h 82"/>
                <a:gd name="T8" fmla="*/ 44 w 175"/>
                <a:gd name="T9" fmla="*/ 6 h 82"/>
                <a:gd name="T10" fmla="*/ 66 w 175"/>
                <a:gd name="T11" fmla="*/ 12 h 82"/>
                <a:gd name="T12" fmla="*/ 90 w 175"/>
                <a:gd name="T13" fmla="*/ 22 h 82"/>
                <a:gd name="T14" fmla="*/ 112 w 175"/>
                <a:gd name="T15" fmla="*/ 33 h 82"/>
                <a:gd name="T16" fmla="*/ 133 w 175"/>
                <a:gd name="T17" fmla="*/ 47 h 82"/>
                <a:gd name="T18" fmla="*/ 155 w 175"/>
                <a:gd name="T19" fmla="*/ 63 h 82"/>
                <a:gd name="T20" fmla="*/ 175 w 175"/>
                <a:gd name="T21" fmla="*/ 82 h 82"/>
                <a:gd name="T22" fmla="*/ 175 w 175"/>
                <a:gd name="T23" fmla="*/ 82 h 82"/>
                <a:gd name="T24" fmla="*/ 155 w 175"/>
                <a:gd name="T25" fmla="*/ 63 h 82"/>
                <a:gd name="T26" fmla="*/ 133 w 175"/>
                <a:gd name="T27" fmla="*/ 47 h 82"/>
                <a:gd name="T28" fmla="*/ 112 w 175"/>
                <a:gd name="T29" fmla="*/ 33 h 82"/>
                <a:gd name="T30" fmla="*/ 90 w 175"/>
                <a:gd name="T31" fmla="*/ 22 h 82"/>
                <a:gd name="T32" fmla="*/ 66 w 175"/>
                <a:gd name="T33" fmla="*/ 12 h 82"/>
                <a:gd name="T34" fmla="*/ 44 w 175"/>
                <a:gd name="T35" fmla="*/ 6 h 82"/>
                <a:gd name="T36" fmla="*/ 21 w 175"/>
                <a:gd name="T37" fmla="*/ 2 h 82"/>
                <a:gd name="T38" fmla="*/ 10 w 175"/>
                <a:gd name="T39" fmla="*/ 1 h 82"/>
                <a:gd name="T40" fmla="*/ 0 w 175"/>
                <a:gd name="T4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82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lnTo>
                    <a:pt x="21" y="2"/>
                  </a:lnTo>
                  <a:lnTo>
                    <a:pt x="44" y="6"/>
                  </a:lnTo>
                  <a:lnTo>
                    <a:pt x="66" y="12"/>
                  </a:lnTo>
                  <a:lnTo>
                    <a:pt x="90" y="22"/>
                  </a:lnTo>
                  <a:lnTo>
                    <a:pt x="112" y="33"/>
                  </a:lnTo>
                  <a:lnTo>
                    <a:pt x="133" y="47"/>
                  </a:lnTo>
                  <a:lnTo>
                    <a:pt x="155" y="63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55" y="63"/>
                  </a:lnTo>
                  <a:lnTo>
                    <a:pt x="133" y="47"/>
                  </a:lnTo>
                  <a:lnTo>
                    <a:pt x="112" y="33"/>
                  </a:lnTo>
                  <a:lnTo>
                    <a:pt x="90" y="22"/>
                  </a:lnTo>
                  <a:lnTo>
                    <a:pt x="66" y="12"/>
                  </a:lnTo>
                  <a:lnTo>
                    <a:pt x="44" y="6"/>
                  </a:lnTo>
                  <a:lnTo>
                    <a:pt x="21" y="2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465"/>
            <p:cNvSpPr>
              <a:spLocks/>
            </p:cNvSpPr>
            <p:nvPr/>
          </p:nvSpPr>
          <p:spPr bwMode="auto">
            <a:xfrm flipH="1">
              <a:off x="7853689" y="281884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66"/>
            <p:cNvSpPr>
              <a:spLocks/>
            </p:cNvSpPr>
            <p:nvPr/>
          </p:nvSpPr>
          <p:spPr bwMode="auto">
            <a:xfrm flipH="1">
              <a:off x="7778955" y="2818844"/>
              <a:ext cx="111232" cy="81659"/>
            </a:xfrm>
            <a:custGeom>
              <a:avLst/>
              <a:gdLst>
                <a:gd name="T0" fmla="*/ 128 w 386"/>
                <a:gd name="T1" fmla="*/ 0 h 332"/>
                <a:gd name="T2" fmla="*/ 129 w 386"/>
                <a:gd name="T3" fmla="*/ 0 h 332"/>
                <a:gd name="T4" fmla="*/ 150 w 386"/>
                <a:gd name="T5" fmla="*/ 2 h 332"/>
                <a:gd name="T6" fmla="*/ 195 w 386"/>
                <a:gd name="T7" fmla="*/ 12 h 332"/>
                <a:gd name="T8" fmla="*/ 241 w 386"/>
                <a:gd name="T9" fmla="*/ 33 h 332"/>
                <a:gd name="T10" fmla="*/ 284 w 386"/>
                <a:gd name="T11" fmla="*/ 63 h 332"/>
                <a:gd name="T12" fmla="*/ 304 w 386"/>
                <a:gd name="T13" fmla="*/ 82 h 332"/>
                <a:gd name="T14" fmla="*/ 305 w 386"/>
                <a:gd name="T15" fmla="*/ 83 h 332"/>
                <a:gd name="T16" fmla="*/ 305 w 386"/>
                <a:gd name="T17" fmla="*/ 83 h 332"/>
                <a:gd name="T18" fmla="*/ 306 w 386"/>
                <a:gd name="T19" fmla="*/ 84 h 332"/>
                <a:gd name="T20" fmla="*/ 307 w 386"/>
                <a:gd name="T21" fmla="*/ 86 h 332"/>
                <a:gd name="T22" fmla="*/ 307 w 386"/>
                <a:gd name="T23" fmla="*/ 86 h 332"/>
                <a:gd name="T24" fmla="*/ 308 w 386"/>
                <a:gd name="T25" fmla="*/ 87 h 332"/>
                <a:gd name="T26" fmla="*/ 311 w 386"/>
                <a:gd name="T27" fmla="*/ 88 h 332"/>
                <a:gd name="T28" fmla="*/ 312 w 386"/>
                <a:gd name="T29" fmla="*/ 89 h 332"/>
                <a:gd name="T30" fmla="*/ 312 w 386"/>
                <a:gd name="T31" fmla="*/ 90 h 332"/>
                <a:gd name="T32" fmla="*/ 312 w 386"/>
                <a:gd name="T33" fmla="*/ 90 h 332"/>
                <a:gd name="T34" fmla="*/ 313 w 386"/>
                <a:gd name="T35" fmla="*/ 91 h 332"/>
                <a:gd name="T36" fmla="*/ 313 w 386"/>
                <a:gd name="T37" fmla="*/ 91 h 332"/>
                <a:gd name="T38" fmla="*/ 314 w 386"/>
                <a:gd name="T39" fmla="*/ 92 h 332"/>
                <a:gd name="T40" fmla="*/ 314 w 386"/>
                <a:gd name="T41" fmla="*/ 92 h 332"/>
                <a:gd name="T42" fmla="*/ 315 w 386"/>
                <a:gd name="T43" fmla="*/ 94 h 332"/>
                <a:gd name="T44" fmla="*/ 315 w 386"/>
                <a:gd name="T45" fmla="*/ 94 h 332"/>
                <a:gd name="T46" fmla="*/ 316 w 386"/>
                <a:gd name="T47" fmla="*/ 94 h 332"/>
                <a:gd name="T48" fmla="*/ 316 w 386"/>
                <a:gd name="T49" fmla="*/ 95 h 332"/>
                <a:gd name="T50" fmla="*/ 317 w 386"/>
                <a:gd name="T51" fmla="*/ 95 h 332"/>
                <a:gd name="T52" fmla="*/ 317 w 386"/>
                <a:gd name="T53" fmla="*/ 95 h 332"/>
                <a:gd name="T54" fmla="*/ 330 w 386"/>
                <a:gd name="T55" fmla="*/ 110 h 332"/>
                <a:gd name="T56" fmla="*/ 351 w 386"/>
                <a:gd name="T57" fmla="*/ 141 h 332"/>
                <a:gd name="T58" fmla="*/ 367 w 386"/>
                <a:gd name="T59" fmla="*/ 173 h 332"/>
                <a:gd name="T60" fmla="*/ 378 w 386"/>
                <a:gd name="T61" fmla="*/ 204 h 332"/>
                <a:gd name="T62" fmla="*/ 385 w 386"/>
                <a:gd name="T63" fmla="*/ 236 h 332"/>
                <a:gd name="T64" fmla="*/ 386 w 386"/>
                <a:gd name="T65" fmla="*/ 266 h 332"/>
                <a:gd name="T66" fmla="*/ 381 w 386"/>
                <a:gd name="T67" fmla="*/ 294 h 332"/>
                <a:gd name="T68" fmla="*/ 372 w 386"/>
                <a:gd name="T69" fmla="*/ 320 h 332"/>
                <a:gd name="T70" fmla="*/ 366 w 386"/>
                <a:gd name="T71" fmla="*/ 332 h 332"/>
                <a:gd name="T72" fmla="*/ 361 w 386"/>
                <a:gd name="T73" fmla="*/ 289 h 332"/>
                <a:gd name="T74" fmla="*/ 348 w 386"/>
                <a:gd name="T75" fmla="*/ 244 h 332"/>
                <a:gd name="T76" fmla="*/ 324 w 386"/>
                <a:gd name="T77" fmla="*/ 199 h 332"/>
                <a:gd name="T78" fmla="*/ 290 w 386"/>
                <a:gd name="T79" fmla="*/ 157 h 332"/>
                <a:gd name="T80" fmla="*/ 280 w 386"/>
                <a:gd name="T81" fmla="*/ 147 h 332"/>
                <a:gd name="T82" fmla="*/ 248 w 386"/>
                <a:gd name="T83" fmla="*/ 119 h 332"/>
                <a:gd name="T84" fmla="*/ 202 w 386"/>
                <a:gd name="T85" fmla="*/ 92 h 332"/>
                <a:gd name="T86" fmla="*/ 166 w 386"/>
                <a:gd name="T87" fmla="*/ 78 h 332"/>
                <a:gd name="T88" fmla="*/ 142 w 386"/>
                <a:gd name="T89" fmla="*/ 72 h 332"/>
                <a:gd name="T90" fmla="*/ 119 w 386"/>
                <a:gd name="T91" fmla="*/ 69 h 332"/>
                <a:gd name="T92" fmla="*/ 108 w 386"/>
                <a:gd name="T93" fmla="*/ 68 h 332"/>
                <a:gd name="T94" fmla="*/ 83 w 386"/>
                <a:gd name="T95" fmla="*/ 70 h 332"/>
                <a:gd name="T96" fmla="*/ 61 w 386"/>
                <a:gd name="T97" fmla="*/ 76 h 332"/>
                <a:gd name="T98" fmla="*/ 39 w 386"/>
                <a:gd name="T99" fmla="*/ 86 h 332"/>
                <a:gd name="T100" fmla="*/ 20 w 386"/>
                <a:gd name="T101" fmla="*/ 99 h 332"/>
                <a:gd name="T102" fmla="*/ 9 w 386"/>
                <a:gd name="T103" fmla="*/ 110 h 332"/>
                <a:gd name="T104" fmla="*/ 0 w 386"/>
                <a:gd name="T105" fmla="*/ 122 h 332"/>
                <a:gd name="T106" fmla="*/ 3 w 386"/>
                <a:gd name="T107" fmla="*/ 95 h 332"/>
                <a:gd name="T108" fmla="*/ 11 w 386"/>
                <a:gd name="T109" fmla="*/ 72 h 332"/>
                <a:gd name="T110" fmla="*/ 24 w 386"/>
                <a:gd name="T111" fmla="*/ 50 h 332"/>
                <a:gd name="T112" fmla="*/ 40 w 386"/>
                <a:gd name="T113" fmla="*/ 30 h 332"/>
                <a:gd name="T114" fmla="*/ 40 w 386"/>
                <a:gd name="T115" fmla="*/ 30 h 332"/>
                <a:gd name="T116" fmla="*/ 49 w 386"/>
                <a:gd name="T117" fmla="*/ 24 h 332"/>
                <a:gd name="T118" fmla="*/ 70 w 386"/>
                <a:gd name="T119" fmla="*/ 12 h 332"/>
                <a:gd name="T120" fmla="*/ 92 w 386"/>
                <a:gd name="T121" fmla="*/ 5 h 332"/>
                <a:gd name="T122" fmla="*/ 115 w 386"/>
                <a:gd name="T123" fmla="*/ 1 h 332"/>
                <a:gd name="T124" fmla="*/ 128 w 386"/>
                <a:gd name="T1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6" h="332">
                  <a:moveTo>
                    <a:pt x="128" y="0"/>
                  </a:moveTo>
                  <a:lnTo>
                    <a:pt x="128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9" y="1"/>
                  </a:lnTo>
                  <a:lnTo>
                    <a:pt x="150" y="2"/>
                  </a:lnTo>
                  <a:lnTo>
                    <a:pt x="173" y="6"/>
                  </a:lnTo>
                  <a:lnTo>
                    <a:pt x="195" y="12"/>
                  </a:lnTo>
                  <a:lnTo>
                    <a:pt x="219" y="22"/>
                  </a:lnTo>
                  <a:lnTo>
                    <a:pt x="241" y="33"/>
                  </a:lnTo>
                  <a:lnTo>
                    <a:pt x="262" y="47"/>
                  </a:lnTo>
                  <a:lnTo>
                    <a:pt x="284" y="63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5" y="83"/>
                  </a:lnTo>
                  <a:lnTo>
                    <a:pt x="305" y="83"/>
                  </a:lnTo>
                  <a:lnTo>
                    <a:pt x="305" y="83"/>
                  </a:lnTo>
                  <a:lnTo>
                    <a:pt x="305" y="83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307" y="86"/>
                  </a:lnTo>
                  <a:lnTo>
                    <a:pt x="307" y="86"/>
                  </a:lnTo>
                  <a:lnTo>
                    <a:pt x="307" y="86"/>
                  </a:lnTo>
                  <a:lnTo>
                    <a:pt x="307" y="86"/>
                  </a:lnTo>
                  <a:lnTo>
                    <a:pt x="308" y="87"/>
                  </a:lnTo>
                  <a:lnTo>
                    <a:pt x="308" y="87"/>
                  </a:lnTo>
                  <a:lnTo>
                    <a:pt x="311" y="88"/>
                  </a:lnTo>
                  <a:lnTo>
                    <a:pt x="311" y="88"/>
                  </a:lnTo>
                  <a:lnTo>
                    <a:pt x="312" y="89"/>
                  </a:lnTo>
                  <a:lnTo>
                    <a:pt x="312" y="89"/>
                  </a:lnTo>
                  <a:lnTo>
                    <a:pt x="312" y="89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5" y="94"/>
                  </a:lnTo>
                  <a:lnTo>
                    <a:pt x="315" y="94"/>
                  </a:lnTo>
                  <a:lnTo>
                    <a:pt x="315" y="94"/>
                  </a:lnTo>
                  <a:lnTo>
                    <a:pt x="315" y="94"/>
                  </a:lnTo>
                  <a:lnTo>
                    <a:pt x="316" y="94"/>
                  </a:lnTo>
                  <a:lnTo>
                    <a:pt x="316" y="94"/>
                  </a:lnTo>
                  <a:lnTo>
                    <a:pt x="316" y="95"/>
                  </a:lnTo>
                  <a:lnTo>
                    <a:pt x="316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30" y="110"/>
                  </a:lnTo>
                  <a:lnTo>
                    <a:pt x="341" y="126"/>
                  </a:lnTo>
                  <a:lnTo>
                    <a:pt x="351" y="141"/>
                  </a:lnTo>
                  <a:lnTo>
                    <a:pt x="360" y="157"/>
                  </a:lnTo>
                  <a:lnTo>
                    <a:pt x="367" y="173"/>
                  </a:lnTo>
                  <a:lnTo>
                    <a:pt x="374" y="188"/>
                  </a:lnTo>
                  <a:lnTo>
                    <a:pt x="378" y="204"/>
                  </a:lnTo>
                  <a:lnTo>
                    <a:pt x="382" y="219"/>
                  </a:lnTo>
                  <a:lnTo>
                    <a:pt x="385" y="236"/>
                  </a:lnTo>
                  <a:lnTo>
                    <a:pt x="386" y="251"/>
                  </a:lnTo>
                  <a:lnTo>
                    <a:pt x="386" y="266"/>
                  </a:lnTo>
                  <a:lnTo>
                    <a:pt x="384" y="280"/>
                  </a:lnTo>
                  <a:lnTo>
                    <a:pt x="381" y="294"/>
                  </a:lnTo>
                  <a:lnTo>
                    <a:pt x="377" y="307"/>
                  </a:lnTo>
                  <a:lnTo>
                    <a:pt x="372" y="320"/>
                  </a:lnTo>
                  <a:lnTo>
                    <a:pt x="366" y="332"/>
                  </a:lnTo>
                  <a:lnTo>
                    <a:pt x="366" y="332"/>
                  </a:lnTo>
                  <a:lnTo>
                    <a:pt x="365" y="310"/>
                  </a:lnTo>
                  <a:lnTo>
                    <a:pt x="361" y="289"/>
                  </a:lnTo>
                  <a:lnTo>
                    <a:pt x="356" y="266"/>
                  </a:lnTo>
                  <a:lnTo>
                    <a:pt x="348" y="244"/>
                  </a:lnTo>
                  <a:lnTo>
                    <a:pt x="338" y="222"/>
                  </a:lnTo>
                  <a:lnTo>
                    <a:pt x="324" y="199"/>
                  </a:lnTo>
                  <a:lnTo>
                    <a:pt x="308" y="178"/>
                  </a:lnTo>
                  <a:lnTo>
                    <a:pt x="290" y="157"/>
                  </a:lnTo>
                  <a:lnTo>
                    <a:pt x="290" y="157"/>
                  </a:lnTo>
                  <a:lnTo>
                    <a:pt x="280" y="147"/>
                  </a:lnTo>
                  <a:lnTo>
                    <a:pt x="270" y="137"/>
                  </a:lnTo>
                  <a:lnTo>
                    <a:pt x="248" y="119"/>
                  </a:lnTo>
                  <a:lnTo>
                    <a:pt x="225" y="104"/>
                  </a:lnTo>
                  <a:lnTo>
                    <a:pt x="202" y="92"/>
                  </a:lnTo>
                  <a:lnTo>
                    <a:pt x="178" y="81"/>
                  </a:lnTo>
                  <a:lnTo>
                    <a:pt x="166" y="78"/>
                  </a:lnTo>
                  <a:lnTo>
                    <a:pt x="154" y="75"/>
                  </a:lnTo>
                  <a:lnTo>
                    <a:pt x="142" y="72"/>
                  </a:lnTo>
                  <a:lnTo>
                    <a:pt x="130" y="70"/>
                  </a:lnTo>
                  <a:lnTo>
                    <a:pt x="119" y="69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95" y="69"/>
                  </a:lnTo>
                  <a:lnTo>
                    <a:pt x="83" y="70"/>
                  </a:lnTo>
                  <a:lnTo>
                    <a:pt x="72" y="73"/>
                  </a:lnTo>
                  <a:lnTo>
                    <a:pt x="61" y="76"/>
                  </a:lnTo>
                  <a:lnTo>
                    <a:pt x="49" y="80"/>
                  </a:lnTo>
                  <a:lnTo>
                    <a:pt x="39" y="86"/>
                  </a:lnTo>
                  <a:lnTo>
                    <a:pt x="29" y="92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9" y="11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7" y="83"/>
                  </a:lnTo>
                  <a:lnTo>
                    <a:pt x="11" y="72"/>
                  </a:lnTo>
                  <a:lnTo>
                    <a:pt x="17" y="60"/>
                  </a:lnTo>
                  <a:lnTo>
                    <a:pt x="24" y="50"/>
                  </a:lnTo>
                  <a:lnTo>
                    <a:pt x="31" y="4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9" y="24"/>
                  </a:lnTo>
                  <a:lnTo>
                    <a:pt x="59" y="18"/>
                  </a:lnTo>
                  <a:lnTo>
                    <a:pt x="70" y="12"/>
                  </a:lnTo>
                  <a:lnTo>
                    <a:pt x="81" y="8"/>
                  </a:lnTo>
                  <a:lnTo>
                    <a:pt x="92" y="5"/>
                  </a:lnTo>
                  <a:lnTo>
                    <a:pt x="103" y="2"/>
                  </a:lnTo>
                  <a:lnTo>
                    <a:pt x="115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02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467"/>
            <p:cNvSpPr>
              <a:spLocks/>
            </p:cNvSpPr>
            <p:nvPr/>
          </p:nvSpPr>
          <p:spPr bwMode="auto">
            <a:xfrm flipH="1">
              <a:off x="7778955" y="2818844"/>
              <a:ext cx="111232" cy="81659"/>
            </a:xfrm>
            <a:custGeom>
              <a:avLst/>
              <a:gdLst>
                <a:gd name="T0" fmla="*/ 128 w 386"/>
                <a:gd name="T1" fmla="*/ 0 h 332"/>
                <a:gd name="T2" fmla="*/ 129 w 386"/>
                <a:gd name="T3" fmla="*/ 0 h 332"/>
                <a:gd name="T4" fmla="*/ 150 w 386"/>
                <a:gd name="T5" fmla="*/ 2 h 332"/>
                <a:gd name="T6" fmla="*/ 195 w 386"/>
                <a:gd name="T7" fmla="*/ 12 h 332"/>
                <a:gd name="T8" fmla="*/ 241 w 386"/>
                <a:gd name="T9" fmla="*/ 33 h 332"/>
                <a:gd name="T10" fmla="*/ 284 w 386"/>
                <a:gd name="T11" fmla="*/ 63 h 332"/>
                <a:gd name="T12" fmla="*/ 304 w 386"/>
                <a:gd name="T13" fmla="*/ 82 h 332"/>
                <a:gd name="T14" fmla="*/ 305 w 386"/>
                <a:gd name="T15" fmla="*/ 83 h 332"/>
                <a:gd name="T16" fmla="*/ 305 w 386"/>
                <a:gd name="T17" fmla="*/ 83 h 332"/>
                <a:gd name="T18" fmla="*/ 306 w 386"/>
                <a:gd name="T19" fmla="*/ 84 h 332"/>
                <a:gd name="T20" fmla="*/ 307 w 386"/>
                <a:gd name="T21" fmla="*/ 86 h 332"/>
                <a:gd name="T22" fmla="*/ 307 w 386"/>
                <a:gd name="T23" fmla="*/ 86 h 332"/>
                <a:gd name="T24" fmla="*/ 308 w 386"/>
                <a:gd name="T25" fmla="*/ 87 h 332"/>
                <a:gd name="T26" fmla="*/ 311 w 386"/>
                <a:gd name="T27" fmla="*/ 88 h 332"/>
                <a:gd name="T28" fmla="*/ 312 w 386"/>
                <a:gd name="T29" fmla="*/ 89 h 332"/>
                <a:gd name="T30" fmla="*/ 312 w 386"/>
                <a:gd name="T31" fmla="*/ 90 h 332"/>
                <a:gd name="T32" fmla="*/ 312 w 386"/>
                <a:gd name="T33" fmla="*/ 90 h 332"/>
                <a:gd name="T34" fmla="*/ 313 w 386"/>
                <a:gd name="T35" fmla="*/ 91 h 332"/>
                <a:gd name="T36" fmla="*/ 313 w 386"/>
                <a:gd name="T37" fmla="*/ 91 h 332"/>
                <a:gd name="T38" fmla="*/ 314 w 386"/>
                <a:gd name="T39" fmla="*/ 92 h 332"/>
                <a:gd name="T40" fmla="*/ 314 w 386"/>
                <a:gd name="T41" fmla="*/ 92 h 332"/>
                <a:gd name="T42" fmla="*/ 315 w 386"/>
                <a:gd name="T43" fmla="*/ 94 h 332"/>
                <a:gd name="T44" fmla="*/ 315 w 386"/>
                <a:gd name="T45" fmla="*/ 94 h 332"/>
                <a:gd name="T46" fmla="*/ 316 w 386"/>
                <a:gd name="T47" fmla="*/ 94 h 332"/>
                <a:gd name="T48" fmla="*/ 316 w 386"/>
                <a:gd name="T49" fmla="*/ 95 h 332"/>
                <a:gd name="T50" fmla="*/ 317 w 386"/>
                <a:gd name="T51" fmla="*/ 95 h 332"/>
                <a:gd name="T52" fmla="*/ 317 w 386"/>
                <a:gd name="T53" fmla="*/ 95 h 332"/>
                <a:gd name="T54" fmla="*/ 330 w 386"/>
                <a:gd name="T55" fmla="*/ 110 h 332"/>
                <a:gd name="T56" fmla="*/ 351 w 386"/>
                <a:gd name="T57" fmla="*/ 141 h 332"/>
                <a:gd name="T58" fmla="*/ 367 w 386"/>
                <a:gd name="T59" fmla="*/ 173 h 332"/>
                <a:gd name="T60" fmla="*/ 378 w 386"/>
                <a:gd name="T61" fmla="*/ 204 h 332"/>
                <a:gd name="T62" fmla="*/ 385 w 386"/>
                <a:gd name="T63" fmla="*/ 236 h 332"/>
                <a:gd name="T64" fmla="*/ 386 w 386"/>
                <a:gd name="T65" fmla="*/ 266 h 332"/>
                <a:gd name="T66" fmla="*/ 381 w 386"/>
                <a:gd name="T67" fmla="*/ 294 h 332"/>
                <a:gd name="T68" fmla="*/ 372 w 386"/>
                <a:gd name="T69" fmla="*/ 320 h 332"/>
                <a:gd name="T70" fmla="*/ 366 w 386"/>
                <a:gd name="T71" fmla="*/ 332 h 332"/>
                <a:gd name="T72" fmla="*/ 361 w 386"/>
                <a:gd name="T73" fmla="*/ 289 h 332"/>
                <a:gd name="T74" fmla="*/ 348 w 386"/>
                <a:gd name="T75" fmla="*/ 244 h 332"/>
                <a:gd name="T76" fmla="*/ 324 w 386"/>
                <a:gd name="T77" fmla="*/ 199 h 332"/>
                <a:gd name="T78" fmla="*/ 290 w 386"/>
                <a:gd name="T79" fmla="*/ 157 h 332"/>
                <a:gd name="T80" fmla="*/ 280 w 386"/>
                <a:gd name="T81" fmla="*/ 147 h 332"/>
                <a:gd name="T82" fmla="*/ 248 w 386"/>
                <a:gd name="T83" fmla="*/ 119 h 332"/>
                <a:gd name="T84" fmla="*/ 202 w 386"/>
                <a:gd name="T85" fmla="*/ 92 h 332"/>
                <a:gd name="T86" fmla="*/ 166 w 386"/>
                <a:gd name="T87" fmla="*/ 78 h 332"/>
                <a:gd name="T88" fmla="*/ 142 w 386"/>
                <a:gd name="T89" fmla="*/ 72 h 332"/>
                <a:gd name="T90" fmla="*/ 119 w 386"/>
                <a:gd name="T91" fmla="*/ 69 h 332"/>
                <a:gd name="T92" fmla="*/ 108 w 386"/>
                <a:gd name="T93" fmla="*/ 68 h 332"/>
                <a:gd name="T94" fmla="*/ 83 w 386"/>
                <a:gd name="T95" fmla="*/ 70 h 332"/>
                <a:gd name="T96" fmla="*/ 61 w 386"/>
                <a:gd name="T97" fmla="*/ 76 h 332"/>
                <a:gd name="T98" fmla="*/ 39 w 386"/>
                <a:gd name="T99" fmla="*/ 86 h 332"/>
                <a:gd name="T100" fmla="*/ 20 w 386"/>
                <a:gd name="T101" fmla="*/ 99 h 332"/>
                <a:gd name="T102" fmla="*/ 9 w 386"/>
                <a:gd name="T103" fmla="*/ 110 h 332"/>
                <a:gd name="T104" fmla="*/ 0 w 386"/>
                <a:gd name="T105" fmla="*/ 122 h 332"/>
                <a:gd name="T106" fmla="*/ 3 w 386"/>
                <a:gd name="T107" fmla="*/ 95 h 332"/>
                <a:gd name="T108" fmla="*/ 11 w 386"/>
                <a:gd name="T109" fmla="*/ 72 h 332"/>
                <a:gd name="T110" fmla="*/ 24 w 386"/>
                <a:gd name="T111" fmla="*/ 50 h 332"/>
                <a:gd name="T112" fmla="*/ 40 w 386"/>
                <a:gd name="T113" fmla="*/ 30 h 332"/>
                <a:gd name="T114" fmla="*/ 40 w 386"/>
                <a:gd name="T115" fmla="*/ 30 h 332"/>
                <a:gd name="T116" fmla="*/ 49 w 386"/>
                <a:gd name="T117" fmla="*/ 24 h 332"/>
                <a:gd name="T118" fmla="*/ 70 w 386"/>
                <a:gd name="T119" fmla="*/ 12 h 332"/>
                <a:gd name="T120" fmla="*/ 92 w 386"/>
                <a:gd name="T121" fmla="*/ 5 h 332"/>
                <a:gd name="T122" fmla="*/ 115 w 386"/>
                <a:gd name="T123" fmla="*/ 1 h 332"/>
                <a:gd name="T124" fmla="*/ 128 w 386"/>
                <a:gd name="T1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6" h="332">
                  <a:moveTo>
                    <a:pt x="128" y="0"/>
                  </a:moveTo>
                  <a:lnTo>
                    <a:pt x="128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9" y="1"/>
                  </a:lnTo>
                  <a:lnTo>
                    <a:pt x="150" y="2"/>
                  </a:lnTo>
                  <a:lnTo>
                    <a:pt x="173" y="6"/>
                  </a:lnTo>
                  <a:lnTo>
                    <a:pt x="195" y="12"/>
                  </a:lnTo>
                  <a:lnTo>
                    <a:pt x="219" y="22"/>
                  </a:lnTo>
                  <a:lnTo>
                    <a:pt x="241" y="33"/>
                  </a:lnTo>
                  <a:lnTo>
                    <a:pt x="262" y="47"/>
                  </a:lnTo>
                  <a:lnTo>
                    <a:pt x="284" y="63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5" y="83"/>
                  </a:lnTo>
                  <a:lnTo>
                    <a:pt x="305" y="83"/>
                  </a:lnTo>
                  <a:lnTo>
                    <a:pt x="305" y="83"/>
                  </a:lnTo>
                  <a:lnTo>
                    <a:pt x="305" y="83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307" y="86"/>
                  </a:lnTo>
                  <a:lnTo>
                    <a:pt x="307" y="86"/>
                  </a:lnTo>
                  <a:lnTo>
                    <a:pt x="307" y="86"/>
                  </a:lnTo>
                  <a:lnTo>
                    <a:pt x="307" y="86"/>
                  </a:lnTo>
                  <a:lnTo>
                    <a:pt x="308" y="87"/>
                  </a:lnTo>
                  <a:lnTo>
                    <a:pt x="308" y="87"/>
                  </a:lnTo>
                  <a:lnTo>
                    <a:pt x="311" y="88"/>
                  </a:lnTo>
                  <a:lnTo>
                    <a:pt x="311" y="88"/>
                  </a:lnTo>
                  <a:lnTo>
                    <a:pt x="312" y="89"/>
                  </a:lnTo>
                  <a:lnTo>
                    <a:pt x="312" y="89"/>
                  </a:lnTo>
                  <a:lnTo>
                    <a:pt x="312" y="89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2" y="90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3" y="91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4" y="92"/>
                  </a:lnTo>
                  <a:lnTo>
                    <a:pt x="315" y="94"/>
                  </a:lnTo>
                  <a:lnTo>
                    <a:pt x="315" y="94"/>
                  </a:lnTo>
                  <a:lnTo>
                    <a:pt x="315" y="94"/>
                  </a:lnTo>
                  <a:lnTo>
                    <a:pt x="315" y="94"/>
                  </a:lnTo>
                  <a:lnTo>
                    <a:pt x="316" y="94"/>
                  </a:lnTo>
                  <a:lnTo>
                    <a:pt x="316" y="94"/>
                  </a:lnTo>
                  <a:lnTo>
                    <a:pt x="316" y="95"/>
                  </a:lnTo>
                  <a:lnTo>
                    <a:pt x="316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30" y="110"/>
                  </a:lnTo>
                  <a:lnTo>
                    <a:pt x="341" y="126"/>
                  </a:lnTo>
                  <a:lnTo>
                    <a:pt x="351" y="141"/>
                  </a:lnTo>
                  <a:lnTo>
                    <a:pt x="360" y="157"/>
                  </a:lnTo>
                  <a:lnTo>
                    <a:pt x="367" y="173"/>
                  </a:lnTo>
                  <a:lnTo>
                    <a:pt x="374" y="188"/>
                  </a:lnTo>
                  <a:lnTo>
                    <a:pt x="378" y="204"/>
                  </a:lnTo>
                  <a:lnTo>
                    <a:pt x="382" y="219"/>
                  </a:lnTo>
                  <a:lnTo>
                    <a:pt x="385" y="236"/>
                  </a:lnTo>
                  <a:lnTo>
                    <a:pt x="386" y="251"/>
                  </a:lnTo>
                  <a:lnTo>
                    <a:pt x="386" y="266"/>
                  </a:lnTo>
                  <a:lnTo>
                    <a:pt x="384" y="280"/>
                  </a:lnTo>
                  <a:lnTo>
                    <a:pt x="381" y="294"/>
                  </a:lnTo>
                  <a:lnTo>
                    <a:pt x="377" y="307"/>
                  </a:lnTo>
                  <a:lnTo>
                    <a:pt x="372" y="320"/>
                  </a:lnTo>
                  <a:lnTo>
                    <a:pt x="366" y="332"/>
                  </a:lnTo>
                  <a:lnTo>
                    <a:pt x="366" y="332"/>
                  </a:lnTo>
                  <a:lnTo>
                    <a:pt x="365" y="310"/>
                  </a:lnTo>
                  <a:lnTo>
                    <a:pt x="361" y="289"/>
                  </a:lnTo>
                  <a:lnTo>
                    <a:pt x="356" y="266"/>
                  </a:lnTo>
                  <a:lnTo>
                    <a:pt x="348" y="244"/>
                  </a:lnTo>
                  <a:lnTo>
                    <a:pt x="338" y="222"/>
                  </a:lnTo>
                  <a:lnTo>
                    <a:pt x="324" y="199"/>
                  </a:lnTo>
                  <a:lnTo>
                    <a:pt x="308" y="178"/>
                  </a:lnTo>
                  <a:lnTo>
                    <a:pt x="290" y="157"/>
                  </a:lnTo>
                  <a:lnTo>
                    <a:pt x="290" y="157"/>
                  </a:lnTo>
                  <a:lnTo>
                    <a:pt x="280" y="147"/>
                  </a:lnTo>
                  <a:lnTo>
                    <a:pt x="270" y="137"/>
                  </a:lnTo>
                  <a:lnTo>
                    <a:pt x="248" y="119"/>
                  </a:lnTo>
                  <a:lnTo>
                    <a:pt x="225" y="104"/>
                  </a:lnTo>
                  <a:lnTo>
                    <a:pt x="202" y="92"/>
                  </a:lnTo>
                  <a:lnTo>
                    <a:pt x="178" y="81"/>
                  </a:lnTo>
                  <a:lnTo>
                    <a:pt x="166" y="78"/>
                  </a:lnTo>
                  <a:lnTo>
                    <a:pt x="154" y="75"/>
                  </a:lnTo>
                  <a:lnTo>
                    <a:pt x="142" y="72"/>
                  </a:lnTo>
                  <a:lnTo>
                    <a:pt x="130" y="70"/>
                  </a:lnTo>
                  <a:lnTo>
                    <a:pt x="119" y="69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95" y="69"/>
                  </a:lnTo>
                  <a:lnTo>
                    <a:pt x="83" y="70"/>
                  </a:lnTo>
                  <a:lnTo>
                    <a:pt x="72" y="73"/>
                  </a:lnTo>
                  <a:lnTo>
                    <a:pt x="61" y="76"/>
                  </a:lnTo>
                  <a:lnTo>
                    <a:pt x="49" y="80"/>
                  </a:lnTo>
                  <a:lnTo>
                    <a:pt x="39" y="86"/>
                  </a:lnTo>
                  <a:lnTo>
                    <a:pt x="29" y="92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9" y="11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7" y="83"/>
                  </a:lnTo>
                  <a:lnTo>
                    <a:pt x="11" y="72"/>
                  </a:lnTo>
                  <a:lnTo>
                    <a:pt x="17" y="60"/>
                  </a:lnTo>
                  <a:lnTo>
                    <a:pt x="24" y="50"/>
                  </a:lnTo>
                  <a:lnTo>
                    <a:pt x="31" y="4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9" y="24"/>
                  </a:lnTo>
                  <a:lnTo>
                    <a:pt x="59" y="18"/>
                  </a:lnTo>
                  <a:lnTo>
                    <a:pt x="70" y="12"/>
                  </a:lnTo>
                  <a:lnTo>
                    <a:pt x="81" y="8"/>
                  </a:lnTo>
                  <a:lnTo>
                    <a:pt x="92" y="5"/>
                  </a:lnTo>
                  <a:lnTo>
                    <a:pt x="103" y="2"/>
                  </a:lnTo>
                  <a:lnTo>
                    <a:pt x="115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68"/>
            <p:cNvSpPr>
              <a:spLocks/>
            </p:cNvSpPr>
            <p:nvPr/>
          </p:nvSpPr>
          <p:spPr bwMode="auto">
            <a:xfrm flipH="1">
              <a:off x="7787645" y="2824057"/>
              <a:ext cx="90376" cy="83397"/>
            </a:xfrm>
            <a:custGeom>
              <a:avLst/>
              <a:gdLst>
                <a:gd name="T0" fmla="*/ 305 w 311"/>
                <a:gd name="T1" fmla="*/ 334 h 334"/>
                <a:gd name="T2" fmla="*/ 304 w 311"/>
                <a:gd name="T3" fmla="*/ 334 h 334"/>
                <a:gd name="T4" fmla="*/ 304 w 311"/>
                <a:gd name="T5" fmla="*/ 334 h 334"/>
                <a:gd name="T6" fmla="*/ 285 w 311"/>
                <a:gd name="T7" fmla="*/ 330 h 334"/>
                <a:gd name="T8" fmla="*/ 263 w 311"/>
                <a:gd name="T9" fmla="*/ 323 h 334"/>
                <a:gd name="T10" fmla="*/ 252 w 311"/>
                <a:gd name="T11" fmla="*/ 317 h 334"/>
                <a:gd name="T12" fmla="*/ 239 w 311"/>
                <a:gd name="T13" fmla="*/ 311 h 334"/>
                <a:gd name="T14" fmla="*/ 227 w 311"/>
                <a:gd name="T15" fmla="*/ 303 h 334"/>
                <a:gd name="T16" fmla="*/ 213 w 311"/>
                <a:gd name="T17" fmla="*/ 295 h 334"/>
                <a:gd name="T18" fmla="*/ 201 w 311"/>
                <a:gd name="T19" fmla="*/ 285 h 334"/>
                <a:gd name="T20" fmla="*/ 188 w 311"/>
                <a:gd name="T21" fmla="*/ 274 h 334"/>
                <a:gd name="T22" fmla="*/ 174 w 311"/>
                <a:gd name="T23" fmla="*/ 261 h 334"/>
                <a:gd name="T24" fmla="*/ 162 w 311"/>
                <a:gd name="T25" fmla="*/ 247 h 334"/>
                <a:gd name="T26" fmla="*/ 148 w 311"/>
                <a:gd name="T27" fmla="*/ 232 h 334"/>
                <a:gd name="T28" fmla="*/ 136 w 311"/>
                <a:gd name="T29" fmla="*/ 214 h 334"/>
                <a:gd name="T30" fmla="*/ 124 w 311"/>
                <a:gd name="T31" fmla="*/ 194 h 334"/>
                <a:gd name="T32" fmla="*/ 113 w 311"/>
                <a:gd name="T33" fmla="*/ 174 h 334"/>
                <a:gd name="T34" fmla="*/ 113 w 311"/>
                <a:gd name="T35" fmla="*/ 174 h 334"/>
                <a:gd name="T36" fmla="*/ 96 w 311"/>
                <a:gd name="T37" fmla="*/ 141 h 334"/>
                <a:gd name="T38" fmla="*/ 80 w 311"/>
                <a:gd name="T39" fmla="*/ 114 h 334"/>
                <a:gd name="T40" fmla="*/ 65 w 311"/>
                <a:gd name="T41" fmla="*/ 89 h 334"/>
                <a:gd name="T42" fmla="*/ 51 w 311"/>
                <a:gd name="T43" fmla="*/ 69 h 334"/>
                <a:gd name="T44" fmla="*/ 37 w 311"/>
                <a:gd name="T45" fmla="*/ 50 h 334"/>
                <a:gd name="T46" fmla="*/ 25 w 311"/>
                <a:gd name="T47" fmla="*/ 35 h 334"/>
                <a:gd name="T48" fmla="*/ 13 w 311"/>
                <a:gd name="T49" fmla="*/ 22 h 334"/>
                <a:gd name="T50" fmla="*/ 0 w 311"/>
                <a:gd name="T51" fmla="*/ 12 h 334"/>
                <a:gd name="T52" fmla="*/ 0 w 311"/>
                <a:gd name="T53" fmla="*/ 10 h 334"/>
                <a:gd name="T54" fmla="*/ 0 w 311"/>
                <a:gd name="T55" fmla="*/ 10 h 334"/>
                <a:gd name="T56" fmla="*/ 8 w 311"/>
                <a:gd name="T57" fmla="*/ 5 h 334"/>
                <a:gd name="T58" fmla="*/ 16 w 311"/>
                <a:gd name="T59" fmla="*/ 0 h 334"/>
                <a:gd name="T60" fmla="*/ 16 w 311"/>
                <a:gd name="T61" fmla="*/ 0 h 334"/>
                <a:gd name="T62" fmla="*/ 30 w 311"/>
                <a:gd name="T63" fmla="*/ 7 h 334"/>
                <a:gd name="T64" fmla="*/ 43 w 311"/>
                <a:gd name="T65" fmla="*/ 18 h 334"/>
                <a:gd name="T66" fmla="*/ 58 w 311"/>
                <a:gd name="T67" fmla="*/ 31 h 334"/>
                <a:gd name="T68" fmla="*/ 71 w 311"/>
                <a:gd name="T69" fmla="*/ 46 h 334"/>
                <a:gd name="T70" fmla="*/ 86 w 311"/>
                <a:gd name="T71" fmla="*/ 64 h 334"/>
                <a:gd name="T72" fmla="*/ 101 w 311"/>
                <a:gd name="T73" fmla="*/ 86 h 334"/>
                <a:gd name="T74" fmla="*/ 116 w 311"/>
                <a:gd name="T75" fmla="*/ 111 h 334"/>
                <a:gd name="T76" fmla="*/ 133 w 311"/>
                <a:gd name="T77" fmla="*/ 141 h 334"/>
                <a:gd name="T78" fmla="*/ 133 w 311"/>
                <a:gd name="T79" fmla="*/ 141 h 334"/>
                <a:gd name="T80" fmla="*/ 144 w 311"/>
                <a:gd name="T81" fmla="*/ 163 h 334"/>
                <a:gd name="T82" fmla="*/ 156 w 311"/>
                <a:gd name="T83" fmla="*/ 183 h 334"/>
                <a:gd name="T84" fmla="*/ 169 w 311"/>
                <a:gd name="T85" fmla="*/ 202 h 334"/>
                <a:gd name="T86" fmla="*/ 181 w 311"/>
                <a:gd name="T87" fmla="*/ 219 h 334"/>
                <a:gd name="T88" fmla="*/ 193 w 311"/>
                <a:gd name="T89" fmla="*/ 234 h 334"/>
                <a:gd name="T90" fmla="*/ 206 w 311"/>
                <a:gd name="T91" fmla="*/ 248 h 334"/>
                <a:gd name="T92" fmla="*/ 218 w 311"/>
                <a:gd name="T93" fmla="*/ 261 h 334"/>
                <a:gd name="T94" fmla="*/ 230 w 311"/>
                <a:gd name="T95" fmla="*/ 273 h 334"/>
                <a:gd name="T96" fmla="*/ 242 w 311"/>
                <a:gd name="T97" fmla="*/ 284 h 334"/>
                <a:gd name="T98" fmla="*/ 254 w 311"/>
                <a:gd name="T99" fmla="*/ 292 h 334"/>
                <a:gd name="T100" fmla="*/ 275 w 311"/>
                <a:gd name="T101" fmla="*/ 309 h 334"/>
                <a:gd name="T102" fmla="*/ 294 w 311"/>
                <a:gd name="T103" fmla="*/ 320 h 334"/>
                <a:gd name="T104" fmla="*/ 311 w 311"/>
                <a:gd name="T105" fmla="*/ 328 h 334"/>
                <a:gd name="T106" fmla="*/ 311 w 311"/>
                <a:gd name="T107" fmla="*/ 328 h 334"/>
                <a:gd name="T108" fmla="*/ 305 w 311"/>
                <a:gd name="T109" fmla="*/ 334 h 334"/>
                <a:gd name="T110" fmla="*/ 305 w 311"/>
                <a:gd name="T11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1" h="334">
                  <a:moveTo>
                    <a:pt x="305" y="334"/>
                  </a:moveTo>
                  <a:lnTo>
                    <a:pt x="304" y="334"/>
                  </a:lnTo>
                  <a:lnTo>
                    <a:pt x="304" y="334"/>
                  </a:lnTo>
                  <a:lnTo>
                    <a:pt x="285" y="330"/>
                  </a:lnTo>
                  <a:lnTo>
                    <a:pt x="263" y="323"/>
                  </a:lnTo>
                  <a:lnTo>
                    <a:pt x="252" y="317"/>
                  </a:lnTo>
                  <a:lnTo>
                    <a:pt x="239" y="311"/>
                  </a:lnTo>
                  <a:lnTo>
                    <a:pt x="227" y="303"/>
                  </a:lnTo>
                  <a:lnTo>
                    <a:pt x="213" y="295"/>
                  </a:lnTo>
                  <a:lnTo>
                    <a:pt x="201" y="285"/>
                  </a:lnTo>
                  <a:lnTo>
                    <a:pt x="188" y="274"/>
                  </a:lnTo>
                  <a:lnTo>
                    <a:pt x="174" y="261"/>
                  </a:lnTo>
                  <a:lnTo>
                    <a:pt x="162" y="247"/>
                  </a:lnTo>
                  <a:lnTo>
                    <a:pt x="148" y="232"/>
                  </a:lnTo>
                  <a:lnTo>
                    <a:pt x="136" y="214"/>
                  </a:lnTo>
                  <a:lnTo>
                    <a:pt x="124" y="194"/>
                  </a:lnTo>
                  <a:lnTo>
                    <a:pt x="113" y="174"/>
                  </a:lnTo>
                  <a:lnTo>
                    <a:pt x="113" y="174"/>
                  </a:lnTo>
                  <a:lnTo>
                    <a:pt x="96" y="141"/>
                  </a:lnTo>
                  <a:lnTo>
                    <a:pt x="80" y="114"/>
                  </a:lnTo>
                  <a:lnTo>
                    <a:pt x="65" y="89"/>
                  </a:lnTo>
                  <a:lnTo>
                    <a:pt x="51" y="69"/>
                  </a:lnTo>
                  <a:lnTo>
                    <a:pt x="37" y="50"/>
                  </a:lnTo>
                  <a:lnTo>
                    <a:pt x="25" y="35"/>
                  </a:lnTo>
                  <a:lnTo>
                    <a:pt x="13" y="2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0" y="7"/>
                  </a:lnTo>
                  <a:lnTo>
                    <a:pt x="43" y="18"/>
                  </a:lnTo>
                  <a:lnTo>
                    <a:pt x="58" y="31"/>
                  </a:lnTo>
                  <a:lnTo>
                    <a:pt x="71" y="46"/>
                  </a:lnTo>
                  <a:lnTo>
                    <a:pt x="86" y="64"/>
                  </a:lnTo>
                  <a:lnTo>
                    <a:pt x="101" y="86"/>
                  </a:lnTo>
                  <a:lnTo>
                    <a:pt x="116" y="111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44" y="163"/>
                  </a:lnTo>
                  <a:lnTo>
                    <a:pt x="156" y="183"/>
                  </a:lnTo>
                  <a:lnTo>
                    <a:pt x="169" y="202"/>
                  </a:lnTo>
                  <a:lnTo>
                    <a:pt x="181" y="219"/>
                  </a:lnTo>
                  <a:lnTo>
                    <a:pt x="193" y="234"/>
                  </a:lnTo>
                  <a:lnTo>
                    <a:pt x="206" y="248"/>
                  </a:lnTo>
                  <a:lnTo>
                    <a:pt x="218" y="261"/>
                  </a:lnTo>
                  <a:lnTo>
                    <a:pt x="230" y="273"/>
                  </a:lnTo>
                  <a:lnTo>
                    <a:pt x="242" y="284"/>
                  </a:lnTo>
                  <a:lnTo>
                    <a:pt x="254" y="292"/>
                  </a:lnTo>
                  <a:lnTo>
                    <a:pt x="275" y="309"/>
                  </a:lnTo>
                  <a:lnTo>
                    <a:pt x="294" y="320"/>
                  </a:lnTo>
                  <a:lnTo>
                    <a:pt x="311" y="328"/>
                  </a:lnTo>
                  <a:lnTo>
                    <a:pt x="311" y="328"/>
                  </a:lnTo>
                  <a:lnTo>
                    <a:pt x="305" y="334"/>
                  </a:lnTo>
                  <a:lnTo>
                    <a:pt x="305" y="334"/>
                  </a:lnTo>
                  <a:close/>
                </a:path>
              </a:pathLst>
            </a:custGeom>
            <a:solidFill>
              <a:srgbClr val="4B1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65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4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Coffee Break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Add some text here as needed</a:t>
            </a:r>
            <a:endParaRPr lang="en-US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7116763" y="2074863"/>
            <a:ext cx="3163888" cy="3163888"/>
          </a:xfrm>
          <a:custGeom>
            <a:avLst/>
            <a:gdLst>
              <a:gd name="T0" fmla="*/ 7959 w 7971"/>
              <a:gd name="T1" fmla="*/ 4293 h 7971"/>
              <a:gd name="T2" fmla="*/ 7868 w 7971"/>
              <a:gd name="T3" fmla="*/ 4887 h 7971"/>
              <a:gd name="T4" fmla="*/ 7695 w 7971"/>
              <a:gd name="T5" fmla="*/ 5448 h 7971"/>
              <a:gd name="T6" fmla="*/ 7443 w 7971"/>
              <a:gd name="T7" fmla="*/ 5970 h 7971"/>
              <a:gd name="T8" fmla="*/ 7121 w 7971"/>
              <a:gd name="T9" fmla="*/ 6447 h 7971"/>
              <a:gd name="T10" fmla="*/ 6734 w 7971"/>
              <a:gd name="T11" fmla="*/ 6871 h 7971"/>
              <a:gd name="T12" fmla="*/ 6292 w 7971"/>
              <a:gd name="T13" fmla="*/ 7237 h 7971"/>
              <a:gd name="T14" fmla="*/ 5800 w 7971"/>
              <a:gd name="T15" fmla="*/ 7536 h 7971"/>
              <a:gd name="T16" fmla="*/ 5263 w 7971"/>
              <a:gd name="T17" fmla="*/ 7763 h 7971"/>
              <a:gd name="T18" fmla="*/ 4690 w 7971"/>
              <a:gd name="T19" fmla="*/ 7911 h 7971"/>
              <a:gd name="T20" fmla="*/ 4088 w 7971"/>
              <a:gd name="T21" fmla="*/ 7971 h 7971"/>
              <a:gd name="T22" fmla="*/ 3678 w 7971"/>
              <a:gd name="T23" fmla="*/ 7961 h 7971"/>
              <a:gd name="T24" fmla="*/ 3084 w 7971"/>
              <a:gd name="T25" fmla="*/ 7870 h 7971"/>
              <a:gd name="T26" fmla="*/ 2523 w 7971"/>
              <a:gd name="T27" fmla="*/ 7695 h 7971"/>
              <a:gd name="T28" fmla="*/ 2001 w 7971"/>
              <a:gd name="T29" fmla="*/ 7444 h 7971"/>
              <a:gd name="T30" fmla="*/ 1524 w 7971"/>
              <a:gd name="T31" fmla="*/ 7123 h 7971"/>
              <a:gd name="T32" fmla="*/ 1100 w 7971"/>
              <a:gd name="T33" fmla="*/ 6736 h 7971"/>
              <a:gd name="T34" fmla="*/ 735 w 7971"/>
              <a:gd name="T35" fmla="*/ 6294 h 7971"/>
              <a:gd name="T36" fmla="*/ 435 w 7971"/>
              <a:gd name="T37" fmla="*/ 5800 h 7971"/>
              <a:gd name="T38" fmla="*/ 208 w 7971"/>
              <a:gd name="T39" fmla="*/ 5265 h 7971"/>
              <a:gd name="T40" fmla="*/ 61 w 7971"/>
              <a:gd name="T41" fmla="*/ 4692 h 7971"/>
              <a:gd name="T42" fmla="*/ 0 w 7971"/>
              <a:gd name="T43" fmla="*/ 4090 h 7971"/>
              <a:gd name="T44" fmla="*/ 10 w 7971"/>
              <a:gd name="T45" fmla="*/ 3680 h 7971"/>
              <a:gd name="T46" fmla="*/ 101 w 7971"/>
              <a:gd name="T47" fmla="*/ 3086 h 7971"/>
              <a:gd name="T48" fmla="*/ 276 w 7971"/>
              <a:gd name="T49" fmla="*/ 2525 h 7971"/>
              <a:gd name="T50" fmla="*/ 527 w 7971"/>
              <a:gd name="T51" fmla="*/ 2003 h 7971"/>
              <a:gd name="T52" fmla="*/ 849 w 7971"/>
              <a:gd name="T53" fmla="*/ 1526 h 7971"/>
              <a:gd name="T54" fmla="*/ 1235 w 7971"/>
              <a:gd name="T55" fmla="*/ 1101 h 7971"/>
              <a:gd name="T56" fmla="*/ 1677 w 7971"/>
              <a:gd name="T57" fmla="*/ 735 h 7971"/>
              <a:gd name="T58" fmla="*/ 2171 w 7971"/>
              <a:gd name="T59" fmla="*/ 436 h 7971"/>
              <a:gd name="T60" fmla="*/ 2706 w 7971"/>
              <a:gd name="T61" fmla="*/ 210 h 7971"/>
              <a:gd name="T62" fmla="*/ 3279 w 7971"/>
              <a:gd name="T63" fmla="*/ 63 h 7971"/>
              <a:gd name="T64" fmla="*/ 3882 w 7971"/>
              <a:gd name="T65" fmla="*/ 2 h 7971"/>
              <a:gd name="T66" fmla="*/ 4291 w 7971"/>
              <a:gd name="T67" fmla="*/ 12 h 7971"/>
              <a:gd name="T68" fmla="*/ 4885 w 7971"/>
              <a:gd name="T69" fmla="*/ 103 h 7971"/>
              <a:gd name="T70" fmla="*/ 5446 w 7971"/>
              <a:gd name="T71" fmla="*/ 276 h 7971"/>
              <a:gd name="T72" fmla="*/ 5968 w 7971"/>
              <a:gd name="T73" fmla="*/ 528 h 7971"/>
              <a:gd name="T74" fmla="*/ 6445 w 7971"/>
              <a:gd name="T75" fmla="*/ 851 h 7971"/>
              <a:gd name="T76" fmla="*/ 6870 w 7971"/>
              <a:gd name="T77" fmla="*/ 1237 h 7971"/>
              <a:gd name="T78" fmla="*/ 7236 w 7971"/>
              <a:gd name="T79" fmla="*/ 1679 h 7971"/>
              <a:gd name="T80" fmla="*/ 7535 w 7971"/>
              <a:gd name="T81" fmla="*/ 2171 h 7971"/>
              <a:gd name="T82" fmla="*/ 7761 w 7971"/>
              <a:gd name="T83" fmla="*/ 2708 h 7971"/>
              <a:gd name="T84" fmla="*/ 7909 w 7971"/>
              <a:gd name="T85" fmla="*/ 3281 h 7971"/>
              <a:gd name="T86" fmla="*/ 7970 w 7971"/>
              <a:gd name="T87" fmla="*/ 3883 h 7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71" h="7971">
                <a:moveTo>
                  <a:pt x="7971" y="3986"/>
                </a:moveTo>
                <a:lnTo>
                  <a:pt x="7970" y="4090"/>
                </a:lnTo>
                <a:lnTo>
                  <a:pt x="7959" y="4293"/>
                </a:lnTo>
                <a:lnTo>
                  <a:pt x="7938" y="4494"/>
                </a:lnTo>
                <a:lnTo>
                  <a:pt x="7909" y="4692"/>
                </a:lnTo>
                <a:lnTo>
                  <a:pt x="7868" y="4887"/>
                </a:lnTo>
                <a:lnTo>
                  <a:pt x="7819" y="5077"/>
                </a:lnTo>
                <a:lnTo>
                  <a:pt x="7761" y="5265"/>
                </a:lnTo>
                <a:lnTo>
                  <a:pt x="7695" y="5448"/>
                </a:lnTo>
                <a:lnTo>
                  <a:pt x="7618" y="5627"/>
                </a:lnTo>
                <a:lnTo>
                  <a:pt x="7535" y="5800"/>
                </a:lnTo>
                <a:lnTo>
                  <a:pt x="7443" y="5970"/>
                </a:lnTo>
                <a:lnTo>
                  <a:pt x="7342" y="6135"/>
                </a:lnTo>
                <a:lnTo>
                  <a:pt x="7236" y="6294"/>
                </a:lnTo>
                <a:lnTo>
                  <a:pt x="7121" y="6447"/>
                </a:lnTo>
                <a:lnTo>
                  <a:pt x="6999" y="6595"/>
                </a:lnTo>
                <a:lnTo>
                  <a:pt x="6870" y="6736"/>
                </a:lnTo>
                <a:lnTo>
                  <a:pt x="6734" y="6871"/>
                </a:lnTo>
                <a:lnTo>
                  <a:pt x="6593" y="7001"/>
                </a:lnTo>
                <a:lnTo>
                  <a:pt x="6445" y="7123"/>
                </a:lnTo>
                <a:lnTo>
                  <a:pt x="6292" y="7237"/>
                </a:lnTo>
                <a:lnTo>
                  <a:pt x="6133" y="7344"/>
                </a:lnTo>
                <a:lnTo>
                  <a:pt x="5968" y="7444"/>
                </a:lnTo>
                <a:lnTo>
                  <a:pt x="5800" y="7536"/>
                </a:lnTo>
                <a:lnTo>
                  <a:pt x="5625" y="7620"/>
                </a:lnTo>
                <a:lnTo>
                  <a:pt x="5446" y="7695"/>
                </a:lnTo>
                <a:lnTo>
                  <a:pt x="5263" y="7763"/>
                </a:lnTo>
                <a:lnTo>
                  <a:pt x="5077" y="7821"/>
                </a:lnTo>
                <a:lnTo>
                  <a:pt x="4885" y="7870"/>
                </a:lnTo>
                <a:lnTo>
                  <a:pt x="4690" y="7911"/>
                </a:lnTo>
                <a:lnTo>
                  <a:pt x="4492" y="7940"/>
                </a:lnTo>
                <a:lnTo>
                  <a:pt x="4291" y="7961"/>
                </a:lnTo>
                <a:lnTo>
                  <a:pt x="4088" y="7971"/>
                </a:lnTo>
                <a:lnTo>
                  <a:pt x="3985" y="7971"/>
                </a:lnTo>
                <a:lnTo>
                  <a:pt x="3882" y="7971"/>
                </a:lnTo>
                <a:lnTo>
                  <a:pt x="3678" y="7961"/>
                </a:lnTo>
                <a:lnTo>
                  <a:pt x="3477" y="7940"/>
                </a:lnTo>
                <a:lnTo>
                  <a:pt x="3279" y="7911"/>
                </a:lnTo>
                <a:lnTo>
                  <a:pt x="3084" y="7870"/>
                </a:lnTo>
                <a:lnTo>
                  <a:pt x="2894" y="7821"/>
                </a:lnTo>
                <a:lnTo>
                  <a:pt x="2706" y="7763"/>
                </a:lnTo>
                <a:lnTo>
                  <a:pt x="2523" y="7695"/>
                </a:lnTo>
                <a:lnTo>
                  <a:pt x="2344" y="7620"/>
                </a:lnTo>
                <a:lnTo>
                  <a:pt x="2171" y="7536"/>
                </a:lnTo>
                <a:lnTo>
                  <a:pt x="2001" y="7444"/>
                </a:lnTo>
                <a:lnTo>
                  <a:pt x="1836" y="7344"/>
                </a:lnTo>
                <a:lnTo>
                  <a:pt x="1677" y="7237"/>
                </a:lnTo>
                <a:lnTo>
                  <a:pt x="1524" y="7123"/>
                </a:lnTo>
                <a:lnTo>
                  <a:pt x="1376" y="7001"/>
                </a:lnTo>
                <a:lnTo>
                  <a:pt x="1235" y="6871"/>
                </a:lnTo>
                <a:lnTo>
                  <a:pt x="1100" y="6736"/>
                </a:lnTo>
                <a:lnTo>
                  <a:pt x="970" y="6595"/>
                </a:lnTo>
                <a:lnTo>
                  <a:pt x="849" y="6447"/>
                </a:lnTo>
                <a:lnTo>
                  <a:pt x="735" y="6294"/>
                </a:lnTo>
                <a:lnTo>
                  <a:pt x="627" y="6135"/>
                </a:lnTo>
                <a:lnTo>
                  <a:pt x="527" y="5970"/>
                </a:lnTo>
                <a:lnTo>
                  <a:pt x="435" y="5800"/>
                </a:lnTo>
                <a:lnTo>
                  <a:pt x="351" y="5627"/>
                </a:lnTo>
                <a:lnTo>
                  <a:pt x="276" y="5448"/>
                </a:lnTo>
                <a:lnTo>
                  <a:pt x="208" y="5265"/>
                </a:lnTo>
                <a:lnTo>
                  <a:pt x="150" y="5077"/>
                </a:lnTo>
                <a:lnTo>
                  <a:pt x="101" y="4887"/>
                </a:lnTo>
                <a:lnTo>
                  <a:pt x="61" y="4692"/>
                </a:lnTo>
                <a:lnTo>
                  <a:pt x="31" y="4494"/>
                </a:lnTo>
                <a:lnTo>
                  <a:pt x="10" y="4293"/>
                </a:lnTo>
                <a:lnTo>
                  <a:pt x="0" y="4090"/>
                </a:lnTo>
                <a:lnTo>
                  <a:pt x="0" y="3986"/>
                </a:lnTo>
                <a:lnTo>
                  <a:pt x="0" y="3883"/>
                </a:lnTo>
                <a:lnTo>
                  <a:pt x="10" y="3680"/>
                </a:lnTo>
                <a:lnTo>
                  <a:pt x="31" y="3479"/>
                </a:lnTo>
                <a:lnTo>
                  <a:pt x="61" y="3281"/>
                </a:lnTo>
                <a:lnTo>
                  <a:pt x="101" y="3086"/>
                </a:lnTo>
                <a:lnTo>
                  <a:pt x="150" y="2895"/>
                </a:lnTo>
                <a:lnTo>
                  <a:pt x="208" y="2708"/>
                </a:lnTo>
                <a:lnTo>
                  <a:pt x="276" y="2525"/>
                </a:lnTo>
                <a:lnTo>
                  <a:pt x="351" y="2346"/>
                </a:lnTo>
                <a:lnTo>
                  <a:pt x="435" y="2171"/>
                </a:lnTo>
                <a:lnTo>
                  <a:pt x="527" y="2003"/>
                </a:lnTo>
                <a:lnTo>
                  <a:pt x="627" y="1838"/>
                </a:lnTo>
                <a:lnTo>
                  <a:pt x="735" y="1679"/>
                </a:lnTo>
                <a:lnTo>
                  <a:pt x="849" y="1526"/>
                </a:lnTo>
                <a:lnTo>
                  <a:pt x="970" y="1378"/>
                </a:lnTo>
                <a:lnTo>
                  <a:pt x="1100" y="1237"/>
                </a:lnTo>
                <a:lnTo>
                  <a:pt x="1235" y="1101"/>
                </a:lnTo>
                <a:lnTo>
                  <a:pt x="1376" y="972"/>
                </a:lnTo>
                <a:lnTo>
                  <a:pt x="1524" y="851"/>
                </a:lnTo>
                <a:lnTo>
                  <a:pt x="1677" y="735"/>
                </a:lnTo>
                <a:lnTo>
                  <a:pt x="1836" y="629"/>
                </a:lnTo>
                <a:lnTo>
                  <a:pt x="2001" y="528"/>
                </a:lnTo>
                <a:lnTo>
                  <a:pt x="2171" y="436"/>
                </a:lnTo>
                <a:lnTo>
                  <a:pt x="2344" y="353"/>
                </a:lnTo>
                <a:lnTo>
                  <a:pt x="2523" y="276"/>
                </a:lnTo>
                <a:lnTo>
                  <a:pt x="2706" y="210"/>
                </a:lnTo>
                <a:lnTo>
                  <a:pt x="2894" y="152"/>
                </a:lnTo>
                <a:lnTo>
                  <a:pt x="3084" y="103"/>
                </a:lnTo>
                <a:lnTo>
                  <a:pt x="3279" y="63"/>
                </a:lnTo>
                <a:lnTo>
                  <a:pt x="3477" y="33"/>
                </a:lnTo>
                <a:lnTo>
                  <a:pt x="3678" y="12"/>
                </a:lnTo>
                <a:lnTo>
                  <a:pt x="3882" y="2"/>
                </a:lnTo>
                <a:lnTo>
                  <a:pt x="3985" y="0"/>
                </a:lnTo>
                <a:lnTo>
                  <a:pt x="4088" y="2"/>
                </a:lnTo>
                <a:lnTo>
                  <a:pt x="4291" y="12"/>
                </a:lnTo>
                <a:lnTo>
                  <a:pt x="4492" y="33"/>
                </a:lnTo>
                <a:lnTo>
                  <a:pt x="4690" y="63"/>
                </a:lnTo>
                <a:lnTo>
                  <a:pt x="4885" y="103"/>
                </a:lnTo>
                <a:lnTo>
                  <a:pt x="5077" y="152"/>
                </a:lnTo>
                <a:lnTo>
                  <a:pt x="5263" y="210"/>
                </a:lnTo>
                <a:lnTo>
                  <a:pt x="5446" y="276"/>
                </a:lnTo>
                <a:lnTo>
                  <a:pt x="5625" y="353"/>
                </a:lnTo>
                <a:lnTo>
                  <a:pt x="5800" y="436"/>
                </a:lnTo>
                <a:lnTo>
                  <a:pt x="5968" y="528"/>
                </a:lnTo>
                <a:lnTo>
                  <a:pt x="6133" y="629"/>
                </a:lnTo>
                <a:lnTo>
                  <a:pt x="6292" y="735"/>
                </a:lnTo>
                <a:lnTo>
                  <a:pt x="6445" y="851"/>
                </a:lnTo>
                <a:lnTo>
                  <a:pt x="6593" y="972"/>
                </a:lnTo>
                <a:lnTo>
                  <a:pt x="6734" y="1101"/>
                </a:lnTo>
                <a:lnTo>
                  <a:pt x="6870" y="1237"/>
                </a:lnTo>
                <a:lnTo>
                  <a:pt x="6999" y="1378"/>
                </a:lnTo>
                <a:lnTo>
                  <a:pt x="7121" y="1526"/>
                </a:lnTo>
                <a:lnTo>
                  <a:pt x="7236" y="1679"/>
                </a:lnTo>
                <a:lnTo>
                  <a:pt x="7342" y="1838"/>
                </a:lnTo>
                <a:lnTo>
                  <a:pt x="7443" y="2003"/>
                </a:lnTo>
                <a:lnTo>
                  <a:pt x="7535" y="2171"/>
                </a:lnTo>
                <a:lnTo>
                  <a:pt x="7618" y="2346"/>
                </a:lnTo>
                <a:lnTo>
                  <a:pt x="7695" y="2525"/>
                </a:lnTo>
                <a:lnTo>
                  <a:pt x="7761" y="2708"/>
                </a:lnTo>
                <a:lnTo>
                  <a:pt x="7819" y="2895"/>
                </a:lnTo>
                <a:lnTo>
                  <a:pt x="7868" y="3086"/>
                </a:lnTo>
                <a:lnTo>
                  <a:pt x="7909" y="3281"/>
                </a:lnTo>
                <a:lnTo>
                  <a:pt x="7938" y="3479"/>
                </a:lnTo>
                <a:lnTo>
                  <a:pt x="7959" y="3680"/>
                </a:lnTo>
                <a:lnTo>
                  <a:pt x="7970" y="3883"/>
                </a:lnTo>
                <a:lnTo>
                  <a:pt x="7971" y="3986"/>
                </a:lnTo>
                <a:close/>
              </a:path>
            </a:pathLst>
          </a:custGeom>
          <a:solidFill>
            <a:srgbClr val="996A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6962775" y="1920875"/>
            <a:ext cx="3471863" cy="3471863"/>
          </a:xfrm>
          <a:custGeom>
            <a:avLst/>
            <a:gdLst>
              <a:gd name="T0" fmla="*/ 8736 w 8749"/>
              <a:gd name="T1" fmla="*/ 4712 h 8749"/>
              <a:gd name="T2" fmla="*/ 8637 w 8749"/>
              <a:gd name="T3" fmla="*/ 5364 h 8749"/>
              <a:gd name="T4" fmla="*/ 8445 w 8749"/>
              <a:gd name="T5" fmla="*/ 5979 h 8749"/>
              <a:gd name="T6" fmla="*/ 8169 w 8749"/>
              <a:gd name="T7" fmla="*/ 6552 h 8749"/>
              <a:gd name="T8" fmla="*/ 7816 w 8749"/>
              <a:gd name="T9" fmla="*/ 7076 h 8749"/>
              <a:gd name="T10" fmla="*/ 7392 w 8749"/>
              <a:gd name="T11" fmla="*/ 7543 h 8749"/>
              <a:gd name="T12" fmla="*/ 6907 w 8749"/>
              <a:gd name="T13" fmla="*/ 7943 h 8749"/>
              <a:gd name="T14" fmla="*/ 6365 w 8749"/>
              <a:gd name="T15" fmla="*/ 8271 h 8749"/>
              <a:gd name="T16" fmla="*/ 5777 w 8749"/>
              <a:gd name="T17" fmla="*/ 8520 h 8749"/>
              <a:gd name="T18" fmla="*/ 5148 w 8749"/>
              <a:gd name="T19" fmla="*/ 8682 h 8749"/>
              <a:gd name="T20" fmla="*/ 4487 w 8749"/>
              <a:gd name="T21" fmla="*/ 8749 h 8749"/>
              <a:gd name="T22" fmla="*/ 4037 w 8749"/>
              <a:gd name="T23" fmla="*/ 8738 h 8749"/>
              <a:gd name="T24" fmla="*/ 3385 w 8749"/>
              <a:gd name="T25" fmla="*/ 8638 h 8749"/>
              <a:gd name="T26" fmla="*/ 2770 w 8749"/>
              <a:gd name="T27" fmla="*/ 8447 h 8749"/>
              <a:gd name="T28" fmla="*/ 2197 w 8749"/>
              <a:gd name="T29" fmla="*/ 8170 h 8749"/>
              <a:gd name="T30" fmla="*/ 1673 w 8749"/>
              <a:gd name="T31" fmla="*/ 7817 h 8749"/>
              <a:gd name="T32" fmla="*/ 1207 w 8749"/>
              <a:gd name="T33" fmla="*/ 7394 h 8749"/>
              <a:gd name="T34" fmla="*/ 806 w 8749"/>
              <a:gd name="T35" fmla="*/ 6908 h 8749"/>
              <a:gd name="T36" fmla="*/ 478 w 8749"/>
              <a:gd name="T37" fmla="*/ 6367 h 8749"/>
              <a:gd name="T38" fmla="*/ 229 w 8749"/>
              <a:gd name="T39" fmla="*/ 5779 h 8749"/>
              <a:gd name="T40" fmla="*/ 67 w 8749"/>
              <a:gd name="T41" fmla="*/ 5150 h 8749"/>
              <a:gd name="T42" fmla="*/ 0 w 8749"/>
              <a:gd name="T43" fmla="*/ 4489 h 8749"/>
              <a:gd name="T44" fmla="*/ 12 w 8749"/>
              <a:gd name="T45" fmla="*/ 4039 h 8749"/>
              <a:gd name="T46" fmla="*/ 111 w 8749"/>
              <a:gd name="T47" fmla="*/ 3387 h 8749"/>
              <a:gd name="T48" fmla="*/ 302 w 8749"/>
              <a:gd name="T49" fmla="*/ 2772 h 8749"/>
              <a:gd name="T50" fmla="*/ 579 w 8749"/>
              <a:gd name="T51" fmla="*/ 2197 h 8749"/>
              <a:gd name="T52" fmla="*/ 932 w 8749"/>
              <a:gd name="T53" fmla="*/ 1674 h 8749"/>
              <a:gd name="T54" fmla="*/ 1356 w 8749"/>
              <a:gd name="T55" fmla="*/ 1208 h 8749"/>
              <a:gd name="T56" fmla="*/ 1842 w 8749"/>
              <a:gd name="T57" fmla="*/ 808 h 8749"/>
              <a:gd name="T58" fmla="*/ 2382 w 8749"/>
              <a:gd name="T59" fmla="*/ 479 h 8749"/>
              <a:gd name="T60" fmla="*/ 2971 w 8749"/>
              <a:gd name="T61" fmla="*/ 230 h 8749"/>
              <a:gd name="T62" fmla="*/ 3599 w 8749"/>
              <a:gd name="T63" fmla="*/ 69 h 8749"/>
              <a:gd name="T64" fmla="*/ 4260 w 8749"/>
              <a:gd name="T65" fmla="*/ 2 h 8749"/>
              <a:gd name="T66" fmla="*/ 4710 w 8749"/>
              <a:gd name="T67" fmla="*/ 13 h 8749"/>
              <a:gd name="T68" fmla="*/ 5362 w 8749"/>
              <a:gd name="T69" fmla="*/ 112 h 8749"/>
              <a:gd name="T70" fmla="*/ 5978 w 8749"/>
              <a:gd name="T71" fmla="*/ 304 h 8749"/>
              <a:gd name="T72" fmla="*/ 6552 w 8749"/>
              <a:gd name="T73" fmla="*/ 580 h 8749"/>
              <a:gd name="T74" fmla="*/ 7075 w 8749"/>
              <a:gd name="T75" fmla="*/ 934 h 8749"/>
              <a:gd name="T76" fmla="*/ 7541 w 8749"/>
              <a:gd name="T77" fmla="*/ 1357 h 8749"/>
              <a:gd name="T78" fmla="*/ 7941 w 8749"/>
              <a:gd name="T79" fmla="*/ 1842 h 8749"/>
              <a:gd name="T80" fmla="*/ 8270 w 8749"/>
              <a:gd name="T81" fmla="*/ 2384 h 8749"/>
              <a:gd name="T82" fmla="*/ 8519 w 8749"/>
              <a:gd name="T83" fmla="*/ 2972 h 8749"/>
              <a:gd name="T84" fmla="*/ 8680 w 8749"/>
              <a:gd name="T85" fmla="*/ 3601 h 8749"/>
              <a:gd name="T86" fmla="*/ 8747 w 8749"/>
              <a:gd name="T87" fmla="*/ 4262 h 8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749" h="8749">
                <a:moveTo>
                  <a:pt x="8749" y="4375"/>
                </a:moveTo>
                <a:lnTo>
                  <a:pt x="8747" y="4489"/>
                </a:lnTo>
                <a:lnTo>
                  <a:pt x="8736" y="4712"/>
                </a:lnTo>
                <a:lnTo>
                  <a:pt x="8714" y="4932"/>
                </a:lnTo>
                <a:lnTo>
                  <a:pt x="8680" y="5150"/>
                </a:lnTo>
                <a:lnTo>
                  <a:pt x="8637" y="5364"/>
                </a:lnTo>
                <a:lnTo>
                  <a:pt x="8583" y="5573"/>
                </a:lnTo>
                <a:lnTo>
                  <a:pt x="8519" y="5779"/>
                </a:lnTo>
                <a:lnTo>
                  <a:pt x="8445" y="5979"/>
                </a:lnTo>
                <a:lnTo>
                  <a:pt x="8362" y="6175"/>
                </a:lnTo>
                <a:lnTo>
                  <a:pt x="8270" y="6367"/>
                </a:lnTo>
                <a:lnTo>
                  <a:pt x="8169" y="6552"/>
                </a:lnTo>
                <a:lnTo>
                  <a:pt x="8059" y="6734"/>
                </a:lnTo>
                <a:lnTo>
                  <a:pt x="7941" y="6908"/>
                </a:lnTo>
                <a:lnTo>
                  <a:pt x="7816" y="7076"/>
                </a:lnTo>
                <a:lnTo>
                  <a:pt x="7682" y="7238"/>
                </a:lnTo>
                <a:lnTo>
                  <a:pt x="7541" y="7394"/>
                </a:lnTo>
                <a:lnTo>
                  <a:pt x="7392" y="7543"/>
                </a:lnTo>
                <a:lnTo>
                  <a:pt x="7237" y="7684"/>
                </a:lnTo>
                <a:lnTo>
                  <a:pt x="7075" y="7817"/>
                </a:lnTo>
                <a:lnTo>
                  <a:pt x="6907" y="7943"/>
                </a:lnTo>
                <a:lnTo>
                  <a:pt x="6732" y="8061"/>
                </a:lnTo>
                <a:lnTo>
                  <a:pt x="6552" y="8170"/>
                </a:lnTo>
                <a:lnTo>
                  <a:pt x="6365" y="8271"/>
                </a:lnTo>
                <a:lnTo>
                  <a:pt x="6175" y="8363"/>
                </a:lnTo>
                <a:lnTo>
                  <a:pt x="5978" y="8447"/>
                </a:lnTo>
                <a:lnTo>
                  <a:pt x="5777" y="8520"/>
                </a:lnTo>
                <a:lnTo>
                  <a:pt x="5572" y="8585"/>
                </a:lnTo>
                <a:lnTo>
                  <a:pt x="5362" y="8638"/>
                </a:lnTo>
                <a:lnTo>
                  <a:pt x="5148" y="8682"/>
                </a:lnTo>
                <a:lnTo>
                  <a:pt x="4932" y="8716"/>
                </a:lnTo>
                <a:lnTo>
                  <a:pt x="4710" y="8738"/>
                </a:lnTo>
                <a:lnTo>
                  <a:pt x="4487" y="8749"/>
                </a:lnTo>
                <a:lnTo>
                  <a:pt x="4374" y="8749"/>
                </a:lnTo>
                <a:lnTo>
                  <a:pt x="4260" y="8749"/>
                </a:lnTo>
                <a:lnTo>
                  <a:pt x="4037" y="8738"/>
                </a:lnTo>
                <a:lnTo>
                  <a:pt x="3817" y="8716"/>
                </a:lnTo>
                <a:lnTo>
                  <a:pt x="3599" y="8682"/>
                </a:lnTo>
                <a:lnTo>
                  <a:pt x="3385" y="8638"/>
                </a:lnTo>
                <a:lnTo>
                  <a:pt x="3177" y="8585"/>
                </a:lnTo>
                <a:lnTo>
                  <a:pt x="2971" y="8520"/>
                </a:lnTo>
                <a:lnTo>
                  <a:pt x="2770" y="8447"/>
                </a:lnTo>
                <a:lnTo>
                  <a:pt x="2574" y="8363"/>
                </a:lnTo>
                <a:lnTo>
                  <a:pt x="2382" y="8271"/>
                </a:lnTo>
                <a:lnTo>
                  <a:pt x="2197" y="8170"/>
                </a:lnTo>
                <a:lnTo>
                  <a:pt x="2015" y="8061"/>
                </a:lnTo>
                <a:lnTo>
                  <a:pt x="1842" y="7943"/>
                </a:lnTo>
                <a:lnTo>
                  <a:pt x="1673" y="7817"/>
                </a:lnTo>
                <a:lnTo>
                  <a:pt x="1511" y="7684"/>
                </a:lnTo>
                <a:lnTo>
                  <a:pt x="1356" y="7543"/>
                </a:lnTo>
                <a:lnTo>
                  <a:pt x="1207" y="7394"/>
                </a:lnTo>
                <a:lnTo>
                  <a:pt x="1065" y="7238"/>
                </a:lnTo>
                <a:lnTo>
                  <a:pt x="932" y="7076"/>
                </a:lnTo>
                <a:lnTo>
                  <a:pt x="806" y="6908"/>
                </a:lnTo>
                <a:lnTo>
                  <a:pt x="688" y="6734"/>
                </a:lnTo>
                <a:lnTo>
                  <a:pt x="579" y="6552"/>
                </a:lnTo>
                <a:lnTo>
                  <a:pt x="478" y="6367"/>
                </a:lnTo>
                <a:lnTo>
                  <a:pt x="386" y="6175"/>
                </a:lnTo>
                <a:lnTo>
                  <a:pt x="302" y="5979"/>
                </a:lnTo>
                <a:lnTo>
                  <a:pt x="229" y="5779"/>
                </a:lnTo>
                <a:lnTo>
                  <a:pt x="164" y="5573"/>
                </a:lnTo>
                <a:lnTo>
                  <a:pt x="111" y="5364"/>
                </a:lnTo>
                <a:lnTo>
                  <a:pt x="67" y="5150"/>
                </a:lnTo>
                <a:lnTo>
                  <a:pt x="34" y="4932"/>
                </a:lnTo>
                <a:lnTo>
                  <a:pt x="12" y="4712"/>
                </a:lnTo>
                <a:lnTo>
                  <a:pt x="0" y="4489"/>
                </a:lnTo>
                <a:lnTo>
                  <a:pt x="0" y="4375"/>
                </a:lnTo>
                <a:lnTo>
                  <a:pt x="0" y="4262"/>
                </a:lnTo>
                <a:lnTo>
                  <a:pt x="12" y="4039"/>
                </a:lnTo>
                <a:lnTo>
                  <a:pt x="34" y="3818"/>
                </a:lnTo>
                <a:lnTo>
                  <a:pt x="67" y="3601"/>
                </a:lnTo>
                <a:lnTo>
                  <a:pt x="111" y="3387"/>
                </a:lnTo>
                <a:lnTo>
                  <a:pt x="164" y="3177"/>
                </a:lnTo>
                <a:lnTo>
                  <a:pt x="229" y="2972"/>
                </a:lnTo>
                <a:lnTo>
                  <a:pt x="302" y="2772"/>
                </a:lnTo>
                <a:lnTo>
                  <a:pt x="386" y="2575"/>
                </a:lnTo>
                <a:lnTo>
                  <a:pt x="478" y="2384"/>
                </a:lnTo>
                <a:lnTo>
                  <a:pt x="579" y="2197"/>
                </a:lnTo>
                <a:lnTo>
                  <a:pt x="688" y="2017"/>
                </a:lnTo>
                <a:lnTo>
                  <a:pt x="806" y="1842"/>
                </a:lnTo>
                <a:lnTo>
                  <a:pt x="932" y="1674"/>
                </a:lnTo>
                <a:lnTo>
                  <a:pt x="1065" y="1512"/>
                </a:lnTo>
                <a:lnTo>
                  <a:pt x="1207" y="1357"/>
                </a:lnTo>
                <a:lnTo>
                  <a:pt x="1356" y="1208"/>
                </a:lnTo>
                <a:lnTo>
                  <a:pt x="1511" y="1067"/>
                </a:lnTo>
                <a:lnTo>
                  <a:pt x="1673" y="934"/>
                </a:lnTo>
                <a:lnTo>
                  <a:pt x="1842" y="808"/>
                </a:lnTo>
                <a:lnTo>
                  <a:pt x="2015" y="690"/>
                </a:lnTo>
                <a:lnTo>
                  <a:pt x="2197" y="580"/>
                </a:lnTo>
                <a:lnTo>
                  <a:pt x="2382" y="479"/>
                </a:lnTo>
                <a:lnTo>
                  <a:pt x="2574" y="387"/>
                </a:lnTo>
                <a:lnTo>
                  <a:pt x="2770" y="304"/>
                </a:lnTo>
                <a:lnTo>
                  <a:pt x="2971" y="230"/>
                </a:lnTo>
                <a:lnTo>
                  <a:pt x="3177" y="166"/>
                </a:lnTo>
                <a:lnTo>
                  <a:pt x="3385" y="112"/>
                </a:lnTo>
                <a:lnTo>
                  <a:pt x="3599" y="69"/>
                </a:lnTo>
                <a:lnTo>
                  <a:pt x="3817" y="35"/>
                </a:lnTo>
                <a:lnTo>
                  <a:pt x="4037" y="13"/>
                </a:lnTo>
                <a:lnTo>
                  <a:pt x="4260" y="2"/>
                </a:lnTo>
                <a:lnTo>
                  <a:pt x="4374" y="0"/>
                </a:lnTo>
                <a:lnTo>
                  <a:pt x="4487" y="2"/>
                </a:lnTo>
                <a:lnTo>
                  <a:pt x="4710" y="13"/>
                </a:lnTo>
                <a:lnTo>
                  <a:pt x="4932" y="35"/>
                </a:lnTo>
                <a:lnTo>
                  <a:pt x="5148" y="69"/>
                </a:lnTo>
                <a:lnTo>
                  <a:pt x="5362" y="112"/>
                </a:lnTo>
                <a:lnTo>
                  <a:pt x="5572" y="166"/>
                </a:lnTo>
                <a:lnTo>
                  <a:pt x="5777" y="230"/>
                </a:lnTo>
                <a:lnTo>
                  <a:pt x="5978" y="304"/>
                </a:lnTo>
                <a:lnTo>
                  <a:pt x="6175" y="387"/>
                </a:lnTo>
                <a:lnTo>
                  <a:pt x="6365" y="479"/>
                </a:lnTo>
                <a:lnTo>
                  <a:pt x="6552" y="580"/>
                </a:lnTo>
                <a:lnTo>
                  <a:pt x="6732" y="690"/>
                </a:lnTo>
                <a:lnTo>
                  <a:pt x="6907" y="808"/>
                </a:lnTo>
                <a:lnTo>
                  <a:pt x="7075" y="934"/>
                </a:lnTo>
                <a:lnTo>
                  <a:pt x="7237" y="1067"/>
                </a:lnTo>
                <a:lnTo>
                  <a:pt x="7392" y="1208"/>
                </a:lnTo>
                <a:lnTo>
                  <a:pt x="7541" y="1357"/>
                </a:lnTo>
                <a:lnTo>
                  <a:pt x="7682" y="1512"/>
                </a:lnTo>
                <a:lnTo>
                  <a:pt x="7816" y="1674"/>
                </a:lnTo>
                <a:lnTo>
                  <a:pt x="7941" y="1842"/>
                </a:lnTo>
                <a:lnTo>
                  <a:pt x="8059" y="2017"/>
                </a:lnTo>
                <a:lnTo>
                  <a:pt x="8169" y="2197"/>
                </a:lnTo>
                <a:lnTo>
                  <a:pt x="8270" y="2384"/>
                </a:lnTo>
                <a:lnTo>
                  <a:pt x="8362" y="2575"/>
                </a:lnTo>
                <a:lnTo>
                  <a:pt x="8445" y="2772"/>
                </a:lnTo>
                <a:lnTo>
                  <a:pt x="8519" y="2972"/>
                </a:lnTo>
                <a:lnTo>
                  <a:pt x="8583" y="3177"/>
                </a:lnTo>
                <a:lnTo>
                  <a:pt x="8637" y="3387"/>
                </a:lnTo>
                <a:lnTo>
                  <a:pt x="8680" y="3601"/>
                </a:lnTo>
                <a:lnTo>
                  <a:pt x="8714" y="3818"/>
                </a:lnTo>
                <a:lnTo>
                  <a:pt x="8736" y="4039"/>
                </a:lnTo>
                <a:lnTo>
                  <a:pt x="8747" y="4262"/>
                </a:lnTo>
                <a:lnTo>
                  <a:pt x="8749" y="4375"/>
                </a:lnTo>
                <a:close/>
              </a:path>
            </a:pathLst>
          </a:custGeom>
          <a:noFill/>
          <a:ln w="60325">
            <a:solidFill>
              <a:srgbClr val="996A4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6808788" y="1765300"/>
            <a:ext cx="3781425" cy="3781425"/>
          </a:xfrm>
          <a:custGeom>
            <a:avLst/>
            <a:gdLst>
              <a:gd name="T0" fmla="*/ 9512 w 9527"/>
              <a:gd name="T1" fmla="*/ 5130 h 9526"/>
              <a:gd name="T2" fmla="*/ 9405 w 9527"/>
              <a:gd name="T3" fmla="*/ 5839 h 9526"/>
              <a:gd name="T4" fmla="*/ 9196 w 9527"/>
              <a:gd name="T5" fmla="*/ 6510 h 9526"/>
              <a:gd name="T6" fmla="*/ 8895 w 9527"/>
              <a:gd name="T7" fmla="*/ 7135 h 9526"/>
              <a:gd name="T8" fmla="*/ 8510 w 9527"/>
              <a:gd name="T9" fmla="*/ 7704 h 9526"/>
              <a:gd name="T10" fmla="*/ 8049 w 9527"/>
              <a:gd name="T11" fmla="*/ 8212 h 9526"/>
              <a:gd name="T12" fmla="*/ 7520 w 9527"/>
              <a:gd name="T13" fmla="*/ 8649 h 9526"/>
              <a:gd name="T14" fmla="*/ 6932 w 9527"/>
              <a:gd name="T15" fmla="*/ 9006 h 9526"/>
              <a:gd name="T16" fmla="*/ 6291 w 9527"/>
              <a:gd name="T17" fmla="*/ 9277 h 9526"/>
              <a:gd name="T18" fmla="*/ 5606 w 9527"/>
              <a:gd name="T19" fmla="*/ 9452 h 9526"/>
              <a:gd name="T20" fmla="*/ 4886 w 9527"/>
              <a:gd name="T21" fmla="*/ 9526 h 9526"/>
              <a:gd name="T22" fmla="*/ 4396 w 9527"/>
              <a:gd name="T23" fmla="*/ 9513 h 9526"/>
              <a:gd name="T24" fmla="*/ 3687 w 9527"/>
              <a:gd name="T25" fmla="*/ 9406 h 9526"/>
              <a:gd name="T26" fmla="*/ 3016 w 9527"/>
              <a:gd name="T27" fmla="*/ 9197 h 9526"/>
              <a:gd name="T28" fmla="*/ 2391 w 9527"/>
              <a:gd name="T29" fmla="*/ 8896 h 9526"/>
              <a:gd name="T30" fmla="*/ 1822 w 9527"/>
              <a:gd name="T31" fmla="*/ 8511 h 9526"/>
              <a:gd name="T32" fmla="*/ 1314 w 9527"/>
              <a:gd name="T33" fmla="*/ 8050 h 9526"/>
              <a:gd name="T34" fmla="*/ 877 w 9527"/>
              <a:gd name="T35" fmla="*/ 7521 h 9526"/>
              <a:gd name="T36" fmla="*/ 520 w 9527"/>
              <a:gd name="T37" fmla="*/ 6933 h 9526"/>
              <a:gd name="T38" fmla="*/ 249 w 9527"/>
              <a:gd name="T39" fmla="*/ 6291 h 9526"/>
              <a:gd name="T40" fmla="*/ 74 w 9527"/>
              <a:gd name="T41" fmla="*/ 5607 h 9526"/>
              <a:gd name="T42" fmla="*/ 0 w 9527"/>
              <a:gd name="T43" fmla="*/ 4886 h 9526"/>
              <a:gd name="T44" fmla="*/ 13 w 9527"/>
              <a:gd name="T45" fmla="*/ 4396 h 9526"/>
              <a:gd name="T46" fmla="*/ 121 w 9527"/>
              <a:gd name="T47" fmla="*/ 3687 h 9526"/>
              <a:gd name="T48" fmla="*/ 329 w 9527"/>
              <a:gd name="T49" fmla="*/ 3017 h 9526"/>
              <a:gd name="T50" fmla="*/ 630 w 9527"/>
              <a:gd name="T51" fmla="*/ 2392 h 9526"/>
              <a:gd name="T52" fmla="*/ 1015 w 9527"/>
              <a:gd name="T53" fmla="*/ 1822 h 9526"/>
              <a:gd name="T54" fmla="*/ 1476 w 9527"/>
              <a:gd name="T55" fmla="*/ 1315 h 9526"/>
              <a:gd name="T56" fmla="*/ 2005 w 9527"/>
              <a:gd name="T57" fmla="*/ 878 h 9526"/>
              <a:gd name="T58" fmla="*/ 2594 w 9527"/>
              <a:gd name="T59" fmla="*/ 521 h 9526"/>
              <a:gd name="T60" fmla="*/ 3235 w 9527"/>
              <a:gd name="T61" fmla="*/ 250 h 9526"/>
              <a:gd name="T62" fmla="*/ 3919 w 9527"/>
              <a:gd name="T63" fmla="*/ 73 h 9526"/>
              <a:gd name="T64" fmla="*/ 4640 w 9527"/>
              <a:gd name="T65" fmla="*/ 1 h 9526"/>
              <a:gd name="T66" fmla="*/ 5130 w 9527"/>
              <a:gd name="T67" fmla="*/ 14 h 9526"/>
              <a:gd name="T68" fmla="*/ 5839 w 9527"/>
              <a:gd name="T69" fmla="*/ 121 h 9526"/>
              <a:gd name="T70" fmla="*/ 6509 w 9527"/>
              <a:gd name="T71" fmla="*/ 330 h 9526"/>
              <a:gd name="T72" fmla="*/ 7134 w 9527"/>
              <a:gd name="T73" fmla="*/ 631 h 9526"/>
              <a:gd name="T74" fmla="*/ 7704 w 9527"/>
              <a:gd name="T75" fmla="*/ 1016 h 9526"/>
              <a:gd name="T76" fmla="*/ 8211 w 9527"/>
              <a:gd name="T77" fmla="*/ 1477 h 9526"/>
              <a:gd name="T78" fmla="*/ 8648 w 9527"/>
              <a:gd name="T79" fmla="*/ 2006 h 9526"/>
              <a:gd name="T80" fmla="*/ 9006 w 9527"/>
              <a:gd name="T81" fmla="*/ 2594 h 9526"/>
              <a:gd name="T82" fmla="*/ 9276 w 9527"/>
              <a:gd name="T83" fmla="*/ 3235 h 9526"/>
              <a:gd name="T84" fmla="*/ 9453 w 9527"/>
              <a:gd name="T85" fmla="*/ 3920 h 9526"/>
              <a:gd name="T86" fmla="*/ 9525 w 9527"/>
              <a:gd name="T87" fmla="*/ 4640 h 9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527" h="9526">
                <a:moveTo>
                  <a:pt x="9527" y="4763"/>
                </a:moveTo>
                <a:lnTo>
                  <a:pt x="9525" y="4886"/>
                </a:lnTo>
                <a:lnTo>
                  <a:pt x="9512" y="5130"/>
                </a:lnTo>
                <a:lnTo>
                  <a:pt x="9489" y="5371"/>
                </a:lnTo>
                <a:lnTo>
                  <a:pt x="9453" y="5607"/>
                </a:lnTo>
                <a:lnTo>
                  <a:pt x="9405" y="5839"/>
                </a:lnTo>
                <a:lnTo>
                  <a:pt x="9346" y="6068"/>
                </a:lnTo>
                <a:lnTo>
                  <a:pt x="9276" y="6291"/>
                </a:lnTo>
                <a:lnTo>
                  <a:pt x="9196" y="6510"/>
                </a:lnTo>
                <a:lnTo>
                  <a:pt x="9105" y="6724"/>
                </a:lnTo>
                <a:lnTo>
                  <a:pt x="9006" y="6933"/>
                </a:lnTo>
                <a:lnTo>
                  <a:pt x="8895" y="7135"/>
                </a:lnTo>
                <a:lnTo>
                  <a:pt x="8776" y="7331"/>
                </a:lnTo>
                <a:lnTo>
                  <a:pt x="8648" y="7521"/>
                </a:lnTo>
                <a:lnTo>
                  <a:pt x="8510" y="7704"/>
                </a:lnTo>
                <a:lnTo>
                  <a:pt x="8365" y="7881"/>
                </a:lnTo>
                <a:lnTo>
                  <a:pt x="8211" y="8050"/>
                </a:lnTo>
                <a:lnTo>
                  <a:pt x="8049" y="8212"/>
                </a:lnTo>
                <a:lnTo>
                  <a:pt x="7880" y="8365"/>
                </a:lnTo>
                <a:lnTo>
                  <a:pt x="7704" y="8511"/>
                </a:lnTo>
                <a:lnTo>
                  <a:pt x="7520" y="8649"/>
                </a:lnTo>
                <a:lnTo>
                  <a:pt x="7331" y="8777"/>
                </a:lnTo>
                <a:lnTo>
                  <a:pt x="7134" y="8896"/>
                </a:lnTo>
                <a:lnTo>
                  <a:pt x="6932" y="9006"/>
                </a:lnTo>
                <a:lnTo>
                  <a:pt x="6723" y="9106"/>
                </a:lnTo>
                <a:lnTo>
                  <a:pt x="6509" y="9197"/>
                </a:lnTo>
                <a:lnTo>
                  <a:pt x="6291" y="9277"/>
                </a:lnTo>
                <a:lnTo>
                  <a:pt x="6067" y="9346"/>
                </a:lnTo>
                <a:lnTo>
                  <a:pt x="5839" y="9406"/>
                </a:lnTo>
                <a:lnTo>
                  <a:pt x="5606" y="9452"/>
                </a:lnTo>
                <a:lnTo>
                  <a:pt x="5370" y="9489"/>
                </a:lnTo>
                <a:lnTo>
                  <a:pt x="5130" y="9513"/>
                </a:lnTo>
                <a:lnTo>
                  <a:pt x="4886" y="9526"/>
                </a:lnTo>
                <a:lnTo>
                  <a:pt x="4763" y="9526"/>
                </a:lnTo>
                <a:lnTo>
                  <a:pt x="4640" y="9526"/>
                </a:lnTo>
                <a:lnTo>
                  <a:pt x="4396" y="9513"/>
                </a:lnTo>
                <a:lnTo>
                  <a:pt x="4155" y="9489"/>
                </a:lnTo>
                <a:lnTo>
                  <a:pt x="3919" y="9452"/>
                </a:lnTo>
                <a:lnTo>
                  <a:pt x="3687" y="9406"/>
                </a:lnTo>
                <a:lnTo>
                  <a:pt x="3458" y="9346"/>
                </a:lnTo>
                <a:lnTo>
                  <a:pt x="3235" y="9277"/>
                </a:lnTo>
                <a:lnTo>
                  <a:pt x="3016" y="9197"/>
                </a:lnTo>
                <a:lnTo>
                  <a:pt x="2802" y="9106"/>
                </a:lnTo>
                <a:lnTo>
                  <a:pt x="2594" y="9006"/>
                </a:lnTo>
                <a:lnTo>
                  <a:pt x="2391" y="8896"/>
                </a:lnTo>
                <a:lnTo>
                  <a:pt x="2196" y="8777"/>
                </a:lnTo>
                <a:lnTo>
                  <a:pt x="2005" y="8649"/>
                </a:lnTo>
                <a:lnTo>
                  <a:pt x="1822" y="8511"/>
                </a:lnTo>
                <a:lnTo>
                  <a:pt x="1645" y="8365"/>
                </a:lnTo>
                <a:lnTo>
                  <a:pt x="1476" y="8212"/>
                </a:lnTo>
                <a:lnTo>
                  <a:pt x="1314" y="8050"/>
                </a:lnTo>
                <a:lnTo>
                  <a:pt x="1161" y="7881"/>
                </a:lnTo>
                <a:lnTo>
                  <a:pt x="1015" y="7704"/>
                </a:lnTo>
                <a:lnTo>
                  <a:pt x="877" y="7521"/>
                </a:lnTo>
                <a:lnTo>
                  <a:pt x="749" y="7331"/>
                </a:lnTo>
                <a:lnTo>
                  <a:pt x="630" y="7135"/>
                </a:lnTo>
                <a:lnTo>
                  <a:pt x="520" y="6933"/>
                </a:lnTo>
                <a:lnTo>
                  <a:pt x="420" y="6724"/>
                </a:lnTo>
                <a:lnTo>
                  <a:pt x="329" y="6510"/>
                </a:lnTo>
                <a:lnTo>
                  <a:pt x="249" y="6291"/>
                </a:lnTo>
                <a:lnTo>
                  <a:pt x="180" y="6068"/>
                </a:lnTo>
                <a:lnTo>
                  <a:pt x="121" y="5839"/>
                </a:lnTo>
                <a:lnTo>
                  <a:pt x="74" y="5607"/>
                </a:lnTo>
                <a:lnTo>
                  <a:pt x="38" y="5371"/>
                </a:lnTo>
                <a:lnTo>
                  <a:pt x="13" y="5130"/>
                </a:lnTo>
                <a:lnTo>
                  <a:pt x="0" y="4886"/>
                </a:lnTo>
                <a:lnTo>
                  <a:pt x="0" y="4763"/>
                </a:lnTo>
                <a:lnTo>
                  <a:pt x="0" y="4640"/>
                </a:lnTo>
                <a:lnTo>
                  <a:pt x="13" y="4396"/>
                </a:lnTo>
                <a:lnTo>
                  <a:pt x="38" y="4156"/>
                </a:lnTo>
                <a:lnTo>
                  <a:pt x="74" y="3920"/>
                </a:lnTo>
                <a:lnTo>
                  <a:pt x="121" y="3687"/>
                </a:lnTo>
                <a:lnTo>
                  <a:pt x="180" y="3459"/>
                </a:lnTo>
                <a:lnTo>
                  <a:pt x="249" y="3235"/>
                </a:lnTo>
                <a:lnTo>
                  <a:pt x="329" y="3017"/>
                </a:lnTo>
                <a:lnTo>
                  <a:pt x="420" y="2803"/>
                </a:lnTo>
                <a:lnTo>
                  <a:pt x="520" y="2594"/>
                </a:lnTo>
                <a:lnTo>
                  <a:pt x="630" y="2392"/>
                </a:lnTo>
                <a:lnTo>
                  <a:pt x="749" y="2195"/>
                </a:lnTo>
                <a:lnTo>
                  <a:pt x="877" y="2006"/>
                </a:lnTo>
                <a:lnTo>
                  <a:pt x="1015" y="1822"/>
                </a:lnTo>
                <a:lnTo>
                  <a:pt x="1161" y="1646"/>
                </a:lnTo>
                <a:lnTo>
                  <a:pt x="1314" y="1477"/>
                </a:lnTo>
                <a:lnTo>
                  <a:pt x="1476" y="1315"/>
                </a:lnTo>
                <a:lnTo>
                  <a:pt x="1645" y="1161"/>
                </a:lnTo>
                <a:lnTo>
                  <a:pt x="1822" y="1016"/>
                </a:lnTo>
                <a:lnTo>
                  <a:pt x="2005" y="878"/>
                </a:lnTo>
                <a:lnTo>
                  <a:pt x="2196" y="750"/>
                </a:lnTo>
                <a:lnTo>
                  <a:pt x="2391" y="631"/>
                </a:lnTo>
                <a:lnTo>
                  <a:pt x="2594" y="521"/>
                </a:lnTo>
                <a:lnTo>
                  <a:pt x="2802" y="421"/>
                </a:lnTo>
                <a:lnTo>
                  <a:pt x="3016" y="330"/>
                </a:lnTo>
                <a:lnTo>
                  <a:pt x="3235" y="250"/>
                </a:lnTo>
                <a:lnTo>
                  <a:pt x="3458" y="180"/>
                </a:lnTo>
                <a:lnTo>
                  <a:pt x="3687" y="121"/>
                </a:lnTo>
                <a:lnTo>
                  <a:pt x="3919" y="73"/>
                </a:lnTo>
                <a:lnTo>
                  <a:pt x="4155" y="37"/>
                </a:lnTo>
                <a:lnTo>
                  <a:pt x="4396" y="14"/>
                </a:lnTo>
                <a:lnTo>
                  <a:pt x="4640" y="1"/>
                </a:lnTo>
                <a:lnTo>
                  <a:pt x="4763" y="0"/>
                </a:lnTo>
                <a:lnTo>
                  <a:pt x="4886" y="1"/>
                </a:lnTo>
                <a:lnTo>
                  <a:pt x="5130" y="14"/>
                </a:lnTo>
                <a:lnTo>
                  <a:pt x="5370" y="37"/>
                </a:lnTo>
                <a:lnTo>
                  <a:pt x="5606" y="73"/>
                </a:lnTo>
                <a:lnTo>
                  <a:pt x="5839" y="121"/>
                </a:lnTo>
                <a:lnTo>
                  <a:pt x="6067" y="180"/>
                </a:lnTo>
                <a:lnTo>
                  <a:pt x="6291" y="250"/>
                </a:lnTo>
                <a:lnTo>
                  <a:pt x="6509" y="330"/>
                </a:lnTo>
                <a:lnTo>
                  <a:pt x="6723" y="421"/>
                </a:lnTo>
                <a:lnTo>
                  <a:pt x="6932" y="521"/>
                </a:lnTo>
                <a:lnTo>
                  <a:pt x="7134" y="631"/>
                </a:lnTo>
                <a:lnTo>
                  <a:pt x="7331" y="750"/>
                </a:lnTo>
                <a:lnTo>
                  <a:pt x="7520" y="878"/>
                </a:lnTo>
                <a:lnTo>
                  <a:pt x="7704" y="1016"/>
                </a:lnTo>
                <a:lnTo>
                  <a:pt x="7880" y="1161"/>
                </a:lnTo>
                <a:lnTo>
                  <a:pt x="8049" y="1315"/>
                </a:lnTo>
                <a:lnTo>
                  <a:pt x="8211" y="1477"/>
                </a:lnTo>
                <a:lnTo>
                  <a:pt x="8365" y="1646"/>
                </a:lnTo>
                <a:lnTo>
                  <a:pt x="8510" y="1822"/>
                </a:lnTo>
                <a:lnTo>
                  <a:pt x="8648" y="2006"/>
                </a:lnTo>
                <a:lnTo>
                  <a:pt x="8776" y="2195"/>
                </a:lnTo>
                <a:lnTo>
                  <a:pt x="8895" y="2392"/>
                </a:lnTo>
                <a:lnTo>
                  <a:pt x="9006" y="2594"/>
                </a:lnTo>
                <a:lnTo>
                  <a:pt x="9105" y="2803"/>
                </a:lnTo>
                <a:lnTo>
                  <a:pt x="9196" y="3017"/>
                </a:lnTo>
                <a:lnTo>
                  <a:pt x="9276" y="3235"/>
                </a:lnTo>
                <a:lnTo>
                  <a:pt x="9346" y="3459"/>
                </a:lnTo>
                <a:lnTo>
                  <a:pt x="9405" y="3687"/>
                </a:lnTo>
                <a:lnTo>
                  <a:pt x="9453" y="3920"/>
                </a:lnTo>
                <a:lnTo>
                  <a:pt x="9489" y="4156"/>
                </a:lnTo>
                <a:lnTo>
                  <a:pt x="9512" y="4396"/>
                </a:lnTo>
                <a:lnTo>
                  <a:pt x="9525" y="4640"/>
                </a:lnTo>
                <a:lnTo>
                  <a:pt x="9527" y="4763"/>
                </a:lnTo>
                <a:close/>
              </a:path>
            </a:pathLst>
          </a:custGeom>
          <a:noFill/>
          <a:ln w="34925">
            <a:solidFill>
              <a:srgbClr val="996A4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6670675" y="1628775"/>
            <a:ext cx="4056063" cy="4056063"/>
          </a:xfrm>
          <a:custGeom>
            <a:avLst/>
            <a:gdLst>
              <a:gd name="T0" fmla="*/ 10203 w 10217"/>
              <a:gd name="T1" fmla="*/ 5502 h 10217"/>
              <a:gd name="T2" fmla="*/ 10088 w 10217"/>
              <a:gd name="T3" fmla="*/ 6263 h 10217"/>
              <a:gd name="T4" fmla="*/ 9863 w 10217"/>
              <a:gd name="T5" fmla="*/ 6982 h 10217"/>
              <a:gd name="T6" fmla="*/ 9541 w 10217"/>
              <a:gd name="T7" fmla="*/ 7652 h 10217"/>
              <a:gd name="T8" fmla="*/ 9129 w 10217"/>
              <a:gd name="T9" fmla="*/ 8263 h 10217"/>
              <a:gd name="T10" fmla="*/ 8633 w 10217"/>
              <a:gd name="T11" fmla="*/ 8807 h 10217"/>
              <a:gd name="T12" fmla="*/ 8067 w 10217"/>
              <a:gd name="T13" fmla="*/ 9275 h 10217"/>
              <a:gd name="T14" fmla="*/ 7435 w 10217"/>
              <a:gd name="T15" fmla="*/ 9659 h 10217"/>
              <a:gd name="T16" fmla="*/ 6748 w 10217"/>
              <a:gd name="T17" fmla="*/ 9949 h 10217"/>
              <a:gd name="T18" fmla="*/ 6014 w 10217"/>
              <a:gd name="T19" fmla="*/ 10138 h 10217"/>
              <a:gd name="T20" fmla="*/ 5241 w 10217"/>
              <a:gd name="T21" fmla="*/ 10216 h 10217"/>
              <a:gd name="T22" fmla="*/ 4715 w 10217"/>
              <a:gd name="T23" fmla="*/ 10203 h 10217"/>
              <a:gd name="T24" fmla="*/ 3954 w 10217"/>
              <a:gd name="T25" fmla="*/ 10086 h 10217"/>
              <a:gd name="T26" fmla="*/ 3235 w 10217"/>
              <a:gd name="T27" fmla="*/ 9863 h 10217"/>
              <a:gd name="T28" fmla="*/ 2565 w 10217"/>
              <a:gd name="T29" fmla="*/ 9541 h 10217"/>
              <a:gd name="T30" fmla="*/ 1955 w 10217"/>
              <a:gd name="T31" fmla="*/ 9128 h 10217"/>
              <a:gd name="T32" fmla="*/ 1410 w 10217"/>
              <a:gd name="T33" fmla="*/ 8633 h 10217"/>
              <a:gd name="T34" fmla="*/ 942 w 10217"/>
              <a:gd name="T35" fmla="*/ 8066 h 10217"/>
              <a:gd name="T36" fmla="*/ 559 w 10217"/>
              <a:gd name="T37" fmla="*/ 7434 h 10217"/>
              <a:gd name="T38" fmla="*/ 268 w 10217"/>
              <a:gd name="T39" fmla="*/ 6747 h 10217"/>
              <a:gd name="T40" fmla="*/ 79 w 10217"/>
              <a:gd name="T41" fmla="*/ 6013 h 10217"/>
              <a:gd name="T42" fmla="*/ 1 w 10217"/>
              <a:gd name="T43" fmla="*/ 5240 h 10217"/>
              <a:gd name="T44" fmla="*/ 14 w 10217"/>
              <a:gd name="T45" fmla="*/ 4715 h 10217"/>
              <a:gd name="T46" fmla="*/ 131 w 10217"/>
              <a:gd name="T47" fmla="*/ 3954 h 10217"/>
              <a:gd name="T48" fmla="*/ 354 w 10217"/>
              <a:gd name="T49" fmla="*/ 3235 h 10217"/>
              <a:gd name="T50" fmla="*/ 677 w 10217"/>
              <a:gd name="T51" fmla="*/ 2565 h 10217"/>
              <a:gd name="T52" fmla="*/ 1089 w 10217"/>
              <a:gd name="T53" fmla="*/ 1954 h 10217"/>
              <a:gd name="T54" fmla="*/ 1584 w 10217"/>
              <a:gd name="T55" fmla="*/ 1410 h 10217"/>
              <a:gd name="T56" fmla="*/ 2152 w 10217"/>
              <a:gd name="T57" fmla="*/ 942 h 10217"/>
              <a:gd name="T58" fmla="*/ 2783 w 10217"/>
              <a:gd name="T59" fmla="*/ 558 h 10217"/>
              <a:gd name="T60" fmla="*/ 3470 w 10217"/>
              <a:gd name="T61" fmla="*/ 267 h 10217"/>
              <a:gd name="T62" fmla="*/ 4205 w 10217"/>
              <a:gd name="T63" fmla="*/ 79 h 10217"/>
              <a:gd name="T64" fmla="*/ 4977 w 10217"/>
              <a:gd name="T65" fmla="*/ 1 h 10217"/>
              <a:gd name="T66" fmla="*/ 5502 w 10217"/>
              <a:gd name="T67" fmla="*/ 14 h 10217"/>
              <a:gd name="T68" fmla="*/ 6263 w 10217"/>
              <a:gd name="T69" fmla="*/ 129 h 10217"/>
              <a:gd name="T70" fmla="*/ 6982 w 10217"/>
              <a:gd name="T71" fmla="*/ 354 h 10217"/>
              <a:gd name="T72" fmla="*/ 7652 w 10217"/>
              <a:gd name="T73" fmla="*/ 676 h 10217"/>
              <a:gd name="T74" fmla="*/ 8263 w 10217"/>
              <a:gd name="T75" fmla="*/ 1089 h 10217"/>
              <a:gd name="T76" fmla="*/ 8807 w 10217"/>
              <a:gd name="T77" fmla="*/ 1584 h 10217"/>
              <a:gd name="T78" fmla="*/ 9275 w 10217"/>
              <a:gd name="T79" fmla="*/ 2150 h 10217"/>
              <a:gd name="T80" fmla="*/ 9659 w 10217"/>
              <a:gd name="T81" fmla="*/ 2783 h 10217"/>
              <a:gd name="T82" fmla="*/ 9950 w 10217"/>
              <a:gd name="T83" fmla="*/ 3470 h 10217"/>
              <a:gd name="T84" fmla="*/ 10138 w 10217"/>
              <a:gd name="T85" fmla="*/ 4203 h 10217"/>
              <a:gd name="T86" fmla="*/ 10216 w 10217"/>
              <a:gd name="T87" fmla="*/ 4976 h 10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217" h="10217">
                <a:moveTo>
                  <a:pt x="10217" y="5108"/>
                </a:moveTo>
                <a:lnTo>
                  <a:pt x="10216" y="5240"/>
                </a:lnTo>
                <a:lnTo>
                  <a:pt x="10203" y="5502"/>
                </a:lnTo>
                <a:lnTo>
                  <a:pt x="10177" y="5759"/>
                </a:lnTo>
                <a:lnTo>
                  <a:pt x="10138" y="6013"/>
                </a:lnTo>
                <a:lnTo>
                  <a:pt x="10088" y="6263"/>
                </a:lnTo>
                <a:lnTo>
                  <a:pt x="10024" y="6508"/>
                </a:lnTo>
                <a:lnTo>
                  <a:pt x="9950" y="6747"/>
                </a:lnTo>
                <a:lnTo>
                  <a:pt x="9863" y="6982"/>
                </a:lnTo>
                <a:lnTo>
                  <a:pt x="9766" y="7212"/>
                </a:lnTo>
                <a:lnTo>
                  <a:pt x="9659" y="7434"/>
                </a:lnTo>
                <a:lnTo>
                  <a:pt x="9541" y="7652"/>
                </a:lnTo>
                <a:lnTo>
                  <a:pt x="9414" y="7862"/>
                </a:lnTo>
                <a:lnTo>
                  <a:pt x="9275" y="8066"/>
                </a:lnTo>
                <a:lnTo>
                  <a:pt x="9129" y="8263"/>
                </a:lnTo>
                <a:lnTo>
                  <a:pt x="8972" y="8452"/>
                </a:lnTo>
                <a:lnTo>
                  <a:pt x="8807" y="8633"/>
                </a:lnTo>
                <a:lnTo>
                  <a:pt x="8633" y="8807"/>
                </a:lnTo>
                <a:lnTo>
                  <a:pt x="8452" y="8972"/>
                </a:lnTo>
                <a:lnTo>
                  <a:pt x="8263" y="9128"/>
                </a:lnTo>
                <a:lnTo>
                  <a:pt x="8067" y="9275"/>
                </a:lnTo>
                <a:lnTo>
                  <a:pt x="7862" y="9412"/>
                </a:lnTo>
                <a:lnTo>
                  <a:pt x="7652" y="9541"/>
                </a:lnTo>
                <a:lnTo>
                  <a:pt x="7435" y="9659"/>
                </a:lnTo>
                <a:lnTo>
                  <a:pt x="7212" y="9766"/>
                </a:lnTo>
                <a:lnTo>
                  <a:pt x="6982" y="9863"/>
                </a:lnTo>
                <a:lnTo>
                  <a:pt x="6748" y="9949"/>
                </a:lnTo>
                <a:lnTo>
                  <a:pt x="6508" y="10024"/>
                </a:lnTo>
                <a:lnTo>
                  <a:pt x="6263" y="10086"/>
                </a:lnTo>
                <a:lnTo>
                  <a:pt x="6014" y="10138"/>
                </a:lnTo>
                <a:lnTo>
                  <a:pt x="5760" y="10177"/>
                </a:lnTo>
                <a:lnTo>
                  <a:pt x="5502" y="10203"/>
                </a:lnTo>
                <a:lnTo>
                  <a:pt x="5241" y="10216"/>
                </a:lnTo>
                <a:lnTo>
                  <a:pt x="5109" y="10217"/>
                </a:lnTo>
                <a:lnTo>
                  <a:pt x="4977" y="10216"/>
                </a:lnTo>
                <a:lnTo>
                  <a:pt x="4715" y="10203"/>
                </a:lnTo>
                <a:lnTo>
                  <a:pt x="4459" y="10177"/>
                </a:lnTo>
                <a:lnTo>
                  <a:pt x="4205" y="10138"/>
                </a:lnTo>
                <a:lnTo>
                  <a:pt x="3954" y="10086"/>
                </a:lnTo>
                <a:lnTo>
                  <a:pt x="3709" y="10024"/>
                </a:lnTo>
                <a:lnTo>
                  <a:pt x="3470" y="9949"/>
                </a:lnTo>
                <a:lnTo>
                  <a:pt x="3235" y="9863"/>
                </a:lnTo>
                <a:lnTo>
                  <a:pt x="3006" y="9766"/>
                </a:lnTo>
                <a:lnTo>
                  <a:pt x="2783" y="9659"/>
                </a:lnTo>
                <a:lnTo>
                  <a:pt x="2565" y="9541"/>
                </a:lnTo>
                <a:lnTo>
                  <a:pt x="2355" y="9412"/>
                </a:lnTo>
                <a:lnTo>
                  <a:pt x="2152" y="9275"/>
                </a:lnTo>
                <a:lnTo>
                  <a:pt x="1955" y="9128"/>
                </a:lnTo>
                <a:lnTo>
                  <a:pt x="1765" y="8972"/>
                </a:lnTo>
                <a:lnTo>
                  <a:pt x="1584" y="8807"/>
                </a:lnTo>
                <a:lnTo>
                  <a:pt x="1410" y="8633"/>
                </a:lnTo>
                <a:lnTo>
                  <a:pt x="1246" y="8452"/>
                </a:lnTo>
                <a:lnTo>
                  <a:pt x="1089" y="8263"/>
                </a:lnTo>
                <a:lnTo>
                  <a:pt x="942" y="8066"/>
                </a:lnTo>
                <a:lnTo>
                  <a:pt x="805" y="7862"/>
                </a:lnTo>
                <a:lnTo>
                  <a:pt x="677" y="7652"/>
                </a:lnTo>
                <a:lnTo>
                  <a:pt x="559" y="7434"/>
                </a:lnTo>
                <a:lnTo>
                  <a:pt x="451" y="7212"/>
                </a:lnTo>
                <a:lnTo>
                  <a:pt x="354" y="6982"/>
                </a:lnTo>
                <a:lnTo>
                  <a:pt x="268" y="6747"/>
                </a:lnTo>
                <a:lnTo>
                  <a:pt x="193" y="6508"/>
                </a:lnTo>
                <a:lnTo>
                  <a:pt x="131" y="6263"/>
                </a:lnTo>
                <a:lnTo>
                  <a:pt x="79" y="6013"/>
                </a:lnTo>
                <a:lnTo>
                  <a:pt x="40" y="5759"/>
                </a:lnTo>
                <a:lnTo>
                  <a:pt x="14" y="5502"/>
                </a:lnTo>
                <a:lnTo>
                  <a:pt x="1" y="5240"/>
                </a:lnTo>
                <a:lnTo>
                  <a:pt x="0" y="5108"/>
                </a:lnTo>
                <a:lnTo>
                  <a:pt x="1" y="4976"/>
                </a:lnTo>
                <a:lnTo>
                  <a:pt x="14" y="4715"/>
                </a:lnTo>
                <a:lnTo>
                  <a:pt x="40" y="4457"/>
                </a:lnTo>
                <a:lnTo>
                  <a:pt x="79" y="4203"/>
                </a:lnTo>
                <a:lnTo>
                  <a:pt x="131" y="3954"/>
                </a:lnTo>
                <a:lnTo>
                  <a:pt x="193" y="3709"/>
                </a:lnTo>
                <a:lnTo>
                  <a:pt x="268" y="3470"/>
                </a:lnTo>
                <a:lnTo>
                  <a:pt x="354" y="3235"/>
                </a:lnTo>
                <a:lnTo>
                  <a:pt x="451" y="3006"/>
                </a:lnTo>
                <a:lnTo>
                  <a:pt x="559" y="2783"/>
                </a:lnTo>
                <a:lnTo>
                  <a:pt x="677" y="2565"/>
                </a:lnTo>
                <a:lnTo>
                  <a:pt x="805" y="2355"/>
                </a:lnTo>
                <a:lnTo>
                  <a:pt x="942" y="2150"/>
                </a:lnTo>
                <a:lnTo>
                  <a:pt x="1089" y="1954"/>
                </a:lnTo>
                <a:lnTo>
                  <a:pt x="1246" y="1765"/>
                </a:lnTo>
                <a:lnTo>
                  <a:pt x="1410" y="1584"/>
                </a:lnTo>
                <a:lnTo>
                  <a:pt x="1584" y="1410"/>
                </a:lnTo>
                <a:lnTo>
                  <a:pt x="1765" y="1245"/>
                </a:lnTo>
                <a:lnTo>
                  <a:pt x="1955" y="1089"/>
                </a:lnTo>
                <a:lnTo>
                  <a:pt x="2152" y="942"/>
                </a:lnTo>
                <a:lnTo>
                  <a:pt x="2355" y="803"/>
                </a:lnTo>
                <a:lnTo>
                  <a:pt x="2565" y="676"/>
                </a:lnTo>
                <a:lnTo>
                  <a:pt x="2783" y="558"/>
                </a:lnTo>
                <a:lnTo>
                  <a:pt x="3006" y="451"/>
                </a:lnTo>
                <a:lnTo>
                  <a:pt x="3235" y="354"/>
                </a:lnTo>
                <a:lnTo>
                  <a:pt x="3470" y="267"/>
                </a:lnTo>
                <a:lnTo>
                  <a:pt x="3709" y="193"/>
                </a:lnTo>
                <a:lnTo>
                  <a:pt x="3954" y="129"/>
                </a:lnTo>
                <a:lnTo>
                  <a:pt x="4205" y="79"/>
                </a:lnTo>
                <a:lnTo>
                  <a:pt x="4459" y="40"/>
                </a:lnTo>
                <a:lnTo>
                  <a:pt x="4715" y="14"/>
                </a:lnTo>
                <a:lnTo>
                  <a:pt x="4977" y="1"/>
                </a:lnTo>
                <a:lnTo>
                  <a:pt x="5109" y="0"/>
                </a:lnTo>
                <a:lnTo>
                  <a:pt x="5241" y="1"/>
                </a:lnTo>
                <a:lnTo>
                  <a:pt x="5502" y="14"/>
                </a:lnTo>
                <a:lnTo>
                  <a:pt x="5760" y="40"/>
                </a:lnTo>
                <a:lnTo>
                  <a:pt x="6014" y="79"/>
                </a:lnTo>
                <a:lnTo>
                  <a:pt x="6263" y="129"/>
                </a:lnTo>
                <a:lnTo>
                  <a:pt x="6508" y="193"/>
                </a:lnTo>
                <a:lnTo>
                  <a:pt x="6748" y="267"/>
                </a:lnTo>
                <a:lnTo>
                  <a:pt x="6982" y="354"/>
                </a:lnTo>
                <a:lnTo>
                  <a:pt x="7212" y="451"/>
                </a:lnTo>
                <a:lnTo>
                  <a:pt x="7435" y="558"/>
                </a:lnTo>
                <a:lnTo>
                  <a:pt x="7652" y="676"/>
                </a:lnTo>
                <a:lnTo>
                  <a:pt x="7862" y="803"/>
                </a:lnTo>
                <a:lnTo>
                  <a:pt x="8067" y="942"/>
                </a:lnTo>
                <a:lnTo>
                  <a:pt x="8263" y="1089"/>
                </a:lnTo>
                <a:lnTo>
                  <a:pt x="8452" y="1245"/>
                </a:lnTo>
                <a:lnTo>
                  <a:pt x="8633" y="1410"/>
                </a:lnTo>
                <a:lnTo>
                  <a:pt x="8807" y="1584"/>
                </a:lnTo>
                <a:lnTo>
                  <a:pt x="8972" y="1765"/>
                </a:lnTo>
                <a:lnTo>
                  <a:pt x="9129" y="1954"/>
                </a:lnTo>
                <a:lnTo>
                  <a:pt x="9275" y="2150"/>
                </a:lnTo>
                <a:lnTo>
                  <a:pt x="9414" y="2355"/>
                </a:lnTo>
                <a:lnTo>
                  <a:pt x="9541" y="2565"/>
                </a:lnTo>
                <a:lnTo>
                  <a:pt x="9659" y="2783"/>
                </a:lnTo>
                <a:lnTo>
                  <a:pt x="9766" y="3006"/>
                </a:lnTo>
                <a:lnTo>
                  <a:pt x="9863" y="3235"/>
                </a:lnTo>
                <a:lnTo>
                  <a:pt x="9950" y="3470"/>
                </a:lnTo>
                <a:lnTo>
                  <a:pt x="10024" y="3709"/>
                </a:lnTo>
                <a:lnTo>
                  <a:pt x="10088" y="3954"/>
                </a:lnTo>
                <a:lnTo>
                  <a:pt x="10138" y="4203"/>
                </a:lnTo>
                <a:lnTo>
                  <a:pt x="10177" y="4457"/>
                </a:lnTo>
                <a:lnTo>
                  <a:pt x="10203" y="4715"/>
                </a:lnTo>
                <a:lnTo>
                  <a:pt x="10216" y="4976"/>
                </a:lnTo>
                <a:lnTo>
                  <a:pt x="10217" y="5108"/>
                </a:lnTo>
                <a:close/>
              </a:path>
            </a:pathLst>
          </a:custGeom>
          <a:noFill/>
          <a:ln w="17463">
            <a:solidFill>
              <a:srgbClr val="996A4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6546850" y="1504950"/>
            <a:ext cx="4303713" cy="4303713"/>
          </a:xfrm>
          <a:custGeom>
            <a:avLst/>
            <a:gdLst>
              <a:gd name="T0" fmla="*/ 10829 w 10845"/>
              <a:gd name="T1" fmla="*/ 5839 h 10845"/>
              <a:gd name="T2" fmla="*/ 10706 w 10845"/>
              <a:gd name="T3" fmla="*/ 6647 h 10845"/>
              <a:gd name="T4" fmla="*/ 10469 w 10845"/>
              <a:gd name="T5" fmla="*/ 7410 h 10845"/>
              <a:gd name="T6" fmla="*/ 10127 w 10845"/>
              <a:gd name="T7" fmla="*/ 8122 h 10845"/>
              <a:gd name="T8" fmla="*/ 9689 w 10845"/>
              <a:gd name="T9" fmla="*/ 8770 h 10845"/>
              <a:gd name="T10" fmla="*/ 9164 w 10845"/>
              <a:gd name="T11" fmla="*/ 9348 h 10845"/>
              <a:gd name="T12" fmla="*/ 8563 w 10845"/>
              <a:gd name="T13" fmla="*/ 9844 h 10845"/>
              <a:gd name="T14" fmla="*/ 7891 w 10845"/>
              <a:gd name="T15" fmla="*/ 10251 h 10845"/>
              <a:gd name="T16" fmla="*/ 7163 w 10845"/>
              <a:gd name="T17" fmla="*/ 10560 h 10845"/>
              <a:gd name="T18" fmla="*/ 6382 w 10845"/>
              <a:gd name="T19" fmla="*/ 10761 h 10845"/>
              <a:gd name="T20" fmla="*/ 5563 w 10845"/>
              <a:gd name="T21" fmla="*/ 10844 h 10845"/>
              <a:gd name="T22" fmla="*/ 5006 w 10845"/>
              <a:gd name="T23" fmla="*/ 10829 h 10845"/>
              <a:gd name="T24" fmla="*/ 4198 w 10845"/>
              <a:gd name="T25" fmla="*/ 10706 h 10845"/>
              <a:gd name="T26" fmla="*/ 3435 w 10845"/>
              <a:gd name="T27" fmla="*/ 10469 h 10845"/>
              <a:gd name="T28" fmla="*/ 2723 w 10845"/>
              <a:gd name="T29" fmla="*/ 10127 h 10845"/>
              <a:gd name="T30" fmla="*/ 2075 w 10845"/>
              <a:gd name="T31" fmla="*/ 9689 h 10845"/>
              <a:gd name="T32" fmla="*/ 1497 w 10845"/>
              <a:gd name="T33" fmla="*/ 9164 h 10845"/>
              <a:gd name="T34" fmla="*/ 1001 w 10845"/>
              <a:gd name="T35" fmla="*/ 8561 h 10845"/>
              <a:gd name="T36" fmla="*/ 594 w 10845"/>
              <a:gd name="T37" fmla="*/ 7891 h 10845"/>
              <a:gd name="T38" fmla="*/ 285 w 10845"/>
              <a:gd name="T39" fmla="*/ 7161 h 10845"/>
              <a:gd name="T40" fmla="*/ 85 w 10845"/>
              <a:gd name="T41" fmla="*/ 6382 h 10845"/>
              <a:gd name="T42" fmla="*/ 2 w 10845"/>
              <a:gd name="T43" fmla="*/ 5562 h 10845"/>
              <a:gd name="T44" fmla="*/ 16 w 10845"/>
              <a:gd name="T45" fmla="*/ 5005 h 10845"/>
              <a:gd name="T46" fmla="*/ 139 w 10845"/>
              <a:gd name="T47" fmla="*/ 4197 h 10845"/>
              <a:gd name="T48" fmla="*/ 376 w 10845"/>
              <a:gd name="T49" fmla="*/ 3434 h 10845"/>
              <a:gd name="T50" fmla="*/ 718 w 10845"/>
              <a:gd name="T51" fmla="*/ 2723 h 10845"/>
              <a:gd name="T52" fmla="*/ 1156 w 10845"/>
              <a:gd name="T53" fmla="*/ 2074 h 10845"/>
              <a:gd name="T54" fmla="*/ 1681 w 10845"/>
              <a:gd name="T55" fmla="*/ 1497 h 10845"/>
              <a:gd name="T56" fmla="*/ 2284 w 10845"/>
              <a:gd name="T57" fmla="*/ 999 h 10845"/>
              <a:gd name="T58" fmla="*/ 2954 w 10845"/>
              <a:gd name="T59" fmla="*/ 593 h 10845"/>
              <a:gd name="T60" fmla="*/ 3684 w 10845"/>
              <a:gd name="T61" fmla="*/ 284 h 10845"/>
              <a:gd name="T62" fmla="*/ 4463 w 10845"/>
              <a:gd name="T63" fmla="*/ 84 h 10845"/>
              <a:gd name="T64" fmla="*/ 5283 w 10845"/>
              <a:gd name="T65" fmla="*/ 1 h 10845"/>
              <a:gd name="T66" fmla="*/ 5841 w 10845"/>
              <a:gd name="T67" fmla="*/ 16 h 10845"/>
              <a:gd name="T68" fmla="*/ 6648 w 10845"/>
              <a:gd name="T69" fmla="*/ 139 h 10845"/>
              <a:gd name="T70" fmla="*/ 7412 w 10845"/>
              <a:gd name="T71" fmla="*/ 376 h 10845"/>
              <a:gd name="T72" fmla="*/ 8122 w 10845"/>
              <a:gd name="T73" fmla="*/ 718 h 10845"/>
              <a:gd name="T74" fmla="*/ 8771 w 10845"/>
              <a:gd name="T75" fmla="*/ 1156 h 10845"/>
              <a:gd name="T76" fmla="*/ 9348 w 10845"/>
              <a:gd name="T77" fmla="*/ 1681 h 10845"/>
              <a:gd name="T78" fmla="*/ 9846 w 10845"/>
              <a:gd name="T79" fmla="*/ 2283 h 10845"/>
              <a:gd name="T80" fmla="*/ 10253 w 10845"/>
              <a:gd name="T81" fmla="*/ 2954 h 10845"/>
              <a:gd name="T82" fmla="*/ 10561 w 10845"/>
              <a:gd name="T83" fmla="*/ 3682 h 10845"/>
              <a:gd name="T84" fmla="*/ 10761 w 10845"/>
              <a:gd name="T85" fmla="*/ 4463 h 10845"/>
              <a:gd name="T86" fmla="*/ 10844 w 10845"/>
              <a:gd name="T87" fmla="*/ 5282 h 10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845" h="10845">
                <a:moveTo>
                  <a:pt x="10845" y="5422"/>
                </a:moveTo>
                <a:lnTo>
                  <a:pt x="10844" y="5562"/>
                </a:lnTo>
                <a:lnTo>
                  <a:pt x="10829" y="5839"/>
                </a:lnTo>
                <a:lnTo>
                  <a:pt x="10802" y="6113"/>
                </a:lnTo>
                <a:lnTo>
                  <a:pt x="10761" y="6382"/>
                </a:lnTo>
                <a:lnTo>
                  <a:pt x="10706" y="6647"/>
                </a:lnTo>
                <a:lnTo>
                  <a:pt x="10640" y="6907"/>
                </a:lnTo>
                <a:lnTo>
                  <a:pt x="10561" y="7161"/>
                </a:lnTo>
                <a:lnTo>
                  <a:pt x="10469" y="7410"/>
                </a:lnTo>
                <a:lnTo>
                  <a:pt x="10367" y="7654"/>
                </a:lnTo>
                <a:lnTo>
                  <a:pt x="10253" y="7891"/>
                </a:lnTo>
                <a:lnTo>
                  <a:pt x="10127" y="8122"/>
                </a:lnTo>
                <a:lnTo>
                  <a:pt x="9991" y="8345"/>
                </a:lnTo>
                <a:lnTo>
                  <a:pt x="9846" y="8561"/>
                </a:lnTo>
                <a:lnTo>
                  <a:pt x="9689" y="8770"/>
                </a:lnTo>
                <a:lnTo>
                  <a:pt x="9523" y="8971"/>
                </a:lnTo>
                <a:lnTo>
                  <a:pt x="9348" y="9164"/>
                </a:lnTo>
                <a:lnTo>
                  <a:pt x="9164" y="9348"/>
                </a:lnTo>
                <a:lnTo>
                  <a:pt x="8972" y="9523"/>
                </a:lnTo>
                <a:lnTo>
                  <a:pt x="8771" y="9689"/>
                </a:lnTo>
                <a:lnTo>
                  <a:pt x="8563" y="9844"/>
                </a:lnTo>
                <a:lnTo>
                  <a:pt x="8346" y="9991"/>
                </a:lnTo>
                <a:lnTo>
                  <a:pt x="8122" y="10127"/>
                </a:lnTo>
                <a:lnTo>
                  <a:pt x="7891" y="10251"/>
                </a:lnTo>
                <a:lnTo>
                  <a:pt x="7654" y="10365"/>
                </a:lnTo>
                <a:lnTo>
                  <a:pt x="7412" y="10469"/>
                </a:lnTo>
                <a:lnTo>
                  <a:pt x="7163" y="10560"/>
                </a:lnTo>
                <a:lnTo>
                  <a:pt x="6907" y="10639"/>
                </a:lnTo>
                <a:lnTo>
                  <a:pt x="6648" y="10706"/>
                </a:lnTo>
                <a:lnTo>
                  <a:pt x="6382" y="10761"/>
                </a:lnTo>
                <a:lnTo>
                  <a:pt x="6114" y="10801"/>
                </a:lnTo>
                <a:lnTo>
                  <a:pt x="5841" y="10829"/>
                </a:lnTo>
                <a:lnTo>
                  <a:pt x="5563" y="10844"/>
                </a:lnTo>
                <a:lnTo>
                  <a:pt x="5423" y="10845"/>
                </a:lnTo>
                <a:lnTo>
                  <a:pt x="5283" y="10844"/>
                </a:lnTo>
                <a:lnTo>
                  <a:pt x="5006" y="10829"/>
                </a:lnTo>
                <a:lnTo>
                  <a:pt x="4732" y="10801"/>
                </a:lnTo>
                <a:lnTo>
                  <a:pt x="4463" y="10761"/>
                </a:lnTo>
                <a:lnTo>
                  <a:pt x="4198" y="10706"/>
                </a:lnTo>
                <a:lnTo>
                  <a:pt x="3938" y="10639"/>
                </a:lnTo>
                <a:lnTo>
                  <a:pt x="3684" y="10560"/>
                </a:lnTo>
                <a:lnTo>
                  <a:pt x="3435" y="10469"/>
                </a:lnTo>
                <a:lnTo>
                  <a:pt x="3191" y="10365"/>
                </a:lnTo>
                <a:lnTo>
                  <a:pt x="2954" y="10251"/>
                </a:lnTo>
                <a:lnTo>
                  <a:pt x="2723" y="10127"/>
                </a:lnTo>
                <a:lnTo>
                  <a:pt x="2501" y="9991"/>
                </a:lnTo>
                <a:lnTo>
                  <a:pt x="2284" y="9844"/>
                </a:lnTo>
                <a:lnTo>
                  <a:pt x="2075" y="9689"/>
                </a:lnTo>
                <a:lnTo>
                  <a:pt x="1874" y="9523"/>
                </a:lnTo>
                <a:lnTo>
                  <a:pt x="1681" y="9348"/>
                </a:lnTo>
                <a:lnTo>
                  <a:pt x="1497" y="9164"/>
                </a:lnTo>
                <a:lnTo>
                  <a:pt x="1322" y="8971"/>
                </a:lnTo>
                <a:lnTo>
                  <a:pt x="1156" y="8770"/>
                </a:lnTo>
                <a:lnTo>
                  <a:pt x="1001" y="8561"/>
                </a:lnTo>
                <a:lnTo>
                  <a:pt x="854" y="8345"/>
                </a:lnTo>
                <a:lnTo>
                  <a:pt x="718" y="8122"/>
                </a:lnTo>
                <a:lnTo>
                  <a:pt x="594" y="7891"/>
                </a:lnTo>
                <a:lnTo>
                  <a:pt x="480" y="7654"/>
                </a:lnTo>
                <a:lnTo>
                  <a:pt x="376" y="7410"/>
                </a:lnTo>
                <a:lnTo>
                  <a:pt x="285" y="7161"/>
                </a:lnTo>
                <a:lnTo>
                  <a:pt x="206" y="6907"/>
                </a:lnTo>
                <a:lnTo>
                  <a:pt x="139" y="6647"/>
                </a:lnTo>
                <a:lnTo>
                  <a:pt x="85" y="6382"/>
                </a:lnTo>
                <a:lnTo>
                  <a:pt x="44" y="6113"/>
                </a:lnTo>
                <a:lnTo>
                  <a:pt x="16" y="5839"/>
                </a:lnTo>
                <a:lnTo>
                  <a:pt x="2" y="5562"/>
                </a:lnTo>
                <a:lnTo>
                  <a:pt x="0" y="5422"/>
                </a:lnTo>
                <a:lnTo>
                  <a:pt x="2" y="5282"/>
                </a:lnTo>
                <a:lnTo>
                  <a:pt x="16" y="5005"/>
                </a:lnTo>
                <a:lnTo>
                  <a:pt x="44" y="4731"/>
                </a:lnTo>
                <a:lnTo>
                  <a:pt x="85" y="4463"/>
                </a:lnTo>
                <a:lnTo>
                  <a:pt x="139" y="4197"/>
                </a:lnTo>
                <a:lnTo>
                  <a:pt x="206" y="3938"/>
                </a:lnTo>
                <a:lnTo>
                  <a:pt x="285" y="3682"/>
                </a:lnTo>
                <a:lnTo>
                  <a:pt x="376" y="3434"/>
                </a:lnTo>
                <a:lnTo>
                  <a:pt x="480" y="3191"/>
                </a:lnTo>
                <a:lnTo>
                  <a:pt x="594" y="2954"/>
                </a:lnTo>
                <a:lnTo>
                  <a:pt x="718" y="2723"/>
                </a:lnTo>
                <a:lnTo>
                  <a:pt x="854" y="2499"/>
                </a:lnTo>
                <a:lnTo>
                  <a:pt x="1001" y="2283"/>
                </a:lnTo>
                <a:lnTo>
                  <a:pt x="1156" y="2074"/>
                </a:lnTo>
                <a:lnTo>
                  <a:pt x="1322" y="1873"/>
                </a:lnTo>
                <a:lnTo>
                  <a:pt x="1497" y="1681"/>
                </a:lnTo>
                <a:lnTo>
                  <a:pt x="1681" y="1497"/>
                </a:lnTo>
                <a:lnTo>
                  <a:pt x="1874" y="1322"/>
                </a:lnTo>
                <a:lnTo>
                  <a:pt x="2075" y="1156"/>
                </a:lnTo>
                <a:lnTo>
                  <a:pt x="2284" y="999"/>
                </a:lnTo>
                <a:lnTo>
                  <a:pt x="2501" y="854"/>
                </a:lnTo>
                <a:lnTo>
                  <a:pt x="2723" y="718"/>
                </a:lnTo>
                <a:lnTo>
                  <a:pt x="2954" y="593"/>
                </a:lnTo>
                <a:lnTo>
                  <a:pt x="3191" y="478"/>
                </a:lnTo>
                <a:lnTo>
                  <a:pt x="3435" y="376"/>
                </a:lnTo>
                <a:lnTo>
                  <a:pt x="3684" y="284"/>
                </a:lnTo>
                <a:lnTo>
                  <a:pt x="3938" y="205"/>
                </a:lnTo>
                <a:lnTo>
                  <a:pt x="4198" y="139"/>
                </a:lnTo>
                <a:lnTo>
                  <a:pt x="4463" y="84"/>
                </a:lnTo>
                <a:lnTo>
                  <a:pt x="4732" y="43"/>
                </a:lnTo>
                <a:lnTo>
                  <a:pt x="5006" y="16"/>
                </a:lnTo>
                <a:lnTo>
                  <a:pt x="5283" y="1"/>
                </a:lnTo>
                <a:lnTo>
                  <a:pt x="5423" y="0"/>
                </a:lnTo>
                <a:lnTo>
                  <a:pt x="5563" y="1"/>
                </a:lnTo>
                <a:lnTo>
                  <a:pt x="5841" y="16"/>
                </a:lnTo>
                <a:lnTo>
                  <a:pt x="6114" y="43"/>
                </a:lnTo>
                <a:lnTo>
                  <a:pt x="6382" y="84"/>
                </a:lnTo>
                <a:lnTo>
                  <a:pt x="6648" y="139"/>
                </a:lnTo>
                <a:lnTo>
                  <a:pt x="6907" y="205"/>
                </a:lnTo>
                <a:lnTo>
                  <a:pt x="7163" y="284"/>
                </a:lnTo>
                <a:lnTo>
                  <a:pt x="7412" y="376"/>
                </a:lnTo>
                <a:lnTo>
                  <a:pt x="7654" y="478"/>
                </a:lnTo>
                <a:lnTo>
                  <a:pt x="7891" y="593"/>
                </a:lnTo>
                <a:lnTo>
                  <a:pt x="8122" y="718"/>
                </a:lnTo>
                <a:lnTo>
                  <a:pt x="8346" y="854"/>
                </a:lnTo>
                <a:lnTo>
                  <a:pt x="8563" y="999"/>
                </a:lnTo>
                <a:lnTo>
                  <a:pt x="8771" y="1156"/>
                </a:lnTo>
                <a:lnTo>
                  <a:pt x="8972" y="1322"/>
                </a:lnTo>
                <a:lnTo>
                  <a:pt x="9164" y="1497"/>
                </a:lnTo>
                <a:lnTo>
                  <a:pt x="9348" y="1681"/>
                </a:lnTo>
                <a:lnTo>
                  <a:pt x="9523" y="1873"/>
                </a:lnTo>
                <a:lnTo>
                  <a:pt x="9689" y="2074"/>
                </a:lnTo>
                <a:lnTo>
                  <a:pt x="9846" y="2283"/>
                </a:lnTo>
                <a:lnTo>
                  <a:pt x="9991" y="2499"/>
                </a:lnTo>
                <a:lnTo>
                  <a:pt x="10127" y="2723"/>
                </a:lnTo>
                <a:lnTo>
                  <a:pt x="10253" y="2954"/>
                </a:lnTo>
                <a:lnTo>
                  <a:pt x="10367" y="3191"/>
                </a:lnTo>
                <a:lnTo>
                  <a:pt x="10469" y="3434"/>
                </a:lnTo>
                <a:lnTo>
                  <a:pt x="10561" y="3682"/>
                </a:lnTo>
                <a:lnTo>
                  <a:pt x="10640" y="3938"/>
                </a:lnTo>
                <a:lnTo>
                  <a:pt x="10706" y="4197"/>
                </a:lnTo>
                <a:lnTo>
                  <a:pt x="10761" y="4463"/>
                </a:lnTo>
                <a:lnTo>
                  <a:pt x="10802" y="4731"/>
                </a:lnTo>
                <a:lnTo>
                  <a:pt x="10829" y="5005"/>
                </a:lnTo>
                <a:lnTo>
                  <a:pt x="10844" y="5282"/>
                </a:lnTo>
                <a:lnTo>
                  <a:pt x="10845" y="5422"/>
                </a:lnTo>
                <a:close/>
              </a:path>
            </a:pathLst>
          </a:custGeom>
          <a:noFill/>
          <a:ln w="9525">
            <a:solidFill>
              <a:srgbClr val="996A4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994400" y="1978025"/>
            <a:ext cx="1371600" cy="436563"/>
          </a:xfrm>
          <a:custGeom>
            <a:avLst/>
            <a:gdLst>
              <a:gd name="T0" fmla="*/ 3457 w 3457"/>
              <a:gd name="T1" fmla="*/ 1100 h 1100"/>
              <a:gd name="T2" fmla="*/ 3455 w 3457"/>
              <a:gd name="T3" fmla="*/ 1062 h 1100"/>
              <a:gd name="T4" fmla="*/ 3449 w 3457"/>
              <a:gd name="T5" fmla="*/ 987 h 1100"/>
              <a:gd name="T6" fmla="*/ 3433 w 3457"/>
              <a:gd name="T7" fmla="*/ 916 h 1100"/>
              <a:gd name="T8" fmla="*/ 3411 w 3457"/>
              <a:gd name="T9" fmla="*/ 846 h 1100"/>
              <a:gd name="T10" fmla="*/ 3384 w 3457"/>
              <a:gd name="T11" fmla="*/ 780 h 1100"/>
              <a:gd name="T12" fmla="*/ 3349 w 3457"/>
              <a:gd name="T13" fmla="*/ 718 h 1100"/>
              <a:gd name="T14" fmla="*/ 3310 w 3457"/>
              <a:gd name="T15" fmla="*/ 659 h 1100"/>
              <a:gd name="T16" fmla="*/ 3265 w 3457"/>
              <a:gd name="T17" fmla="*/ 604 h 1100"/>
              <a:gd name="T18" fmla="*/ 3214 w 3457"/>
              <a:gd name="T19" fmla="*/ 554 h 1100"/>
              <a:gd name="T20" fmla="*/ 3160 w 3457"/>
              <a:gd name="T21" fmla="*/ 509 h 1100"/>
              <a:gd name="T22" fmla="*/ 3100 w 3457"/>
              <a:gd name="T23" fmla="*/ 469 h 1100"/>
              <a:gd name="T24" fmla="*/ 3038 w 3457"/>
              <a:gd name="T25" fmla="*/ 435 h 1100"/>
              <a:gd name="T26" fmla="*/ 2972 w 3457"/>
              <a:gd name="T27" fmla="*/ 408 h 1100"/>
              <a:gd name="T28" fmla="*/ 2903 w 3457"/>
              <a:gd name="T29" fmla="*/ 386 h 1100"/>
              <a:gd name="T30" fmla="*/ 2831 w 3457"/>
              <a:gd name="T31" fmla="*/ 372 h 1100"/>
              <a:gd name="T32" fmla="*/ 2757 w 3457"/>
              <a:gd name="T33" fmla="*/ 364 h 1100"/>
              <a:gd name="T34" fmla="*/ 2718 w 3457"/>
              <a:gd name="T35" fmla="*/ 363 h 1100"/>
              <a:gd name="T36" fmla="*/ 2666 w 3457"/>
              <a:gd name="T37" fmla="*/ 364 h 1100"/>
              <a:gd name="T38" fmla="*/ 2617 w 3457"/>
              <a:gd name="T39" fmla="*/ 370 h 1100"/>
              <a:gd name="T40" fmla="*/ 2581 w 3457"/>
              <a:gd name="T41" fmla="*/ 329 h 1100"/>
              <a:gd name="T42" fmla="*/ 2503 w 3457"/>
              <a:gd name="T43" fmla="*/ 251 h 1100"/>
              <a:gd name="T44" fmla="*/ 2417 w 3457"/>
              <a:gd name="T45" fmla="*/ 184 h 1100"/>
              <a:gd name="T46" fmla="*/ 2324 w 3457"/>
              <a:gd name="T47" fmla="*/ 125 h 1100"/>
              <a:gd name="T48" fmla="*/ 2224 w 3457"/>
              <a:gd name="T49" fmla="*/ 76 h 1100"/>
              <a:gd name="T50" fmla="*/ 2119 w 3457"/>
              <a:gd name="T51" fmla="*/ 40 h 1100"/>
              <a:gd name="T52" fmla="*/ 2009 w 3457"/>
              <a:gd name="T53" fmla="*/ 14 h 1100"/>
              <a:gd name="T54" fmla="*/ 1894 w 3457"/>
              <a:gd name="T55" fmla="*/ 1 h 1100"/>
              <a:gd name="T56" fmla="*/ 1835 w 3457"/>
              <a:gd name="T57" fmla="*/ 0 h 1100"/>
              <a:gd name="T58" fmla="*/ 1760 w 3457"/>
              <a:gd name="T59" fmla="*/ 1 h 1100"/>
              <a:gd name="T60" fmla="*/ 1615 w 3457"/>
              <a:gd name="T61" fmla="*/ 23 h 1100"/>
              <a:gd name="T62" fmla="*/ 1476 w 3457"/>
              <a:gd name="T63" fmla="*/ 64 h 1100"/>
              <a:gd name="T64" fmla="*/ 1348 w 3457"/>
              <a:gd name="T65" fmla="*/ 124 h 1100"/>
              <a:gd name="T66" fmla="*/ 1229 w 3457"/>
              <a:gd name="T67" fmla="*/ 201 h 1100"/>
              <a:gd name="T68" fmla="*/ 1122 w 3457"/>
              <a:gd name="T69" fmla="*/ 293 h 1100"/>
              <a:gd name="T70" fmla="*/ 1030 w 3457"/>
              <a:gd name="T71" fmla="*/ 399 h 1100"/>
              <a:gd name="T72" fmla="*/ 953 w 3457"/>
              <a:gd name="T73" fmla="*/ 517 h 1100"/>
              <a:gd name="T74" fmla="*/ 921 w 3457"/>
              <a:gd name="T75" fmla="*/ 580 h 1100"/>
              <a:gd name="T76" fmla="*/ 901 w 3457"/>
              <a:gd name="T77" fmla="*/ 579 h 1100"/>
              <a:gd name="T78" fmla="*/ 880 w 3457"/>
              <a:gd name="T79" fmla="*/ 579 h 1100"/>
              <a:gd name="T80" fmla="*/ 841 w 3457"/>
              <a:gd name="T81" fmla="*/ 580 h 1100"/>
              <a:gd name="T82" fmla="*/ 766 w 3457"/>
              <a:gd name="T83" fmla="*/ 589 h 1100"/>
              <a:gd name="T84" fmla="*/ 695 w 3457"/>
              <a:gd name="T85" fmla="*/ 609 h 1100"/>
              <a:gd name="T86" fmla="*/ 626 w 3457"/>
              <a:gd name="T87" fmla="*/ 637 h 1100"/>
              <a:gd name="T88" fmla="*/ 562 w 3457"/>
              <a:gd name="T89" fmla="*/ 674 h 1100"/>
              <a:gd name="T90" fmla="*/ 505 w 3457"/>
              <a:gd name="T91" fmla="*/ 718 h 1100"/>
              <a:gd name="T92" fmla="*/ 454 w 3457"/>
              <a:gd name="T93" fmla="*/ 768 h 1100"/>
              <a:gd name="T94" fmla="*/ 408 w 3457"/>
              <a:gd name="T95" fmla="*/ 825 h 1100"/>
              <a:gd name="T96" fmla="*/ 389 w 3457"/>
              <a:gd name="T97" fmla="*/ 855 h 1100"/>
              <a:gd name="T98" fmla="*/ 365 w 3457"/>
              <a:gd name="T99" fmla="*/ 849 h 1100"/>
              <a:gd name="T100" fmla="*/ 319 w 3457"/>
              <a:gd name="T101" fmla="*/ 841 h 1100"/>
              <a:gd name="T102" fmla="*/ 295 w 3457"/>
              <a:gd name="T103" fmla="*/ 841 h 1100"/>
              <a:gd name="T104" fmla="*/ 267 w 3457"/>
              <a:gd name="T105" fmla="*/ 841 h 1100"/>
              <a:gd name="T106" fmla="*/ 212 w 3457"/>
              <a:gd name="T107" fmla="*/ 851 h 1100"/>
              <a:gd name="T108" fmla="*/ 163 w 3457"/>
              <a:gd name="T109" fmla="*/ 871 h 1100"/>
              <a:gd name="T110" fmla="*/ 118 w 3457"/>
              <a:gd name="T111" fmla="*/ 898 h 1100"/>
              <a:gd name="T112" fmla="*/ 79 w 3457"/>
              <a:gd name="T113" fmla="*/ 933 h 1100"/>
              <a:gd name="T114" fmla="*/ 47 w 3457"/>
              <a:gd name="T115" fmla="*/ 974 h 1100"/>
              <a:gd name="T116" fmla="*/ 21 w 3457"/>
              <a:gd name="T117" fmla="*/ 1021 h 1100"/>
              <a:gd name="T118" fmla="*/ 5 w 3457"/>
              <a:gd name="T119" fmla="*/ 1073 h 1100"/>
              <a:gd name="T120" fmla="*/ 0 w 3457"/>
              <a:gd name="T121" fmla="*/ 1100 h 1100"/>
              <a:gd name="T122" fmla="*/ 3457 w 3457"/>
              <a:gd name="T123" fmla="*/ 110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57" h="1100">
                <a:moveTo>
                  <a:pt x="3457" y="1100"/>
                </a:moveTo>
                <a:lnTo>
                  <a:pt x="3455" y="1062"/>
                </a:lnTo>
                <a:lnTo>
                  <a:pt x="3449" y="987"/>
                </a:lnTo>
                <a:lnTo>
                  <a:pt x="3433" y="916"/>
                </a:lnTo>
                <a:lnTo>
                  <a:pt x="3411" y="846"/>
                </a:lnTo>
                <a:lnTo>
                  <a:pt x="3384" y="780"/>
                </a:lnTo>
                <a:lnTo>
                  <a:pt x="3349" y="718"/>
                </a:lnTo>
                <a:lnTo>
                  <a:pt x="3310" y="659"/>
                </a:lnTo>
                <a:lnTo>
                  <a:pt x="3265" y="604"/>
                </a:lnTo>
                <a:lnTo>
                  <a:pt x="3214" y="554"/>
                </a:lnTo>
                <a:lnTo>
                  <a:pt x="3160" y="509"/>
                </a:lnTo>
                <a:lnTo>
                  <a:pt x="3100" y="469"/>
                </a:lnTo>
                <a:lnTo>
                  <a:pt x="3038" y="435"/>
                </a:lnTo>
                <a:lnTo>
                  <a:pt x="2972" y="408"/>
                </a:lnTo>
                <a:lnTo>
                  <a:pt x="2903" y="386"/>
                </a:lnTo>
                <a:lnTo>
                  <a:pt x="2831" y="372"/>
                </a:lnTo>
                <a:lnTo>
                  <a:pt x="2757" y="364"/>
                </a:lnTo>
                <a:lnTo>
                  <a:pt x="2718" y="363"/>
                </a:lnTo>
                <a:lnTo>
                  <a:pt x="2666" y="364"/>
                </a:lnTo>
                <a:lnTo>
                  <a:pt x="2617" y="370"/>
                </a:lnTo>
                <a:lnTo>
                  <a:pt x="2581" y="329"/>
                </a:lnTo>
                <a:lnTo>
                  <a:pt x="2503" y="251"/>
                </a:lnTo>
                <a:lnTo>
                  <a:pt x="2417" y="184"/>
                </a:lnTo>
                <a:lnTo>
                  <a:pt x="2324" y="125"/>
                </a:lnTo>
                <a:lnTo>
                  <a:pt x="2224" y="76"/>
                </a:lnTo>
                <a:lnTo>
                  <a:pt x="2119" y="40"/>
                </a:lnTo>
                <a:lnTo>
                  <a:pt x="2009" y="14"/>
                </a:lnTo>
                <a:lnTo>
                  <a:pt x="1894" y="1"/>
                </a:lnTo>
                <a:lnTo>
                  <a:pt x="1835" y="0"/>
                </a:lnTo>
                <a:lnTo>
                  <a:pt x="1760" y="1"/>
                </a:lnTo>
                <a:lnTo>
                  <a:pt x="1615" y="23"/>
                </a:lnTo>
                <a:lnTo>
                  <a:pt x="1476" y="64"/>
                </a:lnTo>
                <a:lnTo>
                  <a:pt x="1348" y="124"/>
                </a:lnTo>
                <a:lnTo>
                  <a:pt x="1229" y="201"/>
                </a:lnTo>
                <a:lnTo>
                  <a:pt x="1122" y="293"/>
                </a:lnTo>
                <a:lnTo>
                  <a:pt x="1030" y="399"/>
                </a:lnTo>
                <a:lnTo>
                  <a:pt x="953" y="517"/>
                </a:lnTo>
                <a:lnTo>
                  <a:pt x="921" y="580"/>
                </a:lnTo>
                <a:lnTo>
                  <a:pt x="901" y="579"/>
                </a:lnTo>
                <a:lnTo>
                  <a:pt x="880" y="579"/>
                </a:lnTo>
                <a:lnTo>
                  <a:pt x="841" y="580"/>
                </a:lnTo>
                <a:lnTo>
                  <a:pt x="766" y="589"/>
                </a:lnTo>
                <a:lnTo>
                  <a:pt x="695" y="609"/>
                </a:lnTo>
                <a:lnTo>
                  <a:pt x="626" y="637"/>
                </a:lnTo>
                <a:lnTo>
                  <a:pt x="562" y="674"/>
                </a:lnTo>
                <a:lnTo>
                  <a:pt x="505" y="718"/>
                </a:lnTo>
                <a:lnTo>
                  <a:pt x="454" y="768"/>
                </a:lnTo>
                <a:lnTo>
                  <a:pt x="408" y="825"/>
                </a:lnTo>
                <a:lnTo>
                  <a:pt x="389" y="855"/>
                </a:lnTo>
                <a:lnTo>
                  <a:pt x="365" y="849"/>
                </a:lnTo>
                <a:lnTo>
                  <a:pt x="319" y="841"/>
                </a:lnTo>
                <a:lnTo>
                  <a:pt x="295" y="841"/>
                </a:lnTo>
                <a:lnTo>
                  <a:pt x="267" y="841"/>
                </a:lnTo>
                <a:lnTo>
                  <a:pt x="212" y="851"/>
                </a:lnTo>
                <a:lnTo>
                  <a:pt x="163" y="871"/>
                </a:lnTo>
                <a:lnTo>
                  <a:pt x="118" y="898"/>
                </a:lnTo>
                <a:lnTo>
                  <a:pt x="79" y="933"/>
                </a:lnTo>
                <a:lnTo>
                  <a:pt x="47" y="974"/>
                </a:lnTo>
                <a:lnTo>
                  <a:pt x="21" y="1021"/>
                </a:lnTo>
                <a:lnTo>
                  <a:pt x="5" y="1073"/>
                </a:lnTo>
                <a:lnTo>
                  <a:pt x="0" y="1100"/>
                </a:lnTo>
                <a:lnTo>
                  <a:pt x="3457" y="1100"/>
                </a:lnTo>
                <a:close/>
              </a:path>
            </a:pathLst>
          </a:custGeom>
          <a:solidFill>
            <a:srgbClr val="87D7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51"/>
          <p:cNvSpPr>
            <a:spLocks/>
          </p:cNvSpPr>
          <p:nvPr/>
        </p:nvSpPr>
        <p:spPr bwMode="auto">
          <a:xfrm>
            <a:off x="5638800" y="501650"/>
            <a:ext cx="1447800" cy="530225"/>
          </a:xfrm>
          <a:custGeom>
            <a:avLst/>
            <a:gdLst>
              <a:gd name="T0" fmla="*/ 3632 w 3650"/>
              <a:gd name="T1" fmla="*/ 1305 h 1337"/>
              <a:gd name="T2" fmla="*/ 3650 w 3650"/>
              <a:gd name="T3" fmla="*/ 1199 h 1337"/>
              <a:gd name="T4" fmla="*/ 3637 w 3650"/>
              <a:gd name="T5" fmla="*/ 1105 h 1337"/>
              <a:gd name="T6" fmla="*/ 3579 w 3650"/>
              <a:gd name="T7" fmla="*/ 999 h 1337"/>
              <a:gd name="T8" fmla="*/ 3487 w 3650"/>
              <a:gd name="T9" fmla="*/ 923 h 1337"/>
              <a:gd name="T10" fmla="*/ 3369 w 3650"/>
              <a:gd name="T11" fmla="*/ 886 h 1337"/>
              <a:gd name="T12" fmla="*/ 3337 w 3650"/>
              <a:gd name="T13" fmla="*/ 885 h 1337"/>
              <a:gd name="T14" fmla="*/ 3325 w 3650"/>
              <a:gd name="T15" fmla="*/ 833 h 1337"/>
              <a:gd name="T16" fmla="*/ 3233 w 3650"/>
              <a:gd name="T17" fmla="*/ 644 h 1337"/>
              <a:gd name="T18" fmla="*/ 3085 w 3650"/>
              <a:gd name="T19" fmla="*/ 499 h 1337"/>
              <a:gd name="T20" fmla="*/ 2895 w 3650"/>
              <a:gd name="T21" fmla="*/ 409 h 1337"/>
              <a:gd name="T22" fmla="*/ 2733 w 3650"/>
              <a:gd name="T23" fmla="*/ 389 h 1337"/>
              <a:gd name="T24" fmla="*/ 2565 w 3650"/>
              <a:gd name="T25" fmla="*/ 411 h 1337"/>
              <a:gd name="T26" fmla="*/ 2489 w 3650"/>
              <a:gd name="T27" fmla="*/ 382 h 1337"/>
              <a:gd name="T28" fmla="*/ 2361 w 3650"/>
              <a:gd name="T29" fmla="*/ 216 h 1337"/>
              <a:gd name="T30" fmla="*/ 2191 w 3650"/>
              <a:gd name="T31" fmla="*/ 92 h 1337"/>
              <a:gd name="T32" fmla="*/ 1991 w 3650"/>
              <a:gd name="T33" fmla="*/ 17 h 1337"/>
              <a:gd name="T34" fmla="*/ 1825 w 3650"/>
              <a:gd name="T35" fmla="*/ 0 h 1337"/>
              <a:gd name="T36" fmla="*/ 1636 w 3650"/>
              <a:gd name="T37" fmla="*/ 22 h 1337"/>
              <a:gd name="T38" fmla="*/ 1412 w 3650"/>
              <a:gd name="T39" fmla="*/ 119 h 1337"/>
              <a:gd name="T40" fmla="*/ 1233 w 3650"/>
              <a:gd name="T41" fmla="*/ 280 h 1337"/>
              <a:gd name="T42" fmla="*/ 1110 w 3650"/>
              <a:gd name="T43" fmla="*/ 488 h 1337"/>
              <a:gd name="T44" fmla="*/ 1058 w 3650"/>
              <a:gd name="T45" fmla="*/ 535 h 1337"/>
              <a:gd name="T46" fmla="*/ 919 w 3650"/>
              <a:gd name="T47" fmla="*/ 504 h 1337"/>
              <a:gd name="T48" fmla="*/ 810 w 3650"/>
              <a:gd name="T49" fmla="*/ 496 h 1337"/>
              <a:gd name="T50" fmla="*/ 686 w 3650"/>
              <a:gd name="T51" fmla="*/ 505 h 1337"/>
              <a:gd name="T52" fmla="*/ 532 w 3650"/>
              <a:gd name="T53" fmla="*/ 545 h 1337"/>
              <a:gd name="T54" fmla="*/ 389 w 3650"/>
              <a:gd name="T55" fmla="*/ 614 h 1337"/>
              <a:gd name="T56" fmla="*/ 265 w 3650"/>
              <a:gd name="T57" fmla="*/ 707 h 1337"/>
              <a:gd name="T58" fmla="*/ 161 w 3650"/>
              <a:gd name="T59" fmla="*/ 821 h 1337"/>
              <a:gd name="T60" fmla="*/ 79 w 3650"/>
              <a:gd name="T61" fmla="*/ 955 h 1337"/>
              <a:gd name="T62" fmla="*/ 25 w 3650"/>
              <a:gd name="T63" fmla="*/ 1104 h 1337"/>
              <a:gd name="T64" fmla="*/ 0 w 3650"/>
              <a:gd name="T65" fmla="*/ 1265 h 1337"/>
              <a:gd name="T66" fmla="*/ 0 w 3650"/>
              <a:gd name="T67" fmla="*/ 1322 h 1337"/>
              <a:gd name="T68" fmla="*/ 3618 w 3650"/>
              <a:gd name="T69" fmla="*/ 1337 h 1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50" h="1337">
                <a:moveTo>
                  <a:pt x="3618" y="1337"/>
                </a:moveTo>
                <a:lnTo>
                  <a:pt x="3632" y="1305"/>
                </a:lnTo>
                <a:lnTo>
                  <a:pt x="3649" y="1236"/>
                </a:lnTo>
                <a:lnTo>
                  <a:pt x="3650" y="1199"/>
                </a:lnTo>
                <a:lnTo>
                  <a:pt x="3649" y="1166"/>
                </a:lnTo>
                <a:lnTo>
                  <a:pt x="3637" y="1105"/>
                </a:lnTo>
                <a:lnTo>
                  <a:pt x="3613" y="1050"/>
                </a:lnTo>
                <a:lnTo>
                  <a:pt x="3579" y="999"/>
                </a:lnTo>
                <a:lnTo>
                  <a:pt x="3537" y="956"/>
                </a:lnTo>
                <a:lnTo>
                  <a:pt x="3487" y="923"/>
                </a:lnTo>
                <a:lnTo>
                  <a:pt x="3431" y="899"/>
                </a:lnTo>
                <a:lnTo>
                  <a:pt x="3369" y="886"/>
                </a:lnTo>
                <a:lnTo>
                  <a:pt x="3338" y="885"/>
                </a:lnTo>
                <a:lnTo>
                  <a:pt x="3337" y="885"/>
                </a:lnTo>
                <a:lnTo>
                  <a:pt x="3337" y="885"/>
                </a:lnTo>
                <a:lnTo>
                  <a:pt x="3325" y="833"/>
                </a:lnTo>
                <a:lnTo>
                  <a:pt x="3287" y="735"/>
                </a:lnTo>
                <a:lnTo>
                  <a:pt x="3233" y="644"/>
                </a:lnTo>
                <a:lnTo>
                  <a:pt x="3165" y="565"/>
                </a:lnTo>
                <a:lnTo>
                  <a:pt x="3085" y="499"/>
                </a:lnTo>
                <a:lnTo>
                  <a:pt x="2994" y="446"/>
                </a:lnTo>
                <a:lnTo>
                  <a:pt x="2895" y="409"/>
                </a:lnTo>
                <a:lnTo>
                  <a:pt x="2788" y="390"/>
                </a:lnTo>
                <a:lnTo>
                  <a:pt x="2733" y="389"/>
                </a:lnTo>
                <a:lnTo>
                  <a:pt x="2676" y="390"/>
                </a:lnTo>
                <a:lnTo>
                  <a:pt x="2565" y="411"/>
                </a:lnTo>
                <a:lnTo>
                  <a:pt x="2514" y="429"/>
                </a:lnTo>
                <a:lnTo>
                  <a:pt x="2489" y="382"/>
                </a:lnTo>
                <a:lnTo>
                  <a:pt x="2431" y="294"/>
                </a:lnTo>
                <a:lnTo>
                  <a:pt x="2361" y="216"/>
                </a:lnTo>
                <a:lnTo>
                  <a:pt x="2280" y="149"/>
                </a:lnTo>
                <a:lnTo>
                  <a:pt x="2191" y="92"/>
                </a:lnTo>
                <a:lnTo>
                  <a:pt x="2094" y="48"/>
                </a:lnTo>
                <a:lnTo>
                  <a:pt x="1991" y="17"/>
                </a:lnTo>
                <a:lnTo>
                  <a:pt x="1881" y="1"/>
                </a:lnTo>
                <a:lnTo>
                  <a:pt x="1825" y="0"/>
                </a:lnTo>
                <a:lnTo>
                  <a:pt x="1760" y="1"/>
                </a:lnTo>
                <a:lnTo>
                  <a:pt x="1636" y="22"/>
                </a:lnTo>
                <a:lnTo>
                  <a:pt x="1519" y="62"/>
                </a:lnTo>
                <a:lnTo>
                  <a:pt x="1412" y="119"/>
                </a:lnTo>
                <a:lnTo>
                  <a:pt x="1316" y="193"/>
                </a:lnTo>
                <a:lnTo>
                  <a:pt x="1233" y="280"/>
                </a:lnTo>
                <a:lnTo>
                  <a:pt x="1163" y="378"/>
                </a:lnTo>
                <a:lnTo>
                  <a:pt x="1110" y="488"/>
                </a:lnTo>
                <a:lnTo>
                  <a:pt x="1090" y="547"/>
                </a:lnTo>
                <a:lnTo>
                  <a:pt x="1058" y="535"/>
                </a:lnTo>
                <a:lnTo>
                  <a:pt x="989" y="517"/>
                </a:lnTo>
                <a:lnTo>
                  <a:pt x="919" y="504"/>
                </a:lnTo>
                <a:lnTo>
                  <a:pt x="847" y="497"/>
                </a:lnTo>
                <a:lnTo>
                  <a:pt x="810" y="496"/>
                </a:lnTo>
                <a:lnTo>
                  <a:pt x="768" y="497"/>
                </a:lnTo>
                <a:lnTo>
                  <a:pt x="686" y="505"/>
                </a:lnTo>
                <a:lnTo>
                  <a:pt x="607" y="522"/>
                </a:lnTo>
                <a:lnTo>
                  <a:pt x="532" y="545"/>
                </a:lnTo>
                <a:lnTo>
                  <a:pt x="459" y="577"/>
                </a:lnTo>
                <a:lnTo>
                  <a:pt x="389" y="614"/>
                </a:lnTo>
                <a:lnTo>
                  <a:pt x="326" y="657"/>
                </a:lnTo>
                <a:lnTo>
                  <a:pt x="265" y="707"/>
                </a:lnTo>
                <a:lnTo>
                  <a:pt x="210" y="762"/>
                </a:lnTo>
                <a:lnTo>
                  <a:pt x="161" y="821"/>
                </a:lnTo>
                <a:lnTo>
                  <a:pt x="117" y="886"/>
                </a:lnTo>
                <a:lnTo>
                  <a:pt x="79" y="955"/>
                </a:lnTo>
                <a:lnTo>
                  <a:pt x="48" y="1028"/>
                </a:lnTo>
                <a:lnTo>
                  <a:pt x="25" y="1104"/>
                </a:lnTo>
                <a:lnTo>
                  <a:pt x="9" y="1183"/>
                </a:lnTo>
                <a:lnTo>
                  <a:pt x="0" y="1265"/>
                </a:lnTo>
                <a:lnTo>
                  <a:pt x="0" y="1306"/>
                </a:lnTo>
                <a:lnTo>
                  <a:pt x="0" y="1322"/>
                </a:lnTo>
                <a:lnTo>
                  <a:pt x="0" y="1337"/>
                </a:lnTo>
                <a:lnTo>
                  <a:pt x="3618" y="1337"/>
                </a:lnTo>
                <a:close/>
              </a:path>
            </a:pathLst>
          </a:custGeom>
          <a:solidFill>
            <a:srgbClr val="87D7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52"/>
          <p:cNvSpPr>
            <a:spLocks/>
          </p:cNvSpPr>
          <p:nvPr/>
        </p:nvSpPr>
        <p:spPr bwMode="auto">
          <a:xfrm>
            <a:off x="9975850" y="5611813"/>
            <a:ext cx="1449388" cy="530225"/>
          </a:xfrm>
          <a:custGeom>
            <a:avLst/>
            <a:gdLst>
              <a:gd name="T0" fmla="*/ 3633 w 3651"/>
              <a:gd name="T1" fmla="*/ 1307 h 1338"/>
              <a:gd name="T2" fmla="*/ 3651 w 3651"/>
              <a:gd name="T3" fmla="*/ 1199 h 1338"/>
              <a:gd name="T4" fmla="*/ 3637 w 3651"/>
              <a:gd name="T5" fmla="*/ 1106 h 1338"/>
              <a:gd name="T6" fmla="*/ 3579 w 3651"/>
              <a:gd name="T7" fmla="*/ 999 h 1338"/>
              <a:gd name="T8" fmla="*/ 3486 w 3651"/>
              <a:gd name="T9" fmla="*/ 924 h 1338"/>
              <a:gd name="T10" fmla="*/ 3370 w 3651"/>
              <a:gd name="T11" fmla="*/ 888 h 1338"/>
              <a:gd name="T12" fmla="*/ 3337 w 3651"/>
              <a:gd name="T13" fmla="*/ 887 h 1338"/>
              <a:gd name="T14" fmla="*/ 3324 w 3651"/>
              <a:gd name="T15" fmla="*/ 834 h 1338"/>
              <a:gd name="T16" fmla="*/ 3232 w 3651"/>
              <a:gd name="T17" fmla="*/ 646 h 1338"/>
              <a:gd name="T18" fmla="*/ 3084 w 3651"/>
              <a:gd name="T19" fmla="*/ 499 h 1338"/>
              <a:gd name="T20" fmla="*/ 2895 w 3651"/>
              <a:gd name="T21" fmla="*/ 410 h 1338"/>
              <a:gd name="T22" fmla="*/ 2732 w 3651"/>
              <a:gd name="T23" fmla="*/ 389 h 1338"/>
              <a:gd name="T24" fmla="*/ 2565 w 3651"/>
              <a:gd name="T25" fmla="*/ 412 h 1338"/>
              <a:gd name="T26" fmla="*/ 2489 w 3651"/>
              <a:gd name="T27" fmla="*/ 383 h 1338"/>
              <a:gd name="T28" fmla="*/ 2360 w 3651"/>
              <a:gd name="T29" fmla="*/ 217 h 1338"/>
              <a:gd name="T30" fmla="*/ 2190 w 3651"/>
              <a:gd name="T31" fmla="*/ 92 h 1338"/>
              <a:gd name="T32" fmla="*/ 1990 w 3651"/>
              <a:gd name="T33" fmla="*/ 18 h 1338"/>
              <a:gd name="T34" fmla="*/ 1825 w 3651"/>
              <a:gd name="T35" fmla="*/ 0 h 1338"/>
              <a:gd name="T36" fmla="*/ 1637 w 3651"/>
              <a:gd name="T37" fmla="*/ 24 h 1338"/>
              <a:gd name="T38" fmla="*/ 1412 w 3651"/>
              <a:gd name="T39" fmla="*/ 121 h 1338"/>
              <a:gd name="T40" fmla="*/ 1232 w 3651"/>
              <a:gd name="T41" fmla="*/ 280 h 1338"/>
              <a:gd name="T42" fmla="*/ 1109 w 3651"/>
              <a:gd name="T43" fmla="*/ 489 h 1338"/>
              <a:gd name="T44" fmla="*/ 1057 w 3651"/>
              <a:gd name="T45" fmla="*/ 535 h 1338"/>
              <a:gd name="T46" fmla="*/ 919 w 3651"/>
              <a:gd name="T47" fmla="*/ 504 h 1338"/>
              <a:gd name="T48" fmla="*/ 810 w 3651"/>
              <a:gd name="T49" fmla="*/ 498 h 1338"/>
              <a:gd name="T50" fmla="*/ 687 w 3651"/>
              <a:gd name="T51" fmla="*/ 507 h 1338"/>
              <a:gd name="T52" fmla="*/ 531 w 3651"/>
              <a:gd name="T53" fmla="*/ 546 h 1338"/>
              <a:gd name="T54" fmla="*/ 390 w 3651"/>
              <a:gd name="T55" fmla="*/ 615 h 1338"/>
              <a:gd name="T56" fmla="*/ 265 w 3651"/>
              <a:gd name="T57" fmla="*/ 708 h 1338"/>
              <a:gd name="T58" fmla="*/ 160 w 3651"/>
              <a:gd name="T59" fmla="*/ 823 h 1338"/>
              <a:gd name="T60" fmla="*/ 79 w 3651"/>
              <a:gd name="T61" fmla="*/ 957 h 1338"/>
              <a:gd name="T62" fmla="*/ 24 w 3651"/>
              <a:gd name="T63" fmla="*/ 1104 h 1338"/>
              <a:gd name="T64" fmla="*/ 1 w 3651"/>
              <a:gd name="T65" fmla="*/ 1265 h 1338"/>
              <a:gd name="T66" fmla="*/ 0 w 3651"/>
              <a:gd name="T67" fmla="*/ 1324 h 1338"/>
              <a:gd name="T68" fmla="*/ 3617 w 3651"/>
              <a:gd name="T69" fmla="*/ 13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51" h="1338">
                <a:moveTo>
                  <a:pt x="3617" y="1338"/>
                </a:moveTo>
                <a:lnTo>
                  <a:pt x="3633" y="1307"/>
                </a:lnTo>
                <a:lnTo>
                  <a:pt x="3649" y="1237"/>
                </a:lnTo>
                <a:lnTo>
                  <a:pt x="3651" y="1199"/>
                </a:lnTo>
                <a:lnTo>
                  <a:pt x="3649" y="1168"/>
                </a:lnTo>
                <a:lnTo>
                  <a:pt x="3637" y="1106"/>
                </a:lnTo>
                <a:lnTo>
                  <a:pt x="3613" y="1050"/>
                </a:lnTo>
                <a:lnTo>
                  <a:pt x="3579" y="999"/>
                </a:lnTo>
                <a:lnTo>
                  <a:pt x="3537" y="958"/>
                </a:lnTo>
                <a:lnTo>
                  <a:pt x="3486" y="924"/>
                </a:lnTo>
                <a:lnTo>
                  <a:pt x="3430" y="900"/>
                </a:lnTo>
                <a:lnTo>
                  <a:pt x="3370" y="888"/>
                </a:lnTo>
                <a:lnTo>
                  <a:pt x="3337" y="887"/>
                </a:lnTo>
                <a:lnTo>
                  <a:pt x="3337" y="887"/>
                </a:lnTo>
                <a:lnTo>
                  <a:pt x="3336" y="887"/>
                </a:lnTo>
                <a:lnTo>
                  <a:pt x="3324" y="834"/>
                </a:lnTo>
                <a:lnTo>
                  <a:pt x="3287" y="735"/>
                </a:lnTo>
                <a:lnTo>
                  <a:pt x="3232" y="646"/>
                </a:lnTo>
                <a:lnTo>
                  <a:pt x="3165" y="567"/>
                </a:lnTo>
                <a:lnTo>
                  <a:pt x="3084" y="499"/>
                </a:lnTo>
                <a:lnTo>
                  <a:pt x="2994" y="447"/>
                </a:lnTo>
                <a:lnTo>
                  <a:pt x="2895" y="410"/>
                </a:lnTo>
                <a:lnTo>
                  <a:pt x="2788" y="392"/>
                </a:lnTo>
                <a:lnTo>
                  <a:pt x="2732" y="389"/>
                </a:lnTo>
                <a:lnTo>
                  <a:pt x="2675" y="392"/>
                </a:lnTo>
                <a:lnTo>
                  <a:pt x="2565" y="412"/>
                </a:lnTo>
                <a:lnTo>
                  <a:pt x="2514" y="429"/>
                </a:lnTo>
                <a:lnTo>
                  <a:pt x="2489" y="383"/>
                </a:lnTo>
                <a:lnTo>
                  <a:pt x="2430" y="296"/>
                </a:lnTo>
                <a:lnTo>
                  <a:pt x="2360" y="217"/>
                </a:lnTo>
                <a:lnTo>
                  <a:pt x="2279" y="149"/>
                </a:lnTo>
                <a:lnTo>
                  <a:pt x="2190" y="92"/>
                </a:lnTo>
                <a:lnTo>
                  <a:pt x="2094" y="48"/>
                </a:lnTo>
                <a:lnTo>
                  <a:pt x="1990" y="18"/>
                </a:lnTo>
                <a:lnTo>
                  <a:pt x="1882" y="1"/>
                </a:lnTo>
                <a:lnTo>
                  <a:pt x="1825" y="0"/>
                </a:lnTo>
                <a:lnTo>
                  <a:pt x="1760" y="3"/>
                </a:lnTo>
                <a:lnTo>
                  <a:pt x="1637" y="24"/>
                </a:lnTo>
                <a:lnTo>
                  <a:pt x="1520" y="64"/>
                </a:lnTo>
                <a:lnTo>
                  <a:pt x="1412" y="121"/>
                </a:lnTo>
                <a:lnTo>
                  <a:pt x="1315" y="193"/>
                </a:lnTo>
                <a:lnTo>
                  <a:pt x="1232" y="280"/>
                </a:lnTo>
                <a:lnTo>
                  <a:pt x="1162" y="379"/>
                </a:lnTo>
                <a:lnTo>
                  <a:pt x="1109" y="489"/>
                </a:lnTo>
                <a:lnTo>
                  <a:pt x="1090" y="547"/>
                </a:lnTo>
                <a:lnTo>
                  <a:pt x="1057" y="535"/>
                </a:lnTo>
                <a:lnTo>
                  <a:pt x="989" y="517"/>
                </a:lnTo>
                <a:lnTo>
                  <a:pt x="919" y="504"/>
                </a:lnTo>
                <a:lnTo>
                  <a:pt x="846" y="498"/>
                </a:lnTo>
                <a:lnTo>
                  <a:pt x="810" y="498"/>
                </a:lnTo>
                <a:lnTo>
                  <a:pt x="768" y="498"/>
                </a:lnTo>
                <a:lnTo>
                  <a:pt x="687" y="507"/>
                </a:lnTo>
                <a:lnTo>
                  <a:pt x="607" y="523"/>
                </a:lnTo>
                <a:lnTo>
                  <a:pt x="531" y="546"/>
                </a:lnTo>
                <a:lnTo>
                  <a:pt x="458" y="577"/>
                </a:lnTo>
                <a:lnTo>
                  <a:pt x="390" y="615"/>
                </a:lnTo>
                <a:lnTo>
                  <a:pt x="325" y="659"/>
                </a:lnTo>
                <a:lnTo>
                  <a:pt x="265" y="708"/>
                </a:lnTo>
                <a:lnTo>
                  <a:pt x="210" y="762"/>
                </a:lnTo>
                <a:lnTo>
                  <a:pt x="160" y="823"/>
                </a:lnTo>
                <a:lnTo>
                  <a:pt x="116" y="888"/>
                </a:lnTo>
                <a:lnTo>
                  <a:pt x="79" y="957"/>
                </a:lnTo>
                <a:lnTo>
                  <a:pt x="49" y="1029"/>
                </a:lnTo>
                <a:lnTo>
                  <a:pt x="24" y="1104"/>
                </a:lnTo>
                <a:lnTo>
                  <a:pt x="9" y="1184"/>
                </a:lnTo>
                <a:lnTo>
                  <a:pt x="1" y="1265"/>
                </a:lnTo>
                <a:lnTo>
                  <a:pt x="0" y="1308"/>
                </a:lnTo>
                <a:lnTo>
                  <a:pt x="0" y="1324"/>
                </a:lnTo>
                <a:lnTo>
                  <a:pt x="1" y="1338"/>
                </a:lnTo>
                <a:lnTo>
                  <a:pt x="3617" y="1338"/>
                </a:lnTo>
                <a:close/>
              </a:path>
            </a:pathLst>
          </a:custGeom>
          <a:solidFill>
            <a:srgbClr val="87D7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53"/>
          <p:cNvSpPr>
            <a:spLocks/>
          </p:cNvSpPr>
          <p:nvPr/>
        </p:nvSpPr>
        <p:spPr bwMode="auto">
          <a:xfrm>
            <a:off x="10085388" y="895350"/>
            <a:ext cx="1644650" cy="523875"/>
          </a:xfrm>
          <a:custGeom>
            <a:avLst/>
            <a:gdLst>
              <a:gd name="T0" fmla="*/ 4144 w 4144"/>
              <a:gd name="T1" fmla="*/ 1274 h 1319"/>
              <a:gd name="T2" fmla="*/ 4117 w 4144"/>
              <a:gd name="T3" fmla="*/ 1099 h 1319"/>
              <a:gd name="T4" fmla="*/ 4057 w 4144"/>
              <a:gd name="T5" fmla="*/ 935 h 1319"/>
              <a:gd name="T6" fmla="*/ 3968 w 4144"/>
              <a:gd name="T7" fmla="*/ 790 h 1319"/>
              <a:gd name="T8" fmla="*/ 3853 w 4144"/>
              <a:gd name="T9" fmla="*/ 664 h 1319"/>
              <a:gd name="T10" fmla="*/ 3717 w 4144"/>
              <a:gd name="T11" fmla="*/ 563 h 1319"/>
              <a:gd name="T12" fmla="*/ 3563 w 4144"/>
              <a:gd name="T13" fmla="*/ 488 h 1319"/>
              <a:gd name="T14" fmla="*/ 3393 w 4144"/>
              <a:gd name="T15" fmla="*/ 445 h 1319"/>
              <a:gd name="T16" fmla="*/ 3259 w 4144"/>
              <a:gd name="T17" fmla="*/ 435 h 1319"/>
              <a:gd name="T18" fmla="*/ 3137 w 4144"/>
              <a:gd name="T19" fmla="*/ 444 h 1319"/>
              <a:gd name="T20" fmla="*/ 3001 w 4144"/>
              <a:gd name="T21" fmla="*/ 302 h 1319"/>
              <a:gd name="T22" fmla="*/ 2785 w 4144"/>
              <a:gd name="T23" fmla="*/ 150 h 1319"/>
              <a:gd name="T24" fmla="*/ 2540 w 4144"/>
              <a:gd name="T25" fmla="*/ 48 h 1319"/>
              <a:gd name="T26" fmla="*/ 2271 w 4144"/>
              <a:gd name="T27" fmla="*/ 1 h 1319"/>
              <a:gd name="T28" fmla="*/ 2154 w 4144"/>
              <a:gd name="T29" fmla="*/ 0 h 1319"/>
              <a:gd name="T30" fmla="*/ 1978 w 4144"/>
              <a:gd name="T31" fmla="*/ 19 h 1319"/>
              <a:gd name="T32" fmla="*/ 1811 w 4144"/>
              <a:gd name="T33" fmla="*/ 63 h 1319"/>
              <a:gd name="T34" fmla="*/ 1615 w 4144"/>
              <a:gd name="T35" fmla="*/ 149 h 1319"/>
              <a:gd name="T36" fmla="*/ 1345 w 4144"/>
              <a:gd name="T37" fmla="*/ 352 h 1319"/>
              <a:gd name="T38" fmla="*/ 1142 w 4144"/>
              <a:gd name="T39" fmla="*/ 620 h 1319"/>
              <a:gd name="T40" fmla="*/ 1080 w 4144"/>
              <a:gd name="T41" fmla="*/ 694 h 1319"/>
              <a:gd name="T42" fmla="*/ 1008 w 4144"/>
              <a:gd name="T43" fmla="*/ 696 h 1319"/>
              <a:gd name="T44" fmla="*/ 832 w 4144"/>
              <a:gd name="T45" fmla="*/ 731 h 1319"/>
              <a:gd name="T46" fmla="*/ 674 w 4144"/>
              <a:gd name="T47" fmla="*/ 808 h 1319"/>
              <a:gd name="T48" fmla="*/ 543 w 4144"/>
              <a:gd name="T49" fmla="*/ 921 h 1319"/>
              <a:gd name="T50" fmla="*/ 465 w 4144"/>
              <a:gd name="T51" fmla="*/ 1026 h 1319"/>
              <a:gd name="T52" fmla="*/ 382 w 4144"/>
              <a:gd name="T53" fmla="*/ 1008 h 1319"/>
              <a:gd name="T54" fmla="*/ 319 w 4144"/>
              <a:gd name="T55" fmla="*/ 1009 h 1319"/>
              <a:gd name="T56" fmla="*/ 194 w 4144"/>
              <a:gd name="T57" fmla="*/ 1044 h 1319"/>
              <a:gd name="T58" fmla="*/ 93 w 4144"/>
              <a:gd name="T59" fmla="*/ 1119 h 1319"/>
              <a:gd name="T60" fmla="*/ 25 w 4144"/>
              <a:gd name="T61" fmla="*/ 1224 h 1319"/>
              <a:gd name="T62" fmla="*/ 0 w 4144"/>
              <a:gd name="T63" fmla="*/ 1319 h 1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44" h="1319">
                <a:moveTo>
                  <a:pt x="4144" y="1319"/>
                </a:moveTo>
                <a:lnTo>
                  <a:pt x="4144" y="1274"/>
                </a:lnTo>
                <a:lnTo>
                  <a:pt x="4135" y="1184"/>
                </a:lnTo>
                <a:lnTo>
                  <a:pt x="4117" y="1099"/>
                </a:lnTo>
                <a:lnTo>
                  <a:pt x="4091" y="1014"/>
                </a:lnTo>
                <a:lnTo>
                  <a:pt x="4057" y="935"/>
                </a:lnTo>
                <a:lnTo>
                  <a:pt x="4015" y="860"/>
                </a:lnTo>
                <a:lnTo>
                  <a:pt x="3968" y="790"/>
                </a:lnTo>
                <a:lnTo>
                  <a:pt x="3914" y="724"/>
                </a:lnTo>
                <a:lnTo>
                  <a:pt x="3853" y="664"/>
                </a:lnTo>
                <a:lnTo>
                  <a:pt x="3789" y="610"/>
                </a:lnTo>
                <a:lnTo>
                  <a:pt x="3717" y="563"/>
                </a:lnTo>
                <a:lnTo>
                  <a:pt x="3642" y="522"/>
                </a:lnTo>
                <a:lnTo>
                  <a:pt x="3563" y="488"/>
                </a:lnTo>
                <a:lnTo>
                  <a:pt x="3480" y="462"/>
                </a:lnTo>
                <a:lnTo>
                  <a:pt x="3393" y="445"/>
                </a:lnTo>
                <a:lnTo>
                  <a:pt x="3304" y="436"/>
                </a:lnTo>
                <a:lnTo>
                  <a:pt x="3259" y="435"/>
                </a:lnTo>
                <a:lnTo>
                  <a:pt x="3196" y="436"/>
                </a:lnTo>
                <a:lnTo>
                  <a:pt x="3137" y="444"/>
                </a:lnTo>
                <a:lnTo>
                  <a:pt x="3094" y="394"/>
                </a:lnTo>
                <a:lnTo>
                  <a:pt x="3001" y="302"/>
                </a:lnTo>
                <a:lnTo>
                  <a:pt x="2898" y="220"/>
                </a:lnTo>
                <a:lnTo>
                  <a:pt x="2785" y="150"/>
                </a:lnTo>
                <a:lnTo>
                  <a:pt x="2666" y="92"/>
                </a:lnTo>
                <a:lnTo>
                  <a:pt x="2540" y="48"/>
                </a:lnTo>
                <a:lnTo>
                  <a:pt x="2408" y="16"/>
                </a:lnTo>
                <a:lnTo>
                  <a:pt x="2271" y="1"/>
                </a:lnTo>
                <a:lnTo>
                  <a:pt x="2200" y="0"/>
                </a:lnTo>
                <a:lnTo>
                  <a:pt x="2154" y="0"/>
                </a:lnTo>
                <a:lnTo>
                  <a:pt x="2066" y="6"/>
                </a:lnTo>
                <a:lnTo>
                  <a:pt x="1978" y="19"/>
                </a:lnTo>
                <a:lnTo>
                  <a:pt x="1892" y="38"/>
                </a:lnTo>
                <a:lnTo>
                  <a:pt x="1811" y="63"/>
                </a:lnTo>
                <a:lnTo>
                  <a:pt x="1730" y="94"/>
                </a:lnTo>
                <a:lnTo>
                  <a:pt x="1615" y="149"/>
                </a:lnTo>
                <a:lnTo>
                  <a:pt x="1472" y="241"/>
                </a:lnTo>
                <a:lnTo>
                  <a:pt x="1345" y="352"/>
                </a:lnTo>
                <a:lnTo>
                  <a:pt x="1235" y="479"/>
                </a:lnTo>
                <a:lnTo>
                  <a:pt x="1142" y="620"/>
                </a:lnTo>
                <a:lnTo>
                  <a:pt x="1104" y="697"/>
                </a:lnTo>
                <a:lnTo>
                  <a:pt x="1080" y="694"/>
                </a:lnTo>
                <a:lnTo>
                  <a:pt x="1055" y="694"/>
                </a:lnTo>
                <a:lnTo>
                  <a:pt x="1008" y="696"/>
                </a:lnTo>
                <a:lnTo>
                  <a:pt x="918" y="707"/>
                </a:lnTo>
                <a:lnTo>
                  <a:pt x="832" y="731"/>
                </a:lnTo>
                <a:lnTo>
                  <a:pt x="751" y="764"/>
                </a:lnTo>
                <a:lnTo>
                  <a:pt x="674" y="808"/>
                </a:lnTo>
                <a:lnTo>
                  <a:pt x="605" y="860"/>
                </a:lnTo>
                <a:lnTo>
                  <a:pt x="543" y="921"/>
                </a:lnTo>
                <a:lnTo>
                  <a:pt x="489" y="989"/>
                </a:lnTo>
                <a:lnTo>
                  <a:pt x="465" y="1026"/>
                </a:lnTo>
                <a:lnTo>
                  <a:pt x="438" y="1018"/>
                </a:lnTo>
                <a:lnTo>
                  <a:pt x="382" y="1008"/>
                </a:lnTo>
                <a:lnTo>
                  <a:pt x="353" y="1008"/>
                </a:lnTo>
                <a:lnTo>
                  <a:pt x="319" y="1009"/>
                </a:lnTo>
                <a:lnTo>
                  <a:pt x="254" y="1021"/>
                </a:lnTo>
                <a:lnTo>
                  <a:pt x="194" y="1044"/>
                </a:lnTo>
                <a:lnTo>
                  <a:pt x="141" y="1077"/>
                </a:lnTo>
                <a:lnTo>
                  <a:pt x="93" y="1119"/>
                </a:lnTo>
                <a:lnTo>
                  <a:pt x="54" y="1169"/>
                </a:lnTo>
                <a:lnTo>
                  <a:pt x="25" y="1224"/>
                </a:lnTo>
                <a:lnTo>
                  <a:pt x="5" y="1287"/>
                </a:lnTo>
                <a:lnTo>
                  <a:pt x="0" y="1319"/>
                </a:lnTo>
                <a:lnTo>
                  <a:pt x="4144" y="1319"/>
                </a:lnTo>
                <a:close/>
              </a:path>
            </a:pathLst>
          </a:custGeom>
          <a:solidFill>
            <a:srgbClr val="87D7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54"/>
          <p:cNvSpPr>
            <a:spLocks/>
          </p:cNvSpPr>
          <p:nvPr/>
        </p:nvSpPr>
        <p:spPr bwMode="auto">
          <a:xfrm>
            <a:off x="5943600" y="5502275"/>
            <a:ext cx="1628775" cy="517525"/>
          </a:xfrm>
          <a:custGeom>
            <a:avLst/>
            <a:gdLst>
              <a:gd name="T0" fmla="*/ 4100 w 4101"/>
              <a:gd name="T1" fmla="*/ 1262 h 1307"/>
              <a:gd name="T2" fmla="*/ 4074 w 4101"/>
              <a:gd name="T3" fmla="*/ 1088 h 1307"/>
              <a:gd name="T4" fmla="*/ 4014 w 4101"/>
              <a:gd name="T5" fmla="*/ 927 h 1307"/>
              <a:gd name="T6" fmla="*/ 3926 w 4101"/>
              <a:gd name="T7" fmla="*/ 783 h 1307"/>
              <a:gd name="T8" fmla="*/ 3813 w 4101"/>
              <a:gd name="T9" fmla="*/ 659 h 1307"/>
              <a:gd name="T10" fmla="*/ 3679 w 4101"/>
              <a:gd name="T11" fmla="*/ 558 h 1307"/>
              <a:gd name="T12" fmla="*/ 3526 w 4101"/>
              <a:gd name="T13" fmla="*/ 485 h 1307"/>
              <a:gd name="T14" fmla="*/ 3358 w 4101"/>
              <a:gd name="T15" fmla="*/ 441 h 1307"/>
              <a:gd name="T16" fmla="*/ 3225 w 4101"/>
              <a:gd name="T17" fmla="*/ 432 h 1307"/>
              <a:gd name="T18" fmla="*/ 3104 w 4101"/>
              <a:gd name="T19" fmla="*/ 440 h 1307"/>
              <a:gd name="T20" fmla="*/ 2970 w 4101"/>
              <a:gd name="T21" fmla="*/ 300 h 1307"/>
              <a:gd name="T22" fmla="*/ 2757 w 4101"/>
              <a:gd name="T23" fmla="*/ 149 h 1307"/>
              <a:gd name="T24" fmla="*/ 2513 w 4101"/>
              <a:gd name="T25" fmla="*/ 48 h 1307"/>
              <a:gd name="T26" fmla="*/ 2246 w 4101"/>
              <a:gd name="T27" fmla="*/ 2 h 1307"/>
              <a:gd name="T28" fmla="*/ 2132 w 4101"/>
              <a:gd name="T29" fmla="*/ 2 h 1307"/>
              <a:gd name="T30" fmla="*/ 1957 w 4101"/>
              <a:gd name="T31" fmla="*/ 20 h 1307"/>
              <a:gd name="T32" fmla="*/ 1751 w 4101"/>
              <a:gd name="T33" fmla="*/ 78 h 1307"/>
              <a:gd name="T34" fmla="*/ 1458 w 4101"/>
              <a:gd name="T35" fmla="*/ 240 h 1307"/>
              <a:gd name="T36" fmla="*/ 1222 w 4101"/>
              <a:gd name="T37" fmla="*/ 475 h 1307"/>
              <a:gd name="T38" fmla="*/ 1093 w 4101"/>
              <a:gd name="T39" fmla="*/ 690 h 1307"/>
              <a:gd name="T40" fmla="*/ 1045 w 4101"/>
              <a:gd name="T41" fmla="*/ 689 h 1307"/>
              <a:gd name="T42" fmla="*/ 909 w 4101"/>
              <a:gd name="T43" fmla="*/ 702 h 1307"/>
              <a:gd name="T44" fmla="*/ 743 w 4101"/>
              <a:gd name="T45" fmla="*/ 757 h 1307"/>
              <a:gd name="T46" fmla="*/ 599 w 4101"/>
              <a:gd name="T47" fmla="*/ 853 h 1307"/>
              <a:gd name="T48" fmla="*/ 484 w 4101"/>
              <a:gd name="T49" fmla="*/ 980 h 1307"/>
              <a:gd name="T50" fmla="*/ 433 w 4101"/>
              <a:gd name="T51" fmla="*/ 1009 h 1307"/>
              <a:gd name="T52" fmla="*/ 350 w 4101"/>
              <a:gd name="T53" fmla="*/ 998 h 1307"/>
              <a:gd name="T54" fmla="*/ 252 w 4101"/>
              <a:gd name="T55" fmla="*/ 1011 h 1307"/>
              <a:gd name="T56" fmla="*/ 139 w 4101"/>
              <a:gd name="T57" fmla="*/ 1067 h 1307"/>
              <a:gd name="T58" fmla="*/ 55 w 4101"/>
              <a:gd name="T59" fmla="*/ 1158 h 1307"/>
              <a:gd name="T60" fmla="*/ 5 w 4101"/>
              <a:gd name="T61" fmla="*/ 1274 h 1307"/>
              <a:gd name="T62" fmla="*/ 4101 w 4101"/>
              <a:gd name="T63" fmla="*/ 1307 h 1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01" h="1307">
                <a:moveTo>
                  <a:pt x="4101" y="1307"/>
                </a:moveTo>
                <a:lnTo>
                  <a:pt x="4100" y="1262"/>
                </a:lnTo>
                <a:lnTo>
                  <a:pt x="4091" y="1173"/>
                </a:lnTo>
                <a:lnTo>
                  <a:pt x="4074" y="1088"/>
                </a:lnTo>
                <a:lnTo>
                  <a:pt x="4048" y="1006"/>
                </a:lnTo>
                <a:lnTo>
                  <a:pt x="4014" y="927"/>
                </a:lnTo>
                <a:lnTo>
                  <a:pt x="3974" y="853"/>
                </a:lnTo>
                <a:lnTo>
                  <a:pt x="3926" y="783"/>
                </a:lnTo>
                <a:lnTo>
                  <a:pt x="3873" y="718"/>
                </a:lnTo>
                <a:lnTo>
                  <a:pt x="3813" y="659"/>
                </a:lnTo>
                <a:lnTo>
                  <a:pt x="3749" y="606"/>
                </a:lnTo>
                <a:lnTo>
                  <a:pt x="3679" y="558"/>
                </a:lnTo>
                <a:lnTo>
                  <a:pt x="3605" y="518"/>
                </a:lnTo>
                <a:lnTo>
                  <a:pt x="3526" y="485"/>
                </a:lnTo>
                <a:lnTo>
                  <a:pt x="3444" y="459"/>
                </a:lnTo>
                <a:lnTo>
                  <a:pt x="3358" y="441"/>
                </a:lnTo>
                <a:lnTo>
                  <a:pt x="3270" y="432"/>
                </a:lnTo>
                <a:lnTo>
                  <a:pt x="3225" y="432"/>
                </a:lnTo>
                <a:lnTo>
                  <a:pt x="3164" y="433"/>
                </a:lnTo>
                <a:lnTo>
                  <a:pt x="3104" y="440"/>
                </a:lnTo>
                <a:lnTo>
                  <a:pt x="3062" y="391"/>
                </a:lnTo>
                <a:lnTo>
                  <a:pt x="2970" y="300"/>
                </a:lnTo>
                <a:lnTo>
                  <a:pt x="2867" y="219"/>
                </a:lnTo>
                <a:lnTo>
                  <a:pt x="2757" y="149"/>
                </a:lnTo>
                <a:lnTo>
                  <a:pt x="2639" y="92"/>
                </a:lnTo>
                <a:lnTo>
                  <a:pt x="2513" y="48"/>
                </a:lnTo>
                <a:lnTo>
                  <a:pt x="2382" y="17"/>
                </a:lnTo>
                <a:lnTo>
                  <a:pt x="2246" y="2"/>
                </a:lnTo>
                <a:lnTo>
                  <a:pt x="2178" y="0"/>
                </a:lnTo>
                <a:lnTo>
                  <a:pt x="2132" y="2"/>
                </a:lnTo>
                <a:lnTo>
                  <a:pt x="2044" y="8"/>
                </a:lnTo>
                <a:lnTo>
                  <a:pt x="1957" y="20"/>
                </a:lnTo>
                <a:lnTo>
                  <a:pt x="1873" y="39"/>
                </a:lnTo>
                <a:lnTo>
                  <a:pt x="1751" y="78"/>
                </a:lnTo>
                <a:lnTo>
                  <a:pt x="1598" y="148"/>
                </a:lnTo>
                <a:lnTo>
                  <a:pt x="1458" y="240"/>
                </a:lnTo>
                <a:lnTo>
                  <a:pt x="1331" y="349"/>
                </a:lnTo>
                <a:lnTo>
                  <a:pt x="1222" y="475"/>
                </a:lnTo>
                <a:lnTo>
                  <a:pt x="1130" y="615"/>
                </a:lnTo>
                <a:lnTo>
                  <a:pt x="1093" y="690"/>
                </a:lnTo>
                <a:lnTo>
                  <a:pt x="1068" y="689"/>
                </a:lnTo>
                <a:lnTo>
                  <a:pt x="1045" y="689"/>
                </a:lnTo>
                <a:lnTo>
                  <a:pt x="998" y="690"/>
                </a:lnTo>
                <a:lnTo>
                  <a:pt x="909" y="702"/>
                </a:lnTo>
                <a:lnTo>
                  <a:pt x="823" y="725"/>
                </a:lnTo>
                <a:lnTo>
                  <a:pt x="743" y="757"/>
                </a:lnTo>
                <a:lnTo>
                  <a:pt x="668" y="801"/>
                </a:lnTo>
                <a:lnTo>
                  <a:pt x="599" y="853"/>
                </a:lnTo>
                <a:lnTo>
                  <a:pt x="537" y="913"/>
                </a:lnTo>
                <a:lnTo>
                  <a:pt x="484" y="980"/>
                </a:lnTo>
                <a:lnTo>
                  <a:pt x="460" y="1017"/>
                </a:lnTo>
                <a:lnTo>
                  <a:pt x="433" y="1009"/>
                </a:lnTo>
                <a:lnTo>
                  <a:pt x="379" y="1000"/>
                </a:lnTo>
                <a:lnTo>
                  <a:pt x="350" y="998"/>
                </a:lnTo>
                <a:lnTo>
                  <a:pt x="316" y="1000"/>
                </a:lnTo>
                <a:lnTo>
                  <a:pt x="252" y="1011"/>
                </a:lnTo>
                <a:lnTo>
                  <a:pt x="193" y="1035"/>
                </a:lnTo>
                <a:lnTo>
                  <a:pt x="139" y="1067"/>
                </a:lnTo>
                <a:lnTo>
                  <a:pt x="92" y="1109"/>
                </a:lnTo>
                <a:lnTo>
                  <a:pt x="55" y="1158"/>
                </a:lnTo>
                <a:lnTo>
                  <a:pt x="25" y="1214"/>
                </a:lnTo>
                <a:lnTo>
                  <a:pt x="5" y="1274"/>
                </a:lnTo>
                <a:lnTo>
                  <a:pt x="0" y="1307"/>
                </a:lnTo>
                <a:lnTo>
                  <a:pt x="4101" y="1307"/>
                </a:lnTo>
                <a:close/>
              </a:path>
            </a:pathLst>
          </a:custGeom>
          <a:solidFill>
            <a:srgbClr val="87D7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55"/>
          <p:cNvSpPr>
            <a:spLocks/>
          </p:cNvSpPr>
          <p:nvPr/>
        </p:nvSpPr>
        <p:spPr bwMode="auto">
          <a:xfrm>
            <a:off x="10082213" y="2665413"/>
            <a:ext cx="1150938" cy="360363"/>
          </a:xfrm>
          <a:custGeom>
            <a:avLst/>
            <a:gdLst>
              <a:gd name="T0" fmla="*/ 0 w 2900"/>
              <a:gd name="T1" fmla="*/ 906 h 906"/>
              <a:gd name="T2" fmla="*/ 2900 w 2900"/>
              <a:gd name="T3" fmla="*/ 906 h 906"/>
              <a:gd name="T4" fmla="*/ 2881 w 2900"/>
              <a:gd name="T5" fmla="*/ 877 h 906"/>
              <a:gd name="T6" fmla="*/ 2832 w 2900"/>
              <a:gd name="T7" fmla="*/ 831 h 906"/>
              <a:gd name="T8" fmla="*/ 2772 w 2900"/>
              <a:gd name="T9" fmla="*/ 797 h 906"/>
              <a:gd name="T10" fmla="*/ 2705 w 2900"/>
              <a:gd name="T11" fmla="*/ 780 h 906"/>
              <a:gd name="T12" fmla="*/ 2668 w 2900"/>
              <a:gd name="T13" fmla="*/ 778 h 906"/>
              <a:gd name="T14" fmla="*/ 2633 w 2900"/>
              <a:gd name="T15" fmla="*/ 779 h 906"/>
              <a:gd name="T16" fmla="*/ 2569 w 2900"/>
              <a:gd name="T17" fmla="*/ 796 h 906"/>
              <a:gd name="T18" fmla="*/ 2539 w 2900"/>
              <a:gd name="T19" fmla="*/ 810 h 906"/>
              <a:gd name="T20" fmla="*/ 2527 w 2900"/>
              <a:gd name="T21" fmla="*/ 765 h 906"/>
              <a:gd name="T22" fmla="*/ 2491 w 2900"/>
              <a:gd name="T23" fmla="*/ 682 h 906"/>
              <a:gd name="T24" fmla="*/ 2443 w 2900"/>
              <a:gd name="T25" fmla="*/ 605 h 906"/>
              <a:gd name="T26" fmla="*/ 2382 w 2900"/>
              <a:gd name="T27" fmla="*/ 538 h 906"/>
              <a:gd name="T28" fmla="*/ 2312 w 2900"/>
              <a:gd name="T29" fmla="*/ 482 h 906"/>
              <a:gd name="T30" fmla="*/ 2233 w 2900"/>
              <a:gd name="T31" fmla="*/ 438 h 906"/>
              <a:gd name="T32" fmla="*/ 2146 w 2900"/>
              <a:gd name="T33" fmla="*/ 407 h 906"/>
              <a:gd name="T34" fmla="*/ 2054 w 2900"/>
              <a:gd name="T35" fmla="*/ 390 h 906"/>
              <a:gd name="T36" fmla="*/ 2005 w 2900"/>
              <a:gd name="T37" fmla="*/ 389 h 906"/>
              <a:gd name="T38" fmla="*/ 1971 w 2900"/>
              <a:gd name="T39" fmla="*/ 390 h 906"/>
              <a:gd name="T40" fmla="*/ 1937 w 2900"/>
              <a:gd name="T41" fmla="*/ 394 h 906"/>
              <a:gd name="T42" fmla="*/ 1909 w 2900"/>
              <a:gd name="T43" fmla="*/ 361 h 906"/>
              <a:gd name="T44" fmla="*/ 1848 w 2900"/>
              <a:gd name="T45" fmla="*/ 302 h 906"/>
              <a:gd name="T46" fmla="*/ 1780 w 2900"/>
              <a:gd name="T47" fmla="*/ 250 h 906"/>
              <a:gd name="T48" fmla="*/ 1708 w 2900"/>
              <a:gd name="T49" fmla="*/ 205 h 906"/>
              <a:gd name="T50" fmla="*/ 1630 w 2900"/>
              <a:gd name="T51" fmla="*/ 167 h 906"/>
              <a:gd name="T52" fmla="*/ 1547 w 2900"/>
              <a:gd name="T53" fmla="*/ 139 h 906"/>
              <a:gd name="T54" fmla="*/ 1462 w 2900"/>
              <a:gd name="T55" fmla="*/ 119 h 906"/>
              <a:gd name="T56" fmla="*/ 1372 w 2900"/>
              <a:gd name="T57" fmla="*/ 109 h 906"/>
              <a:gd name="T58" fmla="*/ 1327 w 2900"/>
              <a:gd name="T59" fmla="*/ 109 h 906"/>
              <a:gd name="T60" fmla="*/ 1287 w 2900"/>
              <a:gd name="T61" fmla="*/ 109 h 906"/>
              <a:gd name="T62" fmla="*/ 1209 w 2900"/>
              <a:gd name="T63" fmla="*/ 116 h 906"/>
              <a:gd name="T64" fmla="*/ 1134 w 2900"/>
              <a:gd name="T65" fmla="*/ 132 h 906"/>
              <a:gd name="T66" fmla="*/ 1061 w 2900"/>
              <a:gd name="T67" fmla="*/ 153 h 906"/>
              <a:gd name="T68" fmla="*/ 1026 w 2900"/>
              <a:gd name="T69" fmla="*/ 167 h 906"/>
              <a:gd name="T70" fmla="*/ 999 w 2900"/>
              <a:gd name="T71" fmla="*/ 131 h 906"/>
              <a:gd name="T72" fmla="*/ 930 w 2900"/>
              <a:gd name="T73" fmla="*/ 70 h 906"/>
              <a:gd name="T74" fmla="*/ 849 w 2900"/>
              <a:gd name="T75" fmla="*/ 26 h 906"/>
              <a:gd name="T76" fmla="*/ 757 w 2900"/>
              <a:gd name="T77" fmla="*/ 2 h 906"/>
              <a:gd name="T78" fmla="*/ 709 w 2900"/>
              <a:gd name="T79" fmla="*/ 0 h 906"/>
              <a:gd name="T80" fmla="*/ 668 w 2900"/>
              <a:gd name="T81" fmla="*/ 1 h 906"/>
              <a:gd name="T82" fmla="*/ 592 w 2900"/>
              <a:gd name="T83" fmla="*/ 17 h 906"/>
              <a:gd name="T84" fmla="*/ 523 w 2900"/>
              <a:gd name="T85" fmla="*/ 47 h 906"/>
              <a:gd name="T86" fmla="*/ 461 w 2900"/>
              <a:gd name="T87" fmla="*/ 88 h 906"/>
              <a:gd name="T88" fmla="*/ 409 w 2900"/>
              <a:gd name="T89" fmla="*/ 141 h 906"/>
              <a:gd name="T90" fmla="*/ 366 w 2900"/>
              <a:gd name="T91" fmla="*/ 203 h 906"/>
              <a:gd name="T92" fmla="*/ 338 w 2900"/>
              <a:gd name="T93" fmla="*/ 272 h 906"/>
              <a:gd name="T94" fmla="*/ 322 w 2900"/>
              <a:gd name="T95" fmla="*/ 348 h 906"/>
              <a:gd name="T96" fmla="*/ 321 w 2900"/>
              <a:gd name="T97" fmla="*/ 387 h 906"/>
              <a:gd name="T98" fmla="*/ 321 w 2900"/>
              <a:gd name="T99" fmla="*/ 413 h 906"/>
              <a:gd name="T100" fmla="*/ 324 w 2900"/>
              <a:gd name="T101" fmla="*/ 438 h 906"/>
              <a:gd name="T102" fmla="*/ 291 w 2900"/>
              <a:gd name="T103" fmla="*/ 455 h 906"/>
              <a:gd name="T104" fmla="*/ 228 w 2900"/>
              <a:gd name="T105" fmla="*/ 494 h 906"/>
              <a:gd name="T106" fmla="*/ 171 w 2900"/>
              <a:gd name="T107" fmla="*/ 542 h 906"/>
              <a:gd name="T108" fmla="*/ 121 w 2900"/>
              <a:gd name="T109" fmla="*/ 595 h 906"/>
              <a:gd name="T110" fmla="*/ 79 w 2900"/>
              <a:gd name="T111" fmla="*/ 656 h 906"/>
              <a:gd name="T112" fmla="*/ 45 w 2900"/>
              <a:gd name="T113" fmla="*/ 722 h 906"/>
              <a:gd name="T114" fmla="*/ 19 w 2900"/>
              <a:gd name="T115" fmla="*/ 792 h 906"/>
              <a:gd name="T116" fmla="*/ 3 w 2900"/>
              <a:gd name="T117" fmla="*/ 867 h 906"/>
              <a:gd name="T118" fmla="*/ 0 w 2900"/>
              <a:gd name="T119" fmla="*/ 906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00" h="906">
                <a:moveTo>
                  <a:pt x="0" y="906"/>
                </a:moveTo>
                <a:lnTo>
                  <a:pt x="2900" y="906"/>
                </a:lnTo>
                <a:lnTo>
                  <a:pt x="2881" y="877"/>
                </a:lnTo>
                <a:lnTo>
                  <a:pt x="2832" y="831"/>
                </a:lnTo>
                <a:lnTo>
                  <a:pt x="2772" y="797"/>
                </a:lnTo>
                <a:lnTo>
                  <a:pt x="2705" y="780"/>
                </a:lnTo>
                <a:lnTo>
                  <a:pt x="2668" y="778"/>
                </a:lnTo>
                <a:lnTo>
                  <a:pt x="2633" y="779"/>
                </a:lnTo>
                <a:lnTo>
                  <a:pt x="2569" y="796"/>
                </a:lnTo>
                <a:lnTo>
                  <a:pt x="2539" y="810"/>
                </a:lnTo>
                <a:lnTo>
                  <a:pt x="2527" y="765"/>
                </a:lnTo>
                <a:lnTo>
                  <a:pt x="2491" y="682"/>
                </a:lnTo>
                <a:lnTo>
                  <a:pt x="2443" y="605"/>
                </a:lnTo>
                <a:lnTo>
                  <a:pt x="2382" y="538"/>
                </a:lnTo>
                <a:lnTo>
                  <a:pt x="2312" y="482"/>
                </a:lnTo>
                <a:lnTo>
                  <a:pt x="2233" y="438"/>
                </a:lnTo>
                <a:lnTo>
                  <a:pt x="2146" y="407"/>
                </a:lnTo>
                <a:lnTo>
                  <a:pt x="2054" y="390"/>
                </a:lnTo>
                <a:lnTo>
                  <a:pt x="2005" y="389"/>
                </a:lnTo>
                <a:lnTo>
                  <a:pt x="1971" y="390"/>
                </a:lnTo>
                <a:lnTo>
                  <a:pt x="1937" y="394"/>
                </a:lnTo>
                <a:lnTo>
                  <a:pt x="1909" y="361"/>
                </a:lnTo>
                <a:lnTo>
                  <a:pt x="1848" y="302"/>
                </a:lnTo>
                <a:lnTo>
                  <a:pt x="1780" y="250"/>
                </a:lnTo>
                <a:lnTo>
                  <a:pt x="1708" y="205"/>
                </a:lnTo>
                <a:lnTo>
                  <a:pt x="1630" y="167"/>
                </a:lnTo>
                <a:lnTo>
                  <a:pt x="1547" y="139"/>
                </a:lnTo>
                <a:lnTo>
                  <a:pt x="1462" y="119"/>
                </a:lnTo>
                <a:lnTo>
                  <a:pt x="1372" y="109"/>
                </a:lnTo>
                <a:lnTo>
                  <a:pt x="1327" y="109"/>
                </a:lnTo>
                <a:lnTo>
                  <a:pt x="1287" y="109"/>
                </a:lnTo>
                <a:lnTo>
                  <a:pt x="1209" y="116"/>
                </a:lnTo>
                <a:lnTo>
                  <a:pt x="1134" y="132"/>
                </a:lnTo>
                <a:lnTo>
                  <a:pt x="1061" y="153"/>
                </a:lnTo>
                <a:lnTo>
                  <a:pt x="1026" y="167"/>
                </a:lnTo>
                <a:lnTo>
                  <a:pt x="999" y="131"/>
                </a:lnTo>
                <a:lnTo>
                  <a:pt x="930" y="70"/>
                </a:lnTo>
                <a:lnTo>
                  <a:pt x="849" y="26"/>
                </a:lnTo>
                <a:lnTo>
                  <a:pt x="757" y="2"/>
                </a:lnTo>
                <a:lnTo>
                  <a:pt x="709" y="0"/>
                </a:lnTo>
                <a:lnTo>
                  <a:pt x="668" y="1"/>
                </a:lnTo>
                <a:lnTo>
                  <a:pt x="592" y="17"/>
                </a:lnTo>
                <a:lnTo>
                  <a:pt x="523" y="47"/>
                </a:lnTo>
                <a:lnTo>
                  <a:pt x="461" y="88"/>
                </a:lnTo>
                <a:lnTo>
                  <a:pt x="409" y="141"/>
                </a:lnTo>
                <a:lnTo>
                  <a:pt x="366" y="203"/>
                </a:lnTo>
                <a:lnTo>
                  <a:pt x="338" y="272"/>
                </a:lnTo>
                <a:lnTo>
                  <a:pt x="322" y="348"/>
                </a:lnTo>
                <a:lnTo>
                  <a:pt x="321" y="387"/>
                </a:lnTo>
                <a:lnTo>
                  <a:pt x="321" y="413"/>
                </a:lnTo>
                <a:lnTo>
                  <a:pt x="324" y="438"/>
                </a:lnTo>
                <a:lnTo>
                  <a:pt x="291" y="455"/>
                </a:lnTo>
                <a:lnTo>
                  <a:pt x="228" y="494"/>
                </a:lnTo>
                <a:lnTo>
                  <a:pt x="171" y="542"/>
                </a:lnTo>
                <a:lnTo>
                  <a:pt x="121" y="595"/>
                </a:lnTo>
                <a:lnTo>
                  <a:pt x="79" y="656"/>
                </a:lnTo>
                <a:lnTo>
                  <a:pt x="45" y="722"/>
                </a:lnTo>
                <a:lnTo>
                  <a:pt x="19" y="792"/>
                </a:lnTo>
                <a:lnTo>
                  <a:pt x="3" y="867"/>
                </a:lnTo>
                <a:lnTo>
                  <a:pt x="0" y="906"/>
                </a:lnTo>
                <a:close/>
              </a:path>
            </a:pathLst>
          </a:custGeom>
          <a:solidFill>
            <a:srgbClr val="87D7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56"/>
          <p:cNvSpPr>
            <a:spLocks/>
          </p:cNvSpPr>
          <p:nvPr/>
        </p:nvSpPr>
        <p:spPr bwMode="auto">
          <a:xfrm>
            <a:off x="9113838" y="3211513"/>
            <a:ext cx="3078163" cy="2271713"/>
          </a:xfrm>
          <a:custGeom>
            <a:avLst/>
            <a:gdLst>
              <a:gd name="T0" fmla="*/ 7758 w 7758"/>
              <a:gd name="T1" fmla="*/ 1914 h 5725"/>
              <a:gd name="T2" fmla="*/ 3736 w 7758"/>
              <a:gd name="T3" fmla="*/ 1959 h 5725"/>
              <a:gd name="T4" fmla="*/ 2907 w 7758"/>
              <a:gd name="T5" fmla="*/ 0 h 5725"/>
              <a:gd name="T6" fmla="*/ 1169 w 7758"/>
              <a:gd name="T7" fmla="*/ 251 h 5725"/>
              <a:gd name="T8" fmla="*/ 0 w 7758"/>
              <a:gd name="T9" fmla="*/ 5316 h 5725"/>
              <a:gd name="T10" fmla="*/ 15 w 7758"/>
              <a:gd name="T11" fmla="*/ 5329 h 5725"/>
              <a:gd name="T12" fmla="*/ 140 w 7758"/>
              <a:gd name="T13" fmla="*/ 5410 h 5725"/>
              <a:gd name="T14" fmla="*/ 269 w 7758"/>
              <a:gd name="T15" fmla="*/ 5482 h 5725"/>
              <a:gd name="T16" fmla="*/ 434 w 7758"/>
              <a:gd name="T17" fmla="*/ 5560 h 5725"/>
              <a:gd name="T18" fmla="*/ 632 w 7758"/>
              <a:gd name="T19" fmla="*/ 5631 h 5725"/>
              <a:gd name="T20" fmla="*/ 801 w 7758"/>
              <a:gd name="T21" fmla="*/ 5675 h 5725"/>
              <a:gd name="T22" fmla="*/ 921 w 7758"/>
              <a:gd name="T23" fmla="*/ 5698 h 5725"/>
              <a:gd name="T24" fmla="*/ 1048 w 7758"/>
              <a:gd name="T25" fmla="*/ 5715 h 5725"/>
              <a:gd name="T26" fmla="*/ 1180 w 7758"/>
              <a:gd name="T27" fmla="*/ 5724 h 5725"/>
              <a:gd name="T28" fmla="*/ 1249 w 7758"/>
              <a:gd name="T29" fmla="*/ 5725 h 5725"/>
              <a:gd name="T30" fmla="*/ 1392 w 7758"/>
              <a:gd name="T31" fmla="*/ 5723 h 5725"/>
              <a:gd name="T32" fmla="*/ 1711 w 7758"/>
              <a:gd name="T33" fmla="*/ 5700 h 5725"/>
              <a:gd name="T34" fmla="*/ 2050 w 7758"/>
              <a:gd name="T35" fmla="*/ 5659 h 5725"/>
              <a:gd name="T36" fmla="*/ 2388 w 7758"/>
              <a:gd name="T37" fmla="*/ 5609 h 5725"/>
              <a:gd name="T38" fmla="*/ 2854 w 7758"/>
              <a:gd name="T39" fmla="*/ 5527 h 5725"/>
              <a:gd name="T40" fmla="*/ 3258 w 7758"/>
              <a:gd name="T41" fmla="*/ 5447 h 5725"/>
              <a:gd name="T42" fmla="*/ 3298 w 7758"/>
              <a:gd name="T43" fmla="*/ 5438 h 5725"/>
              <a:gd name="T44" fmla="*/ 7758 w 7758"/>
              <a:gd name="T45" fmla="*/ 5617 h 5725"/>
              <a:gd name="T46" fmla="*/ 7758 w 7758"/>
              <a:gd name="T47" fmla="*/ 1914 h 5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758" h="5725">
                <a:moveTo>
                  <a:pt x="7758" y="1914"/>
                </a:moveTo>
                <a:lnTo>
                  <a:pt x="3736" y="1959"/>
                </a:lnTo>
                <a:lnTo>
                  <a:pt x="2907" y="0"/>
                </a:lnTo>
                <a:lnTo>
                  <a:pt x="1169" y="251"/>
                </a:lnTo>
                <a:lnTo>
                  <a:pt x="0" y="5316"/>
                </a:lnTo>
                <a:lnTo>
                  <a:pt x="15" y="5329"/>
                </a:lnTo>
                <a:lnTo>
                  <a:pt x="140" y="5410"/>
                </a:lnTo>
                <a:lnTo>
                  <a:pt x="269" y="5482"/>
                </a:lnTo>
                <a:lnTo>
                  <a:pt x="434" y="5560"/>
                </a:lnTo>
                <a:lnTo>
                  <a:pt x="632" y="5631"/>
                </a:lnTo>
                <a:lnTo>
                  <a:pt x="801" y="5675"/>
                </a:lnTo>
                <a:lnTo>
                  <a:pt x="921" y="5698"/>
                </a:lnTo>
                <a:lnTo>
                  <a:pt x="1048" y="5715"/>
                </a:lnTo>
                <a:lnTo>
                  <a:pt x="1180" y="5724"/>
                </a:lnTo>
                <a:lnTo>
                  <a:pt x="1249" y="5725"/>
                </a:lnTo>
                <a:lnTo>
                  <a:pt x="1392" y="5723"/>
                </a:lnTo>
                <a:lnTo>
                  <a:pt x="1711" y="5700"/>
                </a:lnTo>
                <a:lnTo>
                  <a:pt x="2050" y="5659"/>
                </a:lnTo>
                <a:lnTo>
                  <a:pt x="2388" y="5609"/>
                </a:lnTo>
                <a:lnTo>
                  <a:pt x="2854" y="5527"/>
                </a:lnTo>
                <a:lnTo>
                  <a:pt x="3258" y="5447"/>
                </a:lnTo>
                <a:lnTo>
                  <a:pt x="3298" y="5438"/>
                </a:lnTo>
                <a:lnTo>
                  <a:pt x="7758" y="5617"/>
                </a:lnTo>
                <a:lnTo>
                  <a:pt x="7758" y="1914"/>
                </a:lnTo>
                <a:close/>
              </a:path>
            </a:pathLst>
          </a:custGeom>
          <a:solidFill>
            <a:srgbClr val="EC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Freeform 57"/>
          <p:cNvSpPr>
            <a:spLocks/>
          </p:cNvSpPr>
          <p:nvPr/>
        </p:nvSpPr>
        <p:spPr bwMode="auto">
          <a:xfrm>
            <a:off x="9537700" y="3568700"/>
            <a:ext cx="327025" cy="1417638"/>
          </a:xfrm>
          <a:custGeom>
            <a:avLst/>
            <a:gdLst>
              <a:gd name="T0" fmla="*/ 230 w 827"/>
              <a:gd name="T1" fmla="*/ 0 h 3569"/>
              <a:gd name="T2" fmla="*/ 827 w 827"/>
              <a:gd name="T3" fmla="*/ 366 h 3569"/>
              <a:gd name="T4" fmla="*/ 0 w 827"/>
              <a:gd name="T5" fmla="*/ 3569 h 3569"/>
              <a:gd name="T6" fmla="*/ 230 w 827"/>
              <a:gd name="T7" fmla="*/ 0 h 3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7" h="3569">
                <a:moveTo>
                  <a:pt x="230" y="0"/>
                </a:moveTo>
                <a:lnTo>
                  <a:pt x="827" y="366"/>
                </a:lnTo>
                <a:lnTo>
                  <a:pt x="0" y="3569"/>
                </a:lnTo>
                <a:lnTo>
                  <a:pt x="230" y="0"/>
                </a:lnTo>
                <a:close/>
              </a:path>
            </a:pathLst>
          </a:custGeom>
          <a:solidFill>
            <a:srgbClr val="BAB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58"/>
          <p:cNvSpPr>
            <a:spLocks/>
          </p:cNvSpPr>
          <p:nvPr/>
        </p:nvSpPr>
        <p:spPr bwMode="auto">
          <a:xfrm>
            <a:off x="7473950" y="1792288"/>
            <a:ext cx="2239963" cy="3608388"/>
          </a:xfrm>
          <a:custGeom>
            <a:avLst/>
            <a:gdLst>
              <a:gd name="T0" fmla="*/ 5220 w 5645"/>
              <a:gd name="T1" fmla="*/ 8511 h 9095"/>
              <a:gd name="T2" fmla="*/ 5215 w 5645"/>
              <a:gd name="T3" fmla="*/ 8570 h 9095"/>
              <a:gd name="T4" fmla="*/ 5186 w 5645"/>
              <a:gd name="T5" fmla="*/ 8686 h 9095"/>
              <a:gd name="T6" fmla="*/ 5137 w 5645"/>
              <a:gd name="T7" fmla="*/ 8791 h 9095"/>
              <a:gd name="T8" fmla="*/ 5071 w 5645"/>
              <a:gd name="T9" fmla="*/ 8884 h 9095"/>
              <a:gd name="T10" fmla="*/ 4988 w 5645"/>
              <a:gd name="T11" fmla="*/ 8963 h 9095"/>
              <a:gd name="T12" fmla="*/ 4892 w 5645"/>
              <a:gd name="T13" fmla="*/ 9025 h 9095"/>
              <a:gd name="T14" fmla="*/ 4786 w 5645"/>
              <a:gd name="T15" fmla="*/ 9071 h 9095"/>
              <a:gd name="T16" fmla="*/ 4670 w 5645"/>
              <a:gd name="T17" fmla="*/ 9093 h 9095"/>
              <a:gd name="T18" fmla="*/ 4609 w 5645"/>
              <a:gd name="T19" fmla="*/ 9095 h 9095"/>
              <a:gd name="T20" fmla="*/ 1057 w 5645"/>
              <a:gd name="T21" fmla="*/ 9095 h 9095"/>
              <a:gd name="T22" fmla="*/ 997 w 5645"/>
              <a:gd name="T23" fmla="*/ 9093 h 9095"/>
              <a:gd name="T24" fmla="*/ 882 w 5645"/>
              <a:gd name="T25" fmla="*/ 9071 h 9095"/>
              <a:gd name="T26" fmla="*/ 774 w 5645"/>
              <a:gd name="T27" fmla="*/ 9027 h 9095"/>
              <a:gd name="T28" fmla="*/ 678 w 5645"/>
              <a:gd name="T29" fmla="*/ 8963 h 9095"/>
              <a:gd name="T30" fmla="*/ 596 w 5645"/>
              <a:gd name="T31" fmla="*/ 8885 h 9095"/>
              <a:gd name="T32" fmla="*/ 529 w 5645"/>
              <a:gd name="T33" fmla="*/ 8792 h 9095"/>
              <a:gd name="T34" fmla="*/ 481 w 5645"/>
              <a:gd name="T35" fmla="*/ 8687 h 9095"/>
              <a:gd name="T36" fmla="*/ 451 w 5645"/>
              <a:gd name="T37" fmla="*/ 8573 h 9095"/>
              <a:gd name="T38" fmla="*/ 446 w 5645"/>
              <a:gd name="T39" fmla="*/ 8512 h 9095"/>
              <a:gd name="T40" fmla="*/ 0 w 5645"/>
              <a:gd name="T41" fmla="*/ 0 h 9095"/>
              <a:gd name="T42" fmla="*/ 5645 w 5645"/>
              <a:gd name="T43" fmla="*/ 0 h 9095"/>
              <a:gd name="T44" fmla="*/ 5220 w 5645"/>
              <a:gd name="T45" fmla="*/ 8511 h 9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45" h="9095">
                <a:moveTo>
                  <a:pt x="5220" y="8511"/>
                </a:moveTo>
                <a:lnTo>
                  <a:pt x="5215" y="8570"/>
                </a:lnTo>
                <a:lnTo>
                  <a:pt x="5186" y="8686"/>
                </a:lnTo>
                <a:lnTo>
                  <a:pt x="5137" y="8791"/>
                </a:lnTo>
                <a:lnTo>
                  <a:pt x="5071" y="8884"/>
                </a:lnTo>
                <a:lnTo>
                  <a:pt x="4988" y="8963"/>
                </a:lnTo>
                <a:lnTo>
                  <a:pt x="4892" y="9025"/>
                </a:lnTo>
                <a:lnTo>
                  <a:pt x="4786" y="9071"/>
                </a:lnTo>
                <a:lnTo>
                  <a:pt x="4670" y="9093"/>
                </a:lnTo>
                <a:lnTo>
                  <a:pt x="4609" y="9095"/>
                </a:lnTo>
                <a:lnTo>
                  <a:pt x="1057" y="9095"/>
                </a:lnTo>
                <a:lnTo>
                  <a:pt x="997" y="9093"/>
                </a:lnTo>
                <a:lnTo>
                  <a:pt x="882" y="9071"/>
                </a:lnTo>
                <a:lnTo>
                  <a:pt x="774" y="9027"/>
                </a:lnTo>
                <a:lnTo>
                  <a:pt x="678" y="8963"/>
                </a:lnTo>
                <a:lnTo>
                  <a:pt x="596" y="8885"/>
                </a:lnTo>
                <a:lnTo>
                  <a:pt x="529" y="8792"/>
                </a:lnTo>
                <a:lnTo>
                  <a:pt x="481" y="8687"/>
                </a:lnTo>
                <a:lnTo>
                  <a:pt x="451" y="8573"/>
                </a:lnTo>
                <a:lnTo>
                  <a:pt x="446" y="8512"/>
                </a:lnTo>
                <a:lnTo>
                  <a:pt x="0" y="0"/>
                </a:lnTo>
                <a:lnTo>
                  <a:pt x="5645" y="0"/>
                </a:lnTo>
                <a:lnTo>
                  <a:pt x="5220" y="8511"/>
                </a:lnTo>
                <a:close/>
              </a:path>
            </a:pathLst>
          </a:custGeom>
          <a:solidFill>
            <a:srgbClr val="43B1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36576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smtClean="0">
                <a:solidFill>
                  <a:schemeClr val="accent6">
                    <a:lumMod val="50000"/>
                  </a:schemeClr>
                </a:solidFill>
              </a:rPr>
              <a:t>Let’s meet back at</a:t>
            </a:r>
          </a:p>
          <a:p>
            <a:pPr algn="ctr"/>
            <a:r>
              <a:rPr lang="en-US" sz="3600" b="1" smtClean="0">
                <a:solidFill>
                  <a:schemeClr val="accent6">
                    <a:lumMod val="50000"/>
                  </a:schemeClr>
                </a:solidFill>
              </a:rPr>
              <a:t>4:00 PM</a:t>
            </a:r>
            <a:endParaRPr lang="en-US" sz="4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2" name="Rectangle 59"/>
          <p:cNvSpPr>
            <a:spLocks noChangeArrowheads="1"/>
          </p:cNvSpPr>
          <p:nvPr/>
        </p:nvSpPr>
        <p:spPr bwMode="auto">
          <a:xfrm>
            <a:off x="7323138" y="1535113"/>
            <a:ext cx="2546350" cy="257175"/>
          </a:xfrm>
          <a:prstGeom prst="rect">
            <a:avLst/>
          </a:prstGeom>
          <a:solidFill>
            <a:srgbClr val="EC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Freeform 60"/>
          <p:cNvSpPr>
            <a:spLocks/>
          </p:cNvSpPr>
          <p:nvPr/>
        </p:nvSpPr>
        <p:spPr bwMode="auto">
          <a:xfrm>
            <a:off x="7537450" y="1096963"/>
            <a:ext cx="2117725" cy="438150"/>
          </a:xfrm>
          <a:custGeom>
            <a:avLst/>
            <a:gdLst>
              <a:gd name="T0" fmla="*/ 5336 w 5336"/>
              <a:gd name="T1" fmla="*/ 1101 h 1101"/>
              <a:gd name="T2" fmla="*/ 0 w 5336"/>
              <a:gd name="T3" fmla="*/ 1101 h 1101"/>
              <a:gd name="T4" fmla="*/ 0 w 5336"/>
              <a:gd name="T5" fmla="*/ 522 h 1101"/>
              <a:gd name="T6" fmla="*/ 3 w 5336"/>
              <a:gd name="T7" fmla="*/ 469 h 1101"/>
              <a:gd name="T8" fmla="*/ 22 w 5336"/>
              <a:gd name="T9" fmla="*/ 368 h 1101"/>
              <a:gd name="T10" fmla="*/ 60 w 5336"/>
              <a:gd name="T11" fmla="*/ 276 h 1101"/>
              <a:gd name="T12" fmla="*/ 114 w 5336"/>
              <a:gd name="T13" fmla="*/ 191 h 1101"/>
              <a:gd name="T14" fmla="*/ 183 w 5336"/>
              <a:gd name="T15" fmla="*/ 120 h 1101"/>
              <a:gd name="T16" fmla="*/ 263 w 5336"/>
              <a:gd name="T17" fmla="*/ 63 h 1101"/>
              <a:gd name="T18" fmla="*/ 354 w 5336"/>
              <a:gd name="T19" fmla="*/ 23 h 1101"/>
              <a:gd name="T20" fmla="*/ 454 w 5336"/>
              <a:gd name="T21" fmla="*/ 2 h 1101"/>
              <a:gd name="T22" fmla="*/ 507 w 5336"/>
              <a:gd name="T23" fmla="*/ 0 h 1101"/>
              <a:gd name="T24" fmla="*/ 4822 w 5336"/>
              <a:gd name="T25" fmla="*/ 0 h 1101"/>
              <a:gd name="T26" fmla="*/ 4875 w 5336"/>
              <a:gd name="T27" fmla="*/ 2 h 1101"/>
              <a:gd name="T28" fmla="*/ 4975 w 5336"/>
              <a:gd name="T29" fmla="*/ 23 h 1101"/>
              <a:gd name="T30" fmla="*/ 5067 w 5336"/>
              <a:gd name="T31" fmla="*/ 63 h 1101"/>
              <a:gd name="T32" fmla="*/ 5150 w 5336"/>
              <a:gd name="T33" fmla="*/ 120 h 1101"/>
              <a:gd name="T34" fmla="*/ 5219 w 5336"/>
              <a:gd name="T35" fmla="*/ 191 h 1101"/>
              <a:gd name="T36" fmla="*/ 5274 w 5336"/>
              <a:gd name="T37" fmla="*/ 276 h 1101"/>
              <a:gd name="T38" fmla="*/ 5314 w 5336"/>
              <a:gd name="T39" fmla="*/ 368 h 1101"/>
              <a:gd name="T40" fmla="*/ 5335 w 5336"/>
              <a:gd name="T41" fmla="*/ 469 h 1101"/>
              <a:gd name="T42" fmla="*/ 5336 w 5336"/>
              <a:gd name="T43" fmla="*/ 522 h 1101"/>
              <a:gd name="T44" fmla="*/ 5336 w 5336"/>
              <a:gd name="T45" fmla="*/ 1101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336" h="1101">
                <a:moveTo>
                  <a:pt x="5336" y="1101"/>
                </a:moveTo>
                <a:lnTo>
                  <a:pt x="0" y="1101"/>
                </a:lnTo>
                <a:lnTo>
                  <a:pt x="0" y="522"/>
                </a:lnTo>
                <a:lnTo>
                  <a:pt x="3" y="469"/>
                </a:lnTo>
                <a:lnTo>
                  <a:pt x="22" y="368"/>
                </a:lnTo>
                <a:lnTo>
                  <a:pt x="60" y="276"/>
                </a:lnTo>
                <a:lnTo>
                  <a:pt x="114" y="191"/>
                </a:lnTo>
                <a:lnTo>
                  <a:pt x="183" y="120"/>
                </a:lnTo>
                <a:lnTo>
                  <a:pt x="263" y="63"/>
                </a:lnTo>
                <a:lnTo>
                  <a:pt x="354" y="23"/>
                </a:lnTo>
                <a:lnTo>
                  <a:pt x="454" y="2"/>
                </a:lnTo>
                <a:lnTo>
                  <a:pt x="507" y="0"/>
                </a:lnTo>
                <a:lnTo>
                  <a:pt x="4822" y="0"/>
                </a:lnTo>
                <a:lnTo>
                  <a:pt x="4875" y="2"/>
                </a:lnTo>
                <a:lnTo>
                  <a:pt x="4975" y="23"/>
                </a:lnTo>
                <a:lnTo>
                  <a:pt x="5067" y="63"/>
                </a:lnTo>
                <a:lnTo>
                  <a:pt x="5150" y="120"/>
                </a:lnTo>
                <a:lnTo>
                  <a:pt x="5219" y="191"/>
                </a:lnTo>
                <a:lnTo>
                  <a:pt x="5274" y="276"/>
                </a:lnTo>
                <a:lnTo>
                  <a:pt x="5314" y="368"/>
                </a:lnTo>
                <a:lnTo>
                  <a:pt x="5335" y="469"/>
                </a:lnTo>
                <a:lnTo>
                  <a:pt x="5336" y="522"/>
                </a:lnTo>
                <a:lnTo>
                  <a:pt x="5336" y="1101"/>
                </a:lnTo>
                <a:close/>
              </a:path>
            </a:pathLst>
          </a:custGeom>
          <a:solidFill>
            <a:srgbClr val="EC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Rectangle 61"/>
          <p:cNvSpPr>
            <a:spLocks noChangeArrowheads="1"/>
          </p:cNvSpPr>
          <p:nvPr/>
        </p:nvSpPr>
        <p:spPr bwMode="auto">
          <a:xfrm>
            <a:off x="7537450" y="1423988"/>
            <a:ext cx="2117725" cy="111125"/>
          </a:xfrm>
          <a:prstGeom prst="rect">
            <a:avLst/>
          </a:prstGeom>
          <a:solidFill>
            <a:srgbClr val="BABF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Freeform 62"/>
          <p:cNvSpPr>
            <a:spLocks/>
          </p:cNvSpPr>
          <p:nvPr/>
        </p:nvSpPr>
        <p:spPr bwMode="auto">
          <a:xfrm>
            <a:off x="7219950" y="2760663"/>
            <a:ext cx="463550" cy="539750"/>
          </a:xfrm>
          <a:custGeom>
            <a:avLst/>
            <a:gdLst>
              <a:gd name="T0" fmla="*/ 1166 w 1166"/>
              <a:gd name="T1" fmla="*/ 967 h 1361"/>
              <a:gd name="T2" fmla="*/ 1165 w 1166"/>
              <a:gd name="T3" fmla="*/ 1007 h 1361"/>
              <a:gd name="T4" fmla="*/ 1148 w 1166"/>
              <a:gd name="T5" fmla="*/ 1084 h 1361"/>
              <a:gd name="T6" fmla="*/ 1118 w 1166"/>
              <a:gd name="T7" fmla="*/ 1155 h 1361"/>
              <a:gd name="T8" fmla="*/ 1077 w 1166"/>
              <a:gd name="T9" fmla="*/ 1217 h 1361"/>
              <a:gd name="T10" fmla="*/ 1023 w 1166"/>
              <a:gd name="T11" fmla="*/ 1272 h 1361"/>
              <a:gd name="T12" fmla="*/ 960 w 1166"/>
              <a:gd name="T13" fmla="*/ 1313 h 1361"/>
              <a:gd name="T14" fmla="*/ 889 w 1166"/>
              <a:gd name="T15" fmla="*/ 1343 h 1361"/>
              <a:gd name="T16" fmla="*/ 813 w 1166"/>
              <a:gd name="T17" fmla="*/ 1360 h 1361"/>
              <a:gd name="T18" fmla="*/ 772 w 1166"/>
              <a:gd name="T19" fmla="*/ 1361 h 1361"/>
              <a:gd name="T20" fmla="*/ 394 w 1166"/>
              <a:gd name="T21" fmla="*/ 1361 h 1361"/>
              <a:gd name="T22" fmla="*/ 352 w 1166"/>
              <a:gd name="T23" fmla="*/ 1360 h 1361"/>
              <a:gd name="T24" fmla="*/ 276 w 1166"/>
              <a:gd name="T25" fmla="*/ 1343 h 1361"/>
              <a:gd name="T26" fmla="*/ 205 w 1166"/>
              <a:gd name="T27" fmla="*/ 1313 h 1361"/>
              <a:gd name="T28" fmla="*/ 142 w 1166"/>
              <a:gd name="T29" fmla="*/ 1272 h 1361"/>
              <a:gd name="T30" fmla="*/ 89 w 1166"/>
              <a:gd name="T31" fmla="*/ 1217 h 1361"/>
              <a:gd name="T32" fmla="*/ 47 w 1166"/>
              <a:gd name="T33" fmla="*/ 1155 h 1361"/>
              <a:gd name="T34" fmla="*/ 17 w 1166"/>
              <a:gd name="T35" fmla="*/ 1084 h 1361"/>
              <a:gd name="T36" fmla="*/ 1 w 1166"/>
              <a:gd name="T37" fmla="*/ 1007 h 1361"/>
              <a:gd name="T38" fmla="*/ 0 w 1166"/>
              <a:gd name="T39" fmla="*/ 967 h 1361"/>
              <a:gd name="T40" fmla="*/ 0 w 1166"/>
              <a:gd name="T41" fmla="*/ 394 h 1361"/>
              <a:gd name="T42" fmla="*/ 1 w 1166"/>
              <a:gd name="T43" fmla="*/ 353 h 1361"/>
              <a:gd name="T44" fmla="*/ 17 w 1166"/>
              <a:gd name="T45" fmla="*/ 276 h 1361"/>
              <a:gd name="T46" fmla="*/ 47 w 1166"/>
              <a:gd name="T47" fmla="*/ 205 h 1361"/>
              <a:gd name="T48" fmla="*/ 89 w 1166"/>
              <a:gd name="T49" fmla="*/ 143 h 1361"/>
              <a:gd name="T50" fmla="*/ 142 w 1166"/>
              <a:gd name="T51" fmla="*/ 90 h 1361"/>
              <a:gd name="T52" fmla="*/ 205 w 1166"/>
              <a:gd name="T53" fmla="*/ 47 h 1361"/>
              <a:gd name="T54" fmla="*/ 276 w 1166"/>
              <a:gd name="T55" fmla="*/ 17 h 1361"/>
              <a:gd name="T56" fmla="*/ 352 w 1166"/>
              <a:gd name="T57" fmla="*/ 2 h 1361"/>
              <a:gd name="T58" fmla="*/ 394 w 1166"/>
              <a:gd name="T59" fmla="*/ 0 h 1361"/>
              <a:gd name="T60" fmla="*/ 772 w 1166"/>
              <a:gd name="T61" fmla="*/ 0 h 1361"/>
              <a:gd name="T62" fmla="*/ 813 w 1166"/>
              <a:gd name="T63" fmla="*/ 2 h 1361"/>
              <a:gd name="T64" fmla="*/ 889 w 1166"/>
              <a:gd name="T65" fmla="*/ 17 h 1361"/>
              <a:gd name="T66" fmla="*/ 960 w 1166"/>
              <a:gd name="T67" fmla="*/ 47 h 1361"/>
              <a:gd name="T68" fmla="*/ 1023 w 1166"/>
              <a:gd name="T69" fmla="*/ 90 h 1361"/>
              <a:gd name="T70" fmla="*/ 1077 w 1166"/>
              <a:gd name="T71" fmla="*/ 143 h 1361"/>
              <a:gd name="T72" fmla="*/ 1118 w 1166"/>
              <a:gd name="T73" fmla="*/ 205 h 1361"/>
              <a:gd name="T74" fmla="*/ 1148 w 1166"/>
              <a:gd name="T75" fmla="*/ 276 h 1361"/>
              <a:gd name="T76" fmla="*/ 1165 w 1166"/>
              <a:gd name="T77" fmla="*/ 353 h 1361"/>
              <a:gd name="T78" fmla="*/ 1166 w 1166"/>
              <a:gd name="T79" fmla="*/ 394 h 1361"/>
              <a:gd name="T80" fmla="*/ 1166 w 1166"/>
              <a:gd name="T81" fmla="*/ 967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66" h="1361">
                <a:moveTo>
                  <a:pt x="1166" y="967"/>
                </a:moveTo>
                <a:lnTo>
                  <a:pt x="1165" y="1007"/>
                </a:lnTo>
                <a:lnTo>
                  <a:pt x="1148" y="1084"/>
                </a:lnTo>
                <a:lnTo>
                  <a:pt x="1118" y="1155"/>
                </a:lnTo>
                <a:lnTo>
                  <a:pt x="1077" y="1217"/>
                </a:lnTo>
                <a:lnTo>
                  <a:pt x="1023" y="1272"/>
                </a:lnTo>
                <a:lnTo>
                  <a:pt x="960" y="1313"/>
                </a:lnTo>
                <a:lnTo>
                  <a:pt x="889" y="1343"/>
                </a:lnTo>
                <a:lnTo>
                  <a:pt x="813" y="1360"/>
                </a:lnTo>
                <a:lnTo>
                  <a:pt x="772" y="1361"/>
                </a:lnTo>
                <a:lnTo>
                  <a:pt x="394" y="1361"/>
                </a:lnTo>
                <a:lnTo>
                  <a:pt x="352" y="1360"/>
                </a:lnTo>
                <a:lnTo>
                  <a:pt x="276" y="1343"/>
                </a:lnTo>
                <a:lnTo>
                  <a:pt x="205" y="1313"/>
                </a:lnTo>
                <a:lnTo>
                  <a:pt x="142" y="1272"/>
                </a:lnTo>
                <a:lnTo>
                  <a:pt x="89" y="1217"/>
                </a:lnTo>
                <a:lnTo>
                  <a:pt x="47" y="1155"/>
                </a:lnTo>
                <a:lnTo>
                  <a:pt x="17" y="1084"/>
                </a:lnTo>
                <a:lnTo>
                  <a:pt x="1" y="1007"/>
                </a:lnTo>
                <a:lnTo>
                  <a:pt x="0" y="967"/>
                </a:lnTo>
                <a:lnTo>
                  <a:pt x="0" y="394"/>
                </a:lnTo>
                <a:lnTo>
                  <a:pt x="1" y="353"/>
                </a:lnTo>
                <a:lnTo>
                  <a:pt x="17" y="276"/>
                </a:lnTo>
                <a:lnTo>
                  <a:pt x="47" y="205"/>
                </a:lnTo>
                <a:lnTo>
                  <a:pt x="89" y="143"/>
                </a:lnTo>
                <a:lnTo>
                  <a:pt x="142" y="90"/>
                </a:lnTo>
                <a:lnTo>
                  <a:pt x="205" y="47"/>
                </a:lnTo>
                <a:lnTo>
                  <a:pt x="276" y="17"/>
                </a:lnTo>
                <a:lnTo>
                  <a:pt x="352" y="2"/>
                </a:lnTo>
                <a:lnTo>
                  <a:pt x="394" y="0"/>
                </a:lnTo>
                <a:lnTo>
                  <a:pt x="772" y="0"/>
                </a:lnTo>
                <a:lnTo>
                  <a:pt x="813" y="2"/>
                </a:lnTo>
                <a:lnTo>
                  <a:pt x="889" y="17"/>
                </a:lnTo>
                <a:lnTo>
                  <a:pt x="960" y="47"/>
                </a:lnTo>
                <a:lnTo>
                  <a:pt x="1023" y="90"/>
                </a:lnTo>
                <a:lnTo>
                  <a:pt x="1077" y="143"/>
                </a:lnTo>
                <a:lnTo>
                  <a:pt x="1118" y="205"/>
                </a:lnTo>
                <a:lnTo>
                  <a:pt x="1148" y="276"/>
                </a:lnTo>
                <a:lnTo>
                  <a:pt x="1165" y="353"/>
                </a:lnTo>
                <a:lnTo>
                  <a:pt x="1166" y="394"/>
                </a:lnTo>
                <a:lnTo>
                  <a:pt x="1166" y="967"/>
                </a:lnTo>
                <a:close/>
              </a:path>
            </a:pathLst>
          </a:custGeom>
          <a:solidFill>
            <a:srgbClr val="EC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63"/>
          <p:cNvSpPr>
            <a:spLocks/>
          </p:cNvSpPr>
          <p:nvPr/>
        </p:nvSpPr>
        <p:spPr bwMode="auto">
          <a:xfrm>
            <a:off x="7219950" y="3429000"/>
            <a:ext cx="463550" cy="541338"/>
          </a:xfrm>
          <a:custGeom>
            <a:avLst/>
            <a:gdLst>
              <a:gd name="T0" fmla="*/ 1166 w 1166"/>
              <a:gd name="T1" fmla="*/ 967 h 1361"/>
              <a:gd name="T2" fmla="*/ 1165 w 1166"/>
              <a:gd name="T3" fmla="*/ 1007 h 1361"/>
              <a:gd name="T4" fmla="*/ 1148 w 1166"/>
              <a:gd name="T5" fmla="*/ 1084 h 1361"/>
              <a:gd name="T6" fmla="*/ 1118 w 1166"/>
              <a:gd name="T7" fmla="*/ 1155 h 1361"/>
              <a:gd name="T8" fmla="*/ 1077 w 1166"/>
              <a:gd name="T9" fmla="*/ 1217 h 1361"/>
              <a:gd name="T10" fmla="*/ 1023 w 1166"/>
              <a:gd name="T11" fmla="*/ 1272 h 1361"/>
              <a:gd name="T12" fmla="*/ 960 w 1166"/>
              <a:gd name="T13" fmla="*/ 1313 h 1361"/>
              <a:gd name="T14" fmla="*/ 889 w 1166"/>
              <a:gd name="T15" fmla="*/ 1343 h 1361"/>
              <a:gd name="T16" fmla="*/ 813 w 1166"/>
              <a:gd name="T17" fmla="*/ 1360 h 1361"/>
              <a:gd name="T18" fmla="*/ 772 w 1166"/>
              <a:gd name="T19" fmla="*/ 1361 h 1361"/>
              <a:gd name="T20" fmla="*/ 394 w 1166"/>
              <a:gd name="T21" fmla="*/ 1361 h 1361"/>
              <a:gd name="T22" fmla="*/ 352 w 1166"/>
              <a:gd name="T23" fmla="*/ 1360 h 1361"/>
              <a:gd name="T24" fmla="*/ 276 w 1166"/>
              <a:gd name="T25" fmla="*/ 1343 h 1361"/>
              <a:gd name="T26" fmla="*/ 205 w 1166"/>
              <a:gd name="T27" fmla="*/ 1313 h 1361"/>
              <a:gd name="T28" fmla="*/ 142 w 1166"/>
              <a:gd name="T29" fmla="*/ 1272 h 1361"/>
              <a:gd name="T30" fmla="*/ 89 w 1166"/>
              <a:gd name="T31" fmla="*/ 1217 h 1361"/>
              <a:gd name="T32" fmla="*/ 47 w 1166"/>
              <a:gd name="T33" fmla="*/ 1155 h 1361"/>
              <a:gd name="T34" fmla="*/ 17 w 1166"/>
              <a:gd name="T35" fmla="*/ 1084 h 1361"/>
              <a:gd name="T36" fmla="*/ 1 w 1166"/>
              <a:gd name="T37" fmla="*/ 1007 h 1361"/>
              <a:gd name="T38" fmla="*/ 0 w 1166"/>
              <a:gd name="T39" fmla="*/ 967 h 1361"/>
              <a:gd name="T40" fmla="*/ 0 w 1166"/>
              <a:gd name="T41" fmla="*/ 394 h 1361"/>
              <a:gd name="T42" fmla="*/ 1 w 1166"/>
              <a:gd name="T43" fmla="*/ 353 h 1361"/>
              <a:gd name="T44" fmla="*/ 17 w 1166"/>
              <a:gd name="T45" fmla="*/ 276 h 1361"/>
              <a:gd name="T46" fmla="*/ 47 w 1166"/>
              <a:gd name="T47" fmla="*/ 205 h 1361"/>
              <a:gd name="T48" fmla="*/ 89 w 1166"/>
              <a:gd name="T49" fmla="*/ 143 h 1361"/>
              <a:gd name="T50" fmla="*/ 142 w 1166"/>
              <a:gd name="T51" fmla="*/ 90 h 1361"/>
              <a:gd name="T52" fmla="*/ 205 w 1166"/>
              <a:gd name="T53" fmla="*/ 47 h 1361"/>
              <a:gd name="T54" fmla="*/ 276 w 1166"/>
              <a:gd name="T55" fmla="*/ 17 h 1361"/>
              <a:gd name="T56" fmla="*/ 352 w 1166"/>
              <a:gd name="T57" fmla="*/ 2 h 1361"/>
              <a:gd name="T58" fmla="*/ 394 w 1166"/>
              <a:gd name="T59" fmla="*/ 0 h 1361"/>
              <a:gd name="T60" fmla="*/ 772 w 1166"/>
              <a:gd name="T61" fmla="*/ 0 h 1361"/>
              <a:gd name="T62" fmla="*/ 813 w 1166"/>
              <a:gd name="T63" fmla="*/ 2 h 1361"/>
              <a:gd name="T64" fmla="*/ 889 w 1166"/>
              <a:gd name="T65" fmla="*/ 17 h 1361"/>
              <a:gd name="T66" fmla="*/ 960 w 1166"/>
              <a:gd name="T67" fmla="*/ 47 h 1361"/>
              <a:gd name="T68" fmla="*/ 1023 w 1166"/>
              <a:gd name="T69" fmla="*/ 90 h 1361"/>
              <a:gd name="T70" fmla="*/ 1077 w 1166"/>
              <a:gd name="T71" fmla="*/ 143 h 1361"/>
              <a:gd name="T72" fmla="*/ 1118 w 1166"/>
              <a:gd name="T73" fmla="*/ 205 h 1361"/>
              <a:gd name="T74" fmla="*/ 1148 w 1166"/>
              <a:gd name="T75" fmla="*/ 276 h 1361"/>
              <a:gd name="T76" fmla="*/ 1165 w 1166"/>
              <a:gd name="T77" fmla="*/ 353 h 1361"/>
              <a:gd name="T78" fmla="*/ 1166 w 1166"/>
              <a:gd name="T79" fmla="*/ 394 h 1361"/>
              <a:gd name="T80" fmla="*/ 1166 w 1166"/>
              <a:gd name="T81" fmla="*/ 967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66" h="1361">
                <a:moveTo>
                  <a:pt x="1166" y="967"/>
                </a:moveTo>
                <a:lnTo>
                  <a:pt x="1165" y="1007"/>
                </a:lnTo>
                <a:lnTo>
                  <a:pt x="1148" y="1084"/>
                </a:lnTo>
                <a:lnTo>
                  <a:pt x="1118" y="1155"/>
                </a:lnTo>
                <a:lnTo>
                  <a:pt x="1077" y="1217"/>
                </a:lnTo>
                <a:lnTo>
                  <a:pt x="1023" y="1272"/>
                </a:lnTo>
                <a:lnTo>
                  <a:pt x="960" y="1313"/>
                </a:lnTo>
                <a:lnTo>
                  <a:pt x="889" y="1343"/>
                </a:lnTo>
                <a:lnTo>
                  <a:pt x="813" y="1360"/>
                </a:lnTo>
                <a:lnTo>
                  <a:pt x="772" y="1361"/>
                </a:lnTo>
                <a:lnTo>
                  <a:pt x="394" y="1361"/>
                </a:lnTo>
                <a:lnTo>
                  <a:pt x="352" y="1360"/>
                </a:lnTo>
                <a:lnTo>
                  <a:pt x="276" y="1343"/>
                </a:lnTo>
                <a:lnTo>
                  <a:pt x="205" y="1313"/>
                </a:lnTo>
                <a:lnTo>
                  <a:pt x="142" y="1272"/>
                </a:lnTo>
                <a:lnTo>
                  <a:pt x="89" y="1217"/>
                </a:lnTo>
                <a:lnTo>
                  <a:pt x="47" y="1155"/>
                </a:lnTo>
                <a:lnTo>
                  <a:pt x="17" y="1084"/>
                </a:lnTo>
                <a:lnTo>
                  <a:pt x="1" y="1007"/>
                </a:lnTo>
                <a:lnTo>
                  <a:pt x="0" y="967"/>
                </a:lnTo>
                <a:lnTo>
                  <a:pt x="0" y="394"/>
                </a:lnTo>
                <a:lnTo>
                  <a:pt x="1" y="353"/>
                </a:lnTo>
                <a:lnTo>
                  <a:pt x="17" y="276"/>
                </a:lnTo>
                <a:lnTo>
                  <a:pt x="47" y="205"/>
                </a:lnTo>
                <a:lnTo>
                  <a:pt x="89" y="143"/>
                </a:lnTo>
                <a:lnTo>
                  <a:pt x="142" y="90"/>
                </a:lnTo>
                <a:lnTo>
                  <a:pt x="205" y="47"/>
                </a:lnTo>
                <a:lnTo>
                  <a:pt x="276" y="17"/>
                </a:lnTo>
                <a:lnTo>
                  <a:pt x="352" y="2"/>
                </a:lnTo>
                <a:lnTo>
                  <a:pt x="394" y="0"/>
                </a:lnTo>
                <a:lnTo>
                  <a:pt x="772" y="0"/>
                </a:lnTo>
                <a:lnTo>
                  <a:pt x="813" y="2"/>
                </a:lnTo>
                <a:lnTo>
                  <a:pt x="889" y="17"/>
                </a:lnTo>
                <a:lnTo>
                  <a:pt x="960" y="47"/>
                </a:lnTo>
                <a:lnTo>
                  <a:pt x="1023" y="90"/>
                </a:lnTo>
                <a:lnTo>
                  <a:pt x="1077" y="143"/>
                </a:lnTo>
                <a:lnTo>
                  <a:pt x="1118" y="205"/>
                </a:lnTo>
                <a:lnTo>
                  <a:pt x="1148" y="276"/>
                </a:lnTo>
                <a:lnTo>
                  <a:pt x="1165" y="353"/>
                </a:lnTo>
                <a:lnTo>
                  <a:pt x="1166" y="394"/>
                </a:lnTo>
                <a:lnTo>
                  <a:pt x="1166" y="967"/>
                </a:lnTo>
                <a:close/>
              </a:path>
            </a:pathLst>
          </a:custGeom>
          <a:solidFill>
            <a:srgbClr val="EC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Freeform 64"/>
          <p:cNvSpPr>
            <a:spLocks/>
          </p:cNvSpPr>
          <p:nvPr/>
        </p:nvSpPr>
        <p:spPr bwMode="auto">
          <a:xfrm>
            <a:off x="7272338" y="4098925"/>
            <a:ext cx="393700" cy="469900"/>
          </a:xfrm>
          <a:custGeom>
            <a:avLst/>
            <a:gdLst>
              <a:gd name="T0" fmla="*/ 992 w 992"/>
              <a:gd name="T1" fmla="*/ 793 h 1188"/>
              <a:gd name="T2" fmla="*/ 991 w 992"/>
              <a:gd name="T3" fmla="*/ 835 h 1188"/>
              <a:gd name="T4" fmla="*/ 976 w 992"/>
              <a:gd name="T5" fmla="*/ 911 h 1188"/>
              <a:gd name="T6" fmla="*/ 946 w 992"/>
              <a:gd name="T7" fmla="*/ 983 h 1188"/>
              <a:gd name="T8" fmla="*/ 903 w 992"/>
              <a:gd name="T9" fmla="*/ 1045 h 1188"/>
              <a:gd name="T10" fmla="*/ 850 w 992"/>
              <a:gd name="T11" fmla="*/ 1098 h 1188"/>
              <a:gd name="T12" fmla="*/ 788 w 992"/>
              <a:gd name="T13" fmla="*/ 1141 h 1188"/>
              <a:gd name="T14" fmla="*/ 716 w 992"/>
              <a:gd name="T15" fmla="*/ 1171 h 1188"/>
              <a:gd name="T16" fmla="*/ 640 w 992"/>
              <a:gd name="T17" fmla="*/ 1186 h 1188"/>
              <a:gd name="T18" fmla="*/ 598 w 992"/>
              <a:gd name="T19" fmla="*/ 1188 h 1188"/>
              <a:gd name="T20" fmla="*/ 394 w 992"/>
              <a:gd name="T21" fmla="*/ 1188 h 1188"/>
              <a:gd name="T22" fmla="*/ 352 w 992"/>
              <a:gd name="T23" fmla="*/ 1186 h 1188"/>
              <a:gd name="T24" fmla="*/ 276 w 992"/>
              <a:gd name="T25" fmla="*/ 1171 h 1188"/>
              <a:gd name="T26" fmla="*/ 204 w 992"/>
              <a:gd name="T27" fmla="*/ 1141 h 1188"/>
              <a:gd name="T28" fmla="*/ 142 w 992"/>
              <a:gd name="T29" fmla="*/ 1098 h 1188"/>
              <a:gd name="T30" fmla="*/ 89 w 992"/>
              <a:gd name="T31" fmla="*/ 1045 h 1188"/>
              <a:gd name="T32" fmla="*/ 46 w 992"/>
              <a:gd name="T33" fmla="*/ 983 h 1188"/>
              <a:gd name="T34" fmla="*/ 16 w 992"/>
              <a:gd name="T35" fmla="*/ 911 h 1188"/>
              <a:gd name="T36" fmla="*/ 1 w 992"/>
              <a:gd name="T37" fmla="*/ 835 h 1188"/>
              <a:gd name="T38" fmla="*/ 0 w 992"/>
              <a:gd name="T39" fmla="*/ 793 h 1188"/>
              <a:gd name="T40" fmla="*/ 0 w 992"/>
              <a:gd name="T41" fmla="*/ 394 h 1188"/>
              <a:gd name="T42" fmla="*/ 1 w 992"/>
              <a:gd name="T43" fmla="*/ 353 h 1188"/>
              <a:gd name="T44" fmla="*/ 16 w 992"/>
              <a:gd name="T45" fmla="*/ 276 h 1188"/>
              <a:gd name="T46" fmla="*/ 46 w 992"/>
              <a:gd name="T47" fmla="*/ 205 h 1188"/>
              <a:gd name="T48" fmla="*/ 89 w 992"/>
              <a:gd name="T49" fmla="*/ 143 h 1188"/>
              <a:gd name="T50" fmla="*/ 142 w 992"/>
              <a:gd name="T51" fmla="*/ 90 h 1188"/>
              <a:gd name="T52" fmla="*/ 204 w 992"/>
              <a:gd name="T53" fmla="*/ 47 h 1188"/>
              <a:gd name="T54" fmla="*/ 276 w 992"/>
              <a:gd name="T55" fmla="*/ 17 h 1188"/>
              <a:gd name="T56" fmla="*/ 352 w 992"/>
              <a:gd name="T57" fmla="*/ 2 h 1188"/>
              <a:gd name="T58" fmla="*/ 394 w 992"/>
              <a:gd name="T59" fmla="*/ 0 h 1188"/>
              <a:gd name="T60" fmla="*/ 598 w 992"/>
              <a:gd name="T61" fmla="*/ 0 h 1188"/>
              <a:gd name="T62" fmla="*/ 640 w 992"/>
              <a:gd name="T63" fmla="*/ 2 h 1188"/>
              <a:gd name="T64" fmla="*/ 716 w 992"/>
              <a:gd name="T65" fmla="*/ 17 h 1188"/>
              <a:gd name="T66" fmla="*/ 788 w 992"/>
              <a:gd name="T67" fmla="*/ 47 h 1188"/>
              <a:gd name="T68" fmla="*/ 850 w 992"/>
              <a:gd name="T69" fmla="*/ 90 h 1188"/>
              <a:gd name="T70" fmla="*/ 903 w 992"/>
              <a:gd name="T71" fmla="*/ 143 h 1188"/>
              <a:gd name="T72" fmla="*/ 946 w 992"/>
              <a:gd name="T73" fmla="*/ 205 h 1188"/>
              <a:gd name="T74" fmla="*/ 976 w 992"/>
              <a:gd name="T75" fmla="*/ 276 h 1188"/>
              <a:gd name="T76" fmla="*/ 991 w 992"/>
              <a:gd name="T77" fmla="*/ 353 h 1188"/>
              <a:gd name="T78" fmla="*/ 992 w 992"/>
              <a:gd name="T79" fmla="*/ 394 h 1188"/>
              <a:gd name="T80" fmla="*/ 992 w 992"/>
              <a:gd name="T81" fmla="*/ 793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92" h="1188">
                <a:moveTo>
                  <a:pt x="992" y="793"/>
                </a:moveTo>
                <a:lnTo>
                  <a:pt x="991" y="835"/>
                </a:lnTo>
                <a:lnTo>
                  <a:pt x="976" y="911"/>
                </a:lnTo>
                <a:lnTo>
                  <a:pt x="946" y="983"/>
                </a:lnTo>
                <a:lnTo>
                  <a:pt x="903" y="1045"/>
                </a:lnTo>
                <a:lnTo>
                  <a:pt x="850" y="1098"/>
                </a:lnTo>
                <a:lnTo>
                  <a:pt x="788" y="1141"/>
                </a:lnTo>
                <a:lnTo>
                  <a:pt x="716" y="1171"/>
                </a:lnTo>
                <a:lnTo>
                  <a:pt x="640" y="1186"/>
                </a:lnTo>
                <a:lnTo>
                  <a:pt x="598" y="1188"/>
                </a:lnTo>
                <a:lnTo>
                  <a:pt x="394" y="1188"/>
                </a:lnTo>
                <a:lnTo>
                  <a:pt x="352" y="1186"/>
                </a:lnTo>
                <a:lnTo>
                  <a:pt x="276" y="1171"/>
                </a:lnTo>
                <a:lnTo>
                  <a:pt x="204" y="1141"/>
                </a:lnTo>
                <a:lnTo>
                  <a:pt x="142" y="1098"/>
                </a:lnTo>
                <a:lnTo>
                  <a:pt x="89" y="1045"/>
                </a:lnTo>
                <a:lnTo>
                  <a:pt x="46" y="983"/>
                </a:lnTo>
                <a:lnTo>
                  <a:pt x="16" y="911"/>
                </a:lnTo>
                <a:lnTo>
                  <a:pt x="1" y="835"/>
                </a:lnTo>
                <a:lnTo>
                  <a:pt x="0" y="793"/>
                </a:lnTo>
                <a:lnTo>
                  <a:pt x="0" y="394"/>
                </a:lnTo>
                <a:lnTo>
                  <a:pt x="1" y="353"/>
                </a:lnTo>
                <a:lnTo>
                  <a:pt x="16" y="276"/>
                </a:lnTo>
                <a:lnTo>
                  <a:pt x="46" y="205"/>
                </a:lnTo>
                <a:lnTo>
                  <a:pt x="89" y="143"/>
                </a:lnTo>
                <a:lnTo>
                  <a:pt x="142" y="90"/>
                </a:lnTo>
                <a:lnTo>
                  <a:pt x="204" y="47"/>
                </a:lnTo>
                <a:lnTo>
                  <a:pt x="276" y="17"/>
                </a:lnTo>
                <a:lnTo>
                  <a:pt x="352" y="2"/>
                </a:lnTo>
                <a:lnTo>
                  <a:pt x="394" y="0"/>
                </a:lnTo>
                <a:lnTo>
                  <a:pt x="598" y="0"/>
                </a:lnTo>
                <a:lnTo>
                  <a:pt x="640" y="2"/>
                </a:lnTo>
                <a:lnTo>
                  <a:pt x="716" y="17"/>
                </a:lnTo>
                <a:lnTo>
                  <a:pt x="788" y="47"/>
                </a:lnTo>
                <a:lnTo>
                  <a:pt x="850" y="90"/>
                </a:lnTo>
                <a:lnTo>
                  <a:pt x="903" y="143"/>
                </a:lnTo>
                <a:lnTo>
                  <a:pt x="946" y="205"/>
                </a:lnTo>
                <a:lnTo>
                  <a:pt x="976" y="276"/>
                </a:lnTo>
                <a:lnTo>
                  <a:pt x="991" y="353"/>
                </a:lnTo>
                <a:lnTo>
                  <a:pt x="992" y="394"/>
                </a:lnTo>
                <a:lnTo>
                  <a:pt x="992" y="793"/>
                </a:lnTo>
                <a:close/>
              </a:path>
            </a:pathLst>
          </a:custGeom>
          <a:solidFill>
            <a:srgbClr val="EC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65"/>
          <p:cNvSpPr>
            <a:spLocks/>
          </p:cNvSpPr>
          <p:nvPr/>
        </p:nvSpPr>
        <p:spPr bwMode="auto">
          <a:xfrm>
            <a:off x="7373938" y="4646613"/>
            <a:ext cx="377825" cy="454025"/>
          </a:xfrm>
          <a:custGeom>
            <a:avLst/>
            <a:gdLst>
              <a:gd name="T0" fmla="*/ 950 w 950"/>
              <a:gd name="T1" fmla="*/ 766 h 1146"/>
              <a:gd name="T2" fmla="*/ 949 w 950"/>
              <a:gd name="T3" fmla="*/ 805 h 1146"/>
              <a:gd name="T4" fmla="*/ 933 w 950"/>
              <a:gd name="T5" fmla="*/ 879 h 1146"/>
              <a:gd name="T6" fmla="*/ 904 w 950"/>
              <a:gd name="T7" fmla="*/ 947 h 1146"/>
              <a:gd name="T8" fmla="*/ 864 w 950"/>
              <a:gd name="T9" fmla="*/ 1008 h 1146"/>
              <a:gd name="T10" fmla="*/ 812 w 950"/>
              <a:gd name="T11" fmla="*/ 1059 h 1146"/>
              <a:gd name="T12" fmla="*/ 752 w 950"/>
              <a:gd name="T13" fmla="*/ 1100 h 1146"/>
              <a:gd name="T14" fmla="*/ 684 w 950"/>
              <a:gd name="T15" fmla="*/ 1129 h 1146"/>
              <a:gd name="T16" fmla="*/ 610 w 950"/>
              <a:gd name="T17" fmla="*/ 1144 h 1146"/>
              <a:gd name="T18" fmla="*/ 571 w 950"/>
              <a:gd name="T19" fmla="*/ 1146 h 1146"/>
              <a:gd name="T20" fmla="*/ 378 w 950"/>
              <a:gd name="T21" fmla="*/ 1146 h 1146"/>
              <a:gd name="T22" fmla="*/ 339 w 950"/>
              <a:gd name="T23" fmla="*/ 1144 h 1146"/>
              <a:gd name="T24" fmla="*/ 265 w 950"/>
              <a:gd name="T25" fmla="*/ 1129 h 1146"/>
              <a:gd name="T26" fmla="*/ 197 w 950"/>
              <a:gd name="T27" fmla="*/ 1100 h 1146"/>
              <a:gd name="T28" fmla="*/ 137 w 950"/>
              <a:gd name="T29" fmla="*/ 1059 h 1146"/>
              <a:gd name="T30" fmla="*/ 85 w 950"/>
              <a:gd name="T31" fmla="*/ 1008 h 1146"/>
              <a:gd name="T32" fmla="*/ 45 w 950"/>
              <a:gd name="T33" fmla="*/ 947 h 1146"/>
              <a:gd name="T34" fmla="*/ 15 w 950"/>
              <a:gd name="T35" fmla="*/ 879 h 1146"/>
              <a:gd name="T36" fmla="*/ 1 w 950"/>
              <a:gd name="T37" fmla="*/ 805 h 1146"/>
              <a:gd name="T38" fmla="*/ 0 w 950"/>
              <a:gd name="T39" fmla="*/ 766 h 1146"/>
              <a:gd name="T40" fmla="*/ 0 w 950"/>
              <a:gd name="T41" fmla="*/ 380 h 1146"/>
              <a:gd name="T42" fmla="*/ 1 w 950"/>
              <a:gd name="T43" fmla="*/ 341 h 1146"/>
              <a:gd name="T44" fmla="*/ 15 w 950"/>
              <a:gd name="T45" fmla="*/ 267 h 1146"/>
              <a:gd name="T46" fmla="*/ 45 w 950"/>
              <a:gd name="T47" fmla="*/ 198 h 1146"/>
              <a:gd name="T48" fmla="*/ 85 w 950"/>
              <a:gd name="T49" fmla="*/ 137 h 1146"/>
              <a:gd name="T50" fmla="*/ 137 w 950"/>
              <a:gd name="T51" fmla="*/ 87 h 1146"/>
              <a:gd name="T52" fmla="*/ 197 w 950"/>
              <a:gd name="T53" fmla="*/ 45 h 1146"/>
              <a:gd name="T54" fmla="*/ 265 w 950"/>
              <a:gd name="T55" fmla="*/ 17 h 1146"/>
              <a:gd name="T56" fmla="*/ 339 w 950"/>
              <a:gd name="T57" fmla="*/ 1 h 1146"/>
              <a:gd name="T58" fmla="*/ 378 w 950"/>
              <a:gd name="T59" fmla="*/ 0 h 1146"/>
              <a:gd name="T60" fmla="*/ 571 w 950"/>
              <a:gd name="T61" fmla="*/ 0 h 1146"/>
              <a:gd name="T62" fmla="*/ 610 w 950"/>
              <a:gd name="T63" fmla="*/ 1 h 1146"/>
              <a:gd name="T64" fmla="*/ 684 w 950"/>
              <a:gd name="T65" fmla="*/ 17 h 1146"/>
              <a:gd name="T66" fmla="*/ 752 w 950"/>
              <a:gd name="T67" fmla="*/ 45 h 1146"/>
              <a:gd name="T68" fmla="*/ 812 w 950"/>
              <a:gd name="T69" fmla="*/ 87 h 1146"/>
              <a:gd name="T70" fmla="*/ 864 w 950"/>
              <a:gd name="T71" fmla="*/ 137 h 1146"/>
              <a:gd name="T72" fmla="*/ 904 w 950"/>
              <a:gd name="T73" fmla="*/ 198 h 1146"/>
              <a:gd name="T74" fmla="*/ 933 w 950"/>
              <a:gd name="T75" fmla="*/ 267 h 1146"/>
              <a:gd name="T76" fmla="*/ 949 w 950"/>
              <a:gd name="T77" fmla="*/ 341 h 1146"/>
              <a:gd name="T78" fmla="*/ 950 w 950"/>
              <a:gd name="T79" fmla="*/ 380 h 1146"/>
              <a:gd name="T80" fmla="*/ 950 w 950"/>
              <a:gd name="T81" fmla="*/ 766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50" h="1146">
                <a:moveTo>
                  <a:pt x="950" y="766"/>
                </a:moveTo>
                <a:lnTo>
                  <a:pt x="949" y="805"/>
                </a:lnTo>
                <a:lnTo>
                  <a:pt x="933" y="879"/>
                </a:lnTo>
                <a:lnTo>
                  <a:pt x="904" y="947"/>
                </a:lnTo>
                <a:lnTo>
                  <a:pt x="864" y="1008"/>
                </a:lnTo>
                <a:lnTo>
                  <a:pt x="812" y="1059"/>
                </a:lnTo>
                <a:lnTo>
                  <a:pt x="752" y="1100"/>
                </a:lnTo>
                <a:lnTo>
                  <a:pt x="684" y="1129"/>
                </a:lnTo>
                <a:lnTo>
                  <a:pt x="610" y="1144"/>
                </a:lnTo>
                <a:lnTo>
                  <a:pt x="571" y="1146"/>
                </a:lnTo>
                <a:lnTo>
                  <a:pt x="378" y="1146"/>
                </a:lnTo>
                <a:lnTo>
                  <a:pt x="339" y="1144"/>
                </a:lnTo>
                <a:lnTo>
                  <a:pt x="265" y="1129"/>
                </a:lnTo>
                <a:lnTo>
                  <a:pt x="197" y="1100"/>
                </a:lnTo>
                <a:lnTo>
                  <a:pt x="137" y="1059"/>
                </a:lnTo>
                <a:lnTo>
                  <a:pt x="85" y="1008"/>
                </a:lnTo>
                <a:lnTo>
                  <a:pt x="45" y="947"/>
                </a:lnTo>
                <a:lnTo>
                  <a:pt x="15" y="879"/>
                </a:lnTo>
                <a:lnTo>
                  <a:pt x="1" y="805"/>
                </a:lnTo>
                <a:lnTo>
                  <a:pt x="0" y="766"/>
                </a:lnTo>
                <a:lnTo>
                  <a:pt x="0" y="380"/>
                </a:lnTo>
                <a:lnTo>
                  <a:pt x="1" y="341"/>
                </a:lnTo>
                <a:lnTo>
                  <a:pt x="15" y="267"/>
                </a:lnTo>
                <a:lnTo>
                  <a:pt x="45" y="198"/>
                </a:lnTo>
                <a:lnTo>
                  <a:pt x="85" y="137"/>
                </a:lnTo>
                <a:lnTo>
                  <a:pt x="137" y="87"/>
                </a:lnTo>
                <a:lnTo>
                  <a:pt x="197" y="45"/>
                </a:lnTo>
                <a:lnTo>
                  <a:pt x="265" y="17"/>
                </a:lnTo>
                <a:lnTo>
                  <a:pt x="339" y="1"/>
                </a:lnTo>
                <a:lnTo>
                  <a:pt x="378" y="0"/>
                </a:lnTo>
                <a:lnTo>
                  <a:pt x="571" y="0"/>
                </a:lnTo>
                <a:lnTo>
                  <a:pt x="610" y="1"/>
                </a:lnTo>
                <a:lnTo>
                  <a:pt x="684" y="17"/>
                </a:lnTo>
                <a:lnTo>
                  <a:pt x="752" y="45"/>
                </a:lnTo>
                <a:lnTo>
                  <a:pt x="812" y="87"/>
                </a:lnTo>
                <a:lnTo>
                  <a:pt x="864" y="137"/>
                </a:lnTo>
                <a:lnTo>
                  <a:pt x="904" y="198"/>
                </a:lnTo>
                <a:lnTo>
                  <a:pt x="933" y="267"/>
                </a:lnTo>
                <a:lnTo>
                  <a:pt x="949" y="341"/>
                </a:lnTo>
                <a:lnTo>
                  <a:pt x="950" y="380"/>
                </a:lnTo>
                <a:lnTo>
                  <a:pt x="950" y="766"/>
                </a:lnTo>
                <a:close/>
              </a:path>
            </a:pathLst>
          </a:custGeom>
          <a:solidFill>
            <a:srgbClr val="EC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Freeform 66"/>
          <p:cNvSpPr>
            <a:spLocks/>
          </p:cNvSpPr>
          <p:nvPr/>
        </p:nvSpPr>
        <p:spPr bwMode="auto">
          <a:xfrm>
            <a:off x="9209088" y="2835275"/>
            <a:ext cx="1057275" cy="754063"/>
          </a:xfrm>
          <a:custGeom>
            <a:avLst/>
            <a:gdLst>
              <a:gd name="T0" fmla="*/ 1144 w 2665"/>
              <a:gd name="T1" fmla="*/ 1898 h 1898"/>
              <a:gd name="T2" fmla="*/ 159 w 2665"/>
              <a:gd name="T3" fmla="*/ 1310 h 1898"/>
              <a:gd name="T4" fmla="*/ 124 w 2665"/>
              <a:gd name="T5" fmla="*/ 1287 h 1898"/>
              <a:gd name="T6" fmla="*/ 66 w 2665"/>
              <a:gd name="T7" fmla="*/ 1228 h 1898"/>
              <a:gd name="T8" fmla="*/ 24 w 2665"/>
              <a:gd name="T9" fmla="*/ 1158 h 1898"/>
              <a:gd name="T10" fmla="*/ 2 w 2665"/>
              <a:gd name="T11" fmla="*/ 1079 h 1898"/>
              <a:gd name="T12" fmla="*/ 0 w 2665"/>
              <a:gd name="T13" fmla="*/ 1038 h 1898"/>
              <a:gd name="T14" fmla="*/ 0 w 2665"/>
              <a:gd name="T15" fmla="*/ 335 h 1898"/>
              <a:gd name="T16" fmla="*/ 2 w 2665"/>
              <a:gd name="T17" fmla="*/ 294 h 1898"/>
              <a:gd name="T18" fmla="*/ 23 w 2665"/>
              <a:gd name="T19" fmla="*/ 213 h 1898"/>
              <a:gd name="T20" fmla="*/ 63 w 2665"/>
              <a:gd name="T21" fmla="*/ 142 h 1898"/>
              <a:gd name="T22" fmla="*/ 120 w 2665"/>
              <a:gd name="T23" fmla="*/ 81 h 1898"/>
              <a:gd name="T24" fmla="*/ 154 w 2665"/>
              <a:gd name="T25" fmla="*/ 57 h 1898"/>
              <a:gd name="T26" fmla="*/ 190 w 2665"/>
              <a:gd name="T27" fmla="*/ 35 h 1898"/>
              <a:gd name="T28" fmla="*/ 268 w 2665"/>
              <a:gd name="T29" fmla="*/ 7 h 1898"/>
              <a:gd name="T30" fmla="*/ 350 w 2665"/>
              <a:gd name="T31" fmla="*/ 0 h 1898"/>
              <a:gd name="T32" fmla="*/ 431 w 2665"/>
              <a:gd name="T33" fmla="*/ 11 h 1898"/>
              <a:gd name="T34" fmla="*/ 472 w 2665"/>
              <a:gd name="T35" fmla="*/ 27 h 1898"/>
              <a:gd name="T36" fmla="*/ 2665 w 2665"/>
              <a:gd name="T37" fmla="*/ 944 h 1898"/>
              <a:gd name="T38" fmla="*/ 1144 w 2665"/>
              <a:gd name="T39" fmla="*/ 1898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5" h="1898">
                <a:moveTo>
                  <a:pt x="1144" y="1898"/>
                </a:moveTo>
                <a:lnTo>
                  <a:pt x="159" y="1310"/>
                </a:lnTo>
                <a:lnTo>
                  <a:pt x="124" y="1287"/>
                </a:lnTo>
                <a:lnTo>
                  <a:pt x="66" y="1228"/>
                </a:lnTo>
                <a:lnTo>
                  <a:pt x="24" y="1158"/>
                </a:lnTo>
                <a:lnTo>
                  <a:pt x="2" y="1079"/>
                </a:lnTo>
                <a:lnTo>
                  <a:pt x="0" y="1038"/>
                </a:lnTo>
                <a:lnTo>
                  <a:pt x="0" y="335"/>
                </a:lnTo>
                <a:lnTo>
                  <a:pt x="2" y="294"/>
                </a:lnTo>
                <a:lnTo>
                  <a:pt x="23" y="213"/>
                </a:lnTo>
                <a:lnTo>
                  <a:pt x="63" y="142"/>
                </a:lnTo>
                <a:lnTo>
                  <a:pt x="120" y="81"/>
                </a:lnTo>
                <a:lnTo>
                  <a:pt x="154" y="57"/>
                </a:lnTo>
                <a:lnTo>
                  <a:pt x="190" y="35"/>
                </a:lnTo>
                <a:lnTo>
                  <a:pt x="268" y="7"/>
                </a:lnTo>
                <a:lnTo>
                  <a:pt x="350" y="0"/>
                </a:lnTo>
                <a:lnTo>
                  <a:pt x="431" y="11"/>
                </a:lnTo>
                <a:lnTo>
                  <a:pt x="472" y="27"/>
                </a:lnTo>
                <a:lnTo>
                  <a:pt x="2665" y="944"/>
                </a:lnTo>
                <a:lnTo>
                  <a:pt x="1144" y="1898"/>
                </a:lnTo>
                <a:close/>
              </a:path>
            </a:pathLst>
          </a:custGeom>
          <a:solidFill>
            <a:srgbClr val="EC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Freeform 67"/>
          <p:cNvSpPr>
            <a:spLocks/>
          </p:cNvSpPr>
          <p:nvPr/>
        </p:nvSpPr>
        <p:spPr bwMode="auto">
          <a:xfrm>
            <a:off x="7472363" y="1792288"/>
            <a:ext cx="2244725" cy="171450"/>
          </a:xfrm>
          <a:custGeom>
            <a:avLst/>
            <a:gdLst>
              <a:gd name="T0" fmla="*/ 5628 w 5656"/>
              <a:gd name="T1" fmla="*/ 433 h 433"/>
              <a:gd name="T2" fmla="*/ 23 w 5656"/>
              <a:gd name="T3" fmla="*/ 433 h 433"/>
              <a:gd name="T4" fmla="*/ 0 w 5656"/>
              <a:gd name="T5" fmla="*/ 0 h 433"/>
              <a:gd name="T6" fmla="*/ 5656 w 5656"/>
              <a:gd name="T7" fmla="*/ 0 h 433"/>
              <a:gd name="T8" fmla="*/ 5628 w 5656"/>
              <a:gd name="T9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56" h="433">
                <a:moveTo>
                  <a:pt x="5628" y="433"/>
                </a:moveTo>
                <a:lnTo>
                  <a:pt x="23" y="433"/>
                </a:lnTo>
                <a:lnTo>
                  <a:pt x="0" y="0"/>
                </a:lnTo>
                <a:lnTo>
                  <a:pt x="5656" y="0"/>
                </a:lnTo>
                <a:lnTo>
                  <a:pt x="5628" y="433"/>
                </a:lnTo>
                <a:close/>
              </a:path>
            </a:pathLst>
          </a:custGeom>
          <a:solidFill>
            <a:srgbClr val="399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Our Company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B9DFEE"/>
                </a:solidFill>
              </a:rPr>
              <a:t>Add some text here as </a:t>
            </a:r>
            <a:r>
              <a:rPr lang="en-US" smtClean="0">
                <a:solidFill>
                  <a:srgbClr val="B9DFEE"/>
                </a:solidFill>
              </a:rPr>
              <a:t>needed</a:t>
            </a:r>
            <a:endParaRPr lang="en-US">
              <a:solidFill>
                <a:srgbClr val="B9DFE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19936" y="188640"/>
            <a:ext cx="6415513" cy="4968552"/>
            <a:chOff x="6168008" y="188640"/>
            <a:chExt cx="5430717" cy="4205868"/>
          </a:xfrm>
        </p:grpSpPr>
        <p:sp>
          <p:nvSpPr>
            <p:cNvPr id="8" name="Freeform 809"/>
            <p:cNvSpPr>
              <a:spLocks/>
            </p:cNvSpPr>
            <p:nvPr/>
          </p:nvSpPr>
          <p:spPr bwMode="auto">
            <a:xfrm flipH="1">
              <a:off x="10250409" y="2809507"/>
              <a:ext cx="649189" cy="287047"/>
            </a:xfrm>
            <a:custGeom>
              <a:avLst/>
              <a:gdLst>
                <a:gd name="T0" fmla="*/ 207 w 627"/>
                <a:gd name="T1" fmla="*/ 0 h 321"/>
                <a:gd name="T2" fmla="*/ 0 w 627"/>
                <a:gd name="T3" fmla="*/ 112 h 321"/>
                <a:gd name="T4" fmla="*/ 419 w 627"/>
                <a:gd name="T5" fmla="*/ 321 h 321"/>
                <a:gd name="T6" fmla="*/ 627 w 627"/>
                <a:gd name="T7" fmla="*/ 210 h 321"/>
                <a:gd name="T8" fmla="*/ 207 w 627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321">
                  <a:moveTo>
                    <a:pt x="207" y="0"/>
                  </a:moveTo>
                  <a:lnTo>
                    <a:pt x="0" y="112"/>
                  </a:lnTo>
                  <a:lnTo>
                    <a:pt x="419" y="321"/>
                  </a:lnTo>
                  <a:lnTo>
                    <a:pt x="627" y="21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10"/>
            <p:cNvSpPr>
              <a:spLocks/>
            </p:cNvSpPr>
            <p:nvPr/>
          </p:nvSpPr>
          <p:spPr bwMode="auto">
            <a:xfrm flipH="1">
              <a:off x="10462644" y="2909349"/>
              <a:ext cx="436954" cy="255847"/>
            </a:xfrm>
            <a:custGeom>
              <a:avLst/>
              <a:gdLst>
                <a:gd name="T0" fmla="*/ 419 w 419"/>
                <a:gd name="T1" fmla="*/ 285 h 285"/>
                <a:gd name="T2" fmla="*/ 1 w 419"/>
                <a:gd name="T3" fmla="*/ 75 h 285"/>
                <a:gd name="T4" fmla="*/ 0 w 419"/>
                <a:gd name="T5" fmla="*/ 0 h 285"/>
                <a:gd name="T6" fmla="*/ 419 w 419"/>
                <a:gd name="T7" fmla="*/ 209 h 285"/>
                <a:gd name="T8" fmla="*/ 419 w 419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285">
                  <a:moveTo>
                    <a:pt x="419" y="285"/>
                  </a:moveTo>
                  <a:lnTo>
                    <a:pt x="1" y="75"/>
                  </a:lnTo>
                  <a:lnTo>
                    <a:pt x="0" y="0"/>
                  </a:lnTo>
                  <a:lnTo>
                    <a:pt x="419" y="209"/>
                  </a:lnTo>
                  <a:lnTo>
                    <a:pt x="419" y="285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11"/>
            <p:cNvSpPr>
              <a:spLocks/>
            </p:cNvSpPr>
            <p:nvPr/>
          </p:nvSpPr>
          <p:spPr bwMode="auto">
            <a:xfrm flipH="1">
              <a:off x="10250409" y="2996712"/>
              <a:ext cx="212235" cy="168484"/>
            </a:xfrm>
            <a:custGeom>
              <a:avLst/>
              <a:gdLst>
                <a:gd name="T0" fmla="*/ 0 w 208"/>
                <a:gd name="T1" fmla="*/ 187 h 187"/>
                <a:gd name="T2" fmla="*/ 208 w 208"/>
                <a:gd name="T3" fmla="*/ 77 h 187"/>
                <a:gd name="T4" fmla="*/ 208 w 208"/>
                <a:gd name="T5" fmla="*/ 0 h 187"/>
                <a:gd name="T6" fmla="*/ 0 w 208"/>
                <a:gd name="T7" fmla="*/ 111 h 187"/>
                <a:gd name="T8" fmla="*/ 0 w 20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87">
                  <a:moveTo>
                    <a:pt x="0" y="187"/>
                  </a:moveTo>
                  <a:lnTo>
                    <a:pt x="208" y="77"/>
                  </a:lnTo>
                  <a:lnTo>
                    <a:pt x="208" y="0"/>
                  </a:lnTo>
                  <a:lnTo>
                    <a:pt x="0" y="111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12"/>
            <p:cNvSpPr>
              <a:spLocks/>
            </p:cNvSpPr>
            <p:nvPr/>
          </p:nvSpPr>
          <p:spPr bwMode="auto">
            <a:xfrm flipH="1">
              <a:off x="10031932" y="2641022"/>
              <a:ext cx="655431" cy="287047"/>
            </a:xfrm>
            <a:custGeom>
              <a:avLst/>
              <a:gdLst>
                <a:gd name="T0" fmla="*/ 208 w 626"/>
                <a:gd name="T1" fmla="*/ 0 h 320"/>
                <a:gd name="T2" fmla="*/ 0 w 626"/>
                <a:gd name="T3" fmla="*/ 111 h 320"/>
                <a:gd name="T4" fmla="*/ 419 w 626"/>
                <a:gd name="T5" fmla="*/ 320 h 320"/>
                <a:gd name="T6" fmla="*/ 626 w 626"/>
                <a:gd name="T7" fmla="*/ 209 h 320"/>
                <a:gd name="T8" fmla="*/ 208 w 626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320">
                  <a:moveTo>
                    <a:pt x="208" y="0"/>
                  </a:moveTo>
                  <a:lnTo>
                    <a:pt x="0" y="111"/>
                  </a:lnTo>
                  <a:lnTo>
                    <a:pt x="419" y="320"/>
                  </a:lnTo>
                  <a:lnTo>
                    <a:pt x="626" y="209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13"/>
            <p:cNvSpPr>
              <a:spLocks/>
            </p:cNvSpPr>
            <p:nvPr/>
          </p:nvSpPr>
          <p:spPr bwMode="auto">
            <a:xfrm flipH="1">
              <a:off x="10250409" y="2740865"/>
              <a:ext cx="436954" cy="255847"/>
            </a:xfrm>
            <a:custGeom>
              <a:avLst/>
              <a:gdLst>
                <a:gd name="T0" fmla="*/ 420 w 420"/>
                <a:gd name="T1" fmla="*/ 285 h 285"/>
                <a:gd name="T2" fmla="*/ 0 w 420"/>
                <a:gd name="T3" fmla="*/ 75 h 285"/>
                <a:gd name="T4" fmla="*/ 0 w 420"/>
                <a:gd name="T5" fmla="*/ 0 h 285"/>
                <a:gd name="T6" fmla="*/ 419 w 420"/>
                <a:gd name="T7" fmla="*/ 209 h 285"/>
                <a:gd name="T8" fmla="*/ 420 w 420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285">
                  <a:moveTo>
                    <a:pt x="420" y="285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419" y="209"/>
                  </a:lnTo>
                  <a:lnTo>
                    <a:pt x="420" y="285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4"/>
            <p:cNvSpPr>
              <a:spLocks/>
            </p:cNvSpPr>
            <p:nvPr/>
          </p:nvSpPr>
          <p:spPr bwMode="auto">
            <a:xfrm flipH="1">
              <a:off x="10031932" y="2828227"/>
              <a:ext cx="218477" cy="168484"/>
            </a:xfrm>
            <a:custGeom>
              <a:avLst/>
              <a:gdLst>
                <a:gd name="T0" fmla="*/ 1 w 208"/>
                <a:gd name="T1" fmla="*/ 187 h 187"/>
                <a:gd name="T2" fmla="*/ 208 w 208"/>
                <a:gd name="T3" fmla="*/ 77 h 187"/>
                <a:gd name="T4" fmla="*/ 207 w 208"/>
                <a:gd name="T5" fmla="*/ 0 h 187"/>
                <a:gd name="T6" fmla="*/ 0 w 208"/>
                <a:gd name="T7" fmla="*/ 111 h 187"/>
                <a:gd name="T8" fmla="*/ 1 w 20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87">
                  <a:moveTo>
                    <a:pt x="1" y="187"/>
                  </a:moveTo>
                  <a:lnTo>
                    <a:pt x="208" y="77"/>
                  </a:lnTo>
                  <a:lnTo>
                    <a:pt x="207" y="0"/>
                  </a:lnTo>
                  <a:lnTo>
                    <a:pt x="0" y="111"/>
                  </a:lnTo>
                  <a:lnTo>
                    <a:pt x="1" y="187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5"/>
            <p:cNvSpPr>
              <a:spLocks/>
            </p:cNvSpPr>
            <p:nvPr/>
          </p:nvSpPr>
          <p:spPr bwMode="auto">
            <a:xfrm flipH="1">
              <a:off x="9819697" y="2478778"/>
              <a:ext cx="649189" cy="280807"/>
            </a:xfrm>
            <a:custGeom>
              <a:avLst/>
              <a:gdLst>
                <a:gd name="T0" fmla="*/ 208 w 628"/>
                <a:gd name="T1" fmla="*/ 0 h 320"/>
                <a:gd name="T2" fmla="*/ 0 w 628"/>
                <a:gd name="T3" fmla="*/ 111 h 320"/>
                <a:gd name="T4" fmla="*/ 420 w 628"/>
                <a:gd name="T5" fmla="*/ 320 h 320"/>
                <a:gd name="T6" fmla="*/ 628 w 628"/>
                <a:gd name="T7" fmla="*/ 210 h 320"/>
                <a:gd name="T8" fmla="*/ 208 w 628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320">
                  <a:moveTo>
                    <a:pt x="208" y="0"/>
                  </a:moveTo>
                  <a:lnTo>
                    <a:pt x="0" y="111"/>
                  </a:lnTo>
                  <a:lnTo>
                    <a:pt x="420" y="320"/>
                  </a:lnTo>
                  <a:lnTo>
                    <a:pt x="628" y="21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16"/>
            <p:cNvSpPr>
              <a:spLocks/>
            </p:cNvSpPr>
            <p:nvPr/>
          </p:nvSpPr>
          <p:spPr bwMode="auto">
            <a:xfrm flipH="1">
              <a:off x="10031932" y="2578621"/>
              <a:ext cx="436954" cy="249606"/>
            </a:xfrm>
            <a:custGeom>
              <a:avLst/>
              <a:gdLst>
                <a:gd name="T0" fmla="*/ 420 w 420"/>
                <a:gd name="T1" fmla="*/ 285 h 285"/>
                <a:gd name="T2" fmla="*/ 2 w 420"/>
                <a:gd name="T3" fmla="*/ 76 h 285"/>
                <a:gd name="T4" fmla="*/ 0 w 420"/>
                <a:gd name="T5" fmla="*/ 0 h 285"/>
                <a:gd name="T6" fmla="*/ 420 w 420"/>
                <a:gd name="T7" fmla="*/ 209 h 285"/>
                <a:gd name="T8" fmla="*/ 420 w 420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285">
                  <a:moveTo>
                    <a:pt x="420" y="285"/>
                  </a:moveTo>
                  <a:lnTo>
                    <a:pt x="2" y="76"/>
                  </a:lnTo>
                  <a:lnTo>
                    <a:pt x="0" y="0"/>
                  </a:lnTo>
                  <a:lnTo>
                    <a:pt x="420" y="209"/>
                  </a:lnTo>
                  <a:lnTo>
                    <a:pt x="420" y="285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7"/>
            <p:cNvSpPr>
              <a:spLocks/>
            </p:cNvSpPr>
            <p:nvPr/>
          </p:nvSpPr>
          <p:spPr bwMode="auto">
            <a:xfrm flipH="1">
              <a:off x="9819697" y="2665983"/>
              <a:ext cx="212235" cy="162244"/>
            </a:xfrm>
            <a:custGeom>
              <a:avLst/>
              <a:gdLst>
                <a:gd name="T0" fmla="*/ 0 w 208"/>
                <a:gd name="T1" fmla="*/ 186 h 186"/>
                <a:gd name="T2" fmla="*/ 208 w 208"/>
                <a:gd name="T3" fmla="*/ 76 h 186"/>
                <a:gd name="T4" fmla="*/ 208 w 208"/>
                <a:gd name="T5" fmla="*/ 0 h 186"/>
                <a:gd name="T6" fmla="*/ 0 w 208"/>
                <a:gd name="T7" fmla="*/ 110 h 186"/>
                <a:gd name="T8" fmla="*/ 0 w 208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86">
                  <a:moveTo>
                    <a:pt x="0" y="186"/>
                  </a:moveTo>
                  <a:lnTo>
                    <a:pt x="208" y="76"/>
                  </a:lnTo>
                  <a:lnTo>
                    <a:pt x="208" y="0"/>
                  </a:lnTo>
                  <a:lnTo>
                    <a:pt x="0" y="11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18"/>
            <p:cNvSpPr>
              <a:spLocks/>
            </p:cNvSpPr>
            <p:nvPr/>
          </p:nvSpPr>
          <p:spPr bwMode="auto">
            <a:xfrm flipH="1">
              <a:off x="9607462" y="2310294"/>
              <a:ext cx="649189" cy="287047"/>
            </a:xfrm>
            <a:custGeom>
              <a:avLst/>
              <a:gdLst>
                <a:gd name="T0" fmla="*/ 207 w 627"/>
                <a:gd name="T1" fmla="*/ 0 h 320"/>
                <a:gd name="T2" fmla="*/ 0 w 627"/>
                <a:gd name="T3" fmla="*/ 110 h 320"/>
                <a:gd name="T4" fmla="*/ 419 w 627"/>
                <a:gd name="T5" fmla="*/ 320 h 320"/>
                <a:gd name="T6" fmla="*/ 627 w 627"/>
                <a:gd name="T7" fmla="*/ 210 h 320"/>
                <a:gd name="T8" fmla="*/ 207 w 627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320">
                  <a:moveTo>
                    <a:pt x="207" y="0"/>
                  </a:moveTo>
                  <a:lnTo>
                    <a:pt x="0" y="110"/>
                  </a:lnTo>
                  <a:lnTo>
                    <a:pt x="419" y="320"/>
                  </a:lnTo>
                  <a:lnTo>
                    <a:pt x="627" y="21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19"/>
            <p:cNvSpPr>
              <a:spLocks/>
            </p:cNvSpPr>
            <p:nvPr/>
          </p:nvSpPr>
          <p:spPr bwMode="auto">
            <a:xfrm flipH="1">
              <a:off x="9607462" y="2310294"/>
              <a:ext cx="649189" cy="287047"/>
            </a:xfrm>
            <a:custGeom>
              <a:avLst/>
              <a:gdLst>
                <a:gd name="T0" fmla="*/ 207 w 627"/>
                <a:gd name="T1" fmla="*/ 0 h 320"/>
                <a:gd name="T2" fmla="*/ 0 w 627"/>
                <a:gd name="T3" fmla="*/ 110 h 320"/>
                <a:gd name="T4" fmla="*/ 419 w 627"/>
                <a:gd name="T5" fmla="*/ 320 h 320"/>
                <a:gd name="T6" fmla="*/ 627 w 627"/>
                <a:gd name="T7" fmla="*/ 210 h 320"/>
                <a:gd name="T8" fmla="*/ 207 w 627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320">
                  <a:moveTo>
                    <a:pt x="207" y="0"/>
                  </a:moveTo>
                  <a:lnTo>
                    <a:pt x="0" y="110"/>
                  </a:lnTo>
                  <a:lnTo>
                    <a:pt x="419" y="320"/>
                  </a:lnTo>
                  <a:lnTo>
                    <a:pt x="627" y="210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20"/>
            <p:cNvSpPr>
              <a:spLocks/>
            </p:cNvSpPr>
            <p:nvPr/>
          </p:nvSpPr>
          <p:spPr bwMode="auto">
            <a:xfrm flipH="1">
              <a:off x="9819697" y="2410137"/>
              <a:ext cx="436954" cy="255847"/>
            </a:xfrm>
            <a:custGeom>
              <a:avLst/>
              <a:gdLst>
                <a:gd name="T0" fmla="*/ 421 w 421"/>
                <a:gd name="T1" fmla="*/ 286 h 286"/>
                <a:gd name="T2" fmla="*/ 1 w 421"/>
                <a:gd name="T3" fmla="*/ 76 h 286"/>
                <a:gd name="T4" fmla="*/ 0 w 421"/>
                <a:gd name="T5" fmla="*/ 0 h 286"/>
                <a:gd name="T6" fmla="*/ 419 w 421"/>
                <a:gd name="T7" fmla="*/ 210 h 286"/>
                <a:gd name="T8" fmla="*/ 421 w 421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86">
                  <a:moveTo>
                    <a:pt x="421" y="286"/>
                  </a:moveTo>
                  <a:lnTo>
                    <a:pt x="1" y="76"/>
                  </a:lnTo>
                  <a:lnTo>
                    <a:pt x="0" y="0"/>
                  </a:lnTo>
                  <a:lnTo>
                    <a:pt x="419" y="210"/>
                  </a:lnTo>
                  <a:lnTo>
                    <a:pt x="421" y="286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21"/>
            <p:cNvSpPr>
              <a:spLocks/>
            </p:cNvSpPr>
            <p:nvPr/>
          </p:nvSpPr>
          <p:spPr bwMode="auto">
            <a:xfrm flipH="1">
              <a:off x="9601220" y="2497499"/>
              <a:ext cx="218477" cy="168484"/>
            </a:xfrm>
            <a:custGeom>
              <a:avLst/>
              <a:gdLst>
                <a:gd name="T0" fmla="*/ 2 w 209"/>
                <a:gd name="T1" fmla="*/ 186 h 186"/>
                <a:gd name="T2" fmla="*/ 209 w 209"/>
                <a:gd name="T3" fmla="*/ 75 h 186"/>
                <a:gd name="T4" fmla="*/ 208 w 209"/>
                <a:gd name="T5" fmla="*/ 0 h 186"/>
                <a:gd name="T6" fmla="*/ 0 w 209"/>
                <a:gd name="T7" fmla="*/ 110 h 186"/>
                <a:gd name="T8" fmla="*/ 2 w 209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86">
                  <a:moveTo>
                    <a:pt x="2" y="186"/>
                  </a:moveTo>
                  <a:lnTo>
                    <a:pt x="209" y="75"/>
                  </a:lnTo>
                  <a:lnTo>
                    <a:pt x="208" y="0"/>
                  </a:lnTo>
                  <a:lnTo>
                    <a:pt x="0" y="110"/>
                  </a:lnTo>
                  <a:lnTo>
                    <a:pt x="2" y="186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22"/>
            <p:cNvSpPr>
              <a:spLocks/>
            </p:cNvSpPr>
            <p:nvPr/>
          </p:nvSpPr>
          <p:spPr bwMode="auto">
            <a:xfrm flipH="1">
              <a:off x="9388985" y="2141810"/>
              <a:ext cx="649189" cy="287047"/>
            </a:xfrm>
            <a:custGeom>
              <a:avLst/>
              <a:gdLst>
                <a:gd name="T0" fmla="*/ 208 w 626"/>
                <a:gd name="T1" fmla="*/ 0 h 321"/>
                <a:gd name="T2" fmla="*/ 0 w 626"/>
                <a:gd name="T3" fmla="*/ 110 h 321"/>
                <a:gd name="T4" fmla="*/ 419 w 626"/>
                <a:gd name="T5" fmla="*/ 321 h 321"/>
                <a:gd name="T6" fmla="*/ 626 w 626"/>
                <a:gd name="T7" fmla="*/ 210 h 321"/>
                <a:gd name="T8" fmla="*/ 208 w 626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321">
                  <a:moveTo>
                    <a:pt x="208" y="0"/>
                  </a:moveTo>
                  <a:lnTo>
                    <a:pt x="0" y="110"/>
                  </a:lnTo>
                  <a:lnTo>
                    <a:pt x="419" y="321"/>
                  </a:lnTo>
                  <a:lnTo>
                    <a:pt x="626" y="21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23"/>
            <p:cNvSpPr>
              <a:spLocks/>
            </p:cNvSpPr>
            <p:nvPr/>
          </p:nvSpPr>
          <p:spPr bwMode="auto">
            <a:xfrm flipH="1">
              <a:off x="9388985" y="2141810"/>
              <a:ext cx="649189" cy="287047"/>
            </a:xfrm>
            <a:custGeom>
              <a:avLst/>
              <a:gdLst>
                <a:gd name="T0" fmla="*/ 208 w 626"/>
                <a:gd name="T1" fmla="*/ 0 h 321"/>
                <a:gd name="T2" fmla="*/ 0 w 626"/>
                <a:gd name="T3" fmla="*/ 110 h 321"/>
                <a:gd name="T4" fmla="*/ 419 w 626"/>
                <a:gd name="T5" fmla="*/ 321 h 321"/>
                <a:gd name="T6" fmla="*/ 626 w 626"/>
                <a:gd name="T7" fmla="*/ 210 h 321"/>
                <a:gd name="T8" fmla="*/ 208 w 626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321">
                  <a:moveTo>
                    <a:pt x="208" y="0"/>
                  </a:moveTo>
                  <a:lnTo>
                    <a:pt x="0" y="110"/>
                  </a:lnTo>
                  <a:lnTo>
                    <a:pt x="419" y="321"/>
                  </a:lnTo>
                  <a:lnTo>
                    <a:pt x="626" y="210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24"/>
            <p:cNvSpPr>
              <a:spLocks/>
            </p:cNvSpPr>
            <p:nvPr/>
          </p:nvSpPr>
          <p:spPr bwMode="auto">
            <a:xfrm flipH="1">
              <a:off x="9607462" y="2241652"/>
              <a:ext cx="430712" cy="255847"/>
            </a:xfrm>
            <a:custGeom>
              <a:avLst/>
              <a:gdLst>
                <a:gd name="T0" fmla="*/ 420 w 420"/>
                <a:gd name="T1" fmla="*/ 287 h 287"/>
                <a:gd name="T2" fmla="*/ 2 w 420"/>
                <a:gd name="T3" fmla="*/ 77 h 287"/>
                <a:gd name="T4" fmla="*/ 0 w 420"/>
                <a:gd name="T5" fmla="*/ 0 h 287"/>
                <a:gd name="T6" fmla="*/ 419 w 420"/>
                <a:gd name="T7" fmla="*/ 211 h 287"/>
                <a:gd name="T8" fmla="*/ 420 w 42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287">
                  <a:moveTo>
                    <a:pt x="420" y="287"/>
                  </a:moveTo>
                  <a:lnTo>
                    <a:pt x="2" y="77"/>
                  </a:lnTo>
                  <a:lnTo>
                    <a:pt x="0" y="0"/>
                  </a:lnTo>
                  <a:lnTo>
                    <a:pt x="419" y="211"/>
                  </a:lnTo>
                  <a:lnTo>
                    <a:pt x="420" y="287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25"/>
            <p:cNvSpPr>
              <a:spLocks/>
            </p:cNvSpPr>
            <p:nvPr/>
          </p:nvSpPr>
          <p:spPr bwMode="auto">
            <a:xfrm flipH="1">
              <a:off x="9607462" y="2241652"/>
              <a:ext cx="430712" cy="255847"/>
            </a:xfrm>
            <a:custGeom>
              <a:avLst/>
              <a:gdLst>
                <a:gd name="T0" fmla="*/ 420 w 420"/>
                <a:gd name="T1" fmla="*/ 287 h 287"/>
                <a:gd name="T2" fmla="*/ 2 w 420"/>
                <a:gd name="T3" fmla="*/ 77 h 287"/>
                <a:gd name="T4" fmla="*/ 0 w 420"/>
                <a:gd name="T5" fmla="*/ 0 h 287"/>
                <a:gd name="T6" fmla="*/ 419 w 420"/>
                <a:gd name="T7" fmla="*/ 211 h 287"/>
                <a:gd name="T8" fmla="*/ 420 w 42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287">
                  <a:moveTo>
                    <a:pt x="420" y="287"/>
                  </a:moveTo>
                  <a:lnTo>
                    <a:pt x="2" y="77"/>
                  </a:lnTo>
                  <a:lnTo>
                    <a:pt x="0" y="0"/>
                  </a:lnTo>
                  <a:lnTo>
                    <a:pt x="419" y="211"/>
                  </a:lnTo>
                  <a:lnTo>
                    <a:pt x="420" y="2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26"/>
            <p:cNvSpPr>
              <a:spLocks/>
            </p:cNvSpPr>
            <p:nvPr/>
          </p:nvSpPr>
          <p:spPr bwMode="auto">
            <a:xfrm flipH="1">
              <a:off x="9388985" y="2329015"/>
              <a:ext cx="218477" cy="168484"/>
            </a:xfrm>
            <a:custGeom>
              <a:avLst/>
              <a:gdLst>
                <a:gd name="T0" fmla="*/ 1 w 209"/>
                <a:gd name="T1" fmla="*/ 187 h 187"/>
                <a:gd name="T2" fmla="*/ 209 w 209"/>
                <a:gd name="T3" fmla="*/ 75 h 187"/>
                <a:gd name="T4" fmla="*/ 207 w 209"/>
                <a:gd name="T5" fmla="*/ 0 h 187"/>
                <a:gd name="T6" fmla="*/ 0 w 209"/>
                <a:gd name="T7" fmla="*/ 111 h 187"/>
                <a:gd name="T8" fmla="*/ 1 w 209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87">
                  <a:moveTo>
                    <a:pt x="1" y="187"/>
                  </a:moveTo>
                  <a:lnTo>
                    <a:pt x="209" y="75"/>
                  </a:lnTo>
                  <a:lnTo>
                    <a:pt x="207" y="0"/>
                  </a:lnTo>
                  <a:lnTo>
                    <a:pt x="0" y="111"/>
                  </a:lnTo>
                  <a:lnTo>
                    <a:pt x="1" y="187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27"/>
            <p:cNvSpPr>
              <a:spLocks/>
            </p:cNvSpPr>
            <p:nvPr/>
          </p:nvSpPr>
          <p:spPr bwMode="auto">
            <a:xfrm flipH="1">
              <a:off x="9388985" y="2329015"/>
              <a:ext cx="218477" cy="168484"/>
            </a:xfrm>
            <a:custGeom>
              <a:avLst/>
              <a:gdLst>
                <a:gd name="T0" fmla="*/ 1 w 209"/>
                <a:gd name="T1" fmla="*/ 187 h 187"/>
                <a:gd name="T2" fmla="*/ 209 w 209"/>
                <a:gd name="T3" fmla="*/ 75 h 187"/>
                <a:gd name="T4" fmla="*/ 207 w 209"/>
                <a:gd name="T5" fmla="*/ 0 h 187"/>
                <a:gd name="T6" fmla="*/ 0 w 209"/>
                <a:gd name="T7" fmla="*/ 111 h 187"/>
                <a:gd name="T8" fmla="*/ 1 w 209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87">
                  <a:moveTo>
                    <a:pt x="1" y="187"/>
                  </a:moveTo>
                  <a:lnTo>
                    <a:pt x="209" y="75"/>
                  </a:lnTo>
                  <a:lnTo>
                    <a:pt x="207" y="0"/>
                  </a:lnTo>
                  <a:lnTo>
                    <a:pt x="0" y="111"/>
                  </a:lnTo>
                  <a:lnTo>
                    <a:pt x="1" y="1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28"/>
            <p:cNvSpPr>
              <a:spLocks/>
            </p:cNvSpPr>
            <p:nvPr/>
          </p:nvSpPr>
          <p:spPr bwMode="auto">
            <a:xfrm flipH="1">
              <a:off x="9176750" y="1979566"/>
              <a:ext cx="649189" cy="287047"/>
            </a:xfrm>
            <a:custGeom>
              <a:avLst/>
              <a:gdLst>
                <a:gd name="T0" fmla="*/ 207 w 627"/>
                <a:gd name="T1" fmla="*/ 0 h 321"/>
                <a:gd name="T2" fmla="*/ 0 w 627"/>
                <a:gd name="T3" fmla="*/ 112 h 321"/>
                <a:gd name="T4" fmla="*/ 419 w 627"/>
                <a:gd name="T5" fmla="*/ 321 h 321"/>
                <a:gd name="T6" fmla="*/ 627 w 627"/>
                <a:gd name="T7" fmla="*/ 210 h 321"/>
                <a:gd name="T8" fmla="*/ 207 w 627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321">
                  <a:moveTo>
                    <a:pt x="207" y="0"/>
                  </a:moveTo>
                  <a:lnTo>
                    <a:pt x="0" y="112"/>
                  </a:lnTo>
                  <a:lnTo>
                    <a:pt x="419" y="321"/>
                  </a:lnTo>
                  <a:lnTo>
                    <a:pt x="627" y="21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29"/>
            <p:cNvSpPr>
              <a:spLocks/>
            </p:cNvSpPr>
            <p:nvPr/>
          </p:nvSpPr>
          <p:spPr bwMode="auto">
            <a:xfrm flipH="1">
              <a:off x="9176750" y="1979566"/>
              <a:ext cx="649189" cy="287047"/>
            </a:xfrm>
            <a:custGeom>
              <a:avLst/>
              <a:gdLst>
                <a:gd name="T0" fmla="*/ 207 w 627"/>
                <a:gd name="T1" fmla="*/ 0 h 321"/>
                <a:gd name="T2" fmla="*/ 0 w 627"/>
                <a:gd name="T3" fmla="*/ 112 h 321"/>
                <a:gd name="T4" fmla="*/ 419 w 627"/>
                <a:gd name="T5" fmla="*/ 321 h 321"/>
                <a:gd name="T6" fmla="*/ 627 w 627"/>
                <a:gd name="T7" fmla="*/ 210 h 321"/>
                <a:gd name="T8" fmla="*/ 207 w 627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321">
                  <a:moveTo>
                    <a:pt x="207" y="0"/>
                  </a:moveTo>
                  <a:lnTo>
                    <a:pt x="0" y="112"/>
                  </a:lnTo>
                  <a:lnTo>
                    <a:pt x="419" y="321"/>
                  </a:lnTo>
                  <a:lnTo>
                    <a:pt x="627" y="210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30"/>
            <p:cNvSpPr>
              <a:spLocks/>
            </p:cNvSpPr>
            <p:nvPr/>
          </p:nvSpPr>
          <p:spPr bwMode="auto">
            <a:xfrm flipH="1">
              <a:off x="9388985" y="2079408"/>
              <a:ext cx="436954" cy="249606"/>
            </a:xfrm>
            <a:custGeom>
              <a:avLst/>
              <a:gdLst>
                <a:gd name="T0" fmla="*/ 419 w 419"/>
                <a:gd name="T1" fmla="*/ 285 h 285"/>
                <a:gd name="T2" fmla="*/ 1 w 419"/>
                <a:gd name="T3" fmla="*/ 75 h 285"/>
                <a:gd name="T4" fmla="*/ 0 w 419"/>
                <a:gd name="T5" fmla="*/ 0 h 285"/>
                <a:gd name="T6" fmla="*/ 419 w 419"/>
                <a:gd name="T7" fmla="*/ 209 h 285"/>
                <a:gd name="T8" fmla="*/ 419 w 419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285">
                  <a:moveTo>
                    <a:pt x="419" y="285"/>
                  </a:moveTo>
                  <a:lnTo>
                    <a:pt x="1" y="75"/>
                  </a:lnTo>
                  <a:lnTo>
                    <a:pt x="0" y="0"/>
                  </a:lnTo>
                  <a:lnTo>
                    <a:pt x="419" y="209"/>
                  </a:lnTo>
                  <a:lnTo>
                    <a:pt x="419" y="285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31"/>
            <p:cNvSpPr>
              <a:spLocks/>
            </p:cNvSpPr>
            <p:nvPr/>
          </p:nvSpPr>
          <p:spPr bwMode="auto">
            <a:xfrm flipH="1">
              <a:off x="9388985" y="2079408"/>
              <a:ext cx="436954" cy="249606"/>
            </a:xfrm>
            <a:custGeom>
              <a:avLst/>
              <a:gdLst>
                <a:gd name="T0" fmla="*/ 419 w 419"/>
                <a:gd name="T1" fmla="*/ 285 h 285"/>
                <a:gd name="T2" fmla="*/ 1 w 419"/>
                <a:gd name="T3" fmla="*/ 75 h 285"/>
                <a:gd name="T4" fmla="*/ 0 w 419"/>
                <a:gd name="T5" fmla="*/ 0 h 285"/>
                <a:gd name="T6" fmla="*/ 419 w 419"/>
                <a:gd name="T7" fmla="*/ 209 h 285"/>
                <a:gd name="T8" fmla="*/ 419 w 419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285">
                  <a:moveTo>
                    <a:pt x="419" y="285"/>
                  </a:moveTo>
                  <a:lnTo>
                    <a:pt x="1" y="75"/>
                  </a:lnTo>
                  <a:lnTo>
                    <a:pt x="0" y="0"/>
                  </a:lnTo>
                  <a:lnTo>
                    <a:pt x="419" y="209"/>
                  </a:lnTo>
                  <a:lnTo>
                    <a:pt x="419" y="2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32"/>
            <p:cNvSpPr>
              <a:spLocks/>
            </p:cNvSpPr>
            <p:nvPr/>
          </p:nvSpPr>
          <p:spPr bwMode="auto">
            <a:xfrm flipH="1">
              <a:off x="9176750" y="2166770"/>
              <a:ext cx="212235" cy="162244"/>
            </a:xfrm>
            <a:custGeom>
              <a:avLst/>
              <a:gdLst>
                <a:gd name="T0" fmla="*/ 0 w 208"/>
                <a:gd name="T1" fmla="*/ 187 h 187"/>
                <a:gd name="T2" fmla="*/ 208 w 208"/>
                <a:gd name="T3" fmla="*/ 75 h 187"/>
                <a:gd name="T4" fmla="*/ 208 w 208"/>
                <a:gd name="T5" fmla="*/ 0 h 187"/>
                <a:gd name="T6" fmla="*/ 0 w 208"/>
                <a:gd name="T7" fmla="*/ 111 h 187"/>
                <a:gd name="T8" fmla="*/ 0 w 20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87">
                  <a:moveTo>
                    <a:pt x="0" y="187"/>
                  </a:moveTo>
                  <a:lnTo>
                    <a:pt x="208" y="75"/>
                  </a:lnTo>
                  <a:lnTo>
                    <a:pt x="208" y="0"/>
                  </a:lnTo>
                  <a:lnTo>
                    <a:pt x="0" y="111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33"/>
            <p:cNvSpPr>
              <a:spLocks/>
            </p:cNvSpPr>
            <p:nvPr/>
          </p:nvSpPr>
          <p:spPr bwMode="auto">
            <a:xfrm flipH="1">
              <a:off x="9176750" y="2166770"/>
              <a:ext cx="212235" cy="162244"/>
            </a:xfrm>
            <a:custGeom>
              <a:avLst/>
              <a:gdLst>
                <a:gd name="T0" fmla="*/ 0 w 208"/>
                <a:gd name="T1" fmla="*/ 187 h 187"/>
                <a:gd name="T2" fmla="*/ 208 w 208"/>
                <a:gd name="T3" fmla="*/ 75 h 187"/>
                <a:gd name="T4" fmla="*/ 208 w 208"/>
                <a:gd name="T5" fmla="*/ 0 h 187"/>
                <a:gd name="T6" fmla="*/ 0 w 208"/>
                <a:gd name="T7" fmla="*/ 111 h 187"/>
                <a:gd name="T8" fmla="*/ 0 w 20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87">
                  <a:moveTo>
                    <a:pt x="0" y="187"/>
                  </a:moveTo>
                  <a:lnTo>
                    <a:pt x="208" y="75"/>
                  </a:lnTo>
                  <a:lnTo>
                    <a:pt x="208" y="0"/>
                  </a:lnTo>
                  <a:lnTo>
                    <a:pt x="0" y="111"/>
                  </a:lnTo>
                  <a:lnTo>
                    <a:pt x="0" y="1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34"/>
            <p:cNvSpPr>
              <a:spLocks/>
            </p:cNvSpPr>
            <p:nvPr/>
          </p:nvSpPr>
          <p:spPr bwMode="auto">
            <a:xfrm flipH="1">
              <a:off x="8958273" y="1811081"/>
              <a:ext cx="649189" cy="287047"/>
            </a:xfrm>
            <a:custGeom>
              <a:avLst/>
              <a:gdLst>
                <a:gd name="T0" fmla="*/ 208 w 626"/>
                <a:gd name="T1" fmla="*/ 0 h 320"/>
                <a:gd name="T2" fmla="*/ 0 w 626"/>
                <a:gd name="T3" fmla="*/ 111 h 320"/>
                <a:gd name="T4" fmla="*/ 419 w 626"/>
                <a:gd name="T5" fmla="*/ 320 h 320"/>
                <a:gd name="T6" fmla="*/ 626 w 626"/>
                <a:gd name="T7" fmla="*/ 209 h 320"/>
                <a:gd name="T8" fmla="*/ 208 w 626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320">
                  <a:moveTo>
                    <a:pt x="208" y="0"/>
                  </a:moveTo>
                  <a:lnTo>
                    <a:pt x="0" y="111"/>
                  </a:lnTo>
                  <a:lnTo>
                    <a:pt x="419" y="320"/>
                  </a:lnTo>
                  <a:lnTo>
                    <a:pt x="626" y="209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35"/>
            <p:cNvSpPr>
              <a:spLocks/>
            </p:cNvSpPr>
            <p:nvPr/>
          </p:nvSpPr>
          <p:spPr bwMode="auto">
            <a:xfrm flipH="1">
              <a:off x="9176750" y="1910924"/>
              <a:ext cx="430712" cy="255847"/>
            </a:xfrm>
            <a:custGeom>
              <a:avLst/>
              <a:gdLst>
                <a:gd name="T0" fmla="*/ 420 w 420"/>
                <a:gd name="T1" fmla="*/ 285 h 285"/>
                <a:gd name="T2" fmla="*/ 0 w 420"/>
                <a:gd name="T3" fmla="*/ 75 h 285"/>
                <a:gd name="T4" fmla="*/ 0 w 420"/>
                <a:gd name="T5" fmla="*/ 0 h 285"/>
                <a:gd name="T6" fmla="*/ 419 w 420"/>
                <a:gd name="T7" fmla="*/ 209 h 285"/>
                <a:gd name="T8" fmla="*/ 420 w 420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285">
                  <a:moveTo>
                    <a:pt x="420" y="285"/>
                  </a:moveTo>
                  <a:lnTo>
                    <a:pt x="0" y="75"/>
                  </a:lnTo>
                  <a:lnTo>
                    <a:pt x="0" y="0"/>
                  </a:lnTo>
                  <a:lnTo>
                    <a:pt x="419" y="209"/>
                  </a:lnTo>
                  <a:lnTo>
                    <a:pt x="420" y="285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6"/>
            <p:cNvSpPr>
              <a:spLocks/>
            </p:cNvSpPr>
            <p:nvPr/>
          </p:nvSpPr>
          <p:spPr bwMode="auto">
            <a:xfrm flipH="1">
              <a:off x="8958273" y="1998286"/>
              <a:ext cx="218477" cy="168484"/>
            </a:xfrm>
            <a:custGeom>
              <a:avLst/>
              <a:gdLst>
                <a:gd name="T0" fmla="*/ 1 w 208"/>
                <a:gd name="T1" fmla="*/ 187 h 187"/>
                <a:gd name="T2" fmla="*/ 208 w 208"/>
                <a:gd name="T3" fmla="*/ 77 h 187"/>
                <a:gd name="T4" fmla="*/ 207 w 208"/>
                <a:gd name="T5" fmla="*/ 0 h 187"/>
                <a:gd name="T6" fmla="*/ 0 w 208"/>
                <a:gd name="T7" fmla="*/ 111 h 187"/>
                <a:gd name="T8" fmla="*/ 1 w 20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87">
                  <a:moveTo>
                    <a:pt x="1" y="187"/>
                  </a:moveTo>
                  <a:lnTo>
                    <a:pt x="208" y="77"/>
                  </a:lnTo>
                  <a:lnTo>
                    <a:pt x="207" y="0"/>
                  </a:lnTo>
                  <a:lnTo>
                    <a:pt x="0" y="111"/>
                  </a:lnTo>
                  <a:lnTo>
                    <a:pt x="1" y="187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7"/>
            <p:cNvSpPr>
              <a:spLocks/>
            </p:cNvSpPr>
            <p:nvPr/>
          </p:nvSpPr>
          <p:spPr bwMode="auto">
            <a:xfrm flipH="1">
              <a:off x="8639921" y="1598916"/>
              <a:ext cx="755307" cy="330728"/>
            </a:xfrm>
            <a:custGeom>
              <a:avLst/>
              <a:gdLst>
                <a:gd name="T0" fmla="*/ 308 w 727"/>
                <a:gd name="T1" fmla="*/ 0 h 371"/>
                <a:gd name="T2" fmla="*/ 0 w 727"/>
                <a:gd name="T3" fmla="*/ 163 h 371"/>
                <a:gd name="T4" fmla="*/ 419 w 727"/>
                <a:gd name="T5" fmla="*/ 371 h 371"/>
                <a:gd name="T6" fmla="*/ 727 w 727"/>
                <a:gd name="T7" fmla="*/ 209 h 371"/>
                <a:gd name="T8" fmla="*/ 308 w 727"/>
                <a:gd name="T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7" h="371">
                  <a:moveTo>
                    <a:pt x="308" y="0"/>
                  </a:moveTo>
                  <a:lnTo>
                    <a:pt x="0" y="163"/>
                  </a:lnTo>
                  <a:lnTo>
                    <a:pt x="419" y="371"/>
                  </a:lnTo>
                  <a:lnTo>
                    <a:pt x="727" y="209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38"/>
            <p:cNvSpPr>
              <a:spLocks/>
            </p:cNvSpPr>
            <p:nvPr/>
          </p:nvSpPr>
          <p:spPr bwMode="auto">
            <a:xfrm flipH="1">
              <a:off x="8958273" y="1742439"/>
              <a:ext cx="436954" cy="255847"/>
            </a:xfrm>
            <a:custGeom>
              <a:avLst/>
              <a:gdLst>
                <a:gd name="T0" fmla="*/ 419 w 419"/>
                <a:gd name="T1" fmla="*/ 285 h 285"/>
                <a:gd name="T2" fmla="*/ 1 w 419"/>
                <a:gd name="T3" fmla="*/ 76 h 285"/>
                <a:gd name="T4" fmla="*/ 0 w 419"/>
                <a:gd name="T5" fmla="*/ 0 h 285"/>
                <a:gd name="T6" fmla="*/ 419 w 419"/>
                <a:gd name="T7" fmla="*/ 208 h 285"/>
                <a:gd name="T8" fmla="*/ 419 w 419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285">
                  <a:moveTo>
                    <a:pt x="419" y="285"/>
                  </a:moveTo>
                  <a:lnTo>
                    <a:pt x="1" y="76"/>
                  </a:lnTo>
                  <a:lnTo>
                    <a:pt x="0" y="0"/>
                  </a:lnTo>
                  <a:lnTo>
                    <a:pt x="419" y="208"/>
                  </a:lnTo>
                  <a:lnTo>
                    <a:pt x="419" y="285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39"/>
            <p:cNvSpPr>
              <a:spLocks/>
            </p:cNvSpPr>
            <p:nvPr/>
          </p:nvSpPr>
          <p:spPr bwMode="auto">
            <a:xfrm flipH="1">
              <a:off x="8746038" y="1829802"/>
              <a:ext cx="212235" cy="168484"/>
            </a:xfrm>
            <a:custGeom>
              <a:avLst/>
              <a:gdLst>
                <a:gd name="T0" fmla="*/ 0 w 208"/>
                <a:gd name="T1" fmla="*/ 186 h 186"/>
                <a:gd name="T2" fmla="*/ 208 w 208"/>
                <a:gd name="T3" fmla="*/ 76 h 186"/>
                <a:gd name="T4" fmla="*/ 208 w 208"/>
                <a:gd name="T5" fmla="*/ 0 h 186"/>
                <a:gd name="T6" fmla="*/ 0 w 208"/>
                <a:gd name="T7" fmla="*/ 109 h 186"/>
                <a:gd name="T8" fmla="*/ 0 w 208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186">
                  <a:moveTo>
                    <a:pt x="0" y="186"/>
                  </a:moveTo>
                  <a:lnTo>
                    <a:pt x="208" y="76"/>
                  </a:lnTo>
                  <a:lnTo>
                    <a:pt x="208" y="0"/>
                  </a:lnTo>
                  <a:lnTo>
                    <a:pt x="0" y="109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40"/>
            <p:cNvSpPr>
              <a:spLocks/>
            </p:cNvSpPr>
            <p:nvPr/>
          </p:nvSpPr>
          <p:spPr bwMode="auto">
            <a:xfrm flipH="1">
              <a:off x="6667384" y="2871908"/>
              <a:ext cx="1466918" cy="574095"/>
            </a:xfrm>
            <a:custGeom>
              <a:avLst/>
              <a:gdLst>
                <a:gd name="T0" fmla="*/ 443 w 1411"/>
                <a:gd name="T1" fmla="*/ 0 h 647"/>
                <a:gd name="T2" fmla="*/ 0 w 1411"/>
                <a:gd name="T3" fmla="*/ 203 h 647"/>
                <a:gd name="T4" fmla="*/ 968 w 1411"/>
                <a:gd name="T5" fmla="*/ 647 h 647"/>
                <a:gd name="T6" fmla="*/ 1411 w 1411"/>
                <a:gd name="T7" fmla="*/ 444 h 647"/>
                <a:gd name="T8" fmla="*/ 443 w 1411"/>
                <a:gd name="T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1" h="647">
                  <a:moveTo>
                    <a:pt x="443" y="0"/>
                  </a:moveTo>
                  <a:lnTo>
                    <a:pt x="0" y="203"/>
                  </a:lnTo>
                  <a:lnTo>
                    <a:pt x="968" y="647"/>
                  </a:lnTo>
                  <a:lnTo>
                    <a:pt x="1411" y="444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B9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41"/>
            <p:cNvSpPr>
              <a:spLocks/>
            </p:cNvSpPr>
            <p:nvPr/>
          </p:nvSpPr>
          <p:spPr bwMode="auto">
            <a:xfrm flipH="1">
              <a:off x="7091854" y="3084074"/>
              <a:ext cx="74906" cy="131043"/>
            </a:xfrm>
            <a:custGeom>
              <a:avLst/>
              <a:gdLst>
                <a:gd name="T0" fmla="*/ 73 w 73"/>
                <a:gd name="T1" fmla="*/ 145 h 150"/>
                <a:gd name="T2" fmla="*/ 73 w 73"/>
                <a:gd name="T3" fmla="*/ 16 h 150"/>
                <a:gd name="T4" fmla="*/ 73 w 73"/>
                <a:gd name="T5" fmla="*/ 16 h 150"/>
                <a:gd name="T6" fmla="*/ 72 w 73"/>
                <a:gd name="T7" fmla="*/ 13 h 150"/>
                <a:gd name="T8" fmla="*/ 70 w 73"/>
                <a:gd name="T9" fmla="*/ 10 h 150"/>
                <a:gd name="T10" fmla="*/ 67 w 73"/>
                <a:gd name="T11" fmla="*/ 8 h 150"/>
                <a:gd name="T12" fmla="*/ 62 w 73"/>
                <a:gd name="T13" fmla="*/ 4 h 150"/>
                <a:gd name="T14" fmla="*/ 57 w 73"/>
                <a:gd name="T15" fmla="*/ 3 h 150"/>
                <a:gd name="T16" fmla="*/ 51 w 73"/>
                <a:gd name="T17" fmla="*/ 1 h 150"/>
                <a:gd name="T18" fmla="*/ 44 w 73"/>
                <a:gd name="T19" fmla="*/ 0 h 150"/>
                <a:gd name="T20" fmla="*/ 36 w 73"/>
                <a:gd name="T21" fmla="*/ 0 h 150"/>
                <a:gd name="T22" fmla="*/ 36 w 73"/>
                <a:gd name="T23" fmla="*/ 0 h 150"/>
                <a:gd name="T24" fmla="*/ 30 w 73"/>
                <a:gd name="T25" fmla="*/ 0 h 150"/>
                <a:gd name="T26" fmla="*/ 22 w 73"/>
                <a:gd name="T27" fmla="*/ 1 h 150"/>
                <a:gd name="T28" fmla="*/ 16 w 73"/>
                <a:gd name="T29" fmla="*/ 3 h 150"/>
                <a:gd name="T30" fmla="*/ 11 w 73"/>
                <a:gd name="T31" fmla="*/ 4 h 150"/>
                <a:gd name="T32" fmla="*/ 6 w 73"/>
                <a:gd name="T33" fmla="*/ 8 h 150"/>
                <a:gd name="T34" fmla="*/ 3 w 73"/>
                <a:gd name="T35" fmla="*/ 10 h 150"/>
                <a:gd name="T36" fmla="*/ 0 w 73"/>
                <a:gd name="T37" fmla="*/ 13 h 150"/>
                <a:gd name="T38" fmla="*/ 0 w 73"/>
                <a:gd name="T39" fmla="*/ 16 h 150"/>
                <a:gd name="T40" fmla="*/ 0 w 73"/>
                <a:gd name="T41" fmla="*/ 145 h 150"/>
                <a:gd name="T42" fmla="*/ 0 w 73"/>
                <a:gd name="T43" fmla="*/ 145 h 150"/>
                <a:gd name="T44" fmla="*/ 18 w 73"/>
                <a:gd name="T45" fmla="*/ 148 h 150"/>
                <a:gd name="T46" fmla="*/ 37 w 73"/>
                <a:gd name="T47" fmla="*/ 150 h 150"/>
                <a:gd name="T48" fmla="*/ 46 w 73"/>
                <a:gd name="T49" fmla="*/ 150 h 150"/>
                <a:gd name="T50" fmla="*/ 55 w 73"/>
                <a:gd name="T51" fmla="*/ 149 h 150"/>
                <a:gd name="T52" fmla="*/ 64 w 73"/>
                <a:gd name="T53" fmla="*/ 147 h 150"/>
                <a:gd name="T54" fmla="*/ 73 w 73"/>
                <a:gd name="T55" fmla="*/ 145 h 150"/>
                <a:gd name="T56" fmla="*/ 73 w 73"/>
                <a:gd name="T57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50">
                  <a:moveTo>
                    <a:pt x="73" y="145"/>
                  </a:moveTo>
                  <a:lnTo>
                    <a:pt x="73" y="16"/>
                  </a:lnTo>
                  <a:lnTo>
                    <a:pt x="73" y="16"/>
                  </a:lnTo>
                  <a:lnTo>
                    <a:pt x="72" y="13"/>
                  </a:lnTo>
                  <a:lnTo>
                    <a:pt x="70" y="10"/>
                  </a:lnTo>
                  <a:lnTo>
                    <a:pt x="67" y="8"/>
                  </a:lnTo>
                  <a:lnTo>
                    <a:pt x="62" y="4"/>
                  </a:lnTo>
                  <a:lnTo>
                    <a:pt x="57" y="3"/>
                  </a:lnTo>
                  <a:lnTo>
                    <a:pt x="51" y="1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4"/>
                  </a:lnTo>
                  <a:lnTo>
                    <a:pt x="6" y="8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8" y="148"/>
                  </a:lnTo>
                  <a:lnTo>
                    <a:pt x="37" y="150"/>
                  </a:lnTo>
                  <a:lnTo>
                    <a:pt x="46" y="150"/>
                  </a:lnTo>
                  <a:lnTo>
                    <a:pt x="55" y="149"/>
                  </a:lnTo>
                  <a:lnTo>
                    <a:pt x="64" y="147"/>
                  </a:lnTo>
                  <a:lnTo>
                    <a:pt x="73" y="145"/>
                  </a:lnTo>
                  <a:lnTo>
                    <a:pt x="73" y="145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42"/>
            <p:cNvSpPr>
              <a:spLocks/>
            </p:cNvSpPr>
            <p:nvPr/>
          </p:nvSpPr>
          <p:spPr bwMode="auto">
            <a:xfrm flipH="1">
              <a:off x="7091854" y="3208877"/>
              <a:ext cx="74906" cy="212165"/>
            </a:xfrm>
            <a:custGeom>
              <a:avLst/>
              <a:gdLst>
                <a:gd name="T0" fmla="*/ 0 w 73"/>
                <a:gd name="T1" fmla="*/ 0 h 234"/>
                <a:gd name="T2" fmla="*/ 0 w 73"/>
                <a:gd name="T3" fmla="*/ 217 h 234"/>
                <a:gd name="T4" fmla="*/ 0 w 73"/>
                <a:gd name="T5" fmla="*/ 217 h 234"/>
                <a:gd name="T6" fmla="*/ 0 w 73"/>
                <a:gd name="T7" fmla="*/ 220 h 234"/>
                <a:gd name="T8" fmla="*/ 3 w 73"/>
                <a:gd name="T9" fmla="*/ 223 h 234"/>
                <a:gd name="T10" fmla="*/ 6 w 73"/>
                <a:gd name="T11" fmla="*/ 226 h 234"/>
                <a:gd name="T12" fmla="*/ 11 w 73"/>
                <a:gd name="T13" fmla="*/ 229 h 234"/>
                <a:gd name="T14" fmla="*/ 16 w 73"/>
                <a:gd name="T15" fmla="*/ 231 h 234"/>
                <a:gd name="T16" fmla="*/ 22 w 73"/>
                <a:gd name="T17" fmla="*/ 232 h 234"/>
                <a:gd name="T18" fmla="*/ 30 w 73"/>
                <a:gd name="T19" fmla="*/ 233 h 234"/>
                <a:gd name="T20" fmla="*/ 36 w 73"/>
                <a:gd name="T21" fmla="*/ 234 h 234"/>
                <a:gd name="T22" fmla="*/ 36 w 73"/>
                <a:gd name="T23" fmla="*/ 234 h 234"/>
                <a:gd name="T24" fmla="*/ 44 w 73"/>
                <a:gd name="T25" fmla="*/ 233 h 234"/>
                <a:gd name="T26" fmla="*/ 51 w 73"/>
                <a:gd name="T27" fmla="*/ 232 h 234"/>
                <a:gd name="T28" fmla="*/ 57 w 73"/>
                <a:gd name="T29" fmla="*/ 231 h 234"/>
                <a:gd name="T30" fmla="*/ 62 w 73"/>
                <a:gd name="T31" fmla="*/ 229 h 234"/>
                <a:gd name="T32" fmla="*/ 67 w 73"/>
                <a:gd name="T33" fmla="*/ 226 h 234"/>
                <a:gd name="T34" fmla="*/ 70 w 73"/>
                <a:gd name="T35" fmla="*/ 223 h 234"/>
                <a:gd name="T36" fmla="*/ 72 w 73"/>
                <a:gd name="T37" fmla="*/ 220 h 234"/>
                <a:gd name="T38" fmla="*/ 73 w 73"/>
                <a:gd name="T39" fmla="*/ 217 h 234"/>
                <a:gd name="T40" fmla="*/ 73 w 73"/>
                <a:gd name="T41" fmla="*/ 0 h 234"/>
                <a:gd name="T42" fmla="*/ 73 w 73"/>
                <a:gd name="T43" fmla="*/ 0 h 234"/>
                <a:gd name="T44" fmla="*/ 64 w 73"/>
                <a:gd name="T45" fmla="*/ 2 h 234"/>
                <a:gd name="T46" fmla="*/ 55 w 73"/>
                <a:gd name="T47" fmla="*/ 4 h 234"/>
                <a:gd name="T48" fmla="*/ 46 w 73"/>
                <a:gd name="T49" fmla="*/ 5 h 234"/>
                <a:gd name="T50" fmla="*/ 37 w 73"/>
                <a:gd name="T51" fmla="*/ 5 h 234"/>
                <a:gd name="T52" fmla="*/ 18 w 73"/>
                <a:gd name="T53" fmla="*/ 3 h 234"/>
                <a:gd name="T54" fmla="*/ 0 w 73"/>
                <a:gd name="T55" fmla="*/ 0 h 234"/>
                <a:gd name="T56" fmla="*/ 0 w 73"/>
                <a:gd name="T5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234">
                  <a:moveTo>
                    <a:pt x="0" y="0"/>
                  </a:moveTo>
                  <a:lnTo>
                    <a:pt x="0" y="217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3" y="223"/>
                  </a:lnTo>
                  <a:lnTo>
                    <a:pt x="6" y="226"/>
                  </a:lnTo>
                  <a:lnTo>
                    <a:pt x="11" y="229"/>
                  </a:lnTo>
                  <a:lnTo>
                    <a:pt x="16" y="231"/>
                  </a:lnTo>
                  <a:lnTo>
                    <a:pt x="22" y="232"/>
                  </a:lnTo>
                  <a:lnTo>
                    <a:pt x="30" y="233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44" y="233"/>
                  </a:lnTo>
                  <a:lnTo>
                    <a:pt x="51" y="232"/>
                  </a:lnTo>
                  <a:lnTo>
                    <a:pt x="57" y="231"/>
                  </a:lnTo>
                  <a:lnTo>
                    <a:pt x="62" y="229"/>
                  </a:lnTo>
                  <a:lnTo>
                    <a:pt x="67" y="226"/>
                  </a:lnTo>
                  <a:lnTo>
                    <a:pt x="70" y="223"/>
                  </a:lnTo>
                  <a:lnTo>
                    <a:pt x="72" y="220"/>
                  </a:lnTo>
                  <a:lnTo>
                    <a:pt x="73" y="217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4" y="2"/>
                  </a:lnTo>
                  <a:lnTo>
                    <a:pt x="55" y="4"/>
                  </a:lnTo>
                  <a:lnTo>
                    <a:pt x="46" y="5"/>
                  </a:lnTo>
                  <a:lnTo>
                    <a:pt x="37" y="5"/>
                  </a:lnTo>
                  <a:lnTo>
                    <a:pt x="1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43"/>
            <p:cNvSpPr>
              <a:spLocks/>
            </p:cNvSpPr>
            <p:nvPr/>
          </p:nvSpPr>
          <p:spPr bwMode="auto">
            <a:xfrm flipH="1">
              <a:off x="6723564" y="3052873"/>
              <a:ext cx="74906" cy="224646"/>
            </a:xfrm>
            <a:custGeom>
              <a:avLst/>
              <a:gdLst>
                <a:gd name="T0" fmla="*/ 0 w 73"/>
                <a:gd name="T1" fmla="*/ 231 h 247"/>
                <a:gd name="T2" fmla="*/ 0 w 73"/>
                <a:gd name="T3" fmla="*/ 231 h 247"/>
                <a:gd name="T4" fmla="*/ 1 w 73"/>
                <a:gd name="T5" fmla="*/ 234 h 247"/>
                <a:gd name="T6" fmla="*/ 3 w 73"/>
                <a:gd name="T7" fmla="*/ 237 h 247"/>
                <a:gd name="T8" fmla="*/ 7 w 73"/>
                <a:gd name="T9" fmla="*/ 241 h 247"/>
                <a:gd name="T10" fmla="*/ 11 w 73"/>
                <a:gd name="T11" fmla="*/ 243 h 247"/>
                <a:gd name="T12" fmla="*/ 15 w 73"/>
                <a:gd name="T13" fmla="*/ 245 h 247"/>
                <a:gd name="T14" fmla="*/ 22 w 73"/>
                <a:gd name="T15" fmla="*/ 246 h 247"/>
                <a:gd name="T16" fmla="*/ 29 w 73"/>
                <a:gd name="T17" fmla="*/ 247 h 247"/>
                <a:gd name="T18" fmla="*/ 37 w 73"/>
                <a:gd name="T19" fmla="*/ 247 h 247"/>
                <a:gd name="T20" fmla="*/ 37 w 73"/>
                <a:gd name="T21" fmla="*/ 247 h 247"/>
                <a:gd name="T22" fmla="*/ 44 w 73"/>
                <a:gd name="T23" fmla="*/ 247 h 247"/>
                <a:gd name="T24" fmla="*/ 50 w 73"/>
                <a:gd name="T25" fmla="*/ 246 h 247"/>
                <a:gd name="T26" fmla="*/ 57 w 73"/>
                <a:gd name="T27" fmla="*/ 245 h 247"/>
                <a:gd name="T28" fmla="*/ 63 w 73"/>
                <a:gd name="T29" fmla="*/ 243 h 247"/>
                <a:gd name="T30" fmla="*/ 67 w 73"/>
                <a:gd name="T31" fmla="*/ 241 h 247"/>
                <a:gd name="T32" fmla="*/ 70 w 73"/>
                <a:gd name="T33" fmla="*/ 237 h 247"/>
                <a:gd name="T34" fmla="*/ 72 w 73"/>
                <a:gd name="T35" fmla="*/ 234 h 247"/>
                <a:gd name="T36" fmla="*/ 73 w 73"/>
                <a:gd name="T37" fmla="*/ 231 h 247"/>
                <a:gd name="T38" fmla="*/ 73 w 73"/>
                <a:gd name="T39" fmla="*/ 0 h 247"/>
                <a:gd name="T40" fmla="*/ 73 w 73"/>
                <a:gd name="T41" fmla="*/ 0 h 247"/>
                <a:gd name="T42" fmla="*/ 56 w 73"/>
                <a:gd name="T43" fmla="*/ 9 h 247"/>
                <a:gd name="T44" fmla="*/ 39 w 73"/>
                <a:gd name="T45" fmla="*/ 18 h 247"/>
                <a:gd name="T46" fmla="*/ 20 w 73"/>
                <a:gd name="T47" fmla="*/ 25 h 247"/>
                <a:gd name="T48" fmla="*/ 0 w 73"/>
                <a:gd name="T49" fmla="*/ 29 h 247"/>
                <a:gd name="T50" fmla="*/ 0 w 73"/>
                <a:gd name="T51" fmla="*/ 23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47">
                  <a:moveTo>
                    <a:pt x="0" y="231"/>
                  </a:moveTo>
                  <a:lnTo>
                    <a:pt x="0" y="231"/>
                  </a:lnTo>
                  <a:lnTo>
                    <a:pt x="1" y="234"/>
                  </a:lnTo>
                  <a:lnTo>
                    <a:pt x="3" y="237"/>
                  </a:lnTo>
                  <a:lnTo>
                    <a:pt x="7" y="241"/>
                  </a:lnTo>
                  <a:lnTo>
                    <a:pt x="11" y="243"/>
                  </a:lnTo>
                  <a:lnTo>
                    <a:pt x="15" y="245"/>
                  </a:lnTo>
                  <a:lnTo>
                    <a:pt x="22" y="246"/>
                  </a:lnTo>
                  <a:lnTo>
                    <a:pt x="29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44" y="247"/>
                  </a:lnTo>
                  <a:lnTo>
                    <a:pt x="50" y="246"/>
                  </a:lnTo>
                  <a:lnTo>
                    <a:pt x="57" y="245"/>
                  </a:lnTo>
                  <a:lnTo>
                    <a:pt x="63" y="243"/>
                  </a:lnTo>
                  <a:lnTo>
                    <a:pt x="67" y="241"/>
                  </a:lnTo>
                  <a:lnTo>
                    <a:pt x="70" y="237"/>
                  </a:lnTo>
                  <a:lnTo>
                    <a:pt x="72" y="234"/>
                  </a:lnTo>
                  <a:lnTo>
                    <a:pt x="73" y="23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56" y="9"/>
                  </a:lnTo>
                  <a:lnTo>
                    <a:pt x="39" y="18"/>
                  </a:lnTo>
                  <a:lnTo>
                    <a:pt x="20" y="25"/>
                  </a:lnTo>
                  <a:lnTo>
                    <a:pt x="0" y="29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44"/>
            <p:cNvSpPr>
              <a:spLocks/>
            </p:cNvSpPr>
            <p:nvPr/>
          </p:nvSpPr>
          <p:spPr bwMode="auto">
            <a:xfrm flipH="1">
              <a:off x="6723564" y="2940550"/>
              <a:ext cx="74906" cy="137284"/>
            </a:xfrm>
            <a:custGeom>
              <a:avLst/>
              <a:gdLst>
                <a:gd name="T0" fmla="*/ 37 w 73"/>
                <a:gd name="T1" fmla="*/ 0 h 156"/>
                <a:gd name="T2" fmla="*/ 37 w 73"/>
                <a:gd name="T3" fmla="*/ 0 h 156"/>
                <a:gd name="T4" fmla="*/ 29 w 73"/>
                <a:gd name="T5" fmla="*/ 0 h 156"/>
                <a:gd name="T6" fmla="*/ 22 w 73"/>
                <a:gd name="T7" fmla="*/ 1 h 156"/>
                <a:gd name="T8" fmla="*/ 15 w 73"/>
                <a:gd name="T9" fmla="*/ 3 h 156"/>
                <a:gd name="T10" fmla="*/ 11 w 73"/>
                <a:gd name="T11" fmla="*/ 5 h 156"/>
                <a:gd name="T12" fmla="*/ 7 w 73"/>
                <a:gd name="T13" fmla="*/ 7 h 156"/>
                <a:gd name="T14" fmla="*/ 3 w 73"/>
                <a:gd name="T15" fmla="*/ 10 h 156"/>
                <a:gd name="T16" fmla="*/ 1 w 73"/>
                <a:gd name="T17" fmla="*/ 13 h 156"/>
                <a:gd name="T18" fmla="*/ 0 w 73"/>
                <a:gd name="T19" fmla="*/ 17 h 156"/>
                <a:gd name="T20" fmla="*/ 0 w 73"/>
                <a:gd name="T21" fmla="*/ 156 h 156"/>
                <a:gd name="T22" fmla="*/ 0 w 73"/>
                <a:gd name="T23" fmla="*/ 156 h 156"/>
                <a:gd name="T24" fmla="*/ 20 w 73"/>
                <a:gd name="T25" fmla="*/ 152 h 156"/>
                <a:gd name="T26" fmla="*/ 39 w 73"/>
                <a:gd name="T27" fmla="*/ 145 h 156"/>
                <a:gd name="T28" fmla="*/ 56 w 73"/>
                <a:gd name="T29" fmla="*/ 136 h 156"/>
                <a:gd name="T30" fmla="*/ 73 w 73"/>
                <a:gd name="T31" fmla="*/ 127 h 156"/>
                <a:gd name="T32" fmla="*/ 73 w 73"/>
                <a:gd name="T33" fmla="*/ 17 h 156"/>
                <a:gd name="T34" fmla="*/ 73 w 73"/>
                <a:gd name="T35" fmla="*/ 17 h 156"/>
                <a:gd name="T36" fmla="*/ 72 w 73"/>
                <a:gd name="T37" fmla="*/ 13 h 156"/>
                <a:gd name="T38" fmla="*/ 70 w 73"/>
                <a:gd name="T39" fmla="*/ 10 h 156"/>
                <a:gd name="T40" fmla="*/ 67 w 73"/>
                <a:gd name="T41" fmla="*/ 7 h 156"/>
                <a:gd name="T42" fmla="*/ 63 w 73"/>
                <a:gd name="T43" fmla="*/ 5 h 156"/>
                <a:gd name="T44" fmla="*/ 57 w 73"/>
                <a:gd name="T45" fmla="*/ 3 h 156"/>
                <a:gd name="T46" fmla="*/ 50 w 73"/>
                <a:gd name="T47" fmla="*/ 1 h 156"/>
                <a:gd name="T48" fmla="*/ 44 w 73"/>
                <a:gd name="T49" fmla="*/ 0 h 156"/>
                <a:gd name="T50" fmla="*/ 37 w 73"/>
                <a:gd name="T51" fmla="*/ 0 h 156"/>
                <a:gd name="T52" fmla="*/ 37 w 73"/>
                <a:gd name="T5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56">
                  <a:moveTo>
                    <a:pt x="37" y="0"/>
                  </a:moveTo>
                  <a:lnTo>
                    <a:pt x="37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7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0" y="152"/>
                  </a:lnTo>
                  <a:lnTo>
                    <a:pt x="39" y="145"/>
                  </a:lnTo>
                  <a:lnTo>
                    <a:pt x="56" y="136"/>
                  </a:lnTo>
                  <a:lnTo>
                    <a:pt x="73" y="12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3"/>
                  </a:lnTo>
                  <a:lnTo>
                    <a:pt x="70" y="10"/>
                  </a:lnTo>
                  <a:lnTo>
                    <a:pt x="67" y="7"/>
                  </a:lnTo>
                  <a:lnTo>
                    <a:pt x="63" y="5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45"/>
            <p:cNvSpPr>
              <a:spLocks/>
            </p:cNvSpPr>
            <p:nvPr/>
          </p:nvSpPr>
          <p:spPr bwMode="auto">
            <a:xfrm flipH="1">
              <a:off x="8009458" y="2722145"/>
              <a:ext cx="74906" cy="137284"/>
            </a:xfrm>
            <a:custGeom>
              <a:avLst/>
              <a:gdLst>
                <a:gd name="T0" fmla="*/ 73 w 73"/>
                <a:gd name="T1" fmla="*/ 145 h 150"/>
                <a:gd name="T2" fmla="*/ 73 w 73"/>
                <a:gd name="T3" fmla="*/ 16 h 150"/>
                <a:gd name="T4" fmla="*/ 73 w 73"/>
                <a:gd name="T5" fmla="*/ 16 h 150"/>
                <a:gd name="T6" fmla="*/ 73 w 73"/>
                <a:gd name="T7" fmla="*/ 13 h 150"/>
                <a:gd name="T8" fmla="*/ 70 w 73"/>
                <a:gd name="T9" fmla="*/ 10 h 150"/>
                <a:gd name="T10" fmla="*/ 67 w 73"/>
                <a:gd name="T11" fmla="*/ 8 h 150"/>
                <a:gd name="T12" fmla="*/ 63 w 73"/>
                <a:gd name="T13" fmla="*/ 5 h 150"/>
                <a:gd name="T14" fmla="*/ 57 w 73"/>
                <a:gd name="T15" fmla="*/ 2 h 150"/>
                <a:gd name="T16" fmla="*/ 50 w 73"/>
                <a:gd name="T17" fmla="*/ 1 h 150"/>
                <a:gd name="T18" fmla="*/ 43 w 73"/>
                <a:gd name="T19" fmla="*/ 0 h 150"/>
                <a:gd name="T20" fmla="*/ 37 w 73"/>
                <a:gd name="T21" fmla="*/ 0 h 150"/>
                <a:gd name="T22" fmla="*/ 37 w 73"/>
                <a:gd name="T23" fmla="*/ 0 h 150"/>
                <a:gd name="T24" fmla="*/ 29 w 73"/>
                <a:gd name="T25" fmla="*/ 0 h 150"/>
                <a:gd name="T26" fmla="*/ 22 w 73"/>
                <a:gd name="T27" fmla="*/ 1 h 150"/>
                <a:gd name="T28" fmla="*/ 17 w 73"/>
                <a:gd name="T29" fmla="*/ 2 h 150"/>
                <a:gd name="T30" fmla="*/ 11 w 73"/>
                <a:gd name="T31" fmla="*/ 5 h 150"/>
                <a:gd name="T32" fmla="*/ 6 w 73"/>
                <a:gd name="T33" fmla="*/ 8 h 150"/>
                <a:gd name="T34" fmla="*/ 3 w 73"/>
                <a:gd name="T35" fmla="*/ 10 h 150"/>
                <a:gd name="T36" fmla="*/ 1 w 73"/>
                <a:gd name="T37" fmla="*/ 13 h 150"/>
                <a:gd name="T38" fmla="*/ 0 w 73"/>
                <a:gd name="T39" fmla="*/ 16 h 150"/>
                <a:gd name="T40" fmla="*/ 0 w 73"/>
                <a:gd name="T41" fmla="*/ 144 h 150"/>
                <a:gd name="T42" fmla="*/ 0 w 73"/>
                <a:gd name="T43" fmla="*/ 144 h 150"/>
                <a:gd name="T44" fmla="*/ 19 w 73"/>
                <a:gd name="T45" fmla="*/ 148 h 150"/>
                <a:gd name="T46" fmla="*/ 37 w 73"/>
                <a:gd name="T47" fmla="*/ 150 h 150"/>
                <a:gd name="T48" fmla="*/ 46 w 73"/>
                <a:gd name="T49" fmla="*/ 149 h 150"/>
                <a:gd name="T50" fmla="*/ 55 w 73"/>
                <a:gd name="T51" fmla="*/ 149 h 150"/>
                <a:gd name="T52" fmla="*/ 64 w 73"/>
                <a:gd name="T53" fmla="*/ 147 h 150"/>
                <a:gd name="T54" fmla="*/ 73 w 73"/>
                <a:gd name="T55" fmla="*/ 145 h 150"/>
                <a:gd name="T56" fmla="*/ 73 w 73"/>
                <a:gd name="T57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50">
                  <a:moveTo>
                    <a:pt x="73" y="145"/>
                  </a:moveTo>
                  <a:lnTo>
                    <a:pt x="73" y="16"/>
                  </a:lnTo>
                  <a:lnTo>
                    <a:pt x="73" y="16"/>
                  </a:lnTo>
                  <a:lnTo>
                    <a:pt x="73" y="13"/>
                  </a:lnTo>
                  <a:lnTo>
                    <a:pt x="70" y="10"/>
                  </a:lnTo>
                  <a:lnTo>
                    <a:pt x="67" y="8"/>
                  </a:lnTo>
                  <a:lnTo>
                    <a:pt x="63" y="5"/>
                  </a:lnTo>
                  <a:lnTo>
                    <a:pt x="57" y="2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9" y="148"/>
                  </a:lnTo>
                  <a:lnTo>
                    <a:pt x="37" y="150"/>
                  </a:lnTo>
                  <a:lnTo>
                    <a:pt x="46" y="149"/>
                  </a:lnTo>
                  <a:lnTo>
                    <a:pt x="55" y="149"/>
                  </a:lnTo>
                  <a:lnTo>
                    <a:pt x="64" y="147"/>
                  </a:lnTo>
                  <a:lnTo>
                    <a:pt x="73" y="145"/>
                  </a:lnTo>
                  <a:lnTo>
                    <a:pt x="73" y="145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46"/>
            <p:cNvSpPr>
              <a:spLocks/>
            </p:cNvSpPr>
            <p:nvPr/>
          </p:nvSpPr>
          <p:spPr bwMode="auto">
            <a:xfrm flipH="1">
              <a:off x="8009458" y="2853188"/>
              <a:ext cx="74906" cy="205925"/>
            </a:xfrm>
            <a:custGeom>
              <a:avLst/>
              <a:gdLst>
                <a:gd name="T0" fmla="*/ 0 w 73"/>
                <a:gd name="T1" fmla="*/ 0 h 234"/>
                <a:gd name="T2" fmla="*/ 0 w 73"/>
                <a:gd name="T3" fmla="*/ 218 h 234"/>
                <a:gd name="T4" fmla="*/ 0 w 73"/>
                <a:gd name="T5" fmla="*/ 218 h 234"/>
                <a:gd name="T6" fmla="*/ 1 w 73"/>
                <a:gd name="T7" fmla="*/ 221 h 234"/>
                <a:gd name="T8" fmla="*/ 3 w 73"/>
                <a:gd name="T9" fmla="*/ 224 h 234"/>
                <a:gd name="T10" fmla="*/ 6 w 73"/>
                <a:gd name="T11" fmla="*/ 227 h 234"/>
                <a:gd name="T12" fmla="*/ 11 w 73"/>
                <a:gd name="T13" fmla="*/ 230 h 234"/>
                <a:gd name="T14" fmla="*/ 17 w 73"/>
                <a:gd name="T15" fmla="*/ 232 h 234"/>
                <a:gd name="T16" fmla="*/ 22 w 73"/>
                <a:gd name="T17" fmla="*/ 233 h 234"/>
                <a:gd name="T18" fmla="*/ 29 w 73"/>
                <a:gd name="T19" fmla="*/ 234 h 234"/>
                <a:gd name="T20" fmla="*/ 37 w 73"/>
                <a:gd name="T21" fmla="*/ 234 h 234"/>
                <a:gd name="T22" fmla="*/ 37 w 73"/>
                <a:gd name="T23" fmla="*/ 234 h 234"/>
                <a:gd name="T24" fmla="*/ 43 w 73"/>
                <a:gd name="T25" fmla="*/ 234 h 234"/>
                <a:gd name="T26" fmla="*/ 50 w 73"/>
                <a:gd name="T27" fmla="*/ 233 h 234"/>
                <a:gd name="T28" fmla="*/ 57 w 73"/>
                <a:gd name="T29" fmla="*/ 232 h 234"/>
                <a:gd name="T30" fmla="*/ 63 w 73"/>
                <a:gd name="T31" fmla="*/ 230 h 234"/>
                <a:gd name="T32" fmla="*/ 67 w 73"/>
                <a:gd name="T33" fmla="*/ 227 h 234"/>
                <a:gd name="T34" fmla="*/ 70 w 73"/>
                <a:gd name="T35" fmla="*/ 224 h 234"/>
                <a:gd name="T36" fmla="*/ 73 w 73"/>
                <a:gd name="T37" fmla="*/ 221 h 234"/>
                <a:gd name="T38" fmla="*/ 73 w 73"/>
                <a:gd name="T39" fmla="*/ 218 h 234"/>
                <a:gd name="T40" fmla="*/ 73 w 73"/>
                <a:gd name="T41" fmla="*/ 1 h 234"/>
                <a:gd name="T42" fmla="*/ 73 w 73"/>
                <a:gd name="T43" fmla="*/ 1 h 234"/>
                <a:gd name="T44" fmla="*/ 64 w 73"/>
                <a:gd name="T45" fmla="*/ 3 h 234"/>
                <a:gd name="T46" fmla="*/ 55 w 73"/>
                <a:gd name="T47" fmla="*/ 5 h 234"/>
                <a:gd name="T48" fmla="*/ 46 w 73"/>
                <a:gd name="T49" fmla="*/ 5 h 234"/>
                <a:gd name="T50" fmla="*/ 37 w 73"/>
                <a:gd name="T51" fmla="*/ 6 h 234"/>
                <a:gd name="T52" fmla="*/ 19 w 73"/>
                <a:gd name="T53" fmla="*/ 4 h 234"/>
                <a:gd name="T54" fmla="*/ 0 w 73"/>
                <a:gd name="T55" fmla="*/ 0 h 234"/>
                <a:gd name="T56" fmla="*/ 0 w 73"/>
                <a:gd name="T5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234">
                  <a:moveTo>
                    <a:pt x="0" y="0"/>
                  </a:moveTo>
                  <a:lnTo>
                    <a:pt x="0" y="218"/>
                  </a:lnTo>
                  <a:lnTo>
                    <a:pt x="0" y="218"/>
                  </a:lnTo>
                  <a:lnTo>
                    <a:pt x="1" y="221"/>
                  </a:lnTo>
                  <a:lnTo>
                    <a:pt x="3" y="224"/>
                  </a:lnTo>
                  <a:lnTo>
                    <a:pt x="6" y="227"/>
                  </a:lnTo>
                  <a:lnTo>
                    <a:pt x="11" y="230"/>
                  </a:lnTo>
                  <a:lnTo>
                    <a:pt x="17" y="232"/>
                  </a:lnTo>
                  <a:lnTo>
                    <a:pt x="22" y="233"/>
                  </a:lnTo>
                  <a:lnTo>
                    <a:pt x="29" y="234"/>
                  </a:lnTo>
                  <a:lnTo>
                    <a:pt x="37" y="234"/>
                  </a:lnTo>
                  <a:lnTo>
                    <a:pt x="37" y="234"/>
                  </a:lnTo>
                  <a:lnTo>
                    <a:pt x="43" y="234"/>
                  </a:lnTo>
                  <a:lnTo>
                    <a:pt x="50" y="233"/>
                  </a:lnTo>
                  <a:lnTo>
                    <a:pt x="57" y="232"/>
                  </a:lnTo>
                  <a:lnTo>
                    <a:pt x="63" y="230"/>
                  </a:lnTo>
                  <a:lnTo>
                    <a:pt x="67" y="227"/>
                  </a:lnTo>
                  <a:lnTo>
                    <a:pt x="70" y="224"/>
                  </a:lnTo>
                  <a:lnTo>
                    <a:pt x="73" y="221"/>
                  </a:lnTo>
                  <a:lnTo>
                    <a:pt x="73" y="218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5" y="5"/>
                  </a:lnTo>
                  <a:lnTo>
                    <a:pt x="46" y="5"/>
                  </a:lnTo>
                  <a:lnTo>
                    <a:pt x="37" y="6"/>
                  </a:lnTo>
                  <a:lnTo>
                    <a:pt x="19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47"/>
            <p:cNvSpPr>
              <a:spLocks/>
            </p:cNvSpPr>
            <p:nvPr/>
          </p:nvSpPr>
          <p:spPr bwMode="auto">
            <a:xfrm flipH="1">
              <a:off x="6667384" y="2534940"/>
              <a:ext cx="1466918" cy="574095"/>
            </a:xfrm>
            <a:custGeom>
              <a:avLst/>
              <a:gdLst>
                <a:gd name="T0" fmla="*/ 443 w 1411"/>
                <a:gd name="T1" fmla="*/ 0 h 645"/>
                <a:gd name="T2" fmla="*/ 0 w 1411"/>
                <a:gd name="T3" fmla="*/ 202 h 645"/>
                <a:gd name="T4" fmla="*/ 968 w 1411"/>
                <a:gd name="T5" fmla="*/ 645 h 645"/>
                <a:gd name="T6" fmla="*/ 1411 w 1411"/>
                <a:gd name="T7" fmla="*/ 442 h 645"/>
                <a:gd name="T8" fmla="*/ 443 w 1411"/>
                <a:gd name="T9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1" h="645">
                  <a:moveTo>
                    <a:pt x="443" y="0"/>
                  </a:moveTo>
                  <a:lnTo>
                    <a:pt x="0" y="202"/>
                  </a:lnTo>
                  <a:lnTo>
                    <a:pt x="968" y="645"/>
                  </a:lnTo>
                  <a:lnTo>
                    <a:pt x="1411" y="44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359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48"/>
            <p:cNvSpPr>
              <a:spLocks/>
            </p:cNvSpPr>
            <p:nvPr/>
          </p:nvSpPr>
          <p:spPr bwMode="auto">
            <a:xfrm flipH="1">
              <a:off x="7129307" y="2715904"/>
              <a:ext cx="1004995" cy="449292"/>
            </a:xfrm>
            <a:custGeom>
              <a:avLst/>
              <a:gdLst>
                <a:gd name="T0" fmla="*/ 968 w 968"/>
                <a:gd name="T1" fmla="*/ 504 h 504"/>
                <a:gd name="T2" fmla="*/ 0 w 968"/>
                <a:gd name="T3" fmla="*/ 60 h 504"/>
                <a:gd name="T4" fmla="*/ 0 w 968"/>
                <a:gd name="T5" fmla="*/ 0 h 504"/>
                <a:gd name="T6" fmla="*/ 968 w 968"/>
                <a:gd name="T7" fmla="*/ 443 h 504"/>
                <a:gd name="T8" fmla="*/ 968 w 968"/>
                <a:gd name="T9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504">
                  <a:moveTo>
                    <a:pt x="968" y="504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968" y="443"/>
                  </a:lnTo>
                  <a:lnTo>
                    <a:pt x="968" y="504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49"/>
            <p:cNvSpPr>
              <a:spLocks/>
            </p:cNvSpPr>
            <p:nvPr/>
          </p:nvSpPr>
          <p:spPr bwMode="auto">
            <a:xfrm flipH="1">
              <a:off x="6667384" y="2928070"/>
              <a:ext cx="461923" cy="237126"/>
            </a:xfrm>
            <a:custGeom>
              <a:avLst/>
              <a:gdLst>
                <a:gd name="T0" fmla="*/ 0 w 443"/>
                <a:gd name="T1" fmla="*/ 264 h 264"/>
                <a:gd name="T2" fmla="*/ 443 w 443"/>
                <a:gd name="T3" fmla="*/ 61 h 264"/>
                <a:gd name="T4" fmla="*/ 443 w 443"/>
                <a:gd name="T5" fmla="*/ 0 h 264"/>
                <a:gd name="T6" fmla="*/ 0 w 443"/>
                <a:gd name="T7" fmla="*/ 203 h 264"/>
                <a:gd name="T8" fmla="*/ 0 w 443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64">
                  <a:moveTo>
                    <a:pt x="0" y="264"/>
                  </a:moveTo>
                  <a:lnTo>
                    <a:pt x="443" y="61"/>
                  </a:lnTo>
                  <a:lnTo>
                    <a:pt x="443" y="0"/>
                  </a:lnTo>
                  <a:lnTo>
                    <a:pt x="0" y="203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50"/>
            <p:cNvSpPr>
              <a:spLocks/>
            </p:cNvSpPr>
            <p:nvPr/>
          </p:nvSpPr>
          <p:spPr bwMode="auto">
            <a:xfrm flipH="1">
              <a:off x="7185487" y="2759586"/>
              <a:ext cx="268415" cy="99843"/>
            </a:xfrm>
            <a:custGeom>
              <a:avLst/>
              <a:gdLst>
                <a:gd name="T0" fmla="*/ 177 w 257"/>
                <a:gd name="T1" fmla="*/ 108 h 108"/>
                <a:gd name="T2" fmla="*/ 257 w 257"/>
                <a:gd name="T3" fmla="*/ 72 h 108"/>
                <a:gd name="T4" fmla="*/ 89 w 257"/>
                <a:gd name="T5" fmla="*/ 0 h 108"/>
                <a:gd name="T6" fmla="*/ 0 w 257"/>
                <a:gd name="T7" fmla="*/ 33 h 108"/>
                <a:gd name="T8" fmla="*/ 177 w 257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08">
                  <a:moveTo>
                    <a:pt x="177" y="108"/>
                  </a:moveTo>
                  <a:lnTo>
                    <a:pt x="257" y="72"/>
                  </a:lnTo>
                  <a:lnTo>
                    <a:pt x="89" y="0"/>
                  </a:lnTo>
                  <a:lnTo>
                    <a:pt x="0" y="33"/>
                  </a:lnTo>
                  <a:lnTo>
                    <a:pt x="177" y="108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51"/>
            <p:cNvSpPr>
              <a:spLocks/>
            </p:cNvSpPr>
            <p:nvPr/>
          </p:nvSpPr>
          <p:spPr bwMode="auto">
            <a:xfrm flipH="1">
              <a:off x="7185487" y="2572381"/>
              <a:ext cx="199751" cy="255847"/>
            </a:xfrm>
            <a:custGeom>
              <a:avLst/>
              <a:gdLst>
                <a:gd name="T0" fmla="*/ 193 w 193"/>
                <a:gd name="T1" fmla="*/ 281 h 281"/>
                <a:gd name="T2" fmla="*/ 25 w 193"/>
                <a:gd name="T3" fmla="*/ 209 h 281"/>
                <a:gd name="T4" fmla="*/ 0 w 193"/>
                <a:gd name="T5" fmla="*/ 0 h 281"/>
                <a:gd name="T6" fmla="*/ 105 w 193"/>
                <a:gd name="T7" fmla="*/ 41 h 281"/>
                <a:gd name="T8" fmla="*/ 193 w 193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81">
                  <a:moveTo>
                    <a:pt x="193" y="281"/>
                  </a:moveTo>
                  <a:lnTo>
                    <a:pt x="25" y="209"/>
                  </a:lnTo>
                  <a:lnTo>
                    <a:pt x="0" y="0"/>
                  </a:lnTo>
                  <a:lnTo>
                    <a:pt x="105" y="41"/>
                  </a:lnTo>
                  <a:lnTo>
                    <a:pt x="193" y="281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52"/>
            <p:cNvSpPr>
              <a:spLocks/>
            </p:cNvSpPr>
            <p:nvPr/>
          </p:nvSpPr>
          <p:spPr bwMode="auto">
            <a:xfrm flipH="1">
              <a:off x="7029432" y="2347735"/>
              <a:ext cx="511861" cy="474252"/>
            </a:xfrm>
            <a:custGeom>
              <a:avLst/>
              <a:gdLst>
                <a:gd name="T0" fmla="*/ 491 w 491"/>
                <a:gd name="T1" fmla="*/ 505 h 527"/>
                <a:gd name="T2" fmla="*/ 491 w 491"/>
                <a:gd name="T3" fmla="*/ 505 h 527"/>
                <a:gd name="T4" fmla="*/ 491 w 491"/>
                <a:gd name="T5" fmla="*/ 512 h 527"/>
                <a:gd name="T6" fmla="*/ 489 w 491"/>
                <a:gd name="T7" fmla="*/ 518 h 527"/>
                <a:gd name="T8" fmla="*/ 486 w 491"/>
                <a:gd name="T9" fmla="*/ 522 h 527"/>
                <a:gd name="T10" fmla="*/ 480 w 491"/>
                <a:gd name="T11" fmla="*/ 525 h 527"/>
                <a:gd name="T12" fmla="*/ 475 w 491"/>
                <a:gd name="T13" fmla="*/ 527 h 527"/>
                <a:gd name="T14" fmla="*/ 469 w 491"/>
                <a:gd name="T15" fmla="*/ 527 h 527"/>
                <a:gd name="T16" fmla="*/ 461 w 491"/>
                <a:gd name="T17" fmla="*/ 526 h 527"/>
                <a:gd name="T18" fmla="*/ 453 w 491"/>
                <a:gd name="T19" fmla="*/ 524 h 527"/>
                <a:gd name="T20" fmla="*/ 38 w 491"/>
                <a:gd name="T21" fmla="*/ 334 h 527"/>
                <a:gd name="T22" fmla="*/ 38 w 491"/>
                <a:gd name="T23" fmla="*/ 334 h 527"/>
                <a:gd name="T24" fmla="*/ 30 w 491"/>
                <a:gd name="T25" fmla="*/ 330 h 527"/>
                <a:gd name="T26" fmla="*/ 24 w 491"/>
                <a:gd name="T27" fmla="*/ 324 h 527"/>
                <a:gd name="T28" fmla="*/ 17 w 491"/>
                <a:gd name="T29" fmla="*/ 318 h 527"/>
                <a:gd name="T30" fmla="*/ 11 w 491"/>
                <a:gd name="T31" fmla="*/ 310 h 527"/>
                <a:gd name="T32" fmla="*/ 7 w 491"/>
                <a:gd name="T33" fmla="*/ 303 h 527"/>
                <a:gd name="T34" fmla="*/ 3 w 491"/>
                <a:gd name="T35" fmla="*/ 295 h 527"/>
                <a:gd name="T36" fmla="*/ 1 w 491"/>
                <a:gd name="T37" fmla="*/ 286 h 527"/>
                <a:gd name="T38" fmla="*/ 0 w 491"/>
                <a:gd name="T39" fmla="*/ 279 h 527"/>
                <a:gd name="T40" fmla="*/ 0 w 491"/>
                <a:gd name="T41" fmla="*/ 24 h 527"/>
                <a:gd name="T42" fmla="*/ 0 w 491"/>
                <a:gd name="T43" fmla="*/ 24 h 527"/>
                <a:gd name="T44" fmla="*/ 1 w 491"/>
                <a:gd name="T45" fmla="*/ 16 h 527"/>
                <a:gd name="T46" fmla="*/ 3 w 491"/>
                <a:gd name="T47" fmla="*/ 11 h 527"/>
                <a:gd name="T48" fmla="*/ 7 w 491"/>
                <a:gd name="T49" fmla="*/ 6 h 527"/>
                <a:gd name="T50" fmla="*/ 11 w 491"/>
                <a:gd name="T51" fmla="*/ 2 h 527"/>
                <a:gd name="T52" fmla="*/ 17 w 491"/>
                <a:gd name="T53" fmla="*/ 1 h 527"/>
                <a:gd name="T54" fmla="*/ 24 w 491"/>
                <a:gd name="T55" fmla="*/ 0 h 527"/>
                <a:gd name="T56" fmla="*/ 30 w 491"/>
                <a:gd name="T57" fmla="*/ 1 h 527"/>
                <a:gd name="T58" fmla="*/ 38 w 491"/>
                <a:gd name="T59" fmla="*/ 5 h 527"/>
                <a:gd name="T60" fmla="*/ 453 w 491"/>
                <a:gd name="T61" fmla="*/ 195 h 527"/>
                <a:gd name="T62" fmla="*/ 453 w 491"/>
                <a:gd name="T63" fmla="*/ 195 h 527"/>
                <a:gd name="T64" fmla="*/ 461 w 491"/>
                <a:gd name="T65" fmla="*/ 199 h 527"/>
                <a:gd name="T66" fmla="*/ 469 w 491"/>
                <a:gd name="T67" fmla="*/ 204 h 527"/>
                <a:gd name="T68" fmla="*/ 475 w 491"/>
                <a:gd name="T69" fmla="*/ 211 h 527"/>
                <a:gd name="T70" fmla="*/ 480 w 491"/>
                <a:gd name="T71" fmla="*/ 218 h 527"/>
                <a:gd name="T72" fmla="*/ 486 w 491"/>
                <a:gd name="T73" fmla="*/ 226 h 527"/>
                <a:gd name="T74" fmla="*/ 489 w 491"/>
                <a:gd name="T75" fmla="*/ 234 h 527"/>
                <a:gd name="T76" fmla="*/ 491 w 491"/>
                <a:gd name="T77" fmla="*/ 241 h 527"/>
                <a:gd name="T78" fmla="*/ 491 w 491"/>
                <a:gd name="T79" fmla="*/ 250 h 527"/>
                <a:gd name="T80" fmla="*/ 491 w 491"/>
                <a:gd name="T81" fmla="*/ 505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527">
                  <a:moveTo>
                    <a:pt x="491" y="505"/>
                  </a:moveTo>
                  <a:lnTo>
                    <a:pt x="491" y="505"/>
                  </a:lnTo>
                  <a:lnTo>
                    <a:pt x="491" y="512"/>
                  </a:lnTo>
                  <a:lnTo>
                    <a:pt x="489" y="518"/>
                  </a:lnTo>
                  <a:lnTo>
                    <a:pt x="486" y="522"/>
                  </a:lnTo>
                  <a:lnTo>
                    <a:pt x="480" y="525"/>
                  </a:lnTo>
                  <a:lnTo>
                    <a:pt x="475" y="527"/>
                  </a:lnTo>
                  <a:lnTo>
                    <a:pt x="469" y="527"/>
                  </a:lnTo>
                  <a:lnTo>
                    <a:pt x="461" y="526"/>
                  </a:lnTo>
                  <a:lnTo>
                    <a:pt x="453" y="524"/>
                  </a:lnTo>
                  <a:lnTo>
                    <a:pt x="38" y="334"/>
                  </a:lnTo>
                  <a:lnTo>
                    <a:pt x="38" y="334"/>
                  </a:lnTo>
                  <a:lnTo>
                    <a:pt x="30" y="330"/>
                  </a:lnTo>
                  <a:lnTo>
                    <a:pt x="24" y="324"/>
                  </a:lnTo>
                  <a:lnTo>
                    <a:pt x="17" y="318"/>
                  </a:lnTo>
                  <a:lnTo>
                    <a:pt x="11" y="310"/>
                  </a:lnTo>
                  <a:lnTo>
                    <a:pt x="7" y="303"/>
                  </a:lnTo>
                  <a:lnTo>
                    <a:pt x="3" y="295"/>
                  </a:lnTo>
                  <a:lnTo>
                    <a:pt x="1" y="286"/>
                  </a:lnTo>
                  <a:lnTo>
                    <a:pt x="0" y="27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1" y="2"/>
                  </a:lnTo>
                  <a:lnTo>
                    <a:pt x="17" y="1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8" y="5"/>
                  </a:lnTo>
                  <a:lnTo>
                    <a:pt x="453" y="195"/>
                  </a:lnTo>
                  <a:lnTo>
                    <a:pt x="453" y="195"/>
                  </a:lnTo>
                  <a:lnTo>
                    <a:pt x="461" y="199"/>
                  </a:lnTo>
                  <a:lnTo>
                    <a:pt x="469" y="204"/>
                  </a:lnTo>
                  <a:lnTo>
                    <a:pt x="475" y="211"/>
                  </a:lnTo>
                  <a:lnTo>
                    <a:pt x="480" y="218"/>
                  </a:lnTo>
                  <a:lnTo>
                    <a:pt x="486" y="226"/>
                  </a:lnTo>
                  <a:lnTo>
                    <a:pt x="489" y="234"/>
                  </a:lnTo>
                  <a:lnTo>
                    <a:pt x="491" y="241"/>
                  </a:lnTo>
                  <a:lnTo>
                    <a:pt x="491" y="250"/>
                  </a:lnTo>
                  <a:lnTo>
                    <a:pt x="491" y="505"/>
                  </a:lnTo>
                  <a:close/>
                </a:path>
              </a:pathLst>
            </a:custGeom>
            <a:solidFill>
              <a:srgbClr val="88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53"/>
            <p:cNvSpPr>
              <a:spLocks/>
            </p:cNvSpPr>
            <p:nvPr/>
          </p:nvSpPr>
          <p:spPr bwMode="auto">
            <a:xfrm flipH="1">
              <a:off x="7041916" y="2353975"/>
              <a:ext cx="511861" cy="474252"/>
            </a:xfrm>
            <a:custGeom>
              <a:avLst/>
              <a:gdLst>
                <a:gd name="T0" fmla="*/ 453 w 491"/>
                <a:gd name="T1" fmla="*/ 194 h 528"/>
                <a:gd name="T2" fmla="*/ 38 w 491"/>
                <a:gd name="T3" fmla="*/ 4 h 528"/>
                <a:gd name="T4" fmla="*/ 38 w 491"/>
                <a:gd name="T5" fmla="*/ 4 h 528"/>
                <a:gd name="T6" fmla="*/ 30 w 491"/>
                <a:gd name="T7" fmla="*/ 1 h 528"/>
                <a:gd name="T8" fmla="*/ 22 w 491"/>
                <a:gd name="T9" fmla="*/ 0 h 528"/>
                <a:gd name="T10" fmla="*/ 17 w 491"/>
                <a:gd name="T11" fmla="*/ 1 h 528"/>
                <a:gd name="T12" fmla="*/ 11 w 491"/>
                <a:gd name="T13" fmla="*/ 2 h 528"/>
                <a:gd name="T14" fmla="*/ 6 w 491"/>
                <a:gd name="T15" fmla="*/ 5 h 528"/>
                <a:gd name="T16" fmla="*/ 2 w 491"/>
                <a:gd name="T17" fmla="*/ 10 h 528"/>
                <a:gd name="T18" fmla="*/ 0 w 491"/>
                <a:gd name="T19" fmla="*/ 16 h 528"/>
                <a:gd name="T20" fmla="*/ 0 w 491"/>
                <a:gd name="T21" fmla="*/ 23 h 528"/>
                <a:gd name="T22" fmla="*/ 0 w 491"/>
                <a:gd name="T23" fmla="*/ 278 h 528"/>
                <a:gd name="T24" fmla="*/ 0 w 491"/>
                <a:gd name="T25" fmla="*/ 278 h 528"/>
                <a:gd name="T26" fmla="*/ 0 w 491"/>
                <a:gd name="T27" fmla="*/ 286 h 528"/>
                <a:gd name="T28" fmla="*/ 2 w 491"/>
                <a:gd name="T29" fmla="*/ 294 h 528"/>
                <a:gd name="T30" fmla="*/ 6 w 491"/>
                <a:gd name="T31" fmla="*/ 302 h 528"/>
                <a:gd name="T32" fmla="*/ 11 w 491"/>
                <a:gd name="T33" fmla="*/ 310 h 528"/>
                <a:gd name="T34" fmla="*/ 17 w 491"/>
                <a:gd name="T35" fmla="*/ 317 h 528"/>
                <a:gd name="T36" fmla="*/ 22 w 491"/>
                <a:gd name="T37" fmla="*/ 324 h 528"/>
                <a:gd name="T38" fmla="*/ 30 w 491"/>
                <a:gd name="T39" fmla="*/ 329 h 528"/>
                <a:gd name="T40" fmla="*/ 38 w 491"/>
                <a:gd name="T41" fmla="*/ 333 h 528"/>
                <a:gd name="T42" fmla="*/ 131 w 491"/>
                <a:gd name="T43" fmla="*/ 375 h 528"/>
                <a:gd name="T44" fmla="*/ 304 w 491"/>
                <a:gd name="T45" fmla="*/ 455 h 528"/>
                <a:gd name="T46" fmla="*/ 453 w 491"/>
                <a:gd name="T47" fmla="*/ 523 h 528"/>
                <a:gd name="T48" fmla="*/ 453 w 491"/>
                <a:gd name="T49" fmla="*/ 523 h 528"/>
                <a:gd name="T50" fmla="*/ 459 w 491"/>
                <a:gd name="T51" fmla="*/ 526 h 528"/>
                <a:gd name="T52" fmla="*/ 463 w 491"/>
                <a:gd name="T53" fmla="*/ 527 h 528"/>
                <a:gd name="T54" fmla="*/ 463 w 491"/>
                <a:gd name="T55" fmla="*/ 527 h 528"/>
                <a:gd name="T56" fmla="*/ 469 w 491"/>
                <a:gd name="T57" fmla="*/ 528 h 528"/>
                <a:gd name="T58" fmla="*/ 475 w 491"/>
                <a:gd name="T59" fmla="*/ 527 h 528"/>
                <a:gd name="T60" fmla="*/ 479 w 491"/>
                <a:gd name="T61" fmla="*/ 526 h 528"/>
                <a:gd name="T62" fmla="*/ 483 w 491"/>
                <a:gd name="T63" fmla="*/ 522 h 528"/>
                <a:gd name="T64" fmla="*/ 487 w 491"/>
                <a:gd name="T65" fmla="*/ 519 h 528"/>
                <a:gd name="T66" fmla="*/ 489 w 491"/>
                <a:gd name="T67" fmla="*/ 515 h 528"/>
                <a:gd name="T68" fmla="*/ 490 w 491"/>
                <a:gd name="T69" fmla="*/ 510 h 528"/>
                <a:gd name="T70" fmla="*/ 491 w 491"/>
                <a:gd name="T71" fmla="*/ 504 h 528"/>
                <a:gd name="T72" fmla="*/ 491 w 491"/>
                <a:gd name="T73" fmla="*/ 249 h 528"/>
                <a:gd name="T74" fmla="*/ 491 w 491"/>
                <a:gd name="T75" fmla="*/ 249 h 528"/>
                <a:gd name="T76" fmla="*/ 490 w 491"/>
                <a:gd name="T77" fmla="*/ 240 h 528"/>
                <a:gd name="T78" fmla="*/ 488 w 491"/>
                <a:gd name="T79" fmla="*/ 233 h 528"/>
                <a:gd name="T80" fmla="*/ 485 w 491"/>
                <a:gd name="T81" fmla="*/ 225 h 528"/>
                <a:gd name="T82" fmla="*/ 480 w 491"/>
                <a:gd name="T83" fmla="*/ 218 h 528"/>
                <a:gd name="T84" fmla="*/ 475 w 491"/>
                <a:gd name="T85" fmla="*/ 210 h 528"/>
                <a:gd name="T86" fmla="*/ 468 w 491"/>
                <a:gd name="T87" fmla="*/ 204 h 528"/>
                <a:gd name="T88" fmla="*/ 460 w 491"/>
                <a:gd name="T89" fmla="*/ 198 h 528"/>
                <a:gd name="T90" fmla="*/ 453 w 491"/>
                <a:gd name="T91" fmla="*/ 194 h 528"/>
                <a:gd name="T92" fmla="*/ 453 w 491"/>
                <a:gd name="T93" fmla="*/ 194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528">
                  <a:moveTo>
                    <a:pt x="453" y="194"/>
                  </a:moveTo>
                  <a:lnTo>
                    <a:pt x="38" y="4"/>
                  </a:lnTo>
                  <a:lnTo>
                    <a:pt x="38" y="4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0" y="286"/>
                  </a:lnTo>
                  <a:lnTo>
                    <a:pt x="2" y="294"/>
                  </a:lnTo>
                  <a:lnTo>
                    <a:pt x="6" y="302"/>
                  </a:lnTo>
                  <a:lnTo>
                    <a:pt x="11" y="310"/>
                  </a:lnTo>
                  <a:lnTo>
                    <a:pt x="17" y="317"/>
                  </a:lnTo>
                  <a:lnTo>
                    <a:pt x="22" y="324"/>
                  </a:lnTo>
                  <a:lnTo>
                    <a:pt x="30" y="329"/>
                  </a:lnTo>
                  <a:lnTo>
                    <a:pt x="38" y="333"/>
                  </a:lnTo>
                  <a:lnTo>
                    <a:pt x="131" y="375"/>
                  </a:lnTo>
                  <a:lnTo>
                    <a:pt x="304" y="455"/>
                  </a:lnTo>
                  <a:lnTo>
                    <a:pt x="453" y="523"/>
                  </a:lnTo>
                  <a:lnTo>
                    <a:pt x="453" y="523"/>
                  </a:lnTo>
                  <a:lnTo>
                    <a:pt x="459" y="526"/>
                  </a:lnTo>
                  <a:lnTo>
                    <a:pt x="463" y="527"/>
                  </a:lnTo>
                  <a:lnTo>
                    <a:pt x="463" y="527"/>
                  </a:lnTo>
                  <a:lnTo>
                    <a:pt x="469" y="528"/>
                  </a:lnTo>
                  <a:lnTo>
                    <a:pt x="475" y="527"/>
                  </a:lnTo>
                  <a:lnTo>
                    <a:pt x="479" y="526"/>
                  </a:lnTo>
                  <a:lnTo>
                    <a:pt x="483" y="522"/>
                  </a:lnTo>
                  <a:lnTo>
                    <a:pt x="487" y="519"/>
                  </a:lnTo>
                  <a:lnTo>
                    <a:pt x="489" y="515"/>
                  </a:lnTo>
                  <a:lnTo>
                    <a:pt x="490" y="510"/>
                  </a:lnTo>
                  <a:lnTo>
                    <a:pt x="491" y="504"/>
                  </a:lnTo>
                  <a:lnTo>
                    <a:pt x="491" y="249"/>
                  </a:lnTo>
                  <a:lnTo>
                    <a:pt x="491" y="249"/>
                  </a:lnTo>
                  <a:lnTo>
                    <a:pt x="490" y="240"/>
                  </a:lnTo>
                  <a:lnTo>
                    <a:pt x="488" y="233"/>
                  </a:lnTo>
                  <a:lnTo>
                    <a:pt x="485" y="225"/>
                  </a:lnTo>
                  <a:lnTo>
                    <a:pt x="480" y="218"/>
                  </a:lnTo>
                  <a:lnTo>
                    <a:pt x="475" y="210"/>
                  </a:lnTo>
                  <a:lnTo>
                    <a:pt x="468" y="204"/>
                  </a:lnTo>
                  <a:lnTo>
                    <a:pt x="460" y="198"/>
                  </a:lnTo>
                  <a:lnTo>
                    <a:pt x="453" y="194"/>
                  </a:lnTo>
                  <a:lnTo>
                    <a:pt x="453" y="194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54"/>
            <p:cNvSpPr>
              <a:spLocks/>
            </p:cNvSpPr>
            <p:nvPr/>
          </p:nvSpPr>
          <p:spPr bwMode="auto">
            <a:xfrm flipH="1">
              <a:off x="7073127" y="2391416"/>
              <a:ext cx="449439" cy="361929"/>
            </a:xfrm>
            <a:custGeom>
              <a:avLst/>
              <a:gdLst>
                <a:gd name="T0" fmla="*/ 430 w 430"/>
                <a:gd name="T1" fmla="*/ 198 h 411"/>
                <a:gd name="T2" fmla="*/ 0 w 430"/>
                <a:gd name="T3" fmla="*/ 0 h 411"/>
                <a:gd name="T4" fmla="*/ 0 w 430"/>
                <a:gd name="T5" fmla="*/ 221 h 411"/>
                <a:gd name="T6" fmla="*/ 430 w 430"/>
                <a:gd name="T7" fmla="*/ 411 h 411"/>
                <a:gd name="T8" fmla="*/ 430 w 430"/>
                <a:gd name="T9" fmla="*/ 19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411">
                  <a:moveTo>
                    <a:pt x="430" y="198"/>
                  </a:moveTo>
                  <a:lnTo>
                    <a:pt x="0" y="0"/>
                  </a:lnTo>
                  <a:lnTo>
                    <a:pt x="0" y="221"/>
                  </a:lnTo>
                  <a:lnTo>
                    <a:pt x="430" y="411"/>
                  </a:lnTo>
                  <a:lnTo>
                    <a:pt x="43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55"/>
            <p:cNvSpPr>
              <a:spLocks/>
            </p:cNvSpPr>
            <p:nvPr/>
          </p:nvSpPr>
          <p:spPr bwMode="auto">
            <a:xfrm flipH="1">
              <a:off x="7354027" y="2821987"/>
              <a:ext cx="393259" cy="124803"/>
            </a:xfrm>
            <a:custGeom>
              <a:avLst/>
              <a:gdLst>
                <a:gd name="T0" fmla="*/ 376 w 376"/>
                <a:gd name="T1" fmla="*/ 83 h 138"/>
                <a:gd name="T2" fmla="*/ 376 w 376"/>
                <a:gd name="T3" fmla="*/ 72 h 138"/>
                <a:gd name="T4" fmla="*/ 0 w 376"/>
                <a:gd name="T5" fmla="*/ 0 h 138"/>
                <a:gd name="T6" fmla="*/ 0 w 376"/>
                <a:gd name="T7" fmla="*/ 10 h 138"/>
                <a:gd name="T8" fmla="*/ 261 w 376"/>
                <a:gd name="T9" fmla="*/ 138 h 138"/>
                <a:gd name="T10" fmla="*/ 376 w 376"/>
                <a:gd name="T11" fmla="*/ 8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6" h="138">
                  <a:moveTo>
                    <a:pt x="376" y="83"/>
                  </a:moveTo>
                  <a:lnTo>
                    <a:pt x="376" y="7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61" y="138"/>
                  </a:lnTo>
                  <a:lnTo>
                    <a:pt x="376" y="83"/>
                  </a:lnTo>
                  <a:close/>
                </a:path>
              </a:pathLst>
            </a:custGeom>
            <a:solidFill>
              <a:srgbClr val="88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56"/>
            <p:cNvSpPr>
              <a:spLocks/>
            </p:cNvSpPr>
            <p:nvPr/>
          </p:nvSpPr>
          <p:spPr bwMode="auto">
            <a:xfrm flipH="1">
              <a:off x="7354027" y="2778306"/>
              <a:ext cx="393259" cy="156004"/>
            </a:xfrm>
            <a:custGeom>
              <a:avLst/>
              <a:gdLst>
                <a:gd name="T0" fmla="*/ 376 w 376"/>
                <a:gd name="T1" fmla="*/ 124 h 179"/>
                <a:gd name="T2" fmla="*/ 118 w 376"/>
                <a:gd name="T3" fmla="*/ 0 h 179"/>
                <a:gd name="T4" fmla="*/ 0 w 376"/>
                <a:gd name="T5" fmla="*/ 52 h 179"/>
                <a:gd name="T6" fmla="*/ 261 w 376"/>
                <a:gd name="T7" fmla="*/ 179 h 179"/>
                <a:gd name="T8" fmla="*/ 376 w 376"/>
                <a:gd name="T9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79">
                  <a:moveTo>
                    <a:pt x="376" y="124"/>
                  </a:moveTo>
                  <a:lnTo>
                    <a:pt x="118" y="0"/>
                  </a:lnTo>
                  <a:lnTo>
                    <a:pt x="0" y="52"/>
                  </a:lnTo>
                  <a:lnTo>
                    <a:pt x="261" y="179"/>
                  </a:lnTo>
                  <a:lnTo>
                    <a:pt x="376" y="124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57"/>
            <p:cNvSpPr>
              <a:spLocks/>
            </p:cNvSpPr>
            <p:nvPr/>
          </p:nvSpPr>
          <p:spPr bwMode="auto">
            <a:xfrm flipH="1">
              <a:off x="7254151" y="2915590"/>
              <a:ext cx="131086" cy="62402"/>
            </a:xfrm>
            <a:custGeom>
              <a:avLst/>
              <a:gdLst>
                <a:gd name="T0" fmla="*/ 123 w 123"/>
                <a:gd name="T1" fmla="*/ 31 h 73"/>
                <a:gd name="T2" fmla="*/ 123 w 123"/>
                <a:gd name="T3" fmla="*/ 31 h 73"/>
                <a:gd name="T4" fmla="*/ 123 w 123"/>
                <a:gd name="T5" fmla="*/ 24 h 73"/>
                <a:gd name="T6" fmla="*/ 122 w 123"/>
                <a:gd name="T7" fmla="*/ 21 h 73"/>
                <a:gd name="T8" fmla="*/ 121 w 123"/>
                <a:gd name="T9" fmla="*/ 17 h 73"/>
                <a:gd name="T10" fmla="*/ 117 w 123"/>
                <a:gd name="T11" fmla="*/ 14 h 73"/>
                <a:gd name="T12" fmla="*/ 115 w 123"/>
                <a:gd name="T13" fmla="*/ 12 h 73"/>
                <a:gd name="T14" fmla="*/ 111 w 123"/>
                <a:gd name="T15" fmla="*/ 9 h 73"/>
                <a:gd name="T16" fmla="*/ 106 w 123"/>
                <a:gd name="T17" fmla="*/ 7 h 73"/>
                <a:gd name="T18" fmla="*/ 106 w 123"/>
                <a:gd name="T19" fmla="*/ 7 h 73"/>
                <a:gd name="T20" fmla="*/ 96 w 123"/>
                <a:gd name="T21" fmla="*/ 3 h 73"/>
                <a:gd name="T22" fmla="*/ 87 w 123"/>
                <a:gd name="T23" fmla="*/ 1 h 73"/>
                <a:gd name="T24" fmla="*/ 78 w 123"/>
                <a:gd name="T25" fmla="*/ 0 h 73"/>
                <a:gd name="T26" fmla="*/ 69 w 123"/>
                <a:gd name="T27" fmla="*/ 1 h 73"/>
                <a:gd name="T28" fmla="*/ 61 w 123"/>
                <a:gd name="T29" fmla="*/ 2 h 73"/>
                <a:gd name="T30" fmla="*/ 53 w 123"/>
                <a:gd name="T31" fmla="*/ 4 h 73"/>
                <a:gd name="T32" fmla="*/ 47 w 123"/>
                <a:gd name="T33" fmla="*/ 8 h 73"/>
                <a:gd name="T34" fmla="*/ 40 w 123"/>
                <a:gd name="T35" fmla="*/ 11 h 73"/>
                <a:gd name="T36" fmla="*/ 28 w 123"/>
                <a:gd name="T37" fmla="*/ 17 h 73"/>
                <a:gd name="T38" fmla="*/ 20 w 123"/>
                <a:gd name="T39" fmla="*/ 25 h 73"/>
                <a:gd name="T40" fmla="*/ 12 w 123"/>
                <a:gd name="T41" fmla="*/ 31 h 73"/>
                <a:gd name="T42" fmla="*/ 12 w 123"/>
                <a:gd name="T43" fmla="*/ 31 h 73"/>
                <a:gd name="T44" fmla="*/ 5 w 123"/>
                <a:gd name="T45" fmla="*/ 39 h 73"/>
                <a:gd name="T46" fmla="*/ 2 w 123"/>
                <a:gd name="T47" fmla="*/ 46 h 73"/>
                <a:gd name="T48" fmla="*/ 0 w 123"/>
                <a:gd name="T49" fmla="*/ 53 h 73"/>
                <a:gd name="T50" fmla="*/ 1 w 123"/>
                <a:gd name="T51" fmla="*/ 61 h 73"/>
                <a:gd name="T52" fmla="*/ 1 w 123"/>
                <a:gd name="T53" fmla="*/ 61 h 73"/>
                <a:gd name="T54" fmla="*/ 8 w 123"/>
                <a:gd name="T55" fmla="*/ 65 h 73"/>
                <a:gd name="T56" fmla="*/ 14 w 123"/>
                <a:gd name="T57" fmla="*/ 69 h 73"/>
                <a:gd name="T58" fmla="*/ 21 w 123"/>
                <a:gd name="T59" fmla="*/ 71 h 73"/>
                <a:gd name="T60" fmla="*/ 29 w 123"/>
                <a:gd name="T61" fmla="*/ 73 h 73"/>
                <a:gd name="T62" fmla="*/ 37 w 123"/>
                <a:gd name="T63" fmla="*/ 73 h 73"/>
                <a:gd name="T64" fmla="*/ 45 w 123"/>
                <a:gd name="T65" fmla="*/ 72 h 73"/>
                <a:gd name="T66" fmla="*/ 52 w 123"/>
                <a:gd name="T67" fmla="*/ 71 h 73"/>
                <a:gd name="T68" fmla="*/ 60 w 123"/>
                <a:gd name="T69" fmla="*/ 69 h 73"/>
                <a:gd name="T70" fmla="*/ 76 w 123"/>
                <a:gd name="T71" fmla="*/ 63 h 73"/>
                <a:gd name="T72" fmla="*/ 92 w 123"/>
                <a:gd name="T73" fmla="*/ 54 h 73"/>
                <a:gd name="T74" fmla="*/ 107 w 123"/>
                <a:gd name="T75" fmla="*/ 43 h 73"/>
                <a:gd name="T76" fmla="*/ 123 w 123"/>
                <a:gd name="T77" fmla="*/ 31 h 73"/>
                <a:gd name="T78" fmla="*/ 123 w 123"/>
                <a:gd name="T79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73">
                  <a:moveTo>
                    <a:pt x="123" y="31"/>
                  </a:moveTo>
                  <a:lnTo>
                    <a:pt x="123" y="31"/>
                  </a:lnTo>
                  <a:lnTo>
                    <a:pt x="123" y="24"/>
                  </a:lnTo>
                  <a:lnTo>
                    <a:pt x="122" y="21"/>
                  </a:lnTo>
                  <a:lnTo>
                    <a:pt x="121" y="17"/>
                  </a:lnTo>
                  <a:lnTo>
                    <a:pt x="117" y="14"/>
                  </a:lnTo>
                  <a:lnTo>
                    <a:pt x="115" y="12"/>
                  </a:lnTo>
                  <a:lnTo>
                    <a:pt x="111" y="9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96" y="3"/>
                  </a:lnTo>
                  <a:lnTo>
                    <a:pt x="87" y="1"/>
                  </a:lnTo>
                  <a:lnTo>
                    <a:pt x="78" y="0"/>
                  </a:lnTo>
                  <a:lnTo>
                    <a:pt x="69" y="1"/>
                  </a:lnTo>
                  <a:lnTo>
                    <a:pt x="61" y="2"/>
                  </a:lnTo>
                  <a:lnTo>
                    <a:pt x="53" y="4"/>
                  </a:lnTo>
                  <a:lnTo>
                    <a:pt x="47" y="8"/>
                  </a:lnTo>
                  <a:lnTo>
                    <a:pt x="40" y="11"/>
                  </a:lnTo>
                  <a:lnTo>
                    <a:pt x="28" y="17"/>
                  </a:lnTo>
                  <a:lnTo>
                    <a:pt x="20" y="25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5" y="39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8" y="65"/>
                  </a:lnTo>
                  <a:lnTo>
                    <a:pt x="14" y="69"/>
                  </a:lnTo>
                  <a:lnTo>
                    <a:pt x="21" y="71"/>
                  </a:lnTo>
                  <a:lnTo>
                    <a:pt x="29" y="73"/>
                  </a:lnTo>
                  <a:lnTo>
                    <a:pt x="37" y="73"/>
                  </a:lnTo>
                  <a:lnTo>
                    <a:pt x="45" y="72"/>
                  </a:lnTo>
                  <a:lnTo>
                    <a:pt x="52" y="71"/>
                  </a:lnTo>
                  <a:lnTo>
                    <a:pt x="60" y="69"/>
                  </a:lnTo>
                  <a:lnTo>
                    <a:pt x="76" y="63"/>
                  </a:lnTo>
                  <a:lnTo>
                    <a:pt x="92" y="54"/>
                  </a:lnTo>
                  <a:lnTo>
                    <a:pt x="107" y="43"/>
                  </a:lnTo>
                  <a:lnTo>
                    <a:pt x="123" y="31"/>
                  </a:lnTo>
                  <a:lnTo>
                    <a:pt x="123" y="31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58"/>
            <p:cNvSpPr>
              <a:spLocks/>
            </p:cNvSpPr>
            <p:nvPr/>
          </p:nvSpPr>
          <p:spPr bwMode="auto">
            <a:xfrm flipH="1">
              <a:off x="7254151" y="2940550"/>
              <a:ext cx="131086" cy="49921"/>
            </a:xfrm>
            <a:custGeom>
              <a:avLst/>
              <a:gdLst>
                <a:gd name="T0" fmla="*/ 0 w 122"/>
                <a:gd name="T1" fmla="*/ 30 h 56"/>
                <a:gd name="T2" fmla="*/ 0 w 122"/>
                <a:gd name="T3" fmla="*/ 30 h 56"/>
                <a:gd name="T4" fmla="*/ 1 w 122"/>
                <a:gd name="T5" fmla="*/ 35 h 56"/>
                <a:gd name="T6" fmla="*/ 4 w 122"/>
                <a:gd name="T7" fmla="*/ 39 h 56"/>
                <a:gd name="T8" fmla="*/ 9 w 122"/>
                <a:gd name="T9" fmla="*/ 44 h 56"/>
                <a:gd name="T10" fmla="*/ 14 w 122"/>
                <a:gd name="T11" fmla="*/ 48 h 56"/>
                <a:gd name="T12" fmla="*/ 20 w 122"/>
                <a:gd name="T13" fmla="*/ 51 h 56"/>
                <a:gd name="T14" fmla="*/ 27 w 122"/>
                <a:gd name="T15" fmla="*/ 53 h 56"/>
                <a:gd name="T16" fmla="*/ 35 w 122"/>
                <a:gd name="T17" fmla="*/ 55 h 56"/>
                <a:gd name="T18" fmla="*/ 42 w 122"/>
                <a:gd name="T19" fmla="*/ 56 h 56"/>
                <a:gd name="T20" fmla="*/ 42 w 122"/>
                <a:gd name="T21" fmla="*/ 56 h 56"/>
                <a:gd name="T22" fmla="*/ 48 w 122"/>
                <a:gd name="T23" fmla="*/ 56 h 56"/>
                <a:gd name="T24" fmla="*/ 54 w 122"/>
                <a:gd name="T25" fmla="*/ 55 h 56"/>
                <a:gd name="T26" fmla="*/ 66 w 122"/>
                <a:gd name="T27" fmla="*/ 51 h 56"/>
                <a:gd name="T28" fmla="*/ 78 w 122"/>
                <a:gd name="T29" fmla="*/ 46 h 56"/>
                <a:gd name="T30" fmla="*/ 91 w 122"/>
                <a:gd name="T31" fmla="*/ 38 h 56"/>
                <a:gd name="T32" fmla="*/ 102 w 122"/>
                <a:gd name="T33" fmla="*/ 30 h 56"/>
                <a:gd name="T34" fmla="*/ 111 w 122"/>
                <a:gd name="T35" fmla="*/ 20 h 56"/>
                <a:gd name="T36" fmla="*/ 119 w 122"/>
                <a:gd name="T37" fmla="*/ 10 h 56"/>
                <a:gd name="T38" fmla="*/ 121 w 122"/>
                <a:gd name="T39" fmla="*/ 5 h 56"/>
                <a:gd name="T40" fmla="*/ 122 w 122"/>
                <a:gd name="T41" fmla="*/ 0 h 56"/>
                <a:gd name="T42" fmla="*/ 122 w 122"/>
                <a:gd name="T43" fmla="*/ 0 h 56"/>
                <a:gd name="T44" fmla="*/ 106 w 122"/>
                <a:gd name="T45" fmla="*/ 12 h 56"/>
                <a:gd name="T46" fmla="*/ 91 w 122"/>
                <a:gd name="T47" fmla="*/ 23 h 56"/>
                <a:gd name="T48" fmla="*/ 75 w 122"/>
                <a:gd name="T49" fmla="*/ 32 h 56"/>
                <a:gd name="T50" fmla="*/ 59 w 122"/>
                <a:gd name="T51" fmla="*/ 38 h 56"/>
                <a:gd name="T52" fmla="*/ 51 w 122"/>
                <a:gd name="T53" fmla="*/ 40 h 56"/>
                <a:gd name="T54" fmla="*/ 44 w 122"/>
                <a:gd name="T55" fmla="*/ 41 h 56"/>
                <a:gd name="T56" fmla="*/ 36 w 122"/>
                <a:gd name="T57" fmla="*/ 42 h 56"/>
                <a:gd name="T58" fmla="*/ 28 w 122"/>
                <a:gd name="T59" fmla="*/ 42 h 56"/>
                <a:gd name="T60" fmla="*/ 20 w 122"/>
                <a:gd name="T61" fmla="*/ 40 h 56"/>
                <a:gd name="T62" fmla="*/ 13 w 122"/>
                <a:gd name="T63" fmla="*/ 38 h 56"/>
                <a:gd name="T64" fmla="*/ 7 w 122"/>
                <a:gd name="T65" fmla="*/ 34 h 56"/>
                <a:gd name="T66" fmla="*/ 0 w 122"/>
                <a:gd name="T67" fmla="*/ 30 h 56"/>
                <a:gd name="T68" fmla="*/ 0 w 122"/>
                <a:gd name="T6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56">
                  <a:moveTo>
                    <a:pt x="0" y="30"/>
                  </a:moveTo>
                  <a:lnTo>
                    <a:pt x="0" y="30"/>
                  </a:lnTo>
                  <a:lnTo>
                    <a:pt x="1" y="35"/>
                  </a:lnTo>
                  <a:lnTo>
                    <a:pt x="4" y="39"/>
                  </a:lnTo>
                  <a:lnTo>
                    <a:pt x="9" y="44"/>
                  </a:lnTo>
                  <a:lnTo>
                    <a:pt x="14" y="48"/>
                  </a:lnTo>
                  <a:lnTo>
                    <a:pt x="20" y="51"/>
                  </a:lnTo>
                  <a:lnTo>
                    <a:pt x="27" y="53"/>
                  </a:lnTo>
                  <a:lnTo>
                    <a:pt x="35" y="55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8" y="56"/>
                  </a:lnTo>
                  <a:lnTo>
                    <a:pt x="54" y="55"/>
                  </a:lnTo>
                  <a:lnTo>
                    <a:pt x="66" y="51"/>
                  </a:lnTo>
                  <a:lnTo>
                    <a:pt x="78" y="46"/>
                  </a:lnTo>
                  <a:lnTo>
                    <a:pt x="91" y="38"/>
                  </a:lnTo>
                  <a:lnTo>
                    <a:pt x="102" y="30"/>
                  </a:lnTo>
                  <a:lnTo>
                    <a:pt x="111" y="20"/>
                  </a:lnTo>
                  <a:lnTo>
                    <a:pt x="119" y="10"/>
                  </a:lnTo>
                  <a:lnTo>
                    <a:pt x="121" y="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06" y="12"/>
                  </a:lnTo>
                  <a:lnTo>
                    <a:pt x="91" y="23"/>
                  </a:lnTo>
                  <a:lnTo>
                    <a:pt x="75" y="32"/>
                  </a:lnTo>
                  <a:lnTo>
                    <a:pt x="59" y="38"/>
                  </a:lnTo>
                  <a:lnTo>
                    <a:pt x="51" y="40"/>
                  </a:lnTo>
                  <a:lnTo>
                    <a:pt x="44" y="41"/>
                  </a:lnTo>
                  <a:lnTo>
                    <a:pt x="36" y="42"/>
                  </a:lnTo>
                  <a:lnTo>
                    <a:pt x="28" y="42"/>
                  </a:lnTo>
                  <a:lnTo>
                    <a:pt x="20" y="40"/>
                  </a:lnTo>
                  <a:lnTo>
                    <a:pt x="13" y="38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8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59"/>
            <p:cNvSpPr>
              <a:spLocks/>
            </p:cNvSpPr>
            <p:nvPr/>
          </p:nvSpPr>
          <p:spPr bwMode="auto">
            <a:xfrm flipH="1">
              <a:off x="7834676" y="3296239"/>
              <a:ext cx="212235" cy="93602"/>
            </a:xfrm>
            <a:custGeom>
              <a:avLst/>
              <a:gdLst>
                <a:gd name="T0" fmla="*/ 204 w 204"/>
                <a:gd name="T1" fmla="*/ 0 h 111"/>
                <a:gd name="T2" fmla="*/ 204 w 204"/>
                <a:gd name="T3" fmla="*/ 17 h 111"/>
                <a:gd name="T4" fmla="*/ 152 w 204"/>
                <a:gd name="T5" fmla="*/ 41 h 111"/>
                <a:gd name="T6" fmla="*/ 143 w 204"/>
                <a:gd name="T7" fmla="*/ 36 h 111"/>
                <a:gd name="T8" fmla="*/ 143 w 204"/>
                <a:gd name="T9" fmla="*/ 36 h 111"/>
                <a:gd name="T10" fmla="*/ 135 w 204"/>
                <a:gd name="T11" fmla="*/ 34 h 111"/>
                <a:gd name="T12" fmla="*/ 127 w 204"/>
                <a:gd name="T13" fmla="*/ 33 h 111"/>
                <a:gd name="T14" fmla="*/ 127 w 204"/>
                <a:gd name="T15" fmla="*/ 33 h 111"/>
                <a:gd name="T16" fmla="*/ 118 w 204"/>
                <a:gd name="T17" fmla="*/ 34 h 111"/>
                <a:gd name="T18" fmla="*/ 109 w 204"/>
                <a:gd name="T19" fmla="*/ 38 h 111"/>
                <a:gd name="T20" fmla="*/ 101 w 204"/>
                <a:gd name="T21" fmla="*/ 44 h 111"/>
                <a:gd name="T22" fmla="*/ 99 w 204"/>
                <a:gd name="T23" fmla="*/ 47 h 111"/>
                <a:gd name="T24" fmla="*/ 96 w 204"/>
                <a:gd name="T25" fmla="*/ 51 h 111"/>
                <a:gd name="T26" fmla="*/ 96 w 204"/>
                <a:gd name="T27" fmla="*/ 51 h 111"/>
                <a:gd name="T28" fmla="*/ 94 w 204"/>
                <a:gd name="T29" fmla="*/ 60 h 111"/>
                <a:gd name="T30" fmla="*/ 92 w 204"/>
                <a:gd name="T31" fmla="*/ 68 h 111"/>
                <a:gd name="T32" fmla="*/ 0 w 204"/>
                <a:gd name="T33" fmla="*/ 111 h 111"/>
                <a:gd name="T34" fmla="*/ 0 w 204"/>
                <a:gd name="T35" fmla="*/ 111 h 111"/>
                <a:gd name="T36" fmla="*/ 3 w 204"/>
                <a:gd name="T37" fmla="*/ 100 h 111"/>
                <a:gd name="T38" fmla="*/ 7 w 204"/>
                <a:gd name="T39" fmla="*/ 89 h 111"/>
                <a:gd name="T40" fmla="*/ 14 w 204"/>
                <a:gd name="T41" fmla="*/ 79 h 111"/>
                <a:gd name="T42" fmla="*/ 21 w 204"/>
                <a:gd name="T43" fmla="*/ 70 h 111"/>
                <a:gd name="T44" fmla="*/ 30 w 204"/>
                <a:gd name="T45" fmla="*/ 61 h 111"/>
                <a:gd name="T46" fmla="*/ 41 w 204"/>
                <a:gd name="T47" fmla="*/ 52 h 111"/>
                <a:gd name="T48" fmla="*/ 52 w 204"/>
                <a:gd name="T49" fmla="*/ 44 h 111"/>
                <a:gd name="T50" fmla="*/ 66 w 204"/>
                <a:gd name="T51" fmla="*/ 36 h 111"/>
                <a:gd name="T52" fmla="*/ 79 w 204"/>
                <a:gd name="T53" fmla="*/ 29 h 111"/>
                <a:gd name="T54" fmla="*/ 95 w 204"/>
                <a:gd name="T55" fmla="*/ 22 h 111"/>
                <a:gd name="T56" fmla="*/ 110 w 204"/>
                <a:gd name="T57" fmla="*/ 17 h 111"/>
                <a:gd name="T58" fmla="*/ 127 w 204"/>
                <a:gd name="T59" fmla="*/ 11 h 111"/>
                <a:gd name="T60" fmla="*/ 145 w 204"/>
                <a:gd name="T61" fmla="*/ 7 h 111"/>
                <a:gd name="T62" fmla="*/ 164 w 204"/>
                <a:gd name="T63" fmla="*/ 4 h 111"/>
                <a:gd name="T64" fmla="*/ 183 w 204"/>
                <a:gd name="T65" fmla="*/ 2 h 111"/>
                <a:gd name="T66" fmla="*/ 204 w 204"/>
                <a:gd name="T6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" h="111">
                  <a:moveTo>
                    <a:pt x="204" y="0"/>
                  </a:moveTo>
                  <a:lnTo>
                    <a:pt x="204" y="17"/>
                  </a:lnTo>
                  <a:lnTo>
                    <a:pt x="152" y="41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35" y="34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18" y="34"/>
                  </a:lnTo>
                  <a:lnTo>
                    <a:pt x="109" y="38"/>
                  </a:lnTo>
                  <a:lnTo>
                    <a:pt x="101" y="44"/>
                  </a:lnTo>
                  <a:lnTo>
                    <a:pt x="99" y="47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4" y="60"/>
                  </a:lnTo>
                  <a:lnTo>
                    <a:pt x="92" y="6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7" y="89"/>
                  </a:lnTo>
                  <a:lnTo>
                    <a:pt x="14" y="79"/>
                  </a:lnTo>
                  <a:lnTo>
                    <a:pt x="21" y="70"/>
                  </a:lnTo>
                  <a:lnTo>
                    <a:pt x="30" y="61"/>
                  </a:lnTo>
                  <a:lnTo>
                    <a:pt x="41" y="52"/>
                  </a:lnTo>
                  <a:lnTo>
                    <a:pt x="52" y="44"/>
                  </a:lnTo>
                  <a:lnTo>
                    <a:pt x="66" y="36"/>
                  </a:lnTo>
                  <a:lnTo>
                    <a:pt x="79" y="29"/>
                  </a:lnTo>
                  <a:lnTo>
                    <a:pt x="95" y="22"/>
                  </a:lnTo>
                  <a:lnTo>
                    <a:pt x="110" y="17"/>
                  </a:lnTo>
                  <a:lnTo>
                    <a:pt x="127" y="11"/>
                  </a:lnTo>
                  <a:lnTo>
                    <a:pt x="145" y="7"/>
                  </a:lnTo>
                  <a:lnTo>
                    <a:pt x="164" y="4"/>
                  </a:lnTo>
                  <a:lnTo>
                    <a:pt x="183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85C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60"/>
            <p:cNvSpPr>
              <a:spLocks/>
            </p:cNvSpPr>
            <p:nvPr/>
          </p:nvSpPr>
          <p:spPr bwMode="auto">
            <a:xfrm flipH="1">
              <a:off x="7834676" y="3296239"/>
              <a:ext cx="212235" cy="93602"/>
            </a:xfrm>
            <a:custGeom>
              <a:avLst/>
              <a:gdLst>
                <a:gd name="T0" fmla="*/ 204 w 204"/>
                <a:gd name="T1" fmla="*/ 0 h 111"/>
                <a:gd name="T2" fmla="*/ 204 w 204"/>
                <a:gd name="T3" fmla="*/ 17 h 111"/>
                <a:gd name="T4" fmla="*/ 152 w 204"/>
                <a:gd name="T5" fmla="*/ 41 h 111"/>
                <a:gd name="T6" fmla="*/ 143 w 204"/>
                <a:gd name="T7" fmla="*/ 36 h 111"/>
                <a:gd name="T8" fmla="*/ 143 w 204"/>
                <a:gd name="T9" fmla="*/ 36 h 111"/>
                <a:gd name="T10" fmla="*/ 135 w 204"/>
                <a:gd name="T11" fmla="*/ 34 h 111"/>
                <a:gd name="T12" fmla="*/ 127 w 204"/>
                <a:gd name="T13" fmla="*/ 33 h 111"/>
                <a:gd name="T14" fmla="*/ 127 w 204"/>
                <a:gd name="T15" fmla="*/ 33 h 111"/>
                <a:gd name="T16" fmla="*/ 118 w 204"/>
                <a:gd name="T17" fmla="*/ 34 h 111"/>
                <a:gd name="T18" fmla="*/ 109 w 204"/>
                <a:gd name="T19" fmla="*/ 38 h 111"/>
                <a:gd name="T20" fmla="*/ 101 w 204"/>
                <a:gd name="T21" fmla="*/ 44 h 111"/>
                <a:gd name="T22" fmla="*/ 99 w 204"/>
                <a:gd name="T23" fmla="*/ 47 h 111"/>
                <a:gd name="T24" fmla="*/ 96 w 204"/>
                <a:gd name="T25" fmla="*/ 51 h 111"/>
                <a:gd name="T26" fmla="*/ 96 w 204"/>
                <a:gd name="T27" fmla="*/ 51 h 111"/>
                <a:gd name="T28" fmla="*/ 94 w 204"/>
                <a:gd name="T29" fmla="*/ 60 h 111"/>
                <a:gd name="T30" fmla="*/ 92 w 204"/>
                <a:gd name="T31" fmla="*/ 68 h 111"/>
                <a:gd name="T32" fmla="*/ 0 w 204"/>
                <a:gd name="T33" fmla="*/ 111 h 111"/>
                <a:gd name="T34" fmla="*/ 0 w 204"/>
                <a:gd name="T35" fmla="*/ 111 h 111"/>
                <a:gd name="T36" fmla="*/ 3 w 204"/>
                <a:gd name="T37" fmla="*/ 100 h 111"/>
                <a:gd name="T38" fmla="*/ 7 w 204"/>
                <a:gd name="T39" fmla="*/ 89 h 111"/>
                <a:gd name="T40" fmla="*/ 14 w 204"/>
                <a:gd name="T41" fmla="*/ 79 h 111"/>
                <a:gd name="T42" fmla="*/ 21 w 204"/>
                <a:gd name="T43" fmla="*/ 70 h 111"/>
                <a:gd name="T44" fmla="*/ 30 w 204"/>
                <a:gd name="T45" fmla="*/ 61 h 111"/>
                <a:gd name="T46" fmla="*/ 41 w 204"/>
                <a:gd name="T47" fmla="*/ 52 h 111"/>
                <a:gd name="T48" fmla="*/ 52 w 204"/>
                <a:gd name="T49" fmla="*/ 44 h 111"/>
                <a:gd name="T50" fmla="*/ 66 w 204"/>
                <a:gd name="T51" fmla="*/ 36 h 111"/>
                <a:gd name="T52" fmla="*/ 79 w 204"/>
                <a:gd name="T53" fmla="*/ 29 h 111"/>
                <a:gd name="T54" fmla="*/ 95 w 204"/>
                <a:gd name="T55" fmla="*/ 22 h 111"/>
                <a:gd name="T56" fmla="*/ 110 w 204"/>
                <a:gd name="T57" fmla="*/ 17 h 111"/>
                <a:gd name="T58" fmla="*/ 127 w 204"/>
                <a:gd name="T59" fmla="*/ 11 h 111"/>
                <a:gd name="T60" fmla="*/ 145 w 204"/>
                <a:gd name="T61" fmla="*/ 7 h 111"/>
                <a:gd name="T62" fmla="*/ 164 w 204"/>
                <a:gd name="T63" fmla="*/ 4 h 111"/>
                <a:gd name="T64" fmla="*/ 183 w 204"/>
                <a:gd name="T65" fmla="*/ 2 h 111"/>
                <a:gd name="T66" fmla="*/ 204 w 204"/>
                <a:gd name="T6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" h="111">
                  <a:moveTo>
                    <a:pt x="204" y="0"/>
                  </a:moveTo>
                  <a:lnTo>
                    <a:pt x="204" y="17"/>
                  </a:lnTo>
                  <a:lnTo>
                    <a:pt x="152" y="41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35" y="34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18" y="34"/>
                  </a:lnTo>
                  <a:lnTo>
                    <a:pt x="109" y="38"/>
                  </a:lnTo>
                  <a:lnTo>
                    <a:pt x="101" y="44"/>
                  </a:lnTo>
                  <a:lnTo>
                    <a:pt x="99" y="47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4" y="60"/>
                  </a:lnTo>
                  <a:lnTo>
                    <a:pt x="92" y="68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7" y="89"/>
                  </a:lnTo>
                  <a:lnTo>
                    <a:pt x="14" y="79"/>
                  </a:lnTo>
                  <a:lnTo>
                    <a:pt x="21" y="70"/>
                  </a:lnTo>
                  <a:lnTo>
                    <a:pt x="30" y="61"/>
                  </a:lnTo>
                  <a:lnTo>
                    <a:pt x="41" y="52"/>
                  </a:lnTo>
                  <a:lnTo>
                    <a:pt x="52" y="44"/>
                  </a:lnTo>
                  <a:lnTo>
                    <a:pt x="66" y="36"/>
                  </a:lnTo>
                  <a:lnTo>
                    <a:pt x="79" y="29"/>
                  </a:lnTo>
                  <a:lnTo>
                    <a:pt x="95" y="22"/>
                  </a:lnTo>
                  <a:lnTo>
                    <a:pt x="110" y="17"/>
                  </a:lnTo>
                  <a:lnTo>
                    <a:pt x="127" y="11"/>
                  </a:lnTo>
                  <a:lnTo>
                    <a:pt x="145" y="7"/>
                  </a:lnTo>
                  <a:lnTo>
                    <a:pt x="164" y="4"/>
                  </a:lnTo>
                  <a:lnTo>
                    <a:pt x="183" y="2"/>
                  </a:lnTo>
                  <a:lnTo>
                    <a:pt x="2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61"/>
            <p:cNvSpPr>
              <a:spLocks/>
            </p:cNvSpPr>
            <p:nvPr/>
          </p:nvSpPr>
          <p:spPr bwMode="auto">
            <a:xfrm flipH="1">
              <a:off x="7647410" y="3321200"/>
              <a:ext cx="305868" cy="156004"/>
            </a:xfrm>
            <a:custGeom>
              <a:avLst/>
              <a:gdLst>
                <a:gd name="T0" fmla="*/ 20 w 294"/>
                <a:gd name="T1" fmla="*/ 64 h 174"/>
                <a:gd name="T2" fmla="*/ 20 w 294"/>
                <a:gd name="T3" fmla="*/ 64 h 174"/>
                <a:gd name="T4" fmla="*/ 14 w 294"/>
                <a:gd name="T5" fmla="*/ 59 h 174"/>
                <a:gd name="T6" fmla="*/ 8 w 294"/>
                <a:gd name="T7" fmla="*/ 55 h 174"/>
                <a:gd name="T8" fmla="*/ 5 w 294"/>
                <a:gd name="T9" fmla="*/ 50 h 174"/>
                <a:gd name="T10" fmla="*/ 3 w 294"/>
                <a:gd name="T11" fmla="*/ 44 h 174"/>
                <a:gd name="T12" fmla="*/ 0 w 294"/>
                <a:gd name="T13" fmla="*/ 38 h 174"/>
                <a:gd name="T14" fmla="*/ 0 w 294"/>
                <a:gd name="T15" fmla="*/ 31 h 174"/>
                <a:gd name="T16" fmla="*/ 2 w 294"/>
                <a:gd name="T17" fmla="*/ 25 h 174"/>
                <a:gd name="T18" fmla="*/ 4 w 294"/>
                <a:gd name="T19" fmla="*/ 18 h 174"/>
                <a:gd name="T20" fmla="*/ 4 w 294"/>
                <a:gd name="T21" fmla="*/ 18 h 174"/>
                <a:gd name="T22" fmla="*/ 8 w 294"/>
                <a:gd name="T23" fmla="*/ 13 h 174"/>
                <a:gd name="T24" fmla="*/ 13 w 294"/>
                <a:gd name="T25" fmla="*/ 9 h 174"/>
                <a:gd name="T26" fmla="*/ 18 w 294"/>
                <a:gd name="T27" fmla="*/ 4 h 174"/>
                <a:gd name="T28" fmla="*/ 24 w 294"/>
                <a:gd name="T29" fmla="*/ 2 h 174"/>
                <a:gd name="T30" fmla="*/ 31 w 294"/>
                <a:gd name="T31" fmla="*/ 0 h 174"/>
                <a:gd name="T32" fmla="*/ 37 w 294"/>
                <a:gd name="T33" fmla="*/ 0 h 174"/>
                <a:gd name="T34" fmla="*/ 44 w 294"/>
                <a:gd name="T35" fmla="*/ 1 h 174"/>
                <a:gd name="T36" fmla="*/ 51 w 294"/>
                <a:gd name="T37" fmla="*/ 3 h 174"/>
                <a:gd name="T38" fmla="*/ 275 w 294"/>
                <a:gd name="T39" fmla="*/ 111 h 174"/>
                <a:gd name="T40" fmla="*/ 275 w 294"/>
                <a:gd name="T41" fmla="*/ 111 h 174"/>
                <a:gd name="T42" fmla="*/ 281 w 294"/>
                <a:gd name="T43" fmla="*/ 114 h 174"/>
                <a:gd name="T44" fmla="*/ 285 w 294"/>
                <a:gd name="T45" fmla="*/ 120 h 174"/>
                <a:gd name="T46" fmla="*/ 290 w 294"/>
                <a:gd name="T47" fmla="*/ 125 h 174"/>
                <a:gd name="T48" fmla="*/ 292 w 294"/>
                <a:gd name="T49" fmla="*/ 131 h 174"/>
                <a:gd name="T50" fmla="*/ 294 w 294"/>
                <a:gd name="T51" fmla="*/ 137 h 174"/>
                <a:gd name="T52" fmla="*/ 294 w 294"/>
                <a:gd name="T53" fmla="*/ 144 h 174"/>
                <a:gd name="T54" fmla="*/ 293 w 294"/>
                <a:gd name="T55" fmla="*/ 150 h 174"/>
                <a:gd name="T56" fmla="*/ 291 w 294"/>
                <a:gd name="T57" fmla="*/ 155 h 174"/>
                <a:gd name="T58" fmla="*/ 291 w 294"/>
                <a:gd name="T59" fmla="*/ 155 h 174"/>
                <a:gd name="T60" fmla="*/ 287 w 294"/>
                <a:gd name="T61" fmla="*/ 162 h 174"/>
                <a:gd name="T62" fmla="*/ 282 w 294"/>
                <a:gd name="T63" fmla="*/ 166 h 174"/>
                <a:gd name="T64" fmla="*/ 276 w 294"/>
                <a:gd name="T65" fmla="*/ 171 h 174"/>
                <a:gd name="T66" fmla="*/ 271 w 294"/>
                <a:gd name="T67" fmla="*/ 173 h 174"/>
                <a:gd name="T68" fmla="*/ 264 w 294"/>
                <a:gd name="T69" fmla="*/ 174 h 174"/>
                <a:gd name="T70" fmla="*/ 257 w 294"/>
                <a:gd name="T71" fmla="*/ 174 h 174"/>
                <a:gd name="T72" fmla="*/ 251 w 294"/>
                <a:gd name="T73" fmla="*/ 173 h 174"/>
                <a:gd name="T74" fmla="*/ 244 w 294"/>
                <a:gd name="T75" fmla="*/ 171 h 174"/>
                <a:gd name="T76" fmla="*/ 20 w 294"/>
                <a:gd name="T77" fmla="*/ 6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4" h="174">
                  <a:moveTo>
                    <a:pt x="20" y="64"/>
                  </a:moveTo>
                  <a:lnTo>
                    <a:pt x="20" y="64"/>
                  </a:lnTo>
                  <a:lnTo>
                    <a:pt x="14" y="59"/>
                  </a:lnTo>
                  <a:lnTo>
                    <a:pt x="8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13" y="9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275" y="111"/>
                  </a:lnTo>
                  <a:lnTo>
                    <a:pt x="275" y="111"/>
                  </a:lnTo>
                  <a:lnTo>
                    <a:pt x="281" y="114"/>
                  </a:lnTo>
                  <a:lnTo>
                    <a:pt x="285" y="120"/>
                  </a:lnTo>
                  <a:lnTo>
                    <a:pt x="290" y="125"/>
                  </a:lnTo>
                  <a:lnTo>
                    <a:pt x="292" y="131"/>
                  </a:lnTo>
                  <a:lnTo>
                    <a:pt x="294" y="137"/>
                  </a:lnTo>
                  <a:lnTo>
                    <a:pt x="294" y="144"/>
                  </a:lnTo>
                  <a:lnTo>
                    <a:pt x="293" y="150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87" y="162"/>
                  </a:lnTo>
                  <a:lnTo>
                    <a:pt x="282" y="166"/>
                  </a:lnTo>
                  <a:lnTo>
                    <a:pt x="276" y="171"/>
                  </a:lnTo>
                  <a:lnTo>
                    <a:pt x="271" y="173"/>
                  </a:lnTo>
                  <a:lnTo>
                    <a:pt x="264" y="174"/>
                  </a:lnTo>
                  <a:lnTo>
                    <a:pt x="257" y="174"/>
                  </a:lnTo>
                  <a:lnTo>
                    <a:pt x="251" y="173"/>
                  </a:lnTo>
                  <a:lnTo>
                    <a:pt x="244" y="171"/>
                  </a:lnTo>
                  <a:lnTo>
                    <a:pt x="20" y="64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62"/>
            <p:cNvSpPr>
              <a:spLocks/>
            </p:cNvSpPr>
            <p:nvPr/>
          </p:nvSpPr>
          <p:spPr bwMode="auto">
            <a:xfrm flipH="1">
              <a:off x="7647410" y="3321200"/>
              <a:ext cx="305868" cy="156004"/>
            </a:xfrm>
            <a:custGeom>
              <a:avLst/>
              <a:gdLst>
                <a:gd name="T0" fmla="*/ 20 w 294"/>
                <a:gd name="T1" fmla="*/ 64 h 174"/>
                <a:gd name="T2" fmla="*/ 20 w 294"/>
                <a:gd name="T3" fmla="*/ 64 h 174"/>
                <a:gd name="T4" fmla="*/ 14 w 294"/>
                <a:gd name="T5" fmla="*/ 59 h 174"/>
                <a:gd name="T6" fmla="*/ 8 w 294"/>
                <a:gd name="T7" fmla="*/ 55 h 174"/>
                <a:gd name="T8" fmla="*/ 5 w 294"/>
                <a:gd name="T9" fmla="*/ 50 h 174"/>
                <a:gd name="T10" fmla="*/ 3 w 294"/>
                <a:gd name="T11" fmla="*/ 44 h 174"/>
                <a:gd name="T12" fmla="*/ 0 w 294"/>
                <a:gd name="T13" fmla="*/ 38 h 174"/>
                <a:gd name="T14" fmla="*/ 0 w 294"/>
                <a:gd name="T15" fmla="*/ 31 h 174"/>
                <a:gd name="T16" fmla="*/ 2 w 294"/>
                <a:gd name="T17" fmla="*/ 25 h 174"/>
                <a:gd name="T18" fmla="*/ 4 w 294"/>
                <a:gd name="T19" fmla="*/ 18 h 174"/>
                <a:gd name="T20" fmla="*/ 4 w 294"/>
                <a:gd name="T21" fmla="*/ 18 h 174"/>
                <a:gd name="T22" fmla="*/ 8 w 294"/>
                <a:gd name="T23" fmla="*/ 13 h 174"/>
                <a:gd name="T24" fmla="*/ 13 w 294"/>
                <a:gd name="T25" fmla="*/ 9 h 174"/>
                <a:gd name="T26" fmla="*/ 18 w 294"/>
                <a:gd name="T27" fmla="*/ 4 h 174"/>
                <a:gd name="T28" fmla="*/ 24 w 294"/>
                <a:gd name="T29" fmla="*/ 2 h 174"/>
                <a:gd name="T30" fmla="*/ 31 w 294"/>
                <a:gd name="T31" fmla="*/ 0 h 174"/>
                <a:gd name="T32" fmla="*/ 37 w 294"/>
                <a:gd name="T33" fmla="*/ 0 h 174"/>
                <a:gd name="T34" fmla="*/ 44 w 294"/>
                <a:gd name="T35" fmla="*/ 1 h 174"/>
                <a:gd name="T36" fmla="*/ 51 w 294"/>
                <a:gd name="T37" fmla="*/ 3 h 174"/>
                <a:gd name="T38" fmla="*/ 275 w 294"/>
                <a:gd name="T39" fmla="*/ 111 h 174"/>
                <a:gd name="T40" fmla="*/ 275 w 294"/>
                <a:gd name="T41" fmla="*/ 111 h 174"/>
                <a:gd name="T42" fmla="*/ 281 w 294"/>
                <a:gd name="T43" fmla="*/ 114 h 174"/>
                <a:gd name="T44" fmla="*/ 285 w 294"/>
                <a:gd name="T45" fmla="*/ 120 h 174"/>
                <a:gd name="T46" fmla="*/ 290 w 294"/>
                <a:gd name="T47" fmla="*/ 125 h 174"/>
                <a:gd name="T48" fmla="*/ 292 w 294"/>
                <a:gd name="T49" fmla="*/ 131 h 174"/>
                <a:gd name="T50" fmla="*/ 294 w 294"/>
                <a:gd name="T51" fmla="*/ 137 h 174"/>
                <a:gd name="T52" fmla="*/ 294 w 294"/>
                <a:gd name="T53" fmla="*/ 144 h 174"/>
                <a:gd name="T54" fmla="*/ 293 w 294"/>
                <a:gd name="T55" fmla="*/ 150 h 174"/>
                <a:gd name="T56" fmla="*/ 291 w 294"/>
                <a:gd name="T57" fmla="*/ 155 h 174"/>
                <a:gd name="T58" fmla="*/ 291 w 294"/>
                <a:gd name="T59" fmla="*/ 155 h 174"/>
                <a:gd name="T60" fmla="*/ 287 w 294"/>
                <a:gd name="T61" fmla="*/ 162 h 174"/>
                <a:gd name="T62" fmla="*/ 282 w 294"/>
                <a:gd name="T63" fmla="*/ 166 h 174"/>
                <a:gd name="T64" fmla="*/ 276 w 294"/>
                <a:gd name="T65" fmla="*/ 171 h 174"/>
                <a:gd name="T66" fmla="*/ 271 w 294"/>
                <a:gd name="T67" fmla="*/ 173 h 174"/>
                <a:gd name="T68" fmla="*/ 264 w 294"/>
                <a:gd name="T69" fmla="*/ 174 h 174"/>
                <a:gd name="T70" fmla="*/ 257 w 294"/>
                <a:gd name="T71" fmla="*/ 174 h 174"/>
                <a:gd name="T72" fmla="*/ 251 w 294"/>
                <a:gd name="T73" fmla="*/ 173 h 174"/>
                <a:gd name="T74" fmla="*/ 244 w 294"/>
                <a:gd name="T75" fmla="*/ 171 h 174"/>
                <a:gd name="T76" fmla="*/ 20 w 294"/>
                <a:gd name="T77" fmla="*/ 6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4" h="174">
                  <a:moveTo>
                    <a:pt x="20" y="64"/>
                  </a:moveTo>
                  <a:lnTo>
                    <a:pt x="20" y="64"/>
                  </a:lnTo>
                  <a:lnTo>
                    <a:pt x="14" y="59"/>
                  </a:lnTo>
                  <a:lnTo>
                    <a:pt x="8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13" y="9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275" y="111"/>
                  </a:lnTo>
                  <a:lnTo>
                    <a:pt x="275" y="111"/>
                  </a:lnTo>
                  <a:lnTo>
                    <a:pt x="281" y="114"/>
                  </a:lnTo>
                  <a:lnTo>
                    <a:pt x="285" y="120"/>
                  </a:lnTo>
                  <a:lnTo>
                    <a:pt x="290" y="125"/>
                  </a:lnTo>
                  <a:lnTo>
                    <a:pt x="292" y="131"/>
                  </a:lnTo>
                  <a:lnTo>
                    <a:pt x="294" y="137"/>
                  </a:lnTo>
                  <a:lnTo>
                    <a:pt x="294" y="144"/>
                  </a:lnTo>
                  <a:lnTo>
                    <a:pt x="293" y="150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87" y="162"/>
                  </a:lnTo>
                  <a:lnTo>
                    <a:pt x="282" y="166"/>
                  </a:lnTo>
                  <a:lnTo>
                    <a:pt x="276" y="171"/>
                  </a:lnTo>
                  <a:lnTo>
                    <a:pt x="271" y="173"/>
                  </a:lnTo>
                  <a:lnTo>
                    <a:pt x="264" y="174"/>
                  </a:lnTo>
                  <a:lnTo>
                    <a:pt x="257" y="174"/>
                  </a:lnTo>
                  <a:lnTo>
                    <a:pt x="251" y="173"/>
                  </a:lnTo>
                  <a:lnTo>
                    <a:pt x="244" y="171"/>
                  </a:lnTo>
                  <a:lnTo>
                    <a:pt x="20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63"/>
            <p:cNvSpPr>
              <a:spLocks/>
            </p:cNvSpPr>
            <p:nvPr/>
          </p:nvSpPr>
          <p:spPr bwMode="auto">
            <a:xfrm flipH="1">
              <a:off x="7653652" y="3321200"/>
              <a:ext cx="299626" cy="156004"/>
            </a:xfrm>
            <a:custGeom>
              <a:avLst/>
              <a:gdLst>
                <a:gd name="T0" fmla="*/ 241 w 292"/>
                <a:gd name="T1" fmla="*/ 4 h 178"/>
                <a:gd name="T2" fmla="*/ 241 w 292"/>
                <a:gd name="T3" fmla="*/ 4 h 178"/>
                <a:gd name="T4" fmla="*/ 248 w 292"/>
                <a:gd name="T5" fmla="*/ 1 h 178"/>
                <a:gd name="T6" fmla="*/ 255 w 292"/>
                <a:gd name="T7" fmla="*/ 0 h 178"/>
                <a:gd name="T8" fmla="*/ 261 w 292"/>
                <a:gd name="T9" fmla="*/ 0 h 178"/>
                <a:gd name="T10" fmla="*/ 267 w 292"/>
                <a:gd name="T11" fmla="*/ 2 h 178"/>
                <a:gd name="T12" fmla="*/ 274 w 292"/>
                <a:gd name="T13" fmla="*/ 4 h 178"/>
                <a:gd name="T14" fmla="*/ 279 w 292"/>
                <a:gd name="T15" fmla="*/ 7 h 178"/>
                <a:gd name="T16" fmla="*/ 284 w 292"/>
                <a:gd name="T17" fmla="*/ 13 h 178"/>
                <a:gd name="T18" fmla="*/ 288 w 292"/>
                <a:gd name="T19" fmla="*/ 18 h 178"/>
                <a:gd name="T20" fmla="*/ 288 w 292"/>
                <a:gd name="T21" fmla="*/ 18 h 178"/>
                <a:gd name="T22" fmla="*/ 291 w 292"/>
                <a:gd name="T23" fmla="*/ 25 h 178"/>
                <a:gd name="T24" fmla="*/ 292 w 292"/>
                <a:gd name="T25" fmla="*/ 31 h 178"/>
                <a:gd name="T26" fmla="*/ 292 w 292"/>
                <a:gd name="T27" fmla="*/ 37 h 178"/>
                <a:gd name="T28" fmla="*/ 291 w 292"/>
                <a:gd name="T29" fmla="*/ 43 h 178"/>
                <a:gd name="T30" fmla="*/ 287 w 292"/>
                <a:gd name="T31" fmla="*/ 49 h 178"/>
                <a:gd name="T32" fmla="*/ 284 w 292"/>
                <a:gd name="T33" fmla="*/ 55 h 178"/>
                <a:gd name="T34" fmla="*/ 279 w 292"/>
                <a:gd name="T35" fmla="*/ 59 h 178"/>
                <a:gd name="T36" fmla="*/ 273 w 292"/>
                <a:gd name="T37" fmla="*/ 62 h 178"/>
                <a:gd name="T38" fmla="*/ 51 w 292"/>
                <a:gd name="T39" fmla="*/ 175 h 178"/>
                <a:gd name="T40" fmla="*/ 51 w 292"/>
                <a:gd name="T41" fmla="*/ 175 h 178"/>
                <a:gd name="T42" fmla="*/ 44 w 292"/>
                <a:gd name="T43" fmla="*/ 177 h 178"/>
                <a:gd name="T44" fmla="*/ 37 w 292"/>
                <a:gd name="T45" fmla="*/ 178 h 178"/>
                <a:gd name="T46" fmla="*/ 30 w 292"/>
                <a:gd name="T47" fmla="*/ 178 h 178"/>
                <a:gd name="T48" fmla="*/ 25 w 292"/>
                <a:gd name="T49" fmla="*/ 177 h 178"/>
                <a:gd name="T50" fmla="*/ 18 w 292"/>
                <a:gd name="T51" fmla="*/ 175 h 178"/>
                <a:gd name="T52" fmla="*/ 12 w 292"/>
                <a:gd name="T53" fmla="*/ 170 h 178"/>
                <a:gd name="T54" fmla="*/ 8 w 292"/>
                <a:gd name="T55" fmla="*/ 166 h 178"/>
                <a:gd name="T56" fmla="*/ 5 w 292"/>
                <a:gd name="T57" fmla="*/ 161 h 178"/>
                <a:gd name="T58" fmla="*/ 5 w 292"/>
                <a:gd name="T59" fmla="*/ 161 h 178"/>
                <a:gd name="T60" fmla="*/ 1 w 292"/>
                <a:gd name="T61" fmla="*/ 154 h 178"/>
                <a:gd name="T62" fmla="*/ 0 w 292"/>
                <a:gd name="T63" fmla="*/ 148 h 178"/>
                <a:gd name="T64" fmla="*/ 0 w 292"/>
                <a:gd name="T65" fmla="*/ 141 h 178"/>
                <a:gd name="T66" fmla="*/ 2 w 292"/>
                <a:gd name="T67" fmla="*/ 135 h 178"/>
                <a:gd name="T68" fmla="*/ 5 w 292"/>
                <a:gd name="T69" fmla="*/ 129 h 178"/>
                <a:gd name="T70" fmla="*/ 8 w 292"/>
                <a:gd name="T71" fmla="*/ 124 h 178"/>
                <a:gd name="T72" fmla="*/ 12 w 292"/>
                <a:gd name="T73" fmla="*/ 120 h 178"/>
                <a:gd name="T74" fmla="*/ 19 w 292"/>
                <a:gd name="T75" fmla="*/ 115 h 178"/>
                <a:gd name="T76" fmla="*/ 241 w 292"/>
                <a:gd name="T77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2" h="178">
                  <a:moveTo>
                    <a:pt x="241" y="4"/>
                  </a:moveTo>
                  <a:lnTo>
                    <a:pt x="241" y="4"/>
                  </a:lnTo>
                  <a:lnTo>
                    <a:pt x="248" y="1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2"/>
                  </a:lnTo>
                  <a:lnTo>
                    <a:pt x="274" y="4"/>
                  </a:lnTo>
                  <a:lnTo>
                    <a:pt x="279" y="7"/>
                  </a:lnTo>
                  <a:lnTo>
                    <a:pt x="284" y="13"/>
                  </a:lnTo>
                  <a:lnTo>
                    <a:pt x="288" y="18"/>
                  </a:lnTo>
                  <a:lnTo>
                    <a:pt x="288" y="18"/>
                  </a:lnTo>
                  <a:lnTo>
                    <a:pt x="291" y="25"/>
                  </a:lnTo>
                  <a:lnTo>
                    <a:pt x="292" y="31"/>
                  </a:lnTo>
                  <a:lnTo>
                    <a:pt x="292" y="37"/>
                  </a:lnTo>
                  <a:lnTo>
                    <a:pt x="291" y="43"/>
                  </a:lnTo>
                  <a:lnTo>
                    <a:pt x="287" y="49"/>
                  </a:lnTo>
                  <a:lnTo>
                    <a:pt x="284" y="55"/>
                  </a:lnTo>
                  <a:lnTo>
                    <a:pt x="279" y="59"/>
                  </a:lnTo>
                  <a:lnTo>
                    <a:pt x="273" y="62"/>
                  </a:lnTo>
                  <a:lnTo>
                    <a:pt x="51" y="175"/>
                  </a:lnTo>
                  <a:lnTo>
                    <a:pt x="51" y="175"/>
                  </a:lnTo>
                  <a:lnTo>
                    <a:pt x="44" y="177"/>
                  </a:lnTo>
                  <a:lnTo>
                    <a:pt x="37" y="178"/>
                  </a:lnTo>
                  <a:lnTo>
                    <a:pt x="30" y="178"/>
                  </a:lnTo>
                  <a:lnTo>
                    <a:pt x="25" y="177"/>
                  </a:lnTo>
                  <a:lnTo>
                    <a:pt x="18" y="175"/>
                  </a:lnTo>
                  <a:lnTo>
                    <a:pt x="12" y="170"/>
                  </a:lnTo>
                  <a:lnTo>
                    <a:pt x="8" y="166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1" y="154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2" y="135"/>
                  </a:lnTo>
                  <a:lnTo>
                    <a:pt x="5" y="129"/>
                  </a:lnTo>
                  <a:lnTo>
                    <a:pt x="8" y="124"/>
                  </a:lnTo>
                  <a:lnTo>
                    <a:pt x="12" y="120"/>
                  </a:lnTo>
                  <a:lnTo>
                    <a:pt x="19" y="115"/>
                  </a:lnTo>
                  <a:lnTo>
                    <a:pt x="241" y="4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64"/>
            <p:cNvSpPr>
              <a:spLocks/>
            </p:cNvSpPr>
            <p:nvPr/>
          </p:nvSpPr>
          <p:spPr bwMode="auto">
            <a:xfrm flipH="1">
              <a:off x="7653652" y="3321200"/>
              <a:ext cx="299626" cy="156004"/>
            </a:xfrm>
            <a:custGeom>
              <a:avLst/>
              <a:gdLst>
                <a:gd name="T0" fmla="*/ 241 w 292"/>
                <a:gd name="T1" fmla="*/ 4 h 178"/>
                <a:gd name="T2" fmla="*/ 241 w 292"/>
                <a:gd name="T3" fmla="*/ 4 h 178"/>
                <a:gd name="T4" fmla="*/ 248 w 292"/>
                <a:gd name="T5" fmla="*/ 1 h 178"/>
                <a:gd name="T6" fmla="*/ 255 w 292"/>
                <a:gd name="T7" fmla="*/ 0 h 178"/>
                <a:gd name="T8" fmla="*/ 261 w 292"/>
                <a:gd name="T9" fmla="*/ 0 h 178"/>
                <a:gd name="T10" fmla="*/ 267 w 292"/>
                <a:gd name="T11" fmla="*/ 2 h 178"/>
                <a:gd name="T12" fmla="*/ 274 w 292"/>
                <a:gd name="T13" fmla="*/ 4 h 178"/>
                <a:gd name="T14" fmla="*/ 279 w 292"/>
                <a:gd name="T15" fmla="*/ 7 h 178"/>
                <a:gd name="T16" fmla="*/ 284 w 292"/>
                <a:gd name="T17" fmla="*/ 13 h 178"/>
                <a:gd name="T18" fmla="*/ 288 w 292"/>
                <a:gd name="T19" fmla="*/ 18 h 178"/>
                <a:gd name="T20" fmla="*/ 288 w 292"/>
                <a:gd name="T21" fmla="*/ 18 h 178"/>
                <a:gd name="T22" fmla="*/ 291 w 292"/>
                <a:gd name="T23" fmla="*/ 25 h 178"/>
                <a:gd name="T24" fmla="*/ 292 w 292"/>
                <a:gd name="T25" fmla="*/ 31 h 178"/>
                <a:gd name="T26" fmla="*/ 292 w 292"/>
                <a:gd name="T27" fmla="*/ 37 h 178"/>
                <a:gd name="T28" fmla="*/ 291 w 292"/>
                <a:gd name="T29" fmla="*/ 43 h 178"/>
                <a:gd name="T30" fmla="*/ 287 w 292"/>
                <a:gd name="T31" fmla="*/ 49 h 178"/>
                <a:gd name="T32" fmla="*/ 284 w 292"/>
                <a:gd name="T33" fmla="*/ 55 h 178"/>
                <a:gd name="T34" fmla="*/ 279 w 292"/>
                <a:gd name="T35" fmla="*/ 59 h 178"/>
                <a:gd name="T36" fmla="*/ 273 w 292"/>
                <a:gd name="T37" fmla="*/ 62 h 178"/>
                <a:gd name="T38" fmla="*/ 51 w 292"/>
                <a:gd name="T39" fmla="*/ 175 h 178"/>
                <a:gd name="T40" fmla="*/ 51 w 292"/>
                <a:gd name="T41" fmla="*/ 175 h 178"/>
                <a:gd name="T42" fmla="*/ 44 w 292"/>
                <a:gd name="T43" fmla="*/ 177 h 178"/>
                <a:gd name="T44" fmla="*/ 37 w 292"/>
                <a:gd name="T45" fmla="*/ 178 h 178"/>
                <a:gd name="T46" fmla="*/ 30 w 292"/>
                <a:gd name="T47" fmla="*/ 178 h 178"/>
                <a:gd name="T48" fmla="*/ 25 w 292"/>
                <a:gd name="T49" fmla="*/ 177 h 178"/>
                <a:gd name="T50" fmla="*/ 18 w 292"/>
                <a:gd name="T51" fmla="*/ 175 h 178"/>
                <a:gd name="T52" fmla="*/ 12 w 292"/>
                <a:gd name="T53" fmla="*/ 170 h 178"/>
                <a:gd name="T54" fmla="*/ 8 w 292"/>
                <a:gd name="T55" fmla="*/ 166 h 178"/>
                <a:gd name="T56" fmla="*/ 5 w 292"/>
                <a:gd name="T57" fmla="*/ 161 h 178"/>
                <a:gd name="T58" fmla="*/ 5 w 292"/>
                <a:gd name="T59" fmla="*/ 161 h 178"/>
                <a:gd name="T60" fmla="*/ 1 w 292"/>
                <a:gd name="T61" fmla="*/ 154 h 178"/>
                <a:gd name="T62" fmla="*/ 0 w 292"/>
                <a:gd name="T63" fmla="*/ 148 h 178"/>
                <a:gd name="T64" fmla="*/ 0 w 292"/>
                <a:gd name="T65" fmla="*/ 141 h 178"/>
                <a:gd name="T66" fmla="*/ 2 w 292"/>
                <a:gd name="T67" fmla="*/ 135 h 178"/>
                <a:gd name="T68" fmla="*/ 5 w 292"/>
                <a:gd name="T69" fmla="*/ 129 h 178"/>
                <a:gd name="T70" fmla="*/ 8 w 292"/>
                <a:gd name="T71" fmla="*/ 124 h 178"/>
                <a:gd name="T72" fmla="*/ 12 w 292"/>
                <a:gd name="T73" fmla="*/ 120 h 178"/>
                <a:gd name="T74" fmla="*/ 19 w 292"/>
                <a:gd name="T75" fmla="*/ 115 h 178"/>
                <a:gd name="T76" fmla="*/ 241 w 292"/>
                <a:gd name="T77" fmla="*/ 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2" h="178">
                  <a:moveTo>
                    <a:pt x="241" y="4"/>
                  </a:moveTo>
                  <a:lnTo>
                    <a:pt x="241" y="4"/>
                  </a:lnTo>
                  <a:lnTo>
                    <a:pt x="248" y="1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2"/>
                  </a:lnTo>
                  <a:lnTo>
                    <a:pt x="274" y="4"/>
                  </a:lnTo>
                  <a:lnTo>
                    <a:pt x="279" y="7"/>
                  </a:lnTo>
                  <a:lnTo>
                    <a:pt x="284" y="13"/>
                  </a:lnTo>
                  <a:lnTo>
                    <a:pt x="288" y="18"/>
                  </a:lnTo>
                  <a:lnTo>
                    <a:pt x="288" y="18"/>
                  </a:lnTo>
                  <a:lnTo>
                    <a:pt x="291" y="25"/>
                  </a:lnTo>
                  <a:lnTo>
                    <a:pt x="292" y="31"/>
                  </a:lnTo>
                  <a:lnTo>
                    <a:pt x="292" y="37"/>
                  </a:lnTo>
                  <a:lnTo>
                    <a:pt x="291" y="43"/>
                  </a:lnTo>
                  <a:lnTo>
                    <a:pt x="287" y="49"/>
                  </a:lnTo>
                  <a:lnTo>
                    <a:pt x="284" y="55"/>
                  </a:lnTo>
                  <a:lnTo>
                    <a:pt x="279" y="59"/>
                  </a:lnTo>
                  <a:lnTo>
                    <a:pt x="273" y="62"/>
                  </a:lnTo>
                  <a:lnTo>
                    <a:pt x="51" y="175"/>
                  </a:lnTo>
                  <a:lnTo>
                    <a:pt x="51" y="175"/>
                  </a:lnTo>
                  <a:lnTo>
                    <a:pt x="44" y="177"/>
                  </a:lnTo>
                  <a:lnTo>
                    <a:pt x="37" y="178"/>
                  </a:lnTo>
                  <a:lnTo>
                    <a:pt x="30" y="178"/>
                  </a:lnTo>
                  <a:lnTo>
                    <a:pt x="25" y="177"/>
                  </a:lnTo>
                  <a:lnTo>
                    <a:pt x="18" y="175"/>
                  </a:lnTo>
                  <a:lnTo>
                    <a:pt x="12" y="170"/>
                  </a:lnTo>
                  <a:lnTo>
                    <a:pt x="8" y="166"/>
                  </a:lnTo>
                  <a:lnTo>
                    <a:pt x="5" y="161"/>
                  </a:lnTo>
                  <a:lnTo>
                    <a:pt x="5" y="161"/>
                  </a:lnTo>
                  <a:lnTo>
                    <a:pt x="1" y="154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2" y="135"/>
                  </a:lnTo>
                  <a:lnTo>
                    <a:pt x="5" y="129"/>
                  </a:lnTo>
                  <a:lnTo>
                    <a:pt x="8" y="124"/>
                  </a:lnTo>
                  <a:lnTo>
                    <a:pt x="12" y="120"/>
                  </a:lnTo>
                  <a:lnTo>
                    <a:pt x="19" y="115"/>
                  </a:lnTo>
                  <a:lnTo>
                    <a:pt x="241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65"/>
            <p:cNvSpPr>
              <a:spLocks/>
            </p:cNvSpPr>
            <p:nvPr/>
          </p:nvSpPr>
          <p:spPr bwMode="auto">
            <a:xfrm flipH="1">
              <a:off x="7766012" y="3146475"/>
              <a:ext cx="68664" cy="274567"/>
            </a:xfrm>
            <a:custGeom>
              <a:avLst/>
              <a:gdLst>
                <a:gd name="T0" fmla="*/ 71 w 71"/>
                <a:gd name="T1" fmla="*/ 276 h 308"/>
                <a:gd name="T2" fmla="*/ 71 w 71"/>
                <a:gd name="T3" fmla="*/ 276 h 308"/>
                <a:gd name="T4" fmla="*/ 70 w 71"/>
                <a:gd name="T5" fmla="*/ 282 h 308"/>
                <a:gd name="T6" fmla="*/ 68 w 71"/>
                <a:gd name="T7" fmla="*/ 289 h 308"/>
                <a:gd name="T8" fmla="*/ 65 w 71"/>
                <a:gd name="T9" fmla="*/ 294 h 308"/>
                <a:gd name="T10" fmla="*/ 61 w 71"/>
                <a:gd name="T11" fmla="*/ 298 h 308"/>
                <a:gd name="T12" fmla="*/ 55 w 71"/>
                <a:gd name="T13" fmla="*/ 303 h 308"/>
                <a:gd name="T14" fmla="*/ 50 w 71"/>
                <a:gd name="T15" fmla="*/ 306 h 308"/>
                <a:gd name="T16" fmla="*/ 43 w 71"/>
                <a:gd name="T17" fmla="*/ 308 h 308"/>
                <a:gd name="T18" fmla="*/ 36 w 71"/>
                <a:gd name="T19" fmla="*/ 308 h 308"/>
                <a:gd name="T20" fmla="*/ 36 w 71"/>
                <a:gd name="T21" fmla="*/ 308 h 308"/>
                <a:gd name="T22" fmla="*/ 30 w 71"/>
                <a:gd name="T23" fmla="*/ 308 h 308"/>
                <a:gd name="T24" fmla="*/ 23 w 71"/>
                <a:gd name="T25" fmla="*/ 306 h 308"/>
                <a:gd name="T26" fmla="*/ 17 w 71"/>
                <a:gd name="T27" fmla="*/ 303 h 308"/>
                <a:gd name="T28" fmla="*/ 12 w 71"/>
                <a:gd name="T29" fmla="*/ 299 h 308"/>
                <a:gd name="T30" fmla="*/ 8 w 71"/>
                <a:gd name="T31" fmla="*/ 294 h 308"/>
                <a:gd name="T32" fmla="*/ 5 w 71"/>
                <a:gd name="T33" fmla="*/ 289 h 308"/>
                <a:gd name="T34" fmla="*/ 3 w 71"/>
                <a:gd name="T35" fmla="*/ 282 h 308"/>
                <a:gd name="T36" fmla="*/ 2 w 71"/>
                <a:gd name="T37" fmla="*/ 276 h 308"/>
                <a:gd name="T38" fmla="*/ 0 w 71"/>
                <a:gd name="T39" fmla="*/ 34 h 308"/>
                <a:gd name="T40" fmla="*/ 0 w 71"/>
                <a:gd name="T41" fmla="*/ 34 h 308"/>
                <a:gd name="T42" fmla="*/ 2 w 71"/>
                <a:gd name="T43" fmla="*/ 27 h 308"/>
                <a:gd name="T44" fmla="*/ 4 w 71"/>
                <a:gd name="T45" fmla="*/ 21 h 308"/>
                <a:gd name="T46" fmla="*/ 6 w 71"/>
                <a:gd name="T47" fmla="*/ 15 h 308"/>
                <a:gd name="T48" fmla="*/ 10 w 71"/>
                <a:gd name="T49" fmla="*/ 10 h 308"/>
                <a:gd name="T50" fmla="*/ 16 w 71"/>
                <a:gd name="T51" fmla="*/ 7 h 308"/>
                <a:gd name="T52" fmla="*/ 22 w 71"/>
                <a:gd name="T53" fmla="*/ 3 h 308"/>
                <a:gd name="T54" fmla="*/ 28 w 71"/>
                <a:gd name="T55" fmla="*/ 1 h 308"/>
                <a:gd name="T56" fmla="*/ 35 w 71"/>
                <a:gd name="T57" fmla="*/ 0 h 308"/>
                <a:gd name="T58" fmla="*/ 35 w 71"/>
                <a:gd name="T59" fmla="*/ 0 h 308"/>
                <a:gd name="T60" fmla="*/ 42 w 71"/>
                <a:gd name="T61" fmla="*/ 1 h 308"/>
                <a:gd name="T62" fmla="*/ 49 w 71"/>
                <a:gd name="T63" fmla="*/ 3 h 308"/>
                <a:gd name="T64" fmla="*/ 54 w 71"/>
                <a:gd name="T65" fmla="*/ 6 h 308"/>
                <a:gd name="T66" fmla="*/ 60 w 71"/>
                <a:gd name="T67" fmla="*/ 10 h 308"/>
                <a:gd name="T68" fmla="*/ 63 w 71"/>
                <a:gd name="T69" fmla="*/ 15 h 308"/>
                <a:gd name="T70" fmla="*/ 67 w 71"/>
                <a:gd name="T71" fmla="*/ 21 h 308"/>
                <a:gd name="T72" fmla="*/ 69 w 71"/>
                <a:gd name="T73" fmla="*/ 27 h 308"/>
                <a:gd name="T74" fmla="*/ 70 w 71"/>
                <a:gd name="T75" fmla="*/ 34 h 308"/>
                <a:gd name="T76" fmla="*/ 71 w 71"/>
                <a:gd name="T77" fmla="*/ 27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308">
                  <a:moveTo>
                    <a:pt x="71" y="276"/>
                  </a:moveTo>
                  <a:lnTo>
                    <a:pt x="71" y="276"/>
                  </a:lnTo>
                  <a:lnTo>
                    <a:pt x="70" y="282"/>
                  </a:lnTo>
                  <a:lnTo>
                    <a:pt x="68" y="289"/>
                  </a:lnTo>
                  <a:lnTo>
                    <a:pt x="65" y="294"/>
                  </a:lnTo>
                  <a:lnTo>
                    <a:pt x="61" y="298"/>
                  </a:lnTo>
                  <a:lnTo>
                    <a:pt x="55" y="303"/>
                  </a:lnTo>
                  <a:lnTo>
                    <a:pt x="50" y="306"/>
                  </a:lnTo>
                  <a:lnTo>
                    <a:pt x="43" y="308"/>
                  </a:lnTo>
                  <a:lnTo>
                    <a:pt x="36" y="308"/>
                  </a:lnTo>
                  <a:lnTo>
                    <a:pt x="36" y="308"/>
                  </a:lnTo>
                  <a:lnTo>
                    <a:pt x="30" y="308"/>
                  </a:lnTo>
                  <a:lnTo>
                    <a:pt x="23" y="306"/>
                  </a:lnTo>
                  <a:lnTo>
                    <a:pt x="17" y="303"/>
                  </a:lnTo>
                  <a:lnTo>
                    <a:pt x="12" y="299"/>
                  </a:lnTo>
                  <a:lnTo>
                    <a:pt x="8" y="294"/>
                  </a:lnTo>
                  <a:lnTo>
                    <a:pt x="5" y="289"/>
                  </a:lnTo>
                  <a:lnTo>
                    <a:pt x="3" y="282"/>
                  </a:lnTo>
                  <a:lnTo>
                    <a:pt x="2" y="27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3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71" y="276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66"/>
            <p:cNvSpPr>
              <a:spLocks/>
            </p:cNvSpPr>
            <p:nvPr/>
          </p:nvSpPr>
          <p:spPr bwMode="auto">
            <a:xfrm flipH="1">
              <a:off x="7766012" y="3146475"/>
              <a:ext cx="68664" cy="274567"/>
            </a:xfrm>
            <a:custGeom>
              <a:avLst/>
              <a:gdLst>
                <a:gd name="T0" fmla="*/ 71 w 71"/>
                <a:gd name="T1" fmla="*/ 276 h 308"/>
                <a:gd name="T2" fmla="*/ 71 w 71"/>
                <a:gd name="T3" fmla="*/ 276 h 308"/>
                <a:gd name="T4" fmla="*/ 70 w 71"/>
                <a:gd name="T5" fmla="*/ 282 h 308"/>
                <a:gd name="T6" fmla="*/ 68 w 71"/>
                <a:gd name="T7" fmla="*/ 289 h 308"/>
                <a:gd name="T8" fmla="*/ 65 w 71"/>
                <a:gd name="T9" fmla="*/ 294 h 308"/>
                <a:gd name="T10" fmla="*/ 61 w 71"/>
                <a:gd name="T11" fmla="*/ 298 h 308"/>
                <a:gd name="T12" fmla="*/ 55 w 71"/>
                <a:gd name="T13" fmla="*/ 303 h 308"/>
                <a:gd name="T14" fmla="*/ 50 w 71"/>
                <a:gd name="T15" fmla="*/ 306 h 308"/>
                <a:gd name="T16" fmla="*/ 43 w 71"/>
                <a:gd name="T17" fmla="*/ 308 h 308"/>
                <a:gd name="T18" fmla="*/ 36 w 71"/>
                <a:gd name="T19" fmla="*/ 308 h 308"/>
                <a:gd name="T20" fmla="*/ 36 w 71"/>
                <a:gd name="T21" fmla="*/ 308 h 308"/>
                <a:gd name="T22" fmla="*/ 30 w 71"/>
                <a:gd name="T23" fmla="*/ 308 h 308"/>
                <a:gd name="T24" fmla="*/ 23 w 71"/>
                <a:gd name="T25" fmla="*/ 306 h 308"/>
                <a:gd name="T26" fmla="*/ 17 w 71"/>
                <a:gd name="T27" fmla="*/ 303 h 308"/>
                <a:gd name="T28" fmla="*/ 12 w 71"/>
                <a:gd name="T29" fmla="*/ 299 h 308"/>
                <a:gd name="T30" fmla="*/ 8 w 71"/>
                <a:gd name="T31" fmla="*/ 294 h 308"/>
                <a:gd name="T32" fmla="*/ 5 w 71"/>
                <a:gd name="T33" fmla="*/ 289 h 308"/>
                <a:gd name="T34" fmla="*/ 3 w 71"/>
                <a:gd name="T35" fmla="*/ 282 h 308"/>
                <a:gd name="T36" fmla="*/ 2 w 71"/>
                <a:gd name="T37" fmla="*/ 276 h 308"/>
                <a:gd name="T38" fmla="*/ 0 w 71"/>
                <a:gd name="T39" fmla="*/ 34 h 308"/>
                <a:gd name="T40" fmla="*/ 0 w 71"/>
                <a:gd name="T41" fmla="*/ 34 h 308"/>
                <a:gd name="T42" fmla="*/ 2 w 71"/>
                <a:gd name="T43" fmla="*/ 27 h 308"/>
                <a:gd name="T44" fmla="*/ 4 w 71"/>
                <a:gd name="T45" fmla="*/ 21 h 308"/>
                <a:gd name="T46" fmla="*/ 6 w 71"/>
                <a:gd name="T47" fmla="*/ 15 h 308"/>
                <a:gd name="T48" fmla="*/ 10 w 71"/>
                <a:gd name="T49" fmla="*/ 10 h 308"/>
                <a:gd name="T50" fmla="*/ 16 w 71"/>
                <a:gd name="T51" fmla="*/ 7 h 308"/>
                <a:gd name="T52" fmla="*/ 22 w 71"/>
                <a:gd name="T53" fmla="*/ 3 h 308"/>
                <a:gd name="T54" fmla="*/ 28 w 71"/>
                <a:gd name="T55" fmla="*/ 1 h 308"/>
                <a:gd name="T56" fmla="*/ 35 w 71"/>
                <a:gd name="T57" fmla="*/ 0 h 308"/>
                <a:gd name="T58" fmla="*/ 35 w 71"/>
                <a:gd name="T59" fmla="*/ 0 h 308"/>
                <a:gd name="T60" fmla="*/ 42 w 71"/>
                <a:gd name="T61" fmla="*/ 1 h 308"/>
                <a:gd name="T62" fmla="*/ 49 w 71"/>
                <a:gd name="T63" fmla="*/ 3 h 308"/>
                <a:gd name="T64" fmla="*/ 54 w 71"/>
                <a:gd name="T65" fmla="*/ 6 h 308"/>
                <a:gd name="T66" fmla="*/ 60 w 71"/>
                <a:gd name="T67" fmla="*/ 10 h 308"/>
                <a:gd name="T68" fmla="*/ 63 w 71"/>
                <a:gd name="T69" fmla="*/ 15 h 308"/>
                <a:gd name="T70" fmla="*/ 67 w 71"/>
                <a:gd name="T71" fmla="*/ 21 h 308"/>
                <a:gd name="T72" fmla="*/ 69 w 71"/>
                <a:gd name="T73" fmla="*/ 27 h 308"/>
                <a:gd name="T74" fmla="*/ 70 w 71"/>
                <a:gd name="T75" fmla="*/ 34 h 308"/>
                <a:gd name="T76" fmla="*/ 71 w 71"/>
                <a:gd name="T77" fmla="*/ 27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308">
                  <a:moveTo>
                    <a:pt x="71" y="276"/>
                  </a:moveTo>
                  <a:lnTo>
                    <a:pt x="71" y="276"/>
                  </a:lnTo>
                  <a:lnTo>
                    <a:pt x="70" y="282"/>
                  </a:lnTo>
                  <a:lnTo>
                    <a:pt x="68" y="289"/>
                  </a:lnTo>
                  <a:lnTo>
                    <a:pt x="65" y="294"/>
                  </a:lnTo>
                  <a:lnTo>
                    <a:pt x="61" y="298"/>
                  </a:lnTo>
                  <a:lnTo>
                    <a:pt x="55" y="303"/>
                  </a:lnTo>
                  <a:lnTo>
                    <a:pt x="50" y="306"/>
                  </a:lnTo>
                  <a:lnTo>
                    <a:pt x="43" y="308"/>
                  </a:lnTo>
                  <a:lnTo>
                    <a:pt x="36" y="308"/>
                  </a:lnTo>
                  <a:lnTo>
                    <a:pt x="36" y="308"/>
                  </a:lnTo>
                  <a:lnTo>
                    <a:pt x="30" y="308"/>
                  </a:lnTo>
                  <a:lnTo>
                    <a:pt x="23" y="306"/>
                  </a:lnTo>
                  <a:lnTo>
                    <a:pt x="17" y="303"/>
                  </a:lnTo>
                  <a:lnTo>
                    <a:pt x="12" y="299"/>
                  </a:lnTo>
                  <a:lnTo>
                    <a:pt x="8" y="294"/>
                  </a:lnTo>
                  <a:lnTo>
                    <a:pt x="5" y="289"/>
                  </a:lnTo>
                  <a:lnTo>
                    <a:pt x="3" y="282"/>
                  </a:lnTo>
                  <a:lnTo>
                    <a:pt x="2" y="27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3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71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67"/>
            <p:cNvSpPr>
              <a:spLocks/>
            </p:cNvSpPr>
            <p:nvPr/>
          </p:nvSpPr>
          <p:spPr bwMode="auto">
            <a:xfrm flipH="1">
              <a:off x="7603715" y="2996712"/>
              <a:ext cx="149813" cy="268327"/>
            </a:xfrm>
            <a:custGeom>
              <a:avLst/>
              <a:gdLst>
                <a:gd name="T0" fmla="*/ 120 w 144"/>
                <a:gd name="T1" fmla="*/ 276 h 299"/>
                <a:gd name="T2" fmla="*/ 120 w 144"/>
                <a:gd name="T3" fmla="*/ 276 h 299"/>
                <a:gd name="T4" fmla="*/ 118 w 144"/>
                <a:gd name="T5" fmla="*/ 276 h 299"/>
                <a:gd name="T6" fmla="*/ 118 w 144"/>
                <a:gd name="T7" fmla="*/ 276 h 299"/>
                <a:gd name="T8" fmla="*/ 128 w 144"/>
                <a:gd name="T9" fmla="*/ 245 h 299"/>
                <a:gd name="T10" fmla="*/ 136 w 144"/>
                <a:gd name="T11" fmla="*/ 216 h 299"/>
                <a:gd name="T12" fmla="*/ 140 w 144"/>
                <a:gd name="T13" fmla="*/ 188 h 299"/>
                <a:gd name="T14" fmla="*/ 143 w 144"/>
                <a:gd name="T15" fmla="*/ 162 h 299"/>
                <a:gd name="T16" fmla="*/ 144 w 144"/>
                <a:gd name="T17" fmla="*/ 138 h 299"/>
                <a:gd name="T18" fmla="*/ 143 w 144"/>
                <a:gd name="T19" fmla="*/ 115 h 299"/>
                <a:gd name="T20" fmla="*/ 140 w 144"/>
                <a:gd name="T21" fmla="*/ 95 h 299"/>
                <a:gd name="T22" fmla="*/ 137 w 144"/>
                <a:gd name="T23" fmla="*/ 77 h 299"/>
                <a:gd name="T24" fmla="*/ 133 w 144"/>
                <a:gd name="T25" fmla="*/ 60 h 299"/>
                <a:gd name="T26" fmla="*/ 128 w 144"/>
                <a:gd name="T27" fmla="*/ 45 h 299"/>
                <a:gd name="T28" fmla="*/ 124 w 144"/>
                <a:gd name="T29" fmla="*/ 33 h 299"/>
                <a:gd name="T30" fmla="*/ 119 w 144"/>
                <a:gd name="T31" fmla="*/ 23 h 299"/>
                <a:gd name="T32" fmla="*/ 111 w 144"/>
                <a:gd name="T33" fmla="*/ 9 h 299"/>
                <a:gd name="T34" fmla="*/ 108 w 144"/>
                <a:gd name="T35" fmla="*/ 4 h 299"/>
                <a:gd name="T36" fmla="*/ 108 w 144"/>
                <a:gd name="T37" fmla="*/ 4 h 299"/>
                <a:gd name="T38" fmla="*/ 100 w 144"/>
                <a:gd name="T39" fmla="*/ 1 h 299"/>
                <a:gd name="T40" fmla="*/ 92 w 144"/>
                <a:gd name="T41" fmla="*/ 0 h 299"/>
                <a:gd name="T42" fmla="*/ 83 w 144"/>
                <a:gd name="T43" fmla="*/ 0 h 299"/>
                <a:gd name="T44" fmla="*/ 76 w 144"/>
                <a:gd name="T45" fmla="*/ 1 h 299"/>
                <a:gd name="T46" fmla="*/ 69 w 144"/>
                <a:gd name="T47" fmla="*/ 3 h 299"/>
                <a:gd name="T48" fmla="*/ 62 w 144"/>
                <a:gd name="T49" fmla="*/ 7 h 299"/>
                <a:gd name="T50" fmla="*/ 55 w 144"/>
                <a:gd name="T51" fmla="*/ 13 h 299"/>
                <a:gd name="T52" fmla="*/ 50 w 144"/>
                <a:gd name="T53" fmla="*/ 18 h 299"/>
                <a:gd name="T54" fmla="*/ 43 w 144"/>
                <a:gd name="T55" fmla="*/ 26 h 299"/>
                <a:gd name="T56" fmla="*/ 37 w 144"/>
                <a:gd name="T57" fmla="*/ 33 h 299"/>
                <a:gd name="T58" fmla="*/ 33 w 144"/>
                <a:gd name="T59" fmla="*/ 42 h 299"/>
                <a:gd name="T60" fmla="*/ 27 w 144"/>
                <a:gd name="T61" fmla="*/ 52 h 299"/>
                <a:gd name="T62" fmla="*/ 19 w 144"/>
                <a:gd name="T63" fmla="*/ 73 h 299"/>
                <a:gd name="T64" fmla="*/ 11 w 144"/>
                <a:gd name="T65" fmla="*/ 97 h 299"/>
                <a:gd name="T66" fmla="*/ 6 w 144"/>
                <a:gd name="T67" fmla="*/ 122 h 299"/>
                <a:gd name="T68" fmla="*/ 2 w 144"/>
                <a:gd name="T69" fmla="*/ 148 h 299"/>
                <a:gd name="T70" fmla="*/ 0 w 144"/>
                <a:gd name="T71" fmla="*/ 175 h 299"/>
                <a:gd name="T72" fmla="*/ 0 w 144"/>
                <a:gd name="T73" fmla="*/ 202 h 299"/>
                <a:gd name="T74" fmla="*/ 1 w 144"/>
                <a:gd name="T75" fmla="*/ 228 h 299"/>
                <a:gd name="T76" fmla="*/ 5 w 144"/>
                <a:gd name="T77" fmla="*/ 253 h 299"/>
                <a:gd name="T78" fmla="*/ 10 w 144"/>
                <a:gd name="T79" fmla="*/ 276 h 299"/>
                <a:gd name="T80" fmla="*/ 14 w 144"/>
                <a:gd name="T81" fmla="*/ 286 h 299"/>
                <a:gd name="T82" fmla="*/ 17 w 144"/>
                <a:gd name="T83" fmla="*/ 297 h 299"/>
                <a:gd name="T84" fmla="*/ 17 w 144"/>
                <a:gd name="T85" fmla="*/ 297 h 299"/>
                <a:gd name="T86" fmla="*/ 30 w 144"/>
                <a:gd name="T87" fmla="*/ 298 h 299"/>
                <a:gd name="T88" fmla="*/ 44 w 144"/>
                <a:gd name="T89" fmla="*/ 299 h 299"/>
                <a:gd name="T90" fmla="*/ 57 w 144"/>
                <a:gd name="T91" fmla="*/ 298 h 299"/>
                <a:gd name="T92" fmla="*/ 70 w 144"/>
                <a:gd name="T93" fmla="*/ 297 h 299"/>
                <a:gd name="T94" fmla="*/ 83 w 144"/>
                <a:gd name="T95" fmla="*/ 294 h 299"/>
                <a:gd name="T96" fmla="*/ 96 w 144"/>
                <a:gd name="T97" fmla="*/ 289 h 299"/>
                <a:gd name="T98" fmla="*/ 108 w 144"/>
                <a:gd name="T99" fmla="*/ 283 h 299"/>
                <a:gd name="T100" fmla="*/ 120 w 144"/>
                <a:gd name="T101" fmla="*/ 276 h 299"/>
                <a:gd name="T102" fmla="*/ 120 w 144"/>
                <a:gd name="T103" fmla="*/ 27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299">
                  <a:moveTo>
                    <a:pt x="120" y="276"/>
                  </a:moveTo>
                  <a:lnTo>
                    <a:pt x="120" y="276"/>
                  </a:lnTo>
                  <a:lnTo>
                    <a:pt x="118" y="276"/>
                  </a:lnTo>
                  <a:lnTo>
                    <a:pt x="118" y="276"/>
                  </a:lnTo>
                  <a:lnTo>
                    <a:pt x="128" y="245"/>
                  </a:lnTo>
                  <a:lnTo>
                    <a:pt x="136" y="216"/>
                  </a:lnTo>
                  <a:lnTo>
                    <a:pt x="140" y="188"/>
                  </a:lnTo>
                  <a:lnTo>
                    <a:pt x="143" y="162"/>
                  </a:lnTo>
                  <a:lnTo>
                    <a:pt x="144" y="138"/>
                  </a:lnTo>
                  <a:lnTo>
                    <a:pt x="143" y="115"/>
                  </a:lnTo>
                  <a:lnTo>
                    <a:pt x="140" y="95"/>
                  </a:lnTo>
                  <a:lnTo>
                    <a:pt x="137" y="77"/>
                  </a:lnTo>
                  <a:lnTo>
                    <a:pt x="133" y="60"/>
                  </a:lnTo>
                  <a:lnTo>
                    <a:pt x="128" y="45"/>
                  </a:lnTo>
                  <a:lnTo>
                    <a:pt x="124" y="33"/>
                  </a:lnTo>
                  <a:lnTo>
                    <a:pt x="119" y="23"/>
                  </a:lnTo>
                  <a:lnTo>
                    <a:pt x="111" y="9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0" y="1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7"/>
                  </a:lnTo>
                  <a:lnTo>
                    <a:pt x="55" y="13"/>
                  </a:lnTo>
                  <a:lnTo>
                    <a:pt x="50" y="18"/>
                  </a:lnTo>
                  <a:lnTo>
                    <a:pt x="43" y="26"/>
                  </a:lnTo>
                  <a:lnTo>
                    <a:pt x="37" y="33"/>
                  </a:lnTo>
                  <a:lnTo>
                    <a:pt x="33" y="42"/>
                  </a:lnTo>
                  <a:lnTo>
                    <a:pt x="27" y="52"/>
                  </a:lnTo>
                  <a:lnTo>
                    <a:pt x="19" y="73"/>
                  </a:lnTo>
                  <a:lnTo>
                    <a:pt x="11" y="97"/>
                  </a:lnTo>
                  <a:lnTo>
                    <a:pt x="6" y="122"/>
                  </a:lnTo>
                  <a:lnTo>
                    <a:pt x="2" y="148"/>
                  </a:lnTo>
                  <a:lnTo>
                    <a:pt x="0" y="175"/>
                  </a:lnTo>
                  <a:lnTo>
                    <a:pt x="0" y="202"/>
                  </a:lnTo>
                  <a:lnTo>
                    <a:pt x="1" y="228"/>
                  </a:lnTo>
                  <a:lnTo>
                    <a:pt x="5" y="253"/>
                  </a:lnTo>
                  <a:lnTo>
                    <a:pt x="10" y="276"/>
                  </a:lnTo>
                  <a:lnTo>
                    <a:pt x="14" y="286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30" y="298"/>
                  </a:lnTo>
                  <a:lnTo>
                    <a:pt x="44" y="299"/>
                  </a:lnTo>
                  <a:lnTo>
                    <a:pt x="57" y="298"/>
                  </a:lnTo>
                  <a:lnTo>
                    <a:pt x="70" y="297"/>
                  </a:lnTo>
                  <a:lnTo>
                    <a:pt x="83" y="294"/>
                  </a:lnTo>
                  <a:lnTo>
                    <a:pt x="96" y="289"/>
                  </a:lnTo>
                  <a:lnTo>
                    <a:pt x="108" y="283"/>
                  </a:lnTo>
                  <a:lnTo>
                    <a:pt x="120" y="276"/>
                  </a:lnTo>
                  <a:lnTo>
                    <a:pt x="120" y="276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68"/>
            <p:cNvSpPr>
              <a:spLocks/>
            </p:cNvSpPr>
            <p:nvPr/>
          </p:nvSpPr>
          <p:spPr bwMode="auto">
            <a:xfrm flipH="1">
              <a:off x="7572504" y="3240078"/>
              <a:ext cx="162297" cy="62402"/>
            </a:xfrm>
            <a:custGeom>
              <a:avLst/>
              <a:gdLst>
                <a:gd name="T0" fmla="*/ 103 w 157"/>
                <a:gd name="T1" fmla="*/ 0 h 66"/>
                <a:gd name="T2" fmla="*/ 103 w 157"/>
                <a:gd name="T3" fmla="*/ 0 h 66"/>
                <a:gd name="T4" fmla="*/ 91 w 157"/>
                <a:gd name="T5" fmla="*/ 7 h 66"/>
                <a:gd name="T6" fmla="*/ 79 w 157"/>
                <a:gd name="T7" fmla="*/ 13 h 66"/>
                <a:gd name="T8" fmla="*/ 66 w 157"/>
                <a:gd name="T9" fmla="*/ 18 h 66"/>
                <a:gd name="T10" fmla="*/ 53 w 157"/>
                <a:gd name="T11" fmla="*/ 21 h 66"/>
                <a:gd name="T12" fmla="*/ 40 w 157"/>
                <a:gd name="T13" fmla="*/ 22 h 66"/>
                <a:gd name="T14" fmla="*/ 27 w 157"/>
                <a:gd name="T15" fmla="*/ 23 h 66"/>
                <a:gd name="T16" fmla="*/ 13 w 157"/>
                <a:gd name="T17" fmla="*/ 22 h 66"/>
                <a:gd name="T18" fmla="*/ 0 w 157"/>
                <a:gd name="T19" fmla="*/ 21 h 66"/>
                <a:gd name="T20" fmla="*/ 0 w 157"/>
                <a:gd name="T21" fmla="*/ 21 h 66"/>
                <a:gd name="T22" fmla="*/ 4 w 157"/>
                <a:gd name="T23" fmla="*/ 30 h 66"/>
                <a:gd name="T24" fmla="*/ 9 w 157"/>
                <a:gd name="T25" fmla="*/ 38 h 66"/>
                <a:gd name="T26" fmla="*/ 15 w 157"/>
                <a:gd name="T27" fmla="*/ 46 h 66"/>
                <a:gd name="T28" fmla="*/ 20 w 157"/>
                <a:gd name="T29" fmla="*/ 52 h 66"/>
                <a:gd name="T30" fmla="*/ 20 w 157"/>
                <a:gd name="T31" fmla="*/ 52 h 66"/>
                <a:gd name="T32" fmla="*/ 27 w 157"/>
                <a:gd name="T33" fmla="*/ 57 h 66"/>
                <a:gd name="T34" fmla="*/ 34 w 157"/>
                <a:gd name="T35" fmla="*/ 61 h 66"/>
                <a:gd name="T36" fmla="*/ 43 w 157"/>
                <a:gd name="T37" fmla="*/ 63 h 66"/>
                <a:gd name="T38" fmla="*/ 52 w 157"/>
                <a:gd name="T39" fmla="*/ 65 h 66"/>
                <a:gd name="T40" fmla="*/ 62 w 157"/>
                <a:gd name="T41" fmla="*/ 66 h 66"/>
                <a:gd name="T42" fmla="*/ 72 w 157"/>
                <a:gd name="T43" fmla="*/ 66 h 66"/>
                <a:gd name="T44" fmla="*/ 83 w 157"/>
                <a:gd name="T45" fmla="*/ 65 h 66"/>
                <a:gd name="T46" fmla="*/ 93 w 157"/>
                <a:gd name="T47" fmla="*/ 64 h 66"/>
                <a:gd name="T48" fmla="*/ 104 w 157"/>
                <a:gd name="T49" fmla="*/ 62 h 66"/>
                <a:gd name="T50" fmla="*/ 114 w 157"/>
                <a:gd name="T51" fmla="*/ 59 h 66"/>
                <a:gd name="T52" fmla="*/ 123 w 157"/>
                <a:gd name="T53" fmla="*/ 55 h 66"/>
                <a:gd name="T54" fmla="*/ 132 w 157"/>
                <a:gd name="T55" fmla="*/ 51 h 66"/>
                <a:gd name="T56" fmla="*/ 140 w 157"/>
                <a:gd name="T57" fmla="*/ 46 h 66"/>
                <a:gd name="T58" fmla="*/ 147 w 157"/>
                <a:gd name="T59" fmla="*/ 39 h 66"/>
                <a:gd name="T60" fmla="*/ 153 w 157"/>
                <a:gd name="T61" fmla="*/ 33 h 66"/>
                <a:gd name="T62" fmla="*/ 156 w 157"/>
                <a:gd name="T63" fmla="*/ 26 h 66"/>
                <a:gd name="T64" fmla="*/ 156 w 157"/>
                <a:gd name="T65" fmla="*/ 26 h 66"/>
                <a:gd name="T66" fmla="*/ 157 w 157"/>
                <a:gd name="T67" fmla="*/ 24 h 66"/>
                <a:gd name="T68" fmla="*/ 156 w 157"/>
                <a:gd name="T69" fmla="*/ 21 h 66"/>
                <a:gd name="T70" fmla="*/ 154 w 157"/>
                <a:gd name="T71" fmla="*/ 19 h 66"/>
                <a:gd name="T72" fmla="*/ 151 w 157"/>
                <a:gd name="T73" fmla="*/ 17 h 66"/>
                <a:gd name="T74" fmla="*/ 145 w 157"/>
                <a:gd name="T75" fmla="*/ 12 h 66"/>
                <a:gd name="T76" fmla="*/ 136 w 157"/>
                <a:gd name="T77" fmla="*/ 9 h 66"/>
                <a:gd name="T78" fmla="*/ 117 w 157"/>
                <a:gd name="T79" fmla="*/ 4 h 66"/>
                <a:gd name="T80" fmla="*/ 103 w 157"/>
                <a:gd name="T81" fmla="*/ 0 h 66"/>
                <a:gd name="T82" fmla="*/ 103 w 157"/>
                <a:gd name="T8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7" h="66">
                  <a:moveTo>
                    <a:pt x="103" y="0"/>
                  </a:moveTo>
                  <a:lnTo>
                    <a:pt x="103" y="0"/>
                  </a:lnTo>
                  <a:lnTo>
                    <a:pt x="91" y="7"/>
                  </a:lnTo>
                  <a:lnTo>
                    <a:pt x="79" y="13"/>
                  </a:lnTo>
                  <a:lnTo>
                    <a:pt x="66" y="18"/>
                  </a:lnTo>
                  <a:lnTo>
                    <a:pt x="53" y="21"/>
                  </a:lnTo>
                  <a:lnTo>
                    <a:pt x="40" y="22"/>
                  </a:lnTo>
                  <a:lnTo>
                    <a:pt x="27" y="23"/>
                  </a:lnTo>
                  <a:lnTo>
                    <a:pt x="13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30"/>
                  </a:lnTo>
                  <a:lnTo>
                    <a:pt x="9" y="38"/>
                  </a:lnTo>
                  <a:lnTo>
                    <a:pt x="15" y="46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7" y="57"/>
                  </a:lnTo>
                  <a:lnTo>
                    <a:pt x="34" y="61"/>
                  </a:lnTo>
                  <a:lnTo>
                    <a:pt x="43" y="63"/>
                  </a:lnTo>
                  <a:lnTo>
                    <a:pt x="52" y="65"/>
                  </a:lnTo>
                  <a:lnTo>
                    <a:pt x="62" y="66"/>
                  </a:lnTo>
                  <a:lnTo>
                    <a:pt x="72" y="66"/>
                  </a:lnTo>
                  <a:lnTo>
                    <a:pt x="83" y="65"/>
                  </a:lnTo>
                  <a:lnTo>
                    <a:pt x="93" y="64"/>
                  </a:lnTo>
                  <a:lnTo>
                    <a:pt x="104" y="62"/>
                  </a:lnTo>
                  <a:lnTo>
                    <a:pt x="114" y="59"/>
                  </a:lnTo>
                  <a:lnTo>
                    <a:pt x="123" y="55"/>
                  </a:lnTo>
                  <a:lnTo>
                    <a:pt x="132" y="51"/>
                  </a:lnTo>
                  <a:lnTo>
                    <a:pt x="140" y="46"/>
                  </a:lnTo>
                  <a:lnTo>
                    <a:pt x="147" y="39"/>
                  </a:lnTo>
                  <a:lnTo>
                    <a:pt x="153" y="33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7" y="24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1" y="17"/>
                  </a:lnTo>
                  <a:lnTo>
                    <a:pt x="145" y="12"/>
                  </a:lnTo>
                  <a:lnTo>
                    <a:pt x="136" y="9"/>
                  </a:lnTo>
                  <a:lnTo>
                    <a:pt x="117" y="4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69"/>
            <p:cNvSpPr>
              <a:spLocks/>
            </p:cNvSpPr>
            <p:nvPr/>
          </p:nvSpPr>
          <p:spPr bwMode="auto">
            <a:xfrm flipH="1">
              <a:off x="7466386" y="3046633"/>
              <a:ext cx="149813" cy="268327"/>
            </a:xfrm>
            <a:custGeom>
              <a:avLst/>
              <a:gdLst>
                <a:gd name="T0" fmla="*/ 120 w 143"/>
                <a:gd name="T1" fmla="*/ 276 h 299"/>
                <a:gd name="T2" fmla="*/ 120 w 143"/>
                <a:gd name="T3" fmla="*/ 276 h 299"/>
                <a:gd name="T4" fmla="*/ 118 w 143"/>
                <a:gd name="T5" fmla="*/ 276 h 299"/>
                <a:gd name="T6" fmla="*/ 118 w 143"/>
                <a:gd name="T7" fmla="*/ 276 h 299"/>
                <a:gd name="T8" fmla="*/ 128 w 143"/>
                <a:gd name="T9" fmla="*/ 245 h 299"/>
                <a:gd name="T10" fmla="*/ 136 w 143"/>
                <a:gd name="T11" fmla="*/ 216 h 299"/>
                <a:gd name="T12" fmla="*/ 140 w 143"/>
                <a:gd name="T13" fmla="*/ 188 h 299"/>
                <a:gd name="T14" fmla="*/ 142 w 143"/>
                <a:gd name="T15" fmla="*/ 162 h 299"/>
                <a:gd name="T16" fmla="*/ 143 w 143"/>
                <a:gd name="T17" fmla="*/ 138 h 299"/>
                <a:gd name="T18" fmla="*/ 142 w 143"/>
                <a:gd name="T19" fmla="*/ 116 h 299"/>
                <a:gd name="T20" fmla="*/ 140 w 143"/>
                <a:gd name="T21" fmla="*/ 96 h 299"/>
                <a:gd name="T22" fmla="*/ 137 w 143"/>
                <a:gd name="T23" fmla="*/ 77 h 299"/>
                <a:gd name="T24" fmla="*/ 132 w 143"/>
                <a:gd name="T25" fmla="*/ 60 h 299"/>
                <a:gd name="T26" fmla="*/ 128 w 143"/>
                <a:gd name="T27" fmla="*/ 46 h 299"/>
                <a:gd name="T28" fmla="*/ 123 w 143"/>
                <a:gd name="T29" fmla="*/ 33 h 299"/>
                <a:gd name="T30" fmla="*/ 119 w 143"/>
                <a:gd name="T31" fmla="*/ 24 h 299"/>
                <a:gd name="T32" fmla="*/ 111 w 143"/>
                <a:gd name="T33" fmla="*/ 10 h 299"/>
                <a:gd name="T34" fmla="*/ 107 w 143"/>
                <a:gd name="T35" fmla="*/ 4 h 299"/>
                <a:gd name="T36" fmla="*/ 107 w 143"/>
                <a:gd name="T37" fmla="*/ 4 h 299"/>
                <a:gd name="T38" fmla="*/ 100 w 143"/>
                <a:gd name="T39" fmla="*/ 2 h 299"/>
                <a:gd name="T40" fmla="*/ 92 w 143"/>
                <a:gd name="T41" fmla="*/ 0 h 299"/>
                <a:gd name="T42" fmla="*/ 84 w 143"/>
                <a:gd name="T43" fmla="*/ 0 h 299"/>
                <a:gd name="T44" fmla="*/ 76 w 143"/>
                <a:gd name="T45" fmla="*/ 1 h 299"/>
                <a:gd name="T46" fmla="*/ 68 w 143"/>
                <a:gd name="T47" fmla="*/ 4 h 299"/>
                <a:gd name="T48" fmla="*/ 61 w 143"/>
                <a:gd name="T49" fmla="*/ 8 h 299"/>
                <a:gd name="T50" fmla="*/ 55 w 143"/>
                <a:gd name="T51" fmla="*/ 13 h 299"/>
                <a:gd name="T52" fmla="*/ 49 w 143"/>
                <a:gd name="T53" fmla="*/ 18 h 299"/>
                <a:gd name="T54" fmla="*/ 42 w 143"/>
                <a:gd name="T55" fmla="*/ 26 h 299"/>
                <a:gd name="T56" fmla="*/ 37 w 143"/>
                <a:gd name="T57" fmla="*/ 33 h 299"/>
                <a:gd name="T58" fmla="*/ 32 w 143"/>
                <a:gd name="T59" fmla="*/ 43 h 299"/>
                <a:gd name="T60" fmla="*/ 27 w 143"/>
                <a:gd name="T61" fmla="*/ 52 h 299"/>
                <a:gd name="T62" fmla="*/ 19 w 143"/>
                <a:gd name="T63" fmla="*/ 73 h 299"/>
                <a:gd name="T64" fmla="*/ 11 w 143"/>
                <a:gd name="T65" fmla="*/ 97 h 299"/>
                <a:gd name="T66" fmla="*/ 7 w 143"/>
                <a:gd name="T67" fmla="*/ 122 h 299"/>
                <a:gd name="T68" fmla="*/ 2 w 143"/>
                <a:gd name="T69" fmla="*/ 149 h 299"/>
                <a:gd name="T70" fmla="*/ 0 w 143"/>
                <a:gd name="T71" fmla="*/ 176 h 299"/>
                <a:gd name="T72" fmla="*/ 0 w 143"/>
                <a:gd name="T73" fmla="*/ 202 h 299"/>
                <a:gd name="T74" fmla="*/ 1 w 143"/>
                <a:gd name="T75" fmla="*/ 229 h 299"/>
                <a:gd name="T76" fmla="*/ 4 w 143"/>
                <a:gd name="T77" fmla="*/ 254 h 299"/>
                <a:gd name="T78" fmla="*/ 10 w 143"/>
                <a:gd name="T79" fmla="*/ 276 h 299"/>
                <a:gd name="T80" fmla="*/ 13 w 143"/>
                <a:gd name="T81" fmla="*/ 287 h 299"/>
                <a:gd name="T82" fmla="*/ 17 w 143"/>
                <a:gd name="T83" fmla="*/ 297 h 299"/>
                <a:gd name="T84" fmla="*/ 17 w 143"/>
                <a:gd name="T85" fmla="*/ 297 h 299"/>
                <a:gd name="T86" fmla="*/ 30 w 143"/>
                <a:gd name="T87" fmla="*/ 299 h 299"/>
                <a:gd name="T88" fmla="*/ 44 w 143"/>
                <a:gd name="T89" fmla="*/ 299 h 299"/>
                <a:gd name="T90" fmla="*/ 57 w 143"/>
                <a:gd name="T91" fmla="*/ 298 h 299"/>
                <a:gd name="T92" fmla="*/ 69 w 143"/>
                <a:gd name="T93" fmla="*/ 297 h 299"/>
                <a:gd name="T94" fmla="*/ 83 w 143"/>
                <a:gd name="T95" fmla="*/ 294 h 299"/>
                <a:gd name="T96" fmla="*/ 95 w 143"/>
                <a:gd name="T97" fmla="*/ 289 h 299"/>
                <a:gd name="T98" fmla="*/ 107 w 143"/>
                <a:gd name="T99" fmla="*/ 284 h 299"/>
                <a:gd name="T100" fmla="*/ 120 w 143"/>
                <a:gd name="T101" fmla="*/ 276 h 299"/>
                <a:gd name="T102" fmla="*/ 120 w 143"/>
                <a:gd name="T103" fmla="*/ 27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99">
                  <a:moveTo>
                    <a:pt x="120" y="276"/>
                  </a:moveTo>
                  <a:lnTo>
                    <a:pt x="120" y="276"/>
                  </a:lnTo>
                  <a:lnTo>
                    <a:pt x="118" y="276"/>
                  </a:lnTo>
                  <a:lnTo>
                    <a:pt x="118" y="276"/>
                  </a:lnTo>
                  <a:lnTo>
                    <a:pt x="128" y="245"/>
                  </a:lnTo>
                  <a:lnTo>
                    <a:pt x="136" y="216"/>
                  </a:lnTo>
                  <a:lnTo>
                    <a:pt x="140" y="188"/>
                  </a:lnTo>
                  <a:lnTo>
                    <a:pt x="142" y="162"/>
                  </a:lnTo>
                  <a:lnTo>
                    <a:pt x="143" y="138"/>
                  </a:lnTo>
                  <a:lnTo>
                    <a:pt x="142" y="116"/>
                  </a:lnTo>
                  <a:lnTo>
                    <a:pt x="140" y="96"/>
                  </a:lnTo>
                  <a:lnTo>
                    <a:pt x="137" y="77"/>
                  </a:lnTo>
                  <a:lnTo>
                    <a:pt x="132" y="60"/>
                  </a:lnTo>
                  <a:lnTo>
                    <a:pt x="128" y="46"/>
                  </a:lnTo>
                  <a:lnTo>
                    <a:pt x="123" y="33"/>
                  </a:lnTo>
                  <a:lnTo>
                    <a:pt x="119" y="24"/>
                  </a:lnTo>
                  <a:lnTo>
                    <a:pt x="111" y="1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0" y="2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6" y="1"/>
                  </a:lnTo>
                  <a:lnTo>
                    <a:pt x="68" y="4"/>
                  </a:lnTo>
                  <a:lnTo>
                    <a:pt x="61" y="8"/>
                  </a:lnTo>
                  <a:lnTo>
                    <a:pt x="55" y="13"/>
                  </a:lnTo>
                  <a:lnTo>
                    <a:pt x="49" y="18"/>
                  </a:lnTo>
                  <a:lnTo>
                    <a:pt x="42" y="26"/>
                  </a:lnTo>
                  <a:lnTo>
                    <a:pt x="37" y="33"/>
                  </a:lnTo>
                  <a:lnTo>
                    <a:pt x="32" y="43"/>
                  </a:lnTo>
                  <a:lnTo>
                    <a:pt x="27" y="52"/>
                  </a:lnTo>
                  <a:lnTo>
                    <a:pt x="19" y="73"/>
                  </a:lnTo>
                  <a:lnTo>
                    <a:pt x="11" y="97"/>
                  </a:lnTo>
                  <a:lnTo>
                    <a:pt x="7" y="122"/>
                  </a:lnTo>
                  <a:lnTo>
                    <a:pt x="2" y="149"/>
                  </a:lnTo>
                  <a:lnTo>
                    <a:pt x="0" y="176"/>
                  </a:lnTo>
                  <a:lnTo>
                    <a:pt x="0" y="202"/>
                  </a:lnTo>
                  <a:lnTo>
                    <a:pt x="1" y="229"/>
                  </a:lnTo>
                  <a:lnTo>
                    <a:pt x="4" y="254"/>
                  </a:lnTo>
                  <a:lnTo>
                    <a:pt x="10" y="276"/>
                  </a:lnTo>
                  <a:lnTo>
                    <a:pt x="13" y="287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30" y="299"/>
                  </a:lnTo>
                  <a:lnTo>
                    <a:pt x="44" y="299"/>
                  </a:lnTo>
                  <a:lnTo>
                    <a:pt x="57" y="298"/>
                  </a:lnTo>
                  <a:lnTo>
                    <a:pt x="69" y="297"/>
                  </a:lnTo>
                  <a:lnTo>
                    <a:pt x="83" y="294"/>
                  </a:lnTo>
                  <a:lnTo>
                    <a:pt x="95" y="289"/>
                  </a:lnTo>
                  <a:lnTo>
                    <a:pt x="107" y="284"/>
                  </a:lnTo>
                  <a:lnTo>
                    <a:pt x="120" y="276"/>
                  </a:lnTo>
                  <a:lnTo>
                    <a:pt x="120" y="276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70"/>
            <p:cNvSpPr>
              <a:spLocks/>
            </p:cNvSpPr>
            <p:nvPr/>
          </p:nvSpPr>
          <p:spPr bwMode="auto">
            <a:xfrm flipH="1">
              <a:off x="7435175" y="3289999"/>
              <a:ext cx="162297" cy="62402"/>
            </a:xfrm>
            <a:custGeom>
              <a:avLst/>
              <a:gdLst>
                <a:gd name="T0" fmla="*/ 103 w 157"/>
                <a:gd name="T1" fmla="*/ 0 h 66"/>
                <a:gd name="T2" fmla="*/ 103 w 157"/>
                <a:gd name="T3" fmla="*/ 0 h 66"/>
                <a:gd name="T4" fmla="*/ 90 w 157"/>
                <a:gd name="T5" fmla="*/ 8 h 66"/>
                <a:gd name="T6" fmla="*/ 78 w 157"/>
                <a:gd name="T7" fmla="*/ 13 h 66"/>
                <a:gd name="T8" fmla="*/ 66 w 157"/>
                <a:gd name="T9" fmla="*/ 18 h 66"/>
                <a:gd name="T10" fmla="*/ 52 w 157"/>
                <a:gd name="T11" fmla="*/ 21 h 66"/>
                <a:gd name="T12" fmla="*/ 40 w 157"/>
                <a:gd name="T13" fmla="*/ 22 h 66"/>
                <a:gd name="T14" fmla="*/ 27 w 157"/>
                <a:gd name="T15" fmla="*/ 23 h 66"/>
                <a:gd name="T16" fmla="*/ 13 w 157"/>
                <a:gd name="T17" fmla="*/ 23 h 66"/>
                <a:gd name="T18" fmla="*/ 0 w 157"/>
                <a:gd name="T19" fmla="*/ 21 h 66"/>
                <a:gd name="T20" fmla="*/ 0 w 157"/>
                <a:gd name="T21" fmla="*/ 21 h 66"/>
                <a:gd name="T22" fmla="*/ 4 w 157"/>
                <a:gd name="T23" fmla="*/ 30 h 66"/>
                <a:gd name="T24" fmla="*/ 9 w 157"/>
                <a:gd name="T25" fmla="*/ 38 h 66"/>
                <a:gd name="T26" fmla="*/ 14 w 157"/>
                <a:gd name="T27" fmla="*/ 46 h 66"/>
                <a:gd name="T28" fmla="*/ 20 w 157"/>
                <a:gd name="T29" fmla="*/ 52 h 66"/>
                <a:gd name="T30" fmla="*/ 20 w 157"/>
                <a:gd name="T31" fmla="*/ 52 h 66"/>
                <a:gd name="T32" fmla="*/ 27 w 157"/>
                <a:gd name="T33" fmla="*/ 58 h 66"/>
                <a:gd name="T34" fmla="*/ 33 w 157"/>
                <a:gd name="T35" fmla="*/ 61 h 66"/>
                <a:gd name="T36" fmla="*/ 42 w 157"/>
                <a:gd name="T37" fmla="*/ 64 h 66"/>
                <a:gd name="T38" fmla="*/ 51 w 157"/>
                <a:gd name="T39" fmla="*/ 65 h 66"/>
                <a:gd name="T40" fmla="*/ 61 w 157"/>
                <a:gd name="T41" fmla="*/ 66 h 66"/>
                <a:gd name="T42" fmla="*/ 71 w 157"/>
                <a:gd name="T43" fmla="*/ 66 h 66"/>
                <a:gd name="T44" fmla="*/ 83 w 157"/>
                <a:gd name="T45" fmla="*/ 66 h 66"/>
                <a:gd name="T46" fmla="*/ 93 w 157"/>
                <a:gd name="T47" fmla="*/ 64 h 66"/>
                <a:gd name="T48" fmla="*/ 104 w 157"/>
                <a:gd name="T49" fmla="*/ 62 h 66"/>
                <a:gd name="T50" fmla="*/ 114 w 157"/>
                <a:gd name="T51" fmla="*/ 59 h 66"/>
                <a:gd name="T52" fmla="*/ 123 w 157"/>
                <a:gd name="T53" fmla="*/ 55 h 66"/>
                <a:gd name="T54" fmla="*/ 132 w 157"/>
                <a:gd name="T55" fmla="*/ 51 h 66"/>
                <a:gd name="T56" fmla="*/ 140 w 157"/>
                <a:gd name="T57" fmla="*/ 46 h 66"/>
                <a:gd name="T58" fmla="*/ 147 w 157"/>
                <a:gd name="T59" fmla="*/ 40 h 66"/>
                <a:gd name="T60" fmla="*/ 152 w 157"/>
                <a:gd name="T61" fmla="*/ 34 h 66"/>
                <a:gd name="T62" fmla="*/ 156 w 157"/>
                <a:gd name="T63" fmla="*/ 26 h 66"/>
                <a:gd name="T64" fmla="*/ 156 w 157"/>
                <a:gd name="T65" fmla="*/ 26 h 66"/>
                <a:gd name="T66" fmla="*/ 157 w 157"/>
                <a:gd name="T67" fmla="*/ 24 h 66"/>
                <a:gd name="T68" fmla="*/ 156 w 157"/>
                <a:gd name="T69" fmla="*/ 22 h 66"/>
                <a:gd name="T70" fmla="*/ 153 w 157"/>
                <a:gd name="T71" fmla="*/ 20 h 66"/>
                <a:gd name="T72" fmla="*/ 151 w 157"/>
                <a:gd name="T73" fmla="*/ 18 h 66"/>
                <a:gd name="T74" fmla="*/ 144 w 157"/>
                <a:gd name="T75" fmla="*/ 13 h 66"/>
                <a:gd name="T76" fmla="*/ 135 w 157"/>
                <a:gd name="T77" fmla="*/ 9 h 66"/>
                <a:gd name="T78" fmla="*/ 116 w 157"/>
                <a:gd name="T79" fmla="*/ 4 h 66"/>
                <a:gd name="T80" fmla="*/ 103 w 157"/>
                <a:gd name="T81" fmla="*/ 0 h 66"/>
                <a:gd name="T82" fmla="*/ 103 w 157"/>
                <a:gd name="T8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7" h="66">
                  <a:moveTo>
                    <a:pt x="103" y="0"/>
                  </a:moveTo>
                  <a:lnTo>
                    <a:pt x="103" y="0"/>
                  </a:lnTo>
                  <a:lnTo>
                    <a:pt x="90" y="8"/>
                  </a:lnTo>
                  <a:lnTo>
                    <a:pt x="78" y="13"/>
                  </a:lnTo>
                  <a:lnTo>
                    <a:pt x="66" y="18"/>
                  </a:lnTo>
                  <a:lnTo>
                    <a:pt x="52" y="21"/>
                  </a:lnTo>
                  <a:lnTo>
                    <a:pt x="40" y="22"/>
                  </a:lnTo>
                  <a:lnTo>
                    <a:pt x="27" y="23"/>
                  </a:lnTo>
                  <a:lnTo>
                    <a:pt x="13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30"/>
                  </a:lnTo>
                  <a:lnTo>
                    <a:pt x="9" y="38"/>
                  </a:lnTo>
                  <a:lnTo>
                    <a:pt x="14" y="46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7" y="58"/>
                  </a:lnTo>
                  <a:lnTo>
                    <a:pt x="33" y="61"/>
                  </a:lnTo>
                  <a:lnTo>
                    <a:pt x="42" y="64"/>
                  </a:lnTo>
                  <a:lnTo>
                    <a:pt x="51" y="65"/>
                  </a:lnTo>
                  <a:lnTo>
                    <a:pt x="61" y="66"/>
                  </a:lnTo>
                  <a:lnTo>
                    <a:pt x="71" y="66"/>
                  </a:lnTo>
                  <a:lnTo>
                    <a:pt x="83" y="66"/>
                  </a:lnTo>
                  <a:lnTo>
                    <a:pt x="93" y="64"/>
                  </a:lnTo>
                  <a:lnTo>
                    <a:pt x="104" y="62"/>
                  </a:lnTo>
                  <a:lnTo>
                    <a:pt x="114" y="59"/>
                  </a:lnTo>
                  <a:lnTo>
                    <a:pt x="123" y="55"/>
                  </a:lnTo>
                  <a:lnTo>
                    <a:pt x="132" y="51"/>
                  </a:lnTo>
                  <a:lnTo>
                    <a:pt x="140" y="46"/>
                  </a:lnTo>
                  <a:lnTo>
                    <a:pt x="147" y="40"/>
                  </a:lnTo>
                  <a:lnTo>
                    <a:pt x="152" y="34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7" y="24"/>
                  </a:lnTo>
                  <a:lnTo>
                    <a:pt x="156" y="22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44" y="13"/>
                  </a:lnTo>
                  <a:lnTo>
                    <a:pt x="135" y="9"/>
                  </a:lnTo>
                  <a:lnTo>
                    <a:pt x="116" y="4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71"/>
            <p:cNvSpPr>
              <a:spLocks/>
            </p:cNvSpPr>
            <p:nvPr/>
          </p:nvSpPr>
          <p:spPr bwMode="auto">
            <a:xfrm flipH="1">
              <a:off x="7516324" y="3096554"/>
              <a:ext cx="555556" cy="193445"/>
            </a:xfrm>
            <a:custGeom>
              <a:avLst/>
              <a:gdLst>
                <a:gd name="T0" fmla="*/ 307 w 533"/>
                <a:gd name="T1" fmla="*/ 219 h 220"/>
                <a:gd name="T2" fmla="*/ 336 w 533"/>
                <a:gd name="T3" fmla="*/ 214 h 220"/>
                <a:gd name="T4" fmla="*/ 370 w 533"/>
                <a:gd name="T5" fmla="*/ 204 h 220"/>
                <a:gd name="T6" fmla="*/ 406 w 533"/>
                <a:gd name="T7" fmla="*/ 190 h 220"/>
                <a:gd name="T8" fmla="*/ 440 w 533"/>
                <a:gd name="T9" fmla="*/ 174 h 220"/>
                <a:gd name="T10" fmla="*/ 472 w 533"/>
                <a:gd name="T11" fmla="*/ 156 h 220"/>
                <a:gd name="T12" fmla="*/ 498 w 533"/>
                <a:gd name="T13" fmla="*/ 136 h 220"/>
                <a:gd name="T14" fmla="*/ 517 w 533"/>
                <a:gd name="T15" fmla="*/ 117 h 220"/>
                <a:gd name="T16" fmla="*/ 526 w 533"/>
                <a:gd name="T17" fmla="*/ 97 h 220"/>
                <a:gd name="T18" fmla="*/ 532 w 533"/>
                <a:gd name="T19" fmla="*/ 71 h 220"/>
                <a:gd name="T20" fmla="*/ 532 w 533"/>
                <a:gd name="T21" fmla="*/ 54 h 220"/>
                <a:gd name="T22" fmla="*/ 526 w 533"/>
                <a:gd name="T23" fmla="*/ 39 h 220"/>
                <a:gd name="T24" fmla="*/ 509 w 533"/>
                <a:gd name="T25" fmla="*/ 18 h 220"/>
                <a:gd name="T26" fmla="*/ 506 w 533"/>
                <a:gd name="T27" fmla="*/ 17 h 220"/>
                <a:gd name="T28" fmla="*/ 483 w 533"/>
                <a:gd name="T29" fmla="*/ 13 h 220"/>
                <a:gd name="T30" fmla="*/ 427 w 533"/>
                <a:gd name="T31" fmla="*/ 8 h 220"/>
                <a:gd name="T32" fmla="*/ 261 w 533"/>
                <a:gd name="T33" fmla="*/ 1 h 220"/>
                <a:gd name="T34" fmla="*/ 98 w 533"/>
                <a:gd name="T35" fmla="*/ 0 h 220"/>
                <a:gd name="T36" fmla="*/ 27 w 533"/>
                <a:gd name="T37" fmla="*/ 2 h 220"/>
                <a:gd name="T38" fmla="*/ 21 w 533"/>
                <a:gd name="T39" fmla="*/ 3 h 220"/>
                <a:gd name="T40" fmla="*/ 12 w 533"/>
                <a:gd name="T41" fmla="*/ 16 h 220"/>
                <a:gd name="T42" fmla="*/ 2 w 533"/>
                <a:gd name="T43" fmla="*/ 34 h 220"/>
                <a:gd name="T44" fmla="*/ 0 w 533"/>
                <a:gd name="T45" fmla="*/ 45 h 220"/>
                <a:gd name="T46" fmla="*/ 1 w 533"/>
                <a:gd name="T47" fmla="*/ 58 h 220"/>
                <a:gd name="T48" fmla="*/ 4 w 533"/>
                <a:gd name="T49" fmla="*/ 73 h 220"/>
                <a:gd name="T50" fmla="*/ 13 w 533"/>
                <a:gd name="T51" fmla="*/ 92 h 220"/>
                <a:gd name="T52" fmla="*/ 18 w 533"/>
                <a:gd name="T53" fmla="*/ 99 h 220"/>
                <a:gd name="T54" fmla="*/ 36 w 533"/>
                <a:gd name="T55" fmla="*/ 121 h 220"/>
                <a:gd name="T56" fmla="*/ 68 w 533"/>
                <a:gd name="T57" fmla="*/ 148 h 220"/>
                <a:gd name="T58" fmla="*/ 106 w 533"/>
                <a:gd name="T59" fmla="*/ 171 h 220"/>
                <a:gd name="T60" fmla="*/ 150 w 533"/>
                <a:gd name="T61" fmla="*/ 189 h 220"/>
                <a:gd name="T62" fmla="*/ 195 w 533"/>
                <a:gd name="T63" fmla="*/ 204 h 220"/>
                <a:gd name="T64" fmla="*/ 238 w 533"/>
                <a:gd name="T65" fmla="*/ 215 h 220"/>
                <a:gd name="T66" fmla="*/ 276 w 533"/>
                <a:gd name="T67" fmla="*/ 219 h 220"/>
                <a:gd name="T68" fmla="*/ 307 w 533"/>
                <a:gd name="T69" fmla="*/ 2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3" h="220">
                  <a:moveTo>
                    <a:pt x="307" y="219"/>
                  </a:moveTo>
                  <a:lnTo>
                    <a:pt x="307" y="219"/>
                  </a:lnTo>
                  <a:lnTo>
                    <a:pt x="322" y="217"/>
                  </a:lnTo>
                  <a:lnTo>
                    <a:pt x="336" y="214"/>
                  </a:lnTo>
                  <a:lnTo>
                    <a:pt x="353" y="210"/>
                  </a:lnTo>
                  <a:lnTo>
                    <a:pt x="370" y="204"/>
                  </a:lnTo>
                  <a:lnTo>
                    <a:pt x="388" y="198"/>
                  </a:lnTo>
                  <a:lnTo>
                    <a:pt x="406" y="190"/>
                  </a:lnTo>
                  <a:lnTo>
                    <a:pt x="423" y="183"/>
                  </a:lnTo>
                  <a:lnTo>
                    <a:pt x="440" y="174"/>
                  </a:lnTo>
                  <a:lnTo>
                    <a:pt x="456" y="164"/>
                  </a:lnTo>
                  <a:lnTo>
                    <a:pt x="472" y="156"/>
                  </a:lnTo>
                  <a:lnTo>
                    <a:pt x="486" y="146"/>
                  </a:lnTo>
                  <a:lnTo>
                    <a:pt x="498" y="136"/>
                  </a:lnTo>
                  <a:lnTo>
                    <a:pt x="509" y="126"/>
                  </a:lnTo>
                  <a:lnTo>
                    <a:pt x="517" y="117"/>
                  </a:lnTo>
                  <a:lnTo>
                    <a:pt x="523" y="107"/>
                  </a:lnTo>
                  <a:lnTo>
                    <a:pt x="526" y="97"/>
                  </a:lnTo>
                  <a:lnTo>
                    <a:pt x="526" y="97"/>
                  </a:lnTo>
                  <a:lnTo>
                    <a:pt x="532" y="71"/>
                  </a:lnTo>
                  <a:lnTo>
                    <a:pt x="533" y="62"/>
                  </a:lnTo>
                  <a:lnTo>
                    <a:pt x="532" y="54"/>
                  </a:lnTo>
                  <a:lnTo>
                    <a:pt x="529" y="46"/>
                  </a:lnTo>
                  <a:lnTo>
                    <a:pt x="526" y="39"/>
                  </a:lnTo>
                  <a:lnTo>
                    <a:pt x="519" y="30"/>
                  </a:lnTo>
                  <a:lnTo>
                    <a:pt x="509" y="18"/>
                  </a:lnTo>
                  <a:lnTo>
                    <a:pt x="509" y="18"/>
                  </a:lnTo>
                  <a:lnTo>
                    <a:pt x="506" y="17"/>
                  </a:lnTo>
                  <a:lnTo>
                    <a:pt x="501" y="15"/>
                  </a:lnTo>
                  <a:lnTo>
                    <a:pt x="483" y="13"/>
                  </a:lnTo>
                  <a:lnTo>
                    <a:pt x="459" y="10"/>
                  </a:lnTo>
                  <a:lnTo>
                    <a:pt x="427" y="8"/>
                  </a:lnTo>
                  <a:lnTo>
                    <a:pt x="349" y="3"/>
                  </a:lnTo>
                  <a:lnTo>
                    <a:pt x="261" y="1"/>
                  </a:lnTo>
                  <a:lnTo>
                    <a:pt x="174" y="0"/>
                  </a:lnTo>
                  <a:lnTo>
                    <a:pt x="98" y="0"/>
                  </a:lnTo>
                  <a:lnTo>
                    <a:pt x="43" y="1"/>
                  </a:lnTo>
                  <a:lnTo>
                    <a:pt x="27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2" y="16"/>
                  </a:lnTo>
                  <a:lnTo>
                    <a:pt x="7" y="25"/>
                  </a:lnTo>
                  <a:lnTo>
                    <a:pt x="2" y="34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8" y="83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8" y="99"/>
                  </a:lnTo>
                  <a:lnTo>
                    <a:pt x="23" y="107"/>
                  </a:lnTo>
                  <a:lnTo>
                    <a:pt x="36" y="121"/>
                  </a:lnTo>
                  <a:lnTo>
                    <a:pt x="50" y="135"/>
                  </a:lnTo>
                  <a:lnTo>
                    <a:pt x="68" y="148"/>
                  </a:lnTo>
                  <a:lnTo>
                    <a:pt x="86" y="160"/>
                  </a:lnTo>
                  <a:lnTo>
                    <a:pt x="106" y="171"/>
                  </a:lnTo>
                  <a:lnTo>
                    <a:pt x="128" y="180"/>
                  </a:lnTo>
                  <a:lnTo>
                    <a:pt x="150" y="189"/>
                  </a:lnTo>
                  <a:lnTo>
                    <a:pt x="173" y="198"/>
                  </a:lnTo>
                  <a:lnTo>
                    <a:pt x="195" y="204"/>
                  </a:lnTo>
                  <a:lnTo>
                    <a:pt x="216" y="210"/>
                  </a:lnTo>
                  <a:lnTo>
                    <a:pt x="238" y="215"/>
                  </a:lnTo>
                  <a:lnTo>
                    <a:pt x="258" y="218"/>
                  </a:lnTo>
                  <a:lnTo>
                    <a:pt x="276" y="219"/>
                  </a:lnTo>
                  <a:lnTo>
                    <a:pt x="293" y="220"/>
                  </a:lnTo>
                  <a:lnTo>
                    <a:pt x="307" y="219"/>
                  </a:lnTo>
                  <a:lnTo>
                    <a:pt x="307" y="219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72"/>
            <p:cNvSpPr>
              <a:spLocks/>
            </p:cNvSpPr>
            <p:nvPr/>
          </p:nvSpPr>
          <p:spPr bwMode="auto">
            <a:xfrm flipH="1">
              <a:off x="7522566" y="3002952"/>
              <a:ext cx="536829" cy="255847"/>
            </a:xfrm>
            <a:custGeom>
              <a:avLst/>
              <a:gdLst>
                <a:gd name="T0" fmla="*/ 297 w 516"/>
                <a:gd name="T1" fmla="*/ 284 h 287"/>
                <a:gd name="T2" fmla="*/ 367 w 516"/>
                <a:gd name="T3" fmla="*/ 257 h 287"/>
                <a:gd name="T4" fmla="*/ 427 w 516"/>
                <a:gd name="T5" fmla="*/ 229 h 287"/>
                <a:gd name="T6" fmla="*/ 466 w 516"/>
                <a:gd name="T7" fmla="*/ 208 h 287"/>
                <a:gd name="T8" fmla="*/ 496 w 516"/>
                <a:gd name="T9" fmla="*/ 185 h 287"/>
                <a:gd name="T10" fmla="*/ 510 w 516"/>
                <a:gd name="T11" fmla="*/ 169 h 287"/>
                <a:gd name="T12" fmla="*/ 516 w 516"/>
                <a:gd name="T13" fmla="*/ 157 h 287"/>
                <a:gd name="T14" fmla="*/ 516 w 516"/>
                <a:gd name="T15" fmla="*/ 152 h 287"/>
                <a:gd name="T16" fmla="*/ 514 w 516"/>
                <a:gd name="T17" fmla="*/ 141 h 287"/>
                <a:gd name="T18" fmla="*/ 505 w 516"/>
                <a:gd name="T19" fmla="*/ 129 h 287"/>
                <a:gd name="T20" fmla="*/ 492 w 516"/>
                <a:gd name="T21" fmla="*/ 117 h 287"/>
                <a:gd name="T22" fmla="*/ 454 w 516"/>
                <a:gd name="T23" fmla="*/ 90 h 287"/>
                <a:gd name="T24" fmla="*/ 407 w 516"/>
                <a:gd name="T25" fmla="*/ 65 h 287"/>
                <a:gd name="T26" fmla="*/ 353 w 516"/>
                <a:gd name="T27" fmla="*/ 41 h 287"/>
                <a:gd name="T28" fmla="*/ 301 w 516"/>
                <a:gd name="T29" fmla="*/ 21 h 287"/>
                <a:gd name="T30" fmla="*/ 254 w 516"/>
                <a:gd name="T31" fmla="*/ 7 h 287"/>
                <a:gd name="T32" fmla="*/ 218 w 516"/>
                <a:gd name="T33" fmla="*/ 0 h 287"/>
                <a:gd name="T34" fmla="*/ 205 w 516"/>
                <a:gd name="T35" fmla="*/ 0 h 287"/>
                <a:gd name="T36" fmla="*/ 181 w 516"/>
                <a:gd name="T37" fmla="*/ 7 h 287"/>
                <a:gd name="T38" fmla="*/ 148 w 516"/>
                <a:gd name="T39" fmla="*/ 19 h 287"/>
                <a:gd name="T40" fmla="*/ 111 w 516"/>
                <a:gd name="T41" fmla="*/ 36 h 287"/>
                <a:gd name="T42" fmla="*/ 74 w 516"/>
                <a:gd name="T43" fmla="*/ 57 h 287"/>
                <a:gd name="T44" fmla="*/ 40 w 516"/>
                <a:gd name="T45" fmla="*/ 79 h 287"/>
                <a:gd name="T46" fmla="*/ 15 w 516"/>
                <a:gd name="T47" fmla="*/ 103 h 287"/>
                <a:gd name="T48" fmla="*/ 3 w 516"/>
                <a:gd name="T49" fmla="*/ 120 h 287"/>
                <a:gd name="T50" fmla="*/ 0 w 516"/>
                <a:gd name="T51" fmla="*/ 131 h 287"/>
                <a:gd name="T52" fmla="*/ 1 w 516"/>
                <a:gd name="T53" fmla="*/ 142 h 287"/>
                <a:gd name="T54" fmla="*/ 3 w 516"/>
                <a:gd name="T55" fmla="*/ 147 h 287"/>
                <a:gd name="T56" fmla="*/ 25 w 516"/>
                <a:gd name="T57" fmla="*/ 176 h 287"/>
                <a:gd name="T58" fmla="*/ 56 w 516"/>
                <a:gd name="T59" fmla="*/ 204 h 287"/>
                <a:gd name="T60" fmla="*/ 93 w 516"/>
                <a:gd name="T61" fmla="*/ 229 h 287"/>
                <a:gd name="T62" fmla="*/ 135 w 516"/>
                <a:gd name="T63" fmla="*/ 251 h 287"/>
                <a:gd name="T64" fmla="*/ 178 w 516"/>
                <a:gd name="T65" fmla="*/ 268 h 287"/>
                <a:gd name="T66" fmla="*/ 221 w 516"/>
                <a:gd name="T67" fmla="*/ 280 h 287"/>
                <a:gd name="T68" fmla="*/ 261 w 516"/>
                <a:gd name="T69" fmla="*/ 285 h 287"/>
                <a:gd name="T70" fmla="*/ 297 w 516"/>
                <a:gd name="T71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6" h="287">
                  <a:moveTo>
                    <a:pt x="297" y="284"/>
                  </a:moveTo>
                  <a:lnTo>
                    <a:pt x="297" y="284"/>
                  </a:lnTo>
                  <a:lnTo>
                    <a:pt x="331" y="271"/>
                  </a:lnTo>
                  <a:lnTo>
                    <a:pt x="367" y="257"/>
                  </a:lnTo>
                  <a:lnTo>
                    <a:pt x="406" y="239"/>
                  </a:lnTo>
                  <a:lnTo>
                    <a:pt x="427" y="229"/>
                  </a:lnTo>
                  <a:lnTo>
                    <a:pt x="446" y="219"/>
                  </a:lnTo>
                  <a:lnTo>
                    <a:pt x="466" y="208"/>
                  </a:lnTo>
                  <a:lnTo>
                    <a:pt x="482" y="197"/>
                  </a:lnTo>
                  <a:lnTo>
                    <a:pt x="496" y="185"/>
                  </a:lnTo>
                  <a:lnTo>
                    <a:pt x="507" y="174"/>
                  </a:lnTo>
                  <a:lnTo>
                    <a:pt x="510" y="169"/>
                  </a:lnTo>
                  <a:lnTo>
                    <a:pt x="514" y="162"/>
                  </a:lnTo>
                  <a:lnTo>
                    <a:pt x="516" y="157"/>
                  </a:lnTo>
                  <a:lnTo>
                    <a:pt x="516" y="152"/>
                  </a:lnTo>
                  <a:lnTo>
                    <a:pt x="516" y="152"/>
                  </a:lnTo>
                  <a:lnTo>
                    <a:pt x="516" y="146"/>
                  </a:lnTo>
                  <a:lnTo>
                    <a:pt x="514" y="141"/>
                  </a:lnTo>
                  <a:lnTo>
                    <a:pt x="510" y="135"/>
                  </a:lnTo>
                  <a:lnTo>
                    <a:pt x="505" y="129"/>
                  </a:lnTo>
                  <a:lnTo>
                    <a:pt x="499" y="122"/>
                  </a:lnTo>
                  <a:lnTo>
                    <a:pt x="492" y="117"/>
                  </a:lnTo>
                  <a:lnTo>
                    <a:pt x="476" y="104"/>
                  </a:lnTo>
                  <a:lnTo>
                    <a:pt x="454" y="90"/>
                  </a:lnTo>
                  <a:lnTo>
                    <a:pt x="432" y="77"/>
                  </a:lnTo>
                  <a:lnTo>
                    <a:pt x="407" y="65"/>
                  </a:lnTo>
                  <a:lnTo>
                    <a:pt x="380" y="52"/>
                  </a:lnTo>
                  <a:lnTo>
                    <a:pt x="353" y="41"/>
                  </a:lnTo>
                  <a:lnTo>
                    <a:pt x="326" y="31"/>
                  </a:lnTo>
                  <a:lnTo>
                    <a:pt x="301" y="21"/>
                  </a:lnTo>
                  <a:lnTo>
                    <a:pt x="276" y="13"/>
                  </a:lnTo>
                  <a:lnTo>
                    <a:pt x="254" y="7"/>
                  </a:lnTo>
                  <a:lnTo>
                    <a:pt x="233" y="3"/>
                  </a:lnTo>
                  <a:lnTo>
                    <a:pt x="218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94" y="3"/>
                  </a:lnTo>
                  <a:lnTo>
                    <a:pt x="181" y="7"/>
                  </a:lnTo>
                  <a:lnTo>
                    <a:pt x="165" y="12"/>
                  </a:lnTo>
                  <a:lnTo>
                    <a:pt x="148" y="19"/>
                  </a:lnTo>
                  <a:lnTo>
                    <a:pt x="130" y="26"/>
                  </a:lnTo>
                  <a:lnTo>
                    <a:pt x="111" y="36"/>
                  </a:lnTo>
                  <a:lnTo>
                    <a:pt x="92" y="46"/>
                  </a:lnTo>
                  <a:lnTo>
                    <a:pt x="74" y="57"/>
                  </a:lnTo>
                  <a:lnTo>
                    <a:pt x="57" y="67"/>
                  </a:lnTo>
                  <a:lnTo>
                    <a:pt x="40" y="79"/>
                  </a:lnTo>
                  <a:lnTo>
                    <a:pt x="27" y="91"/>
                  </a:lnTo>
                  <a:lnTo>
                    <a:pt x="15" y="103"/>
                  </a:lnTo>
                  <a:lnTo>
                    <a:pt x="7" y="114"/>
                  </a:lnTo>
                  <a:lnTo>
                    <a:pt x="3" y="120"/>
                  </a:lnTo>
                  <a:lnTo>
                    <a:pt x="1" y="126"/>
                  </a:lnTo>
                  <a:lnTo>
                    <a:pt x="0" y="131"/>
                  </a:lnTo>
                  <a:lnTo>
                    <a:pt x="0" y="136"/>
                  </a:lnTo>
                  <a:lnTo>
                    <a:pt x="1" y="142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12" y="162"/>
                  </a:lnTo>
                  <a:lnTo>
                    <a:pt x="25" y="176"/>
                  </a:lnTo>
                  <a:lnTo>
                    <a:pt x="39" y="190"/>
                  </a:lnTo>
                  <a:lnTo>
                    <a:pt x="56" y="204"/>
                  </a:lnTo>
                  <a:lnTo>
                    <a:pt x="74" y="217"/>
                  </a:lnTo>
                  <a:lnTo>
                    <a:pt x="93" y="229"/>
                  </a:lnTo>
                  <a:lnTo>
                    <a:pt x="113" y="241"/>
                  </a:lnTo>
                  <a:lnTo>
                    <a:pt x="135" y="251"/>
                  </a:lnTo>
                  <a:lnTo>
                    <a:pt x="156" y="261"/>
                  </a:lnTo>
                  <a:lnTo>
                    <a:pt x="178" y="268"/>
                  </a:lnTo>
                  <a:lnTo>
                    <a:pt x="200" y="275"/>
                  </a:lnTo>
                  <a:lnTo>
                    <a:pt x="221" y="280"/>
                  </a:lnTo>
                  <a:lnTo>
                    <a:pt x="242" y="283"/>
                  </a:lnTo>
                  <a:lnTo>
                    <a:pt x="261" y="285"/>
                  </a:lnTo>
                  <a:lnTo>
                    <a:pt x="280" y="287"/>
                  </a:lnTo>
                  <a:lnTo>
                    <a:pt x="297" y="284"/>
                  </a:lnTo>
                  <a:lnTo>
                    <a:pt x="297" y="284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73"/>
            <p:cNvSpPr>
              <a:spLocks/>
            </p:cNvSpPr>
            <p:nvPr/>
          </p:nvSpPr>
          <p:spPr bwMode="auto">
            <a:xfrm flipH="1">
              <a:off x="7778496" y="2765826"/>
              <a:ext cx="168539" cy="43681"/>
            </a:xfrm>
            <a:custGeom>
              <a:avLst/>
              <a:gdLst>
                <a:gd name="T0" fmla="*/ 167 w 167"/>
                <a:gd name="T1" fmla="*/ 27 h 48"/>
                <a:gd name="T2" fmla="*/ 167 w 167"/>
                <a:gd name="T3" fmla="*/ 27 h 48"/>
                <a:gd name="T4" fmla="*/ 150 w 167"/>
                <a:gd name="T5" fmla="*/ 18 h 48"/>
                <a:gd name="T6" fmla="*/ 131 w 167"/>
                <a:gd name="T7" fmla="*/ 12 h 48"/>
                <a:gd name="T8" fmla="*/ 111 w 167"/>
                <a:gd name="T9" fmla="*/ 6 h 48"/>
                <a:gd name="T10" fmla="*/ 88 w 167"/>
                <a:gd name="T11" fmla="*/ 2 h 48"/>
                <a:gd name="T12" fmla="*/ 66 w 167"/>
                <a:gd name="T13" fmla="*/ 0 h 48"/>
                <a:gd name="T14" fmla="*/ 43 w 167"/>
                <a:gd name="T15" fmla="*/ 0 h 48"/>
                <a:gd name="T16" fmla="*/ 32 w 167"/>
                <a:gd name="T17" fmla="*/ 1 h 48"/>
                <a:gd name="T18" fmla="*/ 21 w 167"/>
                <a:gd name="T19" fmla="*/ 3 h 48"/>
                <a:gd name="T20" fmla="*/ 11 w 167"/>
                <a:gd name="T21" fmla="*/ 5 h 48"/>
                <a:gd name="T22" fmla="*/ 0 w 167"/>
                <a:gd name="T23" fmla="*/ 8 h 48"/>
                <a:gd name="T24" fmla="*/ 0 w 167"/>
                <a:gd name="T25" fmla="*/ 8 h 48"/>
                <a:gd name="T26" fmla="*/ 9 w 167"/>
                <a:gd name="T27" fmla="*/ 16 h 48"/>
                <a:gd name="T28" fmla="*/ 17 w 167"/>
                <a:gd name="T29" fmla="*/ 24 h 48"/>
                <a:gd name="T30" fmla="*/ 27 w 167"/>
                <a:gd name="T31" fmla="*/ 30 h 48"/>
                <a:gd name="T32" fmla="*/ 36 w 167"/>
                <a:gd name="T33" fmla="*/ 35 h 48"/>
                <a:gd name="T34" fmla="*/ 46 w 167"/>
                <a:gd name="T35" fmla="*/ 40 h 48"/>
                <a:gd name="T36" fmla="*/ 57 w 167"/>
                <a:gd name="T37" fmla="*/ 43 h 48"/>
                <a:gd name="T38" fmla="*/ 67 w 167"/>
                <a:gd name="T39" fmla="*/ 46 h 48"/>
                <a:gd name="T40" fmla="*/ 78 w 167"/>
                <a:gd name="T41" fmla="*/ 47 h 48"/>
                <a:gd name="T42" fmla="*/ 89 w 167"/>
                <a:gd name="T43" fmla="*/ 48 h 48"/>
                <a:gd name="T44" fmla="*/ 101 w 167"/>
                <a:gd name="T45" fmla="*/ 48 h 48"/>
                <a:gd name="T46" fmla="*/ 113 w 167"/>
                <a:gd name="T47" fmla="*/ 47 h 48"/>
                <a:gd name="T48" fmla="*/ 124 w 167"/>
                <a:gd name="T49" fmla="*/ 45 h 48"/>
                <a:gd name="T50" fmla="*/ 135 w 167"/>
                <a:gd name="T51" fmla="*/ 42 h 48"/>
                <a:gd name="T52" fmla="*/ 146 w 167"/>
                <a:gd name="T53" fmla="*/ 38 h 48"/>
                <a:gd name="T54" fmla="*/ 157 w 167"/>
                <a:gd name="T55" fmla="*/ 33 h 48"/>
                <a:gd name="T56" fmla="*/ 167 w 167"/>
                <a:gd name="T57" fmla="*/ 27 h 48"/>
                <a:gd name="T58" fmla="*/ 167 w 167"/>
                <a:gd name="T5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48">
                  <a:moveTo>
                    <a:pt x="167" y="27"/>
                  </a:moveTo>
                  <a:lnTo>
                    <a:pt x="167" y="27"/>
                  </a:lnTo>
                  <a:lnTo>
                    <a:pt x="150" y="18"/>
                  </a:lnTo>
                  <a:lnTo>
                    <a:pt x="131" y="12"/>
                  </a:lnTo>
                  <a:lnTo>
                    <a:pt x="111" y="6"/>
                  </a:lnTo>
                  <a:lnTo>
                    <a:pt x="88" y="2"/>
                  </a:lnTo>
                  <a:lnTo>
                    <a:pt x="66" y="0"/>
                  </a:lnTo>
                  <a:lnTo>
                    <a:pt x="43" y="0"/>
                  </a:lnTo>
                  <a:lnTo>
                    <a:pt x="32" y="1"/>
                  </a:lnTo>
                  <a:lnTo>
                    <a:pt x="21" y="3"/>
                  </a:lnTo>
                  <a:lnTo>
                    <a:pt x="11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9" y="16"/>
                  </a:lnTo>
                  <a:lnTo>
                    <a:pt x="17" y="24"/>
                  </a:lnTo>
                  <a:lnTo>
                    <a:pt x="27" y="30"/>
                  </a:lnTo>
                  <a:lnTo>
                    <a:pt x="36" y="35"/>
                  </a:lnTo>
                  <a:lnTo>
                    <a:pt x="46" y="40"/>
                  </a:lnTo>
                  <a:lnTo>
                    <a:pt x="57" y="43"/>
                  </a:lnTo>
                  <a:lnTo>
                    <a:pt x="67" y="46"/>
                  </a:lnTo>
                  <a:lnTo>
                    <a:pt x="78" y="47"/>
                  </a:lnTo>
                  <a:lnTo>
                    <a:pt x="89" y="48"/>
                  </a:lnTo>
                  <a:lnTo>
                    <a:pt x="101" y="48"/>
                  </a:lnTo>
                  <a:lnTo>
                    <a:pt x="113" y="47"/>
                  </a:lnTo>
                  <a:lnTo>
                    <a:pt x="124" y="45"/>
                  </a:lnTo>
                  <a:lnTo>
                    <a:pt x="135" y="42"/>
                  </a:lnTo>
                  <a:lnTo>
                    <a:pt x="146" y="38"/>
                  </a:lnTo>
                  <a:lnTo>
                    <a:pt x="157" y="33"/>
                  </a:lnTo>
                  <a:lnTo>
                    <a:pt x="167" y="27"/>
                  </a:lnTo>
                  <a:lnTo>
                    <a:pt x="167" y="27"/>
                  </a:lnTo>
                  <a:close/>
                </a:path>
              </a:pathLst>
            </a:custGeom>
            <a:solidFill>
              <a:srgbClr val="FC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74"/>
            <p:cNvSpPr>
              <a:spLocks/>
            </p:cNvSpPr>
            <p:nvPr/>
          </p:nvSpPr>
          <p:spPr bwMode="auto">
            <a:xfrm flipH="1">
              <a:off x="7678621" y="2772066"/>
              <a:ext cx="355806" cy="374410"/>
            </a:xfrm>
            <a:custGeom>
              <a:avLst/>
              <a:gdLst>
                <a:gd name="T0" fmla="*/ 338 w 344"/>
                <a:gd name="T1" fmla="*/ 307 h 416"/>
                <a:gd name="T2" fmla="*/ 338 w 344"/>
                <a:gd name="T3" fmla="*/ 273 h 416"/>
                <a:gd name="T4" fmla="*/ 335 w 344"/>
                <a:gd name="T5" fmla="*/ 215 h 416"/>
                <a:gd name="T6" fmla="*/ 329 w 344"/>
                <a:gd name="T7" fmla="*/ 170 h 416"/>
                <a:gd name="T8" fmla="*/ 319 w 344"/>
                <a:gd name="T9" fmla="*/ 124 h 416"/>
                <a:gd name="T10" fmla="*/ 305 w 344"/>
                <a:gd name="T11" fmla="*/ 80 h 416"/>
                <a:gd name="T12" fmla="*/ 289 w 344"/>
                <a:gd name="T13" fmla="*/ 52 h 416"/>
                <a:gd name="T14" fmla="*/ 277 w 344"/>
                <a:gd name="T15" fmla="*/ 37 h 416"/>
                <a:gd name="T16" fmla="*/ 270 w 344"/>
                <a:gd name="T17" fmla="*/ 32 h 416"/>
                <a:gd name="T18" fmla="*/ 250 w 344"/>
                <a:gd name="T19" fmla="*/ 19 h 416"/>
                <a:gd name="T20" fmla="*/ 240 w 344"/>
                <a:gd name="T21" fmla="*/ 25 h 416"/>
                <a:gd name="T22" fmla="*/ 218 w 344"/>
                <a:gd name="T23" fmla="*/ 34 h 416"/>
                <a:gd name="T24" fmla="*/ 196 w 344"/>
                <a:gd name="T25" fmla="*/ 39 h 416"/>
                <a:gd name="T26" fmla="*/ 172 w 344"/>
                <a:gd name="T27" fmla="*/ 40 h 416"/>
                <a:gd name="T28" fmla="*/ 150 w 344"/>
                <a:gd name="T29" fmla="*/ 38 h 416"/>
                <a:gd name="T30" fmla="*/ 129 w 344"/>
                <a:gd name="T31" fmla="*/ 32 h 416"/>
                <a:gd name="T32" fmla="*/ 110 w 344"/>
                <a:gd name="T33" fmla="*/ 22 h 416"/>
                <a:gd name="T34" fmla="*/ 92 w 344"/>
                <a:gd name="T35" fmla="*/ 8 h 416"/>
                <a:gd name="T36" fmla="*/ 83 w 344"/>
                <a:gd name="T37" fmla="*/ 0 h 416"/>
                <a:gd name="T38" fmla="*/ 60 w 344"/>
                <a:gd name="T39" fmla="*/ 11 h 416"/>
                <a:gd name="T40" fmla="*/ 46 w 344"/>
                <a:gd name="T41" fmla="*/ 21 h 416"/>
                <a:gd name="T42" fmla="*/ 33 w 344"/>
                <a:gd name="T43" fmla="*/ 34 h 416"/>
                <a:gd name="T44" fmla="*/ 22 w 344"/>
                <a:gd name="T45" fmla="*/ 49 h 416"/>
                <a:gd name="T46" fmla="*/ 13 w 344"/>
                <a:gd name="T47" fmla="*/ 66 h 416"/>
                <a:gd name="T48" fmla="*/ 6 w 344"/>
                <a:gd name="T49" fmla="*/ 87 h 416"/>
                <a:gd name="T50" fmla="*/ 3 w 344"/>
                <a:gd name="T51" fmla="*/ 111 h 416"/>
                <a:gd name="T52" fmla="*/ 2 w 344"/>
                <a:gd name="T53" fmla="*/ 125 h 416"/>
                <a:gd name="T54" fmla="*/ 0 w 344"/>
                <a:gd name="T55" fmla="*/ 206 h 416"/>
                <a:gd name="T56" fmla="*/ 3 w 344"/>
                <a:gd name="T57" fmla="*/ 278 h 416"/>
                <a:gd name="T58" fmla="*/ 11 w 344"/>
                <a:gd name="T59" fmla="*/ 325 h 416"/>
                <a:gd name="T60" fmla="*/ 20 w 344"/>
                <a:gd name="T61" fmla="*/ 355 h 416"/>
                <a:gd name="T62" fmla="*/ 31 w 344"/>
                <a:gd name="T63" fmla="*/ 382 h 416"/>
                <a:gd name="T64" fmla="*/ 38 w 344"/>
                <a:gd name="T65" fmla="*/ 394 h 416"/>
                <a:gd name="T66" fmla="*/ 85 w 344"/>
                <a:gd name="T67" fmla="*/ 406 h 416"/>
                <a:gd name="T68" fmla="*/ 132 w 344"/>
                <a:gd name="T69" fmla="*/ 414 h 416"/>
                <a:gd name="T70" fmla="*/ 178 w 344"/>
                <a:gd name="T71" fmla="*/ 416 h 416"/>
                <a:gd name="T72" fmla="*/ 222 w 344"/>
                <a:gd name="T73" fmla="*/ 412 h 416"/>
                <a:gd name="T74" fmla="*/ 261 w 344"/>
                <a:gd name="T75" fmla="*/ 399 h 416"/>
                <a:gd name="T76" fmla="*/ 279 w 344"/>
                <a:gd name="T77" fmla="*/ 389 h 416"/>
                <a:gd name="T78" fmla="*/ 295 w 344"/>
                <a:gd name="T79" fmla="*/ 376 h 416"/>
                <a:gd name="T80" fmla="*/ 310 w 344"/>
                <a:gd name="T81" fmla="*/ 362 h 416"/>
                <a:gd name="T82" fmla="*/ 324 w 344"/>
                <a:gd name="T83" fmla="*/ 345 h 416"/>
                <a:gd name="T84" fmla="*/ 335 w 344"/>
                <a:gd name="T85" fmla="*/ 324 h 416"/>
                <a:gd name="T86" fmla="*/ 344 w 344"/>
                <a:gd name="T87" fmla="*/ 302 h 416"/>
                <a:gd name="T88" fmla="*/ 338 w 344"/>
                <a:gd name="T89" fmla="*/ 307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4" h="416">
                  <a:moveTo>
                    <a:pt x="338" y="307"/>
                  </a:moveTo>
                  <a:lnTo>
                    <a:pt x="338" y="307"/>
                  </a:lnTo>
                  <a:lnTo>
                    <a:pt x="338" y="297"/>
                  </a:lnTo>
                  <a:lnTo>
                    <a:pt x="338" y="273"/>
                  </a:lnTo>
                  <a:lnTo>
                    <a:pt x="336" y="236"/>
                  </a:lnTo>
                  <a:lnTo>
                    <a:pt x="335" y="215"/>
                  </a:lnTo>
                  <a:lnTo>
                    <a:pt x="333" y="193"/>
                  </a:lnTo>
                  <a:lnTo>
                    <a:pt x="329" y="170"/>
                  </a:lnTo>
                  <a:lnTo>
                    <a:pt x="325" y="146"/>
                  </a:lnTo>
                  <a:lnTo>
                    <a:pt x="319" y="124"/>
                  </a:lnTo>
                  <a:lnTo>
                    <a:pt x="313" y="101"/>
                  </a:lnTo>
                  <a:lnTo>
                    <a:pt x="305" y="80"/>
                  </a:lnTo>
                  <a:lnTo>
                    <a:pt x="295" y="61"/>
                  </a:lnTo>
                  <a:lnTo>
                    <a:pt x="289" y="52"/>
                  </a:lnTo>
                  <a:lnTo>
                    <a:pt x="284" y="45"/>
                  </a:lnTo>
                  <a:lnTo>
                    <a:pt x="277" y="37"/>
                  </a:lnTo>
                  <a:lnTo>
                    <a:pt x="270" y="32"/>
                  </a:lnTo>
                  <a:lnTo>
                    <a:pt x="270" y="32"/>
                  </a:lnTo>
                  <a:lnTo>
                    <a:pt x="261" y="25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40" y="25"/>
                  </a:lnTo>
                  <a:lnTo>
                    <a:pt x="229" y="30"/>
                  </a:lnTo>
                  <a:lnTo>
                    <a:pt x="218" y="34"/>
                  </a:lnTo>
                  <a:lnTo>
                    <a:pt x="207" y="37"/>
                  </a:lnTo>
                  <a:lnTo>
                    <a:pt x="196" y="39"/>
                  </a:lnTo>
                  <a:lnTo>
                    <a:pt x="184" y="40"/>
                  </a:lnTo>
                  <a:lnTo>
                    <a:pt x="172" y="40"/>
                  </a:lnTo>
                  <a:lnTo>
                    <a:pt x="161" y="39"/>
                  </a:lnTo>
                  <a:lnTo>
                    <a:pt x="150" y="38"/>
                  </a:lnTo>
                  <a:lnTo>
                    <a:pt x="140" y="35"/>
                  </a:lnTo>
                  <a:lnTo>
                    <a:pt x="129" y="32"/>
                  </a:lnTo>
                  <a:lnTo>
                    <a:pt x="119" y="27"/>
                  </a:lnTo>
                  <a:lnTo>
                    <a:pt x="110" y="22"/>
                  </a:lnTo>
                  <a:lnTo>
                    <a:pt x="100" y="16"/>
                  </a:lnTo>
                  <a:lnTo>
                    <a:pt x="92" y="8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7" y="7"/>
                  </a:lnTo>
                  <a:lnTo>
                    <a:pt x="60" y="11"/>
                  </a:lnTo>
                  <a:lnTo>
                    <a:pt x="52" y="16"/>
                  </a:lnTo>
                  <a:lnTo>
                    <a:pt x="46" y="21"/>
                  </a:lnTo>
                  <a:lnTo>
                    <a:pt x="39" y="27"/>
                  </a:lnTo>
                  <a:lnTo>
                    <a:pt x="33" y="34"/>
                  </a:lnTo>
                  <a:lnTo>
                    <a:pt x="28" y="41"/>
                  </a:lnTo>
                  <a:lnTo>
                    <a:pt x="22" y="49"/>
                  </a:lnTo>
                  <a:lnTo>
                    <a:pt x="18" y="58"/>
                  </a:lnTo>
                  <a:lnTo>
                    <a:pt x="13" y="66"/>
                  </a:lnTo>
                  <a:lnTo>
                    <a:pt x="10" y="77"/>
                  </a:lnTo>
                  <a:lnTo>
                    <a:pt x="6" y="87"/>
                  </a:lnTo>
                  <a:lnTo>
                    <a:pt x="4" y="99"/>
                  </a:lnTo>
                  <a:lnTo>
                    <a:pt x="3" y="111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0" y="166"/>
                  </a:lnTo>
                  <a:lnTo>
                    <a:pt x="0" y="206"/>
                  </a:lnTo>
                  <a:lnTo>
                    <a:pt x="1" y="242"/>
                  </a:lnTo>
                  <a:lnTo>
                    <a:pt x="3" y="278"/>
                  </a:lnTo>
                  <a:lnTo>
                    <a:pt x="8" y="310"/>
                  </a:lnTo>
                  <a:lnTo>
                    <a:pt x="11" y="325"/>
                  </a:lnTo>
                  <a:lnTo>
                    <a:pt x="15" y="341"/>
                  </a:lnTo>
                  <a:lnTo>
                    <a:pt x="20" y="355"/>
                  </a:lnTo>
                  <a:lnTo>
                    <a:pt x="25" y="369"/>
                  </a:lnTo>
                  <a:lnTo>
                    <a:pt x="31" y="382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61" y="400"/>
                  </a:lnTo>
                  <a:lnTo>
                    <a:pt x="85" y="406"/>
                  </a:lnTo>
                  <a:lnTo>
                    <a:pt x="109" y="411"/>
                  </a:lnTo>
                  <a:lnTo>
                    <a:pt x="132" y="414"/>
                  </a:lnTo>
                  <a:lnTo>
                    <a:pt x="156" y="416"/>
                  </a:lnTo>
                  <a:lnTo>
                    <a:pt x="178" y="416"/>
                  </a:lnTo>
                  <a:lnTo>
                    <a:pt x="200" y="415"/>
                  </a:lnTo>
                  <a:lnTo>
                    <a:pt x="222" y="412"/>
                  </a:lnTo>
                  <a:lnTo>
                    <a:pt x="242" y="406"/>
                  </a:lnTo>
                  <a:lnTo>
                    <a:pt x="261" y="399"/>
                  </a:lnTo>
                  <a:lnTo>
                    <a:pt x="270" y="394"/>
                  </a:lnTo>
                  <a:lnTo>
                    <a:pt x="279" y="389"/>
                  </a:lnTo>
                  <a:lnTo>
                    <a:pt x="287" y="383"/>
                  </a:lnTo>
                  <a:lnTo>
                    <a:pt x="295" y="376"/>
                  </a:lnTo>
                  <a:lnTo>
                    <a:pt x="303" y="370"/>
                  </a:lnTo>
                  <a:lnTo>
                    <a:pt x="310" y="362"/>
                  </a:lnTo>
                  <a:lnTo>
                    <a:pt x="317" y="354"/>
                  </a:lnTo>
                  <a:lnTo>
                    <a:pt x="324" y="345"/>
                  </a:lnTo>
                  <a:lnTo>
                    <a:pt x="329" y="335"/>
                  </a:lnTo>
                  <a:lnTo>
                    <a:pt x="335" y="324"/>
                  </a:lnTo>
                  <a:lnTo>
                    <a:pt x="340" y="314"/>
                  </a:lnTo>
                  <a:lnTo>
                    <a:pt x="344" y="302"/>
                  </a:lnTo>
                  <a:lnTo>
                    <a:pt x="344" y="302"/>
                  </a:lnTo>
                  <a:lnTo>
                    <a:pt x="338" y="307"/>
                  </a:lnTo>
                  <a:lnTo>
                    <a:pt x="338" y="307"/>
                  </a:lnTo>
                  <a:close/>
                </a:path>
              </a:pathLst>
            </a:custGeom>
            <a:solidFill>
              <a:srgbClr val="4C87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75"/>
            <p:cNvSpPr>
              <a:spLocks/>
            </p:cNvSpPr>
            <p:nvPr/>
          </p:nvSpPr>
          <p:spPr bwMode="auto">
            <a:xfrm flipH="1">
              <a:off x="7491355" y="3015432"/>
              <a:ext cx="505618" cy="193445"/>
            </a:xfrm>
            <a:custGeom>
              <a:avLst/>
              <a:gdLst>
                <a:gd name="T0" fmla="*/ 475 w 482"/>
                <a:gd name="T1" fmla="*/ 40 h 216"/>
                <a:gd name="T2" fmla="*/ 451 w 482"/>
                <a:gd name="T3" fmla="*/ 18 h 216"/>
                <a:gd name="T4" fmla="*/ 426 w 482"/>
                <a:gd name="T5" fmla="*/ 5 h 216"/>
                <a:gd name="T6" fmla="*/ 400 w 482"/>
                <a:gd name="T7" fmla="*/ 0 h 216"/>
                <a:gd name="T8" fmla="*/ 376 w 482"/>
                <a:gd name="T9" fmla="*/ 2 h 216"/>
                <a:gd name="T10" fmla="*/ 353 w 482"/>
                <a:gd name="T11" fmla="*/ 8 h 216"/>
                <a:gd name="T12" fmla="*/ 334 w 482"/>
                <a:gd name="T13" fmla="*/ 17 h 216"/>
                <a:gd name="T14" fmla="*/ 306 w 482"/>
                <a:gd name="T15" fmla="*/ 33 h 216"/>
                <a:gd name="T16" fmla="*/ 302 w 482"/>
                <a:gd name="T17" fmla="*/ 45 h 216"/>
                <a:gd name="T18" fmla="*/ 291 w 482"/>
                <a:gd name="T19" fmla="*/ 66 h 216"/>
                <a:gd name="T20" fmla="*/ 279 w 482"/>
                <a:gd name="T21" fmla="*/ 85 h 216"/>
                <a:gd name="T22" fmla="*/ 265 w 482"/>
                <a:gd name="T23" fmla="*/ 101 h 216"/>
                <a:gd name="T24" fmla="*/ 249 w 482"/>
                <a:gd name="T25" fmla="*/ 114 h 216"/>
                <a:gd name="T26" fmla="*/ 232 w 482"/>
                <a:gd name="T27" fmla="*/ 125 h 216"/>
                <a:gd name="T28" fmla="*/ 204 w 482"/>
                <a:gd name="T29" fmla="*/ 137 h 216"/>
                <a:gd name="T30" fmla="*/ 162 w 482"/>
                <a:gd name="T31" fmla="*/ 146 h 216"/>
                <a:gd name="T32" fmla="*/ 118 w 482"/>
                <a:gd name="T33" fmla="*/ 147 h 216"/>
                <a:gd name="T34" fmla="*/ 71 w 482"/>
                <a:gd name="T35" fmla="*/ 142 h 216"/>
                <a:gd name="T36" fmla="*/ 23 w 482"/>
                <a:gd name="T37" fmla="*/ 131 h 216"/>
                <a:gd name="T38" fmla="*/ 0 w 482"/>
                <a:gd name="T39" fmla="*/ 125 h 216"/>
                <a:gd name="T40" fmla="*/ 13 w 482"/>
                <a:gd name="T41" fmla="*/ 142 h 216"/>
                <a:gd name="T42" fmla="*/ 28 w 482"/>
                <a:gd name="T43" fmla="*/ 158 h 216"/>
                <a:gd name="T44" fmla="*/ 46 w 482"/>
                <a:gd name="T45" fmla="*/ 172 h 216"/>
                <a:gd name="T46" fmla="*/ 66 w 482"/>
                <a:gd name="T47" fmla="*/ 185 h 216"/>
                <a:gd name="T48" fmla="*/ 88 w 482"/>
                <a:gd name="T49" fmla="*/ 196 h 216"/>
                <a:gd name="T50" fmla="*/ 115 w 482"/>
                <a:gd name="T51" fmla="*/ 204 h 216"/>
                <a:gd name="T52" fmla="*/ 145 w 482"/>
                <a:gd name="T53" fmla="*/ 211 h 216"/>
                <a:gd name="T54" fmla="*/ 177 w 482"/>
                <a:gd name="T55" fmla="*/ 215 h 216"/>
                <a:gd name="T56" fmla="*/ 201 w 482"/>
                <a:gd name="T57" fmla="*/ 216 h 216"/>
                <a:gd name="T58" fmla="*/ 226 w 482"/>
                <a:gd name="T59" fmla="*/ 214 h 216"/>
                <a:gd name="T60" fmla="*/ 281 w 482"/>
                <a:gd name="T61" fmla="*/ 202 h 216"/>
                <a:gd name="T62" fmla="*/ 337 w 482"/>
                <a:gd name="T63" fmla="*/ 181 h 216"/>
                <a:gd name="T64" fmla="*/ 389 w 482"/>
                <a:gd name="T65" fmla="*/ 155 h 216"/>
                <a:gd name="T66" fmla="*/ 434 w 482"/>
                <a:gd name="T67" fmla="*/ 125 h 216"/>
                <a:gd name="T68" fmla="*/ 460 w 482"/>
                <a:gd name="T69" fmla="*/ 102 h 216"/>
                <a:gd name="T70" fmla="*/ 472 w 482"/>
                <a:gd name="T71" fmla="*/ 87 h 216"/>
                <a:gd name="T72" fmla="*/ 480 w 482"/>
                <a:gd name="T73" fmla="*/ 72 h 216"/>
                <a:gd name="T74" fmla="*/ 482 w 482"/>
                <a:gd name="T75" fmla="*/ 59 h 216"/>
                <a:gd name="T76" fmla="*/ 480 w 482"/>
                <a:gd name="T77" fmla="*/ 46 h 216"/>
                <a:gd name="T78" fmla="*/ 475 w 482"/>
                <a:gd name="T79" fmla="*/ 4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2" h="216">
                  <a:moveTo>
                    <a:pt x="475" y="40"/>
                  </a:moveTo>
                  <a:lnTo>
                    <a:pt x="475" y="40"/>
                  </a:lnTo>
                  <a:lnTo>
                    <a:pt x="464" y="28"/>
                  </a:lnTo>
                  <a:lnTo>
                    <a:pt x="451" y="18"/>
                  </a:lnTo>
                  <a:lnTo>
                    <a:pt x="438" y="10"/>
                  </a:lnTo>
                  <a:lnTo>
                    <a:pt x="426" y="5"/>
                  </a:lnTo>
                  <a:lnTo>
                    <a:pt x="413" y="1"/>
                  </a:lnTo>
                  <a:lnTo>
                    <a:pt x="400" y="0"/>
                  </a:lnTo>
                  <a:lnTo>
                    <a:pt x="388" y="0"/>
                  </a:lnTo>
                  <a:lnTo>
                    <a:pt x="376" y="2"/>
                  </a:lnTo>
                  <a:lnTo>
                    <a:pt x="364" y="5"/>
                  </a:lnTo>
                  <a:lnTo>
                    <a:pt x="353" y="8"/>
                  </a:lnTo>
                  <a:lnTo>
                    <a:pt x="343" y="12"/>
                  </a:lnTo>
                  <a:lnTo>
                    <a:pt x="334" y="17"/>
                  </a:lnTo>
                  <a:lnTo>
                    <a:pt x="317" y="25"/>
                  </a:lnTo>
                  <a:lnTo>
                    <a:pt x="306" y="33"/>
                  </a:lnTo>
                  <a:lnTo>
                    <a:pt x="306" y="33"/>
                  </a:lnTo>
                  <a:lnTo>
                    <a:pt x="302" y="45"/>
                  </a:lnTo>
                  <a:lnTo>
                    <a:pt x="297" y="55"/>
                  </a:lnTo>
                  <a:lnTo>
                    <a:pt x="291" y="66"/>
                  </a:lnTo>
                  <a:lnTo>
                    <a:pt x="286" y="76"/>
                  </a:lnTo>
                  <a:lnTo>
                    <a:pt x="279" y="85"/>
                  </a:lnTo>
                  <a:lnTo>
                    <a:pt x="272" y="93"/>
                  </a:lnTo>
                  <a:lnTo>
                    <a:pt x="265" y="101"/>
                  </a:lnTo>
                  <a:lnTo>
                    <a:pt x="257" y="107"/>
                  </a:lnTo>
                  <a:lnTo>
                    <a:pt x="249" y="114"/>
                  </a:lnTo>
                  <a:lnTo>
                    <a:pt x="241" y="120"/>
                  </a:lnTo>
                  <a:lnTo>
                    <a:pt x="232" y="125"/>
                  </a:lnTo>
                  <a:lnTo>
                    <a:pt x="223" y="130"/>
                  </a:lnTo>
                  <a:lnTo>
                    <a:pt x="204" y="137"/>
                  </a:lnTo>
                  <a:lnTo>
                    <a:pt x="184" y="143"/>
                  </a:lnTo>
                  <a:lnTo>
                    <a:pt x="162" y="146"/>
                  </a:lnTo>
                  <a:lnTo>
                    <a:pt x="140" y="147"/>
                  </a:lnTo>
                  <a:lnTo>
                    <a:pt x="118" y="147"/>
                  </a:lnTo>
                  <a:lnTo>
                    <a:pt x="94" y="145"/>
                  </a:lnTo>
                  <a:lnTo>
                    <a:pt x="71" y="142"/>
                  </a:lnTo>
                  <a:lnTo>
                    <a:pt x="47" y="137"/>
                  </a:lnTo>
                  <a:lnTo>
                    <a:pt x="23" y="13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7" y="133"/>
                  </a:lnTo>
                  <a:lnTo>
                    <a:pt x="13" y="142"/>
                  </a:lnTo>
                  <a:lnTo>
                    <a:pt x="20" y="150"/>
                  </a:lnTo>
                  <a:lnTo>
                    <a:pt x="28" y="158"/>
                  </a:lnTo>
                  <a:lnTo>
                    <a:pt x="37" y="166"/>
                  </a:lnTo>
                  <a:lnTo>
                    <a:pt x="46" y="172"/>
                  </a:lnTo>
                  <a:lnTo>
                    <a:pt x="55" y="179"/>
                  </a:lnTo>
                  <a:lnTo>
                    <a:pt x="66" y="185"/>
                  </a:lnTo>
                  <a:lnTo>
                    <a:pt x="77" y="190"/>
                  </a:lnTo>
                  <a:lnTo>
                    <a:pt x="88" y="196"/>
                  </a:lnTo>
                  <a:lnTo>
                    <a:pt x="102" y="200"/>
                  </a:lnTo>
                  <a:lnTo>
                    <a:pt x="115" y="204"/>
                  </a:lnTo>
                  <a:lnTo>
                    <a:pt x="129" y="208"/>
                  </a:lnTo>
                  <a:lnTo>
                    <a:pt x="145" y="211"/>
                  </a:lnTo>
                  <a:lnTo>
                    <a:pt x="177" y="215"/>
                  </a:lnTo>
                  <a:lnTo>
                    <a:pt x="177" y="215"/>
                  </a:lnTo>
                  <a:lnTo>
                    <a:pt x="188" y="216"/>
                  </a:lnTo>
                  <a:lnTo>
                    <a:pt x="201" y="216"/>
                  </a:lnTo>
                  <a:lnTo>
                    <a:pt x="213" y="216"/>
                  </a:lnTo>
                  <a:lnTo>
                    <a:pt x="226" y="214"/>
                  </a:lnTo>
                  <a:lnTo>
                    <a:pt x="253" y="210"/>
                  </a:lnTo>
                  <a:lnTo>
                    <a:pt x="281" y="202"/>
                  </a:lnTo>
                  <a:lnTo>
                    <a:pt x="309" y="193"/>
                  </a:lnTo>
                  <a:lnTo>
                    <a:pt x="337" y="181"/>
                  </a:lnTo>
                  <a:lnTo>
                    <a:pt x="364" y="169"/>
                  </a:lnTo>
                  <a:lnTo>
                    <a:pt x="389" y="155"/>
                  </a:lnTo>
                  <a:lnTo>
                    <a:pt x="413" y="140"/>
                  </a:lnTo>
                  <a:lnTo>
                    <a:pt x="434" y="125"/>
                  </a:lnTo>
                  <a:lnTo>
                    <a:pt x="452" y="109"/>
                  </a:lnTo>
                  <a:lnTo>
                    <a:pt x="460" y="102"/>
                  </a:lnTo>
                  <a:lnTo>
                    <a:pt x="466" y="94"/>
                  </a:lnTo>
                  <a:lnTo>
                    <a:pt x="472" y="87"/>
                  </a:lnTo>
                  <a:lnTo>
                    <a:pt x="477" y="79"/>
                  </a:lnTo>
                  <a:lnTo>
                    <a:pt x="480" y="72"/>
                  </a:lnTo>
                  <a:lnTo>
                    <a:pt x="482" y="65"/>
                  </a:lnTo>
                  <a:lnTo>
                    <a:pt x="482" y="59"/>
                  </a:lnTo>
                  <a:lnTo>
                    <a:pt x="482" y="52"/>
                  </a:lnTo>
                  <a:lnTo>
                    <a:pt x="480" y="46"/>
                  </a:lnTo>
                  <a:lnTo>
                    <a:pt x="475" y="40"/>
                  </a:lnTo>
                  <a:lnTo>
                    <a:pt x="475" y="40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76"/>
            <p:cNvSpPr>
              <a:spLocks/>
            </p:cNvSpPr>
            <p:nvPr/>
          </p:nvSpPr>
          <p:spPr bwMode="auto">
            <a:xfrm flipH="1">
              <a:off x="7778496" y="2890629"/>
              <a:ext cx="343321" cy="274567"/>
            </a:xfrm>
            <a:custGeom>
              <a:avLst/>
              <a:gdLst>
                <a:gd name="T0" fmla="*/ 299 w 326"/>
                <a:gd name="T1" fmla="*/ 133 h 309"/>
                <a:gd name="T2" fmla="*/ 286 w 326"/>
                <a:gd name="T3" fmla="*/ 118 h 309"/>
                <a:gd name="T4" fmla="*/ 261 w 326"/>
                <a:gd name="T5" fmla="*/ 97 h 309"/>
                <a:gd name="T6" fmla="*/ 193 w 326"/>
                <a:gd name="T7" fmla="*/ 53 h 309"/>
                <a:gd name="T8" fmla="*/ 153 w 326"/>
                <a:gd name="T9" fmla="*/ 33 h 309"/>
                <a:gd name="T10" fmla="*/ 116 w 326"/>
                <a:gd name="T11" fmla="*/ 15 h 309"/>
                <a:gd name="T12" fmla="*/ 83 w 326"/>
                <a:gd name="T13" fmla="*/ 3 h 309"/>
                <a:gd name="T14" fmla="*/ 56 w 326"/>
                <a:gd name="T15" fmla="*/ 0 h 309"/>
                <a:gd name="T16" fmla="*/ 40 w 326"/>
                <a:gd name="T17" fmla="*/ 0 h 309"/>
                <a:gd name="T18" fmla="*/ 28 w 326"/>
                <a:gd name="T19" fmla="*/ 3 h 309"/>
                <a:gd name="T20" fmla="*/ 18 w 326"/>
                <a:gd name="T21" fmla="*/ 12 h 309"/>
                <a:gd name="T22" fmla="*/ 7 w 326"/>
                <a:gd name="T23" fmla="*/ 28 h 309"/>
                <a:gd name="T24" fmla="*/ 4 w 326"/>
                <a:gd name="T25" fmla="*/ 35 h 309"/>
                <a:gd name="T26" fmla="*/ 1 w 326"/>
                <a:gd name="T27" fmla="*/ 59 h 309"/>
                <a:gd name="T28" fmla="*/ 2 w 326"/>
                <a:gd name="T29" fmla="*/ 100 h 309"/>
                <a:gd name="T30" fmla="*/ 12 w 326"/>
                <a:gd name="T31" fmla="*/ 145 h 309"/>
                <a:gd name="T32" fmla="*/ 24 w 326"/>
                <a:gd name="T33" fmla="*/ 178 h 309"/>
                <a:gd name="T34" fmla="*/ 30 w 326"/>
                <a:gd name="T35" fmla="*/ 188 h 309"/>
                <a:gd name="T36" fmla="*/ 46 w 326"/>
                <a:gd name="T37" fmla="*/ 208 h 309"/>
                <a:gd name="T38" fmla="*/ 68 w 326"/>
                <a:gd name="T39" fmla="*/ 229 h 309"/>
                <a:gd name="T40" fmla="*/ 96 w 326"/>
                <a:gd name="T41" fmla="*/ 251 h 309"/>
                <a:gd name="T42" fmla="*/ 128 w 326"/>
                <a:gd name="T43" fmla="*/ 271 h 309"/>
                <a:gd name="T44" fmla="*/ 162 w 326"/>
                <a:gd name="T45" fmla="*/ 289 h 309"/>
                <a:gd name="T46" fmla="*/ 197 w 326"/>
                <a:gd name="T47" fmla="*/ 301 h 309"/>
                <a:gd name="T48" fmla="*/ 231 w 326"/>
                <a:gd name="T49" fmla="*/ 308 h 309"/>
                <a:gd name="T50" fmla="*/ 262 w 326"/>
                <a:gd name="T51" fmla="*/ 309 h 309"/>
                <a:gd name="T52" fmla="*/ 278 w 326"/>
                <a:gd name="T53" fmla="*/ 306 h 309"/>
                <a:gd name="T54" fmla="*/ 298 w 326"/>
                <a:gd name="T55" fmla="*/ 299 h 309"/>
                <a:gd name="T56" fmla="*/ 309 w 326"/>
                <a:gd name="T57" fmla="*/ 291 h 309"/>
                <a:gd name="T58" fmla="*/ 316 w 326"/>
                <a:gd name="T59" fmla="*/ 281 h 309"/>
                <a:gd name="T60" fmla="*/ 318 w 326"/>
                <a:gd name="T61" fmla="*/ 276 h 309"/>
                <a:gd name="T62" fmla="*/ 324 w 326"/>
                <a:gd name="T63" fmla="*/ 258 h 309"/>
                <a:gd name="T64" fmla="*/ 326 w 326"/>
                <a:gd name="T65" fmla="*/ 240 h 309"/>
                <a:gd name="T66" fmla="*/ 325 w 326"/>
                <a:gd name="T67" fmla="*/ 219 h 309"/>
                <a:gd name="T68" fmla="*/ 317 w 326"/>
                <a:gd name="T69" fmla="*/ 179 h 309"/>
                <a:gd name="T70" fmla="*/ 305 w 326"/>
                <a:gd name="T71" fmla="*/ 146 h 309"/>
                <a:gd name="T72" fmla="*/ 299 w 326"/>
                <a:gd name="T73" fmla="*/ 13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6" h="309">
                  <a:moveTo>
                    <a:pt x="299" y="133"/>
                  </a:moveTo>
                  <a:lnTo>
                    <a:pt x="299" y="133"/>
                  </a:lnTo>
                  <a:lnTo>
                    <a:pt x="294" y="127"/>
                  </a:lnTo>
                  <a:lnTo>
                    <a:pt x="286" y="118"/>
                  </a:lnTo>
                  <a:lnTo>
                    <a:pt x="275" y="108"/>
                  </a:lnTo>
                  <a:lnTo>
                    <a:pt x="261" y="97"/>
                  </a:lnTo>
                  <a:lnTo>
                    <a:pt x="230" y="76"/>
                  </a:lnTo>
                  <a:lnTo>
                    <a:pt x="193" y="53"/>
                  </a:lnTo>
                  <a:lnTo>
                    <a:pt x="174" y="42"/>
                  </a:lnTo>
                  <a:lnTo>
                    <a:pt x="153" y="33"/>
                  </a:lnTo>
                  <a:lnTo>
                    <a:pt x="134" y="23"/>
                  </a:lnTo>
                  <a:lnTo>
                    <a:pt x="116" y="15"/>
                  </a:lnTo>
                  <a:lnTo>
                    <a:pt x="99" y="9"/>
                  </a:lnTo>
                  <a:lnTo>
                    <a:pt x="83" y="3"/>
                  </a:lnTo>
                  <a:lnTo>
                    <a:pt x="68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8" y="3"/>
                  </a:lnTo>
                  <a:lnTo>
                    <a:pt x="23" y="7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4" y="35"/>
                  </a:lnTo>
                  <a:lnTo>
                    <a:pt x="3" y="41"/>
                  </a:lnTo>
                  <a:lnTo>
                    <a:pt x="1" y="59"/>
                  </a:lnTo>
                  <a:lnTo>
                    <a:pt x="0" y="78"/>
                  </a:lnTo>
                  <a:lnTo>
                    <a:pt x="2" y="100"/>
                  </a:lnTo>
                  <a:lnTo>
                    <a:pt x="7" y="122"/>
                  </a:lnTo>
                  <a:lnTo>
                    <a:pt x="12" y="145"/>
                  </a:lnTo>
                  <a:lnTo>
                    <a:pt x="20" y="168"/>
                  </a:lnTo>
                  <a:lnTo>
                    <a:pt x="24" y="178"/>
                  </a:lnTo>
                  <a:lnTo>
                    <a:pt x="30" y="188"/>
                  </a:lnTo>
                  <a:lnTo>
                    <a:pt x="30" y="188"/>
                  </a:lnTo>
                  <a:lnTo>
                    <a:pt x="37" y="198"/>
                  </a:lnTo>
                  <a:lnTo>
                    <a:pt x="46" y="208"/>
                  </a:lnTo>
                  <a:lnTo>
                    <a:pt x="56" y="218"/>
                  </a:lnTo>
                  <a:lnTo>
                    <a:pt x="68" y="229"/>
                  </a:lnTo>
                  <a:lnTo>
                    <a:pt x="82" y="240"/>
                  </a:lnTo>
                  <a:lnTo>
                    <a:pt x="96" y="251"/>
                  </a:lnTo>
                  <a:lnTo>
                    <a:pt x="111" y="262"/>
                  </a:lnTo>
                  <a:lnTo>
                    <a:pt x="128" y="271"/>
                  </a:lnTo>
                  <a:lnTo>
                    <a:pt x="145" y="280"/>
                  </a:lnTo>
                  <a:lnTo>
                    <a:pt x="162" y="289"/>
                  </a:lnTo>
                  <a:lnTo>
                    <a:pt x="179" y="295"/>
                  </a:lnTo>
                  <a:lnTo>
                    <a:pt x="197" y="301"/>
                  </a:lnTo>
                  <a:lnTo>
                    <a:pt x="214" y="306"/>
                  </a:lnTo>
                  <a:lnTo>
                    <a:pt x="231" y="308"/>
                  </a:lnTo>
                  <a:lnTo>
                    <a:pt x="248" y="309"/>
                  </a:lnTo>
                  <a:lnTo>
                    <a:pt x="262" y="309"/>
                  </a:lnTo>
                  <a:lnTo>
                    <a:pt x="262" y="309"/>
                  </a:lnTo>
                  <a:lnTo>
                    <a:pt x="278" y="306"/>
                  </a:lnTo>
                  <a:lnTo>
                    <a:pt x="289" y="304"/>
                  </a:lnTo>
                  <a:lnTo>
                    <a:pt x="298" y="299"/>
                  </a:lnTo>
                  <a:lnTo>
                    <a:pt x="305" y="296"/>
                  </a:lnTo>
                  <a:lnTo>
                    <a:pt x="309" y="291"/>
                  </a:lnTo>
                  <a:lnTo>
                    <a:pt x="314" y="286"/>
                  </a:lnTo>
                  <a:lnTo>
                    <a:pt x="316" y="281"/>
                  </a:lnTo>
                  <a:lnTo>
                    <a:pt x="318" y="276"/>
                  </a:lnTo>
                  <a:lnTo>
                    <a:pt x="318" y="276"/>
                  </a:lnTo>
                  <a:lnTo>
                    <a:pt x="322" y="267"/>
                  </a:lnTo>
                  <a:lnTo>
                    <a:pt x="324" y="258"/>
                  </a:lnTo>
                  <a:lnTo>
                    <a:pt x="325" y="249"/>
                  </a:lnTo>
                  <a:lnTo>
                    <a:pt x="326" y="240"/>
                  </a:lnTo>
                  <a:lnTo>
                    <a:pt x="326" y="229"/>
                  </a:lnTo>
                  <a:lnTo>
                    <a:pt x="325" y="219"/>
                  </a:lnTo>
                  <a:lnTo>
                    <a:pt x="323" y="199"/>
                  </a:lnTo>
                  <a:lnTo>
                    <a:pt x="317" y="179"/>
                  </a:lnTo>
                  <a:lnTo>
                    <a:pt x="312" y="162"/>
                  </a:lnTo>
                  <a:lnTo>
                    <a:pt x="305" y="146"/>
                  </a:lnTo>
                  <a:lnTo>
                    <a:pt x="299" y="133"/>
                  </a:lnTo>
                  <a:lnTo>
                    <a:pt x="299" y="133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77"/>
            <p:cNvSpPr>
              <a:spLocks/>
            </p:cNvSpPr>
            <p:nvPr/>
          </p:nvSpPr>
          <p:spPr bwMode="auto">
            <a:xfrm flipH="1">
              <a:off x="7909583" y="3021672"/>
              <a:ext cx="106117" cy="243366"/>
            </a:xfrm>
            <a:custGeom>
              <a:avLst/>
              <a:gdLst>
                <a:gd name="T0" fmla="*/ 101 w 101"/>
                <a:gd name="T1" fmla="*/ 275 h 276"/>
                <a:gd name="T2" fmla="*/ 101 w 101"/>
                <a:gd name="T3" fmla="*/ 275 h 276"/>
                <a:gd name="T4" fmla="*/ 95 w 101"/>
                <a:gd name="T5" fmla="*/ 272 h 276"/>
                <a:gd name="T6" fmla="*/ 89 w 101"/>
                <a:gd name="T7" fmla="*/ 265 h 276"/>
                <a:gd name="T8" fmla="*/ 81 w 101"/>
                <a:gd name="T9" fmla="*/ 257 h 276"/>
                <a:gd name="T10" fmla="*/ 73 w 101"/>
                <a:gd name="T11" fmla="*/ 245 h 276"/>
                <a:gd name="T12" fmla="*/ 71 w 101"/>
                <a:gd name="T13" fmla="*/ 237 h 276"/>
                <a:gd name="T14" fmla="*/ 67 w 101"/>
                <a:gd name="T15" fmla="*/ 229 h 276"/>
                <a:gd name="T16" fmla="*/ 65 w 101"/>
                <a:gd name="T17" fmla="*/ 219 h 276"/>
                <a:gd name="T18" fmla="*/ 63 w 101"/>
                <a:gd name="T19" fmla="*/ 208 h 276"/>
                <a:gd name="T20" fmla="*/ 62 w 101"/>
                <a:gd name="T21" fmla="*/ 196 h 276"/>
                <a:gd name="T22" fmla="*/ 62 w 101"/>
                <a:gd name="T23" fmla="*/ 183 h 276"/>
                <a:gd name="T24" fmla="*/ 62 w 101"/>
                <a:gd name="T25" fmla="*/ 183 h 276"/>
                <a:gd name="T26" fmla="*/ 63 w 101"/>
                <a:gd name="T27" fmla="*/ 133 h 276"/>
                <a:gd name="T28" fmla="*/ 63 w 101"/>
                <a:gd name="T29" fmla="*/ 89 h 276"/>
                <a:gd name="T30" fmla="*/ 62 w 101"/>
                <a:gd name="T31" fmla="*/ 48 h 276"/>
                <a:gd name="T32" fmla="*/ 62 w 101"/>
                <a:gd name="T33" fmla="*/ 48 h 276"/>
                <a:gd name="T34" fmla="*/ 62 w 101"/>
                <a:gd name="T35" fmla="*/ 42 h 276"/>
                <a:gd name="T36" fmla="*/ 60 w 101"/>
                <a:gd name="T37" fmla="*/ 34 h 276"/>
                <a:gd name="T38" fmla="*/ 59 w 101"/>
                <a:gd name="T39" fmla="*/ 26 h 276"/>
                <a:gd name="T40" fmla="*/ 56 w 101"/>
                <a:gd name="T41" fmla="*/ 17 h 276"/>
                <a:gd name="T42" fmla="*/ 54 w 101"/>
                <a:gd name="T43" fmla="*/ 13 h 276"/>
                <a:gd name="T44" fmla="*/ 50 w 101"/>
                <a:gd name="T45" fmla="*/ 10 h 276"/>
                <a:gd name="T46" fmla="*/ 47 w 101"/>
                <a:gd name="T47" fmla="*/ 6 h 276"/>
                <a:gd name="T48" fmla="*/ 43 w 101"/>
                <a:gd name="T49" fmla="*/ 3 h 276"/>
                <a:gd name="T50" fmla="*/ 38 w 101"/>
                <a:gd name="T51" fmla="*/ 2 h 276"/>
                <a:gd name="T52" fmla="*/ 32 w 101"/>
                <a:gd name="T53" fmla="*/ 0 h 276"/>
                <a:gd name="T54" fmla="*/ 32 w 101"/>
                <a:gd name="T55" fmla="*/ 0 h 276"/>
                <a:gd name="T56" fmla="*/ 22 w 101"/>
                <a:gd name="T57" fmla="*/ 0 h 276"/>
                <a:gd name="T58" fmla="*/ 18 w 101"/>
                <a:gd name="T59" fmla="*/ 1 h 276"/>
                <a:gd name="T60" fmla="*/ 14 w 101"/>
                <a:gd name="T61" fmla="*/ 2 h 276"/>
                <a:gd name="T62" fmla="*/ 12 w 101"/>
                <a:gd name="T63" fmla="*/ 4 h 276"/>
                <a:gd name="T64" fmla="*/ 10 w 101"/>
                <a:gd name="T65" fmla="*/ 6 h 276"/>
                <a:gd name="T66" fmla="*/ 7 w 101"/>
                <a:gd name="T67" fmla="*/ 12 h 276"/>
                <a:gd name="T68" fmla="*/ 4 w 101"/>
                <a:gd name="T69" fmla="*/ 18 h 276"/>
                <a:gd name="T70" fmla="*/ 4 w 101"/>
                <a:gd name="T71" fmla="*/ 28 h 276"/>
                <a:gd name="T72" fmla="*/ 2 w 101"/>
                <a:gd name="T73" fmla="*/ 48 h 276"/>
                <a:gd name="T74" fmla="*/ 2 w 101"/>
                <a:gd name="T75" fmla="*/ 48 h 276"/>
                <a:gd name="T76" fmla="*/ 1 w 101"/>
                <a:gd name="T77" fmla="*/ 82 h 276"/>
                <a:gd name="T78" fmla="*/ 0 w 101"/>
                <a:gd name="T79" fmla="*/ 105 h 276"/>
                <a:gd name="T80" fmla="*/ 0 w 101"/>
                <a:gd name="T81" fmla="*/ 129 h 276"/>
                <a:gd name="T82" fmla="*/ 2 w 101"/>
                <a:gd name="T83" fmla="*/ 156 h 276"/>
                <a:gd name="T84" fmla="*/ 4 w 101"/>
                <a:gd name="T85" fmla="*/ 182 h 276"/>
                <a:gd name="T86" fmla="*/ 9 w 101"/>
                <a:gd name="T87" fmla="*/ 208 h 276"/>
                <a:gd name="T88" fmla="*/ 14 w 101"/>
                <a:gd name="T89" fmla="*/ 233 h 276"/>
                <a:gd name="T90" fmla="*/ 14 w 101"/>
                <a:gd name="T91" fmla="*/ 233 h 276"/>
                <a:gd name="T92" fmla="*/ 18 w 101"/>
                <a:gd name="T93" fmla="*/ 240 h 276"/>
                <a:gd name="T94" fmla="*/ 21 w 101"/>
                <a:gd name="T95" fmla="*/ 246 h 276"/>
                <a:gd name="T96" fmla="*/ 26 w 101"/>
                <a:gd name="T97" fmla="*/ 251 h 276"/>
                <a:gd name="T98" fmla="*/ 30 w 101"/>
                <a:gd name="T99" fmla="*/ 257 h 276"/>
                <a:gd name="T100" fmla="*/ 36 w 101"/>
                <a:gd name="T101" fmla="*/ 261 h 276"/>
                <a:gd name="T102" fmla="*/ 41 w 101"/>
                <a:gd name="T103" fmla="*/ 264 h 276"/>
                <a:gd name="T104" fmla="*/ 55 w 101"/>
                <a:gd name="T105" fmla="*/ 270 h 276"/>
                <a:gd name="T106" fmla="*/ 67 w 101"/>
                <a:gd name="T107" fmla="*/ 274 h 276"/>
                <a:gd name="T108" fmla="*/ 81 w 101"/>
                <a:gd name="T109" fmla="*/ 276 h 276"/>
                <a:gd name="T110" fmla="*/ 92 w 101"/>
                <a:gd name="T111" fmla="*/ 276 h 276"/>
                <a:gd name="T112" fmla="*/ 101 w 101"/>
                <a:gd name="T113" fmla="*/ 275 h 276"/>
                <a:gd name="T114" fmla="*/ 101 w 101"/>
                <a:gd name="T115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276">
                  <a:moveTo>
                    <a:pt x="101" y="275"/>
                  </a:moveTo>
                  <a:lnTo>
                    <a:pt x="101" y="275"/>
                  </a:lnTo>
                  <a:lnTo>
                    <a:pt x="95" y="272"/>
                  </a:lnTo>
                  <a:lnTo>
                    <a:pt x="89" y="265"/>
                  </a:lnTo>
                  <a:lnTo>
                    <a:pt x="81" y="257"/>
                  </a:lnTo>
                  <a:lnTo>
                    <a:pt x="73" y="245"/>
                  </a:lnTo>
                  <a:lnTo>
                    <a:pt x="71" y="237"/>
                  </a:lnTo>
                  <a:lnTo>
                    <a:pt x="67" y="229"/>
                  </a:lnTo>
                  <a:lnTo>
                    <a:pt x="65" y="219"/>
                  </a:lnTo>
                  <a:lnTo>
                    <a:pt x="63" y="208"/>
                  </a:lnTo>
                  <a:lnTo>
                    <a:pt x="62" y="196"/>
                  </a:lnTo>
                  <a:lnTo>
                    <a:pt x="62" y="183"/>
                  </a:lnTo>
                  <a:lnTo>
                    <a:pt x="62" y="183"/>
                  </a:lnTo>
                  <a:lnTo>
                    <a:pt x="63" y="133"/>
                  </a:lnTo>
                  <a:lnTo>
                    <a:pt x="63" y="89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42"/>
                  </a:lnTo>
                  <a:lnTo>
                    <a:pt x="60" y="34"/>
                  </a:lnTo>
                  <a:lnTo>
                    <a:pt x="59" y="26"/>
                  </a:lnTo>
                  <a:lnTo>
                    <a:pt x="56" y="17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7" y="6"/>
                  </a:lnTo>
                  <a:lnTo>
                    <a:pt x="43" y="3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7" y="12"/>
                  </a:lnTo>
                  <a:lnTo>
                    <a:pt x="4" y="18"/>
                  </a:lnTo>
                  <a:lnTo>
                    <a:pt x="4" y="28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1" y="82"/>
                  </a:lnTo>
                  <a:lnTo>
                    <a:pt x="0" y="105"/>
                  </a:lnTo>
                  <a:lnTo>
                    <a:pt x="0" y="129"/>
                  </a:lnTo>
                  <a:lnTo>
                    <a:pt x="2" y="156"/>
                  </a:lnTo>
                  <a:lnTo>
                    <a:pt x="4" y="182"/>
                  </a:lnTo>
                  <a:lnTo>
                    <a:pt x="9" y="208"/>
                  </a:lnTo>
                  <a:lnTo>
                    <a:pt x="14" y="233"/>
                  </a:lnTo>
                  <a:lnTo>
                    <a:pt x="14" y="233"/>
                  </a:lnTo>
                  <a:lnTo>
                    <a:pt x="18" y="240"/>
                  </a:lnTo>
                  <a:lnTo>
                    <a:pt x="21" y="246"/>
                  </a:lnTo>
                  <a:lnTo>
                    <a:pt x="26" y="251"/>
                  </a:lnTo>
                  <a:lnTo>
                    <a:pt x="30" y="257"/>
                  </a:lnTo>
                  <a:lnTo>
                    <a:pt x="36" y="261"/>
                  </a:lnTo>
                  <a:lnTo>
                    <a:pt x="41" y="264"/>
                  </a:lnTo>
                  <a:lnTo>
                    <a:pt x="55" y="270"/>
                  </a:lnTo>
                  <a:lnTo>
                    <a:pt x="67" y="274"/>
                  </a:lnTo>
                  <a:lnTo>
                    <a:pt x="81" y="276"/>
                  </a:lnTo>
                  <a:lnTo>
                    <a:pt x="92" y="276"/>
                  </a:lnTo>
                  <a:lnTo>
                    <a:pt x="101" y="275"/>
                  </a:lnTo>
                  <a:lnTo>
                    <a:pt x="101" y="275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78"/>
            <p:cNvSpPr>
              <a:spLocks/>
            </p:cNvSpPr>
            <p:nvPr/>
          </p:nvSpPr>
          <p:spPr bwMode="auto">
            <a:xfrm flipH="1">
              <a:off x="7647410" y="2803267"/>
              <a:ext cx="168539" cy="174724"/>
            </a:xfrm>
            <a:custGeom>
              <a:avLst/>
              <a:gdLst>
                <a:gd name="T0" fmla="*/ 47 w 161"/>
                <a:gd name="T1" fmla="*/ 194 h 194"/>
                <a:gd name="T2" fmla="*/ 47 w 161"/>
                <a:gd name="T3" fmla="*/ 194 h 194"/>
                <a:gd name="T4" fmla="*/ 30 w 161"/>
                <a:gd name="T5" fmla="*/ 159 h 194"/>
                <a:gd name="T6" fmla="*/ 18 w 161"/>
                <a:gd name="T7" fmla="*/ 129 h 194"/>
                <a:gd name="T8" fmla="*/ 6 w 161"/>
                <a:gd name="T9" fmla="*/ 101 h 194"/>
                <a:gd name="T10" fmla="*/ 6 w 161"/>
                <a:gd name="T11" fmla="*/ 101 h 194"/>
                <a:gd name="T12" fmla="*/ 3 w 161"/>
                <a:gd name="T13" fmla="*/ 88 h 194"/>
                <a:gd name="T14" fmla="*/ 1 w 161"/>
                <a:gd name="T15" fmla="*/ 72 h 194"/>
                <a:gd name="T16" fmla="*/ 0 w 161"/>
                <a:gd name="T17" fmla="*/ 65 h 194"/>
                <a:gd name="T18" fmla="*/ 0 w 161"/>
                <a:gd name="T19" fmla="*/ 56 h 194"/>
                <a:gd name="T20" fmla="*/ 0 w 161"/>
                <a:gd name="T21" fmla="*/ 48 h 194"/>
                <a:gd name="T22" fmla="*/ 2 w 161"/>
                <a:gd name="T23" fmla="*/ 39 h 194"/>
                <a:gd name="T24" fmla="*/ 4 w 161"/>
                <a:gd name="T25" fmla="*/ 30 h 194"/>
                <a:gd name="T26" fmla="*/ 9 w 161"/>
                <a:gd name="T27" fmla="*/ 23 h 194"/>
                <a:gd name="T28" fmla="*/ 14 w 161"/>
                <a:gd name="T29" fmla="*/ 15 h 194"/>
                <a:gd name="T30" fmla="*/ 22 w 161"/>
                <a:gd name="T31" fmla="*/ 10 h 194"/>
                <a:gd name="T32" fmla="*/ 32 w 161"/>
                <a:gd name="T33" fmla="*/ 4 h 194"/>
                <a:gd name="T34" fmla="*/ 43 w 161"/>
                <a:gd name="T35" fmla="*/ 1 h 194"/>
                <a:gd name="T36" fmla="*/ 43 w 161"/>
                <a:gd name="T37" fmla="*/ 1 h 194"/>
                <a:gd name="T38" fmla="*/ 51 w 161"/>
                <a:gd name="T39" fmla="*/ 0 h 194"/>
                <a:gd name="T40" fmla="*/ 59 w 161"/>
                <a:gd name="T41" fmla="*/ 1 h 194"/>
                <a:gd name="T42" fmla="*/ 68 w 161"/>
                <a:gd name="T43" fmla="*/ 4 h 194"/>
                <a:gd name="T44" fmla="*/ 76 w 161"/>
                <a:gd name="T45" fmla="*/ 10 h 194"/>
                <a:gd name="T46" fmla="*/ 84 w 161"/>
                <a:gd name="T47" fmla="*/ 15 h 194"/>
                <a:gd name="T48" fmla="*/ 92 w 161"/>
                <a:gd name="T49" fmla="*/ 23 h 194"/>
                <a:gd name="T50" fmla="*/ 100 w 161"/>
                <a:gd name="T51" fmla="*/ 32 h 194"/>
                <a:gd name="T52" fmla="*/ 107 w 161"/>
                <a:gd name="T53" fmla="*/ 42 h 194"/>
                <a:gd name="T54" fmla="*/ 122 w 161"/>
                <a:gd name="T55" fmla="*/ 64 h 194"/>
                <a:gd name="T56" fmla="*/ 137 w 161"/>
                <a:gd name="T57" fmla="*/ 89 h 194"/>
                <a:gd name="T58" fmla="*/ 150 w 161"/>
                <a:gd name="T59" fmla="*/ 113 h 194"/>
                <a:gd name="T60" fmla="*/ 161 w 161"/>
                <a:gd name="T61" fmla="*/ 138 h 194"/>
                <a:gd name="T62" fmla="*/ 161 w 161"/>
                <a:gd name="T63" fmla="*/ 138 h 194"/>
                <a:gd name="T64" fmla="*/ 144 w 161"/>
                <a:gd name="T65" fmla="*/ 142 h 194"/>
                <a:gd name="T66" fmla="*/ 130 w 161"/>
                <a:gd name="T67" fmla="*/ 147 h 194"/>
                <a:gd name="T68" fmla="*/ 115 w 161"/>
                <a:gd name="T69" fmla="*/ 153 h 194"/>
                <a:gd name="T70" fmla="*/ 101 w 161"/>
                <a:gd name="T71" fmla="*/ 160 h 194"/>
                <a:gd name="T72" fmla="*/ 87 w 161"/>
                <a:gd name="T73" fmla="*/ 167 h 194"/>
                <a:gd name="T74" fmla="*/ 74 w 161"/>
                <a:gd name="T75" fmla="*/ 176 h 194"/>
                <a:gd name="T76" fmla="*/ 47 w 161"/>
                <a:gd name="T77" fmla="*/ 194 h 194"/>
                <a:gd name="T78" fmla="*/ 47 w 161"/>
                <a:gd name="T7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1" h="194">
                  <a:moveTo>
                    <a:pt x="47" y="194"/>
                  </a:moveTo>
                  <a:lnTo>
                    <a:pt x="47" y="194"/>
                  </a:lnTo>
                  <a:lnTo>
                    <a:pt x="30" y="159"/>
                  </a:lnTo>
                  <a:lnTo>
                    <a:pt x="18" y="129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3" y="88"/>
                  </a:lnTo>
                  <a:lnTo>
                    <a:pt x="1" y="72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9" y="23"/>
                  </a:lnTo>
                  <a:lnTo>
                    <a:pt x="14" y="15"/>
                  </a:lnTo>
                  <a:lnTo>
                    <a:pt x="22" y="10"/>
                  </a:lnTo>
                  <a:lnTo>
                    <a:pt x="32" y="4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8" y="4"/>
                  </a:lnTo>
                  <a:lnTo>
                    <a:pt x="76" y="10"/>
                  </a:lnTo>
                  <a:lnTo>
                    <a:pt x="84" y="15"/>
                  </a:lnTo>
                  <a:lnTo>
                    <a:pt x="92" y="23"/>
                  </a:lnTo>
                  <a:lnTo>
                    <a:pt x="100" y="32"/>
                  </a:lnTo>
                  <a:lnTo>
                    <a:pt x="107" y="42"/>
                  </a:lnTo>
                  <a:lnTo>
                    <a:pt x="122" y="64"/>
                  </a:lnTo>
                  <a:lnTo>
                    <a:pt x="137" y="89"/>
                  </a:lnTo>
                  <a:lnTo>
                    <a:pt x="150" y="113"/>
                  </a:lnTo>
                  <a:lnTo>
                    <a:pt x="161" y="138"/>
                  </a:lnTo>
                  <a:lnTo>
                    <a:pt x="161" y="138"/>
                  </a:lnTo>
                  <a:lnTo>
                    <a:pt x="144" y="142"/>
                  </a:lnTo>
                  <a:lnTo>
                    <a:pt x="130" y="147"/>
                  </a:lnTo>
                  <a:lnTo>
                    <a:pt x="115" y="153"/>
                  </a:lnTo>
                  <a:lnTo>
                    <a:pt x="101" y="160"/>
                  </a:lnTo>
                  <a:lnTo>
                    <a:pt x="87" y="167"/>
                  </a:lnTo>
                  <a:lnTo>
                    <a:pt x="74" y="176"/>
                  </a:lnTo>
                  <a:lnTo>
                    <a:pt x="47" y="194"/>
                  </a:lnTo>
                  <a:lnTo>
                    <a:pt x="47" y="194"/>
                  </a:lnTo>
                  <a:close/>
                </a:path>
              </a:pathLst>
            </a:custGeom>
            <a:solidFill>
              <a:srgbClr val="336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79"/>
            <p:cNvSpPr>
              <a:spLocks/>
            </p:cNvSpPr>
            <p:nvPr/>
          </p:nvSpPr>
          <p:spPr bwMode="auto">
            <a:xfrm flipH="1">
              <a:off x="7416449" y="2928070"/>
              <a:ext cx="349563" cy="162244"/>
            </a:xfrm>
            <a:custGeom>
              <a:avLst/>
              <a:gdLst>
                <a:gd name="T0" fmla="*/ 114 w 336"/>
                <a:gd name="T1" fmla="*/ 0 h 184"/>
                <a:gd name="T2" fmla="*/ 114 w 336"/>
                <a:gd name="T3" fmla="*/ 0 h 184"/>
                <a:gd name="T4" fmla="*/ 141 w 336"/>
                <a:gd name="T5" fmla="*/ 62 h 184"/>
                <a:gd name="T6" fmla="*/ 155 w 336"/>
                <a:gd name="T7" fmla="*/ 94 h 184"/>
                <a:gd name="T8" fmla="*/ 155 w 336"/>
                <a:gd name="T9" fmla="*/ 94 h 184"/>
                <a:gd name="T10" fmla="*/ 178 w 336"/>
                <a:gd name="T11" fmla="*/ 85 h 184"/>
                <a:gd name="T12" fmla="*/ 203 w 336"/>
                <a:gd name="T13" fmla="*/ 76 h 184"/>
                <a:gd name="T14" fmla="*/ 232 w 336"/>
                <a:gd name="T15" fmla="*/ 67 h 184"/>
                <a:gd name="T16" fmla="*/ 263 w 336"/>
                <a:gd name="T17" fmla="*/ 60 h 184"/>
                <a:gd name="T18" fmla="*/ 278 w 336"/>
                <a:gd name="T19" fmla="*/ 56 h 184"/>
                <a:gd name="T20" fmla="*/ 293 w 336"/>
                <a:gd name="T21" fmla="*/ 54 h 184"/>
                <a:gd name="T22" fmla="*/ 306 w 336"/>
                <a:gd name="T23" fmla="*/ 54 h 184"/>
                <a:gd name="T24" fmla="*/ 317 w 336"/>
                <a:gd name="T25" fmla="*/ 55 h 184"/>
                <a:gd name="T26" fmla="*/ 326 w 336"/>
                <a:gd name="T27" fmla="*/ 59 h 184"/>
                <a:gd name="T28" fmla="*/ 331 w 336"/>
                <a:gd name="T29" fmla="*/ 61 h 184"/>
                <a:gd name="T30" fmla="*/ 334 w 336"/>
                <a:gd name="T31" fmla="*/ 63 h 184"/>
                <a:gd name="T32" fmla="*/ 334 w 336"/>
                <a:gd name="T33" fmla="*/ 63 h 184"/>
                <a:gd name="T34" fmla="*/ 335 w 336"/>
                <a:gd name="T35" fmla="*/ 66 h 184"/>
                <a:gd name="T36" fmla="*/ 336 w 336"/>
                <a:gd name="T37" fmla="*/ 70 h 184"/>
                <a:gd name="T38" fmla="*/ 336 w 336"/>
                <a:gd name="T39" fmla="*/ 77 h 184"/>
                <a:gd name="T40" fmla="*/ 335 w 336"/>
                <a:gd name="T41" fmla="*/ 83 h 184"/>
                <a:gd name="T42" fmla="*/ 332 w 336"/>
                <a:gd name="T43" fmla="*/ 92 h 184"/>
                <a:gd name="T44" fmla="*/ 327 w 336"/>
                <a:gd name="T45" fmla="*/ 101 h 184"/>
                <a:gd name="T46" fmla="*/ 321 w 336"/>
                <a:gd name="T47" fmla="*/ 109 h 184"/>
                <a:gd name="T48" fmla="*/ 312 w 336"/>
                <a:gd name="T49" fmla="*/ 119 h 184"/>
                <a:gd name="T50" fmla="*/ 300 w 336"/>
                <a:gd name="T51" fmla="*/ 128 h 184"/>
                <a:gd name="T52" fmla="*/ 287 w 336"/>
                <a:gd name="T53" fmla="*/ 137 h 184"/>
                <a:gd name="T54" fmla="*/ 271 w 336"/>
                <a:gd name="T55" fmla="*/ 147 h 184"/>
                <a:gd name="T56" fmla="*/ 253 w 336"/>
                <a:gd name="T57" fmla="*/ 156 h 184"/>
                <a:gd name="T58" fmla="*/ 232 w 336"/>
                <a:gd name="T59" fmla="*/ 163 h 184"/>
                <a:gd name="T60" fmla="*/ 207 w 336"/>
                <a:gd name="T61" fmla="*/ 171 h 184"/>
                <a:gd name="T62" fmla="*/ 180 w 336"/>
                <a:gd name="T63" fmla="*/ 177 h 184"/>
                <a:gd name="T64" fmla="*/ 149 w 336"/>
                <a:gd name="T65" fmla="*/ 183 h 184"/>
                <a:gd name="T66" fmla="*/ 149 w 336"/>
                <a:gd name="T67" fmla="*/ 183 h 184"/>
                <a:gd name="T68" fmla="*/ 138 w 336"/>
                <a:gd name="T69" fmla="*/ 184 h 184"/>
                <a:gd name="T70" fmla="*/ 127 w 336"/>
                <a:gd name="T71" fmla="*/ 183 h 184"/>
                <a:gd name="T72" fmla="*/ 115 w 336"/>
                <a:gd name="T73" fmla="*/ 180 h 184"/>
                <a:gd name="T74" fmla="*/ 104 w 336"/>
                <a:gd name="T75" fmla="*/ 176 h 184"/>
                <a:gd name="T76" fmla="*/ 93 w 336"/>
                <a:gd name="T77" fmla="*/ 170 h 184"/>
                <a:gd name="T78" fmla="*/ 83 w 336"/>
                <a:gd name="T79" fmla="*/ 163 h 184"/>
                <a:gd name="T80" fmla="*/ 73 w 336"/>
                <a:gd name="T81" fmla="*/ 156 h 184"/>
                <a:gd name="T82" fmla="*/ 64 w 336"/>
                <a:gd name="T83" fmla="*/ 147 h 184"/>
                <a:gd name="T84" fmla="*/ 54 w 336"/>
                <a:gd name="T85" fmla="*/ 137 h 184"/>
                <a:gd name="T86" fmla="*/ 46 w 336"/>
                <a:gd name="T87" fmla="*/ 127 h 184"/>
                <a:gd name="T88" fmla="*/ 29 w 336"/>
                <a:gd name="T89" fmla="*/ 104 h 184"/>
                <a:gd name="T90" fmla="*/ 13 w 336"/>
                <a:gd name="T91" fmla="*/ 80 h 184"/>
                <a:gd name="T92" fmla="*/ 0 w 336"/>
                <a:gd name="T93" fmla="*/ 56 h 184"/>
                <a:gd name="T94" fmla="*/ 0 w 336"/>
                <a:gd name="T95" fmla="*/ 56 h 184"/>
                <a:gd name="T96" fmla="*/ 27 w 336"/>
                <a:gd name="T97" fmla="*/ 38 h 184"/>
                <a:gd name="T98" fmla="*/ 40 w 336"/>
                <a:gd name="T99" fmla="*/ 29 h 184"/>
                <a:gd name="T100" fmla="*/ 54 w 336"/>
                <a:gd name="T101" fmla="*/ 22 h 184"/>
                <a:gd name="T102" fmla="*/ 68 w 336"/>
                <a:gd name="T103" fmla="*/ 15 h 184"/>
                <a:gd name="T104" fmla="*/ 83 w 336"/>
                <a:gd name="T105" fmla="*/ 9 h 184"/>
                <a:gd name="T106" fmla="*/ 97 w 336"/>
                <a:gd name="T107" fmla="*/ 4 h 184"/>
                <a:gd name="T108" fmla="*/ 114 w 336"/>
                <a:gd name="T109" fmla="*/ 0 h 184"/>
                <a:gd name="T110" fmla="*/ 114 w 336"/>
                <a:gd name="T1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" h="184">
                  <a:moveTo>
                    <a:pt x="114" y="0"/>
                  </a:moveTo>
                  <a:lnTo>
                    <a:pt x="114" y="0"/>
                  </a:lnTo>
                  <a:lnTo>
                    <a:pt x="141" y="62"/>
                  </a:lnTo>
                  <a:lnTo>
                    <a:pt x="155" y="94"/>
                  </a:lnTo>
                  <a:lnTo>
                    <a:pt x="155" y="94"/>
                  </a:lnTo>
                  <a:lnTo>
                    <a:pt x="178" y="85"/>
                  </a:lnTo>
                  <a:lnTo>
                    <a:pt x="203" y="76"/>
                  </a:lnTo>
                  <a:lnTo>
                    <a:pt x="232" y="67"/>
                  </a:lnTo>
                  <a:lnTo>
                    <a:pt x="263" y="60"/>
                  </a:lnTo>
                  <a:lnTo>
                    <a:pt x="278" y="56"/>
                  </a:lnTo>
                  <a:lnTo>
                    <a:pt x="293" y="54"/>
                  </a:lnTo>
                  <a:lnTo>
                    <a:pt x="306" y="54"/>
                  </a:lnTo>
                  <a:lnTo>
                    <a:pt x="317" y="55"/>
                  </a:lnTo>
                  <a:lnTo>
                    <a:pt x="326" y="59"/>
                  </a:lnTo>
                  <a:lnTo>
                    <a:pt x="331" y="61"/>
                  </a:lnTo>
                  <a:lnTo>
                    <a:pt x="334" y="63"/>
                  </a:lnTo>
                  <a:lnTo>
                    <a:pt x="334" y="63"/>
                  </a:lnTo>
                  <a:lnTo>
                    <a:pt x="335" y="66"/>
                  </a:lnTo>
                  <a:lnTo>
                    <a:pt x="336" y="70"/>
                  </a:lnTo>
                  <a:lnTo>
                    <a:pt x="336" y="77"/>
                  </a:lnTo>
                  <a:lnTo>
                    <a:pt x="335" y="83"/>
                  </a:lnTo>
                  <a:lnTo>
                    <a:pt x="332" y="92"/>
                  </a:lnTo>
                  <a:lnTo>
                    <a:pt x="327" y="101"/>
                  </a:lnTo>
                  <a:lnTo>
                    <a:pt x="321" y="109"/>
                  </a:lnTo>
                  <a:lnTo>
                    <a:pt x="312" y="119"/>
                  </a:lnTo>
                  <a:lnTo>
                    <a:pt x="300" y="128"/>
                  </a:lnTo>
                  <a:lnTo>
                    <a:pt x="287" y="137"/>
                  </a:lnTo>
                  <a:lnTo>
                    <a:pt x="271" y="147"/>
                  </a:lnTo>
                  <a:lnTo>
                    <a:pt x="253" y="156"/>
                  </a:lnTo>
                  <a:lnTo>
                    <a:pt x="232" y="163"/>
                  </a:lnTo>
                  <a:lnTo>
                    <a:pt x="207" y="171"/>
                  </a:lnTo>
                  <a:lnTo>
                    <a:pt x="180" y="177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38" y="184"/>
                  </a:lnTo>
                  <a:lnTo>
                    <a:pt x="127" y="183"/>
                  </a:lnTo>
                  <a:lnTo>
                    <a:pt x="115" y="180"/>
                  </a:lnTo>
                  <a:lnTo>
                    <a:pt x="104" y="176"/>
                  </a:lnTo>
                  <a:lnTo>
                    <a:pt x="93" y="170"/>
                  </a:lnTo>
                  <a:lnTo>
                    <a:pt x="83" y="163"/>
                  </a:lnTo>
                  <a:lnTo>
                    <a:pt x="73" y="156"/>
                  </a:lnTo>
                  <a:lnTo>
                    <a:pt x="64" y="147"/>
                  </a:lnTo>
                  <a:lnTo>
                    <a:pt x="54" y="137"/>
                  </a:lnTo>
                  <a:lnTo>
                    <a:pt x="46" y="127"/>
                  </a:lnTo>
                  <a:lnTo>
                    <a:pt x="29" y="104"/>
                  </a:lnTo>
                  <a:lnTo>
                    <a:pt x="13" y="8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7" y="38"/>
                  </a:lnTo>
                  <a:lnTo>
                    <a:pt x="40" y="29"/>
                  </a:lnTo>
                  <a:lnTo>
                    <a:pt x="54" y="22"/>
                  </a:lnTo>
                  <a:lnTo>
                    <a:pt x="68" y="15"/>
                  </a:lnTo>
                  <a:lnTo>
                    <a:pt x="83" y="9"/>
                  </a:lnTo>
                  <a:lnTo>
                    <a:pt x="97" y="4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80"/>
            <p:cNvSpPr>
              <a:spLocks/>
            </p:cNvSpPr>
            <p:nvPr/>
          </p:nvSpPr>
          <p:spPr bwMode="auto">
            <a:xfrm flipH="1">
              <a:off x="7297847" y="2940550"/>
              <a:ext cx="168539" cy="74882"/>
            </a:xfrm>
            <a:custGeom>
              <a:avLst/>
              <a:gdLst>
                <a:gd name="T0" fmla="*/ 22 w 163"/>
                <a:gd name="T1" fmla="*/ 36 h 81"/>
                <a:gd name="T2" fmla="*/ 22 w 163"/>
                <a:gd name="T3" fmla="*/ 36 h 81"/>
                <a:gd name="T4" fmla="*/ 35 w 163"/>
                <a:gd name="T5" fmla="*/ 27 h 81"/>
                <a:gd name="T6" fmla="*/ 48 w 163"/>
                <a:gd name="T7" fmla="*/ 20 h 81"/>
                <a:gd name="T8" fmla="*/ 65 w 163"/>
                <a:gd name="T9" fmla="*/ 12 h 81"/>
                <a:gd name="T10" fmla="*/ 85 w 163"/>
                <a:gd name="T11" fmla="*/ 5 h 81"/>
                <a:gd name="T12" fmla="*/ 95 w 163"/>
                <a:gd name="T13" fmla="*/ 3 h 81"/>
                <a:gd name="T14" fmla="*/ 105 w 163"/>
                <a:gd name="T15" fmla="*/ 0 h 81"/>
                <a:gd name="T16" fmla="*/ 115 w 163"/>
                <a:gd name="T17" fmla="*/ 0 h 81"/>
                <a:gd name="T18" fmla="*/ 126 w 163"/>
                <a:gd name="T19" fmla="*/ 0 h 81"/>
                <a:gd name="T20" fmla="*/ 136 w 163"/>
                <a:gd name="T21" fmla="*/ 3 h 81"/>
                <a:gd name="T22" fmla="*/ 145 w 163"/>
                <a:gd name="T23" fmla="*/ 7 h 81"/>
                <a:gd name="T24" fmla="*/ 145 w 163"/>
                <a:gd name="T25" fmla="*/ 7 h 81"/>
                <a:gd name="T26" fmla="*/ 152 w 163"/>
                <a:gd name="T27" fmla="*/ 11 h 81"/>
                <a:gd name="T28" fmla="*/ 158 w 163"/>
                <a:gd name="T29" fmla="*/ 17 h 81"/>
                <a:gd name="T30" fmla="*/ 161 w 163"/>
                <a:gd name="T31" fmla="*/ 22 h 81"/>
                <a:gd name="T32" fmla="*/ 163 w 163"/>
                <a:gd name="T33" fmla="*/ 27 h 81"/>
                <a:gd name="T34" fmla="*/ 160 w 163"/>
                <a:gd name="T35" fmla="*/ 33 h 81"/>
                <a:gd name="T36" fmla="*/ 157 w 163"/>
                <a:gd name="T37" fmla="*/ 39 h 81"/>
                <a:gd name="T38" fmla="*/ 152 w 163"/>
                <a:gd name="T39" fmla="*/ 45 h 81"/>
                <a:gd name="T40" fmla="*/ 145 w 163"/>
                <a:gd name="T41" fmla="*/ 50 h 81"/>
                <a:gd name="T42" fmla="*/ 136 w 163"/>
                <a:gd name="T43" fmla="*/ 55 h 81"/>
                <a:gd name="T44" fmla="*/ 126 w 163"/>
                <a:gd name="T45" fmla="*/ 61 h 81"/>
                <a:gd name="T46" fmla="*/ 113 w 163"/>
                <a:gd name="T47" fmla="*/ 66 h 81"/>
                <a:gd name="T48" fmla="*/ 100 w 163"/>
                <a:gd name="T49" fmla="*/ 71 h 81"/>
                <a:gd name="T50" fmla="*/ 85 w 163"/>
                <a:gd name="T51" fmla="*/ 74 h 81"/>
                <a:gd name="T52" fmla="*/ 69 w 163"/>
                <a:gd name="T53" fmla="*/ 77 h 81"/>
                <a:gd name="T54" fmla="*/ 53 w 163"/>
                <a:gd name="T55" fmla="*/ 79 h 81"/>
                <a:gd name="T56" fmla="*/ 35 w 163"/>
                <a:gd name="T57" fmla="*/ 81 h 81"/>
                <a:gd name="T58" fmla="*/ 35 w 163"/>
                <a:gd name="T59" fmla="*/ 81 h 81"/>
                <a:gd name="T60" fmla="*/ 22 w 163"/>
                <a:gd name="T61" fmla="*/ 81 h 81"/>
                <a:gd name="T62" fmla="*/ 14 w 163"/>
                <a:gd name="T63" fmla="*/ 80 h 81"/>
                <a:gd name="T64" fmla="*/ 8 w 163"/>
                <a:gd name="T65" fmla="*/ 79 h 81"/>
                <a:gd name="T66" fmla="*/ 3 w 163"/>
                <a:gd name="T67" fmla="*/ 76 h 81"/>
                <a:gd name="T68" fmla="*/ 1 w 163"/>
                <a:gd name="T69" fmla="*/ 73 h 81"/>
                <a:gd name="T70" fmla="*/ 0 w 163"/>
                <a:gd name="T71" fmla="*/ 68 h 81"/>
                <a:gd name="T72" fmla="*/ 1 w 163"/>
                <a:gd name="T73" fmla="*/ 65 h 81"/>
                <a:gd name="T74" fmla="*/ 2 w 163"/>
                <a:gd name="T75" fmla="*/ 60 h 81"/>
                <a:gd name="T76" fmla="*/ 8 w 163"/>
                <a:gd name="T77" fmla="*/ 51 h 81"/>
                <a:gd name="T78" fmla="*/ 14 w 163"/>
                <a:gd name="T79" fmla="*/ 44 h 81"/>
                <a:gd name="T80" fmla="*/ 22 w 163"/>
                <a:gd name="T81" fmla="*/ 36 h 81"/>
                <a:gd name="T82" fmla="*/ 22 w 163"/>
                <a:gd name="T83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3" h="81">
                  <a:moveTo>
                    <a:pt x="22" y="36"/>
                  </a:moveTo>
                  <a:lnTo>
                    <a:pt x="22" y="36"/>
                  </a:lnTo>
                  <a:lnTo>
                    <a:pt x="35" y="27"/>
                  </a:lnTo>
                  <a:lnTo>
                    <a:pt x="48" y="20"/>
                  </a:lnTo>
                  <a:lnTo>
                    <a:pt x="65" y="12"/>
                  </a:lnTo>
                  <a:lnTo>
                    <a:pt x="85" y="5"/>
                  </a:lnTo>
                  <a:lnTo>
                    <a:pt x="95" y="3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6" y="0"/>
                  </a:lnTo>
                  <a:lnTo>
                    <a:pt x="136" y="3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52" y="11"/>
                  </a:lnTo>
                  <a:lnTo>
                    <a:pt x="158" y="17"/>
                  </a:lnTo>
                  <a:lnTo>
                    <a:pt x="161" y="22"/>
                  </a:lnTo>
                  <a:lnTo>
                    <a:pt x="163" y="27"/>
                  </a:lnTo>
                  <a:lnTo>
                    <a:pt x="160" y="33"/>
                  </a:lnTo>
                  <a:lnTo>
                    <a:pt x="157" y="39"/>
                  </a:lnTo>
                  <a:lnTo>
                    <a:pt x="152" y="45"/>
                  </a:lnTo>
                  <a:lnTo>
                    <a:pt x="145" y="50"/>
                  </a:lnTo>
                  <a:lnTo>
                    <a:pt x="136" y="55"/>
                  </a:lnTo>
                  <a:lnTo>
                    <a:pt x="126" y="61"/>
                  </a:lnTo>
                  <a:lnTo>
                    <a:pt x="113" y="66"/>
                  </a:lnTo>
                  <a:lnTo>
                    <a:pt x="100" y="71"/>
                  </a:lnTo>
                  <a:lnTo>
                    <a:pt x="85" y="74"/>
                  </a:lnTo>
                  <a:lnTo>
                    <a:pt x="69" y="77"/>
                  </a:lnTo>
                  <a:lnTo>
                    <a:pt x="53" y="79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22" y="81"/>
                  </a:lnTo>
                  <a:lnTo>
                    <a:pt x="14" y="80"/>
                  </a:lnTo>
                  <a:lnTo>
                    <a:pt x="8" y="79"/>
                  </a:lnTo>
                  <a:lnTo>
                    <a:pt x="3" y="76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5"/>
                  </a:lnTo>
                  <a:lnTo>
                    <a:pt x="2" y="60"/>
                  </a:lnTo>
                  <a:lnTo>
                    <a:pt x="8" y="51"/>
                  </a:lnTo>
                  <a:lnTo>
                    <a:pt x="14" y="44"/>
                  </a:lnTo>
                  <a:lnTo>
                    <a:pt x="22" y="36"/>
                  </a:lnTo>
                  <a:lnTo>
                    <a:pt x="22" y="36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81"/>
            <p:cNvSpPr>
              <a:spLocks/>
            </p:cNvSpPr>
            <p:nvPr/>
          </p:nvSpPr>
          <p:spPr bwMode="auto">
            <a:xfrm flipH="1">
              <a:off x="7741043" y="2547420"/>
              <a:ext cx="230962" cy="255847"/>
            </a:xfrm>
            <a:custGeom>
              <a:avLst/>
              <a:gdLst>
                <a:gd name="T0" fmla="*/ 19 w 228"/>
                <a:gd name="T1" fmla="*/ 221 h 282"/>
                <a:gd name="T2" fmla="*/ 11 w 228"/>
                <a:gd name="T3" fmla="*/ 201 h 282"/>
                <a:gd name="T4" fmla="*/ 2 w 228"/>
                <a:gd name="T5" fmla="*/ 163 h 282"/>
                <a:gd name="T6" fmla="*/ 0 w 228"/>
                <a:gd name="T7" fmla="*/ 133 h 282"/>
                <a:gd name="T8" fmla="*/ 3 w 228"/>
                <a:gd name="T9" fmla="*/ 99 h 282"/>
                <a:gd name="T10" fmla="*/ 13 w 228"/>
                <a:gd name="T11" fmla="*/ 66 h 282"/>
                <a:gd name="T12" fmla="*/ 22 w 228"/>
                <a:gd name="T13" fmla="*/ 49 h 282"/>
                <a:gd name="T14" fmla="*/ 35 w 228"/>
                <a:gd name="T15" fmla="*/ 34 h 282"/>
                <a:gd name="T16" fmla="*/ 49 w 228"/>
                <a:gd name="T17" fmla="*/ 19 h 282"/>
                <a:gd name="T18" fmla="*/ 58 w 228"/>
                <a:gd name="T19" fmla="*/ 13 h 282"/>
                <a:gd name="T20" fmla="*/ 76 w 228"/>
                <a:gd name="T21" fmla="*/ 4 h 282"/>
                <a:gd name="T22" fmla="*/ 94 w 228"/>
                <a:gd name="T23" fmla="*/ 0 h 282"/>
                <a:gd name="T24" fmla="*/ 113 w 228"/>
                <a:gd name="T25" fmla="*/ 0 h 282"/>
                <a:gd name="T26" fmla="*/ 132 w 228"/>
                <a:gd name="T27" fmla="*/ 4 h 282"/>
                <a:gd name="T28" fmla="*/ 151 w 228"/>
                <a:gd name="T29" fmla="*/ 12 h 282"/>
                <a:gd name="T30" fmla="*/ 169 w 228"/>
                <a:gd name="T31" fmla="*/ 22 h 282"/>
                <a:gd name="T32" fmla="*/ 185 w 228"/>
                <a:gd name="T33" fmla="*/ 36 h 282"/>
                <a:gd name="T34" fmla="*/ 200 w 228"/>
                <a:gd name="T35" fmla="*/ 54 h 282"/>
                <a:gd name="T36" fmla="*/ 211 w 228"/>
                <a:gd name="T37" fmla="*/ 73 h 282"/>
                <a:gd name="T38" fmla="*/ 220 w 228"/>
                <a:gd name="T39" fmla="*/ 95 h 282"/>
                <a:gd name="T40" fmla="*/ 226 w 228"/>
                <a:gd name="T41" fmla="*/ 119 h 282"/>
                <a:gd name="T42" fmla="*/ 228 w 228"/>
                <a:gd name="T43" fmla="*/ 143 h 282"/>
                <a:gd name="T44" fmla="*/ 226 w 228"/>
                <a:gd name="T45" fmla="*/ 170 h 282"/>
                <a:gd name="T46" fmla="*/ 219 w 228"/>
                <a:gd name="T47" fmla="*/ 197 h 282"/>
                <a:gd name="T48" fmla="*/ 206 w 228"/>
                <a:gd name="T49" fmla="*/ 225 h 282"/>
                <a:gd name="T50" fmla="*/ 197 w 228"/>
                <a:gd name="T51" fmla="*/ 239 h 282"/>
                <a:gd name="T52" fmla="*/ 188 w 228"/>
                <a:gd name="T53" fmla="*/ 252 h 282"/>
                <a:gd name="T54" fmla="*/ 177 w 228"/>
                <a:gd name="T55" fmla="*/ 263 h 282"/>
                <a:gd name="T56" fmla="*/ 151 w 228"/>
                <a:gd name="T57" fmla="*/ 277 h 282"/>
                <a:gd name="T58" fmla="*/ 123 w 228"/>
                <a:gd name="T59" fmla="*/ 282 h 282"/>
                <a:gd name="T60" fmla="*/ 95 w 228"/>
                <a:gd name="T61" fmla="*/ 279 h 282"/>
                <a:gd name="T62" fmla="*/ 70 w 228"/>
                <a:gd name="T63" fmla="*/ 272 h 282"/>
                <a:gd name="T64" fmla="*/ 46 w 228"/>
                <a:gd name="T65" fmla="*/ 258 h 282"/>
                <a:gd name="T66" fmla="*/ 29 w 228"/>
                <a:gd name="T67" fmla="*/ 241 h 282"/>
                <a:gd name="T68" fmla="*/ 19 w 228"/>
                <a:gd name="T69" fmla="*/ 22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82">
                  <a:moveTo>
                    <a:pt x="19" y="221"/>
                  </a:moveTo>
                  <a:lnTo>
                    <a:pt x="19" y="221"/>
                  </a:lnTo>
                  <a:lnTo>
                    <a:pt x="17" y="216"/>
                  </a:lnTo>
                  <a:lnTo>
                    <a:pt x="11" y="201"/>
                  </a:lnTo>
                  <a:lnTo>
                    <a:pt x="6" y="177"/>
                  </a:lnTo>
                  <a:lnTo>
                    <a:pt x="2" y="163"/>
                  </a:lnTo>
                  <a:lnTo>
                    <a:pt x="1" y="148"/>
                  </a:lnTo>
                  <a:lnTo>
                    <a:pt x="0" y="133"/>
                  </a:lnTo>
                  <a:lnTo>
                    <a:pt x="1" y="116"/>
                  </a:lnTo>
                  <a:lnTo>
                    <a:pt x="3" y="99"/>
                  </a:lnTo>
                  <a:lnTo>
                    <a:pt x="8" y="82"/>
                  </a:lnTo>
                  <a:lnTo>
                    <a:pt x="13" y="66"/>
                  </a:lnTo>
                  <a:lnTo>
                    <a:pt x="18" y="57"/>
                  </a:lnTo>
                  <a:lnTo>
                    <a:pt x="22" y="49"/>
                  </a:lnTo>
                  <a:lnTo>
                    <a:pt x="28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8" y="13"/>
                  </a:lnTo>
                  <a:lnTo>
                    <a:pt x="67" y="8"/>
                  </a:lnTo>
                  <a:lnTo>
                    <a:pt x="76" y="4"/>
                  </a:lnTo>
                  <a:lnTo>
                    <a:pt x="85" y="2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3" y="0"/>
                  </a:lnTo>
                  <a:lnTo>
                    <a:pt x="123" y="1"/>
                  </a:lnTo>
                  <a:lnTo>
                    <a:pt x="132" y="4"/>
                  </a:lnTo>
                  <a:lnTo>
                    <a:pt x="142" y="7"/>
                  </a:lnTo>
                  <a:lnTo>
                    <a:pt x="151" y="12"/>
                  </a:lnTo>
                  <a:lnTo>
                    <a:pt x="160" y="17"/>
                  </a:lnTo>
                  <a:lnTo>
                    <a:pt x="169" y="22"/>
                  </a:lnTo>
                  <a:lnTo>
                    <a:pt x="177" y="29"/>
                  </a:lnTo>
                  <a:lnTo>
                    <a:pt x="185" y="36"/>
                  </a:lnTo>
                  <a:lnTo>
                    <a:pt x="193" y="45"/>
                  </a:lnTo>
                  <a:lnTo>
                    <a:pt x="200" y="54"/>
                  </a:lnTo>
                  <a:lnTo>
                    <a:pt x="205" y="63"/>
                  </a:lnTo>
                  <a:lnTo>
                    <a:pt x="211" y="73"/>
                  </a:lnTo>
                  <a:lnTo>
                    <a:pt x="217" y="84"/>
                  </a:lnTo>
                  <a:lnTo>
                    <a:pt x="220" y="95"/>
                  </a:lnTo>
                  <a:lnTo>
                    <a:pt x="223" y="107"/>
                  </a:lnTo>
                  <a:lnTo>
                    <a:pt x="226" y="119"/>
                  </a:lnTo>
                  <a:lnTo>
                    <a:pt x="228" y="130"/>
                  </a:lnTo>
                  <a:lnTo>
                    <a:pt x="228" y="143"/>
                  </a:lnTo>
                  <a:lnTo>
                    <a:pt x="227" y="156"/>
                  </a:lnTo>
                  <a:lnTo>
                    <a:pt x="226" y="170"/>
                  </a:lnTo>
                  <a:lnTo>
                    <a:pt x="222" y="183"/>
                  </a:lnTo>
                  <a:lnTo>
                    <a:pt x="219" y="197"/>
                  </a:lnTo>
                  <a:lnTo>
                    <a:pt x="213" y="211"/>
                  </a:lnTo>
                  <a:lnTo>
                    <a:pt x="206" y="225"/>
                  </a:lnTo>
                  <a:lnTo>
                    <a:pt x="197" y="239"/>
                  </a:lnTo>
                  <a:lnTo>
                    <a:pt x="197" y="239"/>
                  </a:lnTo>
                  <a:lnTo>
                    <a:pt x="193" y="247"/>
                  </a:lnTo>
                  <a:lnTo>
                    <a:pt x="188" y="252"/>
                  </a:lnTo>
                  <a:lnTo>
                    <a:pt x="183" y="258"/>
                  </a:lnTo>
                  <a:lnTo>
                    <a:pt x="177" y="263"/>
                  </a:lnTo>
                  <a:lnTo>
                    <a:pt x="165" y="271"/>
                  </a:lnTo>
                  <a:lnTo>
                    <a:pt x="151" y="277"/>
                  </a:lnTo>
                  <a:lnTo>
                    <a:pt x="138" y="281"/>
                  </a:lnTo>
                  <a:lnTo>
                    <a:pt x="123" y="282"/>
                  </a:lnTo>
                  <a:lnTo>
                    <a:pt x="110" y="282"/>
                  </a:lnTo>
                  <a:lnTo>
                    <a:pt x="95" y="279"/>
                  </a:lnTo>
                  <a:lnTo>
                    <a:pt x="82" y="276"/>
                  </a:lnTo>
                  <a:lnTo>
                    <a:pt x="70" y="272"/>
                  </a:lnTo>
                  <a:lnTo>
                    <a:pt x="57" y="265"/>
                  </a:lnTo>
                  <a:lnTo>
                    <a:pt x="46" y="258"/>
                  </a:lnTo>
                  <a:lnTo>
                    <a:pt x="37" y="250"/>
                  </a:lnTo>
                  <a:lnTo>
                    <a:pt x="29" y="241"/>
                  </a:lnTo>
                  <a:lnTo>
                    <a:pt x="22" y="232"/>
                  </a:lnTo>
                  <a:lnTo>
                    <a:pt x="19" y="221"/>
                  </a:lnTo>
                  <a:lnTo>
                    <a:pt x="19" y="221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82"/>
            <p:cNvSpPr>
              <a:spLocks/>
            </p:cNvSpPr>
            <p:nvPr/>
          </p:nvSpPr>
          <p:spPr bwMode="auto">
            <a:xfrm flipH="1">
              <a:off x="7684863" y="2522459"/>
              <a:ext cx="324595" cy="293288"/>
            </a:xfrm>
            <a:custGeom>
              <a:avLst/>
              <a:gdLst>
                <a:gd name="T0" fmla="*/ 303 w 310"/>
                <a:gd name="T1" fmla="*/ 115 h 331"/>
                <a:gd name="T2" fmla="*/ 276 w 310"/>
                <a:gd name="T3" fmla="*/ 96 h 331"/>
                <a:gd name="T4" fmla="*/ 289 w 310"/>
                <a:gd name="T5" fmla="*/ 92 h 331"/>
                <a:gd name="T6" fmla="*/ 298 w 310"/>
                <a:gd name="T7" fmla="*/ 83 h 331"/>
                <a:gd name="T8" fmla="*/ 290 w 310"/>
                <a:gd name="T9" fmla="*/ 71 h 331"/>
                <a:gd name="T10" fmla="*/ 272 w 310"/>
                <a:gd name="T11" fmla="*/ 55 h 331"/>
                <a:gd name="T12" fmla="*/ 275 w 310"/>
                <a:gd name="T13" fmla="*/ 43 h 331"/>
                <a:gd name="T14" fmla="*/ 261 w 310"/>
                <a:gd name="T15" fmla="*/ 34 h 331"/>
                <a:gd name="T16" fmla="*/ 238 w 310"/>
                <a:gd name="T17" fmla="*/ 36 h 331"/>
                <a:gd name="T18" fmla="*/ 212 w 310"/>
                <a:gd name="T19" fmla="*/ 31 h 331"/>
                <a:gd name="T20" fmla="*/ 156 w 310"/>
                <a:gd name="T21" fmla="*/ 5 h 331"/>
                <a:gd name="T22" fmla="*/ 116 w 310"/>
                <a:gd name="T23" fmla="*/ 0 h 331"/>
                <a:gd name="T24" fmla="*/ 64 w 310"/>
                <a:gd name="T25" fmla="*/ 11 h 331"/>
                <a:gd name="T26" fmla="*/ 39 w 310"/>
                <a:gd name="T27" fmla="*/ 32 h 331"/>
                <a:gd name="T28" fmla="*/ 10 w 310"/>
                <a:gd name="T29" fmla="*/ 83 h 331"/>
                <a:gd name="T30" fmla="*/ 1 w 310"/>
                <a:gd name="T31" fmla="*/ 124 h 331"/>
                <a:gd name="T32" fmla="*/ 4 w 310"/>
                <a:gd name="T33" fmla="*/ 178 h 331"/>
                <a:gd name="T34" fmla="*/ 26 w 310"/>
                <a:gd name="T35" fmla="*/ 245 h 331"/>
                <a:gd name="T36" fmla="*/ 13 w 310"/>
                <a:gd name="T37" fmla="*/ 268 h 331"/>
                <a:gd name="T38" fmla="*/ 14 w 310"/>
                <a:gd name="T39" fmla="*/ 285 h 331"/>
                <a:gd name="T40" fmla="*/ 29 w 310"/>
                <a:gd name="T41" fmla="*/ 288 h 331"/>
                <a:gd name="T42" fmla="*/ 42 w 310"/>
                <a:gd name="T43" fmla="*/ 281 h 331"/>
                <a:gd name="T44" fmla="*/ 43 w 310"/>
                <a:gd name="T45" fmla="*/ 304 h 331"/>
                <a:gd name="T46" fmla="*/ 52 w 310"/>
                <a:gd name="T47" fmla="*/ 310 h 331"/>
                <a:gd name="T48" fmla="*/ 70 w 310"/>
                <a:gd name="T49" fmla="*/ 300 h 331"/>
                <a:gd name="T50" fmla="*/ 70 w 310"/>
                <a:gd name="T51" fmla="*/ 304 h 331"/>
                <a:gd name="T52" fmla="*/ 81 w 310"/>
                <a:gd name="T53" fmla="*/ 317 h 331"/>
                <a:gd name="T54" fmla="*/ 95 w 310"/>
                <a:gd name="T55" fmla="*/ 319 h 331"/>
                <a:gd name="T56" fmla="*/ 110 w 310"/>
                <a:gd name="T57" fmla="*/ 312 h 331"/>
                <a:gd name="T58" fmla="*/ 121 w 310"/>
                <a:gd name="T59" fmla="*/ 330 h 331"/>
                <a:gd name="T60" fmla="*/ 134 w 310"/>
                <a:gd name="T61" fmla="*/ 329 h 331"/>
                <a:gd name="T62" fmla="*/ 149 w 310"/>
                <a:gd name="T63" fmla="*/ 316 h 331"/>
                <a:gd name="T64" fmla="*/ 169 w 310"/>
                <a:gd name="T65" fmla="*/ 274 h 331"/>
                <a:gd name="T66" fmla="*/ 172 w 310"/>
                <a:gd name="T67" fmla="*/ 246 h 331"/>
                <a:gd name="T68" fmla="*/ 153 w 310"/>
                <a:gd name="T69" fmla="*/ 241 h 331"/>
                <a:gd name="T70" fmla="*/ 141 w 310"/>
                <a:gd name="T71" fmla="*/ 224 h 331"/>
                <a:gd name="T72" fmla="*/ 140 w 310"/>
                <a:gd name="T73" fmla="*/ 197 h 331"/>
                <a:gd name="T74" fmla="*/ 148 w 310"/>
                <a:gd name="T75" fmla="*/ 185 h 331"/>
                <a:gd name="T76" fmla="*/ 162 w 310"/>
                <a:gd name="T77" fmla="*/ 181 h 331"/>
                <a:gd name="T78" fmla="*/ 181 w 310"/>
                <a:gd name="T79" fmla="*/ 194 h 331"/>
                <a:gd name="T80" fmla="*/ 190 w 310"/>
                <a:gd name="T81" fmla="*/ 200 h 331"/>
                <a:gd name="T82" fmla="*/ 197 w 310"/>
                <a:gd name="T83" fmla="*/ 194 h 331"/>
                <a:gd name="T84" fmla="*/ 193 w 310"/>
                <a:gd name="T85" fmla="*/ 170 h 331"/>
                <a:gd name="T86" fmla="*/ 214 w 310"/>
                <a:gd name="T87" fmla="*/ 189 h 331"/>
                <a:gd name="T88" fmla="*/ 231 w 310"/>
                <a:gd name="T89" fmla="*/ 192 h 331"/>
                <a:gd name="T90" fmla="*/ 234 w 310"/>
                <a:gd name="T91" fmla="*/ 182 h 331"/>
                <a:gd name="T92" fmla="*/ 216 w 310"/>
                <a:gd name="T93" fmla="*/ 152 h 331"/>
                <a:gd name="T94" fmla="*/ 253 w 310"/>
                <a:gd name="T95" fmla="*/ 183 h 331"/>
                <a:gd name="T96" fmla="*/ 275 w 310"/>
                <a:gd name="T97" fmla="*/ 192 h 331"/>
                <a:gd name="T98" fmla="*/ 281 w 310"/>
                <a:gd name="T99" fmla="*/ 184 h 331"/>
                <a:gd name="T100" fmla="*/ 275 w 310"/>
                <a:gd name="T101" fmla="*/ 170 h 331"/>
                <a:gd name="T102" fmla="*/ 294 w 310"/>
                <a:gd name="T103" fmla="*/ 175 h 331"/>
                <a:gd name="T104" fmla="*/ 306 w 310"/>
                <a:gd name="T105" fmla="*/ 170 h 331"/>
                <a:gd name="T106" fmla="*/ 301 w 310"/>
                <a:gd name="T107" fmla="*/ 154 h 331"/>
                <a:gd name="T108" fmla="*/ 281 w 310"/>
                <a:gd name="T109" fmla="*/ 137 h 331"/>
                <a:gd name="T110" fmla="*/ 307 w 310"/>
                <a:gd name="T111" fmla="*/ 135 h 331"/>
                <a:gd name="T112" fmla="*/ 310 w 310"/>
                <a:gd name="T113" fmla="*/ 1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0" h="331">
                  <a:moveTo>
                    <a:pt x="310" y="127"/>
                  </a:moveTo>
                  <a:lnTo>
                    <a:pt x="310" y="127"/>
                  </a:lnTo>
                  <a:lnTo>
                    <a:pt x="307" y="121"/>
                  </a:lnTo>
                  <a:lnTo>
                    <a:pt x="303" y="115"/>
                  </a:lnTo>
                  <a:lnTo>
                    <a:pt x="298" y="110"/>
                  </a:lnTo>
                  <a:lnTo>
                    <a:pt x="291" y="105"/>
                  </a:lnTo>
                  <a:lnTo>
                    <a:pt x="281" y="99"/>
                  </a:lnTo>
                  <a:lnTo>
                    <a:pt x="276" y="96"/>
                  </a:lnTo>
                  <a:lnTo>
                    <a:pt x="276" y="96"/>
                  </a:lnTo>
                  <a:lnTo>
                    <a:pt x="279" y="96"/>
                  </a:lnTo>
                  <a:lnTo>
                    <a:pt x="285" y="95"/>
                  </a:lnTo>
                  <a:lnTo>
                    <a:pt x="289" y="92"/>
                  </a:lnTo>
                  <a:lnTo>
                    <a:pt x="293" y="90"/>
                  </a:lnTo>
                  <a:lnTo>
                    <a:pt x="296" y="87"/>
                  </a:lnTo>
                  <a:lnTo>
                    <a:pt x="298" y="83"/>
                  </a:lnTo>
                  <a:lnTo>
                    <a:pt x="298" y="83"/>
                  </a:lnTo>
                  <a:lnTo>
                    <a:pt x="298" y="80"/>
                  </a:lnTo>
                  <a:lnTo>
                    <a:pt x="297" y="76"/>
                  </a:lnTo>
                  <a:lnTo>
                    <a:pt x="295" y="73"/>
                  </a:lnTo>
                  <a:lnTo>
                    <a:pt x="290" y="71"/>
                  </a:lnTo>
                  <a:lnTo>
                    <a:pt x="280" y="65"/>
                  </a:lnTo>
                  <a:lnTo>
                    <a:pt x="267" y="60"/>
                  </a:lnTo>
                  <a:lnTo>
                    <a:pt x="267" y="60"/>
                  </a:lnTo>
                  <a:lnTo>
                    <a:pt x="272" y="55"/>
                  </a:lnTo>
                  <a:lnTo>
                    <a:pt x="275" y="51"/>
                  </a:lnTo>
                  <a:lnTo>
                    <a:pt x="276" y="49"/>
                  </a:lnTo>
                  <a:lnTo>
                    <a:pt x="276" y="46"/>
                  </a:lnTo>
                  <a:lnTo>
                    <a:pt x="275" y="43"/>
                  </a:lnTo>
                  <a:lnTo>
                    <a:pt x="272" y="40"/>
                  </a:lnTo>
                  <a:lnTo>
                    <a:pt x="269" y="37"/>
                  </a:lnTo>
                  <a:lnTo>
                    <a:pt x="269" y="37"/>
                  </a:lnTo>
                  <a:lnTo>
                    <a:pt x="261" y="34"/>
                  </a:lnTo>
                  <a:lnTo>
                    <a:pt x="254" y="33"/>
                  </a:lnTo>
                  <a:lnTo>
                    <a:pt x="249" y="33"/>
                  </a:lnTo>
                  <a:lnTo>
                    <a:pt x="244" y="34"/>
                  </a:lnTo>
                  <a:lnTo>
                    <a:pt x="238" y="36"/>
                  </a:lnTo>
                  <a:lnTo>
                    <a:pt x="231" y="36"/>
                  </a:lnTo>
                  <a:lnTo>
                    <a:pt x="222" y="35"/>
                  </a:lnTo>
                  <a:lnTo>
                    <a:pt x="212" y="31"/>
                  </a:lnTo>
                  <a:lnTo>
                    <a:pt x="212" y="31"/>
                  </a:lnTo>
                  <a:lnTo>
                    <a:pt x="192" y="20"/>
                  </a:lnTo>
                  <a:lnTo>
                    <a:pt x="180" y="15"/>
                  </a:lnTo>
                  <a:lnTo>
                    <a:pt x="168" y="9"/>
                  </a:lnTo>
                  <a:lnTo>
                    <a:pt x="156" y="5"/>
                  </a:lnTo>
                  <a:lnTo>
                    <a:pt x="143" y="2"/>
                  </a:lnTo>
                  <a:lnTo>
                    <a:pt x="130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1" y="1"/>
                  </a:lnTo>
                  <a:lnTo>
                    <a:pt x="85" y="4"/>
                  </a:lnTo>
                  <a:lnTo>
                    <a:pt x="70" y="8"/>
                  </a:lnTo>
                  <a:lnTo>
                    <a:pt x="64" y="11"/>
                  </a:lnTo>
                  <a:lnTo>
                    <a:pt x="58" y="15"/>
                  </a:lnTo>
                  <a:lnTo>
                    <a:pt x="51" y="20"/>
                  </a:lnTo>
                  <a:lnTo>
                    <a:pt x="45" y="26"/>
                  </a:lnTo>
                  <a:lnTo>
                    <a:pt x="39" y="32"/>
                  </a:lnTo>
                  <a:lnTo>
                    <a:pt x="33" y="40"/>
                  </a:lnTo>
                  <a:lnTo>
                    <a:pt x="28" y="48"/>
                  </a:lnTo>
                  <a:lnTo>
                    <a:pt x="21" y="58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5" y="96"/>
                  </a:lnTo>
                  <a:lnTo>
                    <a:pt x="2" y="110"/>
                  </a:lnTo>
                  <a:lnTo>
                    <a:pt x="1" y="124"/>
                  </a:lnTo>
                  <a:lnTo>
                    <a:pt x="0" y="138"/>
                  </a:lnTo>
                  <a:lnTo>
                    <a:pt x="1" y="152"/>
                  </a:lnTo>
                  <a:lnTo>
                    <a:pt x="2" y="165"/>
                  </a:lnTo>
                  <a:lnTo>
                    <a:pt x="4" y="178"/>
                  </a:lnTo>
                  <a:lnTo>
                    <a:pt x="6" y="191"/>
                  </a:lnTo>
                  <a:lnTo>
                    <a:pt x="13" y="212"/>
                  </a:lnTo>
                  <a:lnTo>
                    <a:pt x="19" y="230"/>
                  </a:lnTo>
                  <a:lnTo>
                    <a:pt x="26" y="245"/>
                  </a:lnTo>
                  <a:lnTo>
                    <a:pt x="26" y="245"/>
                  </a:lnTo>
                  <a:lnTo>
                    <a:pt x="22" y="250"/>
                  </a:lnTo>
                  <a:lnTo>
                    <a:pt x="15" y="262"/>
                  </a:lnTo>
                  <a:lnTo>
                    <a:pt x="13" y="268"/>
                  </a:lnTo>
                  <a:lnTo>
                    <a:pt x="11" y="275"/>
                  </a:lnTo>
                  <a:lnTo>
                    <a:pt x="12" y="280"/>
                  </a:lnTo>
                  <a:lnTo>
                    <a:pt x="13" y="284"/>
                  </a:lnTo>
                  <a:lnTo>
                    <a:pt x="14" y="285"/>
                  </a:lnTo>
                  <a:lnTo>
                    <a:pt x="14" y="285"/>
                  </a:lnTo>
                  <a:lnTo>
                    <a:pt x="20" y="288"/>
                  </a:lnTo>
                  <a:lnTo>
                    <a:pt x="24" y="288"/>
                  </a:lnTo>
                  <a:lnTo>
                    <a:pt x="29" y="288"/>
                  </a:lnTo>
                  <a:lnTo>
                    <a:pt x="33" y="287"/>
                  </a:lnTo>
                  <a:lnTo>
                    <a:pt x="40" y="284"/>
                  </a:lnTo>
                  <a:lnTo>
                    <a:pt x="42" y="281"/>
                  </a:lnTo>
                  <a:lnTo>
                    <a:pt x="42" y="281"/>
                  </a:lnTo>
                  <a:lnTo>
                    <a:pt x="42" y="286"/>
                  </a:lnTo>
                  <a:lnTo>
                    <a:pt x="41" y="294"/>
                  </a:lnTo>
                  <a:lnTo>
                    <a:pt x="42" y="299"/>
                  </a:lnTo>
                  <a:lnTo>
                    <a:pt x="43" y="304"/>
                  </a:lnTo>
                  <a:lnTo>
                    <a:pt x="46" y="307"/>
                  </a:lnTo>
                  <a:lnTo>
                    <a:pt x="49" y="310"/>
                  </a:lnTo>
                  <a:lnTo>
                    <a:pt x="49" y="310"/>
                  </a:lnTo>
                  <a:lnTo>
                    <a:pt x="52" y="310"/>
                  </a:lnTo>
                  <a:lnTo>
                    <a:pt x="57" y="310"/>
                  </a:lnTo>
                  <a:lnTo>
                    <a:pt x="61" y="307"/>
                  </a:lnTo>
                  <a:lnTo>
                    <a:pt x="65" y="305"/>
                  </a:lnTo>
                  <a:lnTo>
                    <a:pt x="70" y="300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72" y="300"/>
                  </a:lnTo>
                  <a:lnTo>
                    <a:pt x="70" y="304"/>
                  </a:lnTo>
                  <a:lnTo>
                    <a:pt x="72" y="306"/>
                  </a:lnTo>
                  <a:lnTo>
                    <a:pt x="73" y="310"/>
                  </a:lnTo>
                  <a:lnTo>
                    <a:pt x="76" y="314"/>
                  </a:lnTo>
                  <a:lnTo>
                    <a:pt x="81" y="317"/>
                  </a:lnTo>
                  <a:lnTo>
                    <a:pt x="81" y="317"/>
                  </a:lnTo>
                  <a:lnTo>
                    <a:pt x="85" y="319"/>
                  </a:lnTo>
                  <a:lnTo>
                    <a:pt x="91" y="320"/>
                  </a:lnTo>
                  <a:lnTo>
                    <a:pt x="95" y="319"/>
                  </a:lnTo>
                  <a:lnTo>
                    <a:pt x="101" y="318"/>
                  </a:lnTo>
                  <a:lnTo>
                    <a:pt x="107" y="314"/>
                  </a:lnTo>
                  <a:lnTo>
                    <a:pt x="110" y="312"/>
                  </a:lnTo>
                  <a:lnTo>
                    <a:pt x="110" y="312"/>
                  </a:lnTo>
                  <a:lnTo>
                    <a:pt x="111" y="317"/>
                  </a:lnTo>
                  <a:lnTo>
                    <a:pt x="113" y="321"/>
                  </a:lnTo>
                  <a:lnTo>
                    <a:pt x="116" y="327"/>
                  </a:lnTo>
                  <a:lnTo>
                    <a:pt x="121" y="330"/>
                  </a:lnTo>
                  <a:lnTo>
                    <a:pt x="123" y="331"/>
                  </a:lnTo>
                  <a:lnTo>
                    <a:pt x="126" y="331"/>
                  </a:lnTo>
                  <a:lnTo>
                    <a:pt x="130" y="330"/>
                  </a:lnTo>
                  <a:lnTo>
                    <a:pt x="134" y="329"/>
                  </a:lnTo>
                  <a:lnTo>
                    <a:pt x="139" y="326"/>
                  </a:lnTo>
                  <a:lnTo>
                    <a:pt x="144" y="321"/>
                  </a:lnTo>
                  <a:lnTo>
                    <a:pt x="144" y="321"/>
                  </a:lnTo>
                  <a:lnTo>
                    <a:pt x="149" y="316"/>
                  </a:lnTo>
                  <a:lnTo>
                    <a:pt x="153" y="311"/>
                  </a:lnTo>
                  <a:lnTo>
                    <a:pt x="160" y="299"/>
                  </a:lnTo>
                  <a:lnTo>
                    <a:pt x="166" y="286"/>
                  </a:lnTo>
                  <a:lnTo>
                    <a:pt x="169" y="274"/>
                  </a:lnTo>
                  <a:lnTo>
                    <a:pt x="170" y="263"/>
                  </a:lnTo>
                  <a:lnTo>
                    <a:pt x="171" y="254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67" y="247"/>
                  </a:lnTo>
                  <a:lnTo>
                    <a:pt x="162" y="246"/>
                  </a:lnTo>
                  <a:lnTo>
                    <a:pt x="158" y="244"/>
                  </a:lnTo>
                  <a:lnTo>
                    <a:pt x="153" y="241"/>
                  </a:lnTo>
                  <a:lnTo>
                    <a:pt x="150" y="238"/>
                  </a:lnTo>
                  <a:lnTo>
                    <a:pt x="147" y="234"/>
                  </a:lnTo>
                  <a:lnTo>
                    <a:pt x="143" y="229"/>
                  </a:lnTo>
                  <a:lnTo>
                    <a:pt x="141" y="224"/>
                  </a:lnTo>
                  <a:lnTo>
                    <a:pt x="139" y="213"/>
                  </a:lnTo>
                  <a:lnTo>
                    <a:pt x="139" y="208"/>
                  </a:lnTo>
                  <a:lnTo>
                    <a:pt x="139" y="203"/>
                  </a:lnTo>
                  <a:lnTo>
                    <a:pt x="140" y="197"/>
                  </a:lnTo>
                  <a:lnTo>
                    <a:pt x="142" y="193"/>
                  </a:lnTo>
                  <a:lnTo>
                    <a:pt x="144" y="189"/>
                  </a:lnTo>
                  <a:lnTo>
                    <a:pt x="148" y="185"/>
                  </a:lnTo>
                  <a:lnTo>
                    <a:pt x="148" y="185"/>
                  </a:lnTo>
                  <a:lnTo>
                    <a:pt x="152" y="183"/>
                  </a:lnTo>
                  <a:lnTo>
                    <a:pt x="156" y="182"/>
                  </a:lnTo>
                  <a:lnTo>
                    <a:pt x="159" y="181"/>
                  </a:lnTo>
                  <a:lnTo>
                    <a:pt x="162" y="181"/>
                  </a:lnTo>
                  <a:lnTo>
                    <a:pt x="169" y="183"/>
                  </a:lnTo>
                  <a:lnTo>
                    <a:pt x="174" y="186"/>
                  </a:lnTo>
                  <a:lnTo>
                    <a:pt x="178" y="191"/>
                  </a:lnTo>
                  <a:lnTo>
                    <a:pt x="181" y="194"/>
                  </a:lnTo>
                  <a:lnTo>
                    <a:pt x="184" y="198"/>
                  </a:lnTo>
                  <a:lnTo>
                    <a:pt x="184" y="198"/>
                  </a:lnTo>
                  <a:lnTo>
                    <a:pt x="188" y="200"/>
                  </a:lnTo>
                  <a:lnTo>
                    <a:pt x="190" y="200"/>
                  </a:lnTo>
                  <a:lnTo>
                    <a:pt x="194" y="200"/>
                  </a:lnTo>
                  <a:lnTo>
                    <a:pt x="195" y="198"/>
                  </a:lnTo>
                  <a:lnTo>
                    <a:pt x="196" y="197"/>
                  </a:lnTo>
                  <a:lnTo>
                    <a:pt x="197" y="194"/>
                  </a:lnTo>
                  <a:lnTo>
                    <a:pt x="197" y="189"/>
                  </a:lnTo>
                  <a:lnTo>
                    <a:pt x="196" y="182"/>
                  </a:lnTo>
                  <a:lnTo>
                    <a:pt x="195" y="176"/>
                  </a:lnTo>
                  <a:lnTo>
                    <a:pt x="193" y="170"/>
                  </a:lnTo>
                  <a:lnTo>
                    <a:pt x="193" y="170"/>
                  </a:lnTo>
                  <a:lnTo>
                    <a:pt x="197" y="175"/>
                  </a:lnTo>
                  <a:lnTo>
                    <a:pt x="207" y="184"/>
                  </a:lnTo>
                  <a:lnTo>
                    <a:pt x="214" y="189"/>
                  </a:lnTo>
                  <a:lnTo>
                    <a:pt x="220" y="192"/>
                  </a:lnTo>
                  <a:lnTo>
                    <a:pt x="226" y="194"/>
                  </a:lnTo>
                  <a:lnTo>
                    <a:pt x="229" y="19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233" y="190"/>
                  </a:lnTo>
                  <a:lnTo>
                    <a:pt x="234" y="187"/>
                  </a:lnTo>
                  <a:lnTo>
                    <a:pt x="234" y="182"/>
                  </a:lnTo>
                  <a:lnTo>
                    <a:pt x="232" y="176"/>
                  </a:lnTo>
                  <a:lnTo>
                    <a:pt x="229" y="169"/>
                  </a:lnTo>
                  <a:lnTo>
                    <a:pt x="221" y="157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24" y="159"/>
                  </a:lnTo>
                  <a:lnTo>
                    <a:pt x="242" y="176"/>
                  </a:lnTo>
                  <a:lnTo>
                    <a:pt x="253" y="183"/>
                  </a:lnTo>
                  <a:lnTo>
                    <a:pt x="262" y="190"/>
                  </a:lnTo>
                  <a:lnTo>
                    <a:pt x="267" y="191"/>
                  </a:lnTo>
                  <a:lnTo>
                    <a:pt x="271" y="192"/>
                  </a:lnTo>
                  <a:lnTo>
                    <a:pt x="275" y="192"/>
                  </a:lnTo>
                  <a:lnTo>
                    <a:pt x="277" y="191"/>
                  </a:lnTo>
                  <a:lnTo>
                    <a:pt x="277" y="191"/>
                  </a:lnTo>
                  <a:lnTo>
                    <a:pt x="280" y="187"/>
                  </a:lnTo>
                  <a:lnTo>
                    <a:pt x="281" y="184"/>
                  </a:lnTo>
                  <a:lnTo>
                    <a:pt x="281" y="180"/>
                  </a:lnTo>
                  <a:lnTo>
                    <a:pt x="280" y="177"/>
                  </a:lnTo>
                  <a:lnTo>
                    <a:pt x="277" y="171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9" y="171"/>
                  </a:lnTo>
                  <a:lnTo>
                    <a:pt x="288" y="175"/>
                  </a:lnTo>
                  <a:lnTo>
                    <a:pt x="294" y="175"/>
                  </a:lnTo>
                  <a:lnTo>
                    <a:pt x="299" y="175"/>
                  </a:lnTo>
                  <a:lnTo>
                    <a:pt x="303" y="173"/>
                  </a:lnTo>
                  <a:lnTo>
                    <a:pt x="306" y="170"/>
                  </a:lnTo>
                  <a:lnTo>
                    <a:pt x="306" y="170"/>
                  </a:lnTo>
                  <a:lnTo>
                    <a:pt x="307" y="167"/>
                  </a:lnTo>
                  <a:lnTo>
                    <a:pt x="307" y="165"/>
                  </a:lnTo>
                  <a:lnTo>
                    <a:pt x="305" y="159"/>
                  </a:lnTo>
                  <a:lnTo>
                    <a:pt x="301" y="154"/>
                  </a:lnTo>
                  <a:lnTo>
                    <a:pt x="296" y="149"/>
                  </a:lnTo>
                  <a:lnTo>
                    <a:pt x="286" y="140"/>
                  </a:lnTo>
                  <a:lnTo>
                    <a:pt x="281" y="137"/>
                  </a:lnTo>
                  <a:lnTo>
                    <a:pt x="281" y="137"/>
                  </a:lnTo>
                  <a:lnTo>
                    <a:pt x="287" y="137"/>
                  </a:lnTo>
                  <a:lnTo>
                    <a:pt x="297" y="138"/>
                  </a:lnTo>
                  <a:lnTo>
                    <a:pt x="303" y="137"/>
                  </a:lnTo>
                  <a:lnTo>
                    <a:pt x="307" y="135"/>
                  </a:lnTo>
                  <a:lnTo>
                    <a:pt x="308" y="134"/>
                  </a:lnTo>
                  <a:lnTo>
                    <a:pt x="309" y="131"/>
                  </a:lnTo>
                  <a:lnTo>
                    <a:pt x="310" y="129"/>
                  </a:lnTo>
                  <a:lnTo>
                    <a:pt x="310" y="127"/>
                  </a:lnTo>
                  <a:lnTo>
                    <a:pt x="310" y="127"/>
                  </a:lnTo>
                  <a:close/>
                </a:path>
              </a:pathLst>
            </a:custGeom>
            <a:solidFill>
              <a:srgbClr val="926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83"/>
            <p:cNvSpPr>
              <a:spLocks/>
            </p:cNvSpPr>
            <p:nvPr/>
          </p:nvSpPr>
          <p:spPr bwMode="auto">
            <a:xfrm flipH="1">
              <a:off x="6854650" y="2865668"/>
              <a:ext cx="355806" cy="137284"/>
            </a:xfrm>
            <a:custGeom>
              <a:avLst/>
              <a:gdLst>
                <a:gd name="T0" fmla="*/ 193 w 339"/>
                <a:gd name="T1" fmla="*/ 0 h 153"/>
                <a:gd name="T2" fmla="*/ 339 w 339"/>
                <a:gd name="T3" fmla="*/ 67 h 153"/>
                <a:gd name="T4" fmla="*/ 146 w 339"/>
                <a:gd name="T5" fmla="*/ 153 h 153"/>
                <a:gd name="T6" fmla="*/ 0 w 339"/>
                <a:gd name="T7" fmla="*/ 87 h 153"/>
                <a:gd name="T8" fmla="*/ 193 w 33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53">
                  <a:moveTo>
                    <a:pt x="193" y="0"/>
                  </a:moveTo>
                  <a:lnTo>
                    <a:pt x="339" y="67"/>
                  </a:lnTo>
                  <a:lnTo>
                    <a:pt x="146" y="153"/>
                  </a:lnTo>
                  <a:lnTo>
                    <a:pt x="0" y="8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84"/>
            <p:cNvSpPr>
              <a:spLocks/>
            </p:cNvSpPr>
            <p:nvPr/>
          </p:nvSpPr>
          <p:spPr bwMode="auto">
            <a:xfrm flipH="1">
              <a:off x="6854650" y="2921830"/>
              <a:ext cx="199751" cy="99843"/>
            </a:xfrm>
            <a:custGeom>
              <a:avLst/>
              <a:gdLst>
                <a:gd name="T0" fmla="*/ 0 w 193"/>
                <a:gd name="T1" fmla="*/ 107 h 107"/>
                <a:gd name="T2" fmla="*/ 193 w 193"/>
                <a:gd name="T3" fmla="*/ 20 h 107"/>
                <a:gd name="T4" fmla="*/ 193 w 193"/>
                <a:gd name="T5" fmla="*/ 0 h 107"/>
                <a:gd name="T6" fmla="*/ 0 w 193"/>
                <a:gd name="T7" fmla="*/ 86 h 107"/>
                <a:gd name="T8" fmla="*/ 0 w 19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07">
                  <a:moveTo>
                    <a:pt x="0" y="107"/>
                  </a:moveTo>
                  <a:lnTo>
                    <a:pt x="193" y="20"/>
                  </a:lnTo>
                  <a:lnTo>
                    <a:pt x="193" y="0"/>
                  </a:lnTo>
                  <a:lnTo>
                    <a:pt x="0" y="86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D95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85"/>
            <p:cNvSpPr>
              <a:spLocks/>
            </p:cNvSpPr>
            <p:nvPr/>
          </p:nvSpPr>
          <p:spPr bwMode="auto">
            <a:xfrm flipH="1">
              <a:off x="7054401" y="2940550"/>
              <a:ext cx="156055" cy="81122"/>
            </a:xfrm>
            <a:custGeom>
              <a:avLst/>
              <a:gdLst>
                <a:gd name="T0" fmla="*/ 146 w 146"/>
                <a:gd name="T1" fmla="*/ 87 h 87"/>
                <a:gd name="T2" fmla="*/ 0 w 146"/>
                <a:gd name="T3" fmla="*/ 20 h 87"/>
                <a:gd name="T4" fmla="*/ 0 w 146"/>
                <a:gd name="T5" fmla="*/ 0 h 87"/>
                <a:gd name="T6" fmla="*/ 146 w 146"/>
                <a:gd name="T7" fmla="*/ 66 h 87"/>
                <a:gd name="T8" fmla="*/ 146 w 14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87">
                  <a:moveTo>
                    <a:pt x="146" y="87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46" y="66"/>
                  </a:lnTo>
                  <a:lnTo>
                    <a:pt x="146" y="87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86"/>
            <p:cNvSpPr>
              <a:spLocks noEditPoints="1"/>
            </p:cNvSpPr>
            <p:nvPr/>
          </p:nvSpPr>
          <p:spPr bwMode="auto">
            <a:xfrm flipH="1">
              <a:off x="9388985" y="3620728"/>
              <a:ext cx="461923" cy="193445"/>
            </a:xfrm>
            <a:custGeom>
              <a:avLst/>
              <a:gdLst>
                <a:gd name="T0" fmla="*/ 236 w 442"/>
                <a:gd name="T1" fmla="*/ 170 h 221"/>
                <a:gd name="T2" fmla="*/ 208 w 442"/>
                <a:gd name="T3" fmla="*/ 157 h 221"/>
                <a:gd name="T4" fmla="*/ 243 w 442"/>
                <a:gd name="T5" fmla="*/ 0 h 221"/>
                <a:gd name="T6" fmla="*/ 283 w 442"/>
                <a:gd name="T7" fmla="*/ 5 h 221"/>
                <a:gd name="T8" fmla="*/ 321 w 442"/>
                <a:gd name="T9" fmla="*/ 15 h 221"/>
                <a:gd name="T10" fmla="*/ 355 w 442"/>
                <a:gd name="T11" fmla="*/ 27 h 221"/>
                <a:gd name="T12" fmla="*/ 384 w 442"/>
                <a:gd name="T13" fmla="*/ 42 h 221"/>
                <a:gd name="T14" fmla="*/ 408 w 442"/>
                <a:gd name="T15" fmla="*/ 59 h 221"/>
                <a:gd name="T16" fmla="*/ 426 w 442"/>
                <a:gd name="T17" fmla="*/ 78 h 221"/>
                <a:gd name="T18" fmla="*/ 437 w 442"/>
                <a:gd name="T19" fmla="*/ 100 h 221"/>
                <a:gd name="T20" fmla="*/ 442 w 442"/>
                <a:gd name="T21" fmla="*/ 123 h 221"/>
                <a:gd name="T22" fmla="*/ 442 w 442"/>
                <a:gd name="T23" fmla="*/ 130 h 221"/>
                <a:gd name="T24" fmla="*/ 438 w 442"/>
                <a:gd name="T25" fmla="*/ 144 h 221"/>
                <a:gd name="T26" fmla="*/ 431 w 442"/>
                <a:gd name="T27" fmla="*/ 158 h 221"/>
                <a:gd name="T28" fmla="*/ 421 w 442"/>
                <a:gd name="T29" fmla="*/ 172 h 221"/>
                <a:gd name="T30" fmla="*/ 402 w 442"/>
                <a:gd name="T31" fmla="*/ 191 h 221"/>
                <a:gd name="T32" fmla="*/ 367 w 442"/>
                <a:gd name="T33" fmla="*/ 212 h 221"/>
                <a:gd name="T34" fmla="*/ 317 w 442"/>
                <a:gd name="T35" fmla="*/ 207 h 221"/>
                <a:gd name="T36" fmla="*/ 321 w 442"/>
                <a:gd name="T37" fmla="*/ 208 h 221"/>
                <a:gd name="T38" fmla="*/ 332 w 442"/>
                <a:gd name="T39" fmla="*/ 207 h 221"/>
                <a:gd name="T40" fmla="*/ 347 w 442"/>
                <a:gd name="T41" fmla="*/ 197 h 221"/>
                <a:gd name="T42" fmla="*/ 353 w 442"/>
                <a:gd name="T43" fmla="*/ 190 h 221"/>
                <a:gd name="T44" fmla="*/ 355 w 442"/>
                <a:gd name="T45" fmla="*/ 183 h 221"/>
                <a:gd name="T46" fmla="*/ 356 w 442"/>
                <a:gd name="T47" fmla="*/ 170 h 221"/>
                <a:gd name="T48" fmla="*/ 352 w 442"/>
                <a:gd name="T49" fmla="*/ 158 h 221"/>
                <a:gd name="T50" fmla="*/ 343 w 442"/>
                <a:gd name="T51" fmla="*/ 149 h 221"/>
                <a:gd name="T52" fmla="*/ 283 w 442"/>
                <a:gd name="T53" fmla="*/ 118 h 221"/>
                <a:gd name="T54" fmla="*/ 333 w 442"/>
                <a:gd name="T55" fmla="*/ 95 h 221"/>
                <a:gd name="T56" fmla="*/ 343 w 442"/>
                <a:gd name="T57" fmla="*/ 86 h 221"/>
                <a:gd name="T58" fmla="*/ 350 w 442"/>
                <a:gd name="T59" fmla="*/ 74 h 221"/>
                <a:gd name="T60" fmla="*/ 351 w 442"/>
                <a:gd name="T61" fmla="*/ 62 h 221"/>
                <a:gd name="T62" fmla="*/ 347 w 442"/>
                <a:gd name="T63" fmla="*/ 49 h 221"/>
                <a:gd name="T64" fmla="*/ 344 w 442"/>
                <a:gd name="T65" fmla="*/ 45 h 221"/>
                <a:gd name="T66" fmla="*/ 334 w 442"/>
                <a:gd name="T67" fmla="*/ 36 h 221"/>
                <a:gd name="T68" fmla="*/ 316 w 442"/>
                <a:gd name="T69" fmla="*/ 31 h 221"/>
                <a:gd name="T70" fmla="*/ 308 w 442"/>
                <a:gd name="T71" fmla="*/ 32 h 221"/>
                <a:gd name="T72" fmla="*/ 243 w 442"/>
                <a:gd name="T73" fmla="*/ 64 h 221"/>
                <a:gd name="T74" fmla="*/ 173 w 442"/>
                <a:gd name="T75" fmla="*/ 0 h 221"/>
                <a:gd name="T76" fmla="*/ 113 w 442"/>
                <a:gd name="T77" fmla="*/ 37 h 221"/>
                <a:gd name="T78" fmla="*/ 105 w 442"/>
                <a:gd name="T79" fmla="*/ 34 h 221"/>
                <a:gd name="T80" fmla="*/ 97 w 442"/>
                <a:gd name="T81" fmla="*/ 33 h 221"/>
                <a:gd name="T82" fmla="*/ 79 w 442"/>
                <a:gd name="T83" fmla="*/ 38 h 221"/>
                <a:gd name="T84" fmla="*/ 69 w 442"/>
                <a:gd name="T85" fmla="*/ 48 h 221"/>
                <a:gd name="T86" fmla="*/ 66 w 442"/>
                <a:gd name="T87" fmla="*/ 51 h 221"/>
                <a:gd name="T88" fmla="*/ 62 w 442"/>
                <a:gd name="T89" fmla="*/ 64 h 221"/>
                <a:gd name="T90" fmla="*/ 65 w 442"/>
                <a:gd name="T91" fmla="*/ 77 h 221"/>
                <a:gd name="T92" fmla="*/ 71 w 442"/>
                <a:gd name="T93" fmla="*/ 88 h 221"/>
                <a:gd name="T94" fmla="*/ 81 w 442"/>
                <a:gd name="T95" fmla="*/ 97 h 221"/>
                <a:gd name="T96" fmla="*/ 129 w 442"/>
                <a:gd name="T97" fmla="*/ 122 h 221"/>
                <a:gd name="T98" fmla="*/ 0 w 442"/>
                <a:gd name="T99" fmla="*/ 62 h 221"/>
                <a:gd name="T100" fmla="*/ 31 w 442"/>
                <a:gd name="T101" fmla="*/ 38 h 221"/>
                <a:gd name="T102" fmla="*/ 71 w 442"/>
                <a:gd name="T103" fmla="*/ 20 h 221"/>
                <a:gd name="T104" fmla="*/ 120 w 442"/>
                <a:gd name="T105" fmla="*/ 7 h 221"/>
                <a:gd name="T106" fmla="*/ 173 w 442"/>
                <a:gd name="T10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2" h="221">
                  <a:moveTo>
                    <a:pt x="208" y="157"/>
                  </a:moveTo>
                  <a:lnTo>
                    <a:pt x="236" y="170"/>
                  </a:lnTo>
                  <a:lnTo>
                    <a:pt x="207" y="157"/>
                  </a:lnTo>
                  <a:lnTo>
                    <a:pt x="208" y="157"/>
                  </a:lnTo>
                  <a:close/>
                  <a:moveTo>
                    <a:pt x="243" y="0"/>
                  </a:moveTo>
                  <a:lnTo>
                    <a:pt x="243" y="0"/>
                  </a:lnTo>
                  <a:lnTo>
                    <a:pt x="263" y="2"/>
                  </a:lnTo>
                  <a:lnTo>
                    <a:pt x="283" y="5"/>
                  </a:lnTo>
                  <a:lnTo>
                    <a:pt x="302" y="9"/>
                  </a:lnTo>
                  <a:lnTo>
                    <a:pt x="321" y="15"/>
                  </a:lnTo>
                  <a:lnTo>
                    <a:pt x="338" y="20"/>
                  </a:lnTo>
                  <a:lnTo>
                    <a:pt x="355" y="27"/>
                  </a:lnTo>
                  <a:lnTo>
                    <a:pt x="370" y="34"/>
                  </a:lnTo>
                  <a:lnTo>
                    <a:pt x="384" y="42"/>
                  </a:lnTo>
                  <a:lnTo>
                    <a:pt x="397" y="50"/>
                  </a:lnTo>
                  <a:lnTo>
                    <a:pt x="408" y="59"/>
                  </a:lnTo>
                  <a:lnTo>
                    <a:pt x="418" y="69"/>
                  </a:lnTo>
                  <a:lnTo>
                    <a:pt x="426" y="78"/>
                  </a:lnTo>
                  <a:lnTo>
                    <a:pt x="433" y="89"/>
                  </a:lnTo>
                  <a:lnTo>
                    <a:pt x="437" y="100"/>
                  </a:lnTo>
                  <a:lnTo>
                    <a:pt x="440" y="111"/>
                  </a:lnTo>
                  <a:lnTo>
                    <a:pt x="442" y="123"/>
                  </a:lnTo>
                  <a:lnTo>
                    <a:pt x="442" y="123"/>
                  </a:lnTo>
                  <a:lnTo>
                    <a:pt x="442" y="130"/>
                  </a:lnTo>
                  <a:lnTo>
                    <a:pt x="439" y="138"/>
                  </a:lnTo>
                  <a:lnTo>
                    <a:pt x="438" y="144"/>
                  </a:lnTo>
                  <a:lnTo>
                    <a:pt x="435" y="152"/>
                  </a:lnTo>
                  <a:lnTo>
                    <a:pt x="431" y="158"/>
                  </a:lnTo>
                  <a:lnTo>
                    <a:pt x="427" y="166"/>
                  </a:lnTo>
                  <a:lnTo>
                    <a:pt x="421" y="172"/>
                  </a:lnTo>
                  <a:lnTo>
                    <a:pt x="416" y="179"/>
                  </a:lnTo>
                  <a:lnTo>
                    <a:pt x="402" y="191"/>
                  </a:lnTo>
                  <a:lnTo>
                    <a:pt x="387" y="203"/>
                  </a:lnTo>
                  <a:lnTo>
                    <a:pt x="367" y="212"/>
                  </a:lnTo>
                  <a:lnTo>
                    <a:pt x="347" y="221"/>
                  </a:lnTo>
                  <a:lnTo>
                    <a:pt x="317" y="207"/>
                  </a:lnTo>
                  <a:lnTo>
                    <a:pt x="317" y="207"/>
                  </a:lnTo>
                  <a:lnTo>
                    <a:pt x="321" y="208"/>
                  </a:lnTo>
                  <a:lnTo>
                    <a:pt x="321" y="208"/>
                  </a:lnTo>
                  <a:lnTo>
                    <a:pt x="332" y="207"/>
                  </a:lnTo>
                  <a:lnTo>
                    <a:pt x="339" y="203"/>
                  </a:lnTo>
                  <a:lnTo>
                    <a:pt x="347" y="197"/>
                  </a:lnTo>
                  <a:lnTo>
                    <a:pt x="351" y="193"/>
                  </a:lnTo>
                  <a:lnTo>
                    <a:pt x="353" y="190"/>
                  </a:lnTo>
                  <a:lnTo>
                    <a:pt x="353" y="190"/>
                  </a:lnTo>
                  <a:lnTo>
                    <a:pt x="355" y="183"/>
                  </a:lnTo>
                  <a:lnTo>
                    <a:pt x="356" y="177"/>
                  </a:lnTo>
                  <a:lnTo>
                    <a:pt x="356" y="170"/>
                  </a:lnTo>
                  <a:lnTo>
                    <a:pt x="354" y="164"/>
                  </a:lnTo>
                  <a:lnTo>
                    <a:pt x="352" y="158"/>
                  </a:lnTo>
                  <a:lnTo>
                    <a:pt x="348" y="153"/>
                  </a:lnTo>
                  <a:lnTo>
                    <a:pt x="343" y="149"/>
                  </a:lnTo>
                  <a:lnTo>
                    <a:pt x="337" y="144"/>
                  </a:lnTo>
                  <a:lnTo>
                    <a:pt x="283" y="118"/>
                  </a:lnTo>
                  <a:lnTo>
                    <a:pt x="333" y="95"/>
                  </a:lnTo>
                  <a:lnTo>
                    <a:pt x="333" y="95"/>
                  </a:lnTo>
                  <a:lnTo>
                    <a:pt x="338" y="90"/>
                  </a:lnTo>
                  <a:lnTo>
                    <a:pt x="343" y="86"/>
                  </a:lnTo>
                  <a:lnTo>
                    <a:pt x="347" y="81"/>
                  </a:lnTo>
                  <a:lnTo>
                    <a:pt x="350" y="74"/>
                  </a:lnTo>
                  <a:lnTo>
                    <a:pt x="351" y="69"/>
                  </a:lnTo>
                  <a:lnTo>
                    <a:pt x="351" y="62"/>
                  </a:lnTo>
                  <a:lnTo>
                    <a:pt x="350" y="56"/>
                  </a:lnTo>
                  <a:lnTo>
                    <a:pt x="347" y="49"/>
                  </a:lnTo>
                  <a:lnTo>
                    <a:pt x="347" y="49"/>
                  </a:lnTo>
                  <a:lnTo>
                    <a:pt x="344" y="45"/>
                  </a:lnTo>
                  <a:lnTo>
                    <a:pt x="342" y="42"/>
                  </a:lnTo>
                  <a:lnTo>
                    <a:pt x="334" y="36"/>
                  </a:lnTo>
                  <a:lnTo>
                    <a:pt x="326" y="33"/>
                  </a:lnTo>
                  <a:lnTo>
                    <a:pt x="316" y="31"/>
                  </a:lnTo>
                  <a:lnTo>
                    <a:pt x="316" y="31"/>
                  </a:lnTo>
                  <a:lnTo>
                    <a:pt x="308" y="32"/>
                  </a:lnTo>
                  <a:lnTo>
                    <a:pt x="300" y="35"/>
                  </a:lnTo>
                  <a:lnTo>
                    <a:pt x="243" y="64"/>
                  </a:lnTo>
                  <a:lnTo>
                    <a:pt x="243" y="0"/>
                  </a:lnTo>
                  <a:close/>
                  <a:moveTo>
                    <a:pt x="173" y="0"/>
                  </a:moveTo>
                  <a:lnTo>
                    <a:pt x="173" y="67"/>
                  </a:lnTo>
                  <a:lnTo>
                    <a:pt x="113" y="37"/>
                  </a:lnTo>
                  <a:lnTo>
                    <a:pt x="113" y="37"/>
                  </a:lnTo>
                  <a:lnTo>
                    <a:pt x="105" y="34"/>
                  </a:lnTo>
                  <a:lnTo>
                    <a:pt x="97" y="33"/>
                  </a:lnTo>
                  <a:lnTo>
                    <a:pt x="97" y="33"/>
                  </a:lnTo>
                  <a:lnTo>
                    <a:pt x="88" y="35"/>
                  </a:lnTo>
                  <a:lnTo>
                    <a:pt x="79" y="38"/>
                  </a:lnTo>
                  <a:lnTo>
                    <a:pt x="71" y="44"/>
                  </a:lnTo>
                  <a:lnTo>
                    <a:pt x="69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3" y="58"/>
                  </a:lnTo>
                  <a:lnTo>
                    <a:pt x="62" y="64"/>
                  </a:lnTo>
                  <a:lnTo>
                    <a:pt x="63" y="71"/>
                  </a:lnTo>
                  <a:lnTo>
                    <a:pt x="65" y="77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6" y="92"/>
                  </a:lnTo>
                  <a:lnTo>
                    <a:pt x="81" y="97"/>
                  </a:lnTo>
                  <a:lnTo>
                    <a:pt x="131" y="121"/>
                  </a:lnTo>
                  <a:lnTo>
                    <a:pt x="129" y="12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4" y="50"/>
                  </a:lnTo>
                  <a:lnTo>
                    <a:pt x="31" y="38"/>
                  </a:lnTo>
                  <a:lnTo>
                    <a:pt x="50" y="29"/>
                  </a:lnTo>
                  <a:lnTo>
                    <a:pt x="71" y="20"/>
                  </a:lnTo>
                  <a:lnTo>
                    <a:pt x="95" y="13"/>
                  </a:lnTo>
                  <a:lnTo>
                    <a:pt x="120" y="7"/>
                  </a:lnTo>
                  <a:lnTo>
                    <a:pt x="145" y="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ABD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87"/>
            <p:cNvSpPr>
              <a:spLocks/>
            </p:cNvSpPr>
            <p:nvPr/>
          </p:nvSpPr>
          <p:spPr bwMode="auto">
            <a:xfrm flipH="1">
              <a:off x="9601220" y="3758011"/>
              <a:ext cx="31211" cy="12480"/>
            </a:xfrm>
            <a:custGeom>
              <a:avLst/>
              <a:gdLst>
                <a:gd name="T0" fmla="*/ 1 w 29"/>
                <a:gd name="T1" fmla="*/ 0 h 13"/>
                <a:gd name="T2" fmla="*/ 29 w 29"/>
                <a:gd name="T3" fmla="*/ 13 h 13"/>
                <a:gd name="T4" fmla="*/ 0 w 29"/>
                <a:gd name="T5" fmla="*/ 0 h 13"/>
                <a:gd name="T6" fmla="*/ 1 w 2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">
                  <a:moveTo>
                    <a:pt x="1" y="0"/>
                  </a:moveTo>
                  <a:lnTo>
                    <a:pt x="29" y="13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8"/>
            <p:cNvSpPr>
              <a:spLocks/>
            </p:cNvSpPr>
            <p:nvPr/>
          </p:nvSpPr>
          <p:spPr bwMode="auto">
            <a:xfrm flipH="1">
              <a:off x="9388985" y="3620728"/>
              <a:ext cx="205993" cy="193445"/>
            </a:xfrm>
            <a:custGeom>
              <a:avLst/>
              <a:gdLst>
                <a:gd name="T0" fmla="*/ 0 w 199"/>
                <a:gd name="T1" fmla="*/ 0 h 221"/>
                <a:gd name="T2" fmla="*/ 40 w 199"/>
                <a:gd name="T3" fmla="*/ 5 h 221"/>
                <a:gd name="T4" fmla="*/ 78 w 199"/>
                <a:gd name="T5" fmla="*/ 15 h 221"/>
                <a:gd name="T6" fmla="*/ 112 w 199"/>
                <a:gd name="T7" fmla="*/ 27 h 221"/>
                <a:gd name="T8" fmla="*/ 141 w 199"/>
                <a:gd name="T9" fmla="*/ 42 h 221"/>
                <a:gd name="T10" fmla="*/ 165 w 199"/>
                <a:gd name="T11" fmla="*/ 59 h 221"/>
                <a:gd name="T12" fmla="*/ 183 w 199"/>
                <a:gd name="T13" fmla="*/ 78 h 221"/>
                <a:gd name="T14" fmla="*/ 194 w 199"/>
                <a:gd name="T15" fmla="*/ 100 h 221"/>
                <a:gd name="T16" fmla="*/ 199 w 199"/>
                <a:gd name="T17" fmla="*/ 123 h 221"/>
                <a:gd name="T18" fmla="*/ 199 w 199"/>
                <a:gd name="T19" fmla="*/ 130 h 221"/>
                <a:gd name="T20" fmla="*/ 195 w 199"/>
                <a:gd name="T21" fmla="*/ 144 h 221"/>
                <a:gd name="T22" fmla="*/ 188 w 199"/>
                <a:gd name="T23" fmla="*/ 158 h 221"/>
                <a:gd name="T24" fmla="*/ 178 w 199"/>
                <a:gd name="T25" fmla="*/ 172 h 221"/>
                <a:gd name="T26" fmla="*/ 159 w 199"/>
                <a:gd name="T27" fmla="*/ 191 h 221"/>
                <a:gd name="T28" fmla="*/ 124 w 199"/>
                <a:gd name="T29" fmla="*/ 212 h 221"/>
                <a:gd name="T30" fmla="*/ 74 w 199"/>
                <a:gd name="T31" fmla="*/ 207 h 221"/>
                <a:gd name="T32" fmla="*/ 78 w 199"/>
                <a:gd name="T33" fmla="*/ 208 h 221"/>
                <a:gd name="T34" fmla="*/ 89 w 199"/>
                <a:gd name="T35" fmla="*/ 207 h 221"/>
                <a:gd name="T36" fmla="*/ 104 w 199"/>
                <a:gd name="T37" fmla="*/ 197 h 221"/>
                <a:gd name="T38" fmla="*/ 110 w 199"/>
                <a:gd name="T39" fmla="*/ 190 h 221"/>
                <a:gd name="T40" fmla="*/ 112 w 199"/>
                <a:gd name="T41" fmla="*/ 183 h 221"/>
                <a:gd name="T42" fmla="*/ 113 w 199"/>
                <a:gd name="T43" fmla="*/ 170 h 221"/>
                <a:gd name="T44" fmla="*/ 109 w 199"/>
                <a:gd name="T45" fmla="*/ 158 h 221"/>
                <a:gd name="T46" fmla="*/ 100 w 199"/>
                <a:gd name="T47" fmla="*/ 149 h 221"/>
                <a:gd name="T48" fmla="*/ 40 w 199"/>
                <a:gd name="T49" fmla="*/ 118 h 221"/>
                <a:gd name="T50" fmla="*/ 90 w 199"/>
                <a:gd name="T51" fmla="*/ 95 h 221"/>
                <a:gd name="T52" fmla="*/ 100 w 199"/>
                <a:gd name="T53" fmla="*/ 86 h 221"/>
                <a:gd name="T54" fmla="*/ 107 w 199"/>
                <a:gd name="T55" fmla="*/ 74 h 221"/>
                <a:gd name="T56" fmla="*/ 108 w 199"/>
                <a:gd name="T57" fmla="*/ 62 h 221"/>
                <a:gd name="T58" fmla="*/ 104 w 199"/>
                <a:gd name="T59" fmla="*/ 49 h 221"/>
                <a:gd name="T60" fmla="*/ 101 w 199"/>
                <a:gd name="T61" fmla="*/ 45 h 221"/>
                <a:gd name="T62" fmla="*/ 91 w 199"/>
                <a:gd name="T63" fmla="*/ 36 h 221"/>
                <a:gd name="T64" fmla="*/ 73 w 199"/>
                <a:gd name="T65" fmla="*/ 31 h 221"/>
                <a:gd name="T66" fmla="*/ 65 w 199"/>
                <a:gd name="T67" fmla="*/ 32 h 221"/>
                <a:gd name="T68" fmla="*/ 0 w 199"/>
                <a:gd name="T69" fmla="*/ 6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" h="221">
                  <a:moveTo>
                    <a:pt x="0" y="0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40" y="5"/>
                  </a:lnTo>
                  <a:lnTo>
                    <a:pt x="59" y="9"/>
                  </a:lnTo>
                  <a:lnTo>
                    <a:pt x="78" y="15"/>
                  </a:lnTo>
                  <a:lnTo>
                    <a:pt x="95" y="20"/>
                  </a:lnTo>
                  <a:lnTo>
                    <a:pt x="112" y="27"/>
                  </a:lnTo>
                  <a:lnTo>
                    <a:pt x="127" y="34"/>
                  </a:lnTo>
                  <a:lnTo>
                    <a:pt x="141" y="42"/>
                  </a:lnTo>
                  <a:lnTo>
                    <a:pt x="154" y="50"/>
                  </a:lnTo>
                  <a:lnTo>
                    <a:pt x="165" y="59"/>
                  </a:lnTo>
                  <a:lnTo>
                    <a:pt x="175" y="69"/>
                  </a:lnTo>
                  <a:lnTo>
                    <a:pt x="183" y="78"/>
                  </a:lnTo>
                  <a:lnTo>
                    <a:pt x="190" y="89"/>
                  </a:lnTo>
                  <a:lnTo>
                    <a:pt x="194" y="100"/>
                  </a:lnTo>
                  <a:lnTo>
                    <a:pt x="197" y="111"/>
                  </a:lnTo>
                  <a:lnTo>
                    <a:pt x="199" y="123"/>
                  </a:lnTo>
                  <a:lnTo>
                    <a:pt x="199" y="123"/>
                  </a:lnTo>
                  <a:lnTo>
                    <a:pt x="199" y="130"/>
                  </a:lnTo>
                  <a:lnTo>
                    <a:pt x="196" y="138"/>
                  </a:lnTo>
                  <a:lnTo>
                    <a:pt x="195" y="144"/>
                  </a:lnTo>
                  <a:lnTo>
                    <a:pt x="192" y="152"/>
                  </a:lnTo>
                  <a:lnTo>
                    <a:pt x="188" y="158"/>
                  </a:lnTo>
                  <a:lnTo>
                    <a:pt x="184" y="166"/>
                  </a:lnTo>
                  <a:lnTo>
                    <a:pt x="178" y="172"/>
                  </a:lnTo>
                  <a:lnTo>
                    <a:pt x="173" y="179"/>
                  </a:lnTo>
                  <a:lnTo>
                    <a:pt x="159" y="191"/>
                  </a:lnTo>
                  <a:lnTo>
                    <a:pt x="144" y="203"/>
                  </a:lnTo>
                  <a:lnTo>
                    <a:pt x="124" y="212"/>
                  </a:lnTo>
                  <a:lnTo>
                    <a:pt x="104" y="221"/>
                  </a:lnTo>
                  <a:lnTo>
                    <a:pt x="74" y="207"/>
                  </a:lnTo>
                  <a:lnTo>
                    <a:pt x="74" y="207"/>
                  </a:lnTo>
                  <a:lnTo>
                    <a:pt x="78" y="208"/>
                  </a:lnTo>
                  <a:lnTo>
                    <a:pt x="78" y="208"/>
                  </a:lnTo>
                  <a:lnTo>
                    <a:pt x="89" y="207"/>
                  </a:lnTo>
                  <a:lnTo>
                    <a:pt x="96" y="203"/>
                  </a:lnTo>
                  <a:lnTo>
                    <a:pt x="104" y="197"/>
                  </a:lnTo>
                  <a:lnTo>
                    <a:pt x="108" y="193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112" y="183"/>
                  </a:lnTo>
                  <a:lnTo>
                    <a:pt x="113" y="177"/>
                  </a:lnTo>
                  <a:lnTo>
                    <a:pt x="113" y="170"/>
                  </a:lnTo>
                  <a:lnTo>
                    <a:pt x="111" y="164"/>
                  </a:lnTo>
                  <a:lnTo>
                    <a:pt x="109" y="158"/>
                  </a:lnTo>
                  <a:lnTo>
                    <a:pt x="105" y="153"/>
                  </a:lnTo>
                  <a:lnTo>
                    <a:pt x="100" y="149"/>
                  </a:lnTo>
                  <a:lnTo>
                    <a:pt x="94" y="144"/>
                  </a:lnTo>
                  <a:lnTo>
                    <a:pt x="40" y="118"/>
                  </a:lnTo>
                  <a:lnTo>
                    <a:pt x="90" y="95"/>
                  </a:lnTo>
                  <a:lnTo>
                    <a:pt x="90" y="95"/>
                  </a:lnTo>
                  <a:lnTo>
                    <a:pt x="95" y="90"/>
                  </a:lnTo>
                  <a:lnTo>
                    <a:pt x="100" y="86"/>
                  </a:lnTo>
                  <a:lnTo>
                    <a:pt x="104" y="81"/>
                  </a:lnTo>
                  <a:lnTo>
                    <a:pt x="107" y="74"/>
                  </a:lnTo>
                  <a:lnTo>
                    <a:pt x="108" y="69"/>
                  </a:lnTo>
                  <a:lnTo>
                    <a:pt x="108" y="62"/>
                  </a:lnTo>
                  <a:lnTo>
                    <a:pt x="107" y="56"/>
                  </a:lnTo>
                  <a:lnTo>
                    <a:pt x="104" y="49"/>
                  </a:lnTo>
                  <a:lnTo>
                    <a:pt x="104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1" y="36"/>
                  </a:lnTo>
                  <a:lnTo>
                    <a:pt x="83" y="33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65" y="32"/>
                  </a:lnTo>
                  <a:lnTo>
                    <a:pt x="57" y="35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9"/>
            <p:cNvSpPr>
              <a:spLocks/>
            </p:cNvSpPr>
            <p:nvPr/>
          </p:nvSpPr>
          <p:spPr bwMode="auto">
            <a:xfrm flipH="1">
              <a:off x="9669884" y="3620728"/>
              <a:ext cx="181024" cy="106083"/>
            </a:xfrm>
            <a:custGeom>
              <a:avLst/>
              <a:gdLst>
                <a:gd name="T0" fmla="*/ 173 w 173"/>
                <a:gd name="T1" fmla="*/ 0 h 122"/>
                <a:gd name="T2" fmla="*/ 173 w 173"/>
                <a:gd name="T3" fmla="*/ 67 h 122"/>
                <a:gd name="T4" fmla="*/ 113 w 173"/>
                <a:gd name="T5" fmla="*/ 37 h 122"/>
                <a:gd name="T6" fmla="*/ 113 w 173"/>
                <a:gd name="T7" fmla="*/ 37 h 122"/>
                <a:gd name="T8" fmla="*/ 105 w 173"/>
                <a:gd name="T9" fmla="*/ 34 h 122"/>
                <a:gd name="T10" fmla="*/ 97 w 173"/>
                <a:gd name="T11" fmla="*/ 33 h 122"/>
                <a:gd name="T12" fmla="*/ 97 w 173"/>
                <a:gd name="T13" fmla="*/ 33 h 122"/>
                <a:gd name="T14" fmla="*/ 88 w 173"/>
                <a:gd name="T15" fmla="*/ 35 h 122"/>
                <a:gd name="T16" fmla="*/ 79 w 173"/>
                <a:gd name="T17" fmla="*/ 38 h 122"/>
                <a:gd name="T18" fmla="*/ 71 w 173"/>
                <a:gd name="T19" fmla="*/ 44 h 122"/>
                <a:gd name="T20" fmla="*/ 69 w 173"/>
                <a:gd name="T21" fmla="*/ 48 h 122"/>
                <a:gd name="T22" fmla="*/ 66 w 173"/>
                <a:gd name="T23" fmla="*/ 51 h 122"/>
                <a:gd name="T24" fmla="*/ 66 w 173"/>
                <a:gd name="T25" fmla="*/ 51 h 122"/>
                <a:gd name="T26" fmla="*/ 63 w 173"/>
                <a:gd name="T27" fmla="*/ 58 h 122"/>
                <a:gd name="T28" fmla="*/ 62 w 173"/>
                <a:gd name="T29" fmla="*/ 64 h 122"/>
                <a:gd name="T30" fmla="*/ 63 w 173"/>
                <a:gd name="T31" fmla="*/ 71 h 122"/>
                <a:gd name="T32" fmla="*/ 65 w 173"/>
                <a:gd name="T33" fmla="*/ 77 h 122"/>
                <a:gd name="T34" fmla="*/ 67 w 173"/>
                <a:gd name="T35" fmla="*/ 83 h 122"/>
                <a:gd name="T36" fmla="*/ 71 w 173"/>
                <a:gd name="T37" fmla="*/ 88 h 122"/>
                <a:gd name="T38" fmla="*/ 76 w 173"/>
                <a:gd name="T39" fmla="*/ 92 h 122"/>
                <a:gd name="T40" fmla="*/ 81 w 173"/>
                <a:gd name="T41" fmla="*/ 97 h 122"/>
                <a:gd name="T42" fmla="*/ 131 w 173"/>
                <a:gd name="T43" fmla="*/ 121 h 122"/>
                <a:gd name="T44" fmla="*/ 129 w 173"/>
                <a:gd name="T45" fmla="*/ 122 h 122"/>
                <a:gd name="T46" fmla="*/ 0 w 173"/>
                <a:gd name="T47" fmla="*/ 62 h 122"/>
                <a:gd name="T48" fmla="*/ 0 w 173"/>
                <a:gd name="T49" fmla="*/ 62 h 122"/>
                <a:gd name="T50" fmla="*/ 14 w 173"/>
                <a:gd name="T51" fmla="*/ 50 h 122"/>
                <a:gd name="T52" fmla="*/ 31 w 173"/>
                <a:gd name="T53" fmla="*/ 38 h 122"/>
                <a:gd name="T54" fmla="*/ 50 w 173"/>
                <a:gd name="T55" fmla="*/ 29 h 122"/>
                <a:gd name="T56" fmla="*/ 71 w 173"/>
                <a:gd name="T57" fmla="*/ 20 h 122"/>
                <a:gd name="T58" fmla="*/ 95 w 173"/>
                <a:gd name="T59" fmla="*/ 13 h 122"/>
                <a:gd name="T60" fmla="*/ 120 w 173"/>
                <a:gd name="T61" fmla="*/ 7 h 122"/>
                <a:gd name="T62" fmla="*/ 145 w 173"/>
                <a:gd name="T63" fmla="*/ 3 h 122"/>
                <a:gd name="T64" fmla="*/ 173 w 173"/>
                <a:gd name="T6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" h="122">
                  <a:moveTo>
                    <a:pt x="173" y="0"/>
                  </a:moveTo>
                  <a:lnTo>
                    <a:pt x="173" y="67"/>
                  </a:lnTo>
                  <a:lnTo>
                    <a:pt x="113" y="37"/>
                  </a:lnTo>
                  <a:lnTo>
                    <a:pt x="113" y="37"/>
                  </a:lnTo>
                  <a:lnTo>
                    <a:pt x="105" y="34"/>
                  </a:lnTo>
                  <a:lnTo>
                    <a:pt x="97" y="33"/>
                  </a:lnTo>
                  <a:lnTo>
                    <a:pt x="97" y="33"/>
                  </a:lnTo>
                  <a:lnTo>
                    <a:pt x="88" y="35"/>
                  </a:lnTo>
                  <a:lnTo>
                    <a:pt x="79" y="38"/>
                  </a:lnTo>
                  <a:lnTo>
                    <a:pt x="71" y="44"/>
                  </a:lnTo>
                  <a:lnTo>
                    <a:pt x="69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3" y="58"/>
                  </a:lnTo>
                  <a:lnTo>
                    <a:pt x="62" y="64"/>
                  </a:lnTo>
                  <a:lnTo>
                    <a:pt x="63" y="71"/>
                  </a:lnTo>
                  <a:lnTo>
                    <a:pt x="65" y="77"/>
                  </a:lnTo>
                  <a:lnTo>
                    <a:pt x="67" y="83"/>
                  </a:lnTo>
                  <a:lnTo>
                    <a:pt x="71" y="88"/>
                  </a:lnTo>
                  <a:lnTo>
                    <a:pt x="76" y="92"/>
                  </a:lnTo>
                  <a:lnTo>
                    <a:pt x="81" y="97"/>
                  </a:lnTo>
                  <a:lnTo>
                    <a:pt x="131" y="121"/>
                  </a:lnTo>
                  <a:lnTo>
                    <a:pt x="129" y="12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4" y="50"/>
                  </a:lnTo>
                  <a:lnTo>
                    <a:pt x="31" y="38"/>
                  </a:lnTo>
                  <a:lnTo>
                    <a:pt x="50" y="29"/>
                  </a:lnTo>
                  <a:lnTo>
                    <a:pt x="71" y="20"/>
                  </a:lnTo>
                  <a:lnTo>
                    <a:pt x="95" y="13"/>
                  </a:lnTo>
                  <a:lnTo>
                    <a:pt x="120" y="7"/>
                  </a:lnTo>
                  <a:lnTo>
                    <a:pt x="145" y="3"/>
                  </a:lnTo>
                  <a:lnTo>
                    <a:pt x="1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0"/>
            <p:cNvSpPr>
              <a:spLocks/>
            </p:cNvSpPr>
            <p:nvPr/>
          </p:nvSpPr>
          <p:spPr bwMode="auto">
            <a:xfrm flipH="1">
              <a:off x="9476376" y="3651928"/>
              <a:ext cx="305868" cy="156004"/>
            </a:xfrm>
            <a:custGeom>
              <a:avLst/>
              <a:gdLst>
                <a:gd name="T0" fmla="*/ 19 w 294"/>
                <a:gd name="T1" fmla="*/ 64 h 175"/>
                <a:gd name="T2" fmla="*/ 19 w 294"/>
                <a:gd name="T3" fmla="*/ 64 h 175"/>
                <a:gd name="T4" fmla="*/ 14 w 294"/>
                <a:gd name="T5" fmla="*/ 59 h 175"/>
                <a:gd name="T6" fmla="*/ 9 w 294"/>
                <a:gd name="T7" fmla="*/ 55 h 175"/>
                <a:gd name="T8" fmla="*/ 5 w 294"/>
                <a:gd name="T9" fmla="*/ 50 h 175"/>
                <a:gd name="T10" fmla="*/ 3 w 294"/>
                <a:gd name="T11" fmla="*/ 44 h 175"/>
                <a:gd name="T12" fmla="*/ 1 w 294"/>
                <a:gd name="T13" fmla="*/ 38 h 175"/>
                <a:gd name="T14" fmla="*/ 0 w 294"/>
                <a:gd name="T15" fmla="*/ 31 h 175"/>
                <a:gd name="T16" fmla="*/ 1 w 294"/>
                <a:gd name="T17" fmla="*/ 25 h 175"/>
                <a:gd name="T18" fmla="*/ 4 w 294"/>
                <a:gd name="T19" fmla="*/ 18 h 175"/>
                <a:gd name="T20" fmla="*/ 4 w 294"/>
                <a:gd name="T21" fmla="*/ 18 h 175"/>
                <a:gd name="T22" fmla="*/ 8 w 294"/>
                <a:gd name="T23" fmla="*/ 13 h 175"/>
                <a:gd name="T24" fmla="*/ 13 w 294"/>
                <a:gd name="T25" fmla="*/ 9 h 175"/>
                <a:gd name="T26" fmla="*/ 18 w 294"/>
                <a:gd name="T27" fmla="*/ 4 h 175"/>
                <a:gd name="T28" fmla="*/ 24 w 294"/>
                <a:gd name="T29" fmla="*/ 2 h 175"/>
                <a:gd name="T30" fmla="*/ 31 w 294"/>
                <a:gd name="T31" fmla="*/ 1 h 175"/>
                <a:gd name="T32" fmla="*/ 37 w 294"/>
                <a:gd name="T33" fmla="*/ 0 h 175"/>
                <a:gd name="T34" fmla="*/ 44 w 294"/>
                <a:gd name="T35" fmla="*/ 1 h 175"/>
                <a:gd name="T36" fmla="*/ 51 w 294"/>
                <a:gd name="T37" fmla="*/ 4 h 175"/>
                <a:gd name="T38" fmla="*/ 275 w 294"/>
                <a:gd name="T39" fmla="*/ 111 h 175"/>
                <a:gd name="T40" fmla="*/ 275 w 294"/>
                <a:gd name="T41" fmla="*/ 111 h 175"/>
                <a:gd name="T42" fmla="*/ 281 w 294"/>
                <a:gd name="T43" fmla="*/ 116 h 175"/>
                <a:gd name="T44" fmla="*/ 286 w 294"/>
                <a:gd name="T45" fmla="*/ 120 h 175"/>
                <a:gd name="T46" fmla="*/ 290 w 294"/>
                <a:gd name="T47" fmla="*/ 125 h 175"/>
                <a:gd name="T48" fmla="*/ 292 w 294"/>
                <a:gd name="T49" fmla="*/ 131 h 175"/>
                <a:gd name="T50" fmla="*/ 294 w 294"/>
                <a:gd name="T51" fmla="*/ 137 h 175"/>
                <a:gd name="T52" fmla="*/ 294 w 294"/>
                <a:gd name="T53" fmla="*/ 144 h 175"/>
                <a:gd name="T54" fmla="*/ 293 w 294"/>
                <a:gd name="T55" fmla="*/ 150 h 175"/>
                <a:gd name="T56" fmla="*/ 291 w 294"/>
                <a:gd name="T57" fmla="*/ 157 h 175"/>
                <a:gd name="T58" fmla="*/ 291 w 294"/>
                <a:gd name="T59" fmla="*/ 157 h 175"/>
                <a:gd name="T60" fmla="*/ 288 w 294"/>
                <a:gd name="T61" fmla="*/ 162 h 175"/>
                <a:gd name="T62" fmla="*/ 282 w 294"/>
                <a:gd name="T63" fmla="*/ 166 h 175"/>
                <a:gd name="T64" fmla="*/ 276 w 294"/>
                <a:gd name="T65" fmla="*/ 171 h 175"/>
                <a:gd name="T66" fmla="*/ 271 w 294"/>
                <a:gd name="T67" fmla="*/ 173 h 175"/>
                <a:gd name="T68" fmla="*/ 264 w 294"/>
                <a:gd name="T69" fmla="*/ 174 h 175"/>
                <a:gd name="T70" fmla="*/ 257 w 294"/>
                <a:gd name="T71" fmla="*/ 175 h 175"/>
                <a:gd name="T72" fmla="*/ 251 w 294"/>
                <a:gd name="T73" fmla="*/ 174 h 175"/>
                <a:gd name="T74" fmla="*/ 245 w 294"/>
                <a:gd name="T75" fmla="*/ 171 h 175"/>
                <a:gd name="T76" fmla="*/ 19 w 294"/>
                <a:gd name="T77" fmla="*/ 6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4" h="175">
                  <a:moveTo>
                    <a:pt x="19" y="64"/>
                  </a:moveTo>
                  <a:lnTo>
                    <a:pt x="19" y="64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13" y="9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4"/>
                  </a:lnTo>
                  <a:lnTo>
                    <a:pt x="275" y="111"/>
                  </a:lnTo>
                  <a:lnTo>
                    <a:pt x="275" y="111"/>
                  </a:lnTo>
                  <a:lnTo>
                    <a:pt x="281" y="116"/>
                  </a:lnTo>
                  <a:lnTo>
                    <a:pt x="286" y="120"/>
                  </a:lnTo>
                  <a:lnTo>
                    <a:pt x="290" y="125"/>
                  </a:lnTo>
                  <a:lnTo>
                    <a:pt x="292" y="131"/>
                  </a:lnTo>
                  <a:lnTo>
                    <a:pt x="294" y="137"/>
                  </a:lnTo>
                  <a:lnTo>
                    <a:pt x="294" y="144"/>
                  </a:lnTo>
                  <a:lnTo>
                    <a:pt x="293" y="150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88" y="162"/>
                  </a:lnTo>
                  <a:lnTo>
                    <a:pt x="282" y="166"/>
                  </a:lnTo>
                  <a:lnTo>
                    <a:pt x="276" y="171"/>
                  </a:lnTo>
                  <a:lnTo>
                    <a:pt x="271" y="173"/>
                  </a:lnTo>
                  <a:lnTo>
                    <a:pt x="264" y="174"/>
                  </a:lnTo>
                  <a:lnTo>
                    <a:pt x="257" y="175"/>
                  </a:lnTo>
                  <a:lnTo>
                    <a:pt x="251" y="174"/>
                  </a:lnTo>
                  <a:lnTo>
                    <a:pt x="245" y="171"/>
                  </a:lnTo>
                  <a:lnTo>
                    <a:pt x="19" y="64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1"/>
            <p:cNvSpPr>
              <a:spLocks/>
            </p:cNvSpPr>
            <p:nvPr/>
          </p:nvSpPr>
          <p:spPr bwMode="auto">
            <a:xfrm flipH="1">
              <a:off x="9476376" y="3651928"/>
              <a:ext cx="305868" cy="156004"/>
            </a:xfrm>
            <a:custGeom>
              <a:avLst/>
              <a:gdLst>
                <a:gd name="T0" fmla="*/ 19 w 294"/>
                <a:gd name="T1" fmla="*/ 64 h 175"/>
                <a:gd name="T2" fmla="*/ 19 w 294"/>
                <a:gd name="T3" fmla="*/ 64 h 175"/>
                <a:gd name="T4" fmla="*/ 14 w 294"/>
                <a:gd name="T5" fmla="*/ 59 h 175"/>
                <a:gd name="T6" fmla="*/ 9 w 294"/>
                <a:gd name="T7" fmla="*/ 55 h 175"/>
                <a:gd name="T8" fmla="*/ 5 w 294"/>
                <a:gd name="T9" fmla="*/ 50 h 175"/>
                <a:gd name="T10" fmla="*/ 3 w 294"/>
                <a:gd name="T11" fmla="*/ 44 h 175"/>
                <a:gd name="T12" fmla="*/ 1 w 294"/>
                <a:gd name="T13" fmla="*/ 38 h 175"/>
                <a:gd name="T14" fmla="*/ 0 w 294"/>
                <a:gd name="T15" fmla="*/ 31 h 175"/>
                <a:gd name="T16" fmla="*/ 1 w 294"/>
                <a:gd name="T17" fmla="*/ 25 h 175"/>
                <a:gd name="T18" fmla="*/ 4 w 294"/>
                <a:gd name="T19" fmla="*/ 18 h 175"/>
                <a:gd name="T20" fmla="*/ 4 w 294"/>
                <a:gd name="T21" fmla="*/ 18 h 175"/>
                <a:gd name="T22" fmla="*/ 8 w 294"/>
                <a:gd name="T23" fmla="*/ 13 h 175"/>
                <a:gd name="T24" fmla="*/ 13 w 294"/>
                <a:gd name="T25" fmla="*/ 9 h 175"/>
                <a:gd name="T26" fmla="*/ 18 w 294"/>
                <a:gd name="T27" fmla="*/ 4 h 175"/>
                <a:gd name="T28" fmla="*/ 24 w 294"/>
                <a:gd name="T29" fmla="*/ 2 h 175"/>
                <a:gd name="T30" fmla="*/ 31 w 294"/>
                <a:gd name="T31" fmla="*/ 1 h 175"/>
                <a:gd name="T32" fmla="*/ 37 w 294"/>
                <a:gd name="T33" fmla="*/ 0 h 175"/>
                <a:gd name="T34" fmla="*/ 44 w 294"/>
                <a:gd name="T35" fmla="*/ 1 h 175"/>
                <a:gd name="T36" fmla="*/ 51 w 294"/>
                <a:gd name="T37" fmla="*/ 4 h 175"/>
                <a:gd name="T38" fmla="*/ 275 w 294"/>
                <a:gd name="T39" fmla="*/ 111 h 175"/>
                <a:gd name="T40" fmla="*/ 275 w 294"/>
                <a:gd name="T41" fmla="*/ 111 h 175"/>
                <a:gd name="T42" fmla="*/ 281 w 294"/>
                <a:gd name="T43" fmla="*/ 116 h 175"/>
                <a:gd name="T44" fmla="*/ 286 w 294"/>
                <a:gd name="T45" fmla="*/ 120 h 175"/>
                <a:gd name="T46" fmla="*/ 290 w 294"/>
                <a:gd name="T47" fmla="*/ 125 h 175"/>
                <a:gd name="T48" fmla="*/ 292 w 294"/>
                <a:gd name="T49" fmla="*/ 131 h 175"/>
                <a:gd name="T50" fmla="*/ 294 w 294"/>
                <a:gd name="T51" fmla="*/ 137 h 175"/>
                <a:gd name="T52" fmla="*/ 294 w 294"/>
                <a:gd name="T53" fmla="*/ 144 h 175"/>
                <a:gd name="T54" fmla="*/ 293 w 294"/>
                <a:gd name="T55" fmla="*/ 150 h 175"/>
                <a:gd name="T56" fmla="*/ 291 w 294"/>
                <a:gd name="T57" fmla="*/ 157 h 175"/>
                <a:gd name="T58" fmla="*/ 291 w 294"/>
                <a:gd name="T59" fmla="*/ 157 h 175"/>
                <a:gd name="T60" fmla="*/ 288 w 294"/>
                <a:gd name="T61" fmla="*/ 162 h 175"/>
                <a:gd name="T62" fmla="*/ 282 w 294"/>
                <a:gd name="T63" fmla="*/ 166 h 175"/>
                <a:gd name="T64" fmla="*/ 276 w 294"/>
                <a:gd name="T65" fmla="*/ 171 h 175"/>
                <a:gd name="T66" fmla="*/ 271 w 294"/>
                <a:gd name="T67" fmla="*/ 173 h 175"/>
                <a:gd name="T68" fmla="*/ 264 w 294"/>
                <a:gd name="T69" fmla="*/ 174 h 175"/>
                <a:gd name="T70" fmla="*/ 257 w 294"/>
                <a:gd name="T71" fmla="*/ 175 h 175"/>
                <a:gd name="T72" fmla="*/ 251 w 294"/>
                <a:gd name="T73" fmla="*/ 174 h 175"/>
                <a:gd name="T74" fmla="*/ 245 w 294"/>
                <a:gd name="T75" fmla="*/ 171 h 175"/>
                <a:gd name="T76" fmla="*/ 19 w 294"/>
                <a:gd name="T77" fmla="*/ 6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4" h="175">
                  <a:moveTo>
                    <a:pt x="19" y="64"/>
                  </a:moveTo>
                  <a:lnTo>
                    <a:pt x="19" y="64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13" y="9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4"/>
                  </a:lnTo>
                  <a:lnTo>
                    <a:pt x="275" y="111"/>
                  </a:lnTo>
                  <a:lnTo>
                    <a:pt x="275" y="111"/>
                  </a:lnTo>
                  <a:lnTo>
                    <a:pt x="281" y="116"/>
                  </a:lnTo>
                  <a:lnTo>
                    <a:pt x="286" y="120"/>
                  </a:lnTo>
                  <a:lnTo>
                    <a:pt x="290" y="125"/>
                  </a:lnTo>
                  <a:lnTo>
                    <a:pt x="292" y="131"/>
                  </a:lnTo>
                  <a:lnTo>
                    <a:pt x="294" y="137"/>
                  </a:lnTo>
                  <a:lnTo>
                    <a:pt x="294" y="144"/>
                  </a:lnTo>
                  <a:lnTo>
                    <a:pt x="293" y="150"/>
                  </a:lnTo>
                  <a:lnTo>
                    <a:pt x="291" y="157"/>
                  </a:lnTo>
                  <a:lnTo>
                    <a:pt x="291" y="157"/>
                  </a:lnTo>
                  <a:lnTo>
                    <a:pt x="288" y="162"/>
                  </a:lnTo>
                  <a:lnTo>
                    <a:pt x="282" y="166"/>
                  </a:lnTo>
                  <a:lnTo>
                    <a:pt x="276" y="171"/>
                  </a:lnTo>
                  <a:lnTo>
                    <a:pt x="271" y="173"/>
                  </a:lnTo>
                  <a:lnTo>
                    <a:pt x="264" y="174"/>
                  </a:lnTo>
                  <a:lnTo>
                    <a:pt x="257" y="175"/>
                  </a:lnTo>
                  <a:lnTo>
                    <a:pt x="251" y="174"/>
                  </a:lnTo>
                  <a:lnTo>
                    <a:pt x="245" y="171"/>
                  </a:lnTo>
                  <a:lnTo>
                    <a:pt x="19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92"/>
            <p:cNvSpPr>
              <a:spLocks/>
            </p:cNvSpPr>
            <p:nvPr/>
          </p:nvSpPr>
          <p:spPr bwMode="auto">
            <a:xfrm flipH="1">
              <a:off x="9482618" y="3645688"/>
              <a:ext cx="305868" cy="162244"/>
            </a:xfrm>
            <a:custGeom>
              <a:avLst/>
              <a:gdLst>
                <a:gd name="T0" fmla="*/ 241 w 292"/>
                <a:gd name="T1" fmla="*/ 3 h 177"/>
                <a:gd name="T2" fmla="*/ 241 w 292"/>
                <a:gd name="T3" fmla="*/ 3 h 177"/>
                <a:gd name="T4" fmla="*/ 248 w 292"/>
                <a:gd name="T5" fmla="*/ 1 h 177"/>
                <a:gd name="T6" fmla="*/ 255 w 292"/>
                <a:gd name="T7" fmla="*/ 0 h 177"/>
                <a:gd name="T8" fmla="*/ 261 w 292"/>
                <a:gd name="T9" fmla="*/ 0 h 177"/>
                <a:gd name="T10" fmla="*/ 268 w 292"/>
                <a:gd name="T11" fmla="*/ 1 h 177"/>
                <a:gd name="T12" fmla="*/ 274 w 292"/>
                <a:gd name="T13" fmla="*/ 3 h 177"/>
                <a:gd name="T14" fmla="*/ 279 w 292"/>
                <a:gd name="T15" fmla="*/ 6 h 177"/>
                <a:gd name="T16" fmla="*/ 284 w 292"/>
                <a:gd name="T17" fmla="*/ 12 h 177"/>
                <a:gd name="T18" fmla="*/ 288 w 292"/>
                <a:gd name="T19" fmla="*/ 17 h 177"/>
                <a:gd name="T20" fmla="*/ 288 w 292"/>
                <a:gd name="T21" fmla="*/ 17 h 177"/>
                <a:gd name="T22" fmla="*/ 291 w 292"/>
                <a:gd name="T23" fmla="*/ 24 h 177"/>
                <a:gd name="T24" fmla="*/ 292 w 292"/>
                <a:gd name="T25" fmla="*/ 30 h 177"/>
                <a:gd name="T26" fmla="*/ 292 w 292"/>
                <a:gd name="T27" fmla="*/ 37 h 177"/>
                <a:gd name="T28" fmla="*/ 291 w 292"/>
                <a:gd name="T29" fmla="*/ 42 h 177"/>
                <a:gd name="T30" fmla="*/ 288 w 292"/>
                <a:gd name="T31" fmla="*/ 49 h 177"/>
                <a:gd name="T32" fmla="*/ 284 w 292"/>
                <a:gd name="T33" fmla="*/ 54 h 177"/>
                <a:gd name="T34" fmla="*/ 279 w 292"/>
                <a:gd name="T35" fmla="*/ 58 h 177"/>
                <a:gd name="T36" fmla="*/ 274 w 292"/>
                <a:gd name="T37" fmla="*/ 63 h 177"/>
                <a:gd name="T38" fmla="*/ 50 w 292"/>
                <a:gd name="T39" fmla="*/ 174 h 177"/>
                <a:gd name="T40" fmla="*/ 50 w 292"/>
                <a:gd name="T41" fmla="*/ 174 h 177"/>
                <a:gd name="T42" fmla="*/ 45 w 292"/>
                <a:gd name="T43" fmla="*/ 176 h 177"/>
                <a:gd name="T44" fmla="*/ 38 w 292"/>
                <a:gd name="T45" fmla="*/ 177 h 177"/>
                <a:gd name="T46" fmla="*/ 31 w 292"/>
                <a:gd name="T47" fmla="*/ 177 h 177"/>
                <a:gd name="T48" fmla="*/ 25 w 292"/>
                <a:gd name="T49" fmla="*/ 176 h 177"/>
                <a:gd name="T50" fmla="*/ 18 w 292"/>
                <a:gd name="T51" fmla="*/ 174 h 177"/>
                <a:gd name="T52" fmla="*/ 13 w 292"/>
                <a:gd name="T53" fmla="*/ 171 h 177"/>
                <a:gd name="T54" fmla="*/ 8 w 292"/>
                <a:gd name="T55" fmla="*/ 165 h 177"/>
                <a:gd name="T56" fmla="*/ 4 w 292"/>
                <a:gd name="T57" fmla="*/ 160 h 177"/>
                <a:gd name="T58" fmla="*/ 4 w 292"/>
                <a:gd name="T59" fmla="*/ 160 h 177"/>
                <a:gd name="T60" fmla="*/ 2 w 292"/>
                <a:gd name="T61" fmla="*/ 153 h 177"/>
                <a:gd name="T62" fmla="*/ 0 w 292"/>
                <a:gd name="T63" fmla="*/ 147 h 177"/>
                <a:gd name="T64" fmla="*/ 1 w 292"/>
                <a:gd name="T65" fmla="*/ 140 h 177"/>
                <a:gd name="T66" fmla="*/ 2 w 292"/>
                <a:gd name="T67" fmla="*/ 135 h 177"/>
                <a:gd name="T68" fmla="*/ 4 w 292"/>
                <a:gd name="T69" fmla="*/ 128 h 177"/>
                <a:gd name="T70" fmla="*/ 8 w 292"/>
                <a:gd name="T71" fmla="*/ 123 h 177"/>
                <a:gd name="T72" fmla="*/ 13 w 292"/>
                <a:gd name="T73" fmla="*/ 119 h 177"/>
                <a:gd name="T74" fmla="*/ 19 w 292"/>
                <a:gd name="T75" fmla="*/ 116 h 177"/>
                <a:gd name="T76" fmla="*/ 241 w 292"/>
                <a:gd name="T77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2" h="177">
                  <a:moveTo>
                    <a:pt x="241" y="3"/>
                  </a:moveTo>
                  <a:lnTo>
                    <a:pt x="241" y="3"/>
                  </a:lnTo>
                  <a:lnTo>
                    <a:pt x="248" y="1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8" y="1"/>
                  </a:lnTo>
                  <a:lnTo>
                    <a:pt x="274" y="3"/>
                  </a:lnTo>
                  <a:lnTo>
                    <a:pt x="279" y="6"/>
                  </a:lnTo>
                  <a:lnTo>
                    <a:pt x="284" y="12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91" y="24"/>
                  </a:lnTo>
                  <a:lnTo>
                    <a:pt x="292" y="30"/>
                  </a:lnTo>
                  <a:lnTo>
                    <a:pt x="292" y="37"/>
                  </a:lnTo>
                  <a:lnTo>
                    <a:pt x="291" y="42"/>
                  </a:lnTo>
                  <a:lnTo>
                    <a:pt x="288" y="49"/>
                  </a:lnTo>
                  <a:lnTo>
                    <a:pt x="284" y="54"/>
                  </a:lnTo>
                  <a:lnTo>
                    <a:pt x="279" y="58"/>
                  </a:lnTo>
                  <a:lnTo>
                    <a:pt x="274" y="63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5" y="176"/>
                  </a:lnTo>
                  <a:lnTo>
                    <a:pt x="38" y="177"/>
                  </a:lnTo>
                  <a:lnTo>
                    <a:pt x="31" y="177"/>
                  </a:lnTo>
                  <a:lnTo>
                    <a:pt x="25" y="176"/>
                  </a:lnTo>
                  <a:lnTo>
                    <a:pt x="18" y="174"/>
                  </a:lnTo>
                  <a:lnTo>
                    <a:pt x="13" y="171"/>
                  </a:lnTo>
                  <a:lnTo>
                    <a:pt x="8" y="165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2" y="153"/>
                  </a:lnTo>
                  <a:lnTo>
                    <a:pt x="0" y="147"/>
                  </a:lnTo>
                  <a:lnTo>
                    <a:pt x="1" y="140"/>
                  </a:lnTo>
                  <a:lnTo>
                    <a:pt x="2" y="135"/>
                  </a:lnTo>
                  <a:lnTo>
                    <a:pt x="4" y="128"/>
                  </a:lnTo>
                  <a:lnTo>
                    <a:pt x="8" y="123"/>
                  </a:lnTo>
                  <a:lnTo>
                    <a:pt x="13" y="119"/>
                  </a:lnTo>
                  <a:lnTo>
                    <a:pt x="19" y="116"/>
                  </a:lnTo>
                  <a:lnTo>
                    <a:pt x="241" y="3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3"/>
            <p:cNvSpPr>
              <a:spLocks/>
            </p:cNvSpPr>
            <p:nvPr/>
          </p:nvSpPr>
          <p:spPr bwMode="auto">
            <a:xfrm flipH="1">
              <a:off x="9482618" y="3645688"/>
              <a:ext cx="305868" cy="162244"/>
            </a:xfrm>
            <a:custGeom>
              <a:avLst/>
              <a:gdLst>
                <a:gd name="T0" fmla="*/ 241 w 292"/>
                <a:gd name="T1" fmla="*/ 3 h 177"/>
                <a:gd name="T2" fmla="*/ 241 w 292"/>
                <a:gd name="T3" fmla="*/ 3 h 177"/>
                <a:gd name="T4" fmla="*/ 248 w 292"/>
                <a:gd name="T5" fmla="*/ 1 h 177"/>
                <a:gd name="T6" fmla="*/ 255 w 292"/>
                <a:gd name="T7" fmla="*/ 0 h 177"/>
                <a:gd name="T8" fmla="*/ 261 w 292"/>
                <a:gd name="T9" fmla="*/ 0 h 177"/>
                <a:gd name="T10" fmla="*/ 268 w 292"/>
                <a:gd name="T11" fmla="*/ 1 h 177"/>
                <a:gd name="T12" fmla="*/ 274 w 292"/>
                <a:gd name="T13" fmla="*/ 3 h 177"/>
                <a:gd name="T14" fmla="*/ 279 w 292"/>
                <a:gd name="T15" fmla="*/ 6 h 177"/>
                <a:gd name="T16" fmla="*/ 284 w 292"/>
                <a:gd name="T17" fmla="*/ 12 h 177"/>
                <a:gd name="T18" fmla="*/ 288 w 292"/>
                <a:gd name="T19" fmla="*/ 17 h 177"/>
                <a:gd name="T20" fmla="*/ 288 w 292"/>
                <a:gd name="T21" fmla="*/ 17 h 177"/>
                <a:gd name="T22" fmla="*/ 291 w 292"/>
                <a:gd name="T23" fmla="*/ 24 h 177"/>
                <a:gd name="T24" fmla="*/ 292 w 292"/>
                <a:gd name="T25" fmla="*/ 30 h 177"/>
                <a:gd name="T26" fmla="*/ 292 w 292"/>
                <a:gd name="T27" fmla="*/ 37 h 177"/>
                <a:gd name="T28" fmla="*/ 291 w 292"/>
                <a:gd name="T29" fmla="*/ 42 h 177"/>
                <a:gd name="T30" fmla="*/ 288 w 292"/>
                <a:gd name="T31" fmla="*/ 49 h 177"/>
                <a:gd name="T32" fmla="*/ 284 w 292"/>
                <a:gd name="T33" fmla="*/ 54 h 177"/>
                <a:gd name="T34" fmla="*/ 279 w 292"/>
                <a:gd name="T35" fmla="*/ 58 h 177"/>
                <a:gd name="T36" fmla="*/ 274 w 292"/>
                <a:gd name="T37" fmla="*/ 63 h 177"/>
                <a:gd name="T38" fmla="*/ 50 w 292"/>
                <a:gd name="T39" fmla="*/ 174 h 177"/>
                <a:gd name="T40" fmla="*/ 50 w 292"/>
                <a:gd name="T41" fmla="*/ 174 h 177"/>
                <a:gd name="T42" fmla="*/ 45 w 292"/>
                <a:gd name="T43" fmla="*/ 176 h 177"/>
                <a:gd name="T44" fmla="*/ 38 w 292"/>
                <a:gd name="T45" fmla="*/ 177 h 177"/>
                <a:gd name="T46" fmla="*/ 31 w 292"/>
                <a:gd name="T47" fmla="*/ 177 h 177"/>
                <a:gd name="T48" fmla="*/ 25 w 292"/>
                <a:gd name="T49" fmla="*/ 176 h 177"/>
                <a:gd name="T50" fmla="*/ 18 w 292"/>
                <a:gd name="T51" fmla="*/ 174 h 177"/>
                <a:gd name="T52" fmla="*/ 13 w 292"/>
                <a:gd name="T53" fmla="*/ 171 h 177"/>
                <a:gd name="T54" fmla="*/ 8 w 292"/>
                <a:gd name="T55" fmla="*/ 165 h 177"/>
                <a:gd name="T56" fmla="*/ 4 w 292"/>
                <a:gd name="T57" fmla="*/ 160 h 177"/>
                <a:gd name="T58" fmla="*/ 4 w 292"/>
                <a:gd name="T59" fmla="*/ 160 h 177"/>
                <a:gd name="T60" fmla="*/ 2 w 292"/>
                <a:gd name="T61" fmla="*/ 153 h 177"/>
                <a:gd name="T62" fmla="*/ 0 w 292"/>
                <a:gd name="T63" fmla="*/ 147 h 177"/>
                <a:gd name="T64" fmla="*/ 1 w 292"/>
                <a:gd name="T65" fmla="*/ 140 h 177"/>
                <a:gd name="T66" fmla="*/ 2 w 292"/>
                <a:gd name="T67" fmla="*/ 135 h 177"/>
                <a:gd name="T68" fmla="*/ 4 w 292"/>
                <a:gd name="T69" fmla="*/ 128 h 177"/>
                <a:gd name="T70" fmla="*/ 8 w 292"/>
                <a:gd name="T71" fmla="*/ 123 h 177"/>
                <a:gd name="T72" fmla="*/ 13 w 292"/>
                <a:gd name="T73" fmla="*/ 119 h 177"/>
                <a:gd name="T74" fmla="*/ 19 w 292"/>
                <a:gd name="T75" fmla="*/ 116 h 177"/>
                <a:gd name="T76" fmla="*/ 241 w 292"/>
                <a:gd name="T77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2" h="177">
                  <a:moveTo>
                    <a:pt x="241" y="3"/>
                  </a:moveTo>
                  <a:lnTo>
                    <a:pt x="241" y="3"/>
                  </a:lnTo>
                  <a:lnTo>
                    <a:pt x="248" y="1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8" y="1"/>
                  </a:lnTo>
                  <a:lnTo>
                    <a:pt x="274" y="3"/>
                  </a:lnTo>
                  <a:lnTo>
                    <a:pt x="279" y="6"/>
                  </a:lnTo>
                  <a:lnTo>
                    <a:pt x="284" y="12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91" y="24"/>
                  </a:lnTo>
                  <a:lnTo>
                    <a:pt x="292" y="30"/>
                  </a:lnTo>
                  <a:lnTo>
                    <a:pt x="292" y="37"/>
                  </a:lnTo>
                  <a:lnTo>
                    <a:pt x="291" y="42"/>
                  </a:lnTo>
                  <a:lnTo>
                    <a:pt x="288" y="49"/>
                  </a:lnTo>
                  <a:lnTo>
                    <a:pt x="284" y="54"/>
                  </a:lnTo>
                  <a:lnTo>
                    <a:pt x="279" y="58"/>
                  </a:lnTo>
                  <a:lnTo>
                    <a:pt x="274" y="63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5" y="176"/>
                  </a:lnTo>
                  <a:lnTo>
                    <a:pt x="38" y="177"/>
                  </a:lnTo>
                  <a:lnTo>
                    <a:pt x="31" y="177"/>
                  </a:lnTo>
                  <a:lnTo>
                    <a:pt x="25" y="176"/>
                  </a:lnTo>
                  <a:lnTo>
                    <a:pt x="18" y="174"/>
                  </a:lnTo>
                  <a:lnTo>
                    <a:pt x="13" y="171"/>
                  </a:lnTo>
                  <a:lnTo>
                    <a:pt x="8" y="165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2" y="153"/>
                  </a:lnTo>
                  <a:lnTo>
                    <a:pt x="0" y="147"/>
                  </a:lnTo>
                  <a:lnTo>
                    <a:pt x="1" y="140"/>
                  </a:lnTo>
                  <a:lnTo>
                    <a:pt x="2" y="135"/>
                  </a:lnTo>
                  <a:lnTo>
                    <a:pt x="4" y="128"/>
                  </a:lnTo>
                  <a:lnTo>
                    <a:pt x="8" y="123"/>
                  </a:lnTo>
                  <a:lnTo>
                    <a:pt x="13" y="119"/>
                  </a:lnTo>
                  <a:lnTo>
                    <a:pt x="19" y="116"/>
                  </a:lnTo>
                  <a:lnTo>
                    <a:pt x="241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94"/>
            <p:cNvSpPr>
              <a:spLocks/>
            </p:cNvSpPr>
            <p:nvPr/>
          </p:nvSpPr>
          <p:spPr bwMode="auto">
            <a:xfrm flipH="1">
              <a:off x="9594978" y="3470964"/>
              <a:ext cx="74906" cy="274567"/>
            </a:xfrm>
            <a:custGeom>
              <a:avLst/>
              <a:gdLst>
                <a:gd name="T0" fmla="*/ 71 w 71"/>
                <a:gd name="T1" fmla="*/ 276 h 309"/>
                <a:gd name="T2" fmla="*/ 71 w 71"/>
                <a:gd name="T3" fmla="*/ 276 h 309"/>
                <a:gd name="T4" fmla="*/ 70 w 71"/>
                <a:gd name="T5" fmla="*/ 282 h 309"/>
                <a:gd name="T6" fmla="*/ 69 w 71"/>
                <a:gd name="T7" fmla="*/ 289 h 309"/>
                <a:gd name="T8" fmla="*/ 65 w 71"/>
                <a:gd name="T9" fmla="*/ 294 h 309"/>
                <a:gd name="T10" fmla="*/ 61 w 71"/>
                <a:gd name="T11" fmla="*/ 299 h 309"/>
                <a:gd name="T12" fmla="*/ 56 w 71"/>
                <a:gd name="T13" fmla="*/ 303 h 309"/>
                <a:gd name="T14" fmla="*/ 50 w 71"/>
                <a:gd name="T15" fmla="*/ 306 h 309"/>
                <a:gd name="T16" fmla="*/ 44 w 71"/>
                <a:gd name="T17" fmla="*/ 308 h 309"/>
                <a:gd name="T18" fmla="*/ 36 w 71"/>
                <a:gd name="T19" fmla="*/ 309 h 309"/>
                <a:gd name="T20" fmla="*/ 36 w 71"/>
                <a:gd name="T21" fmla="*/ 309 h 309"/>
                <a:gd name="T22" fmla="*/ 29 w 71"/>
                <a:gd name="T23" fmla="*/ 308 h 309"/>
                <a:gd name="T24" fmla="*/ 23 w 71"/>
                <a:gd name="T25" fmla="*/ 306 h 309"/>
                <a:gd name="T26" fmla="*/ 17 w 71"/>
                <a:gd name="T27" fmla="*/ 304 h 309"/>
                <a:gd name="T28" fmla="*/ 13 w 71"/>
                <a:gd name="T29" fmla="*/ 299 h 309"/>
                <a:gd name="T30" fmla="*/ 8 w 71"/>
                <a:gd name="T31" fmla="*/ 294 h 309"/>
                <a:gd name="T32" fmla="*/ 5 w 71"/>
                <a:gd name="T33" fmla="*/ 289 h 309"/>
                <a:gd name="T34" fmla="*/ 3 w 71"/>
                <a:gd name="T35" fmla="*/ 282 h 309"/>
                <a:gd name="T36" fmla="*/ 1 w 71"/>
                <a:gd name="T37" fmla="*/ 276 h 309"/>
                <a:gd name="T38" fmla="*/ 0 w 71"/>
                <a:gd name="T39" fmla="*/ 34 h 309"/>
                <a:gd name="T40" fmla="*/ 0 w 71"/>
                <a:gd name="T41" fmla="*/ 34 h 309"/>
                <a:gd name="T42" fmla="*/ 1 w 71"/>
                <a:gd name="T43" fmla="*/ 27 h 309"/>
                <a:gd name="T44" fmla="*/ 4 w 71"/>
                <a:gd name="T45" fmla="*/ 21 h 309"/>
                <a:gd name="T46" fmla="*/ 7 w 71"/>
                <a:gd name="T47" fmla="*/ 15 h 309"/>
                <a:gd name="T48" fmla="*/ 10 w 71"/>
                <a:gd name="T49" fmla="*/ 11 h 309"/>
                <a:gd name="T50" fmla="*/ 16 w 71"/>
                <a:gd name="T51" fmla="*/ 7 h 309"/>
                <a:gd name="T52" fmla="*/ 22 w 71"/>
                <a:gd name="T53" fmla="*/ 4 h 309"/>
                <a:gd name="T54" fmla="*/ 28 w 71"/>
                <a:gd name="T55" fmla="*/ 1 h 309"/>
                <a:gd name="T56" fmla="*/ 35 w 71"/>
                <a:gd name="T57" fmla="*/ 0 h 309"/>
                <a:gd name="T58" fmla="*/ 35 w 71"/>
                <a:gd name="T59" fmla="*/ 0 h 309"/>
                <a:gd name="T60" fmla="*/ 42 w 71"/>
                <a:gd name="T61" fmla="*/ 1 h 309"/>
                <a:gd name="T62" fmla="*/ 49 w 71"/>
                <a:gd name="T63" fmla="*/ 4 h 309"/>
                <a:gd name="T64" fmla="*/ 54 w 71"/>
                <a:gd name="T65" fmla="*/ 7 h 309"/>
                <a:gd name="T66" fmla="*/ 60 w 71"/>
                <a:gd name="T67" fmla="*/ 10 h 309"/>
                <a:gd name="T68" fmla="*/ 64 w 71"/>
                <a:gd name="T69" fmla="*/ 15 h 309"/>
                <a:gd name="T70" fmla="*/ 66 w 71"/>
                <a:gd name="T71" fmla="*/ 21 h 309"/>
                <a:gd name="T72" fmla="*/ 69 w 71"/>
                <a:gd name="T73" fmla="*/ 27 h 309"/>
                <a:gd name="T74" fmla="*/ 70 w 71"/>
                <a:gd name="T75" fmla="*/ 34 h 309"/>
                <a:gd name="T76" fmla="*/ 71 w 71"/>
                <a:gd name="T77" fmla="*/ 27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309">
                  <a:moveTo>
                    <a:pt x="71" y="276"/>
                  </a:moveTo>
                  <a:lnTo>
                    <a:pt x="71" y="276"/>
                  </a:lnTo>
                  <a:lnTo>
                    <a:pt x="70" y="282"/>
                  </a:lnTo>
                  <a:lnTo>
                    <a:pt x="69" y="289"/>
                  </a:lnTo>
                  <a:lnTo>
                    <a:pt x="65" y="294"/>
                  </a:lnTo>
                  <a:lnTo>
                    <a:pt x="61" y="299"/>
                  </a:lnTo>
                  <a:lnTo>
                    <a:pt x="56" y="303"/>
                  </a:lnTo>
                  <a:lnTo>
                    <a:pt x="50" y="306"/>
                  </a:lnTo>
                  <a:lnTo>
                    <a:pt x="44" y="308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29" y="308"/>
                  </a:lnTo>
                  <a:lnTo>
                    <a:pt x="23" y="306"/>
                  </a:lnTo>
                  <a:lnTo>
                    <a:pt x="17" y="304"/>
                  </a:lnTo>
                  <a:lnTo>
                    <a:pt x="13" y="299"/>
                  </a:lnTo>
                  <a:lnTo>
                    <a:pt x="8" y="294"/>
                  </a:lnTo>
                  <a:lnTo>
                    <a:pt x="5" y="289"/>
                  </a:lnTo>
                  <a:lnTo>
                    <a:pt x="3" y="282"/>
                  </a:lnTo>
                  <a:lnTo>
                    <a:pt x="1" y="27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4"/>
                  </a:lnTo>
                  <a:lnTo>
                    <a:pt x="54" y="7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71" y="276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95"/>
            <p:cNvSpPr>
              <a:spLocks/>
            </p:cNvSpPr>
            <p:nvPr/>
          </p:nvSpPr>
          <p:spPr bwMode="auto">
            <a:xfrm flipH="1">
              <a:off x="9594978" y="3470964"/>
              <a:ext cx="74906" cy="274567"/>
            </a:xfrm>
            <a:custGeom>
              <a:avLst/>
              <a:gdLst>
                <a:gd name="T0" fmla="*/ 71 w 71"/>
                <a:gd name="T1" fmla="*/ 276 h 309"/>
                <a:gd name="T2" fmla="*/ 71 w 71"/>
                <a:gd name="T3" fmla="*/ 276 h 309"/>
                <a:gd name="T4" fmla="*/ 70 w 71"/>
                <a:gd name="T5" fmla="*/ 282 h 309"/>
                <a:gd name="T6" fmla="*/ 69 w 71"/>
                <a:gd name="T7" fmla="*/ 289 h 309"/>
                <a:gd name="T8" fmla="*/ 65 w 71"/>
                <a:gd name="T9" fmla="*/ 294 h 309"/>
                <a:gd name="T10" fmla="*/ 61 w 71"/>
                <a:gd name="T11" fmla="*/ 299 h 309"/>
                <a:gd name="T12" fmla="*/ 56 w 71"/>
                <a:gd name="T13" fmla="*/ 303 h 309"/>
                <a:gd name="T14" fmla="*/ 50 w 71"/>
                <a:gd name="T15" fmla="*/ 306 h 309"/>
                <a:gd name="T16" fmla="*/ 44 w 71"/>
                <a:gd name="T17" fmla="*/ 308 h 309"/>
                <a:gd name="T18" fmla="*/ 36 w 71"/>
                <a:gd name="T19" fmla="*/ 309 h 309"/>
                <a:gd name="T20" fmla="*/ 36 w 71"/>
                <a:gd name="T21" fmla="*/ 309 h 309"/>
                <a:gd name="T22" fmla="*/ 29 w 71"/>
                <a:gd name="T23" fmla="*/ 308 h 309"/>
                <a:gd name="T24" fmla="*/ 23 w 71"/>
                <a:gd name="T25" fmla="*/ 306 h 309"/>
                <a:gd name="T26" fmla="*/ 17 w 71"/>
                <a:gd name="T27" fmla="*/ 304 h 309"/>
                <a:gd name="T28" fmla="*/ 13 w 71"/>
                <a:gd name="T29" fmla="*/ 299 h 309"/>
                <a:gd name="T30" fmla="*/ 8 w 71"/>
                <a:gd name="T31" fmla="*/ 294 h 309"/>
                <a:gd name="T32" fmla="*/ 5 w 71"/>
                <a:gd name="T33" fmla="*/ 289 h 309"/>
                <a:gd name="T34" fmla="*/ 3 w 71"/>
                <a:gd name="T35" fmla="*/ 282 h 309"/>
                <a:gd name="T36" fmla="*/ 1 w 71"/>
                <a:gd name="T37" fmla="*/ 276 h 309"/>
                <a:gd name="T38" fmla="*/ 0 w 71"/>
                <a:gd name="T39" fmla="*/ 34 h 309"/>
                <a:gd name="T40" fmla="*/ 0 w 71"/>
                <a:gd name="T41" fmla="*/ 34 h 309"/>
                <a:gd name="T42" fmla="*/ 1 w 71"/>
                <a:gd name="T43" fmla="*/ 27 h 309"/>
                <a:gd name="T44" fmla="*/ 4 w 71"/>
                <a:gd name="T45" fmla="*/ 21 h 309"/>
                <a:gd name="T46" fmla="*/ 7 w 71"/>
                <a:gd name="T47" fmla="*/ 15 h 309"/>
                <a:gd name="T48" fmla="*/ 10 w 71"/>
                <a:gd name="T49" fmla="*/ 11 h 309"/>
                <a:gd name="T50" fmla="*/ 16 w 71"/>
                <a:gd name="T51" fmla="*/ 7 h 309"/>
                <a:gd name="T52" fmla="*/ 22 w 71"/>
                <a:gd name="T53" fmla="*/ 4 h 309"/>
                <a:gd name="T54" fmla="*/ 28 w 71"/>
                <a:gd name="T55" fmla="*/ 1 h 309"/>
                <a:gd name="T56" fmla="*/ 35 w 71"/>
                <a:gd name="T57" fmla="*/ 0 h 309"/>
                <a:gd name="T58" fmla="*/ 35 w 71"/>
                <a:gd name="T59" fmla="*/ 0 h 309"/>
                <a:gd name="T60" fmla="*/ 42 w 71"/>
                <a:gd name="T61" fmla="*/ 1 h 309"/>
                <a:gd name="T62" fmla="*/ 49 w 71"/>
                <a:gd name="T63" fmla="*/ 4 h 309"/>
                <a:gd name="T64" fmla="*/ 54 w 71"/>
                <a:gd name="T65" fmla="*/ 7 h 309"/>
                <a:gd name="T66" fmla="*/ 60 w 71"/>
                <a:gd name="T67" fmla="*/ 10 h 309"/>
                <a:gd name="T68" fmla="*/ 64 w 71"/>
                <a:gd name="T69" fmla="*/ 15 h 309"/>
                <a:gd name="T70" fmla="*/ 66 w 71"/>
                <a:gd name="T71" fmla="*/ 21 h 309"/>
                <a:gd name="T72" fmla="*/ 69 w 71"/>
                <a:gd name="T73" fmla="*/ 27 h 309"/>
                <a:gd name="T74" fmla="*/ 70 w 71"/>
                <a:gd name="T75" fmla="*/ 34 h 309"/>
                <a:gd name="T76" fmla="*/ 71 w 71"/>
                <a:gd name="T77" fmla="*/ 27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" h="309">
                  <a:moveTo>
                    <a:pt x="71" y="276"/>
                  </a:moveTo>
                  <a:lnTo>
                    <a:pt x="71" y="276"/>
                  </a:lnTo>
                  <a:lnTo>
                    <a:pt x="70" y="282"/>
                  </a:lnTo>
                  <a:lnTo>
                    <a:pt x="69" y="289"/>
                  </a:lnTo>
                  <a:lnTo>
                    <a:pt x="65" y="294"/>
                  </a:lnTo>
                  <a:lnTo>
                    <a:pt x="61" y="299"/>
                  </a:lnTo>
                  <a:lnTo>
                    <a:pt x="56" y="303"/>
                  </a:lnTo>
                  <a:lnTo>
                    <a:pt x="50" y="306"/>
                  </a:lnTo>
                  <a:lnTo>
                    <a:pt x="44" y="308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29" y="308"/>
                  </a:lnTo>
                  <a:lnTo>
                    <a:pt x="23" y="306"/>
                  </a:lnTo>
                  <a:lnTo>
                    <a:pt x="17" y="304"/>
                  </a:lnTo>
                  <a:lnTo>
                    <a:pt x="13" y="299"/>
                  </a:lnTo>
                  <a:lnTo>
                    <a:pt x="8" y="294"/>
                  </a:lnTo>
                  <a:lnTo>
                    <a:pt x="5" y="289"/>
                  </a:lnTo>
                  <a:lnTo>
                    <a:pt x="3" y="282"/>
                  </a:lnTo>
                  <a:lnTo>
                    <a:pt x="1" y="27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9" y="4"/>
                  </a:lnTo>
                  <a:lnTo>
                    <a:pt x="54" y="7"/>
                  </a:lnTo>
                  <a:lnTo>
                    <a:pt x="60" y="10"/>
                  </a:lnTo>
                  <a:lnTo>
                    <a:pt x="64" y="15"/>
                  </a:lnTo>
                  <a:lnTo>
                    <a:pt x="66" y="21"/>
                  </a:lnTo>
                  <a:lnTo>
                    <a:pt x="69" y="27"/>
                  </a:lnTo>
                  <a:lnTo>
                    <a:pt x="70" y="34"/>
                  </a:lnTo>
                  <a:lnTo>
                    <a:pt x="71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6"/>
            <p:cNvSpPr>
              <a:spLocks/>
            </p:cNvSpPr>
            <p:nvPr/>
          </p:nvSpPr>
          <p:spPr bwMode="auto">
            <a:xfrm flipH="1">
              <a:off x="9445165" y="3202637"/>
              <a:ext cx="106117" cy="249606"/>
            </a:xfrm>
            <a:custGeom>
              <a:avLst/>
              <a:gdLst>
                <a:gd name="T0" fmla="*/ 101 w 101"/>
                <a:gd name="T1" fmla="*/ 276 h 277"/>
                <a:gd name="T2" fmla="*/ 101 w 101"/>
                <a:gd name="T3" fmla="*/ 276 h 277"/>
                <a:gd name="T4" fmla="*/ 95 w 101"/>
                <a:gd name="T5" fmla="*/ 271 h 277"/>
                <a:gd name="T6" fmla="*/ 88 w 101"/>
                <a:gd name="T7" fmla="*/ 266 h 277"/>
                <a:gd name="T8" fmla="*/ 80 w 101"/>
                <a:gd name="T9" fmla="*/ 257 h 277"/>
                <a:gd name="T10" fmla="*/ 73 w 101"/>
                <a:gd name="T11" fmla="*/ 244 h 277"/>
                <a:gd name="T12" fmla="*/ 69 w 101"/>
                <a:gd name="T13" fmla="*/ 237 h 277"/>
                <a:gd name="T14" fmla="*/ 67 w 101"/>
                <a:gd name="T15" fmla="*/ 228 h 277"/>
                <a:gd name="T16" fmla="*/ 65 w 101"/>
                <a:gd name="T17" fmla="*/ 219 h 277"/>
                <a:gd name="T18" fmla="*/ 62 w 101"/>
                <a:gd name="T19" fmla="*/ 209 h 277"/>
                <a:gd name="T20" fmla="*/ 61 w 101"/>
                <a:gd name="T21" fmla="*/ 197 h 277"/>
                <a:gd name="T22" fmla="*/ 61 w 101"/>
                <a:gd name="T23" fmla="*/ 184 h 277"/>
                <a:gd name="T24" fmla="*/ 61 w 101"/>
                <a:gd name="T25" fmla="*/ 184 h 277"/>
                <a:gd name="T26" fmla="*/ 62 w 101"/>
                <a:gd name="T27" fmla="*/ 133 h 277"/>
                <a:gd name="T28" fmla="*/ 62 w 101"/>
                <a:gd name="T29" fmla="*/ 90 h 277"/>
                <a:gd name="T30" fmla="*/ 61 w 101"/>
                <a:gd name="T31" fmla="*/ 49 h 277"/>
                <a:gd name="T32" fmla="*/ 61 w 101"/>
                <a:gd name="T33" fmla="*/ 49 h 277"/>
                <a:gd name="T34" fmla="*/ 61 w 101"/>
                <a:gd name="T35" fmla="*/ 41 h 277"/>
                <a:gd name="T36" fmla="*/ 60 w 101"/>
                <a:gd name="T37" fmla="*/ 35 h 277"/>
                <a:gd name="T38" fmla="*/ 59 w 101"/>
                <a:gd name="T39" fmla="*/ 26 h 277"/>
                <a:gd name="T40" fmla="*/ 56 w 101"/>
                <a:gd name="T41" fmla="*/ 17 h 277"/>
                <a:gd name="T42" fmla="*/ 53 w 101"/>
                <a:gd name="T43" fmla="*/ 13 h 277"/>
                <a:gd name="T44" fmla="*/ 50 w 101"/>
                <a:gd name="T45" fmla="*/ 10 h 277"/>
                <a:gd name="T46" fmla="*/ 47 w 101"/>
                <a:gd name="T47" fmla="*/ 7 h 277"/>
                <a:gd name="T48" fmla="*/ 42 w 101"/>
                <a:gd name="T49" fmla="*/ 3 h 277"/>
                <a:gd name="T50" fmla="*/ 38 w 101"/>
                <a:gd name="T51" fmla="*/ 1 h 277"/>
                <a:gd name="T52" fmla="*/ 32 w 101"/>
                <a:gd name="T53" fmla="*/ 0 h 277"/>
                <a:gd name="T54" fmla="*/ 32 w 101"/>
                <a:gd name="T55" fmla="*/ 0 h 277"/>
                <a:gd name="T56" fmla="*/ 22 w 101"/>
                <a:gd name="T57" fmla="*/ 0 h 277"/>
                <a:gd name="T58" fmla="*/ 18 w 101"/>
                <a:gd name="T59" fmla="*/ 1 h 277"/>
                <a:gd name="T60" fmla="*/ 14 w 101"/>
                <a:gd name="T61" fmla="*/ 2 h 277"/>
                <a:gd name="T62" fmla="*/ 12 w 101"/>
                <a:gd name="T63" fmla="*/ 3 h 277"/>
                <a:gd name="T64" fmla="*/ 10 w 101"/>
                <a:gd name="T65" fmla="*/ 6 h 277"/>
                <a:gd name="T66" fmla="*/ 6 w 101"/>
                <a:gd name="T67" fmla="*/ 11 h 277"/>
                <a:gd name="T68" fmla="*/ 4 w 101"/>
                <a:gd name="T69" fmla="*/ 19 h 277"/>
                <a:gd name="T70" fmla="*/ 4 w 101"/>
                <a:gd name="T71" fmla="*/ 27 h 277"/>
                <a:gd name="T72" fmla="*/ 2 w 101"/>
                <a:gd name="T73" fmla="*/ 49 h 277"/>
                <a:gd name="T74" fmla="*/ 2 w 101"/>
                <a:gd name="T75" fmla="*/ 49 h 277"/>
                <a:gd name="T76" fmla="*/ 1 w 101"/>
                <a:gd name="T77" fmla="*/ 82 h 277"/>
                <a:gd name="T78" fmla="*/ 0 w 101"/>
                <a:gd name="T79" fmla="*/ 105 h 277"/>
                <a:gd name="T80" fmla="*/ 0 w 101"/>
                <a:gd name="T81" fmla="*/ 130 h 277"/>
                <a:gd name="T82" fmla="*/ 2 w 101"/>
                <a:gd name="T83" fmla="*/ 156 h 277"/>
                <a:gd name="T84" fmla="*/ 4 w 101"/>
                <a:gd name="T85" fmla="*/ 183 h 277"/>
                <a:gd name="T86" fmla="*/ 9 w 101"/>
                <a:gd name="T87" fmla="*/ 209 h 277"/>
                <a:gd name="T88" fmla="*/ 14 w 101"/>
                <a:gd name="T89" fmla="*/ 233 h 277"/>
                <a:gd name="T90" fmla="*/ 14 w 101"/>
                <a:gd name="T91" fmla="*/ 233 h 277"/>
                <a:gd name="T92" fmla="*/ 18 w 101"/>
                <a:gd name="T93" fmla="*/ 240 h 277"/>
                <a:gd name="T94" fmla="*/ 21 w 101"/>
                <a:gd name="T95" fmla="*/ 246 h 277"/>
                <a:gd name="T96" fmla="*/ 25 w 101"/>
                <a:gd name="T97" fmla="*/ 252 h 277"/>
                <a:gd name="T98" fmla="*/ 30 w 101"/>
                <a:gd name="T99" fmla="*/ 257 h 277"/>
                <a:gd name="T100" fmla="*/ 35 w 101"/>
                <a:gd name="T101" fmla="*/ 261 h 277"/>
                <a:gd name="T102" fmla="*/ 41 w 101"/>
                <a:gd name="T103" fmla="*/ 265 h 277"/>
                <a:gd name="T104" fmla="*/ 55 w 101"/>
                <a:gd name="T105" fmla="*/ 270 h 277"/>
                <a:gd name="T106" fmla="*/ 67 w 101"/>
                <a:gd name="T107" fmla="*/ 274 h 277"/>
                <a:gd name="T108" fmla="*/ 80 w 101"/>
                <a:gd name="T109" fmla="*/ 276 h 277"/>
                <a:gd name="T110" fmla="*/ 92 w 101"/>
                <a:gd name="T111" fmla="*/ 277 h 277"/>
                <a:gd name="T112" fmla="*/ 101 w 101"/>
                <a:gd name="T113" fmla="*/ 276 h 277"/>
                <a:gd name="T114" fmla="*/ 101 w 101"/>
                <a:gd name="T115" fmla="*/ 27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277">
                  <a:moveTo>
                    <a:pt x="101" y="276"/>
                  </a:moveTo>
                  <a:lnTo>
                    <a:pt x="101" y="276"/>
                  </a:lnTo>
                  <a:lnTo>
                    <a:pt x="95" y="271"/>
                  </a:lnTo>
                  <a:lnTo>
                    <a:pt x="88" y="266"/>
                  </a:lnTo>
                  <a:lnTo>
                    <a:pt x="80" y="257"/>
                  </a:lnTo>
                  <a:lnTo>
                    <a:pt x="73" y="244"/>
                  </a:lnTo>
                  <a:lnTo>
                    <a:pt x="69" y="237"/>
                  </a:lnTo>
                  <a:lnTo>
                    <a:pt x="67" y="228"/>
                  </a:lnTo>
                  <a:lnTo>
                    <a:pt x="65" y="219"/>
                  </a:lnTo>
                  <a:lnTo>
                    <a:pt x="62" y="209"/>
                  </a:lnTo>
                  <a:lnTo>
                    <a:pt x="61" y="197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2" y="133"/>
                  </a:lnTo>
                  <a:lnTo>
                    <a:pt x="62" y="90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1"/>
                  </a:lnTo>
                  <a:lnTo>
                    <a:pt x="60" y="35"/>
                  </a:lnTo>
                  <a:lnTo>
                    <a:pt x="59" y="26"/>
                  </a:lnTo>
                  <a:lnTo>
                    <a:pt x="56" y="17"/>
                  </a:lnTo>
                  <a:lnTo>
                    <a:pt x="53" y="13"/>
                  </a:lnTo>
                  <a:lnTo>
                    <a:pt x="50" y="10"/>
                  </a:lnTo>
                  <a:lnTo>
                    <a:pt x="47" y="7"/>
                  </a:lnTo>
                  <a:lnTo>
                    <a:pt x="42" y="3"/>
                  </a:lnTo>
                  <a:lnTo>
                    <a:pt x="38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6" y="11"/>
                  </a:lnTo>
                  <a:lnTo>
                    <a:pt x="4" y="19"/>
                  </a:lnTo>
                  <a:lnTo>
                    <a:pt x="4" y="27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82"/>
                  </a:lnTo>
                  <a:lnTo>
                    <a:pt x="0" y="105"/>
                  </a:lnTo>
                  <a:lnTo>
                    <a:pt x="0" y="130"/>
                  </a:lnTo>
                  <a:lnTo>
                    <a:pt x="2" y="156"/>
                  </a:lnTo>
                  <a:lnTo>
                    <a:pt x="4" y="183"/>
                  </a:lnTo>
                  <a:lnTo>
                    <a:pt x="9" y="209"/>
                  </a:lnTo>
                  <a:lnTo>
                    <a:pt x="14" y="233"/>
                  </a:lnTo>
                  <a:lnTo>
                    <a:pt x="14" y="233"/>
                  </a:lnTo>
                  <a:lnTo>
                    <a:pt x="18" y="240"/>
                  </a:lnTo>
                  <a:lnTo>
                    <a:pt x="21" y="246"/>
                  </a:lnTo>
                  <a:lnTo>
                    <a:pt x="25" y="252"/>
                  </a:lnTo>
                  <a:lnTo>
                    <a:pt x="30" y="257"/>
                  </a:lnTo>
                  <a:lnTo>
                    <a:pt x="35" y="261"/>
                  </a:lnTo>
                  <a:lnTo>
                    <a:pt x="41" y="265"/>
                  </a:lnTo>
                  <a:lnTo>
                    <a:pt x="55" y="270"/>
                  </a:lnTo>
                  <a:lnTo>
                    <a:pt x="67" y="274"/>
                  </a:lnTo>
                  <a:lnTo>
                    <a:pt x="80" y="276"/>
                  </a:lnTo>
                  <a:lnTo>
                    <a:pt x="92" y="277"/>
                  </a:lnTo>
                  <a:lnTo>
                    <a:pt x="101" y="276"/>
                  </a:lnTo>
                  <a:lnTo>
                    <a:pt x="101" y="276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97"/>
            <p:cNvSpPr>
              <a:spLocks/>
            </p:cNvSpPr>
            <p:nvPr/>
          </p:nvSpPr>
          <p:spPr bwMode="auto">
            <a:xfrm flipH="1">
              <a:off x="9351532" y="3421042"/>
              <a:ext cx="549314" cy="193445"/>
            </a:xfrm>
            <a:custGeom>
              <a:avLst/>
              <a:gdLst>
                <a:gd name="T0" fmla="*/ 307 w 533"/>
                <a:gd name="T1" fmla="*/ 219 h 220"/>
                <a:gd name="T2" fmla="*/ 337 w 533"/>
                <a:gd name="T3" fmla="*/ 214 h 220"/>
                <a:gd name="T4" fmla="*/ 371 w 533"/>
                <a:gd name="T5" fmla="*/ 204 h 220"/>
                <a:gd name="T6" fmla="*/ 406 w 533"/>
                <a:gd name="T7" fmla="*/ 190 h 220"/>
                <a:gd name="T8" fmla="*/ 441 w 533"/>
                <a:gd name="T9" fmla="*/ 174 h 220"/>
                <a:gd name="T10" fmla="*/ 472 w 533"/>
                <a:gd name="T11" fmla="*/ 156 h 220"/>
                <a:gd name="T12" fmla="*/ 498 w 533"/>
                <a:gd name="T13" fmla="*/ 136 h 220"/>
                <a:gd name="T14" fmla="*/ 517 w 533"/>
                <a:gd name="T15" fmla="*/ 117 h 220"/>
                <a:gd name="T16" fmla="*/ 526 w 533"/>
                <a:gd name="T17" fmla="*/ 98 h 220"/>
                <a:gd name="T18" fmla="*/ 532 w 533"/>
                <a:gd name="T19" fmla="*/ 71 h 220"/>
                <a:gd name="T20" fmla="*/ 533 w 533"/>
                <a:gd name="T21" fmla="*/ 54 h 220"/>
                <a:gd name="T22" fmla="*/ 526 w 533"/>
                <a:gd name="T23" fmla="*/ 39 h 220"/>
                <a:gd name="T24" fmla="*/ 509 w 533"/>
                <a:gd name="T25" fmla="*/ 18 h 220"/>
                <a:gd name="T26" fmla="*/ 507 w 533"/>
                <a:gd name="T27" fmla="*/ 17 h 220"/>
                <a:gd name="T28" fmla="*/ 484 w 533"/>
                <a:gd name="T29" fmla="*/ 13 h 220"/>
                <a:gd name="T30" fmla="*/ 427 w 533"/>
                <a:gd name="T31" fmla="*/ 8 h 220"/>
                <a:gd name="T32" fmla="*/ 261 w 533"/>
                <a:gd name="T33" fmla="*/ 1 h 220"/>
                <a:gd name="T34" fmla="*/ 97 w 533"/>
                <a:gd name="T35" fmla="*/ 0 h 220"/>
                <a:gd name="T36" fmla="*/ 27 w 533"/>
                <a:gd name="T37" fmla="*/ 2 h 220"/>
                <a:gd name="T38" fmla="*/ 21 w 533"/>
                <a:gd name="T39" fmla="*/ 3 h 220"/>
                <a:gd name="T40" fmla="*/ 12 w 533"/>
                <a:gd name="T41" fmla="*/ 17 h 220"/>
                <a:gd name="T42" fmla="*/ 3 w 533"/>
                <a:gd name="T43" fmla="*/ 35 h 220"/>
                <a:gd name="T44" fmla="*/ 1 w 533"/>
                <a:gd name="T45" fmla="*/ 45 h 220"/>
                <a:gd name="T46" fmla="*/ 1 w 533"/>
                <a:gd name="T47" fmla="*/ 58 h 220"/>
                <a:gd name="T48" fmla="*/ 4 w 533"/>
                <a:gd name="T49" fmla="*/ 75 h 220"/>
                <a:gd name="T50" fmla="*/ 13 w 533"/>
                <a:gd name="T51" fmla="*/ 93 h 220"/>
                <a:gd name="T52" fmla="*/ 18 w 533"/>
                <a:gd name="T53" fmla="*/ 101 h 220"/>
                <a:gd name="T54" fmla="*/ 36 w 533"/>
                <a:gd name="T55" fmla="*/ 122 h 220"/>
                <a:gd name="T56" fmla="*/ 68 w 533"/>
                <a:gd name="T57" fmla="*/ 148 h 220"/>
                <a:gd name="T58" fmla="*/ 108 w 533"/>
                <a:gd name="T59" fmla="*/ 171 h 220"/>
                <a:gd name="T60" fmla="*/ 150 w 533"/>
                <a:gd name="T61" fmla="*/ 190 h 220"/>
                <a:gd name="T62" fmla="*/ 195 w 533"/>
                <a:gd name="T63" fmla="*/ 204 h 220"/>
                <a:gd name="T64" fmla="*/ 238 w 533"/>
                <a:gd name="T65" fmla="*/ 215 h 220"/>
                <a:gd name="T66" fmla="*/ 276 w 533"/>
                <a:gd name="T67" fmla="*/ 220 h 220"/>
                <a:gd name="T68" fmla="*/ 307 w 533"/>
                <a:gd name="T69" fmla="*/ 2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3" h="220">
                  <a:moveTo>
                    <a:pt x="307" y="219"/>
                  </a:moveTo>
                  <a:lnTo>
                    <a:pt x="307" y="219"/>
                  </a:lnTo>
                  <a:lnTo>
                    <a:pt x="322" y="217"/>
                  </a:lnTo>
                  <a:lnTo>
                    <a:pt x="337" y="214"/>
                  </a:lnTo>
                  <a:lnTo>
                    <a:pt x="353" y="210"/>
                  </a:lnTo>
                  <a:lnTo>
                    <a:pt x="371" y="204"/>
                  </a:lnTo>
                  <a:lnTo>
                    <a:pt x="388" y="198"/>
                  </a:lnTo>
                  <a:lnTo>
                    <a:pt x="406" y="190"/>
                  </a:lnTo>
                  <a:lnTo>
                    <a:pt x="423" y="183"/>
                  </a:lnTo>
                  <a:lnTo>
                    <a:pt x="441" y="174"/>
                  </a:lnTo>
                  <a:lnTo>
                    <a:pt x="456" y="164"/>
                  </a:lnTo>
                  <a:lnTo>
                    <a:pt x="472" y="156"/>
                  </a:lnTo>
                  <a:lnTo>
                    <a:pt x="486" y="146"/>
                  </a:lnTo>
                  <a:lnTo>
                    <a:pt x="498" y="136"/>
                  </a:lnTo>
                  <a:lnTo>
                    <a:pt x="509" y="126"/>
                  </a:lnTo>
                  <a:lnTo>
                    <a:pt x="517" y="117"/>
                  </a:lnTo>
                  <a:lnTo>
                    <a:pt x="524" y="107"/>
                  </a:lnTo>
                  <a:lnTo>
                    <a:pt x="526" y="98"/>
                  </a:lnTo>
                  <a:lnTo>
                    <a:pt x="526" y="98"/>
                  </a:lnTo>
                  <a:lnTo>
                    <a:pt x="532" y="71"/>
                  </a:lnTo>
                  <a:lnTo>
                    <a:pt x="533" y="62"/>
                  </a:lnTo>
                  <a:lnTo>
                    <a:pt x="533" y="54"/>
                  </a:lnTo>
                  <a:lnTo>
                    <a:pt x="530" y="47"/>
                  </a:lnTo>
                  <a:lnTo>
                    <a:pt x="526" y="39"/>
                  </a:lnTo>
                  <a:lnTo>
                    <a:pt x="519" y="30"/>
                  </a:lnTo>
                  <a:lnTo>
                    <a:pt x="509" y="18"/>
                  </a:lnTo>
                  <a:lnTo>
                    <a:pt x="509" y="18"/>
                  </a:lnTo>
                  <a:lnTo>
                    <a:pt x="507" y="17"/>
                  </a:lnTo>
                  <a:lnTo>
                    <a:pt x="501" y="15"/>
                  </a:lnTo>
                  <a:lnTo>
                    <a:pt x="484" y="13"/>
                  </a:lnTo>
                  <a:lnTo>
                    <a:pt x="459" y="10"/>
                  </a:lnTo>
                  <a:lnTo>
                    <a:pt x="427" y="8"/>
                  </a:lnTo>
                  <a:lnTo>
                    <a:pt x="349" y="4"/>
                  </a:lnTo>
                  <a:lnTo>
                    <a:pt x="261" y="1"/>
                  </a:lnTo>
                  <a:lnTo>
                    <a:pt x="174" y="0"/>
                  </a:lnTo>
                  <a:lnTo>
                    <a:pt x="97" y="0"/>
                  </a:lnTo>
                  <a:lnTo>
                    <a:pt x="42" y="1"/>
                  </a:lnTo>
                  <a:lnTo>
                    <a:pt x="27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2" y="17"/>
                  </a:lnTo>
                  <a:lnTo>
                    <a:pt x="7" y="25"/>
                  </a:lnTo>
                  <a:lnTo>
                    <a:pt x="3" y="35"/>
                  </a:lnTo>
                  <a:lnTo>
                    <a:pt x="1" y="40"/>
                  </a:lnTo>
                  <a:lnTo>
                    <a:pt x="1" y="45"/>
                  </a:lnTo>
                  <a:lnTo>
                    <a:pt x="0" y="52"/>
                  </a:lnTo>
                  <a:lnTo>
                    <a:pt x="1" y="58"/>
                  </a:lnTo>
                  <a:lnTo>
                    <a:pt x="2" y="66"/>
                  </a:lnTo>
                  <a:lnTo>
                    <a:pt x="4" y="75"/>
                  </a:lnTo>
                  <a:lnTo>
                    <a:pt x="9" y="83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8" y="101"/>
                  </a:lnTo>
                  <a:lnTo>
                    <a:pt x="23" y="107"/>
                  </a:lnTo>
                  <a:lnTo>
                    <a:pt x="36" y="122"/>
                  </a:lnTo>
                  <a:lnTo>
                    <a:pt x="51" y="135"/>
                  </a:lnTo>
                  <a:lnTo>
                    <a:pt x="68" y="148"/>
                  </a:lnTo>
                  <a:lnTo>
                    <a:pt x="87" y="160"/>
                  </a:lnTo>
                  <a:lnTo>
                    <a:pt x="108" y="171"/>
                  </a:lnTo>
                  <a:lnTo>
                    <a:pt x="129" y="180"/>
                  </a:lnTo>
                  <a:lnTo>
                    <a:pt x="150" y="190"/>
                  </a:lnTo>
                  <a:lnTo>
                    <a:pt x="173" y="198"/>
                  </a:lnTo>
                  <a:lnTo>
                    <a:pt x="195" y="204"/>
                  </a:lnTo>
                  <a:lnTo>
                    <a:pt x="216" y="211"/>
                  </a:lnTo>
                  <a:lnTo>
                    <a:pt x="238" y="215"/>
                  </a:lnTo>
                  <a:lnTo>
                    <a:pt x="258" y="218"/>
                  </a:lnTo>
                  <a:lnTo>
                    <a:pt x="276" y="220"/>
                  </a:lnTo>
                  <a:lnTo>
                    <a:pt x="293" y="220"/>
                  </a:lnTo>
                  <a:lnTo>
                    <a:pt x="307" y="219"/>
                  </a:lnTo>
                  <a:lnTo>
                    <a:pt x="307" y="219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98"/>
            <p:cNvSpPr>
              <a:spLocks/>
            </p:cNvSpPr>
            <p:nvPr/>
          </p:nvSpPr>
          <p:spPr bwMode="auto">
            <a:xfrm flipH="1">
              <a:off x="9357774" y="3327440"/>
              <a:ext cx="536829" cy="255847"/>
            </a:xfrm>
            <a:custGeom>
              <a:avLst/>
              <a:gdLst>
                <a:gd name="T0" fmla="*/ 297 w 516"/>
                <a:gd name="T1" fmla="*/ 284 h 287"/>
                <a:gd name="T2" fmla="*/ 367 w 516"/>
                <a:gd name="T3" fmla="*/ 257 h 287"/>
                <a:gd name="T4" fmla="*/ 427 w 516"/>
                <a:gd name="T5" fmla="*/ 229 h 287"/>
                <a:gd name="T6" fmla="*/ 465 w 516"/>
                <a:gd name="T7" fmla="*/ 208 h 287"/>
                <a:gd name="T8" fmla="*/ 496 w 516"/>
                <a:gd name="T9" fmla="*/ 185 h 287"/>
                <a:gd name="T10" fmla="*/ 511 w 516"/>
                <a:gd name="T11" fmla="*/ 169 h 287"/>
                <a:gd name="T12" fmla="*/ 516 w 516"/>
                <a:gd name="T13" fmla="*/ 158 h 287"/>
                <a:gd name="T14" fmla="*/ 516 w 516"/>
                <a:gd name="T15" fmla="*/ 153 h 287"/>
                <a:gd name="T16" fmla="*/ 514 w 516"/>
                <a:gd name="T17" fmla="*/ 141 h 287"/>
                <a:gd name="T18" fmla="*/ 506 w 516"/>
                <a:gd name="T19" fmla="*/ 129 h 287"/>
                <a:gd name="T20" fmla="*/ 492 w 516"/>
                <a:gd name="T21" fmla="*/ 117 h 287"/>
                <a:gd name="T22" fmla="*/ 455 w 516"/>
                <a:gd name="T23" fmla="*/ 91 h 287"/>
                <a:gd name="T24" fmla="*/ 407 w 516"/>
                <a:gd name="T25" fmla="*/ 65 h 287"/>
                <a:gd name="T26" fmla="*/ 353 w 516"/>
                <a:gd name="T27" fmla="*/ 41 h 287"/>
                <a:gd name="T28" fmla="*/ 301 w 516"/>
                <a:gd name="T29" fmla="*/ 22 h 287"/>
                <a:gd name="T30" fmla="*/ 253 w 516"/>
                <a:gd name="T31" fmla="*/ 7 h 287"/>
                <a:gd name="T32" fmla="*/ 218 w 516"/>
                <a:gd name="T33" fmla="*/ 0 h 287"/>
                <a:gd name="T34" fmla="*/ 206 w 516"/>
                <a:gd name="T35" fmla="*/ 0 h 287"/>
                <a:gd name="T36" fmla="*/ 182 w 516"/>
                <a:gd name="T37" fmla="*/ 7 h 287"/>
                <a:gd name="T38" fmla="*/ 148 w 516"/>
                <a:gd name="T39" fmla="*/ 19 h 287"/>
                <a:gd name="T40" fmla="*/ 111 w 516"/>
                <a:gd name="T41" fmla="*/ 36 h 287"/>
                <a:gd name="T42" fmla="*/ 74 w 516"/>
                <a:gd name="T43" fmla="*/ 57 h 287"/>
                <a:gd name="T44" fmla="*/ 41 w 516"/>
                <a:gd name="T45" fmla="*/ 79 h 287"/>
                <a:gd name="T46" fmla="*/ 16 w 516"/>
                <a:gd name="T47" fmla="*/ 103 h 287"/>
                <a:gd name="T48" fmla="*/ 3 w 516"/>
                <a:gd name="T49" fmla="*/ 120 h 287"/>
                <a:gd name="T50" fmla="*/ 0 w 516"/>
                <a:gd name="T51" fmla="*/ 131 h 287"/>
                <a:gd name="T52" fmla="*/ 1 w 516"/>
                <a:gd name="T53" fmla="*/ 142 h 287"/>
                <a:gd name="T54" fmla="*/ 3 w 516"/>
                <a:gd name="T55" fmla="*/ 147 h 287"/>
                <a:gd name="T56" fmla="*/ 26 w 516"/>
                <a:gd name="T57" fmla="*/ 176 h 287"/>
                <a:gd name="T58" fmla="*/ 56 w 516"/>
                <a:gd name="T59" fmla="*/ 205 h 287"/>
                <a:gd name="T60" fmla="*/ 93 w 516"/>
                <a:gd name="T61" fmla="*/ 229 h 287"/>
                <a:gd name="T62" fmla="*/ 135 w 516"/>
                <a:gd name="T63" fmla="*/ 251 h 287"/>
                <a:gd name="T64" fmla="*/ 178 w 516"/>
                <a:gd name="T65" fmla="*/ 268 h 287"/>
                <a:gd name="T66" fmla="*/ 221 w 516"/>
                <a:gd name="T67" fmla="*/ 280 h 287"/>
                <a:gd name="T68" fmla="*/ 262 w 516"/>
                <a:gd name="T69" fmla="*/ 286 h 287"/>
                <a:gd name="T70" fmla="*/ 297 w 516"/>
                <a:gd name="T71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6" h="287">
                  <a:moveTo>
                    <a:pt x="297" y="284"/>
                  </a:moveTo>
                  <a:lnTo>
                    <a:pt x="297" y="284"/>
                  </a:lnTo>
                  <a:lnTo>
                    <a:pt x="332" y="272"/>
                  </a:lnTo>
                  <a:lnTo>
                    <a:pt x="367" y="257"/>
                  </a:lnTo>
                  <a:lnTo>
                    <a:pt x="407" y="240"/>
                  </a:lnTo>
                  <a:lnTo>
                    <a:pt x="427" y="229"/>
                  </a:lnTo>
                  <a:lnTo>
                    <a:pt x="446" y="219"/>
                  </a:lnTo>
                  <a:lnTo>
                    <a:pt x="465" y="208"/>
                  </a:lnTo>
                  <a:lnTo>
                    <a:pt x="482" y="197"/>
                  </a:lnTo>
                  <a:lnTo>
                    <a:pt x="496" y="185"/>
                  </a:lnTo>
                  <a:lnTo>
                    <a:pt x="507" y="174"/>
                  </a:lnTo>
                  <a:lnTo>
                    <a:pt x="511" y="169"/>
                  </a:lnTo>
                  <a:lnTo>
                    <a:pt x="514" y="164"/>
                  </a:lnTo>
                  <a:lnTo>
                    <a:pt x="516" y="158"/>
                  </a:lnTo>
                  <a:lnTo>
                    <a:pt x="516" y="153"/>
                  </a:lnTo>
                  <a:lnTo>
                    <a:pt x="516" y="153"/>
                  </a:lnTo>
                  <a:lnTo>
                    <a:pt x="516" y="147"/>
                  </a:lnTo>
                  <a:lnTo>
                    <a:pt x="514" y="141"/>
                  </a:lnTo>
                  <a:lnTo>
                    <a:pt x="510" y="135"/>
                  </a:lnTo>
                  <a:lnTo>
                    <a:pt x="506" y="129"/>
                  </a:lnTo>
                  <a:lnTo>
                    <a:pt x="499" y="124"/>
                  </a:lnTo>
                  <a:lnTo>
                    <a:pt x="492" y="117"/>
                  </a:lnTo>
                  <a:lnTo>
                    <a:pt x="476" y="104"/>
                  </a:lnTo>
                  <a:lnTo>
                    <a:pt x="455" y="91"/>
                  </a:lnTo>
                  <a:lnTo>
                    <a:pt x="432" y="78"/>
                  </a:lnTo>
                  <a:lnTo>
                    <a:pt x="407" y="65"/>
                  </a:lnTo>
                  <a:lnTo>
                    <a:pt x="380" y="53"/>
                  </a:lnTo>
                  <a:lnTo>
                    <a:pt x="353" y="41"/>
                  </a:lnTo>
                  <a:lnTo>
                    <a:pt x="326" y="31"/>
                  </a:lnTo>
                  <a:lnTo>
                    <a:pt x="301" y="22"/>
                  </a:lnTo>
                  <a:lnTo>
                    <a:pt x="276" y="13"/>
                  </a:lnTo>
                  <a:lnTo>
                    <a:pt x="253" y="7"/>
                  </a:lnTo>
                  <a:lnTo>
                    <a:pt x="234" y="3"/>
                  </a:lnTo>
                  <a:lnTo>
                    <a:pt x="218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5" y="3"/>
                  </a:lnTo>
                  <a:lnTo>
                    <a:pt x="182" y="7"/>
                  </a:lnTo>
                  <a:lnTo>
                    <a:pt x="166" y="12"/>
                  </a:lnTo>
                  <a:lnTo>
                    <a:pt x="148" y="19"/>
                  </a:lnTo>
                  <a:lnTo>
                    <a:pt x="130" y="27"/>
                  </a:lnTo>
                  <a:lnTo>
                    <a:pt x="111" y="36"/>
                  </a:lnTo>
                  <a:lnTo>
                    <a:pt x="93" y="46"/>
                  </a:lnTo>
                  <a:lnTo>
                    <a:pt x="74" y="57"/>
                  </a:lnTo>
                  <a:lnTo>
                    <a:pt x="57" y="67"/>
                  </a:lnTo>
                  <a:lnTo>
                    <a:pt x="41" y="79"/>
                  </a:lnTo>
                  <a:lnTo>
                    <a:pt x="27" y="91"/>
                  </a:lnTo>
                  <a:lnTo>
                    <a:pt x="16" y="103"/>
                  </a:lnTo>
                  <a:lnTo>
                    <a:pt x="7" y="115"/>
                  </a:lnTo>
                  <a:lnTo>
                    <a:pt x="3" y="120"/>
                  </a:lnTo>
                  <a:lnTo>
                    <a:pt x="1" y="126"/>
                  </a:lnTo>
                  <a:lnTo>
                    <a:pt x="0" y="131"/>
                  </a:lnTo>
                  <a:lnTo>
                    <a:pt x="0" y="137"/>
                  </a:lnTo>
                  <a:lnTo>
                    <a:pt x="1" y="142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13" y="162"/>
                  </a:lnTo>
                  <a:lnTo>
                    <a:pt x="26" y="176"/>
                  </a:lnTo>
                  <a:lnTo>
                    <a:pt x="39" y="192"/>
                  </a:lnTo>
                  <a:lnTo>
                    <a:pt x="56" y="205"/>
                  </a:lnTo>
                  <a:lnTo>
                    <a:pt x="74" y="218"/>
                  </a:lnTo>
                  <a:lnTo>
                    <a:pt x="93" y="229"/>
                  </a:lnTo>
                  <a:lnTo>
                    <a:pt x="113" y="241"/>
                  </a:lnTo>
                  <a:lnTo>
                    <a:pt x="135" y="251"/>
                  </a:lnTo>
                  <a:lnTo>
                    <a:pt x="157" y="261"/>
                  </a:lnTo>
                  <a:lnTo>
                    <a:pt x="178" y="268"/>
                  </a:lnTo>
                  <a:lnTo>
                    <a:pt x="200" y="275"/>
                  </a:lnTo>
                  <a:lnTo>
                    <a:pt x="221" y="280"/>
                  </a:lnTo>
                  <a:lnTo>
                    <a:pt x="242" y="284"/>
                  </a:lnTo>
                  <a:lnTo>
                    <a:pt x="262" y="286"/>
                  </a:lnTo>
                  <a:lnTo>
                    <a:pt x="280" y="287"/>
                  </a:lnTo>
                  <a:lnTo>
                    <a:pt x="297" y="284"/>
                  </a:lnTo>
                  <a:lnTo>
                    <a:pt x="297" y="284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99"/>
            <p:cNvSpPr>
              <a:spLocks/>
            </p:cNvSpPr>
            <p:nvPr/>
          </p:nvSpPr>
          <p:spPr bwMode="auto">
            <a:xfrm flipH="1">
              <a:off x="9314079" y="3065353"/>
              <a:ext cx="368290" cy="262087"/>
            </a:xfrm>
            <a:custGeom>
              <a:avLst/>
              <a:gdLst>
                <a:gd name="T0" fmla="*/ 326 w 356"/>
                <a:gd name="T1" fmla="*/ 114 h 300"/>
                <a:gd name="T2" fmla="*/ 313 w 356"/>
                <a:gd name="T3" fmla="*/ 100 h 300"/>
                <a:gd name="T4" fmla="*/ 288 w 356"/>
                <a:gd name="T5" fmla="*/ 81 h 300"/>
                <a:gd name="T6" fmla="*/ 216 w 356"/>
                <a:gd name="T7" fmla="*/ 43 h 300"/>
                <a:gd name="T8" fmla="*/ 177 w 356"/>
                <a:gd name="T9" fmla="*/ 25 h 300"/>
                <a:gd name="T10" fmla="*/ 138 w 356"/>
                <a:gd name="T11" fmla="*/ 10 h 300"/>
                <a:gd name="T12" fmla="*/ 103 w 356"/>
                <a:gd name="T13" fmla="*/ 1 h 300"/>
                <a:gd name="T14" fmla="*/ 76 w 356"/>
                <a:gd name="T15" fmla="*/ 0 h 300"/>
                <a:gd name="T16" fmla="*/ 57 w 356"/>
                <a:gd name="T17" fmla="*/ 1 h 300"/>
                <a:gd name="T18" fmla="*/ 38 w 356"/>
                <a:gd name="T19" fmla="*/ 6 h 300"/>
                <a:gd name="T20" fmla="*/ 20 w 356"/>
                <a:gd name="T21" fmla="*/ 19 h 300"/>
                <a:gd name="T22" fmla="*/ 3 w 356"/>
                <a:gd name="T23" fmla="*/ 43 h 300"/>
                <a:gd name="T24" fmla="*/ 1 w 356"/>
                <a:gd name="T25" fmla="*/ 48 h 300"/>
                <a:gd name="T26" fmla="*/ 0 w 356"/>
                <a:gd name="T27" fmla="*/ 63 h 300"/>
                <a:gd name="T28" fmla="*/ 4 w 356"/>
                <a:gd name="T29" fmla="*/ 90 h 300"/>
                <a:gd name="T30" fmla="*/ 19 w 356"/>
                <a:gd name="T31" fmla="*/ 133 h 300"/>
                <a:gd name="T32" fmla="*/ 40 w 356"/>
                <a:gd name="T33" fmla="*/ 175 h 300"/>
                <a:gd name="T34" fmla="*/ 52 w 356"/>
                <a:gd name="T35" fmla="*/ 195 h 300"/>
                <a:gd name="T36" fmla="*/ 67 w 356"/>
                <a:gd name="T37" fmla="*/ 213 h 300"/>
                <a:gd name="T38" fmla="*/ 91 w 356"/>
                <a:gd name="T39" fmla="*/ 233 h 300"/>
                <a:gd name="T40" fmla="*/ 120 w 356"/>
                <a:gd name="T41" fmla="*/ 252 h 300"/>
                <a:gd name="T42" fmla="*/ 153 w 356"/>
                <a:gd name="T43" fmla="*/ 269 h 300"/>
                <a:gd name="T44" fmla="*/ 188 w 356"/>
                <a:gd name="T45" fmla="*/ 284 h 300"/>
                <a:gd name="T46" fmla="*/ 224 w 356"/>
                <a:gd name="T47" fmla="*/ 295 h 300"/>
                <a:gd name="T48" fmla="*/ 259 w 356"/>
                <a:gd name="T49" fmla="*/ 300 h 300"/>
                <a:gd name="T50" fmla="*/ 292 w 356"/>
                <a:gd name="T51" fmla="*/ 298 h 300"/>
                <a:gd name="T52" fmla="*/ 306 w 356"/>
                <a:gd name="T53" fmla="*/ 294 h 300"/>
                <a:gd name="T54" fmla="*/ 328 w 356"/>
                <a:gd name="T55" fmla="*/ 287 h 300"/>
                <a:gd name="T56" fmla="*/ 340 w 356"/>
                <a:gd name="T57" fmla="*/ 278 h 300"/>
                <a:gd name="T58" fmla="*/ 345 w 356"/>
                <a:gd name="T59" fmla="*/ 268 h 300"/>
                <a:gd name="T60" fmla="*/ 348 w 356"/>
                <a:gd name="T61" fmla="*/ 263 h 300"/>
                <a:gd name="T62" fmla="*/ 353 w 356"/>
                <a:gd name="T63" fmla="*/ 244 h 300"/>
                <a:gd name="T64" fmla="*/ 356 w 356"/>
                <a:gd name="T65" fmla="*/ 225 h 300"/>
                <a:gd name="T66" fmla="*/ 354 w 356"/>
                <a:gd name="T67" fmla="*/ 203 h 300"/>
                <a:gd name="T68" fmla="*/ 347 w 356"/>
                <a:gd name="T69" fmla="*/ 161 h 300"/>
                <a:gd name="T70" fmla="*/ 333 w 356"/>
                <a:gd name="T71" fmla="*/ 127 h 300"/>
                <a:gd name="T72" fmla="*/ 326 w 356"/>
                <a:gd name="T73" fmla="*/ 11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6" h="300">
                  <a:moveTo>
                    <a:pt x="326" y="114"/>
                  </a:moveTo>
                  <a:lnTo>
                    <a:pt x="326" y="114"/>
                  </a:lnTo>
                  <a:lnTo>
                    <a:pt x="321" y="107"/>
                  </a:lnTo>
                  <a:lnTo>
                    <a:pt x="313" y="100"/>
                  </a:lnTo>
                  <a:lnTo>
                    <a:pt x="302" y="91"/>
                  </a:lnTo>
                  <a:lnTo>
                    <a:pt x="288" y="81"/>
                  </a:lnTo>
                  <a:lnTo>
                    <a:pt x="255" y="62"/>
                  </a:lnTo>
                  <a:lnTo>
                    <a:pt x="216" y="43"/>
                  </a:lnTo>
                  <a:lnTo>
                    <a:pt x="196" y="34"/>
                  </a:lnTo>
                  <a:lnTo>
                    <a:pt x="177" y="25"/>
                  </a:lnTo>
                  <a:lnTo>
                    <a:pt x="157" y="17"/>
                  </a:lnTo>
                  <a:lnTo>
                    <a:pt x="138" y="10"/>
                  </a:lnTo>
                  <a:lnTo>
                    <a:pt x="120" y="6"/>
                  </a:lnTo>
                  <a:lnTo>
                    <a:pt x="103" y="1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57" y="1"/>
                  </a:lnTo>
                  <a:lnTo>
                    <a:pt x="48" y="3"/>
                  </a:lnTo>
                  <a:lnTo>
                    <a:pt x="38" y="6"/>
                  </a:lnTo>
                  <a:lnTo>
                    <a:pt x="29" y="11"/>
                  </a:lnTo>
                  <a:lnTo>
                    <a:pt x="20" y="19"/>
                  </a:lnTo>
                  <a:lnTo>
                    <a:pt x="11" y="28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1" y="72"/>
                  </a:lnTo>
                  <a:lnTo>
                    <a:pt x="4" y="90"/>
                  </a:lnTo>
                  <a:lnTo>
                    <a:pt x="11" y="112"/>
                  </a:lnTo>
                  <a:lnTo>
                    <a:pt x="19" y="133"/>
                  </a:lnTo>
                  <a:lnTo>
                    <a:pt x="29" y="155"/>
                  </a:lnTo>
                  <a:lnTo>
                    <a:pt x="40" y="175"/>
                  </a:lnTo>
                  <a:lnTo>
                    <a:pt x="52" y="195"/>
                  </a:lnTo>
                  <a:lnTo>
                    <a:pt x="52" y="195"/>
                  </a:lnTo>
                  <a:lnTo>
                    <a:pt x="58" y="203"/>
                  </a:lnTo>
                  <a:lnTo>
                    <a:pt x="67" y="213"/>
                  </a:lnTo>
                  <a:lnTo>
                    <a:pt x="78" y="223"/>
                  </a:lnTo>
                  <a:lnTo>
                    <a:pt x="91" y="233"/>
                  </a:lnTo>
                  <a:lnTo>
                    <a:pt x="104" y="242"/>
                  </a:lnTo>
                  <a:lnTo>
                    <a:pt x="120" y="252"/>
                  </a:lnTo>
                  <a:lnTo>
                    <a:pt x="136" y="262"/>
                  </a:lnTo>
                  <a:lnTo>
                    <a:pt x="153" y="269"/>
                  </a:lnTo>
                  <a:lnTo>
                    <a:pt x="170" y="278"/>
                  </a:lnTo>
                  <a:lnTo>
                    <a:pt x="188" y="284"/>
                  </a:lnTo>
                  <a:lnTo>
                    <a:pt x="206" y="290"/>
                  </a:lnTo>
                  <a:lnTo>
                    <a:pt x="224" y="295"/>
                  </a:lnTo>
                  <a:lnTo>
                    <a:pt x="242" y="298"/>
                  </a:lnTo>
                  <a:lnTo>
                    <a:pt x="259" y="300"/>
                  </a:lnTo>
                  <a:lnTo>
                    <a:pt x="276" y="300"/>
                  </a:lnTo>
                  <a:lnTo>
                    <a:pt x="292" y="298"/>
                  </a:lnTo>
                  <a:lnTo>
                    <a:pt x="292" y="298"/>
                  </a:lnTo>
                  <a:lnTo>
                    <a:pt x="306" y="294"/>
                  </a:lnTo>
                  <a:lnTo>
                    <a:pt x="319" y="291"/>
                  </a:lnTo>
                  <a:lnTo>
                    <a:pt x="328" y="287"/>
                  </a:lnTo>
                  <a:lnTo>
                    <a:pt x="334" y="282"/>
                  </a:lnTo>
                  <a:lnTo>
                    <a:pt x="340" y="278"/>
                  </a:lnTo>
                  <a:lnTo>
                    <a:pt x="343" y="273"/>
                  </a:lnTo>
                  <a:lnTo>
                    <a:pt x="345" y="268"/>
                  </a:lnTo>
                  <a:lnTo>
                    <a:pt x="348" y="263"/>
                  </a:lnTo>
                  <a:lnTo>
                    <a:pt x="348" y="263"/>
                  </a:lnTo>
                  <a:lnTo>
                    <a:pt x="351" y="254"/>
                  </a:lnTo>
                  <a:lnTo>
                    <a:pt x="353" y="244"/>
                  </a:lnTo>
                  <a:lnTo>
                    <a:pt x="354" y="235"/>
                  </a:lnTo>
                  <a:lnTo>
                    <a:pt x="356" y="225"/>
                  </a:lnTo>
                  <a:lnTo>
                    <a:pt x="356" y="214"/>
                  </a:lnTo>
                  <a:lnTo>
                    <a:pt x="354" y="203"/>
                  </a:lnTo>
                  <a:lnTo>
                    <a:pt x="351" y="183"/>
                  </a:lnTo>
                  <a:lnTo>
                    <a:pt x="347" y="161"/>
                  </a:lnTo>
                  <a:lnTo>
                    <a:pt x="340" y="143"/>
                  </a:lnTo>
                  <a:lnTo>
                    <a:pt x="333" y="127"/>
                  </a:lnTo>
                  <a:lnTo>
                    <a:pt x="326" y="114"/>
                  </a:lnTo>
                  <a:lnTo>
                    <a:pt x="326" y="114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00"/>
            <p:cNvSpPr>
              <a:spLocks/>
            </p:cNvSpPr>
            <p:nvPr/>
          </p:nvSpPr>
          <p:spPr bwMode="auto">
            <a:xfrm flipH="1">
              <a:off x="9332805" y="3071594"/>
              <a:ext cx="349563" cy="262087"/>
            </a:xfrm>
            <a:custGeom>
              <a:avLst/>
              <a:gdLst>
                <a:gd name="T0" fmla="*/ 306 w 335"/>
                <a:gd name="T1" fmla="*/ 114 h 290"/>
                <a:gd name="T2" fmla="*/ 292 w 335"/>
                <a:gd name="T3" fmla="*/ 100 h 290"/>
                <a:gd name="T4" fmla="*/ 267 w 335"/>
                <a:gd name="T5" fmla="*/ 82 h 290"/>
                <a:gd name="T6" fmla="*/ 196 w 335"/>
                <a:gd name="T7" fmla="*/ 42 h 290"/>
                <a:gd name="T8" fmla="*/ 156 w 335"/>
                <a:gd name="T9" fmla="*/ 25 h 290"/>
                <a:gd name="T10" fmla="*/ 117 w 335"/>
                <a:gd name="T11" fmla="*/ 11 h 290"/>
                <a:gd name="T12" fmla="*/ 83 w 335"/>
                <a:gd name="T13" fmla="*/ 1 h 290"/>
                <a:gd name="T14" fmla="*/ 56 w 335"/>
                <a:gd name="T15" fmla="*/ 0 h 290"/>
                <a:gd name="T16" fmla="*/ 40 w 335"/>
                <a:gd name="T17" fmla="*/ 1 h 290"/>
                <a:gd name="T18" fmla="*/ 27 w 335"/>
                <a:gd name="T19" fmla="*/ 5 h 290"/>
                <a:gd name="T20" fmla="*/ 17 w 335"/>
                <a:gd name="T21" fmla="*/ 14 h 290"/>
                <a:gd name="T22" fmla="*/ 5 w 335"/>
                <a:gd name="T23" fmla="*/ 31 h 290"/>
                <a:gd name="T24" fmla="*/ 3 w 335"/>
                <a:gd name="T25" fmla="*/ 36 h 290"/>
                <a:gd name="T26" fmla="*/ 0 w 335"/>
                <a:gd name="T27" fmla="*/ 60 h 290"/>
                <a:gd name="T28" fmla="*/ 2 w 335"/>
                <a:gd name="T29" fmla="*/ 100 h 290"/>
                <a:gd name="T30" fmla="*/ 12 w 335"/>
                <a:gd name="T31" fmla="*/ 144 h 290"/>
                <a:gd name="T32" fmla="*/ 26 w 335"/>
                <a:gd name="T33" fmla="*/ 175 h 290"/>
                <a:gd name="T34" fmla="*/ 31 w 335"/>
                <a:gd name="T35" fmla="*/ 184 h 290"/>
                <a:gd name="T36" fmla="*/ 47 w 335"/>
                <a:gd name="T37" fmla="*/ 203 h 290"/>
                <a:gd name="T38" fmla="*/ 70 w 335"/>
                <a:gd name="T39" fmla="*/ 223 h 290"/>
                <a:gd name="T40" fmla="*/ 98 w 335"/>
                <a:gd name="T41" fmla="*/ 241 h 290"/>
                <a:gd name="T42" fmla="*/ 132 w 335"/>
                <a:gd name="T43" fmla="*/ 259 h 290"/>
                <a:gd name="T44" fmla="*/ 167 w 335"/>
                <a:gd name="T45" fmla="*/ 273 h 290"/>
                <a:gd name="T46" fmla="*/ 204 w 335"/>
                <a:gd name="T47" fmla="*/ 284 h 290"/>
                <a:gd name="T48" fmla="*/ 239 w 335"/>
                <a:gd name="T49" fmla="*/ 290 h 290"/>
                <a:gd name="T50" fmla="*/ 271 w 335"/>
                <a:gd name="T51" fmla="*/ 288 h 290"/>
                <a:gd name="T52" fmla="*/ 286 w 335"/>
                <a:gd name="T53" fmla="*/ 284 h 290"/>
                <a:gd name="T54" fmla="*/ 307 w 335"/>
                <a:gd name="T55" fmla="*/ 277 h 290"/>
                <a:gd name="T56" fmla="*/ 318 w 335"/>
                <a:gd name="T57" fmla="*/ 267 h 290"/>
                <a:gd name="T58" fmla="*/ 325 w 335"/>
                <a:gd name="T59" fmla="*/ 257 h 290"/>
                <a:gd name="T60" fmla="*/ 327 w 335"/>
                <a:gd name="T61" fmla="*/ 252 h 290"/>
                <a:gd name="T62" fmla="*/ 333 w 335"/>
                <a:gd name="T63" fmla="*/ 235 h 290"/>
                <a:gd name="T64" fmla="*/ 335 w 335"/>
                <a:gd name="T65" fmla="*/ 216 h 290"/>
                <a:gd name="T66" fmla="*/ 334 w 335"/>
                <a:gd name="T67" fmla="*/ 197 h 290"/>
                <a:gd name="T68" fmla="*/ 326 w 335"/>
                <a:gd name="T69" fmla="*/ 158 h 290"/>
                <a:gd name="T70" fmla="*/ 313 w 335"/>
                <a:gd name="T71" fmla="*/ 127 h 290"/>
                <a:gd name="T72" fmla="*/ 306 w 335"/>
                <a:gd name="T73" fmla="*/ 11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5" h="290">
                  <a:moveTo>
                    <a:pt x="306" y="114"/>
                  </a:moveTo>
                  <a:lnTo>
                    <a:pt x="306" y="114"/>
                  </a:lnTo>
                  <a:lnTo>
                    <a:pt x="300" y="107"/>
                  </a:lnTo>
                  <a:lnTo>
                    <a:pt x="292" y="100"/>
                  </a:lnTo>
                  <a:lnTo>
                    <a:pt x="281" y="91"/>
                  </a:lnTo>
                  <a:lnTo>
                    <a:pt x="267" y="82"/>
                  </a:lnTo>
                  <a:lnTo>
                    <a:pt x="234" y="62"/>
                  </a:lnTo>
                  <a:lnTo>
                    <a:pt x="196" y="42"/>
                  </a:lnTo>
                  <a:lnTo>
                    <a:pt x="176" y="34"/>
                  </a:lnTo>
                  <a:lnTo>
                    <a:pt x="156" y="25"/>
                  </a:lnTo>
                  <a:lnTo>
                    <a:pt x="137" y="18"/>
                  </a:lnTo>
                  <a:lnTo>
                    <a:pt x="117" y="11"/>
                  </a:lnTo>
                  <a:lnTo>
                    <a:pt x="100" y="6"/>
                  </a:lnTo>
                  <a:lnTo>
                    <a:pt x="83" y="1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7" y="5"/>
                  </a:lnTo>
                  <a:lnTo>
                    <a:pt x="22" y="9"/>
                  </a:lnTo>
                  <a:lnTo>
                    <a:pt x="17" y="14"/>
                  </a:lnTo>
                  <a:lnTo>
                    <a:pt x="11" y="21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1" y="43"/>
                  </a:lnTo>
                  <a:lnTo>
                    <a:pt x="0" y="60"/>
                  </a:lnTo>
                  <a:lnTo>
                    <a:pt x="0" y="79"/>
                  </a:lnTo>
                  <a:lnTo>
                    <a:pt x="2" y="100"/>
                  </a:lnTo>
                  <a:lnTo>
                    <a:pt x="5" y="122"/>
                  </a:lnTo>
                  <a:lnTo>
                    <a:pt x="12" y="144"/>
                  </a:lnTo>
                  <a:lnTo>
                    <a:pt x="21" y="166"/>
                  </a:lnTo>
                  <a:lnTo>
                    <a:pt x="26" y="175"/>
                  </a:lnTo>
                  <a:lnTo>
                    <a:pt x="31" y="184"/>
                  </a:lnTo>
                  <a:lnTo>
                    <a:pt x="31" y="184"/>
                  </a:lnTo>
                  <a:lnTo>
                    <a:pt x="38" y="194"/>
                  </a:lnTo>
                  <a:lnTo>
                    <a:pt x="47" y="203"/>
                  </a:lnTo>
                  <a:lnTo>
                    <a:pt x="57" y="213"/>
                  </a:lnTo>
                  <a:lnTo>
                    <a:pt x="70" y="223"/>
                  </a:lnTo>
                  <a:lnTo>
                    <a:pt x="84" y="232"/>
                  </a:lnTo>
                  <a:lnTo>
                    <a:pt x="98" y="241"/>
                  </a:lnTo>
                  <a:lnTo>
                    <a:pt x="115" y="251"/>
                  </a:lnTo>
                  <a:lnTo>
                    <a:pt x="132" y="259"/>
                  </a:lnTo>
                  <a:lnTo>
                    <a:pt x="149" y="267"/>
                  </a:lnTo>
                  <a:lnTo>
                    <a:pt x="167" y="273"/>
                  </a:lnTo>
                  <a:lnTo>
                    <a:pt x="186" y="280"/>
                  </a:lnTo>
                  <a:lnTo>
                    <a:pt x="204" y="284"/>
                  </a:lnTo>
                  <a:lnTo>
                    <a:pt x="221" y="288"/>
                  </a:lnTo>
                  <a:lnTo>
                    <a:pt x="239" y="290"/>
                  </a:lnTo>
                  <a:lnTo>
                    <a:pt x="255" y="290"/>
                  </a:lnTo>
                  <a:lnTo>
                    <a:pt x="271" y="288"/>
                  </a:lnTo>
                  <a:lnTo>
                    <a:pt x="271" y="288"/>
                  </a:lnTo>
                  <a:lnTo>
                    <a:pt x="286" y="284"/>
                  </a:lnTo>
                  <a:lnTo>
                    <a:pt x="298" y="280"/>
                  </a:lnTo>
                  <a:lnTo>
                    <a:pt x="307" y="277"/>
                  </a:lnTo>
                  <a:lnTo>
                    <a:pt x="314" y="272"/>
                  </a:lnTo>
                  <a:lnTo>
                    <a:pt x="318" y="267"/>
                  </a:lnTo>
                  <a:lnTo>
                    <a:pt x="323" y="263"/>
                  </a:lnTo>
                  <a:lnTo>
                    <a:pt x="325" y="257"/>
                  </a:lnTo>
                  <a:lnTo>
                    <a:pt x="327" y="252"/>
                  </a:lnTo>
                  <a:lnTo>
                    <a:pt x="327" y="252"/>
                  </a:lnTo>
                  <a:lnTo>
                    <a:pt x="331" y="243"/>
                  </a:lnTo>
                  <a:lnTo>
                    <a:pt x="333" y="235"/>
                  </a:lnTo>
                  <a:lnTo>
                    <a:pt x="334" y="225"/>
                  </a:lnTo>
                  <a:lnTo>
                    <a:pt x="335" y="216"/>
                  </a:lnTo>
                  <a:lnTo>
                    <a:pt x="335" y="207"/>
                  </a:lnTo>
                  <a:lnTo>
                    <a:pt x="334" y="197"/>
                  </a:lnTo>
                  <a:lnTo>
                    <a:pt x="331" y="177"/>
                  </a:lnTo>
                  <a:lnTo>
                    <a:pt x="326" y="158"/>
                  </a:lnTo>
                  <a:lnTo>
                    <a:pt x="319" y="142"/>
                  </a:lnTo>
                  <a:lnTo>
                    <a:pt x="313" y="127"/>
                  </a:lnTo>
                  <a:lnTo>
                    <a:pt x="306" y="114"/>
                  </a:lnTo>
                  <a:lnTo>
                    <a:pt x="306" y="114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01"/>
            <p:cNvSpPr>
              <a:spLocks/>
            </p:cNvSpPr>
            <p:nvPr/>
          </p:nvSpPr>
          <p:spPr bwMode="auto">
            <a:xfrm flipH="1">
              <a:off x="9108086" y="3570806"/>
              <a:ext cx="1466918" cy="574095"/>
            </a:xfrm>
            <a:custGeom>
              <a:avLst/>
              <a:gdLst>
                <a:gd name="T0" fmla="*/ 443 w 1411"/>
                <a:gd name="T1" fmla="*/ 0 h 646"/>
                <a:gd name="T2" fmla="*/ 699 w 1411"/>
                <a:gd name="T3" fmla="*/ 117 h 646"/>
                <a:gd name="T4" fmla="*/ 699 w 1411"/>
                <a:gd name="T5" fmla="*/ 117 h 646"/>
                <a:gd name="T6" fmla="*/ 692 w 1411"/>
                <a:gd name="T7" fmla="*/ 124 h 646"/>
                <a:gd name="T8" fmla="*/ 685 w 1411"/>
                <a:gd name="T9" fmla="*/ 131 h 646"/>
                <a:gd name="T10" fmla="*/ 681 w 1411"/>
                <a:gd name="T11" fmla="*/ 138 h 646"/>
                <a:gd name="T12" fmla="*/ 676 w 1411"/>
                <a:gd name="T13" fmla="*/ 145 h 646"/>
                <a:gd name="T14" fmla="*/ 673 w 1411"/>
                <a:gd name="T15" fmla="*/ 153 h 646"/>
                <a:gd name="T16" fmla="*/ 670 w 1411"/>
                <a:gd name="T17" fmla="*/ 161 h 646"/>
                <a:gd name="T18" fmla="*/ 669 w 1411"/>
                <a:gd name="T19" fmla="*/ 169 h 646"/>
                <a:gd name="T20" fmla="*/ 668 w 1411"/>
                <a:gd name="T21" fmla="*/ 178 h 646"/>
                <a:gd name="T22" fmla="*/ 668 w 1411"/>
                <a:gd name="T23" fmla="*/ 178 h 646"/>
                <a:gd name="T24" fmla="*/ 669 w 1411"/>
                <a:gd name="T25" fmla="*/ 190 h 646"/>
                <a:gd name="T26" fmla="*/ 673 w 1411"/>
                <a:gd name="T27" fmla="*/ 203 h 646"/>
                <a:gd name="T28" fmla="*/ 679 w 1411"/>
                <a:gd name="T29" fmla="*/ 214 h 646"/>
                <a:gd name="T30" fmla="*/ 687 w 1411"/>
                <a:gd name="T31" fmla="*/ 225 h 646"/>
                <a:gd name="T32" fmla="*/ 696 w 1411"/>
                <a:gd name="T33" fmla="*/ 236 h 646"/>
                <a:gd name="T34" fmla="*/ 709 w 1411"/>
                <a:gd name="T35" fmla="*/ 247 h 646"/>
                <a:gd name="T36" fmla="*/ 722 w 1411"/>
                <a:gd name="T37" fmla="*/ 257 h 646"/>
                <a:gd name="T38" fmla="*/ 738 w 1411"/>
                <a:gd name="T39" fmla="*/ 265 h 646"/>
                <a:gd name="T40" fmla="*/ 755 w 1411"/>
                <a:gd name="T41" fmla="*/ 273 h 646"/>
                <a:gd name="T42" fmla="*/ 773 w 1411"/>
                <a:gd name="T43" fmla="*/ 280 h 646"/>
                <a:gd name="T44" fmla="*/ 792 w 1411"/>
                <a:gd name="T45" fmla="*/ 287 h 646"/>
                <a:gd name="T46" fmla="*/ 813 w 1411"/>
                <a:gd name="T47" fmla="*/ 291 h 646"/>
                <a:gd name="T48" fmla="*/ 834 w 1411"/>
                <a:gd name="T49" fmla="*/ 295 h 646"/>
                <a:gd name="T50" fmla="*/ 857 w 1411"/>
                <a:gd name="T51" fmla="*/ 299 h 646"/>
                <a:gd name="T52" fmla="*/ 880 w 1411"/>
                <a:gd name="T53" fmla="*/ 301 h 646"/>
                <a:gd name="T54" fmla="*/ 905 w 1411"/>
                <a:gd name="T55" fmla="*/ 301 h 646"/>
                <a:gd name="T56" fmla="*/ 905 w 1411"/>
                <a:gd name="T57" fmla="*/ 301 h 646"/>
                <a:gd name="T58" fmla="*/ 924 w 1411"/>
                <a:gd name="T59" fmla="*/ 301 h 646"/>
                <a:gd name="T60" fmla="*/ 943 w 1411"/>
                <a:gd name="T61" fmla="*/ 300 h 646"/>
                <a:gd name="T62" fmla="*/ 962 w 1411"/>
                <a:gd name="T63" fmla="*/ 298 h 646"/>
                <a:gd name="T64" fmla="*/ 980 w 1411"/>
                <a:gd name="T65" fmla="*/ 294 h 646"/>
                <a:gd name="T66" fmla="*/ 998 w 1411"/>
                <a:gd name="T67" fmla="*/ 291 h 646"/>
                <a:gd name="T68" fmla="*/ 1015 w 1411"/>
                <a:gd name="T69" fmla="*/ 287 h 646"/>
                <a:gd name="T70" fmla="*/ 1031 w 1411"/>
                <a:gd name="T71" fmla="*/ 282 h 646"/>
                <a:gd name="T72" fmla="*/ 1046 w 1411"/>
                <a:gd name="T73" fmla="*/ 276 h 646"/>
                <a:gd name="T74" fmla="*/ 1411 w 1411"/>
                <a:gd name="T75" fmla="*/ 443 h 646"/>
                <a:gd name="T76" fmla="*/ 968 w 1411"/>
                <a:gd name="T77" fmla="*/ 646 h 646"/>
                <a:gd name="T78" fmla="*/ 0 w 1411"/>
                <a:gd name="T79" fmla="*/ 203 h 646"/>
                <a:gd name="T80" fmla="*/ 443 w 1411"/>
                <a:gd name="T8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1" h="646">
                  <a:moveTo>
                    <a:pt x="443" y="0"/>
                  </a:moveTo>
                  <a:lnTo>
                    <a:pt x="699" y="117"/>
                  </a:lnTo>
                  <a:lnTo>
                    <a:pt x="699" y="117"/>
                  </a:lnTo>
                  <a:lnTo>
                    <a:pt x="692" y="124"/>
                  </a:lnTo>
                  <a:lnTo>
                    <a:pt x="685" y="131"/>
                  </a:lnTo>
                  <a:lnTo>
                    <a:pt x="681" y="138"/>
                  </a:lnTo>
                  <a:lnTo>
                    <a:pt x="676" y="145"/>
                  </a:lnTo>
                  <a:lnTo>
                    <a:pt x="673" y="153"/>
                  </a:lnTo>
                  <a:lnTo>
                    <a:pt x="670" y="161"/>
                  </a:lnTo>
                  <a:lnTo>
                    <a:pt x="669" y="169"/>
                  </a:lnTo>
                  <a:lnTo>
                    <a:pt x="668" y="178"/>
                  </a:lnTo>
                  <a:lnTo>
                    <a:pt x="668" y="178"/>
                  </a:lnTo>
                  <a:lnTo>
                    <a:pt x="669" y="190"/>
                  </a:lnTo>
                  <a:lnTo>
                    <a:pt x="673" y="203"/>
                  </a:lnTo>
                  <a:lnTo>
                    <a:pt x="679" y="214"/>
                  </a:lnTo>
                  <a:lnTo>
                    <a:pt x="687" y="225"/>
                  </a:lnTo>
                  <a:lnTo>
                    <a:pt x="696" y="236"/>
                  </a:lnTo>
                  <a:lnTo>
                    <a:pt x="709" y="247"/>
                  </a:lnTo>
                  <a:lnTo>
                    <a:pt x="722" y="257"/>
                  </a:lnTo>
                  <a:lnTo>
                    <a:pt x="738" y="265"/>
                  </a:lnTo>
                  <a:lnTo>
                    <a:pt x="755" y="273"/>
                  </a:lnTo>
                  <a:lnTo>
                    <a:pt x="773" y="280"/>
                  </a:lnTo>
                  <a:lnTo>
                    <a:pt x="792" y="287"/>
                  </a:lnTo>
                  <a:lnTo>
                    <a:pt x="813" y="291"/>
                  </a:lnTo>
                  <a:lnTo>
                    <a:pt x="834" y="295"/>
                  </a:lnTo>
                  <a:lnTo>
                    <a:pt x="857" y="299"/>
                  </a:lnTo>
                  <a:lnTo>
                    <a:pt x="880" y="301"/>
                  </a:lnTo>
                  <a:lnTo>
                    <a:pt x="905" y="301"/>
                  </a:lnTo>
                  <a:lnTo>
                    <a:pt x="905" y="301"/>
                  </a:lnTo>
                  <a:lnTo>
                    <a:pt x="924" y="301"/>
                  </a:lnTo>
                  <a:lnTo>
                    <a:pt x="943" y="300"/>
                  </a:lnTo>
                  <a:lnTo>
                    <a:pt x="962" y="298"/>
                  </a:lnTo>
                  <a:lnTo>
                    <a:pt x="980" y="294"/>
                  </a:lnTo>
                  <a:lnTo>
                    <a:pt x="998" y="291"/>
                  </a:lnTo>
                  <a:lnTo>
                    <a:pt x="1015" y="287"/>
                  </a:lnTo>
                  <a:lnTo>
                    <a:pt x="1031" y="282"/>
                  </a:lnTo>
                  <a:lnTo>
                    <a:pt x="1046" y="276"/>
                  </a:lnTo>
                  <a:lnTo>
                    <a:pt x="1411" y="443"/>
                  </a:lnTo>
                  <a:lnTo>
                    <a:pt x="968" y="646"/>
                  </a:lnTo>
                  <a:lnTo>
                    <a:pt x="0" y="20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ABD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02"/>
            <p:cNvSpPr>
              <a:spLocks/>
            </p:cNvSpPr>
            <p:nvPr/>
          </p:nvSpPr>
          <p:spPr bwMode="auto">
            <a:xfrm flipH="1">
              <a:off x="9108086" y="3570806"/>
              <a:ext cx="1466918" cy="574095"/>
            </a:xfrm>
            <a:custGeom>
              <a:avLst/>
              <a:gdLst>
                <a:gd name="T0" fmla="*/ 443 w 1411"/>
                <a:gd name="T1" fmla="*/ 0 h 646"/>
                <a:gd name="T2" fmla="*/ 699 w 1411"/>
                <a:gd name="T3" fmla="*/ 117 h 646"/>
                <a:gd name="T4" fmla="*/ 699 w 1411"/>
                <a:gd name="T5" fmla="*/ 117 h 646"/>
                <a:gd name="T6" fmla="*/ 692 w 1411"/>
                <a:gd name="T7" fmla="*/ 124 h 646"/>
                <a:gd name="T8" fmla="*/ 685 w 1411"/>
                <a:gd name="T9" fmla="*/ 131 h 646"/>
                <a:gd name="T10" fmla="*/ 681 w 1411"/>
                <a:gd name="T11" fmla="*/ 138 h 646"/>
                <a:gd name="T12" fmla="*/ 676 w 1411"/>
                <a:gd name="T13" fmla="*/ 145 h 646"/>
                <a:gd name="T14" fmla="*/ 673 w 1411"/>
                <a:gd name="T15" fmla="*/ 153 h 646"/>
                <a:gd name="T16" fmla="*/ 670 w 1411"/>
                <a:gd name="T17" fmla="*/ 161 h 646"/>
                <a:gd name="T18" fmla="*/ 669 w 1411"/>
                <a:gd name="T19" fmla="*/ 169 h 646"/>
                <a:gd name="T20" fmla="*/ 668 w 1411"/>
                <a:gd name="T21" fmla="*/ 178 h 646"/>
                <a:gd name="T22" fmla="*/ 668 w 1411"/>
                <a:gd name="T23" fmla="*/ 178 h 646"/>
                <a:gd name="T24" fmla="*/ 669 w 1411"/>
                <a:gd name="T25" fmla="*/ 190 h 646"/>
                <a:gd name="T26" fmla="*/ 673 w 1411"/>
                <a:gd name="T27" fmla="*/ 203 h 646"/>
                <a:gd name="T28" fmla="*/ 679 w 1411"/>
                <a:gd name="T29" fmla="*/ 214 h 646"/>
                <a:gd name="T30" fmla="*/ 687 w 1411"/>
                <a:gd name="T31" fmla="*/ 225 h 646"/>
                <a:gd name="T32" fmla="*/ 696 w 1411"/>
                <a:gd name="T33" fmla="*/ 236 h 646"/>
                <a:gd name="T34" fmla="*/ 709 w 1411"/>
                <a:gd name="T35" fmla="*/ 247 h 646"/>
                <a:gd name="T36" fmla="*/ 722 w 1411"/>
                <a:gd name="T37" fmla="*/ 257 h 646"/>
                <a:gd name="T38" fmla="*/ 738 w 1411"/>
                <a:gd name="T39" fmla="*/ 265 h 646"/>
                <a:gd name="T40" fmla="*/ 755 w 1411"/>
                <a:gd name="T41" fmla="*/ 273 h 646"/>
                <a:gd name="T42" fmla="*/ 773 w 1411"/>
                <a:gd name="T43" fmla="*/ 280 h 646"/>
                <a:gd name="T44" fmla="*/ 792 w 1411"/>
                <a:gd name="T45" fmla="*/ 287 h 646"/>
                <a:gd name="T46" fmla="*/ 813 w 1411"/>
                <a:gd name="T47" fmla="*/ 291 h 646"/>
                <a:gd name="T48" fmla="*/ 834 w 1411"/>
                <a:gd name="T49" fmla="*/ 295 h 646"/>
                <a:gd name="T50" fmla="*/ 857 w 1411"/>
                <a:gd name="T51" fmla="*/ 299 h 646"/>
                <a:gd name="T52" fmla="*/ 880 w 1411"/>
                <a:gd name="T53" fmla="*/ 301 h 646"/>
                <a:gd name="T54" fmla="*/ 905 w 1411"/>
                <a:gd name="T55" fmla="*/ 301 h 646"/>
                <a:gd name="T56" fmla="*/ 905 w 1411"/>
                <a:gd name="T57" fmla="*/ 301 h 646"/>
                <a:gd name="T58" fmla="*/ 924 w 1411"/>
                <a:gd name="T59" fmla="*/ 301 h 646"/>
                <a:gd name="T60" fmla="*/ 943 w 1411"/>
                <a:gd name="T61" fmla="*/ 300 h 646"/>
                <a:gd name="T62" fmla="*/ 962 w 1411"/>
                <a:gd name="T63" fmla="*/ 298 h 646"/>
                <a:gd name="T64" fmla="*/ 980 w 1411"/>
                <a:gd name="T65" fmla="*/ 294 h 646"/>
                <a:gd name="T66" fmla="*/ 998 w 1411"/>
                <a:gd name="T67" fmla="*/ 291 h 646"/>
                <a:gd name="T68" fmla="*/ 1015 w 1411"/>
                <a:gd name="T69" fmla="*/ 287 h 646"/>
                <a:gd name="T70" fmla="*/ 1031 w 1411"/>
                <a:gd name="T71" fmla="*/ 282 h 646"/>
                <a:gd name="T72" fmla="*/ 1046 w 1411"/>
                <a:gd name="T73" fmla="*/ 276 h 646"/>
                <a:gd name="T74" fmla="*/ 1411 w 1411"/>
                <a:gd name="T75" fmla="*/ 443 h 646"/>
                <a:gd name="T76" fmla="*/ 968 w 1411"/>
                <a:gd name="T77" fmla="*/ 646 h 646"/>
                <a:gd name="T78" fmla="*/ 0 w 1411"/>
                <a:gd name="T79" fmla="*/ 203 h 646"/>
                <a:gd name="T80" fmla="*/ 443 w 1411"/>
                <a:gd name="T8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1" h="646">
                  <a:moveTo>
                    <a:pt x="443" y="0"/>
                  </a:moveTo>
                  <a:lnTo>
                    <a:pt x="699" y="117"/>
                  </a:lnTo>
                  <a:lnTo>
                    <a:pt x="699" y="117"/>
                  </a:lnTo>
                  <a:lnTo>
                    <a:pt x="692" y="124"/>
                  </a:lnTo>
                  <a:lnTo>
                    <a:pt x="685" y="131"/>
                  </a:lnTo>
                  <a:lnTo>
                    <a:pt x="681" y="138"/>
                  </a:lnTo>
                  <a:lnTo>
                    <a:pt x="676" y="145"/>
                  </a:lnTo>
                  <a:lnTo>
                    <a:pt x="673" y="153"/>
                  </a:lnTo>
                  <a:lnTo>
                    <a:pt x="670" y="161"/>
                  </a:lnTo>
                  <a:lnTo>
                    <a:pt x="669" y="169"/>
                  </a:lnTo>
                  <a:lnTo>
                    <a:pt x="668" y="178"/>
                  </a:lnTo>
                  <a:lnTo>
                    <a:pt x="668" y="178"/>
                  </a:lnTo>
                  <a:lnTo>
                    <a:pt x="669" y="190"/>
                  </a:lnTo>
                  <a:lnTo>
                    <a:pt x="673" y="203"/>
                  </a:lnTo>
                  <a:lnTo>
                    <a:pt x="679" y="214"/>
                  </a:lnTo>
                  <a:lnTo>
                    <a:pt x="687" y="225"/>
                  </a:lnTo>
                  <a:lnTo>
                    <a:pt x="696" y="236"/>
                  </a:lnTo>
                  <a:lnTo>
                    <a:pt x="709" y="247"/>
                  </a:lnTo>
                  <a:lnTo>
                    <a:pt x="722" y="257"/>
                  </a:lnTo>
                  <a:lnTo>
                    <a:pt x="738" y="265"/>
                  </a:lnTo>
                  <a:lnTo>
                    <a:pt x="755" y="273"/>
                  </a:lnTo>
                  <a:lnTo>
                    <a:pt x="773" y="280"/>
                  </a:lnTo>
                  <a:lnTo>
                    <a:pt x="792" y="287"/>
                  </a:lnTo>
                  <a:lnTo>
                    <a:pt x="813" y="291"/>
                  </a:lnTo>
                  <a:lnTo>
                    <a:pt x="834" y="295"/>
                  </a:lnTo>
                  <a:lnTo>
                    <a:pt x="857" y="299"/>
                  </a:lnTo>
                  <a:lnTo>
                    <a:pt x="880" y="301"/>
                  </a:lnTo>
                  <a:lnTo>
                    <a:pt x="905" y="301"/>
                  </a:lnTo>
                  <a:lnTo>
                    <a:pt x="905" y="301"/>
                  </a:lnTo>
                  <a:lnTo>
                    <a:pt x="924" y="301"/>
                  </a:lnTo>
                  <a:lnTo>
                    <a:pt x="943" y="300"/>
                  </a:lnTo>
                  <a:lnTo>
                    <a:pt x="962" y="298"/>
                  </a:lnTo>
                  <a:lnTo>
                    <a:pt x="980" y="294"/>
                  </a:lnTo>
                  <a:lnTo>
                    <a:pt x="998" y="291"/>
                  </a:lnTo>
                  <a:lnTo>
                    <a:pt x="1015" y="287"/>
                  </a:lnTo>
                  <a:lnTo>
                    <a:pt x="1031" y="282"/>
                  </a:lnTo>
                  <a:lnTo>
                    <a:pt x="1046" y="276"/>
                  </a:lnTo>
                  <a:lnTo>
                    <a:pt x="1411" y="443"/>
                  </a:lnTo>
                  <a:lnTo>
                    <a:pt x="968" y="646"/>
                  </a:lnTo>
                  <a:lnTo>
                    <a:pt x="0" y="203"/>
                  </a:lnTo>
                  <a:lnTo>
                    <a:pt x="4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03"/>
            <p:cNvSpPr>
              <a:spLocks/>
            </p:cNvSpPr>
            <p:nvPr/>
          </p:nvSpPr>
          <p:spPr bwMode="auto">
            <a:xfrm flipH="1">
              <a:off x="9488860" y="3676889"/>
              <a:ext cx="393259" cy="162244"/>
            </a:xfrm>
            <a:custGeom>
              <a:avLst/>
              <a:gdLst>
                <a:gd name="T0" fmla="*/ 31 w 378"/>
                <a:gd name="T1" fmla="*/ 0 h 184"/>
                <a:gd name="T2" fmla="*/ 160 w 378"/>
                <a:gd name="T3" fmla="*/ 60 h 184"/>
                <a:gd name="T4" fmla="*/ 109 w 378"/>
                <a:gd name="T5" fmla="*/ 86 h 184"/>
                <a:gd name="T6" fmla="*/ 109 w 378"/>
                <a:gd name="T7" fmla="*/ 86 h 184"/>
                <a:gd name="T8" fmla="*/ 103 w 378"/>
                <a:gd name="T9" fmla="*/ 89 h 184"/>
                <a:gd name="T10" fmla="*/ 98 w 378"/>
                <a:gd name="T11" fmla="*/ 93 h 184"/>
                <a:gd name="T12" fmla="*/ 94 w 378"/>
                <a:gd name="T13" fmla="*/ 98 h 184"/>
                <a:gd name="T14" fmla="*/ 92 w 378"/>
                <a:gd name="T15" fmla="*/ 105 h 184"/>
                <a:gd name="T16" fmla="*/ 91 w 378"/>
                <a:gd name="T17" fmla="*/ 110 h 184"/>
                <a:gd name="T18" fmla="*/ 90 w 378"/>
                <a:gd name="T19" fmla="*/ 117 h 184"/>
                <a:gd name="T20" fmla="*/ 92 w 378"/>
                <a:gd name="T21" fmla="*/ 123 h 184"/>
                <a:gd name="T22" fmla="*/ 94 w 378"/>
                <a:gd name="T23" fmla="*/ 130 h 184"/>
                <a:gd name="T24" fmla="*/ 94 w 378"/>
                <a:gd name="T25" fmla="*/ 130 h 184"/>
                <a:gd name="T26" fmla="*/ 97 w 378"/>
                <a:gd name="T27" fmla="*/ 134 h 184"/>
                <a:gd name="T28" fmla="*/ 100 w 378"/>
                <a:gd name="T29" fmla="*/ 137 h 184"/>
                <a:gd name="T30" fmla="*/ 107 w 378"/>
                <a:gd name="T31" fmla="*/ 143 h 184"/>
                <a:gd name="T32" fmla="*/ 116 w 378"/>
                <a:gd name="T33" fmla="*/ 146 h 184"/>
                <a:gd name="T34" fmla="*/ 125 w 378"/>
                <a:gd name="T35" fmla="*/ 148 h 184"/>
                <a:gd name="T36" fmla="*/ 125 w 378"/>
                <a:gd name="T37" fmla="*/ 148 h 184"/>
                <a:gd name="T38" fmla="*/ 133 w 378"/>
                <a:gd name="T39" fmla="*/ 147 h 184"/>
                <a:gd name="T40" fmla="*/ 140 w 378"/>
                <a:gd name="T41" fmla="*/ 144 h 184"/>
                <a:gd name="T42" fmla="*/ 238 w 378"/>
                <a:gd name="T43" fmla="*/ 95 h 184"/>
                <a:gd name="T44" fmla="*/ 267 w 378"/>
                <a:gd name="T45" fmla="*/ 108 h 184"/>
                <a:gd name="T46" fmla="*/ 338 w 378"/>
                <a:gd name="T47" fmla="*/ 142 h 184"/>
                <a:gd name="T48" fmla="*/ 338 w 378"/>
                <a:gd name="T49" fmla="*/ 142 h 184"/>
                <a:gd name="T50" fmla="*/ 342 w 378"/>
                <a:gd name="T51" fmla="*/ 144 h 184"/>
                <a:gd name="T52" fmla="*/ 348 w 378"/>
                <a:gd name="T53" fmla="*/ 145 h 184"/>
                <a:gd name="T54" fmla="*/ 378 w 378"/>
                <a:gd name="T55" fmla="*/ 159 h 184"/>
                <a:gd name="T56" fmla="*/ 378 w 378"/>
                <a:gd name="T57" fmla="*/ 159 h 184"/>
                <a:gd name="T58" fmla="*/ 363 w 378"/>
                <a:gd name="T59" fmla="*/ 165 h 184"/>
                <a:gd name="T60" fmla="*/ 347 w 378"/>
                <a:gd name="T61" fmla="*/ 170 h 184"/>
                <a:gd name="T62" fmla="*/ 330 w 378"/>
                <a:gd name="T63" fmla="*/ 174 h 184"/>
                <a:gd name="T64" fmla="*/ 312 w 378"/>
                <a:gd name="T65" fmla="*/ 177 h 184"/>
                <a:gd name="T66" fmla="*/ 294 w 378"/>
                <a:gd name="T67" fmla="*/ 181 h 184"/>
                <a:gd name="T68" fmla="*/ 275 w 378"/>
                <a:gd name="T69" fmla="*/ 183 h 184"/>
                <a:gd name="T70" fmla="*/ 256 w 378"/>
                <a:gd name="T71" fmla="*/ 184 h 184"/>
                <a:gd name="T72" fmla="*/ 237 w 378"/>
                <a:gd name="T73" fmla="*/ 184 h 184"/>
                <a:gd name="T74" fmla="*/ 237 w 378"/>
                <a:gd name="T75" fmla="*/ 184 h 184"/>
                <a:gd name="T76" fmla="*/ 212 w 378"/>
                <a:gd name="T77" fmla="*/ 184 h 184"/>
                <a:gd name="T78" fmla="*/ 189 w 378"/>
                <a:gd name="T79" fmla="*/ 182 h 184"/>
                <a:gd name="T80" fmla="*/ 166 w 378"/>
                <a:gd name="T81" fmla="*/ 178 h 184"/>
                <a:gd name="T82" fmla="*/ 145 w 378"/>
                <a:gd name="T83" fmla="*/ 174 h 184"/>
                <a:gd name="T84" fmla="*/ 124 w 378"/>
                <a:gd name="T85" fmla="*/ 170 h 184"/>
                <a:gd name="T86" fmla="*/ 105 w 378"/>
                <a:gd name="T87" fmla="*/ 163 h 184"/>
                <a:gd name="T88" fmla="*/ 87 w 378"/>
                <a:gd name="T89" fmla="*/ 156 h 184"/>
                <a:gd name="T90" fmla="*/ 70 w 378"/>
                <a:gd name="T91" fmla="*/ 148 h 184"/>
                <a:gd name="T92" fmla="*/ 54 w 378"/>
                <a:gd name="T93" fmla="*/ 140 h 184"/>
                <a:gd name="T94" fmla="*/ 41 w 378"/>
                <a:gd name="T95" fmla="*/ 130 h 184"/>
                <a:gd name="T96" fmla="*/ 28 w 378"/>
                <a:gd name="T97" fmla="*/ 119 h 184"/>
                <a:gd name="T98" fmla="*/ 19 w 378"/>
                <a:gd name="T99" fmla="*/ 108 h 184"/>
                <a:gd name="T100" fmla="*/ 11 w 378"/>
                <a:gd name="T101" fmla="*/ 97 h 184"/>
                <a:gd name="T102" fmla="*/ 5 w 378"/>
                <a:gd name="T103" fmla="*/ 86 h 184"/>
                <a:gd name="T104" fmla="*/ 1 w 378"/>
                <a:gd name="T105" fmla="*/ 73 h 184"/>
                <a:gd name="T106" fmla="*/ 0 w 378"/>
                <a:gd name="T107" fmla="*/ 61 h 184"/>
                <a:gd name="T108" fmla="*/ 0 w 378"/>
                <a:gd name="T109" fmla="*/ 61 h 184"/>
                <a:gd name="T110" fmla="*/ 1 w 378"/>
                <a:gd name="T111" fmla="*/ 52 h 184"/>
                <a:gd name="T112" fmla="*/ 2 w 378"/>
                <a:gd name="T113" fmla="*/ 44 h 184"/>
                <a:gd name="T114" fmla="*/ 5 w 378"/>
                <a:gd name="T115" fmla="*/ 36 h 184"/>
                <a:gd name="T116" fmla="*/ 8 w 378"/>
                <a:gd name="T117" fmla="*/ 28 h 184"/>
                <a:gd name="T118" fmla="*/ 13 w 378"/>
                <a:gd name="T119" fmla="*/ 21 h 184"/>
                <a:gd name="T120" fmla="*/ 17 w 378"/>
                <a:gd name="T121" fmla="*/ 14 h 184"/>
                <a:gd name="T122" fmla="*/ 24 w 378"/>
                <a:gd name="T123" fmla="*/ 7 h 184"/>
                <a:gd name="T124" fmla="*/ 31 w 378"/>
                <a:gd name="T1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184">
                  <a:moveTo>
                    <a:pt x="31" y="0"/>
                  </a:moveTo>
                  <a:lnTo>
                    <a:pt x="160" y="60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3" y="89"/>
                  </a:lnTo>
                  <a:lnTo>
                    <a:pt x="98" y="93"/>
                  </a:lnTo>
                  <a:lnTo>
                    <a:pt x="94" y="98"/>
                  </a:lnTo>
                  <a:lnTo>
                    <a:pt x="92" y="105"/>
                  </a:lnTo>
                  <a:lnTo>
                    <a:pt x="91" y="110"/>
                  </a:lnTo>
                  <a:lnTo>
                    <a:pt x="90" y="117"/>
                  </a:lnTo>
                  <a:lnTo>
                    <a:pt x="92" y="123"/>
                  </a:lnTo>
                  <a:lnTo>
                    <a:pt x="94" y="130"/>
                  </a:lnTo>
                  <a:lnTo>
                    <a:pt x="94" y="130"/>
                  </a:lnTo>
                  <a:lnTo>
                    <a:pt x="97" y="134"/>
                  </a:lnTo>
                  <a:lnTo>
                    <a:pt x="100" y="137"/>
                  </a:lnTo>
                  <a:lnTo>
                    <a:pt x="107" y="143"/>
                  </a:lnTo>
                  <a:lnTo>
                    <a:pt x="116" y="146"/>
                  </a:lnTo>
                  <a:lnTo>
                    <a:pt x="125" y="148"/>
                  </a:lnTo>
                  <a:lnTo>
                    <a:pt x="125" y="148"/>
                  </a:lnTo>
                  <a:lnTo>
                    <a:pt x="133" y="147"/>
                  </a:lnTo>
                  <a:lnTo>
                    <a:pt x="140" y="144"/>
                  </a:lnTo>
                  <a:lnTo>
                    <a:pt x="238" y="95"/>
                  </a:lnTo>
                  <a:lnTo>
                    <a:pt x="267" y="108"/>
                  </a:lnTo>
                  <a:lnTo>
                    <a:pt x="338" y="142"/>
                  </a:lnTo>
                  <a:lnTo>
                    <a:pt x="338" y="142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78" y="159"/>
                  </a:lnTo>
                  <a:lnTo>
                    <a:pt x="378" y="159"/>
                  </a:lnTo>
                  <a:lnTo>
                    <a:pt x="363" y="165"/>
                  </a:lnTo>
                  <a:lnTo>
                    <a:pt x="347" y="170"/>
                  </a:lnTo>
                  <a:lnTo>
                    <a:pt x="330" y="174"/>
                  </a:lnTo>
                  <a:lnTo>
                    <a:pt x="312" y="177"/>
                  </a:lnTo>
                  <a:lnTo>
                    <a:pt x="294" y="181"/>
                  </a:lnTo>
                  <a:lnTo>
                    <a:pt x="275" y="183"/>
                  </a:lnTo>
                  <a:lnTo>
                    <a:pt x="256" y="184"/>
                  </a:lnTo>
                  <a:lnTo>
                    <a:pt x="237" y="184"/>
                  </a:lnTo>
                  <a:lnTo>
                    <a:pt x="237" y="184"/>
                  </a:lnTo>
                  <a:lnTo>
                    <a:pt x="212" y="184"/>
                  </a:lnTo>
                  <a:lnTo>
                    <a:pt x="189" y="182"/>
                  </a:lnTo>
                  <a:lnTo>
                    <a:pt x="166" y="178"/>
                  </a:lnTo>
                  <a:lnTo>
                    <a:pt x="145" y="174"/>
                  </a:lnTo>
                  <a:lnTo>
                    <a:pt x="124" y="170"/>
                  </a:lnTo>
                  <a:lnTo>
                    <a:pt x="105" y="163"/>
                  </a:lnTo>
                  <a:lnTo>
                    <a:pt x="87" y="156"/>
                  </a:lnTo>
                  <a:lnTo>
                    <a:pt x="70" y="148"/>
                  </a:lnTo>
                  <a:lnTo>
                    <a:pt x="54" y="140"/>
                  </a:lnTo>
                  <a:lnTo>
                    <a:pt x="41" y="130"/>
                  </a:lnTo>
                  <a:lnTo>
                    <a:pt x="28" y="119"/>
                  </a:lnTo>
                  <a:lnTo>
                    <a:pt x="19" y="108"/>
                  </a:lnTo>
                  <a:lnTo>
                    <a:pt x="11" y="97"/>
                  </a:lnTo>
                  <a:lnTo>
                    <a:pt x="5" y="86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2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28"/>
                  </a:lnTo>
                  <a:lnTo>
                    <a:pt x="13" y="21"/>
                  </a:lnTo>
                  <a:lnTo>
                    <a:pt x="17" y="14"/>
                  </a:lnTo>
                  <a:lnTo>
                    <a:pt x="24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7AC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04"/>
            <p:cNvSpPr>
              <a:spLocks/>
            </p:cNvSpPr>
            <p:nvPr/>
          </p:nvSpPr>
          <p:spPr bwMode="auto">
            <a:xfrm flipH="1">
              <a:off x="9488860" y="3676889"/>
              <a:ext cx="393259" cy="162244"/>
            </a:xfrm>
            <a:custGeom>
              <a:avLst/>
              <a:gdLst>
                <a:gd name="T0" fmla="*/ 31 w 378"/>
                <a:gd name="T1" fmla="*/ 0 h 184"/>
                <a:gd name="T2" fmla="*/ 160 w 378"/>
                <a:gd name="T3" fmla="*/ 60 h 184"/>
                <a:gd name="T4" fmla="*/ 109 w 378"/>
                <a:gd name="T5" fmla="*/ 86 h 184"/>
                <a:gd name="T6" fmla="*/ 109 w 378"/>
                <a:gd name="T7" fmla="*/ 86 h 184"/>
                <a:gd name="T8" fmla="*/ 103 w 378"/>
                <a:gd name="T9" fmla="*/ 89 h 184"/>
                <a:gd name="T10" fmla="*/ 98 w 378"/>
                <a:gd name="T11" fmla="*/ 93 h 184"/>
                <a:gd name="T12" fmla="*/ 94 w 378"/>
                <a:gd name="T13" fmla="*/ 98 h 184"/>
                <a:gd name="T14" fmla="*/ 92 w 378"/>
                <a:gd name="T15" fmla="*/ 105 h 184"/>
                <a:gd name="T16" fmla="*/ 91 w 378"/>
                <a:gd name="T17" fmla="*/ 110 h 184"/>
                <a:gd name="T18" fmla="*/ 90 w 378"/>
                <a:gd name="T19" fmla="*/ 117 h 184"/>
                <a:gd name="T20" fmla="*/ 92 w 378"/>
                <a:gd name="T21" fmla="*/ 123 h 184"/>
                <a:gd name="T22" fmla="*/ 94 w 378"/>
                <a:gd name="T23" fmla="*/ 130 h 184"/>
                <a:gd name="T24" fmla="*/ 94 w 378"/>
                <a:gd name="T25" fmla="*/ 130 h 184"/>
                <a:gd name="T26" fmla="*/ 97 w 378"/>
                <a:gd name="T27" fmla="*/ 134 h 184"/>
                <a:gd name="T28" fmla="*/ 100 w 378"/>
                <a:gd name="T29" fmla="*/ 137 h 184"/>
                <a:gd name="T30" fmla="*/ 107 w 378"/>
                <a:gd name="T31" fmla="*/ 143 h 184"/>
                <a:gd name="T32" fmla="*/ 116 w 378"/>
                <a:gd name="T33" fmla="*/ 146 h 184"/>
                <a:gd name="T34" fmla="*/ 125 w 378"/>
                <a:gd name="T35" fmla="*/ 148 h 184"/>
                <a:gd name="T36" fmla="*/ 125 w 378"/>
                <a:gd name="T37" fmla="*/ 148 h 184"/>
                <a:gd name="T38" fmla="*/ 133 w 378"/>
                <a:gd name="T39" fmla="*/ 147 h 184"/>
                <a:gd name="T40" fmla="*/ 140 w 378"/>
                <a:gd name="T41" fmla="*/ 144 h 184"/>
                <a:gd name="T42" fmla="*/ 238 w 378"/>
                <a:gd name="T43" fmla="*/ 95 h 184"/>
                <a:gd name="T44" fmla="*/ 267 w 378"/>
                <a:gd name="T45" fmla="*/ 108 h 184"/>
                <a:gd name="T46" fmla="*/ 338 w 378"/>
                <a:gd name="T47" fmla="*/ 142 h 184"/>
                <a:gd name="T48" fmla="*/ 338 w 378"/>
                <a:gd name="T49" fmla="*/ 142 h 184"/>
                <a:gd name="T50" fmla="*/ 342 w 378"/>
                <a:gd name="T51" fmla="*/ 144 h 184"/>
                <a:gd name="T52" fmla="*/ 348 w 378"/>
                <a:gd name="T53" fmla="*/ 145 h 184"/>
                <a:gd name="T54" fmla="*/ 378 w 378"/>
                <a:gd name="T55" fmla="*/ 159 h 184"/>
                <a:gd name="T56" fmla="*/ 378 w 378"/>
                <a:gd name="T57" fmla="*/ 159 h 184"/>
                <a:gd name="T58" fmla="*/ 363 w 378"/>
                <a:gd name="T59" fmla="*/ 165 h 184"/>
                <a:gd name="T60" fmla="*/ 347 w 378"/>
                <a:gd name="T61" fmla="*/ 170 h 184"/>
                <a:gd name="T62" fmla="*/ 330 w 378"/>
                <a:gd name="T63" fmla="*/ 174 h 184"/>
                <a:gd name="T64" fmla="*/ 312 w 378"/>
                <a:gd name="T65" fmla="*/ 177 h 184"/>
                <a:gd name="T66" fmla="*/ 294 w 378"/>
                <a:gd name="T67" fmla="*/ 181 h 184"/>
                <a:gd name="T68" fmla="*/ 275 w 378"/>
                <a:gd name="T69" fmla="*/ 183 h 184"/>
                <a:gd name="T70" fmla="*/ 256 w 378"/>
                <a:gd name="T71" fmla="*/ 184 h 184"/>
                <a:gd name="T72" fmla="*/ 237 w 378"/>
                <a:gd name="T73" fmla="*/ 184 h 184"/>
                <a:gd name="T74" fmla="*/ 237 w 378"/>
                <a:gd name="T75" fmla="*/ 184 h 184"/>
                <a:gd name="T76" fmla="*/ 212 w 378"/>
                <a:gd name="T77" fmla="*/ 184 h 184"/>
                <a:gd name="T78" fmla="*/ 189 w 378"/>
                <a:gd name="T79" fmla="*/ 182 h 184"/>
                <a:gd name="T80" fmla="*/ 166 w 378"/>
                <a:gd name="T81" fmla="*/ 178 h 184"/>
                <a:gd name="T82" fmla="*/ 145 w 378"/>
                <a:gd name="T83" fmla="*/ 174 h 184"/>
                <a:gd name="T84" fmla="*/ 124 w 378"/>
                <a:gd name="T85" fmla="*/ 170 h 184"/>
                <a:gd name="T86" fmla="*/ 105 w 378"/>
                <a:gd name="T87" fmla="*/ 163 h 184"/>
                <a:gd name="T88" fmla="*/ 87 w 378"/>
                <a:gd name="T89" fmla="*/ 156 h 184"/>
                <a:gd name="T90" fmla="*/ 70 w 378"/>
                <a:gd name="T91" fmla="*/ 148 h 184"/>
                <a:gd name="T92" fmla="*/ 54 w 378"/>
                <a:gd name="T93" fmla="*/ 140 h 184"/>
                <a:gd name="T94" fmla="*/ 41 w 378"/>
                <a:gd name="T95" fmla="*/ 130 h 184"/>
                <a:gd name="T96" fmla="*/ 28 w 378"/>
                <a:gd name="T97" fmla="*/ 119 h 184"/>
                <a:gd name="T98" fmla="*/ 19 w 378"/>
                <a:gd name="T99" fmla="*/ 108 h 184"/>
                <a:gd name="T100" fmla="*/ 11 w 378"/>
                <a:gd name="T101" fmla="*/ 97 h 184"/>
                <a:gd name="T102" fmla="*/ 5 w 378"/>
                <a:gd name="T103" fmla="*/ 86 h 184"/>
                <a:gd name="T104" fmla="*/ 1 w 378"/>
                <a:gd name="T105" fmla="*/ 73 h 184"/>
                <a:gd name="T106" fmla="*/ 0 w 378"/>
                <a:gd name="T107" fmla="*/ 61 h 184"/>
                <a:gd name="T108" fmla="*/ 0 w 378"/>
                <a:gd name="T109" fmla="*/ 61 h 184"/>
                <a:gd name="T110" fmla="*/ 1 w 378"/>
                <a:gd name="T111" fmla="*/ 52 h 184"/>
                <a:gd name="T112" fmla="*/ 2 w 378"/>
                <a:gd name="T113" fmla="*/ 44 h 184"/>
                <a:gd name="T114" fmla="*/ 5 w 378"/>
                <a:gd name="T115" fmla="*/ 36 h 184"/>
                <a:gd name="T116" fmla="*/ 8 w 378"/>
                <a:gd name="T117" fmla="*/ 28 h 184"/>
                <a:gd name="T118" fmla="*/ 13 w 378"/>
                <a:gd name="T119" fmla="*/ 21 h 184"/>
                <a:gd name="T120" fmla="*/ 17 w 378"/>
                <a:gd name="T121" fmla="*/ 14 h 184"/>
                <a:gd name="T122" fmla="*/ 24 w 378"/>
                <a:gd name="T123" fmla="*/ 7 h 184"/>
                <a:gd name="T124" fmla="*/ 31 w 378"/>
                <a:gd name="T1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8" h="184">
                  <a:moveTo>
                    <a:pt x="31" y="0"/>
                  </a:moveTo>
                  <a:lnTo>
                    <a:pt x="160" y="60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3" y="89"/>
                  </a:lnTo>
                  <a:lnTo>
                    <a:pt x="98" y="93"/>
                  </a:lnTo>
                  <a:lnTo>
                    <a:pt x="94" y="98"/>
                  </a:lnTo>
                  <a:lnTo>
                    <a:pt x="92" y="105"/>
                  </a:lnTo>
                  <a:lnTo>
                    <a:pt x="91" y="110"/>
                  </a:lnTo>
                  <a:lnTo>
                    <a:pt x="90" y="117"/>
                  </a:lnTo>
                  <a:lnTo>
                    <a:pt x="92" y="123"/>
                  </a:lnTo>
                  <a:lnTo>
                    <a:pt x="94" y="130"/>
                  </a:lnTo>
                  <a:lnTo>
                    <a:pt x="94" y="130"/>
                  </a:lnTo>
                  <a:lnTo>
                    <a:pt x="97" y="134"/>
                  </a:lnTo>
                  <a:lnTo>
                    <a:pt x="100" y="137"/>
                  </a:lnTo>
                  <a:lnTo>
                    <a:pt x="107" y="143"/>
                  </a:lnTo>
                  <a:lnTo>
                    <a:pt x="116" y="146"/>
                  </a:lnTo>
                  <a:lnTo>
                    <a:pt x="125" y="148"/>
                  </a:lnTo>
                  <a:lnTo>
                    <a:pt x="125" y="148"/>
                  </a:lnTo>
                  <a:lnTo>
                    <a:pt x="133" y="147"/>
                  </a:lnTo>
                  <a:lnTo>
                    <a:pt x="140" y="144"/>
                  </a:lnTo>
                  <a:lnTo>
                    <a:pt x="238" y="95"/>
                  </a:lnTo>
                  <a:lnTo>
                    <a:pt x="267" y="108"/>
                  </a:lnTo>
                  <a:lnTo>
                    <a:pt x="338" y="142"/>
                  </a:lnTo>
                  <a:lnTo>
                    <a:pt x="338" y="142"/>
                  </a:lnTo>
                  <a:lnTo>
                    <a:pt x="342" y="144"/>
                  </a:lnTo>
                  <a:lnTo>
                    <a:pt x="348" y="145"/>
                  </a:lnTo>
                  <a:lnTo>
                    <a:pt x="378" y="159"/>
                  </a:lnTo>
                  <a:lnTo>
                    <a:pt x="378" y="159"/>
                  </a:lnTo>
                  <a:lnTo>
                    <a:pt x="363" y="165"/>
                  </a:lnTo>
                  <a:lnTo>
                    <a:pt x="347" y="170"/>
                  </a:lnTo>
                  <a:lnTo>
                    <a:pt x="330" y="174"/>
                  </a:lnTo>
                  <a:lnTo>
                    <a:pt x="312" y="177"/>
                  </a:lnTo>
                  <a:lnTo>
                    <a:pt x="294" y="181"/>
                  </a:lnTo>
                  <a:lnTo>
                    <a:pt x="275" y="183"/>
                  </a:lnTo>
                  <a:lnTo>
                    <a:pt x="256" y="184"/>
                  </a:lnTo>
                  <a:lnTo>
                    <a:pt x="237" y="184"/>
                  </a:lnTo>
                  <a:lnTo>
                    <a:pt x="237" y="184"/>
                  </a:lnTo>
                  <a:lnTo>
                    <a:pt x="212" y="184"/>
                  </a:lnTo>
                  <a:lnTo>
                    <a:pt x="189" y="182"/>
                  </a:lnTo>
                  <a:lnTo>
                    <a:pt x="166" y="178"/>
                  </a:lnTo>
                  <a:lnTo>
                    <a:pt x="145" y="174"/>
                  </a:lnTo>
                  <a:lnTo>
                    <a:pt x="124" y="170"/>
                  </a:lnTo>
                  <a:lnTo>
                    <a:pt x="105" y="163"/>
                  </a:lnTo>
                  <a:lnTo>
                    <a:pt x="87" y="156"/>
                  </a:lnTo>
                  <a:lnTo>
                    <a:pt x="70" y="148"/>
                  </a:lnTo>
                  <a:lnTo>
                    <a:pt x="54" y="140"/>
                  </a:lnTo>
                  <a:lnTo>
                    <a:pt x="41" y="130"/>
                  </a:lnTo>
                  <a:lnTo>
                    <a:pt x="28" y="119"/>
                  </a:lnTo>
                  <a:lnTo>
                    <a:pt x="19" y="108"/>
                  </a:lnTo>
                  <a:lnTo>
                    <a:pt x="11" y="97"/>
                  </a:lnTo>
                  <a:lnTo>
                    <a:pt x="5" y="86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52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28"/>
                  </a:lnTo>
                  <a:lnTo>
                    <a:pt x="13" y="21"/>
                  </a:lnTo>
                  <a:lnTo>
                    <a:pt x="17" y="14"/>
                  </a:lnTo>
                  <a:lnTo>
                    <a:pt x="24" y="7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05"/>
            <p:cNvSpPr>
              <a:spLocks/>
            </p:cNvSpPr>
            <p:nvPr/>
          </p:nvSpPr>
          <p:spPr bwMode="auto">
            <a:xfrm flipH="1">
              <a:off x="9520071" y="3770491"/>
              <a:ext cx="81149" cy="31201"/>
            </a:xfrm>
            <a:custGeom>
              <a:avLst/>
              <a:gdLst>
                <a:gd name="T0" fmla="*/ 0 w 81"/>
                <a:gd name="T1" fmla="*/ 0 h 37"/>
                <a:gd name="T2" fmla="*/ 81 w 81"/>
                <a:gd name="T3" fmla="*/ 37 h 37"/>
                <a:gd name="T4" fmla="*/ 81 w 81"/>
                <a:gd name="T5" fmla="*/ 37 h 37"/>
                <a:gd name="T6" fmla="*/ 75 w 81"/>
                <a:gd name="T7" fmla="*/ 36 h 37"/>
                <a:gd name="T8" fmla="*/ 71 w 81"/>
                <a:gd name="T9" fmla="*/ 34 h 37"/>
                <a:gd name="T10" fmla="*/ 0 w 81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37">
                  <a:moveTo>
                    <a:pt x="0" y="0"/>
                  </a:moveTo>
                  <a:lnTo>
                    <a:pt x="81" y="37"/>
                  </a:lnTo>
                  <a:lnTo>
                    <a:pt x="81" y="37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06"/>
            <p:cNvSpPr>
              <a:spLocks/>
            </p:cNvSpPr>
            <p:nvPr/>
          </p:nvSpPr>
          <p:spPr bwMode="auto">
            <a:xfrm flipH="1">
              <a:off x="9520071" y="3770491"/>
              <a:ext cx="81149" cy="31201"/>
            </a:xfrm>
            <a:custGeom>
              <a:avLst/>
              <a:gdLst>
                <a:gd name="T0" fmla="*/ 0 w 81"/>
                <a:gd name="T1" fmla="*/ 0 h 37"/>
                <a:gd name="T2" fmla="*/ 81 w 81"/>
                <a:gd name="T3" fmla="*/ 37 h 37"/>
                <a:gd name="T4" fmla="*/ 81 w 81"/>
                <a:gd name="T5" fmla="*/ 37 h 37"/>
                <a:gd name="T6" fmla="*/ 75 w 81"/>
                <a:gd name="T7" fmla="*/ 36 h 37"/>
                <a:gd name="T8" fmla="*/ 71 w 81"/>
                <a:gd name="T9" fmla="*/ 34 h 37"/>
                <a:gd name="T10" fmla="*/ 0 w 81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37">
                  <a:moveTo>
                    <a:pt x="0" y="0"/>
                  </a:moveTo>
                  <a:lnTo>
                    <a:pt x="81" y="37"/>
                  </a:lnTo>
                  <a:lnTo>
                    <a:pt x="81" y="37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07"/>
            <p:cNvSpPr>
              <a:spLocks/>
            </p:cNvSpPr>
            <p:nvPr/>
          </p:nvSpPr>
          <p:spPr bwMode="auto">
            <a:xfrm flipH="1">
              <a:off x="9632431" y="3726810"/>
              <a:ext cx="156055" cy="81122"/>
            </a:xfrm>
            <a:custGeom>
              <a:avLst/>
              <a:gdLst>
                <a:gd name="T0" fmla="*/ 70 w 148"/>
                <a:gd name="T1" fmla="*/ 0 h 88"/>
                <a:gd name="T2" fmla="*/ 148 w 148"/>
                <a:gd name="T3" fmla="*/ 35 h 88"/>
                <a:gd name="T4" fmla="*/ 50 w 148"/>
                <a:gd name="T5" fmla="*/ 84 h 88"/>
                <a:gd name="T6" fmla="*/ 50 w 148"/>
                <a:gd name="T7" fmla="*/ 84 h 88"/>
                <a:gd name="T8" fmla="*/ 43 w 148"/>
                <a:gd name="T9" fmla="*/ 87 h 88"/>
                <a:gd name="T10" fmla="*/ 35 w 148"/>
                <a:gd name="T11" fmla="*/ 88 h 88"/>
                <a:gd name="T12" fmla="*/ 35 w 148"/>
                <a:gd name="T13" fmla="*/ 88 h 88"/>
                <a:gd name="T14" fmla="*/ 26 w 148"/>
                <a:gd name="T15" fmla="*/ 86 h 88"/>
                <a:gd name="T16" fmla="*/ 17 w 148"/>
                <a:gd name="T17" fmla="*/ 83 h 88"/>
                <a:gd name="T18" fmla="*/ 10 w 148"/>
                <a:gd name="T19" fmla="*/ 77 h 88"/>
                <a:gd name="T20" fmla="*/ 7 w 148"/>
                <a:gd name="T21" fmla="*/ 74 h 88"/>
                <a:gd name="T22" fmla="*/ 4 w 148"/>
                <a:gd name="T23" fmla="*/ 70 h 88"/>
                <a:gd name="T24" fmla="*/ 4 w 148"/>
                <a:gd name="T25" fmla="*/ 70 h 88"/>
                <a:gd name="T26" fmla="*/ 2 w 148"/>
                <a:gd name="T27" fmla="*/ 63 h 88"/>
                <a:gd name="T28" fmla="*/ 0 w 148"/>
                <a:gd name="T29" fmla="*/ 57 h 88"/>
                <a:gd name="T30" fmla="*/ 1 w 148"/>
                <a:gd name="T31" fmla="*/ 50 h 88"/>
                <a:gd name="T32" fmla="*/ 2 w 148"/>
                <a:gd name="T33" fmla="*/ 45 h 88"/>
                <a:gd name="T34" fmla="*/ 4 w 148"/>
                <a:gd name="T35" fmla="*/ 38 h 88"/>
                <a:gd name="T36" fmla="*/ 8 w 148"/>
                <a:gd name="T37" fmla="*/ 33 h 88"/>
                <a:gd name="T38" fmla="*/ 13 w 148"/>
                <a:gd name="T39" fmla="*/ 29 h 88"/>
                <a:gd name="T40" fmla="*/ 19 w 148"/>
                <a:gd name="T41" fmla="*/ 26 h 88"/>
                <a:gd name="T42" fmla="*/ 70 w 148"/>
                <a:gd name="T4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88">
                  <a:moveTo>
                    <a:pt x="70" y="0"/>
                  </a:moveTo>
                  <a:lnTo>
                    <a:pt x="148" y="35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43" y="87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26" y="86"/>
                  </a:lnTo>
                  <a:lnTo>
                    <a:pt x="17" y="83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8" y="33"/>
                  </a:lnTo>
                  <a:lnTo>
                    <a:pt x="13" y="29"/>
                  </a:lnTo>
                  <a:lnTo>
                    <a:pt x="19" y="2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2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08"/>
            <p:cNvSpPr>
              <a:spLocks/>
            </p:cNvSpPr>
            <p:nvPr/>
          </p:nvSpPr>
          <p:spPr bwMode="auto">
            <a:xfrm flipH="1">
              <a:off x="9632431" y="3726810"/>
              <a:ext cx="156055" cy="81122"/>
            </a:xfrm>
            <a:custGeom>
              <a:avLst/>
              <a:gdLst>
                <a:gd name="T0" fmla="*/ 70 w 148"/>
                <a:gd name="T1" fmla="*/ 0 h 88"/>
                <a:gd name="T2" fmla="*/ 148 w 148"/>
                <a:gd name="T3" fmla="*/ 35 h 88"/>
                <a:gd name="T4" fmla="*/ 50 w 148"/>
                <a:gd name="T5" fmla="*/ 84 h 88"/>
                <a:gd name="T6" fmla="*/ 50 w 148"/>
                <a:gd name="T7" fmla="*/ 84 h 88"/>
                <a:gd name="T8" fmla="*/ 43 w 148"/>
                <a:gd name="T9" fmla="*/ 87 h 88"/>
                <a:gd name="T10" fmla="*/ 35 w 148"/>
                <a:gd name="T11" fmla="*/ 88 h 88"/>
                <a:gd name="T12" fmla="*/ 35 w 148"/>
                <a:gd name="T13" fmla="*/ 88 h 88"/>
                <a:gd name="T14" fmla="*/ 26 w 148"/>
                <a:gd name="T15" fmla="*/ 86 h 88"/>
                <a:gd name="T16" fmla="*/ 17 w 148"/>
                <a:gd name="T17" fmla="*/ 83 h 88"/>
                <a:gd name="T18" fmla="*/ 10 w 148"/>
                <a:gd name="T19" fmla="*/ 77 h 88"/>
                <a:gd name="T20" fmla="*/ 7 w 148"/>
                <a:gd name="T21" fmla="*/ 74 h 88"/>
                <a:gd name="T22" fmla="*/ 4 w 148"/>
                <a:gd name="T23" fmla="*/ 70 h 88"/>
                <a:gd name="T24" fmla="*/ 4 w 148"/>
                <a:gd name="T25" fmla="*/ 70 h 88"/>
                <a:gd name="T26" fmla="*/ 2 w 148"/>
                <a:gd name="T27" fmla="*/ 63 h 88"/>
                <a:gd name="T28" fmla="*/ 0 w 148"/>
                <a:gd name="T29" fmla="*/ 57 h 88"/>
                <a:gd name="T30" fmla="*/ 1 w 148"/>
                <a:gd name="T31" fmla="*/ 50 h 88"/>
                <a:gd name="T32" fmla="*/ 2 w 148"/>
                <a:gd name="T33" fmla="*/ 45 h 88"/>
                <a:gd name="T34" fmla="*/ 4 w 148"/>
                <a:gd name="T35" fmla="*/ 38 h 88"/>
                <a:gd name="T36" fmla="*/ 8 w 148"/>
                <a:gd name="T37" fmla="*/ 33 h 88"/>
                <a:gd name="T38" fmla="*/ 13 w 148"/>
                <a:gd name="T39" fmla="*/ 29 h 88"/>
                <a:gd name="T40" fmla="*/ 19 w 148"/>
                <a:gd name="T41" fmla="*/ 26 h 88"/>
                <a:gd name="T42" fmla="*/ 70 w 148"/>
                <a:gd name="T4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8" h="88">
                  <a:moveTo>
                    <a:pt x="70" y="0"/>
                  </a:moveTo>
                  <a:lnTo>
                    <a:pt x="148" y="35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43" y="87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26" y="86"/>
                  </a:lnTo>
                  <a:lnTo>
                    <a:pt x="17" y="83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2" y="63"/>
                  </a:lnTo>
                  <a:lnTo>
                    <a:pt x="0" y="57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38"/>
                  </a:lnTo>
                  <a:lnTo>
                    <a:pt x="8" y="33"/>
                  </a:lnTo>
                  <a:lnTo>
                    <a:pt x="13" y="29"/>
                  </a:lnTo>
                  <a:lnTo>
                    <a:pt x="19" y="26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09"/>
            <p:cNvSpPr>
              <a:spLocks/>
            </p:cNvSpPr>
            <p:nvPr/>
          </p:nvSpPr>
          <p:spPr bwMode="auto">
            <a:xfrm flipH="1">
              <a:off x="9701095" y="3152716"/>
              <a:ext cx="131086" cy="149764"/>
            </a:xfrm>
            <a:custGeom>
              <a:avLst/>
              <a:gdLst>
                <a:gd name="T0" fmla="*/ 108 w 123"/>
                <a:gd name="T1" fmla="*/ 165 h 165"/>
                <a:gd name="T2" fmla="*/ 108 w 123"/>
                <a:gd name="T3" fmla="*/ 165 h 165"/>
                <a:gd name="T4" fmla="*/ 115 w 123"/>
                <a:gd name="T5" fmla="*/ 132 h 165"/>
                <a:gd name="T6" fmla="*/ 119 w 123"/>
                <a:gd name="T7" fmla="*/ 104 h 165"/>
                <a:gd name="T8" fmla="*/ 122 w 123"/>
                <a:gd name="T9" fmla="*/ 77 h 165"/>
                <a:gd name="T10" fmla="*/ 122 w 123"/>
                <a:gd name="T11" fmla="*/ 77 h 165"/>
                <a:gd name="T12" fmla="*/ 123 w 123"/>
                <a:gd name="T13" fmla="*/ 65 h 165"/>
                <a:gd name="T14" fmla="*/ 122 w 123"/>
                <a:gd name="T15" fmla="*/ 52 h 165"/>
                <a:gd name="T16" fmla="*/ 119 w 123"/>
                <a:gd name="T17" fmla="*/ 38 h 165"/>
                <a:gd name="T18" fmla="*/ 117 w 123"/>
                <a:gd name="T19" fmla="*/ 30 h 165"/>
                <a:gd name="T20" fmla="*/ 114 w 123"/>
                <a:gd name="T21" fmla="*/ 24 h 165"/>
                <a:gd name="T22" fmla="*/ 109 w 123"/>
                <a:gd name="T23" fmla="*/ 17 h 165"/>
                <a:gd name="T24" fmla="*/ 104 w 123"/>
                <a:gd name="T25" fmla="*/ 11 h 165"/>
                <a:gd name="T26" fmla="*/ 98 w 123"/>
                <a:gd name="T27" fmla="*/ 6 h 165"/>
                <a:gd name="T28" fmla="*/ 90 w 123"/>
                <a:gd name="T29" fmla="*/ 2 h 165"/>
                <a:gd name="T30" fmla="*/ 81 w 123"/>
                <a:gd name="T31" fmla="*/ 0 h 165"/>
                <a:gd name="T32" fmla="*/ 70 w 123"/>
                <a:gd name="T33" fmla="*/ 0 h 165"/>
                <a:gd name="T34" fmla="*/ 70 w 123"/>
                <a:gd name="T35" fmla="*/ 0 h 165"/>
                <a:gd name="T36" fmla="*/ 63 w 123"/>
                <a:gd name="T37" fmla="*/ 0 h 165"/>
                <a:gd name="T38" fmla="*/ 56 w 123"/>
                <a:gd name="T39" fmla="*/ 3 h 165"/>
                <a:gd name="T40" fmla="*/ 51 w 123"/>
                <a:gd name="T41" fmla="*/ 7 h 165"/>
                <a:gd name="T42" fmla="*/ 45 w 123"/>
                <a:gd name="T43" fmla="*/ 13 h 165"/>
                <a:gd name="T44" fmla="*/ 40 w 123"/>
                <a:gd name="T45" fmla="*/ 20 h 165"/>
                <a:gd name="T46" fmla="*/ 34 w 123"/>
                <a:gd name="T47" fmla="*/ 28 h 165"/>
                <a:gd name="T48" fmla="*/ 30 w 123"/>
                <a:gd name="T49" fmla="*/ 38 h 165"/>
                <a:gd name="T50" fmla="*/ 25 w 123"/>
                <a:gd name="T51" fmla="*/ 47 h 165"/>
                <a:gd name="T52" fmla="*/ 17 w 123"/>
                <a:gd name="T53" fmla="*/ 69 h 165"/>
                <a:gd name="T54" fmla="*/ 10 w 123"/>
                <a:gd name="T55" fmla="*/ 93 h 165"/>
                <a:gd name="T56" fmla="*/ 5 w 123"/>
                <a:gd name="T57" fmla="*/ 118 h 165"/>
                <a:gd name="T58" fmla="*/ 0 w 123"/>
                <a:gd name="T59" fmla="*/ 140 h 165"/>
                <a:gd name="T60" fmla="*/ 0 w 123"/>
                <a:gd name="T61" fmla="*/ 140 h 165"/>
                <a:gd name="T62" fmla="*/ 15 w 123"/>
                <a:gd name="T63" fmla="*/ 140 h 165"/>
                <a:gd name="T64" fmla="*/ 28 w 123"/>
                <a:gd name="T65" fmla="*/ 141 h 165"/>
                <a:gd name="T66" fmla="*/ 42 w 123"/>
                <a:gd name="T67" fmla="*/ 144 h 165"/>
                <a:gd name="T68" fmla="*/ 55 w 123"/>
                <a:gd name="T69" fmla="*/ 147 h 165"/>
                <a:gd name="T70" fmla="*/ 69 w 123"/>
                <a:gd name="T71" fmla="*/ 151 h 165"/>
                <a:gd name="T72" fmla="*/ 81 w 123"/>
                <a:gd name="T73" fmla="*/ 155 h 165"/>
                <a:gd name="T74" fmla="*/ 108 w 123"/>
                <a:gd name="T75" fmla="*/ 165 h 165"/>
                <a:gd name="T76" fmla="*/ 108 w 123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65">
                  <a:moveTo>
                    <a:pt x="108" y="165"/>
                  </a:moveTo>
                  <a:lnTo>
                    <a:pt x="108" y="165"/>
                  </a:lnTo>
                  <a:lnTo>
                    <a:pt x="115" y="132"/>
                  </a:lnTo>
                  <a:lnTo>
                    <a:pt x="119" y="104"/>
                  </a:lnTo>
                  <a:lnTo>
                    <a:pt x="122" y="77"/>
                  </a:lnTo>
                  <a:lnTo>
                    <a:pt x="122" y="77"/>
                  </a:lnTo>
                  <a:lnTo>
                    <a:pt x="123" y="65"/>
                  </a:lnTo>
                  <a:lnTo>
                    <a:pt x="122" y="52"/>
                  </a:lnTo>
                  <a:lnTo>
                    <a:pt x="119" y="38"/>
                  </a:lnTo>
                  <a:lnTo>
                    <a:pt x="117" y="30"/>
                  </a:lnTo>
                  <a:lnTo>
                    <a:pt x="114" y="24"/>
                  </a:lnTo>
                  <a:lnTo>
                    <a:pt x="109" y="17"/>
                  </a:lnTo>
                  <a:lnTo>
                    <a:pt x="104" y="11"/>
                  </a:lnTo>
                  <a:lnTo>
                    <a:pt x="98" y="6"/>
                  </a:lnTo>
                  <a:lnTo>
                    <a:pt x="90" y="2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3"/>
                  </a:lnTo>
                  <a:lnTo>
                    <a:pt x="51" y="7"/>
                  </a:lnTo>
                  <a:lnTo>
                    <a:pt x="45" y="13"/>
                  </a:lnTo>
                  <a:lnTo>
                    <a:pt x="40" y="20"/>
                  </a:lnTo>
                  <a:lnTo>
                    <a:pt x="34" y="28"/>
                  </a:lnTo>
                  <a:lnTo>
                    <a:pt x="30" y="38"/>
                  </a:lnTo>
                  <a:lnTo>
                    <a:pt x="25" y="47"/>
                  </a:lnTo>
                  <a:lnTo>
                    <a:pt x="17" y="69"/>
                  </a:lnTo>
                  <a:lnTo>
                    <a:pt x="10" y="93"/>
                  </a:lnTo>
                  <a:lnTo>
                    <a:pt x="5" y="11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5" y="140"/>
                  </a:lnTo>
                  <a:lnTo>
                    <a:pt x="28" y="141"/>
                  </a:lnTo>
                  <a:lnTo>
                    <a:pt x="42" y="144"/>
                  </a:lnTo>
                  <a:lnTo>
                    <a:pt x="55" y="147"/>
                  </a:lnTo>
                  <a:lnTo>
                    <a:pt x="69" y="151"/>
                  </a:lnTo>
                  <a:lnTo>
                    <a:pt x="81" y="155"/>
                  </a:lnTo>
                  <a:lnTo>
                    <a:pt x="108" y="165"/>
                  </a:lnTo>
                  <a:lnTo>
                    <a:pt x="108" y="165"/>
                  </a:lnTo>
                  <a:close/>
                </a:path>
              </a:pathLst>
            </a:custGeom>
            <a:solidFill>
              <a:srgbClr val="C2D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10"/>
            <p:cNvSpPr>
              <a:spLocks/>
            </p:cNvSpPr>
            <p:nvPr/>
          </p:nvSpPr>
          <p:spPr bwMode="auto">
            <a:xfrm flipH="1">
              <a:off x="9719822" y="3277519"/>
              <a:ext cx="293384" cy="149764"/>
            </a:xfrm>
            <a:custGeom>
              <a:avLst/>
              <a:gdLst>
                <a:gd name="T0" fmla="*/ 177 w 285"/>
                <a:gd name="T1" fmla="*/ 0 h 167"/>
                <a:gd name="T2" fmla="*/ 177 w 285"/>
                <a:gd name="T3" fmla="*/ 0 h 167"/>
                <a:gd name="T4" fmla="*/ 173 w 285"/>
                <a:gd name="T5" fmla="*/ 27 h 167"/>
                <a:gd name="T6" fmla="*/ 170 w 285"/>
                <a:gd name="T7" fmla="*/ 49 h 167"/>
                <a:gd name="T8" fmla="*/ 167 w 285"/>
                <a:gd name="T9" fmla="*/ 69 h 167"/>
                <a:gd name="T10" fmla="*/ 167 w 285"/>
                <a:gd name="T11" fmla="*/ 69 h 167"/>
                <a:gd name="T12" fmla="*/ 146 w 285"/>
                <a:gd name="T13" fmla="*/ 66 h 167"/>
                <a:gd name="T14" fmla="*/ 122 w 285"/>
                <a:gd name="T15" fmla="*/ 65 h 167"/>
                <a:gd name="T16" fmla="*/ 94 w 285"/>
                <a:gd name="T17" fmla="*/ 64 h 167"/>
                <a:gd name="T18" fmla="*/ 66 w 285"/>
                <a:gd name="T19" fmla="*/ 65 h 167"/>
                <a:gd name="T20" fmla="*/ 53 w 285"/>
                <a:gd name="T21" fmla="*/ 67 h 167"/>
                <a:gd name="T22" fmla="*/ 39 w 285"/>
                <a:gd name="T23" fmla="*/ 69 h 167"/>
                <a:gd name="T24" fmla="*/ 28 w 285"/>
                <a:gd name="T25" fmla="*/ 72 h 167"/>
                <a:gd name="T26" fmla="*/ 18 w 285"/>
                <a:gd name="T27" fmla="*/ 76 h 167"/>
                <a:gd name="T28" fmla="*/ 10 w 285"/>
                <a:gd name="T29" fmla="*/ 81 h 167"/>
                <a:gd name="T30" fmla="*/ 7 w 285"/>
                <a:gd name="T31" fmla="*/ 83 h 167"/>
                <a:gd name="T32" fmla="*/ 5 w 285"/>
                <a:gd name="T33" fmla="*/ 87 h 167"/>
                <a:gd name="T34" fmla="*/ 5 w 285"/>
                <a:gd name="T35" fmla="*/ 87 h 167"/>
                <a:gd name="T36" fmla="*/ 1 w 285"/>
                <a:gd name="T37" fmla="*/ 94 h 167"/>
                <a:gd name="T38" fmla="*/ 0 w 285"/>
                <a:gd name="T39" fmla="*/ 101 h 167"/>
                <a:gd name="T40" fmla="*/ 0 w 285"/>
                <a:gd name="T41" fmla="*/ 108 h 167"/>
                <a:gd name="T42" fmla="*/ 2 w 285"/>
                <a:gd name="T43" fmla="*/ 116 h 167"/>
                <a:gd name="T44" fmla="*/ 6 w 285"/>
                <a:gd name="T45" fmla="*/ 123 h 167"/>
                <a:gd name="T46" fmla="*/ 12 w 285"/>
                <a:gd name="T47" fmla="*/ 131 h 167"/>
                <a:gd name="T48" fmla="*/ 20 w 285"/>
                <a:gd name="T49" fmla="*/ 137 h 167"/>
                <a:gd name="T50" fmla="*/ 30 w 285"/>
                <a:gd name="T51" fmla="*/ 144 h 167"/>
                <a:gd name="T52" fmla="*/ 42 w 285"/>
                <a:gd name="T53" fmla="*/ 150 h 167"/>
                <a:gd name="T54" fmla="*/ 56 w 285"/>
                <a:gd name="T55" fmla="*/ 156 h 167"/>
                <a:gd name="T56" fmla="*/ 72 w 285"/>
                <a:gd name="T57" fmla="*/ 160 h 167"/>
                <a:gd name="T58" fmla="*/ 91 w 285"/>
                <a:gd name="T59" fmla="*/ 163 h 167"/>
                <a:gd name="T60" fmla="*/ 111 w 285"/>
                <a:gd name="T61" fmla="*/ 166 h 167"/>
                <a:gd name="T62" fmla="*/ 134 w 285"/>
                <a:gd name="T63" fmla="*/ 167 h 167"/>
                <a:gd name="T64" fmla="*/ 158 w 285"/>
                <a:gd name="T65" fmla="*/ 166 h 167"/>
                <a:gd name="T66" fmla="*/ 185 w 285"/>
                <a:gd name="T67" fmla="*/ 164 h 167"/>
                <a:gd name="T68" fmla="*/ 185 w 285"/>
                <a:gd name="T69" fmla="*/ 164 h 167"/>
                <a:gd name="T70" fmla="*/ 195 w 285"/>
                <a:gd name="T71" fmla="*/ 162 h 167"/>
                <a:gd name="T72" fmla="*/ 205 w 285"/>
                <a:gd name="T73" fmla="*/ 159 h 167"/>
                <a:gd name="T74" fmla="*/ 214 w 285"/>
                <a:gd name="T75" fmla="*/ 155 h 167"/>
                <a:gd name="T76" fmla="*/ 222 w 285"/>
                <a:gd name="T77" fmla="*/ 149 h 167"/>
                <a:gd name="T78" fmla="*/ 230 w 285"/>
                <a:gd name="T79" fmla="*/ 142 h 167"/>
                <a:gd name="T80" fmla="*/ 238 w 285"/>
                <a:gd name="T81" fmla="*/ 134 h 167"/>
                <a:gd name="T82" fmla="*/ 245 w 285"/>
                <a:gd name="T83" fmla="*/ 126 h 167"/>
                <a:gd name="T84" fmla="*/ 250 w 285"/>
                <a:gd name="T85" fmla="*/ 116 h 167"/>
                <a:gd name="T86" fmla="*/ 256 w 285"/>
                <a:gd name="T87" fmla="*/ 106 h 167"/>
                <a:gd name="T88" fmla="*/ 261 w 285"/>
                <a:gd name="T89" fmla="*/ 95 h 167"/>
                <a:gd name="T90" fmla="*/ 270 w 285"/>
                <a:gd name="T91" fmla="*/ 73 h 167"/>
                <a:gd name="T92" fmla="*/ 278 w 285"/>
                <a:gd name="T93" fmla="*/ 49 h 167"/>
                <a:gd name="T94" fmla="*/ 285 w 285"/>
                <a:gd name="T95" fmla="*/ 25 h 167"/>
                <a:gd name="T96" fmla="*/ 285 w 285"/>
                <a:gd name="T97" fmla="*/ 25 h 167"/>
                <a:gd name="T98" fmla="*/ 258 w 285"/>
                <a:gd name="T99" fmla="*/ 15 h 167"/>
                <a:gd name="T100" fmla="*/ 246 w 285"/>
                <a:gd name="T101" fmla="*/ 11 h 167"/>
                <a:gd name="T102" fmla="*/ 232 w 285"/>
                <a:gd name="T103" fmla="*/ 7 h 167"/>
                <a:gd name="T104" fmla="*/ 219 w 285"/>
                <a:gd name="T105" fmla="*/ 4 h 167"/>
                <a:gd name="T106" fmla="*/ 205 w 285"/>
                <a:gd name="T107" fmla="*/ 1 h 167"/>
                <a:gd name="T108" fmla="*/ 192 w 285"/>
                <a:gd name="T109" fmla="*/ 0 h 167"/>
                <a:gd name="T110" fmla="*/ 177 w 285"/>
                <a:gd name="T111" fmla="*/ 0 h 167"/>
                <a:gd name="T112" fmla="*/ 177 w 285"/>
                <a:gd name="T1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167">
                  <a:moveTo>
                    <a:pt x="177" y="0"/>
                  </a:moveTo>
                  <a:lnTo>
                    <a:pt x="177" y="0"/>
                  </a:lnTo>
                  <a:lnTo>
                    <a:pt x="173" y="27"/>
                  </a:lnTo>
                  <a:lnTo>
                    <a:pt x="170" y="49"/>
                  </a:lnTo>
                  <a:lnTo>
                    <a:pt x="167" y="69"/>
                  </a:lnTo>
                  <a:lnTo>
                    <a:pt x="167" y="69"/>
                  </a:lnTo>
                  <a:lnTo>
                    <a:pt x="146" y="66"/>
                  </a:lnTo>
                  <a:lnTo>
                    <a:pt x="122" y="65"/>
                  </a:lnTo>
                  <a:lnTo>
                    <a:pt x="94" y="64"/>
                  </a:lnTo>
                  <a:lnTo>
                    <a:pt x="66" y="65"/>
                  </a:lnTo>
                  <a:lnTo>
                    <a:pt x="53" y="67"/>
                  </a:lnTo>
                  <a:lnTo>
                    <a:pt x="39" y="69"/>
                  </a:lnTo>
                  <a:lnTo>
                    <a:pt x="28" y="72"/>
                  </a:lnTo>
                  <a:lnTo>
                    <a:pt x="18" y="76"/>
                  </a:lnTo>
                  <a:lnTo>
                    <a:pt x="10" y="81"/>
                  </a:lnTo>
                  <a:lnTo>
                    <a:pt x="7" y="83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1" y="94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2" y="116"/>
                  </a:lnTo>
                  <a:lnTo>
                    <a:pt x="6" y="123"/>
                  </a:lnTo>
                  <a:lnTo>
                    <a:pt x="12" y="131"/>
                  </a:lnTo>
                  <a:lnTo>
                    <a:pt x="20" y="137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6" y="156"/>
                  </a:lnTo>
                  <a:lnTo>
                    <a:pt x="72" y="160"/>
                  </a:lnTo>
                  <a:lnTo>
                    <a:pt x="91" y="163"/>
                  </a:lnTo>
                  <a:lnTo>
                    <a:pt x="111" y="166"/>
                  </a:lnTo>
                  <a:lnTo>
                    <a:pt x="134" y="167"/>
                  </a:lnTo>
                  <a:lnTo>
                    <a:pt x="158" y="166"/>
                  </a:lnTo>
                  <a:lnTo>
                    <a:pt x="185" y="164"/>
                  </a:lnTo>
                  <a:lnTo>
                    <a:pt x="185" y="164"/>
                  </a:lnTo>
                  <a:lnTo>
                    <a:pt x="195" y="162"/>
                  </a:lnTo>
                  <a:lnTo>
                    <a:pt x="205" y="159"/>
                  </a:lnTo>
                  <a:lnTo>
                    <a:pt x="214" y="155"/>
                  </a:lnTo>
                  <a:lnTo>
                    <a:pt x="222" y="149"/>
                  </a:lnTo>
                  <a:lnTo>
                    <a:pt x="230" y="142"/>
                  </a:lnTo>
                  <a:lnTo>
                    <a:pt x="238" y="134"/>
                  </a:lnTo>
                  <a:lnTo>
                    <a:pt x="245" y="126"/>
                  </a:lnTo>
                  <a:lnTo>
                    <a:pt x="250" y="116"/>
                  </a:lnTo>
                  <a:lnTo>
                    <a:pt x="256" y="106"/>
                  </a:lnTo>
                  <a:lnTo>
                    <a:pt x="261" y="95"/>
                  </a:lnTo>
                  <a:lnTo>
                    <a:pt x="270" y="73"/>
                  </a:lnTo>
                  <a:lnTo>
                    <a:pt x="278" y="49"/>
                  </a:lnTo>
                  <a:lnTo>
                    <a:pt x="285" y="25"/>
                  </a:lnTo>
                  <a:lnTo>
                    <a:pt x="285" y="25"/>
                  </a:lnTo>
                  <a:lnTo>
                    <a:pt x="258" y="15"/>
                  </a:lnTo>
                  <a:lnTo>
                    <a:pt x="246" y="11"/>
                  </a:lnTo>
                  <a:lnTo>
                    <a:pt x="232" y="7"/>
                  </a:lnTo>
                  <a:lnTo>
                    <a:pt x="219" y="4"/>
                  </a:lnTo>
                  <a:lnTo>
                    <a:pt x="205" y="1"/>
                  </a:lnTo>
                  <a:lnTo>
                    <a:pt x="192" y="0"/>
                  </a:lnTo>
                  <a:lnTo>
                    <a:pt x="17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11"/>
            <p:cNvSpPr>
              <a:spLocks/>
            </p:cNvSpPr>
            <p:nvPr/>
          </p:nvSpPr>
          <p:spPr bwMode="auto">
            <a:xfrm flipH="1">
              <a:off x="9570009" y="3140235"/>
              <a:ext cx="143571" cy="43681"/>
            </a:xfrm>
            <a:custGeom>
              <a:avLst/>
              <a:gdLst>
                <a:gd name="T0" fmla="*/ 143 w 143"/>
                <a:gd name="T1" fmla="*/ 26 h 50"/>
                <a:gd name="T2" fmla="*/ 143 w 143"/>
                <a:gd name="T3" fmla="*/ 26 h 50"/>
                <a:gd name="T4" fmla="*/ 123 w 143"/>
                <a:gd name="T5" fmla="*/ 17 h 50"/>
                <a:gd name="T6" fmla="*/ 115 w 143"/>
                <a:gd name="T7" fmla="*/ 15 h 50"/>
                <a:gd name="T8" fmla="*/ 115 w 143"/>
                <a:gd name="T9" fmla="*/ 15 h 50"/>
                <a:gd name="T10" fmla="*/ 98 w 143"/>
                <a:gd name="T11" fmla="*/ 8 h 50"/>
                <a:gd name="T12" fmla="*/ 81 w 143"/>
                <a:gd name="T13" fmla="*/ 4 h 50"/>
                <a:gd name="T14" fmla="*/ 66 w 143"/>
                <a:gd name="T15" fmla="*/ 1 h 50"/>
                <a:gd name="T16" fmla="*/ 52 w 143"/>
                <a:gd name="T17" fmla="*/ 0 h 50"/>
                <a:gd name="T18" fmla="*/ 37 w 143"/>
                <a:gd name="T19" fmla="*/ 0 h 50"/>
                <a:gd name="T20" fmla="*/ 24 w 143"/>
                <a:gd name="T21" fmla="*/ 1 h 50"/>
                <a:gd name="T22" fmla="*/ 12 w 143"/>
                <a:gd name="T23" fmla="*/ 3 h 50"/>
                <a:gd name="T24" fmla="*/ 0 w 143"/>
                <a:gd name="T25" fmla="*/ 7 h 50"/>
                <a:gd name="T26" fmla="*/ 0 w 143"/>
                <a:gd name="T27" fmla="*/ 7 h 50"/>
                <a:gd name="T28" fmla="*/ 6 w 143"/>
                <a:gd name="T29" fmla="*/ 17 h 50"/>
                <a:gd name="T30" fmla="*/ 14 w 143"/>
                <a:gd name="T31" fmla="*/ 25 h 50"/>
                <a:gd name="T32" fmla="*/ 20 w 143"/>
                <a:gd name="T33" fmla="*/ 32 h 50"/>
                <a:gd name="T34" fmla="*/ 28 w 143"/>
                <a:gd name="T35" fmla="*/ 38 h 50"/>
                <a:gd name="T36" fmla="*/ 37 w 143"/>
                <a:gd name="T37" fmla="*/ 42 h 50"/>
                <a:gd name="T38" fmla="*/ 46 w 143"/>
                <a:gd name="T39" fmla="*/ 46 h 50"/>
                <a:gd name="T40" fmla="*/ 55 w 143"/>
                <a:gd name="T41" fmla="*/ 48 h 50"/>
                <a:gd name="T42" fmla="*/ 64 w 143"/>
                <a:gd name="T43" fmla="*/ 49 h 50"/>
                <a:gd name="T44" fmla="*/ 74 w 143"/>
                <a:gd name="T45" fmla="*/ 50 h 50"/>
                <a:gd name="T46" fmla="*/ 83 w 143"/>
                <a:gd name="T47" fmla="*/ 49 h 50"/>
                <a:gd name="T48" fmla="*/ 93 w 143"/>
                <a:gd name="T49" fmla="*/ 48 h 50"/>
                <a:gd name="T50" fmla="*/ 104 w 143"/>
                <a:gd name="T51" fmla="*/ 45 h 50"/>
                <a:gd name="T52" fmla="*/ 114 w 143"/>
                <a:gd name="T53" fmla="*/ 42 h 50"/>
                <a:gd name="T54" fmla="*/ 123 w 143"/>
                <a:gd name="T55" fmla="*/ 38 h 50"/>
                <a:gd name="T56" fmla="*/ 133 w 143"/>
                <a:gd name="T57" fmla="*/ 32 h 50"/>
                <a:gd name="T58" fmla="*/ 143 w 143"/>
                <a:gd name="T59" fmla="*/ 26 h 50"/>
                <a:gd name="T60" fmla="*/ 143 w 143"/>
                <a:gd name="T61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" h="50">
                  <a:moveTo>
                    <a:pt x="143" y="26"/>
                  </a:moveTo>
                  <a:lnTo>
                    <a:pt x="143" y="26"/>
                  </a:lnTo>
                  <a:lnTo>
                    <a:pt x="123" y="17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98" y="8"/>
                  </a:lnTo>
                  <a:lnTo>
                    <a:pt x="81" y="4"/>
                  </a:lnTo>
                  <a:lnTo>
                    <a:pt x="66" y="1"/>
                  </a:lnTo>
                  <a:lnTo>
                    <a:pt x="52" y="0"/>
                  </a:lnTo>
                  <a:lnTo>
                    <a:pt x="37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6" y="17"/>
                  </a:lnTo>
                  <a:lnTo>
                    <a:pt x="14" y="25"/>
                  </a:lnTo>
                  <a:lnTo>
                    <a:pt x="20" y="32"/>
                  </a:lnTo>
                  <a:lnTo>
                    <a:pt x="28" y="38"/>
                  </a:lnTo>
                  <a:lnTo>
                    <a:pt x="37" y="42"/>
                  </a:lnTo>
                  <a:lnTo>
                    <a:pt x="46" y="46"/>
                  </a:lnTo>
                  <a:lnTo>
                    <a:pt x="55" y="48"/>
                  </a:lnTo>
                  <a:lnTo>
                    <a:pt x="64" y="49"/>
                  </a:lnTo>
                  <a:lnTo>
                    <a:pt x="74" y="50"/>
                  </a:lnTo>
                  <a:lnTo>
                    <a:pt x="83" y="49"/>
                  </a:lnTo>
                  <a:lnTo>
                    <a:pt x="93" y="48"/>
                  </a:lnTo>
                  <a:lnTo>
                    <a:pt x="104" y="45"/>
                  </a:lnTo>
                  <a:lnTo>
                    <a:pt x="114" y="42"/>
                  </a:lnTo>
                  <a:lnTo>
                    <a:pt x="123" y="38"/>
                  </a:lnTo>
                  <a:lnTo>
                    <a:pt x="133" y="32"/>
                  </a:lnTo>
                  <a:lnTo>
                    <a:pt x="143" y="26"/>
                  </a:lnTo>
                  <a:lnTo>
                    <a:pt x="143" y="26"/>
                  </a:lnTo>
                  <a:close/>
                </a:path>
              </a:pathLst>
            </a:custGeom>
            <a:solidFill>
              <a:srgbClr val="FC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12"/>
            <p:cNvSpPr>
              <a:spLocks/>
            </p:cNvSpPr>
            <p:nvPr/>
          </p:nvSpPr>
          <p:spPr bwMode="auto">
            <a:xfrm flipH="1">
              <a:off x="9557524" y="3146475"/>
              <a:ext cx="168539" cy="56161"/>
            </a:xfrm>
            <a:custGeom>
              <a:avLst/>
              <a:gdLst>
                <a:gd name="T0" fmla="*/ 154 w 165"/>
                <a:gd name="T1" fmla="*/ 19 h 61"/>
                <a:gd name="T2" fmla="*/ 154 w 165"/>
                <a:gd name="T3" fmla="*/ 19 h 61"/>
                <a:gd name="T4" fmla="*/ 144 w 165"/>
                <a:gd name="T5" fmla="*/ 25 h 61"/>
                <a:gd name="T6" fmla="*/ 134 w 165"/>
                <a:gd name="T7" fmla="*/ 31 h 61"/>
                <a:gd name="T8" fmla="*/ 125 w 165"/>
                <a:gd name="T9" fmla="*/ 35 h 61"/>
                <a:gd name="T10" fmla="*/ 115 w 165"/>
                <a:gd name="T11" fmla="*/ 38 h 61"/>
                <a:gd name="T12" fmla="*/ 104 w 165"/>
                <a:gd name="T13" fmla="*/ 41 h 61"/>
                <a:gd name="T14" fmla="*/ 94 w 165"/>
                <a:gd name="T15" fmla="*/ 42 h 61"/>
                <a:gd name="T16" fmla="*/ 85 w 165"/>
                <a:gd name="T17" fmla="*/ 43 h 61"/>
                <a:gd name="T18" fmla="*/ 75 w 165"/>
                <a:gd name="T19" fmla="*/ 42 h 61"/>
                <a:gd name="T20" fmla="*/ 66 w 165"/>
                <a:gd name="T21" fmla="*/ 41 h 61"/>
                <a:gd name="T22" fmla="*/ 57 w 165"/>
                <a:gd name="T23" fmla="*/ 39 h 61"/>
                <a:gd name="T24" fmla="*/ 48 w 165"/>
                <a:gd name="T25" fmla="*/ 35 h 61"/>
                <a:gd name="T26" fmla="*/ 39 w 165"/>
                <a:gd name="T27" fmla="*/ 31 h 61"/>
                <a:gd name="T28" fmla="*/ 31 w 165"/>
                <a:gd name="T29" fmla="*/ 25 h 61"/>
                <a:gd name="T30" fmla="*/ 25 w 165"/>
                <a:gd name="T31" fmla="*/ 18 h 61"/>
                <a:gd name="T32" fmla="*/ 17 w 165"/>
                <a:gd name="T33" fmla="*/ 10 h 61"/>
                <a:gd name="T34" fmla="*/ 11 w 165"/>
                <a:gd name="T35" fmla="*/ 0 h 61"/>
                <a:gd name="T36" fmla="*/ 11 w 165"/>
                <a:gd name="T37" fmla="*/ 0 h 61"/>
                <a:gd name="T38" fmla="*/ 0 w 165"/>
                <a:gd name="T39" fmla="*/ 5 h 61"/>
                <a:gd name="T40" fmla="*/ 0 w 165"/>
                <a:gd name="T41" fmla="*/ 6 h 61"/>
                <a:gd name="T42" fmla="*/ 0 w 165"/>
                <a:gd name="T43" fmla="*/ 6 h 61"/>
                <a:gd name="T44" fmla="*/ 11 w 165"/>
                <a:gd name="T45" fmla="*/ 20 h 61"/>
                <a:gd name="T46" fmla="*/ 25 w 165"/>
                <a:gd name="T47" fmla="*/ 32 h 61"/>
                <a:gd name="T48" fmla="*/ 38 w 165"/>
                <a:gd name="T49" fmla="*/ 43 h 61"/>
                <a:gd name="T50" fmla="*/ 53 w 165"/>
                <a:gd name="T51" fmla="*/ 53 h 61"/>
                <a:gd name="T52" fmla="*/ 53 w 165"/>
                <a:gd name="T53" fmla="*/ 53 h 61"/>
                <a:gd name="T54" fmla="*/ 61 w 165"/>
                <a:gd name="T55" fmla="*/ 56 h 61"/>
                <a:gd name="T56" fmla="*/ 67 w 165"/>
                <a:gd name="T57" fmla="*/ 59 h 61"/>
                <a:gd name="T58" fmla="*/ 75 w 165"/>
                <a:gd name="T59" fmla="*/ 60 h 61"/>
                <a:gd name="T60" fmla="*/ 83 w 165"/>
                <a:gd name="T61" fmla="*/ 61 h 61"/>
                <a:gd name="T62" fmla="*/ 90 w 165"/>
                <a:gd name="T63" fmla="*/ 61 h 61"/>
                <a:gd name="T64" fmla="*/ 98 w 165"/>
                <a:gd name="T65" fmla="*/ 60 h 61"/>
                <a:gd name="T66" fmla="*/ 111 w 165"/>
                <a:gd name="T67" fmla="*/ 56 h 61"/>
                <a:gd name="T68" fmla="*/ 126 w 165"/>
                <a:gd name="T69" fmla="*/ 51 h 61"/>
                <a:gd name="T70" fmla="*/ 139 w 165"/>
                <a:gd name="T71" fmla="*/ 43 h 61"/>
                <a:gd name="T72" fmla="*/ 153 w 165"/>
                <a:gd name="T73" fmla="*/ 34 h 61"/>
                <a:gd name="T74" fmla="*/ 165 w 165"/>
                <a:gd name="T75" fmla="*/ 24 h 61"/>
                <a:gd name="T76" fmla="*/ 165 w 165"/>
                <a:gd name="T77" fmla="*/ 24 h 61"/>
                <a:gd name="T78" fmla="*/ 154 w 165"/>
                <a:gd name="T79" fmla="*/ 19 h 61"/>
                <a:gd name="T80" fmla="*/ 154 w 165"/>
                <a:gd name="T81" fmla="*/ 1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5" h="61">
                  <a:moveTo>
                    <a:pt x="154" y="19"/>
                  </a:moveTo>
                  <a:lnTo>
                    <a:pt x="154" y="19"/>
                  </a:lnTo>
                  <a:lnTo>
                    <a:pt x="144" y="25"/>
                  </a:lnTo>
                  <a:lnTo>
                    <a:pt x="134" y="31"/>
                  </a:lnTo>
                  <a:lnTo>
                    <a:pt x="125" y="35"/>
                  </a:lnTo>
                  <a:lnTo>
                    <a:pt x="115" y="38"/>
                  </a:lnTo>
                  <a:lnTo>
                    <a:pt x="104" y="41"/>
                  </a:lnTo>
                  <a:lnTo>
                    <a:pt x="94" y="42"/>
                  </a:lnTo>
                  <a:lnTo>
                    <a:pt x="85" y="43"/>
                  </a:lnTo>
                  <a:lnTo>
                    <a:pt x="75" y="42"/>
                  </a:lnTo>
                  <a:lnTo>
                    <a:pt x="66" y="41"/>
                  </a:lnTo>
                  <a:lnTo>
                    <a:pt x="57" y="39"/>
                  </a:lnTo>
                  <a:lnTo>
                    <a:pt x="48" y="35"/>
                  </a:lnTo>
                  <a:lnTo>
                    <a:pt x="39" y="31"/>
                  </a:lnTo>
                  <a:lnTo>
                    <a:pt x="31" y="25"/>
                  </a:lnTo>
                  <a:lnTo>
                    <a:pt x="25" y="18"/>
                  </a:lnTo>
                  <a:lnTo>
                    <a:pt x="17" y="1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1" y="20"/>
                  </a:lnTo>
                  <a:lnTo>
                    <a:pt x="25" y="32"/>
                  </a:lnTo>
                  <a:lnTo>
                    <a:pt x="38" y="43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61" y="56"/>
                  </a:lnTo>
                  <a:lnTo>
                    <a:pt x="67" y="59"/>
                  </a:lnTo>
                  <a:lnTo>
                    <a:pt x="75" y="60"/>
                  </a:lnTo>
                  <a:lnTo>
                    <a:pt x="83" y="61"/>
                  </a:lnTo>
                  <a:lnTo>
                    <a:pt x="90" y="61"/>
                  </a:lnTo>
                  <a:lnTo>
                    <a:pt x="98" y="60"/>
                  </a:lnTo>
                  <a:lnTo>
                    <a:pt x="111" y="56"/>
                  </a:lnTo>
                  <a:lnTo>
                    <a:pt x="126" y="51"/>
                  </a:lnTo>
                  <a:lnTo>
                    <a:pt x="139" y="43"/>
                  </a:lnTo>
                  <a:lnTo>
                    <a:pt x="153" y="34"/>
                  </a:lnTo>
                  <a:lnTo>
                    <a:pt x="165" y="24"/>
                  </a:lnTo>
                  <a:lnTo>
                    <a:pt x="165" y="24"/>
                  </a:lnTo>
                  <a:lnTo>
                    <a:pt x="154" y="19"/>
                  </a:lnTo>
                  <a:lnTo>
                    <a:pt x="154" y="19"/>
                  </a:lnTo>
                  <a:close/>
                </a:path>
              </a:pathLst>
            </a:custGeom>
            <a:solidFill>
              <a:srgbClr val="C2D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13"/>
            <p:cNvSpPr>
              <a:spLocks/>
            </p:cNvSpPr>
            <p:nvPr/>
          </p:nvSpPr>
          <p:spPr bwMode="auto">
            <a:xfrm flipH="1">
              <a:off x="9445165" y="3152716"/>
              <a:ext cx="362048" cy="343209"/>
            </a:xfrm>
            <a:custGeom>
              <a:avLst/>
              <a:gdLst>
                <a:gd name="T0" fmla="*/ 345 w 346"/>
                <a:gd name="T1" fmla="*/ 135 h 387"/>
                <a:gd name="T2" fmla="*/ 345 w 346"/>
                <a:gd name="T3" fmla="*/ 135 h 387"/>
                <a:gd name="T4" fmla="*/ 343 w 346"/>
                <a:gd name="T5" fmla="*/ 125 h 387"/>
                <a:gd name="T6" fmla="*/ 341 w 346"/>
                <a:gd name="T7" fmla="*/ 114 h 387"/>
                <a:gd name="T8" fmla="*/ 337 w 346"/>
                <a:gd name="T9" fmla="*/ 105 h 387"/>
                <a:gd name="T10" fmla="*/ 332 w 346"/>
                <a:gd name="T11" fmla="*/ 96 h 387"/>
                <a:gd name="T12" fmla="*/ 327 w 346"/>
                <a:gd name="T13" fmla="*/ 87 h 387"/>
                <a:gd name="T14" fmla="*/ 321 w 346"/>
                <a:gd name="T15" fmla="*/ 80 h 387"/>
                <a:gd name="T16" fmla="*/ 314 w 346"/>
                <a:gd name="T17" fmla="*/ 71 h 387"/>
                <a:gd name="T18" fmla="*/ 307 w 346"/>
                <a:gd name="T19" fmla="*/ 64 h 387"/>
                <a:gd name="T20" fmla="*/ 291 w 346"/>
                <a:gd name="T21" fmla="*/ 50 h 387"/>
                <a:gd name="T22" fmla="*/ 276 w 346"/>
                <a:gd name="T23" fmla="*/ 38 h 387"/>
                <a:gd name="T24" fmla="*/ 259 w 346"/>
                <a:gd name="T25" fmla="*/ 29 h 387"/>
                <a:gd name="T26" fmla="*/ 243 w 346"/>
                <a:gd name="T27" fmla="*/ 20 h 387"/>
                <a:gd name="T28" fmla="*/ 243 w 346"/>
                <a:gd name="T29" fmla="*/ 20 h 387"/>
                <a:gd name="T30" fmla="*/ 242 w 346"/>
                <a:gd name="T31" fmla="*/ 19 h 387"/>
                <a:gd name="T32" fmla="*/ 242 w 346"/>
                <a:gd name="T33" fmla="*/ 19 h 387"/>
                <a:gd name="T34" fmla="*/ 230 w 346"/>
                <a:gd name="T35" fmla="*/ 29 h 387"/>
                <a:gd name="T36" fmla="*/ 216 w 346"/>
                <a:gd name="T37" fmla="*/ 38 h 387"/>
                <a:gd name="T38" fmla="*/ 203 w 346"/>
                <a:gd name="T39" fmla="*/ 46 h 387"/>
                <a:gd name="T40" fmla="*/ 188 w 346"/>
                <a:gd name="T41" fmla="*/ 51 h 387"/>
                <a:gd name="T42" fmla="*/ 175 w 346"/>
                <a:gd name="T43" fmla="*/ 55 h 387"/>
                <a:gd name="T44" fmla="*/ 167 w 346"/>
                <a:gd name="T45" fmla="*/ 56 h 387"/>
                <a:gd name="T46" fmla="*/ 160 w 346"/>
                <a:gd name="T47" fmla="*/ 56 h 387"/>
                <a:gd name="T48" fmla="*/ 152 w 346"/>
                <a:gd name="T49" fmla="*/ 55 h 387"/>
                <a:gd name="T50" fmla="*/ 144 w 346"/>
                <a:gd name="T51" fmla="*/ 54 h 387"/>
                <a:gd name="T52" fmla="*/ 138 w 346"/>
                <a:gd name="T53" fmla="*/ 51 h 387"/>
                <a:gd name="T54" fmla="*/ 130 w 346"/>
                <a:gd name="T55" fmla="*/ 48 h 387"/>
                <a:gd name="T56" fmla="*/ 130 w 346"/>
                <a:gd name="T57" fmla="*/ 48 h 387"/>
                <a:gd name="T58" fmla="*/ 115 w 346"/>
                <a:gd name="T59" fmla="*/ 38 h 387"/>
                <a:gd name="T60" fmla="*/ 102 w 346"/>
                <a:gd name="T61" fmla="*/ 27 h 387"/>
                <a:gd name="T62" fmla="*/ 88 w 346"/>
                <a:gd name="T63" fmla="*/ 15 h 387"/>
                <a:gd name="T64" fmla="*/ 77 w 346"/>
                <a:gd name="T65" fmla="*/ 1 h 387"/>
                <a:gd name="T66" fmla="*/ 77 w 346"/>
                <a:gd name="T67" fmla="*/ 0 h 387"/>
                <a:gd name="T68" fmla="*/ 77 w 346"/>
                <a:gd name="T69" fmla="*/ 0 h 387"/>
                <a:gd name="T70" fmla="*/ 68 w 346"/>
                <a:gd name="T71" fmla="*/ 4 h 387"/>
                <a:gd name="T72" fmla="*/ 60 w 346"/>
                <a:gd name="T73" fmla="*/ 9 h 387"/>
                <a:gd name="T74" fmla="*/ 54 w 346"/>
                <a:gd name="T75" fmla="*/ 15 h 387"/>
                <a:gd name="T76" fmla="*/ 47 w 346"/>
                <a:gd name="T77" fmla="*/ 21 h 387"/>
                <a:gd name="T78" fmla="*/ 34 w 346"/>
                <a:gd name="T79" fmla="*/ 34 h 387"/>
                <a:gd name="T80" fmla="*/ 23 w 346"/>
                <a:gd name="T81" fmla="*/ 48 h 387"/>
                <a:gd name="T82" fmla="*/ 15 w 346"/>
                <a:gd name="T83" fmla="*/ 63 h 387"/>
                <a:gd name="T84" fmla="*/ 9 w 346"/>
                <a:gd name="T85" fmla="*/ 80 h 387"/>
                <a:gd name="T86" fmla="*/ 5 w 346"/>
                <a:gd name="T87" fmla="*/ 95 h 387"/>
                <a:gd name="T88" fmla="*/ 3 w 346"/>
                <a:gd name="T89" fmla="*/ 110 h 387"/>
                <a:gd name="T90" fmla="*/ 3 w 346"/>
                <a:gd name="T91" fmla="*/ 110 h 387"/>
                <a:gd name="T92" fmla="*/ 1 w 346"/>
                <a:gd name="T93" fmla="*/ 164 h 387"/>
                <a:gd name="T94" fmla="*/ 0 w 346"/>
                <a:gd name="T95" fmla="*/ 217 h 387"/>
                <a:gd name="T96" fmla="*/ 1 w 346"/>
                <a:gd name="T97" fmla="*/ 273 h 387"/>
                <a:gd name="T98" fmla="*/ 318 w 346"/>
                <a:gd name="T99" fmla="*/ 387 h 387"/>
                <a:gd name="T100" fmla="*/ 318 w 346"/>
                <a:gd name="T101" fmla="*/ 387 h 387"/>
                <a:gd name="T102" fmla="*/ 324 w 346"/>
                <a:gd name="T103" fmla="*/ 360 h 387"/>
                <a:gd name="T104" fmla="*/ 329 w 346"/>
                <a:gd name="T105" fmla="*/ 331 h 387"/>
                <a:gd name="T106" fmla="*/ 335 w 346"/>
                <a:gd name="T107" fmla="*/ 294 h 387"/>
                <a:gd name="T108" fmla="*/ 341 w 346"/>
                <a:gd name="T109" fmla="*/ 253 h 387"/>
                <a:gd name="T110" fmla="*/ 344 w 346"/>
                <a:gd name="T111" fmla="*/ 211 h 387"/>
                <a:gd name="T112" fmla="*/ 345 w 346"/>
                <a:gd name="T113" fmla="*/ 191 h 387"/>
                <a:gd name="T114" fmla="*/ 346 w 346"/>
                <a:gd name="T115" fmla="*/ 171 h 387"/>
                <a:gd name="T116" fmla="*/ 346 w 346"/>
                <a:gd name="T117" fmla="*/ 152 h 387"/>
                <a:gd name="T118" fmla="*/ 345 w 346"/>
                <a:gd name="T119" fmla="*/ 135 h 387"/>
                <a:gd name="T120" fmla="*/ 345 w 346"/>
                <a:gd name="T121" fmla="*/ 135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6" h="387">
                  <a:moveTo>
                    <a:pt x="345" y="135"/>
                  </a:moveTo>
                  <a:lnTo>
                    <a:pt x="345" y="135"/>
                  </a:lnTo>
                  <a:lnTo>
                    <a:pt x="343" y="125"/>
                  </a:lnTo>
                  <a:lnTo>
                    <a:pt x="341" y="114"/>
                  </a:lnTo>
                  <a:lnTo>
                    <a:pt x="337" y="105"/>
                  </a:lnTo>
                  <a:lnTo>
                    <a:pt x="332" y="96"/>
                  </a:lnTo>
                  <a:lnTo>
                    <a:pt x="327" y="87"/>
                  </a:lnTo>
                  <a:lnTo>
                    <a:pt x="321" y="80"/>
                  </a:lnTo>
                  <a:lnTo>
                    <a:pt x="314" y="71"/>
                  </a:lnTo>
                  <a:lnTo>
                    <a:pt x="307" y="64"/>
                  </a:lnTo>
                  <a:lnTo>
                    <a:pt x="291" y="50"/>
                  </a:lnTo>
                  <a:lnTo>
                    <a:pt x="276" y="38"/>
                  </a:lnTo>
                  <a:lnTo>
                    <a:pt x="259" y="29"/>
                  </a:lnTo>
                  <a:lnTo>
                    <a:pt x="243" y="20"/>
                  </a:lnTo>
                  <a:lnTo>
                    <a:pt x="243" y="20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30" y="29"/>
                  </a:lnTo>
                  <a:lnTo>
                    <a:pt x="216" y="38"/>
                  </a:lnTo>
                  <a:lnTo>
                    <a:pt x="203" y="46"/>
                  </a:lnTo>
                  <a:lnTo>
                    <a:pt x="188" y="51"/>
                  </a:lnTo>
                  <a:lnTo>
                    <a:pt x="175" y="55"/>
                  </a:lnTo>
                  <a:lnTo>
                    <a:pt x="167" y="56"/>
                  </a:lnTo>
                  <a:lnTo>
                    <a:pt x="160" y="56"/>
                  </a:lnTo>
                  <a:lnTo>
                    <a:pt x="152" y="55"/>
                  </a:lnTo>
                  <a:lnTo>
                    <a:pt x="144" y="54"/>
                  </a:lnTo>
                  <a:lnTo>
                    <a:pt x="138" y="51"/>
                  </a:lnTo>
                  <a:lnTo>
                    <a:pt x="130" y="48"/>
                  </a:lnTo>
                  <a:lnTo>
                    <a:pt x="130" y="48"/>
                  </a:lnTo>
                  <a:lnTo>
                    <a:pt x="115" y="38"/>
                  </a:lnTo>
                  <a:lnTo>
                    <a:pt x="102" y="27"/>
                  </a:lnTo>
                  <a:lnTo>
                    <a:pt x="88" y="15"/>
                  </a:lnTo>
                  <a:lnTo>
                    <a:pt x="77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68" y="4"/>
                  </a:lnTo>
                  <a:lnTo>
                    <a:pt x="60" y="9"/>
                  </a:lnTo>
                  <a:lnTo>
                    <a:pt x="54" y="15"/>
                  </a:lnTo>
                  <a:lnTo>
                    <a:pt x="47" y="21"/>
                  </a:lnTo>
                  <a:lnTo>
                    <a:pt x="34" y="34"/>
                  </a:lnTo>
                  <a:lnTo>
                    <a:pt x="23" y="48"/>
                  </a:lnTo>
                  <a:lnTo>
                    <a:pt x="15" y="63"/>
                  </a:lnTo>
                  <a:lnTo>
                    <a:pt x="9" y="80"/>
                  </a:lnTo>
                  <a:lnTo>
                    <a:pt x="5" y="95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1" y="164"/>
                  </a:lnTo>
                  <a:lnTo>
                    <a:pt x="0" y="217"/>
                  </a:lnTo>
                  <a:lnTo>
                    <a:pt x="1" y="273"/>
                  </a:lnTo>
                  <a:lnTo>
                    <a:pt x="318" y="387"/>
                  </a:lnTo>
                  <a:lnTo>
                    <a:pt x="318" y="387"/>
                  </a:lnTo>
                  <a:lnTo>
                    <a:pt x="324" y="360"/>
                  </a:lnTo>
                  <a:lnTo>
                    <a:pt x="329" y="331"/>
                  </a:lnTo>
                  <a:lnTo>
                    <a:pt x="335" y="294"/>
                  </a:lnTo>
                  <a:lnTo>
                    <a:pt x="341" y="253"/>
                  </a:lnTo>
                  <a:lnTo>
                    <a:pt x="344" y="211"/>
                  </a:lnTo>
                  <a:lnTo>
                    <a:pt x="345" y="191"/>
                  </a:lnTo>
                  <a:lnTo>
                    <a:pt x="346" y="171"/>
                  </a:lnTo>
                  <a:lnTo>
                    <a:pt x="346" y="152"/>
                  </a:lnTo>
                  <a:lnTo>
                    <a:pt x="345" y="135"/>
                  </a:lnTo>
                  <a:lnTo>
                    <a:pt x="345" y="135"/>
                  </a:lnTo>
                  <a:close/>
                </a:path>
              </a:pathLst>
            </a:custGeom>
            <a:solidFill>
              <a:srgbClr val="9BA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14"/>
            <p:cNvSpPr>
              <a:spLocks/>
            </p:cNvSpPr>
            <p:nvPr/>
          </p:nvSpPr>
          <p:spPr bwMode="auto">
            <a:xfrm flipH="1">
              <a:off x="9526313" y="2909349"/>
              <a:ext cx="237204" cy="249606"/>
            </a:xfrm>
            <a:custGeom>
              <a:avLst/>
              <a:gdLst>
                <a:gd name="T0" fmla="*/ 209 w 227"/>
                <a:gd name="T1" fmla="*/ 222 h 283"/>
                <a:gd name="T2" fmla="*/ 217 w 227"/>
                <a:gd name="T3" fmla="*/ 200 h 283"/>
                <a:gd name="T4" fmla="*/ 225 w 227"/>
                <a:gd name="T5" fmla="*/ 164 h 283"/>
                <a:gd name="T6" fmla="*/ 227 w 227"/>
                <a:gd name="T7" fmla="*/ 132 h 283"/>
                <a:gd name="T8" fmla="*/ 225 w 227"/>
                <a:gd name="T9" fmla="*/ 100 h 283"/>
                <a:gd name="T10" fmla="*/ 214 w 227"/>
                <a:gd name="T11" fmla="*/ 67 h 283"/>
                <a:gd name="T12" fmla="*/ 205 w 227"/>
                <a:gd name="T13" fmla="*/ 50 h 283"/>
                <a:gd name="T14" fmla="*/ 193 w 227"/>
                <a:gd name="T15" fmla="*/ 34 h 283"/>
                <a:gd name="T16" fmla="*/ 179 w 227"/>
                <a:gd name="T17" fmla="*/ 20 h 283"/>
                <a:gd name="T18" fmla="*/ 170 w 227"/>
                <a:gd name="T19" fmla="*/ 14 h 283"/>
                <a:gd name="T20" fmla="*/ 152 w 227"/>
                <a:gd name="T21" fmla="*/ 5 h 283"/>
                <a:gd name="T22" fmla="*/ 133 w 227"/>
                <a:gd name="T23" fmla="*/ 1 h 283"/>
                <a:gd name="T24" fmla="*/ 114 w 227"/>
                <a:gd name="T25" fmla="*/ 1 h 283"/>
                <a:gd name="T26" fmla="*/ 95 w 227"/>
                <a:gd name="T27" fmla="*/ 4 h 283"/>
                <a:gd name="T28" fmla="*/ 77 w 227"/>
                <a:gd name="T29" fmla="*/ 12 h 283"/>
                <a:gd name="T30" fmla="*/ 59 w 227"/>
                <a:gd name="T31" fmla="*/ 23 h 283"/>
                <a:gd name="T32" fmla="*/ 43 w 227"/>
                <a:gd name="T33" fmla="*/ 37 h 283"/>
                <a:gd name="T34" fmla="*/ 28 w 227"/>
                <a:gd name="T35" fmla="*/ 55 h 283"/>
                <a:gd name="T36" fmla="*/ 16 w 227"/>
                <a:gd name="T37" fmla="*/ 74 h 283"/>
                <a:gd name="T38" fmla="*/ 7 w 227"/>
                <a:gd name="T39" fmla="*/ 96 h 283"/>
                <a:gd name="T40" fmla="*/ 2 w 227"/>
                <a:gd name="T41" fmla="*/ 119 h 283"/>
                <a:gd name="T42" fmla="*/ 0 w 227"/>
                <a:gd name="T43" fmla="*/ 144 h 283"/>
                <a:gd name="T44" fmla="*/ 3 w 227"/>
                <a:gd name="T45" fmla="*/ 170 h 283"/>
                <a:gd name="T46" fmla="*/ 9 w 227"/>
                <a:gd name="T47" fmla="*/ 198 h 283"/>
                <a:gd name="T48" fmla="*/ 22 w 227"/>
                <a:gd name="T49" fmla="*/ 226 h 283"/>
                <a:gd name="T50" fmla="*/ 30 w 227"/>
                <a:gd name="T51" fmla="*/ 240 h 283"/>
                <a:gd name="T52" fmla="*/ 40 w 227"/>
                <a:gd name="T53" fmla="*/ 253 h 283"/>
                <a:gd name="T54" fmla="*/ 51 w 227"/>
                <a:gd name="T55" fmla="*/ 264 h 283"/>
                <a:gd name="T56" fmla="*/ 77 w 227"/>
                <a:gd name="T57" fmla="*/ 277 h 283"/>
                <a:gd name="T58" fmla="*/ 104 w 227"/>
                <a:gd name="T59" fmla="*/ 283 h 283"/>
                <a:gd name="T60" fmla="*/ 132 w 227"/>
                <a:gd name="T61" fmla="*/ 280 h 283"/>
                <a:gd name="T62" fmla="*/ 159 w 227"/>
                <a:gd name="T63" fmla="*/ 272 h 283"/>
                <a:gd name="T64" fmla="*/ 181 w 227"/>
                <a:gd name="T65" fmla="*/ 259 h 283"/>
                <a:gd name="T66" fmla="*/ 199 w 227"/>
                <a:gd name="T67" fmla="*/ 242 h 283"/>
                <a:gd name="T68" fmla="*/ 209 w 227"/>
                <a:gd name="T69" fmla="*/ 2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7" h="283">
                  <a:moveTo>
                    <a:pt x="209" y="222"/>
                  </a:moveTo>
                  <a:lnTo>
                    <a:pt x="209" y="222"/>
                  </a:lnTo>
                  <a:lnTo>
                    <a:pt x="211" y="217"/>
                  </a:lnTo>
                  <a:lnTo>
                    <a:pt x="217" y="200"/>
                  </a:lnTo>
                  <a:lnTo>
                    <a:pt x="223" y="178"/>
                  </a:lnTo>
                  <a:lnTo>
                    <a:pt x="225" y="164"/>
                  </a:lnTo>
                  <a:lnTo>
                    <a:pt x="227" y="149"/>
                  </a:lnTo>
                  <a:lnTo>
                    <a:pt x="227" y="132"/>
                  </a:lnTo>
                  <a:lnTo>
                    <a:pt x="227" y="116"/>
                  </a:lnTo>
                  <a:lnTo>
                    <a:pt x="225" y="100"/>
                  </a:lnTo>
                  <a:lnTo>
                    <a:pt x="220" y="83"/>
                  </a:lnTo>
                  <a:lnTo>
                    <a:pt x="214" y="67"/>
                  </a:lnTo>
                  <a:lnTo>
                    <a:pt x="210" y="58"/>
                  </a:lnTo>
                  <a:lnTo>
                    <a:pt x="205" y="50"/>
                  </a:lnTo>
                  <a:lnTo>
                    <a:pt x="199" y="42"/>
                  </a:lnTo>
                  <a:lnTo>
                    <a:pt x="193" y="34"/>
                  </a:lnTo>
                  <a:lnTo>
                    <a:pt x="187" y="27"/>
                  </a:lnTo>
                  <a:lnTo>
                    <a:pt x="179" y="20"/>
                  </a:lnTo>
                  <a:lnTo>
                    <a:pt x="179" y="20"/>
                  </a:lnTo>
                  <a:lnTo>
                    <a:pt x="170" y="14"/>
                  </a:lnTo>
                  <a:lnTo>
                    <a:pt x="161" y="8"/>
                  </a:lnTo>
                  <a:lnTo>
                    <a:pt x="152" y="5"/>
                  </a:lnTo>
                  <a:lnTo>
                    <a:pt x="143" y="2"/>
                  </a:lnTo>
                  <a:lnTo>
                    <a:pt x="133" y="1"/>
                  </a:lnTo>
                  <a:lnTo>
                    <a:pt x="124" y="0"/>
                  </a:lnTo>
                  <a:lnTo>
                    <a:pt x="114" y="1"/>
                  </a:lnTo>
                  <a:lnTo>
                    <a:pt x="105" y="2"/>
                  </a:lnTo>
                  <a:lnTo>
                    <a:pt x="95" y="4"/>
                  </a:lnTo>
                  <a:lnTo>
                    <a:pt x="86" y="7"/>
                  </a:lnTo>
                  <a:lnTo>
                    <a:pt x="77" y="12"/>
                  </a:lnTo>
                  <a:lnTo>
                    <a:pt x="68" y="17"/>
                  </a:lnTo>
                  <a:lnTo>
                    <a:pt x="59" y="23"/>
                  </a:lnTo>
                  <a:lnTo>
                    <a:pt x="51" y="30"/>
                  </a:lnTo>
                  <a:lnTo>
                    <a:pt x="43" y="37"/>
                  </a:lnTo>
                  <a:lnTo>
                    <a:pt x="35" y="45"/>
                  </a:lnTo>
                  <a:lnTo>
                    <a:pt x="28" y="55"/>
                  </a:lnTo>
                  <a:lnTo>
                    <a:pt x="22" y="63"/>
                  </a:lnTo>
                  <a:lnTo>
                    <a:pt x="16" y="74"/>
                  </a:lnTo>
                  <a:lnTo>
                    <a:pt x="12" y="84"/>
                  </a:lnTo>
                  <a:lnTo>
                    <a:pt x="7" y="96"/>
                  </a:lnTo>
                  <a:lnTo>
                    <a:pt x="4" y="107"/>
                  </a:lnTo>
                  <a:lnTo>
                    <a:pt x="2" y="119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5" y="184"/>
                  </a:lnTo>
                  <a:lnTo>
                    <a:pt x="9" y="198"/>
                  </a:lnTo>
                  <a:lnTo>
                    <a:pt x="15" y="212"/>
                  </a:lnTo>
                  <a:lnTo>
                    <a:pt x="22" y="226"/>
                  </a:lnTo>
                  <a:lnTo>
                    <a:pt x="30" y="240"/>
                  </a:lnTo>
                  <a:lnTo>
                    <a:pt x="30" y="240"/>
                  </a:lnTo>
                  <a:lnTo>
                    <a:pt x="35" y="247"/>
                  </a:lnTo>
                  <a:lnTo>
                    <a:pt x="40" y="253"/>
                  </a:lnTo>
                  <a:lnTo>
                    <a:pt x="45" y="259"/>
                  </a:lnTo>
                  <a:lnTo>
                    <a:pt x="51" y="264"/>
                  </a:lnTo>
                  <a:lnTo>
                    <a:pt x="63" y="272"/>
                  </a:lnTo>
                  <a:lnTo>
                    <a:pt x="77" y="277"/>
                  </a:lnTo>
                  <a:lnTo>
                    <a:pt x="90" y="281"/>
                  </a:lnTo>
                  <a:lnTo>
                    <a:pt x="104" y="283"/>
                  </a:lnTo>
                  <a:lnTo>
                    <a:pt x="118" y="283"/>
                  </a:lnTo>
                  <a:lnTo>
                    <a:pt x="132" y="280"/>
                  </a:lnTo>
                  <a:lnTo>
                    <a:pt x="145" y="277"/>
                  </a:lnTo>
                  <a:lnTo>
                    <a:pt x="159" y="272"/>
                  </a:lnTo>
                  <a:lnTo>
                    <a:pt x="171" y="266"/>
                  </a:lnTo>
                  <a:lnTo>
                    <a:pt x="181" y="259"/>
                  </a:lnTo>
                  <a:lnTo>
                    <a:pt x="191" y="250"/>
                  </a:lnTo>
                  <a:lnTo>
                    <a:pt x="199" y="242"/>
                  </a:lnTo>
                  <a:lnTo>
                    <a:pt x="205" y="232"/>
                  </a:lnTo>
                  <a:lnTo>
                    <a:pt x="209" y="222"/>
                  </a:lnTo>
                  <a:lnTo>
                    <a:pt x="209" y="222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5"/>
            <p:cNvSpPr>
              <a:spLocks/>
            </p:cNvSpPr>
            <p:nvPr/>
          </p:nvSpPr>
          <p:spPr bwMode="auto">
            <a:xfrm flipH="1">
              <a:off x="9495102" y="2878149"/>
              <a:ext cx="318352" cy="237126"/>
            </a:xfrm>
            <a:custGeom>
              <a:avLst/>
              <a:gdLst>
                <a:gd name="T0" fmla="*/ 3 w 304"/>
                <a:gd name="T1" fmla="*/ 126 h 266"/>
                <a:gd name="T2" fmla="*/ 19 w 304"/>
                <a:gd name="T3" fmla="*/ 117 h 266"/>
                <a:gd name="T4" fmla="*/ 6 w 304"/>
                <a:gd name="T5" fmla="*/ 103 h 266"/>
                <a:gd name="T6" fmla="*/ 3 w 304"/>
                <a:gd name="T7" fmla="*/ 82 h 266"/>
                <a:gd name="T8" fmla="*/ 10 w 304"/>
                <a:gd name="T9" fmla="*/ 67 h 266"/>
                <a:gd name="T10" fmla="*/ 41 w 304"/>
                <a:gd name="T11" fmla="*/ 46 h 266"/>
                <a:gd name="T12" fmla="*/ 73 w 304"/>
                <a:gd name="T13" fmla="*/ 39 h 266"/>
                <a:gd name="T14" fmla="*/ 71 w 304"/>
                <a:gd name="T15" fmla="*/ 27 h 266"/>
                <a:gd name="T16" fmla="*/ 81 w 304"/>
                <a:gd name="T17" fmla="*/ 17 h 266"/>
                <a:gd name="T18" fmla="*/ 114 w 304"/>
                <a:gd name="T19" fmla="*/ 12 h 266"/>
                <a:gd name="T20" fmla="*/ 161 w 304"/>
                <a:gd name="T21" fmla="*/ 17 h 266"/>
                <a:gd name="T22" fmla="*/ 166 w 304"/>
                <a:gd name="T23" fmla="*/ 6 h 266"/>
                <a:gd name="T24" fmla="*/ 181 w 304"/>
                <a:gd name="T25" fmla="*/ 0 h 266"/>
                <a:gd name="T26" fmla="*/ 208 w 304"/>
                <a:gd name="T27" fmla="*/ 14 h 266"/>
                <a:gd name="T28" fmla="*/ 249 w 304"/>
                <a:gd name="T29" fmla="*/ 49 h 266"/>
                <a:gd name="T30" fmla="*/ 280 w 304"/>
                <a:gd name="T31" fmla="*/ 53 h 266"/>
                <a:gd name="T32" fmla="*/ 291 w 304"/>
                <a:gd name="T33" fmla="*/ 66 h 266"/>
                <a:gd name="T34" fmla="*/ 281 w 304"/>
                <a:gd name="T35" fmla="*/ 85 h 266"/>
                <a:gd name="T36" fmla="*/ 287 w 304"/>
                <a:gd name="T37" fmla="*/ 96 h 266"/>
                <a:gd name="T38" fmla="*/ 304 w 304"/>
                <a:gd name="T39" fmla="*/ 135 h 266"/>
                <a:gd name="T40" fmla="*/ 301 w 304"/>
                <a:gd name="T41" fmla="*/ 166 h 266"/>
                <a:gd name="T42" fmla="*/ 289 w 304"/>
                <a:gd name="T43" fmla="*/ 188 h 266"/>
                <a:gd name="T44" fmla="*/ 280 w 304"/>
                <a:gd name="T45" fmla="*/ 229 h 266"/>
                <a:gd name="T46" fmla="*/ 267 w 304"/>
                <a:gd name="T47" fmla="*/ 251 h 266"/>
                <a:gd name="T48" fmla="*/ 249 w 304"/>
                <a:gd name="T49" fmla="*/ 266 h 266"/>
                <a:gd name="T50" fmla="*/ 238 w 304"/>
                <a:gd name="T51" fmla="*/ 256 h 266"/>
                <a:gd name="T52" fmla="*/ 237 w 304"/>
                <a:gd name="T53" fmla="*/ 242 h 266"/>
                <a:gd name="T54" fmla="*/ 254 w 304"/>
                <a:gd name="T55" fmla="*/ 230 h 266"/>
                <a:gd name="T56" fmla="*/ 262 w 304"/>
                <a:gd name="T57" fmla="*/ 201 h 266"/>
                <a:gd name="T58" fmla="*/ 252 w 304"/>
                <a:gd name="T59" fmla="*/ 186 h 266"/>
                <a:gd name="T60" fmla="*/ 239 w 304"/>
                <a:gd name="T61" fmla="*/ 184 h 266"/>
                <a:gd name="T62" fmla="*/ 220 w 304"/>
                <a:gd name="T63" fmla="*/ 198 h 266"/>
                <a:gd name="T64" fmla="*/ 204 w 304"/>
                <a:gd name="T65" fmla="*/ 193 h 266"/>
                <a:gd name="T66" fmla="*/ 192 w 304"/>
                <a:gd name="T67" fmla="*/ 193 h 266"/>
                <a:gd name="T68" fmla="*/ 178 w 304"/>
                <a:gd name="T69" fmla="*/ 200 h 266"/>
                <a:gd name="T70" fmla="*/ 164 w 304"/>
                <a:gd name="T71" fmla="*/ 197 h 266"/>
                <a:gd name="T72" fmla="*/ 141 w 304"/>
                <a:gd name="T73" fmla="*/ 208 h 266"/>
                <a:gd name="T74" fmla="*/ 126 w 304"/>
                <a:gd name="T75" fmla="*/ 211 h 266"/>
                <a:gd name="T76" fmla="*/ 115 w 304"/>
                <a:gd name="T77" fmla="*/ 205 h 266"/>
                <a:gd name="T78" fmla="*/ 100 w 304"/>
                <a:gd name="T79" fmla="*/ 210 h 266"/>
                <a:gd name="T80" fmla="*/ 84 w 304"/>
                <a:gd name="T81" fmla="*/ 210 h 266"/>
                <a:gd name="T82" fmla="*/ 75 w 304"/>
                <a:gd name="T83" fmla="*/ 201 h 266"/>
                <a:gd name="T84" fmla="*/ 50 w 304"/>
                <a:gd name="T85" fmla="*/ 203 h 266"/>
                <a:gd name="T86" fmla="*/ 36 w 304"/>
                <a:gd name="T87" fmla="*/ 196 h 266"/>
                <a:gd name="T88" fmla="*/ 32 w 304"/>
                <a:gd name="T89" fmla="*/ 189 h 266"/>
                <a:gd name="T90" fmla="*/ 8 w 304"/>
                <a:gd name="T91" fmla="*/ 183 h 266"/>
                <a:gd name="T92" fmla="*/ 3 w 304"/>
                <a:gd name="T93" fmla="*/ 172 h 266"/>
                <a:gd name="T94" fmla="*/ 8 w 304"/>
                <a:gd name="T95" fmla="*/ 160 h 266"/>
                <a:gd name="T96" fmla="*/ 0 w 304"/>
                <a:gd name="T97" fmla="*/ 14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4" h="266">
                  <a:moveTo>
                    <a:pt x="0" y="137"/>
                  </a:moveTo>
                  <a:lnTo>
                    <a:pt x="0" y="137"/>
                  </a:lnTo>
                  <a:lnTo>
                    <a:pt x="0" y="131"/>
                  </a:lnTo>
                  <a:lnTo>
                    <a:pt x="3" y="126"/>
                  </a:lnTo>
                  <a:lnTo>
                    <a:pt x="6" y="122"/>
                  </a:lnTo>
                  <a:lnTo>
                    <a:pt x="10" y="120"/>
                  </a:lnTo>
                  <a:lnTo>
                    <a:pt x="16" y="117"/>
                  </a:lnTo>
                  <a:lnTo>
                    <a:pt x="19" y="117"/>
                  </a:lnTo>
                  <a:lnTo>
                    <a:pt x="19" y="117"/>
                  </a:lnTo>
                  <a:lnTo>
                    <a:pt x="15" y="113"/>
                  </a:lnTo>
                  <a:lnTo>
                    <a:pt x="10" y="108"/>
                  </a:lnTo>
                  <a:lnTo>
                    <a:pt x="6" y="103"/>
                  </a:lnTo>
                  <a:lnTo>
                    <a:pt x="3" y="95"/>
                  </a:lnTo>
                  <a:lnTo>
                    <a:pt x="1" y="91"/>
                  </a:lnTo>
                  <a:lnTo>
                    <a:pt x="1" y="87"/>
                  </a:lnTo>
                  <a:lnTo>
                    <a:pt x="3" y="82"/>
                  </a:lnTo>
                  <a:lnTo>
                    <a:pt x="4" y="78"/>
                  </a:lnTo>
                  <a:lnTo>
                    <a:pt x="6" y="73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5" y="62"/>
                  </a:lnTo>
                  <a:lnTo>
                    <a:pt x="19" y="58"/>
                  </a:lnTo>
                  <a:lnTo>
                    <a:pt x="31" y="51"/>
                  </a:lnTo>
                  <a:lnTo>
                    <a:pt x="41" y="46"/>
                  </a:lnTo>
                  <a:lnTo>
                    <a:pt x="51" y="42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2" y="37"/>
                  </a:lnTo>
                  <a:lnTo>
                    <a:pt x="71" y="31"/>
                  </a:lnTo>
                  <a:lnTo>
                    <a:pt x="71" y="27"/>
                  </a:lnTo>
                  <a:lnTo>
                    <a:pt x="72" y="23"/>
                  </a:lnTo>
                  <a:lnTo>
                    <a:pt x="75" y="2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4" y="14"/>
                  </a:lnTo>
                  <a:lnTo>
                    <a:pt x="89" y="13"/>
                  </a:lnTo>
                  <a:lnTo>
                    <a:pt x="100" y="12"/>
                  </a:lnTo>
                  <a:lnTo>
                    <a:pt x="114" y="12"/>
                  </a:lnTo>
                  <a:lnTo>
                    <a:pt x="127" y="12"/>
                  </a:lnTo>
                  <a:lnTo>
                    <a:pt x="151" y="14"/>
                  </a:lnTo>
                  <a:lnTo>
                    <a:pt x="161" y="17"/>
                  </a:lnTo>
                  <a:lnTo>
                    <a:pt x="161" y="17"/>
                  </a:lnTo>
                  <a:lnTo>
                    <a:pt x="161" y="14"/>
                  </a:lnTo>
                  <a:lnTo>
                    <a:pt x="162" y="11"/>
                  </a:lnTo>
                  <a:lnTo>
                    <a:pt x="164" y="9"/>
                  </a:lnTo>
                  <a:lnTo>
                    <a:pt x="166" y="6"/>
                  </a:lnTo>
                  <a:lnTo>
                    <a:pt x="171" y="4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81" y="0"/>
                  </a:lnTo>
                  <a:lnTo>
                    <a:pt x="185" y="1"/>
                  </a:lnTo>
                  <a:lnTo>
                    <a:pt x="191" y="4"/>
                  </a:lnTo>
                  <a:lnTo>
                    <a:pt x="197" y="7"/>
                  </a:lnTo>
                  <a:lnTo>
                    <a:pt x="208" y="14"/>
                  </a:lnTo>
                  <a:lnTo>
                    <a:pt x="220" y="23"/>
                  </a:lnTo>
                  <a:lnTo>
                    <a:pt x="240" y="41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5" y="49"/>
                  </a:lnTo>
                  <a:lnTo>
                    <a:pt x="266" y="50"/>
                  </a:lnTo>
                  <a:lnTo>
                    <a:pt x="273" y="51"/>
                  </a:lnTo>
                  <a:lnTo>
                    <a:pt x="280" y="53"/>
                  </a:lnTo>
                  <a:lnTo>
                    <a:pt x="285" y="56"/>
                  </a:lnTo>
                  <a:lnTo>
                    <a:pt x="290" y="62"/>
                  </a:lnTo>
                  <a:lnTo>
                    <a:pt x="290" y="62"/>
                  </a:lnTo>
                  <a:lnTo>
                    <a:pt x="291" y="66"/>
                  </a:lnTo>
                  <a:lnTo>
                    <a:pt x="291" y="72"/>
                  </a:lnTo>
                  <a:lnTo>
                    <a:pt x="290" y="76"/>
                  </a:lnTo>
                  <a:lnTo>
                    <a:pt x="286" y="79"/>
                  </a:lnTo>
                  <a:lnTo>
                    <a:pt x="281" y="85"/>
                  </a:lnTo>
                  <a:lnTo>
                    <a:pt x="279" y="87"/>
                  </a:lnTo>
                  <a:lnTo>
                    <a:pt x="279" y="87"/>
                  </a:lnTo>
                  <a:lnTo>
                    <a:pt x="283" y="91"/>
                  </a:lnTo>
                  <a:lnTo>
                    <a:pt x="287" y="96"/>
                  </a:lnTo>
                  <a:lnTo>
                    <a:pt x="293" y="103"/>
                  </a:lnTo>
                  <a:lnTo>
                    <a:pt x="298" y="112"/>
                  </a:lnTo>
                  <a:lnTo>
                    <a:pt x="302" y="122"/>
                  </a:lnTo>
                  <a:lnTo>
                    <a:pt x="304" y="135"/>
                  </a:lnTo>
                  <a:lnTo>
                    <a:pt x="304" y="142"/>
                  </a:lnTo>
                  <a:lnTo>
                    <a:pt x="304" y="149"/>
                  </a:lnTo>
                  <a:lnTo>
                    <a:pt x="304" y="149"/>
                  </a:lnTo>
                  <a:lnTo>
                    <a:pt x="301" y="166"/>
                  </a:lnTo>
                  <a:lnTo>
                    <a:pt x="298" y="176"/>
                  </a:lnTo>
                  <a:lnTo>
                    <a:pt x="293" y="184"/>
                  </a:lnTo>
                  <a:lnTo>
                    <a:pt x="289" y="188"/>
                  </a:lnTo>
                  <a:lnTo>
                    <a:pt x="289" y="188"/>
                  </a:lnTo>
                  <a:lnTo>
                    <a:pt x="287" y="201"/>
                  </a:lnTo>
                  <a:lnTo>
                    <a:pt x="285" y="212"/>
                  </a:lnTo>
                  <a:lnTo>
                    <a:pt x="283" y="222"/>
                  </a:lnTo>
                  <a:lnTo>
                    <a:pt x="280" y="229"/>
                  </a:lnTo>
                  <a:lnTo>
                    <a:pt x="274" y="239"/>
                  </a:lnTo>
                  <a:lnTo>
                    <a:pt x="272" y="242"/>
                  </a:lnTo>
                  <a:lnTo>
                    <a:pt x="272" y="242"/>
                  </a:lnTo>
                  <a:lnTo>
                    <a:pt x="267" y="251"/>
                  </a:lnTo>
                  <a:lnTo>
                    <a:pt x="262" y="257"/>
                  </a:lnTo>
                  <a:lnTo>
                    <a:pt x="257" y="263"/>
                  </a:lnTo>
                  <a:lnTo>
                    <a:pt x="254" y="265"/>
                  </a:lnTo>
                  <a:lnTo>
                    <a:pt x="249" y="266"/>
                  </a:lnTo>
                  <a:lnTo>
                    <a:pt x="247" y="266"/>
                  </a:lnTo>
                  <a:lnTo>
                    <a:pt x="244" y="265"/>
                  </a:lnTo>
                  <a:lnTo>
                    <a:pt x="241" y="263"/>
                  </a:lnTo>
                  <a:lnTo>
                    <a:pt x="238" y="256"/>
                  </a:lnTo>
                  <a:lnTo>
                    <a:pt x="235" y="250"/>
                  </a:lnTo>
                  <a:lnTo>
                    <a:pt x="234" y="242"/>
                  </a:lnTo>
                  <a:lnTo>
                    <a:pt x="234" y="242"/>
                  </a:lnTo>
                  <a:lnTo>
                    <a:pt x="237" y="242"/>
                  </a:lnTo>
                  <a:lnTo>
                    <a:pt x="240" y="242"/>
                  </a:lnTo>
                  <a:lnTo>
                    <a:pt x="245" y="240"/>
                  </a:lnTo>
                  <a:lnTo>
                    <a:pt x="248" y="238"/>
                  </a:lnTo>
                  <a:lnTo>
                    <a:pt x="254" y="230"/>
                  </a:lnTo>
                  <a:lnTo>
                    <a:pt x="258" y="222"/>
                  </a:lnTo>
                  <a:lnTo>
                    <a:pt x="262" y="211"/>
                  </a:lnTo>
                  <a:lnTo>
                    <a:pt x="262" y="207"/>
                  </a:lnTo>
                  <a:lnTo>
                    <a:pt x="262" y="201"/>
                  </a:lnTo>
                  <a:lnTo>
                    <a:pt x="261" y="197"/>
                  </a:lnTo>
                  <a:lnTo>
                    <a:pt x="258" y="193"/>
                  </a:lnTo>
                  <a:lnTo>
                    <a:pt x="255" y="189"/>
                  </a:lnTo>
                  <a:lnTo>
                    <a:pt x="252" y="186"/>
                  </a:lnTo>
                  <a:lnTo>
                    <a:pt x="252" y="186"/>
                  </a:lnTo>
                  <a:lnTo>
                    <a:pt x="247" y="184"/>
                  </a:lnTo>
                  <a:lnTo>
                    <a:pt x="243" y="184"/>
                  </a:lnTo>
                  <a:lnTo>
                    <a:pt x="239" y="184"/>
                  </a:lnTo>
                  <a:lnTo>
                    <a:pt x="236" y="184"/>
                  </a:lnTo>
                  <a:lnTo>
                    <a:pt x="229" y="187"/>
                  </a:lnTo>
                  <a:lnTo>
                    <a:pt x="224" y="193"/>
                  </a:lnTo>
                  <a:lnTo>
                    <a:pt x="220" y="198"/>
                  </a:lnTo>
                  <a:lnTo>
                    <a:pt x="217" y="203"/>
                  </a:lnTo>
                  <a:lnTo>
                    <a:pt x="215" y="209"/>
                  </a:lnTo>
                  <a:lnTo>
                    <a:pt x="215" y="209"/>
                  </a:lnTo>
                  <a:lnTo>
                    <a:pt x="204" y="193"/>
                  </a:lnTo>
                  <a:lnTo>
                    <a:pt x="198" y="181"/>
                  </a:lnTo>
                  <a:lnTo>
                    <a:pt x="198" y="181"/>
                  </a:lnTo>
                  <a:lnTo>
                    <a:pt x="196" y="187"/>
                  </a:lnTo>
                  <a:lnTo>
                    <a:pt x="192" y="193"/>
                  </a:lnTo>
                  <a:lnTo>
                    <a:pt x="190" y="196"/>
                  </a:lnTo>
                  <a:lnTo>
                    <a:pt x="187" y="198"/>
                  </a:lnTo>
                  <a:lnTo>
                    <a:pt x="182" y="199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74" y="200"/>
                  </a:lnTo>
                  <a:lnTo>
                    <a:pt x="171" y="200"/>
                  </a:lnTo>
                  <a:lnTo>
                    <a:pt x="164" y="197"/>
                  </a:lnTo>
                  <a:lnTo>
                    <a:pt x="157" y="194"/>
                  </a:lnTo>
                  <a:lnTo>
                    <a:pt x="157" y="194"/>
                  </a:lnTo>
                  <a:lnTo>
                    <a:pt x="148" y="201"/>
                  </a:lnTo>
                  <a:lnTo>
                    <a:pt x="141" y="208"/>
                  </a:lnTo>
                  <a:lnTo>
                    <a:pt x="135" y="210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26" y="211"/>
                  </a:lnTo>
                  <a:lnTo>
                    <a:pt x="123" y="211"/>
                  </a:lnTo>
                  <a:lnTo>
                    <a:pt x="119" y="210"/>
                  </a:lnTo>
                  <a:lnTo>
                    <a:pt x="117" y="208"/>
                  </a:lnTo>
                  <a:lnTo>
                    <a:pt x="115" y="205"/>
                  </a:lnTo>
                  <a:lnTo>
                    <a:pt x="114" y="203"/>
                  </a:lnTo>
                  <a:lnTo>
                    <a:pt x="114" y="203"/>
                  </a:lnTo>
                  <a:lnTo>
                    <a:pt x="107" y="208"/>
                  </a:lnTo>
                  <a:lnTo>
                    <a:pt x="100" y="210"/>
                  </a:lnTo>
                  <a:lnTo>
                    <a:pt x="92" y="211"/>
                  </a:lnTo>
                  <a:lnTo>
                    <a:pt x="92" y="211"/>
                  </a:lnTo>
                  <a:lnTo>
                    <a:pt x="88" y="211"/>
                  </a:lnTo>
                  <a:lnTo>
                    <a:pt x="84" y="210"/>
                  </a:lnTo>
                  <a:lnTo>
                    <a:pt x="79" y="207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69" y="202"/>
                  </a:lnTo>
                  <a:lnTo>
                    <a:pt x="60" y="203"/>
                  </a:lnTo>
                  <a:lnTo>
                    <a:pt x="50" y="203"/>
                  </a:lnTo>
                  <a:lnTo>
                    <a:pt x="50" y="203"/>
                  </a:lnTo>
                  <a:lnTo>
                    <a:pt x="44" y="203"/>
                  </a:lnTo>
                  <a:lnTo>
                    <a:pt x="41" y="201"/>
                  </a:lnTo>
                  <a:lnTo>
                    <a:pt x="37" y="199"/>
                  </a:lnTo>
                  <a:lnTo>
                    <a:pt x="36" y="196"/>
                  </a:lnTo>
                  <a:lnTo>
                    <a:pt x="34" y="190"/>
                  </a:lnTo>
                  <a:lnTo>
                    <a:pt x="34" y="188"/>
                  </a:lnTo>
                  <a:lnTo>
                    <a:pt x="34" y="188"/>
                  </a:lnTo>
                  <a:lnTo>
                    <a:pt x="32" y="189"/>
                  </a:lnTo>
                  <a:lnTo>
                    <a:pt x="25" y="189"/>
                  </a:lnTo>
                  <a:lnTo>
                    <a:pt x="17" y="187"/>
                  </a:lnTo>
                  <a:lnTo>
                    <a:pt x="13" y="186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5" y="180"/>
                  </a:lnTo>
                  <a:lnTo>
                    <a:pt x="4" y="175"/>
                  </a:lnTo>
                  <a:lnTo>
                    <a:pt x="3" y="172"/>
                  </a:lnTo>
                  <a:lnTo>
                    <a:pt x="4" y="169"/>
                  </a:lnTo>
                  <a:lnTo>
                    <a:pt x="6" y="162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7" y="159"/>
                  </a:lnTo>
                  <a:lnTo>
                    <a:pt x="4" y="156"/>
                  </a:lnTo>
                  <a:lnTo>
                    <a:pt x="3" y="153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303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16"/>
            <p:cNvSpPr>
              <a:spLocks/>
            </p:cNvSpPr>
            <p:nvPr/>
          </p:nvSpPr>
          <p:spPr bwMode="auto">
            <a:xfrm flipH="1">
              <a:off x="9663642" y="3651928"/>
              <a:ext cx="112360" cy="205925"/>
            </a:xfrm>
            <a:custGeom>
              <a:avLst/>
              <a:gdLst>
                <a:gd name="T0" fmla="*/ 54 w 108"/>
                <a:gd name="T1" fmla="*/ 0 h 229"/>
                <a:gd name="T2" fmla="*/ 54 w 108"/>
                <a:gd name="T3" fmla="*/ 0 h 229"/>
                <a:gd name="T4" fmla="*/ 43 w 108"/>
                <a:gd name="T5" fmla="*/ 2 h 229"/>
                <a:gd name="T6" fmla="*/ 33 w 108"/>
                <a:gd name="T7" fmla="*/ 5 h 229"/>
                <a:gd name="T8" fmla="*/ 24 w 108"/>
                <a:gd name="T9" fmla="*/ 10 h 229"/>
                <a:gd name="T10" fmla="*/ 16 w 108"/>
                <a:gd name="T11" fmla="*/ 17 h 229"/>
                <a:gd name="T12" fmla="*/ 9 w 108"/>
                <a:gd name="T13" fmla="*/ 24 h 229"/>
                <a:gd name="T14" fmla="*/ 4 w 108"/>
                <a:gd name="T15" fmla="*/ 33 h 229"/>
                <a:gd name="T16" fmla="*/ 1 w 108"/>
                <a:gd name="T17" fmla="*/ 43 h 229"/>
                <a:gd name="T18" fmla="*/ 0 w 108"/>
                <a:gd name="T19" fmla="*/ 53 h 229"/>
                <a:gd name="T20" fmla="*/ 0 w 108"/>
                <a:gd name="T21" fmla="*/ 182 h 229"/>
                <a:gd name="T22" fmla="*/ 0 w 108"/>
                <a:gd name="T23" fmla="*/ 220 h 229"/>
                <a:gd name="T24" fmla="*/ 0 w 108"/>
                <a:gd name="T25" fmla="*/ 220 h 229"/>
                <a:gd name="T26" fmla="*/ 13 w 108"/>
                <a:gd name="T27" fmla="*/ 220 h 229"/>
                <a:gd name="T28" fmla="*/ 26 w 108"/>
                <a:gd name="T29" fmla="*/ 221 h 229"/>
                <a:gd name="T30" fmla="*/ 53 w 108"/>
                <a:gd name="T31" fmla="*/ 226 h 229"/>
                <a:gd name="T32" fmla="*/ 68 w 108"/>
                <a:gd name="T33" fmla="*/ 228 h 229"/>
                <a:gd name="T34" fmla="*/ 81 w 108"/>
                <a:gd name="T35" fmla="*/ 229 h 229"/>
                <a:gd name="T36" fmla="*/ 95 w 108"/>
                <a:gd name="T37" fmla="*/ 229 h 229"/>
                <a:gd name="T38" fmla="*/ 101 w 108"/>
                <a:gd name="T39" fmla="*/ 228 h 229"/>
                <a:gd name="T40" fmla="*/ 108 w 108"/>
                <a:gd name="T41" fmla="*/ 226 h 229"/>
                <a:gd name="T42" fmla="*/ 108 w 108"/>
                <a:gd name="T43" fmla="*/ 189 h 229"/>
                <a:gd name="T44" fmla="*/ 108 w 108"/>
                <a:gd name="T45" fmla="*/ 53 h 229"/>
                <a:gd name="T46" fmla="*/ 108 w 108"/>
                <a:gd name="T47" fmla="*/ 53 h 229"/>
                <a:gd name="T48" fmla="*/ 107 w 108"/>
                <a:gd name="T49" fmla="*/ 43 h 229"/>
                <a:gd name="T50" fmla="*/ 104 w 108"/>
                <a:gd name="T51" fmla="*/ 33 h 229"/>
                <a:gd name="T52" fmla="*/ 99 w 108"/>
                <a:gd name="T53" fmla="*/ 24 h 229"/>
                <a:gd name="T54" fmla="*/ 92 w 108"/>
                <a:gd name="T55" fmla="*/ 17 h 229"/>
                <a:gd name="T56" fmla="*/ 84 w 108"/>
                <a:gd name="T57" fmla="*/ 10 h 229"/>
                <a:gd name="T58" fmla="*/ 75 w 108"/>
                <a:gd name="T59" fmla="*/ 5 h 229"/>
                <a:gd name="T60" fmla="*/ 65 w 108"/>
                <a:gd name="T61" fmla="*/ 2 h 229"/>
                <a:gd name="T62" fmla="*/ 54 w 108"/>
                <a:gd name="T63" fmla="*/ 0 h 229"/>
                <a:gd name="T64" fmla="*/ 54 w 108"/>
                <a:gd name="T65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229">
                  <a:moveTo>
                    <a:pt x="54" y="0"/>
                  </a:moveTo>
                  <a:lnTo>
                    <a:pt x="54" y="0"/>
                  </a:lnTo>
                  <a:lnTo>
                    <a:pt x="43" y="2"/>
                  </a:lnTo>
                  <a:lnTo>
                    <a:pt x="33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0" y="182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3" y="220"/>
                  </a:lnTo>
                  <a:lnTo>
                    <a:pt x="26" y="221"/>
                  </a:lnTo>
                  <a:lnTo>
                    <a:pt x="53" y="226"/>
                  </a:lnTo>
                  <a:lnTo>
                    <a:pt x="68" y="228"/>
                  </a:lnTo>
                  <a:lnTo>
                    <a:pt x="81" y="229"/>
                  </a:lnTo>
                  <a:lnTo>
                    <a:pt x="95" y="229"/>
                  </a:lnTo>
                  <a:lnTo>
                    <a:pt x="101" y="228"/>
                  </a:lnTo>
                  <a:lnTo>
                    <a:pt x="108" y="226"/>
                  </a:lnTo>
                  <a:lnTo>
                    <a:pt x="108" y="189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07" y="43"/>
                  </a:lnTo>
                  <a:lnTo>
                    <a:pt x="104" y="33"/>
                  </a:lnTo>
                  <a:lnTo>
                    <a:pt x="99" y="24"/>
                  </a:lnTo>
                  <a:lnTo>
                    <a:pt x="92" y="17"/>
                  </a:lnTo>
                  <a:lnTo>
                    <a:pt x="84" y="10"/>
                  </a:lnTo>
                  <a:lnTo>
                    <a:pt x="75" y="5"/>
                  </a:lnTo>
                  <a:lnTo>
                    <a:pt x="65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17"/>
            <p:cNvSpPr>
              <a:spLocks/>
            </p:cNvSpPr>
            <p:nvPr/>
          </p:nvSpPr>
          <p:spPr bwMode="auto">
            <a:xfrm flipH="1">
              <a:off x="9663642" y="3851613"/>
              <a:ext cx="112360" cy="62402"/>
            </a:xfrm>
            <a:custGeom>
              <a:avLst/>
              <a:gdLst>
                <a:gd name="T0" fmla="*/ 0 w 108"/>
                <a:gd name="T1" fmla="*/ 0 h 75"/>
                <a:gd name="T2" fmla="*/ 0 w 108"/>
                <a:gd name="T3" fmla="*/ 23 h 75"/>
                <a:gd name="T4" fmla="*/ 0 w 108"/>
                <a:gd name="T5" fmla="*/ 23 h 75"/>
                <a:gd name="T6" fmla="*/ 1 w 108"/>
                <a:gd name="T7" fmla="*/ 33 h 75"/>
                <a:gd name="T8" fmla="*/ 4 w 108"/>
                <a:gd name="T9" fmla="*/ 43 h 75"/>
                <a:gd name="T10" fmla="*/ 9 w 108"/>
                <a:gd name="T11" fmla="*/ 53 h 75"/>
                <a:gd name="T12" fmla="*/ 16 w 108"/>
                <a:gd name="T13" fmla="*/ 60 h 75"/>
                <a:gd name="T14" fmla="*/ 24 w 108"/>
                <a:gd name="T15" fmla="*/ 67 h 75"/>
                <a:gd name="T16" fmla="*/ 33 w 108"/>
                <a:gd name="T17" fmla="*/ 71 h 75"/>
                <a:gd name="T18" fmla="*/ 43 w 108"/>
                <a:gd name="T19" fmla="*/ 74 h 75"/>
                <a:gd name="T20" fmla="*/ 54 w 108"/>
                <a:gd name="T21" fmla="*/ 75 h 75"/>
                <a:gd name="T22" fmla="*/ 54 w 108"/>
                <a:gd name="T23" fmla="*/ 75 h 75"/>
                <a:gd name="T24" fmla="*/ 65 w 108"/>
                <a:gd name="T25" fmla="*/ 74 h 75"/>
                <a:gd name="T26" fmla="*/ 75 w 108"/>
                <a:gd name="T27" fmla="*/ 71 h 75"/>
                <a:gd name="T28" fmla="*/ 84 w 108"/>
                <a:gd name="T29" fmla="*/ 67 h 75"/>
                <a:gd name="T30" fmla="*/ 92 w 108"/>
                <a:gd name="T31" fmla="*/ 60 h 75"/>
                <a:gd name="T32" fmla="*/ 99 w 108"/>
                <a:gd name="T33" fmla="*/ 53 h 75"/>
                <a:gd name="T34" fmla="*/ 104 w 108"/>
                <a:gd name="T35" fmla="*/ 43 h 75"/>
                <a:gd name="T36" fmla="*/ 107 w 108"/>
                <a:gd name="T37" fmla="*/ 33 h 75"/>
                <a:gd name="T38" fmla="*/ 108 w 108"/>
                <a:gd name="T39" fmla="*/ 23 h 75"/>
                <a:gd name="T40" fmla="*/ 108 w 108"/>
                <a:gd name="T41" fmla="*/ 6 h 75"/>
                <a:gd name="T42" fmla="*/ 108 w 108"/>
                <a:gd name="T43" fmla="*/ 6 h 75"/>
                <a:gd name="T44" fmla="*/ 101 w 108"/>
                <a:gd name="T45" fmla="*/ 8 h 75"/>
                <a:gd name="T46" fmla="*/ 95 w 108"/>
                <a:gd name="T47" fmla="*/ 9 h 75"/>
                <a:gd name="T48" fmla="*/ 81 w 108"/>
                <a:gd name="T49" fmla="*/ 9 h 75"/>
                <a:gd name="T50" fmla="*/ 68 w 108"/>
                <a:gd name="T51" fmla="*/ 8 h 75"/>
                <a:gd name="T52" fmla="*/ 53 w 108"/>
                <a:gd name="T53" fmla="*/ 6 h 75"/>
                <a:gd name="T54" fmla="*/ 26 w 108"/>
                <a:gd name="T55" fmla="*/ 1 h 75"/>
                <a:gd name="T56" fmla="*/ 13 w 108"/>
                <a:gd name="T57" fmla="*/ 0 h 75"/>
                <a:gd name="T58" fmla="*/ 0 w 108"/>
                <a:gd name="T59" fmla="*/ 0 h 75"/>
                <a:gd name="T60" fmla="*/ 0 w 108"/>
                <a:gd name="T6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75">
                  <a:moveTo>
                    <a:pt x="0" y="0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1" y="33"/>
                  </a:lnTo>
                  <a:lnTo>
                    <a:pt x="4" y="43"/>
                  </a:lnTo>
                  <a:lnTo>
                    <a:pt x="9" y="53"/>
                  </a:lnTo>
                  <a:lnTo>
                    <a:pt x="16" y="60"/>
                  </a:lnTo>
                  <a:lnTo>
                    <a:pt x="24" y="67"/>
                  </a:lnTo>
                  <a:lnTo>
                    <a:pt x="33" y="71"/>
                  </a:lnTo>
                  <a:lnTo>
                    <a:pt x="43" y="74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65" y="74"/>
                  </a:lnTo>
                  <a:lnTo>
                    <a:pt x="75" y="71"/>
                  </a:lnTo>
                  <a:lnTo>
                    <a:pt x="84" y="67"/>
                  </a:lnTo>
                  <a:lnTo>
                    <a:pt x="92" y="60"/>
                  </a:lnTo>
                  <a:lnTo>
                    <a:pt x="99" y="53"/>
                  </a:lnTo>
                  <a:lnTo>
                    <a:pt x="104" y="43"/>
                  </a:lnTo>
                  <a:lnTo>
                    <a:pt x="107" y="33"/>
                  </a:lnTo>
                  <a:lnTo>
                    <a:pt x="108" y="23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1" y="8"/>
                  </a:lnTo>
                  <a:lnTo>
                    <a:pt x="95" y="9"/>
                  </a:lnTo>
                  <a:lnTo>
                    <a:pt x="81" y="9"/>
                  </a:lnTo>
                  <a:lnTo>
                    <a:pt x="68" y="8"/>
                  </a:lnTo>
                  <a:lnTo>
                    <a:pt x="53" y="6"/>
                  </a:lnTo>
                  <a:lnTo>
                    <a:pt x="26" y="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18"/>
            <p:cNvSpPr>
              <a:spLocks/>
            </p:cNvSpPr>
            <p:nvPr/>
          </p:nvSpPr>
          <p:spPr bwMode="auto">
            <a:xfrm flipH="1">
              <a:off x="9713580" y="3851613"/>
              <a:ext cx="118602" cy="81122"/>
            </a:xfrm>
            <a:custGeom>
              <a:avLst/>
              <a:gdLst>
                <a:gd name="T0" fmla="*/ 54 w 109"/>
                <a:gd name="T1" fmla="*/ 0 h 95"/>
                <a:gd name="T2" fmla="*/ 54 w 109"/>
                <a:gd name="T3" fmla="*/ 0 h 95"/>
                <a:gd name="T4" fmla="*/ 44 w 109"/>
                <a:gd name="T5" fmla="*/ 9 h 95"/>
                <a:gd name="T6" fmla="*/ 34 w 109"/>
                <a:gd name="T7" fmla="*/ 19 h 95"/>
                <a:gd name="T8" fmla="*/ 23 w 109"/>
                <a:gd name="T9" fmla="*/ 32 h 95"/>
                <a:gd name="T10" fmla="*/ 13 w 109"/>
                <a:gd name="T11" fmla="*/ 45 h 95"/>
                <a:gd name="T12" fmla="*/ 8 w 109"/>
                <a:gd name="T13" fmla="*/ 53 h 95"/>
                <a:gd name="T14" fmla="*/ 5 w 109"/>
                <a:gd name="T15" fmla="*/ 59 h 95"/>
                <a:gd name="T16" fmla="*/ 2 w 109"/>
                <a:gd name="T17" fmla="*/ 67 h 95"/>
                <a:gd name="T18" fmla="*/ 0 w 109"/>
                <a:gd name="T19" fmla="*/ 73 h 95"/>
                <a:gd name="T20" fmla="*/ 0 w 109"/>
                <a:gd name="T21" fmla="*/ 79 h 95"/>
                <a:gd name="T22" fmla="*/ 3 w 109"/>
                <a:gd name="T23" fmla="*/ 84 h 95"/>
                <a:gd name="T24" fmla="*/ 3 w 109"/>
                <a:gd name="T25" fmla="*/ 84 h 95"/>
                <a:gd name="T26" fmla="*/ 6 w 109"/>
                <a:gd name="T27" fmla="*/ 89 h 95"/>
                <a:gd name="T28" fmla="*/ 11 w 109"/>
                <a:gd name="T29" fmla="*/ 91 h 95"/>
                <a:gd name="T30" fmla="*/ 17 w 109"/>
                <a:gd name="T31" fmla="*/ 94 h 95"/>
                <a:gd name="T32" fmla="*/ 24 w 109"/>
                <a:gd name="T33" fmla="*/ 95 h 95"/>
                <a:gd name="T34" fmla="*/ 33 w 109"/>
                <a:gd name="T35" fmla="*/ 95 h 95"/>
                <a:gd name="T36" fmla="*/ 42 w 109"/>
                <a:gd name="T37" fmla="*/ 94 h 95"/>
                <a:gd name="T38" fmla="*/ 60 w 109"/>
                <a:gd name="T39" fmla="*/ 90 h 95"/>
                <a:gd name="T40" fmla="*/ 78 w 109"/>
                <a:gd name="T41" fmla="*/ 85 h 95"/>
                <a:gd name="T42" fmla="*/ 94 w 109"/>
                <a:gd name="T43" fmla="*/ 81 h 95"/>
                <a:gd name="T44" fmla="*/ 108 w 109"/>
                <a:gd name="T45" fmla="*/ 75 h 95"/>
                <a:gd name="T46" fmla="*/ 108 w 109"/>
                <a:gd name="T47" fmla="*/ 75 h 95"/>
                <a:gd name="T48" fmla="*/ 109 w 109"/>
                <a:gd name="T49" fmla="*/ 63 h 95"/>
                <a:gd name="T50" fmla="*/ 108 w 109"/>
                <a:gd name="T51" fmla="*/ 50 h 95"/>
                <a:gd name="T52" fmla="*/ 106 w 109"/>
                <a:gd name="T53" fmla="*/ 36 h 95"/>
                <a:gd name="T54" fmla="*/ 104 w 109"/>
                <a:gd name="T55" fmla="*/ 30 h 95"/>
                <a:gd name="T56" fmla="*/ 100 w 109"/>
                <a:gd name="T57" fmla="*/ 22 h 95"/>
                <a:gd name="T58" fmla="*/ 96 w 109"/>
                <a:gd name="T59" fmla="*/ 16 h 95"/>
                <a:gd name="T60" fmla="*/ 90 w 109"/>
                <a:gd name="T61" fmla="*/ 10 h 95"/>
                <a:gd name="T62" fmla="*/ 83 w 109"/>
                <a:gd name="T63" fmla="*/ 6 h 95"/>
                <a:gd name="T64" fmla="*/ 76 w 109"/>
                <a:gd name="T65" fmla="*/ 3 h 95"/>
                <a:gd name="T66" fmla="*/ 66 w 109"/>
                <a:gd name="T67" fmla="*/ 1 h 95"/>
                <a:gd name="T68" fmla="*/ 54 w 109"/>
                <a:gd name="T69" fmla="*/ 0 h 95"/>
                <a:gd name="T70" fmla="*/ 54 w 109"/>
                <a:gd name="T7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95">
                  <a:moveTo>
                    <a:pt x="54" y="0"/>
                  </a:moveTo>
                  <a:lnTo>
                    <a:pt x="54" y="0"/>
                  </a:lnTo>
                  <a:lnTo>
                    <a:pt x="44" y="9"/>
                  </a:lnTo>
                  <a:lnTo>
                    <a:pt x="34" y="19"/>
                  </a:lnTo>
                  <a:lnTo>
                    <a:pt x="23" y="32"/>
                  </a:lnTo>
                  <a:lnTo>
                    <a:pt x="13" y="45"/>
                  </a:lnTo>
                  <a:lnTo>
                    <a:pt x="8" y="53"/>
                  </a:lnTo>
                  <a:lnTo>
                    <a:pt x="5" y="59"/>
                  </a:lnTo>
                  <a:lnTo>
                    <a:pt x="2" y="67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6" y="89"/>
                  </a:lnTo>
                  <a:lnTo>
                    <a:pt x="11" y="91"/>
                  </a:lnTo>
                  <a:lnTo>
                    <a:pt x="17" y="94"/>
                  </a:lnTo>
                  <a:lnTo>
                    <a:pt x="24" y="95"/>
                  </a:lnTo>
                  <a:lnTo>
                    <a:pt x="33" y="95"/>
                  </a:lnTo>
                  <a:lnTo>
                    <a:pt x="42" y="94"/>
                  </a:lnTo>
                  <a:lnTo>
                    <a:pt x="60" y="90"/>
                  </a:lnTo>
                  <a:lnTo>
                    <a:pt x="78" y="85"/>
                  </a:lnTo>
                  <a:lnTo>
                    <a:pt x="94" y="81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9" y="63"/>
                  </a:lnTo>
                  <a:lnTo>
                    <a:pt x="108" y="50"/>
                  </a:lnTo>
                  <a:lnTo>
                    <a:pt x="106" y="36"/>
                  </a:lnTo>
                  <a:lnTo>
                    <a:pt x="104" y="30"/>
                  </a:lnTo>
                  <a:lnTo>
                    <a:pt x="100" y="22"/>
                  </a:lnTo>
                  <a:lnTo>
                    <a:pt x="96" y="16"/>
                  </a:lnTo>
                  <a:lnTo>
                    <a:pt x="90" y="10"/>
                  </a:lnTo>
                  <a:lnTo>
                    <a:pt x="83" y="6"/>
                  </a:lnTo>
                  <a:lnTo>
                    <a:pt x="76" y="3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19"/>
            <p:cNvSpPr>
              <a:spLocks/>
            </p:cNvSpPr>
            <p:nvPr/>
          </p:nvSpPr>
          <p:spPr bwMode="auto">
            <a:xfrm flipH="1">
              <a:off x="9850908" y="3608247"/>
              <a:ext cx="112360" cy="199685"/>
            </a:xfrm>
            <a:custGeom>
              <a:avLst/>
              <a:gdLst>
                <a:gd name="T0" fmla="*/ 55 w 108"/>
                <a:gd name="T1" fmla="*/ 0 h 228"/>
                <a:gd name="T2" fmla="*/ 55 w 108"/>
                <a:gd name="T3" fmla="*/ 0 h 228"/>
                <a:gd name="T4" fmla="*/ 43 w 108"/>
                <a:gd name="T5" fmla="*/ 1 h 228"/>
                <a:gd name="T6" fmla="*/ 33 w 108"/>
                <a:gd name="T7" fmla="*/ 4 h 228"/>
                <a:gd name="T8" fmla="*/ 24 w 108"/>
                <a:gd name="T9" fmla="*/ 8 h 228"/>
                <a:gd name="T10" fmla="*/ 15 w 108"/>
                <a:gd name="T11" fmla="*/ 15 h 228"/>
                <a:gd name="T12" fmla="*/ 10 w 108"/>
                <a:gd name="T13" fmla="*/ 22 h 228"/>
                <a:gd name="T14" fmla="*/ 4 w 108"/>
                <a:gd name="T15" fmla="*/ 32 h 228"/>
                <a:gd name="T16" fmla="*/ 1 w 108"/>
                <a:gd name="T17" fmla="*/ 42 h 228"/>
                <a:gd name="T18" fmla="*/ 0 w 108"/>
                <a:gd name="T19" fmla="*/ 51 h 228"/>
                <a:gd name="T20" fmla="*/ 0 w 108"/>
                <a:gd name="T21" fmla="*/ 181 h 228"/>
                <a:gd name="T22" fmla="*/ 0 w 108"/>
                <a:gd name="T23" fmla="*/ 219 h 228"/>
                <a:gd name="T24" fmla="*/ 0 w 108"/>
                <a:gd name="T25" fmla="*/ 219 h 228"/>
                <a:gd name="T26" fmla="*/ 13 w 108"/>
                <a:gd name="T27" fmla="*/ 218 h 228"/>
                <a:gd name="T28" fmla="*/ 27 w 108"/>
                <a:gd name="T29" fmla="*/ 220 h 228"/>
                <a:gd name="T30" fmla="*/ 53 w 108"/>
                <a:gd name="T31" fmla="*/ 224 h 228"/>
                <a:gd name="T32" fmla="*/ 67 w 108"/>
                <a:gd name="T33" fmla="*/ 226 h 228"/>
                <a:gd name="T34" fmla="*/ 81 w 108"/>
                <a:gd name="T35" fmla="*/ 228 h 228"/>
                <a:gd name="T36" fmla="*/ 95 w 108"/>
                <a:gd name="T37" fmla="*/ 227 h 228"/>
                <a:gd name="T38" fmla="*/ 102 w 108"/>
                <a:gd name="T39" fmla="*/ 226 h 228"/>
                <a:gd name="T40" fmla="*/ 108 w 108"/>
                <a:gd name="T41" fmla="*/ 225 h 228"/>
                <a:gd name="T42" fmla="*/ 108 w 108"/>
                <a:gd name="T43" fmla="*/ 189 h 228"/>
                <a:gd name="T44" fmla="*/ 108 w 108"/>
                <a:gd name="T45" fmla="*/ 51 h 228"/>
                <a:gd name="T46" fmla="*/ 108 w 108"/>
                <a:gd name="T47" fmla="*/ 51 h 228"/>
                <a:gd name="T48" fmla="*/ 107 w 108"/>
                <a:gd name="T49" fmla="*/ 42 h 228"/>
                <a:gd name="T50" fmla="*/ 104 w 108"/>
                <a:gd name="T51" fmla="*/ 32 h 228"/>
                <a:gd name="T52" fmla="*/ 98 w 108"/>
                <a:gd name="T53" fmla="*/ 22 h 228"/>
                <a:gd name="T54" fmla="*/ 93 w 108"/>
                <a:gd name="T55" fmla="*/ 15 h 228"/>
                <a:gd name="T56" fmla="*/ 84 w 108"/>
                <a:gd name="T57" fmla="*/ 8 h 228"/>
                <a:gd name="T58" fmla="*/ 75 w 108"/>
                <a:gd name="T59" fmla="*/ 4 h 228"/>
                <a:gd name="T60" fmla="*/ 65 w 108"/>
                <a:gd name="T61" fmla="*/ 1 h 228"/>
                <a:gd name="T62" fmla="*/ 55 w 108"/>
                <a:gd name="T63" fmla="*/ 0 h 228"/>
                <a:gd name="T64" fmla="*/ 55 w 108"/>
                <a:gd name="T6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228">
                  <a:moveTo>
                    <a:pt x="55" y="0"/>
                  </a:moveTo>
                  <a:lnTo>
                    <a:pt x="55" y="0"/>
                  </a:lnTo>
                  <a:lnTo>
                    <a:pt x="43" y="1"/>
                  </a:lnTo>
                  <a:lnTo>
                    <a:pt x="33" y="4"/>
                  </a:lnTo>
                  <a:lnTo>
                    <a:pt x="24" y="8"/>
                  </a:lnTo>
                  <a:lnTo>
                    <a:pt x="15" y="15"/>
                  </a:lnTo>
                  <a:lnTo>
                    <a:pt x="10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0" y="181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13" y="218"/>
                  </a:lnTo>
                  <a:lnTo>
                    <a:pt x="27" y="220"/>
                  </a:lnTo>
                  <a:lnTo>
                    <a:pt x="53" y="224"/>
                  </a:lnTo>
                  <a:lnTo>
                    <a:pt x="67" y="226"/>
                  </a:lnTo>
                  <a:lnTo>
                    <a:pt x="81" y="228"/>
                  </a:lnTo>
                  <a:lnTo>
                    <a:pt x="95" y="227"/>
                  </a:lnTo>
                  <a:lnTo>
                    <a:pt x="102" y="226"/>
                  </a:lnTo>
                  <a:lnTo>
                    <a:pt x="108" y="225"/>
                  </a:lnTo>
                  <a:lnTo>
                    <a:pt x="108" y="189"/>
                  </a:lnTo>
                  <a:lnTo>
                    <a:pt x="108" y="51"/>
                  </a:lnTo>
                  <a:lnTo>
                    <a:pt x="108" y="51"/>
                  </a:lnTo>
                  <a:lnTo>
                    <a:pt x="107" y="42"/>
                  </a:lnTo>
                  <a:lnTo>
                    <a:pt x="104" y="32"/>
                  </a:lnTo>
                  <a:lnTo>
                    <a:pt x="98" y="22"/>
                  </a:lnTo>
                  <a:lnTo>
                    <a:pt x="93" y="15"/>
                  </a:lnTo>
                  <a:lnTo>
                    <a:pt x="84" y="8"/>
                  </a:lnTo>
                  <a:lnTo>
                    <a:pt x="75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20"/>
            <p:cNvSpPr>
              <a:spLocks/>
            </p:cNvSpPr>
            <p:nvPr/>
          </p:nvSpPr>
          <p:spPr bwMode="auto">
            <a:xfrm flipH="1">
              <a:off x="9850908" y="3801692"/>
              <a:ext cx="112360" cy="68642"/>
            </a:xfrm>
            <a:custGeom>
              <a:avLst/>
              <a:gdLst>
                <a:gd name="T0" fmla="*/ 0 w 108"/>
                <a:gd name="T1" fmla="*/ 1 h 76"/>
                <a:gd name="T2" fmla="*/ 0 w 108"/>
                <a:gd name="T3" fmla="*/ 23 h 76"/>
                <a:gd name="T4" fmla="*/ 0 w 108"/>
                <a:gd name="T5" fmla="*/ 23 h 76"/>
                <a:gd name="T6" fmla="*/ 1 w 108"/>
                <a:gd name="T7" fmla="*/ 34 h 76"/>
                <a:gd name="T8" fmla="*/ 4 w 108"/>
                <a:gd name="T9" fmla="*/ 44 h 76"/>
                <a:gd name="T10" fmla="*/ 10 w 108"/>
                <a:gd name="T11" fmla="*/ 53 h 76"/>
                <a:gd name="T12" fmla="*/ 15 w 108"/>
                <a:gd name="T13" fmla="*/ 60 h 76"/>
                <a:gd name="T14" fmla="*/ 24 w 108"/>
                <a:gd name="T15" fmla="*/ 67 h 76"/>
                <a:gd name="T16" fmla="*/ 33 w 108"/>
                <a:gd name="T17" fmla="*/ 72 h 76"/>
                <a:gd name="T18" fmla="*/ 43 w 108"/>
                <a:gd name="T19" fmla="*/ 75 h 76"/>
                <a:gd name="T20" fmla="*/ 55 w 108"/>
                <a:gd name="T21" fmla="*/ 76 h 76"/>
                <a:gd name="T22" fmla="*/ 55 w 108"/>
                <a:gd name="T23" fmla="*/ 76 h 76"/>
                <a:gd name="T24" fmla="*/ 65 w 108"/>
                <a:gd name="T25" fmla="*/ 75 h 76"/>
                <a:gd name="T26" fmla="*/ 75 w 108"/>
                <a:gd name="T27" fmla="*/ 72 h 76"/>
                <a:gd name="T28" fmla="*/ 84 w 108"/>
                <a:gd name="T29" fmla="*/ 67 h 76"/>
                <a:gd name="T30" fmla="*/ 93 w 108"/>
                <a:gd name="T31" fmla="*/ 60 h 76"/>
                <a:gd name="T32" fmla="*/ 98 w 108"/>
                <a:gd name="T33" fmla="*/ 53 h 76"/>
                <a:gd name="T34" fmla="*/ 104 w 108"/>
                <a:gd name="T35" fmla="*/ 44 h 76"/>
                <a:gd name="T36" fmla="*/ 107 w 108"/>
                <a:gd name="T37" fmla="*/ 34 h 76"/>
                <a:gd name="T38" fmla="*/ 108 w 108"/>
                <a:gd name="T39" fmla="*/ 23 h 76"/>
                <a:gd name="T40" fmla="*/ 108 w 108"/>
                <a:gd name="T41" fmla="*/ 7 h 76"/>
                <a:gd name="T42" fmla="*/ 108 w 108"/>
                <a:gd name="T43" fmla="*/ 7 h 76"/>
                <a:gd name="T44" fmla="*/ 102 w 108"/>
                <a:gd name="T45" fmla="*/ 8 h 76"/>
                <a:gd name="T46" fmla="*/ 95 w 108"/>
                <a:gd name="T47" fmla="*/ 9 h 76"/>
                <a:gd name="T48" fmla="*/ 81 w 108"/>
                <a:gd name="T49" fmla="*/ 10 h 76"/>
                <a:gd name="T50" fmla="*/ 67 w 108"/>
                <a:gd name="T51" fmla="*/ 8 h 76"/>
                <a:gd name="T52" fmla="*/ 53 w 108"/>
                <a:gd name="T53" fmla="*/ 6 h 76"/>
                <a:gd name="T54" fmla="*/ 27 w 108"/>
                <a:gd name="T55" fmla="*/ 2 h 76"/>
                <a:gd name="T56" fmla="*/ 13 w 108"/>
                <a:gd name="T57" fmla="*/ 0 h 76"/>
                <a:gd name="T58" fmla="*/ 0 w 108"/>
                <a:gd name="T59" fmla="*/ 1 h 76"/>
                <a:gd name="T60" fmla="*/ 0 w 108"/>
                <a:gd name="T6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76">
                  <a:moveTo>
                    <a:pt x="0" y="1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4" y="44"/>
                  </a:lnTo>
                  <a:lnTo>
                    <a:pt x="10" y="53"/>
                  </a:lnTo>
                  <a:lnTo>
                    <a:pt x="15" y="60"/>
                  </a:lnTo>
                  <a:lnTo>
                    <a:pt x="24" y="67"/>
                  </a:lnTo>
                  <a:lnTo>
                    <a:pt x="33" y="72"/>
                  </a:lnTo>
                  <a:lnTo>
                    <a:pt x="43" y="75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5" y="75"/>
                  </a:lnTo>
                  <a:lnTo>
                    <a:pt x="75" y="72"/>
                  </a:lnTo>
                  <a:lnTo>
                    <a:pt x="84" y="67"/>
                  </a:lnTo>
                  <a:lnTo>
                    <a:pt x="93" y="60"/>
                  </a:lnTo>
                  <a:lnTo>
                    <a:pt x="98" y="53"/>
                  </a:lnTo>
                  <a:lnTo>
                    <a:pt x="104" y="44"/>
                  </a:lnTo>
                  <a:lnTo>
                    <a:pt x="107" y="34"/>
                  </a:lnTo>
                  <a:lnTo>
                    <a:pt x="108" y="2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2" y="8"/>
                  </a:lnTo>
                  <a:lnTo>
                    <a:pt x="95" y="9"/>
                  </a:lnTo>
                  <a:lnTo>
                    <a:pt x="81" y="10"/>
                  </a:lnTo>
                  <a:lnTo>
                    <a:pt x="67" y="8"/>
                  </a:lnTo>
                  <a:lnTo>
                    <a:pt x="53" y="6"/>
                  </a:lnTo>
                  <a:lnTo>
                    <a:pt x="27" y="2"/>
                  </a:lnTo>
                  <a:lnTo>
                    <a:pt x="1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21"/>
            <p:cNvSpPr>
              <a:spLocks/>
            </p:cNvSpPr>
            <p:nvPr/>
          </p:nvSpPr>
          <p:spPr bwMode="auto">
            <a:xfrm flipH="1">
              <a:off x="9907088" y="3801692"/>
              <a:ext cx="112360" cy="87362"/>
            </a:xfrm>
            <a:custGeom>
              <a:avLst/>
              <a:gdLst>
                <a:gd name="T0" fmla="*/ 53 w 108"/>
                <a:gd name="T1" fmla="*/ 0 h 95"/>
                <a:gd name="T2" fmla="*/ 53 w 108"/>
                <a:gd name="T3" fmla="*/ 0 h 95"/>
                <a:gd name="T4" fmla="*/ 43 w 108"/>
                <a:gd name="T5" fmla="*/ 8 h 95"/>
                <a:gd name="T6" fmla="*/ 34 w 108"/>
                <a:gd name="T7" fmla="*/ 19 h 95"/>
                <a:gd name="T8" fmla="*/ 22 w 108"/>
                <a:gd name="T9" fmla="*/ 31 h 95"/>
                <a:gd name="T10" fmla="*/ 12 w 108"/>
                <a:gd name="T11" fmla="*/ 45 h 95"/>
                <a:gd name="T12" fmla="*/ 8 w 108"/>
                <a:gd name="T13" fmla="*/ 53 h 95"/>
                <a:gd name="T14" fmla="*/ 3 w 108"/>
                <a:gd name="T15" fmla="*/ 59 h 95"/>
                <a:gd name="T16" fmla="*/ 1 w 108"/>
                <a:gd name="T17" fmla="*/ 66 h 95"/>
                <a:gd name="T18" fmla="*/ 0 w 108"/>
                <a:gd name="T19" fmla="*/ 72 h 95"/>
                <a:gd name="T20" fmla="*/ 0 w 108"/>
                <a:gd name="T21" fmla="*/ 79 h 95"/>
                <a:gd name="T22" fmla="*/ 1 w 108"/>
                <a:gd name="T23" fmla="*/ 84 h 95"/>
                <a:gd name="T24" fmla="*/ 1 w 108"/>
                <a:gd name="T25" fmla="*/ 84 h 95"/>
                <a:gd name="T26" fmla="*/ 4 w 108"/>
                <a:gd name="T27" fmla="*/ 88 h 95"/>
                <a:gd name="T28" fmla="*/ 10 w 108"/>
                <a:gd name="T29" fmla="*/ 92 h 95"/>
                <a:gd name="T30" fmla="*/ 16 w 108"/>
                <a:gd name="T31" fmla="*/ 94 h 95"/>
                <a:gd name="T32" fmla="*/ 23 w 108"/>
                <a:gd name="T33" fmla="*/ 95 h 95"/>
                <a:gd name="T34" fmla="*/ 31 w 108"/>
                <a:gd name="T35" fmla="*/ 95 h 95"/>
                <a:gd name="T36" fmla="*/ 40 w 108"/>
                <a:gd name="T37" fmla="*/ 94 h 95"/>
                <a:gd name="T38" fmla="*/ 59 w 108"/>
                <a:gd name="T39" fmla="*/ 90 h 95"/>
                <a:gd name="T40" fmla="*/ 77 w 108"/>
                <a:gd name="T41" fmla="*/ 85 h 95"/>
                <a:gd name="T42" fmla="*/ 92 w 108"/>
                <a:gd name="T43" fmla="*/ 81 h 95"/>
                <a:gd name="T44" fmla="*/ 108 w 108"/>
                <a:gd name="T45" fmla="*/ 75 h 95"/>
                <a:gd name="T46" fmla="*/ 108 w 108"/>
                <a:gd name="T47" fmla="*/ 75 h 95"/>
                <a:gd name="T48" fmla="*/ 108 w 108"/>
                <a:gd name="T49" fmla="*/ 62 h 95"/>
                <a:gd name="T50" fmla="*/ 108 w 108"/>
                <a:gd name="T51" fmla="*/ 51 h 95"/>
                <a:gd name="T52" fmla="*/ 105 w 108"/>
                <a:gd name="T53" fmla="*/ 36 h 95"/>
                <a:gd name="T54" fmla="*/ 103 w 108"/>
                <a:gd name="T55" fmla="*/ 29 h 95"/>
                <a:gd name="T56" fmla="*/ 100 w 108"/>
                <a:gd name="T57" fmla="*/ 22 h 95"/>
                <a:gd name="T58" fmla="*/ 95 w 108"/>
                <a:gd name="T59" fmla="*/ 16 h 95"/>
                <a:gd name="T60" fmla="*/ 90 w 108"/>
                <a:gd name="T61" fmla="*/ 11 h 95"/>
                <a:gd name="T62" fmla="*/ 83 w 108"/>
                <a:gd name="T63" fmla="*/ 6 h 95"/>
                <a:gd name="T64" fmla="*/ 74 w 108"/>
                <a:gd name="T65" fmla="*/ 2 h 95"/>
                <a:gd name="T66" fmla="*/ 65 w 108"/>
                <a:gd name="T67" fmla="*/ 0 h 95"/>
                <a:gd name="T68" fmla="*/ 53 w 108"/>
                <a:gd name="T69" fmla="*/ 0 h 95"/>
                <a:gd name="T70" fmla="*/ 53 w 108"/>
                <a:gd name="T7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95">
                  <a:moveTo>
                    <a:pt x="53" y="0"/>
                  </a:moveTo>
                  <a:lnTo>
                    <a:pt x="53" y="0"/>
                  </a:lnTo>
                  <a:lnTo>
                    <a:pt x="43" y="8"/>
                  </a:lnTo>
                  <a:lnTo>
                    <a:pt x="34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8" y="53"/>
                  </a:lnTo>
                  <a:lnTo>
                    <a:pt x="3" y="59"/>
                  </a:lnTo>
                  <a:lnTo>
                    <a:pt x="1" y="66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4" y="88"/>
                  </a:lnTo>
                  <a:lnTo>
                    <a:pt x="10" y="92"/>
                  </a:lnTo>
                  <a:lnTo>
                    <a:pt x="16" y="94"/>
                  </a:lnTo>
                  <a:lnTo>
                    <a:pt x="23" y="95"/>
                  </a:lnTo>
                  <a:lnTo>
                    <a:pt x="31" y="95"/>
                  </a:lnTo>
                  <a:lnTo>
                    <a:pt x="40" y="94"/>
                  </a:lnTo>
                  <a:lnTo>
                    <a:pt x="59" y="90"/>
                  </a:lnTo>
                  <a:lnTo>
                    <a:pt x="77" y="85"/>
                  </a:lnTo>
                  <a:lnTo>
                    <a:pt x="92" y="81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62"/>
                  </a:lnTo>
                  <a:lnTo>
                    <a:pt x="108" y="51"/>
                  </a:lnTo>
                  <a:lnTo>
                    <a:pt x="105" y="36"/>
                  </a:lnTo>
                  <a:lnTo>
                    <a:pt x="103" y="29"/>
                  </a:lnTo>
                  <a:lnTo>
                    <a:pt x="100" y="22"/>
                  </a:lnTo>
                  <a:lnTo>
                    <a:pt x="95" y="16"/>
                  </a:lnTo>
                  <a:lnTo>
                    <a:pt x="90" y="11"/>
                  </a:lnTo>
                  <a:lnTo>
                    <a:pt x="83" y="6"/>
                  </a:lnTo>
                  <a:lnTo>
                    <a:pt x="74" y="2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22"/>
            <p:cNvSpPr>
              <a:spLocks/>
            </p:cNvSpPr>
            <p:nvPr/>
          </p:nvSpPr>
          <p:spPr bwMode="auto">
            <a:xfrm flipH="1">
              <a:off x="9532556" y="3782972"/>
              <a:ext cx="74906" cy="131043"/>
            </a:xfrm>
            <a:custGeom>
              <a:avLst/>
              <a:gdLst>
                <a:gd name="T0" fmla="*/ 72 w 72"/>
                <a:gd name="T1" fmla="*/ 146 h 150"/>
                <a:gd name="T2" fmla="*/ 72 w 72"/>
                <a:gd name="T3" fmla="*/ 17 h 150"/>
                <a:gd name="T4" fmla="*/ 72 w 72"/>
                <a:gd name="T5" fmla="*/ 17 h 150"/>
                <a:gd name="T6" fmla="*/ 72 w 72"/>
                <a:gd name="T7" fmla="*/ 14 h 150"/>
                <a:gd name="T8" fmla="*/ 69 w 72"/>
                <a:gd name="T9" fmla="*/ 11 h 150"/>
                <a:gd name="T10" fmla="*/ 66 w 72"/>
                <a:gd name="T11" fmla="*/ 8 h 150"/>
                <a:gd name="T12" fmla="*/ 62 w 72"/>
                <a:gd name="T13" fmla="*/ 6 h 150"/>
                <a:gd name="T14" fmla="*/ 56 w 72"/>
                <a:gd name="T15" fmla="*/ 3 h 150"/>
                <a:gd name="T16" fmla="*/ 50 w 72"/>
                <a:gd name="T17" fmla="*/ 1 h 150"/>
                <a:gd name="T18" fmla="*/ 44 w 72"/>
                <a:gd name="T19" fmla="*/ 0 h 150"/>
                <a:gd name="T20" fmla="*/ 36 w 72"/>
                <a:gd name="T21" fmla="*/ 0 h 150"/>
                <a:gd name="T22" fmla="*/ 36 w 72"/>
                <a:gd name="T23" fmla="*/ 0 h 150"/>
                <a:gd name="T24" fmla="*/ 28 w 72"/>
                <a:gd name="T25" fmla="*/ 0 h 150"/>
                <a:gd name="T26" fmla="*/ 21 w 72"/>
                <a:gd name="T27" fmla="*/ 1 h 150"/>
                <a:gd name="T28" fmla="*/ 16 w 72"/>
                <a:gd name="T29" fmla="*/ 3 h 150"/>
                <a:gd name="T30" fmla="*/ 10 w 72"/>
                <a:gd name="T31" fmla="*/ 6 h 150"/>
                <a:gd name="T32" fmla="*/ 5 w 72"/>
                <a:gd name="T33" fmla="*/ 8 h 150"/>
                <a:gd name="T34" fmla="*/ 2 w 72"/>
                <a:gd name="T35" fmla="*/ 11 h 150"/>
                <a:gd name="T36" fmla="*/ 0 w 72"/>
                <a:gd name="T37" fmla="*/ 14 h 150"/>
                <a:gd name="T38" fmla="*/ 0 w 72"/>
                <a:gd name="T39" fmla="*/ 17 h 150"/>
                <a:gd name="T40" fmla="*/ 0 w 72"/>
                <a:gd name="T41" fmla="*/ 145 h 150"/>
                <a:gd name="T42" fmla="*/ 0 w 72"/>
                <a:gd name="T43" fmla="*/ 145 h 150"/>
                <a:gd name="T44" fmla="*/ 18 w 72"/>
                <a:gd name="T45" fmla="*/ 149 h 150"/>
                <a:gd name="T46" fmla="*/ 36 w 72"/>
                <a:gd name="T47" fmla="*/ 150 h 150"/>
                <a:gd name="T48" fmla="*/ 46 w 72"/>
                <a:gd name="T49" fmla="*/ 150 h 150"/>
                <a:gd name="T50" fmla="*/ 55 w 72"/>
                <a:gd name="T51" fmla="*/ 149 h 150"/>
                <a:gd name="T52" fmla="*/ 64 w 72"/>
                <a:gd name="T53" fmla="*/ 148 h 150"/>
                <a:gd name="T54" fmla="*/ 72 w 72"/>
                <a:gd name="T55" fmla="*/ 146 h 150"/>
                <a:gd name="T56" fmla="*/ 72 w 72"/>
                <a:gd name="T57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150">
                  <a:moveTo>
                    <a:pt x="72" y="146"/>
                  </a:moveTo>
                  <a:lnTo>
                    <a:pt x="72" y="17"/>
                  </a:lnTo>
                  <a:lnTo>
                    <a:pt x="72" y="17"/>
                  </a:lnTo>
                  <a:lnTo>
                    <a:pt x="72" y="14"/>
                  </a:lnTo>
                  <a:lnTo>
                    <a:pt x="69" y="11"/>
                  </a:lnTo>
                  <a:lnTo>
                    <a:pt x="66" y="8"/>
                  </a:lnTo>
                  <a:lnTo>
                    <a:pt x="62" y="6"/>
                  </a:lnTo>
                  <a:lnTo>
                    <a:pt x="56" y="3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8" y="149"/>
                  </a:lnTo>
                  <a:lnTo>
                    <a:pt x="36" y="150"/>
                  </a:lnTo>
                  <a:lnTo>
                    <a:pt x="46" y="150"/>
                  </a:lnTo>
                  <a:lnTo>
                    <a:pt x="55" y="149"/>
                  </a:lnTo>
                  <a:lnTo>
                    <a:pt x="64" y="148"/>
                  </a:lnTo>
                  <a:lnTo>
                    <a:pt x="72" y="146"/>
                  </a:lnTo>
                  <a:lnTo>
                    <a:pt x="72" y="146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23"/>
            <p:cNvSpPr>
              <a:spLocks/>
            </p:cNvSpPr>
            <p:nvPr/>
          </p:nvSpPr>
          <p:spPr bwMode="auto">
            <a:xfrm flipH="1">
              <a:off x="9532556" y="3914015"/>
              <a:ext cx="74906" cy="205925"/>
            </a:xfrm>
            <a:custGeom>
              <a:avLst/>
              <a:gdLst>
                <a:gd name="T0" fmla="*/ 0 w 72"/>
                <a:gd name="T1" fmla="*/ 0 h 234"/>
                <a:gd name="T2" fmla="*/ 0 w 72"/>
                <a:gd name="T3" fmla="*/ 217 h 234"/>
                <a:gd name="T4" fmla="*/ 0 w 72"/>
                <a:gd name="T5" fmla="*/ 217 h 234"/>
                <a:gd name="T6" fmla="*/ 0 w 72"/>
                <a:gd name="T7" fmla="*/ 220 h 234"/>
                <a:gd name="T8" fmla="*/ 2 w 72"/>
                <a:gd name="T9" fmla="*/ 223 h 234"/>
                <a:gd name="T10" fmla="*/ 5 w 72"/>
                <a:gd name="T11" fmla="*/ 227 h 234"/>
                <a:gd name="T12" fmla="*/ 10 w 72"/>
                <a:gd name="T13" fmla="*/ 229 h 234"/>
                <a:gd name="T14" fmla="*/ 16 w 72"/>
                <a:gd name="T15" fmla="*/ 231 h 234"/>
                <a:gd name="T16" fmla="*/ 21 w 72"/>
                <a:gd name="T17" fmla="*/ 233 h 234"/>
                <a:gd name="T18" fmla="*/ 28 w 72"/>
                <a:gd name="T19" fmla="*/ 234 h 234"/>
                <a:gd name="T20" fmla="*/ 36 w 72"/>
                <a:gd name="T21" fmla="*/ 234 h 234"/>
                <a:gd name="T22" fmla="*/ 36 w 72"/>
                <a:gd name="T23" fmla="*/ 234 h 234"/>
                <a:gd name="T24" fmla="*/ 44 w 72"/>
                <a:gd name="T25" fmla="*/ 234 h 234"/>
                <a:gd name="T26" fmla="*/ 50 w 72"/>
                <a:gd name="T27" fmla="*/ 233 h 234"/>
                <a:gd name="T28" fmla="*/ 56 w 72"/>
                <a:gd name="T29" fmla="*/ 231 h 234"/>
                <a:gd name="T30" fmla="*/ 62 w 72"/>
                <a:gd name="T31" fmla="*/ 229 h 234"/>
                <a:gd name="T32" fmla="*/ 66 w 72"/>
                <a:gd name="T33" fmla="*/ 227 h 234"/>
                <a:gd name="T34" fmla="*/ 69 w 72"/>
                <a:gd name="T35" fmla="*/ 223 h 234"/>
                <a:gd name="T36" fmla="*/ 72 w 72"/>
                <a:gd name="T37" fmla="*/ 220 h 234"/>
                <a:gd name="T38" fmla="*/ 72 w 72"/>
                <a:gd name="T39" fmla="*/ 217 h 234"/>
                <a:gd name="T40" fmla="*/ 72 w 72"/>
                <a:gd name="T41" fmla="*/ 1 h 234"/>
                <a:gd name="T42" fmla="*/ 72 w 72"/>
                <a:gd name="T43" fmla="*/ 1 h 234"/>
                <a:gd name="T44" fmla="*/ 64 w 72"/>
                <a:gd name="T45" fmla="*/ 3 h 234"/>
                <a:gd name="T46" fmla="*/ 55 w 72"/>
                <a:gd name="T47" fmla="*/ 4 h 234"/>
                <a:gd name="T48" fmla="*/ 46 w 72"/>
                <a:gd name="T49" fmla="*/ 5 h 234"/>
                <a:gd name="T50" fmla="*/ 36 w 72"/>
                <a:gd name="T51" fmla="*/ 5 h 234"/>
                <a:gd name="T52" fmla="*/ 18 w 72"/>
                <a:gd name="T53" fmla="*/ 4 h 234"/>
                <a:gd name="T54" fmla="*/ 0 w 72"/>
                <a:gd name="T55" fmla="*/ 0 h 234"/>
                <a:gd name="T56" fmla="*/ 0 w 72"/>
                <a:gd name="T5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234">
                  <a:moveTo>
                    <a:pt x="0" y="0"/>
                  </a:moveTo>
                  <a:lnTo>
                    <a:pt x="0" y="217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2" y="223"/>
                  </a:lnTo>
                  <a:lnTo>
                    <a:pt x="5" y="227"/>
                  </a:lnTo>
                  <a:lnTo>
                    <a:pt x="10" y="229"/>
                  </a:lnTo>
                  <a:lnTo>
                    <a:pt x="16" y="231"/>
                  </a:lnTo>
                  <a:lnTo>
                    <a:pt x="21" y="233"/>
                  </a:lnTo>
                  <a:lnTo>
                    <a:pt x="28" y="234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44" y="234"/>
                  </a:lnTo>
                  <a:lnTo>
                    <a:pt x="50" y="233"/>
                  </a:lnTo>
                  <a:lnTo>
                    <a:pt x="56" y="231"/>
                  </a:lnTo>
                  <a:lnTo>
                    <a:pt x="62" y="229"/>
                  </a:lnTo>
                  <a:lnTo>
                    <a:pt x="66" y="227"/>
                  </a:lnTo>
                  <a:lnTo>
                    <a:pt x="69" y="223"/>
                  </a:lnTo>
                  <a:lnTo>
                    <a:pt x="72" y="220"/>
                  </a:lnTo>
                  <a:lnTo>
                    <a:pt x="72" y="217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64" y="3"/>
                  </a:lnTo>
                  <a:lnTo>
                    <a:pt x="55" y="4"/>
                  </a:lnTo>
                  <a:lnTo>
                    <a:pt x="46" y="5"/>
                  </a:lnTo>
                  <a:lnTo>
                    <a:pt x="36" y="5"/>
                  </a:lnTo>
                  <a:lnTo>
                    <a:pt x="1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24"/>
            <p:cNvSpPr>
              <a:spLocks/>
            </p:cNvSpPr>
            <p:nvPr/>
          </p:nvSpPr>
          <p:spPr bwMode="auto">
            <a:xfrm flipH="1">
              <a:off x="9164266" y="3758011"/>
              <a:ext cx="74906" cy="218406"/>
            </a:xfrm>
            <a:custGeom>
              <a:avLst/>
              <a:gdLst>
                <a:gd name="T0" fmla="*/ 0 w 73"/>
                <a:gd name="T1" fmla="*/ 231 h 248"/>
                <a:gd name="T2" fmla="*/ 0 w 73"/>
                <a:gd name="T3" fmla="*/ 231 h 248"/>
                <a:gd name="T4" fmla="*/ 1 w 73"/>
                <a:gd name="T5" fmla="*/ 234 h 248"/>
                <a:gd name="T6" fmla="*/ 4 w 73"/>
                <a:gd name="T7" fmla="*/ 237 h 248"/>
                <a:gd name="T8" fmla="*/ 7 w 73"/>
                <a:gd name="T9" fmla="*/ 241 h 248"/>
                <a:gd name="T10" fmla="*/ 11 w 73"/>
                <a:gd name="T11" fmla="*/ 243 h 248"/>
                <a:gd name="T12" fmla="*/ 16 w 73"/>
                <a:gd name="T13" fmla="*/ 245 h 248"/>
                <a:gd name="T14" fmla="*/ 23 w 73"/>
                <a:gd name="T15" fmla="*/ 247 h 248"/>
                <a:gd name="T16" fmla="*/ 29 w 73"/>
                <a:gd name="T17" fmla="*/ 247 h 248"/>
                <a:gd name="T18" fmla="*/ 37 w 73"/>
                <a:gd name="T19" fmla="*/ 248 h 248"/>
                <a:gd name="T20" fmla="*/ 37 w 73"/>
                <a:gd name="T21" fmla="*/ 248 h 248"/>
                <a:gd name="T22" fmla="*/ 44 w 73"/>
                <a:gd name="T23" fmla="*/ 247 h 248"/>
                <a:gd name="T24" fmla="*/ 51 w 73"/>
                <a:gd name="T25" fmla="*/ 247 h 248"/>
                <a:gd name="T26" fmla="*/ 57 w 73"/>
                <a:gd name="T27" fmla="*/ 245 h 248"/>
                <a:gd name="T28" fmla="*/ 63 w 73"/>
                <a:gd name="T29" fmla="*/ 243 h 248"/>
                <a:gd name="T30" fmla="*/ 66 w 73"/>
                <a:gd name="T31" fmla="*/ 241 h 248"/>
                <a:gd name="T32" fmla="*/ 70 w 73"/>
                <a:gd name="T33" fmla="*/ 237 h 248"/>
                <a:gd name="T34" fmla="*/ 72 w 73"/>
                <a:gd name="T35" fmla="*/ 234 h 248"/>
                <a:gd name="T36" fmla="*/ 73 w 73"/>
                <a:gd name="T37" fmla="*/ 231 h 248"/>
                <a:gd name="T38" fmla="*/ 73 w 73"/>
                <a:gd name="T39" fmla="*/ 0 h 248"/>
                <a:gd name="T40" fmla="*/ 73 w 73"/>
                <a:gd name="T41" fmla="*/ 0 h 248"/>
                <a:gd name="T42" fmla="*/ 56 w 73"/>
                <a:gd name="T43" fmla="*/ 10 h 248"/>
                <a:gd name="T44" fmla="*/ 39 w 73"/>
                <a:gd name="T45" fmla="*/ 18 h 248"/>
                <a:gd name="T46" fmla="*/ 20 w 73"/>
                <a:gd name="T47" fmla="*/ 25 h 248"/>
                <a:gd name="T48" fmla="*/ 0 w 73"/>
                <a:gd name="T49" fmla="*/ 30 h 248"/>
                <a:gd name="T50" fmla="*/ 0 w 73"/>
                <a:gd name="T51" fmla="*/ 23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48">
                  <a:moveTo>
                    <a:pt x="0" y="231"/>
                  </a:moveTo>
                  <a:lnTo>
                    <a:pt x="0" y="231"/>
                  </a:lnTo>
                  <a:lnTo>
                    <a:pt x="1" y="234"/>
                  </a:lnTo>
                  <a:lnTo>
                    <a:pt x="4" y="237"/>
                  </a:lnTo>
                  <a:lnTo>
                    <a:pt x="7" y="241"/>
                  </a:lnTo>
                  <a:lnTo>
                    <a:pt x="11" y="243"/>
                  </a:lnTo>
                  <a:lnTo>
                    <a:pt x="16" y="245"/>
                  </a:lnTo>
                  <a:lnTo>
                    <a:pt x="23" y="247"/>
                  </a:lnTo>
                  <a:lnTo>
                    <a:pt x="29" y="247"/>
                  </a:lnTo>
                  <a:lnTo>
                    <a:pt x="37" y="248"/>
                  </a:lnTo>
                  <a:lnTo>
                    <a:pt x="37" y="248"/>
                  </a:lnTo>
                  <a:lnTo>
                    <a:pt x="44" y="247"/>
                  </a:lnTo>
                  <a:lnTo>
                    <a:pt x="51" y="247"/>
                  </a:lnTo>
                  <a:lnTo>
                    <a:pt x="57" y="245"/>
                  </a:lnTo>
                  <a:lnTo>
                    <a:pt x="63" y="243"/>
                  </a:lnTo>
                  <a:lnTo>
                    <a:pt x="66" y="241"/>
                  </a:lnTo>
                  <a:lnTo>
                    <a:pt x="70" y="237"/>
                  </a:lnTo>
                  <a:lnTo>
                    <a:pt x="72" y="234"/>
                  </a:lnTo>
                  <a:lnTo>
                    <a:pt x="73" y="23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56" y="10"/>
                  </a:lnTo>
                  <a:lnTo>
                    <a:pt x="39" y="18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25"/>
            <p:cNvSpPr>
              <a:spLocks/>
            </p:cNvSpPr>
            <p:nvPr/>
          </p:nvSpPr>
          <p:spPr bwMode="auto">
            <a:xfrm flipH="1">
              <a:off x="9164266" y="3645688"/>
              <a:ext cx="74906" cy="137284"/>
            </a:xfrm>
            <a:custGeom>
              <a:avLst/>
              <a:gdLst>
                <a:gd name="T0" fmla="*/ 37 w 73"/>
                <a:gd name="T1" fmla="*/ 0 h 156"/>
                <a:gd name="T2" fmla="*/ 37 w 73"/>
                <a:gd name="T3" fmla="*/ 0 h 156"/>
                <a:gd name="T4" fmla="*/ 29 w 73"/>
                <a:gd name="T5" fmla="*/ 0 h 156"/>
                <a:gd name="T6" fmla="*/ 23 w 73"/>
                <a:gd name="T7" fmla="*/ 1 h 156"/>
                <a:gd name="T8" fmla="*/ 16 w 73"/>
                <a:gd name="T9" fmla="*/ 2 h 156"/>
                <a:gd name="T10" fmla="*/ 11 w 73"/>
                <a:gd name="T11" fmla="*/ 4 h 156"/>
                <a:gd name="T12" fmla="*/ 7 w 73"/>
                <a:gd name="T13" fmla="*/ 7 h 156"/>
                <a:gd name="T14" fmla="*/ 4 w 73"/>
                <a:gd name="T15" fmla="*/ 9 h 156"/>
                <a:gd name="T16" fmla="*/ 1 w 73"/>
                <a:gd name="T17" fmla="*/ 12 h 156"/>
                <a:gd name="T18" fmla="*/ 0 w 73"/>
                <a:gd name="T19" fmla="*/ 16 h 156"/>
                <a:gd name="T20" fmla="*/ 0 w 73"/>
                <a:gd name="T21" fmla="*/ 156 h 156"/>
                <a:gd name="T22" fmla="*/ 0 w 73"/>
                <a:gd name="T23" fmla="*/ 156 h 156"/>
                <a:gd name="T24" fmla="*/ 20 w 73"/>
                <a:gd name="T25" fmla="*/ 151 h 156"/>
                <a:gd name="T26" fmla="*/ 39 w 73"/>
                <a:gd name="T27" fmla="*/ 144 h 156"/>
                <a:gd name="T28" fmla="*/ 56 w 73"/>
                <a:gd name="T29" fmla="*/ 136 h 156"/>
                <a:gd name="T30" fmla="*/ 73 w 73"/>
                <a:gd name="T31" fmla="*/ 126 h 156"/>
                <a:gd name="T32" fmla="*/ 73 w 73"/>
                <a:gd name="T33" fmla="*/ 16 h 156"/>
                <a:gd name="T34" fmla="*/ 73 w 73"/>
                <a:gd name="T35" fmla="*/ 16 h 156"/>
                <a:gd name="T36" fmla="*/ 72 w 73"/>
                <a:gd name="T37" fmla="*/ 12 h 156"/>
                <a:gd name="T38" fmla="*/ 70 w 73"/>
                <a:gd name="T39" fmla="*/ 9 h 156"/>
                <a:gd name="T40" fmla="*/ 66 w 73"/>
                <a:gd name="T41" fmla="*/ 7 h 156"/>
                <a:gd name="T42" fmla="*/ 63 w 73"/>
                <a:gd name="T43" fmla="*/ 4 h 156"/>
                <a:gd name="T44" fmla="*/ 57 w 73"/>
                <a:gd name="T45" fmla="*/ 2 h 156"/>
                <a:gd name="T46" fmla="*/ 51 w 73"/>
                <a:gd name="T47" fmla="*/ 1 h 156"/>
                <a:gd name="T48" fmla="*/ 44 w 73"/>
                <a:gd name="T49" fmla="*/ 0 h 156"/>
                <a:gd name="T50" fmla="*/ 37 w 73"/>
                <a:gd name="T51" fmla="*/ 0 h 156"/>
                <a:gd name="T52" fmla="*/ 37 w 73"/>
                <a:gd name="T5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56">
                  <a:moveTo>
                    <a:pt x="37" y="0"/>
                  </a:moveTo>
                  <a:lnTo>
                    <a:pt x="37" y="0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0" y="151"/>
                  </a:lnTo>
                  <a:lnTo>
                    <a:pt x="39" y="144"/>
                  </a:lnTo>
                  <a:lnTo>
                    <a:pt x="56" y="136"/>
                  </a:lnTo>
                  <a:lnTo>
                    <a:pt x="73" y="12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70" y="9"/>
                  </a:lnTo>
                  <a:lnTo>
                    <a:pt x="66" y="7"/>
                  </a:lnTo>
                  <a:lnTo>
                    <a:pt x="63" y="4"/>
                  </a:lnTo>
                  <a:lnTo>
                    <a:pt x="57" y="2"/>
                  </a:lnTo>
                  <a:lnTo>
                    <a:pt x="51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26"/>
            <p:cNvSpPr>
              <a:spLocks/>
            </p:cNvSpPr>
            <p:nvPr/>
          </p:nvSpPr>
          <p:spPr bwMode="auto">
            <a:xfrm flipH="1">
              <a:off x="10443917" y="3421042"/>
              <a:ext cx="81149" cy="137284"/>
            </a:xfrm>
            <a:custGeom>
              <a:avLst/>
              <a:gdLst>
                <a:gd name="T0" fmla="*/ 73 w 73"/>
                <a:gd name="T1" fmla="*/ 145 h 150"/>
                <a:gd name="T2" fmla="*/ 73 w 73"/>
                <a:gd name="T3" fmla="*/ 17 h 150"/>
                <a:gd name="T4" fmla="*/ 73 w 73"/>
                <a:gd name="T5" fmla="*/ 17 h 150"/>
                <a:gd name="T6" fmla="*/ 72 w 73"/>
                <a:gd name="T7" fmla="*/ 13 h 150"/>
                <a:gd name="T8" fmla="*/ 71 w 73"/>
                <a:gd name="T9" fmla="*/ 10 h 150"/>
                <a:gd name="T10" fmla="*/ 67 w 73"/>
                <a:gd name="T11" fmla="*/ 8 h 150"/>
                <a:gd name="T12" fmla="*/ 63 w 73"/>
                <a:gd name="T13" fmla="*/ 5 h 150"/>
                <a:gd name="T14" fmla="*/ 57 w 73"/>
                <a:gd name="T15" fmla="*/ 4 h 150"/>
                <a:gd name="T16" fmla="*/ 51 w 73"/>
                <a:gd name="T17" fmla="*/ 1 h 150"/>
                <a:gd name="T18" fmla="*/ 44 w 73"/>
                <a:gd name="T19" fmla="*/ 0 h 150"/>
                <a:gd name="T20" fmla="*/ 37 w 73"/>
                <a:gd name="T21" fmla="*/ 0 h 150"/>
                <a:gd name="T22" fmla="*/ 37 w 73"/>
                <a:gd name="T23" fmla="*/ 0 h 150"/>
                <a:gd name="T24" fmla="*/ 29 w 73"/>
                <a:gd name="T25" fmla="*/ 0 h 150"/>
                <a:gd name="T26" fmla="*/ 23 w 73"/>
                <a:gd name="T27" fmla="*/ 1 h 150"/>
                <a:gd name="T28" fmla="*/ 17 w 73"/>
                <a:gd name="T29" fmla="*/ 4 h 150"/>
                <a:gd name="T30" fmla="*/ 11 w 73"/>
                <a:gd name="T31" fmla="*/ 5 h 150"/>
                <a:gd name="T32" fmla="*/ 7 w 73"/>
                <a:gd name="T33" fmla="*/ 8 h 150"/>
                <a:gd name="T34" fmla="*/ 4 w 73"/>
                <a:gd name="T35" fmla="*/ 10 h 150"/>
                <a:gd name="T36" fmla="*/ 1 w 73"/>
                <a:gd name="T37" fmla="*/ 13 h 150"/>
                <a:gd name="T38" fmla="*/ 0 w 73"/>
                <a:gd name="T39" fmla="*/ 17 h 150"/>
                <a:gd name="T40" fmla="*/ 0 w 73"/>
                <a:gd name="T41" fmla="*/ 145 h 150"/>
                <a:gd name="T42" fmla="*/ 0 w 73"/>
                <a:gd name="T43" fmla="*/ 145 h 150"/>
                <a:gd name="T44" fmla="*/ 19 w 73"/>
                <a:gd name="T45" fmla="*/ 148 h 150"/>
                <a:gd name="T46" fmla="*/ 37 w 73"/>
                <a:gd name="T47" fmla="*/ 150 h 150"/>
                <a:gd name="T48" fmla="*/ 46 w 73"/>
                <a:gd name="T49" fmla="*/ 150 h 150"/>
                <a:gd name="T50" fmla="*/ 55 w 73"/>
                <a:gd name="T51" fmla="*/ 149 h 150"/>
                <a:gd name="T52" fmla="*/ 64 w 73"/>
                <a:gd name="T53" fmla="*/ 147 h 150"/>
                <a:gd name="T54" fmla="*/ 73 w 73"/>
                <a:gd name="T55" fmla="*/ 145 h 150"/>
                <a:gd name="T56" fmla="*/ 73 w 73"/>
                <a:gd name="T57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50">
                  <a:moveTo>
                    <a:pt x="73" y="145"/>
                  </a:moveTo>
                  <a:lnTo>
                    <a:pt x="73" y="17"/>
                  </a:lnTo>
                  <a:lnTo>
                    <a:pt x="73" y="17"/>
                  </a:lnTo>
                  <a:lnTo>
                    <a:pt x="72" y="13"/>
                  </a:lnTo>
                  <a:lnTo>
                    <a:pt x="71" y="10"/>
                  </a:lnTo>
                  <a:lnTo>
                    <a:pt x="67" y="8"/>
                  </a:lnTo>
                  <a:lnTo>
                    <a:pt x="63" y="5"/>
                  </a:lnTo>
                  <a:lnTo>
                    <a:pt x="57" y="4"/>
                  </a:lnTo>
                  <a:lnTo>
                    <a:pt x="51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4"/>
                  </a:lnTo>
                  <a:lnTo>
                    <a:pt x="11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9" y="148"/>
                  </a:lnTo>
                  <a:lnTo>
                    <a:pt x="37" y="150"/>
                  </a:lnTo>
                  <a:lnTo>
                    <a:pt x="46" y="150"/>
                  </a:lnTo>
                  <a:lnTo>
                    <a:pt x="55" y="149"/>
                  </a:lnTo>
                  <a:lnTo>
                    <a:pt x="64" y="147"/>
                  </a:lnTo>
                  <a:lnTo>
                    <a:pt x="73" y="145"/>
                  </a:lnTo>
                  <a:lnTo>
                    <a:pt x="73" y="145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27"/>
            <p:cNvSpPr>
              <a:spLocks/>
            </p:cNvSpPr>
            <p:nvPr/>
          </p:nvSpPr>
          <p:spPr bwMode="auto">
            <a:xfrm flipH="1">
              <a:off x="10443917" y="3552086"/>
              <a:ext cx="81149" cy="212165"/>
            </a:xfrm>
            <a:custGeom>
              <a:avLst/>
              <a:gdLst>
                <a:gd name="T0" fmla="*/ 0 w 73"/>
                <a:gd name="T1" fmla="*/ 0 h 234"/>
                <a:gd name="T2" fmla="*/ 0 w 73"/>
                <a:gd name="T3" fmla="*/ 217 h 234"/>
                <a:gd name="T4" fmla="*/ 0 w 73"/>
                <a:gd name="T5" fmla="*/ 217 h 234"/>
                <a:gd name="T6" fmla="*/ 1 w 73"/>
                <a:gd name="T7" fmla="*/ 220 h 234"/>
                <a:gd name="T8" fmla="*/ 4 w 73"/>
                <a:gd name="T9" fmla="*/ 224 h 234"/>
                <a:gd name="T10" fmla="*/ 7 w 73"/>
                <a:gd name="T11" fmla="*/ 227 h 234"/>
                <a:gd name="T12" fmla="*/ 11 w 73"/>
                <a:gd name="T13" fmla="*/ 229 h 234"/>
                <a:gd name="T14" fmla="*/ 17 w 73"/>
                <a:gd name="T15" fmla="*/ 231 h 234"/>
                <a:gd name="T16" fmla="*/ 23 w 73"/>
                <a:gd name="T17" fmla="*/ 232 h 234"/>
                <a:gd name="T18" fmla="*/ 29 w 73"/>
                <a:gd name="T19" fmla="*/ 233 h 234"/>
                <a:gd name="T20" fmla="*/ 37 w 73"/>
                <a:gd name="T21" fmla="*/ 234 h 234"/>
                <a:gd name="T22" fmla="*/ 37 w 73"/>
                <a:gd name="T23" fmla="*/ 234 h 234"/>
                <a:gd name="T24" fmla="*/ 44 w 73"/>
                <a:gd name="T25" fmla="*/ 233 h 234"/>
                <a:gd name="T26" fmla="*/ 51 w 73"/>
                <a:gd name="T27" fmla="*/ 232 h 234"/>
                <a:gd name="T28" fmla="*/ 57 w 73"/>
                <a:gd name="T29" fmla="*/ 231 h 234"/>
                <a:gd name="T30" fmla="*/ 63 w 73"/>
                <a:gd name="T31" fmla="*/ 229 h 234"/>
                <a:gd name="T32" fmla="*/ 67 w 73"/>
                <a:gd name="T33" fmla="*/ 227 h 234"/>
                <a:gd name="T34" fmla="*/ 71 w 73"/>
                <a:gd name="T35" fmla="*/ 224 h 234"/>
                <a:gd name="T36" fmla="*/ 72 w 73"/>
                <a:gd name="T37" fmla="*/ 220 h 234"/>
                <a:gd name="T38" fmla="*/ 73 w 73"/>
                <a:gd name="T39" fmla="*/ 217 h 234"/>
                <a:gd name="T40" fmla="*/ 73 w 73"/>
                <a:gd name="T41" fmla="*/ 0 h 234"/>
                <a:gd name="T42" fmla="*/ 73 w 73"/>
                <a:gd name="T43" fmla="*/ 0 h 234"/>
                <a:gd name="T44" fmla="*/ 64 w 73"/>
                <a:gd name="T45" fmla="*/ 2 h 234"/>
                <a:gd name="T46" fmla="*/ 55 w 73"/>
                <a:gd name="T47" fmla="*/ 4 h 234"/>
                <a:gd name="T48" fmla="*/ 46 w 73"/>
                <a:gd name="T49" fmla="*/ 5 h 234"/>
                <a:gd name="T50" fmla="*/ 37 w 73"/>
                <a:gd name="T51" fmla="*/ 5 h 234"/>
                <a:gd name="T52" fmla="*/ 19 w 73"/>
                <a:gd name="T53" fmla="*/ 3 h 234"/>
                <a:gd name="T54" fmla="*/ 0 w 73"/>
                <a:gd name="T55" fmla="*/ 0 h 234"/>
                <a:gd name="T56" fmla="*/ 0 w 73"/>
                <a:gd name="T5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234">
                  <a:moveTo>
                    <a:pt x="0" y="0"/>
                  </a:moveTo>
                  <a:lnTo>
                    <a:pt x="0" y="217"/>
                  </a:lnTo>
                  <a:lnTo>
                    <a:pt x="0" y="217"/>
                  </a:lnTo>
                  <a:lnTo>
                    <a:pt x="1" y="220"/>
                  </a:lnTo>
                  <a:lnTo>
                    <a:pt x="4" y="224"/>
                  </a:lnTo>
                  <a:lnTo>
                    <a:pt x="7" y="227"/>
                  </a:lnTo>
                  <a:lnTo>
                    <a:pt x="11" y="229"/>
                  </a:lnTo>
                  <a:lnTo>
                    <a:pt x="17" y="231"/>
                  </a:lnTo>
                  <a:lnTo>
                    <a:pt x="23" y="232"/>
                  </a:lnTo>
                  <a:lnTo>
                    <a:pt x="29" y="233"/>
                  </a:lnTo>
                  <a:lnTo>
                    <a:pt x="37" y="234"/>
                  </a:lnTo>
                  <a:lnTo>
                    <a:pt x="37" y="234"/>
                  </a:lnTo>
                  <a:lnTo>
                    <a:pt x="44" y="233"/>
                  </a:lnTo>
                  <a:lnTo>
                    <a:pt x="51" y="232"/>
                  </a:lnTo>
                  <a:lnTo>
                    <a:pt x="57" y="231"/>
                  </a:lnTo>
                  <a:lnTo>
                    <a:pt x="63" y="229"/>
                  </a:lnTo>
                  <a:lnTo>
                    <a:pt x="67" y="227"/>
                  </a:lnTo>
                  <a:lnTo>
                    <a:pt x="71" y="224"/>
                  </a:lnTo>
                  <a:lnTo>
                    <a:pt x="72" y="220"/>
                  </a:lnTo>
                  <a:lnTo>
                    <a:pt x="73" y="217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4" y="2"/>
                  </a:lnTo>
                  <a:lnTo>
                    <a:pt x="55" y="4"/>
                  </a:lnTo>
                  <a:lnTo>
                    <a:pt x="46" y="5"/>
                  </a:lnTo>
                  <a:lnTo>
                    <a:pt x="37" y="5"/>
                  </a:lnTo>
                  <a:lnTo>
                    <a:pt x="19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28"/>
            <p:cNvSpPr>
              <a:spLocks/>
            </p:cNvSpPr>
            <p:nvPr/>
          </p:nvSpPr>
          <p:spPr bwMode="auto">
            <a:xfrm flipH="1">
              <a:off x="9108086" y="3240078"/>
              <a:ext cx="1466918" cy="574095"/>
            </a:xfrm>
            <a:custGeom>
              <a:avLst/>
              <a:gdLst>
                <a:gd name="T0" fmla="*/ 443 w 1411"/>
                <a:gd name="T1" fmla="*/ 0 h 647"/>
                <a:gd name="T2" fmla="*/ 0 w 1411"/>
                <a:gd name="T3" fmla="*/ 203 h 647"/>
                <a:gd name="T4" fmla="*/ 968 w 1411"/>
                <a:gd name="T5" fmla="*/ 647 h 647"/>
                <a:gd name="T6" fmla="*/ 1411 w 1411"/>
                <a:gd name="T7" fmla="*/ 444 h 647"/>
                <a:gd name="T8" fmla="*/ 443 w 1411"/>
                <a:gd name="T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1" h="647">
                  <a:moveTo>
                    <a:pt x="443" y="0"/>
                  </a:moveTo>
                  <a:lnTo>
                    <a:pt x="0" y="203"/>
                  </a:lnTo>
                  <a:lnTo>
                    <a:pt x="968" y="647"/>
                  </a:lnTo>
                  <a:lnTo>
                    <a:pt x="1411" y="444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29"/>
            <p:cNvSpPr>
              <a:spLocks/>
            </p:cNvSpPr>
            <p:nvPr/>
          </p:nvSpPr>
          <p:spPr bwMode="auto">
            <a:xfrm flipH="1">
              <a:off x="9570009" y="3421042"/>
              <a:ext cx="1004995" cy="443051"/>
            </a:xfrm>
            <a:custGeom>
              <a:avLst/>
              <a:gdLst>
                <a:gd name="T0" fmla="*/ 968 w 968"/>
                <a:gd name="T1" fmla="*/ 503 h 503"/>
                <a:gd name="T2" fmla="*/ 0 w 968"/>
                <a:gd name="T3" fmla="*/ 59 h 503"/>
                <a:gd name="T4" fmla="*/ 0 w 968"/>
                <a:gd name="T5" fmla="*/ 0 h 503"/>
                <a:gd name="T6" fmla="*/ 968 w 968"/>
                <a:gd name="T7" fmla="*/ 444 h 503"/>
                <a:gd name="T8" fmla="*/ 968 w 968"/>
                <a:gd name="T9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503">
                  <a:moveTo>
                    <a:pt x="968" y="503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968" y="444"/>
                  </a:lnTo>
                  <a:lnTo>
                    <a:pt x="968" y="503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30"/>
            <p:cNvSpPr>
              <a:spLocks/>
            </p:cNvSpPr>
            <p:nvPr/>
          </p:nvSpPr>
          <p:spPr bwMode="auto">
            <a:xfrm flipH="1">
              <a:off x="9108086" y="3633208"/>
              <a:ext cx="461923" cy="230886"/>
            </a:xfrm>
            <a:custGeom>
              <a:avLst/>
              <a:gdLst>
                <a:gd name="T0" fmla="*/ 0 w 443"/>
                <a:gd name="T1" fmla="*/ 262 h 262"/>
                <a:gd name="T2" fmla="*/ 443 w 443"/>
                <a:gd name="T3" fmla="*/ 59 h 262"/>
                <a:gd name="T4" fmla="*/ 443 w 443"/>
                <a:gd name="T5" fmla="*/ 0 h 262"/>
                <a:gd name="T6" fmla="*/ 0 w 443"/>
                <a:gd name="T7" fmla="*/ 203 h 262"/>
                <a:gd name="T8" fmla="*/ 0 w 443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62">
                  <a:moveTo>
                    <a:pt x="0" y="262"/>
                  </a:moveTo>
                  <a:lnTo>
                    <a:pt x="443" y="59"/>
                  </a:lnTo>
                  <a:lnTo>
                    <a:pt x="443" y="0"/>
                  </a:lnTo>
                  <a:lnTo>
                    <a:pt x="0" y="203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31"/>
            <p:cNvSpPr>
              <a:spLocks/>
            </p:cNvSpPr>
            <p:nvPr/>
          </p:nvSpPr>
          <p:spPr bwMode="auto">
            <a:xfrm flipH="1">
              <a:off x="9445165" y="3202637"/>
              <a:ext cx="118602" cy="143524"/>
            </a:xfrm>
            <a:custGeom>
              <a:avLst/>
              <a:gdLst>
                <a:gd name="T0" fmla="*/ 112 w 112"/>
                <a:gd name="T1" fmla="*/ 157 h 157"/>
                <a:gd name="T2" fmla="*/ 112 w 112"/>
                <a:gd name="T3" fmla="*/ 157 h 157"/>
                <a:gd name="T4" fmla="*/ 112 w 112"/>
                <a:gd name="T5" fmla="*/ 122 h 157"/>
                <a:gd name="T6" fmla="*/ 109 w 112"/>
                <a:gd name="T7" fmla="*/ 94 h 157"/>
                <a:gd name="T8" fmla="*/ 107 w 112"/>
                <a:gd name="T9" fmla="*/ 67 h 157"/>
                <a:gd name="T10" fmla="*/ 107 w 112"/>
                <a:gd name="T11" fmla="*/ 67 h 157"/>
                <a:gd name="T12" fmla="*/ 105 w 112"/>
                <a:gd name="T13" fmla="*/ 55 h 157"/>
                <a:gd name="T14" fmla="*/ 101 w 112"/>
                <a:gd name="T15" fmla="*/ 43 h 157"/>
                <a:gd name="T16" fmla="*/ 96 w 112"/>
                <a:gd name="T17" fmla="*/ 29 h 157"/>
                <a:gd name="T18" fmla="*/ 91 w 112"/>
                <a:gd name="T19" fmla="*/ 23 h 157"/>
                <a:gd name="T20" fmla="*/ 87 w 112"/>
                <a:gd name="T21" fmla="*/ 16 h 157"/>
                <a:gd name="T22" fmla="*/ 81 w 112"/>
                <a:gd name="T23" fmla="*/ 11 h 157"/>
                <a:gd name="T24" fmla="*/ 75 w 112"/>
                <a:gd name="T25" fmla="*/ 7 h 157"/>
                <a:gd name="T26" fmla="*/ 68 w 112"/>
                <a:gd name="T27" fmla="*/ 3 h 157"/>
                <a:gd name="T28" fmla="*/ 59 w 112"/>
                <a:gd name="T29" fmla="*/ 1 h 157"/>
                <a:gd name="T30" fmla="*/ 50 w 112"/>
                <a:gd name="T31" fmla="*/ 0 h 157"/>
                <a:gd name="T32" fmla="*/ 40 w 112"/>
                <a:gd name="T33" fmla="*/ 2 h 157"/>
                <a:gd name="T34" fmla="*/ 40 w 112"/>
                <a:gd name="T35" fmla="*/ 2 h 157"/>
                <a:gd name="T36" fmla="*/ 33 w 112"/>
                <a:gd name="T37" fmla="*/ 4 h 157"/>
                <a:gd name="T38" fmla="*/ 27 w 112"/>
                <a:gd name="T39" fmla="*/ 8 h 157"/>
                <a:gd name="T40" fmla="*/ 22 w 112"/>
                <a:gd name="T41" fmla="*/ 14 h 157"/>
                <a:gd name="T42" fmla="*/ 17 w 112"/>
                <a:gd name="T43" fmla="*/ 21 h 157"/>
                <a:gd name="T44" fmla="*/ 14 w 112"/>
                <a:gd name="T45" fmla="*/ 28 h 157"/>
                <a:gd name="T46" fmla="*/ 11 w 112"/>
                <a:gd name="T47" fmla="*/ 37 h 157"/>
                <a:gd name="T48" fmla="*/ 8 w 112"/>
                <a:gd name="T49" fmla="*/ 48 h 157"/>
                <a:gd name="T50" fmla="*/ 6 w 112"/>
                <a:gd name="T51" fmla="*/ 58 h 157"/>
                <a:gd name="T52" fmla="*/ 3 w 112"/>
                <a:gd name="T53" fmla="*/ 81 h 157"/>
                <a:gd name="T54" fmla="*/ 0 w 112"/>
                <a:gd name="T55" fmla="*/ 106 h 157"/>
                <a:gd name="T56" fmla="*/ 0 w 112"/>
                <a:gd name="T57" fmla="*/ 130 h 157"/>
                <a:gd name="T58" fmla="*/ 2 w 112"/>
                <a:gd name="T59" fmla="*/ 154 h 157"/>
                <a:gd name="T60" fmla="*/ 2 w 112"/>
                <a:gd name="T61" fmla="*/ 154 h 157"/>
                <a:gd name="T62" fmla="*/ 15 w 112"/>
                <a:gd name="T63" fmla="*/ 151 h 157"/>
                <a:gd name="T64" fmla="*/ 30 w 112"/>
                <a:gd name="T65" fmla="*/ 149 h 157"/>
                <a:gd name="T66" fmla="*/ 43 w 112"/>
                <a:gd name="T67" fmla="*/ 149 h 157"/>
                <a:gd name="T68" fmla="*/ 57 w 112"/>
                <a:gd name="T69" fmla="*/ 149 h 157"/>
                <a:gd name="T70" fmla="*/ 70 w 112"/>
                <a:gd name="T71" fmla="*/ 150 h 157"/>
                <a:gd name="T72" fmla="*/ 84 w 112"/>
                <a:gd name="T73" fmla="*/ 152 h 157"/>
                <a:gd name="T74" fmla="*/ 112 w 112"/>
                <a:gd name="T75" fmla="*/ 157 h 157"/>
                <a:gd name="T76" fmla="*/ 112 w 112"/>
                <a:gd name="T7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57">
                  <a:moveTo>
                    <a:pt x="112" y="157"/>
                  </a:moveTo>
                  <a:lnTo>
                    <a:pt x="112" y="157"/>
                  </a:lnTo>
                  <a:lnTo>
                    <a:pt x="112" y="122"/>
                  </a:lnTo>
                  <a:lnTo>
                    <a:pt x="109" y="94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5" y="55"/>
                  </a:lnTo>
                  <a:lnTo>
                    <a:pt x="101" y="43"/>
                  </a:lnTo>
                  <a:lnTo>
                    <a:pt x="96" y="29"/>
                  </a:lnTo>
                  <a:lnTo>
                    <a:pt x="91" y="23"/>
                  </a:lnTo>
                  <a:lnTo>
                    <a:pt x="87" y="16"/>
                  </a:lnTo>
                  <a:lnTo>
                    <a:pt x="81" y="11"/>
                  </a:lnTo>
                  <a:lnTo>
                    <a:pt x="75" y="7"/>
                  </a:lnTo>
                  <a:lnTo>
                    <a:pt x="68" y="3"/>
                  </a:lnTo>
                  <a:lnTo>
                    <a:pt x="59" y="1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3" y="4"/>
                  </a:lnTo>
                  <a:lnTo>
                    <a:pt x="27" y="8"/>
                  </a:lnTo>
                  <a:lnTo>
                    <a:pt x="22" y="14"/>
                  </a:lnTo>
                  <a:lnTo>
                    <a:pt x="17" y="21"/>
                  </a:lnTo>
                  <a:lnTo>
                    <a:pt x="14" y="28"/>
                  </a:lnTo>
                  <a:lnTo>
                    <a:pt x="11" y="37"/>
                  </a:lnTo>
                  <a:lnTo>
                    <a:pt x="8" y="48"/>
                  </a:lnTo>
                  <a:lnTo>
                    <a:pt x="6" y="58"/>
                  </a:lnTo>
                  <a:lnTo>
                    <a:pt x="3" y="81"/>
                  </a:lnTo>
                  <a:lnTo>
                    <a:pt x="0" y="106"/>
                  </a:lnTo>
                  <a:lnTo>
                    <a:pt x="0" y="130"/>
                  </a:lnTo>
                  <a:lnTo>
                    <a:pt x="2" y="154"/>
                  </a:lnTo>
                  <a:lnTo>
                    <a:pt x="2" y="154"/>
                  </a:lnTo>
                  <a:lnTo>
                    <a:pt x="15" y="151"/>
                  </a:lnTo>
                  <a:lnTo>
                    <a:pt x="30" y="149"/>
                  </a:lnTo>
                  <a:lnTo>
                    <a:pt x="43" y="149"/>
                  </a:lnTo>
                  <a:lnTo>
                    <a:pt x="57" y="149"/>
                  </a:lnTo>
                  <a:lnTo>
                    <a:pt x="70" y="150"/>
                  </a:lnTo>
                  <a:lnTo>
                    <a:pt x="84" y="152"/>
                  </a:lnTo>
                  <a:lnTo>
                    <a:pt x="112" y="157"/>
                  </a:lnTo>
                  <a:lnTo>
                    <a:pt x="112" y="157"/>
                  </a:lnTo>
                  <a:close/>
                </a:path>
              </a:pathLst>
            </a:custGeom>
            <a:solidFill>
              <a:srgbClr val="C2D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32"/>
            <p:cNvSpPr>
              <a:spLocks/>
            </p:cNvSpPr>
            <p:nvPr/>
          </p:nvSpPr>
          <p:spPr bwMode="auto">
            <a:xfrm flipH="1">
              <a:off x="9445165" y="3333680"/>
              <a:ext cx="274657" cy="162244"/>
            </a:xfrm>
            <a:custGeom>
              <a:avLst/>
              <a:gdLst>
                <a:gd name="T0" fmla="*/ 153 w 263"/>
                <a:gd name="T1" fmla="*/ 5 h 182"/>
                <a:gd name="T2" fmla="*/ 153 w 263"/>
                <a:gd name="T3" fmla="*/ 5 h 182"/>
                <a:gd name="T4" fmla="*/ 154 w 263"/>
                <a:gd name="T5" fmla="*/ 31 h 182"/>
                <a:gd name="T6" fmla="*/ 155 w 263"/>
                <a:gd name="T7" fmla="*/ 54 h 182"/>
                <a:gd name="T8" fmla="*/ 157 w 263"/>
                <a:gd name="T9" fmla="*/ 74 h 182"/>
                <a:gd name="T10" fmla="*/ 157 w 263"/>
                <a:gd name="T11" fmla="*/ 74 h 182"/>
                <a:gd name="T12" fmla="*/ 136 w 263"/>
                <a:gd name="T13" fmla="*/ 76 h 182"/>
                <a:gd name="T14" fmla="*/ 112 w 263"/>
                <a:gd name="T15" fmla="*/ 79 h 182"/>
                <a:gd name="T16" fmla="*/ 85 w 263"/>
                <a:gd name="T17" fmla="*/ 84 h 182"/>
                <a:gd name="T18" fmla="*/ 57 w 263"/>
                <a:gd name="T19" fmla="*/ 91 h 182"/>
                <a:gd name="T20" fmla="*/ 45 w 263"/>
                <a:gd name="T21" fmla="*/ 95 h 182"/>
                <a:gd name="T22" fmla="*/ 33 w 263"/>
                <a:gd name="T23" fmla="*/ 99 h 182"/>
                <a:gd name="T24" fmla="*/ 21 w 263"/>
                <a:gd name="T25" fmla="*/ 105 h 182"/>
                <a:gd name="T26" fmla="*/ 12 w 263"/>
                <a:gd name="T27" fmla="*/ 110 h 182"/>
                <a:gd name="T28" fmla="*/ 6 w 263"/>
                <a:gd name="T29" fmla="*/ 117 h 182"/>
                <a:gd name="T30" fmla="*/ 3 w 263"/>
                <a:gd name="T31" fmla="*/ 120 h 182"/>
                <a:gd name="T32" fmla="*/ 2 w 263"/>
                <a:gd name="T33" fmla="*/ 123 h 182"/>
                <a:gd name="T34" fmla="*/ 2 w 263"/>
                <a:gd name="T35" fmla="*/ 123 h 182"/>
                <a:gd name="T36" fmla="*/ 0 w 263"/>
                <a:gd name="T37" fmla="*/ 131 h 182"/>
                <a:gd name="T38" fmla="*/ 0 w 263"/>
                <a:gd name="T39" fmla="*/ 138 h 182"/>
                <a:gd name="T40" fmla="*/ 2 w 263"/>
                <a:gd name="T41" fmla="*/ 146 h 182"/>
                <a:gd name="T42" fmla="*/ 6 w 263"/>
                <a:gd name="T43" fmla="*/ 152 h 182"/>
                <a:gd name="T44" fmla="*/ 11 w 263"/>
                <a:gd name="T45" fmla="*/ 159 h 182"/>
                <a:gd name="T46" fmla="*/ 19 w 263"/>
                <a:gd name="T47" fmla="*/ 165 h 182"/>
                <a:gd name="T48" fmla="*/ 28 w 263"/>
                <a:gd name="T49" fmla="*/ 171 h 182"/>
                <a:gd name="T50" fmla="*/ 39 w 263"/>
                <a:gd name="T51" fmla="*/ 175 h 182"/>
                <a:gd name="T52" fmla="*/ 52 w 263"/>
                <a:gd name="T53" fmla="*/ 178 h 182"/>
                <a:gd name="T54" fmla="*/ 67 w 263"/>
                <a:gd name="T55" fmla="*/ 180 h 182"/>
                <a:gd name="T56" fmla="*/ 84 w 263"/>
                <a:gd name="T57" fmla="*/ 182 h 182"/>
                <a:gd name="T58" fmla="*/ 102 w 263"/>
                <a:gd name="T59" fmla="*/ 182 h 182"/>
                <a:gd name="T60" fmla="*/ 122 w 263"/>
                <a:gd name="T61" fmla="*/ 179 h 182"/>
                <a:gd name="T62" fmla="*/ 145 w 263"/>
                <a:gd name="T63" fmla="*/ 176 h 182"/>
                <a:gd name="T64" fmla="*/ 169 w 263"/>
                <a:gd name="T65" fmla="*/ 171 h 182"/>
                <a:gd name="T66" fmla="*/ 195 w 263"/>
                <a:gd name="T67" fmla="*/ 163 h 182"/>
                <a:gd name="T68" fmla="*/ 195 w 263"/>
                <a:gd name="T69" fmla="*/ 163 h 182"/>
                <a:gd name="T70" fmla="*/ 205 w 263"/>
                <a:gd name="T71" fmla="*/ 160 h 182"/>
                <a:gd name="T72" fmla="*/ 213 w 263"/>
                <a:gd name="T73" fmla="*/ 155 h 182"/>
                <a:gd name="T74" fmla="*/ 221 w 263"/>
                <a:gd name="T75" fmla="*/ 148 h 182"/>
                <a:gd name="T76" fmla="*/ 229 w 263"/>
                <a:gd name="T77" fmla="*/ 140 h 182"/>
                <a:gd name="T78" fmla="*/ 235 w 263"/>
                <a:gd name="T79" fmla="*/ 133 h 182"/>
                <a:gd name="T80" fmla="*/ 240 w 263"/>
                <a:gd name="T81" fmla="*/ 123 h 182"/>
                <a:gd name="T82" fmla="*/ 245 w 263"/>
                <a:gd name="T83" fmla="*/ 113 h 182"/>
                <a:gd name="T84" fmla="*/ 249 w 263"/>
                <a:gd name="T85" fmla="*/ 103 h 182"/>
                <a:gd name="T86" fmla="*/ 252 w 263"/>
                <a:gd name="T87" fmla="*/ 92 h 182"/>
                <a:gd name="T88" fmla="*/ 255 w 263"/>
                <a:gd name="T89" fmla="*/ 80 h 182"/>
                <a:gd name="T90" fmla="*/ 259 w 263"/>
                <a:gd name="T91" fmla="*/ 56 h 182"/>
                <a:gd name="T92" fmla="*/ 261 w 263"/>
                <a:gd name="T93" fmla="*/ 32 h 182"/>
                <a:gd name="T94" fmla="*/ 263 w 263"/>
                <a:gd name="T95" fmla="*/ 8 h 182"/>
                <a:gd name="T96" fmla="*/ 263 w 263"/>
                <a:gd name="T97" fmla="*/ 8 h 182"/>
                <a:gd name="T98" fmla="*/ 235 w 263"/>
                <a:gd name="T99" fmla="*/ 3 h 182"/>
                <a:gd name="T100" fmla="*/ 221 w 263"/>
                <a:gd name="T101" fmla="*/ 1 h 182"/>
                <a:gd name="T102" fmla="*/ 208 w 263"/>
                <a:gd name="T103" fmla="*/ 0 h 182"/>
                <a:gd name="T104" fmla="*/ 194 w 263"/>
                <a:gd name="T105" fmla="*/ 0 h 182"/>
                <a:gd name="T106" fmla="*/ 181 w 263"/>
                <a:gd name="T107" fmla="*/ 0 h 182"/>
                <a:gd name="T108" fmla="*/ 166 w 263"/>
                <a:gd name="T109" fmla="*/ 2 h 182"/>
                <a:gd name="T110" fmla="*/ 153 w 263"/>
                <a:gd name="T111" fmla="*/ 5 h 182"/>
                <a:gd name="T112" fmla="*/ 153 w 263"/>
                <a:gd name="T113" fmla="*/ 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3" h="182">
                  <a:moveTo>
                    <a:pt x="153" y="5"/>
                  </a:moveTo>
                  <a:lnTo>
                    <a:pt x="153" y="5"/>
                  </a:lnTo>
                  <a:lnTo>
                    <a:pt x="154" y="31"/>
                  </a:lnTo>
                  <a:lnTo>
                    <a:pt x="155" y="54"/>
                  </a:lnTo>
                  <a:lnTo>
                    <a:pt x="157" y="74"/>
                  </a:lnTo>
                  <a:lnTo>
                    <a:pt x="157" y="74"/>
                  </a:lnTo>
                  <a:lnTo>
                    <a:pt x="136" y="76"/>
                  </a:lnTo>
                  <a:lnTo>
                    <a:pt x="112" y="79"/>
                  </a:lnTo>
                  <a:lnTo>
                    <a:pt x="85" y="84"/>
                  </a:lnTo>
                  <a:lnTo>
                    <a:pt x="57" y="91"/>
                  </a:lnTo>
                  <a:lnTo>
                    <a:pt x="45" y="95"/>
                  </a:lnTo>
                  <a:lnTo>
                    <a:pt x="33" y="99"/>
                  </a:lnTo>
                  <a:lnTo>
                    <a:pt x="21" y="105"/>
                  </a:lnTo>
                  <a:lnTo>
                    <a:pt x="12" y="110"/>
                  </a:lnTo>
                  <a:lnTo>
                    <a:pt x="6" y="117"/>
                  </a:lnTo>
                  <a:lnTo>
                    <a:pt x="3" y="120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131"/>
                  </a:lnTo>
                  <a:lnTo>
                    <a:pt x="0" y="138"/>
                  </a:lnTo>
                  <a:lnTo>
                    <a:pt x="2" y="146"/>
                  </a:lnTo>
                  <a:lnTo>
                    <a:pt x="6" y="152"/>
                  </a:lnTo>
                  <a:lnTo>
                    <a:pt x="11" y="159"/>
                  </a:lnTo>
                  <a:lnTo>
                    <a:pt x="19" y="165"/>
                  </a:lnTo>
                  <a:lnTo>
                    <a:pt x="28" y="171"/>
                  </a:lnTo>
                  <a:lnTo>
                    <a:pt x="39" y="175"/>
                  </a:lnTo>
                  <a:lnTo>
                    <a:pt x="52" y="178"/>
                  </a:lnTo>
                  <a:lnTo>
                    <a:pt x="67" y="180"/>
                  </a:lnTo>
                  <a:lnTo>
                    <a:pt x="84" y="182"/>
                  </a:lnTo>
                  <a:lnTo>
                    <a:pt x="102" y="182"/>
                  </a:lnTo>
                  <a:lnTo>
                    <a:pt x="122" y="179"/>
                  </a:lnTo>
                  <a:lnTo>
                    <a:pt x="145" y="176"/>
                  </a:lnTo>
                  <a:lnTo>
                    <a:pt x="169" y="171"/>
                  </a:lnTo>
                  <a:lnTo>
                    <a:pt x="195" y="163"/>
                  </a:lnTo>
                  <a:lnTo>
                    <a:pt x="195" y="163"/>
                  </a:lnTo>
                  <a:lnTo>
                    <a:pt x="205" y="160"/>
                  </a:lnTo>
                  <a:lnTo>
                    <a:pt x="213" y="155"/>
                  </a:lnTo>
                  <a:lnTo>
                    <a:pt x="221" y="148"/>
                  </a:lnTo>
                  <a:lnTo>
                    <a:pt x="229" y="140"/>
                  </a:lnTo>
                  <a:lnTo>
                    <a:pt x="235" y="133"/>
                  </a:lnTo>
                  <a:lnTo>
                    <a:pt x="240" y="123"/>
                  </a:lnTo>
                  <a:lnTo>
                    <a:pt x="245" y="113"/>
                  </a:lnTo>
                  <a:lnTo>
                    <a:pt x="249" y="103"/>
                  </a:lnTo>
                  <a:lnTo>
                    <a:pt x="252" y="92"/>
                  </a:lnTo>
                  <a:lnTo>
                    <a:pt x="255" y="80"/>
                  </a:lnTo>
                  <a:lnTo>
                    <a:pt x="259" y="56"/>
                  </a:lnTo>
                  <a:lnTo>
                    <a:pt x="261" y="32"/>
                  </a:lnTo>
                  <a:lnTo>
                    <a:pt x="263" y="8"/>
                  </a:lnTo>
                  <a:lnTo>
                    <a:pt x="263" y="8"/>
                  </a:lnTo>
                  <a:lnTo>
                    <a:pt x="235" y="3"/>
                  </a:lnTo>
                  <a:lnTo>
                    <a:pt x="221" y="1"/>
                  </a:lnTo>
                  <a:lnTo>
                    <a:pt x="208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66" y="2"/>
                  </a:lnTo>
                  <a:lnTo>
                    <a:pt x="153" y="5"/>
                  </a:lnTo>
                  <a:lnTo>
                    <a:pt x="153" y="5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933"/>
            <p:cNvSpPr>
              <a:spLocks/>
            </p:cNvSpPr>
            <p:nvPr/>
          </p:nvSpPr>
          <p:spPr bwMode="auto">
            <a:xfrm flipH="1">
              <a:off x="9632431" y="3084074"/>
              <a:ext cx="511861" cy="474252"/>
            </a:xfrm>
            <a:custGeom>
              <a:avLst/>
              <a:gdLst>
                <a:gd name="T0" fmla="*/ 491 w 491"/>
                <a:gd name="T1" fmla="*/ 505 h 528"/>
                <a:gd name="T2" fmla="*/ 491 w 491"/>
                <a:gd name="T3" fmla="*/ 505 h 528"/>
                <a:gd name="T4" fmla="*/ 491 w 491"/>
                <a:gd name="T5" fmla="*/ 512 h 528"/>
                <a:gd name="T6" fmla="*/ 489 w 491"/>
                <a:gd name="T7" fmla="*/ 518 h 528"/>
                <a:gd name="T8" fmla="*/ 485 w 491"/>
                <a:gd name="T9" fmla="*/ 523 h 528"/>
                <a:gd name="T10" fmla="*/ 480 w 491"/>
                <a:gd name="T11" fmla="*/ 526 h 528"/>
                <a:gd name="T12" fmla="*/ 474 w 491"/>
                <a:gd name="T13" fmla="*/ 527 h 528"/>
                <a:gd name="T14" fmla="*/ 469 w 491"/>
                <a:gd name="T15" fmla="*/ 528 h 528"/>
                <a:gd name="T16" fmla="*/ 461 w 491"/>
                <a:gd name="T17" fmla="*/ 527 h 528"/>
                <a:gd name="T18" fmla="*/ 453 w 491"/>
                <a:gd name="T19" fmla="*/ 524 h 528"/>
                <a:gd name="T20" fmla="*/ 38 w 491"/>
                <a:gd name="T21" fmla="*/ 334 h 528"/>
                <a:gd name="T22" fmla="*/ 38 w 491"/>
                <a:gd name="T23" fmla="*/ 334 h 528"/>
                <a:gd name="T24" fmla="*/ 30 w 491"/>
                <a:gd name="T25" fmla="*/ 330 h 528"/>
                <a:gd name="T26" fmla="*/ 23 w 491"/>
                <a:gd name="T27" fmla="*/ 324 h 528"/>
                <a:gd name="T28" fmla="*/ 17 w 491"/>
                <a:gd name="T29" fmla="*/ 318 h 528"/>
                <a:gd name="T30" fmla="*/ 11 w 491"/>
                <a:gd name="T31" fmla="*/ 310 h 528"/>
                <a:gd name="T32" fmla="*/ 6 w 491"/>
                <a:gd name="T33" fmla="*/ 303 h 528"/>
                <a:gd name="T34" fmla="*/ 3 w 491"/>
                <a:gd name="T35" fmla="*/ 295 h 528"/>
                <a:gd name="T36" fmla="*/ 1 w 491"/>
                <a:gd name="T37" fmla="*/ 287 h 528"/>
                <a:gd name="T38" fmla="*/ 0 w 491"/>
                <a:gd name="T39" fmla="*/ 279 h 528"/>
                <a:gd name="T40" fmla="*/ 0 w 491"/>
                <a:gd name="T41" fmla="*/ 24 h 528"/>
                <a:gd name="T42" fmla="*/ 0 w 491"/>
                <a:gd name="T43" fmla="*/ 24 h 528"/>
                <a:gd name="T44" fmla="*/ 1 w 491"/>
                <a:gd name="T45" fmla="*/ 17 h 528"/>
                <a:gd name="T46" fmla="*/ 3 w 491"/>
                <a:gd name="T47" fmla="*/ 11 h 528"/>
                <a:gd name="T48" fmla="*/ 6 w 491"/>
                <a:gd name="T49" fmla="*/ 7 h 528"/>
                <a:gd name="T50" fmla="*/ 11 w 491"/>
                <a:gd name="T51" fmla="*/ 3 h 528"/>
                <a:gd name="T52" fmla="*/ 17 w 491"/>
                <a:gd name="T53" fmla="*/ 1 h 528"/>
                <a:gd name="T54" fmla="*/ 23 w 491"/>
                <a:gd name="T55" fmla="*/ 0 h 528"/>
                <a:gd name="T56" fmla="*/ 30 w 491"/>
                <a:gd name="T57" fmla="*/ 3 h 528"/>
                <a:gd name="T58" fmla="*/ 38 w 491"/>
                <a:gd name="T59" fmla="*/ 5 h 528"/>
                <a:gd name="T60" fmla="*/ 453 w 491"/>
                <a:gd name="T61" fmla="*/ 195 h 528"/>
                <a:gd name="T62" fmla="*/ 453 w 491"/>
                <a:gd name="T63" fmla="*/ 195 h 528"/>
                <a:gd name="T64" fmla="*/ 461 w 491"/>
                <a:gd name="T65" fmla="*/ 199 h 528"/>
                <a:gd name="T66" fmla="*/ 469 w 491"/>
                <a:gd name="T67" fmla="*/ 205 h 528"/>
                <a:gd name="T68" fmla="*/ 474 w 491"/>
                <a:gd name="T69" fmla="*/ 211 h 528"/>
                <a:gd name="T70" fmla="*/ 480 w 491"/>
                <a:gd name="T71" fmla="*/ 219 h 528"/>
                <a:gd name="T72" fmla="*/ 485 w 491"/>
                <a:gd name="T73" fmla="*/ 226 h 528"/>
                <a:gd name="T74" fmla="*/ 489 w 491"/>
                <a:gd name="T75" fmla="*/ 234 h 528"/>
                <a:gd name="T76" fmla="*/ 491 w 491"/>
                <a:gd name="T77" fmla="*/ 242 h 528"/>
                <a:gd name="T78" fmla="*/ 491 w 491"/>
                <a:gd name="T79" fmla="*/ 250 h 528"/>
                <a:gd name="T80" fmla="*/ 491 w 491"/>
                <a:gd name="T81" fmla="*/ 50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1" h="528">
                  <a:moveTo>
                    <a:pt x="491" y="505"/>
                  </a:moveTo>
                  <a:lnTo>
                    <a:pt x="491" y="505"/>
                  </a:lnTo>
                  <a:lnTo>
                    <a:pt x="491" y="512"/>
                  </a:lnTo>
                  <a:lnTo>
                    <a:pt x="489" y="518"/>
                  </a:lnTo>
                  <a:lnTo>
                    <a:pt x="485" y="523"/>
                  </a:lnTo>
                  <a:lnTo>
                    <a:pt x="480" y="526"/>
                  </a:lnTo>
                  <a:lnTo>
                    <a:pt x="474" y="527"/>
                  </a:lnTo>
                  <a:lnTo>
                    <a:pt x="469" y="528"/>
                  </a:lnTo>
                  <a:lnTo>
                    <a:pt x="461" y="527"/>
                  </a:lnTo>
                  <a:lnTo>
                    <a:pt x="453" y="524"/>
                  </a:lnTo>
                  <a:lnTo>
                    <a:pt x="38" y="334"/>
                  </a:lnTo>
                  <a:lnTo>
                    <a:pt x="38" y="334"/>
                  </a:lnTo>
                  <a:lnTo>
                    <a:pt x="30" y="330"/>
                  </a:lnTo>
                  <a:lnTo>
                    <a:pt x="23" y="324"/>
                  </a:lnTo>
                  <a:lnTo>
                    <a:pt x="17" y="318"/>
                  </a:lnTo>
                  <a:lnTo>
                    <a:pt x="11" y="310"/>
                  </a:lnTo>
                  <a:lnTo>
                    <a:pt x="6" y="303"/>
                  </a:lnTo>
                  <a:lnTo>
                    <a:pt x="3" y="295"/>
                  </a:lnTo>
                  <a:lnTo>
                    <a:pt x="1" y="287"/>
                  </a:lnTo>
                  <a:lnTo>
                    <a:pt x="0" y="27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0" y="3"/>
                  </a:lnTo>
                  <a:lnTo>
                    <a:pt x="38" y="5"/>
                  </a:lnTo>
                  <a:lnTo>
                    <a:pt x="453" y="195"/>
                  </a:lnTo>
                  <a:lnTo>
                    <a:pt x="453" y="195"/>
                  </a:lnTo>
                  <a:lnTo>
                    <a:pt x="461" y="199"/>
                  </a:lnTo>
                  <a:lnTo>
                    <a:pt x="469" y="205"/>
                  </a:lnTo>
                  <a:lnTo>
                    <a:pt x="474" y="211"/>
                  </a:lnTo>
                  <a:lnTo>
                    <a:pt x="480" y="219"/>
                  </a:lnTo>
                  <a:lnTo>
                    <a:pt x="485" y="226"/>
                  </a:lnTo>
                  <a:lnTo>
                    <a:pt x="489" y="234"/>
                  </a:lnTo>
                  <a:lnTo>
                    <a:pt x="491" y="242"/>
                  </a:lnTo>
                  <a:lnTo>
                    <a:pt x="491" y="250"/>
                  </a:lnTo>
                  <a:lnTo>
                    <a:pt x="491" y="505"/>
                  </a:lnTo>
                  <a:close/>
                </a:path>
              </a:pathLst>
            </a:custGeom>
            <a:solidFill>
              <a:srgbClr val="88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34"/>
            <p:cNvSpPr>
              <a:spLocks/>
            </p:cNvSpPr>
            <p:nvPr/>
          </p:nvSpPr>
          <p:spPr bwMode="auto">
            <a:xfrm flipH="1">
              <a:off x="9644915" y="3090314"/>
              <a:ext cx="511861" cy="474252"/>
            </a:xfrm>
            <a:custGeom>
              <a:avLst/>
              <a:gdLst>
                <a:gd name="T0" fmla="*/ 38 w 491"/>
                <a:gd name="T1" fmla="*/ 3 h 527"/>
                <a:gd name="T2" fmla="*/ 30 w 491"/>
                <a:gd name="T3" fmla="*/ 1 h 527"/>
                <a:gd name="T4" fmla="*/ 16 w 491"/>
                <a:gd name="T5" fmla="*/ 0 h 527"/>
                <a:gd name="T6" fmla="*/ 5 w 491"/>
                <a:gd name="T7" fmla="*/ 5 h 527"/>
                <a:gd name="T8" fmla="*/ 0 w 491"/>
                <a:gd name="T9" fmla="*/ 15 h 527"/>
                <a:gd name="T10" fmla="*/ 0 w 491"/>
                <a:gd name="T11" fmla="*/ 277 h 527"/>
                <a:gd name="T12" fmla="*/ 0 w 491"/>
                <a:gd name="T13" fmla="*/ 286 h 527"/>
                <a:gd name="T14" fmla="*/ 5 w 491"/>
                <a:gd name="T15" fmla="*/ 301 h 527"/>
                <a:gd name="T16" fmla="*/ 16 w 491"/>
                <a:gd name="T17" fmla="*/ 316 h 527"/>
                <a:gd name="T18" fmla="*/ 30 w 491"/>
                <a:gd name="T19" fmla="*/ 328 h 527"/>
                <a:gd name="T20" fmla="*/ 131 w 491"/>
                <a:gd name="T21" fmla="*/ 376 h 527"/>
                <a:gd name="T22" fmla="*/ 136 w 491"/>
                <a:gd name="T23" fmla="*/ 368 h 527"/>
                <a:gd name="T24" fmla="*/ 151 w 491"/>
                <a:gd name="T25" fmla="*/ 356 h 527"/>
                <a:gd name="T26" fmla="*/ 177 w 491"/>
                <a:gd name="T27" fmla="*/ 343 h 527"/>
                <a:gd name="T28" fmla="*/ 200 w 491"/>
                <a:gd name="T29" fmla="*/ 331 h 527"/>
                <a:gd name="T30" fmla="*/ 209 w 491"/>
                <a:gd name="T31" fmla="*/ 322 h 527"/>
                <a:gd name="T32" fmla="*/ 211 w 491"/>
                <a:gd name="T33" fmla="*/ 309 h 527"/>
                <a:gd name="T34" fmla="*/ 202 w 491"/>
                <a:gd name="T35" fmla="*/ 291 h 527"/>
                <a:gd name="T36" fmla="*/ 191 w 491"/>
                <a:gd name="T37" fmla="*/ 281 h 527"/>
                <a:gd name="T38" fmla="*/ 218 w 491"/>
                <a:gd name="T39" fmla="*/ 281 h 527"/>
                <a:gd name="T40" fmla="*/ 233 w 491"/>
                <a:gd name="T41" fmla="*/ 284 h 527"/>
                <a:gd name="T42" fmla="*/ 246 w 491"/>
                <a:gd name="T43" fmla="*/ 288 h 527"/>
                <a:gd name="T44" fmla="*/ 262 w 491"/>
                <a:gd name="T45" fmla="*/ 300 h 527"/>
                <a:gd name="T46" fmla="*/ 277 w 491"/>
                <a:gd name="T47" fmla="*/ 321 h 527"/>
                <a:gd name="T48" fmla="*/ 286 w 491"/>
                <a:gd name="T49" fmla="*/ 346 h 527"/>
                <a:gd name="T50" fmla="*/ 295 w 491"/>
                <a:gd name="T51" fmla="*/ 391 h 527"/>
                <a:gd name="T52" fmla="*/ 304 w 491"/>
                <a:gd name="T53" fmla="*/ 454 h 527"/>
                <a:gd name="T54" fmla="*/ 453 w 491"/>
                <a:gd name="T55" fmla="*/ 522 h 527"/>
                <a:gd name="T56" fmla="*/ 463 w 491"/>
                <a:gd name="T57" fmla="*/ 526 h 527"/>
                <a:gd name="T58" fmla="*/ 469 w 491"/>
                <a:gd name="T59" fmla="*/ 527 h 527"/>
                <a:gd name="T60" fmla="*/ 479 w 491"/>
                <a:gd name="T61" fmla="*/ 525 h 527"/>
                <a:gd name="T62" fmla="*/ 486 w 491"/>
                <a:gd name="T63" fmla="*/ 519 h 527"/>
                <a:gd name="T64" fmla="*/ 490 w 491"/>
                <a:gd name="T65" fmla="*/ 510 h 527"/>
                <a:gd name="T66" fmla="*/ 491 w 491"/>
                <a:gd name="T67" fmla="*/ 248 h 527"/>
                <a:gd name="T68" fmla="*/ 490 w 491"/>
                <a:gd name="T69" fmla="*/ 241 h 527"/>
                <a:gd name="T70" fmla="*/ 484 w 491"/>
                <a:gd name="T71" fmla="*/ 224 h 527"/>
                <a:gd name="T72" fmla="*/ 474 w 491"/>
                <a:gd name="T73" fmla="*/ 209 h 527"/>
                <a:gd name="T74" fmla="*/ 460 w 491"/>
                <a:gd name="T75" fmla="*/ 197 h 527"/>
                <a:gd name="T76" fmla="*/ 453 w 491"/>
                <a:gd name="T77" fmla="*/ 19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1" h="527">
                  <a:moveTo>
                    <a:pt x="453" y="193"/>
                  </a:moveTo>
                  <a:lnTo>
                    <a:pt x="38" y="3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0" y="286"/>
                  </a:lnTo>
                  <a:lnTo>
                    <a:pt x="2" y="294"/>
                  </a:lnTo>
                  <a:lnTo>
                    <a:pt x="5" y="301"/>
                  </a:lnTo>
                  <a:lnTo>
                    <a:pt x="11" y="309"/>
                  </a:lnTo>
                  <a:lnTo>
                    <a:pt x="16" y="316"/>
                  </a:lnTo>
                  <a:lnTo>
                    <a:pt x="22" y="323"/>
                  </a:lnTo>
                  <a:lnTo>
                    <a:pt x="30" y="328"/>
                  </a:lnTo>
                  <a:lnTo>
                    <a:pt x="38" y="332"/>
                  </a:lnTo>
                  <a:lnTo>
                    <a:pt x="131" y="376"/>
                  </a:lnTo>
                  <a:lnTo>
                    <a:pt x="131" y="376"/>
                  </a:lnTo>
                  <a:lnTo>
                    <a:pt x="136" y="368"/>
                  </a:lnTo>
                  <a:lnTo>
                    <a:pt x="143" y="362"/>
                  </a:lnTo>
                  <a:lnTo>
                    <a:pt x="151" y="356"/>
                  </a:lnTo>
                  <a:lnTo>
                    <a:pt x="160" y="352"/>
                  </a:lnTo>
                  <a:lnTo>
                    <a:pt x="177" y="343"/>
                  </a:lnTo>
                  <a:lnTo>
                    <a:pt x="194" y="336"/>
                  </a:lnTo>
                  <a:lnTo>
                    <a:pt x="200" y="331"/>
                  </a:lnTo>
                  <a:lnTo>
                    <a:pt x="206" y="327"/>
                  </a:lnTo>
                  <a:lnTo>
                    <a:pt x="209" y="322"/>
                  </a:lnTo>
                  <a:lnTo>
                    <a:pt x="212" y="315"/>
                  </a:lnTo>
                  <a:lnTo>
                    <a:pt x="211" y="309"/>
                  </a:lnTo>
                  <a:lnTo>
                    <a:pt x="207" y="301"/>
                  </a:lnTo>
                  <a:lnTo>
                    <a:pt x="202" y="291"/>
                  </a:lnTo>
                  <a:lnTo>
                    <a:pt x="191" y="281"/>
                  </a:lnTo>
                  <a:lnTo>
                    <a:pt x="191" y="281"/>
                  </a:lnTo>
                  <a:lnTo>
                    <a:pt x="209" y="281"/>
                  </a:lnTo>
                  <a:lnTo>
                    <a:pt x="218" y="281"/>
                  </a:lnTo>
                  <a:lnTo>
                    <a:pt x="226" y="282"/>
                  </a:lnTo>
                  <a:lnTo>
                    <a:pt x="233" y="284"/>
                  </a:lnTo>
                  <a:lnTo>
                    <a:pt x="240" y="286"/>
                  </a:lnTo>
                  <a:lnTo>
                    <a:pt x="246" y="288"/>
                  </a:lnTo>
                  <a:lnTo>
                    <a:pt x="252" y="291"/>
                  </a:lnTo>
                  <a:lnTo>
                    <a:pt x="262" y="300"/>
                  </a:lnTo>
                  <a:lnTo>
                    <a:pt x="270" y="309"/>
                  </a:lnTo>
                  <a:lnTo>
                    <a:pt x="277" y="321"/>
                  </a:lnTo>
                  <a:lnTo>
                    <a:pt x="281" y="332"/>
                  </a:lnTo>
                  <a:lnTo>
                    <a:pt x="286" y="346"/>
                  </a:lnTo>
                  <a:lnTo>
                    <a:pt x="289" y="360"/>
                  </a:lnTo>
                  <a:lnTo>
                    <a:pt x="295" y="391"/>
                  </a:lnTo>
                  <a:lnTo>
                    <a:pt x="299" y="423"/>
                  </a:lnTo>
                  <a:lnTo>
                    <a:pt x="304" y="454"/>
                  </a:lnTo>
                  <a:lnTo>
                    <a:pt x="453" y="522"/>
                  </a:lnTo>
                  <a:lnTo>
                    <a:pt x="453" y="522"/>
                  </a:lnTo>
                  <a:lnTo>
                    <a:pt x="458" y="525"/>
                  </a:lnTo>
                  <a:lnTo>
                    <a:pt x="463" y="526"/>
                  </a:lnTo>
                  <a:lnTo>
                    <a:pt x="463" y="526"/>
                  </a:lnTo>
                  <a:lnTo>
                    <a:pt x="469" y="527"/>
                  </a:lnTo>
                  <a:lnTo>
                    <a:pt x="474" y="526"/>
                  </a:lnTo>
                  <a:lnTo>
                    <a:pt x="479" y="525"/>
                  </a:lnTo>
                  <a:lnTo>
                    <a:pt x="483" y="522"/>
                  </a:lnTo>
                  <a:lnTo>
                    <a:pt x="486" y="519"/>
                  </a:lnTo>
                  <a:lnTo>
                    <a:pt x="489" y="515"/>
                  </a:lnTo>
                  <a:lnTo>
                    <a:pt x="490" y="510"/>
                  </a:lnTo>
                  <a:lnTo>
                    <a:pt x="491" y="503"/>
                  </a:lnTo>
                  <a:lnTo>
                    <a:pt x="491" y="248"/>
                  </a:lnTo>
                  <a:lnTo>
                    <a:pt x="491" y="248"/>
                  </a:lnTo>
                  <a:lnTo>
                    <a:pt x="490" y="241"/>
                  </a:lnTo>
                  <a:lnTo>
                    <a:pt x="488" y="232"/>
                  </a:lnTo>
                  <a:lnTo>
                    <a:pt x="484" y="224"/>
                  </a:lnTo>
                  <a:lnTo>
                    <a:pt x="480" y="217"/>
                  </a:lnTo>
                  <a:lnTo>
                    <a:pt x="474" y="209"/>
                  </a:lnTo>
                  <a:lnTo>
                    <a:pt x="467" y="203"/>
                  </a:lnTo>
                  <a:lnTo>
                    <a:pt x="460" y="197"/>
                  </a:lnTo>
                  <a:lnTo>
                    <a:pt x="453" y="193"/>
                  </a:lnTo>
                  <a:lnTo>
                    <a:pt x="453" y="193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35"/>
            <p:cNvSpPr>
              <a:spLocks/>
            </p:cNvSpPr>
            <p:nvPr/>
          </p:nvSpPr>
          <p:spPr bwMode="auto">
            <a:xfrm flipH="1">
              <a:off x="9838424" y="3339920"/>
              <a:ext cx="181024" cy="156004"/>
            </a:xfrm>
            <a:custGeom>
              <a:avLst/>
              <a:gdLst>
                <a:gd name="T0" fmla="*/ 60 w 173"/>
                <a:gd name="T1" fmla="*/ 0 h 173"/>
                <a:gd name="T2" fmla="*/ 60 w 173"/>
                <a:gd name="T3" fmla="*/ 0 h 173"/>
                <a:gd name="T4" fmla="*/ 71 w 173"/>
                <a:gd name="T5" fmla="*/ 10 h 173"/>
                <a:gd name="T6" fmla="*/ 76 w 173"/>
                <a:gd name="T7" fmla="*/ 20 h 173"/>
                <a:gd name="T8" fmla="*/ 80 w 173"/>
                <a:gd name="T9" fmla="*/ 28 h 173"/>
                <a:gd name="T10" fmla="*/ 81 w 173"/>
                <a:gd name="T11" fmla="*/ 34 h 173"/>
                <a:gd name="T12" fmla="*/ 78 w 173"/>
                <a:gd name="T13" fmla="*/ 41 h 173"/>
                <a:gd name="T14" fmla="*/ 75 w 173"/>
                <a:gd name="T15" fmla="*/ 46 h 173"/>
                <a:gd name="T16" fmla="*/ 69 w 173"/>
                <a:gd name="T17" fmla="*/ 50 h 173"/>
                <a:gd name="T18" fmla="*/ 63 w 173"/>
                <a:gd name="T19" fmla="*/ 55 h 173"/>
                <a:gd name="T20" fmla="*/ 46 w 173"/>
                <a:gd name="T21" fmla="*/ 62 h 173"/>
                <a:gd name="T22" fmla="*/ 29 w 173"/>
                <a:gd name="T23" fmla="*/ 71 h 173"/>
                <a:gd name="T24" fmla="*/ 20 w 173"/>
                <a:gd name="T25" fmla="*/ 75 h 173"/>
                <a:gd name="T26" fmla="*/ 12 w 173"/>
                <a:gd name="T27" fmla="*/ 81 h 173"/>
                <a:gd name="T28" fmla="*/ 5 w 173"/>
                <a:gd name="T29" fmla="*/ 87 h 173"/>
                <a:gd name="T30" fmla="*/ 0 w 173"/>
                <a:gd name="T31" fmla="*/ 95 h 173"/>
                <a:gd name="T32" fmla="*/ 173 w 173"/>
                <a:gd name="T33" fmla="*/ 173 h 173"/>
                <a:gd name="T34" fmla="*/ 173 w 173"/>
                <a:gd name="T35" fmla="*/ 173 h 173"/>
                <a:gd name="T36" fmla="*/ 168 w 173"/>
                <a:gd name="T37" fmla="*/ 142 h 173"/>
                <a:gd name="T38" fmla="*/ 164 w 173"/>
                <a:gd name="T39" fmla="*/ 110 h 173"/>
                <a:gd name="T40" fmla="*/ 158 w 173"/>
                <a:gd name="T41" fmla="*/ 79 h 173"/>
                <a:gd name="T42" fmla="*/ 155 w 173"/>
                <a:gd name="T43" fmla="*/ 65 h 173"/>
                <a:gd name="T44" fmla="*/ 150 w 173"/>
                <a:gd name="T45" fmla="*/ 51 h 173"/>
                <a:gd name="T46" fmla="*/ 146 w 173"/>
                <a:gd name="T47" fmla="*/ 40 h 173"/>
                <a:gd name="T48" fmla="*/ 139 w 173"/>
                <a:gd name="T49" fmla="*/ 28 h 173"/>
                <a:gd name="T50" fmla="*/ 131 w 173"/>
                <a:gd name="T51" fmla="*/ 19 h 173"/>
                <a:gd name="T52" fmla="*/ 121 w 173"/>
                <a:gd name="T53" fmla="*/ 10 h 173"/>
                <a:gd name="T54" fmla="*/ 115 w 173"/>
                <a:gd name="T55" fmla="*/ 7 h 173"/>
                <a:gd name="T56" fmla="*/ 109 w 173"/>
                <a:gd name="T57" fmla="*/ 5 h 173"/>
                <a:gd name="T58" fmla="*/ 102 w 173"/>
                <a:gd name="T59" fmla="*/ 3 h 173"/>
                <a:gd name="T60" fmla="*/ 95 w 173"/>
                <a:gd name="T61" fmla="*/ 1 h 173"/>
                <a:gd name="T62" fmla="*/ 87 w 173"/>
                <a:gd name="T63" fmla="*/ 0 h 173"/>
                <a:gd name="T64" fmla="*/ 78 w 173"/>
                <a:gd name="T65" fmla="*/ 0 h 173"/>
                <a:gd name="T66" fmla="*/ 60 w 173"/>
                <a:gd name="T67" fmla="*/ 0 h 173"/>
                <a:gd name="T68" fmla="*/ 60 w 173"/>
                <a:gd name="T6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3" h="173">
                  <a:moveTo>
                    <a:pt x="60" y="0"/>
                  </a:moveTo>
                  <a:lnTo>
                    <a:pt x="60" y="0"/>
                  </a:lnTo>
                  <a:lnTo>
                    <a:pt x="71" y="10"/>
                  </a:lnTo>
                  <a:lnTo>
                    <a:pt x="76" y="20"/>
                  </a:lnTo>
                  <a:lnTo>
                    <a:pt x="80" y="28"/>
                  </a:lnTo>
                  <a:lnTo>
                    <a:pt x="81" y="34"/>
                  </a:lnTo>
                  <a:lnTo>
                    <a:pt x="78" y="41"/>
                  </a:lnTo>
                  <a:lnTo>
                    <a:pt x="75" y="46"/>
                  </a:lnTo>
                  <a:lnTo>
                    <a:pt x="69" y="50"/>
                  </a:lnTo>
                  <a:lnTo>
                    <a:pt x="63" y="55"/>
                  </a:lnTo>
                  <a:lnTo>
                    <a:pt x="46" y="62"/>
                  </a:lnTo>
                  <a:lnTo>
                    <a:pt x="29" y="71"/>
                  </a:lnTo>
                  <a:lnTo>
                    <a:pt x="20" y="75"/>
                  </a:lnTo>
                  <a:lnTo>
                    <a:pt x="12" y="81"/>
                  </a:lnTo>
                  <a:lnTo>
                    <a:pt x="5" y="87"/>
                  </a:lnTo>
                  <a:lnTo>
                    <a:pt x="0" y="95"/>
                  </a:lnTo>
                  <a:lnTo>
                    <a:pt x="173" y="173"/>
                  </a:lnTo>
                  <a:lnTo>
                    <a:pt x="173" y="173"/>
                  </a:lnTo>
                  <a:lnTo>
                    <a:pt x="168" y="142"/>
                  </a:lnTo>
                  <a:lnTo>
                    <a:pt x="164" y="110"/>
                  </a:lnTo>
                  <a:lnTo>
                    <a:pt x="158" y="79"/>
                  </a:lnTo>
                  <a:lnTo>
                    <a:pt x="155" y="65"/>
                  </a:lnTo>
                  <a:lnTo>
                    <a:pt x="150" y="51"/>
                  </a:lnTo>
                  <a:lnTo>
                    <a:pt x="146" y="40"/>
                  </a:lnTo>
                  <a:lnTo>
                    <a:pt x="139" y="28"/>
                  </a:lnTo>
                  <a:lnTo>
                    <a:pt x="131" y="19"/>
                  </a:lnTo>
                  <a:lnTo>
                    <a:pt x="121" y="10"/>
                  </a:lnTo>
                  <a:lnTo>
                    <a:pt x="115" y="7"/>
                  </a:lnTo>
                  <a:lnTo>
                    <a:pt x="109" y="5"/>
                  </a:lnTo>
                  <a:lnTo>
                    <a:pt x="102" y="3"/>
                  </a:lnTo>
                  <a:lnTo>
                    <a:pt x="95" y="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9F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36"/>
            <p:cNvSpPr>
              <a:spLocks/>
            </p:cNvSpPr>
            <p:nvPr/>
          </p:nvSpPr>
          <p:spPr bwMode="auto">
            <a:xfrm flipH="1">
              <a:off x="9726064" y="3508405"/>
              <a:ext cx="374532" cy="137284"/>
            </a:xfrm>
            <a:custGeom>
              <a:avLst/>
              <a:gdLst>
                <a:gd name="T0" fmla="*/ 188 w 358"/>
                <a:gd name="T1" fmla="*/ 152 h 152"/>
                <a:gd name="T2" fmla="*/ 358 w 358"/>
                <a:gd name="T3" fmla="*/ 82 h 152"/>
                <a:gd name="T4" fmla="*/ 169 w 358"/>
                <a:gd name="T5" fmla="*/ 0 h 152"/>
                <a:gd name="T6" fmla="*/ 0 w 358"/>
                <a:gd name="T7" fmla="*/ 65 h 152"/>
                <a:gd name="T8" fmla="*/ 188 w 3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2">
                  <a:moveTo>
                    <a:pt x="188" y="152"/>
                  </a:moveTo>
                  <a:lnTo>
                    <a:pt x="358" y="82"/>
                  </a:lnTo>
                  <a:lnTo>
                    <a:pt x="169" y="0"/>
                  </a:lnTo>
                  <a:lnTo>
                    <a:pt x="0" y="65"/>
                  </a:lnTo>
                  <a:lnTo>
                    <a:pt x="188" y="152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37"/>
            <p:cNvSpPr>
              <a:spLocks noEditPoints="1"/>
            </p:cNvSpPr>
            <p:nvPr/>
          </p:nvSpPr>
          <p:spPr bwMode="auto">
            <a:xfrm flipH="1">
              <a:off x="9875877" y="3314960"/>
              <a:ext cx="224719" cy="330728"/>
            </a:xfrm>
            <a:custGeom>
              <a:avLst/>
              <a:gdLst>
                <a:gd name="T0" fmla="*/ 188 w 216"/>
                <a:gd name="T1" fmla="*/ 371 h 371"/>
                <a:gd name="T2" fmla="*/ 0 w 216"/>
                <a:gd name="T3" fmla="*/ 284 h 371"/>
                <a:gd name="T4" fmla="*/ 110 w 216"/>
                <a:gd name="T5" fmla="*/ 0 h 371"/>
                <a:gd name="T6" fmla="*/ 216 w 216"/>
                <a:gd name="T7" fmla="*/ 41 h 371"/>
                <a:gd name="T8" fmla="*/ 188 w 216"/>
                <a:gd name="T9" fmla="*/ 371 h 371"/>
                <a:gd name="T10" fmla="*/ 172 w 216"/>
                <a:gd name="T11" fmla="*/ 75 h 371"/>
                <a:gd name="T12" fmla="*/ 172 w 216"/>
                <a:gd name="T13" fmla="*/ 75 h 371"/>
                <a:gd name="T14" fmla="*/ 171 w 216"/>
                <a:gd name="T15" fmla="*/ 69 h 371"/>
                <a:gd name="T16" fmla="*/ 170 w 216"/>
                <a:gd name="T17" fmla="*/ 64 h 371"/>
                <a:gd name="T18" fmla="*/ 167 w 216"/>
                <a:gd name="T19" fmla="*/ 59 h 371"/>
                <a:gd name="T20" fmla="*/ 164 w 216"/>
                <a:gd name="T21" fmla="*/ 55 h 371"/>
                <a:gd name="T22" fmla="*/ 160 w 216"/>
                <a:gd name="T23" fmla="*/ 52 h 371"/>
                <a:gd name="T24" fmla="*/ 155 w 216"/>
                <a:gd name="T25" fmla="*/ 50 h 371"/>
                <a:gd name="T26" fmla="*/ 150 w 216"/>
                <a:gd name="T27" fmla="*/ 49 h 371"/>
                <a:gd name="T28" fmla="*/ 144 w 216"/>
                <a:gd name="T29" fmla="*/ 48 h 371"/>
                <a:gd name="T30" fmla="*/ 144 w 216"/>
                <a:gd name="T31" fmla="*/ 48 h 371"/>
                <a:gd name="T32" fmla="*/ 138 w 216"/>
                <a:gd name="T33" fmla="*/ 49 h 371"/>
                <a:gd name="T34" fmla="*/ 134 w 216"/>
                <a:gd name="T35" fmla="*/ 50 h 371"/>
                <a:gd name="T36" fmla="*/ 129 w 216"/>
                <a:gd name="T37" fmla="*/ 52 h 371"/>
                <a:gd name="T38" fmla="*/ 125 w 216"/>
                <a:gd name="T39" fmla="*/ 55 h 371"/>
                <a:gd name="T40" fmla="*/ 122 w 216"/>
                <a:gd name="T41" fmla="*/ 59 h 371"/>
                <a:gd name="T42" fmla="*/ 119 w 216"/>
                <a:gd name="T43" fmla="*/ 64 h 371"/>
                <a:gd name="T44" fmla="*/ 117 w 216"/>
                <a:gd name="T45" fmla="*/ 69 h 371"/>
                <a:gd name="T46" fmla="*/ 117 w 216"/>
                <a:gd name="T47" fmla="*/ 75 h 371"/>
                <a:gd name="T48" fmla="*/ 117 w 216"/>
                <a:gd name="T49" fmla="*/ 75 h 371"/>
                <a:gd name="T50" fmla="*/ 117 w 216"/>
                <a:gd name="T51" fmla="*/ 79 h 371"/>
                <a:gd name="T52" fmla="*/ 119 w 216"/>
                <a:gd name="T53" fmla="*/ 84 h 371"/>
                <a:gd name="T54" fmla="*/ 122 w 216"/>
                <a:gd name="T55" fmla="*/ 89 h 371"/>
                <a:gd name="T56" fmla="*/ 125 w 216"/>
                <a:gd name="T57" fmla="*/ 93 h 371"/>
                <a:gd name="T58" fmla="*/ 129 w 216"/>
                <a:gd name="T59" fmla="*/ 96 h 371"/>
                <a:gd name="T60" fmla="*/ 134 w 216"/>
                <a:gd name="T61" fmla="*/ 98 h 371"/>
                <a:gd name="T62" fmla="*/ 138 w 216"/>
                <a:gd name="T63" fmla="*/ 99 h 371"/>
                <a:gd name="T64" fmla="*/ 144 w 216"/>
                <a:gd name="T65" fmla="*/ 101 h 371"/>
                <a:gd name="T66" fmla="*/ 144 w 216"/>
                <a:gd name="T67" fmla="*/ 101 h 371"/>
                <a:gd name="T68" fmla="*/ 150 w 216"/>
                <a:gd name="T69" fmla="*/ 99 h 371"/>
                <a:gd name="T70" fmla="*/ 155 w 216"/>
                <a:gd name="T71" fmla="*/ 98 h 371"/>
                <a:gd name="T72" fmla="*/ 160 w 216"/>
                <a:gd name="T73" fmla="*/ 96 h 371"/>
                <a:gd name="T74" fmla="*/ 164 w 216"/>
                <a:gd name="T75" fmla="*/ 93 h 371"/>
                <a:gd name="T76" fmla="*/ 167 w 216"/>
                <a:gd name="T77" fmla="*/ 89 h 371"/>
                <a:gd name="T78" fmla="*/ 170 w 216"/>
                <a:gd name="T79" fmla="*/ 84 h 371"/>
                <a:gd name="T80" fmla="*/ 171 w 216"/>
                <a:gd name="T81" fmla="*/ 79 h 371"/>
                <a:gd name="T82" fmla="*/ 172 w 216"/>
                <a:gd name="T83" fmla="*/ 75 h 371"/>
                <a:gd name="T84" fmla="*/ 172 w 216"/>
                <a:gd name="T85" fmla="*/ 7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371">
                  <a:moveTo>
                    <a:pt x="188" y="371"/>
                  </a:moveTo>
                  <a:lnTo>
                    <a:pt x="0" y="284"/>
                  </a:lnTo>
                  <a:lnTo>
                    <a:pt x="110" y="0"/>
                  </a:lnTo>
                  <a:lnTo>
                    <a:pt x="216" y="41"/>
                  </a:lnTo>
                  <a:lnTo>
                    <a:pt x="188" y="371"/>
                  </a:lnTo>
                  <a:close/>
                  <a:moveTo>
                    <a:pt x="172" y="75"/>
                  </a:moveTo>
                  <a:lnTo>
                    <a:pt x="172" y="75"/>
                  </a:lnTo>
                  <a:lnTo>
                    <a:pt x="171" y="69"/>
                  </a:lnTo>
                  <a:lnTo>
                    <a:pt x="170" y="64"/>
                  </a:lnTo>
                  <a:lnTo>
                    <a:pt x="167" y="59"/>
                  </a:lnTo>
                  <a:lnTo>
                    <a:pt x="164" y="55"/>
                  </a:lnTo>
                  <a:lnTo>
                    <a:pt x="160" y="52"/>
                  </a:lnTo>
                  <a:lnTo>
                    <a:pt x="155" y="50"/>
                  </a:lnTo>
                  <a:lnTo>
                    <a:pt x="150" y="49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38" y="49"/>
                  </a:lnTo>
                  <a:lnTo>
                    <a:pt x="134" y="50"/>
                  </a:lnTo>
                  <a:lnTo>
                    <a:pt x="129" y="52"/>
                  </a:lnTo>
                  <a:lnTo>
                    <a:pt x="125" y="55"/>
                  </a:lnTo>
                  <a:lnTo>
                    <a:pt x="122" y="59"/>
                  </a:lnTo>
                  <a:lnTo>
                    <a:pt x="119" y="64"/>
                  </a:lnTo>
                  <a:lnTo>
                    <a:pt x="117" y="69"/>
                  </a:lnTo>
                  <a:lnTo>
                    <a:pt x="117" y="75"/>
                  </a:lnTo>
                  <a:lnTo>
                    <a:pt x="117" y="75"/>
                  </a:lnTo>
                  <a:lnTo>
                    <a:pt x="117" y="79"/>
                  </a:lnTo>
                  <a:lnTo>
                    <a:pt x="119" y="84"/>
                  </a:lnTo>
                  <a:lnTo>
                    <a:pt x="122" y="89"/>
                  </a:lnTo>
                  <a:lnTo>
                    <a:pt x="125" y="93"/>
                  </a:lnTo>
                  <a:lnTo>
                    <a:pt x="129" y="96"/>
                  </a:lnTo>
                  <a:lnTo>
                    <a:pt x="134" y="98"/>
                  </a:lnTo>
                  <a:lnTo>
                    <a:pt x="138" y="99"/>
                  </a:lnTo>
                  <a:lnTo>
                    <a:pt x="144" y="101"/>
                  </a:lnTo>
                  <a:lnTo>
                    <a:pt x="144" y="101"/>
                  </a:lnTo>
                  <a:lnTo>
                    <a:pt x="150" y="99"/>
                  </a:lnTo>
                  <a:lnTo>
                    <a:pt x="155" y="98"/>
                  </a:lnTo>
                  <a:lnTo>
                    <a:pt x="160" y="96"/>
                  </a:lnTo>
                  <a:lnTo>
                    <a:pt x="164" y="93"/>
                  </a:lnTo>
                  <a:lnTo>
                    <a:pt x="167" y="89"/>
                  </a:lnTo>
                  <a:lnTo>
                    <a:pt x="170" y="84"/>
                  </a:lnTo>
                  <a:lnTo>
                    <a:pt x="171" y="79"/>
                  </a:lnTo>
                  <a:lnTo>
                    <a:pt x="172" y="75"/>
                  </a:lnTo>
                  <a:lnTo>
                    <a:pt x="172" y="75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938"/>
            <p:cNvSpPr>
              <a:spLocks noEditPoints="1"/>
            </p:cNvSpPr>
            <p:nvPr/>
          </p:nvSpPr>
          <p:spPr bwMode="auto">
            <a:xfrm flipH="1">
              <a:off x="8234177" y="3714330"/>
              <a:ext cx="374532" cy="193445"/>
            </a:xfrm>
            <a:custGeom>
              <a:avLst/>
              <a:gdLst>
                <a:gd name="T0" fmla="*/ 235 w 357"/>
                <a:gd name="T1" fmla="*/ 151 h 215"/>
                <a:gd name="T2" fmla="*/ 233 w 357"/>
                <a:gd name="T3" fmla="*/ 151 h 215"/>
                <a:gd name="T4" fmla="*/ 357 w 357"/>
                <a:gd name="T5" fmla="*/ 96 h 215"/>
                <a:gd name="T6" fmla="*/ 310 w 357"/>
                <a:gd name="T7" fmla="*/ 114 h 215"/>
                <a:gd name="T8" fmla="*/ 267 w 357"/>
                <a:gd name="T9" fmla="*/ 54 h 215"/>
                <a:gd name="T10" fmla="*/ 267 w 357"/>
                <a:gd name="T11" fmla="*/ 60 h 215"/>
                <a:gd name="T12" fmla="*/ 149 w 357"/>
                <a:gd name="T13" fmla="*/ 0 h 215"/>
                <a:gd name="T14" fmla="*/ 199 w 357"/>
                <a:gd name="T15" fmla="*/ 58 h 215"/>
                <a:gd name="T16" fmla="*/ 140 w 357"/>
                <a:gd name="T17" fmla="*/ 29 h 215"/>
                <a:gd name="T18" fmla="*/ 125 w 357"/>
                <a:gd name="T19" fmla="*/ 25 h 215"/>
                <a:gd name="T20" fmla="*/ 116 w 357"/>
                <a:gd name="T21" fmla="*/ 26 h 215"/>
                <a:gd name="T22" fmla="*/ 100 w 357"/>
                <a:gd name="T23" fmla="*/ 35 h 215"/>
                <a:gd name="T24" fmla="*/ 94 w 357"/>
                <a:gd name="T25" fmla="*/ 43 h 215"/>
                <a:gd name="T26" fmla="*/ 92 w 357"/>
                <a:gd name="T27" fmla="*/ 49 h 215"/>
                <a:gd name="T28" fmla="*/ 91 w 357"/>
                <a:gd name="T29" fmla="*/ 62 h 215"/>
                <a:gd name="T30" fmla="*/ 94 w 357"/>
                <a:gd name="T31" fmla="*/ 74 h 215"/>
                <a:gd name="T32" fmla="*/ 103 w 357"/>
                <a:gd name="T33" fmla="*/ 84 h 215"/>
                <a:gd name="T34" fmla="*/ 158 w 357"/>
                <a:gd name="T35" fmla="*/ 113 h 215"/>
                <a:gd name="T36" fmla="*/ 104 w 357"/>
                <a:gd name="T37" fmla="*/ 139 h 215"/>
                <a:gd name="T38" fmla="*/ 93 w 357"/>
                <a:gd name="T39" fmla="*/ 146 h 215"/>
                <a:gd name="T40" fmla="*/ 87 w 357"/>
                <a:gd name="T41" fmla="*/ 157 h 215"/>
                <a:gd name="T42" fmla="*/ 85 w 357"/>
                <a:gd name="T43" fmla="*/ 170 h 215"/>
                <a:gd name="T44" fmla="*/ 89 w 357"/>
                <a:gd name="T45" fmla="*/ 183 h 215"/>
                <a:gd name="T46" fmla="*/ 91 w 357"/>
                <a:gd name="T47" fmla="*/ 187 h 215"/>
                <a:gd name="T48" fmla="*/ 101 w 357"/>
                <a:gd name="T49" fmla="*/ 197 h 215"/>
                <a:gd name="T50" fmla="*/ 119 w 357"/>
                <a:gd name="T51" fmla="*/ 201 h 215"/>
                <a:gd name="T52" fmla="*/ 127 w 357"/>
                <a:gd name="T53" fmla="*/ 200 h 215"/>
                <a:gd name="T54" fmla="*/ 94 w 357"/>
                <a:gd name="T55" fmla="*/ 215 h 215"/>
                <a:gd name="T56" fmla="*/ 55 w 357"/>
                <a:gd name="T57" fmla="*/ 196 h 215"/>
                <a:gd name="T58" fmla="*/ 26 w 357"/>
                <a:gd name="T59" fmla="*/ 172 h 215"/>
                <a:gd name="T60" fmla="*/ 15 w 357"/>
                <a:gd name="T61" fmla="*/ 159 h 215"/>
                <a:gd name="T62" fmla="*/ 7 w 357"/>
                <a:gd name="T63" fmla="*/ 145 h 215"/>
                <a:gd name="T64" fmla="*/ 1 w 357"/>
                <a:gd name="T65" fmla="*/ 131 h 215"/>
                <a:gd name="T66" fmla="*/ 0 w 357"/>
                <a:gd name="T67" fmla="*/ 116 h 215"/>
                <a:gd name="T68" fmla="*/ 0 w 357"/>
                <a:gd name="T69" fmla="*/ 106 h 215"/>
                <a:gd name="T70" fmla="*/ 6 w 357"/>
                <a:gd name="T71" fmla="*/ 88 h 215"/>
                <a:gd name="T72" fmla="*/ 17 w 357"/>
                <a:gd name="T73" fmla="*/ 70 h 215"/>
                <a:gd name="T74" fmla="*/ 33 w 357"/>
                <a:gd name="T75" fmla="*/ 53 h 215"/>
                <a:gd name="T76" fmla="*/ 52 w 357"/>
                <a:gd name="T77" fmla="*/ 38 h 215"/>
                <a:gd name="T78" fmla="*/ 76 w 357"/>
                <a:gd name="T79" fmla="*/ 25 h 215"/>
                <a:gd name="T80" fmla="*/ 103 w 357"/>
                <a:gd name="T81" fmla="*/ 13 h 215"/>
                <a:gd name="T82" fmla="*/ 134 w 357"/>
                <a:gd name="T83" fmla="*/ 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7" h="215">
                  <a:moveTo>
                    <a:pt x="233" y="151"/>
                  </a:moveTo>
                  <a:lnTo>
                    <a:pt x="235" y="151"/>
                  </a:lnTo>
                  <a:lnTo>
                    <a:pt x="183" y="174"/>
                  </a:lnTo>
                  <a:lnTo>
                    <a:pt x="233" y="151"/>
                  </a:lnTo>
                  <a:close/>
                  <a:moveTo>
                    <a:pt x="352" y="93"/>
                  </a:moveTo>
                  <a:lnTo>
                    <a:pt x="357" y="96"/>
                  </a:lnTo>
                  <a:lnTo>
                    <a:pt x="313" y="115"/>
                  </a:lnTo>
                  <a:lnTo>
                    <a:pt x="310" y="114"/>
                  </a:lnTo>
                  <a:lnTo>
                    <a:pt x="352" y="93"/>
                  </a:lnTo>
                  <a:close/>
                  <a:moveTo>
                    <a:pt x="267" y="54"/>
                  </a:moveTo>
                  <a:lnTo>
                    <a:pt x="273" y="58"/>
                  </a:lnTo>
                  <a:lnTo>
                    <a:pt x="267" y="60"/>
                  </a:lnTo>
                  <a:lnTo>
                    <a:pt x="267" y="54"/>
                  </a:lnTo>
                  <a:close/>
                  <a:moveTo>
                    <a:pt x="149" y="0"/>
                  </a:moveTo>
                  <a:lnTo>
                    <a:pt x="199" y="23"/>
                  </a:lnTo>
                  <a:lnTo>
                    <a:pt x="199" y="58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3" y="26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16" y="26"/>
                  </a:lnTo>
                  <a:lnTo>
                    <a:pt x="107" y="30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2" y="49"/>
                  </a:lnTo>
                  <a:lnTo>
                    <a:pt x="91" y="56"/>
                  </a:lnTo>
                  <a:lnTo>
                    <a:pt x="91" y="62"/>
                  </a:lnTo>
                  <a:lnTo>
                    <a:pt x="92" y="69"/>
                  </a:lnTo>
                  <a:lnTo>
                    <a:pt x="94" y="74"/>
                  </a:lnTo>
                  <a:lnTo>
                    <a:pt x="98" y="79"/>
                  </a:lnTo>
                  <a:lnTo>
                    <a:pt x="103" y="84"/>
                  </a:lnTo>
                  <a:lnTo>
                    <a:pt x="109" y="88"/>
                  </a:lnTo>
                  <a:lnTo>
                    <a:pt x="158" y="113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8" y="142"/>
                  </a:lnTo>
                  <a:lnTo>
                    <a:pt x="93" y="146"/>
                  </a:lnTo>
                  <a:lnTo>
                    <a:pt x="90" y="152"/>
                  </a:lnTo>
                  <a:lnTo>
                    <a:pt x="87" y="157"/>
                  </a:lnTo>
                  <a:lnTo>
                    <a:pt x="85" y="164"/>
                  </a:lnTo>
                  <a:lnTo>
                    <a:pt x="85" y="170"/>
                  </a:lnTo>
                  <a:lnTo>
                    <a:pt x="87" y="177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1" y="187"/>
                  </a:lnTo>
                  <a:lnTo>
                    <a:pt x="94" y="191"/>
                  </a:lnTo>
                  <a:lnTo>
                    <a:pt x="101" y="197"/>
                  </a:lnTo>
                  <a:lnTo>
                    <a:pt x="110" y="200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27" y="200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74" y="207"/>
                  </a:lnTo>
                  <a:lnTo>
                    <a:pt x="55" y="196"/>
                  </a:lnTo>
                  <a:lnTo>
                    <a:pt x="39" y="185"/>
                  </a:lnTo>
                  <a:lnTo>
                    <a:pt x="26" y="172"/>
                  </a:lnTo>
                  <a:lnTo>
                    <a:pt x="19" y="166"/>
                  </a:lnTo>
                  <a:lnTo>
                    <a:pt x="15" y="159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3" y="139"/>
                  </a:lnTo>
                  <a:lnTo>
                    <a:pt x="1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2" y="97"/>
                  </a:lnTo>
                  <a:lnTo>
                    <a:pt x="6" y="88"/>
                  </a:lnTo>
                  <a:lnTo>
                    <a:pt x="11" y="78"/>
                  </a:lnTo>
                  <a:lnTo>
                    <a:pt x="17" y="70"/>
                  </a:lnTo>
                  <a:lnTo>
                    <a:pt x="24" y="61"/>
                  </a:lnTo>
                  <a:lnTo>
                    <a:pt x="33" y="53"/>
                  </a:lnTo>
                  <a:lnTo>
                    <a:pt x="42" y="46"/>
                  </a:lnTo>
                  <a:lnTo>
                    <a:pt x="52" y="38"/>
                  </a:lnTo>
                  <a:lnTo>
                    <a:pt x="64" y="32"/>
                  </a:lnTo>
                  <a:lnTo>
                    <a:pt x="76" y="25"/>
                  </a:lnTo>
                  <a:lnTo>
                    <a:pt x="89" y="19"/>
                  </a:lnTo>
                  <a:lnTo>
                    <a:pt x="103" y="13"/>
                  </a:lnTo>
                  <a:lnTo>
                    <a:pt x="118" y="9"/>
                  </a:lnTo>
                  <a:lnTo>
                    <a:pt x="134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ABD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939"/>
            <p:cNvSpPr>
              <a:spLocks/>
            </p:cNvSpPr>
            <p:nvPr/>
          </p:nvSpPr>
          <p:spPr bwMode="auto">
            <a:xfrm flipH="1">
              <a:off x="8365264" y="3851613"/>
              <a:ext cx="49938" cy="18720"/>
            </a:xfrm>
            <a:custGeom>
              <a:avLst/>
              <a:gdLst>
                <a:gd name="T0" fmla="*/ 50 w 52"/>
                <a:gd name="T1" fmla="*/ 0 h 23"/>
                <a:gd name="T2" fmla="*/ 52 w 52"/>
                <a:gd name="T3" fmla="*/ 0 h 23"/>
                <a:gd name="T4" fmla="*/ 0 w 52"/>
                <a:gd name="T5" fmla="*/ 23 h 23"/>
                <a:gd name="T6" fmla="*/ 50 w 52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3">
                  <a:moveTo>
                    <a:pt x="50" y="0"/>
                  </a:moveTo>
                  <a:lnTo>
                    <a:pt x="52" y="0"/>
                  </a:lnTo>
                  <a:lnTo>
                    <a:pt x="0" y="23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940"/>
            <p:cNvSpPr>
              <a:spLocks/>
            </p:cNvSpPr>
            <p:nvPr/>
          </p:nvSpPr>
          <p:spPr bwMode="auto">
            <a:xfrm flipH="1">
              <a:off x="8234177" y="3795452"/>
              <a:ext cx="49938" cy="18720"/>
            </a:xfrm>
            <a:custGeom>
              <a:avLst/>
              <a:gdLst>
                <a:gd name="T0" fmla="*/ 42 w 47"/>
                <a:gd name="T1" fmla="*/ 0 h 22"/>
                <a:gd name="T2" fmla="*/ 47 w 47"/>
                <a:gd name="T3" fmla="*/ 3 h 22"/>
                <a:gd name="T4" fmla="*/ 3 w 47"/>
                <a:gd name="T5" fmla="*/ 22 h 22"/>
                <a:gd name="T6" fmla="*/ 0 w 47"/>
                <a:gd name="T7" fmla="*/ 21 h 22"/>
                <a:gd name="T8" fmla="*/ 42 w 4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42" y="0"/>
                  </a:moveTo>
                  <a:lnTo>
                    <a:pt x="47" y="3"/>
                  </a:lnTo>
                  <a:lnTo>
                    <a:pt x="3" y="22"/>
                  </a:lnTo>
                  <a:lnTo>
                    <a:pt x="0" y="21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941"/>
            <p:cNvSpPr>
              <a:spLocks/>
            </p:cNvSpPr>
            <p:nvPr/>
          </p:nvSpPr>
          <p:spPr bwMode="auto">
            <a:xfrm flipH="1">
              <a:off x="8321568" y="3764251"/>
              <a:ext cx="6242" cy="6240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4 h 6"/>
                <a:gd name="T4" fmla="*/ 0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4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942"/>
            <p:cNvSpPr>
              <a:spLocks/>
            </p:cNvSpPr>
            <p:nvPr/>
          </p:nvSpPr>
          <p:spPr bwMode="auto">
            <a:xfrm flipH="1">
              <a:off x="8402717" y="3714330"/>
              <a:ext cx="205993" cy="193445"/>
            </a:xfrm>
            <a:custGeom>
              <a:avLst/>
              <a:gdLst>
                <a:gd name="T0" fmla="*/ 199 w 199"/>
                <a:gd name="T1" fmla="*/ 23 h 215"/>
                <a:gd name="T2" fmla="*/ 140 w 199"/>
                <a:gd name="T3" fmla="*/ 29 h 215"/>
                <a:gd name="T4" fmla="*/ 133 w 199"/>
                <a:gd name="T5" fmla="*/ 26 h 215"/>
                <a:gd name="T6" fmla="*/ 125 w 199"/>
                <a:gd name="T7" fmla="*/ 25 h 215"/>
                <a:gd name="T8" fmla="*/ 107 w 199"/>
                <a:gd name="T9" fmla="*/ 30 h 215"/>
                <a:gd name="T10" fmla="*/ 97 w 199"/>
                <a:gd name="T11" fmla="*/ 39 h 215"/>
                <a:gd name="T12" fmla="*/ 94 w 199"/>
                <a:gd name="T13" fmla="*/ 43 h 215"/>
                <a:gd name="T14" fmla="*/ 91 w 199"/>
                <a:gd name="T15" fmla="*/ 56 h 215"/>
                <a:gd name="T16" fmla="*/ 92 w 199"/>
                <a:gd name="T17" fmla="*/ 69 h 215"/>
                <a:gd name="T18" fmla="*/ 98 w 199"/>
                <a:gd name="T19" fmla="*/ 79 h 215"/>
                <a:gd name="T20" fmla="*/ 109 w 199"/>
                <a:gd name="T21" fmla="*/ 88 h 215"/>
                <a:gd name="T22" fmla="*/ 104 w 199"/>
                <a:gd name="T23" fmla="*/ 139 h 215"/>
                <a:gd name="T24" fmla="*/ 98 w 199"/>
                <a:gd name="T25" fmla="*/ 142 h 215"/>
                <a:gd name="T26" fmla="*/ 90 w 199"/>
                <a:gd name="T27" fmla="*/ 152 h 215"/>
                <a:gd name="T28" fmla="*/ 85 w 199"/>
                <a:gd name="T29" fmla="*/ 164 h 215"/>
                <a:gd name="T30" fmla="*/ 87 w 199"/>
                <a:gd name="T31" fmla="*/ 177 h 215"/>
                <a:gd name="T32" fmla="*/ 89 w 199"/>
                <a:gd name="T33" fmla="*/ 183 h 215"/>
                <a:gd name="T34" fmla="*/ 94 w 199"/>
                <a:gd name="T35" fmla="*/ 191 h 215"/>
                <a:gd name="T36" fmla="*/ 110 w 199"/>
                <a:gd name="T37" fmla="*/ 200 h 215"/>
                <a:gd name="T38" fmla="*/ 119 w 199"/>
                <a:gd name="T39" fmla="*/ 201 h 215"/>
                <a:gd name="T40" fmla="*/ 94 w 199"/>
                <a:gd name="T41" fmla="*/ 215 h 215"/>
                <a:gd name="T42" fmla="*/ 74 w 199"/>
                <a:gd name="T43" fmla="*/ 207 h 215"/>
                <a:gd name="T44" fmla="*/ 39 w 199"/>
                <a:gd name="T45" fmla="*/ 185 h 215"/>
                <a:gd name="T46" fmla="*/ 19 w 199"/>
                <a:gd name="T47" fmla="*/ 166 h 215"/>
                <a:gd name="T48" fmla="*/ 10 w 199"/>
                <a:gd name="T49" fmla="*/ 153 h 215"/>
                <a:gd name="T50" fmla="*/ 3 w 199"/>
                <a:gd name="T51" fmla="*/ 139 h 215"/>
                <a:gd name="T52" fmla="*/ 0 w 199"/>
                <a:gd name="T53" fmla="*/ 124 h 215"/>
                <a:gd name="T54" fmla="*/ 0 w 199"/>
                <a:gd name="T55" fmla="*/ 116 h 215"/>
                <a:gd name="T56" fmla="*/ 2 w 199"/>
                <a:gd name="T57" fmla="*/ 97 h 215"/>
                <a:gd name="T58" fmla="*/ 11 w 199"/>
                <a:gd name="T59" fmla="*/ 78 h 215"/>
                <a:gd name="T60" fmla="*/ 24 w 199"/>
                <a:gd name="T61" fmla="*/ 61 h 215"/>
                <a:gd name="T62" fmla="*/ 42 w 199"/>
                <a:gd name="T63" fmla="*/ 46 h 215"/>
                <a:gd name="T64" fmla="*/ 64 w 199"/>
                <a:gd name="T65" fmla="*/ 32 h 215"/>
                <a:gd name="T66" fmla="*/ 89 w 199"/>
                <a:gd name="T67" fmla="*/ 19 h 215"/>
                <a:gd name="T68" fmla="*/ 118 w 199"/>
                <a:gd name="T69" fmla="*/ 9 h 215"/>
                <a:gd name="T70" fmla="*/ 149 w 199"/>
                <a:gd name="T7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" h="215">
                  <a:moveTo>
                    <a:pt x="149" y="0"/>
                  </a:moveTo>
                  <a:lnTo>
                    <a:pt x="199" y="23"/>
                  </a:lnTo>
                  <a:lnTo>
                    <a:pt x="199" y="58"/>
                  </a:lnTo>
                  <a:lnTo>
                    <a:pt x="140" y="29"/>
                  </a:lnTo>
                  <a:lnTo>
                    <a:pt x="140" y="29"/>
                  </a:lnTo>
                  <a:lnTo>
                    <a:pt x="133" y="26"/>
                  </a:lnTo>
                  <a:lnTo>
                    <a:pt x="125" y="25"/>
                  </a:lnTo>
                  <a:lnTo>
                    <a:pt x="125" y="25"/>
                  </a:lnTo>
                  <a:lnTo>
                    <a:pt x="116" y="26"/>
                  </a:lnTo>
                  <a:lnTo>
                    <a:pt x="107" y="30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2" y="49"/>
                  </a:lnTo>
                  <a:lnTo>
                    <a:pt x="91" y="56"/>
                  </a:lnTo>
                  <a:lnTo>
                    <a:pt x="91" y="62"/>
                  </a:lnTo>
                  <a:lnTo>
                    <a:pt x="92" y="69"/>
                  </a:lnTo>
                  <a:lnTo>
                    <a:pt x="94" y="74"/>
                  </a:lnTo>
                  <a:lnTo>
                    <a:pt x="98" y="79"/>
                  </a:lnTo>
                  <a:lnTo>
                    <a:pt x="103" y="84"/>
                  </a:lnTo>
                  <a:lnTo>
                    <a:pt x="109" y="88"/>
                  </a:lnTo>
                  <a:lnTo>
                    <a:pt x="158" y="113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98" y="142"/>
                  </a:lnTo>
                  <a:lnTo>
                    <a:pt x="93" y="146"/>
                  </a:lnTo>
                  <a:lnTo>
                    <a:pt x="90" y="152"/>
                  </a:lnTo>
                  <a:lnTo>
                    <a:pt x="87" y="157"/>
                  </a:lnTo>
                  <a:lnTo>
                    <a:pt x="85" y="164"/>
                  </a:lnTo>
                  <a:lnTo>
                    <a:pt x="85" y="170"/>
                  </a:lnTo>
                  <a:lnTo>
                    <a:pt x="87" y="177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1" y="187"/>
                  </a:lnTo>
                  <a:lnTo>
                    <a:pt x="94" y="191"/>
                  </a:lnTo>
                  <a:lnTo>
                    <a:pt x="101" y="197"/>
                  </a:lnTo>
                  <a:lnTo>
                    <a:pt x="110" y="200"/>
                  </a:lnTo>
                  <a:lnTo>
                    <a:pt x="119" y="201"/>
                  </a:lnTo>
                  <a:lnTo>
                    <a:pt x="119" y="201"/>
                  </a:lnTo>
                  <a:lnTo>
                    <a:pt x="127" y="200"/>
                  </a:lnTo>
                  <a:lnTo>
                    <a:pt x="94" y="215"/>
                  </a:lnTo>
                  <a:lnTo>
                    <a:pt x="94" y="215"/>
                  </a:lnTo>
                  <a:lnTo>
                    <a:pt x="74" y="207"/>
                  </a:lnTo>
                  <a:lnTo>
                    <a:pt x="55" y="196"/>
                  </a:lnTo>
                  <a:lnTo>
                    <a:pt x="39" y="185"/>
                  </a:lnTo>
                  <a:lnTo>
                    <a:pt x="26" y="172"/>
                  </a:lnTo>
                  <a:lnTo>
                    <a:pt x="19" y="166"/>
                  </a:lnTo>
                  <a:lnTo>
                    <a:pt x="15" y="159"/>
                  </a:lnTo>
                  <a:lnTo>
                    <a:pt x="10" y="153"/>
                  </a:lnTo>
                  <a:lnTo>
                    <a:pt x="7" y="145"/>
                  </a:lnTo>
                  <a:lnTo>
                    <a:pt x="3" y="139"/>
                  </a:lnTo>
                  <a:lnTo>
                    <a:pt x="1" y="131"/>
                  </a:lnTo>
                  <a:lnTo>
                    <a:pt x="0" y="12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2" y="97"/>
                  </a:lnTo>
                  <a:lnTo>
                    <a:pt x="6" y="88"/>
                  </a:lnTo>
                  <a:lnTo>
                    <a:pt x="11" y="78"/>
                  </a:lnTo>
                  <a:lnTo>
                    <a:pt x="17" y="70"/>
                  </a:lnTo>
                  <a:lnTo>
                    <a:pt x="24" y="61"/>
                  </a:lnTo>
                  <a:lnTo>
                    <a:pt x="33" y="53"/>
                  </a:lnTo>
                  <a:lnTo>
                    <a:pt x="42" y="46"/>
                  </a:lnTo>
                  <a:lnTo>
                    <a:pt x="52" y="38"/>
                  </a:lnTo>
                  <a:lnTo>
                    <a:pt x="64" y="32"/>
                  </a:lnTo>
                  <a:lnTo>
                    <a:pt x="76" y="25"/>
                  </a:lnTo>
                  <a:lnTo>
                    <a:pt x="89" y="19"/>
                  </a:lnTo>
                  <a:lnTo>
                    <a:pt x="103" y="13"/>
                  </a:lnTo>
                  <a:lnTo>
                    <a:pt x="118" y="9"/>
                  </a:lnTo>
                  <a:lnTo>
                    <a:pt x="134" y="5"/>
                  </a:lnTo>
                  <a:lnTo>
                    <a:pt x="1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43"/>
            <p:cNvSpPr>
              <a:spLocks/>
            </p:cNvSpPr>
            <p:nvPr/>
          </p:nvSpPr>
          <p:spPr bwMode="auto">
            <a:xfrm flipH="1">
              <a:off x="8215451" y="3739291"/>
              <a:ext cx="299626" cy="156004"/>
            </a:xfrm>
            <a:custGeom>
              <a:avLst/>
              <a:gdLst>
                <a:gd name="T0" fmla="*/ 274 w 293"/>
                <a:gd name="T1" fmla="*/ 63 h 174"/>
                <a:gd name="T2" fmla="*/ 274 w 293"/>
                <a:gd name="T3" fmla="*/ 63 h 174"/>
                <a:gd name="T4" fmla="*/ 281 w 293"/>
                <a:gd name="T5" fmla="*/ 60 h 174"/>
                <a:gd name="T6" fmla="*/ 285 w 293"/>
                <a:gd name="T7" fmla="*/ 56 h 174"/>
                <a:gd name="T8" fmla="*/ 289 w 293"/>
                <a:gd name="T9" fmla="*/ 50 h 174"/>
                <a:gd name="T10" fmla="*/ 292 w 293"/>
                <a:gd name="T11" fmla="*/ 44 h 174"/>
                <a:gd name="T12" fmla="*/ 293 w 293"/>
                <a:gd name="T13" fmla="*/ 37 h 174"/>
                <a:gd name="T14" fmla="*/ 293 w 293"/>
                <a:gd name="T15" fmla="*/ 32 h 174"/>
                <a:gd name="T16" fmla="*/ 292 w 293"/>
                <a:gd name="T17" fmla="*/ 25 h 174"/>
                <a:gd name="T18" fmla="*/ 290 w 293"/>
                <a:gd name="T19" fmla="*/ 19 h 174"/>
                <a:gd name="T20" fmla="*/ 290 w 293"/>
                <a:gd name="T21" fmla="*/ 19 h 174"/>
                <a:gd name="T22" fmla="*/ 286 w 293"/>
                <a:gd name="T23" fmla="*/ 12 h 174"/>
                <a:gd name="T24" fmla="*/ 282 w 293"/>
                <a:gd name="T25" fmla="*/ 8 h 174"/>
                <a:gd name="T26" fmla="*/ 276 w 293"/>
                <a:gd name="T27" fmla="*/ 5 h 174"/>
                <a:gd name="T28" fmla="*/ 270 w 293"/>
                <a:gd name="T29" fmla="*/ 2 h 174"/>
                <a:gd name="T30" fmla="*/ 264 w 293"/>
                <a:gd name="T31" fmla="*/ 0 h 174"/>
                <a:gd name="T32" fmla="*/ 257 w 293"/>
                <a:gd name="T33" fmla="*/ 0 h 174"/>
                <a:gd name="T34" fmla="*/ 251 w 293"/>
                <a:gd name="T35" fmla="*/ 2 h 174"/>
                <a:gd name="T36" fmla="*/ 244 w 293"/>
                <a:gd name="T37" fmla="*/ 4 h 174"/>
                <a:gd name="T38" fmla="*/ 19 w 293"/>
                <a:gd name="T39" fmla="*/ 112 h 174"/>
                <a:gd name="T40" fmla="*/ 19 w 293"/>
                <a:gd name="T41" fmla="*/ 112 h 174"/>
                <a:gd name="T42" fmla="*/ 13 w 293"/>
                <a:gd name="T43" fmla="*/ 115 h 174"/>
                <a:gd name="T44" fmla="*/ 8 w 293"/>
                <a:gd name="T45" fmla="*/ 119 h 174"/>
                <a:gd name="T46" fmla="*/ 5 w 293"/>
                <a:gd name="T47" fmla="*/ 125 h 174"/>
                <a:gd name="T48" fmla="*/ 2 w 293"/>
                <a:gd name="T49" fmla="*/ 130 h 174"/>
                <a:gd name="T50" fmla="*/ 0 w 293"/>
                <a:gd name="T51" fmla="*/ 137 h 174"/>
                <a:gd name="T52" fmla="*/ 0 w 293"/>
                <a:gd name="T53" fmla="*/ 143 h 174"/>
                <a:gd name="T54" fmla="*/ 2 w 293"/>
                <a:gd name="T55" fmla="*/ 150 h 174"/>
                <a:gd name="T56" fmla="*/ 4 w 293"/>
                <a:gd name="T57" fmla="*/ 156 h 174"/>
                <a:gd name="T58" fmla="*/ 4 w 293"/>
                <a:gd name="T59" fmla="*/ 156 h 174"/>
                <a:gd name="T60" fmla="*/ 7 w 293"/>
                <a:gd name="T61" fmla="*/ 161 h 174"/>
                <a:gd name="T62" fmla="*/ 12 w 293"/>
                <a:gd name="T63" fmla="*/ 167 h 174"/>
                <a:gd name="T64" fmla="*/ 17 w 293"/>
                <a:gd name="T65" fmla="*/ 170 h 174"/>
                <a:gd name="T66" fmla="*/ 24 w 293"/>
                <a:gd name="T67" fmla="*/ 172 h 174"/>
                <a:gd name="T68" fmla="*/ 30 w 293"/>
                <a:gd name="T69" fmla="*/ 174 h 174"/>
                <a:gd name="T70" fmla="*/ 36 w 293"/>
                <a:gd name="T71" fmla="*/ 174 h 174"/>
                <a:gd name="T72" fmla="*/ 43 w 293"/>
                <a:gd name="T73" fmla="*/ 173 h 174"/>
                <a:gd name="T74" fmla="*/ 50 w 293"/>
                <a:gd name="T75" fmla="*/ 171 h 174"/>
                <a:gd name="T76" fmla="*/ 274 w 293"/>
                <a:gd name="T77" fmla="*/ 6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3" h="174">
                  <a:moveTo>
                    <a:pt x="274" y="63"/>
                  </a:moveTo>
                  <a:lnTo>
                    <a:pt x="274" y="63"/>
                  </a:lnTo>
                  <a:lnTo>
                    <a:pt x="281" y="60"/>
                  </a:lnTo>
                  <a:lnTo>
                    <a:pt x="285" y="56"/>
                  </a:lnTo>
                  <a:lnTo>
                    <a:pt x="289" y="50"/>
                  </a:lnTo>
                  <a:lnTo>
                    <a:pt x="292" y="44"/>
                  </a:lnTo>
                  <a:lnTo>
                    <a:pt x="293" y="37"/>
                  </a:lnTo>
                  <a:lnTo>
                    <a:pt x="293" y="32"/>
                  </a:lnTo>
                  <a:lnTo>
                    <a:pt x="292" y="25"/>
                  </a:lnTo>
                  <a:lnTo>
                    <a:pt x="290" y="19"/>
                  </a:lnTo>
                  <a:lnTo>
                    <a:pt x="290" y="19"/>
                  </a:lnTo>
                  <a:lnTo>
                    <a:pt x="286" y="12"/>
                  </a:lnTo>
                  <a:lnTo>
                    <a:pt x="282" y="8"/>
                  </a:lnTo>
                  <a:lnTo>
                    <a:pt x="276" y="5"/>
                  </a:lnTo>
                  <a:lnTo>
                    <a:pt x="270" y="2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1" y="2"/>
                  </a:lnTo>
                  <a:lnTo>
                    <a:pt x="244" y="4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3" y="115"/>
                  </a:lnTo>
                  <a:lnTo>
                    <a:pt x="8" y="119"/>
                  </a:lnTo>
                  <a:lnTo>
                    <a:pt x="5" y="125"/>
                  </a:lnTo>
                  <a:lnTo>
                    <a:pt x="2" y="130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2" y="150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7" y="161"/>
                  </a:lnTo>
                  <a:lnTo>
                    <a:pt x="12" y="167"/>
                  </a:lnTo>
                  <a:lnTo>
                    <a:pt x="17" y="170"/>
                  </a:lnTo>
                  <a:lnTo>
                    <a:pt x="24" y="172"/>
                  </a:lnTo>
                  <a:lnTo>
                    <a:pt x="30" y="174"/>
                  </a:lnTo>
                  <a:lnTo>
                    <a:pt x="36" y="174"/>
                  </a:lnTo>
                  <a:lnTo>
                    <a:pt x="43" y="173"/>
                  </a:lnTo>
                  <a:lnTo>
                    <a:pt x="50" y="171"/>
                  </a:lnTo>
                  <a:lnTo>
                    <a:pt x="274" y="63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44"/>
            <p:cNvSpPr>
              <a:spLocks/>
            </p:cNvSpPr>
            <p:nvPr/>
          </p:nvSpPr>
          <p:spPr bwMode="auto">
            <a:xfrm flipH="1">
              <a:off x="8215451" y="3739291"/>
              <a:ext cx="299626" cy="156004"/>
            </a:xfrm>
            <a:custGeom>
              <a:avLst/>
              <a:gdLst>
                <a:gd name="T0" fmla="*/ 274 w 293"/>
                <a:gd name="T1" fmla="*/ 63 h 174"/>
                <a:gd name="T2" fmla="*/ 274 w 293"/>
                <a:gd name="T3" fmla="*/ 63 h 174"/>
                <a:gd name="T4" fmla="*/ 281 w 293"/>
                <a:gd name="T5" fmla="*/ 60 h 174"/>
                <a:gd name="T6" fmla="*/ 285 w 293"/>
                <a:gd name="T7" fmla="*/ 56 h 174"/>
                <a:gd name="T8" fmla="*/ 289 w 293"/>
                <a:gd name="T9" fmla="*/ 50 h 174"/>
                <a:gd name="T10" fmla="*/ 292 w 293"/>
                <a:gd name="T11" fmla="*/ 44 h 174"/>
                <a:gd name="T12" fmla="*/ 293 w 293"/>
                <a:gd name="T13" fmla="*/ 37 h 174"/>
                <a:gd name="T14" fmla="*/ 293 w 293"/>
                <a:gd name="T15" fmla="*/ 32 h 174"/>
                <a:gd name="T16" fmla="*/ 292 w 293"/>
                <a:gd name="T17" fmla="*/ 25 h 174"/>
                <a:gd name="T18" fmla="*/ 290 w 293"/>
                <a:gd name="T19" fmla="*/ 19 h 174"/>
                <a:gd name="T20" fmla="*/ 290 w 293"/>
                <a:gd name="T21" fmla="*/ 19 h 174"/>
                <a:gd name="T22" fmla="*/ 286 w 293"/>
                <a:gd name="T23" fmla="*/ 12 h 174"/>
                <a:gd name="T24" fmla="*/ 282 w 293"/>
                <a:gd name="T25" fmla="*/ 8 h 174"/>
                <a:gd name="T26" fmla="*/ 276 w 293"/>
                <a:gd name="T27" fmla="*/ 5 h 174"/>
                <a:gd name="T28" fmla="*/ 270 w 293"/>
                <a:gd name="T29" fmla="*/ 2 h 174"/>
                <a:gd name="T30" fmla="*/ 264 w 293"/>
                <a:gd name="T31" fmla="*/ 0 h 174"/>
                <a:gd name="T32" fmla="*/ 257 w 293"/>
                <a:gd name="T33" fmla="*/ 0 h 174"/>
                <a:gd name="T34" fmla="*/ 251 w 293"/>
                <a:gd name="T35" fmla="*/ 2 h 174"/>
                <a:gd name="T36" fmla="*/ 244 w 293"/>
                <a:gd name="T37" fmla="*/ 4 h 174"/>
                <a:gd name="T38" fmla="*/ 19 w 293"/>
                <a:gd name="T39" fmla="*/ 112 h 174"/>
                <a:gd name="T40" fmla="*/ 19 w 293"/>
                <a:gd name="T41" fmla="*/ 112 h 174"/>
                <a:gd name="T42" fmla="*/ 13 w 293"/>
                <a:gd name="T43" fmla="*/ 115 h 174"/>
                <a:gd name="T44" fmla="*/ 8 w 293"/>
                <a:gd name="T45" fmla="*/ 119 h 174"/>
                <a:gd name="T46" fmla="*/ 5 w 293"/>
                <a:gd name="T47" fmla="*/ 125 h 174"/>
                <a:gd name="T48" fmla="*/ 2 w 293"/>
                <a:gd name="T49" fmla="*/ 130 h 174"/>
                <a:gd name="T50" fmla="*/ 0 w 293"/>
                <a:gd name="T51" fmla="*/ 137 h 174"/>
                <a:gd name="T52" fmla="*/ 0 w 293"/>
                <a:gd name="T53" fmla="*/ 143 h 174"/>
                <a:gd name="T54" fmla="*/ 2 w 293"/>
                <a:gd name="T55" fmla="*/ 150 h 174"/>
                <a:gd name="T56" fmla="*/ 4 w 293"/>
                <a:gd name="T57" fmla="*/ 156 h 174"/>
                <a:gd name="T58" fmla="*/ 4 w 293"/>
                <a:gd name="T59" fmla="*/ 156 h 174"/>
                <a:gd name="T60" fmla="*/ 7 w 293"/>
                <a:gd name="T61" fmla="*/ 161 h 174"/>
                <a:gd name="T62" fmla="*/ 12 w 293"/>
                <a:gd name="T63" fmla="*/ 167 h 174"/>
                <a:gd name="T64" fmla="*/ 17 w 293"/>
                <a:gd name="T65" fmla="*/ 170 h 174"/>
                <a:gd name="T66" fmla="*/ 24 w 293"/>
                <a:gd name="T67" fmla="*/ 172 h 174"/>
                <a:gd name="T68" fmla="*/ 30 w 293"/>
                <a:gd name="T69" fmla="*/ 174 h 174"/>
                <a:gd name="T70" fmla="*/ 36 w 293"/>
                <a:gd name="T71" fmla="*/ 174 h 174"/>
                <a:gd name="T72" fmla="*/ 43 w 293"/>
                <a:gd name="T73" fmla="*/ 173 h 174"/>
                <a:gd name="T74" fmla="*/ 50 w 293"/>
                <a:gd name="T75" fmla="*/ 171 h 174"/>
                <a:gd name="T76" fmla="*/ 274 w 293"/>
                <a:gd name="T77" fmla="*/ 6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3" h="174">
                  <a:moveTo>
                    <a:pt x="274" y="63"/>
                  </a:moveTo>
                  <a:lnTo>
                    <a:pt x="274" y="63"/>
                  </a:lnTo>
                  <a:lnTo>
                    <a:pt x="281" y="60"/>
                  </a:lnTo>
                  <a:lnTo>
                    <a:pt x="285" y="56"/>
                  </a:lnTo>
                  <a:lnTo>
                    <a:pt x="289" y="50"/>
                  </a:lnTo>
                  <a:lnTo>
                    <a:pt x="292" y="44"/>
                  </a:lnTo>
                  <a:lnTo>
                    <a:pt x="293" y="37"/>
                  </a:lnTo>
                  <a:lnTo>
                    <a:pt x="293" y="32"/>
                  </a:lnTo>
                  <a:lnTo>
                    <a:pt x="292" y="25"/>
                  </a:lnTo>
                  <a:lnTo>
                    <a:pt x="290" y="19"/>
                  </a:lnTo>
                  <a:lnTo>
                    <a:pt x="290" y="19"/>
                  </a:lnTo>
                  <a:lnTo>
                    <a:pt x="286" y="12"/>
                  </a:lnTo>
                  <a:lnTo>
                    <a:pt x="282" y="8"/>
                  </a:lnTo>
                  <a:lnTo>
                    <a:pt x="276" y="5"/>
                  </a:lnTo>
                  <a:lnTo>
                    <a:pt x="270" y="2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1" y="2"/>
                  </a:lnTo>
                  <a:lnTo>
                    <a:pt x="244" y="4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13" y="115"/>
                  </a:lnTo>
                  <a:lnTo>
                    <a:pt x="8" y="119"/>
                  </a:lnTo>
                  <a:lnTo>
                    <a:pt x="5" y="125"/>
                  </a:lnTo>
                  <a:lnTo>
                    <a:pt x="2" y="130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2" y="150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7" y="161"/>
                  </a:lnTo>
                  <a:lnTo>
                    <a:pt x="12" y="167"/>
                  </a:lnTo>
                  <a:lnTo>
                    <a:pt x="17" y="170"/>
                  </a:lnTo>
                  <a:lnTo>
                    <a:pt x="24" y="172"/>
                  </a:lnTo>
                  <a:lnTo>
                    <a:pt x="30" y="174"/>
                  </a:lnTo>
                  <a:lnTo>
                    <a:pt x="36" y="174"/>
                  </a:lnTo>
                  <a:lnTo>
                    <a:pt x="43" y="173"/>
                  </a:lnTo>
                  <a:lnTo>
                    <a:pt x="50" y="171"/>
                  </a:lnTo>
                  <a:lnTo>
                    <a:pt x="274" y="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45"/>
            <p:cNvSpPr>
              <a:spLocks/>
            </p:cNvSpPr>
            <p:nvPr/>
          </p:nvSpPr>
          <p:spPr bwMode="auto">
            <a:xfrm flipH="1">
              <a:off x="8209209" y="3739291"/>
              <a:ext cx="305868" cy="156004"/>
            </a:xfrm>
            <a:custGeom>
              <a:avLst/>
              <a:gdLst>
                <a:gd name="T0" fmla="*/ 49 w 291"/>
                <a:gd name="T1" fmla="*/ 4 h 179"/>
                <a:gd name="T2" fmla="*/ 49 w 291"/>
                <a:gd name="T3" fmla="*/ 4 h 179"/>
                <a:gd name="T4" fmla="*/ 44 w 291"/>
                <a:gd name="T5" fmla="*/ 1 h 179"/>
                <a:gd name="T6" fmla="*/ 37 w 291"/>
                <a:gd name="T7" fmla="*/ 0 h 179"/>
                <a:gd name="T8" fmla="*/ 30 w 291"/>
                <a:gd name="T9" fmla="*/ 0 h 179"/>
                <a:gd name="T10" fmla="*/ 24 w 291"/>
                <a:gd name="T11" fmla="*/ 1 h 179"/>
                <a:gd name="T12" fmla="*/ 18 w 291"/>
                <a:gd name="T13" fmla="*/ 4 h 179"/>
                <a:gd name="T14" fmla="*/ 12 w 291"/>
                <a:gd name="T15" fmla="*/ 8 h 179"/>
                <a:gd name="T16" fmla="*/ 7 w 291"/>
                <a:gd name="T17" fmla="*/ 12 h 179"/>
                <a:gd name="T18" fmla="*/ 3 w 291"/>
                <a:gd name="T19" fmla="*/ 18 h 179"/>
                <a:gd name="T20" fmla="*/ 3 w 291"/>
                <a:gd name="T21" fmla="*/ 18 h 179"/>
                <a:gd name="T22" fmla="*/ 1 w 291"/>
                <a:gd name="T23" fmla="*/ 24 h 179"/>
                <a:gd name="T24" fmla="*/ 0 w 291"/>
                <a:gd name="T25" fmla="*/ 31 h 179"/>
                <a:gd name="T26" fmla="*/ 0 w 291"/>
                <a:gd name="T27" fmla="*/ 37 h 179"/>
                <a:gd name="T28" fmla="*/ 1 w 291"/>
                <a:gd name="T29" fmla="*/ 44 h 179"/>
                <a:gd name="T30" fmla="*/ 3 w 291"/>
                <a:gd name="T31" fmla="*/ 49 h 179"/>
                <a:gd name="T32" fmla="*/ 7 w 291"/>
                <a:gd name="T33" fmla="*/ 54 h 179"/>
                <a:gd name="T34" fmla="*/ 12 w 291"/>
                <a:gd name="T35" fmla="*/ 59 h 179"/>
                <a:gd name="T36" fmla="*/ 18 w 291"/>
                <a:gd name="T37" fmla="*/ 63 h 179"/>
                <a:gd name="T38" fmla="*/ 240 w 291"/>
                <a:gd name="T39" fmla="*/ 174 h 179"/>
                <a:gd name="T40" fmla="*/ 240 w 291"/>
                <a:gd name="T41" fmla="*/ 174 h 179"/>
                <a:gd name="T42" fmla="*/ 247 w 291"/>
                <a:gd name="T43" fmla="*/ 177 h 179"/>
                <a:gd name="T44" fmla="*/ 254 w 291"/>
                <a:gd name="T45" fmla="*/ 179 h 179"/>
                <a:gd name="T46" fmla="*/ 260 w 291"/>
                <a:gd name="T47" fmla="*/ 179 h 179"/>
                <a:gd name="T48" fmla="*/ 267 w 291"/>
                <a:gd name="T49" fmla="*/ 176 h 179"/>
                <a:gd name="T50" fmla="*/ 273 w 291"/>
                <a:gd name="T51" fmla="*/ 174 h 179"/>
                <a:gd name="T52" fmla="*/ 278 w 291"/>
                <a:gd name="T53" fmla="*/ 171 h 179"/>
                <a:gd name="T54" fmla="*/ 283 w 291"/>
                <a:gd name="T55" fmla="*/ 167 h 179"/>
                <a:gd name="T56" fmla="*/ 287 w 291"/>
                <a:gd name="T57" fmla="*/ 160 h 179"/>
                <a:gd name="T58" fmla="*/ 287 w 291"/>
                <a:gd name="T59" fmla="*/ 160 h 179"/>
                <a:gd name="T60" fmla="*/ 289 w 291"/>
                <a:gd name="T61" fmla="*/ 155 h 179"/>
                <a:gd name="T62" fmla="*/ 291 w 291"/>
                <a:gd name="T63" fmla="*/ 148 h 179"/>
                <a:gd name="T64" fmla="*/ 291 w 291"/>
                <a:gd name="T65" fmla="*/ 142 h 179"/>
                <a:gd name="T66" fmla="*/ 289 w 291"/>
                <a:gd name="T67" fmla="*/ 135 h 179"/>
                <a:gd name="T68" fmla="*/ 287 w 291"/>
                <a:gd name="T69" fmla="*/ 129 h 179"/>
                <a:gd name="T70" fmla="*/ 283 w 291"/>
                <a:gd name="T71" fmla="*/ 125 h 179"/>
                <a:gd name="T72" fmla="*/ 278 w 291"/>
                <a:gd name="T73" fmla="*/ 119 h 179"/>
                <a:gd name="T74" fmla="*/ 273 w 291"/>
                <a:gd name="T75" fmla="*/ 116 h 179"/>
                <a:gd name="T76" fmla="*/ 49 w 291"/>
                <a:gd name="T77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179">
                  <a:moveTo>
                    <a:pt x="49" y="4"/>
                  </a:moveTo>
                  <a:lnTo>
                    <a:pt x="49" y="4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8" y="63"/>
                  </a:lnTo>
                  <a:lnTo>
                    <a:pt x="240" y="174"/>
                  </a:lnTo>
                  <a:lnTo>
                    <a:pt x="240" y="174"/>
                  </a:lnTo>
                  <a:lnTo>
                    <a:pt x="247" y="177"/>
                  </a:lnTo>
                  <a:lnTo>
                    <a:pt x="254" y="179"/>
                  </a:lnTo>
                  <a:lnTo>
                    <a:pt x="260" y="179"/>
                  </a:lnTo>
                  <a:lnTo>
                    <a:pt x="267" y="176"/>
                  </a:lnTo>
                  <a:lnTo>
                    <a:pt x="273" y="174"/>
                  </a:lnTo>
                  <a:lnTo>
                    <a:pt x="278" y="171"/>
                  </a:lnTo>
                  <a:lnTo>
                    <a:pt x="283" y="167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9" y="155"/>
                  </a:lnTo>
                  <a:lnTo>
                    <a:pt x="291" y="148"/>
                  </a:lnTo>
                  <a:lnTo>
                    <a:pt x="291" y="142"/>
                  </a:lnTo>
                  <a:lnTo>
                    <a:pt x="289" y="135"/>
                  </a:lnTo>
                  <a:lnTo>
                    <a:pt x="287" y="129"/>
                  </a:lnTo>
                  <a:lnTo>
                    <a:pt x="283" y="125"/>
                  </a:lnTo>
                  <a:lnTo>
                    <a:pt x="278" y="119"/>
                  </a:lnTo>
                  <a:lnTo>
                    <a:pt x="273" y="116"/>
                  </a:lnTo>
                  <a:lnTo>
                    <a:pt x="49" y="4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946"/>
            <p:cNvSpPr>
              <a:spLocks/>
            </p:cNvSpPr>
            <p:nvPr/>
          </p:nvSpPr>
          <p:spPr bwMode="auto">
            <a:xfrm flipH="1">
              <a:off x="8209209" y="3739291"/>
              <a:ext cx="305868" cy="156004"/>
            </a:xfrm>
            <a:custGeom>
              <a:avLst/>
              <a:gdLst>
                <a:gd name="T0" fmla="*/ 49 w 291"/>
                <a:gd name="T1" fmla="*/ 4 h 179"/>
                <a:gd name="T2" fmla="*/ 49 w 291"/>
                <a:gd name="T3" fmla="*/ 4 h 179"/>
                <a:gd name="T4" fmla="*/ 44 w 291"/>
                <a:gd name="T5" fmla="*/ 1 h 179"/>
                <a:gd name="T6" fmla="*/ 37 w 291"/>
                <a:gd name="T7" fmla="*/ 0 h 179"/>
                <a:gd name="T8" fmla="*/ 30 w 291"/>
                <a:gd name="T9" fmla="*/ 0 h 179"/>
                <a:gd name="T10" fmla="*/ 24 w 291"/>
                <a:gd name="T11" fmla="*/ 1 h 179"/>
                <a:gd name="T12" fmla="*/ 18 w 291"/>
                <a:gd name="T13" fmla="*/ 4 h 179"/>
                <a:gd name="T14" fmla="*/ 12 w 291"/>
                <a:gd name="T15" fmla="*/ 8 h 179"/>
                <a:gd name="T16" fmla="*/ 7 w 291"/>
                <a:gd name="T17" fmla="*/ 12 h 179"/>
                <a:gd name="T18" fmla="*/ 3 w 291"/>
                <a:gd name="T19" fmla="*/ 18 h 179"/>
                <a:gd name="T20" fmla="*/ 3 w 291"/>
                <a:gd name="T21" fmla="*/ 18 h 179"/>
                <a:gd name="T22" fmla="*/ 1 w 291"/>
                <a:gd name="T23" fmla="*/ 24 h 179"/>
                <a:gd name="T24" fmla="*/ 0 w 291"/>
                <a:gd name="T25" fmla="*/ 31 h 179"/>
                <a:gd name="T26" fmla="*/ 0 w 291"/>
                <a:gd name="T27" fmla="*/ 37 h 179"/>
                <a:gd name="T28" fmla="*/ 1 w 291"/>
                <a:gd name="T29" fmla="*/ 44 h 179"/>
                <a:gd name="T30" fmla="*/ 3 w 291"/>
                <a:gd name="T31" fmla="*/ 49 h 179"/>
                <a:gd name="T32" fmla="*/ 7 w 291"/>
                <a:gd name="T33" fmla="*/ 54 h 179"/>
                <a:gd name="T34" fmla="*/ 12 w 291"/>
                <a:gd name="T35" fmla="*/ 59 h 179"/>
                <a:gd name="T36" fmla="*/ 18 w 291"/>
                <a:gd name="T37" fmla="*/ 63 h 179"/>
                <a:gd name="T38" fmla="*/ 240 w 291"/>
                <a:gd name="T39" fmla="*/ 174 h 179"/>
                <a:gd name="T40" fmla="*/ 240 w 291"/>
                <a:gd name="T41" fmla="*/ 174 h 179"/>
                <a:gd name="T42" fmla="*/ 247 w 291"/>
                <a:gd name="T43" fmla="*/ 177 h 179"/>
                <a:gd name="T44" fmla="*/ 254 w 291"/>
                <a:gd name="T45" fmla="*/ 179 h 179"/>
                <a:gd name="T46" fmla="*/ 260 w 291"/>
                <a:gd name="T47" fmla="*/ 179 h 179"/>
                <a:gd name="T48" fmla="*/ 267 w 291"/>
                <a:gd name="T49" fmla="*/ 176 h 179"/>
                <a:gd name="T50" fmla="*/ 273 w 291"/>
                <a:gd name="T51" fmla="*/ 174 h 179"/>
                <a:gd name="T52" fmla="*/ 278 w 291"/>
                <a:gd name="T53" fmla="*/ 171 h 179"/>
                <a:gd name="T54" fmla="*/ 283 w 291"/>
                <a:gd name="T55" fmla="*/ 167 h 179"/>
                <a:gd name="T56" fmla="*/ 287 w 291"/>
                <a:gd name="T57" fmla="*/ 160 h 179"/>
                <a:gd name="T58" fmla="*/ 287 w 291"/>
                <a:gd name="T59" fmla="*/ 160 h 179"/>
                <a:gd name="T60" fmla="*/ 289 w 291"/>
                <a:gd name="T61" fmla="*/ 155 h 179"/>
                <a:gd name="T62" fmla="*/ 291 w 291"/>
                <a:gd name="T63" fmla="*/ 148 h 179"/>
                <a:gd name="T64" fmla="*/ 291 w 291"/>
                <a:gd name="T65" fmla="*/ 142 h 179"/>
                <a:gd name="T66" fmla="*/ 289 w 291"/>
                <a:gd name="T67" fmla="*/ 135 h 179"/>
                <a:gd name="T68" fmla="*/ 287 w 291"/>
                <a:gd name="T69" fmla="*/ 129 h 179"/>
                <a:gd name="T70" fmla="*/ 283 w 291"/>
                <a:gd name="T71" fmla="*/ 125 h 179"/>
                <a:gd name="T72" fmla="*/ 278 w 291"/>
                <a:gd name="T73" fmla="*/ 119 h 179"/>
                <a:gd name="T74" fmla="*/ 273 w 291"/>
                <a:gd name="T75" fmla="*/ 116 h 179"/>
                <a:gd name="T76" fmla="*/ 49 w 291"/>
                <a:gd name="T77" fmla="*/ 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179">
                  <a:moveTo>
                    <a:pt x="49" y="4"/>
                  </a:moveTo>
                  <a:lnTo>
                    <a:pt x="49" y="4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8" y="4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8" y="63"/>
                  </a:lnTo>
                  <a:lnTo>
                    <a:pt x="240" y="174"/>
                  </a:lnTo>
                  <a:lnTo>
                    <a:pt x="240" y="174"/>
                  </a:lnTo>
                  <a:lnTo>
                    <a:pt x="247" y="177"/>
                  </a:lnTo>
                  <a:lnTo>
                    <a:pt x="254" y="179"/>
                  </a:lnTo>
                  <a:lnTo>
                    <a:pt x="260" y="179"/>
                  </a:lnTo>
                  <a:lnTo>
                    <a:pt x="267" y="176"/>
                  </a:lnTo>
                  <a:lnTo>
                    <a:pt x="273" y="174"/>
                  </a:lnTo>
                  <a:lnTo>
                    <a:pt x="278" y="171"/>
                  </a:lnTo>
                  <a:lnTo>
                    <a:pt x="283" y="167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9" y="155"/>
                  </a:lnTo>
                  <a:lnTo>
                    <a:pt x="291" y="148"/>
                  </a:lnTo>
                  <a:lnTo>
                    <a:pt x="291" y="142"/>
                  </a:lnTo>
                  <a:lnTo>
                    <a:pt x="289" y="135"/>
                  </a:lnTo>
                  <a:lnTo>
                    <a:pt x="287" y="129"/>
                  </a:lnTo>
                  <a:lnTo>
                    <a:pt x="283" y="125"/>
                  </a:lnTo>
                  <a:lnTo>
                    <a:pt x="278" y="119"/>
                  </a:lnTo>
                  <a:lnTo>
                    <a:pt x="273" y="116"/>
                  </a:lnTo>
                  <a:lnTo>
                    <a:pt x="49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947"/>
            <p:cNvSpPr>
              <a:spLocks/>
            </p:cNvSpPr>
            <p:nvPr/>
          </p:nvSpPr>
          <p:spPr bwMode="auto">
            <a:xfrm flipH="1">
              <a:off x="8327810" y="3558326"/>
              <a:ext cx="74906" cy="274567"/>
            </a:xfrm>
            <a:custGeom>
              <a:avLst/>
              <a:gdLst>
                <a:gd name="T0" fmla="*/ 0 w 69"/>
                <a:gd name="T1" fmla="*/ 274 h 307"/>
                <a:gd name="T2" fmla="*/ 0 w 69"/>
                <a:gd name="T3" fmla="*/ 274 h 307"/>
                <a:gd name="T4" fmla="*/ 0 w 69"/>
                <a:gd name="T5" fmla="*/ 280 h 307"/>
                <a:gd name="T6" fmla="*/ 2 w 69"/>
                <a:gd name="T7" fmla="*/ 287 h 307"/>
                <a:gd name="T8" fmla="*/ 5 w 69"/>
                <a:gd name="T9" fmla="*/ 292 h 307"/>
                <a:gd name="T10" fmla="*/ 10 w 69"/>
                <a:gd name="T11" fmla="*/ 298 h 307"/>
                <a:gd name="T12" fmla="*/ 14 w 69"/>
                <a:gd name="T13" fmla="*/ 302 h 307"/>
                <a:gd name="T14" fmla="*/ 20 w 69"/>
                <a:gd name="T15" fmla="*/ 305 h 307"/>
                <a:gd name="T16" fmla="*/ 27 w 69"/>
                <a:gd name="T17" fmla="*/ 306 h 307"/>
                <a:gd name="T18" fmla="*/ 33 w 69"/>
                <a:gd name="T19" fmla="*/ 307 h 307"/>
                <a:gd name="T20" fmla="*/ 33 w 69"/>
                <a:gd name="T21" fmla="*/ 307 h 307"/>
                <a:gd name="T22" fmla="*/ 40 w 69"/>
                <a:gd name="T23" fmla="*/ 306 h 307"/>
                <a:gd name="T24" fmla="*/ 47 w 69"/>
                <a:gd name="T25" fmla="*/ 305 h 307"/>
                <a:gd name="T26" fmla="*/ 52 w 69"/>
                <a:gd name="T27" fmla="*/ 302 h 307"/>
                <a:gd name="T28" fmla="*/ 58 w 69"/>
                <a:gd name="T29" fmla="*/ 298 h 307"/>
                <a:gd name="T30" fmla="*/ 63 w 69"/>
                <a:gd name="T31" fmla="*/ 293 h 307"/>
                <a:gd name="T32" fmla="*/ 66 w 69"/>
                <a:gd name="T33" fmla="*/ 287 h 307"/>
                <a:gd name="T34" fmla="*/ 68 w 69"/>
                <a:gd name="T35" fmla="*/ 282 h 307"/>
                <a:gd name="T36" fmla="*/ 68 w 69"/>
                <a:gd name="T37" fmla="*/ 274 h 307"/>
                <a:gd name="T38" fmla="*/ 69 w 69"/>
                <a:gd name="T39" fmla="*/ 33 h 307"/>
                <a:gd name="T40" fmla="*/ 69 w 69"/>
                <a:gd name="T41" fmla="*/ 33 h 307"/>
                <a:gd name="T42" fmla="*/ 69 w 69"/>
                <a:gd name="T43" fmla="*/ 26 h 307"/>
                <a:gd name="T44" fmla="*/ 67 w 69"/>
                <a:gd name="T45" fmla="*/ 20 h 307"/>
                <a:gd name="T46" fmla="*/ 64 w 69"/>
                <a:gd name="T47" fmla="*/ 14 h 307"/>
                <a:gd name="T48" fmla="*/ 59 w 69"/>
                <a:gd name="T49" fmla="*/ 9 h 307"/>
                <a:gd name="T50" fmla="*/ 55 w 69"/>
                <a:gd name="T51" fmla="*/ 5 h 307"/>
                <a:gd name="T52" fmla="*/ 49 w 69"/>
                <a:gd name="T53" fmla="*/ 2 h 307"/>
                <a:gd name="T54" fmla="*/ 42 w 69"/>
                <a:gd name="T55" fmla="*/ 0 h 307"/>
                <a:gd name="T56" fmla="*/ 36 w 69"/>
                <a:gd name="T57" fmla="*/ 0 h 307"/>
                <a:gd name="T58" fmla="*/ 36 w 69"/>
                <a:gd name="T59" fmla="*/ 0 h 307"/>
                <a:gd name="T60" fmla="*/ 28 w 69"/>
                <a:gd name="T61" fmla="*/ 0 h 307"/>
                <a:gd name="T62" fmla="*/ 22 w 69"/>
                <a:gd name="T63" fmla="*/ 2 h 307"/>
                <a:gd name="T64" fmla="*/ 15 w 69"/>
                <a:gd name="T65" fmla="*/ 5 h 307"/>
                <a:gd name="T66" fmla="*/ 11 w 69"/>
                <a:gd name="T67" fmla="*/ 9 h 307"/>
                <a:gd name="T68" fmla="*/ 6 w 69"/>
                <a:gd name="T69" fmla="*/ 14 h 307"/>
                <a:gd name="T70" fmla="*/ 3 w 69"/>
                <a:gd name="T71" fmla="*/ 19 h 307"/>
                <a:gd name="T72" fmla="*/ 1 w 69"/>
                <a:gd name="T73" fmla="*/ 26 h 307"/>
                <a:gd name="T74" fmla="*/ 1 w 69"/>
                <a:gd name="T75" fmla="*/ 32 h 307"/>
                <a:gd name="T76" fmla="*/ 0 w 69"/>
                <a:gd name="T77" fmla="*/ 27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07">
                  <a:moveTo>
                    <a:pt x="0" y="274"/>
                  </a:moveTo>
                  <a:lnTo>
                    <a:pt x="0" y="274"/>
                  </a:lnTo>
                  <a:lnTo>
                    <a:pt x="0" y="280"/>
                  </a:lnTo>
                  <a:lnTo>
                    <a:pt x="2" y="287"/>
                  </a:lnTo>
                  <a:lnTo>
                    <a:pt x="5" y="292"/>
                  </a:lnTo>
                  <a:lnTo>
                    <a:pt x="10" y="298"/>
                  </a:lnTo>
                  <a:lnTo>
                    <a:pt x="14" y="302"/>
                  </a:lnTo>
                  <a:lnTo>
                    <a:pt x="20" y="305"/>
                  </a:lnTo>
                  <a:lnTo>
                    <a:pt x="27" y="306"/>
                  </a:lnTo>
                  <a:lnTo>
                    <a:pt x="33" y="307"/>
                  </a:lnTo>
                  <a:lnTo>
                    <a:pt x="33" y="307"/>
                  </a:lnTo>
                  <a:lnTo>
                    <a:pt x="40" y="306"/>
                  </a:lnTo>
                  <a:lnTo>
                    <a:pt x="47" y="305"/>
                  </a:lnTo>
                  <a:lnTo>
                    <a:pt x="52" y="302"/>
                  </a:lnTo>
                  <a:lnTo>
                    <a:pt x="58" y="298"/>
                  </a:lnTo>
                  <a:lnTo>
                    <a:pt x="63" y="293"/>
                  </a:lnTo>
                  <a:lnTo>
                    <a:pt x="66" y="287"/>
                  </a:lnTo>
                  <a:lnTo>
                    <a:pt x="68" y="282"/>
                  </a:lnTo>
                  <a:lnTo>
                    <a:pt x="68" y="274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1" y="32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948"/>
            <p:cNvSpPr>
              <a:spLocks/>
            </p:cNvSpPr>
            <p:nvPr/>
          </p:nvSpPr>
          <p:spPr bwMode="auto">
            <a:xfrm flipH="1">
              <a:off x="8327810" y="3558326"/>
              <a:ext cx="74906" cy="274567"/>
            </a:xfrm>
            <a:custGeom>
              <a:avLst/>
              <a:gdLst>
                <a:gd name="T0" fmla="*/ 0 w 69"/>
                <a:gd name="T1" fmla="*/ 274 h 307"/>
                <a:gd name="T2" fmla="*/ 0 w 69"/>
                <a:gd name="T3" fmla="*/ 274 h 307"/>
                <a:gd name="T4" fmla="*/ 0 w 69"/>
                <a:gd name="T5" fmla="*/ 280 h 307"/>
                <a:gd name="T6" fmla="*/ 2 w 69"/>
                <a:gd name="T7" fmla="*/ 287 h 307"/>
                <a:gd name="T8" fmla="*/ 5 w 69"/>
                <a:gd name="T9" fmla="*/ 292 h 307"/>
                <a:gd name="T10" fmla="*/ 10 w 69"/>
                <a:gd name="T11" fmla="*/ 298 h 307"/>
                <a:gd name="T12" fmla="*/ 14 w 69"/>
                <a:gd name="T13" fmla="*/ 302 h 307"/>
                <a:gd name="T14" fmla="*/ 20 w 69"/>
                <a:gd name="T15" fmla="*/ 305 h 307"/>
                <a:gd name="T16" fmla="*/ 27 w 69"/>
                <a:gd name="T17" fmla="*/ 306 h 307"/>
                <a:gd name="T18" fmla="*/ 33 w 69"/>
                <a:gd name="T19" fmla="*/ 307 h 307"/>
                <a:gd name="T20" fmla="*/ 33 w 69"/>
                <a:gd name="T21" fmla="*/ 307 h 307"/>
                <a:gd name="T22" fmla="*/ 40 w 69"/>
                <a:gd name="T23" fmla="*/ 306 h 307"/>
                <a:gd name="T24" fmla="*/ 47 w 69"/>
                <a:gd name="T25" fmla="*/ 305 h 307"/>
                <a:gd name="T26" fmla="*/ 52 w 69"/>
                <a:gd name="T27" fmla="*/ 302 h 307"/>
                <a:gd name="T28" fmla="*/ 58 w 69"/>
                <a:gd name="T29" fmla="*/ 298 h 307"/>
                <a:gd name="T30" fmla="*/ 63 w 69"/>
                <a:gd name="T31" fmla="*/ 293 h 307"/>
                <a:gd name="T32" fmla="*/ 66 w 69"/>
                <a:gd name="T33" fmla="*/ 287 h 307"/>
                <a:gd name="T34" fmla="*/ 68 w 69"/>
                <a:gd name="T35" fmla="*/ 282 h 307"/>
                <a:gd name="T36" fmla="*/ 68 w 69"/>
                <a:gd name="T37" fmla="*/ 274 h 307"/>
                <a:gd name="T38" fmla="*/ 69 w 69"/>
                <a:gd name="T39" fmla="*/ 33 h 307"/>
                <a:gd name="T40" fmla="*/ 69 w 69"/>
                <a:gd name="T41" fmla="*/ 33 h 307"/>
                <a:gd name="T42" fmla="*/ 69 w 69"/>
                <a:gd name="T43" fmla="*/ 26 h 307"/>
                <a:gd name="T44" fmla="*/ 67 w 69"/>
                <a:gd name="T45" fmla="*/ 20 h 307"/>
                <a:gd name="T46" fmla="*/ 64 w 69"/>
                <a:gd name="T47" fmla="*/ 14 h 307"/>
                <a:gd name="T48" fmla="*/ 59 w 69"/>
                <a:gd name="T49" fmla="*/ 9 h 307"/>
                <a:gd name="T50" fmla="*/ 55 w 69"/>
                <a:gd name="T51" fmla="*/ 5 h 307"/>
                <a:gd name="T52" fmla="*/ 49 w 69"/>
                <a:gd name="T53" fmla="*/ 2 h 307"/>
                <a:gd name="T54" fmla="*/ 42 w 69"/>
                <a:gd name="T55" fmla="*/ 0 h 307"/>
                <a:gd name="T56" fmla="*/ 36 w 69"/>
                <a:gd name="T57" fmla="*/ 0 h 307"/>
                <a:gd name="T58" fmla="*/ 36 w 69"/>
                <a:gd name="T59" fmla="*/ 0 h 307"/>
                <a:gd name="T60" fmla="*/ 28 w 69"/>
                <a:gd name="T61" fmla="*/ 0 h 307"/>
                <a:gd name="T62" fmla="*/ 22 w 69"/>
                <a:gd name="T63" fmla="*/ 2 h 307"/>
                <a:gd name="T64" fmla="*/ 15 w 69"/>
                <a:gd name="T65" fmla="*/ 5 h 307"/>
                <a:gd name="T66" fmla="*/ 11 w 69"/>
                <a:gd name="T67" fmla="*/ 9 h 307"/>
                <a:gd name="T68" fmla="*/ 6 w 69"/>
                <a:gd name="T69" fmla="*/ 14 h 307"/>
                <a:gd name="T70" fmla="*/ 3 w 69"/>
                <a:gd name="T71" fmla="*/ 19 h 307"/>
                <a:gd name="T72" fmla="*/ 1 w 69"/>
                <a:gd name="T73" fmla="*/ 26 h 307"/>
                <a:gd name="T74" fmla="*/ 1 w 69"/>
                <a:gd name="T75" fmla="*/ 32 h 307"/>
                <a:gd name="T76" fmla="*/ 0 w 69"/>
                <a:gd name="T77" fmla="*/ 27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307">
                  <a:moveTo>
                    <a:pt x="0" y="274"/>
                  </a:moveTo>
                  <a:lnTo>
                    <a:pt x="0" y="274"/>
                  </a:lnTo>
                  <a:lnTo>
                    <a:pt x="0" y="280"/>
                  </a:lnTo>
                  <a:lnTo>
                    <a:pt x="2" y="287"/>
                  </a:lnTo>
                  <a:lnTo>
                    <a:pt x="5" y="292"/>
                  </a:lnTo>
                  <a:lnTo>
                    <a:pt x="10" y="298"/>
                  </a:lnTo>
                  <a:lnTo>
                    <a:pt x="14" y="302"/>
                  </a:lnTo>
                  <a:lnTo>
                    <a:pt x="20" y="305"/>
                  </a:lnTo>
                  <a:lnTo>
                    <a:pt x="27" y="306"/>
                  </a:lnTo>
                  <a:lnTo>
                    <a:pt x="33" y="307"/>
                  </a:lnTo>
                  <a:lnTo>
                    <a:pt x="33" y="307"/>
                  </a:lnTo>
                  <a:lnTo>
                    <a:pt x="40" y="306"/>
                  </a:lnTo>
                  <a:lnTo>
                    <a:pt x="47" y="305"/>
                  </a:lnTo>
                  <a:lnTo>
                    <a:pt x="52" y="302"/>
                  </a:lnTo>
                  <a:lnTo>
                    <a:pt x="58" y="298"/>
                  </a:lnTo>
                  <a:lnTo>
                    <a:pt x="63" y="293"/>
                  </a:lnTo>
                  <a:lnTo>
                    <a:pt x="66" y="287"/>
                  </a:lnTo>
                  <a:lnTo>
                    <a:pt x="68" y="282"/>
                  </a:lnTo>
                  <a:lnTo>
                    <a:pt x="68" y="274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5" y="5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6" y="14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1" y="32"/>
                  </a:lnTo>
                  <a:lnTo>
                    <a:pt x="0" y="2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949"/>
            <p:cNvSpPr>
              <a:spLocks/>
            </p:cNvSpPr>
            <p:nvPr/>
          </p:nvSpPr>
          <p:spPr bwMode="auto">
            <a:xfrm flipH="1">
              <a:off x="8446412" y="3296239"/>
              <a:ext cx="106117" cy="243366"/>
            </a:xfrm>
            <a:custGeom>
              <a:avLst/>
              <a:gdLst>
                <a:gd name="T0" fmla="*/ 0 w 102"/>
                <a:gd name="T1" fmla="*/ 276 h 276"/>
                <a:gd name="T2" fmla="*/ 0 w 102"/>
                <a:gd name="T3" fmla="*/ 276 h 276"/>
                <a:gd name="T4" fmla="*/ 7 w 102"/>
                <a:gd name="T5" fmla="*/ 272 h 276"/>
                <a:gd name="T6" fmla="*/ 13 w 102"/>
                <a:gd name="T7" fmla="*/ 265 h 276"/>
                <a:gd name="T8" fmla="*/ 21 w 102"/>
                <a:gd name="T9" fmla="*/ 257 h 276"/>
                <a:gd name="T10" fmla="*/ 28 w 102"/>
                <a:gd name="T11" fmla="*/ 245 h 276"/>
                <a:gd name="T12" fmla="*/ 31 w 102"/>
                <a:gd name="T13" fmla="*/ 237 h 276"/>
                <a:gd name="T14" fmla="*/ 35 w 102"/>
                <a:gd name="T15" fmla="*/ 228 h 276"/>
                <a:gd name="T16" fmla="*/ 37 w 102"/>
                <a:gd name="T17" fmla="*/ 219 h 276"/>
                <a:gd name="T18" fmla="*/ 39 w 102"/>
                <a:gd name="T19" fmla="*/ 208 h 276"/>
                <a:gd name="T20" fmla="*/ 39 w 102"/>
                <a:gd name="T21" fmla="*/ 196 h 276"/>
                <a:gd name="T22" fmla="*/ 39 w 102"/>
                <a:gd name="T23" fmla="*/ 183 h 276"/>
                <a:gd name="T24" fmla="*/ 39 w 102"/>
                <a:gd name="T25" fmla="*/ 183 h 276"/>
                <a:gd name="T26" fmla="*/ 39 w 102"/>
                <a:gd name="T27" fmla="*/ 132 h 276"/>
                <a:gd name="T28" fmla="*/ 39 w 102"/>
                <a:gd name="T29" fmla="*/ 89 h 276"/>
                <a:gd name="T30" fmla="*/ 40 w 102"/>
                <a:gd name="T31" fmla="*/ 48 h 276"/>
                <a:gd name="T32" fmla="*/ 40 w 102"/>
                <a:gd name="T33" fmla="*/ 48 h 276"/>
                <a:gd name="T34" fmla="*/ 40 w 102"/>
                <a:gd name="T35" fmla="*/ 42 h 276"/>
                <a:gd name="T36" fmla="*/ 40 w 102"/>
                <a:gd name="T37" fmla="*/ 34 h 276"/>
                <a:gd name="T38" fmla="*/ 43 w 102"/>
                <a:gd name="T39" fmla="*/ 25 h 276"/>
                <a:gd name="T40" fmla="*/ 46 w 102"/>
                <a:gd name="T41" fmla="*/ 17 h 276"/>
                <a:gd name="T42" fmla="*/ 48 w 102"/>
                <a:gd name="T43" fmla="*/ 12 h 276"/>
                <a:gd name="T44" fmla="*/ 52 w 102"/>
                <a:gd name="T45" fmla="*/ 9 h 276"/>
                <a:gd name="T46" fmla="*/ 55 w 102"/>
                <a:gd name="T47" fmla="*/ 6 h 276"/>
                <a:gd name="T48" fmla="*/ 58 w 102"/>
                <a:gd name="T49" fmla="*/ 3 h 276"/>
                <a:gd name="T50" fmla="*/ 64 w 102"/>
                <a:gd name="T51" fmla="*/ 2 h 276"/>
                <a:gd name="T52" fmla="*/ 70 w 102"/>
                <a:gd name="T53" fmla="*/ 1 h 276"/>
                <a:gd name="T54" fmla="*/ 70 w 102"/>
                <a:gd name="T55" fmla="*/ 1 h 276"/>
                <a:gd name="T56" fmla="*/ 80 w 102"/>
                <a:gd name="T57" fmla="*/ 0 h 276"/>
                <a:gd name="T58" fmla="*/ 83 w 102"/>
                <a:gd name="T59" fmla="*/ 1 h 276"/>
                <a:gd name="T60" fmla="*/ 86 w 102"/>
                <a:gd name="T61" fmla="*/ 2 h 276"/>
                <a:gd name="T62" fmla="*/ 90 w 102"/>
                <a:gd name="T63" fmla="*/ 4 h 276"/>
                <a:gd name="T64" fmla="*/ 92 w 102"/>
                <a:gd name="T65" fmla="*/ 6 h 276"/>
                <a:gd name="T66" fmla="*/ 95 w 102"/>
                <a:gd name="T67" fmla="*/ 11 h 276"/>
                <a:gd name="T68" fmla="*/ 96 w 102"/>
                <a:gd name="T69" fmla="*/ 18 h 276"/>
                <a:gd name="T70" fmla="*/ 98 w 102"/>
                <a:gd name="T71" fmla="*/ 28 h 276"/>
                <a:gd name="T72" fmla="*/ 99 w 102"/>
                <a:gd name="T73" fmla="*/ 48 h 276"/>
                <a:gd name="T74" fmla="*/ 99 w 102"/>
                <a:gd name="T75" fmla="*/ 48 h 276"/>
                <a:gd name="T76" fmla="*/ 101 w 102"/>
                <a:gd name="T77" fmla="*/ 82 h 276"/>
                <a:gd name="T78" fmla="*/ 102 w 102"/>
                <a:gd name="T79" fmla="*/ 104 h 276"/>
                <a:gd name="T80" fmla="*/ 101 w 102"/>
                <a:gd name="T81" fmla="*/ 129 h 276"/>
                <a:gd name="T82" fmla="*/ 100 w 102"/>
                <a:gd name="T83" fmla="*/ 156 h 276"/>
                <a:gd name="T84" fmla="*/ 98 w 102"/>
                <a:gd name="T85" fmla="*/ 182 h 276"/>
                <a:gd name="T86" fmla="*/ 93 w 102"/>
                <a:gd name="T87" fmla="*/ 208 h 276"/>
                <a:gd name="T88" fmla="*/ 86 w 102"/>
                <a:gd name="T89" fmla="*/ 233 h 276"/>
                <a:gd name="T90" fmla="*/ 86 w 102"/>
                <a:gd name="T91" fmla="*/ 233 h 276"/>
                <a:gd name="T92" fmla="*/ 84 w 102"/>
                <a:gd name="T93" fmla="*/ 239 h 276"/>
                <a:gd name="T94" fmla="*/ 81 w 102"/>
                <a:gd name="T95" fmla="*/ 246 h 276"/>
                <a:gd name="T96" fmla="*/ 76 w 102"/>
                <a:gd name="T97" fmla="*/ 251 h 276"/>
                <a:gd name="T98" fmla="*/ 71 w 102"/>
                <a:gd name="T99" fmla="*/ 257 h 276"/>
                <a:gd name="T100" fmla="*/ 66 w 102"/>
                <a:gd name="T101" fmla="*/ 261 h 276"/>
                <a:gd name="T102" fmla="*/ 59 w 102"/>
                <a:gd name="T103" fmla="*/ 264 h 276"/>
                <a:gd name="T104" fmla="*/ 47 w 102"/>
                <a:gd name="T105" fmla="*/ 269 h 276"/>
                <a:gd name="T106" fmla="*/ 34 w 102"/>
                <a:gd name="T107" fmla="*/ 274 h 276"/>
                <a:gd name="T108" fmla="*/ 21 w 102"/>
                <a:gd name="T109" fmla="*/ 276 h 276"/>
                <a:gd name="T110" fmla="*/ 10 w 102"/>
                <a:gd name="T111" fmla="*/ 276 h 276"/>
                <a:gd name="T112" fmla="*/ 0 w 102"/>
                <a:gd name="T113" fmla="*/ 276 h 276"/>
                <a:gd name="T114" fmla="*/ 0 w 102"/>
                <a:gd name="T1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2" h="276">
                  <a:moveTo>
                    <a:pt x="0" y="276"/>
                  </a:moveTo>
                  <a:lnTo>
                    <a:pt x="0" y="276"/>
                  </a:lnTo>
                  <a:lnTo>
                    <a:pt x="7" y="272"/>
                  </a:lnTo>
                  <a:lnTo>
                    <a:pt x="13" y="265"/>
                  </a:lnTo>
                  <a:lnTo>
                    <a:pt x="21" y="257"/>
                  </a:lnTo>
                  <a:lnTo>
                    <a:pt x="28" y="245"/>
                  </a:lnTo>
                  <a:lnTo>
                    <a:pt x="31" y="237"/>
                  </a:lnTo>
                  <a:lnTo>
                    <a:pt x="35" y="228"/>
                  </a:lnTo>
                  <a:lnTo>
                    <a:pt x="37" y="219"/>
                  </a:lnTo>
                  <a:lnTo>
                    <a:pt x="39" y="208"/>
                  </a:lnTo>
                  <a:lnTo>
                    <a:pt x="39" y="196"/>
                  </a:lnTo>
                  <a:lnTo>
                    <a:pt x="39" y="183"/>
                  </a:lnTo>
                  <a:lnTo>
                    <a:pt x="39" y="183"/>
                  </a:lnTo>
                  <a:lnTo>
                    <a:pt x="39" y="132"/>
                  </a:lnTo>
                  <a:lnTo>
                    <a:pt x="39" y="8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2"/>
                  </a:lnTo>
                  <a:lnTo>
                    <a:pt x="40" y="34"/>
                  </a:lnTo>
                  <a:lnTo>
                    <a:pt x="43" y="25"/>
                  </a:lnTo>
                  <a:lnTo>
                    <a:pt x="46" y="17"/>
                  </a:lnTo>
                  <a:lnTo>
                    <a:pt x="48" y="12"/>
                  </a:lnTo>
                  <a:lnTo>
                    <a:pt x="52" y="9"/>
                  </a:lnTo>
                  <a:lnTo>
                    <a:pt x="55" y="6"/>
                  </a:lnTo>
                  <a:lnTo>
                    <a:pt x="58" y="3"/>
                  </a:lnTo>
                  <a:lnTo>
                    <a:pt x="64" y="2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2" y="6"/>
                  </a:lnTo>
                  <a:lnTo>
                    <a:pt x="95" y="11"/>
                  </a:lnTo>
                  <a:lnTo>
                    <a:pt x="96" y="18"/>
                  </a:lnTo>
                  <a:lnTo>
                    <a:pt x="98" y="28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101" y="82"/>
                  </a:lnTo>
                  <a:lnTo>
                    <a:pt x="102" y="104"/>
                  </a:lnTo>
                  <a:lnTo>
                    <a:pt x="101" y="129"/>
                  </a:lnTo>
                  <a:lnTo>
                    <a:pt x="100" y="156"/>
                  </a:lnTo>
                  <a:lnTo>
                    <a:pt x="98" y="182"/>
                  </a:lnTo>
                  <a:lnTo>
                    <a:pt x="93" y="208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4" y="239"/>
                  </a:lnTo>
                  <a:lnTo>
                    <a:pt x="81" y="246"/>
                  </a:lnTo>
                  <a:lnTo>
                    <a:pt x="76" y="251"/>
                  </a:lnTo>
                  <a:lnTo>
                    <a:pt x="71" y="257"/>
                  </a:lnTo>
                  <a:lnTo>
                    <a:pt x="66" y="261"/>
                  </a:lnTo>
                  <a:lnTo>
                    <a:pt x="59" y="264"/>
                  </a:lnTo>
                  <a:lnTo>
                    <a:pt x="47" y="269"/>
                  </a:lnTo>
                  <a:lnTo>
                    <a:pt x="34" y="274"/>
                  </a:lnTo>
                  <a:lnTo>
                    <a:pt x="21" y="276"/>
                  </a:lnTo>
                  <a:lnTo>
                    <a:pt x="10" y="276"/>
                  </a:lnTo>
                  <a:lnTo>
                    <a:pt x="0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950"/>
            <p:cNvSpPr>
              <a:spLocks/>
            </p:cNvSpPr>
            <p:nvPr/>
          </p:nvSpPr>
          <p:spPr bwMode="auto">
            <a:xfrm flipH="1">
              <a:off x="8090607" y="3508405"/>
              <a:ext cx="555556" cy="199685"/>
            </a:xfrm>
            <a:custGeom>
              <a:avLst/>
              <a:gdLst>
                <a:gd name="T0" fmla="*/ 224 w 532"/>
                <a:gd name="T1" fmla="*/ 221 h 221"/>
                <a:gd name="T2" fmla="*/ 195 w 532"/>
                <a:gd name="T3" fmla="*/ 214 h 221"/>
                <a:gd name="T4" fmla="*/ 162 w 532"/>
                <a:gd name="T5" fmla="*/ 205 h 221"/>
                <a:gd name="T6" fmla="*/ 127 w 532"/>
                <a:gd name="T7" fmla="*/ 191 h 221"/>
                <a:gd name="T8" fmla="*/ 92 w 532"/>
                <a:gd name="T9" fmla="*/ 174 h 221"/>
                <a:gd name="T10" fmla="*/ 61 w 532"/>
                <a:gd name="T11" fmla="*/ 156 h 221"/>
                <a:gd name="T12" fmla="*/ 34 w 532"/>
                <a:gd name="T13" fmla="*/ 137 h 221"/>
                <a:gd name="T14" fmla="*/ 15 w 532"/>
                <a:gd name="T15" fmla="*/ 117 h 221"/>
                <a:gd name="T16" fmla="*/ 6 w 532"/>
                <a:gd name="T17" fmla="*/ 99 h 221"/>
                <a:gd name="T18" fmla="*/ 1 w 532"/>
                <a:gd name="T19" fmla="*/ 72 h 221"/>
                <a:gd name="T20" fmla="*/ 0 w 532"/>
                <a:gd name="T21" fmla="*/ 54 h 221"/>
                <a:gd name="T22" fmla="*/ 7 w 532"/>
                <a:gd name="T23" fmla="*/ 39 h 221"/>
                <a:gd name="T24" fmla="*/ 24 w 532"/>
                <a:gd name="T25" fmla="*/ 20 h 221"/>
                <a:gd name="T26" fmla="*/ 26 w 532"/>
                <a:gd name="T27" fmla="*/ 18 h 221"/>
                <a:gd name="T28" fmla="*/ 48 w 532"/>
                <a:gd name="T29" fmla="*/ 13 h 221"/>
                <a:gd name="T30" fmla="*/ 105 w 532"/>
                <a:gd name="T31" fmla="*/ 9 h 221"/>
                <a:gd name="T32" fmla="*/ 271 w 532"/>
                <a:gd name="T33" fmla="*/ 3 h 221"/>
                <a:gd name="T34" fmla="*/ 435 w 532"/>
                <a:gd name="T35" fmla="*/ 0 h 221"/>
                <a:gd name="T36" fmla="*/ 505 w 532"/>
                <a:gd name="T37" fmla="*/ 3 h 221"/>
                <a:gd name="T38" fmla="*/ 512 w 532"/>
                <a:gd name="T39" fmla="*/ 5 h 221"/>
                <a:gd name="T40" fmla="*/ 521 w 532"/>
                <a:gd name="T41" fmla="*/ 18 h 221"/>
                <a:gd name="T42" fmla="*/ 529 w 532"/>
                <a:gd name="T43" fmla="*/ 35 h 221"/>
                <a:gd name="T44" fmla="*/ 532 w 532"/>
                <a:gd name="T45" fmla="*/ 46 h 221"/>
                <a:gd name="T46" fmla="*/ 532 w 532"/>
                <a:gd name="T47" fmla="*/ 59 h 221"/>
                <a:gd name="T48" fmla="*/ 527 w 532"/>
                <a:gd name="T49" fmla="*/ 75 h 221"/>
                <a:gd name="T50" fmla="*/ 519 w 532"/>
                <a:gd name="T51" fmla="*/ 93 h 221"/>
                <a:gd name="T52" fmla="*/ 515 w 532"/>
                <a:gd name="T53" fmla="*/ 101 h 221"/>
                <a:gd name="T54" fmla="*/ 497 w 532"/>
                <a:gd name="T55" fmla="*/ 123 h 221"/>
                <a:gd name="T56" fmla="*/ 464 w 532"/>
                <a:gd name="T57" fmla="*/ 148 h 221"/>
                <a:gd name="T58" fmla="*/ 425 w 532"/>
                <a:gd name="T59" fmla="*/ 171 h 221"/>
                <a:gd name="T60" fmla="*/ 381 w 532"/>
                <a:gd name="T61" fmla="*/ 191 h 221"/>
                <a:gd name="T62" fmla="*/ 338 w 532"/>
                <a:gd name="T63" fmla="*/ 206 h 221"/>
                <a:gd name="T64" fmla="*/ 295 w 532"/>
                <a:gd name="T65" fmla="*/ 215 h 221"/>
                <a:gd name="T66" fmla="*/ 256 w 532"/>
                <a:gd name="T67" fmla="*/ 221 h 221"/>
                <a:gd name="T68" fmla="*/ 224 w 532"/>
                <a:gd name="T6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2" h="221">
                  <a:moveTo>
                    <a:pt x="224" y="221"/>
                  </a:moveTo>
                  <a:lnTo>
                    <a:pt x="224" y="221"/>
                  </a:lnTo>
                  <a:lnTo>
                    <a:pt x="211" y="219"/>
                  </a:lnTo>
                  <a:lnTo>
                    <a:pt x="195" y="214"/>
                  </a:lnTo>
                  <a:lnTo>
                    <a:pt x="178" y="210"/>
                  </a:lnTo>
                  <a:lnTo>
                    <a:pt x="162" y="205"/>
                  </a:lnTo>
                  <a:lnTo>
                    <a:pt x="145" y="198"/>
                  </a:lnTo>
                  <a:lnTo>
                    <a:pt x="127" y="191"/>
                  </a:lnTo>
                  <a:lnTo>
                    <a:pt x="109" y="183"/>
                  </a:lnTo>
                  <a:lnTo>
                    <a:pt x="92" y="174"/>
                  </a:lnTo>
                  <a:lnTo>
                    <a:pt x="75" y="166"/>
                  </a:lnTo>
                  <a:lnTo>
                    <a:pt x="61" y="156"/>
                  </a:lnTo>
                  <a:lnTo>
                    <a:pt x="46" y="146"/>
                  </a:lnTo>
                  <a:lnTo>
                    <a:pt x="34" y="137"/>
                  </a:lnTo>
                  <a:lnTo>
                    <a:pt x="24" y="127"/>
                  </a:lnTo>
                  <a:lnTo>
                    <a:pt x="15" y="117"/>
                  </a:lnTo>
                  <a:lnTo>
                    <a:pt x="9" y="107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1" y="72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7" y="39"/>
                  </a:lnTo>
                  <a:lnTo>
                    <a:pt x="13" y="3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48" y="13"/>
                  </a:lnTo>
                  <a:lnTo>
                    <a:pt x="74" y="11"/>
                  </a:lnTo>
                  <a:lnTo>
                    <a:pt x="105" y="9"/>
                  </a:lnTo>
                  <a:lnTo>
                    <a:pt x="183" y="5"/>
                  </a:lnTo>
                  <a:lnTo>
                    <a:pt x="271" y="3"/>
                  </a:lnTo>
                  <a:lnTo>
                    <a:pt x="359" y="0"/>
                  </a:lnTo>
                  <a:lnTo>
                    <a:pt x="435" y="0"/>
                  </a:lnTo>
                  <a:lnTo>
                    <a:pt x="489" y="2"/>
                  </a:lnTo>
                  <a:lnTo>
                    <a:pt x="505" y="3"/>
                  </a:lnTo>
                  <a:lnTo>
                    <a:pt x="509" y="4"/>
                  </a:lnTo>
                  <a:lnTo>
                    <a:pt x="512" y="5"/>
                  </a:lnTo>
                  <a:lnTo>
                    <a:pt x="512" y="5"/>
                  </a:lnTo>
                  <a:lnTo>
                    <a:pt x="521" y="18"/>
                  </a:lnTo>
                  <a:lnTo>
                    <a:pt x="525" y="25"/>
                  </a:lnTo>
                  <a:lnTo>
                    <a:pt x="529" y="35"/>
                  </a:lnTo>
                  <a:lnTo>
                    <a:pt x="531" y="40"/>
                  </a:lnTo>
                  <a:lnTo>
                    <a:pt x="532" y="46"/>
                  </a:lnTo>
                  <a:lnTo>
                    <a:pt x="532" y="52"/>
                  </a:lnTo>
                  <a:lnTo>
                    <a:pt x="532" y="59"/>
                  </a:lnTo>
                  <a:lnTo>
                    <a:pt x="529" y="66"/>
                  </a:lnTo>
                  <a:lnTo>
                    <a:pt x="527" y="75"/>
                  </a:lnTo>
                  <a:lnTo>
                    <a:pt x="524" y="84"/>
                  </a:lnTo>
                  <a:lnTo>
                    <a:pt x="519" y="93"/>
                  </a:lnTo>
                  <a:lnTo>
                    <a:pt x="519" y="93"/>
                  </a:lnTo>
                  <a:lnTo>
                    <a:pt x="515" y="101"/>
                  </a:lnTo>
                  <a:lnTo>
                    <a:pt x="509" y="108"/>
                  </a:lnTo>
                  <a:lnTo>
                    <a:pt x="497" y="123"/>
                  </a:lnTo>
                  <a:lnTo>
                    <a:pt x="481" y="135"/>
                  </a:lnTo>
                  <a:lnTo>
                    <a:pt x="464" y="148"/>
                  </a:lnTo>
                  <a:lnTo>
                    <a:pt x="445" y="160"/>
                  </a:lnTo>
                  <a:lnTo>
                    <a:pt x="425" y="171"/>
                  </a:lnTo>
                  <a:lnTo>
                    <a:pt x="404" y="182"/>
                  </a:lnTo>
                  <a:lnTo>
                    <a:pt x="381" y="191"/>
                  </a:lnTo>
                  <a:lnTo>
                    <a:pt x="360" y="198"/>
                  </a:lnTo>
                  <a:lnTo>
                    <a:pt x="338" y="206"/>
                  </a:lnTo>
                  <a:lnTo>
                    <a:pt x="315" y="211"/>
                  </a:lnTo>
                  <a:lnTo>
                    <a:pt x="295" y="215"/>
                  </a:lnTo>
                  <a:lnTo>
                    <a:pt x="275" y="219"/>
                  </a:lnTo>
                  <a:lnTo>
                    <a:pt x="256" y="221"/>
                  </a:lnTo>
                  <a:lnTo>
                    <a:pt x="239" y="221"/>
                  </a:lnTo>
                  <a:lnTo>
                    <a:pt x="224" y="221"/>
                  </a:lnTo>
                  <a:lnTo>
                    <a:pt x="224" y="221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51"/>
            <p:cNvSpPr>
              <a:spLocks/>
            </p:cNvSpPr>
            <p:nvPr/>
          </p:nvSpPr>
          <p:spPr bwMode="auto">
            <a:xfrm flipH="1">
              <a:off x="8103091" y="3421042"/>
              <a:ext cx="536829" cy="249606"/>
            </a:xfrm>
            <a:custGeom>
              <a:avLst/>
              <a:gdLst>
                <a:gd name="T0" fmla="*/ 218 w 516"/>
                <a:gd name="T1" fmla="*/ 284 h 285"/>
                <a:gd name="T2" fmla="*/ 150 w 516"/>
                <a:gd name="T3" fmla="*/ 257 h 285"/>
                <a:gd name="T4" fmla="*/ 89 w 516"/>
                <a:gd name="T5" fmla="*/ 228 h 285"/>
                <a:gd name="T6" fmla="*/ 51 w 516"/>
                <a:gd name="T7" fmla="*/ 207 h 285"/>
                <a:gd name="T8" fmla="*/ 20 w 516"/>
                <a:gd name="T9" fmla="*/ 185 h 285"/>
                <a:gd name="T10" fmla="*/ 5 w 516"/>
                <a:gd name="T11" fmla="*/ 167 h 285"/>
                <a:gd name="T12" fmla="*/ 1 w 516"/>
                <a:gd name="T13" fmla="*/ 156 h 285"/>
                <a:gd name="T14" fmla="*/ 0 w 516"/>
                <a:gd name="T15" fmla="*/ 151 h 285"/>
                <a:gd name="T16" fmla="*/ 3 w 516"/>
                <a:gd name="T17" fmla="*/ 140 h 285"/>
                <a:gd name="T18" fmla="*/ 11 w 516"/>
                <a:gd name="T19" fmla="*/ 128 h 285"/>
                <a:gd name="T20" fmla="*/ 24 w 516"/>
                <a:gd name="T21" fmla="*/ 115 h 285"/>
                <a:gd name="T22" fmla="*/ 61 w 516"/>
                <a:gd name="T23" fmla="*/ 90 h 285"/>
                <a:gd name="T24" fmla="*/ 110 w 516"/>
                <a:gd name="T25" fmla="*/ 64 h 285"/>
                <a:gd name="T26" fmla="*/ 162 w 516"/>
                <a:gd name="T27" fmla="*/ 40 h 285"/>
                <a:gd name="T28" fmla="*/ 216 w 516"/>
                <a:gd name="T29" fmla="*/ 20 h 285"/>
                <a:gd name="T30" fmla="*/ 263 w 516"/>
                <a:gd name="T31" fmla="*/ 6 h 285"/>
                <a:gd name="T32" fmla="*/ 298 w 516"/>
                <a:gd name="T33" fmla="*/ 0 h 285"/>
                <a:gd name="T34" fmla="*/ 310 w 516"/>
                <a:gd name="T35" fmla="*/ 0 h 285"/>
                <a:gd name="T36" fmla="*/ 335 w 516"/>
                <a:gd name="T37" fmla="*/ 5 h 285"/>
                <a:gd name="T38" fmla="*/ 368 w 516"/>
                <a:gd name="T39" fmla="*/ 18 h 285"/>
                <a:gd name="T40" fmla="*/ 405 w 516"/>
                <a:gd name="T41" fmla="*/ 34 h 285"/>
                <a:gd name="T42" fmla="*/ 442 w 516"/>
                <a:gd name="T43" fmla="*/ 55 h 285"/>
                <a:gd name="T44" fmla="*/ 475 w 516"/>
                <a:gd name="T45" fmla="*/ 78 h 285"/>
                <a:gd name="T46" fmla="*/ 501 w 516"/>
                <a:gd name="T47" fmla="*/ 101 h 285"/>
                <a:gd name="T48" fmla="*/ 512 w 516"/>
                <a:gd name="T49" fmla="*/ 119 h 285"/>
                <a:gd name="T50" fmla="*/ 516 w 516"/>
                <a:gd name="T51" fmla="*/ 131 h 285"/>
                <a:gd name="T52" fmla="*/ 516 w 516"/>
                <a:gd name="T53" fmla="*/ 140 h 285"/>
                <a:gd name="T54" fmla="*/ 513 w 516"/>
                <a:gd name="T55" fmla="*/ 146 h 285"/>
                <a:gd name="T56" fmla="*/ 491 w 516"/>
                <a:gd name="T57" fmla="*/ 176 h 285"/>
                <a:gd name="T58" fmla="*/ 461 w 516"/>
                <a:gd name="T59" fmla="*/ 204 h 285"/>
                <a:gd name="T60" fmla="*/ 423 w 516"/>
                <a:gd name="T61" fmla="*/ 229 h 285"/>
                <a:gd name="T62" fmla="*/ 381 w 516"/>
                <a:gd name="T63" fmla="*/ 250 h 285"/>
                <a:gd name="T64" fmla="*/ 338 w 516"/>
                <a:gd name="T65" fmla="*/ 268 h 285"/>
                <a:gd name="T66" fmla="*/ 295 w 516"/>
                <a:gd name="T67" fmla="*/ 278 h 285"/>
                <a:gd name="T68" fmla="*/ 254 w 516"/>
                <a:gd name="T69" fmla="*/ 285 h 285"/>
                <a:gd name="T70" fmla="*/ 218 w 516"/>
                <a:gd name="T71" fmla="*/ 28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6" h="285">
                  <a:moveTo>
                    <a:pt x="218" y="284"/>
                  </a:moveTo>
                  <a:lnTo>
                    <a:pt x="218" y="284"/>
                  </a:lnTo>
                  <a:lnTo>
                    <a:pt x="185" y="271"/>
                  </a:lnTo>
                  <a:lnTo>
                    <a:pt x="150" y="257"/>
                  </a:lnTo>
                  <a:lnTo>
                    <a:pt x="110" y="239"/>
                  </a:lnTo>
                  <a:lnTo>
                    <a:pt x="89" y="228"/>
                  </a:lnTo>
                  <a:lnTo>
                    <a:pt x="69" y="218"/>
                  </a:lnTo>
                  <a:lnTo>
                    <a:pt x="51" y="207"/>
                  </a:lnTo>
                  <a:lnTo>
                    <a:pt x="34" y="195"/>
                  </a:lnTo>
                  <a:lnTo>
                    <a:pt x="20" y="185"/>
                  </a:lnTo>
                  <a:lnTo>
                    <a:pt x="10" y="173"/>
                  </a:lnTo>
                  <a:lnTo>
                    <a:pt x="5" y="167"/>
                  </a:lnTo>
                  <a:lnTo>
                    <a:pt x="2" y="162"/>
                  </a:lnTo>
                  <a:lnTo>
                    <a:pt x="1" y="156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146"/>
                  </a:lnTo>
                  <a:lnTo>
                    <a:pt x="3" y="140"/>
                  </a:lnTo>
                  <a:lnTo>
                    <a:pt x="6" y="134"/>
                  </a:lnTo>
                  <a:lnTo>
                    <a:pt x="11" y="128"/>
                  </a:lnTo>
                  <a:lnTo>
                    <a:pt x="16" y="122"/>
                  </a:lnTo>
                  <a:lnTo>
                    <a:pt x="24" y="115"/>
                  </a:lnTo>
                  <a:lnTo>
                    <a:pt x="41" y="102"/>
                  </a:lnTo>
                  <a:lnTo>
                    <a:pt x="61" y="90"/>
                  </a:lnTo>
                  <a:lnTo>
                    <a:pt x="85" y="77"/>
                  </a:lnTo>
                  <a:lnTo>
                    <a:pt x="110" y="64"/>
                  </a:lnTo>
                  <a:lnTo>
                    <a:pt x="135" y="52"/>
                  </a:lnTo>
                  <a:lnTo>
                    <a:pt x="162" y="40"/>
                  </a:lnTo>
                  <a:lnTo>
                    <a:pt x="189" y="30"/>
                  </a:lnTo>
                  <a:lnTo>
                    <a:pt x="216" y="20"/>
                  </a:lnTo>
                  <a:lnTo>
                    <a:pt x="240" y="13"/>
                  </a:lnTo>
                  <a:lnTo>
                    <a:pt x="263" y="6"/>
                  </a:lnTo>
                  <a:lnTo>
                    <a:pt x="282" y="2"/>
                  </a:lnTo>
                  <a:lnTo>
                    <a:pt x="298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22" y="2"/>
                  </a:lnTo>
                  <a:lnTo>
                    <a:pt x="335" y="5"/>
                  </a:lnTo>
                  <a:lnTo>
                    <a:pt x="351" y="11"/>
                  </a:lnTo>
                  <a:lnTo>
                    <a:pt x="368" y="18"/>
                  </a:lnTo>
                  <a:lnTo>
                    <a:pt x="387" y="26"/>
                  </a:lnTo>
                  <a:lnTo>
                    <a:pt x="405" y="34"/>
                  </a:lnTo>
                  <a:lnTo>
                    <a:pt x="424" y="44"/>
                  </a:lnTo>
                  <a:lnTo>
                    <a:pt x="442" y="55"/>
                  </a:lnTo>
                  <a:lnTo>
                    <a:pt x="460" y="67"/>
                  </a:lnTo>
                  <a:lnTo>
                    <a:pt x="475" y="78"/>
                  </a:lnTo>
                  <a:lnTo>
                    <a:pt x="490" y="90"/>
                  </a:lnTo>
                  <a:lnTo>
                    <a:pt x="501" y="101"/>
                  </a:lnTo>
                  <a:lnTo>
                    <a:pt x="510" y="113"/>
                  </a:lnTo>
                  <a:lnTo>
                    <a:pt x="512" y="119"/>
                  </a:lnTo>
                  <a:lnTo>
                    <a:pt x="515" y="124"/>
                  </a:lnTo>
                  <a:lnTo>
                    <a:pt x="516" y="131"/>
                  </a:lnTo>
                  <a:lnTo>
                    <a:pt x="516" y="136"/>
                  </a:lnTo>
                  <a:lnTo>
                    <a:pt x="516" y="140"/>
                  </a:lnTo>
                  <a:lnTo>
                    <a:pt x="513" y="146"/>
                  </a:lnTo>
                  <a:lnTo>
                    <a:pt x="513" y="146"/>
                  </a:lnTo>
                  <a:lnTo>
                    <a:pt x="503" y="161"/>
                  </a:lnTo>
                  <a:lnTo>
                    <a:pt x="491" y="176"/>
                  </a:lnTo>
                  <a:lnTo>
                    <a:pt x="476" y="190"/>
                  </a:lnTo>
                  <a:lnTo>
                    <a:pt x="461" y="204"/>
                  </a:lnTo>
                  <a:lnTo>
                    <a:pt x="443" y="217"/>
                  </a:lnTo>
                  <a:lnTo>
                    <a:pt x="423" y="229"/>
                  </a:lnTo>
                  <a:lnTo>
                    <a:pt x="402" y="240"/>
                  </a:lnTo>
                  <a:lnTo>
                    <a:pt x="381" y="250"/>
                  </a:lnTo>
                  <a:lnTo>
                    <a:pt x="360" y="259"/>
                  </a:lnTo>
                  <a:lnTo>
                    <a:pt x="338" y="268"/>
                  </a:lnTo>
                  <a:lnTo>
                    <a:pt x="316" y="274"/>
                  </a:lnTo>
                  <a:lnTo>
                    <a:pt x="295" y="278"/>
                  </a:lnTo>
                  <a:lnTo>
                    <a:pt x="274" y="283"/>
                  </a:lnTo>
                  <a:lnTo>
                    <a:pt x="254" y="285"/>
                  </a:lnTo>
                  <a:lnTo>
                    <a:pt x="236" y="285"/>
                  </a:lnTo>
                  <a:lnTo>
                    <a:pt x="218" y="284"/>
                  </a:lnTo>
                  <a:lnTo>
                    <a:pt x="218" y="284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52"/>
            <p:cNvSpPr>
              <a:spLocks/>
            </p:cNvSpPr>
            <p:nvPr/>
          </p:nvSpPr>
          <p:spPr bwMode="auto">
            <a:xfrm flipH="1">
              <a:off x="8315326" y="3152716"/>
              <a:ext cx="368290" cy="268327"/>
            </a:xfrm>
            <a:custGeom>
              <a:avLst/>
              <a:gdLst>
                <a:gd name="T0" fmla="*/ 28 w 355"/>
                <a:gd name="T1" fmla="*/ 113 h 300"/>
                <a:gd name="T2" fmla="*/ 43 w 355"/>
                <a:gd name="T3" fmla="*/ 99 h 300"/>
                <a:gd name="T4" fmla="*/ 67 w 355"/>
                <a:gd name="T5" fmla="*/ 82 h 300"/>
                <a:gd name="T6" fmla="*/ 138 w 355"/>
                <a:gd name="T7" fmla="*/ 42 h 300"/>
                <a:gd name="T8" fmla="*/ 178 w 355"/>
                <a:gd name="T9" fmla="*/ 25 h 300"/>
                <a:gd name="T10" fmla="*/ 218 w 355"/>
                <a:gd name="T11" fmla="*/ 11 h 300"/>
                <a:gd name="T12" fmla="*/ 252 w 355"/>
                <a:gd name="T13" fmla="*/ 2 h 300"/>
                <a:gd name="T14" fmla="*/ 279 w 355"/>
                <a:gd name="T15" fmla="*/ 0 h 300"/>
                <a:gd name="T16" fmla="*/ 297 w 355"/>
                <a:gd name="T17" fmla="*/ 1 h 300"/>
                <a:gd name="T18" fmla="*/ 316 w 355"/>
                <a:gd name="T19" fmla="*/ 6 h 300"/>
                <a:gd name="T20" fmla="*/ 336 w 355"/>
                <a:gd name="T21" fmla="*/ 18 h 300"/>
                <a:gd name="T22" fmla="*/ 351 w 355"/>
                <a:gd name="T23" fmla="*/ 42 h 300"/>
                <a:gd name="T24" fmla="*/ 353 w 355"/>
                <a:gd name="T25" fmla="*/ 48 h 300"/>
                <a:gd name="T26" fmla="*/ 355 w 355"/>
                <a:gd name="T27" fmla="*/ 62 h 300"/>
                <a:gd name="T28" fmla="*/ 350 w 355"/>
                <a:gd name="T29" fmla="*/ 90 h 300"/>
                <a:gd name="T30" fmla="*/ 336 w 355"/>
                <a:gd name="T31" fmla="*/ 133 h 300"/>
                <a:gd name="T32" fmla="*/ 315 w 355"/>
                <a:gd name="T33" fmla="*/ 176 h 300"/>
                <a:gd name="T34" fmla="*/ 304 w 355"/>
                <a:gd name="T35" fmla="*/ 194 h 300"/>
                <a:gd name="T36" fmla="*/ 288 w 355"/>
                <a:gd name="T37" fmla="*/ 214 h 300"/>
                <a:gd name="T38" fmla="*/ 265 w 355"/>
                <a:gd name="T39" fmla="*/ 233 h 300"/>
                <a:gd name="T40" fmla="*/ 236 w 355"/>
                <a:gd name="T41" fmla="*/ 252 h 300"/>
                <a:gd name="T42" fmla="*/ 203 w 355"/>
                <a:gd name="T43" fmla="*/ 270 h 300"/>
                <a:gd name="T44" fmla="*/ 167 w 355"/>
                <a:gd name="T45" fmla="*/ 284 h 300"/>
                <a:gd name="T46" fmla="*/ 131 w 355"/>
                <a:gd name="T47" fmla="*/ 295 h 300"/>
                <a:gd name="T48" fmla="*/ 97 w 355"/>
                <a:gd name="T49" fmla="*/ 300 h 300"/>
                <a:gd name="T50" fmla="*/ 64 w 355"/>
                <a:gd name="T51" fmla="*/ 298 h 300"/>
                <a:gd name="T52" fmla="*/ 48 w 355"/>
                <a:gd name="T53" fmla="*/ 295 h 300"/>
                <a:gd name="T54" fmla="*/ 28 w 355"/>
                <a:gd name="T55" fmla="*/ 287 h 300"/>
                <a:gd name="T56" fmla="*/ 16 w 355"/>
                <a:gd name="T57" fmla="*/ 277 h 300"/>
                <a:gd name="T58" fmla="*/ 10 w 355"/>
                <a:gd name="T59" fmla="*/ 268 h 300"/>
                <a:gd name="T60" fmla="*/ 8 w 355"/>
                <a:gd name="T61" fmla="*/ 262 h 300"/>
                <a:gd name="T62" fmla="*/ 2 w 355"/>
                <a:gd name="T63" fmla="*/ 245 h 300"/>
                <a:gd name="T64" fmla="*/ 0 w 355"/>
                <a:gd name="T65" fmla="*/ 224 h 300"/>
                <a:gd name="T66" fmla="*/ 0 w 355"/>
                <a:gd name="T67" fmla="*/ 204 h 300"/>
                <a:gd name="T68" fmla="*/ 9 w 355"/>
                <a:gd name="T69" fmla="*/ 162 h 300"/>
                <a:gd name="T70" fmla="*/ 21 w 355"/>
                <a:gd name="T71" fmla="*/ 126 h 300"/>
                <a:gd name="T72" fmla="*/ 28 w 355"/>
                <a:gd name="T73" fmla="*/ 11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00">
                  <a:moveTo>
                    <a:pt x="28" y="113"/>
                  </a:moveTo>
                  <a:lnTo>
                    <a:pt x="28" y="113"/>
                  </a:lnTo>
                  <a:lnTo>
                    <a:pt x="34" y="107"/>
                  </a:lnTo>
                  <a:lnTo>
                    <a:pt x="43" y="99"/>
                  </a:lnTo>
                  <a:lnTo>
                    <a:pt x="54" y="90"/>
                  </a:lnTo>
                  <a:lnTo>
                    <a:pt x="67" y="82"/>
                  </a:lnTo>
                  <a:lnTo>
                    <a:pt x="100" y="62"/>
                  </a:lnTo>
                  <a:lnTo>
                    <a:pt x="138" y="42"/>
                  </a:lnTo>
                  <a:lnTo>
                    <a:pt x="158" y="33"/>
                  </a:lnTo>
                  <a:lnTo>
                    <a:pt x="178" y="25"/>
                  </a:lnTo>
                  <a:lnTo>
                    <a:pt x="199" y="17"/>
                  </a:lnTo>
                  <a:lnTo>
                    <a:pt x="218" y="11"/>
                  </a:lnTo>
                  <a:lnTo>
                    <a:pt x="236" y="5"/>
                  </a:lnTo>
                  <a:lnTo>
                    <a:pt x="252" y="2"/>
                  </a:lnTo>
                  <a:lnTo>
                    <a:pt x="267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97" y="1"/>
                  </a:lnTo>
                  <a:lnTo>
                    <a:pt x="307" y="3"/>
                  </a:lnTo>
                  <a:lnTo>
                    <a:pt x="316" y="6"/>
                  </a:lnTo>
                  <a:lnTo>
                    <a:pt x="327" y="11"/>
                  </a:lnTo>
                  <a:lnTo>
                    <a:pt x="336" y="18"/>
                  </a:lnTo>
                  <a:lnTo>
                    <a:pt x="343" y="29"/>
                  </a:lnTo>
                  <a:lnTo>
                    <a:pt x="351" y="42"/>
                  </a:lnTo>
                  <a:lnTo>
                    <a:pt x="351" y="42"/>
                  </a:lnTo>
                  <a:lnTo>
                    <a:pt x="353" y="48"/>
                  </a:lnTo>
                  <a:lnTo>
                    <a:pt x="355" y="55"/>
                  </a:lnTo>
                  <a:lnTo>
                    <a:pt x="355" y="62"/>
                  </a:lnTo>
                  <a:lnTo>
                    <a:pt x="355" y="71"/>
                  </a:lnTo>
                  <a:lnTo>
                    <a:pt x="350" y="90"/>
                  </a:lnTo>
                  <a:lnTo>
                    <a:pt x="344" y="111"/>
                  </a:lnTo>
                  <a:lnTo>
                    <a:pt x="336" y="133"/>
                  </a:lnTo>
                  <a:lnTo>
                    <a:pt x="325" y="154"/>
                  </a:lnTo>
                  <a:lnTo>
                    <a:pt x="315" y="176"/>
                  </a:lnTo>
                  <a:lnTo>
                    <a:pt x="304" y="194"/>
                  </a:lnTo>
                  <a:lnTo>
                    <a:pt x="304" y="194"/>
                  </a:lnTo>
                  <a:lnTo>
                    <a:pt x="296" y="204"/>
                  </a:lnTo>
                  <a:lnTo>
                    <a:pt x="288" y="214"/>
                  </a:lnTo>
                  <a:lnTo>
                    <a:pt x="277" y="223"/>
                  </a:lnTo>
                  <a:lnTo>
                    <a:pt x="265" y="233"/>
                  </a:lnTo>
                  <a:lnTo>
                    <a:pt x="251" y="243"/>
                  </a:lnTo>
                  <a:lnTo>
                    <a:pt x="236" y="252"/>
                  </a:lnTo>
                  <a:lnTo>
                    <a:pt x="220" y="261"/>
                  </a:lnTo>
                  <a:lnTo>
                    <a:pt x="203" y="270"/>
                  </a:lnTo>
                  <a:lnTo>
                    <a:pt x="185" y="277"/>
                  </a:lnTo>
                  <a:lnTo>
                    <a:pt x="167" y="284"/>
                  </a:lnTo>
                  <a:lnTo>
                    <a:pt x="149" y="290"/>
                  </a:lnTo>
                  <a:lnTo>
                    <a:pt x="131" y="295"/>
                  </a:lnTo>
                  <a:lnTo>
                    <a:pt x="113" y="298"/>
                  </a:lnTo>
                  <a:lnTo>
                    <a:pt x="97" y="300"/>
                  </a:lnTo>
                  <a:lnTo>
                    <a:pt x="80" y="300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48" y="295"/>
                  </a:lnTo>
                  <a:lnTo>
                    <a:pt x="37" y="290"/>
                  </a:lnTo>
                  <a:lnTo>
                    <a:pt x="28" y="287"/>
                  </a:lnTo>
                  <a:lnTo>
                    <a:pt x="20" y="283"/>
                  </a:lnTo>
                  <a:lnTo>
                    <a:pt x="16" y="277"/>
                  </a:lnTo>
                  <a:lnTo>
                    <a:pt x="12" y="273"/>
                  </a:lnTo>
                  <a:lnTo>
                    <a:pt x="10" y="268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5" y="254"/>
                  </a:lnTo>
                  <a:lnTo>
                    <a:pt x="2" y="245"/>
                  </a:lnTo>
                  <a:lnTo>
                    <a:pt x="0" y="235"/>
                  </a:lnTo>
                  <a:lnTo>
                    <a:pt x="0" y="224"/>
                  </a:lnTo>
                  <a:lnTo>
                    <a:pt x="0" y="214"/>
                  </a:lnTo>
                  <a:lnTo>
                    <a:pt x="0" y="204"/>
                  </a:lnTo>
                  <a:lnTo>
                    <a:pt x="3" y="182"/>
                  </a:lnTo>
                  <a:lnTo>
                    <a:pt x="9" y="162"/>
                  </a:lnTo>
                  <a:lnTo>
                    <a:pt x="15" y="142"/>
                  </a:lnTo>
                  <a:lnTo>
                    <a:pt x="21" y="126"/>
                  </a:lnTo>
                  <a:lnTo>
                    <a:pt x="28" y="113"/>
                  </a:lnTo>
                  <a:lnTo>
                    <a:pt x="28" y="113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53"/>
            <p:cNvSpPr>
              <a:spLocks/>
            </p:cNvSpPr>
            <p:nvPr/>
          </p:nvSpPr>
          <p:spPr bwMode="auto">
            <a:xfrm flipH="1">
              <a:off x="8309084" y="3165196"/>
              <a:ext cx="349563" cy="255847"/>
            </a:xfrm>
            <a:custGeom>
              <a:avLst/>
              <a:gdLst>
                <a:gd name="T0" fmla="*/ 29 w 335"/>
                <a:gd name="T1" fmla="*/ 114 h 289"/>
                <a:gd name="T2" fmla="*/ 42 w 335"/>
                <a:gd name="T3" fmla="*/ 99 h 289"/>
                <a:gd name="T4" fmla="*/ 67 w 335"/>
                <a:gd name="T5" fmla="*/ 82 h 289"/>
                <a:gd name="T6" fmla="*/ 139 w 335"/>
                <a:gd name="T7" fmla="*/ 43 h 289"/>
                <a:gd name="T8" fmla="*/ 178 w 335"/>
                <a:gd name="T9" fmla="*/ 24 h 289"/>
                <a:gd name="T10" fmla="*/ 217 w 335"/>
                <a:gd name="T11" fmla="*/ 10 h 289"/>
                <a:gd name="T12" fmla="*/ 252 w 335"/>
                <a:gd name="T13" fmla="*/ 2 h 289"/>
                <a:gd name="T14" fmla="*/ 279 w 335"/>
                <a:gd name="T15" fmla="*/ 0 h 289"/>
                <a:gd name="T16" fmla="*/ 295 w 335"/>
                <a:gd name="T17" fmla="*/ 1 h 289"/>
                <a:gd name="T18" fmla="*/ 307 w 335"/>
                <a:gd name="T19" fmla="*/ 5 h 289"/>
                <a:gd name="T20" fmla="*/ 318 w 335"/>
                <a:gd name="T21" fmla="*/ 14 h 289"/>
                <a:gd name="T22" fmla="*/ 328 w 335"/>
                <a:gd name="T23" fmla="*/ 30 h 289"/>
                <a:gd name="T24" fmla="*/ 332 w 335"/>
                <a:gd name="T25" fmla="*/ 36 h 289"/>
                <a:gd name="T26" fmla="*/ 335 w 335"/>
                <a:gd name="T27" fmla="*/ 59 h 289"/>
                <a:gd name="T28" fmla="*/ 333 w 335"/>
                <a:gd name="T29" fmla="*/ 100 h 289"/>
                <a:gd name="T30" fmla="*/ 321 w 335"/>
                <a:gd name="T31" fmla="*/ 143 h 289"/>
                <a:gd name="T32" fmla="*/ 309 w 335"/>
                <a:gd name="T33" fmla="*/ 175 h 289"/>
                <a:gd name="T34" fmla="*/ 304 w 335"/>
                <a:gd name="T35" fmla="*/ 184 h 289"/>
                <a:gd name="T36" fmla="*/ 288 w 335"/>
                <a:gd name="T37" fmla="*/ 203 h 289"/>
                <a:gd name="T38" fmla="*/ 264 w 335"/>
                <a:gd name="T39" fmla="*/ 222 h 289"/>
                <a:gd name="T40" fmla="*/ 235 w 335"/>
                <a:gd name="T41" fmla="*/ 242 h 289"/>
                <a:gd name="T42" fmla="*/ 203 w 335"/>
                <a:gd name="T43" fmla="*/ 259 h 289"/>
                <a:gd name="T44" fmla="*/ 167 w 335"/>
                <a:gd name="T45" fmla="*/ 274 h 289"/>
                <a:gd name="T46" fmla="*/ 131 w 335"/>
                <a:gd name="T47" fmla="*/ 284 h 289"/>
                <a:gd name="T48" fmla="*/ 96 w 335"/>
                <a:gd name="T49" fmla="*/ 289 h 289"/>
                <a:gd name="T50" fmla="*/ 63 w 335"/>
                <a:gd name="T51" fmla="*/ 287 h 289"/>
                <a:gd name="T52" fmla="*/ 49 w 335"/>
                <a:gd name="T53" fmla="*/ 284 h 289"/>
                <a:gd name="T54" fmla="*/ 28 w 335"/>
                <a:gd name="T55" fmla="*/ 276 h 289"/>
                <a:gd name="T56" fmla="*/ 15 w 335"/>
                <a:gd name="T57" fmla="*/ 267 h 289"/>
                <a:gd name="T58" fmla="*/ 10 w 335"/>
                <a:gd name="T59" fmla="*/ 257 h 289"/>
                <a:gd name="T60" fmla="*/ 7 w 335"/>
                <a:gd name="T61" fmla="*/ 251 h 289"/>
                <a:gd name="T62" fmla="*/ 2 w 335"/>
                <a:gd name="T63" fmla="*/ 234 h 289"/>
                <a:gd name="T64" fmla="*/ 0 w 335"/>
                <a:gd name="T65" fmla="*/ 216 h 289"/>
                <a:gd name="T66" fmla="*/ 1 w 335"/>
                <a:gd name="T67" fmla="*/ 196 h 289"/>
                <a:gd name="T68" fmla="*/ 9 w 335"/>
                <a:gd name="T69" fmla="*/ 158 h 289"/>
                <a:gd name="T70" fmla="*/ 22 w 335"/>
                <a:gd name="T71" fmla="*/ 126 h 289"/>
                <a:gd name="T72" fmla="*/ 29 w 335"/>
                <a:gd name="T73" fmla="*/ 11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5" h="289">
                  <a:moveTo>
                    <a:pt x="29" y="114"/>
                  </a:moveTo>
                  <a:lnTo>
                    <a:pt x="29" y="114"/>
                  </a:lnTo>
                  <a:lnTo>
                    <a:pt x="33" y="108"/>
                  </a:lnTo>
                  <a:lnTo>
                    <a:pt x="42" y="99"/>
                  </a:lnTo>
                  <a:lnTo>
                    <a:pt x="53" y="90"/>
                  </a:lnTo>
                  <a:lnTo>
                    <a:pt x="67" y="82"/>
                  </a:lnTo>
                  <a:lnTo>
                    <a:pt x="100" y="62"/>
                  </a:lnTo>
                  <a:lnTo>
                    <a:pt x="139" y="43"/>
                  </a:lnTo>
                  <a:lnTo>
                    <a:pt x="158" y="33"/>
                  </a:lnTo>
                  <a:lnTo>
                    <a:pt x="178" y="24"/>
                  </a:lnTo>
                  <a:lnTo>
                    <a:pt x="198" y="17"/>
                  </a:lnTo>
                  <a:lnTo>
                    <a:pt x="217" y="10"/>
                  </a:lnTo>
                  <a:lnTo>
                    <a:pt x="235" y="5"/>
                  </a:lnTo>
                  <a:lnTo>
                    <a:pt x="252" y="2"/>
                  </a:lnTo>
                  <a:lnTo>
                    <a:pt x="267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95" y="1"/>
                  </a:lnTo>
                  <a:lnTo>
                    <a:pt x="301" y="2"/>
                  </a:lnTo>
                  <a:lnTo>
                    <a:pt x="307" y="5"/>
                  </a:lnTo>
                  <a:lnTo>
                    <a:pt x="313" y="8"/>
                  </a:lnTo>
                  <a:lnTo>
                    <a:pt x="318" y="14"/>
                  </a:lnTo>
                  <a:lnTo>
                    <a:pt x="324" y="21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32" y="36"/>
                  </a:lnTo>
                  <a:lnTo>
                    <a:pt x="333" y="43"/>
                  </a:lnTo>
                  <a:lnTo>
                    <a:pt x="335" y="59"/>
                  </a:lnTo>
                  <a:lnTo>
                    <a:pt x="335" y="78"/>
                  </a:lnTo>
                  <a:lnTo>
                    <a:pt x="333" y="100"/>
                  </a:lnTo>
                  <a:lnTo>
                    <a:pt x="328" y="122"/>
                  </a:lnTo>
                  <a:lnTo>
                    <a:pt x="321" y="143"/>
                  </a:lnTo>
                  <a:lnTo>
                    <a:pt x="314" y="165"/>
                  </a:lnTo>
                  <a:lnTo>
                    <a:pt x="309" y="175"/>
                  </a:lnTo>
                  <a:lnTo>
                    <a:pt x="304" y="184"/>
                  </a:lnTo>
                  <a:lnTo>
                    <a:pt x="304" y="184"/>
                  </a:lnTo>
                  <a:lnTo>
                    <a:pt x="297" y="193"/>
                  </a:lnTo>
                  <a:lnTo>
                    <a:pt x="288" y="203"/>
                  </a:lnTo>
                  <a:lnTo>
                    <a:pt x="277" y="212"/>
                  </a:lnTo>
                  <a:lnTo>
                    <a:pt x="264" y="222"/>
                  </a:lnTo>
                  <a:lnTo>
                    <a:pt x="251" y="232"/>
                  </a:lnTo>
                  <a:lnTo>
                    <a:pt x="235" y="242"/>
                  </a:lnTo>
                  <a:lnTo>
                    <a:pt x="219" y="250"/>
                  </a:lnTo>
                  <a:lnTo>
                    <a:pt x="203" y="259"/>
                  </a:lnTo>
                  <a:lnTo>
                    <a:pt x="185" y="266"/>
                  </a:lnTo>
                  <a:lnTo>
                    <a:pt x="167" y="274"/>
                  </a:lnTo>
                  <a:lnTo>
                    <a:pt x="149" y="279"/>
                  </a:lnTo>
                  <a:lnTo>
                    <a:pt x="131" y="284"/>
                  </a:lnTo>
                  <a:lnTo>
                    <a:pt x="113" y="287"/>
                  </a:lnTo>
                  <a:lnTo>
                    <a:pt x="96" y="289"/>
                  </a:lnTo>
                  <a:lnTo>
                    <a:pt x="79" y="289"/>
                  </a:lnTo>
                  <a:lnTo>
                    <a:pt x="63" y="287"/>
                  </a:lnTo>
                  <a:lnTo>
                    <a:pt x="63" y="287"/>
                  </a:lnTo>
                  <a:lnTo>
                    <a:pt x="49" y="284"/>
                  </a:lnTo>
                  <a:lnTo>
                    <a:pt x="37" y="280"/>
                  </a:lnTo>
                  <a:lnTo>
                    <a:pt x="28" y="276"/>
                  </a:lnTo>
                  <a:lnTo>
                    <a:pt x="21" y="272"/>
                  </a:lnTo>
                  <a:lnTo>
                    <a:pt x="15" y="267"/>
                  </a:lnTo>
                  <a:lnTo>
                    <a:pt x="12" y="262"/>
                  </a:lnTo>
                  <a:lnTo>
                    <a:pt x="10" y="257"/>
                  </a:lnTo>
                  <a:lnTo>
                    <a:pt x="7" y="251"/>
                  </a:lnTo>
                  <a:lnTo>
                    <a:pt x="7" y="251"/>
                  </a:lnTo>
                  <a:lnTo>
                    <a:pt x="4" y="244"/>
                  </a:lnTo>
                  <a:lnTo>
                    <a:pt x="2" y="234"/>
                  </a:lnTo>
                  <a:lnTo>
                    <a:pt x="0" y="225"/>
                  </a:lnTo>
                  <a:lnTo>
                    <a:pt x="0" y="216"/>
                  </a:lnTo>
                  <a:lnTo>
                    <a:pt x="0" y="206"/>
                  </a:lnTo>
                  <a:lnTo>
                    <a:pt x="1" y="196"/>
                  </a:lnTo>
                  <a:lnTo>
                    <a:pt x="4" y="177"/>
                  </a:lnTo>
                  <a:lnTo>
                    <a:pt x="9" y="158"/>
                  </a:lnTo>
                  <a:lnTo>
                    <a:pt x="15" y="141"/>
                  </a:lnTo>
                  <a:lnTo>
                    <a:pt x="22" y="126"/>
                  </a:lnTo>
                  <a:lnTo>
                    <a:pt x="29" y="114"/>
                  </a:lnTo>
                  <a:lnTo>
                    <a:pt x="29" y="114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54"/>
            <p:cNvSpPr>
              <a:spLocks/>
            </p:cNvSpPr>
            <p:nvPr/>
          </p:nvSpPr>
          <p:spPr bwMode="auto">
            <a:xfrm flipH="1">
              <a:off x="7191729" y="3583287"/>
              <a:ext cx="1466918" cy="561614"/>
            </a:xfrm>
            <a:custGeom>
              <a:avLst/>
              <a:gdLst>
                <a:gd name="T0" fmla="*/ 1003 w 1413"/>
                <a:gd name="T1" fmla="*/ 0 h 630"/>
                <a:gd name="T2" fmla="*/ 1413 w 1413"/>
                <a:gd name="T3" fmla="*/ 187 h 630"/>
                <a:gd name="T4" fmla="*/ 445 w 1413"/>
                <a:gd name="T5" fmla="*/ 630 h 630"/>
                <a:gd name="T6" fmla="*/ 0 w 1413"/>
                <a:gd name="T7" fmla="*/ 427 h 630"/>
                <a:gd name="T8" fmla="*/ 147 w 1413"/>
                <a:gd name="T9" fmla="*/ 360 h 630"/>
                <a:gd name="T10" fmla="*/ 147 w 1413"/>
                <a:gd name="T11" fmla="*/ 360 h 630"/>
                <a:gd name="T12" fmla="*/ 163 w 1413"/>
                <a:gd name="T13" fmla="*/ 366 h 630"/>
                <a:gd name="T14" fmla="*/ 179 w 1413"/>
                <a:gd name="T15" fmla="*/ 371 h 630"/>
                <a:gd name="T16" fmla="*/ 196 w 1413"/>
                <a:gd name="T17" fmla="*/ 374 h 630"/>
                <a:gd name="T18" fmla="*/ 214 w 1413"/>
                <a:gd name="T19" fmla="*/ 379 h 630"/>
                <a:gd name="T20" fmla="*/ 231 w 1413"/>
                <a:gd name="T21" fmla="*/ 381 h 630"/>
                <a:gd name="T22" fmla="*/ 249 w 1413"/>
                <a:gd name="T23" fmla="*/ 383 h 630"/>
                <a:gd name="T24" fmla="*/ 270 w 1413"/>
                <a:gd name="T25" fmla="*/ 384 h 630"/>
                <a:gd name="T26" fmla="*/ 289 w 1413"/>
                <a:gd name="T27" fmla="*/ 385 h 630"/>
                <a:gd name="T28" fmla="*/ 289 w 1413"/>
                <a:gd name="T29" fmla="*/ 385 h 630"/>
                <a:gd name="T30" fmla="*/ 313 w 1413"/>
                <a:gd name="T31" fmla="*/ 384 h 630"/>
                <a:gd name="T32" fmla="*/ 337 w 1413"/>
                <a:gd name="T33" fmla="*/ 382 h 630"/>
                <a:gd name="T34" fmla="*/ 359 w 1413"/>
                <a:gd name="T35" fmla="*/ 380 h 630"/>
                <a:gd name="T36" fmla="*/ 381 w 1413"/>
                <a:gd name="T37" fmla="*/ 376 h 630"/>
                <a:gd name="T38" fmla="*/ 401 w 1413"/>
                <a:gd name="T39" fmla="*/ 370 h 630"/>
                <a:gd name="T40" fmla="*/ 421 w 1413"/>
                <a:gd name="T41" fmla="*/ 364 h 630"/>
                <a:gd name="T42" fmla="*/ 439 w 1413"/>
                <a:gd name="T43" fmla="*/ 357 h 630"/>
                <a:gd name="T44" fmla="*/ 456 w 1413"/>
                <a:gd name="T45" fmla="*/ 349 h 630"/>
                <a:gd name="T46" fmla="*/ 472 w 1413"/>
                <a:gd name="T47" fmla="*/ 340 h 630"/>
                <a:gd name="T48" fmla="*/ 485 w 1413"/>
                <a:gd name="T49" fmla="*/ 330 h 630"/>
                <a:gd name="T50" fmla="*/ 496 w 1413"/>
                <a:gd name="T51" fmla="*/ 320 h 630"/>
                <a:gd name="T52" fmla="*/ 506 w 1413"/>
                <a:gd name="T53" fmla="*/ 310 h 630"/>
                <a:gd name="T54" fmla="*/ 514 w 1413"/>
                <a:gd name="T55" fmla="*/ 298 h 630"/>
                <a:gd name="T56" fmla="*/ 520 w 1413"/>
                <a:gd name="T57" fmla="*/ 286 h 630"/>
                <a:gd name="T58" fmla="*/ 523 w 1413"/>
                <a:gd name="T59" fmla="*/ 274 h 630"/>
                <a:gd name="T60" fmla="*/ 525 w 1413"/>
                <a:gd name="T61" fmla="*/ 261 h 630"/>
                <a:gd name="T62" fmla="*/ 525 w 1413"/>
                <a:gd name="T63" fmla="*/ 261 h 630"/>
                <a:gd name="T64" fmla="*/ 524 w 1413"/>
                <a:gd name="T65" fmla="*/ 251 h 630"/>
                <a:gd name="T66" fmla="*/ 522 w 1413"/>
                <a:gd name="T67" fmla="*/ 243 h 630"/>
                <a:gd name="T68" fmla="*/ 519 w 1413"/>
                <a:gd name="T69" fmla="*/ 233 h 630"/>
                <a:gd name="T70" fmla="*/ 514 w 1413"/>
                <a:gd name="T71" fmla="*/ 224 h 630"/>
                <a:gd name="T72" fmla="*/ 1003 w 1413"/>
                <a:gd name="T73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3" h="630">
                  <a:moveTo>
                    <a:pt x="1003" y="0"/>
                  </a:moveTo>
                  <a:lnTo>
                    <a:pt x="1413" y="187"/>
                  </a:lnTo>
                  <a:lnTo>
                    <a:pt x="445" y="630"/>
                  </a:lnTo>
                  <a:lnTo>
                    <a:pt x="0" y="427"/>
                  </a:lnTo>
                  <a:lnTo>
                    <a:pt x="147" y="360"/>
                  </a:lnTo>
                  <a:lnTo>
                    <a:pt x="147" y="360"/>
                  </a:lnTo>
                  <a:lnTo>
                    <a:pt x="163" y="366"/>
                  </a:lnTo>
                  <a:lnTo>
                    <a:pt x="179" y="371"/>
                  </a:lnTo>
                  <a:lnTo>
                    <a:pt x="196" y="374"/>
                  </a:lnTo>
                  <a:lnTo>
                    <a:pt x="214" y="379"/>
                  </a:lnTo>
                  <a:lnTo>
                    <a:pt x="231" y="381"/>
                  </a:lnTo>
                  <a:lnTo>
                    <a:pt x="249" y="383"/>
                  </a:lnTo>
                  <a:lnTo>
                    <a:pt x="270" y="384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313" y="384"/>
                  </a:lnTo>
                  <a:lnTo>
                    <a:pt x="337" y="382"/>
                  </a:lnTo>
                  <a:lnTo>
                    <a:pt x="359" y="380"/>
                  </a:lnTo>
                  <a:lnTo>
                    <a:pt x="381" y="376"/>
                  </a:lnTo>
                  <a:lnTo>
                    <a:pt x="401" y="370"/>
                  </a:lnTo>
                  <a:lnTo>
                    <a:pt x="421" y="364"/>
                  </a:lnTo>
                  <a:lnTo>
                    <a:pt x="439" y="357"/>
                  </a:lnTo>
                  <a:lnTo>
                    <a:pt x="456" y="349"/>
                  </a:lnTo>
                  <a:lnTo>
                    <a:pt x="472" y="340"/>
                  </a:lnTo>
                  <a:lnTo>
                    <a:pt x="485" y="330"/>
                  </a:lnTo>
                  <a:lnTo>
                    <a:pt x="496" y="320"/>
                  </a:lnTo>
                  <a:lnTo>
                    <a:pt x="506" y="310"/>
                  </a:lnTo>
                  <a:lnTo>
                    <a:pt x="514" y="298"/>
                  </a:lnTo>
                  <a:lnTo>
                    <a:pt x="520" y="286"/>
                  </a:lnTo>
                  <a:lnTo>
                    <a:pt x="523" y="274"/>
                  </a:lnTo>
                  <a:lnTo>
                    <a:pt x="525" y="261"/>
                  </a:lnTo>
                  <a:lnTo>
                    <a:pt x="525" y="261"/>
                  </a:lnTo>
                  <a:lnTo>
                    <a:pt x="524" y="251"/>
                  </a:lnTo>
                  <a:lnTo>
                    <a:pt x="522" y="243"/>
                  </a:lnTo>
                  <a:lnTo>
                    <a:pt x="519" y="233"/>
                  </a:lnTo>
                  <a:lnTo>
                    <a:pt x="514" y="22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ABD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55"/>
            <p:cNvSpPr>
              <a:spLocks/>
            </p:cNvSpPr>
            <p:nvPr/>
          </p:nvSpPr>
          <p:spPr bwMode="auto">
            <a:xfrm flipH="1">
              <a:off x="7191729" y="3583287"/>
              <a:ext cx="1466918" cy="561614"/>
            </a:xfrm>
            <a:custGeom>
              <a:avLst/>
              <a:gdLst>
                <a:gd name="T0" fmla="*/ 1003 w 1413"/>
                <a:gd name="T1" fmla="*/ 0 h 630"/>
                <a:gd name="T2" fmla="*/ 1413 w 1413"/>
                <a:gd name="T3" fmla="*/ 187 h 630"/>
                <a:gd name="T4" fmla="*/ 445 w 1413"/>
                <a:gd name="T5" fmla="*/ 630 h 630"/>
                <a:gd name="T6" fmla="*/ 0 w 1413"/>
                <a:gd name="T7" fmla="*/ 427 h 630"/>
                <a:gd name="T8" fmla="*/ 147 w 1413"/>
                <a:gd name="T9" fmla="*/ 360 h 630"/>
                <a:gd name="T10" fmla="*/ 147 w 1413"/>
                <a:gd name="T11" fmla="*/ 360 h 630"/>
                <a:gd name="T12" fmla="*/ 163 w 1413"/>
                <a:gd name="T13" fmla="*/ 366 h 630"/>
                <a:gd name="T14" fmla="*/ 179 w 1413"/>
                <a:gd name="T15" fmla="*/ 371 h 630"/>
                <a:gd name="T16" fmla="*/ 196 w 1413"/>
                <a:gd name="T17" fmla="*/ 374 h 630"/>
                <a:gd name="T18" fmla="*/ 214 w 1413"/>
                <a:gd name="T19" fmla="*/ 379 h 630"/>
                <a:gd name="T20" fmla="*/ 231 w 1413"/>
                <a:gd name="T21" fmla="*/ 381 h 630"/>
                <a:gd name="T22" fmla="*/ 249 w 1413"/>
                <a:gd name="T23" fmla="*/ 383 h 630"/>
                <a:gd name="T24" fmla="*/ 270 w 1413"/>
                <a:gd name="T25" fmla="*/ 384 h 630"/>
                <a:gd name="T26" fmla="*/ 289 w 1413"/>
                <a:gd name="T27" fmla="*/ 385 h 630"/>
                <a:gd name="T28" fmla="*/ 289 w 1413"/>
                <a:gd name="T29" fmla="*/ 385 h 630"/>
                <a:gd name="T30" fmla="*/ 313 w 1413"/>
                <a:gd name="T31" fmla="*/ 384 h 630"/>
                <a:gd name="T32" fmla="*/ 337 w 1413"/>
                <a:gd name="T33" fmla="*/ 382 h 630"/>
                <a:gd name="T34" fmla="*/ 359 w 1413"/>
                <a:gd name="T35" fmla="*/ 380 h 630"/>
                <a:gd name="T36" fmla="*/ 381 w 1413"/>
                <a:gd name="T37" fmla="*/ 376 h 630"/>
                <a:gd name="T38" fmla="*/ 401 w 1413"/>
                <a:gd name="T39" fmla="*/ 370 h 630"/>
                <a:gd name="T40" fmla="*/ 421 w 1413"/>
                <a:gd name="T41" fmla="*/ 364 h 630"/>
                <a:gd name="T42" fmla="*/ 439 w 1413"/>
                <a:gd name="T43" fmla="*/ 357 h 630"/>
                <a:gd name="T44" fmla="*/ 456 w 1413"/>
                <a:gd name="T45" fmla="*/ 349 h 630"/>
                <a:gd name="T46" fmla="*/ 472 w 1413"/>
                <a:gd name="T47" fmla="*/ 340 h 630"/>
                <a:gd name="T48" fmla="*/ 485 w 1413"/>
                <a:gd name="T49" fmla="*/ 330 h 630"/>
                <a:gd name="T50" fmla="*/ 496 w 1413"/>
                <a:gd name="T51" fmla="*/ 320 h 630"/>
                <a:gd name="T52" fmla="*/ 506 w 1413"/>
                <a:gd name="T53" fmla="*/ 310 h 630"/>
                <a:gd name="T54" fmla="*/ 514 w 1413"/>
                <a:gd name="T55" fmla="*/ 298 h 630"/>
                <a:gd name="T56" fmla="*/ 520 w 1413"/>
                <a:gd name="T57" fmla="*/ 286 h 630"/>
                <a:gd name="T58" fmla="*/ 523 w 1413"/>
                <a:gd name="T59" fmla="*/ 274 h 630"/>
                <a:gd name="T60" fmla="*/ 525 w 1413"/>
                <a:gd name="T61" fmla="*/ 261 h 630"/>
                <a:gd name="T62" fmla="*/ 525 w 1413"/>
                <a:gd name="T63" fmla="*/ 261 h 630"/>
                <a:gd name="T64" fmla="*/ 524 w 1413"/>
                <a:gd name="T65" fmla="*/ 251 h 630"/>
                <a:gd name="T66" fmla="*/ 522 w 1413"/>
                <a:gd name="T67" fmla="*/ 243 h 630"/>
                <a:gd name="T68" fmla="*/ 519 w 1413"/>
                <a:gd name="T69" fmla="*/ 233 h 630"/>
                <a:gd name="T70" fmla="*/ 514 w 1413"/>
                <a:gd name="T71" fmla="*/ 224 h 630"/>
                <a:gd name="T72" fmla="*/ 1003 w 1413"/>
                <a:gd name="T73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3" h="630">
                  <a:moveTo>
                    <a:pt x="1003" y="0"/>
                  </a:moveTo>
                  <a:lnTo>
                    <a:pt x="1413" y="187"/>
                  </a:lnTo>
                  <a:lnTo>
                    <a:pt x="445" y="630"/>
                  </a:lnTo>
                  <a:lnTo>
                    <a:pt x="0" y="427"/>
                  </a:lnTo>
                  <a:lnTo>
                    <a:pt x="147" y="360"/>
                  </a:lnTo>
                  <a:lnTo>
                    <a:pt x="147" y="360"/>
                  </a:lnTo>
                  <a:lnTo>
                    <a:pt x="163" y="366"/>
                  </a:lnTo>
                  <a:lnTo>
                    <a:pt x="179" y="371"/>
                  </a:lnTo>
                  <a:lnTo>
                    <a:pt x="196" y="374"/>
                  </a:lnTo>
                  <a:lnTo>
                    <a:pt x="214" y="379"/>
                  </a:lnTo>
                  <a:lnTo>
                    <a:pt x="231" y="381"/>
                  </a:lnTo>
                  <a:lnTo>
                    <a:pt x="249" y="383"/>
                  </a:lnTo>
                  <a:lnTo>
                    <a:pt x="270" y="384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313" y="384"/>
                  </a:lnTo>
                  <a:lnTo>
                    <a:pt x="337" y="382"/>
                  </a:lnTo>
                  <a:lnTo>
                    <a:pt x="359" y="380"/>
                  </a:lnTo>
                  <a:lnTo>
                    <a:pt x="381" y="376"/>
                  </a:lnTo>
                  <a:lnTo>
                    <a:pt x="401" y="370"/>
                  </a:lnTo>
                  <a:lnTo>
                    <a:pt x="421" y="364"/>
                  </a:lnTo>
                  <a:lnTo>
                    <a:pt x="439" y="357"/>
                  </a:lnTo>
                  <a:lnTo>
                    <a:pt x="456" y="349"/>
                  </a:lnTo>
                  <a:lnTo>
                    <a:pt x="472" y="340"/>
                  </a:lnTo>
                  <a:lnTo>
                    <a:pt x="485" y="330"/>
                  </a:lnTo>
                  <a:lnTo>
                    <a:pt x="496" y="320"/>
                  </a:lnTo>
                  <a:lnTo>
                    <a:pt x="506" y="310"/>
                  </a:lnTo>
                  <a:lnTo>
                    <a:pt x="514" y="298"/>
                  </a:lnTo>
                  <a:lnTo>
                    <a:pt x="520" y="286"/>
                  </a:lnTo>
                  <a:lnTo>
                    <a:pt x="523" y="274"/>
                  </a:lnTo>
                  <a:lnTo>
                    <a:pt x="525" y="261"/>
                  </a:lnTo>
                  <a:lnTo>
                    <a:pt x="525" y="261"/>
                  </a:lnTo>
                  <a:lnTo>
                    <a:pt x="524" y="251"/>
                  </a:lnTo>
                  <a:lnTo>
                    <a:pt x="522" y="243"/>
                  </a:lnTo>
                  <a:lnTo>
                    <a:pt x="519" y="233"/>
                  </a:lnTo>
                  <a:lnTo>
                    <a:pt x="514" y="224"/>
                  </a:lnTo>
                  <a:lnTo>
                    <a:pt x="10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56"/>
            <p:cNvSpPr>
              <a:spLocks/>
            </p:cNvSpPr>
            <p:nvPr/>
          </p:nvSpPr>
          <p:spPr bwMode="auto">
            <a:xfrm flipH="1">
              <a:off x="8115575" y="3782972"/>
              <a:ext cx="393259" cy="143524"/>
            </a:xfrm>
            <a:custGeom>
              <a:avLst/>
              <a:gdLst>
                <a:gd name="T0" fmla="*/ 367 w 378"/>
                <a:gd name="T1" fmla="*/ 0 h 161"/>
                <a:gd name="T2" fmla="*/ 367 w 378"/>
                <a:gd name="T3" fmla="*/ 0 h 161"/>
                <a:gd name="T4" fmla="*/ 372 w 378"/>
                <a:gd name="T5" fmla="*/ 9 h 161"/>
                <a:gd name="T6" fmla="*/ 375 w 378"/>
                <a:gd name="T7" fmla="*/ 19 h 161"/>
                <a:gd name="T8" fmla="*/ 377 w 378"/>
                <a:gd name="T9" fmla="*/ 27 h 161"/>
                <a:gd name="T10" fmla="*/ 378 w 378"/>
                <a:gd name="T11" fmla="*/ 37 h 161"/>
                <a:gd name="T12" fmla="*/ 378 w 378"/>
                <a:gd name="T13" fmla="*/ 37 h 161"/>
                <a:gd name="T14" fmla="*/ 376 w 378"/>
                <a:gd name="T15" fmla="*/ 50 h 161"/>
                <a:gd name="T16" fmla="*/ 373 w 378"/>
                <a:gd name="T17" fmla="*/ 62 h 161"/>
                <a:gd name="T18" fmla="*/ 367 w 378"/>
                <a:gd name="T19" fmla="*/ 74 h 161"/>
                <a:gd name="T20" fmla="*/ 359 w 378"/>
                <a:gd name="T21" fmla="*/ 86 h 161"/>
                <a:gd name="T22" fmla="*/ 349 w 378"/>
                <a:gd name="T23" fmla="*/ 96 h 161"/>
                <a:gd name="T24" fmla="*/ 338 w 378"/>
                <a:gd name="T25" fmla="*/ 106 h 161"/>
                <a:gd name="T26" fmla="*/ 325 w 378"/>
                <a:gd name="T27" fmla="*/ 116 h 161"/>
                <a:gd name="T28" fmla="*/ 309 w 378"/>
                <a:gd name="T29" fmla="*/ 125 h 161"/>
                <a:gd name="T30" fmla="*/ 292 w 378"/>
                <a:gd name="T31" fmla="*/ 133 h 161"/>
                <a:gd name="T32" fmla="*/ 274 w 378"/>
                <a:gd name="T33" fmla="*/ 140 h 161"/>
                <a:gd name="T34" fmla="*/ 254 w 378"/>
                <a:gd name="T35" fmla="*/ 146 h 161"/>
                <a:gd name="T36" fmla="*/ 234 w 378"/>
                <a:gd name="T37" fmla="*/ 152 h 161"/>
                <a:gd name="T38" fmla="*/ 212 w 378"/>
                <a:gd name="T39" fmla="*/ 156 h 161"/>
                <a:gd name="T40" fmla="*/ 190 w 378"/>
                <a:gd name="T41" fmla="*/ 158 h 161"/>
                <a:gd name="T42" fmla="*/ 166 w 378"/>
                <a:gd name="T43" fmla="*/ 160 h 161"/>
                <a:gd name="T44" fmla="*/ 142 w 378"/>
                <a:gd name="T45" fmla="*/ 161 h 161"/>
                <a:gd name="T46" fmla="*/ 142 w 378"/>
                <a:gd name="T47" fmla="*/ 161 h 161"/>
                <a:gd name="T48" fmla="*/ 123 w 378"/>
                <a:gd name="T49" fmla="*/ 160 h 161"/>
                <a:gd name="T50" fmla="*/ 102 w 378"/>
                <a:gd name="T51" fmla="*/ 159 h 161"/>
                <a:gd name="T52" fmla="*/ 84 w 378"/>
                <a:gd name="T53" fmla="*/ 157 h 161"/>
                <a:gd name="T54" fmla="*/ 67 w 378"/>
                <a:gd name="T55" fmla="*/ 155 h 161"/>
                <a:gd name="T56" fmla="*/ 49 w 378"/>
                <a:gd name="T57" fmla="*/ 150 h 161"/>
                <a:gd name="T58" fmla="*/ 32 w 378"/>
                <a:gd name="T59" fmla="*/ 147 h 161"/>
                <a:gd name="T60" fmla="*/ 16 w 378"/>
                <a:gd name="T61" fmla="*/ 142 h 161"/>
                <a:gd name="T62" fmla="*/ 0 w 378"/>
                <a:gd name="T63" fmla="*/ 136 h 161"/>
                <a:gd name="T64" fmla="*/ 33 w 378"/>
                <a:gd name="T65" fmla="*/ 121 h 161"/>
                <a:gd name="T66" fmla="*/ 33 w 378"/>
                <a:gd name="T67" fmla="*/ 121 h 161"/>
                <a:gd name="T68" fmla="*/ 41 w 378"/>
                <a:gd name="T69" fmla="*/ 119 h 161"/>
                <a:gd name="T70" fmla="*/ 89 w 378"/>
                <a:gd name="T71" fmla="*/ 95 h 161"/>
                <a:gd name="T72" fmla="*/ 141 w 378"/>
                <a:gd name="T73" fmla="*/ 72 h 161"/>
                <a:gd name="T74" fmla="*/ 237 w 378"/>
                <a:gd name="T75" fmla="*/ 120 h 161"/>
                <a:gd name="T76" fmla="*/ 237 w 378"/>
                <a:gd name="T77" fmla="*/ 120 h 161"/>
                <a:gd name="T78" fmla="*/ 245 w 378"/>
                <a:gd name="T79" fmla="*/ 123 h 161"/>
                <a:gd name="T80" fmla="*/ 253 w 378"/>
                <a:gd name="T81" fmla="*/ 125 h 161"/>
                <a:gd name="T82" fmla="*/ 253 w 378"/>
                <a:gd name="T83" fmla="*/ 125 h 161"/>
                <a:gd name="T84" fmla="*/ 263 w 378"/>
                <a:gd name="T85" fmla="*/ 123 h 161"/>
                <a:gd name="T86" fmla="*/ 271 w 378"/>
                <a:gd name="T87" fmla="*/ 120 h 161"/>
                <a:gd name="T88" fmla="*/ 279 w 378"/>
                <a:gd name="T89" fmla="*/ 114 h 161"/>
                <a:gd name="T90" fmla="*/ 282 w 378"/>
                <a:gd name="T91" fmla="*/ 110 h 161"/>
                <a:gd name="T92" fmla="*/ 284 w 378"/>
                <a:gd name="T93" fmla="*/ 106 h 161"/>
                <a:gd name="T94" fmla="*/ 284 w 378"/>
                <a:gd name="T95" fmla="*/ 106 h 161"/>
                <a:gd name="T96" fmla="*/ 286 w 378"/>
                <a:gd name="T97" fmla="*/ 101 h 161"/>
                <a:gd name="T98" fmla="*/ 288 w 378"/>
                <a:gd name="T99" fmla="*/ 94 h 161"/>
                <a:gd name="T100" fmla="*/ 288 w 378"/>
                <a:gd name="T101" fmla="*/ 88 h 161"/>
                <a:gd name="T102" fmla="*/ 286 w 378"/>
                <a:gd name="T103" fmla="*/ 81 h 161"/>
                <a:gd name="T104" fmla="*/ 284 w 378"/>
                <a:gd name="T105" fmla="*/ 75 h 161"/>
                <a:gd name="T106" fmla="*/ 280 w 378"/>
                <a:gd name="T107" fmla="*/ 71 h 161"/>
                <a:gd name="T108" fmla="*/ 275 w 378"/>
                <a:gd name="T109" fmla="*/ 65 h 161"/>
                <a:gd name="T110" fmla="*/ 270 w 378"/>
                <a:gd name="T111" fmla="*/ 62 h 161"/>
                <a:gd name="T112" fmla="*/ 219 w 378"/>
                <a:gd name="T113" fmla="*/ 36 h 161"/>
                <a:gd name="T114" fmla="*/ 263 w 378"/>
                <a:gd name="T115" fmla="*/ 17 h 161"/>
                <a:gd name="T116" fmla="*/ 298 w 378"/>
                <a:gd name="T117" fmla="*/ 33 h 161"/>
                <a:gd name="T118" fmla="*/ 367 w 378"/>
                <a:gd name="T11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8" h="161">
                  <a:moveTo>
                    <a:pt x="367" y="0"/>
                  </a:moveTo>
                  <a:lnTo>
                    <a:pt x="367" y="0"/>
                  </a:lnTo>
                  <a:lnTo>
                    <a:pt x="372" y="9"/>
                  </a:lnTo>
                  <a:lnTo>
                    <a:pt x="375" y="19"/>
                  </a:lnTo>
                  <a:lnTo>
                    <a:pt x="377" y="27"/>
                  </a:lnTo>
                  <a:lnTo>
                    <a:pt x="378" y="37"/>
                  </a:lnTo>
                  <a:lnTo>
                    <a:pt x="378" y="37"/>
                  </a:lnTo>
                  <a:lnTo>
                    <a:pt x="376" y="50"/>
                  </a:lnTo>
                  <a:lnTo>
                    <a:pt x="373" y="62"/>
                  </a:lnTo>
                  <a:lnTo>
                    <a:pt x="367" y="74"/>
                  </a:lnTo>
                  <a:lnTo>
                    <a:pt x="359" y="86"/>
                  </a:lnTo>
                  <a:lnTo>
                    <a:pt x="349" y="96"/>
                  </a:lnTo>
                  <a:lnTo>
                    <a:pt x="338" y="106"/>
                  </a:lnTo>
                  <a:lnTo>
                    <a:pt x="325" y="116"/>
                  </a:lnTo>
                  <a:lnTo>
                    <a:pt x="309" y="125"/>
                  </a:lnTo>
                  <a:lnTo>
                    <a:pt x="292" y="133"/>
                  </a:lnTo>
                  <a:lnTo>
                    <a:pt x="274" y="140"/>
                  </a:lnTo>
                  <a:lnTo>
                    <a:pt x="254" y="146"/>
                  </a:lnTo>
                  <a:lnTo>
                    <a:pt x="234" y="152"/>
                  </a:lnTo>
                  <a:lnTo>
                    <a:pt x="212" y="156"/>
                  </a:lnTo>
                  <a:lnTo>
                    <a:pt x="190" y="158"/>
                  </a:lnTo>
                  <a:lnTo>
                    <a:pt x="166" y="160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23" y="160"/>
                  </a:lnTo>
                  <a:lnTo>
                    <a:pt x="102" y="159"/>
                  </a:lnTo>
                  <a:lnTo>
                    <a:pt x="84" y="157"/>
                  </a:lnTo>
                  <a:lnTo>
                    <a:pt x="67" y="155"/>
                  </a:lnTo>
                  <a:lnTo>
                    <a:pt x="49" y="150"/>
                  </a:lnTo>
                  <a:lnTo>
                    <a:pt x="32" y="147"/>
                  </a:lnTo>
                  <a:lnTo>
                    <a:pt x="16" y="142"/>
                  </a:lnTo>
                  <a:lnTo>
                    <a:pt x="0" y="136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41" y="119"/>
                  </a:lnTo>
                  <a:lnTo>
                    <a:pt x="89" y="95"/>
                  </a:lnTo>
                  <a:lnTo>
                    <a:pt x="141" y="72"/>
                  </a:lnTo>
                  <a:lnTo>
                    <a:pt x="237" y="120"/>
                  </a:lnTo>
                  <a:lnTo>
                    <a:pt x="237" y="120"/>
                  </a:lnTo>
                  <a:lnTo>
                    <a:pt x="245" y="123"/>
                  </a:lnTo>
                  <a:lnTo>
                    <a:pt x="253" y="125"/>
                  </a:lnTo>
                  <a:lnTo>
                    <a:pt x="253" y="125"/>
                  </a:lnTo>
                  <a:lnTo>
                    <a:pt x="263" y="123"/>
                  </a:lnTo>
                  <a:lnTo>
                    <a:pt x="271" y="120"/>
                  </a:lnTo>
                  <a:lnTo>
                    <a:pt x="279" y="114"/>
                  </a:lnTo>
                  <a:lnTo>
                    <a:pt x="282" y="110"/>
                  </a:lnTo>
                  <a:lnTo>
                    <a:pt x="284" y="106"/>
                  </a:lnTo>
                  <a:lnTo>
                    <a:pt x="284" y="106"/>
                  </a:lnTo>
                  <a:lnTo>
                    <a:pt x="286" y="101"/>
                  </a:lnTo>
                  <a:lnTo>
                    <a:pt x="288" y="94"/>
                  </a:lnTo>
                  <a:lnTo>
                    <a:pt x="288" y="88"/>
                  </a:lnTo>
                  <a:lnTo>
                    <a:pt x="286" y="81"/>
                  </a:lnTo>
                  <a:lnTo>
                    <a:pt x="284" y="75"/>
                  </a:lnTo>
                  <a:lnTo>
                    <a:pt x="280" y="71"/>
                  </a:lnTo>
                  <a:lnTo>
                    <a:pt x="275" y="65"/>
                  </a:lnTo>
                  <a:lnTo>
                    <a:pt x="270" y="62"/>
                  </a:lnTo>
                  <a:lnTo>
                    <a:pt x="219" y="36"/>
                  </a:lnTo>
                  <a:lnTo>
                    <a:pt x="263" y="17"/>
                  </a:lnTo>
                  <a:lnTo>
                    <a:pt x="298" y="33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7AC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957"/>
            <p:cNvSpPr>
              <a:spLocks/>
            </p:cNvSpPr>
            <p:nvPr/>
          </p:nvSpPr>
          <p:spPr bwMode="auto">
            <a:xfrm flipH="1">
              <a:off x="8115575" y="3782972"/>
              <a:ext cx="393259" cy="143524"/>
            </a:xfrm>
            <a:custGeom>
              <a:avLst/>
              <a:gdLst>
                <a:gd name="T0" fmla="*/ 367 w 378"/>
                <a:gd name="T1" fmla="*/ 0 h 161"/>
                <a:gd name="T2" fmla="*/ 367 w 378"/>
                <a:gd name="T3" fmla="*/ 0 h 161"/>
                <a:gd name="T4" fmla="*/ 372 w 378"/>
                <a:gd name="T5" fmla="*/ 9 h 161"/>
                <a:gd name="T6" fmla="*/ 375 w 378"/>
                <a:gd name="T7" fmla="*/ 19 h 161"/>
                <a:gd name="T8" fmla="*/ 377 w 378"/>
                <a:gd name="T9" fmla="*/ 27 h 161"/>
                <a:gd name="T10" fmla="*/ 378 w 378"/>
                <a:gd name="T11" fmla="*/ 37 h 161"/>
                <a:gd name="T12" fmla="*/ 378 w 378"/>
                <a:gd name="T13" fmla="*/ 37 h 161"/>
                <a:gd name="T14" fmla="*/ 376 w 378"/>
                <a:gd name="T15" fmla="*/ 50 h 161"/>
                <a:gd name="T16" fmla="*/ 373 w 378"/>
                <a:gd name="T17" fmla="*/ 62 h 161"/>
                <a:gd name="T18" fmla="*/ 367 w 378"/>
                <a:gd name="T19" fmla="*/ 74 h 161"/>
                <a:gd name="T20" fmla="*/ 359 w 378"/>
                <a:gd name="T21" fmla="*/ 86 h 161"/>
                <a:gd name="T22" fmla="*/ 349 w 378"/>
                <a:gd name="T23" fmla="*/ 96 h 161"/>
                <a:gd name="T24" fmla="*/ 338 w 378"/>
                <a:gd name="T25" fmla="*/ 106 h 161"/>
                <a:gd name="T26" fmla="*/ 325 w 378"/>
                <a:gd name="T27" fmla="*/ 116 h 161"/>
                <a:gd name="T28" fmla="*/ 309 w 378"/>
                <a:gd name="T29" fmla="*/ 125 h 161"/>
                <a:gd name="T30" fmla="*/ 292 w 378"/>
                <a:gd name="T31" fmla="*/ 133 h 161"/>
                <a:gd name="T32" fmla="*/ 274 w 378"/>
                <a:gd name="T33" fmla="*/ 140 h 161"/>
                <a:gd name="T34" fmla="*/ 254 w 378"/>
                <a:gd name="T35" fmla="*/ 146 h 161"/>
                <a:gd name="T36" fmla="*/ 234 w 378"/>
                <a:gd name="T37" fmla="*/ 152 h 161"/>
                <a:gd name="T38" fmla="*/ 212 w 378"/>
                <a:gd name="T39" fmla="*/ 156 h 161"/>
                <a:gd name="T40" fmla="*/ 190 w 378"/>
                <a:gd name="T41" fmla="*/ 158 h 161"/>
                <a:gd name="T42" fmla="*/ 166 w 378"/>
                <a:gd name="T43" fmla="*/ 160 h 161"/>
                <a:gd name="T44" fmla="*/ 142 w 378"/>
                <a:gd name="T45" fmla="*/ 161 h 161"/>
                <a:gd name="T46" fmla="*/ 142 w 378"/>
                <a:gd name="T47" fmla="*/ 161 h 161"/>
                <a:gd name="T48" fmla="*/ 123 w 378"/>
                <a:gd name="T49" fmla="*/ 160 h 161"/>
                <a:gd name="T50" fmla="*/ 102 w 378"/>
                <a:gd name="T51" fmla="*/ 159 h 161"/>
                <a:gd name="T52" fmla="*/ 84 w 378"/>
                <a:gd name="T53" fmla="*/ 157 h 161"/>
                <a:gd name="T54" fmla="*/ 67 w 378"/>
                <a:gd name="T55" fmla="*/ 155 h 161"/>
                <a:gd name="T56" fmla="*/ 49 w 378"/>
                <a:gd name="T57" fmla="*/ 150 h 161"/>
                <a:gd name="T58" fmla="*/ 32 w 378"/>
                <a:gd name="T59" fmla="*/ 147 h 161"/>
                <a:gd name="T60" fmla="*/ 16 w 378"/>
                <a:gd name="T61" fmla="*/ 142 h 161"/>
                <a:gd name="T62" fmla="*/ 0 w 378"/>
                <a:gd name="T63" fmla="*/ 136 h 161"/>
                <a:gd name="T64" fmla="*/ 33 w 378"/>
                <a:gd name="T65" fmla="*/ 121 h 161"/>
                <a:gd name="T66" fmla="*/ 33 w 378"/>
                <a:gd name="T67" fmla="*/ 121 h 161"/>
                <a:gd name="T68" fmla="*/ 41 w 378"/>
                <a:gd name="T69" fmla="*/ 119 h 161"/>
                <a:gd name="T70" fmla="*/ 89 w 378"/>
                <a:gd name="T71" fmla="*/ 95 h 161"/>
                <a:gd name="T72" fmla="*/ 141 w 378"/>
                <a:gd name="T73" fmla="*/ 72 h 161"/>
                <a:gd name="T74" fmla="*/ 237 w 378"/>
                <a:gd name="T75" fmla="*/ 120 h 161"/>
                <a:gd name="T76" fmla="*/ 237 w 378"/>
                <a:gd name="T77" fmla="*/ 120 h 161"/>
                <a:gd name="T78" fmla="*/ 245 w 378"/>
                <a:gd name="T79" fmla="*/ 123 h 161"/>
                <a:gd name="T80" fmla="*/ 253 w 378"/>
                <a:gd name="T81" fmla="*/ 125 h 161"/>
                <a:gd name="T82" fmla="*/ 253 w 378"/>
                <a:gd name="T83" fmla="*/ 125 h 161"/>
                <a:gd name="T84" fmla="*/ 263 w 378"/>
                <a:gd name="T85" fmla="*/ 123 h 161"/>
                <a:gd name="T86" fmla="*/ 271 w 378"/>
                <a:gd name="T87" fmla="*/ 120 h 161"/>
                <a:gd name="T88" fmla="*/ 279 w 378"/>
                <a:gd name="T89" fmla="*/ 114 h 161"/>
                <a:gd name="T90" fmla="*/ 282 w 378"/>
                <a:gd name="T91" fmla="*/ 110 h 161"/>
                <a:gd name="T92" fmla="*/ 284 w 378"/>
                <a:gd name="T93" fmla="*/ 106 h 161"/>
                <a:gd name="T94" fmla="*/ 284 w 378"/>
                <a:gd name="T95" fmla="*/ 106 h 161"/>
                <a:gd name="T96" fmla="*/ 286 w 378"/>
                <a:gd name="T97" fmla="*/ 101 h 161"/>
                <a:gd name="T98" fmla="*/ 288 w 378"/>
                <a:gd name="T99" fmla="*/ 94 h 161"/>
                <a:gd name="T100" fmla="*/ 288 w 378"/>
                <a:gd name="T101" fmla="*/ 88 h 161"/>
                <a:gd name="T102" fmla="*/ 286 w 378"/>
                <a:gd name="T103" fmla="*/ 81 h 161"/>
                <a:gd name="T104" fmla="*/ 284 w 378"/>
                <a:gd name="T105" fmla="*/ 75 h 161"/>
                <a:gd name="T106" fmla="*/ 280 w 378"/>
                <a:gd name="T107" fmla="*/ 71 h 161"/>
                <a:gd name="T108" fmla="*/ 275 w 378"/>
                <a:gd name="T109" fmla="*/ 65 h 161"/>
                <a:gd name="T110" fmla="*/ 270 w 378"/>
                <a:gd name="T111" fmla="*/ 62 h 161"/>
                <a:gd name="T112" fmla="*/ 219 w 378"/>
                <a:gd name="T113" fmla="*/ 36 h 161"/>
                <a:gd name="T114" fmla="*/ 263 w 378"/>
                <a:gd name="T115" fmla="*/ 17 h 161"/>
                <a:gd name="T116" fmla="*/ 298 w 378"/>
                <a:gd name="T117" fmla="*/ 33 h 161"/>
                <a:gd name="T118" fmla="*/ 367 w 378"/>
                <a:gd name="T11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8" h="161">
                  <a:moveTo>
                    <a:pt x="367" y="0"/>
                  </a:moveTo>
                  <a:lnTo>
                    <a:pt x="367" y="0"/>
                  </a:lnTo>
                  <a:lnTo>
                    <a:pt x="372" y="9"/>
                  </a:lnTo>
                  <a:lnTo>
                    <a:pt x="375" y="19"/>
                  </a:lnTo>
                  <a:lnTo>
                    <a:pt x="377" y="27"/>
                  </a:lnTo>
                  <a:lnTo>
                    <a:pt x="378" y="37"/>
                  </a:lnTo>
                  <a:lnTo>
                    <a:pt x="378" y="37"/>
                  </a:lnTo>
                  <a:lnTo>
                    <a:pt x="376" y="50"/>
                  </a:lnTo>
                  <a:lnTo>
                    <a:pt x="373" y="62"/>
                  </a:lnTo>
                  <a:lnTo>
                    <a:pt x="367" y="74"/>
                  </a:lnTo>
                  <a:lnTo>
                    <a:pt x="359" y="86"/>
                  </a:lnTo>
                  <a:lnTo>
                    <a:pt x="349" y="96"/>
                  </a:lnTo>
                  <a:lnTo>
                    <a:pt x="338" y="106"/>
                  </a:lnTo>
                  <a:lnTo>
                    <a:pt x="325" y="116"/>
                  </a:lnTo>
                  <a:lnTo>
                    <a:pt x="309" y="125"/>
                  </a:lnTo>
                  <a:lnTo>
                    <a:pt x="292" y="133"/>
                  </a:lnTo>
                  <a:lnTo>
                    <a:pt x="274" y="140"/>
                  </a:lnTo>
                  <a:lnTo>
                    <a:pt x="254" y="146"/>
                  </a:lnTo>
                  <a:lnTo>
                    <a:pt x="234" y="152"/>
                  </a:lnTo>
                  <a:lnTo>
                    <a:pt x="212" y="156"/>
                  </a:lnTo>
                  <a:lnTo>
                    <a:pt x="190" y="158"/>
                  </a:lnTo>
                  <a:lnTo>
                    <a:pt x="166" y="160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23" y="160"/>
                  </a:lnTo>
                  <a:lnTo>
                    <a:pt x="102" y="159"/>
                  </a:lnTo>
                  <a:lnTo>
                    <a:pt x="84" y="157"/>
                  </a:lnTo>
                  <a:lnTo>
                    <a:pt x="67" y="155"/>
                  </a:lnTo>
                  <a:lnTo>
                    <a:pt x="49" y="150"/>
                  </a:lnTo>
                  <a:lnTo>
                    <a:pt x="32" y="147"/>
                  </a:lnTo>
                  <a:lnTo>
                    <a:pt x="16" y="142"/>
                  </a:lnTo>
                  <a:lnTo>
                    <a:pt x="0" y="136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41" y="119"/>
                  </a:lnTo>
                  <a:lnTo>
                    <a:pt x="89" y="95"/>
                  </a:lnTo>
                  <a:lnTo>
                    <a:pt x="141" y="72"/>
                  </a:lnTo>
                  <a:lnTo>
                    <a:pt x="237" y="120"/>
                  </a:lnTo>
                  <a:lnTo>
                    <a:pt x="237" y="120"/>
                  </a:lnTo>
                  <a:lnTo>
                    <a:pt x="245" y="123"/>
                  </a:lnTo>
                  <a:lnTo>
                    <a:pt x="253" y="125"/>
                  </a:lnTo>
                  <a:lnTo>
                    <a:pt x="253" y="125"/>
                  </a:lnTo>
                  <a:lnTo>
                    <a:pt x="263" y="123"/>
                  </a:lnTo>
                  <a:lnTo>
                    <a:pt x="271" y="120"/>
                  </a:lnTo>
                  <a:lnTo>
                    <a:pt x="279" y="114"/>
                  </a:lnTo>
                  <a:lnTo>
                    <a:pt x="282" y="110"/>
                  </a:lnTo>
                  <a:lnTo>
                    <a:pt x="284" y="106"/>
                  </a:lnTo>
                  <a:lnTo>
                    <a:pt x="284" y="106"/>
                  </a:lnTo>
                  <a:lnTo>
                    <a:pt x="286" y="101"/>
                  </a:lnTo>
                  <a:lnTo>
                    <a:pt x="288" y="94"/>
                  </a:lnTo>
                  <a:lnTo>
                    <a:pt x="288" y="88"/>
                  </a:lnTo>
                  <a:lnTo>
                    <a:pt x="286" y="81"/>
                  </a:lnTo>
                  <a:lnTo>
                    <a:pt x="284" y="75"/>
                  </a:lnTo>
                  <a:lnTo>
                    <a:pt x="280" y="71"/>
                  </a:lnTo>
                  <a:lnTo>
                    <a:pt x="275" y="65"/>
                  </a:lnTo>
                  <a:lnTo>
                    <a:pt x="270" y="62"/>
                  </a:lnTo>
                  <a:lnTo>
                    <a:pt x="219" y="36"/>
                  </a:lnTo>
                  <a:lnTo>
                    <a:pt x="263" y="17"/>
                  </a:lnTo>
                  <a:lnTo>
                    <a:pt x="298" y="33"/>
                  </a:lnTo>
                  <a:lnTo>
                    <a:pt x="3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58"/>
            <p:cNvSpPr>
              <a:spLocks/>
            </p:cNvSpPr>
            <p:nvPr/>
          </p:nvSpPr>
          <p:spPr bwMode="auto">
            <a:xfrm flipH="1">
              <a:off x="8415201" y="3870334"/>
              <a:ext cx="62422" cy="24961"/>
            </a:xfrm>
            <a:custGeom>
              <a:avLst/>
              <a:gdLst>
                <a:gd name="T0" fmla="*/ 56 w 56"/>
                <a:gd name="T1" fmla="*/ 0 h 26"/>
                <a:gd name="T2" fmla="*/ 8 w 56"/>
                <a:gd name="T3" fmla="*/ 24 h 26"/>
                <a:gd name="T4" fmla="*/ 8 w 56"/>
                <a:gd name="T5" fmla="*/ 24 h 26"/>
                <a:gd name="T6" fmla="*/ 0 w 56"/>
                <a:gd name="T7" fmla="*/ 26 h 26"/>
                <a:gd name="T8" fmla="*/ 56 w 5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56" y="0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2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59"/>
            <p:cNvSpPr>
              <a:spLocks/>
            </p:cNvSpPr>
            <p:nvPr/>
          </p:nvSpPr>
          <p:spPr bwMode="auto">
            <a:xfrm flipH="1">
              <a:off x="8415201" y="3870334"/>
              <a:ext cx="62422" cy="24961"/>
            </a:xfrm>
            <a:custGeom>
              <a:avLst/>
              <a:gdLst>
                <a:gd name="T0" fmla="*/ 56 w 56"/>
                <a:gd name="T1" fmla="*/ 0 h 26"/>
                <a:gd name="T2" fmla="*/ 8 w 56"/>
                <a:gd name="T3" fmla="*/ 24 h 26"/>
                <a:gd name="T4" fmla="*/ 8 w 56"/>
                <a:gd name="T5" fmla="*/ 24 h 26"/>
                <a:gd name="T6" fmla="*/ 0 w 56"/>
                <a:gd name="T7" fmla="*/ 26 h 26"/>
                <a:gd name="T8" fmla="*/ 56 w 5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56" y="0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0" y="26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960"/>
            <p:cNvSpPr>
              <a:spLocks/>
            </p:cNvSpPr>
            <p:nvPr/>
          </p:nvSpPr>
          <p:spPr bwMode="auto">
            <a:xfrm flipH="1">
              <a:off x="8209209" y="3814173"/>
              <a:ext cx="156055" cy="81122"/>
            </a:xfrm>
            <a:custGeom>
              <a:avLst/>
              <a:gdLst>
                <a:gd name="T0" fmla="*/ 78 w 147"/>
                <a:gd name="T1" fmla="*/ 0 h 89"/>
                <a:gd name="T2" fmla="*/ 129 w 147"/>
                <a:gd name="T3" fmla="*/ 26 h 89"/>
                <a:gd name="T4" fmla="*/ 129 w 147"/>
                <a:gd name="T5" fmla="*/ 26 h 89"/>
                <a:gd name="T6" fmla="*/ 134 w 147"/>
                <a:gd name="T7" fmla="*/ 29 h 89"/>
                <a:gd name="T8" fmla="*/ 139 w 147"/>
                <a:gd name="T9" fmla="*/ 35 h 89"/>
                <a:gd name="T10" fmla="*/ 143 w 147"/>
                <a:gd name="T11" fmla="*/ 39 h 89"/>
                <a:gd name="T12" fmla="*/ 145 w 147"/>
                <a:gd name="T13" fmla="*/ 45 h 89"/>
                <a:gd name="T14" fmla="*/ 147 w 147"/>
                <a:gd name="T15" fmla="*/ 52 h 89"/>
                <a:gd name="T16" fmla="*/ 147 w 147"/>
                <a:gd name="T17" fmla="*/ 58 h 89"/>
                <a:gd name="T18" fmla="*/ 145 w 147"/>
                <a:gd name="T19" fmla="*/ 65 h 89"/>
                <a:gd name="T20" fmla="*/ 143 w 147"/>
                <a:gd name="T21" fmla="*/ 70 h 89"/>
                <a:gd name="T22" fmla="*/ 143 w 147"/>
                <a:gd name="T23" fmla="*/ 70 h 89"/>
                <a:gd name="T24" fmla="*/ 141 w 147"/>
                <a:gd name="T25" fmla="*/ 74 h 89"/>
                <a:gd name="T26" fmla="*/ 138 w 147"/>
                <a:gd name="T27" fmla="*/ 78 h 89"/>
                <a:gd name="T28" fmla="*/ 130 w 147"/>
                <a:gd name="T29" fmla="*/ 84 h 89"/>
                <a:gd name="T30" fmla="*/ 122 w 147"/>
                <a:gd name="T31" fmla="*/ 87 h 89"/>
                <a:gd name="T32" fmla="*/ 112 w 147"/>
                <a:gd name="T33" fmla="*/ 89 h 89"/>
                <a:gd name="T34" fmla="*/ 112 w 147"/>
                <a:gd name="T35" fmla="*/ 89 h 89"/>
                <a:gd name="T36" fmla="*/ 104 w 147"/>
                <a:gd name="T37" fmla="*/ 87 h 89"/>
                <a:gd name="T38" fmla="*/ 96 w 147"/>
                <a:gd name="T39" fmla="*/ 84 h 89"/>
                <a:gd name="T40" fmla="*/ 0 w 147"/>
                <a:gd name="T41" fmla="*/ 36 h 89"/>
                <a:gd name="T42" fmla="*/ 78 w 147"/>
                <a:gd name="T4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89">
                  <a:moveTo>
                    <a:pt x="78" y="0"/>
                  </a:moveTo>
                  <a:lnTo>
                    <a:pt x="129" y="26"/>
                  </a:lnTo>
                  <a:lnTo>
                    <a:pt x="129" y="26"/>
                  </a:lnTo>
                  <a:lnTo>
                    <a:pt x="134" y="29"/>
                  </a:lnTo>
                  <a:lnTo>
                    <a:pt x="139" y="35"/>
                  </a:lnTo>
                  <a:lnTo>
                    <a:pt x="143" y="39"/>
                  </a:lnTo>
                  <a:lnTo>
                    <a:pt x="145" y="45"/>
                  </a:lnTo>
                  <a:lnTo>
                    <a:pt x="147" y="52"/>
                  </a:lnTo>
                  <a:lnTo>
                    <a:pt x="147" y="58"/>
                  </a:lnTo>
                  <a:lnTo>
                    <a:pt x="145" y="65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1" y="74"/>
                  </a:lnTo>
                  <a:lnTo>
                    <a:pt x="138" y="78"/>
                  </a:lnTo>
                  <a:lnTo>
                    <a:pt x="130" y="84"/>
                  </a:lnTo>
                  <a:lnTo>
                    <a:pt x="122" y="87"/>
                  </a:lnTo>
                  <a:lnTo>
                    <a:pt x="112" y="89"/>
                  </a:lnTo>
                  <a:lnTo>
                    <a:pt x="112" y="89"/>
                  </a:lnTo>
                  <a:lnTo>
                    <a:pt x="104" y="87"/>
                  </a:lnTo>
                  <a:lnTo>
                    <a:pt x="96" y="84"/>
                  </a:lnTo>
                  <a:lnTo>
                    <a:pt x="0" y="3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26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61"/>
            <p:cNvSpPr>
              <a:spLocks/>
            </p:cNvSpPr>
            <p:nvPr/>
          </p:nvSpPr>
          <p:spPr bwMode="auto">
            <a:xfrm flipH="1">
              <a:off x="8209209" y="3814173"/>
              <a:ext cx="156055" cy="81122"/>
            </a:xfrm>
            <a:custGeom>
              <a:avLst/>
              <a:gdLst>
                <a:gd name="T0" fmla="*/ 78 w 147"/>
                <a:gd name="T1" fmla="*/ 0 h 89"/>
                <a:gd name="T2" fmla="*/ 129 w 147"/>
                <a:gd name="T3" fmla="*/ 26 h 89"/>
                <a:gd name="T4" fmla="*/ 129 w 147"/>
                <a:gd name="T5" fmla="*/ 26 h 89"/>
                <a:gd name="T6" fmla="*/ 134 w 147"/>
                <a:gd name="T7" fmla="*/ 29 h 89"/>
                <a:gd name="T8" fmla="*/ 139 w 147"/>
                <a:gd name="T9" fmla="*/ 35 h 89"/>
                <a:gd name="T10" fmla="*/ 143 w 147"/>
                <a:gd name="T11" fmla="*/ 39 h 89"/>
                <a:gd name="T12" fmla="*/ 145 w 147"/>
                <a:gd name="T13" fmla="*/ 45 h 89"/>
                <a:gd name="T14" fmla="*/ 147 w 147"/>
                <a:gd name="T15" fmla="*/ 52 h 89"/>
                <a:gd name="T16" fmla="*/ 147 w 147"/>
                <a:gd name="T17" fmla="*/ 58 h 89"/>
                <a:gd name="T18" fmla="*/ 145 w 147"/>
                <a:gd name="T19" fmla="*/ 65 h 89"/>
                <a:gd name="T20" fmla="*/ 143 w 147"/>
                <a:gd name="T21" fmla="*/ 70 h 89"/>
                <a:gd name="T22" fmla="*/ 143 w 147"/>
                <a:gd name="T23" fmla="*/ 70 h 89"/>
                <a:gd name="T24" fmla="*/ 141 w 147"/>
                <a:gd name="T25" fmla="*/ 74 h 89"/>
                <a:gd name="T26" fmla="*/ 138 w 147"/>
                <a:gd name="T27" fmla="*/ 78 h 89"/>
                <a:gd name="T28" fmla="*/ 130 w 147"/>
                <a:gd name="T29" fmla="*/ 84 h 89"/>
                <a:gd name="T30" fmla="*/ 122 w 147"/>
                <a:gd name="T31" fmla="*/ 87 h 89"/>
                <a:gd name="T32" fmla="*/ 112 w 147"/>
                <a:gd name="T33" fmla="*/ 89 h 89"/>
                <a:gd name="T34" fmla="*/ 112 w 147"/>
                <a:gd name="T35" fmla="*/ 89 h 89"/>
                <a:gd name="T36" fmla="*/ 104 w 147"/>
                <a:gd name="T37" fmla="*/ 87 h 89"/>
                <a:gd name="T38" fmla="*/ 96 w 147"/>
                <a:gd name="T39" fmla="*/ 84 h 89"/>
                <a:gd name="T40" fmla="*/ 0 w 147"/>
                <a:gd name="T41" fmla="*/ 36 h 89"/>
                <a:gd name="T42" fmla="*/ 78 w 147"/>
                <a:gd name="T4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7" h="89">
                  <a:moveTo>
                    <a:pt x="78" y="0"/>
                  </a:moveTo>
                  <a:lnTo>
                    <a:pt x="129" y="26"/>
                  </a:lnTo>
                  <a:lnTo>
                    <a:pt x="129" y="26"/>
                  </a:lnTo>
                  <a:lnTo>
                    <a:pt x="134" y="29"/>
                  </a:lnTo>
                  <a:lnTo>
                    <a:pt x="139" y="35"/>
                  </a:lnTo>
                  <a:lnTo>
                    <a:pt x="143" y="39"/>
                  </a:lnTo>
                  <a:lnTo>
                    <a:pt x="145" y="45"/>
                  </a:lnTo>
                  <a:lnTo>
                    <a:pt x="147" y="52"/>
                  </a:lnTo>
                  <a:lnTo>
                    <a:pt x="147" y="58"/>
                  </a:lnTo>
                  <a:lnTo>
                    <a:pt x="145" y="65"/>
                  </a:lnTo>
                  <a:lnTo>
                    <a:pt x="143" y="70"/>
                  </a:lnTo>
                  <a:lnTo>
                    <a:pt x="143" y="70"/>
                  </a:lnTo>
                  <a:lnTo>
                    <a:pt x="141" y="74"/>
                  </a:lnTo>
                  <a:lnTo>
                    <a:pt x="138" y="78"/>
                  </a:lnTo>
                  <a:lnTo>
                    <a:pt x="130" y="84"/>
                  </a:lnTo>
                  <a:lnTo>
                    <a:pt x="122" y="87"/>
                  </a:lnTo>
                  <a:lnTo>
                    <a:pt x="112" y="89"/>
                  </a:lnTo>
                  <a:lnTo>
                    <a:pt x="112" y="89"/>
                  </a:lnTo>
                  <a:lnTo>
                    <a:pt x="104" y="87"/>
                  </a:lnTo>
                  <a:lnTo>
                    <a:pt x="96" y="84"/>
                  </a:lnTo>
                  <a:lnTo>
                    <a:pt x="0" y="36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62"/>
            <p:cNvSpPr>
              <a:spLocks/>
            </p:cNvSpPr>
            <p:nvPr/>
          </p:nvSpPr>
          <p:spPr bwMode="auto">
            <a:xfrm flipH="1">
              <a:off x="8165513" y="3240078"/>
              <a:ext cx="124844" cy="149764"/>
            </a:xfrm>
            <a:custGeom>
              <a:avLst/>
              <a:gdLst>
                <a:gd name="T0" fmla="*/ 15 w 122"/>
                <a:gd name="T1" fmla="*/ 167 h 167"/>
                <a:gd name="T2" fmla="*/ 15 w 122"/>
                <a:gd name="T3" fmla="*/ 167 h 167"/>
                <a:gd name="T4" fmla="*/ 8 w 122"/>
                <a:gd name="T5" fmla="*/ 132 h 167"/>
                <a:gd name="T6" fmla="*/ 3 w 122"/>
                <a:gd name="T7" fmla="*/ 104 h 167"/>
                <a:gd name="T8" fmla="*/ 0 w 122"/>
                <a:gd name="T9" fmla="*/ 78 h 167"/>
                <a:gd name="T10" fmla="*/ 0 w 122"/>
                <a:gd name="T11" fmla="*/ 78 h 167"/>
                <a:gd name="T12" fmla="*/ 0 w 122"/>
                <a:gd name="T13" fmla="*/ 65 h 167"/>
                <a:gd name="T14" fmla="*/ 0 w 122"/>
                <a:gd name="T15" fmla="*/ 53 h 167"/>
                <a:gd name="T16" fmla="*/ 3 w 122"/>
                <a:gd name="T17" fmla="*/ 38 h 167"/>
                <a:gd name="T18" fmla="*/ 6 w 122"/>
                <a:gd name="T19" fmla="*/ 32 h 167"/>
                <a:gd name="T20" fmla="*/ 9 w 122"/>
                <a:gd name="T21" fmla="*/ 24 h 167"/>
                <a:gd name="T22" fmla="*/ 13 w 122"/>
                <a:gd name="T23" fmla="*/ 18 h 167"/>
                <a:gd name="T24" fmla="*/ 18 w 122"/>
                <a:gd name="T25" fmla="*/ 12 h 167"/>
                <a:gd name="T26" fmla="*/ 25 w 122"/>
                <a:gd name="T27" fmla="*/ 7 h 167"/>
                <a:gd name="T28" fmla="*/ 33 w 122"/>
                <a:gd name="T29" fmla="*/ 4 h 167"/>
                <a:gd name="T30" fmla="*/ 42 w 122"/>
                <a:gd name="T31" fmla="*/ 0 h 167"/>
                <a:gd name="T32" fmla="*/ 52 w 122"/>
                <a:gd name="T33" fmla="*/ 0 h 167"/>
                <a:gd name="T34" fmla="*/ 52 w 122"/>
                <a:gd name="T35" fmla="*/ 0 h 167"/>
                <a:gd name="T36" fmla="*/ 58 w 122"/>
                <a:gd name="T37" fmla="*/ 1 h 167"/>
                <a:gd name="T38" fmla="*/ 65 w 122"/>
                <a:gd name="T39" fmla="*/ 4 h 167"/>
                <a:gd name="T40" fmla="*/ 72 w 122"/>
                <a:gd name="T41" fmla="*/ 8 h 167"/>
                <a:gd name="T42" fmla="*/ 77 w 122"/>
                <a:gd name="T43" fmla="*/ 14 h 167"/>
                <a:gd name="T44" fmla="*/ 83 w 122"/>
                <a:gd name="T45" fmla="*/ 21 h 167"/>
                <a:gd name="T46" fmla="*/ 88 w 122"/>
                <a:gd name="T47" fmla="*/ 29 h 167"/>
                <a:gd name="T48" fmla="*/ 92 w 122"/>
                <a:gd name="T49" fmla="*/ 38 h 167"/>
                <a:gd name="T50" fmla="*/ 96 w 122"/>
                <a:gd name="T51" fmla="*/ 48 h 167"/>
                <a:gd name="T52" fmla="*/ 105 w 122"/>
                <a:gd name="T53" fmla="*/ 70 h 167"/>
                <a:gd name="T54" fmla="*/ 112 w 122"/>
                <a:gd name="T55" fmla="*/ 94 h 167"/>
                <a:gd name="T56" fmla="*/ 118 w 122"/>
                <a:gd name="T57" fmla="*/ 118 h 167"/>
                <a:gd name="T58" fmla="*/ 122 w 122"/>
                <a:gd name="T59" fmla="*/ 142 h 167"/>
                <a:gd name="T60" fmla="*/ 122 w 122"/>
                <a:gd name="T61" fmla="*/ 142 h 167"/>
                <a:gd name="T62" fmla="*/ 108 w 122"/>
                <a:gd name="T63" fmla="*/ 142 h 167"/>
                <a:gd name="T64" fmla="*/ 93 w 122"/>
                <a:gd name="T65" fmla="*/ 143 h 167"/>
                <a:gd name="T66" fmla="*/ 80 w 122"/>
                <a:gd name="T67" fmla="*/ 145 h 167"/>
                <a:gd name="T68" fmla="*/ 67 w 122"/>
                <a:gd name="T69" fmla="*/ 148 h 167"/>
                <a:gd name="T70" fmla="*/ 54 w 122"/>
                <a:gd name="T71" fmla="*/ 151 h 167"/>
                <a:gd name="T72" fmla="*/ 40 w 122"/>
                <a:gd name="T73" fmla="*/ 156 h 167"/>
                <a:gd name="T74" fmla="*/ 15 w 122"/>
                <a:gd name="T75" fmla="*/ 167 h 167"/>
                <a:gd name="T76" fmla="*/ 15 w 122"/>
                <a:gd name="T7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67">
                  <a:moveTo>
                    <a:pt x="15" y="167"/>
                  </a:moveTo>
                  <a:lnTo>
                    <a:pt x="15" y="167"/>
                  </a:lnTo>
                  <a:lnTo>
                    <a:pt x="8" y="132"/>
                  </a:lnTo>
                  <a:lnTo>
                    <a:pt x="3" y="10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3"/>
                  </a:lnTo>
                  <a:lnTo>
                    <a:pt x="3" y="38"/>
                  </a:lnTo>
                  <a:lnTo>
                    <a:pt x="6" y="32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18" y="12"/>
                  </a:lnTo>
                  <a:lnTo>
                    <a:pt x="25" y="7"/>
                  </a:lnTo>
                  <a:lnTo>
                    <a:pt x="33" y="4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8" y="1"/>
                  </a:lnTo>
                  <a:lnTo>
                    <a:pt x="65" y="4"/>
                  </a:lnTo>
                  <a:lnTo>
                    <a:pt x="72" y="8"/>
                  </a:lnTo>
                  <a:lnTo>
                    <a:pt x="77" y="14"/>
                  </a:lnTo>
                  <a:lnTo>
                    <a:pt x="83" y="21"/>
                  </a:lnTo>
                  <a:lnTo>
                    <a:pt x="88" y="29"/>
                  </a:lnTo>
                  <a:lnTo>
                    <a:pt x="92" y="38"/>
                  </a:lnTo>
                  <a:lnTo>
                    <a:pt x="96" y="48"/>
                  </a:lnTo>
                  <a:lnTo>
                    <a:pt x="105" y="70"/>
                  </a:lnTo>
                  <a:lnTo>
                    <a:pt x="112" y="94"/>
                  </a:lnTo>
                  <a:lnTo>
                    <a:pt x="118" y="118"/>
                  </a:lnTo>
                  <a:lnTo>
                    <a:pt x="122" y="142"/>
                  </a:lnTo>
                  <a:lnTo>
                    <a:pt x="122" y="142"/>
                  </a:lnTo>
                  <a:lnTo>
                    <a:pt x="108" y="142"/>
                  </a:lnTo>
                  <a:lnTo>
                    <a:pt x="93" y="143"/>
                  </a:lnTo>
                  <a:lnTo>
                    <a:pt x="80" y="145"/>
                  </a:lnTo>
                  <a:lnTo>
                    <a:pt x="67" y="148"/>
                  </a:lnTo>
                  <a:lnTo>
                    <a:pt x="54" y="151"/>
                  </a:lnTo>
                  <a:lnTo>
                    <a:pt x="40" y="156"/>
                  </a:lnTo>
                  <a:lnTo>
                    <a:pt x="15" y="167"/>
                  </a:lnTo>
                  <a:lnTo>
                    <a:pt x="15" y="167"/>
                  </a:lnTo>
                  <a:close/>
                </a:path>
              </a:pathLst>
            </a:custGeom>
            <a:solidFill>
              <a:srgbClr val="D95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63"/>
            <p:cNvSpPr>
              <a:spLocks/>
            </p:cNvSpPr>
            <p:nvPr/>
          </p:nvSpPr>
          <p:spPr bwMode="auto">
            <a:xfrm flipH="1">
              <a:off x="7978247" y="3371121"/>
              <a:ext cx="299626" cy="143524"/>
            </a:xfrm>
            <a:custGeom>
              <a:avLst/>
              <a:gdLst>
                <a:gd name="T0" fmla="*/ 107 w 285"/>
                <a:gd name="T1" fmla="*/ 0 h 165"/>
                <a:gd name="T2" fmla="*/ 107 w 285"/>
                <a:gd name="T3" fmla="*/ 0 h 165"/>
                <a:gd name="T4" fmla="*/ 112 w 285"/>
                <a:gd name="T5" fmla="*/ 26 h 165"/>
                <a:gd name="T6" fmla="*/ 114 w 285"/>
                <a:gd name="T7" fmla="*/ 47 h 165"/>
                <a:gd name="T8" fmla="*/ 116 w 285"/>
                <a:gd name="T9" fmla="*/ 68 h 165"/>
                <a:gd name="T10" fmla="*/ 116 w 285"/>
                <a:gd name="T11" fmla="*/ 68 h 165"/>
                <a:gd name="T12" fmla="*/ 139 w 285"/>
                <a:gd name="T13" fmla="*/ 66 h 165"/>
                <a:gd name="T14" fmla="*/ 162 w 285"/>
                <a:gd name="T15" fmla="*/ 63 h 165"/>
                <a:gd name="T16" fmla="*/ 189 w 285"/>
                <a:gd name="T17" fmla="*/ 63 h 165"/>
                <a:gd name="T18" fmla="*/ 218 w 285"/>
                <a:gd name="T19" fmla="*/ 65 h 165"/>
                <a:gd name="T20" fmla="*/ 232 w 285"/>
                <a:gd name="T21" fmla="*/ 66 h 165"/>
                <a:gd name="T22" fmla="*/ 244 w 285"/>
                <a:gd name="T23" fmla="*/ 68 h 165"/>
                <a:gd name="T24" fmla="*/ 255 w 285"/>
                <a:gd name="T25" fmla="*/ 71 h 165"/>
                <a:gd name="T26" fmla="*/ 265 w 285"/>
                <a:gd name="T27" fmla="*/ 74 h 165"/>
                <a:gd name="T28" fmla="*/ 273 w 285"/>
                <a:gd name="T29" fmla="*/ 80 h 165"/>
                <a:gd name="T30" fmla="*/ 277 w 285"/>
                <a:gd name="T31" fmla="*/ 83 h 165"/>
                <a:gd name="T32" fmla="*/ 280 w 285"/>
                <a:gd name="T33" fmla="*/ 86 h 165"/>
                <a:gd name="T34" fmla="*/ 280 w 285"/>
                <a:gd name="T35" fmla="*/ 86 h 165"/>
                <a:gd name="T36" fmla="*/ 283 w 285"/>
                <a:gd name="T37" fmla="*/ 93 h 165"/>
                <a:gd name="T38" fmla="*/ 285 w 285"/>
                <a:gd name="T39" fmla="*/ 100 h 165"/>
                <a:gd name="T40" fmla="*/ 285 w 285"/>
                <a:gd name="T41" fmla="*/ 108 h 165"/>
                <a:gd name="T42" fmla="*/ 282 w 285"/>
                <a:gd name="T43" fmla="*/ 114 h 165"/>
                <a:gd name="T44" fmla="*/ 278 w 285"/>
                <a:gd name="T45" fmla="*/ 122 h 165"/>
                <a:gd name="T46" fmla="*/ 272 w 285"/>
                <a:gd name="T47" fmla="*/ 129 h 165"/>
                <a:gd name="T48" fmla="*/ 264 w 285"/>
                <a:gd name="T49" fmla="*/ 137 h 165"/>
                <a:gd name="T50" fmla="*/ 254 w 285"/>
                <a:gd name="T51" fmla="*/ 143 h 165"/>
                <a:gd name="T52" fmla="*/ 242 w 285"/>
                <a:gd name="T53" fmla="*/ 149 h 165"/>
                <a:gd name="T54" fmla="*/ 228 w 285"/>
                <a:gd name="T55" fmla="*/ 154 h 165"/>
                <a:gd name="T56" fmla="*/ 212 w 285"/>
                <a:gd name="T57" fmla="*/ 158 h 165"/>
                <a:gd name="T58" fmla="*/ 194 w 285"/>
                <a:gd name="T59" fmla="*/ 162 h 165"/>
                <a:gd name="T60" fmla="*/ 173 w 285"/>
                <a:gd name="T61" fmla="*/ 164 h 165"/>
                <a:gd name="T62" fmla="*/ 151 w 285"/>
                <a:gd name="T63" fmla="*/ 165 h 165"/>
                <a:gd name="T64" fmla="*/ 125 w 285"/>
                <a:gd name="T65" fmla="*/ 165 h 165"/>
                <a:gd name="T66" fmla="*/ 98 w 285"/>
                <a:gd name="T67" fmla="*/ 163 h 165"/>
                <a:gd name="T68" fmla="*/ 98 w 285"/>
                <a:gd name="T69" fmla="*/ 163 h 165"/>
                <a:gd name="T70" fmla="*/ 88 w 285"/>
                <a:gd name="T71" fmla="*/ 161 h 165"/>
                <a:gd name="T72" fmla="*/ 79 w 285"/>
                <a:gd name="T73" fmla="*/ 157 h 165"/>
                <a:gd name="T74" fmla="*/ 70 w 285"/>
                <a:gd name="T75" fmla="*/ 153 h 165"/>
                <a:gd name="T76" fmla="*/ 61 w 285"/>
                <a:gd name="T77" fmla="*/ 148 h 165"/>
                <a:gd name="T78" fmla="*/ 53 w 285"/>
                <a:gd name="T79" fmla="*/ 141 h 165"/>
                <a:gd name="T80" fmla="*/ 47 w 285"/>
                <a:gd name="T81" fmla="*/ 133 h 165"/>
                <a:gd name="T82" fmla="*/ 40 w 285"/>
                <a:gd name="T83" fmla="*/ 124 h 165"/>
                <a:gd name="T84" fmla="*/ 33 w 285"/>
                <a:gd name="T85" fmla="*/ 114 h 165"/>
                <a:gd name="T86" fmla="*/ 28 w 285"/>
                <a:gd name="T87" fmla="*/ 104 h 165"/>
                <a:gd name="T88" fmla="*/ 22 w 285"/>
                <a:gd name="T89" fmla="*/ 94 h 165"/>
                <a:gd name="T90" fmla="*/ 13 w 285"/>
                <a:gd name="T91" fmla="*/ 71 h 165"/>
                <a:gd name="T92" fmla="*/ 5 w 285"/>
                <a:gd name="T93" fmla="*/ 47 h 165"/>
                <a:gd name="T94" fmla="*/ 0 w 285"/>
                <a:gd name="T95" fmla="*/ 25 h 165"/>
                <a:gd name="T96" fmla="*/ 0 w 285"/>
                <a:gd name="T97" fmla="*/ 25 h 165"/>
                <a:gd name="T98" fmla="*/ 25 w 285"/>
                <a:gd name="T99" fmla="*/ 14 h 165"/>
                <a:gd name="T100" fmla="*/ 39 w 285"/>
                <a:gd name="T101" fmla="*/ 9 h 165"/>
                <a:gd name="T102" fmla="*/ 52 w 285"/>
                <a:gd name="T103" fmla="*/ 6 h 165"/>
                <a:gd name="T104" fmla="*/ 65 w 285"/>
                <a:gd name="T105" fmla="*/ 3 h 165"/>
                <a:gd name="T106" fmla="*/ 78 w 285"/>
                <a:gd name="T107" fmla="*/ 1 h 165"/>
                <a:gd name="T108" fmla="*/ 93 w 285"/>
                <a:gd name="T109" fmla="*/ 0 h 165"/>
                <a:gd name="T110" fmla="*/ 107 w 285"/>
                <a:gd name="T111" fmla="*/ 0 h 165"/>
                <a:gd name="T112" fmla="*/ 107 w 285"/>
                <a:gd name="T1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165">
                  <a:moveTo>
                    <a:pt x="107" y="0"/>
                  </a:moveTo>
                  <a:lnTo>
                    <a:pt x="107" y="0"/>
                  </a:lnTo>
                  <a:lnTo>
                    <a:pt x="112" y="26"/>
                  </a:lnTo>
                  <a:lnTo>
                    <a:pt x="114" y="47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39" y="66"/>
                  </a:lnTo>
                  <a:lnTo>
                    <a:pt x="162" y="63"/>
                  </a:lnTo>
                  <a:lnTo>
                    <a:pt x="189" y="63"/>
                  </a:lnTo>
                  <a:lnTo>
                    <a:pt x="218" y="65"/>
                  </a:lnTo>
                  <a:lnTo>
                    <a:pt x="232" y="66"/>
                  </a:lnTo>
                  <a:lnTo>
                    <a:pt x="244" y="68"/>
                  </a:lnTo>
                  <a:lnTo>
                    <a:pt x="255" y="71"/>
                  </a:lnTo>
                  <a:lnTo>
                    <a:pt x="265" y="74"/>
                  </a:lnTo>
                  <a:lnTo>
                    <a:pt x="273" y="80"/>
                  </a:lnTo>
                  <a:lnTo>
                    <a:pt x="277" y="83"/>
                  </a:lnTo>
                  <a:lnTo>
                    <a:pt x="280" y="86"/>
                  </a:lnTo>
                  <a:lnTo>
                    <a:pt x="280" y="86"/>
                  </a:lnTo>
                  <a:lnTo>
                    <a:pt x="283" y="93"/>
                  </a:lnTo>
                  <a:lnTo>
                    <a:pt x="285" y="100"/>
                  </a:lnTo>
                  <a:lnTo>
                    <a:pt x="285" y="108"/>
                  </a:lnTo>
                  <a:lnTo>
                    <a:pt x="282" y="114"/>
                  </a:lnTo>
                  <a:lnTo>
                    <a:pt x="278" y="122"/>
                  </a:lnTo>
                  <a:lnTo>
                    <a:pt x="272" y="129"/>
                  </a:lnTo>
                  <a:lnTo>
                    <a:pt x="264" y="137"/>
                  </a:lnTo>
                  <a:lnTo>
                    <a:pt x="254" y="143"/>
                  </a:lnTo>
                  <a:lnTo>
                    <a:pt x="242" y="149"/>
                  </a:lnTo>
                  <a:lnTo>
                    <a:pt x="228" y="154"/>
                  </a:lnTo>
                  <a:lnTo>
                    <a:pt x="212" y="158"/>
                  </a:lnTo>
                  <a:lnTo>
                    <a:pt x="194" y="162"/>
                  </a:lnTo>
                  <a:lnTo>
                    <a:pt x="173" y="164"/>
                  </a:lnTo>
                  <a:lnTo>
                    <a:pt x="151" y="165"/>
                  </a:lnTo>
                  <a:lnTo>
                    <a:pt x="125" y="165"/>
                  </a:lnTo>
                  <a:lnTo>
                    <a:pt x="98" y="163"/>
                  </a:lnTo>
                  <a:lnTo>
                    <a:pt x="98" y="163"/>
                  </a:lnTo>
                  <a:lnTo>
                    <a:pt x="88" y="161"/>
                  </a:lnTo>
                  <a:lnTo>
                    <a:pt x="79" y="157"/>
                  </a:lnTo>
                  <a:lnTo>
                    <a:pt x="70" y="153"/>
                  </a:lnTo>
                  <a:lnTo>
                    <a:pt x="61" y="148"/>
                  </a:lnTo>
                  <a:lnTo>
                    <a:pt x="53" y="141"/>
                  </a:lnTo>
                  <a:lnTo>
                    <a:pt x="47" y="133"/>
                  </a:lnTo>
                  <a:lnTo>
                    <a:pt x="40" y="124"/>
                  </a:lnTo>
                  <a:lnTo>
                    <a:pt x="33" y="114"/>
                  </a:lnTo>
                  <a:lnTo>
                    <a:pt x="28" y="104"/>
                  </a:lnTo>
                  <a:lnTo>
                    <a:pt x="22" y="94"/>
                  </a:lnTo>
                  <a:lnTo>
                    <a:pt x="13" y="71"/>
                  </a:lnTo>
                  <a:lnTo>
                    <a:pt x="5" y="4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5" y="14"/>
                  </a:lnTo>
                  <a:lnTo>
                    <a:pt x="39" y="9"/>
                  </a:lnTo>
                  <a:lnTo>
                    <a:pt x="52" y="6"/>
                  </a:lnTo>
                  <a:lnTo>
                    <a:pt x="65" y="3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64"/>
            <p:cNvSpPr>
              <a:spLocks/>
            </p:cNvSpPr>
            <p:nvPr/>
          </p:nvSpPr>
          <p:spPr bwMode="auto">
            <a:xfrm flipH="1">
              <a:off x="8277873" y="3227598"/>
              <a:ext cx="149813" cy="43681"/>
            </a:xfrm>
            <a:custGeom>
              <a:avLst/>
              <a:gdLst>
                <a:gd name="T0" fmla="*/ 0 w 142"/>
                <a:gd name="T1" fmla="*/ 27 h 51"/>
                <a:gd name="T2" fmla="*/ 0 w 142"/>
                <a:gd name="T3" fmla="*/ 27 h 51"/>
                <a:gd name="T4" fmla="*/ 20 w 142"/>
                <a:gd name="T5" fmla="*/ 18 h 51"/>
                <a:gd name="T6" fmla="*/ 28 w 142"/>
                <a:gd name="T7" fmla="*/ 15 h 51"/>
                <a:gd name="T8" fmla="*/ 28 w 142"/>
                <a:gd name="T9" fmla="*/ 15 h 51"/>
                <a:gd name="T10" fmla="*/ 45 w 142"/>
                <a:gd name="T11" fmla="*/ 9 h 51"/>
                <a:gd name="T12" fmla="*/ 60 w 142"/>
                <a:gd name="T13" fmla="*/ 4 h 51"/>
                <a:gd name="T14" fmla="*/ 76 w 142"/>
                <a:gd name="T15" fmla="*/ 1 h 51"/>
                <a:gd name="T16" fmla="*/ 91 w 142"/>
                <a:gd name="T17" fmla="*/ 0 h 51"/>
                <a:gd name="T18" fmla="*/ 105 w 142"/>
                <a:gd name="T19" fmla="*/ 0 h 51"/>
                <a:gd name="T20" fmla="*/ 118 w 142"/>
                <a:gd name="T21" fmla="*/ 1 h 51"/>
                <a:gd name="T22" fmla="*/ 130 w 142"/>
                <a:gd name="T23" fmla="*/ 4 h 51"/>
                <a:gd name="T24" fmla="*/ 142 w 142"/>
                <a:gd name="T25" fmla="*/ 8 h 51"/>
                <a:gd name="T26" fmla="*/ 142 w 142"/>
                <a:gd name="T27" fmla="*/ 8 h 51"/>
                <a:gd name="T28" fmla="*/ 136 w 142"/>
                <a:gd name="T29" fmla="*/ 17 h 51"/>
                <a:gd name="T30" fmla="*/ 129 w 142"/>
                <a:gd name="T31" fmla="*/ 25 h 51"/>
                <a:gd name="T32" fmla="*/ 121 w 142"/>
                <a:gd name="T33" fmla="*/ 32 h 51"/>
                <a:gd name="T34" fmla="*/ 113 w 142"/>
                <a:gd name="T35" fmla="*/ 38 h 51"/>
                <a:gd name="T36" fmla="*/ 105 w 142"/>
                <a:gd name="T37" fmla="*/ 43 h 51"/>
                <a:gd name="T38" fmla="*/ 96 w 142"/>
                <a:gd name="T39" fmla="*/ 47 h 51"/>
                <a:gd name="T40" fmla="*/ 87 w 142"/>
                <a:gd name="T41" fmla="*/ 49 h 51"/>
                <a:gd name="T42" fmla="*/ 78 w 142"/>
                <a:gd name="T43" fmla="*/ 51 h 51"/>
                <a:gd name="T44" fmla="*/ 68 w 142"/>
                <a:gd name="T45" fmla="*/ 51 h 51"/>
                <a:gd name="T46" fmla="*/ 58 w 142"/>
                <a:gd name="T47" fmla="*/ 50 h 51"/>
                <a:gd name="T48" fmla="*/ 49 w 142"/>
                <a:gd name="T49" fmla="*/ 49 h 51"/>
                <a:gd name="T50" fmla="*/ 39 w 142"/>
                <a:gd name="T51" fmla="*/ 47 h 51"/>
                <a:gd name="T52" fmla="*/ 29 w 142"/>
                <a:gd name="T53" fmla="*/ 42 h 51"/>
                <a:gd name="T54" fmla="*/ 19 w 142"/>
                <a:gd name="T55" fmla="*/ 38 h 51"/>
                <a:gd name="T56" fmla="*/ 9 w 142"/>
                <a:gd name="T57" fmla="*/ 32 h 51"/>
                <a:gd name="T58" fmla="*/ 0 w 142"/>
                <a:gd name="T59" fmla="*/ 27 h 51"/>
                <a:gd name="T60" fmla="*/ 0 w 142"/>
                <a:gd name="T61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51">
                  <a:moveTo>
                    <a:pt x="0" y="27"/>
                  </a:moveTo>
                  <a:lnTo>
                    <a:pt x="0" y="27"/>
                  </a:lnTo>
                  <a:lnTo>
                    <a:pt x="20" y="18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45" y="9"/>
                  </a:lnTo>
                  <a:lnTo>
                    <a:pt x="60" y="4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105" y="0"/>
                  </a:lnTo>
                  <a:lnTo>
                    <a:pt x="118" y="1"/>
                  </a:lnTo>
                  <a:lnTo>
                    <a:pt x="130" y="4"/>
                  </a:lnTo>
                  <a:lnTo>
                    <a:pt x="142" y="8"/>
                  </a:lnTo>
                  <a:lnTo>
                    <a:pt x="142" y="8"/>
                  </a:lnTo>
                  <a:lnTo>
                    <a:pt x="136" y="17"/>
                  </a:lnTo>
                  <a:lnTo>
                    <a:pt x="129" y="25"/>
                  </a:lnTo>
                  <a:lnTo>
                    <a:pt x="121" y="32"/>
                  </a:lnTo>
                  <a:lnTo>
                    <a:pt x="113" y="38"/>
                  </a:lnTo>
                  <a:lnTo>
                    <a:pt x="105" y="43"/>
                  </a:lnTo>
                  <a:lnTo>
                    <a:pt x="96" y="47"/>
                  </a:lnTo>
                  <a:lnTo>
                    <a:pt x="87" y="49"/>
                  </a:lnTo>
                  <a:lnTo>
                    <a:pt x="78" y="51"/>
                  </a:lnTo>
                  <a:lnTo>
                    <a:pt x="68" y="51"/>
                  </a:lnTo>
                  <a:lnTo>
                    <a:pt x="58" y="50"/>
                  </a:lnTo>
                  <a:lnTo>
                    <a:pt x="49" y="49"/>
                  </a:lnTo>
                  <a:lnTo>
                    <a:pt x="39" y="47"/>
                  </a:lnTo>
                  <a:lnTo>
                    <a:pt x="29" y="42"/>
                  </a:lnTo>
                  <a:lnTo>
                    <a:pt x="19" y="38"/>
                  </a:lnTo>
                  <a:lnTo>
                    <a:pt x="9" y="3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C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65"/>
            <p:cNvSpPr>
              <a:spLocks/>
            </p:cNvSpPr>
            <p:nvPr/>
          </p:nvSpPr>
          <p:spPr bwMode="auto">
            <a:xfrm flipH="1">
              <a:off x="8265388" y="3233838"/>
              <a:ext cx="174782" cy="56161"/>
            </a:xfrm>
            <a:custGeom>
              <a:avLst/>
              <a:gdLst>
                <a:gd name="T0" fmla="*/ 12 w 166"/>
                <a:gd name="T1" fmla="*/ 19 h 60"/>
                <a:gd name="T2" fmla="*/ 12 w 166"/>
                <a:gd name="T3" fmla="*/ 19 h 60"/>
                <a:gd name="T4" fmla="*/ 21 w 166"/>
                <a:gd name="T5" fmla="*/ 24 h 60"/>
                <a:gd name="T6" fmla="*/ 31 w 166"/>
                <a:gd name="T7" fmla="*/ 30 h 60"/>
                <a:gd name="T8" fmla="*/ 41 w 166"/>
                <a:gd name="T9" fmla="*/ 34 h 60"/>
                <a:gd name="T10" fmla="*/ 51 w 166"/>
                <a:gd name="T11" fmla="*/ 39 h 60"/>
                <a:gd name="T12" fmla="*/ 61 w 166"/>
                <a:gd name="T13" fmla="*/ 41 h 60"/>
                <a:gd name="T14" fmla="*/ 70 w 166"/>
                <a:gd name="T15" fmla="*/ 42 h 60"/>
                <a:gd name="T16" fmla="*/ 80 w 166"/>
                <a:gd name="T17" fmla="*/ 43 h 60"/>
                <a:gd name="T18" fmla="*/ 90 w 166"/>
                <a:gd name="T19" fmla="*/ 43 h 60"/>
                <a:gd name="T20" fmla="*/ 99 w 166"/>
                <a:gd name="T21" fmla="*/ 41 h 60"/>
                <a:gd name="T22" fmla="*/ 108 w 166"/>
                <a:gd name="T23" fmla="*/ 39 h 60"/>
                <a:gd name="T24" fmla="*/ 117 w 166"/>
                <a:gd name="T25" fmla="*/ 35 h 60"/>
                <a:gd name="T26" fmla="*/ 125 w 166"/>
                <a:gd name="T27" fmla="*/ 30 h 60"/>
                <a:gd name="T28" fmla="*/ 133 w 166"/>
                <a:gd name="T29" fmla="*/ 24 h 60"/>
                <a:gd name="T30" fmla="*/ 141 w 166"/>
                <a:gd name="T31" fmla="*/ 17 h 60"/>
                <a:gd name="T32" fmla="*/ 148 w 166"/>
                <a:gd name="T33" fmla="*/ 9 h 60"/>
                <a:gd name="T34" fmla="*/ 154 w 166"/>
                <a:gd name="T35" fmla="*/ 0 h 60"/>
                <a:gd name="T36" fmla="*/ 154 w 166"/>
                <a:gd name="T37" fmla="*/ 0 h 60"/>
                <a:gd name="T38" fmla="*/ 166 w 166"/>
                <a:gd name="T39" fmla="*/ 5 h 60"/>
                <a:gd name="T40" fmla="*/ 166 w 166"/>
                <a:gd name="T41" fmla="*/ 5 h 60"/>
                <a:gd name="T42" fmla="*/ 166 w 166"/>
                <a:gd name="T43" fmla="*/ 5 h 60"/>
                <a:gd name="T44" fmla="*/ 154 w 166"/>
                <a:gd name="T45" fmla="*/ 19 h 60"/>
                <a:gd name="T46" fmla="*/ 141 w 166"/>
                <a:gd name="T47" fmla="*/ 32 h 60"/>
                <a:gd name="T48" fmla="*/ 127 w 166"/>
                <a:gd name="T49" fmla="*/ 43 h 60"/>
                <a:gd name="T50" fmla="*/ 113 w 166"/>
                <a:gd name="T51" fmla="*/ 53 h 60"/>
                <a:gd name="T52" fmla="*/ 113 w 166"/>
                <a:gd name="T53" fmla="*/ 53 h 60"/>
                <a:gd name="T54" fmla="*/ 105 w 166"/>
                <a:gd name="T55" fmla="*/ 56 h 60"/>
                <a:gd name="T56" fmla="*/ 97 w 166"/>
                <a:gd name="T57" fmla="*/ 58 h 60"/>
                <a:gd name="T58" fmla="*/ 90 w 166"/>
                <a:gd name="T59" fmla="*/ 60 h 60"/>
                <a:gd name="T60" fmla="*/ 83 w 166"/>
                <a:gd name="T61" fmla="*/ 60 h 60"/>
                <a:gd name="T62" fmla="*/ 76 w 166"/>
                <a:gd name="T63" fmla="*/ 60 h 60"/>
                <a:gd name="T64" fmla="*/ 68 w 166"/>
                <a:gd name="T65" fmla="*/ 59 h 60"/>
                <a:gd name="T66" fmla="*/ 53 w 166"/>
                <a:gd name="T67" fmla="*/ 56 h 60"/>
                <a:gd name="T68" fmla="*/ 40 w 166"/>
                <a:gd name="T69" fmla="*/ 50 h 60"/>
                <a:gd name="T70" fmla="*/ 25 w 166"/>
                <a:gd name="T71" fmla="*/ 43 h 60"/>
                <a:gd name="T72" fmla="*/ 13 w 166"/>
                <a:gd name="T73" fmla="*/ 34 h 60"/>
                <a:gd name="T74" fmla="*/ 0 w 166"/>
                <a:gd name="T75" fmla="*/ 24 h 60"/>
                <a:gd name="T76" fmla="*/ 0 w 166"/>
                <a:gd name="T77" fmla="*/ 24 h 60"/>
                <a:gd name="T78" fmla="*/ 12 w 166"/>
                <a:gd name="T79" fmla="*/ 19 h 60"/>
                <a:gd name="T80" fmla="*/ 12 w 166"/>
                <a:gd name="T81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" h="60">
                  <a:moveTo>
                    <a:pt x="12" y="19"/>
                  </a:moveTo>
                  <a:lnTo>
                    <a:pt x="12" y="19"/>
                  </a:lnTo>
                  <a:lnTo>
                    <a:pt x="21" y="24"/>
                  </a:lnTo>
                  <a:lnTo>
                    <a:pt x="31" y="30"/>
                  </a:lnTo>
                  <a:lnTo>
                    <a:pt x="41" y="34"/>
                  </a:lnTo>
                  <a:lnTo>
                    <a:pt x="51" y="39"/>
                  </a:lnTo>
                  <a:lnTo>
                    <a:pt x="61" y="41"/>
                  </a:lnTo>
                  <a:lnTo>
                    <a:pt x="70" y="42"/>
                  </a:lnTo>
                  <a:lnTo>
                    <a:pt x="80" y="43"/>
                  </a:lnTo>
                  <a:lnTo>
                    <a:pt x="90" y="43"/>
                  </a:lnTo>
                  <a:lnTo>
                    <a:pt x="99" y="41"/>
                  </a:lnTo>
                  <a:lnTo>
                    <a:pt x="108" y="39"/>
                  </a:lnTo>
                  <a:lnTo>
                    <a:pt x="117" y="35"/>
                  </a:lnTo>
                  <a:lnTo>
                    <a:pt x="125" y="30"/>
                  </a:lnTo>
                  <a:lnTo>
                    <a:pt x="133" y="24"/>
                  </a:lnTo>
                  <a:lnTo>
                    <a:pt x="141" y="17"/>
                  </a:lnTo>
                  <a:lnTo>
                    <a:pt x="148" y="9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54" y="19"/>
                  </a:lnTo>
                  <a:lnTo>
                    <a:pt x="141" y="32"/>
                  </a:lnTo>
                  <a:lnTo>
                    <a:pt x="127" y="43"/>
                  </a:lnTo>
                  <a:lnTo>
                    <a:pt x="113" y="53"/>
                  </a:lnTo>
                  <a:lnTo>
                    <a:pt x="113" y="53"/>
                  </a:lnTo>
                  <a:lnTo>
                    <a:pt x="105" y="56"/>
                  </a:lnTo>
                  <a:lnTo>
                    <a:pt x="97" y="58"/>
                  </a:lnTo>
                  <a:lnTo>
                    <a:pt x="90" y="60"/>
                  </a:lnTo>
                  <a:lnTo>
                    <a:pt x="83" y="60"/>
                  </a:lnTo>
                  <a:lnTo>
                    <a:pt x="76" y="60"/>
                  </a:lnTo>
                  <a:lnTo>
                    <a:pt x="68" y="59"/>
                  </a:lnTo>
                  <a:lnTo>
                    <a:pt x="53" y="56"/>
                  </a:lnTo>
                  <a:lnTo>
                    <a:pt x="40" y="50"/>
                  </a:lnTo>
                  <a:lnTo>
                    <a:pt x="25" y="43"/>
                  </a:lnTo>
                  <a:lnTo>
                    <a:pt x="13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D95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66"/>
            <p:cNvSpPr>
              <a:spLocks/>
            </p:cNvSpPr>
            <p:nvPr/>
          </p:nvSpPr>
          <p:spPr bwMode="auto">
            <a:xfrm flipH="1">
              <a:off x="8190482" y="3240078"/>
              <a:ext cx="355806" cy="343209"/>
            </a:xfrm>
            <a:custGeom>
              <a:avLst/>
              <a:gdLst>
                <a:gd name="T0" fmla="*/ 1 w 346"/>
                <a:gd name="T1" fmla="*/ 134 h 388"/>
                <a:gd name="T2" fmla="*/ 1 w 346"/>
                <a:gd name="T3" fmla="*/ 134 h 388"/>
                <a:gd name="T4" fmla="*/ 3 w 346"/>
                <a:gd name="T5" fmla="*/ 124 h 388"/>
                <a:gd name="T6" fmla="*/ 6 w 346"/>
                <a:gd name="T7" fmla="*/ 114 h 388"/>
                <a:gd name="T8" fmla="*/ 9 w 346"/>
                <a:gd name="T9" fmla="*/ 105 h 388"/>
                <a:gd name="T10" fmla="*/ 14 w 346"/>
                <a:gd name="T11" fmla="*/ 96 h 388"/>
                <a:gd name="T12" fmla="*/ 19 w 346"/>
                <a:gd name="T13" fmla="*/ 87 h 388"/>
                <a:gd name="T14" fmla="*/ 25 w 346"/>
                <a:gd name="T15" fmla="*/ 79 h 388"/>
                <a:gd name="T16" fmla="*/ 32 w 346"/>
                <a:gd name="T17" fmla="*/ 71 h 388"/>
                <a:gd name="T18" fmla="*/ 40 w 346"/>
                <a:gd name="T19" fmla="*/ 64 h 388"/>
                <a:gd name="T20" fmla="*/ 54 w 346"/>
                <a:gd name="T21" fmla="*/ 50 h 388"/>
                <a:gd name="T22" fmla="*/ 71 w 346"/>
                <a:gd name="T23" fmla="*/ 38 h 388"/>
                <a:gd name="T24" fmla="*/ 87 w 346"/>
                <a:gd name="T25" fmla="*/ 28 h 388"/>
                <a:gd name="T26" fmla="*/ 102 w 346"/>
                <a:gd name="T27" fmla="*/ 19 h 388"/>
                <a:gd name="T28" fmla="*/ 102 w 346"/>
                <a:gd name="T29" fmla="*/ 19 h 388"/>
                <a:gd name="T30" fmla="*/ 104 w 346"/>
                <a:gd name="T31" fmla="*/ 19 h 388"/>
                <a:gd name="T32" fmla="*/ 104 w 346"/>
                <a:gd name="T33" fmla="*/ 19 h 388"/>
                <a:gd name="T34" fmla="*/ 117 w 346"/>
                <a:gd name="T35" fmla="*/ 29 h 388"/>
                <a:gd name="T36" fmla="*/ 129 w 346"/>
                <a:gd name="T37" fmla="*/ 38 h 388"/>
                <a:gd name="T38" fmla="*/ 144 w 346"/>
                <a:gd name="T39" fmla="*/ 45 h 388"/>
                <a:gd name="T40" fmla="*/ 157 w 346"/>
                <a:gd name="T41" fmla="*/ 51 h 388"/>
                <a:gd name="T42" fmla="*/ 172 w 346"/>
                <a:gd name="T43" fmla="*/ 54 h 388"/>
                <a:gd name="T44" fmla="*/ 180 w 346"/>
                <a:gd name="T45" fmla="*/ 55 h 388"/>
                <a:gd name="T46" fmla="*/ 187 w 346"/>
                <a:gd name="T47" fmla="*/ 55 h 388"/>
                <a:gd name="T48" fmla="*/ 194 w 346"/>
                <a:gd name="T49" fmla="*/ 55 h 388"/>
                <a:gd name="T50" fmla="*/ 201 w 346"/>
                <a:gd name="T51" fmla="*/ 53 h 388"/>
                <a:gd name="T52" fmla="*/ 209 w 346"/>
                <a:gd name="T53" fmla="*/ 51 h 388"/>
                <a:gd name="T54" fmla="*/ 217 w 346"/>
                <a:gd name="T55" fmla="*/ 48 h 388"/>
                <a:gd name="T56" fmla="*/ 217 w 346"/>
                <a:gd name="T57" fmla="*/ 48 h 388"/>
                <a:gd name="T58" fmla="*/ 231 w 346"/>
                <a:gd name="T59" fmla="*/ 38 h 388"/>
                <a:gd name="T60" fmla="*/ 245 w 346"/>
                <a:gd name="T61" fmla="*/ 27 h 388"/>
                <a:gd name="T62" fmla="*/ 258 w 346"/>
                <a:gd name="T63" fmla="*/ 14 h 388"/>
                <a:gd name="T64" fmla="*/ 270 w 346"/>
                <a:gd name="T65" fmla="*/ 0 h 388"/>
                <a:gd name="T66" fmla="*/ 270 w 346"/>
                <a:gd name="T67" fmla="*/ 0 h 388"/>
                <a:gd name="T68" fmla="*/ 270 w 346"/>
                <a:gd name="T69" fmla="*/ 0 h 388"/>
                <a:gd name="T70" fmla="*/ 277 w 346"/>
                <a:gd name="T71" fmla="*/ 4 h 388"/>
                <a:gd name="T72" fmla="*/ 285 w 346"/>
                <a:gd name="T73" fmla="*/ 9 h 388"/>
                <a:gd name="T74" fmla="*/ 293 w 346"/>
                <a:gd name="T75" fmla="*/ 14 h 388"/>
                <a:gd name="T76" fmla="*/ 300 w 346"/>
                <a:gd name="T77" fmla="*/ 21 h 388"/>
                <a:gd name="T78" fmla="*/ 312 w 346"/>
                <a:gd name="T79" fmla="*/ 34 h 388"/>
                <a:gd name="T80" fmla="*/ 322 w 346"/>
                <a:gd name="T81" fmla="*/ 49 h 388"/>
                <a:gd name="T82" fmla="*/ 331 w 346"/>
                <a:gd name="T83" fmla="*/ 64 h 388"/>
                <a:gd name="T84" fmla="*/ 337 w 346"/>
                <a:gd name="T85" fmla="*/ 79 h 388"/>
                <a:gd name="T86" fmla="*/ 341 w 346"/>
                <a:gd name="T87" fmla="*/ 94 h 388"/>
                <a:gd name="T88" fmla="*/ 344 w 346"/>
                <a:gd name="T89" fmla="*/ 109 h 388"/>
                <a:gd name="T90" fmla="*/ 344 w 346"/>
                <a:gd name="T91" fmla="*/ 109 h 388"/>
                <a:gd name="T92" fmla="*/ 346 w 346"/>
                <a:gd name="T93" fmla="*/ 163 h 388"/>
                <a:gd name="T94" fmla="*/ 346 w 346"/>
                <a:gd name="T95" fmla="*/ 216 h 388"/>
                <a:gd name="T96" fmla="*/ 346 w 346"/>
                <a:gd name="T97" fmla="*/ 272 h 388"/>
                <a:gd name="T98" fmla="*/ 28 w 346"/>
                <a:gd name="T99" fmla="*/ 388 h 388"/>
                <a:gd name="T100" fmla="*/ 28 w 346"/>
                <a:gd name="T101" fmla="*/ 388 h 388"/>
                <a:gd name="T102" fmla="*/ 23 w 346"/>
                <a:gd name="T103" fmla="*/ 361 h 388"/>
                <a:gd name="T104" fmla="*/ 17 w 346"/>
                <a:gd name="T105" fmla="*/ 330 h 388"/>
                <a:gd name="T106" fmla="*/ 12 w 346"/>
                <a:gd name="T107" fmla="*/ 294 h 388"/>
                <a:gd name="T108" fmla="*/ 6 w 346"/>
                <a:gd name="T109" fmla="*/ 254 h 388"/>
                <a:gd name="T110" fmla="*/ 1 w 346"/>
                <a:gd name="T111" fmla="*/ 212 h 388"/>
                <a:gd name="T112" fmla="*/ 0 w 346"/>
                <a:gd name="T113" fmla="*/ 191 h 388"/>
                <a:gd name="T114" fmla="*/ 0 w 346"/>
                <a:gd name="T115" fmla="*/ 171 h 388"/>
                <a:gd name="T116" fmla="*/ 0 w 346"/>
                <a:gd name="T117" fmla="*/ 152 h 388"/>
                <a:gd name="T118" fmla="*/ 1 w 346"/>
                <a:gd name="T119" fmla="*/ 134 h 388"/>
                <a:gd name="T120" fmla="*/ 1 w 346"/>
                <a:gd name="T121" fmla="*/ 134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6" h="388">
                  <a:moveTo>
                    <a:pt x="1" y="134"/>
                  </a:moveTo>
                  <a:lnTo>
                    <a:pt x="1" y="134"/>
                  </a:lnTo>
                  <a:lnTo>
                    <a:pt x="3" y="124"/>
                  </a:lnTo>
                  <a:lnTo>
                    <a:pt x="6" y="114"/>
                  </a:lnTo>
                  <a:lnTo>
                    <a:pt x="9" y="105"/>
                  </a:lnTo>
                  <a:lnTo>
                    <a:pt x="14" y="96"/>
                  </a:lnTo>
                  <a:lnTo>
                    <a:pt x="19" y="87"/>
                  </a:lnTo>
                  <a:lnTo>
                    <a:pt x="25" y="79"/>
                  </a:lnTo>
                  <a:lnTo>
                    <a:pt x="32" y="71"/>
                  </a:lnTo>
                  <a:lnTo>
                    <a:pt x="40" y="64"/>
                  </a:lnTo>
                  <a:lnTo>
                    <a:pt x="54" y="50"/>
                  </a:lnTo>
                  <a:lnTo>
                    <a:pt x="71" y="38"/>
                  </a:lnTo>
                  <a:lnTo>
                    <a:pt x="87" y="28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17" y="29"/>
                  </a:lnTo>
                  <a:lnTo>
                    <a:pt x="129" y="38"/>
                  </a:lnTo>
                  <a:lnTo>
                    <a:pt x="144" y="45"/>
                  </a:lnTo>
                  <a:lnTo>
                    <a:pt x="157" y="51"/>
                  </a:lnTo>
                  <a:lnTo>
                    <a:pt x="172" y="54"/>
                  </a:lnTo>
                  <a:lnTo>
                    <a:pt x="180" y="55"/>
                  </a:lnTo>
                  <a:lnTo>
                    <a:pt x="187" y="55"/>
                  </a:lnTo>
                  <a:lnTo>
                    <a:pt x="194" y="55"/>
                  </a:lnTo>
                  <a:lnTo>
                    <a:pt x="201" y="53"/>
                  </a:lnTo>
                  <a:lnTo>
                    <a:pt x="209" y="51"/>
                  </a:lnTo>
                  <a:lnTo>
                    <a:pt x="217" y="48"/>
                  </a:lnTo>
                  <a:lnTo>
                    <a:pt x="217" y="48"/>
                  </a:lnTo>
                  <a:lnTo>
                    <a:pt x="231" y="38"/>
                  </a:lnTo>
                  <a:lnTo>
                    <a:pt x="245" y="27"/>
                  </a:lnTo>
                  <a:lnTo>
                    <a:pt x="258" y="14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7" y="4"/>
                  </a:lnTo>
                  <a:lnTo>
                    <a:pt x="285" y="9"/>
                  </a:lnTo>
                  <a:lnTo>
                    <a:pt x="293" y="14"/>
                  </a:lnTo>
                  <a:lnTo>
                    <a:pt x="300" y="21"/>
                  </a:lnTo>
                  <a:lnTo>
                    <a:pt x="312" y="34"/>
                  </a:lnTo>
                  <a:lnTo>
                    <a:pt x="322" y="49"/>
                  </a:lnTo>
                  <a:lnTo>
                    <a:pt x="331" y="64"/>
                  </a:lnTo>
                  <a:lnTo>
                    <a:pt x="337" y="79"/>
                  </a:lnTo>
                  <a:lnTo>
                    <a:pt x="341" y="94"/>
                  </a:lnTo>
                  <a:lnTo>
                    <a:pt x="344" y="109"/>
                  </a:lnTo>
                  <a:lnTo>
                    <a:pt x="344" y="109"/>
                  </a:lnTo>
                  <a:lnTo>
                    <a:pt x="346" y="163"/>
                  </a:lnTo>
                  <a:lnTo>
                    <a:pt x="346" y="216"/>
                  </a:lnTo>
                  <a:lnTo>
                    <a:pt x="346" y="272"/>
                  </a:lnTo>
                  <a:lnTo>
                    <a:pt x="28" y="388"/>
                  </a:lnTo>
                  <a:lnTo>
                    <a:pt x="28" y="388"/>
                  </a:lnTo>
                  <a:lnTo>
                    <a:pt x="23" y="361"/>
                  </a:lnTo>
                  <a:lnTo>
                    <a:pt x="17" y="330"/>
                  </a:lnTo>
                  <a:lnTo>
                    <a:pt x="12" y="294"/>
                  </a:lnTo>
                  <a:lnTo>
                    <a:pt x="6" y="254"/>
                  </a:lnTo>
                  <a:lnTo>
                    <a:pt x="1" y="212"/>
                  </a:lnTo>
                  <a:lnTo>
                    <a:pt x="0" y="191"/>
                  </a:lnTo>
                  <a:lnTo>
                    <a:pt x="0" y="171"/>
                  </a:lnTo>
                  <a:lnTo>
                    <a:pt x="0" y="152"/>
                  </a:lnTo>
                  <a:lnTo>
                    <a:pt x="1" y="134"/>
                  </a:lnTo>
                  <a:lnTo>
                    <a:pt x="1" y="134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67"/>
            <p:cNvSpPr>
              <a:spLocks/>
            </p:cNvSpPr>
            <p:nvPr/>
          </p:nvSpPr>
          <p:spPr bwMode="auto">
            <a:xfrm flipH="1">
              <a:off x="8234177" y="2996712"/>
              <a:ext cx="237204" cy="255847"/>
            </a:xfrm>
            <a:custGeom>
              <a:avLst/>
              <a:gdLst>
                <a:gd name="T0" fmla="*/ 19 w 227"/>
                <a:gd name="T1" fmla="*/ 222 h 283"/>
                <a:gd name="T2" fmla="*/ 11 w 227"/>
                <a:gd name="T3" fmla="*/ 202 h 283"/>
                <a:gd name="T4" fmla="*/ 2 w 227"/>
                <a:gd name="T5" fmla="*/ 164 h 283"/>
                <a:gd name="T6" fmla="*/ 0 w 227"/>
                <a:gd name="T7" fmla="*/ 134 h 283"/>
                <a:gd name="T8" fmla="*/ 3 w 227"/>
                <a:gd name="T9" fmla="*/ 100 h 283"/>
                <a:gd name="T10" fmla="*/ 13 w 227"/>
                <a:gd name="T11" fmla="*/ 67 h 283"/>
                <a:gd name="T12" fmla="*/ 22 w 227"/>
                <a:gd name="T13" fmla="*/ 51 h 283"/>
                <a:gd name="T14" fmla="*/ 34 w 227"/>
                <a:gd name="T15" fmla="*/ 36 h 283"/>
                <a:gd name="T16" fmla="*/ 49 w 227"/>
                <a:gd name="T17" fmla="*/ 20 h 283"/>
                <a:gd name="T18" fmla="*/ 58 w 227"/>
                <a:gd name="T19" fmla="*/ 14 h 283"/>
                <a:gd name="T20" fmla="*/ 76 w 227"/>
                <a:gd name="T21" fmla="*/ 5 h 283"/>
                <a:gd name="T22" fmla="*/ 94 w 227"/>
                <a:gd name="T23" fmla="*/ 1 h 283"/>
                <a:gd name="T24" fmla="*/ 113 w 227"/>
                <a:gd name="T25" fmla="*/ 1 h 283"/>
                <a:gd name="T26" fmla="*/ 132 w 227"/>
                <a:gd name="T27" fmla="*/ 5 h 283"/>
                <a:gd name="T28" fmla="*/ 151 w 227"/>
                <a:gd name="T29" fmla="*/ 13 h 283"/>
                <a:gd name="T30" fmla="*/ 169 w 227"/>
                <a:gd name="T31" fmla="*/ 24 h 283"/>
                <a:gd name="T32" fmla="*/ 185 w 227"/>
                <a:gd name="T33" fmla="*/ 38 h 283"/>
                <a:gd name="T34" fmla="*/ 199 w 227"/>
                <a:gd name="T35" fmla="*/ 55 h 283"/>
                <a:gd name="T36" fmla="*/ 210 w 227"/>
                <a:gd name="T37" fmla="*/ 74 h 283"/>
                <a:gd name="T38" fmla="*/ 219 w 227"/>
                <a:gd name="T39" fmla="*/ 96 h 283"/>
                <a:gd name="T40" fmla="*/ 225 w 227"/>
                <a:gd name="T41" fmla="*/ 120 h 283"/>
                <a:gd name="T42" fmla="*/ 227 w 227"/>
                <a:gd name="T43" fmla="*/ 145 h 283"/>
                <a:gd name="T44" fmla="*/ 225 w 227"/>
                <a:gd name="T45" fmla="*/ 172 h 283"/>
                <a:gd name="T46" fmla="*/ 218 w 227"/>
                <a:gd name="T47" fmla="*/ 199 h 283"/>
                <a:gd name="T48" fmla="*/ 206 w 227"/>
                <a:gd name="T49" fmla="*/ 227 h 283"/>
                <a:gd name="T50" fmla="*/ 197 w 227"/>
                <a:gd name="T51" fmla="*/ 241 h 283"/>
                <a:gd name="T52" fmla="*/ 188 w 227"/>
                <a:gd name="T53" fmla="*/ 254 h 283"/>
                <a:gd name="T54" fmla="*/ 177 w 227"/>
                <a:gd name="T55" fmla="*/ 265 h 283"/>
                <a:gd name="T56" fmla="*/ 151 w 227"/>
                <a:gd name="T57" fmla="*/ 279 h 283"/>
                <a:gd name="T58" fmla="*/ 123 w 227"/>
                <a:gd name="T59" fmla="*/ 283 h 283"/>
                <a:gd name="T60" fmla="*/ 95 w 227"/>
                <a:gd name="T61" fmla="*/ 281 h 283"/>
                <a:gd name="T62" fmla="*/ 69 w 227"/>
                <a:gd name="T63" fmla="*/ 273 h 283"/>
                <a:gd name="T64" fmla="*/ 45 w 227"/>
                <a:gd name="T65" fmla="*/ 259 h 283"/>
                <a:gd name="T66" fmla="*/ 29 w 227"/>
                <a:gd name="T67" fmla="*/ 242 h 283"/>
                <a:gd name="T68" fmla="*/ 19 w 227"/>
                <a:gd name="T69" fmla="*/ 2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7" h="283">
                  <a:moveTo>
                    <a:pt x="19" y="222"/>
                  </a:moveTo>
                  <a:lnTo>
                    <a:pt x="19" y="222"/>
                  </a:lnTo>
                  <a:lnTo>
                    <a:pt x="16" y="217"/>
                  </a:lnTo>
                  <a:lnTo>
                    <a:pt x="11" y="202"/>
                  </a:lnTo>
                  <a:lnTo>
                    <a:pt x="5" y="178"/>
                  </a:lnTo>
                  <a:lnTo>
                    <a:pt x="2" y="164"/>
                  </a:lnTo>
                  <a:lnTo>
                    <a:pt x="1" y="149"/>
                  </a:lnTo>
                  <a:lnTo>
                    <a:pt x="0" y="134"/>
                  </a:lnTo>
                  <a:lnTo>
                    <a:pt x="1" y="117"/>
                  </a:lnTo>
                  <a:lnTo>
                    <a:pt x="3" y="100"/>
                  </a:lnTo>
                  <a:lnTo>
                    <a:pt x="7" y="83"/>
                  </a:lnTo>
                  <a:lnTo>
                    <a:pt x="13" y="67"/>
                  </a:lnTo>
                  <a:lnTo>
                    <a:pt x="17" y="58"/>
                  </a:lnTo>
                  <a:lnTo>
                    <a:pt x="22" y="51"/>
                  </a:lnTo>
                  <a:lnTo>
                    <a:pt x="28" y="43"/>
                  </a:lnTo>
                  <a:lnTo>
                    <a:pt x="34" y="36"/>
                  </a:lnTo>
                  <a:lnTo>
                    <a:pt x="41" y="28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8" y="14"/>
                  </a:lnTo>
                  <a:lnTo>
                    <a:pt x="67" y="10"/>
                  </a:lnTo>
                  <a:lnTo>
                    <a:pt x="76" y="5"/>
                  </a:lnTo>
                  <a:lnTo>
                    <a:pt x="85" y="2"/>
                  </a:lnTo>
                  <a:lnTo>
                    <a:pt x="94" y="1"/>
                  </a:lnTo>
                  <a:lnTo>
                    <a:pt x="104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2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9" y="24"/>
                  </a:lnTo>
                  <a:lnTo>
                    <a:pt x="177" y="30"/>
                  </a:lnTo>
                  <a:lnTo>
                    <a:pt x="185" y="38"/>
                  </a:lnTo>
                  <a:lnTo>
                    <a:pt x="192" y="46"/>
                  </a:lnTo>
                  <a:lnTo>
                    <a:pt x="199" y="55"/>
                  </a:lnTo>
                  <a:lnTo>
                    <a:pt x="205" y="65"/>
                  </a:lnTo>
                  <a:lnTo>
                    <a:pt x="210" y="74"/>
                  </a:lnTo>
                  <a:lnTo>
                    <a:pt x="216" y="85"/>
                  </a:lnTo>
                  <a:lnTo>
                    <a:pt x="219" y="96"/>
                  </a:lnTo>
                  <a:lnTo>
                    <a:pt x="223" y="108"/>
                  </a:lnTo>
                  <a:lnTo>
                    <a:pt x="225" y="120"/>
                  </a:lnTo>
                  <a:lnTo>
                    <a:pt x="227" y="132"/>
                  </a:lnTo>
                  <a:lnTo>
                    <a:pt x="227" y="145"/>
                  </a:lnTo>
                  <a:lnTo>
                    <a:pt x="226" y="158"/>
                  </a:lnTo>
                  <a:lnTo>
                    <a:pt x="225" y="172"/>
                  </a:lnTo>
                  <a:lnTo>
                    <a:pt x="222" y="185"/>
                  </a:lnTo>
                  <a:lnTo>
                    <a:pt x="218" y="199"/>
                  </a:lnTo>
                  <a:lnTo>
                    <a:pt x="213" y="213"/>
                  </a:lnTo>
                  <a:lnTo>
                    <a:pt x="206" y="227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2" y="247"/>
                  </a:lnTo>
                  <a:lnTo>
                    <a:pt x="188" y="254"/>
                  </a:lnTo>
                  <a:lnTo>
                    <a:pt x="182" y="259"/>
                  </a:lnTo>
                  <a:lnTo>
                    <a:pt x="177" y="265"/>
                  </a:lnTo>
                  <a:lnTo>
                    <a:pt x="164" y="272"/>
                  </a:lnTo>
                  <a:lnTo>
                    <a:pt x="151" y="279"/>
                  </a:lnTo>
                  <a:lnTo>
                    <a:pt x="137" y="282"/>
                  </a:lnTo>
                  <a:lnTo>
                    <a:pt x="123" y="283"/>
                  </a:lnTo>
                  <a:lnTo>
                    <a:pt x="109" y="283"/>
                  </a:lnTo>
                  <a:lnTo>
                    <a:pt x="95" y="281"/>
                  </a:lnTo>
                  <a:lnTo>
                    <a:pt x="81" y="278"/>
                  </a:lnTo>
                  <a:lnTo>
                    <a:pt x="69" y="273"/>
                  </a:lnTo>
                  <a:lnTo>
                    <a:pt x="57" y="267"/>
                  </a:lnTo>
                  <a:lnTo>
                    <a:pt x="45" y="259"/>
                  </a:lnTo>
                  <a:lnTo>
                    <a:pt x="37" y="252"/>
                  </a:lnTo>
                  <a:lnTo>
                    <a:pt x="29" y="242"/>
                  </a:lnTo>
                  <a:lnTo>
                    <a:pt x="22" y="233"/>
                  </a:lnTo>
                  <a:lnTo>
                    <a:pt x="19" y="222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968"/>
            <p:cNvSpPr>
              <a:spLocks/>
            </p:cNvSpPr>
            <p:nvPr/>
          </p:nvSpPr>
          <p:spPr bwMode="auto">
            <a:xfrm flipH="1">
              <a:off x="8209209" y="2990471"/>
              <a:ext cx="274657" cy="218406"/>
            </a:xfrm>
            <a:custGeom>
              <a:avLst/>
              <a:gdLst>
                <a:gd name="T0" fmla="*/ 17 w 265"/>
                <a:gd name="T1" fmla="*/ 216 h 240"/>
                <a:gd name="T2" fmla="*/ 9 w 265"/>
                <a:gd name="T3" fmla="*/ 199 h 240"/>
                <a:gd name="T4" fmla="*/ 1 w 265"/>
                <a:gd name="T5" fmla="*/ 170 h 240"/>
                <a:gd name="T6" fmla="*/ 0 w 265"/>
                <a:gd name="T7" fmla="*/ 149 h 240"/>
                <a:gd name="T8" fmla="*/ 1 w 265"/>
                <a:gd name="T9" fmla="*/ 123 h 240"/>
                <a:gd name="T10" fmla="*/ 7 w 265"/>
                <a:gd name="T11" fmla="*/ 92 h 240"/>
                <a:gd name="T12" fmla="*/ 12 w 265"/>
                <a:gd name="T13" fmla="*/ 76 h 240"/>
                <a:gd name="T14" fmla="*/ 28 w 265"/>
                <a:gd name="T15" fmla="*/ 49 h 240"/>
                <a:gd name="T16" fmla="*/ 53 w 265"/>
                <a:gd name="T17" fmla="*/ 27 h 240"/>
                <a:gd name="T18" fmla="*/ 82 w 265"/>
                <a:gd name="T19" fmla="*/ 10 h 240"/>
                <a:gd name="T20" fmla="*/ 114 w 265"/>
                <a:gd name="T21" fmla="*/ 1 h 240"/>
                <a:gd name="T22" fmla="*/ 149 w 265"/>
                <a:gd name="T23" fmla="*/ 0 h 240"/>
                <a:gd name="T24" fmla="*/ 183 w 265"/>
                <a:gd name="T25" fmla="*/ 8 h 240"/>
                <a:gd name="T26" fmla="*/ 207 w 265"/>
                <a:gd name="T27" fmla="*/ 20 h 240"/>
                <a:gd name="T28" fmla="*/ 223 w 265"/>
                <a:gd name="T29" fmla="*/ 31 h 240"/>
                <a:gd name="T30" fmla="*/ 231 w 265"/>
                <a:gd name="T31" fmla="*/ 37 h 240"/>
                <a:gd name="T32" fmla="*/ 244 w 265"/>
                <a:gd name="T33" fmla="*/ 54 h 240"/>
                <a:gd name="T34" fmla="*/ 255 w 265"/>
                <a:gd name="T35" fmla="*/ 71 h 240"/>
                <a:gd name="T36" fmla="*/ 262 w 265"/>
                <a:gd name="T37" fmla="*/ 90 h 240"/>
                <a:gd name="T38" fmla="*/ 265 w 265"/>
                <a:gd name="T39" fmla="*/ 109 h 240"/>
                <a:gd name="T40" fmla="*/ 262 w 265"/>
                <a:gd name="T41" fmla="*/ 127 h 240"/>
                <a:gd name="T42" fmla="*/ 255 w 265"/>
                <a:gd name="T43" fmla="*/ 142 h 240"/>
                <a:gd name="T44" fmla="*/ 240 w 265"/>
                <a:gd name="T45" fmla="*/ 155 h 240"/>
                <a:gd name="T46" fmla="*/ 218 w 265"/>
                <a:gd name="T47" fmla="*/ 163 h 240"/>
                <a:gd name="T48" fmla="*/ 204 w 265"/>
                <a:gd name="T49" fmla="*/ 165 h 240"/>
                <a:gd name="T50" fmla="*/ 179 w 265"/>
                <a:gd name="T51" fmla="*/ 166 h 240"/>
                <a:gd name="T52" fmla="*/ 157 w 265"/>
                <a:gd name="T53" fmla="*/ 163 h 240"/>
                <a:gd name="T54" fmla="*/ 130 w 265"/>
                <a:gd name="T55" fmla="*/ 154 h 240"/>
                <a:gd name="T56" fmla="*/ 105 w 265"/>
                <a:gd name="T57" fmla="*/ 141 h 240"/>
                <a:gd name="T58" fmla="*/ 98 w 265"/>
                <a:gd name="T59" fmla="*/ 133 h 240"/>
                <a:gd name="T60" fmla="*/ 95 w 265"/>
                <a:gd name="T61" fmla="*/ 144 h 240"/>
                <a:gd name="T62" fmla="*/ 90 w 265"/>
                <a:gd name="T63" fmla="*/ 158 h 240"/>
                <a:gd name="T64" fmla="*/ 74 w 265"/>
                <a:gd name="T65" fmla="*/ 182 h 240"/>
                <a:gd name="T66" fmla="*/ 72 w 265"/>
                <a:gd name="T67" fmla="*/ 177 h 240"/>
                <a:gd name="T68" fmla="*/ 65 w 265"/>
                <a:gd name="T69" fmla="*/ 166 h 240"/>
                <a:gd name="T70" fmla="*/ 54 w 265"/>
                <a:gd name="T71" fmla="*/ 158 h 240"/>
                <a:gd name="T72" fmla="*/ 47 w 265"/>
                <a:gd name="T73" fmla="*/ 157 h 240"/>
                <a:gd name="T74" fmla="*/ 38 w 265"/>
                <a:gd name="T75" fmla="*/ 160 h 240"/>
                <a:gd name="T76" fmla="*/ 35 w 265"/>
                <a:gd name="T77" fmla="*/ 163 h 240"/>
                <a:gd name="T78" fmla="*/ 29 w 265"/>
                <a:gd name="T79" fmla="*/ 170 h 240"/>
                <a:gd name="T80" fmla="*/ 28 w 265"/>
                <a:gd name="T81" fmla="*/ 180 h 240"/>
                <a:gd name="T82" fmla="*/ 30 w 265"/>
                <a:gd name="T83" fmla="*/ 195 h 240"/>
                <a:gd name="T84" fmla="*/ 41 w 265"/>
                <a:gd name="T85" fmla="*/ 211 h 240"/>
                <a:gd name="T86" fmla="*/ 48 w 265"/>
                <a:gd name="T87" fmla="*/ 216 h 240"/>
                <a:gd name="T88" fmla="*/ 56 w 265"/>
                <a:gd name="T89" fmla="*/ 216 h 240"/>
                <a:gd name="T90" fmla="*/ 54 w 265"/>
                <a:gd name="T91" fmla="*/ 223 h 240"/>
                <a:gd name="T92" fmla="*/ 48 w 265"/>
                <a:gd name="T93" fmla="*/ 236 h 240"/>
                <a:gd name="T94" fmla="*/ 43 w 265"/>
                <a:gd name="T95" fmla="*/ 240 h 240"/>
                <a:gd name="T96" fmla="*/ 36 w 265"/>
                <a:gd name="T97" fmla="*/ 239 h 240"/>
                <a:gd name="T98" fmla="*/ 28 w 265"/>
                <a:gd name="T99" fmla="*/ 232 h 240"/>
                <a:gd name="T100" fmla="*/ 17 w 265"/>
                <a:gd name="T101" fmla="*/ 21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5" h="240">
                  <a:moveTo>
                    <a:pt x="17" y="216"/>
                  </a:moveTo>
                  <a:lnTo>
                    <a:pt x="17" y="216"/>
                  </a:lnTo>
                  <a:lnTo>
                    <a:pt x="12" y="209"/>
                  </a:lnTo>
                  <a:lnTo>
                    <a:pt x="9" y="199"/>
                  </a:lnTo>
                  <a:lnTo>
                    <a:pt x="4" y="186"/>
                  </a:lnTo>
                  <a:lnTo>
                    <a:pt x="1" y="170"/>
                  </a:lnTo>
                  <a:lnTo>
                    <a:pt x="0" y="159"/>
                  </a:lnTo>
                  <a:lnTo>
                    <a:pt x="0" y="149"/>
                  </a:lnTo>
                  <a:lnTo>
                    <a:pt x="0" y="137"/>
                  </a:lnTo>
                  <a:lnTo>
                    <a:pt x="1" y="123"/>
                  </a:lnTo>
                  <a:lnTo>
                    <a:pt x="3" y="109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12" y="76"/>
                  </a:lnTo>
                  <a:lnTo>
                    <a:pt x="19" y="62"/>
                  </a:lnTo>
                  <a:lnTo>
                    <a:pt x="28" y="49"/>
                  </a:lnTo>
                  <a:lnTo>
                    <a:pt x="39" y="36"/>
                  </a:lnTo>
                  <a:lnTo>
                    <a:pt x="53" y="27"/>
                  </a:lnTo>
                  <a:lnTo>
                    <a:pt x="66" y="17"/>
                  </a:lnTo>
                  <a:lnTo>
                    <a:pt x="82" y="10"/>
                  </a:lnTo>
                  <a:lnTo>
                    <a:pt x="98" y="5"/>
                  </a:lnTo>
                  <a:lnTo>
                    <a:pt x="114" y="1"/>
                  </a:lnTo>
                  <a:lnTo>
                    <a:pt x="131" y="0"/>
                  </a:lnTo>
                  <a:lnTo>
                    <a:pt x="149" y="0"/>
                  </a:lnTo>
                  <a:lnTo>
                    <a:pt x="166" y="3"/>
                  </a:lnTo>
                  <a:lnTo>
                    <a:pt x="183" y="8"/>
                  </a:lnTo>
                  <a:lnTo>
                    <a:pt x="200" y="15"/>
                  </a:lnTo>
                  <a:lnTo>
                    <a:pt x="207" y="20"/>
                  </a:lnTo>
                  <a:lnTo>
                    <a:pt x="215" y="25"/>
                  </a:lnTo>
                  <a:lnTo>
                    <a:pt x="223" y="31"/>
                  </a:lnTo>
                  <a:lnTo>
                    <a:pt x="231" y="37"/>
                  </a:lnTo>
                  <a:lnTo>
                    <a:pt x="231" y="37"/>
                  </a:lnTo>
                  <a:lnTo>
                    <a:pt x="238" y="45"/>
                  </a:lnTo>
                  <a:lnTo>
                    <a:pt x="244" y="54"/>
                  </a:lnTo>
                  <a:lnTo>
                    <a:pt x="250" y="62"/>
                  </a:lnTo>
                  <a:lnTo>
                    <a:pt x="255" y="71"/>
                  </a:lnTo>
                  <a:lnTo>
                    <a:pt x="259" y="81"/>
                  </a:lnTo>
                  <a:lnTo>
                    <a:pt x="262" y="90"/>
                  </a:lnTo>
                  <a:lnTo>
                    <a:pt x="264" y="100"/>
                  </a:lnTo>
                  <a:lnTo>
                    <a:pt x="265" y="109"/>
                  </a:lnTo>
                  <a:lnTo>
                    <a:pt x="265" y="118"/>
                  </a:lnTo>
                  <a:lnTo>
                    <a:pt x="262" y="127"/>
                  </a:lnTo>
                  <a:lnTo>
                    <a:pt x="259" y="136"/>
                  </a:lnTo>
                  <a:lnTo>
                    <a:pt x="255" y="142"/>
                  </a:lnTo>
                  <a:lnTo>
                    <a:pt x="248" y="150"/>
                  </a:lnTo>
                  <a:lnTo>
                    <a:pt x="240" y="155"/>
                  </a:lnTo>
                  <a:lnTo>
                    <a:pt x="230" y="159"/>
                  </a:lnTo>
                  <a:lnTo>
                    <a:pt x="218" y="163"/>
                  </a:lnTo>
                  <a:lnTo>
                    <a:pt x="218" y="163"/>
                  </a:lnTo>
                  <a:lnTo>
                    <a:pt x="204" y="165"/>
                  </a:lnTo>
                  <a:lnTo>
                    <a:pt x="192" y="166"/>
                  </a:lnTo>
                  <a:lnTo>
                    <a:pt x="179" y="166"/>
                  </a:lnTo>
                  <a:lnTo>
                    <a:pt x="168" y="165"/>
                  </a:lnTo>
                  <a:lnTo>
                    <a:pt x="157" y="163"/>
                  </a:lnTo>
                  <a:lnTo>
                    <a:pt x="147" y="160"/>
                  </a:lnTo>
                  <a:lnTo>
                    <a:pt x="130" y="154"/>
                  </a:lnTo>
                  <a:lnTo>
                    <a:pt x="115" y="148"/>
                  </a:lnTo>
                  <a:lnTo>
                    <a:pt x="105" y="141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8" y="136"/>
                  </a:lnTo>
                  <a:lnTo>
                    <a:pt x="95" y="144"/>
                  </a:lnTo>
                  <a:lnTo>
                    <a:pt x="93" y="151"/>
                  </a:lnTo>
                  <a:lnTo>
                    <a:pt x="90" y="158"/>
                  </a:lnTo>
                  <a:lnTo>
                    <a:pt x="83" y="169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2" y="177"/>
                  </a:lnTo>
                  <a:lnTo>
                    <a:pt x="69" y="171"/>
                  </a:lnTo>
                  <a:lnTo>
                    <a:pt x="65" y="166"/>
                  </a:lnTo>
                  <a:lnTo>
                    <a:pt x="60" y="162"/>
                  </a:lnTo>
                  <a:lnTo>
                    <a:pt x="54" y="158"/>
                  </a:lnTo>
                  <a:lnTo>
                    <a:pt x="50" y="157"/>
                  </a:lnTo>
                  <a:lnTo>
                    <a:pt x="47" y="157"/>
                  </a:lnTo>
                  <a:lnTo>
                    <a:pt x="43" y="158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35" y="163"/>
                  </a:lnTo>
                  <a:lnTo>
                    <a:pt x="31" y="167"/>
                  </a:lnTo>
                  <a:lnTo>
                    <a:pt x="29" y="170"/>
                  </a:lnTo>
                  <a:lnTo>
                    <a:pt x="28" y="176"/>
                  </a:lnTo>
                  <a:lnTo>
                    <a:pt x="28" y="180"/>
                  </a:lnTo>
                  <a:lnTo>
                    <a:pt x="28" y="185"/>
                  </a:lnTo>
                  <a:lnTo>
                    <a:pt x="30" y="195"/>
                  </a:lnTo>
                  <a:lnTo>
                    <a:pt x="36" y="204"/>
                  </a:lnTo>
                  <a:lnTo>
                    <a:pt x="41" y="211"/>
                  </a:lnTo>
                  <a:lnTo>
                    <a:pt x="45" y="213"/>
                  </a:lnTo>
                  <a:lnTo>
                    <a:pt x="48" y="216"/>
                  </a:lnTo>
                  <a:lnTo>
                    <a:pt x="52" y="217"/>
                  </a:lnTo>
                  <a:lnTo>
                    <a:pt x="56" y="216"/>
                  </a:lnTo>
                  <a:lnTo>
                    <a:pt x="56" y="216"/>
                  </a:lnTo>
                  <a:lnTo>
                    <a:pt x="54" y="223"/>
                  </a:lnTo>
                  <a:lnTo>
                    <a:pt x="52" y="231"/>
                  </a:lnTo>
                  <a:lnTo>
                    <a:pt x="48" y="236"/>
                  </a:lnTo>
                  <a:lnTo>
                    <a:pt x="46" y="238"/>
                  </a:lnTo>
                  <a:lnTo>
                    <a:pt x="43" y="240"/>
                  </a:lnTo>
                  <a:lnTo>
                    <a:pt x="39" y="240"/>
                  </a:lnTo>
                  <a:lnTo>
                    <a:pt x="36" y="239"/>
                  </a:lnTo>
                  <a:lnTo>
                    <a:pt x="32" y="236"/>
                  </a:lnTo>
                  <a:lnTo>
                    <a:pt x="28" y="232"/>
                  </a:lnTo>
                  <a:lnTo>
                    <a:pt x="22" y="225"/>
                  </a:lnTo>
                  <a:lnTo>
                    <a:pt x="17" y="216"/>
                  </a:lnTo>
                  <a:lnTo>
                    <a:pt x="17" y="216"/>
                  </a:lnTo>
                  <a:close/>
                </a:path>
              </a:pathLst>
            </a:custGeom>
            <a:solidFill>
              <a:srgbClr val="5D3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69"/>
            <p:cNvSpPr>
              <a:spLocks/>
            </p:cNvSpPr>
            <p:nvPr/>
          </p:nvSpPr>
          <p:spPr bwMode="auto">
            <a:xfrm flipH="1">
              <a:off x="8221693" y="3745531"/>
              <a:ext cx="112360" cy="199685"/>
            </a:xfrm>
            <a:custGeom>
              <a:avLst/>
              <a:gdLst>
                <a:gd name="T0" fmla="*/ 53 w 107"/>
                <a:gd name="T1" fmla="*/ 0 h 228"/>
                <a:gd name="T2" fmla="*/ 53 w 107"/>
                <a:gd name="T3" fmla="*/ 0 h 228"/>
                <a:gd name="T4" fmla="*/ 64 w 107"/>
                <a:gd name="T5" fmla="*/ 1 h 228"/>
                <a:gd name="T6" fmla="*/ 75 w 107"/>
                <a:gd name="T7" fmla="*/ 4 h 228"/>
                <a:gd name="T8" fmla="*/ 84 w 107"/>
                <a:gd name="T9" fmla="*/ 9 h 228"/>
                <a:gd name="T10" fmla="*/ 92 w 107"/>
                <a:gd name="T11" fmla="*/ 15 h 228"/>
                <a:gd name="T12" fmla="*/ 98 w 107"/>
                <a:gd name="T13" fmla="*/ 23 h 228"/>
                <a:gd name="T14" fmla="*/ 103 w 107"/>
                <a:gd name="T15" fmla="*/ 31 h 228"/>
                <a:gd name="T16" fmla="*/ 106 w 107"/>
                <a:gd name="T17" fmla="*/ 41 h 228"/>
                <a:gd name="T18" fmla="*/ 107 w 107"/>
                <a:gd name="T19" fmla="*/ 52 h 228"/>
                <a:gd name="T20" fmla="*/ 107 w 107"/>
                <a:gd name="T21" fmla="*/ 181 h 228"/>
                <a:gd name="T22" fmla="*/ 107 w 107"/>
                <a:gd name="T23" fmla="*/ 218 h 228"/>
                <a:gd name="T24" fmla="*/ 107 w 107"/>
                <a:gd name="T25" fmla="*/ 218 h 228"/>
                <a:gd name="T26" fmla="*/ 94 w 107"/>
                <a:gd name="T27" fmla="*/ 218 h 228"/>
                <a:gd name="T28" fmla="*/ 82 w 107"/>
                <a:gd name="T29" fmla="*/ 219 h 228"/>
                <a:gd name="T30" fmla="*/ 53 w 107"/>
                <a:gd name="T31" fmla="*/ 225 h 228"/>
                <a:gd name="T32" fmla="*/ 40 w 107"/>
                <a:gd name="T33" fmla="*/ 227 h 228"/>
                <a:gd name="T34" fmla="*/ 27 w 107"/>
                <a:gd name="T35" fmla="*/ 228 h 228"/>
                <a:gd name="T36" fmla="*/ 13 w 107"/>
                <a:gd name="T37" fmla="*/ 228 h 228"/>
                <a:gd name="T38" fmla="*/ 6 w 107"/>
                <a:gd name="T39" fmla="*/ 227 h 228"/>
                <a:gd name="T40" fmla="*/ 0 w 107"/>
                <a:gd name="T41" fmla="*/ 226 h 228"/>
                <a:gd name="T42" fmla="*/ 0 w 107"/>
                <a:gd name="T43" fmla="*/ 189 h 228"/>
                <a:gd name="T44" fmla="*/ 0 w 107"/>
                <a:gd name="T45" fmla="*/ 52 h 228"/>
                <a:gd name="T46" fmla="*/ 0 w 107"/>
                <a:gd name="T47" fmla="*/ 52 h 228"/>
                <a:gd name="T48" fmla="*/ 1 w 107"/>
                <a:gd name="T49" fmla="*/ 41 h 228"/>
                <a:gd name="T50" fmla="*/ 3 w 107"/>
                <a:gd name="T51" fmla="*/ 31 h 228"/>
                <a:gd name="T52" fmla="*/ 9 w 107"/>
                <a:gd name="T53" fmla="*/ 23 h 228"/>
                <a:gd name="T54" fmla="*/ 15 w 107"/>
                <a:gd name="T55" fmla="*/ 15 h 228"/>
                <a:gd name="T56" fmla="*/ 23 w 107"/>
                <a:gd name="T57" fmla="*/ 9 h 228"/>
                <a:gd name="T58" fmla="*/ 32 w 107"/>
                <a:gd name="T59" fmla="*/ 4 h 228"/>
                <a:gd name="T60" fmla="*/ 42 w 107"/>
                <a:gd name="T61" fmla="*/ 1 h 228"/>
                <a:gd name="T62" fmla="*/ 53 w 107"/>
                <a:gd name="T63" fmla="*/ 0 h 228"/>
                <a:gd name="T64" fmla="*/ 53 w 107"/>
                <a:gd name="T65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228">
                  <a:moveTo>
                    <a:pt x="53" y="0"/>
                  </a:moveTo>
                  <a:lnTo>
                    <a:pt x="53" y="0"/>
                  </a:ln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92" y="15"/>
                  </a:lnTo>
                  <a:lnTo>
                    <a:pt x="98" y="23"/>
                  </a:lnTo>
                  <a:lnTo>
                    <a:pt x="103" y="31"/>
                  </a:lnTo>
                  <a:lnTo>
                    <a:pt x="106" y="41"/>
                  </a:lnTo>
                  <a:lnTo>
                    <a:pt x="107" y="52"/>
                  </a:lnTo>
                  <a:lnTo>
                    <a:pt x="107" y="181"/>
                  </a:lnTo>
                  <a:lnTo>
                    <a:pt x="107" y="218"/>
                  </a:lnTo>
                  <a:lnTo>
                    <a:pt x="107" y="218"/>
                  </a:lnTo>
                  <a:lnTo>
                    <a:pt x="94" y="218"/>
                  </a:lnTo>
                  <a:lnTo>
                    <a:pt x="82" y="219"/>
                  </a:lnTo>
                  <a:lnTo>
                    <a:pt x="53" y="225"/>
                  </a:lnTo>
                  <a:lnTo>
                    <a:pt x="40" y="227"/>
                  </a:lnTo>
                  <a:lnTo>
                    <a:pt x="27" y="228"/>
                  </a:lnTo>
                  <a:lnTo>
                    <a:pt x="13" y="228"/>
                  </a:lnTo>
                  <a:lnTo>
                    <a:pt x="6" y="227"/>
                  </a:lnTo>
                  <a:lnTo>
                    <a:pt x="0" y="226"/>
                  </a:lnTo>
                  <a:lnTo>
                    <a:pt x="0" y="18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3" y="31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970"/>
            <p:cNvSpPr>
              <a:spLocks/>
            </p:cNvSpPr>
            <p:nvPr/>
          </p:nvSpPr>
          <p:spPr bwMode="auto">
            <a:xfrm flipH="1">
              <a:off x="8221693" y="3938976"/>
              <a:ext cx="112360" cy="68642"/>
            </a:xfrm>
            <a:custGeom>
              <a:avLst/>
              <a:gdLst>
                <a:gd name="T0" fmla="*/ 107 w 107"/>
                <a:gd name="T1" fmla="*/ 0 h 76"/>
                <a:gd name="T2" fmla="*/ 107 w 107"/>
                <a:gd name="T3" fmla="*/ 24 h 76"/>
                <a:gd name="T4" fmla="*/ 107 w 107"/>
                <a:gd name="T5" fmla="*/ 24 h 76"/>
                <a:gd name="T6" fmla="*/ 106 w 107"/>
                <a:gd name="T7" fmla="*/ 35 h 76"/>
                <a:gd name="T8" fmla="*/ 103 w 107"/>
                <a:gd name="T9" fmla="*/ 44 h 76"/>
                <a:gd name="T10" fmla="*/ 98 w 107"/>
                <a:gd name="T11" fmla="*/ 53 h 76"/>
                <a:gd name="T12" fmla="*/ 92 w 107"/>
                <a:gd name="T13" fmla="*/ 60 h 76"/>
                <a:gd name="T14" fmla="*/ 84 w 107"/>
                <a:gd name="T15" fmla="*/ 67 h 76"/>
                <a:gd name="T16" fmla="*/ 75 w 107"/>
                <a:gd name="T17" fmla="*/ 71 h 76"/>
                <a:gd name="T18" fmla="*/ 64 w 107"/>
                <a:gd name="T19" fmla="*/ 75 h 76"/>
                <a:gd name="T20" fmla="*/ 53 w 107"/>
                <a:gd name="T21" fmla="*/ 76 h 76"/>
                <a:gd name="T22" fmla="*/ 53 w 107"/>
                <a:gd name="T23" fmla="*/ 76 h 76"/>
                <a:gd name="T24" fmla="*/ 42 w 107"/>
                <a:gd name="T25" fmla="*/ 75 h 76"/>
                <a:gd name="T26" fmla="*/ 32 w 107"/>
                <a:gd name="T27" fmla="*/ 71 h 76"/>
                <a:gd name="T28" fmla="*/ 23 w 107"/>
                <a:gd name="T29" fmla="*/ 67 h 76"/>
                <a:gd name="T30" fmla="*/ 15 w 107"/>
                <a:gd name="T31" fmla="*/ 60 h 76"/>
                <a:gd name="T32" fmla="*/ 9 w 107"/>
                <a:gd name="T33" fmla="*/ 53 h 76"/>
                <a:gd name="T34" fmla="*/ 3 w 107"/>
                <a:gd name="T35" fmla="*/ 44 h 76"/>
                <a:gd name="T36" fmla="*/ 1 w 107"/>
                <a:gd name="T37" fmla="*/ 35 h 76"/>
                <a:gd name="T38" fmla="*/ 0 w 107"/>
                <a:gd name="T39" fmla="*/ 24 h 76"/>
                <a:gd name="T40" fmla="*/ 0 w 107"/>
                <a:gd name="T41" fmla="*/ 8 h 76"/>
                <a:gd name="T42" fmla="*/ 0 w 107"/>
                <a:gd name="T43" fmla="*/ 8 h 76"/>
                <a:gd name="T44" fmla="*/ 6 w 107"/>
                <a:gd name="T45" fmla="*/ 9 h 76"/>
                <a:gd name="T46" fmla="*/ 13 w 107"/>
                <a:gd name="T47" fmla="*/ 10 h 76"/>
                <a:gd name="T48" fmla="*/ 27 w 107"/>
                <a:gd name="T49" fmla="*/ 10 h 76"/>
                <a:gd name="T50" fmla="*/ 40 w 107"/>
                <a:gd name="T51" fmla="*/ 9 h 76"/>
                <a:gd name="T52" fmla="*/ 53 w 107"/>
                <a:gd name="T53" fmla="*/ 7 h 76"/>
                <a:gd name="T54" fmla="*/ 82 w 107"/>
                <a:gd name="T55" fmla="*/ 1 h 76"/>
                <a:gd name="T56" fmla="*/ 94 w 107"/>
                <a:gd name="T57" fmla="*/ 0 h 76"/>
                <a:gd name="T58" fmla="*/ 107 w 107"/>
                <a:gd name="T59" fmla="*/ 0 h 76"/>
                <a:gd name="T60" fmla="*/ 107 w 107"/>
                <a:gd name="T6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76">
                  <a:moveTo>
                    <a:pt x="107" y="0"/>
                  </a:moveTo>
                  <a:lnTo>
                    <a:pt x="107" y="24"/>
                  </a:lnTo>
                  <a:lnTo>
                    <a:pt x="107" y="24"/>
                  </a:lnTo>
                  <a:lnTo>
                    <a:pt x="106" y="35"/>
                  </a:lnTo>
                  <a:lnTo>
                    <a:pt x="103" y="44"/>
                  </a:lnTo>
                  <a:lnTo>
                    <a:pt x="98" y="53"/>
                  </a:lnTo>
                  <a:lnTo>
                    <a:pt x="92" y="60"/>
                  </a:lnTo>
                  <a:lnTo>
                    <a:pt x="84" y="67"/>
                  </a:lnTo>
                  <a:lnTo>
                    <a:pt x="75" y="71"/>
                  </a:lnTo>
                  <a:lnTo>
                    <a:pt x="64" y="75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42" y="75"/>
                  </a:lnTo>
                  <a:lnTo>
                    <a:pt x="32" y="71"/>
                  </a:lnTo>
                  <a:lnTo>
                    <a:pt x="23" y="67"/>
                  </a:lnTo>
                  <a:lnTo>
                    <a:pt x="15" y="60"/>
                  </a:lnTo>
                  <a:lnTo>
                    <a:pt x="9" y="53"/>
                  </a:lnTo>
                  <a:lnTo>
                    <a:pt x="3" y="44"/>
                  </a:lnTo>
                  <a:lnTo>
                    <a:pt x="1" y="35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9"/>
                  </a:lnTo>
                  <a:lnTo>
                    <a:pt x="13" y="10"/>
                  </a:lnTo>
                  <a:lnTo>
                    <a:pt x="27" y="10"/>
                  </a:lnTo>
                  <a:lnTo>
                    <a:pt x="40" y="9"/>
                  </a:lnTo>
                  <a:lnTo>
                    <a:pt x="53" y="7"/>
                  </a:lnTo>
                  <a:lnTo>
                    <a:pt x="82" y="1"/>
                  </a:lnTo>
                  <a:lnTo>
                    <a:pt x="94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971"/>
            <p:cNvSpPr>
              <a:spLocks/>
            </p:cNvSpPr>
            <p:nvPr/>
          </p:nvSpPr>
          <p:spPr bwMode="auto">
            <a:xfrm flipH="1">
              <a:off x="8165513" y="3938976"/>
              <a:ext cx="112360" cy="81122"/>
            </a:xfrm>
            <a:custGeom>
              <a:avLst/>
              <a:gdLst>
                <a:gd name="T0" fmla="*/ 55 w 109"/>
                <a:gd name="T1" fmla="*/ 0 h 95"/>
                <a:gd name="T2" fmla="*/ 55 w 109"/>
                <a:gd name="T3" fmla="*/ 0 h 95"/>
                <a:gd name="T4" fmla="*/ 65 w 109"/>
                <a:gd name="T5" fmla="*/ 10 h 95"/>
                <a:gd name="T6" fmla="*/ 76 w 109"/>
                <a:gd name="T7" fmla="*/ 19 h 95"/>
                <a:gd name="T8" fmla="*/ 86 w 109"/>
                <a:gd name="T9" fmla="*/ 32 h 95"/>
                <a:gd name="T10" fmla="*/ 97 w 109"/>
                <a:gd name="T11" fmla="*/ 46 h 95"/>
                <a:gd name="T12" fmla="*/ 101 w 109"/>
                <a:gd name="T13" fmla="*/ 53 h 95"/>
                <a:gd name="T14" fmla="*/ 105 w 109"/>
                <a:gd name="T15" fmla="*/ 60 h 95"/>
                <a:gd name="T16" fmla="*/ 107 w 109"/>
                <a:gd name="T17" fmla="*/ 67 h 95"/>
                <a:gd name="T18" fmla="*/ 109 w 109"/>
                <a:gd name="T19" fmla="*/ 73 h 95"/>
                <a:gd name="T20" fmla="*/ 109 w 109"/>
                <a:gd name="T21" fmla="*/ 80 h 95"/>
                <a:gd name="T22" fmla="*/ 107 w 109"/>
                <a:gd name="T23" fmla="*/ 85 h 95"/>
                <a:gd name="T24" fmla="*/ 107 w 109"/>
                <a:gd name="T25" fmla="*/ 85 h 95"/>
                <a:gd name="T26" fmla="*/ 104 w 109"/>
                <a:gd name="T27" fmla="*/ 90 h 95"/>
                <a:gd name="T28" fmla="*/ 99 w 109"/>
                <a:gd name="T29" fmla="*/ 93 h 95"/>
                <a:gd name="T30" fmla="*/ 92 w 109"/>
                <a:gd name="T31" fmla="*/ 95 h 95"/>
                <a:gd name="T32" fmla="*/ 84 w 109"/>
                <a:gd name="T33" fmla="*/ 95 h 95"/>
                <a:gd name="T34" fmla="*/ 77 w 109"/>
                <a:gd name="T35" fmla="*/ 95 h 95"/>
                <a:gd name="T36" fmla="*/ 68 w 109"/>
                <a:gd name="T37" fmla="*/ 94 h 95"/>
                <a:gd name="T38" fmla="*/ 50 w 109"/>
                <a:gd name="T39" fmla="*/ 91 h 95"/>
                <a:gd name="T40" fmla="*/ 32 w 109"/>
                <a:gd name="T41" fmla="*/ 86 h 95"/>
                <a:gd name="T42" fmla="*/ 16 w 109"/>
                <a:gd name="T43" fmla="*/ 81 h 95"/>
                <a:gd name="T44" fmla="*/ 1 w 109"/>
                <a:gd name="T45" fmla="*/ 76 h 95"/>
                <a:gd name="T46" fmla="*/ 1 w 109"/>
                <a:gd name="T47" fmla="*/ 76 h 95"/>
                <a:gd name="T48" fmla="*/ 0 w 109"/>
                <a:gd name="T49" fmla="*/ 64 h 95"/>
                <a:gd name="T50" fmla="*/ 0 w 109"/>
                <a:gd name="T51" fmla="*/ 52 h 95"/>
                <a:gd name="T52" fmla="*/ 4 w 109"/>
                <a:gd name="T53" fmla="*/ 38 h 95"/>
                <a:gd name="T54" fmla="*/ 6 w 109"/>
                <a:gd name="T55" fmla="*/ 30 h 95"/>
                <a:gd name="T56" fmla="*/ 9 w 109"/>
                <a:gd name="T57" fmla="*/ 24 h 95"/>
                <a:gd name="T58" fmla="*/ 14 w 109"/>
                <a:gd name="T59" fmla="*/ 17 h 95"/>
                <a:gd name="T60" fmla="*/ 18 w 109"/>
                <a:gd name="T61" fmla="*/ 12 h 95"/>
                <a:gd name="T62" fmla="*/ 25 w 109"/>
                <a:gd name="T63" fmla="*/ 7 h 95"/>
                <a:gd name="T64" fmla="*/ 34 w 109"/>
                <a:gd name="T65" fmla="*/ 3 h 95"/>
                <a:gd name="T66" fmla="*/ 44 w 109"/>
                <a:gd name="T67" fmla="*/ 1 h 95"/>
                <a:gd name="T68" fmla="*/ 55 w 109"/>
                <a:gd name="T69" fmla="*/ 0 h 95"/>
                <a:gd name="T70" fmla="*/ 55 w 109"/>
                <a:gd name="T7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95">
                  <a:moveTo>
                    <a:pt x="55" y="0"/>
                  </a:moveTo>
                  <a:lnTo>
                    <a:pt x="55" y="0"/>
                  </a:lnTo>
                  <a:lnTo>
                    <a:pt x="65" y="10"/>
                  </a:lnTo>
                  <a:lnTo>
                    <a:pt x="76" y="19"/>
                  </a:lnTo>
                  <a:lnTo>
                    <a:pt x="86" y="32"/>
                  </a:lnTo>
                  <a:lnTo>
                    <a:pt x="97" y="46"/>
                  </a:lnTo>
                  <a:lnTo>
                    <a:pt x="101" y="53"/>
                  </a:lnTo>
                  <a:lnTo>
                    <a:pt x="105" y="60"/>
                  </a:lnTo>
                  <a:lnTo>
                    <a:pt x="107" y="67"/>
                  </a:lnTo>
                  <a:lnTo>
                    <a:pt x="109" y="73"/>
                  </a:lnTo>
                  <a:lnTo>
                    <a:pt x="109" y="80"/>
                  </a:lnTo>
                  <a:lnTo>
                    <a:pt x="107" y="85"/>
                  </a:lnTo>
                  <a:lnTo>
                    <a:pt x="107" y="85"/>
                  </a:lnTo>
                  <a:lnTo>
                    <a:pt x="104" y="90"/>
                  </a:lnTo>
                  <a:lnTo>
                    <a:pt x="99" y="93"/>
                  </a:lnTo>
                  <a:lnTo>
                    <a:pt x="92" y="95"/>
                  </a:lnTo>
                  <a:lnTo>
                    <a:pt x="84" y="95"/>
                  </a:lnTo>
                  <a:lnTo>
                    <a:pt x="77" y="95"/>
                  </a:lnTo>
                  <a:lnTo>
                    <a:pt x="68" y="94"/>
                  </a:lnTo>
                  <a:lnTo>
                    <a:pt x="50" y="91"/>
                  </a:lnTo>
                  <a:lnTo>
                    <a:pt x="32" y="86"/>
                  </a:lnTo>
                  <a:lnTo>
                    <a:pt x="16" y="81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6" y="30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18" y="12"/>
                  </a:lnTo>
                  <a:lnTo>
                    <a:pt x="25" y="7"/>
                  </a:lnTo>
                  <a:lnTo>
                    <a:pt x="34" y="3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972"/>
            <p:cNvSpPr>
              <a:spLocks/>
            </p:cNvSpPr>
            <p:nvPr/>
          </p:nvSpPr>
          <p:spPr bwMode="auto">
            <a:xfrm flipH="1">
              <a:off x="8034427" y="3695609"/>
              <a:ext cx="112360" cy="205925"/>
            </a:xfrm>
            <a:custGeom>
              <a:avLst/>
              <a:gdLst>
                <a:gd name="T0" fmla="*/ 54 w 108"/>
                <a:gd name="T1" fmla="*/ 0 h 229"/>
                <a:gd name="T2" fmla="*/ 54 w 108"/>
                <a:gd name="T3" fmla="*/ 0 h 229"/>
                <a:gd name="T4" fmla="*/ 65 w 108"/>
                <a:gd name="T5" fmla="*/ 1 h 229"/>
                <a:gd name="T6" fmla="*/ 75 w 108"/>
                <a:gd name="T7" fmla="*/ 4 h 229"/>
                <a:gd name="T8" fmla="*/ 84 w 108"/>
                <a:gd name="T9" fmla="*/ 10 h 229"/>
                <a:gd name="T10" fmla="*/ 92 w 108"/>
                <a:gd name="T11" fmla="*/ 16 h 229"/>
                <a:gd name="T12" fmla="*/ 99 w 108"/>
                <a:gd name="T13" fmla="*/ 24 h 229"/>
                <a:gd name="T14" fmla="*/ 105 w 108"/>
                <a:gd name="T15" fmla="*/ 32 h 229"/>
                <a:gd name="T16" fmla="*/ 107 w 108"/>
                <a:gd name="T17" fmla="*/ 42 h 229"/>
                <a:gd name="T18" fmla="*/ 108 w 108"/>
                <a:gd name="T19" fmla="*/ 53 h 229"/>
                <a:gd name="T20" fmla="*/ 108 w 108"/>
                <a:gd name="T21" fmla="*/ 181 h 229"/>
                <a:gd name="T22" fmla="*/ 108 w 108"/>
                <a:gd name="T23" fmla="*/ 219 h 229"/>
                <a:gd name="T24" fmla="*/ 108 w 108"/>
                <a:gd name="T25" fmla="*/ 219 h 229"/>
                <a:gd name="T26" fmla="*/ 96 w 108"/>
                <a:gd name="T27" fmla="*/ 219 h 229"/>
                <a:gd name="T28" fmla="*/ 82 w 108"/>
                <a:gd name="T29" fmla="*/ 220 h 229"/>
                <a:gd name="T30" fmla="*/ 55 w 108"/>
                <a:gd name="T31" fmla="*/ 226 h 229"/>
                <a:gd name="T32" fmla="*/ 41 w 108"/>
                <a:gd name="T33" fmla="*/ 228 h 229"/>
                <a:gd name="T34" fmla="*/ 27 w 108"/>
                <a:gd name="T35" fmla="*/ 229 h 229"/>
                <a:gd name="T36" fmla="*/ 14 w 108"/>
                <a:gd name="T37" fmla="*/ 229 h 229"/>
                <a:gd name="T38" fmla="*/ 7 w 108"/>
                <a:gd name="T39" fmla="*/ 228 h 229"/>
                <a:gd name="T40" fmla="*/ 0 w 108"/>
                <a:gd name="T41" fmla="*/ 226 h 229"/>
                <a:gd name="T42" fmla="*/ 0 w 108"/>
                <a:gd name="T43" fmla="*/ 189 h 229"/>
                <a:gd name="T44" fmla="*/ 0 w 108"/>
                <a:gd name="T45" fmla="*/ 53 h 229"/>
                <a:gd name="T46" fmla="*/ 0 w 108"/>
                <a:gd name="T47" fmla="*/ 53 h 229"/>
                <a:gd name="T48" fmla="*/ 1 w 108"/>
                <a:gd name="T49" fmla="*/ 42 h 229"/>
                <a:gd name="T50" fmla="*/ 5 w 108"/>
                <a:gd name="T51" fmla="*/ 32 h 229"/>
                <a:gd name="T52" fmla="*/ 9 w 108"/>
                <a:gd name="T53" fmla="*/ 24 h 229"/>
                <a:gd name="T54" fmla="*/ 16 w 108"/>
                <a:gd name="T55" fmla="*/ 16 h 229"/>
                <a:gd name="T56" fmla="*/ 24 w 108"/>
                <a:gd name="T57" fmla="*/ 10 h 229"/>
                <a:gd name="T58" fmla="*/ 33 w 108"/>
                <a:gd name="T59" fmla="*/ 4 h 229"/>
                <a:gd name="T60" fmla="*/ 43 w 108"/>
                <a:gd name="T61" fmla="*/ 1 h 229"/>
                <a:gd name="T62" fmla="*/ 54 w 108"/>
                <a:gd name="T63" fmla="*/ 0 h 229"/>
                <a:gd name="T64" fmla="*/ 54 w 108"/>
                <a:gd name="T65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229">
                  <a:moveTo>
                    <a:pt x="54" y="0"/>
                  </a:moveTo>
                  <a:lnTo>
                    <a:pt x="54" y="0"/>
                  </a:lnTo>
                  <a:lnTo>
                    <a:pt x="65" y="1"/>
                  </a:lnTo>
                  <a:lnTo>
                    <a:pt x="75" y="4"/>
                  </a:lnTo>
                  <a:lnTo>
                    <a:pt x="84" y="10"/>
                  </a:lnTo>
                  <a:lnTo>
                    <a:pt x="92" y="16"/>
                  </a:lnTo>
                  <a:lnTo>
                    <a:pt x="99" y="24"/>
                  </a:lnTo>
                  <a:lnTo>
                    <a:pt x="105" y="32"/>
                  </a:lnTo>
                  <a:lnTo>
                    <a:pt x="107" y="42"/>
                  </a:lnTo>
                  <a:lnTo>
                    <a:pt x="108" y="53"/>
                  </a:lnTo>
                  <a:lnTo>
                    <a:pt x="108" y="181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96" y="219"/>
                  </a:lnTo>
                  <a:lnTo>
                    <a:pt x="82" y="220"/>
                  </a:lnTo>
                  <a:lnTo>
                    <a:pt x="55" y="226"/>
                  </a:lnTo>
                  <a:lnTo>
                    <a:pt x="41" y="228"/>
                  </a:lnTo>
                  <a:lnTo>
                    <a:pt x="27" y="229"/>
                  </a:lnTo>
                  <a:lnTo>
                    <a:pt x="14" y="229"/>
                  </a:lnTo>
                  <a:lnTo>
                    <a:pt x="7" y="228"/>
                  </a:lnTo>
                  <a:lnTo>
                    <a:pt x="0" y="226"/>
                  </a:lnTo>
                  <a:lnTo>
                    <a:pt x="0" y="18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2"/>
                  </a:lnTo>
                  <a:lnTo>
                    <a:pt x="5" y="32"/>
                  </a:lnTo>
                  <a:lnTo>
                    <a:pt x="9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3" y="4"/>
                  </a:lnTo>
                  <a:lnTo>
                    <a:pt x="43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973"/>
            <p:cNvSpPr>
              <a:spLocks/>
            </p:cNvSpPr>
            <p:nvPr/>
          </p:nvSpPr>
          <p:spPr bwMode="auto">
            <a:xfrm flipH="1">
              <a:off x="8034427" y="3889054"/>
              <a:ext cx="112360" cy="68642"/>
            </a:xfrm>
            <a:custGeom>
              <a:avLst/>
              <a:gdLst>
                <a:gd name="T0" fmla="*/ 108 w 108"/>
                <a:gd name="T1" fmla="*/ 0 h 76"/>
                <a:gd name="T2" fmla="*/ 108 w 108"/>
                <a:gd name="T3" fmla="*/ 24 h 76"/>
                <a:gd name="T4" fmla="*/ 108 w 108"/>
                <a:gd name="T5" fmla="*/ 24 h 76"/>
                <a:gd name="T6" fmla="*/ 107 w 108"/>
                <a:gd name="T7" fmla="*/ 34 h 76"/>
                <a:gd name="T8" fmla="*/ 105 w 108"/>
                <a:gd name="T9" fmla="*/ 43 h 76"/>
                <a:gd name="T10" fmla="*/ 99 w 108"/>
                <a:gd name="T11" fmla="*/ 53 h 76"/>
                <a:gd name="T12" fmla="*/ 92 w 108"/>
                <a:gd name="T13" fmla="*/ 61 h 76"/>
                <a:gd name="T14" fmla="*/ 84 w 108"/>
                <a:gd name="T15" fmla="*/ 67 h 76"/>
                <a:gd name="T16" fmla="*/ 75 w 108"/>
                <a:gd name="T17" fmla="*/ 71 h 76"/>
                <a:gd name="T18" fmla="*/ 65 w 108"/>
                <a:gd name="T19" fmla="*/ 75 h 76"/>
                <a:gd name="T20" fmla="*/ 54 w 108"/>
                <a:gd name="T21" fmla="*/ 76 h 76"/>
                <a:gd name="T22" fmla="*/ 54 w 108"/>
                <a:gd name="T23" fmla="*/ 76 h 76"/>
                <a:gd name="T24" fmla="*/ 43 w 108"/>
                <a:gd name="T25" fmla="*/ 75 h 76"/>
                <a:gd name="T26" fmla="*/ 33 w 108"/>
                <a:gd name="T27" fmla="*/ 71 h 76"/>
                <a:gd name="T28" fmla="*/ 24 w 108"/>
                <a:gd name="T29" fmla="*/ 67 h 76"/>
                <a:gd name="T30" fmla="*/ 16 w 108"/>
                <a:gd name="T31" fmla="*/ 61 h 76"/>
                <a:gd name="T32" fmla="*/ 9 w 108"/>
                <a:gd name="T33" fmla="*/ 53 h 76"/>
                <a:gd name="T34" fmla="*/ 5 w 108"/>
                <a:gd name="T35" fmla="*/ 43 h 76"/>
                <a:gd name="T36" fmla="*/ 1 w 108"/>
                <a:gd name="T37" fmla="*/ 34 h 76"/>
                <a:gd name="T38" fmla="*/ 0 w 108"/>
                <a:gd name="T39" fmla="*/ 24 h 76"/>
                <a:gd name="T40" fmla="*/ 0 w 108"/>
                <a:gd name="T41" fmla="*/ 7 h 76"/>
                <a:gd name="T42" fmla="*/ 0 w 108"/>
                <a:gd name="T43" fmla="*/ 7 h 76"/>
                <a:gd name="T44" fmla="*/ 7 w 108"/>
                <a:gd name="T45" fmla="*/ 9 h 76"/>
                <a:gd name="T46" fmla="*/ 14 w 108"/>
                <a:gd name="T47" fmla="*/ 10 h 76"/>
                <a:gd name="T48" fmla="*/ 27 w 108"/>
                <a:gd name="T49" fmla="*/ 10 h 76"/>
                <a:gd name="T50" fmla="*/ 41 w 108"/>
                <a:gd name="T51" fmla="*/ 9 h 76"/>
                <a:gd name="T52" fmla="*/ 55 w 108"/>
                <a:gd name="T53" fmla="*/ 7 h 76"/>
                <a:gd name="T54" fmla="*/ 82 w 108"/>
                <a:gd name="T55" fmla="*/ 1 h 76"/>
                <a:gd name="T56" fmla="*/ 96 w 108"/>
                <a:gd name="T57" fmla="*/ 0 h 76"/>
                <a:gd name="T58" fmla="*/ 108 w 108"/>
                <a:gd name="T59" fmla="*/ 0 h 76"/>
                <a:gd name="T60" fmla="*/ 108 w 108"/>
                <a:gd name="T6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76">
                  <a:moveTo>
                    <a:pt x="108" y="0"/>
                  </a:moveTo>
                  <a:lnTo>
                    <a:pt x="108" y="24"/>
                  </a:lnTo>
                  <a:lnTo>
                    <a:pt x="108" y="24"/>
                  </a:lnTo>
                  <a:lnTo>
                    <a:pt x="107" y="34"/>
                  </a:lnTo>
                  <a:lnTo>
                    <a:pt x="105" y="43"/>
                  </a:lnTo>
                  <a:lnTo>
                    <a:pt x="99" y="53"/>
                  </a:lnTo>
                  <a:lnTo>
                    <a:pt x="92" y="61"/>
                  </a:lnTo>
                  <a:lnTo>
                    <a:pt x="84" y="67"/>
                  </a:lnTo>
                  <a:lnTo>
                    <a:pt x="75" y="71"/>
                  </a:lnTo>
                  <a:lnTo>
                    <a:pt x="65" y="75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43" y="75"/>
                  </a:lnTo>
                  <a:lnTo>
                    <a:pt x="33" y="71"/>
                  </a:lnTo>
                  <a:lnTo>
                    <a:pt x="24" y="67"/>
                  </a:lnTo>
                  <a:lnTo>
                    <a:pt x="16" y="61"/>
                  </a:lnTo>
                  <a:lnTo>
                    <a:pt x="9" y="53"/>
                  </a:lnTo>
                  <a:lnTo>
                    <a:pt x="5" y="43"/>
                  </a:lnTo>
                  <a:lnTo>
                    <a:pt x="1" y="34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27" y="10"/>
                  </a:lnTo>
                  <a:lnTo>
                    <a:pt x="41" y="9"/>
                  </a:lnTo>
                  <a:lnTo>
                    <a:pt x="55" y="7"/>
                  </a:lnTo>
                  <a:lnTo>
                    <a:pt x="82" y="1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974"/>
            <p:cNvSpPr>
              <a:spLocks/>
            </p:cNvSpPr>
            <p:nvPr/>
          </p:nvSpPr>
          <p:spPr bwMode="auto">
            <a:xfrm flipH="1">
              <a:off x="7978247" y="3889054"/>
              <a:ext cx="112360" cy="87362"/>
            </a:xfrm>
            <a:custGeom>
              <a:avLst/>
              <a:gdLst>
                <a:gd name="T0" fmla="*/ 55 w 109"/>
                <a:gd name="T1" fmla="*/ 0 h 95"/>
                <a:gd name="T2" fmla="*/ 55 w 109"/>
                <a:gd name="T3" fmla="*/ 0 h 95"/>
                <a:gd name="T4" fmla="*/ 65 w 109"/>
                <a:gd name="T5" fmla="*/ 10 h 95"/>
                <a:gd name="T6" fmla="*/ 75 w 109"/>
                <a:gd name="T7" fmla="*/ 20 h 95"/>
                <a:gd name="T8" fmla="*/ 86 w 109"/>
                <a:gd name="T9" fmla="*/ 33 h 95"/>
                <a:gd name="T10" fmla="*/ 96 w 109"/>
                <a:gd name="T11" fmla="*/ 45 h 95"/>
                <a:gd name="T12" fmla="*/ 101 w 109"/>
                <a:gd name="T13" fmla="*/ 53 h 95"/>
                <a:gd name="T14" fmla="*/ 104 w 109"/>
                <a:gd name="T15" fmla="*/ 60 h 95"/>
                <a:gd name="T16" fmla="*/ 108 w 109"/>
                <a:gd name="T17" fmla="*/ 67 h 95"/>
                <a:gd name="T18" fmla="*/ 109 w 109"/>
                <a:gd name="T19" fmla="*/ 74 h 95"/>
                <a:gd name="T20" fmla="*/ 109 w 109"/>
                <a:gd name="T21" fmla="*/ 79 h 95"/>
                <a:gd name="T22" fmla="*/ 107 w 109"/>
                <a:gd name="T23" fmla="*/ 84 h 95"/>
                <a:gd name="T24" fmla="*/ 107 w 109"/>
                <a:gd name="T25" fmla="*/ 84 h 95"/>
                <a:gd name="T26" fmla="*/ 103 w 109"/>
                <a:gd name="T27" fmla="*/ 90 h 95"/>
                <a:gd name="T28" fmla="*/ 99 w 109"/>
                <a:gd name="T29" fmla="*/ 92 h 95"/>
                <a:gd name="T30" fmla="*/ 92 w 109"/>
                <a:gd name="T31" fmla="*/ 94 h 95"/>
                <a:gd name="T32" fmla="*/ 85 w 109"/>
                <a:gd name="T33" fmla="*/ 95 h 95"/>
                <a:gd name="T34" fmla="*/ 76 w 109"/>
                <a:gd name="T35" fmla="*/ 95 h 95"/>
                <a:gd name="T36" fmla="*/ 67 w 109"/>
                <a:gd name="T37" fmla="*/ 94 h 95"/>
                <a:gd name="T38" fmla="*/ 49 w 109"/>
                <a:gd name="T39" fmla="*/ 91 h 95"/>
                <a:gd name="T40" fmla="*/ 31 w 109"/>
                <a:gd name="T41" fmla="*/ 85 h 95"/>
                <a:gd name="T42" fmla="*/ 16 w 109"/>
                <a:gd name="T43" fmla="*/ 81 h 95"/>
                <a:gd name="T44" fmla="*/ 1 w 109"/>
                <a:gd name="T45" fmla="*/ 76 h 95"/>
                <a:gd name="T46" fmla="*/ 1 w 109"/>
                <a:gd name="T47" fmla="*/ 76 h 95"/>
                <a:gd name="T48" fmla="*/ 0 w 109"/>
                <a:gd name="T49" fmla="*/ 64 h 95"/>
                <a:gd name="T50" fmla="*/ 1 w 109"/>
                <a:gd name="T51" fmla="*/ 51 h 95"/>
                <a:gd name="T52" fmla="*/ 3 w 109"/>
                <a:gd name="T53" fmla="*/ 37 h 95"/>
                <a:gd name="T54" fmla="*/ 6 w 109"/>
                <a:gd name="T55" fmla="*/ 30 h 95"/>
                <a:gd name="T56" fmla="*/ 9 w 109"/>
                <a:gd name="T57" fmla="*/ 23 h 95"/>
                <a:gd name="T58" fmla="*/ 13 w 109"/>
                <a:gd name="T59" fmla="*/ 16 h 95"/>
                <a:gd name="T60" fmla="*/ 19 w 109"/>
                <a:gd name="T61" fmla="*/ 11 h 95"/>
                <a:gd name="T62" fmla="*/ 26 w 109"/>
                <a:gd name="T63" fmla="*/ 7 h 95"/>
                <a:gd name="T64" fmla="*/ 34 w 109"/>
                <a:gd name="T65" fmla="*/ 3 h 95"/>
                <a:gd name="T66" fmla="*/ 44 w 109"/>
                <a:gd name="T67" fmla="*/ 1 h 95"/>
                <a:gd name="T68" fmla="*/ 55 w 109"/>
                <a:gd name="T69" fmla="*/ 0 h 95"/>
                <a:gd name="T70" fmla="*/ 55 w 109"/>
                <a:gd name="T7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95">
                  <a:moveTo>
                    <a:pt x="55" y="0"/>
                  </a:moveTo>
                  <a:lnTo>
                    <a:pt x="55" y="0"/>
                  </a:lnTo>
                  <a:lnTo>
                    <a:pt x="65" y="10"/>
                  </a:lnTo>
                  <a:lnTo>
                    <a:pt x="75" y="20"/>
                  </a:lnTo>
                  <a:lnTo>
                    <a:pt x="86" y="33"/>
                  </a:lnTo>
                  <a:lnTo>
                    <a:pt x="96" y="45"/>
                  </a:lnTo>
                  <a:lnTo>
                    <a:pt x="101" y="53"/>
                  </a:lnTo>
                  <a:lnTo>
                    <a:pt x="104" y="60"/>
                  </a:lnTo>
                  <a:lnTo>
                    <a:pt x="108" y="67"/>
                  </a:lnTo>
                  <a:lnTo>
                    <a:pt x="109" y="74"/>
                  </a:lnTo>
                  <a:lnTo>
                    <a:pt x="109" y="79"/>
                  </a:lnTo>
                  <a:lnTo>
                    <a:pt x="107" y="84"/>
                  </a:lnTo>
                  <a:lnTo>
                    <a:pt x="107" y="84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2" y="94"/>
                  </a:lnTo>
                  <a:lnTo>
                    <a:pt x="85" y="95"/>
                  </a:lnTo>
                  <a:lnTo>
                    <a:pt x="76" y="95"/>
                  </a:lnTo>
                  <a:lnTo>
                    <a:pt x="67" y="94"/>
                  </a:lnTo>
                  <a:lnTo>
                    <a:pt x="49" y="91"/>
                  </a:lnTo>
                  <a:lnTo>
                    <a:pt x="31" y="85"/>
                  </a:lnTo>
                  <a:lnTo>
                    <a:pt x="16" y="81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3" y="37"/>
                  </a:lnTo>
                  <a:lnTo>
                    <a:pt x="6" y="30"/>
                  </a:lnTo>
                  <a:lnTo>
                    <a:pt x="9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975"/>
            <p:cNvSpPr>
              <a:spLocks/>
            </p:cNvSpPr>
            <p:nvPr/>
          </p:nvSpPr>
          <p:spPr bwMode="auto">
            <a:xfrm flipH="1">
              <a:off x="8159271" y="3782972"/>
              <a:ext cx="81149" cy="131043"/>
            </a:xfrm>
            <a:custGeom>
              <a:avLst/>
              <a:gdLst>
                <a:gd name="T0" fmla="*/ 0 w 73"/>
                <a:gd name="T1" fmla="*/ 146 h 150"/>
                <a:gd name="T2" fmla="*/ 0 w 73"/>
                <a:gd name="T3" fmla="*/ 17 h 150"/>
                <a:gd name="T4" fmla="*/ 0 w 73"/>
                <a:gd name="T5" fmla="*/ 17 h 150"/>
                <a:gd name="T6" fmla="*/ 1 w 73"/>
                <a:gd name="T7" fmla="*/ 14 h 150"/>
                <a:gd name="T8" fmla="*/ 3 w 73"/>
                <a:gd name="T9" fmla="*/ 11 h 150"/>
                <a:gd name="T10" fmla="*/ 6 w 73"/>
                <a:gd name="T11" fmla="*/ 8 h 150"/>
                <a:gd name="T12" fmla="*/ 11 w 73"/>
                <a:gd name="T13" fmla="*/ 6 h 150"/>
                <a:gd name="T14" fmla="*/ 15 w 73"/>
                <a:gd name="T15" fmla="*/ 3 h 150"/>
                <a:gd name="T16" fmla="*/ 22 w 73"/>
                <a:gd name="T17" fmla="*/ 1 h 150"/>
                <a:gd name="T18" fmla="*/ 29 w 73"/>
                <a:gd name="T19" fmla="*/ 0 h 150"/>
                <a:gd name="T20" fmla="*/ 37 w 73"/>
                <a:gd name="T21" fmla="*/ 0 h 150"/>
                <a:gd name="T22" fmla="*/ 37 w 73"/>
                <a:gd name="T23" fmla="*/ 0 h 150"/>
                <a:gd name="T24" fmla="*/ 43 w 73"/>
                <a:gd name="T25" fmla="*/ 0 h 150"/>
                <a:gd name="T26" fmla="*/ 50 w 73"/>
                <a:gd name="T27" fmla="*/ 1 h 150"/>
                <a:gd name="T28" fmla="*/ 57 w 73"/>
                <a:gd name="T29" fmla="*/ 3 h 150"/>
                <a:gd name="T30" fmla="*/ 62 w 73"/>
                <a:gd name="T31" fmla="*/ 6 h 150"/>
                <a:gd name="T32" fmla="*/ 66 w 73"/>
                <a:gd name="T33" fmla="*/ 8 h 150"/>
                <a:gd name="T34" fmla="*/ 69 w 73"/>
                <a:gd name="T35" fmla="*/ 11 h 150"/>
                <a:gd name="T36" fmla="*/ 71 w 73"/>
                <a:gd name="T37" fmla="*/ 14 h 150"/>
                <a:gd name="T38" fmla="*/ 73 w 73"/>
                <a:gd name="T39" fmla="*/ 17 h 150"/>
                <a:gd name="T40" fmla="*/ 73 w 73"/>
                <a:gd name="T41" fmla="*/ 145 h 150"/>
                <a:gd name="T42" fmla="*/ 73 w 73"/>
                <a:gd name="T43" fmla="*/ 145 h 150"/>
                <a:gd name="T44" fmla="*/ 53 w 73"/>
                <a:gd name="T45" fmla="*/ 149 h 150"/>
                <a:gd name="T46" fmla="*/ 36 w 73"/>
                <a:gd name="T47" fmla="*/ 150 h 150"/>
                <a:gd name="T48" fmla="*/ 27 w 73"/>
                <a:gd name="T49" fmla="*/ 150 h 150"/>
                <a:gd name="T50" fmla="*/ 18 w 73"/>
                <a:gd name="T51" fmla="*/ 149 h 150"/>
                <a:gd name="T52" fmla="*/ 9 w 73"/>
                <a:gd name="T53" fmla="*/ 148 h 150"/>
                <a:gd name="T54" fmla="*/ 0 w 73"/>
                <a:gd name="T55" fmla="*/ 146 h 150"/>
                <a:gd name="T56" fmla="*/ 0 w 73"/>
                <a:gd name="T57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50">
                  <a:moveTo>
                    <a:pt x="0" y="146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1" y="6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0" y="1"/>
                  </a:lnTo>
                  <a:lnTo>
                    <a:pt x="57" y="3"/>
                  </a:lnTo>
                  <a:lnTo>
                    <a:pt x="62" y="6"/>
                  </a:lnTo>
                  <a:lnTo>
                    <a:pt x="66" y="8"/>
                  </a:lnTo>
                  <a:lnTo>
                    <a:pt x="69" y="11"/>
                  </a:lnTo>
                  <a:lnTo>
                    <a:pt x="71" y="14"/>
                  </a:lnTo>
                  <a:lnTo>
                    <a:pt x="73" y="17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53" y="149"/>
                  </a:lnTo>
                  <a:lnTo>
                    <a:pt x="36" y="150"/>
                  </a:lnTo>
                  <a:lnTo>
                    <a:pt x="27" y="150"/>
                  </a:lnTo>
                  <a:lnTo>
                    <a:pt x="18" y="149"/>
                  </a:lnTo>
                  <a:lnTo>
                    <a:pt x="9" y="148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976"/>
            <p:cNvSpPr>
              <a:spLocks/>
            </p:cNvSpPr>
            <p:nvPr/>
          </p:nvSpPr>
          <p:spPr bwMode="auto">
            <a:xfrm flipH="1">
              <a:off x="8159271" y="3914015"/>
              <a:ext cx="81149" cy="205925"/>
            </a:xfrm>
            <a:custGeom>
              <a:avLst/>
              <a:gdLst>
                <a:gd name="T0" fmla="*/ 73 w 73"/>
                <a:gd name="T1" fmla="*/ 0 h 234"/>
                <a:gd name="T2" fmla="*/ 73 w 73"/>
                <a:gd name="T3" fmla="*/ 217 h 234"/>
                <a:gd name="T4" fmla="*/ 73 w 73"/>
                <a:gd name="T5" fmla="*/ 217 h 234"/>
                <a:gd name="T6" fmla="*/ 71 w 73"/>
                <a:gd name="T7" fmla="*/ 220 h 234"/>
                <a:gd name="T8" fmla="*/ 69 w 73"/>
                <a:gd name="T9" fmla="*/ 223 h 234"/>
                <a:gd name="T10" fmla="*/ 66 w 73"/>
                <a:gd name="T11" fmla="*/ 227 h 234"/>
                <a:gd name="T12" fmla="*/ 62 w 73"/>
                <a:gd name="T13" fmla="*/ 229 h 234"/>
                <a:gd name="T14" fmla="*/ 57 w 73"/>
                <a:gd name="T15" fmla="*/ 231 h 234"/>
                <a:gd name="T16" fmla="*/ 50 w 73"/>
                <a:gd name="T17" fmla="*/ 233 h 234"/>
                <a:gd name="T18" fmla="*/ 43 w 73"/>
                <a:gd name="T19" fmla="*/ 233 h 234"/>
                <a:gd name="T20" fmla="*/ 37 w 73"/>
                <a:gd name="T21" fmla="*/ 234 h 234"/>
                <a:gd name="T22" fmla="*/ 37 w 73"/>
                <a:gd name="T23" fmla="*/ 234 h 234"/>
                <a:gd name="T24" fmla="*/ 29 w 73"/>
                <a:gd name="T25" fmla="*/ 233 h 234"/>
                <a:gd name="T26" fmla="*/ 22 w 73"/>
                <a:gd name="T27" fmla="*/ 233 h 234"/>
                <a:gd name="T28" fmla="*/ 15 w 73"/>
                <a:gd name="T29" fmla="*/ 231 h 234"/>
                <a:gd name="T30" fmla="*/ 11 w 73"/>
                <a:gd name="T31" fmla="*/ 229 h 234"/>
                <a:gd name="T32" fmla="*/ 6 w 73"/>
                <a:gd name="T33" fmla="*/ 227 h 234"/>
                <a:gd name="T34" fmla="*/ 3 w 73"/>
                <a:gd name="T35" fmla="*/ 223 h 234"/>
                <a:gd name="T36" fmla="*/ 1 w 73"/>
                <a:gd name="T37" fmla="*/ 220 h 234"/>
                <a:gd name="T38" fmla="*/ 0 w 73"/>
                <a:gd name="T39" fmla="*/ 217 h 234"/>
                <a:gd name="T40" fmla="*/ 0 w 73"/>
                <a:gd name="T41" fmla="*/ 1 h 234"/>
                <a:gd name="T42" fmla="*/ 0 w 73"/>
                <a:gd name="T43" fmla="*/ 1 h 234"/>
                <a:gd name="T44" fmla="*/ 9 w 73"/>
                <a:gd name="T45" fmla="*/ 3 h 234"/>
                <a:gd name="T46" fmla="*/ 18 w 73"/>
                <a:gd name="T47" fmla="*/ 4 h 234"/>
                <a:gd name="T48" fmla="*/ 27 w 73"/>
                <a:gd name="T49" fmla="*/ 5 h 234"/>
                <a:gd name="T50" fmla="*/ 36 w 73"/>
                <a:gd name="T51" fmla="*/ 5 h 234"/>
                <a:gd name="T52" fmla="*/ 53 w 73"/>
                <a:gd name="T53" fmla="*/ 4 h 234"/>
                <a:gd name="T54" fmla="*/ 73 w 73"/>
                <a:gd name="T55" fmla="*/ 0 h 234"/>
                <a:gd name="T56" fmla="*/ 73 w 73"/>
                <a:gd name="T5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234">
                  <a:moveTo>
                    <a:pt x="73" y="0"/>
                  </a:moveTo>
                  <a:lnTo>
                    <a:pt x="73" y="217"/>
                  </a:lnTo>
                  <a:lnTo>
                    <a:pt x="73" y="217"/>
                  </a:lnTo>
                  <a:lnTo>
                    <a:pt x="71" y="220"/>
                  </a:lnTo>
                  <a:lnTo>
                    <a:pt x="69" y="223"/>
                  </a:lnTo>
                  <a:lnTo>
                    <a:pt x="66" y="227"/>
                  </a:lnTo>
                  <a:lnTo>
                    <a:pt x="62" y="229"/>
                  </a:lnTo>
                  <a:lnTo>
                    <a:pt x="57" y="231"/>
                  </a:lnTo>
                  <a:lnTo>
                    <a:pt x="50" y="233"/>
                  </a:lnTo>
                  <a:lnTo>
                    <a:pt x="43" y="233"/>
                  </a:lnTo>
                  <a:lnTo>
                    <a:pt x="37" y="234"/>
                  </a:lnTo>
                  <a:lnTo>
                    <a:pt x="37" y="234"/>
                  </a:lnTo>
                  <a:lnTo>
                    <a:pt x="29" y="233"/>
                  </a:lnTo>
                  <a:lnTo>
                    <a:pt x="22" y="233"/>
                  </a:lnTo>
                  <a:lnTo>
                    <a:pt x="15" y="231"/>
                  </a:lnTo>
                  <a:lnTo>
                    <a:pt x="11" y="229"/>
                  </a:lnTo>
                  <a:lnTo>
                    <a:pt x="6" y="227"/>
                  </a:lnTo>
                  <a:lnTo>
                    <a:pt x="3" y="223"/>
                  </a:lnTo>
                  <a:lnTo>
                    <a:pt x="1" y="220"/>
                  </a:lnTo>
                  <a:lnTo>
                    <a:pt x="0" y="217"/>
                  </a:lnTo>
                  <a:lnTo>
                    <a:pt x="0" y="1"/>
                  </a:lnTo>
                  <a:lnTo>
                    <a:pt x="0" y="1"/>
                  </a:lnTo>
                  <a:lnTo>
                    <a:pt x="9" y="3"/>
                  </a:lnTo>
                  <a:lnTo>
                    <a:pt x="18" y="4"/>
                  </a:lnTo>
                  <a:lnTo>
                    <a:pt x="27" y="5"/>
                  </a:lnTo>
                  <a:lnTo>
                    <a:pt x="36" y="5"/>
                  </a:lnTo>
                  <a:lnTo>
                    <a:pt x="53" y="4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977"/>
            <p:cNvSpPr>
              <a:spLocks/>
            </p:cNvSpPr>
            <p:nvPr/>
          </p:nvSpPr>
          <p:spPr bwMode="auto">
            <a:xfrm flipH="1">
              <a:off x="8527561" y="3758011"/>
              <a:ext cx="74906" cy="218406"/>
            </a:xfrm>
            <a:custGeom>
              <a:avLst/>
              <a:gdLst>
                <a:gd name="T0" fmla="*/ 72 w 72"/>
                <a:gd name="T1" fmla="*/ 231 h 248"/>
                <a:gd name="T2" fmla="*/ 72 w 72"/>
                <a:gd name="T3" fmla="*/ 231 h 248"/>
                <a:gd name="T4" fmla="*/ 72 w 72"/>
                <a:gd name="T5" fmla="*/ 234 h 248"/>
                <a:gd name="T6" fmla="*/ 70 w 72"/>
                <a:gd name="T7" fmla="*/ 237 h 248"/>
                <a:gd name="T8" fmla="*/ 66 w 72"/>
                <a:gd name="T9" fmla="*/ 241 h 248"/>
                <a:gd name="T10" fmla="*/ 62 w 72"/>
                <a:gd name="T11" fmla="*/ 243 h 248"/>
                <a:gd name="T12" fmla="*/ 56 w 72"/>
                <a:gd name="T13" fmla="*/ 245 h 248"/>
                <a:gd name="T14" fmla="*/ 51 w 72"/>
                <a:gd name="T15" fmla="*/ 247 h 248"/>
                <a:gd name="T16" fmla="*/ 44 w 72"/>
                <a:gd name="T17" fmla="*/ 247 h 248"/>
                <a:gd name="T18" fmla="*/ 36 w 72"/>
                <a:gd name="T19" fmla="*/ 248 h 248"/>
                <a:gd name="T20" fmla="*/ 36 w 72"/>
                <a:gd name="T21" fmla="*/ 248 h 248"/>
                <a:gd name="T22" fmla="*/ 28 w 72"/>
                <a:gd name="T23" fmla="*/ 247 h 248"/>
                <a:gd name="T24" fmla="*/ 22 w 72"/>
                <a:gd name="T25" fmla="*/ 247 h 248"/>
                <a:gd name="T26" fmla="*/ 16 w 72"/>
                <a:gd name="T27" fmla="*/ 245 h 248"/>
                <a:gd name="T28" fmla="*/ 10 w 72"/>
                <a:gd name="T29" fmla="*/ 243 h 248"/>
                <a:gd name="T30" fmla="*/ 6 w 72"/>
                <a:gd name="T31" fmla="*/ 241 h 248"/>
                <a:gd name="T32" fmla="*/ 2 w 72"/>
                <a:gd name="T33" fmla="*/ 237 h 248"/>
                <a:gd name="T34" fmla="*/ 0 w 72"/>
                <a:gd name="T35" fmla="*/ 234 h 248"/>
                <a:gd name="T36" fmla="*/ 0 w 72"/>
                <a:gd name="T37" fmla="*/ 231 h 248"/>
                <a:gd name="T38" fmla="*/ 0 w 72"/>
                <a:gd name="T39" fmla="*/ 0 h 248"/>
                <a:gd name="T40" fmla="*/ 0 w 72"/>
                <a:gd name="T41" fmla="*/ 0 h 248"/>
                <a:gd name="T42" fmla="*/ 16 w 72"/>
                <a:gd name="T43" fmla="*/ 10 h 248"/>
                <a:gd name="T44" fmla="*/ 34 w 72"/>
                <a:gd name="T45" fmla="*/ 18 h 248"/>
                <a:gd name="T46" fmla="*/ 53 w 72"/>
                <a:gd name="T47" fmla="*/ 25 h 248"/>
                <a:gd name="T48" fmla="*/ 72 w 72"/>
                <a:gd name="T49" fmla="*/ 30 h 248"/>
                <a:gd name="T50" fmla="*/ 72 w 72"/>
                <a:gd name="T51" fmla="*/ 23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248">
                  <a:moveTo>
                    <a:pt x="72" y="231"/>
                  </a:moveTo>
                  <a:lnTo>
                    <a:pt x="72" y="231"/>
                  </a:lnTo>
                  <a:lnTo>
                    <a:pt x="72" y="234"/>
                  </a:lnTo>
                  <a:lnTo>
                    <a:pt x="70" y="237"/>
                  </a:lnTo>
                  <a:lnTo>
                    <a:pt x="66" y="241"/>
                  </a:lnTo>
                  <a:lnTo>
                    <a:pt x="62" y="243"/>
                  </a:lnTo>
                  <a:lnTo>
                    <a:pt x="56" y="245"/>
                  </a:lnTo>
                  <a:lnTo>
                    <a:pt x="51" y="247"/>
                  </a:lnTo>
                  <a:lnTo>
                    <a:pt x="44" y="247"/>
                  </a:lnTo>
                  <a:lnTo>
                    <a:pt x="36" y="248"/>
                  </a:lnTo>
                  <a:lnTo>
                    <a:pt x="36" y="248"/>
                  </a:lnTo>
                  <a:lnTo>
                    <a:pt x="28" y="247"/>
                  </a:lnTo>
                  <a:lnTo>
                    <a:pt x="22" y="247"/>
                  </a:lnTo>
                  <a:lnTo>
                    <a:pt x="16" y="245"/>
                  </a:lnTo>
                  <a:lnTo>
                    <a:pt x="10" y="243"/>
                  </a:lnTo>
                  <a:lnTo>
                    <a:pt x="6" y="241"/>
                  </a:lnTo>
                  <a:lnTo>
                    <a:pt x="2" y="237"/>
                  </a:lnTo>
                  <a:lnTo>
                    <a:pt x="0" y="234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4" y="18"/>
                  </a:lnTo>
                  <a:lnTo>
                    <a:pt x="53" y="25"/>
                  </a:lnTo>
                  <a:lnTo>
                    <a:pt x="72" y="30"/>
                  </a:lnTo>
                  <a:lnTo>
                    <a:pt x="72" y="231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978"/>
            <p:cNvSpPr>
              <a:spLocks/>
            </p:cNvSpPr>
            <p:nvPr/>
          </p:nvSpPr>
          <p:spPr bwMode="auto">
            <a:xfrm flipH="1">
              <a:off x="8527561" y="3645688"/>
              <a:ext cx="74906" cy="137284"/>
            </a:xfrm>
            <a:custGeom>
              <a:avLst/>
              <a:gdLst>
                <a:gd name="T0" fmla="*/ 36 w 72"/>
                <a:gd name="T1" fmla="*/ 0 h 156"/>
                <a:gd name="T2" fmla="*/ 36 w 72"/>
                <a:gd name="T3" fmla="*/ 0 h 156"/>
                <a:gd name="T4" fmla="*/ 44 w 72"/>
                <a:gd name="T5" fmla="*/ 0 h 156"/>
                <a:gd name="T6" fmla="*/ 51 w 72"/>
                <a:gd name="T7" fmla="*/ 1 h 156"/>
                <a:gd name="T8" fmla="*/ 56 w 72"/>
                <a:gd name="T9" fmla="*/ 2 h 156"/>
                <a:gd name="T10" fmla="*/ 62 w 72"/>
                <a:gd name="T11" fmla="*/ 4 h 156"/>
                <a:gd name="T12" fmla="*/ 66 w 72"/>
                <a:gd name="T13" fmla="*/ 7 h 156"/>
                <a:gd name="T14" fmla="*/ 70 w 72"/>
                <a:gd name="T15" fmla="*/ 9 h 156"/>
                <a:gd name="T16" fmla="*/ 72 w 72"/>
                <a:gd name="T17" fmla="*/ 12 h 156"/>
                <a:gd name="T18" fmla="*/ 72 w 72"/>
                <a:gd name="T19" fmla="*/ 16 h 156"/>
                <a:gd name="T20" fmla="*/ 72 w 72"/>
                <a:gd name="T21" fmla="*/ 156 h 156"/>
                <a:gd name="T22" fmla="*/ 72 w 72"/>
                <a:gd name="T23" fmla="*/ 156 h 156"/>
                <a:gd name="T24" fmla="*/ 53 w 72"/>
                <a:gd name="T25" fmla="*/ 151 h 156"/>
                <a:gd name="T26" fmla="*/ 34 w 72"/>
                <a:gd name="T27" fmla="*/ 144 h 156"/>
                <a:gd name="T28" fmla="*/ 16 w 72"/>
                <a:gd name="T29" fmla="*/ 136 h 156"/>
                <a:gd name="T30" fmla="*/ 0 w 72"/>
                <a:gd name="T31" fmla="*/ 126 h 156"/>
                <a:gd name="T32" fmla="*/ 0 w 72"/>
                <a:gd name="T33" fmla="*/ 16 h 156"/>
                <a:gd name="T34" fmla="*/ 0 w 72"/>
                <a:gd name="T35" fmla="*/ 16 h 156"/>
                <a:gd name="T36" fmla="*/ 0 w 72"/>
                <a:gd name="T37" fmla="*/ 12 h 156"/>
                <a:gd name="T38" fmla="*/ 2 w 72"/>
                <a:gd name="T39" fmla="*/ 9 h 156"/>
                <a:gd name="T40" fmla="*/ 6 w 72"/>
                <a:gd name="T41" fmla="*/ 7 h 156"/>
                <a:gd name="T42" fmla="*/ 10 w 72"/>
                <a:gd name="T43" fmla="*/ 4 h 156"/>
                <a:gd name="T44" fmla="*/ 16 w 72"/>
                <a:gd name="T45" fmla="*/ 2 h 156"/>
                <a:gd name="T46" fmla="*/ 22 w 72"/>
                <a:gd name="T47" fmla="*/ 1 h 156"/>
                <a:gd name="T48" fmla="*/ 28 w 72"/>
                <a:gd name="T49" fmla="*/ 0 h 156"/>
                <a:gd name="T50" fmla="*/ 36 w 72"/>
                <a:gd name="T51" fmla="*/ 0 h 156"/>
                <a:gd name="T52" fmla="*/ 36 w 72"/>
                <a:gd name="T5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156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6" y="2"/>
                  </a:lnTo>
                  <a:lnTo>
                    <a:pt x="62" y="4"/>
                  </a:lnTo>
                  <a:lnTo>
                    <a:pt x="66" y="7"/>
                  </a:lnTo>
                  <a:lnTo>
                    <a:pt x="70" y="9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53" y="151"/>
                  </a:lnTo>
                  <a:lnTo>
                    <a:pt x="34" y="144"/>
                  </a:lnTo>
                  <a:lnTo>
                    <a:pt x="16" y="136"/>
                  </a:lnTo>
                  <a:lnTo>
                    <a:pt x="0" y="12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979"/>
            <p:cNvSpPr>
              <a:spLocks/>
            </p:cNvSpPr>
            <p:nvPr/>
          </p:nvSpPr>
          <p:spPr bwMode="auto">
            <a:xfrm flipH="1">
              <a:off x="7247909" y="3421042"/>
              <a:ext cx="74906" cy="137284"/>
            </a:xfrm>
            <a:custGeom>
              <a:avLst/>
              <a:gdLst>
                <a:gd name="T0" fmla="*/ 0 w 73"/>
                <a:gd name="T1" fmla="*/ 145 h 150"/>
                <a:gd name="T2" fmla="*/ 0 w 73"/>
                <a:gd name="T3" fmla="*/ 17 h 150"/>
                <a:gd name="T4" fmla="*/ 0 w 73"/>
                <a:gd name="T5" fmla="*/ 17 h 150"/>
                <a:gd name="T6" fmla="*/ 1 w 73"/>
                <a:gd name="T7" fmla="*/ 13 h 150"/>
                <a:gd name="T8" fmla="*/ 4 w 73"/>
                <a:gd name="T9" fmla="*/ 10 h 150"/>
                <a:gd name="T10" fmla="*/ 7 w 73"/>
                <a:gd name="T11" fmla="*/ 8 h 150"/>
                <a:gd name="T12" fmla="*/ 11 w 73"/>
                <a:gd name="T13" fmla="*/ 5 h 150"/>
                <a:gd name="T14" fmla="*/ 17 w 73"/>
                <a:gd name="T15" fmla="*/ 4 h 150"/>
                <a:gd name="T16" fmla="*/ 23 w 73"/>
                <a:gd name="T17" fmla="*/ 1 h 150"/>
                <a:gd name="T18" fmla="*/ 29 w 73"/>
                <a:gd name="T19" fmla="*/ 0 h 150"/>
                <a:gd name="T20" fmla="*/ 37 w 73"/>
                <a:gd name="T21" fmla="*/ 0 h 150"/>
                <a:gd name="T22" fmla="*/ 37 w 73"/>
                <a:gd name="T23" fmla="*/ 0 h 150"/>
                <a:gd name="T24" fmla="*/ 44 w 73"/>
                <a:gd name="T25" fmla="*/ 0 h 150"/>
                <a:gd name="T26" fmla="*/ 52 w 73"/>
                <a:gd name="T27" fmla="*/ 1 h 150"/>
                <a:gd name="T28" fmla="*/ 57 w 73"/>
                <a:gd name="T29" fmla="*/ 4 h 150"/>
                <a:gd name="T30" fmla="*/ 63 w 73"/>
                <a:gd name="T31" fmla="*/ 5 h 150"/>
                <a:gd name="T32" fmla="*/ 68 w 73"/>
                <a:gd name="T33" fmla="*/ 8 h 150"/>
                <a:gd name="T34" fmla="*/ 71 w 73"/>
                <a:gd name="T35" fmla="*/ 10 h 150"/>
                <a:gd name="T36" fmla="*/ 73 w 73"/>
                <a:gd name="T37" fmla="*/ 13 h 150"/>
                <a:gd name="T38" fmla="*/ 73 w 73"/>
                <a:gd name="T39" fmla="*/ 17 h 150"/>
                <a:gd name="T40" fmla="*/ 73 w 73"/>
                <a:gd name="T41" fmla="*/ 145 h 150"/>
                <a:gd name="T42" fmla="*/ 73 w 73"/>
                <a:gd name="T43" fmla="*/ 145 h 150"/>
                <a:gd name="T44" fmla="*/ 55 w 73"/>
                <a:gd name="T45" fmla="*/ 148 h 150"/>
                <a:gd name="T46" fmla="*/ 36 w 73"/>
                <a:gd name="T47" fmla="*/ 150 h 150"/>
                <a:gd name="T48" fmla="*/ 27 w 73"/>
                <a:gd name="T49" fmla="*/ 150 h 150"/>
                <a:gd name="T50" fmla="*/ 18 w 73"/>
                <a:gd name="T51" fmla="*/ 149 h 150"/>
                <a:gd name="T52" fmla="*/ 9 w 73"/>
                <a:gd name="T53" fmla="*/ 147 h 150"/>
                <a:gd name="T54" fmla="*/ 0 w 73"/>
                <a:gd name="T55" fmla="*/ 145 h 150"/>
                <a:gd name="T56" fmla="*/ 0 w 73"/>
                <a:gd name="T57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50">
                  <a:moveTo>
                    <a:pt x="0" y="145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7" y="4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2" y="1"/>
                  </a:lnTo>
                  <a:lnTo>
                    <a:pt x="57" y="4"/>
                  </a:lnTo>
                  <a:lnTo>
                    <a:pt x="63" y="5"/>
                  </a:lnTo>
                  <a:lnTo>
                    <a:pt x="68" y="8"/>
                  </a:lnTo>
                  <a:lnTo>
                    <a:pt x="71" y="10"/>
                  </a:lnTo>
                  <a:lnTo>
                    <a:pt x="73" y="13"/>
                  </a:lnTo>
                  <a:lnTo>
                    <a:pt x="73" y="17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55" y="148"/>
                  </a:lnTo>
                  <a:lnTo>
                    <a:pt x="36" y="150"/>
                  </a:lnTo>
                  <a:lnTo>
                    <a:pt x="27" y="150"/>
                  </a:lnTo>
                  <a:lnTo>
                    <a:pt x="18" y="149"/>
                  </a:lnTo>
                  <a:lnTo>
                    <a:pt x="9" y="147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980"/>
            <p:cNvSpPr>
              <a:spLocks/>
            </p:cNvSpPr>
            <p:nvPr/>
          </p:nvSpPr>
          <p:spPr bwMode="auto">
            <a:xfrm flipH="1">
              <a:off x="7247909" y="3552086"/>
              <a:ext cx="74906" cy="212165"/>
            </a:xfrm>
            <a:custGeom>
              <a:avLst/>
              <a:gdLst>
                <a:gd name="T0" fmla="*/ 73 w 73"/>
                <a:gd name="T1" fmla="*/ 0 h 234"/>
                <a:gd name="T2" fmla="*/ 73 w 73"/>
                <a:gd name="T3" fmla="*/ 217 h 234"/>
                <a:gd name="T4" fmla="*/ 73 w 73"/>
                <a:gd name="T5" fmla="*/ 217 h 234"/>
                <a:gd name="T6" fmla="*/ 73 w 73"/>
                <a:gd name="T7" fmla="*/ 220 h 234"/>
                <a:gd name="T8" fmla="*/ 71 w 73"/>
                <a:gd name="T9" fmla="*/ 224 h 234"/>
                <a:gd name="T10" fmla="*/ 68 w 73"/>
                <a:gd name="T11" fmla="*/ 227 h 234"/>
                <a:gd name="T12" fmla="*/ 63 w 73"/>
                <a:gd name="T13" fmla="*/ 229 h 234"/>
                <a:gd name="T14" fmla="*/ 57 w 73"/>
                <a:gd name="T15" fmla="*/ 231 h 234"/>
                <a:gd name="T16" fmla="*/ 52 w 73"/>
                <a:gd name="T17" fmla="*/ 232 h 234"/>
                <a:gd name="T18" fmla="*/ 44 w 73"/>
                <a:gd name="T19" fmla="*/ 233 h 234"/>
                <a:gd name="T20" fmla="*/ 37 w 73"/>
                <a:gd name="T21" fmla="*/ 234 h 234"/>
                <a:gd name="T22" fmla="*/ 37 w 73"/>
                <a:gd name="T23" fmla="*/ 234 h 234"/>
                <a:gd name="T24" fmla="*/ 29 w 73"/>
                <a:gd name="T25" fmla="*/ 233 h 234"/>
                <a:gd name="T26" fmla="*/ 23 w 73"/>
                <a:gd name="T27" fmla="*/ 232 h 234"/>
                <a:gd name="T28" fmla="*/ 17 w 73"/>
                <a:gd name="T29" fmla="*/ 231 h 234"/>
                <a:gd name="T30" fmla="*/ 11 w 73"/>
                <a:gd name="T31" fmla="*/ 229 h 234"/>
                <a:gd name="T32" fmla="*/ 7 w 73"/>
                <a:gd name="T33" fmla="*/ 227 h 234"/>
                <a:gd name="T34" fmla="*/ 4 w 73"/>
                <a:gd name="T35" fmla="*/ 224 h 234"/>
                <a:gd name="T36" fmla="*/ 1 w 73"/>
                <a:gd name="T37" fmla="*/ 220 h 234"/>
                <a:gd name="T38" fmla="*/ 0 w 73"/>
                <a:gd name="T39" fmla="*/ 217 h 234"/>
                <a:gd name="T40" fmla="*/ 0 w 73"/>
                <a:gd name="T41" fmla="*/ 0 h 234"/>
                <a:gd name="T42" fmla="*/ 0 w 73"/>
                <a:gd name="T43" fmla="*/ 0 h 234"/>
                <a:gd name="T44" fmla="*/ 9 w 73"/>
                <a:gd name="T45" fmla="*/ 2 h 234"/>
                <a:gd name="T46" fmla="*/ 18 w 73"/>
                <a:gd name="T47" fmla="*/ 4 h 234"/>
                <a:gd name="T48" fmla="*/ 27 w 73"/>
                <a:gd name="T49" fmla="*/ 5 h 234"/>
                <a:gd name="T50" fmla="*/ 36 w 73"/>
                <a:gd name="T51" fmla="*/ 5 h 234"/>
                <a:gd name="T52" fmla="*/ 55 w 73"/>
                <a:gd name="T53" fmla="*/ 3 h 234"/>
                <a:gd name="T54" fmla="*/ 73 w 73"/>
                <a:gd name="T55" fmla="*/ 0 h 234"/>
                <a:gd name="T56" fmla="*/ 73 w 73"/>
                <a:gd name="T5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234">
                  <a:moveTo>
                    <a:pt x="73" y="0"/>
                  </a:moveTo>
                  <a:lnTo>
                    <a:pt x="73" y="217"/>
                  </a:lnTo>
                  <a:lnTo>
                    <a:pt x="73" y="217"/>
                  </a:lnTo>
                  <a:lnTo>
                    <a:pt x="73" y="220"/>
                  </a:lnTo>
                  <a:lnTo>
                    <a:pt x="71" y="224"/>
                  </a:lnTo>
                  <a:lnTo>
                    <a:pt x="68" y="227"/>
                  </a:lnTo>
                  <a:lnTo>
                    <a:pt x="63" y="229"/>
                  </a:lnTo>
                  <a:lnTo>
                    <a:pt x="57" y="231"/>
                  </a:lnTo>
                  <a:lnTo>
                    <a:pt x="52" y="232"/>
                  </a:lnTo>
                  <a:lnTo>
                    <a:pt x="44" y="233"/>
                  </a:lnTo>
                  <a:lnTo>
                    <a:pt x="37" y="234"/>
                  </a:lnTo>
                  <a:lnTo>
                    <a:pt x="37" y="234"/>
                  </a:lnTo>
                  <a:lnTo>
                    <a:pt x="29" y="233"/>
                  </a:lnTo>
                  <a:lnTo>
                    <a:pt x="23" y="232"/>
                  </a:lnTo>
                  <a:lnTo>
                    <a:pt x="17" y="231"/>
                  </a:lnTo>
                  <a:lnTo>
                    <a:pt x="11" y="229"/>
                  </a:lnTo>
                  <a:lnTo>
                    <a:pt x="7" y="227"/>
                  </a:lnTo>
                  <a:lnTo>
                    <a:pt x="4" y="224"/>
                  </a:lnTo>
                  <a:lnTo>
                    <a:pt x="1" y="220"/>
                  </a:lnTo>
                  <a:lnTo>
                    <a:pt x="0" y="2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2"/>
                  </a:lnTo>
                  <a:lnTo>
                    <a:pt x="18" y="4"/>
                  </a:lnTo>
                  <a:lnTo>
                    <a:pt x="27" y="5"/>
                  </a:lnTo>
                  <a:lnTo>
                    <a:pt x="36" y="5"/>
                  </a:lnTo>
                  <a:lnTo>
                    <a:pt x="55" y="3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981"/>
            <p:cNvSpPr>
              <a:spLocks/>
            </p:cNvSpPr>
            <p:nvPr/>
          </p:nvSpPr>
          <p:spPr bwMode="auto">
            <a:xfrm flipH="1">
              <a:off x="7191729" y="3240078"/>
              <a:ext cx="1466918" cy="574095"/>
            </a:xfrm>
            <a:custGeom>
              <a:avLst/>
              <a:gdLst>
                <a:gd name="T0" fmla="*/ 969 w 1413"/>
                <a:gd name="T1" fmla="*/ 0 h 647"/>
                <a:gd name="T2" fmla="*/ 1413 w 1413"/>
                <a:gd name="T3" fmla="*/ 203 h 647"/>
                <a:gd name="T4" fmla="*/ 445 w 1413"/>
                <a:gd name="T5" fmla="*/ 647 h 647"/>
                <a:gd name="T6" fmla="*/ 0 w 1413"/>
                <a:gd name="T7" fmla="*/ 444 h 647"/>
                <a:gd name="T8" fmla="*/ 969 w 1413"/>
                <a:gd name="T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647">
                  <a:moveTo>
                    <a:pt x="969" y="0"/>
                  </a:moveTo>
                  <a:lnTo>
                    <a:pt x="1413" y="203"/>
                  </a:lnTo>
                  <a:lnTo>
                    <a:pt x="445" y="647"/>
                  </a:lnTo>
                  <a:lnTo>
                    <a:pt x="0" y="444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982"/>
            <p:cNvSpPr>
              <a:spLocks/>
            </p:cNvSpPr>
            <p:nvPr/>
          </p:nvSpPr>
          <p:spPr bwMode="auto">
            <a:xfrm flipH="1">
              <a:off x="7191729" y="3240078"/>
              <a:ext cx="1466918" cy="574095"/>
            </a:xfrm>
            <a:custGeom>
              <a:avLst/>
              <a:gdLst>
                <a:gd name="T0" fmla="*/ 969 w 1413"/>
                <a:gd name="T1" fmla="*/ 0 h 647"/>
                <a:gd name="T2" fmla="*/ 1413 w 1413"/>
                <a:gd name="T3" fmla="*/ 203 h 647"/>
                <a:gd name="T4" fmla="*/ 445 w 1413"/>
                <a:gd name="T5" fmla="*/ 647 h 647"/>
                <a:gd name="T6" fmla="*/ 0 w 1413"/>
                <a:gd name="T7" fmla="*/ 444 h 647"/>
                <a:gd name="T8" fmla="*/ 969 w 1413"/>
                <a:gd name="T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647">
                  <a:moveTo>
                    <a:pt x="969" y="0"/>
                  </a:moveTo>
                  <a:lnTo>
                    <a:pt x="1413" y="203"/>
                  </a:lnTo>
                  <a:lnTo>
                    <a:pt x="445" y="647"/>
                  </a:lnTo>
                  <a:lnTo>
                    <a:pt x="0" y="444"/>
                  </a:lnTo>
                  <a:lnTo>
                    <a:pt x="9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983"/>
            <p:cNvSpPr>
              <a:spLocks/>
            </p:cNvSpPr>
            <p:nvPr/>
          </p:nvSpPr>
          <p:spPr bwMode="auto">
            <a:xfrm flipH="1">
              <a:off x="7191729" y="3421042"/>
              <a:ext cx="1004995" cy="443051"/>
            </a:xfrm>
            <a:custGeom>
              <a:avLst/>
              <a:gdLst>
                <a:gd name="T0" fmla="*/ 0 w 968"/>
                <a:gd name="T1" fmla="*/ 503 h 503"/>
                <a:gd name="T2" fmla="*/ 968 w 968"/>
                <a:gd name="T3" fmla="*/ 59 h 503"/>
                <a:gd name="T4" fmla="*/ 968 w 968"/>
                <a:gd name="T5" fmla="*/ 0 h 503"/>
                <a:gd name="T6" fmla="*/ 0 w 968"/>
                <a:gd name="T7" fmla="*/ 444 h 503"/>
                <a:gd name="T8" fmla="*/ 0 w 968"/>
                <a:gd name="T9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503">
                  <a:moveTo>
                    <a:pt x="0" y="503"/>
                  </a:moveTo>
                  <a:lnTo>
                    <a:pt x="968" y="59"/>
                  </a:lnTo>
                  <a:lnTo>
                    <a:pt x="968" y="0"/>
                  </a:lnTo>
                  <a:lnTo>
                    <a:pt x="0" y="444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984"/>
            <p:cNvSpPr>
              <a:spLocks/>
            </p:cNvSpPr>
            <p:nvPr/>
          </p:nvSpPr>
          <p:spPr bwMode="auto">
            <a:xfrm flipH="1">
              <a:off x="8196724" y="3633208"/>
              <a:ext cx="461923" cy="230886"/>
            </a:xfrm>
            <a:custGeom>
              <a:avLst/>
              <a:gdLst>
                <a:gd name="T0" fmla="*/ 445 w 445"/>
                <a:gd name="T1" fmla="*/ 262 h 262"/>
                <a:gd name="T2" fmla="*/ 0 w 445"/>
                <a:gd name="T3" fmla="*/ 59 h 262"/>
                <a:gd name="T4" fmla="*/ 0 w 445"/>
                <a:gd name="T5" fmla="*/ 0 h 262"/>
                <a:gd name="T6" fmla="*/ 445 w 445"/>
                <a:gd name="T7" fmla="*/ 203 h 262"/>
                <a:gd name="T8" fmla="*/ 445 w 445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262">
                  <a:moveTo>
                    <a:pt x="445" y="262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445" y="203"/>
                  </a:lnTo>
                  <a:lnTo>
                    <a:pt x="445" y="262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85"/>
            <p:cNvSpPr>
              <a:spLocks/>
            </p:cNvSpPr>
            <p:nvPr/>
          </p:nvSpPr>
          <p:spPr bwMode="auto">
            <a:xfrm flipH="1">
              <a:off x="7609957" y="3364881"/>
              <a:ext cx="268415" cy="106083"/>
            </a:xfrm>
            <a:custGeom>
              <a:avLst/>
              <a:gdLst>
                <a:gd name="T0" fmla="*/ 113 w 262"/>
                <a:gd name="T1" fmla="*/ 0 h 119"/>
                <a:gd name="T2" fmla="*/ 0 w 262"/>
                <a:gd name="T3" fmla="*/ 52 h 119"/>
                <a:gd name="T4" fmla="*/ 149 w 262"/>
                <a:gd name="T5" fmla="*/ 119 h 119"/>
                <a:gd name="T6" fmla="*/ 262 w 262"/>
                <a:gd name="T7" fmla="*/ 67 h 119"/>
                <a:gd name="T8" fmla="*/ 113 w 26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9">
                  <a:moveTo>
                    <a:pt x="113" y="0"/>
                  </a:moveTo>
                  <a:lnTo>
                    <a:pt x="0" y="52"/>
                  </a:lnTo>
                  <a:lnTo>
                    <a:pt x="149" y="119"/>
                  </a:lnTo>
                  <a:lnTo>
                    <a:pt x="262" y="6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89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86"/>
            <p:cNvSpPr>
              <a:spLocks/>
            </p:cNvSpPr>
            <p:nvPr/>
          </p:nvSpPr>
          <p:spPr bwMode="auto">
            <a:xfrm flipH="1">
              <a:off x="7609957" y="3364881"/>
              <a:ext cx="268415" cy="106083"/>
            </a:xfrm>
            <a:custGeom>
              <a:avLst/>
              <a:gdLst>
                <a:gd name="T0" fmla="*/ 113 w 262"/>
                <a:gd name="T1" fmla="*/ 0 h 119"/>
                <a:gd name="T2" fmla="*/ 0 w 262"/>
                <a:gd name="T3" fmla="*/ 52 h 119"/>
                <a:gd name="T4" fmla="*/ 149 w 262"/>
                <a:gd name="T5" fmla="*/ 119 h 119"/>
                <a:gd name="T6" fmla="*/ 262 w 262"/>
                <a:gd name="T7" fmla="*/ 67 h 119"/>
                <a:gd name="T8" fmla="*/ 113 w 26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9">
                  <a:moveTo>
                    <a:pt x="113" y="0"/>
                  </a:moveTo>
                  <a:lnTo>
                    <a:pt x="0" y="52"/>
                  </a:lnTo>
                  <a:lnTo>
                    <a:pt x="149" y="119"/>
                  </a:lnTo>
                  <a:lnTo>
                    <a:pt x="262" y="67"/>
                  </a:lnTo>
                  <a:lnTo>
                    <a:pt x="1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87"/>
            <p:cNvSpPr>
              <a:spLocks/>
            </p:cNvSpPr>
            <p:nvPr/>
          </p:nvSpPr>
          <p:spPr bwMode="auto">
            <a:xfrm flipH="1">
              <a:off x="7566262" y="3364881"/>
              <a:ext cx="274657" cy="106083"/>
            </a:xfrm>
            <a:custGeom>
              <a:avLst/>
              <a:gdLst>
                <a:gd name="T0" fmla="*/ 114 w 263"/>
                <a:gd name="T1" fmla="*/ 0 h 119"/>
                <a:gd name="T2" fmla="*/ 0 w 263"/>
                <a:gd name="T3" fmla="*/ 52 h 119"/>
                <a:gd name="T4" fmla="*/ 149 w 263"/>
                <a:gd name="T5" fmla="*/ 119 h 119"/>
                <a:gd name="T6" fmla="*/ 263 w 263"/>
                <a:gd name="T7" fmla="*/ 67 h 119"/>
                <a:gd name="T8" fmla="*/ 114 w 263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19">
                  <a:moveTo>
                    <a:pt x="114" y="0"/>
                  </a:moveTo>
                  <a:lnTo>
                    <a:pt x="0" y="52"/>
                  </a:lnTo>
                  <a:lnTo>
                    <a:pt x="149" y="119"/>
                  </a:lnTo>
                  <a:lnTo>
                    <a:pt x="263" y="6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C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88"/>
            <p:cNvSpPr>
              <a:spLocks/>
            </p:cNvSpPr>
            <p:nvPr/>
          </p:nvSpPr>
          <p:spPr bwMode="auto">
            <a:xfrm flipH="1">
              <a:off x="7566262" y="3364881"/>
              <a:ext cx="274657" cy="106083"/>
            </a:xfrm>
            <a:custGeom>
              <a:avLst/>
              <a:gdLst>
                <a:gd name="T0" fmla="*/ 114 w 263"/>
                <a:gd name="T1" fmla="*/ 0 h 119"/>
                <a:gd name="T2" fmla="*/ 0 w 263"/>
                <a:gd name="T3" fmla="*/ 52 h 119"/>
                <a:gd name="T4" fmla="*/ 149 w 263"/>
                <a:gd name="T5" fmla="*/ 119 h 119"/>
                <a:gd name="T6" fmla="*/ 263 w 263"/>
                <a:gd name="T7" fmla="*/ 67 h 119"/>
                <a:gd name="T8" fmla="*/ 114 w 263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19">
                  <a:moveTo>
                    <a:pt x="114" y="0"/>
                  </a:moveTo>
                  <a:lnTo>
                    <a:pt x="0" y="52"/>
                  </a:lnTo>
                  <a:lnTo>
                    <a:pt x="149" y="119"/>
                  </a:lnTo>
                  <a:lnTo>
                    <a:pt x="263" y="67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89"/>
            <p:cNvSpPr>
              <a:spLocks/>
            </p:cNvSpPr>
            <p:nvPr/>
          </p:nvSpPr>
          <p:spPr bwMode="auto">
            <a:xfrm flipH="1">
              <a:off x="7653652" y="3352401"/>
              <a:ext cx="112360" cy="31201"/>
            </a:xfrm>
            <a:custGeom>
              <a:avLst/>
              <a:gdLst>
                <a:gd name="T0" fmla="*/ 53 w 109"/>
                <a:gd name="T1" fmla="*/ 0 h 38"/>
                <a:gd name="T2" fmla="*/ 53 w 109"/>
                <a:gd name="T3" fmla="*/ 0 h 38"/>
                <a:gd name="T4" fmla="*/ 64 w 109"/>
                <a:gd name="T5" fmla="*/ 0 h 38"/>
                <a:gd name="T6" fmla="*/ 74 w 109"/>
                <a:gd name="T7" fmla="*/ 3 h 38"/>
                <a:gd name="T8" fmla="*/ 84 w 109"/>
                <a:gd name="T9" fmla="*/ 5 h 38"/>
                <a:gd name="T10" fmla="*/ 92 w 109"/>
                <a:gd name="T11" fmla="*/ 7 h 38"/>
                <a:gd name="T12" fmla="*/ 99 w 109"/>
                <a:gd name="T13" fmla="*/ 11 h 38"/>
                <a:gd name="T14" fmla="*/ 104 w 109"/>
                <a:gd name="T15" fmla="*/ 16 h 38"/>
                <a:gd name="T16" fmla="*/ 108 w 109"/>
                <a:gd name="T17" fmla="*/ 20 h 38"/>
                <a:gd name="T18" fmla="*/ 109 w 109"/>
                <a:gd name="T19" fmla="*/ 24 h 38"/>
                <a:gd name="T20" fmla="*/ 109 w 109"/>
                <a:gd name="T21" fmla="*/ 24 h 38"/>
                <a:gd name="T22" fmla="*/ 108 w 109"/>
                <a:gd name="T23" fmla="*/ 29 h 38"/>
                <a:gd name="T24" fmla="*/ 105 w 109"/>
                <a:gd name="T25" fmla="*/ 32 h 38"/>
                <a:gd name="T26" fmla="*/ 102 w 109"/>
                <a:gd name="T27" fmla="*/ 35 h 38"/>
                <a:gd name="T28" fmla="*/ 97 w 109"/>
                <a:gd name="T29" fmla="*/ 38 h 38"/>
                <a:gd name="T30" fmla="*/ 44 w 109"/>
                <a:gd name="T31" fmla="*/ 14 h 38"/>
                <a:gd name="T32" fmla="*/ 23 w 109"/>
                <a:gd name="T33" fmla="*/ 23 h 38"/>
                <a:gd name="T34" fmla="*/ 3 w 109"/>
                <a:gd name="T35" fmla="*/ 14 h 38"/>
                <a:gd name="T36" fmla="*/ 0 w 109"/>
                <a:gd name="T37" fmla="*/ 16 h 38"/>
                <a:gd name="T38" fmla="*/ 0 w 109"/>
                <a:gd name="T39" fmla="*/ 16 h 38"/>
                <a:gd name="T40" fmla="*/ 3 w 109"/>
                <a:gd name="T41" fmla="*/ 12 h 38"/>
                <a:gd name="T42" fmla="*/ 8 w 109"/>
                <a:gd name="T43" fmla="*/ 10 h 38"/>
                <a:gd name="T44" fmla="*/ 13 w 109"/>
                <a:gd name="T45" fmla="*/ 7 h 38"/>
                <a:gd name="T46" fmla="*/ 20 w 109"/>
                <a:gd name="T47" fmla="*/ 5 h 38"/>
                <a:gd name="T48" fmla="*/ 35 w 109"/>
                <a:gd name="T49" fmla="*/ 2 h 38"/>
                <a:gd name="T50" fmla="*/ 53 w 109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38">
                  <a:moveTo>
                    <a:pt x="53" y="0"/>
                  </a:moveTo>
                  <a:lnTo>
                    <a:pt x="5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4" y="5"/>
                  </a:lnTo>
                  <a:lnTo>
                    <a:pt x="92" y="7"/>
                  </a:lnTo>
                  <a:lnTo>
                    <a:pt x="99" y="11"/>
                  </a:lnTo>
                  <a:lnTo>
                    <a:pt x="104" y="16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8" y="29"/>
                  </a:lnTo>
                  <a:lnTo>
                    <a:pt x="105" y="32"/>
                  </a:lnTo>
                  <a:lnTo>
                    <a:pt x="102" y="35"/>
                  </a:lnTo>
                  <a:lnTo>
                    <a:pt x="97" y="38"/>
                  </a:lnTo>
                  <a:lnTo>
                    <a:pt x="44" y="14"/>
                  </a:lnTo>
                  <a:lnTo>
                    <a:pt x="23" y="23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13" y="7"/>
                  </a:lnTo>
                  <a:lnTo>
                    <a:pt x="20" y="5"/>
                  </a:lnTo>
                  <a:lnTo>
                    <a:pt x="35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8A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90"/>
            <p:cNvSpPr>
              <a:spLocks/>
            </p:cNvSpPr>
            <p:nvPr/>
          </p:nvSpPr>
          <p:spPr bwMode="auto">
            <a:xfrm flipH="1">
              <a:off x="7653652" y="3352401"/>
              <a:ext cx="112360" cy="31201"/>
            </a:xfrm>
            <a:custGeom>
              <a:avLst/>
              <a:gdLst>
                <a:gd name="T0" fmla="*/ 53 w 109"/>
                <a:gd name="T1" fmla="*/ 0 h 38"/>
                <a:gd name="T2" fmla="*/ 53 w 109"/>
                <a:gd name="T3" fmla="*/ 0 h 38"/>
                <a:gd name="T4" fmla="*/ 64 w 109"/>
                <a:gd name="T5" fmla="*/ 0 h 38"/>
                <a:gd name="T6" fmla="*/ 74 w 109"/>
                <a:gd name="T7" fmla="*/ 3 h 38"/>
                <a:gd name="T8" fmla="*/ 84 w 109"/>
                <a:gd name="T9" fmla="*/ 5 h 38"/>
                <a:gd name="T10" fmla="*/ 92 w 109"/>
                <a:gd name="T11" fmla="*/ 7 h 38"/>
                <a:gd name="T12" fmla="*/ 99 w 109"/>
                <a:gd name="T13" fmla="*/ 11 h 38"/>
                <a:gd name="T14" fmla="*/ 104 w 109"/>
                <a:gd name="T15" fmla="*/ 16 h 38"/>
                <a:gd name="T16" fmla="*/ 108 w 109"/>
                <a:gd name="T17" fmla="*/ 20 h 38"/>
                <a:gd name="T18" fmla="*/ 109 w 109"/>
                <a:gd name="T19" fmla="*/ 24 h 38"/>
                <a:gd name="T20" fmla="*/ 109 w 109"/>
                <a:gd name="T21" fmla="*/ 24 h 38"/>
                <a:gd name="T22" fmla="*/ 108 w 109"/>
                <a:gd name="T23" fmla="*/ 29 h 38"/>
                <a:gd name="T24" fmla="*/ 105 w 109"/>
                <a:gd name="T25" fmla="*/ 32 h 38"/>
                <a:gd name="T26" fmla="*/ 102 w 109"/>
                <a:gd name="T27" fmla="*/ 35 h 38"/>
                <a:gd name="T28" fmla="*/ 97 w 109"/>
                <a:gd name="T29" fmla="*/ 38 h 38"/>
                <a:gd name="T30" fmla="*/ 44 w 109"/>
                <a:gd name="T31" fmla="*/ 14 h 38"/>
                <a:gd name="T32" fmla="*/ 23 w 109"/>
                <a:gd name="T33" fmla="*/ 23 h 38"/>
                <a:gd name="T34" fmla="*/ 3 w 109"/>
                <a:gd name="T35" fmla="*/ 14 h 38"/>
                <a:gd name="T36" fmla="*/ 0 w 109"/>
                <a:gd name="T37" fmla="*/ 16 h 38"/>
                <a:gd name="T38" fmla="*/ 0 w 109"/>
                <a:gd name="T39" fmla="*/ 16 h 38"/>
                <a:gd name="T40" fmla="*/ 3 w 109"/>
                <a:gd name="T41" fmla="*/ 12 h 38"/>
                <a:gd name="T42" fmla="*/ 8 w 109"/>
                <a:gd name="T43" fmla="*/ 10 h 38"/>
                <a:gd name="T44" fmla="*/ 13 w 109"/>
                <a:gd name="T45" fmla="*/ 7 h 38"/>
                <a:gd name="T46" fmla="*/ 20 w 109"/>
                <a:gd name="T47" fmla="*/ 5 h 38"/>
                <a:gd name="T48" fmla="*/ 35 w 109"/>
                <a:gd name="T49" fmla="*/ 2 h 38"/>
                <a:gd name="T50" fmla="*/ 53 w 109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38">
                  <a:moveTo>
                    <a:pt x="53" y="0"/>
                  </a:moveTo>
                  <a:lnTo>
                    <a:pt x="5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84" y="5"/>
                  </a:lnTo>
                  <a:lnTo>
                    <a:pt x="92" y="7"/>
                  </a:lnTo>
                  <a:lnTo>
                    <a:pt x="99" y="11"/>
                  </a:lnTo>
                  <a:lnTo>
                    <a:pt x="104" y="16"/>
                  </a:lnTo>
                  <a:lnTo>
                    <a:pt x="108" y="20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8" y="29"/>
                  </a:lnTo>
                  <a:lnTo>
                    <a:pt x="105" y="32"/>
                  </a:lnTo>
                  <a:lnTo>
                    <a:pt x="102" y="35"/>
                  </a:lnTo>
                  <a:lnTo>
                    <a:pt x="97" y="38"/>
                  </a:lnTo>
                  <a:lnTo>
                    <a:pt x="44" y="14"/>
                  </a:lnTo>
                  <a:lnTo>
                    <a:pt x="23" y="23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13" y="7"/>
                  </a:lnTo>
                  <a:lnTo>
                    <a:pt x="20" y="5"/>
                  </a:lnTo>
                  <a:lnTo>
                    <a:pt x="35" y="2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91"/>
            <p:cNvSpPr>
              <a:spLocks/>
            </p:cNvSpPr>
            <p:nvPr/>
          </p:nvSpPr>
          <p:spPr bwMode="auto">
            <a:xfrm flipH="1">
              <a:off x="7741043" y="3364881"/>
              <a:ext cx="31211" cy="18720"/>
            </a:xfrm>
            <a:custGeom>
              <a:avLst/>
              <a:gdLst>
                <a:gd name="T0" fmla="*/ 8 w 28"/>
                <a:gd name="T1" fmla="*/ 0 h 20"/>
                <a:gd name="T2" fmla="*/ 28 w 28"/>
                <a:gd name="T3" fmla="*/ 9 h 20"/>
                <a:gd name="T4" fmla="*/ 5 w 28"/>
                <a:gd name="T5" fmla="*/ 20 h 20"/>
                <a:gd name="T6" fmla="*/ 5 w 28"/>
                <a:gd name="T7" fmla="*/ 20 h 20"/>
                <a:gd name="T8" fmla="*/ 1 w 28"/>
                <a:gd name="T9" fmla="*/ 16 h 20"/>
                <a:gd name="T10" fmla="*/ 0 w 28"/>
                <a:gd name="T11" fmla="*/ 10 h 20"/>
                <a:gd name="T12" fmla="*/ 0 w 28"/>
                <a:gd name="T13" fmla="*/ 10 h 20"/>
                <a:gd name="T14" fmla="*/ 1 w 28"/>
                <a:gd name="T15" fmla="*/ 6 h 20"/>
                <a:gd name="T16" fmla="*/ 5 w 28"/>
                <a:gd name="T17" fmla="*/ 2 h 20"/>
                <a:gd name="T18" fmla="*/ 8 w 2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0">
                  <a:moveTo>
                    <a:pt x="8" y="0"/>
                  </a:moveTo>
                  <a:lnTo>
                    <a:pt x="28" y="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58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92"/>
            <p:cNvSpPr>
              <a:spLocks/>
            </p:cNvSpPr>
            <p:nvPr/>
          </p:nvSpPr>
          <p:spPr bwMode="auto">
            <a:xfrm flipH="1">
              <a:off x="7741043" y="3364881"/>
              <a:ext cx="31211" cy="18720"/>
            </a:xfrm>
            <a:custGeom>
              <a:avLst/>
              <a:gdLst>
                <a:gd name="T0" fmla="*/ 8 w 28"/>
                <a:gd name="T1" fmla="*/ 0 h 20"/>
                <a:gd name="T2" fmla="*/ 28 w 28"/>
                <a:gd name="T3" fmla="*/ 9 h 20"/>
                <a:gd name="T4" fmla="*/ 5 w 28"/>
                <a:gd name="T5" fmla="*/ 20 h 20"/>
                <a:gd name="T6" fmla="*/ 5 w 28"/>
                <a:gd name="T7" fmla="*/ 20 h 20"/>
                <a:gd name="T8" fmla="*/ 1 w 28"/>
                <a:gd name="T9" fmla="*/ 16 h 20"/>
                <a:gd name="T10" fmla="*/ 0 w 28"/>
                <a:gd name="T11" fmla="*/ 10 h 20"/>
                <a:gd name="T12" fmla="*/ 0 w 28"/>
                <a:gd name="T13" fmla="*/ 10 h 20"/>
                <a:gd name="T14" fmla="*/ 1 w 28"/>
                <a:gd name="T15" fmla="*/ 6 h 20"/>
                <a:gd name="T16" fmla="*/ 5 w 28"/>
                <a:gd name="T17" fmla="*/ 2 h 20"/>
                <a:gd name="T18" fmla="*/ 8 w 28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0">
                  <a:moveTo>
                    <a:pt x="8" y="0"/>
                  </a:moveTo>
                  <a:lnTo>
                    <a:pt x="28" y="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5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93"/>
            <p:cNvSpPr>
              <a:spLocks/>
            </p:cNvSpPr>
            <p:nvPr/>
          </p:nvSpPr>
          <p:spPr bwMode="auto">
            <a:xfrm flipH="1">
              <a:off x="7666137" y="3364881"/>
              <a:ext cx="99875" cy="31201"/>
            </a:xfrm>
            <a:custGeom>
              <a:avLst/>
              <a:gdLst>
                <a:gd name="T0" fmla="*/ 44 w 97"/>
                <a:gd name="T1" fmla="*/ 0 h 35"/>
                <a:gd name="T2" fmla="*/ 97 w 97"/>
                <a:gd name="T3" fmla="*/ 24 h 35"/>
                <a:gd name="T4" fmla="*/ 97 w 97"/>
                <a:gd name="T5" fmla="*/ 24 h 35"/>
                <a:gd name="T6" fmla="*/ 88 w 97"/>
                <a:gd name="T7" fmla="*/ 29 h 35"/>
                <a:gd name="T8" fmla="*/ 78 w 97"/>
                <a:gd name="T9" fmla="*/ 32 h 35"/>
                <a:gd name="T10" fmla="*/ 66 w 97"/>
                <a:gd name="T11" fmla="*/ 34 h 35"/>
                <a:gd name="T12" fmla="*/ 53 w 97"/>
                <a:gd name="T13" fmla="*/ 35 h 35"/>
                <a:gd name="T14" fmla="*/ 53 w 97"/>
                <a:gd name="T15" fmla="*/ 35 h 35"/>
                <a:gd name="T16" fmla="*/ 36 w 97"/>
                <a:gd name="T17" fmla="*/ 34 h 35"/>
                <a:gd name="T18" fmla="*/ 21 w 97"/>
                <a:gd name="T19" fmla="*/ 31 h 35"/>
                <a:gd name="T20" fmla="*/ 9 w 97"/>
                <a:gd name="T21" fmla="*/ 25 h 35"/>
                <a:gd name="T22" fmla="*/ 4 w 97"/>
                <a:gd name="T23" fmla="*/ 23 h 35"/>
                <a:gd name="T24" fmla="*/ 0 w 97"/>
                <a:gd name="T25" fmla="*/ 20 h 35"/>
                <a:gd name="T26" fmla="*/ 23 w 97"/>
                <a:gd name="T27" fmla="*/ 9 h 35"/>
                <a:gd name="T28" fmla="*/ 44 w 9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35">
                  <a:moveTo>
                    <a:pt x="44" y="0"/>
                  </a:moveTo>
                  <a:lnTo>
                    <a:pt x="97" y="24"/>
                  </a:lnTo>
                  <a:lnTo>
                    <a:pt x="97" y="24"/>
                  </a:lnTo>
                  <a:lnTo>
                    <a:pt x="88" y="29"/>
                  </a:lnTo>
                  <a:lnTo>
                    <a:pt x="78" y="32"/>
                  </a:lnTo>
                  <a:lnTo>
                    <a:pt x="66" y="34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36" y="34"/>
                  </a:lnTo>
                  <a:lnTo>
                    <a:pt x="21" y="31"/>
                  </a:lnTo>
                  <a:lnTo>
                    <a:pt x="9" y="25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23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4B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94"/>
            <p:cNvSpPr>
              <a:spLocks/>
            </p:cNvSpPr>
            <p:nvPr/>
          </p:nvSpPr>
          <p:spPr bwMode="auto">
            <a:xfrm flipH="1">
              <a:off x="7666137" y="3364881"/>
              <a:ext cx="99875" cy="31201"/>
            </a:xfrm>
            <a:custGeom>
              <a:avLst/>
              <a:gdLst>
                <a:gd name="T0" fmla="*/ 44 w 97"/>
                <a:gd name="T1" fmla="*/ 0 h 35"/>
                <a:gd name="T2" fmla="*/ 97 w 97"/>
                <a:gd name="T3" fmla="*/ 24 h 35"/>
                <a:gd name="T4" fmla="*/ 97 w 97"/>
                <a:gd name="T5" fmla="*/ 24 h 35"/>
                <a:gd name="T6" fmla="*/ 88 w 97"/>
                <a:gd name="T7" fmla="*/ 29 h 35"/>
                <a:gd name="T8" fmla="*/ 78 w 97"/>
                <a:gd name="T9" fmla="*/ 32 h 35"/>
                <a:gd name="T10" fmla="*/ 66 w 97"/>
                <a:gd name="T11" fmla="*/ 34 h 35"/>
                <a:gd name="T12" fmla="*/ 53 w 97"/>
                <a:gd name="T13" fmla="*/ 35 h 35"/>
                <a:gd name="T14" fmla="*/ 53 w 97"/>
                <a:gd name="T15" fmla="*/ 35 h 35"/>
                <a:gd name="T16" fmla="*/ 36 w 97"/>
                <a:gd name="T17" fmla="*/ 34 h 35"/>
                <a:gd name="T18" fmla="*/ 21 w 97"/>
                <a:gd name="T19" fmla="*/ 31 h 35"/>
                <a:gd name="T20" fmla="*/ 9 w 97"/>
                <a:gd name="T21" fmla="*/ 25 h 35"/>
                <a:gd name="T22" fmla="*/ 4 w 97"/>
                <a:gd name="T23" fmla="*/ 23 h 35"/>
                <a:gd name="T24" fmla="*/ 0 w 97"/>
                <a:gd name="T25" fmla="*/ 20 h 35"/>
                <a:gd name="T26" fmla="*/ 23 w 97"/>
                <a:gd name="T27" fmla="*/ 9 h 35"/>
                <a:gd name="T28" fmla="*/ 44 w 97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35">
                  <a:moveTo>
                    <a:pt x="44" y="0"/>
                  </a:moveTo>
                  <a:lnTo>
                    <a:pt x="97" y="24"/>
                  </a:lnTo>
                  <a:lnTo>
                    <a:pt x="97" y="24"/>
                  </a:lnTo>
                  <a:lnTo>
                    <a:pt x="88" y="29"/>
                  </a:lnTo>
                  <a:lnTo>
                    <a:pt x="78" y="32"/>
                  </a:lnTo>
                  <a:lnTo>
                    <a:pt x="66" y="34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36" y="34"/>
                  </a:lnTo>
                  <a:lnTo>
                    <a:pt x="21" y="31"/>
                  </a:lnTo>
                  <a:lnTo>
                    <a:pt x="9" y="25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23" y="9"/>
                  </a:lnTo>
                  <a:lnTo>
                    <a:pt x="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995"/>
            <p:cNvSpPr>
              <a:spLocks/>
            </p:cNvSpPr>
            <p:nvPr/>
          </p:nvSpPr>
          <p:spPr bwMode="auto">
            <a:xfrm flipH="1">
              <a:off x="7734801" y="3308720"/>
              <a:ext cx="37453" cy="56161"/>
            </a:xfrm>
            <a:custGeom>
              <a:avLst/>
              <a:gdLst>
                <a:gd name="T0" fmla="*/ 37 w 38"/>
                <a:gd name="T1" fmla="*/ 4 h 61"/>
                <a:gd name="T2" fmla="*/ 37 w 38"/>
                <a:gd name="T3" fmla="*/ 4 h 61"/>
                <a:gd name="T4" fmla="*/ 34 w 38"/>
                <a:gd name="T5" fmla="*/ 2 h 61"/>
                <a:gd name="T6" fmla="*/ 26 w 38"/>
                <a:gd name="T7" fmla="*/ 0 h 61"/>
                <a:gd name="T8" fmla="*/ 21 w 38"/>
                <a:gd name="T9" fmla="*/ 0 h 61"/>
                <a:gd name="T10" fmla="*/ 16 w 38"/>
                <a:gd name="T11" fmla="*/ 0 h 61"/>
                <a:gd name="T12" fmla="*/ 10 w 38"/>
                <a:gd name="T13" fmla="*/ 3 h 61"/>
                <a:gd name="T14" fmla="*/ 6 w 38"/>
                <a:gd name="T15" fmla="*/ 7 h 61"/>
                <a:gd name="T16" fmla="*/ 6 w 38"/>
                <a:gd name="T17" fmla="*/ 7 h 61"/>
                <a:gd name="T18" fmla="*/ 2 w 38"/>
                <a:gd name="T19" fmla="*/ 14 h 61"/>
                <a:gd name="T20" fmla="*/ 0 w 38"/>
                <a:gd name="T21" fmla="*/ 23 h 61"/>
                <a:gd name="T22" fmla="*/ 0 w 38"/>
                <a:gd name="T23" fmla="*/ 32 h 61"/>
                <a:gd name="T24" fmla="*/ 2 w 38"/>
                <a:gd name="T25" fmla="*/ 41 h 61"/>
                <a:gd name="T26" fmla="*/ 5 w 38"/>
                <a:gd name="T27" fmla="*/ 45 h 61"/>
                <a:gd name="T28" fmla="*/ 7 w 38"/>
                <a:gd name="T29" fmla="*/ 50 h 61"/>
                <a:gd name="T30" fmla="*/ 10 w 38"/>
                <a:gd name="T31" fmla="*/ 54 h 61"/>
                <a:gd name="T32" fmla="*/ 14 w 38"/>
                <a:gd name="T33" fmla="*/ 57 h 61"/>
                <a:gd name="T34" fmla="*/ 19 w 38"/>
                <a:gd name="T35" fmla="*/ 59 h 61"/>
                <a:gd name="T36" fmla="*/ 25 w 38"/>
                <a:gd name="T37" fmla="*/ 60 h 61"/>
                <a:gd name="T38" fmla="*/ 30 w 38"/>
                <a:gd name="T39" fmla="*/ 61 h 61"/>
                <a:gd name="T40" fmla="*/ 38 w 38"/>
                <a:gd name="T41" fmla="*/ 61 h 61"/>
                <a:gd name="T42" fmla="*/ 34 w 38"/>
                <a:gd name="T43" fmla="*/ 45 h 61"/>
                <a:gd name="T44" fmla="*/ 34 w 38"/>
                <a:gd name="T45" fmla="*/ 45 h 61"/>
                <a:gd name="T46" fmla="*/ 32 w 38"/>
                <a:gd name="T47" fmla="*/ 46 h 61"/>
                <a:gd name="T48" fmla="*/ 29 w 38"/>
                <a:gd name="T49" fmla="*/ 47 h 61"/>
                <a:gd name="T50" fmla="*/ 26 w 38"/>
                <a:gd name="T51" fmla="*/ 47 h 61"/>
                <a:gd name="T52" fmla="*/ 23 w 38"/>
                <a:gd name="T53" fmla="*/ 46 h 61"/>
                <a:gd name="T54" fmla="*/ 19 w 38"/>
                <a:gd name="T55" fmla="*/ 44 h 61"/>
                <a:gd name="T56" fmla="*/ 16 w 38"/>
                <a:gd name="T57" fmla="*/ 40 h 61"/>
                <a:gd name="T58" fmla="*/ 14 w 38"/>
                <a:gd name="T59" fmla="*/ 34 h 61"/>
                <a:gd name="T60" fmla="*/ 14 w 38"/>
                <a:gd name="T61" fmla="*/ 34 h 61"/>
                <a:gd name="T62" fmla="*/ 12 w 38"/>
                <a:gd name="T63" fmla="*/ 28 h 61"/>
                <a:gd name="T64" fmla="*/ 12 w 38"/>
                <a:gd name="T65" fmla="*/ 23 h 61"/>
                <a:gd name="T66" fmla="*/ 15 w 38"/>
                <a:gd name="T67" fmla="*/ 17 h 61"/>
                <a:gd name="T68" fmla="*/ 18 w 38"/>
                <a:gd name="T69" fmla="*/ 14 h 61"/>
                <a:gd name="T70" fmla="*/ 21 w 38"/>
                <a:gd name="T71" fmla="*/ 13 h 61"/>
                <a:gd name="T72" fmla="*/ 27 w 38"/>
                <a:gd name="T73" fmla="*/ 12 h 61"/>
                <a:gd name="T74" fmla="*/ 33 w 38"/>
                <a:gd name="T75" fmla="*/ 13 h 61"/>
                <a:gd name="T76" fmla="*/ 38 w 38"/>
                <a:gd name="T77" fmla="*/ 16 h 61"/>
                <a:gd name="T78" fmla="*/ 37 w 38"/>
                <a:gd name="T79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61">
                  <a:moveTo>
                    <a:pt x="37" y="4"/>
                  </a:moveTo>
                  <a:lnTo>
                    <a:pt x="37" y="4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6" y="7"/>
                  </a:lnTo>
                  <a:lnTo>
                    <a:pt x="6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2" y="41"/>
                  </a:lnTo>
                  <a:lnTo>
                    <a:pt x="5" y="45"/>
                  </a:lnTo>
                  <a:lnTo>
                    <a:pt x="7" y="50"/>
                  </a:lnTo>
                  <a:lnTo>
                    <a:pt x="10" y="54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5" y="60"/>
                  </a:lnTo>
                  <a:lnTo>
                    <a:pt x="30" y="61"/>
                  </a:lnTo>
                  <a:lnTo>
                    <a:pt x="38" y="61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2" y="46"/>
                  </a:lnTo>
                  <a:lnTo>
                    <a:pt x="29" y="47"/>
                  </a:lnTo>
                  <a:lnTo>
                    <a:pt x="26" y="47"/>
                  </a:lnTo>
                  <a:lnTo>
                    <a:pt x="23" y="46"/>
                  </a:lnTo>
                  <a:lnTo>
                    <a:pt x="19" y="44"/>
                  </a:lnTo>
                  <a:lnTo>
                    <a:pt x="16" y="4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28"/>
                  </a:lnTo>
                  <a:lnTo>
                    <a:pt x="12" y="23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21" y="13"/>
                  </a:lnTo>
                  <a:lnTo>
                    <a:pt x="27" y="12"/>
                  </a:lnTo>
                  <a:lnTo>
                    <a:pt x="33" y="13"/>
                  </a:lnTo>
                  <a:lnTo>
                    <a:pt x="38" y="16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996"/>
            <p:cNvSpPr>
              <a:spLocks/>
            </p:cNvSpPr>
            <p:nvPr/>
          </p:nvSpPr>
          <p:spPr bwMode="auto">
            <a:xfrm flipH="1">
              <a:off x="7653652" y="3283759"/>
              <a:ext cx="93633" cy="106083"/>
            </a:xfrm>
            <a:custGeom>
              <a:avLst/>
              <a:gdLst>
                <a:gd name="T0" fmla="*/ 46 w 92"/>
                <a:gd name="T1" fmla="*/ 0 h 118"/>
                <a:gd name="T2" fmla="*/ 46 w 92"/>
                <a:gd name="T3" fmla="*/ 0 h 118"/>
                <a:gd name="T4" fmla="*/ 55 w 92"/>
                <a:gd name="T5" fmla="*/ 0 h 118"/>
                <a:gd name="T6" fmla="*/ 64 w 92"/>
                <a:gd name="T7" fmla="*/ 1 h 118"/>
                <a:gd name="T8" fmla="*/ 71 w 92"/>
                <a:gd name="T9" fmla="*/ 3 h 118"/>
                <a:gd name="T10" fmla="*/ 78 w 92"/>
                <a:gd name="T11" fmla="*/ 5 h 118"/>
                <a:gd name="T12" fmla="*/ 84 w 92"/>
                <a:gd name="T13" fmla="*/ 9 h 118"/>
                <a:gd name="T14" fmla="*/ 87 w 92"/>
                <a:gd name="T15" fmla="*/ 13 h 118"/>
                <a:gd name="T16" fmla="*/ 91 w 92"/>
                <a:gd name="T17" fmla="*/ 16 h 118"/>
                <a:gd name="T18" fmla="*/ 92 w 92"/>
                <a:gd name="T19" fmla="*/ 20 h 118"/>
                <a:gd name="T20" fmla="*/ 92 w 92"/>
                <a:gd name="T21" fmla="*/ 68 h 118"/>
                <a:gd name="T22" fmla="*/ 92 w 92"/>
                <a:gd name="T23" fmla="*/ 97 h 118"/>
                <a:gd name="T24" fmla="*/ 92 w 92"/>
                <a:gd name="T25" fmla="*/ 97 h 118"/>
                <a:gd name="T26" fmla="*/ 91 w 92"/>
                <a:gd name="T27" fmla="*/ 101 h 118"/>
                <a:gd name="T28" fmla="*/ 87 w 92"/>
                <a:gd name="T29" fmla="*/ 105 h 118"/>
                <a:gd name="T30" fmla="*/ 84 w 92"/>
                <a:gd name="T31" fmla="*/ 108 h 118"/>
                <a:gd name="T32" fmla="*/ 78 w 92"/>
                <a:gd name="T33" fmla="*/ 111 h 118"/>
                <a:gd name="T34" fmla="*/ 71 w 92"/>
                <a:gd name="T35" fmla="*/ 114 h 118"/>
                <a:gd name="T36" fmla="*/ 64 w 92"/>
                <a:gd name="T37" fmla="*/ 116 h 118"/>
                <a:gd name="T38" fmla="*/ 55 w 92"/>
                <a:gd name="T39" fmla="*/ 118 h 118"/>
                <a:gd name="T40" fmla="*/ 46 w 92"/>
                <a:gd name="T41" fmla="*/ 118 h 118"/>
                <a:gd name="T42" fmla="*/ 46 w 92"/>
                <a:gd name="T43" fmla="*/ 118 h 118"/>
                <a:gd name="T44" fmla="*/ 37 w 92"/>
                <a:gd name="T45" fmla="*/ 118 h 118"/>
                <a:gd name="T46" fmla="*/ 28 w 92"/>
                <a:gd name="T47" fmla="*/ 116 h 118"/>
                <a:gd name="T48" fmla="*/ 20 w 92"/>
                <a:gd name="T49" fmla="*/ 114 h 118"/>
                <a:gd name="T50" fmla="*/ 13 w 92"/>
                <a:gd name="T51" fmla="*/ 111 h 118"/>
                <a:gd name="T52" fmla="*/ 8 w 92"/>
                <a:gd name="T53" fmla="*/ 108 h 118"/>
                <a:gd name="T54" fmla="*/ 3 w 92"/>
                <a:gd name="T55" fmla="*/ 105 h 118"/>
                <a:gd name="T56" fmla="*/ 1 w 92"/>
                <a:gd name="T57" fmla="*/ 101 h 118"/>
                <a:gd name="T58" fmla="*/ 0 w 92"/>
                <a:gd name="T59" fmla="*/ 97 h 118"/>
                <a:gd name="T60" fmla="*/ 0 w 92"/>
                <a:gd name="T61" fmla="*/ 69 h 118"/>
                <a:gd name="T62" fmla="*/ 0 w 92"/>
                <a:gd name="T63" fmla="*/ 20 h 118"/>
                <a:gd name="T64" fmla="*/ 0 w 92"/>
                <a:gd name="T65" fmla="*/ 20 h 118"/>
                <a:gd name="T66" fmla="*/ 1 w 92"/>
                <a:gd name="T67" fmla="*/ 16 h 118"/>
                <a:gd name="T68" fmla="*/ 3 w 92"/>
                <a:gd name="T69" fmla="*/ 13 h 118"/>
                <a:gd name="T70" fmla="*/ 8 w 92"/>
                <a:gd name="T71" fmla="*/ 9 h 118"/>
                <a:gd name="T72" fmla="*/ 13 w 92"/>
                <a:gd name="T73" fmla="*/ 5 h 118"/>
                <a:gd name="T74" fmla="*/ 20 w 92"/>
                <a:gd name="T75" fmla="*/ 3 h 118"/>
                <a:gd name="T76" fmla="*/ 28 w 92"/>
                <a:gd name="T77" fmla="*/ 1 h 118"/>
                <a:gd name="T78" fmla="*/ 37 w 92"/>
                <a:gd name="T79" fmla="*/ 0 h 118"/>
                <a:gd name="T80" fmla="*/ 46 w 92"/>
                <a:gd name="T81" fmla="*/ 0 h 118"/>
                <a:gd name="T82" fmla="*/ 46 w 92"/>
                <a:gd name="T8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18">
                  <a:moveTo>
                    <a:pt x="46" y="0"/>
                  </a:moveTo>
                  <a:lnTo>
                    <a:pt x="46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3"/>
                  </a:lnTo>
                  <a:lnTo>
                    <a:pt x="78" y="5"/>
                  </a:lnTo>
                  <a:lnTo>
                    <a:pt x="84" y="9"/>
                  </a:lnTo>
                  <a:lnTo>
                    <a:pt x="87" y="13"/>
                  </a:lnTo>
                  <a:lnTo>
                    <a:pt x="91" y="16"/>
                  </a:lnTo>
                  <a:lnTo>
                    <a:pt x="92" y="20"/>
                  </a:lnTo>
                  <a:lnTo>
                    <a:pt x="92" y="68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1" y="101"/>
                  </a:lnTo>
                  <a:lnTo>
                    <a:pt x="87" y="105"/>
                  </a:lnTo>
                  <a:lnTo>
                    <a:pt x="84" y="108"/>
                  </a:lnTo>
                  <a:lnTo>
                    <a:pt x="78" y="111"/>
                  </a:lnTo>
                  <a:lnTo>
                    <a:pt x="71" y="114"/>
                  </a:lnTo>
                  <a:lnTo>
                    <a:pt x="64" y="116"/>
                  </a:lnTo>
                  <a:lnTo>
                    <a:pt x="55" y="118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7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13" y="111"/>
                  </a:lnTo>
                  <a:lnTo>
                    <a:pt x="8" y="108"/>
                  </a:lnTo>
                  <a:lnTo>
                    <a:pt x="3" y="105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3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997"/>
            <p:cNvSpPr>
              <a:spLocks/>
            </p:cNvSpPr>
            <p:nvPr/>
          </p:nvSpPr>
          <p:spPr bwMode="auto">
            <a:xfrm flipH="1">
              <a:off x="7659895" y="3289999"/>
              <a:ext cx="81149" cy="24961"/>
            </a:xfrm>
            <a:custGeom>
              <a:avLst/>
              <a:gdLst>
                <a:gd name="T0" fmla="*/ 38 w 76"/>
                <a:gd name="T1" fmla="*/ 0 h 27"/>
                <a:gd name="T2" fmla="*/ 38 w 76"/>
                <a:gd name="T3" fmla="*/ 0 h 27"/>
                <a:gd name="T4" fmla="*/ 52 w 76"/>
                <a:gd name="T5" fmla="*/ 1 h 27"/>
                <a:gd name="T6" fmla="*/ 65 w 76"/>
                <a:gd name="T7" fmla="*/ 5 h 27"/>
                <a:gd name="T8" fmla="*/ 69 w 76"/>
                <a:gd name="T9" fmla="*/ 7 h 27"/>
                <a:gd name="T10" fmla="*/ 72 w 76"/>
                <a:gd name="T11" fmla="*/ 9 h 27"/>
                <a:gd name="T12" fmla="*/ 75 w 76"/>
                <a:gd name="T13" fmla="*/ 11 h 27"/>
                <a:gd name="T14" fmla="*/ 76 w 76"/>
                <a:gd name="T15" fmla="*/ 13 h 27"/>
                <a:gd name="T16" fmla="*/ 76 w 76"/>
                <a:gd name="T17" fmla="*/ 14 h 27"/>
                <a:gd name="T18" fmla="*/ 76 w 76"/>
                <a:gd name="T19" fmla="*/ 14 h 27"/>
                <a:gd name="T20" fmla="*/ 75 w 76"/>
                <a:gd name="T21" fmla="*/ 18 h 27"/>
                <a:gd name="T22" fmla="*/ 72 w 76"/>
                <a:gd name="T23" fmla="*/ 20 h 27"/>
                <a:gd name="T24" fmla="*/ 69 w 76"/>
                <a:gd name="T25" fmla="*/ 22 h 27"/>
                <a:gd name="T26" fmla="*/ 65 w 76"/>
                <a:gd name="T27" fmla="*/ 24 h 27"/>
                <a:gd name="T28" fmla="*/ 52 w 76"/>
                <a:gd name="T29" fmla="*/ 26 h 27"/>
                <a:gd name="T30" fmla="*/ 38 w 76"/>
                <a:gd name="T31" fmla="*/ 27 h 27"/>
                <a:gd name="T32" fmla="*/ 38 w 76"/>
                <a:gd name="T33" fmla="*/ 27 h 27"/>
                <a:gd name="T34" fmla="*/ 23 w 76"/>
                <a:gd name="T35" fmla="*/ 26 h 27"/>
                <a:gd name="T36" fmla="*/ 11 w 76"/>
                <a:gd name="T37" fmla="*/ 24 h 27"/>
                <a:gd name="T38" fmla="*/ 6 w 76"/>
                <a:gd name="T39" fmla="*/ 22 h 27"/>
                <a:gd name="T40" fmla="*/ 3 w 76"/>
                <a:gd name="T41" fmla="*/ 20 h 27"/>
                <a:gd name="T42" fmla="*/ 1 w 76"/>
                <a:gd name="T43" fmla="*/ 18 h 27"/>
                <a:gd name="T44" fmla="*/ 0 w 76"/>
                <a:gd name="T45" fmla="*/ 14 h 27"/>
                <a:gd name="T46" fmla="*/ 0 w 76"/>
                <a:gd name="T47" fmla="*/ 13 h 27"/>
                <a:gd name="T48" fmla="*/ 0 w 76"/>
                <a:gd name="T49" fmla="*/ 13 h 27"/>
                <a:gd name="T50" fmla="*/ 1 w 76"/>
                <a:gd name="T51" fmla="*/ 11 h 27"/>
                <a:gd name="T52" fmla="*/ 3 w 76"/>
                <a:gd name="T53" fmla="*/ 9 h 27"/>
                <a:gd name="T54" fmla="*/ 6 w 76"/>
                <a:gd name="T55" fmla="*/ 7 h 27"/>
                <a:gd name="T56" fmla="*/ 11 w 76"/>
                <a:gd name="T57" fmla="*/ 5 h 27"/>
                <a:gd name="T58" fmla="*/ 23 w 76"/>
                <a:gd name="T59" fmla="*/ 1 h 27"/>
                <a:gd name="T60" fmla="*/ 38 w 76"/>
                <a:gd name="T61" fmla="*/ 0 h 27"/>
                <a:gd name="T62" fmla="*/ 38 w 76"/>
                <a:gd name="T6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27">
                  <a:moveTo>
                    <a:pt x="38" y="0"/>
                  </a:moveTo>
                  <a:lnTo>
                    <a:pt x="38" y="0"/>
                  </a:lnTo>
                  <a:lnTo>
                    <a:pt x="52" y="1"/>
                  </a:lnTo>
                  <a:lnTo>
                    <a:pt x="65" y="5"/>
                  </a:lnTo>
                  <a:lnTo>
                    <a:pt x="69" y="7"/>
                  </a:lnTo>
                  <a:lnTo>
                    <a:pt x="72" y="9"/>
                  </a:lnTo>
                  <a:lnTo>
                    <a:pt x="75" y="11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5" y="18"/>
                  </a:lnTo>
                  <a:lnTo>
                    <a:pt x="72" y="20"/>
                  </a:lnTo>
                  <a:lnTo>
                    <a:pt x="69" y="22"/>
                  </a:lnTo>
                  <a:lnTo>
                    <a:pt x="65" y="24"/>
                  </a:lnTo>
                  <a:lnTo>
                    <a:pt x="52" y="2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23" y="26"/>
                  </a:lnTo>
                  <a:lnTo>
                    <a:pt x="11" y="24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9"/>
                  </a:lnTo>
                  <a:lnTo>
                    <a:pt x="6" y="7"/>
                  </a:lnTo>
                  <a:lnTo>
                    <a:pt x="11" y="5"/>
                  </a:lnTo>
                  <a:lnTo>
                    <a:pt x="23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998"/>
            <p:cNvSpPr>
              <a:spLocks/>
            </p:cNvSpPr>
            <p:nvPr/>
          </p:nvSpPr>
          <p:spPr bwMode="auto">
            <a:xfrm flipH="1">
              <a:off x="8433928" y="3296239"/>
              <a:ext cx="118602" cy="137284"/>
            </a:xfrm>
            <a:custGeom>
              <a:avLst/>
              <a:gdLst>
                <a:gd name="T0" fmla="*/ 0 w 111"/>
                <a:gd name="T1" fmla="*/ 156 h 156"/>
                <a:gd name="T2" fmla="*/ 0 w 111"/>
                <a:gd name="T3" fmla="*/ 156 h 156"/>
                <a:gd name="T4" fmla="*/ 1 w 111"/>
                <a:gd name="T5" fmla="*/ 122 h 156"/>
                <a:gd name="T6" fmla="*/ 2 w 111"/>
                <a:gd name="T7" fmla="*/ 92 h 156"/>
                <a:gd name="T8" fmla="*/ 6 w 111"/>
                <a:gd name="T9" fmla="*/ 66 h 156"/>
                <a:gd name="T10" fmla="*/ 6 w 111"/>
                <a:gd name="T11" fmla="*/ 66 h 156"/>
                <a:gd name="T12" fmla="*/ 8 w 111"/>
                <a:gd name="T13" fmla="*/ 55 h 156"/>
                <a:gd name="T14" fmla="*/ 11 w 111"/>
                <a:gd name="T15" fmla="*/ 42 h 156"/>
                <a:gd name="T16" fmla="*/ 17 w 111"/>
                <a:gd name="T17" fmla="*/ 29 h 156"/>
                <a:gd name="T18" fmla="*/ 21 w 111"/>
                <a:gd name="T19" fmla="*/ 22 h 156"/>
                <a:gd name="T20" fmla="*/ 26 w 111"/>
                <a:gd name="T21" fmla="*/ 16 h 156"/>
                <a:gd name="T22" fmla="*/ 31 w 111"/>
                <a:gd name="T23" fmla="*/ 10 h 156"/>
                <a:gd name="T24" fmla="*/ 37 w 111"/>
                <a:gd name="T25" fmla="*/ 5 h 156"/>
                <a:gd name="T26" fmla="*/ 45 w 111"/>
                <a:gd name="T27" fmla="*/ 2 h 156"/>
                <a:gd name="T28" fmla="*/ 53 w 111"/>
                <a:gd name="T29" fmla="*/ 0 h 156"/>
                <a:gd name="T30" fmla="*/ 63 w 111"/>
                <a:gd name="T31" fmla="*/ 0 h 156"/>
                <a:gd name="T32" fmla="*/ 73 w 111"/>
                <a:gd name="T33" fmla="*/ 1 h 156"/>
                <a:gd name="T34" fmla="*/ 73 w 111"/>
                <a:gd name="T35" fmla="*/ 1 h 156"/>
                <a:gd name="T36" fmla="*/ 80 w 111"/>
                <a:gd name="T37" fmla="*/ 3 h 156"/>
                <a:gd name="T38" fmla="*/ 85 w 111"/>
                <a:gd name="T39" fmla="*/ 7 h 156"/>
                <a:gd name="T40" fmla="*/ 90 w 111"/>
                <a:gd name="T41" fmla="*/ 12 h 156"/>
                <a:gd name="T42" fmla="*/ 94 w 111"/>
                <a:gd name="T43" fmla="*/ 19 h 156"/>
                <a:gd name="T44" fmla="*/ 99 w 111"/>
                <a:gd name="T45" fmla="*/ 26 h 156"/>
                <a:gd name="T46" fmla="*/ 102 w 111"/>
                <a:gd name="T47" fmla="*/ 36 h 156"/>
                <a:gd name="T48" fmla="*/ 104 w 111"/>
                <a:gd name="T49" fmla="*/ 46 h 156"/>
                <a:gd name="T50" fmla="*/ 107 w 111"/>
                <a:gd name="T51" fmla="*/ 57 h 156"/>
                <a:gd name="T52" fmla="*/ 110 w 111"/>
                <a:gd name="T53" fmla="*/ 79 h 156"/>
                <a:gd name="T54" fmla="*/ 111 w 111"/>
                <a:gd name="T55" fmla="*/ 104 h 156"/>
                <a:gd name="T56" fmla="*/ 111 w 111"/>
                <a:gd name="T57" fmla="*/ 129 h 156"/>
                <a:gd name="T58" fmla="*/ 111 w 111"/>
                <a:gd name="T59" fmla="*/ 153 h 156"/>
                <a:gd name="T60" fmla="*/ 111 w 111"/>
                <a:gd name="T61" fmla="*/ 153 h 156"/>
                <a:gd name="T62" fmla="*/ 96 w 111"/>
                <a:gd name="T63" fmla="*/ 150 h 156"/>
                <a:gd name="T64" fmla="*/ 83 w 111"/>
                <a:gd name="T65" fmla="*/ 149 h 156"/>
                <a:gd name="T66" fmla="*/ 70 w 111"/>
                <a:gd name="T67" fmla="*/ 147 h 156"/>
                <a:gd name="T68" fmla="*/ 56 w 111"/>
                <a:gd name="T69" fmla="*/ 147 h 156"/>
                <a:gd name="T70" fmla="*/ 43 w 111"/>
                <a:gd name="T71" fmla="*/ 149 h 156"/>
                <a:gd name="T72" fmla="*/ 28 w 111"/>
                <a:gd name="T73" fmla="*/ 151 h 156"/>
                <a:gd name="T74" fmla="*/ 0 w 111"/>
                <a:gd name="T75" fmla="*/ 156 h 156"/>
                <a:gd name="T76" fmla="*/ 0 w 111"/>
                <a:gd name="T7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156">
                  <a:moveTo>
                    <a:pt x="0" y="156"/>
                  </a:moveTo>
                  <a:lnTo>
                    <a:pt x="0" y="156"/>
                  </a:lnTo>
                  <a:lnTo>
                    <a:pt x="1" y="122"/>
                  </a:lnTo>
                  <a:lnTo>
                    <a:pt x="2" y="92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8" y="55"/>
                  </a:lnTo>
                  <a:lnTo>
                    <a:pt x="11" y="42"/>
                  </a:lnTo>
                  <a:lnTo>
                    <a:pt x="17" y="29"/>
                  </a:lnTo>
                  <a:lnTo>
                    <a:pt x="21" y="22"/>
                  </a:lnTo>
                  <a:lnTo>
                    <a:pt x="26" y="16"/>
                  </a:lnTo>
                  <a:lnTo>
                    <a:pt x="31" y="10"/>
                  </a:lnTo>
                  <a:lnTo>
                    <a:pt x="37" y="5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80" y="3"/>
                  </a:lnTo>
                  <a:lnTo>
                    <a:pt x="85" y="7"/>
                  </a:lnTo>
                  <a:lnTo>
                    <a:pt x="90" y="12"/>
                  </a:lnTo>
                  <a:lnTo>
                    <a:pt x="94" y="19"/>
                  </a:lnTo>
                  <a:lnTo>
                    <a:pt x="99" y="26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7" y="57"/>
                  </a:lnTo>
                  <a:lnTo>
                    <a:pt x="110" y="79"/>
                  </a:lnTo>
                  <a:lnTo>
                    <a:pt x="111" y="104"/>
                  </a:lnTo>
                  <a:lnTo>
                    <a:pt x="111" y="129"/>
                  </a:lnTo>
                  <a:lnTo>
                    <a:pt x="111" y="153"/>
                  </a:lnTo>
                  <a:lnTo>
                    <a:pt x="111" y="153"/>
                  </a:lnTo>
                  <a:lnTo>
                    <a:pt x="96" y="150"/>
                  </a:lnTo>
                  <a:lnTo>
                    <a:pt x="83" y="149"/>
                  </a:lnTo>
                  <a:lnTo>
                    <a:pt x="70" y="147"/>
                  </a:lnTo>
                  <a:lnTo>
                    <a:pt x="56" y="147"/>
                  </a:lnTo>
                  <a:lnTo>
                    <a:pt x="43" y="149"/>
                  </a:lnTo>
                  <a:lnTo>
                    <a:pt x="28" y="151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D95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99"/>
            <p:cNvSpPr>
              <a:spLocks/>
            </p:cNvSpPr>
            <p:nvPr/>
          </p:nvSpPr>
          <p:spPr bwMode="auto">
            <a:xfrm flipH="1">
              <a:off x="8277873" y="3427283"/>
              <a:ext cx="274657" cy="162244"/>
            </a:xfrm>
            <a:custGeom>
              <a:avLst/>
              <a:gdLst>
                <a:gd name="T0" fmla="*/ 111 w 264"/>
                <a:gd name="T1" fmla="*/ 6 h 182"/>
                <a:gd name="T2" fmla="*/ 111 w 264"/>
                <a:gd name="T3" fmla="*/ 6 h 182"/>
                <a:gd name="T4" fmla="*/ 110 w 264"/>
                <a:gd name="T5" fmla="*/ 33 h 182"/>
                <a:gd name="T6" fmla="*/ 108 w 264"/>
                <a:gd name="T7" fmla="*/ 54 h 182"/>
                <a:gd name="T8" fmla="*/ 105 w 264"/>
                <a:gd name="T9" fmla="*/ 74 h 182"/>
                <a:gd name="T10" fmla="*/ 105 w 264"/>
                <a:gd name="T11" fmla="*/ 74 h 182"/>
                <a:gd name="T12" fmla="*/ 128 w 264"/>
                <a:gd name="T13" fmla="*/ 77 h 182"/>
                <a:gd name="T14" fmla="*/ 151 w 264"/>
                <a:gd name="T15" fmla="*/ 79 h 182"/>
                <a:gd name="T16" fmla="*/ 178 w 264"/>
                <a:gd name="T17" fmla="*/ 85 h 182"/>
                <a:gd name="T18" fmla="*/ 205 w 264"/>
                <a:gd name="T19" fmla="*/ 91 h 182"/>
                <a:gd name="T20" fmla="*/ 219 w 264"/>
                <a:gd name="T21" fmla="*/ 95 h 182"/>
                <a:gd name="T22" fmla="*/ 231 w 264"/>
                <a:gd name="T23" fmla="*/ 100 h 182"/>
                <a:gd name="T24" fmla="*/ 241 w 264"/>
                <a:gd name="T25" fmla="*/ 105 h 182"/>
                <a:gd name="T26" fmla="*/ 250 w 264"/>
                <a:gd name="T27" fmla="*/ 111 h 182"/>
                <a:gd name="T28" fmla="*/ 257 w 264"/>
                <a:gd name="T29" fmla="*/ 117 h 182"/>
                <a:gd name="T30" fmla="*/ 259 w 264"/>
                <a:gd name="T31" fmla="*/ 120 h 182"/>
                <a:gd name="T32" fmla="*/ 261 w 264"/>
                <a:gd name="T33" fmla="*/ 125 h 182"/>
                <a:gd name="T34" fmla="*/ 261 w 264"/>
                <a:gd name="T35" fmla="*/ 125 h 182"/>
                <a:gd name="T36" fmla="*/ 264 w 264"/>
                <a:gd name="T37" fmla="*/ 132 h 182"/>
                <a:gd name="T38" fmla="*/ 264 w 264"/>
                <a:gd name="T39" fmla="*/ 139 h 182"/>
                <a:gd name="T40" fmla="*/ 261 w 264"/>
                <a:gd name="T41" fmla="*/ 146 h 182"/>
                <a:gd name="T42" fmla="*/ 258 w 264"/>
                <a:gd name="T43" fmla="*/ 154 h 182"/>
                <a:gd name="T44" fmla="*/ 252 w 264"/>
                <a:gd name="T45" fmla="*/ 160 h 182"/>
                <a:gd name="T46" fmla="*/ 245 w 264"/>
                <a:gd name="T47" fmla="*/ 166 h 182"/>
                <a:gd name="T48" fmla="*/ 236 w 264"/>
                <a:gd name="T49" fmla="*/ 171 h 182"/>
                <a:gd name="T50" fmla="*/ 224 w 264"/>
                <a:gd name="T51" fmla="*/ 175 h 182"/>
                <a:gd name="T52" fmla="*/ 211 w 264"/>
                <a:gd name="T53" fmla="*/ 179 h 182"/>
                <a:gd name="T54" fmla="*/ 196 w 264"/>
                <a:gd name="T55" fmla="*/ 181 h 182"/>
                <a:gd name="T56" fmla="*/ 179 w 264"/>
                <a:gd name="T57" fmla="*/ 182 h 182"/>
                <a:gd name="T58" fmla="*/ 160 w 264"/>
                <a:gd name="T59" fmla="*/ 182 h 182"/>
                <a:gd name="T60" fmla="*/ 140 w 264"/>
                <a:gd name="T61" fmla="*/ 180 h 182"/>
                <a:gd name="T62" fmla="*/ 118 w 264"/>
                <a:gd name="T63" fmla="*/ 176 h 182"/>
                <a:gd name="T64" fmla="*/ 94 w 264"/>
                <a:gd name="T65" fmla="*/ 171 h 182"/>
                <a:gd name="T66" fmla="*/ 67 w 264"/>
                <a:gd name="T67" fmla="*/ 164 h 182"/>
                <a:gd name="T68" fmla="*/ 67 w 264"/>
                <a:gd name="T69" fmla="*/ 164 h 182"/>
                <a:gd name="T70" fmla="*/ 58 w 264"/>
                <a:gd name="T71" fmla="*/ 160 h 182"/>
                <a:gd name="T72" fmla="*/ 49 w 264"/>
                <a:gd name="T73" fmla="*/ 155 h 182"/>
                <a:gd name="T74" fmla="*/ 41 w 264"/>
                <a:gd name="T75" fmla="*/ 149 h 182"/>
                <a:gd name="T76" fmla="*/ 35 w 264"/>
                <a:gd name="T77" fmla="*/ 142 h 182"/>
                <a:gd name="T78" fmla="*/ 29 w 264"/>
                <a:gd name="T79" fmla="*/ 133 h 182"/>
                <a:gd name="T80" fmla="*/ 24 w 264"/>
                <a:gd name="T81" fmla="*/ 125 h 182"/>
                <a:gd name="T82" fmla="*/ 19 w 264"/>
                <a:gd name="T83" fmla="*/ 115 h 182"/>
                <a:gd name="T84" fmla="*/ 15 w 264"/>
                <a:gd name="T85" fmla="*/ 104 h 182"/>
                <a:gd name="T86" fmla="*/ 11 w 264"/>
                <a:gd name="T87" fmla="*/ 92 h 182"/>
                <a:gd name="T88" fmla="*/ 8 w 264"/>
                <a:gd name="T89" fmla="*/ 81 h 182"/>
                <a:gd name="T90" fmla="*/ 3 w 264"/>
                <a:gd name="T91" fmla="*/ 58 h 182"/>
                <a:gd name="T92" fmla="*/ 1 w 264"/>
                <a:gd name="T93" fmla="*/ 33 h 182"/>
                <a:gd name="T94" fmla="*/ 0 w 264"/>
                <a:gd name="T95" fmla="*/ 9 h 182"/>
                <a:gd name="T96" fmla="*/ 0 w 264"/>
                <a:gd name="T97" fmla="*/ 9 h 182"/>
                <a:gd name="T98" fmla="*/ 28 w 264"/>
                <a:gd name="T99" fmla="*/ 4 h 182"/>
                <a:gd name="T100" fmla="*/ 43 w 264"/>
                <a:gd name="T101" fmla="*/ 2 h 182"/>
                <a:gd name="T102" fmla="*/ 56 w 264"/>
                <a:gd name="T103" fmla="*/ 0 h 182"/>
                <a:gd name="T104" fmla="*/ 70 w 264"/>
                <a:gd name="T105" fmla="*/ 0 h 182"/>
                <a:gd name="T106" fmla="*/ 83 w 264"/>
                <a:gd name="T107" fmla="*/ 2 h 182"/>
                <a:gd name="T108" fmla="*/ 96 w 264"/>
                <a:gd name="T109" fmla="*/ 3 h 182"/>
                <a:gd name="T110" fmla="*/ 111 w 264"/>
                <a:gd name="T111" fmla="*/ 6 h 182"/>
                <a:gd name="T112" fmla="*/ 111 w 264"/>
                <a:gd name="T113" fmla="*/ 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" h="182">
                  <a:moveTo>
                    <a:pt x="111" y="6"/>
                  </a:moveTo>
                  <a:lnTo>
                    <a:pt x="111" y="6"/>
                  </a:lnTo>
                  <a:lnTo>
                    <a:pt x="110" y="33"/>
                  </a:lnTo>
                  <a:lnTo>
                    <a:pt x="108" y="54"/>
                  </a:lnTo>
                  <a:lnTo>
                    <a:pt x="105" y="74"/>
                  </a:lnTo>
                  <a:lnTo>
                    <a:pt x="105" y="74"/>
                  </a:lnTo>
                  <a:lnTo>
                    <a:pt x="128" y="77"/>
                  </a:lnTo>
                  <a:lnTo>
                    <a:pt x="151" y="79"/>
                  </a:lnTo>
                  <a:lnTo>
                    <a:pt x="178" y="85"/>
                  </a:lnTo>
                  <a:lnTo>
                    <a:pt x="205" y="91"/>
                  </a:lnTo>
                  <a:lnTo>
                    <a:pt x="219" y="95"/>
                  </a:lnTo>
                  <a:lnTo>
                    <a:pt x="231" y="100"/>
                  </a:lnTo>
                  <a:lnTo>
                    <a:pt x="241" y="105"/>
                  </a:lnTo>
                  <a:lnTo>
                    <a:pt x="250" y="111"/>
                  </a:lnTo>
                  <a:lnTo>
                    <a:pt x="257" y="117"/>
                  </a:lnTo>
                  <a:lnTo>
                    <a:pt x="259" y="120"/>
                  </a:lnTo>
                  <a:lnTo>
                    <a:pt x="261" y="125"/>
                  </a:lnTo>
                  <a:lnTo>
                    <a:pt x="261" y="125"/>
                  </a:lnTo>
                  <a:lnTo>
                    <a:pt x="264" y="132"/>
                  </a:lnTo>
                  <a:lnTo>
                    <a:pt x="264" y="139"/>
                  </a:lnTo>
                  <a:lnTo>
                    <a:pt x="261" y="146"/>
                  </a:lnTo>
                  <a:lnTo>
                    <a:pt x="258" y="154"/>
                  </a:lnTo>
                  <a:lnTo>
                    <a:pt x="252" y="160"/>
                  </a:lnTo>
                  <a:lnTo>
                    <a:pt x="245" y="166"/>
                  </a:lnTo>
                  <a:lnTo>
                    <a:pt x="236" y="171"/>
                  </a:lnTo>
                  <a:lnTo>
                    <a:pt x="224" y="175"/>
                  </a:lnTo>
                  <a:lnTo>
                    <a:pt x="211" y="179"/>
                  </a:lnTo>
                  <a:lnTo>
                    <a:pt x="196" y="181"/>
                  </a:lnTo>
                  <a:lnTo>
                    <a:pt x="179" y="182"/>
                  </a:lnTo>
                  <a:lnTo>
                    <a:pt x="160" y="182"/>
                  </a:lnTo>
                  <a:lnTo>
                    <a:pt x="140" y="180"/>
                  </a:lnTo>
                  <a:lnTo>
                    <a:pt x="118" y="176"/>
                  </a:lnTo>
                  <a:lnTo>
                    <a:pt x="94" y="171"/>
                  </a:lnTo>
                  <a:lnTo>
                    <a:pt x="67" y="164"/>
                  </a:lnTo>
                  <a:lnTo>
                    <a:pt x="67" y="164"/>
                  </a:lnTo>
                  <a:lnTo>
                    <a:pt x="58" y="160"/>
                  </a:lnTo>
                  <a:lnTo>
                    <a:pt x="49" y="155"/>
                  </a:lnTo>
                  <a:lnTo>
                    <a:pt x="41" y="149"/>
                  </a:lnTo>
                  <a:lnTo>
                    <a:pt x="35" y="142"/>
                  </a:lnTo>
                  <a:lnTo>
                    <a:pt x="29" y="133"/>
                  </a:lnTo>
                  <a:lnTo>
                    <a:pt x="24" y="125"/>
                  </a:lnTo>
                  <a:lnTo>
                    <a:pt x="19" y="115"/>
                  </a:lnTo>
                  <a:lnTo>
                    <a:pt x="15" y="104"/>
                  </a:lnTo>
                  <a:lnTo>
                    <a:pt x="11" y="92"/>
                  </a:lnTo>
                  <a:lnTo>
                    <a:pt x="8" y="81"/>
                  </a:lnTo>
                  <a:lnTo>
                    <a:pt x="3" y="58"/>
                  </a:lnTo>
                  <a:lnTo>
                    <a:pt x="1" y="33"/>
                  </a:lnTo>
                  <a:lnTo>
                    <a:pt x="0" y="9"/>
                  </a:lnTo>
                  <a:lnTo>
                    <a:pt x="0" y="9"/>
                  </a:lnTo>
                  <a:lnTo>
                    <a:pt x="28" y="4"/>
                  </a:lnTo>
                  <a:lnTo>
                    <a:pt x="43" y="2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83" y="2"/>
                  </a:lnTo>
                  <a:lnTo>
                    <a:pt x="96" y="3"/>
                  </a:lnTo>
                  <a:lnTo>
                    <a:pt x="111" y="6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000"/>
            <p:cNvSpPr>
              <a:spLocks/>
            </p:cNvSpPr>
            <p:nvPr/>
          </p:nvSpPr>
          <p:spPr bwMode="auto">
            <a:xfrm flipH="1">
              <a:off x="7853403" y="3177676"/>
              <a:ext cx="511861" cy="468012"/>
            </a:xfrm>
            <a:custGeom>
              <a:avLst/>
              <a:gdLst>
                <a:gd name="T0" fmla="*/ 0 w 492"/>
                <a:gd name="T1" fmla="*/ 504 h 527"/>
                <a:gd name="T2" fmla="*/ 0 w 492"/>
                <a:gd name="T3" fmla="*/ 504 h 527"/>
                <a:gd name="T4" fmla="*/ 2 w 492"/>
                <a:gd name="T5" fmla="*/ 511 h 527"/>
                <a:gd name="T6" fmla="*/ 4 w 492"/>
                <a:gd name="T7" fmla="*/ 517 h 527"/>
                <a:gd name="T8" fmla="*/ 7 w 492"/>
                <a:gd name="T9" fmla="*/ 521 h 527"/>
                <a:gd name="T10" fmla="*/ 12 w 492"/>
                <a:gd name="T11" fmla="*/ 525 h 527"/>
                <a:gd name="T12" fmla="*/ 17 w 492"/>
                <a:gd name="T13" fmla="*/ 527 h 527"/>
                <a:gd name="T14" fmla="*/ 24 w 492"/>
                <a:gd name="T15" fmla="*/ 527 h 527"/>
                <a:gd name="T16" fmla="*/ 31 w 492"/>
                <a:gd name="T17" fmla="*/ 526 h 527"/>
                <a:gd name="T18" fmla="*/ 39 w 492"/>
                <a:gd name="T19" fmla="*/ 523 h 527"/>
                <a:gd name="T20" fmla="*/ 454 w 492"/>
                <a:gd name="T21" fmla="*/ 332 h 527"/>
                <a:gd name="T22" fmla="*/ 454 w 492"/>
                <a:gd name="T23" fmla="*/ 332 h 527"/>
                <a:gd name="T24" fmla="*/ 462 w 492"/>
                <a:gd name="T25" fmla="*/ 328 h 527"/>
                <a:gd name="T26" fmla="*/ 469 w 492"/>
                <a:gd name="T27" fmla="*/ 323 h 527"/>
                <a:gd name="T28" fmla="*/ 475 w 492"/>
                <a:gd name="T29" fmla="*/ 316 h 527"/>
                <a:gd name="T30" fmla="*/ 481 w 492"/>
                <a:gd name="T31" fmla="*/ 310 h 527"/>
                <a:gd name="T32" fmla="*/ 486 w 492"/>
                <a:gd name="T33" fmla="*/ 302 h 527"/>
                <a:gd name="T34" fmla="*/ 490 w 492"/>
                <a:gd name="T35" fmla="*/ 294 h 527"/>
                <a:gd name="T36" fmla="*/ 492 w 492"/>
                <a:gd name="T37" fmla="*/ 286 h 527"/>
                <a:gd name="T38" fmla="*/ 492 w 492"/>
                <a:gd name="T39" fmla="*/ 278 h 527"/>
                <a:gd name="T40" fmla="*/ 492 w 492"/>
                <a:gd name="T41" fmla="*/ 23 h 527"/>
                <a:gd name="T42" fmla="*/ 492 w 492"/>
                <a:gd name="T43" fmla="*/ 23 h 527"/>
                <a:gd name="T44" fmla="*/ 492 w 492"/>
                <a:gd name="T45" fmla="*/ 16 h 527"/>
                <a:gd name="T46" fmla="*/ 490 w 492"/>
                <a:gd name="T47" fmla="*/ 10 h 527"/>
                <a:gd name="T48" fmla="*/ 486 w 492"/>
                <a:gd name="T49" fmla="*/ 5 h 527"/>
                <a:gd name="T50" fmla="*/ 481 w 492"/>
                <a:gd name="T51" fmla="*/ 2 h 527"/>
                <a:gd name="T52" fmla="*/ 475 w 492"/>
                <a:gd name="T53" fmla="*/ 0 h 527"/>
                <a:gd name="T54" fmla="*/ 469 w 492"/>
                <a:gd name="T55" fmla="*/ 0 h 527"/>
                <a:gd name="T56" fmla="*/ 462 w 492"/>
                <a:gd name="T57" fmla="*/ 1 h 527"/>
                <a:gd name="T58" fmla="*/ 454 w 492"/>
                <a:gd name="T59" fmla="*/ 3 h 527"/>
                <a:gd name="T60" fmla="*/ 39 w 492"/>
                <a:gd name="T61" fmla="*/ 194 h 527"/>
                <a:gd name="T62" fmla="*/ 39 w 492"/>
                <a:gd name="T63" fmla="*/ 194 h 527"/>
                <a:gd name="T64" fmla="*/ 31 w 492"/>
                <a:gd name="T65" fmla="*/ 199 h 527"/>
                <a:gd name="T66" fmla="*/ 24 w 492"/>
                <a:gd name="T67" fmla="*/ 204 h 527"/>
                <a:gd name="T68" fmla="*/ 17 w 492"/>
                <a:gd name="T69" fmla="*/ 210 h 527"/>
                <a:gd name="T70" fmla="*/ 12 w 492"/>
                <a:gd name="T71" fmla="*/ 217 h 527"/>
                <a:gd name="T72" fmla="*/ 7 w 492"/>
                <a:gd name="T73" fmla="*/ 224 h 527"/>
                <a:gd name="T74" fmla="*/ 4 w 492"/>
                <a:gd name="T75" fmla="*/ 233 h 527"/>
                <a:gd name="T76" fmla="*/ 2 w 492"/>
                <a:gd name="T77" fmla="*/ 241 h 527"/>
                <a:gd name="T78" fmla="*/ 0 w 492"/>
                <a:gd name="T79" fmla="*/ 248 h 527"/>
                <a:gd name="T80" fmla="*/ 0 w 492"/>
                <a:gd name="T81" fmla="*/ 50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2" h="527">
                  <a:moveTo>
                    <a:pt x="0" y="504"/>
                  </a:moveTo>
                  <a:lnTo>
                    <a:pt x="0" y="504"/>
                  </a:lnTo>
                  <a:lnTo>
                    <a:pt x="2" y="511"/>
                  </a:lnTo>
                  <a:lnTo>
                    <a:pt x="4" y="517"/>
                  </a:lnTo>
                  <a:lnTo>
                    <a:pt x="7" y="521"/>
                  </a:lnTo>
                  <a:lnTo>
                    <a:pt x="12" y="525"/>
                  </a:lnTo>
                  <a:lnTo>
                    <a:pt x="17" y="527"/>
                  </a:lnTo>
                  <a:lnTo>
                    <a:pt x="24" y="527"/>
                  </a:lnTo>
                  <a:lnTo>
                    <a:pt x="31" y="526"/>
                  </a:lnTo>
                  <a:lnTo>
                    <a:pt x="39" y="523"/>
                  </a:lnTo>
                  <a:lnTo>
                    <a:pt x="454" y="332"/>
                  </a:lnTo>
                  <a:lnTo>
                    <a:pt x="454" y="332"/>
                  </a:lnTo>
                  <a:lnTo>
                    <a:pt x="462" y="328"/>
                  </a:lnTo>
                  <a:lnTo>
                    <a:pt x="469" y="323"/>
                  </a:lnTo>
                  <a:lnTo>
                    <a:pt x="475" y="316"/>
                  </a:lnTo>
                  <a:lnTo>
                    <a:pt x="481" y="310"/>
                  </a:lnTo>
                  <a:lnTo>
                    <a:pt x="486" y="302"/>
                  </a:lnTo>
                  <a:lnTo>
                    <a:pt x="490" y="294"/>
                  </a:lnTo>
                  <a:lnTo>
                    <a:pt x="492" y="286"/>
                  </a:lnTo>
                  <a:lnTo>
                    <a:pt x="492" y="278"/>
                  </a:lnTo>
                  <a:lnTo>
                    <a:pt x="492" y="23"/>
                  </a:lnTo>
                  <a:lnTo>
                    <a:pt x="492" y="23"/>
                  </a:lnTo>
                  <a:lnTo>
                    <a:pt x="492" y="16"/>
                  </a:lnTo>
                  <a:lnTo>
                    <a:pt x="490" y="10"/>
                  </a:lnTo>
                  <a:lnTo>
                    <a:pt x="486" y="5"/>
                  </a:lnTo>
                  <a:lnTo>
                    <a:pt x="481" y="2"/>
                  </a:lnTo>
                  <a:lnTo>
                    <a:pt x="475" y="0"/>
                  </a:lnTo>
                  <a:lnTo>
                    <a:pt x="469" y="0"/>
                  </a:lnTo>
                  <a:lnTo>
                    <a:pt x="462" y="1"/>
                  </a:lnTo>
                  <a:lnTo>
                    <a:pt x="454" y="3"/>
                  </a:lnTo>
                  <a:lnTo>
                    <a:pt x="39" y="194"/>
                  </a:lnTo>
                  <a:lnTo>
                    <a:pt x="39" y="194"/>
                  </a:lnTo>
                  <a:lnTo>
                    <a:pt x="31" y="199"/>
                  </a:lnTo>
                  <a:lnTo>
                    <a:pt x="24" y="204"/>
                  </a:lnTo>
                  <a:lnTo>
                    <a:pt x="17" y="210"/>
                  </a:lnTo>
                  <a:lnTo>
                    <a:pt x="12" y="217"/>
                  </a:lnTo>
                  <a:lnTo>
                    <a:pt x="7" y="224"/>
                  </a:lnTo>
                  <a:lnTo>
                    <a:pt x="4" y="233"/>
                  </a:lnTo>
                  <a:lnTo>
                    <a:pt x="2" y="241"/>
                  </a:lnTo>
                  <a:lnTo>
                    <a:pt x="0" y="248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88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001"/>
            <p:cNvSpPr>
              <a:spLocks/>
            </p:cNvSpPr>
            <p:nvPr/>
          </p:nvSpPr>
          <p:spPr bwMode="auto">
            <a:xfrm flipH="1">
              <a:off x="7840919" y="3177676"/>
              <a:ext cx="511861" cy="474252"/>
            </a:xfrm>
            <a:custGeom>
              <a:avLst/>
              <a:gdLst>
                <a:gd name="T0" fmla="*/ 453 w 491"/>
                <a:gd name="T1" fmla="*/ 4 h 527"/>
                <a:gd name="T2" fmla="*/ 461 w 491"/>
                <a:gd name="T3" fmla="*/ 1 h 527"/>
                <a:gd name="T4" fmla="*/ 474 w 491"/>
                <a:gd name="T5" fmla="*/ 0 h 527"/>
                <a:gd name="T6" fmla="*/ 484 w 491"/>
                <a:gd name="T7" fmla="*/ 6 h 527"/>
                <a:gd name="T8" fmla="*/ 490 w 491"/>
                <a:gd name="T9" fmla="*/ 16 h 527"/>
                <a:gd name="T10" fmla="*/ 491 w 491"/>
                <a:gd name="T11" fmla="*/ 279 h 527"/>
                <a:gd name="T12" fmla="*/ 490 w 491"/>
                <a:gd name="T13" fmla="*/ 286 h 527"/>
                <a:gd name="T14" fmla="*/ 484 w 491"/>
                <a:gd name="T15" fmla="*/ 303 h 527"/>
                <a:gd name="T16" fmla="*/ 474 w 491"/>
                <a:gd name="T17" fmla="*/ 317 h 527"/>
                <a:gd name="T18" fmla="*/ 461 w 491"/>
                <a:gd name="T19" fmla="*/ 328 h 527"/>
                <a:gd name="T20" fmla="*/ 360 w 491"/>
                <a:gd name="T21" fmla="*/ 376 h 527"/>
                <a:gd name="T22" fmla="*/ 354 w 491"/>
                <a:gd name="T23" fmla="*/ 368 h 527"/>
                <a:gd name="T24" fmla="*/ 340 w 491"/>
                <a:gd name="T25" fmla="*/ 358 h 527"/>
                <a:gd name="T26" fmla="*/ 313 w 491"/>
                <a:gd name="T27" fmla="*/ 344 h 527"/>
                <a:gd name="T28" fmla="*/ 289 w 491"/>
                <a:gd name="T29" fmla="*/ 332 h 527"/>
                <a:gd name="T30" fmla="*/ 280 w 491"/>
                <a:gd name="T31" fmla="*/ 322 h 527"/>
                <a:gd name="T32" fmla="*/ 279 w 491"/>
                <a:gd name="T33" fmla="*/ 309 h 527"/>
                <a:gd name="T34" fmla="*/ 289 w 491"/>
                <a:gd name="T35" fmla="*/ 292 h 527"/>
                <a:gd name="T36" fmla="*/ 299 w 491"/>
                <a:gd name="T37" fmla="*/ 282 h 527"/>
                <a:gd name="T38" fmla="*/ 272 w 491"/>
                <a:gd name="T39" fmla="*/ 281 h 527"/>
                <a:gd name="T40" fmla="*/ 257 w 491"/>
                <a:gd name="T41" fmla="*/ 284 h 527"/>
                <a:gd name="T42" fmla="*/ 244 w 491"/>
                <a:gd name="T43" fmla="*/ 290 h 527"/>
                <a:gd name="T44" fmla="*/ 229 w 491"/>
                <a:gd name="T45" fmla="*/ 300 h 527"/>
                <a:gd name="T46" fmla="*/ 214 w 491"/>
                <a:gd name="T47" fmla="*/ 321 h 527"/>
                <a:gd name="T48" fmla="*/ 204 w 491"/>
                <a:gd name="T49" fmla="*/ 347 h 527"/>
                <a:gd name="T50" fmla="*/ 196 w 491"/>
                <a:gd name="T51" fmla="*/ 392 h 527"/>
                <a:gd name="T52" fmla="*/ 186 w 491"/>
                <a:gd name="T53" fmla="*/ 456 h 527"/>
                <a:gd name="T54" fmla="*/ 38 w 491"/>
                <a:gd name="T55" fmla="*/ 523 h 527"/>
                <a:gd name="T56" fmla="*/ 27 w 491"/>
                <a:gd name="T57" fmla="*/ 527 h 527"/>
                <a:gd name="T58" fmla="*/ 21 w 491"/>
                <a:gd name="T59" fmla="*/ 527 h 527"/>
                <a:gd name="T60" fmla="*/ 11 w 491"/>
                <a:gd name="T61" fmla="*/ 525 h 527"/>
                <a:gd name="T62" fmla="*/ 4 w 491"/>
                <a:gd name="T63" fmla="*/ 520 h 527"/>
                <a:gd name="T64" fmla="*/ 0 w 491"/>
                <a:gd name="T65" fmla="*/ 510 h 527"/>
                <a:gd name="T66" fmla="*/ 0 w 491"/>
                <a:gd name="T67" fmla="*/ 249 h 527"/>
                <a:gd name="T68" fmla="*/ 1 w 491"/>
                <a:gd name="T69" fmla="*/ 241 h 527"/>
                <a:gd name="T70" fmla="*/ 6 w 491"/>
                <a:gd name="T71" fmla="*/ 225 h 527"/>
                <a:gd name="T72" fmla="*/ 17 w 491"/>
                <a:gd name="T73" fmla="*/ 211 h 527"/>
                <a:gd name="T74" fmla="*/ 30 w 491"/>
                <a:gd name="T75" fmla="*/ 199 h 527"/>
                <a:gd name="T76" fmla="*/ 38 w 491"/>
                <a:gd name="T77" fmla="*/ 195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1" h="527">
                  <a:moveTo>
                    <a:pt x="38" y="195"/>
                  </a:moveTo>
                  <a:lnTo>
                    <a:pt x="453" y="4"/>
                  </a:lnTo>
                  <a:lnTo>
                    <a:pt x="453" y="4"/>
                  </a:lnTo>
                  <a:lnTo>
                    <a:pt x="461" y="1"/>
                  </a:lnTo>
                  <a:lnTo>
                    <a:pt x="467" y="0"/>
                  </a:lnTo>
                  <a:lnTo>
                    <a:pt x="474" y="0"/>
                  </a:lnTo>
                  <a:lnTo>
                    <a:pt x="480" y="2"/>
                  </a:lnTo>
                  <a:lnTo>
                    <a:pt x="484" y="6"/>
                  </a:lnTo>
                  <a:lnTo>
                    <a:pt x="488" y="10"/>
                  </a:lnTo>
                  <a:lnTo>
                    <a:pt x="490" y="16"/>
                  </a:lnTo>
                  <a:lnTo>
                    <a:pt x="491" y="23"/>
                  </a:lnTo>
                  <a:lnTo>
                    <a:pt x="491" y="279"/>
                  </a:lnTo>
                  <a:lnTo>
                    <a:pt x="491" y="279"/>
                  </a:lnTo>
                  <a:lnTo>
                    <a:pt x="490" y="286"/>
                  </a:lnTo>
                  <a:lnTo>
                    <a:pt x="488" y="294"/>
                  </a:lnTo>
                  <a:lnTo>
                    <a:pt x="484" y="303"/>
                  </a:lnTo>
                  <a:lnTo>
                    <a:pt x="480" y="310"/>
                  </a:lnTo>
                  <a:lnTo>
                    <a:pt x="474" y="317"/>
                  </a:lnTo>
                  <a:lnTo>
                    <a:pt x="467" y="323"/>
                  </a:lnTo>
                  <a:lnTo>
                    <a:pt x="461" y="328"/>
                  </a:lnTo>
                  <a:lnTo>
                    <a:pt x="453" y="333"/>
                  </a:lnTo>
                  <a:lnTo>
                    <a:pt x="360" y="376"/>
                  </a:lnTo>
                  <a:lnTo>
                    <a:pt x="360" y="376"/>
                  </a:lnTo>
                  <a:lnTo>
                    <a:pt x="354" y="368"/>
                  </a:lnTo>
                  <a:lnTo>
                    <a:pt x="347" y="363"/>
                  </a:lnTo>
                  <a:lnTo>
                    <a:pt x="340" y="358"/>
                  </a:lnTo>
                  <a:lnTo>
                    <a:pt x="331" y="352"/>
                  </a:lnTo>
                  <a:lnTo>
                    <a:pt x="313" y="344"/>
                  </a:lnTo>
                  <a:lnTo>
                    <a:pt x="297" y="336"/>
                  </a:lnTo>
                  <a:lnTo>
                    <a:pt x="289" y="332"/>
                  </a:lnTo>
                  <a:lnTo>
                    <a:pt x="285" y="327"/>
                  </a:lnTo>
                  <a:lnTo>
                    <a:pt x="280" y="322"/>
                  </a:lnTo>
                  <a:lnTo>
                    <a:pt x="279" y="317"/>
                  </a:lnTo>
                  <a:lnTo>
                    <a:pt x="279" y="309"/>
                  </a:lnTo>
                  <a:lnTo>
                    <a:pt x="282" y="301"/>
                  </a:lnTo>
                  <a:lnTo>
                    <a:pt x="289" y="292"/>
                  </a:lnTo>
                  <a:lnTo>
                    <a:pt x="299" y="282"/>
                  </a:lnTo>
                  <a:lnTo>
                    <a:pt x="299" y="282"/>
                  </a:lnTo>
                  <a:lnTo>
                    <a:pt x="280" y="281"/>
                  </a:lnTo>
                  <a:lnTo>
                    <a:pt x="272" y="281"/>
                  </a:lnTo>
                  <a:lnTo>
                    <a:pt x="264" y="282"/>
                  </a:lnTo>
                  <a:lnTo>
                    <a:pt x="257" y="284"/>
                  </a:lnTo>
                  <a:lnTo>
                    <a:pt x="250" y="286"/>
                  </a:lnTo>
                  <a:lnTo>
                    <a:pt x="244" y="290"/>
                  </a:lnTo>
                  <a:lnTo>
                    <a:pt x="239" y="293"/>
                  </a:lnTo>
                  <a:lnTo>
                    <a:pt x="229" y="300"/>
                  </a:lnTo>
                  <a:lnTo>
                    <a:pt x="221" y="310"/>
                  </a:lnTo>
                  <a:lnTo>
                    <a:pt x="214" y="321"/>
                  </a:lnTo>
                  <a:lnTo>
                    <a:pt x="208" y="333"/>
                  </a:lnTo>
                  <a:lnTo>
                    <a:pt x="204" y="347"/>
                  </a:lnTo>
                  <a:lnTo>
                    <a:pt x="200" y="361"/>
                  </a:lnTo>
                  <a:lnTo>
                    <a:pt x="196" y="392"/>
                  </a:lnTo>
                  <a:lnTo>
                    <a:pt x="192" y="423"/>
                  </a:lnTo>
                  <a:lnTo>
                    <a:pt x="186" y="456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25"/>
                  </a:lnTo>
                  <a:lnTo>
                    <a:pt x="27" y="527"/>
                  </a:lnTo>
                  <a:lnTo>
                    <a:pt x="27" y="527"/>
                  </a:lnTo>
                  <a:lnTo>
                    <a:pt x="21" y="527"/>
                  </a:lnTo>
                  <a:lnTo>
                    <a:pt x="17" y="527"/>
                  </a:lnTo>
                  <a:lnTo>
                    <a:pt x="11" y="525"/>
                  </a:lnTo>
                  <a:lnTo>
                    <a:pt x="8" y="523"/>
                  </a:lnTo>
                  <a:lnTo>
                    <a:pt x="4" y="520"/>
                  </a:lnTo>
                  <a:lnTo>
                    <a:pt x="2" y="515"/>
                  </a:lnTo>
                  <a:lnTo>
                    <a:pt x="0" y="510"/>
                  </a:lnTo>
                  <a:lnTo>
                    <a:pt x="0" y="504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1" y="241"/>
                  </a:lnTo>
                  <a:lnTo>
                    <a:pt x="3" y="233"/>
                  </a:lnTo>
                  <a:lnTo>
                    <a:pt x="6" y="225"/>
                  </a:lnTo>
                  <a:lnTo>
                    <a:pt x="11" y="217"/>
                  </a:lnTo>
                  <a:lnTo>
                    <a:pt x="17" y="211"/>
                  </a:lnTo>
                  <a:lnTo>
                    <a:pt x="23" y="204"/>
                  </a:lnTo>
                  <a:lnTo>
                    <a:pt x="30" y="199"/>
                  </a:lnTo>
                  <a:lnTo>
                    <a:pt x="38" y="195"/>
                  </a:lnTo>
                  <a:lnTo>
                    <a:pt x="38" y="195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002"/>
            <p:cNvSpPr>
              <a:spLocks/>
            </p:cNvSpPr>
            <p:nvPr/>
          </p:nvSpPr>
          <p:spPr bwMode="auto">
            <a:xfrm flipH="1">
              <a:off x="7978247" y="3433523"/>
              <a:ext cx="181024" cy="156004"/>
            </a:xfrm>
            <a:custGeom>
              <a:avLst/>
              <a:gdLst>
                <a:gd name="T0" fmla="*/ 113 w 174"/>
                <a:gd name="T1" fmla="*/ 1 h 175"/>
                <a:gd name="T2" fmla="*/ 113 w 174"/>
                <a:gd name="T3" fmla="*/ 1 h 175"/>
                <a:gd name="T4" fmla="*/ 103 w 174"/>
                <a:gd name="T5" fmla="*/ 11 h 175"/>
                <a:gd name="T6" fmla="*/ 96 w 174"/>
                <a:gd name="T7" fmla="*/ 20 h 175"/>
                <a:gd name="T8" fmla="*/ 93 w 174"/>
                <a:gd name="T9" fmla="*/ 28 h 175"/>
                <a:gd name="T10" fmla="*/ 93 w 174"/>
                <a:gd name="T11" fmla="*/ 36 h 175"/>
                <a:gd name="T12" fmla="*/ 94 w 174"/>
                <a:gd name="T13" fmla="*/ 41 h 175"/>
                <a:gd name="T14" fmla="*/ 99 w 174"/>
                <a:gd name="T15" fmla="*/ 46 h 175"/>
                <a:gd name="T16" fmla="*/ 103 w 174"/>
                <a:gd name="T17" fmla="*/ 51 h 175"/>
                <a:gd name="T18" fmla="*/ 111 w 174"/>
                <a:gd name="T19" fmla="*/ 55 h 175"/>
                <a:gd name="T20" fmla="*/ 127 w 174"/>
                <a:gd name="T21" fmla="*/ 63 h 175"/>
                <a:gd name="T22" fmla="*/ 145 w 174"/>
                <a:gd name="T23" fmla="*/ 71 h 175"/>
                <a:gd name="T24" fmla="*/ 154 w 174"/>
                <a:gd name="T25" fmla="*/ 77 h 175"/>
                <a:gd name="T26" fmla="*/ 161 w 174"/>
                <a:gd name="T27" fmla="*/ 82 h 175"/>
                <a:gd name="T28" fmla="*/ 168 w 174"/>
                <a:gd name="T29" fmla="*/ 87 h 175"/>
                <a:gd name="T30" fmla="*/ 174 w 174"/>
                <a:gd name="T31" fmla="*/ 95 h 175"/>
                <a:gd name="T32" fmla="*/ 0 w 174"/>
                <a:gd name="T33" fmla="*/ 175 h 175"/>
                <a:gd name="T34" fmla="*/ 0 w 174"/>
                <a:gd name="T35" fmla="*/ 175 h 175"/>
                <a:gd name="T36" fmla="*/ 6 w 174"/>
                <a:gd name="T37" fmla="*/ 142 h 175"/>
                <a:gd name="T38" fmla="*/ 10 w 174"/>
                <a:gd name="T39" fmla="*/ 111 h 175"/>
                <a:gd name="T40" fmla="*/ 14 w 174"/>
                <a:gd name="T41" fmla="*/ 80 h 175"/>
                <a:gd name="T42" fmla="*/ 18 w 174"/>
                <a:gd name="T43" fmla="*/ 66 h 175"/>
                <a:gd name="T44" fmla="*/ 22 w 174"/>
                <a:gd name="T45" fmla="*/ 52 h 175"/>
                <a:gd name="T46" fmla="*/ 28 w 174"/>
                <a:gd name="T47" fmla="*/ 40 h 175"/>
                <a:gd name="T48" fmla="*/ 35 w 174"/>
                <a:gd name="T49" fmla="*/ 29 h 175"/>
                <a:gd name="T50" fmla="*/ 43 w 174"/>
                <a:gd name="T51" fmla="*/ 19 h 175"/>
                <a:gd name="T52" fmla="*/ 53 w 174"/>
                <a:gd name="T53" fmla="*/ 12 h 175"/>
                <a:gd name="T54" fmla="*/ 58 w 174"/>
                <a:gd name="T55" fmla="*/ 9 h 175"/>
                <a:gd name="T56" fmla="*/ 64 w 174"/>
                <a:gd name="T57" fmla="*/ 5 h 175"/>
                <a:gd name="T58" fmla="*/ 71 w 174"/>
                <a:gd name="T59" fmla="*/ 3 h 175"/>
                <a:gd name="T60" fmla="*/ 78 w 174"/>
                <a:gd name="T61" fmla="*/ 1 h 175"/>
                <a:gd name="T62" fmla="*/ 86 w 174"/>
                <a:gd name="T63" fmla="*/ 0 h 175"/>
                <a:gd name="T64" fmla="*/ 94 w 174"/>
                <a:gd name="T65" fmla="*/ 0 h 175"/>
                <a:gd name="T66" fmla="*/ 113 w 174"/>
                <a:gd name="T67" fmla="*/ 1 h 175"/>
                <a:gd name="T68" fmla="*/ 113 w 174"/>
                <a:gd name="T69" fmla="*/ 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75">
                  <a:moveTo>
                    <a:pt x="113" y="1"/>
                  </a:moveTo>
                  <a:lnTo>
                    <a:pt x="113" y="1"/>
                  </a:lnTo>
                  <a:lnTo>
                    <a:pt x="103" y="11"/>
                  </a:lnTo>
                  <a:lnTo>
                    <a:pt x="96" y="20"/>
                  </a:lnTo>
                  <a:lnTo>
                    <a:pt x="93" y="28"/>
                  </a:lnTo>
                  <a:lnTo>
                    <a:pt x="93" y="36"/>
                  </a:lnTo>
                  <a:lnTo>
                    <a:pt x="94" y="41"/>
                  </a:lnTo>
                  <a:lnTo>
                    <a:pt x="99" y="46"/>
                  </a:lnTo>
                  <a:lnTo>
                    <a:pt x="103" y="51"/>
                  </a:lnTo>
                  <a:lnTo>
                    <a:pt x="111" y="55"/>
                  </a:lnTo>
                  <a:lnTo>
                    <a:pt x="127" y="63"/>
                  </a:lnTo>
                  <a:lnTo>
                    <a:pt x="145" y="71"/>
                  </a:lnTo>
                  <a:lnTo>
                    <a:pt x="154" y="77"/>
                  </a:lnTo>
                  <a:lnTo>
                    <a:pt x="161" y="82"/>
                  </a:lnTo>
                  <a:lnTo>
                    <a:pt x="168" y="87"/>
                  </a:lnTo>
                  <a:lnTo>
                    <a:pt x="174" y="9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6" y="142"/>
                  </a:lnTo>
                  <a:lnTo>
                    <a:pt x="10" y="111"/>
                  </a:lnTo>
                  <a:lnTo>
                    <a:pt x="14" y="80"/>
                  </a:lnTo>
                  <a:lnTo>
                    <a:pt x="18" y="66"/>
                  </a:lnTo>
                  <a:lnTo>
                    <a:pt x="22" y="52"/>
                  </a:lnTo>
                  <a:lnTo>
                    <a:pt x="28" y="40"/>
                  </a:lnTo>
                  <a:lnTo>
                    <a:pt x="35" y="29"/>
                  </a:lnTo>
                  <a:lnTo>
                    <a:pt x="43" y="19"/>
                  </a:lnTo>
                  <a:lnTo>
                    <a:pt x="53" y="12"/>
                  </a:lnTo>
                  <a:lnTo>
                    <a:pt x="58" y="9"/>
                  </a:lnTo>
                  <a:lnTo>
                    <a:pt x="64" y="5"/>
                  </a:lnTo>
                  <a:lnTo>
                    <a:pt x="71" y="3"/>
                  </a:lnTo>
                  <a:lnTo>
                    <a:pt x="78" y="1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113" y="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9FA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003"/>
            <p:cNvSpPr>
              <a:spLocks/>
            </p:cNvSpPr>
            <p:nvPr/>
          </p:nvSpPr>
          <p:spPr bwMode="auto">
            <a:xfrm flipH="1">
              <a:off x="7897098" y="3595767"/>
              <a:ext cx="368290" cy="137284"/>
            </a:xfrm>
            <a:custGeom>
              <a:avLst/>
              <a:gdLst>
                <a:gd name="T0" fmla="*/ 170 w 358"/>
                <a:gd name="T1" fmla="*/ 150 h 150"/>
                <a:gd name="T2" fmla="*/ 0 w 358"/>
                <a:gd name="T3" fmla="*/ 81 h 150"/>
                <a:gd name="T4" fmla="*/ 189 w 358"/>
                <a:gd name="T5" fmla="*/ 0 h 150"/>
                <a:gd name="T6" fmla="*/ 358 w 358"/>
                <a:gd name="T7" fmla="*/ 63 h 150"/>
                <a:gd name="T8" fmla="*/ 170 w 35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50">
                  <a:moveTo>
                    <a:pt x="170" y="150"/>
                  </a:moveTo>
                  <a:lnTo>
                    <a:pt x="0" y="81"/>
                  </a:lnTo>
                  <a:lnTo>
                    <a:pt x="189" y="0"/>
                  </a:lnTo>
                  <a:lnTo>
                    <a:pt x="358" y="63"/>
                  </a:lnTo>
                  <a:lnTo>
                    <a:pt x="170" y="150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004"/>
            <p:cNvSpPr>
              <a:spLocks noEditPoints="1"/>
            </p:cNvSpPr>
            <p:nvPr/>
          </p:nvSpPr>
          <p:spPr bwMode="auto">
            <a:xfrm flipH="1">
              <a:off x="7897098" y="3402322"/>
              <a:ext cx="224719" cy="330728"/>
            </a:xfrm>
            <a:custGeom>
              <a:avLst/>
              <a:gdLst>
                <a:gd name="T0" fmla="*/ 0 w 215"/>
                <a:gd name="T1" fmla="*/ 41 h 371"/>
                <a:gd name="T2" fmla="*/ 105 w 215"/>
                <a:gd name="T3" fmla="*/ 0 h 371"/>
                <a:gd name="T4" fmla="*/ 215 w 215"/>
                <a:gd name="T5" fmla="*/ 284 h 371"/>
                <a:gd name="T6" fmla="*/ 27 w 215"/>
                <a:gd name="T7" fmla="*/ 371 h 371"/>
                <a:gd name="T8" fmla="*/ 0 w 215"/>
                <a:gd name="T9" fmla="*/ 41 h 371"/>
                <a:gd name="T10" fmla="*/ 71 w 215"/>
                <a:gd name="T11" fmla="*/ 101 h 371"/>
                <a:gd name="T12" fmla="*/ 71 w 215"/>
                <a:gd name="T13" fmla="*/ 101 h 371"/>
                <a:gd name="T14" fmla="*/ 76 w 215"/>
                <a:gd name="T15" fmla="*/ 101 h 371"/>
                <a:gd name="T16" fmla="*/ 82 w 215"/>
                <a:gd name="T17" fmla="*/ 99 h 371"/>
                <a:gd name="T18" fmla="*/ 86 w 215"/>
                <a:gd name="T19" fmla="*/ 97 h 371"/>
                <a:gd name="T20" fmla="*/ 91 w 215"/>
                <a:gd name="T21" fmla="*/ 93 h 371"/>
                <a:gd name="T22" fmla="*/ 93 w 215"/>
                <a:gd name="T23" fmla="*/ 90 h 371"/>
                <a:gd name="T24" fmla="*/ 96 w 215"/>
                <a:gd name="T25" fmla="*/ 85 h 371"/>
                <a:gd name="T26" fmla="*/ 98 w 215"/>
                <a:gd name="T27" fmla="*/ 80 h 371"/>
                <a:gd name="T28" fmla="*/ 99 w 215"/>
                <a:gd name="T29" fmla="*/ 75 h 371"/>
                <a:gd name="T30" fmla="*/ 99 w 215"/>
                <a:gd name="T31" fmla="*/ 75 h 371"/>
                <a:gd name="T32" fmla="*/ 98 w 215"/>
                <a:gd name="T33" fmla="*/ 70 h 371"/>
                <a:gd name="T34" fmla="*/ 96 w 215"/>
                <a:gd name="T35" fmla="*/ 64 h 371"/>
                <a:gd name="T36" fmla="*/ 93 w 215"/>
                <a:gd name="T37" fmla="*/ 60 h 371"/>
                <a:gd name="T38" fmla="*/ 91 w 215"/>
                <a:gd name="T39" fmla="*/ 57 h 371"/>
                <a:gd name="T40" fmla="*/ 86 w 215"/>
                <a:gd name="T41" fmla="*/ 53 h 371"/>
                <a:gd name="T42" fmla="*/ 82 w 215"/>
                <a:gd name="T43" fmla="*/ 50 h 371"/>
                <a:gd name="T44" fmla="*/ 76 w 215"/>
                <a:gd name="T45" fmla="*/ 49 h 371"/>
                <a:gd name="T46" fmla="*/ 71 w 215"/>
                <a:gd name="T47" fmla="*/ 48 h 371"/>
                <a:gd name="T48" fmla="*/ 71 w 215"/>
                <a:gd name="T49" fmla="*/ 48 h 371"/>
                <a:gd name="T50" fmla="*/ 65 w 215"/>
                <a:gd name="T51" fmla="*/ 49 h 371"/>
                <a:gd name="T52" fmla="*/ 60 w 215"/>
                <a:gd name="T53" fmla="*/ 50 h 371"/>
                <a:gd name="T54" fmla="*/ 56 w 215"/>
                <a:gd name="T55" fmla="*/ 53 h 371"/>
                <a:gd name="T56" fmla="*/ 52 w 215"/>
                <a:gd name="T57" fmla="*/ 57 h 371"/>
                <a:gd name="T58" fmla="*/ 48 w 215"/>
                <a:gd name="T59" fmla="*/ 60 h 371"/>
                <a:gd name="T60" fmla="*/ 46 w 215"/>
                <a:gd name="T61" fmla="*/ 64 h 371"/>
                <a:gd name="T62" fmla="*/ 44 w 215"/>
                <a:gd name="T63" fmla="*/ 70 h 371"/>
                <a:gd name="T64" fmla="*/ 44 w 215"/>
                <a:gd name="T65" fmla="*/ 75 h 371"/>
                <a:gd name="T66" fmla="*/ 44 w 215"/>
                <a:gd name="T67" fmla="*/ 75 h 371"/>
                <a:gd name="T68" fmla="*/ 44 w 215"/>
                <a:gd name="T69" fmla="*/ 80 h 371"/>
                <a:gd name="T70" fmla="*/ 46 w 215"/>
                <a:gd name="T71" fmla="*/ 85 h 371"/>
                <a:gd name="T72" fmla="*/ 48 w 215"/>
                <a:gd name="T73" fmla="*/ 90 h 371"/>
                <a:gd name="T74" fmla="*/ 52 w 215"/>
                <a:gd name="T75" fmla="*/ 93 h 371"/>
                <a:gd name="T76" fmla="*/ 56 w 215"/>
                <a:gd name="T77" fmla="*/ 97 h 371"/>
                <a:gd name="T78" fmla="*/ 60 w 215"/>
                <a:gd name="T79" fmla="*/ 99 h 371"/>
                <a:gd name="T80" fmla="*/ 65 w 215"/>
                <a:gd name="T81" fmla="*/ 101 h 371"/>
                <a:gd name="T82" fmla="*/ 71 w 215"/>
                <a:gd name="T83" fmla="*/ 101 h 371"/>
                <a:gd name="T84" fmla="*/ 71 w 215"/>
                <a:gd name="T85" fmla="*/ 10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5" h="371">
                  <a:moveTo>
                    <a:pt x="0" y="41"/>
                  </a:moveTo>
                  <a:lnTo>
                    <a:pt x="105" y="0"/>
                  </a:lnTo>
                  <a:lnTo>
                    <a:pt x="215" y="284"/>
                  </a:lnTo>
                  <a:lnTo>
                    <a:pt x="27" y="371"/>
                  </a:lnTo>
                  <a:lnTo>
                    <a:pt x="0" y="41"/>
                  </a:lnTo>
                  <a:close/>
                  <a:moveTo>
                    <a:pt x="71" y="101"/>
                  </a:moveTo>
                  <a:lnTo>
                    <a:pt x="71" y="101"/>
                  </a:lnTo>
                  <a:lnTo>
                    <a:pt x="76" y="101"/>
                  </a:lnTo>
                  <a:lnTo>
                    <a:pt x="82" y="99"/>
                  </a:lnTo>
                  <a:lnTo>
                    <a:pt x="86" y="97"/>
                  </a:lnTo>
                  <a:lnTo>
                    <a:pt x="91" y="93"/>
                  </a:lnTo>
                  <a:lnTo>
                    <a:pt x="93" y="90"/>
                  </a:lnTo>
                  <a:lnTo>
                    <a:pt x="96" y="85"/>
                  </a:lnTo>
                  <a:lnTo>
                    <a:pt x="98" y="80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8" y="70"/>
                  </a:lnTo>
                  <a:lnTo>
                    <a:pt x="96" y="64"/>
                  </a:lnTo>
                  <a:lnTo>
                    <a:pt x="93" y="60"/>
                  </a:lnTo>
                  <a:lnTo>
                    <a:pt x="91" y="57"/>
                  </a:lnTo>
                  <a:lnTo>
                    <a:pt x="86" y="53"/>
                  </a:lnTo>
                  <a:lnTo>
                    <a:pt x="82" y="50"/>
                  </a:lnTo>
                  <a:lnTo>
                    <a:pt x="76" y="49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5" y="49"/>
                  </a:lnTo>
                  <a:lnTo>
                    <a:pt x="60" y="50"/>
                  </a:lnTo>
                  <a:lnTo>
                    <a:pt x="56" y="53"/>
                  </a:lnTo>
                  <a:lnTo>
                    <a:pt x="52" y="57"/>
                  </a:lnTo>
                  <a:lnTo>
                    <a:pt x="48" y="60"/>
                  </a:lnTo>
                  <a:lnTo>
                    <a:pt x="46" y="64"/>
                  </a:lnTo>
                  <a:lnTo>
                    <a:pt x="44" y="70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4" y="80"/>
                  </a:lnTo>
                  <a:lnTo>
                    <a:pt x="46" y="85"/>
                  </a:lnTo>
                  <a:lnTo>
                    <a:pt x="48" y="90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60" y="99"/>
                  </a:lnTo>
                  <a:lnTo>
                    <a:pt x="65" y="101"/>
                  </a:lnTo>
                  <a:lnTo>
                    <a:pt x="71" y="101"/>
                  </a:lnTo>
                  <a:lnTo>
                    <a:pt x="71" y="101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005"/>
            <p:cNvSpPr>
              <a:spLocks/>
            </p:cNvSpPr>
            <p:nvPr/>
          </p:nvSpPr>
          <p:spPr bwMode="auto">
            <a:xfrm flipH="1">
              <a:off x="6168008" y="669132"/>
              <a:ext cx="5430717" cy="2127894"/>
            </a:xfrm>
            <a:custGeom>
              <a:avLst/>
              <a:gdLst>
                <a:gd name="T0" fmla="*/ 2609 w 5220"/>
                <a:gd name="T1" fmla="*/ 0 h 2387"/>
                <a:gd name="T2" fmla="*/ 5220 w 5220"/>
                <a:gd name="T3" fmla="*/ 1193 h 2387"/>
                <a:gd name="T4" fmla="*/ 2609 w 5220"/>
                <a:gd name="T5" fmla="*/ 2387 h 2387"/>
                <a:gd name="T6" fmla="*/ 0 w 5220"/>
                <a:gd name="T7" fmla="*/ 1193 h 2387"/>
                <a:gd name="T8" fmla="*/ 2609 w 5220"/>
                <a:gd name="T9" fmla="*/ 0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2387">
                  <a:moveTo>
                    <a:pt x="2609" y="0"/>
                  </a:moveTo>
                  <a:lnTo>
                    <a:pt x="5220" y="1193"/>
                  </a:lnTo>
                  <a:lnTo>
                    <a:pt x="2609" y="2387"/>
                  </a:lnTo>
                  <a:lnTo>
                    <a:pt x="0" y="1193"/>
                  </a:lnTo>
                  <a:lnTo>
                    <a:pt x="2609" y="0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06"/>
            <p:cNvSpPr>
              <a:spLocks/>
            </p:cNvSpPr>
            <p:nvPr/>
          </p:nvSpPr>
          <p:spPr bwMode="auto">
            <a:xfrm flipH="1">
              <a:off x="6168008" y="669132"/>
              <a:ext cx="5430717" cy="2127894"/>
            </a:xfrm>
            <a:custGeom>
              <a:avLst/>
              <a:gdLst>
                <a:gd name="T0" fmla="*/ 2609 w 5220"/>
                <a:gd name="T1" fmla="*/ 0 h 2387"/>
                <a:gd name="T2" fmla="*/ 5220 w 5220"/>
                <a:gd name="T3" fmla="*/ 1193 h 2387"/>
                <a:gd name="T4" fmla="*/ 2609 w 5220"/>
                <a:gd name="T5" fmla="*/ 2387 h 2387"/>
                <a:gd name="T6" fmla="*/ 0 w 5220"/>
                <a:gd name="T7" fmla="*/ 1193 h 2387"/>
                <a:gd name="T8" fmla="*/ 2609 w 5220"/>
                <a:gd name="T9" fmla="*/ 0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0" h="2387">
                  <a:moveTo>
                    <a:pt x="2609" y="0"/>
                  </a:moveTo>
                  <a:lnTo>
                    <a:pt x="5220" y="1193"/>
                  </a:lnTo>
                  <a:lnTo>
                    <a:pt x="2609" y="2387"/>
                  </a:lnTo>
                  <a:lnTo>
                    <a:pt x="0" y="1193"/>
                  </a:lnTo>
                  <a:lnTo>
                    <a:pt x="26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007"/>
            <p:cNvSpPr>
              <a:spLocks/>
            </p:cNvSpPr>
            <p:nvPr/>
          </p:nvSpPr>
          <p:spPr bwMode="auto">
            <a:xfrm flipH="1">
              <a:off x="6168008" y="1729959"/>
              <a:ext cx="2715359" cy="1360355"/>
            </a:xfrm>
            <a:custGeom>
              <a:avLst/>
              <a:gdLst>
                <a:gd name="T0" fmla="*/ 0 w 2611"/>
                <a:gd name="T1" fmla="*/ 1521 h 1521"/>
                <a:gd name="T2" fmla="*/ 2611 w 2611"/>
                <a:gd name="T3" fmla="*/ 328 h 1521"/>
                <a:gd name="T4" fmla="*/ 2611 w 2611"/>
                <a:gd name="T5" fmla="*/ 0 h 1521"/>
                <a:gd name="T6" fmla="*/ 0 w 2611"/>
                <a:gd name="T7" fmla="*/ 1194 h 1521"/>
                <a:gd name="T8" fmla="*/ 0 w 2611"/>
                <a:gd name="T9" fmla="*/ 152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1" h="1521">
                  <a:moveTo>
                    <a:pt x="0" y="1521"/>
                  </a:moveTo>
                  <a:lnTo>
                    <a:pt x="2611" y="328"/>
                  </a:lnTo>
                  <a:lnTo>
                    <a:pt x="2611" y="0"/>
                  </a:lnTo>
                  <a:lnTo>
                    <a:pt x="0" y="1194"/>
                  </a:lnTo>
                  <a:lnTo>
                    <a:pt x="0" y="1521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008"/>
            <p:cNvSpPr>
              <a:spLocks/>
            </p:cNvSpPr>
            <p:nvPr/>
          </p:nvSpPr>
          <p:spPr bwMode="auto">
            <a:xfrm flipH="1">
              <a:off x="6168008" y="1729959"/>
              <a:ext cx="2715359" cy="1360355"/>
            </a:xfrm>
            <a:custGeom>
              <a:avLst/>
              <a:gdLst>
                <a:gd name="T0" fmla="*/ 0 w 2611"/>
                <a:gd name="T1" fmla="*/ 1521 h 1521"/>
                <a:gd name="T2" fmla="*/ 2611 w 2611"/>
                <a:gd name="T3" fmla="*/ 328 h 1521"/>
                <a:gd name="T4" fmla="*/ 2611 w 2611"/>
                <a:gd name="T5" fmla="*/ 0 h 1521"/>
                <a:gd name="T6" fmla="*/ 0 w 2611"/>
                <a:gd name="T7" fmla="*/ 1194 h 1521"/>
                <a:gd name="T8" fmla="*/ 0 w 2611"/>
                <a:gd name="T9" fmla="*/ 152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1" h="1521">
                  <a:moveTo>
                    <a:pt x="0" y="1521"/>
                  </a:moveTo>
                  <a:lnTo>
                    <a:pt x="2611" y="328"/>
                  </a:lnTo>
                  <a:lnTo>
                    <a:pt x="2611" y="0"/>
                  </a:lnTo>
                  <a:lnTo>
                    <a:pt x="0" y="1194"/>
                  </a:lnTo>
                  <a:lnTo>
                    <a:pt x="0" y="15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010"/>
            <p:cNvSpPr>
              <a:spLocks/>
            </p:cNvSpPr>
            <p:nvPr/>
          </p:nvSpPr>
          <p:spPr bwMode="auto">
            <a:xfrm flipH="1">
              <a:off x="8883366" y="1729960"/>
              <a:ext cx="2715359" cy="1360355"/>
            </a:xfrm>
            <a:custGeom>
              <a:avLst/>
              <a:gdLst>
                <a:gd name="T0" fmla="*/ 2609 w 2609"/>
                <a:gd name="T1" fmla="*/ 1521 h 1521"/>
                <a:gd name="T2" fmla="*/ 0 w 2609"/>
                <a:gd name="T3" fmla="*/ 328 h 1521"/>
                <a:gd name="T4" fmla="*/ 0 w 2609"/>
                <a:gd name="T5" fmla="*/ 0 h 1521"/>
                <a:gd name="T6" fmla="*/ 2609 w 2609"/>
                <a:gd name="T7" fmla="*/ 1194 h 1521"/>
                <a:gd name="T8" fmla="*/ 2609 w 2609"/>
                <a:gd name="T9" fmla="*/ 152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9" h="1521">
                  <a:moveTo>
                    <a:pt x="2609" y="152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2609" y="1194"/>
                  </a:lnTo>
                  <a:lnTo>
                    <a:pt x="2609" y="1521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011"/>
            <p:cNvSpPr>
              <a:spLocks/>
            </p:cNvSpPr>
            <p:nvPr/>
          </p:nvSpPr>
          <p:spPr bwMode="auto">
            <a:xfrm flipH="1">
              <a:off x="8883366" y="1729960"/>
              <a:ext cx="2715359" cy="1360355"/>
            </a:xfrm>
            <a:custGeom>
              <a:avLst/>
              <a:gdLst>
                <a:gd name="T0" fmla="*/ 2609 w 2609"/>
                <a:gd name="T1" fmla="*/ 1521 h 1521"/>
                <a:gd name="T2" fmla="*/ 0 w 2609"/>
                <a:gd name="T3" fmla="*/ 328 h 1521"/>
                <a:gd name="T4" fmla="*/ 0 w 2609"/>
                <a:gd name="T5" fmla="*/ 0 h 1521"/>
                <a:gd name="T6" fmla="*/ 2609 w 2609"/>
                <a:gd name="T7" fmla="*/ 1194 h 1521"/>
                <a:gd name="T8" fmla="*/ 2609 w 2609"/>
                <a:gd name="T9" fmla="*/ 1521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9" h="1521">
                  <a:moveTo>
                    <a:pt x="2609" y="1521"/>
                  </a:moveTo>
                  <a:lnTo>
                    <a:pt x="0" y="328"/>
                  </a:lnTo>
                  <a:lnTo>
                    <a:pt x="0" y="0"/>
                  </a:lnTo>
                  <a:lnTo>
                    <a:pt x="2609" y="1194"/>
                  </a:lnTo>
                  <a:lnTo>
                    <a:pt x="2609" y="15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012"/>
            <p:cNvSpPr>
              <a:spLocks/>
            </p:cNvSpPr>
            <p:nvPr/>
          </p:nvSpPr>
          <p:spPr bwMode="auto">
            <a:xfrm flipH="1">
              <a:off x="8134302" y="201120"/>
              <a:ext cx="1292136" cy="1185631"/>
            </a:xfrm>
            <a:custGeom>
              <a:avLst/>
              <a:gdLst>
                <a:gd name="T0" fmla="*/ 1242 w 1242"/>
                <a:gd name="T1" fmla="*/ 1326 h 1326"/>
                <a:gd name="T2" fmla="*/ 0 w 1242"/>
                <a:gd name="T3" fmla="*/ 757 h 1326"/>
                <a:gd name="T4" fmla="*/ 0 w 1242"/>
                <a:gd name="T5" fmla="*/ 0 h 1326"/>
                <a:gd name="T6" fmla="*/ 1242 w 1242"/>
                <a:gd name="T7" fmla="*/ 568 h 1326"/>
                <a:gd name="T8" fmla="*/ 1242 w 1242"/>
                <a:gd name="T9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2" h="1326">
                  <a:moveTo>
                    <a:pt x="1242" y="1326"/>
                  </a:moveTo>
                  <a:lnTo>
                    <a:pt x="0" y="757"/>
                  </a:lnTo>
                  <a:lnTo>
                    <a:pt x="0" y="0"/>
                  </a:lnTo>
                  <a:lnTo>
                    <a:pt x="1242" y="568"/>
                  </a:lnTo>
                  <a:lnTo>
                    <a:pt x="1242" y="1326"/>
                  </a:lnTo>
                  <a:close/>
                </a:path>
              </a:pathLst>
            </a:custGeom>
            <a:solidFill>
              <a:srgbClr val="B9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13"/>
            <p:cNvSpPr>
              <a:spLocks/>
            </p:cNvSpPr>
            <p:nvPr/>
          </p:nvSpPr>
          <p:spPr bwMode="auto">
            <a:xfrm flipH="1">
              <a:off x="8078122" y="687853"/>
              <a:ext cx="56180" cy="698898"/>
            </a:xfrm>
            <a:custGeom>
              <a:avLst/>
              <a:gdLst>
                <a:gd name="T0" fmla="*/ 52 w 52"/>
                <a:gd name="T1" fmla="*/ 0 h 780"/>
                <a:gd name="T2" fmla="*/ 0 w 52"/>
                <a:gd name="T3" fmla="*/ 22 h 780"/>
                <a:gd name="T4" fmla="*/ 0 w 52"/>
                <a:gd name="T5" fmla="*/ 780 h 780"/>
                <a:gd name="T6" fmla="*/ 52 w 52"/>
                <a:gd name="T7" fmla="*/ 757 h 780"/>
                <a:gd name="T8" fmla="*/ 52 w 52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80">
                  <a:moveTo>
                    <a:pt x="52" y="0"/>
                  </a:moveTo>
                  <a:lnTo>
                    <a:pt x="0" y="22"/>
                  </a:lnTo>
                  <a:lnTo>
                    <a:pt x="0" y="780"/>
                  </a:lnTo>
                  <a:lnTo>
                    <a:pt x="52" y="75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014"/>
            <p:cNvSpPr>
              <a:spLocks/>
            </p:cNvSpPr>
            <p:nvPr/>
          </p:nvSpPr>
          <p:spPr bwMode="auto">
            <a:xfrm flipH="1">
              <a:off x="8078122" y="188640"/>
              <a:ext cx="1348316" cy="517933"/>
            </a:xfrm>
            <a:custGeom>
              <a:avLst/>
              <a:gdLst>
                <a:gd name="T0" fmla="*/ 0 w 1294"/>
                <a:gd name="T1" fmla="*/ 14 h 582"/>
                <a:gd name="T2" fmla="*/ 58 w 1294"/>
                <a:gd name="T3" fmla="*/ 0 h 582"/>
                <a:gd name="T4" fmla="*/ 1294 w 1294"/>
                <a:gd name="T5" fmla="*/ 560 h 582"/>
                <a:gd name="T6" fmla="*/ 1242 w 1294"/>
                <a:gd name="T7" fmla="*/ 582 h 582"/>
                <a:gd name="T8" fmla="*/ 0 w 1294"/>
                <a:gd name="T9" fmla="*/ 1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4" h="582">
                  <a:moveTo>
                    <a:pt x="0" y="14"/>
                  </a:moveTo>
                  <a:lnTo>
                    <a:pt x="58" y="0"/>
                  </a:lnTo>
                  <a:lnTo>
                    <a:pt x="1294" y="560"/>
                  </a:lnTo>
                  <a:lnTo>
                    <a:pt x="1242" y="58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15"/>
            <p:cNvSpPr>
              <a:spLocks/>
            </p:cNvSpPr>
            <p:nvPr/>
          </p:nvSpPr>
          <p:spPr bwMode="auto">
            <a:xfrm flipH="1">
              <a:off x="8252904" y="787695"/>
              <a:ext cx="0" cy="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016"/>
            <p:cNvSpPr>
              <a:spLocks/>
            </p:cNvSpPr>
            <p:nvPr/>
          </p:nvSpPr>
          <p:spPr bwMode="auto">
            <a:xfrm flipH="1">
              <a:off x="8184240" y="662892"/>
              <a:ext cx="205993" cy="268327"/>
            </a:xfrm>
            <a:custGeom>
              <a:avLst/>
              <a:gdLst>
                <a:gd name="T0" fmla="*/ 155 w 201"/>
                <a:gd name="T1" fmla="*/ 222 h 307"/>
                <a:gd name="T2" fmla="*/ 106 w 201"/>
                <a:gd name="T3" fmla="*/ 200 h 307"/>
                <a:gd name="T4" fmla="*/ 106 w 201"/>
                <a:gd name="T5" fmla="*/ 197 h 307"/>
                <a:gd name="T6" fmla="*/ 106 w 201"/>
                <a:gd name="T7" fmla="*/ 132 h 307"/>
                <a:gd name="T8" fmla="*/ 104 w 201"/>
                <a:gd name="T9" fmla="*/ 129 h 307"/>
                <a:gd name="T10" fmla="*/ 60 w 201"/>
                <a:gd name="T11" fmla="*/ 108 h 307"/>
                <a:gd name="T12" fmla="*/ 58 w 201"/>
                <a:gd name="T13" fmla="*/ 107 h 307"/>
                <a:gd name="T14" fmla="*/ 58 w 201"/>
                <a:gd name="T15" fmla="*/ 104 h 307"/>
                <a:gd name="T16" fmla="*/ 58 w 201"/>
                <a:gd name="T17" fmla="*/ 46 h 307"/>
                <a:gd name="T18" fmla="*/ 55 w 201"/>
                <a:gd name="T19" fmla="*/ 42 h 307"/>
                <a:gd name="T20" fmla="*/ 2 w 201"/>
                <a:gd name="T21" fmla="*/ 18 h 307"/>
                <a:gd name="T22" fmla="*/ 0 w 201"/>
                <a:gd name="T23" fmla="*/ 17 h 307"/>
                <a:gd name="T24" fmla="*/ 0 w 201"/>
                <a:gd name="T25" fmla="*/ 0 h 307"/>
                <a:gd name="T26" fmla="*/ 3 w 201"/>
                <a:gd name="T27" fmla="*/ 1 h 307"/>
                <a:gd name="T28" fmla="*/ 69 w 201"/>
                <a:gd name="T29" fmla="*/ 31 h 307"/>
                <a:gd name="T30" fmla="*/ 71 w 201"/>
                <a:gd name="T31" fmla="*/ 35 h 307"/>
                <a:gd name="T32" fmla="*/ 71 w 201"/>
                <a:gd name="T33" fmla="*/ 93 h 307"/>
                <a:gd name="T34" fmla="*/ 71 w 201"/>
                <a:gd name="T35" fmla="*/ 95 h 307"/>
                <a:gd name="T36" fmla="*/ 119 w 201"/>
                <a:gd name="T37" fmla="*/ 118 h 307"/>
                <a:gd name="T38" fmla="*/ 119 w 201"/>
                <a:gd name="T39" fmla="*/ 120 h 307"/>
                <a:gd name="T40" fmla="*/ 119 w 201"/>
                <a:gd name="T41" fmla="*/ 186 h 307"/>
                <a:gd name="T42" fmla="*/ 119 w 201"/>
                <a:gd name="T43" fmla="*/ 188 h 307"/>
                <a:gd name="T44" fmla="*/ 122 w 201"/>
                <a:gd name="T45" fmla="*/ 189 h 307"/>
                <a:gd name="T46" fmla="*/ 166 w 201"/>
                <a:gd name="T47" fmla="*/ 210 h 307"/>
                <a:gd name="T48" fmla="*/ 169 w 201"/>
                <a:gd name="T49" fmla="*/ 214 h 307"/>
                <a:gd name="T50" fmla="*/ 169 w 201"/>
                <a:gd name="T51" fmla="*/ 271 h 307"/>
                <a:gd name="T52" fmla="*/ 170 w 201"/>
                <a:gd name="T53" fmla="*/ 274 h 307"/>
                <a:gd name="T54" fmla="*/ 171 w 201"/>
                <a:gd name="T55" fmla="*/ 275 h 307"/>
                <a:gd name="T56" fmla="*/ 199 w 201"/>
                <a:gd name="T57" fmla="*/ 288 h 307"/>
                <a:gd name="T58" fmla="*/ 201 w 201"/>
                <a:gd name="T59" fmla="*/ 307 h 307"/>
                <a:gd name="T60" fmla="*/ 155 w 201"/>
                <a:gd name="T61" fmla="*/ 286 h 307"/>
                <a:gd name="T62" fmla="*/ 155 w 201"/>
                <a:gd name="T63" fmla="*/ 22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307">
                  <a:moveTo>
                    <a:pt x="155" y="222"/>
                  </a:moveTo>
                  <a:lnTo>
                    <a:pt x="155" y="222"/>
                  </a:lnTo>
                  <a:lnTo>
                    <a:pt x="106" y="200"/>
                  </a:lnTo>
                  <a:lnTo>
                    <a:pt x="106" y="200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05" y="130"/>
                  </a:lnTo>
                  <a:lnTo>
                    <a:pt x="104" y="129"/>
                  </a:lnTo>
                  <a:lnTo>
                    <a:pt x="104" y="129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58" y="107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7" y="43"/>
                  </a:lnTo>
                  <a:lnTo>
                    <a:pt x="55" y="42"/>
                  </a:lnTo>
                  <a:lnTo>
                    <a:pt x="55" y="4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70" y="32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9" y="120"/>
                  </a:lnTo>
                  <a:lnTo>
                    <a:pt x="119" y="120"/>
                  </a:lnTo>
                  <a:lnTo>
                    <a:pt x="119" y="186"/>
                  </a:lnTo>
                  <a:lnTo>
                    <a:pt x="119" y="186"/>
                  </a:lnTo>
                  <a:lnTo>
                    <a:pt x="119" y="188"/>
                  </a:lnTo>
                  <a:lnTo>
                    <a:pt x="122" y="189"/>
                  </a:lnTo>
                  <a:lnTo>
                    <a:pt x="122" y="18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9" y="211"/>
                  </a:lnTo>
                  <a:lnTo>
                    <a:pt x="169" y="214"/>
                  </a:lnTo>
                  <a:lnTo>
                    <a:pt x="169" y="214"/>
                  </a:lnTo>
                  <a:lnTo>
                    <a:pt x="169" y="271"/>
                  </a:lnTo>
                  <a:lnTo>
                    <a:pt x="169" y="271"/>
                  </a:lnTo>
                  <a:lnTo>
                    <a:pt x="170" y="274"/>
                  </a:lnTo>
                  <a:lnTo>
                    <a:pt x="171" y="275"/>
                  </a:lnTo>
                  <a:lnTo>
                    <a:pt x="171" y="275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1" y="288"/>
                  </a:lnTo>
                  <a:lnTo>
                    <a:pt x="201" y="307"/>
                  </a:lnTo>
                  <a:lnTo>
                    <a:pt x="201" y="307"/>
                  </a:lnTo>
                  <a:lnTo>
                    <a:pt x="155" y="286"/>
                  </a:lnTo>
                  <a:lnTo>
                    <a:pt x="155" y="286"/>
                  </a:lnTo>
                  <a:lnTo>
                    <a:pt x="155" y="222"/>
                  </a:lnTo>
                  <a:lnTo>
                    <a:pt x="155" y="222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17"/>
            <p:cNvSpPr>
              <a:spLocks/>
            </p:cNvSpPr>
            <p:nvPr/>
          </p:nvSpPr>
          <p:spPr bwMode="auto">
            <a:xfrm flipH="1">
              <a:off x="8215451" y="737774"/>
              <a:ext cx="49938" cy="68642"/>
            </a:xfrm>
            <a:custGeom>
              <a:avLst/>
              <a:gdLst>
                <a:gd name="T0" fmla="*/ 47 w 48"/>
                <a:gd name="T1" fmla="*/ 80 h 81"/>
                <a:gd name="T2" fmla="*/ 47 w 48"/>
                <a:gd name="T3" fmla="*/ 80 h 81"/>
                <a:gd name="T4" fmla="*/ 11 w 48"/>
                <a:gd name="T5" fmla="*/ 59 h 81"/>
                <a:gd name="T6" fmla="*/ 11 w 48"/>
                <a:gd name="T7" fmla="*/ 59 h 81"/>
                <a:gd name="T8" fmla="*/ 10 w 48"/>
                <a:gd name="T9" fmla="*/ 56 h 81"/>
                <a:gd name="T10" fmla="*/ 10 w 48"/>
                <a:gd name="T11" fmla="*/ 56 h 81"/>
                <a:gd name="T12" fmla="*/ 10 w 48"/>
                <a:gd name="T13" fmla="*/ 55 h 81"/>
                <a:gd name="T14" fmla="*/ 10 w 48"/>
                <a:gd name="T15" fmla="*/ 55 h 81"/>
                <a:gd name="T16" fmla="*/ 11 w 48"/>
                <a:gd name="T17" fmla="*/ 55 h 81"/>
                <a:gd name="T18" fmla="*/ 11 w 48"/>
                <a:gd name="T19" fmla="*/ 54 h 81"/>
                <a:gd name="T20" fmla="*/ 11 w 48"/>
                <a:gd name="T21" fmla="*/ 54 h 81"/>
                <a:gd name="T22" fmla="*/ 22 w 48"/>
                <a:gd name="T23" fmla="*/ 53 h 81"/>
                <a:gd name="T24" fmla="*/ 22 w 48"/>
                <a:gd name="T25" fmla="*/ 53 h 81"/>
                <a:gd name="T26" fmla="*/ 24 w 48"/>
                <a:gd name="T27" fmla="*/ 53 h 81"/>
                <a:gd name="T28" fmla="*/ 24 w 48"/>
                <a:gd name="T29" fmla="*/ 52 h 81"/>
                <a:gd name="T30" fmla="*/ 24 w 48"/>
                <a:gd name="T31" fmla="*/ 52 h 81"/>
                <a:gd name="T32" fmla="*/ 23 w 48"/>
                <a:gd name="T33" fmla="*/ 49 h 81"/>
                <a:gd name="T34" fmla="*/ 23 w 48"/>
                <a:gd name="T35" fmla="*/ 49 h 81"/>
                <a:gd name="T36" fmla="*/ 1 w 48"/>
                <a:gd name="T37" fmla="*/ 11 h 81"/>
                <a:gd name="T38" fmla="*/ 1 w 48"/>
                <a:gd name="T39" fmla="*/ 11 h 81"/>
                <a:gd name="T40" fmla="*/ 0 w 48"/>
                <a:gd name="T41" fmla="*/ 9 h 81"/>
                <a:gd name="T42" fmla="*/ 1 w 48"/>
                <a:gd name="T43" fmla="*/ 7 h 81"/>
                <a:gd name="T44" fmla="*/ 1 w 48"/>
                <a:gd name="T45" fmla="*/ 7 h 81"/>
                <a:gd name="T46" fmla="*/ 8 w 48"/>
                <a:gd name="T47" fmla="*/ 1 h 81"/>
                <a:gd name="T48" fmla="*/ 8 w 48"/>
                <a:gd name="T49" fmla="*/ 1 h 81"/>
                <a:gd name="T50" fmla="*/ 9 w 48"/>
                <a:gd name="T51" fmla="*/ 0 h 81"/>
                <a:gd name="T52" fmla="*/ 10 w 48"/>
                <a:gd name="T53" fmla="*/ 0 h 81"/>
                <a:gd name="T54" fmla="*/ 12 w 48"/>
                <a:gd name="T55" fmla="*/ 2 h 81"/>
                <a:gd name="T56" fmla="*/ 12 w 48"/>
                <a:gd name="T57" fmla="*/ 2 h 81"/>
                <a:gd name="T58" fmla="*/ 33 w 48"/>
                <a:gd name="T59" fmla="*/ 41 h 81"/>
                <a:gd name="T60" fmla="*/ 33 w 48"/>
                <a:gd name="T61" fmla="*/ 41 h 81"/>
                <a:gd name="T62" fmla="*/ 34 w 48"/>
                <a:gd name="T63" fmla="*/ 45 h 81"/>
                <a:gd name="T64" fmla="*/ 34 w 48"/>
                <a:gd name="T65" fmla="*/ 45 h 81"/>
                <a:gd name="T66" fmla="*/ 36 w 48"/>
                <a:gd name="T67" fmla="*/ 42 h 81"/>
                <a:gd name="T68" fmla="*/ 36 w 48"/>
                <a:gd name="T69" fmla="*/ 42 h 81"/>
                <a:gd name="T70" fmla="*/ 41 w 48"/>
                <a:gd name="T71" fmla="*/ 28 h 81"/>
                <a:gd name="T72" fmla="*/ 41 w 48"/>
                <a:gd name="T73" fmla="*/ 28 h 81"/>
                <a:gd name="T74" fmla="*/ 42 w 48"/>
                <a:gd name="T75" fmla="*/ 27 h 81"/>
                <a:gd name="T76" fmla="*/ 42 w 48"/>
                <a:gd name="T77" fmla="*/ 27 h 81"/>
                <a:gd name="T78" fmla="*/ 43 w 48"/>
                <a:gd name="T79" fmla="*/ 31 h 81"/>
                <a:gd name="T80" fmla="*/ 43 w 48"/>
                <a:gd name="T81" fmla="*/ 31 h 81"/>
                <a:gd name="T82" fmla="*/ 46 w 48"/>
                <a:gd name="T83" fmla="*/ 46 h 81"/>
                <a:gd name="T84" fmla="*/ 46 w 48"/>
                <a:gd name="T85" fmla="*/ 46 h 81"/>
                <a:gd name="T86" fmla="*/ 48 w 48"/>
                <a:gd name="T87" fmla="*/ 79 h 81"/>
                <a:gd name="T88" fmla="*/ 48 w 48"/>
                <a:gd name="T89" fmla="*/ 79 h 81"/>
                <a:gd name="T90" fmla="*/ 48 w 48"/>
                <a:gd name="T91" fmla="*/ 81 h 81"/>
                <a:gd name="T92" fmla="*/ 47 w 48"/>
                <a:gd name="T93" fmla="*/ 80 h 81"/>
                <a:gd name="T94" fmla="*/ 47 w 48"/>
                <a:gd name="T95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" h="81">
                  <a:moveTo>
                    <a:pt x="47" y="80"/>
                  </a:moveTo>
                  <a:lnTo>
                    <a:pt x="47" y="8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4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8" y="81"/>
                  </a:lnTo>
                  <a:lnTo>
                    <a:pt x="47" y="80"/>
                  </a:lnTo>
                  <a:lnTo>
                    <a:pt x="47" y="80"/>
                  </a:lnTo>
                  <a:close/>
                </a:path>
              </a:pathLst>
            </a:custGeom>
            <a:solidFill>
              <a:srgbClr val="075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7" name="Picture 10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702343" y="906258"/>
              <a:ext cx="1067417" cy="42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" name="Freeform 1019"/>
            <p:cNvSpPr>
              <a:spLocks/>
            </p:cNvSpPr>
            <p:nvPr/>
          </p:nvSpPr>
          <p:spPr bwMode="auto">
            <a:xfrm flipH="1">
              <a:off x="9014453" y="1243227"/>
              <a:ext cx="49938" cy="68642"/>
            </a:xfrm>
            <a:custGeom>
              <a:avLst/>
              <a:gdLst>
                <a:gd name="T0" fmla="*/ 53 w 53"/>
                <a:gd name="T1" fmla="*/ 0 h 76"/>
                <a:gd name="T2" fmla="*/ 53 w 53"/>
                <a:gd name="T3" fmla="*/ 63 h 76"/>
                <a:gd name="T4" fmla="*/ 53 w 53"/>
                <a:gd name="T5" fmla="*/ 63 h 76"/>
                <a:gd name="T6" fmla="*/ 52 w 53"/>
                <a:gd name="T7" fmla="*/ 66 h 76"/>
                <a:gd name="T8" fmla="*/ 51 w 53"/>
                <a:gd name="T9" fmla="*/ 68 h 76"/>
                <a:gd name="T10" fmla="*/ 48 w 53"/>
                <a:gd name="T11" fmla="*/ 70 h 76"/>
                <a:gd name="T12" fmla="*/ 45 w 53"/>
                <a:gd name="T13" fmla="*/ 72 h 76"/>
                <a:gd name="T14" fmla="*/ 36 w 53"/>
                <a:gd name="T15" fmla="*/ 75 h 76"/>
                <a:gd name="T16" fmla="*/ 26 w 53"/>
                <a:gd name="T17" fmla="*/ 76 h 76"/>
                <a:gd name="T18" fmla="*/ 26 w 53"/>
                <a:gd name="T19" fmla="*/ 76 h 76"/>
                <a:gd name="T20" fmla="*/ 16 w 53"/>
                <a:gd name="T21" fmla="*/ 75 h 76"/>
                <a:gd name="T22" fmla="*/ 8 w 53"/>
                <a:gd name="T23" fmla="*/ 72 h 76"/>
                <a:gd name="T24" fmla="*/ 5 w 53"/>
                <a:gd name="T25" fmla="*/ 70 h 76"/>
                <a:gd name="T26" fmla="*/ 2 w 53"/>
                <a:gd name="T27" fmla="*/ 68 h 76"/>
                <a:gd name="T28" fmla="*/ 0 w 53"/>
                <a:gd name="T29" fmla="*/ 66 h 76"/>
                <a:gd name="T30" fmla="*/ 0 w 53"/>
                <a:gd name="T31" fmla="*/ 63 h 76"/>
                <a:gd name="T32" fmla="*/ 0 w 53"/>
                <a:gd name="T33" fmla="*/ 0 h 76"/>
                <a:gd name="T34" fmla="*/ 0 w 53"/>
                <a:gd name="T35" fmla="*/ 0 h 76"/>
                <a:gd name="T36" fmla="*/ 6 w 53"/>
                <a:gd name="T37" fmla="*/ 2 h 76"/>
                <a:gd name="T38" fmla="*/ 12 w 53"/>
                <a:gd name="T39" fmla="*/ 5 h 76"/>
                <a:gd name="T40" fmla="*/ 19 w 53"/>
                <a:gd name="T41" fmla="*/ 6 h 76"/>
                <a:gd name="T42" fmla="*/ 26 w 53"/>
                <a:gd name="T43" fmla="*/ 6 h 76"/>
                <a:gd name="T44" fmla="*/ 33 w 53"/>
                <a:gd name="T45" fmla="*/ 6 h 76"/>
                <a:gd name="T46" fmla="*/ 39 w 53"/>
                <a:gd name="T47" fmla="*/ 5 h 76"/>
                <a:gd name="T48" fmla="*/ 46 w 53"/>
                <a:gd name="T49" fmla="*/ 4 h 76"/>
                <a:gd name="T50" fmla="*/ 53 w 53"/>
                <a:gd name="T51" fmla="*/ 0 h 76"/>
                <a:gd name="T52" fmla="*/ 53 w 53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76">
                  <a:moveTo>
                    <a:pt x="53" y="0"/>
                  </a:moveTo>
                  <a:lnTo>
                    <a:pt x="53" y="63"/>
                  </a:lnTo>
                  <a:lnTo>
                    <a:pt x="53" y="63"/>
                  </a:lnTo>
                  <a:lnTo>
                    <a:pt x="52" y="66"/>
                  </a:lnTo>
                  <a:lnTo>
                    <a:pt x="51" y="68"/>
                  </a:lnTo>
                  <a:lnTo>
                    <a:pt x="48" y="70"/>
                  </a:lnTo>
                  <a:lnTo>
                    <a:pt x="45" y="72"/>
                  </a:lnTo>
                  <a:lnTo>
                    <a:pt x="36" y="75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16" y="75"/>
                  </a:lnTo>
                  <a:lnTo>
                    <a:pt x="8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2" y="5"/>
                  </a:lnTo>
                  <a:lnTo>
                    <a:pt x="19" y="6"/>
                  </a:lnTo>
                  <a:lnTo>
                    <a:pt x="26" y="6"/>
                  </a:lnTo>
                  <a:lnTo>
                    <a:pt x="33" y="6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27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020"/>
            <p:cNvSpPr>
              <a:spLocks/>
            </p:cNvSpPr>
            <p:nvPr/>
          </p:nvSpPr>
          <p:spPr bwMode="auto">
            <a:xfrm flipH="1">
              <a:off x="8746038" y="1143385"/>
              <a:ext cx="56180" cy="62402"/>
            </a:xfrm>
            <a:custGeom>
              <a:avLst/>
              <a:gdLst>
                <a:gd name="T0" fmla="*/ 52 w 52"/>
                <a:gd name="T1" fmla="*/ 0 h 67"/>
                <a:gd name="T2" fmla="*/ 52 w 52"/>
                <a:gd name="T3" fmla="*/ 55 h 67"/>
                <a:gd name="T4" fmla="*/ 52 w 52"/>
                <a:gd name="T5" fmla="*/ 55 h 67"/>
                <a:gd name="T6" fmla="*/ 52 w 52"/>
                <a:gd name="T7" fmla="*/ 57 h 67"/>
                <a:gd name="T8" fmla="*/ 50 w 52"/>
                <a:gd name="T9" fmla="*/ 61 h 67"/>
                <a:gd name="T10" fmla="*/ 47 w 52"/>
                <a:gd name="T11" fmla="*/ 62 h 67"/>
                <a:gd name="T12" fmla="*/ 45 w 52"/>
                <a:gd name="T13" fmla="*/ 64 h 67"/>
                <a:gd name="T14" fmla="*/ 36 w 52"/>
                <a:gd name="T15" fmla="*/ 66 h 67"/>
                <a:gd name="T16" fmla="*/ 26 w 52"/>
                <a:gd name="T17" fmla="*/ 67 h 67"/>
                <a:gd name="T18" fmla="*/ 26 w 52"/>
                <a:gd name="T19" fmla="*/ 67 h 67"/>
                <a:gd name="T20" fmla="*/ 16 w 52"/>
                <a:gd name="T21" fmla="*/ 66 h 67"/>
                <a:gd name="T22" fmla="*/ 7 w 52"/>
                <a:gd name="T23" fmla="*/ 64 h 67"/>
                <a:gd name="T24" fmla="*/ 4 w 52"/>
                <a:gd name="T25" fmla="*/ 62 h 67"/>
                <a:gd name="T26" fmla="*/ 1 w 52"/>
                <a:gd name="T27" fmla="*/ 61 h 67"/>
                <a:gd name="T28" fmla="*/ 0 w 52"/>
                <a:gd name="T29" fmla="*/ 57 h 67"/>
                <a:gd name="T30" fmla="*/ 0 w 52"/>
                <a:gd name="T31" fmla="*/ 55 h 67"/>
                <a:gd name="T32" fmla="*/ 0 w 52"/>
                <a:gd name="T33" fmla="*/ 12 h 67"/>
                <a:gd name="T34" fmla="*/ 0 w 52"/>
                <a:gd name="T35" fmla="*/ 12 h 67"/>
                <a:gd name="T36" fmla="*/ 6 w 52"/>
                <a:gd name="T37" fmla="*/ 13 h 67"/>
                <a:gd name="T38" fmla="*/ 12 w 52"/>
                <a:gd name="T39" fmla="*/ 13 h 67"/>
                <a:gd name="T40" fmla="*/ 20 w 52"/>
                <a:gd name="T41" fmla="*/ 13 h 67"/>
                <a:gd name="T42" fmla="*/ 27 w 52"/>
                <a:gd name="T43" fmla="*/ 12 h 67"/>
                <a:gd name="T44" fmla="*/ 34 w 52"/>
                <a:gd name="T45" fmla="*/ 10 h 67"/>
                <a:gd name="T46" fmla="*/ 40 w 52"/>
                <a:gd name="T47" fmla="*/ 8 h 67"/>
                <a:gd name="T48" fmla="*/ 46 w 52"/>
                <a:gd name="T49" fmla="*/ 5 h 67"/>
                <a:gd name="T50" fmla="*/ 52 w 52"/>
                <a:gd name="T51" fmla="*/ 0 h 67"/>
                <a:gd name="T52" fmla="*/ 52 w 52"/>
                <a:gd name="T5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67">
                  <a:moveTo>
                    <a:pt x="52" y="0"/>
                  </a:moveTo>
                  <a:lnTo>
                    <a:pt x="52" y="55"/>
                  </a:lnTo>
                  <a:lnTo>
                    <a:pt x="52" y="55"/>
                  </a:lnTo>
                  <a:lnTo>
                    <a:pt x="52" y="57"/>
                  </a:lnTo>
                  <a:lnTo>
                    <a:pt x="50" y="61"/>
                  </a:lnTo>
                  <a:lnTo>
                    <a:pt x="47" y="62"/>
                  </a:lnTo>
                  <a:lnTo>
                    <a:pt x="45" y="64"/>
                  </a:lnTo>
                  <a:lnTo>
                    <a:pt x="36" y="66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16" y="66"/>
                  </a:lnTo>
                  <a:lnTo>
                    <a:pt x="7" y="64"/>
                  </a:lnTo>
                  <a:lnTo>
                    <a:pt x="4" y="62"/>
                  </a:lnTo>
                  <a:lnTo>
                    <a:pt x="1" y="61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3"/>
                  </a:lnTo>
                  <a:lnTo>
                    <a:pt x="12" y="13"/>
                  </a:lnTo>
                  <a:lnTo>
                    <a:pt x="20" y="13"/>
                  </a:lnTo>
                  <a:lnTo>
                    <a:pt x="27" y="12"/>
                  </a:lnTo>
                  <a:lnTo>
                    <a:pt x="34" y="10"/>
                  </a:lnTo>
                  <a:lnTo>
                    <a:pt x="40" y="8"/>
                  </a:lnTo>
                  <a:lnTo>
                    <a:pt x="46" y="5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27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021"/>
            <p:cNvSpPr>
              <a:spLocks/>
            </p:cNvSpPr>
            <p:nvPr/>
          </p:nvSpPr>
          <p:spPr bwMode="auto">
            <a:xfrm flipH="1">
              <a:off x="9676126" y="1012341"/>
              <a:ext cx="49938" cy="37441"/>
            </a:xfrm>
            <a:custGeom>
              <a:avLst/>
              <a:gdLst>
                <a:gd name="T0" fmla="*/ 43 w 53"/>
                <a:gd name="T1" fmla="*/ 6 h 42"/>
                <a:gd name="T2" fmla="*/ 43 w 53"/>
                <a:gd name="T3" fmla="*/ 6 h 42"/>
                <a:gd name="T4" fmla="*/ 53 w 53"/>
                <a:gd name="T5" fmla="*/ 1 h 42"/>
                <a:gd name="T6" fmla="*/ 53 w 53"/>
                <a:gd name="T7" fmla="*/ 30 h 42"/>
                <a:gd name="T8" fmla="*/ 53 w 53"/>
                <a:gd name="T9" fmla="*/ 30 h 42"/>
                <a:gd name="T10" fmla="*/ 53 w 53"/>
                <a:gd name="T11" fmla="*/ 33 h 42"/>
                <a:gd name="T12" fmla="*/ 51 w 53"/>
                <a:gd name="T13" fmla="*/ 35 h 42"/>
                <a:gd name="T14" fmla="*/ 48 w 53"/>
                <a:gd name="T15" fmla="*/ 37 h 42"/>
                <a:gd name="T16" fmla="*/ 45 w 53"/>
                <a:gd name="T17" fmla="*/ 39 h 42"/>
                <a:gd name="T18" fmla="*/ 37 w 53"/>
                <a:gd name="T19" fmla="*/ 41 h 42"/>
                <a:gd name="T20" fmla="*/ 27 w 53"/>
                <a:gd name="T21" fmla="*/ 42 h 42"/>
                <a:gd name="T22" fmla="*/ 27 w 53"/>
                <a:gd name="T23" fmla="*/ 42 h 42"/>
                <a:gd name="T24" fmla="*/ 17 w 53"/>
                <a:gd name="T25" fmla="*/ 41 h 42"/>
                <a:gd name="T26" fmla="*/ 8 w 53"/>
                <a:gd name="T27" fmla="*/ 39 h 42"/>
                <a:gd name="T28" fmla="*/ 5 w 53"/>
                <a:gd name="T29" fmla="*/ 37 h 42"/>
                <a:gd name="T30" fmla="*/ 2 w 53"/>
                <a:gd name="T31" fmla="*/ 35 h 42"/>
                <a:gd name="T32" fmla="*/ 1 w 53"/>
                <a:gd name="T33" fmla="*/ 33 h 42"/>
                <a:gd name="T34" fmla="*/ 0 w 53"/>
                <a:gd name="T35" fmla="*/ 30 h 42"/>
                <a:gd name="T36" fmla="*/ 0 w 53"/>
                <a:gd name="T37" fmla="*/ 0 h 42"/>
                <a:gd name="T38" fmla="*/ 0 w 53"/>
                <a:gd name="T39" fmla="*/ 0 h 42"/>
                <a:gd name="T40" fmla="*/ 10 w 53"/>
                <a:gd name="T41" fmla="*/ 4 h 42"/>
                <a:gd name="T42" fmla="*/ 21 w 53"/>
                <a:gd name="T43" fmla="*/ 7 h 42"/>
                <a:gd name="T44" fmla="*/ 33 w 53"/>
                <a:gd name="T45" fmla="*/ 7 h 42"/>
                <a:gd name="T46" fmla="*/ 43 w 53"/>
                <a:gd name="T47" fmla="*/ 6 h 42"/>
                <a:gd name="T48" fmla="*/ 43 w 53"/>
                <a:gd name="T4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42">
                  <a:moveTo>
                    <a:pt x="43" y="6"/>
                  </a:moveTo>
                  <a:lnTo>
                    <a:pt x="43" y="6"/>
                  </a:lnTo>
                  <a:lnTo>
                    <a:pt x="53" y="1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1" y="35"/>
                  </a:lnTo>
                  <a:lnTo>
                    <a:pt x="48" y="37"/>
                  </a:lnTo>
                  <a:lnTo>
                    <a:pt x="45" y="39"/>
                  </a:lnTo>
                  <a:lnTo>
                    <a:pt x="37" y="41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17" y="41"/>
                  </a:lnTo>
                  <a:lnTo>
                    <a:pt x="8" y="39"/>
                  </a:lnTo>
                  <a:lnTo>
                    <a:pt x="5" y="37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1" y="7"/>
                  </a:lnTo>
                  <a:lnTo>
                    <a:pt x="33" y="7"/>
                  </a:lnTo>
                  <a:lnTo>
                    <a:pt x="43" y="6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C27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022"/>
            <p:cNvSpPr>
              <a:spLocks/>
            </p:cNvSpPr>
            <p:nvPr/>
          </p:nvSpPr>
          <p:spPr bwMode="auto">
            <a:xfrm flipH="1">
              <a:off x="8708585" y="407046"/>
              <a:ext cx="1054932" cy="418091"/>
            </a:xfrm>
            <a:custGeom>
              <a:avLst/>
              <a:gdLst>
                <a:gd name="T0" fmla="*/ 321 w 1020"/>
                <a:gd name="T1" fmla="*/ 0 h 467"/>
                <a:gd name="T2" fmla="*/ 0 w 1020"/>
                <a:gd name="T3" fmla="*/ 146 h 467"/>
                <a:gd name="T4" fmla="*/ 699 w 1020"/>
                <a:gd name="T5" fmla="*/ 467 h 467"/>
                <a:gd name="T6" fmla="*/ 1020 w 1020"/>
                <a:gd name="T7" fmla="*/ 320 h 467"/>
                <a:gd name="T8" fmla="*/ 321 w 1020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0" h="467">
                  <a:moveTo>
                    <a:pt x="321" y="0"/>
                  </a:moveTo>
                  <a:lnTo>
                    <a:pt x="0" y="146"/>
                  </a:lnTo>
                  <a:lnTo>
                    <a:pt x="699" y="467"/>
                  </a:lnTo>
                  <a:lnTo>
                    <a:pt x="1020" y="32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023"/>
            <p:cNvSpPr>
              <a:spLocks/>
            </p:cNvSpPr>
            <p:nvPr/>
          </p:nvSpPr>
          <p:spPr bwMode="auto">
            <a:xfrm flipH="1">
              <a:off x="9039422" y="538089"/>
              <a:ext cx="724096" cy="748819"/>
            </a:xfrm>
            <a:custGeom>
              <a:avLst/>
              <a:gdLst>
                <a:gd name="T0" fmla="*/ 699 w 699"/>
                <a:gd name="T1" fmla="*/ 839 h 839"/>
                <a:gd name="T2" fmla="*/ 0 w 699"/>
                <a:gd name="T3" fmla="*/ 519 h 839"/>
                <a:gd name="T4" fmla="*/ 0 w 699"/>
                <a:gd name="T5" fmla="*/ 0 h 839"/>
                <a:gd name="T6" fmla="*/ 699 w 699"/>
                <a:gd name="T7" fmla="*/ 321 h 839"/>
                <a:gd name="T8" fmla="*/ 699 w 699"/>
                <a:gd name="T9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9" h="839">
                  <a:moveTo>
                    <a:pt x="699" y="839"/>
                  </a:moveTo>
                  <a:lnTo>
                    <a:pt x="0" y="519"/>
                  </a:lnTo>
                  <a:lnTo>
                    <a:pt x="0" y="0"/>
                  </a:lnTo>
                  <a:lnTo>
                    <a:pt x="699" y="321"/>
                  </a:lnTo>
                  <a:lnTo>
                    <a:pt x="699" y="839"/>
                  </a:lnTo>
                  <a:close/>
                </a:path>
              </a:pathLst>
            </a:custGeom>
            <a:solidFill>
              <a:srgbClr val="D95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024"/>
            <p:cNvSpPr>
              <a:spLocks/>
            </p:cNvSpPr>
            <p:nvPr/>
          </p:nvSpPr>
          <p:spPr bwMode="auto">
            <a:xfrm flipH="1">
              <a:off x="8708585" y="694093"/>
              <a:ext cx="330837" cy="592815"/>
            </a:xfrm>
            <a:custGeom>
              <a:avLst/>
              <a:gdLst>
                <a:gd name="T0" fmla="*/ 0 w 321"/>
                <a:gd name="T1" fmla="*/ 665 h 665"/>
                <a:gd name="T2" fmla="*/ 321 w 321"/>
                <a:gd name="T3" fmla="*/ 519 h 665"/>
                <a:gd name="T4" fmla="*/ 321 w 321"/>
                <a:gd name="T5" fmla="*/ 0 h 665"/>
                <a:gd name="T6" fmla="*/ 0 w 321"/>
                <a:gd name="T7" fmla="*/ 147 h 665"/>
                <a:gd name="T8" fmla="*/ 0 w 32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665">
                  <a:moveTo>
                    <a:pt x="0" y="665"/>
                  </a:moveTo>
                  <a:lnTo>
                    <a:pt x="321" y="519"/>
                  </a:lnTo>
                  <a:lnTo>
                    <a:pt x="321" y="0"/>
                  </a:lnTo>
                  <a:lnTo>
                    <a:pt x="0" y="147"/>
                  </a:lnTo>
                  <a:lnTo>
                    <a:pt x="0" y="665"/>
                  </a:lnTo>
                  <a:close/>
                </a:path>
              </a:pathLst>
            </a:custGeom>
            <a:solidFill>
              <a:srgbClr val="E46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025"/>
            <p:cNvSpPr>
              <a:spLocks/>
            </p:cNvSpPr>
            <p:nvPr/>
          </p:nvSpPr>
          <p:spPr bwMode="auto">
            <a:xfrm flipH="1">
              <a:off x="9070633" y="588010"/>
              <a:ext cx="661674" cy="361929"/>
            </a:xfrm>
            <a:custGeom>
              <a:avLst/>
              <a:gdLst>
                <a:gd name="T0" fmla="*/ 635 w 635"/>
                <a:gd name="T1" fmla="*/ 409 h 409"/>
                <a:gd name="T2" fmla="*/ 0 w 635"/>
                <a:gd name="T3" fmla="*/ 118 h 409"/>
                <a:gd name="T4" fmla="*/ 0 w 635"/>
                <a:gd name="T5" fmla="*/ 0 h 409"/>
                <a:gd name="T6" fmla="*/ 635 w 635"/>
                <a:gd name="T7" fmla="*/ 292 h 409"/>
                <a:gd name="T8" fmla="*/ 635 w 635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409">
                  <a:moveTo>
                    <a:pt x="635" y="409"/>
                  </a:moveTo>
                  <a:lnTo>
                    <a:pt x="0" y="118"/>
                  </a:lnTo>
                  <a:lnTo>
                    <a:pt x="0" y="0"/>
                  </a:lnTo>
                  <a:lnTo>
                    <a:pt x="635" y="292"/>
                  </a:lnTo>
                  <a:lnTo>
                    <a:pt x="635" y="409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026"/>
            <p:cNvSpPr>
              <a:spLocks noEditPoints="1"/>
            </p:cNvSpPr>
            <p:nvPr/>
          </p:nvSpPr>
          <p:spPr bwMode="auto">
            <a:xfrm flipH="1">
              <a:off x="9070633" y="731534"/>
              <a:ext cx="661674" cy="511693"/>
            </a:xfrm>
            <a:custGeom>
              <a:avLst/>
              <a:gdLst>
                <a:gd name="T0" fmla="*/ 4 w 635"/>
                <a:gd name="T1" fmla="*/ 8 h 571"/>
                <a:gd name="T2" fmla="*/ 4 w 635"/>
                <a:gd name="T3" fmla="*/ 276 h 571"/>
                <a:gd name="T4" fmla="*/ 629 w 635"/>
                <a:gd name="T5" fmla="*/ 563 h 571"/>
                <a:gd name="T6" fmla="*/ 629 w 635"/>
                <a:gd name="T7" fmla="*/ 295 h 571"/>
                <a:gd name="T8" fmla="*/ 4 w 635"/>
                <a:gd name="T9" fmla="*/ 8 h 571"/>
                <a:gd name="T10" fmla="*/ 0 w 635"/>
                <a:gd name="T11" fmla="*/ 0 h 571"/>
                <a:gd name="T12" fmla="*/ 635 w 635"/>
                <a:gd name="T13" fmla="*/ 290 h 571"/>
                <a:gd name="T14" fmla="*/ 635 w 635"/>
                <a:gd name="T15" fmla="*/ 571 h 571"/>
                <a:gd name="T16" fmla="*/ 0 w 635"/>
                <a:gd name="T17" fmla="*/ 281 h 571"/>
                <a:gd name="T18" fmla="*/ 0 w 635"/>
                <a:gd name="T1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5" h="571">
                  <a:moveTo>
                    <a:pt x="4" y="8"/>
                  </a:moveTo>
                  <a:lnTo>
                    <a:pt x="4" y="276"/>
                  </a:lnTo>
                  <a:lnTo>
                    <a:pt x="629" y="563"/>
                  </a:lnTo>
                  <a:lnTo>
                    <a:pt x="629" y="295"/>
                  </a:lnTo>
                  <a:lnTo>
                    <a:pt x="4" y="8"/>
                  </a:lnTo>
                  <a:close/>
                  <a:moveTo>
                    <a:pt x="0" y="0"/>
                  </a:moveTo>
                  <a:lnTo>
                    <a:pt x="635" y="290"/>
                  </a:lnTo>
                  <a:lnTo>
                    <a:pt x="635" y="571"/>
                  </a:lnTo>
                  <a:lnTo>
                    <a:pt x="0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27"/>
            <p:cNvSpPr>
              <a:spLocks/>
            </p:cNvSpPr>
            <p:nvPr/>
          </p:nvSpPr>
          <p:spPr bwMode="auto">
            <a:xfrm flipH="1">
              <a:off x="9076875" y="737774"/>
              <a:ext cx="649189" cy="499213"/>
            </a:xfrm>
            <a:custGeom>
              <a:avLst/>
              <a:gdLst>
                <a:gd name="T0" fmla="*/ 0 w 625"/>
                <a:gd name="T1" fmla="*/ 0 h 555"/>
                <a:gd name="T2" fmla="*/ 0 w 625"/>
                <a:gd name="T3" fmla="*/ 268 h 555"/>
                <a:gd name="T4" fmla="*/ 625 w 625"/>
                <a:gd name="T5" fmla="*/ 555 h 555"/>
                <a:gd name="T6" fmla="*/ 625 w 625"/>
                <a:gd name="T7" fmla="*/ 287 h 555"/>
                <a:gd name="T8" fmla="*/ 0 w 625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5" h="555">
                  <a:moveTo>
                    <a:pt x="0" y="0"/>
                  </a:moveTo>
                  <a:lnTo>
                    <a:pt x="0" y="268"/>
                  </a:lnTo>
                  <a:lnTo>
                    <a:pt x="625" y="555"/>
                  </a:lnTo>
                  <a:lnTo>
                    <a:pt x="625" y="2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28"/>
            <p:cNvSpPr>
              <a:spLocks/>
            </p:cNvSpPr>
            <p:nvPr/>
          </p:nvSpPr>
          <p:spPr bwMode="auto">
            <a:xfrm flipH="1">
              <a:off x="9070633" y="731534"/>
              <a:ext cx="661674" cy="511693"/>
            </a:xfrm>
            <a:custGeom>
              <a:avLst/>
              <a:gdLst>
                <a:gd name="T0" fmla="*/ 0 w 635"/>
                <a:gd name="T1" fmla="*/ 0 h 571"/>
                <a:gd name="T2" fmla="*/ 635 w 635"/>
                <a:gd name="T3" fmla="*/ 290 h 571"/>
                <a:gd name="T4" fmla="*/ 635 w 635"/>
                <a:gd name="T5" fmla="*/ 571 h 571"/>
                <a:gd name="T6" fmla="*/ 0 w 635"/>
                <a:gd name="T7" fmla="*/ 281 h 571"/>
                <a:gd name="T8" fmla="*/ 0 w 635"/>
                <a:gd name="T9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571">
                  <a:moveTo>
                    <a:pt x="0" y="0"/>
                  </a:moveTo>
                  <a:lnTo>
                    <a:pt x="635" y="290"/>
                  </a:lnTo>
                  <a:lnTo>
                    <a:pt x="635" y="571"/>
                  </a:lnTo>
                  <a:lnTo>
                    <a:pt x="0" y="28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029"/>
            <p:cNvSpPr>
              <a:spLocks/>
            </p:cNvSpPr>
            <p:nvPr/>
          </p:nvSpPr>
          <p:spPr bwMode="auto">
            <a:xfrm flipH="1">
              <a:off x="9601220" y="588010"/>
              <a:ext cx="131086" cy="106083"/>
            </a:xfrm>
            <a:custGeom>
              <a:avLst/>
              <a:gdLst>
                <a:gd name="T0" fmla="*/ 0 w 129"/>
                <a:gd name="T1" fmla="*/ 118 h 118"/>
                <a:gd name="T2" fmla="*/ 129 w 129"/>
                <a:gd name="T3" fmla="*/ 59 h 118"/>
                <a:gd name="T4" fmla="*/ 0 w 129"/>
                <a:gd name="T5" fmla="*/ 0 h 118"/>
                <a:gd name="T6" fmla="*/ 0 w 129"/>
                <a:gd name="T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118">
                  <a:moveTo>
                    <a:pt x="0" y="118"/>
                  </a:moveTo>
                  <a:lnTo>
                    <a:pt x="129" y="59"/>
                  </a:lnTo>
                  <a:lnTo>
                    <a:pt x="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C27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030"/>
            <p:cNvSpPr>
              <a:spLocks/>
            </p:cNvSpPr>
            <p:nvPr/>
          </p:nvSpPr>
          <p:spPr bwMode="auto">
            <a:xfrm flipH="1">
              <a:off x="8870882" y="650412"/>
              <a:ext cx="268415" cy="106083"/>
            </a:xfrm>
            <a:custGeom>
              <a:avLst/>
              <a:gdLst>
                <a:gd name="T0" fmla="*/ 150 w 262"/>
                <a:gd name="T1" fmla="*/ 0 h 119"/>
                <a:gd name="T2" fmla="*/ 262 w 262"/>
                <a:gd name="T3" fmla="*/ 52 h 119"/>
                <a:gd name="T4" fmla="*/ 113 w 262"/>
                <a:gd name="T5" fmla="*/ 119 h 119"/>
                <a:gd name="T6" fmla="*/ 0 w 262"/>
                <a:gd name="T7" fmla="*/ 67 h 119"/>
                <a:gd name="T8" fmla="*/ 150 w 26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9">
                  <a:moveTo>
                    <a:pt x="150" y="0"/>
                  </a:moveTo>
                  <a:lnTo>
                    <a:pt x="262" y="52"/>
                  </a:lnTo>
                  <a:lnTo>
                    <a:pt x="113" y="119"/>
                  </a:lnTo>
                  <a:lnTo>
                    <a:pt x="0" y="6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9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031"/>
            <p:cNvSpPr>
              <a:spLocks/>
            </p:cNvSpPr>
            <p:nvPr/>
          </p:nvSpPr>
          <p:spPr bwMode="auto">
            <a:xfrm flipH="1">
              <a:off x="8889609" y="650412"/>
              <a:ext cx="268415" cy="106083"/>
            </a:xfrm>
            <a:custGeom>
              <a:avLst/>
              <a:gdLst>
                <a:gd name="T0" fmla="*/ 150 w 263"/>
                <a:gd name="T1" fmla="*/ 0 h 119"/>
                <a:gd name="T2" fmla="*/ 263 w 263"/>
                <a:gd name="T3" fmla="*/ 52 h 119"/>
                <a:gd name="T4" fmla="*/ 114 w 263"/>
                <a:gd name="T5" fmla="*/ 119 h 119"/>
                <a:gd name="T6" fmla="*/ 0 w 263"/>
                <a:gd name="T7" fmla="*/ 67 h 119"/>
                <a:gd name="T8" fmla="*/ 150 w 263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19">
                  <a:moveTo>
                    <a:pt x="150" y="0"/>
                  </a:moveTo>
                  <a:lnTo>
                    <a:pt x="263" y="52"/>
                  </a:lnTo>
                  <a:lnTo>
                    <a:pt x="114" y="119"/>
                  </a:lnTo>
                  <a:lnTo>
                    <a:pt x="0" y="6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032"/>
            <p:cNvSpPr>
              <a:spLocks/>
            </p:cNvSpPr>
            <p:nvPr/>
          </p:nvSpPr>
          <p:spPr bwMode="auto">
            <a:xfrm flipH="1">
              <a:off x="9239172" y="513128"/>
              <a:ext cx="268415" cy="106083"/>
            </a:xfrm>
            <a:custGeom>
              <a:avLst/>
              <a:gdLst>
                <a:gd name="T0" fmla="*/ 148 w 261"/>
                <a:gd name="T1" fmla="*/ 0 h 119"/>
                <a:gd name="T2" fmla="*/ 261 w 261"/>
                <a:gd name="T3" fmla="*/ 52 h 119"/>
                <a:gd name="T4" fmla="*/ 112 w 261"/>
                <a:gd name="T5" fmla="*/ 119 h 119"/>
                <a:gd name="T6" fmla="*/ 0 w 261"/>
                <a:gd name="T7" fmla="*/ 67 h 119"/>
                <a:gd name="T8" fmla="*/ 148 w 26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9">
                  <a:moveTo>
                    <a:pt x="148" y="0"/>
                  </a:moveTo>
                  <a:lnTo>
                    <a:pt x="261" y="52"/>
                  </a:lnTo>
                  <a:lnTo>
                    <a:pt x="112" y="119"/>
                  </a:lnTo>
                  <a:lnTo>
                    <a:pt x="0" y="6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C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033"/>
            <p:cNvSpPr>
              <a:spLocks/>
            </p:cNvSpPr>
            <p:nvPr/>
          </p:nvSpPr>
          <p:spPr bwMode="auto">
            <a:xfrm flipH="1">
              <a:off x="9239172" y="563050"/>
              <a:ext cx="149813" cy="68642"/>
            </a:xfrm>
            <a:custGeom>
              <a:avLst/>
              <a:gdLst>
                <a:gd name="T0" fmla="*/ 0 w 149"/>
                <a:gd name="T1" fmla="*/ 82 h 82"/>
                <a:gd name="T2" fmla="*/ 149 w 149"/>
                <a:gd name="T3" fmla="*/ 15 h 82"/>
                <a:gd name="T4" fmla="*/ 149 w 149"/>
                <a:gd name="T5" fmla="*/ 0 h 82"/>
                <a:gd name="T6" fmla="*/ 0 w 149"/>
                <a:gd name="T7" fmla="*/ 67 h 82"/>
                <a:gd name="T8" fmla="*/ 0 w 149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2">
                  <a:moveTo>
                    <a:pt x="0" y="82"/>
                  </a:moveTo>
                  <a:lnTo>
                    <a:pt x="149" y="15"/>
                  </a:lnTo>
                  <a:lnTo>
                    <a:pt x="149" y="0"/>
                  </a:lnTo>
                  <a:lnTo>
                    <a:pt x="0" y="6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CB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034"/>
            <p:cNvSpPr>
              <a:spLocks/>
            </p:cNvSpPr>
            <p:nvPr/>
          </p:nvSpPr>
          <p:spPr bwMode="auto">
            <a:xfrm flipH="1">
              <a:off x="9388985" y="575530"/>
              <a:ext cx="118602" cy="56161"/>
            </a:xfrm>
            <a:custGeom>
              <a:avLst/>
              <a:gdLst>
                <a:gd name="T0" fmla="*/ 112 w 112"/>
                <a:gd name="T1" fmla="*/ 67 h 67"/>
                <a:gd name="T2" fmla="*/ 0 w 112"/>
                <a:gd name="T3" fmla="*/ 16 h 67"/>
                <a:gd name="T4" fmla="*/ 0 w 112"/>
                <a:gd name="T5" fmla="*/ 0 h 67"/>
                <a:gd name="T6" fmla="*/ 112 w 112"/>
                <a:gd name="T7" fmla="*/ 52 h 67"/>
                <a:gd name="T8" fmla="*/ 112 w 11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7">
                  <a:moveTo>
                    <a:pt x="112" y="67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12" y="52"/>
                  </a:lnTo>
                  <a:lnTo>
                    <a:pt x="112" y="67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035"/>
            <p:cNvSpPr>
              <a:spLocks/>
            </p:cNvSpPr>
            <p:nvPr/>
          </p:nvSpPr>
          <p:spPr bwMode="auto">
            <a:xfrm flipH="1">
              <a:off x="9239172" y="494408"/>
              <a:ext cx="268415" cy="106083"/>
            </a:xfrm>
            <a:custGeom>
              <a:avLst/>
              <a:gdLst>
                <a:gd name="T0" fmla="*/ 148 w 261"/>
                <a:gd name="T1" fmla="*/ 0 h 119"/>
                <a:gd name="T2" fmla="*/ 261 w 261"/>
                <a:gd name="T3" fmla="*/ 52 h 119"/>
                <a:gd name="T4" fmla="*/ 112 w 261"/>
                <a:gd name="T5" fmla="*/ 119 h 119"/>
                <a:gd name="T6" fmla="*/ 0 w 261"/>
                <a:gd name="T7" fmla="*/ 67 h 119"/>
                <a:gd name="T8" fmla="*/ 148 w 26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9">
                  <a:moveTo>
                    <a:pt x="148" y="0"/>
                  </a:moveTo>
                  <a:lnTo>
                    <a:pt x="261" y="52"/>
                  </a:lnTo>
                  <a:lnTo>
                    <a:pt x="112" y="119"/>
                  </a:lnTo>
                  <a:lnTo>
                    <a:pt x="0" y="6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036"/>
            <p:cNvSpPr>
              <a:spLocks/>
            </p:cNvSpPr>
            <p:nvPr/>
          </p:nvSpPr>
          <p:spPr bwMode="auto">
            <a:xfrm flipH="1">
              <a:off x="9239172" y="544329"/>
              <a:ext cx="149813" cy="68642"/>
            </a:xfrm>
            <a:custGeom>
              <a:avLst/>
              <a:gdLst>
                <a:gd name="T0" fmla="*/ 0 w 149"/>
                <a:gd name="T1" fmla="*/ 82 h 82"/>
                <a:gd name="T2" fmla="*/ 149 w 149"/>
                <a:gd name="T3" fmla="*/ 15 h 82"/>
                <a:gd name="T4" fmla="*/ 149 w 149"/>
                <a:gd name="T5" fmla="*/ 0 h 82"/>
                <a:gd name="T6" fmla="*/ 0 w 149"/>
                <a:gd name="T7" fmla="*/ 67 h 82"/>
                <a:gd name="T8" fmla="*/ 0 w 149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2">
                  <a:moveTo>
                    <a:pt x="0" y="82"/>
                  </a:moveTo>
                  <a:lnTo>
                    <a:pt x="149" y="15"/>
                  </a:lnTo>
                  <a:lnTo>
                    <a:pt x="149" y="0"/>
                  </a:lnTo>
                  <a:lnTo>
                    <a:pt x="0" y="6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59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037"/>
            <p:cNvSpPr>
              <a:spLocks/>
            </p:cNvSpPr>
            <p:nvPr/>
          </p:nvSpPr>
          <p:spPr bwMode="auto">
            <a:xfrm flipH="1">
              <a:off x="9388985" y="556809"/>
              <a:ext cx="118602" cy="56161"/>
            </a:xfrm>
            <a:custGeom>
              <a:avLst/>
              <a:gdLst>
                <a:gd name="T0" fmla="*/ 112 w 112"/>
                <a:gd name="T1" fmla="*/ 67 h 67"/>
                <a:gd name="T2" fmla="*/ 0 w 112"/>
                <a:gd name="T3" fmla="*/ 16 h 67"/>
                <a:gd name="T4" fmla="*/ 0 w 112"/>
                <a:gd name="T5" fmla="*/ 0 h 67"/>
                <a:gd name="T6" fmla="*/ 112 w 112"/>
                <a:gd name="T7" fmla="*/ 52 h 67"/>
                <a:gd name="T8" fmla="*/ 112 w 11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7">
                  <a:moveTo>
                    <a:pt x="112" y="67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12" y="52"/>
                  </a:lnTo>
                  <a:lnTo>
                    <a:pt x="112" y="67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038"/>
            <p:cNvSpPr>
              <a:spLocks/>
            </p:cNvSpPr>
            <p:nvPr/>
          </p:nvSpPr>
          <p:spPr bwMode="auto">
            <a:xfrm flipH="1">
              <a:off x="9239172" y="475687"/>
              <a:ext cx="268415" cy="106083"/>
            </a:xfrm>
            <a:custGeom>
              <a:avLst/>
              <a:gdLst>
                <a:gd name="T0" fmla="*/ 148 w 261"/>
                <a:gd name="T1" fmla="*/ 0 h 119"/>
                <a:gd name="T2" fmla="*/ 261 w 261"/>
                <a:gd name="T3" fmla="*/ 52 h 119"/>
                <a:gd name="T4" fmla="*/ 112 w 261"/>
                <a:gd name="T5" fmla="*/ 119 h 119"/>
                <a:gd name="T6" fmla="*/ 0 w 261"/>
                <a:gd name="T7" fmla="*/ 67 h 119"/>
                <a:gd name="T8" fmla="*/ 148 w 26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9">
                  <a:moveTo>
                    <a:pt x="148" y="0"/>
                  </a:moveTo>
                  <a:lnTo>
                    <a:pt x="261" y="52"/>
                  </a:lnTo>
                  <a:lnTo>
                    <a:pt x="112" y="119"/>
                  </a:lnTo>
                  <a:lnTo>
                    <a:pt x="0" y="6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039"/>
            <p:cNvSpPr>
              <a:spLocks/>
            </p:cNvSpPr>
            <p:nvPr/>
          </p:nvSpPr>
          <p:spPr bwMode="auto">
            <a:xfrm flipH="1">
              <a:off x="9239172" y="525609"/>
              <a:ext cx="149813" cy="74882"/>
            </a:xfrm>
            <a:custGeom>
              <a:avLst/>
              <a:gdLst>
                <a:gd name="T0" fmla="*/ 0 w 149"/>
                <a:gd name="T1" fmla="*/ 82 h 82"/>
                <a:gd name="T2" fmla="*/ 149 w 149"/>
                <a:gd name="T3" fmla="*/ 15 h 82"/>
                <a:gd name="T4" fmla="*/ 149 w 149"/>
                <a:gd name="T5" fmla="*/ 0 h 82"/>
                <a:gd name="T6" fmla="*/ 0 w 149"/>
                <a:gd name="T7" fmla="*/ 67 h 82"/>
                <a:gd name="T8" fmla="*/ 0 w 149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2">
                  <a:moveTo>
                    <a:pt x="0" y="82"/>
                  </a:moveTo>
                  <a:lnTo>
                    <a:pt x="149" y="15"/>
                  </a:lnTo>
                  <a:lnTo>
                    <a:pt x="149" y="0"/>
                  </a:lnTo>
                  <a:lnTo>
                    <a:pt x="0" y="6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3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040"/>
            <p:cNvSpPr>
              <a:spLocks/>
            </p:cNvSpPr>
            <p:nvPr/>
          </p:nvSpPr>
          <p:spPr bwMode="auto">
            <a:xfrm flipH="1">
              <a:off x="9388985" y="538089"/>
              <a:ext cx="118602" cy="62402"/>
            </a:xfrm>
            <a:custGeom>
              <a:avLst/>
              <a:gdLst>
                <a:gd name="T0" fmla="*/ 112 w 112"/>
                <a:gd name="T1" fmla="*/ 67 h 67"/>
                <a:gd name="T2" fmla="*/ 0 w 112"/>
                <a:gd name="T3" fmla="*/ 15 h 67"/>
                <a:gd name="T4" fmla="*/ 0 w 112"/>
                <a:gd name="T5" fmla="*/ 0 h 67"/>
                <a:gd name="T6" fmla="*/ 112 w 112"/>
                <a:gd name="T7" fmla="*/ 52 h 67"/>
                <a:gd name="T8" fmla="*/ 112 w 11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7">
                  <a:moveTo>
                    <a:pt x="112" y="67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12" y="52"/>
                  </a:lnTo>
                  <a:lnTo>
                    <a:pt x="112" y="67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41"/>
            <p:cNvSpPr>
              <a:spLocks/>
            </p:cNvSpPr>
            <p:nvPr/>
          </p:nvSpPr>
          <p:spPr bwMode="auto">
            <a:xfrm flipH="1">
              <a:off x="9064390" y="588010"/>
              <a:ext cx="268415" cy="106083"/>
            </a:xfrm>
            <a:custGeom>
              <a:avLst/>
              <a:gdLst>
                <a:gd name="T0" fmla="*/ 149 w 261"/>
                <a:gd name="T1" fmla="*/ 0 h 119"/>
                <a:gd name="T2" fmla="*/ 261 w 261"/>
                <a:gd name="T3" fmla="*/ 52 h 119"/>
                <a:gd name="T4" fmla="*/ 112 w 261"/>
                <a:gd name="T5" fmla="*/ 119 h 119"/>
                <a:gd name="T6" fmla="*/ 0 w 261"/>
                <a:gd name="T7" fmla="*/ 67 h 119"/>
                <a:gd name="T8" fmla="*/ 149 w 26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9">
                  <a:moveTo>
                    <a:pt x="149" y="0"/>
                  </a:moveTo>
                  <a:lnTo>
                    <a:pt x="261" y="52"/>
                  </a:lnTo>
                  <a:lnTo>
                    <a:pt x="112" y="119"/>
                  </a:lnTo>
                  <a:lnTo>
                    <a:pt x="0" y="6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42"/>
            <p:cNvSpPr>
              <a:spLocks/>
            </p:cNvSpPr>
            <p:nvPr/>
          </p:nvSpPr>
          <p:spPr bwMode="auto">
            <a:xfrm flipH="1">
              <a:off x="9064390" y="631691"/>
              <a:ext cx="156055" cy="74882"/>
            </a:xfrm>
            <a:custGeom>
              <a:avLst/>
              <a:gdLst>
                <a:gd name="T0" fmla="*/ 0 w 149"/>
                <a:gd name="T1" fmla="*/ 82 h 82"/>
                <a:gd name="T2" fmla="*/ 149 w 149"/>
                <a:gd name="T3" fmla="*/ 15 h 82"/>
                <a:gd name="T4" fmla="*/ 149 w 149"/>
                <a:gd name="T5" fmla="*/ 0 h 82"/>
                <a:gd name="T6" fmla="*/ 0 w 149"/>
                <a:gd name="T7" fmla="*/ 67 h 82"/>
                <a:gd name="T8" fmla="*/ 0 w 149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2">
                  <a:moveTo>
                    <a:pt x="0" y="82"/>
                  </a:moveTo>
                  <a:lnTo>
                    <a:pt x="149" y="15"/>
                  </a:lnTo>
                  <a:lnTo>
                    <a:pt x="149" y="0"/>
                  </a:lnTo>
                  <a:lnTo>
                    <a:pt x="0" y="6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59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43"/>
            <p:cNvSpPr>
              <a:spLocks/>
            </p:cNvSpPr>
            <p:nvPr/>
          </p:nvSpPr>
          <p:spPr bwMode="auto">
            <a:xfrm flipH="1">
              <a:off x="9220445" y="644172"/>
              <a:ext cx="112360" cy="62402"/>
            </a:xfrm>
            <a:custGeom>
              <a:avLst/>
              <a:gdLst>
                <a:gd name="T0" fmla="*/ 112 w 112"/>
                <a:gd name="T1" fmla="*/ 67 h 67"/>
                <a:gd name="T2" fmla="*/ 0 w 112"/>
                <a:gd name="T3" fmla="*/ 15 h 67"/>
                <a:gd name="T4" fmla="*/ 0 w 112"/>
                <a:gd name="T5" fmla="*/ 0 h 67"/>
                <a:gd name="T6" fmla="*/ 112 w 112"/>
                <a:gd name="T7" fmla="*/ 52 h 67"/>
                <a:gd name="T8" fmla="*/ 112 w 11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7">
                  <a:moveTo>
                    <a:pt x="112" y="67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12" y="52"/>
                  </a:lnTo>
                  <a:lnTo>
                    <a:pt x="112" y="67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44"/>
            <p:cNvSpPr>
              <a:spLocks/>
            </p:cNvSpPr>
            <p:nvPr/>
          </p:nvSpPr>
          <p:spPr bwMode="auto">
            <a:xfrm flipH="1">
              <a:off x="9064390" y="569290"/>
              <a:ext cx="268415" cy="106083"/>
            </a:xfrm>
            <a:custGeom>
              <a:avLst/>
              <a:gdLst>
                <a:gd name="T0" fmla="*/ 149 w 261"/>
                <a:gd name="T1" fmla="*/ 0 h 118"/>
                <a:gd name="T2" fmla="*/ 261 w 261"/>
                <a:gd name="T3" fmla="*/ 51 h 118"/>
                <a:gd name="T4" fmla="*/ 112 w 261"/>
                <a:gd name="T5" fmla="*/ 118 h 118"/>
                <a:gd name="T6" fmla="*/ 0 w 261"/>
                <a:gd name="T7" fmla="*/ 66 h 118"/>
                <a:gd name="T8" fmla="*/ 149 w 261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8">
                  <a:moveTo>
                    <a:pt x="149" y="0"/>
                  </a:moveTo>
                  <a:lnTo>
                    <a:pt x="261" y="51"/>
                  </a:lnTo>
                  <a:lnTo>
                    <a:pt x="112" y="118"/>
                  </a:lnTo>
                  <a:lnTo>
                    <a:pt x="0" y="66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45"/>
            <p:cNvSpPr>
              <a:spLocks/>
            </p:cNvSpPr>
            <p:nvPr/>
          </p:nvSpPr>
          <p:spPr bwMode="auto">
            <a:xfrm flipH="1">
              <a:off x="9064390" y="612971"/>
              <a:ext cx="156055" cy="74882"/>
            </a:xfrm>
            <a:custGeom>
              <a:avLst/>
              <a:gdLst>
                <a:gd name="T0" fmla="*/ 0 w 149"/>
                <a:gd name="T1" fmla="*/ 82 h 82"/>
                <a:gd name="T2" fmla="*/ 149 w 149"/>
                <a:gd name="T3" fmla="*/ 15 h 82"/>
                <a:gd name="T4" fmla="*/ 149 w 149"/>
                <a:gd name="T5" fmla="*/ 0 h 82"/>
                <a:gd name="T6" fmla="*/ 0 w 149"/>
                <a:gd name="T7" fmla="*/ 67 h 82"/>
                <a:gd name="T8" fmla="*/ 0 w 149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2">
                  <a:moveTo>
                    <a:pt x="0" y="82"/>
                  </a:moveTo>
                  <a:lnTo>
                    <a:pt x="149" y="15"/>
                  </a:lnTo>
                  <a:lnTo>
                    <a:pt x="149" y="0"/>
                  </a:lnTo>
                  <a:lnTo>
                    <a:pt x="0" y="6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3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046"/>
            <p:cNvSpPr>
              <a:spLocks/>
            </p:cNvSpPr>
            <p:nvPr/>
          </p:nvSpPr>
          <p:spPr bwMode="auto">
            <a:xfrm flipH="1">
              <a:off x="9220445" y="631691"/>
              <a:ext cx="112360" cy="56161"/>
            </a:xfrm>
            <a:custGeom>
              <a:avLst/>
              <a:gdLst>
                <a:gd name="T0" fmla="*/ 112 w 112"/>
                <a:gd name="T1" fmla="*/ 67 h 67"/>
                <a:gd name="T2" fmla="*/ 0 w 112"/>
                <a:gd name="T3" fmla="*/ 16 h 67"/>
                <a:gd name="T4" fmla="*/ 0 w 112"/>
                <a:gd name="T5" fmla="*/ 0 h 67"/>
                <a:gd name="T6" fmla="*/ 112 w 112"/>
                <a:gd name="T7" fmla="*/ 52 h 67"/>
                <a:gd name="T8" fmla="*/ 112 w 11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7">
                  <a:moveTo>
                    <a:pt x="112" y="67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12" y="52"/>
                  </a:lnTo>
                  <a:lnTo>
                    <a:pt x="112" y="67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047"/>
            <p:cNvSpPr>
              <a:spLocks/>
            </p:cNvSpPr>
            <p:nvPr/>
          </p:nvSpPr>
          <p:spPr bwMode="auto">
            <a:xfrm flipH="1">
              <a:off x="9064390" y="550569"/>
              <a:ext cx="268415" cy="106083"/>
            </a:xfrm>
            <a:custGeom>
              <a:avLst/>
              <a:gdLst>
                <a:gd name="T0" fmla="*/ 149 w 261"/>
                <a:gd name="T1" fmla="*/ 0 h 119"/>
                <a:gd name="T2" fmla="*/ 261 w 261"/>
                <a:gd name="T3" fmla="*/ 52 h 119"/>
                <a:gd name="T4" fmla="*/ 112 w 261"/>
                <a:gd name="T5" fmla="*/ 119 h 119"/>
                <a:gd name="T6" fmla="*/ 0 w 261"/>
                <a:gd name="T7" fmla="*/ 67 h 119"/>
                <a:gd name="T8" fmla="*/ 149 w 26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19">
                  <a:moveTo>
                    <a:pt x="149" y="0"/>
                  </a:moveTo>
                  <a:lnTo>
                    <a:pt x="261" y="52"/>
                  </a:lnTo>
                  <a:lnTo>
                    <a:pt x="112" y="119"/>
                  </a:lnTo>
                  <a:lnTo>
                    <a:pt x="0" y="6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C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048"/>
            <p:cNvSpPr>
              <a:spLocks/>
            </p:cNvSpPr>
            <p:nvPr/>
          </p:nvSpPr>
          <p:spPr bwMode="auto">
            <a:xfrm flipH="1">
              <a:off x="9064390" y="600491"/>
              <a:ext cx="156055" cy="68642"/>
            </a:xfrm>
            <a:custGeom>
              <a:avLst/>
              <a:gdLst>
                <a:gd name="T0" fmla="*/ 0 w 149"/>
                <a:gd name="T1" fmla="*/ 82 h 82"/>
                <a:gd name="T2" fmla="*/ 149 w 149"/>
                <a:gd name="T3" fmla="*/ 15 h 82"/>
                <a:gd name="T4" fmla="*/ 149 w 149"/>
                <a:gd name="T5" fmla="*/ 0 h 82"/>
                <a:gd name="T6" fmla="*/ 0 w 149"/>
                <a:gd name="T7" fmla="*/ 67 h 82"/>
                <a:gd name="T8" fmla="*/ 0 w 149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2">
                  <a:moveTo>
                    <a:pt x="0" y="82"/>
                  </a:moveTo>
                  <a:lnTo>
                    <a:pt x="149" y="15"/>
                  </a:lnTo>
                  <a:lnTo>
                    <a:pt x="149" y="0"/>
                  </a:lnTo>
                  <a:lnTo>
                    <a:pt x="0" y="6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CB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049"/>
            <p:cNvSpPr>
              <a:spLocks/>
            </p:cNvSpPr>
            <p:nvPr/>
          </p:nvSpPr>
          <p:spPr bwMode="auto">
            <a:xfrm flipH="1">
              <a:off x="9220445" y="612971"/>
              <a:ext cx="112360" cy="56161"/>
            </a:xfrm>
            <a:custGeom>
              <a:avLst/>
              <a:gdLst>
                <a:gd name="T0" fmla="*/ 112 w 112"/>
                <a:gd name="T1" fmla="*/ 67 h 67"/>
                <a:gd name="T2" fmla="*/ 0 w 112"/>
                <a:gd name="T3" fmla="*/ 15 h 67"/>
                <a:gd name="T4" fmla="*/ 0 w 112"/>
                <a:gd name="T5" fmla="*/ 0 h 67"/>
                <a:gd name="T6" fmla="*/ 112 w 112"/>
                <a:gd name="T7" fmla="*/ 52 h 67"/>
                <a:gd name="T8" fmla="*/ 112 w 11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67">
                  <a:moveTo>
                    <a:pt x="112" y="67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12" y="52"/>
                  </a:lnTo>
                  <a:lnTo>
                    <a:pt x="112" y="67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050"/>
            <p:cNvSpPr>
              <a:spLocks/>
            </p:cNvSpPr>
            <p:nvPr/>
          </p:nvSpPr>
          <p:spPr bwMode="auto">
            <a:xfrm flipH="1">
              <a:off x="8433928" y="1130904"/>
              <a:ext cx="586767" cy="624016"/>
            </a:xfrm>
            <a:custGeom>
              <a:avLst/>
              <a:gdLst>
                <a:gd name="T0" fmla="*/ 472 w 568"/>
                <a:gd name="T1" fmla="*/ 639 h 701"/>
                <a:gd name="T2" fmla="*/ 485 w 568"/>
                <a:gd name="T3" fmla="*/ 631 h 701"/>
                <a:gd name="T4" fmla="*/ 499 w 568"/>
                <a:gd name="T5" fmla="*/ 619 h 701"/>
                <a:gd name="T6" fmla="*/ 516 w 568"/>
                <a:gd name="T7" fmla="*/ 600 h 701"/>
                <a:gd name="T8" fmla="*/ 531 w 568"/>
                <a:gd name="T9" fmla="*/ 574 h 701"/>
                <a:gd name="T10" fmla="*/ 547 w 568"/>
                <a:gd name="T11" fmla="*/ 540 h 701"/>
                <a:gd name="T12" fmla="*/ 558 w 568"/>
                <a:gd name="T13" fmla="*/ 496 h 701"/>
                <a:gd name="T14" fmla="*/ 564 w 568"/>
                <a:gd name="T15" fmla="*/ 441 h 701"/>
                <a:gd name="T16" fmla="*/ 567 w 568"/>
                <a:gd name="T17" fmla="*/ 368 h 701"/>
                <a:gd name="T18" fmla="*/ 567 w 568"/>
                <a:gd name="T19" fmla="*/ 299 h 701"/>
                <a:gd name="T20" fmla="*/ 564 w 568"/>
                <a:gd name="T21" fmla="*/ 234 h 701"/>
                <a:gd name="T22" fmla="*/ 554 w 568"/>
                <a:gd name="T23" fmla="*/ 175 h 701"/>
                <a:gd name="T24" fmla="*/ 546 w 568"/>
                <a:gd name="T25" fmla="*/ 148 h 701"/>
                <a:gd name="T26" fmla="*/ 536 w 568"/>
                <a:gd name="T27" fmla="*/ 122 h 701"/>
                <a:gd name="T28" fmla="*/ 524 w 568"/>
                <a:gd name="T29" fmla="*/ 99 h 701"/>
                <a:gd name="T30" fmla="*/ 507 w 568"/>
                <a:gd name="T31" fmla="*/ 78 h 701"/>
                <a:gd name="T32" fmla="*/ 488 w 568"/>
                <a:gd name="T33" fmla="*/ 58 h 701"/>
                <a:gd name="T34" fmla="*/ 465 w 568"/>
                <a:gd name="T35" fmla="*/ 41 h 701"/>
                <a:gd name="T36" fmla="*/ 439 w 568"/>
                <a:gd name="T37" fmla="*/ 27 h 701"/>
                <a:gd name="T38" fmla="*/ 409 w 568"/>
                <a:gd name="T39" fmla="*/ 16 h 701"/>
                <a:gd name="T40" fmla="*/ 397 w 568"/>
                <a:gd name="T41" fmla="*/ 13 h 701"/>
                <a:gd name="T42" fmla="*/ 366 w 568"/>
                <a:gd name="T43" fmla="*/ 6 h 701"/>
                <a:gd name="T44" fmla="*/ 331 w 568"/>
                <a:gd name="T45" fmla="*/ 2 h 701"/>
                <a:gd name="T46" fmla="*/ 291 w 568"/>
                <a:gd name="T47" fmla="*/ 0 h 701"/>
                <a:gd name="T48" fmla="*/ 273 w 568"/>
                <a:gd name="T49" fmla="*/ 1 h 701"/>
                <a:gd name="T50" fmla="*/ 259 w 568"/>
                <a:gd name="T51" fmla="*/ 27 h 701"/>
                <a:gd name="T52" fmla="*/ 244 w 568"/>
                <a:gd name="T53" fmla="*/ 60 h 701"/>
                <a:gd name="T54" fmla="*/ 228 w 568"/>
                <a:gd name="T55" fmla="*/ 107 h 701"/>
                <a:gd name="T56" fmla="*/ 213 w 568"/>
                <a:gd name="T57" fmla="*/ 167 h 701"/>
                <a:gd name="T58" fmla="*/ 200 w 568"/>
                <a:gd name="T59" fmla="*/ 241 h 701"/>
                <a:gd name="T60" fmla="*/ 193 w 568"/>
                <a:gd name="T61" fmla="*/ 329 h 701"/>
                <a:gd name="T62" fmla="*/ 191 w 568"/>
                <a:gd name="T63" fmla="*/ 432 h 701"/>
                <a:gd name="T64" fmla="*/ 184 w 568"/>
                <a:gd name="T65" fmla="*/ 434 h 701"/>
                <a:gd name="T66" fmla="*/ 128 w 568"/>
                <a:gd name="T67" fmla="*/ 456 h 701"/>
                <a:gd name="T68" fmla="*/ 91 w 568"/>
                <a:gd name="T69" fmla="*/ 473 h 701"/>
                <a:gd name="T70" fmla="*/ 53 w 568"/>
                <a:gd name="T71" fmla="*/ 495 h 701"/>
                <a:gd name="T72" fmla="*/ 23 w 568"/>
                <a:gd name="T73" fmla="*/ 520 h 701"/>
                <a:gd name="T74" fmla="*/ 12 w 568"/>
                <a:gd name="T75" fmla="*/ 534 h 701"/>
                <a:gd name="T76" fmla="*/ 4 w 568"/>
                <a:gd name="T77" fmla="*/ 550 h 701"/>
                <a:gd name="T78" fmla="*/ 0 w 568"/>
                <a:gd name="T79" fmla="*/ 565 h 701"/>
                <a:gd name="T80" fmla="*/ 0 w 568"/>
                <a:gd name="T81" fmla="*/ 581 h 701"/>
                <a:gd name="T82" fmla="*/ 2 w 568"/>
                <a:gd name="T83" fmla="*/ 590 h 701"/>
                <a:gd name="T84" fmla="*/ 10 w 568"/>
                <a:gd name="T85" fmla="*/ 605 h 701"/>
                <a:gd name="T86" fmla="*/ 23 w 568"/>
                <a:gd name="T87" fmla="*/ 621 h 701"/>
                <a:gd name="T88" fmla="*/ 40 w 568"/>
                <a:gd name="T89" fmla="*/ 636 h 701"/>
                <a:gd name="T90" fmla="*/ 62 w 568"/>
                <a:gd name="T91" fmla="*/ 651 h 701"/>
                <a:gd name="T92" fmla="*/ 87 w 568"/>
                <a:gd name="T93" fmla="*/ 664 h 701"/>
                <a:gd name="T94" fmla="*/ 115 w 568"/>
                <a:gd name="T95" fmla="*/ 676 h 701"/>
                <a:gd name="T96" fmla="*/ 147 w 568"/>
                <a:gd name="T97" fmla="*/ 686 h 701"/>
                <a:gd name="T98" fmla="*/ 180 w 568"/>
                <a:gd name="T99" fmla="*/ 693 h 701"/>
                <a:gd name="T100" fmla="*/ 216 w 568"/>
                <a:gd name="T101" fmla="*/ 699 h 701"/>
                <a:gd name="T102" fmla="*/ 254 w 568"/>
                <a:gd name="T103" fmla="*/ 701 h 701"/>
                <a:gd name="T104" fmla="*/ 292 w 568"/>
                <a:gd name="T105" fmla="*/ 699 h 701"/>
                <a:gd name="T106" fmla="*/ 333 w 568"/>
                <a:gd name="T107" fmla="*/ 693 h 701"/>
                <a:gd name="T108" fmla="*/ 372 w 568"/>
                <a:gd name="T109" fmla="*/ 683 h 701"/>
                <a:gd name="T110" fmla="*/ 412 w 568"/>
                <a:gd name="T111" fmla="*/ 669 h 701"/>
                <a:gd name="T112" fmla="*/ 452 w 568"/>
                <a:gd name="T113" fmla="*/ 650 h 701"/>
                <a:gd name="T114" fmla="*/ 472 w 568"/>
                <a:gd name="T115" fmla="*/ 63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8" h="701">
                  <a:moveTo>
                    <a:pt x="472" y="639"/>
                  </a:moveTo>
                  <a:lnTo>
                    <a:pt x="472" y="639"/>
                  </a:lnTo>
                  <a:lnTo>
                    <a:pt x="475" y="637"/>
                  </a:lnTo>
                  <a:lnTo>
                    <a:pt x="485" y="631"/>
                  </a:lnTo>
                  <a:lnTo>
                    <a:pt x="492" y="625"/>
                  </a:lnTo>
                  <a:lnTo>
                    <a:pt x="499" y="619"/>
                  </a:lnTo>
                  <a:lnTo>
                    <a:pt x="507" y="610"/>
                  </a:lnTo>
                  <a:lnTo>
                    <a:pt x="516" y="600"/>
                  </a:lnTo>
                  <a:lnTo>
                    <a:pt x="524" y="588"/>
                  </a:lnTo>
                  <a:lnTo>
                    <a:pt x="531" y="574"/>
                  </a:lnTo>
                  <a:lnTo>
                    <a:pt x="539" y="558"/>
                  </a:lnTo>
                  <a:lnTo>
                    <a:pt x="547" y="540"/>
                  </a:lnTo>
                  <a:lnTo>
                    <a:pt x="553" y="518"/>
                  </a:lnTo>
                  <a:lnTo>
                    <a:pt x="558" y="496"/>
                  </a:lnTo>
                  <a:lnTo>
                    <a:pt x="562" y="470"/>
                  </a:lnTo>
                  <a:lnTo>
                    <a:pt x="564" y="441"/>
                  </a:lnTo>
                  <a:lnTo>
                    <a:pt x="564" y="441"/>
                  </a:lnTo>
                  <a:lnTo>
                    <a:pt x="567" y="368"/>
                  </a:lnTo>
                  <a:lnTo>
                    <a:pt x="568" y="334"/>
                  </a:lnTo>
                  <a:lnTo>
                    <a:pt x="567" y="299"/>
                  </a:lnTo>
                  <a:lnTo>
                    <a:pt x="566" y="267"/>
                  </a:lnTo>
                  <a:lnTo>
                    <a:pt x="564" y="234"/>
                  </a:lnTo>
                  <a:lnTo>
                    <a:pt x="561" y="204"/>
                  </a:lnTo>
                  <a:lnTo>
                    <a:pt x="554" y="175"/>
                  </a:lnTo>
                  <a:lnTo>
                    <a:pt x="550" y="161"/>
                  </a:lnTo>
                  <a:lnTo>
                    <a:pt x="546" y="148"/>
                  </a:lnTo>
                  <a:lnTo>
                    <a:pt x="541" y="135"/>
                  </a:lnTo>
                  <a:lnTo>
                    <a:pt x="536" y="122"/>
                  </a:lnTo>
                  <a:lnTo>
                    <a:pt x="530" y="110"/>
                  </a:lnTo>
                  <a:lnTo>
                    <a:pt x="524" y="99"/>
                  </a:lnTo>
                  <a:lnTo>
                    <a:pt x="516" y="87"/>
                  </a:lnTo>
                  <a:lnTo>
                    <a:pt x="507" y="78"/>
                  </a:lnTo>
                  <a:lnTo>
                    <a:pt x="498" y="68"/>
                  </a:lnTo>
                  <a:lnTo>
                    <a:pt x="488" y="58"/>
                  </a:lnTo>
                  <a:lnTo>
                    <a:pt x="478" y="50"/>
                  </a:lnTo>
                  <a:lnTo>
                    <a:pt x="465" y="41"/>
                  </a:lnTo>
                  <a:lnTo>
                    <a:pt x="453" y="34"/>
                  </a:lnTo>
                  <a:lnTo>
                    <a:pt x="439" y="27"/>
                  </a:lnTo>
                  <a:lnTo>
                    <a:pt x="425" y="22"/>
                  </a:lnTo>
                  <a:lnTo>
                    <a:pt x="409" y="16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3" y="10"/>
                  </a:lnTo>
                  <a:lnTo>
                    <a:pt x="366" y="6"/>
                  </a:lnTo>
                  <a:lnTo>
                    <a:pt x="349" y="3"/>
                  </a:lnTo>
                  <a:lnTo>
                    <a:pt x="331" y="2"/>
                  </a:lnTo>
                  <a:lnTo>
                    <a:pt x="312" y="1"/>
                  </a:lnTo>
                  <a:lnTo>
                    <a:pt x="291" y="0"/>
                  </a:lnTo>
                  <a:lnTo>
                    <a:pt x="273" y="1"/>
                  </a:lnTo>
                  <a:lnTo>
                    <a:pt x="273" y="1"/>
                  </a:lnTo>
                  <a:lnTo>
                    <a:pt x="269" y="7"/>
                  </a:lnTo>
                  <a:lnTo>
                    <a:pt x="259" y="27"/>
                  </a:lnTo>
                  <a:lnTo>
                    <a:pt x="252" y="42"/>
                  </a:lnTo>
                  <a:lnTo>
                    <a:pt x="244" y="60"/>
                  </a:lnTo>
                  <a:lnTo>
                    <a:pt x="236" y="82"/>
                  </a:lnTo>
                  <a:lnTo>
                    <a:pt x="228" y="107"/>
                  </a:lnTo>
                  <a:lnTo>
                    <a:pt x="221" y="135"/>
                  </a:lnTo>
                  <a:lnTo>
                    <a:pt x="213" y="167"/>
                  </a:lnTo>
                  <a:lnTo>
                    <a:pt x="206" y="202"/>
                  </a:lnTo>
                  <a:lnTo>
                    <a:pt x="200" y="241"/>
                  </a:lnTo>
                  <a:lnTo>
                    <a:pt x="196" y="284"/>
                  </a:lnTo>
                  <a:lnTo>
                    <a:pt x="193" y="329"/>
                  </a:lnTo>
                  <a:lnTo>
                    <a:pt x="191" y="379"/>
                  </a:lnTo>
                  <a:lnTo>
                    <a:pt x="191" y="432"/>
                  </a:lnTo>
                  <a:lnTo>
                    <a:pt x="191" y="432"/>
                  </a:lnTo>
                  <a:lnTo>
                    <a:pt x="184" y="434"/>
                  </a:lnTo>
                  <a:lnTo>
                    <a:pt x="160" y="443"/>
                  </a:lnTo>
                  <a:lnTo>
                    <a:pt x="128" y="456"/>
                  </a:lnTo>
                  <a:lnTo>
                    <a:pt x="108" y="463"/>
                  </a:lnTo>
                  <a:lnTo>
                    <a:pt x="91" y="473"/>
                  </a:lnTo>
                  <a:lnTo>
                    <a:pt x="71" y="484"/>
                  </a:lnTo>
                  <a:lnTo>
                    <a:pt x="53" y="495"/>
                  </a:lnTo>
                  <a:lnTo>
                    <a:pt x="38" y="507"/>
                  </a:lnTo>
                  <a:lnTo>
                    <a:pt x="23" y="520"/>
                  </a:lnTo>
                  <a:lnTo>
                    <a:pt x="18" y="527"/>
                  </a:lnTo>
                  <a:lnTo>
                    <a:pt x="12" y="534"/>
                  </a:lnTo>
                  <a:lnTo>
                    <a:pt x="7" y="542"/>
                  </a:lnTo>
                  <a:lnTo>
                    <a:pt x="4" y="550"/>
                  </a:lnTo>
                  <a:lnTo>
                    <a:pt x="1" y="557"/>
                  </a:lnTo>
                  <a:lnTo>
                    <a:pt x="0" y="565"/>
                  </a:lnTo>
                  <a:lnTo>
                    <a:pt x="0" y="573"/>
                  </a:lnTo>
                  <a:lnTo>
                    <a:pt x="0" y="581"/>
                  </a:lnTo>
                  <a:lnTo>
                    <a:pt x="0" y="581"/>
                  </a:lnTo>
                  <a:lnTo>
                    <a:pt x="2" y="590"/>
                  </a:lnTo>
                  <a:lnTo>
                    <a:pt x="5" y="597"/>
                  </a:lnTo>
                  <a:lnTo>
                    <a:pt x="10" y="605"/>
                  </a:lnTo>
                  <a:lnTo>
                    <a:pt x="16" y="613"/>
                  </a:lnTo>
                  <a:lnTo>
                    <a:pt x="23" y="621"/>
                  </a:lnTo>
                  <a:lnTo>
                    <a:pt x="31" y="628"/>
                  </a:lnTo>
                  <a:lnTo>
                    <a:pt x="40" y="636"/>
                  </a:lnTo>
                  <a:lnTo>
                    <a:pt x="51" y="644"/>
                  </a:lnTo>
                  <a:lnTo>
                    <a:pt x="62" y="651"/>
                  </a:lnTo>
                  <a:lnTo>
                    <a:pt x="74" y="658"/>
                  </a:lnTo>
                  <a:lnTo>
                    <a:pt x="87" y="664"/>
                  </a:lnTo>
                  <a:lnTo>
                    <a:pt x="101" y="671"/>
                  </a:lnTo>
                  <a:lnTo>
                    <a:pt x="115" y="676"/>
                  </a:lnTo>
                  <a:lnTo>
                    <a:pt x="131" y="681"/>
                  </a:lnTo>
                  <a:lnTo>
                    <a:pt x="147" y="686"/>
                  </a:lnTo>
                  <a:lnTo>
                    <a:pt x="163" y="690"/>
                  </a:lnTo>
                  <a:lnTo>
                    <a:pt x="180" y="693"/>
                  </a:lnTo>
                  <a:lnTo>
                    <a:pt x="198" y="696"/>
                  </a:lnTo>
                  <a:lnTo>
                    <a:pt x="216" y="699"/>
                  </a:lnTo>
                  <a:lnTo>
                    <a:pt x="235" y="700"/>
                  </a:lnTo>
                  <a:lnTo>
                    <a:pt x="254" y="701"/>
                  </a:lnTo>
                  <a:lnTo>
                    <a:pt x="273" y="700"/>
                  </a:lnTo>
                  <a:lnTo>
                    <a:pt x="292" y="699"/>
                  </a:lnTo>
                  <a:lnTo>
                    <a:pt x="313" y="696"/>
                  </a:lnTo>
                  <a:lnTo>
                    <a:pt x="333" y="693"/>
                  </a:lnTo>
                  <a:lnTo>
                    <a:pt x="352" y="689"/>
                  </a:lnTo>
                  <a:lnTo>
                    <a:pt x="372" y="683"/>
                  </a:lnTo>
                  <a:lnTo>
                    <a:pt x="392" y="677"/>
                  </a:lnTo>
                  <a:lnTo>
                    <a:pt x="412" y="669"/>
                  </a:lnTo>
                  <a:lnTo>
                    <a:pt x="433" y="661"/>
                  </a:lnTo>
                  <a:lnTo>
                    <a:pt x="452" y="650"/>
                  </a:lnTo>
                  <a:lnTo>
                    <a:pt x="472" y="639"/>
                  </a:lnTo>
                  <a:lnTo>
                    <a:pt x="472" y="639"/>
                  </a:lnTo>
                  <a:close/>
                </a:path>
              </a:pathLst>
            </a:custGeom>
            <a:solidFill>
              <a:srgbClr val="003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051"/>
            <p:cNvSpPr>
              <a:spLocks/>
            </p:cNvSpPr>
            <p:nvPr/>
          </p:nvSpPr>
          <p:spPr bwMode="auto">
            <a:xfrm flipH="1">
              <a:off x="8490108" y="1130904"/>
              <a:ext cx="593009" cy="617776"/>
            </a:xfrm>
            <a:custGeom>
              <a:avLst/>
              <a:gdLst>
                <a:gd name="T0" fmla="*/ 473 w 569"/>
                <a:gd name="T1" fmla="*/ 635 h 697"/>
                <a:gd name="T2" fmla="*/ 486 w 569"/>
                <a:gd name="T3" fmla="*/ 627 h 697"/>
                <a:gd name="T4" fmla="*/ 500 w 569"/>
                <a:gd name="T5" fmla="*/ 616 h 697"/>
                <a:gd name="T6" fmla="*/ 516 w 569"/>
                <a:gd name="T7" fmla="*/ 596 h 697"/>
                <a:gd name="T8" fmla="*/ 532 w 569"/>
                <a:gd name="T9" fmla="*/ 570 h 697"/>
                <a:gd name="T10" fmla="*/ 548 w 569"/>
                <a:gd name="T11" fmla="*/ 536 h 697"/>
                <a:gd name="T12" fmla="*/ 559 w 569"/>
                <a:gd name="T13" fmla="*/ 491 h 697"/>
                <a:gd name="T14" fmla="*/ 565 w 569"/>
                <a:gd name="T15" fmla="*/ 437 h 697"/>
                <a:gd name="T16" fmla="*/ 568 w 569"/>
                <a:gd name="T17" fmla="*/ 365 h 697"/>
                <a:gd name="T18" fmla="*/ 568 w 569"/>
                <a:gd name="T19" fmla="*/ 296 h 697"/>
                <a:gd name="T20" fmla="*/ 565 w 569"/>
                <a:gd name="T21" fmla="*/ 231 h 697"/>
                <a:gd name="T22" fmla="*/ 554 w 569"/>
                <a:gd name="T23" fmla="*/ 172 h 697"/>
                <a:gd name="T24" fmla="*/ 547 w 569"/>
                <a:gd name="T25" fmla="*/ 145 h 697"/>
                <a:gd name="T26" fmla="*/ 537 w 569"/>
                <a:gd name="T27" fmla="*/ 119 h 697"/>
                <a:gd name="T28" fmla="*/ 524 w 569"/>
                <a:gd name="T29" fmla="*/ 95 h 697"/>
                <a:gd name="T30" fmla="*/ 507 w 569"/>
                <a:gd name="T31" fmla="*/ 73 h 697"/>
                <a:gd name="T32" fmla="*/ 488 w 569"/>
                <a:gd name="T33" fmla="*/ 55 h 697"/>
                <a:gd name="T34" fmla="*/ 466 w 569"/>
                <a:gd name="T35" fmla="*/ 38 h 697"/>
                <a:gd name="T36" fmla="*/ 440 w 569"/>
                <a:gd name="T37" fmla="*/ 24 h 697"/>
                <a:gd name="T38" fmla="*/ 410 w 569"/>
                <a:gd name="T39" fmla="*/ 12 h 697"/>
                <a:gd name="T40" fmla="*/ 394 w 569"/>
                <a:gd name="T41" fmla="*/ 8 h 697"/>
                <a:gd name="T42" fmla="*/ 365 w 569"/>
                <a:gd name="T43" fmla="*/ 2 h 697"/>
                <a:gd name="T44" fmla="*/ 338 w 569"/>
                <a:gd name="T45" fmla="*/ 0 h 697"/>
                <a:gd name="T46" fmla="*/ 313 w 569"/>
                <a:gd name="T47" fmla="*/ 2 h 697"/>
                <a:gd name="T48" fmla="*/ 291 w 569"/>
                <a:gd name="T49" fmla="*/ 10 h 697"/>
                <a:gd name="T50" fmla="*/ 272 w 569"/>
                <a:gd name="T51" fmla="*/ 21 h 697"/>
                <a:gd name="T52" fmla="*/ 254 w 569"/>
                <a:gd name="T53" fmla="*/ 37 h 697"/>
                <a:gd name="T54" fmla="*/ 239 w 569"/>
                <a:gd name="T55" fmla="*/ 57 h 697"/>
                <a:gd name="T56" fmla="*/ 226 w 569"/>
                <a:gd name="T57" fmla="*/ 82 h 697"/>
                <a:gd name="T58" fmla="*/ 216 w 569"/>
                <a:gd name="T59" fmla="*/ 112 h 697"/>
                <a:gd name="T60" fmla="*/ 207 w 569"/>
                <a:gd name="T61" fmla="*/ 147 h 697"/>
                <a:gd name="T62" fmla="*/ 198 w 569"/>
                <a:gd name="T63" fmla="*/ 208 h 697"/>
                <a:gd name="T64" fmla="*/ 191 w 569"/>
                <a:gd name="T65" fmla="*/ 308 h 697"/>
                <a:gd name="T66" fmla="*/ 192 w 569"/>
                <a:gd name="T67" fmla="*/ 428 h 697"/>
                <a:gd name="T68" fmla="*/ 184 w 569"/>
                <a:gd name="T69" fmla="*/ 431 h 697"/>
                <a:gd name="T70" fmla="*/ 128 w 569"/>
                <a:gd name="T71" fmla="*/ 452 h 697"/>
                <a:gd name="T72" fmla="*/ 91 w 569"/>
                <a:gd name="T73" fmla="*/ 470 h 697"/>
                <a:gd name="T74" fmla="*/ 54 w 569"/>
                <a:gd name="T75" fmla="*/ 491 h 697"/>
                <a:gd name="T76" fmla="*/ 24 w 569"/>
                <a:gd name="T77" fmla="*/ 517 h 697"/>
                <a:gd name="T78" fmla="*/ 13 w 569"/>
                <a:gd name="T79" fmla="*/ 531 h 697"/>
                <a:gd name="T80" fmla="*/ 5 w 569"/>
                <a:gd name="T81" fmla="*/ 546 h 697"/>
                <a:gd name="T82" fmla="*/ 0 w 569"/>
                <a:gd name="T83" fmla="*/ 562 h 697"/>
                <a:gd name="T84" fmla="*/ 0 w 569"/>
                <a:gd name="T85" fmla="*/ 578 h 697"/>
                <a:gd name="T86" fmla="*/ 3 w 569"/>
                <a:gd name="T87" fmla="*/ 585 h 697"/>
                <a:gd name="T88" fmla="*/ 10 w 569"/>
                <a:gd name="T89" fmla="*/ 601 h 697"/>
                <a:gd name="T90" fmla="*/ 24 w 569"/>
                <a:gd name="T91" fmla="*/ 618 h 697"/>
                <a:gd name="T92" fmla="*/ 41 w 569"/>
                <a:gd name="T93" fmla="*/ 633 h 697"/>
                <a:gd name="T94" fmla="*/ 63 w 569"/>
                <a:gd name="T95" fmla="*/ 647 h 697"/>
                <a:gd name="T96" fmla="*/ 88 w 569"/>
                <a:gd name="T97" fmla="*/ 661 h 697"/>
                <a:gd name="T98" fmla="*/ 116 w 569"/>
                <a:gd name="T99" fmla="*/ 673 h 697"/>
                <a:gd name="T100" fmla="*/ 147 w 569"/>
                <a:gd name="T101" fmla="*/ 682 h 697"/>
                <a:gd name="T102" fmla="*/ 181 w 569"/>
                <a:gd name="T103" fmla="*/ 690 h 697"/>
                <a:gd name="T104" fmla="*/ 217 w 569"/>
                <a:gd name="T105" fmla="*/ 695 h 697"/>
                <a:gd name="T106" fmla="*/ 255 w 569"/>
                <a:gd name="T107" fmla="*/ 697 h 697"/>
                <a:gd name="T108" fmla="*/ 293 w 569"/>
                <a:gd name="T109" fmla="*/ 695 h 697"/>
                <a:gd name="T110" fmla="*/ 333 w 569"/>
                <a:gd name="T111" fmla="*/ 690 h 697"/>
                <a:gd name="T112" fmla="*/ 373 w 569"/>
                <a:gd name="T113" fmla="*/ 680 h 697"/>
                <a:gd name="T114" fmla="*/ 413 w 569"/>
                <a:gd name="T115" fmla="*/ 666 h 697"/>
                <a:gd name="T116" fmla="*/ 452 w 569"/>
                <a:gd name="T117" fmla="*/ 647 h 697"/>
                <a:gd name="T118" fmla="*/ 473 w 569"/>
                <a:gd name="T119" fmla="*/ 63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" h="697">
                  <a:moveTo>
                    <a:pt x="473" y="635"/>
                  </a:moveTo>
                  <a:lnTo>
                    <a:pt x="473" y="635"/>
                  </a:lnTo>
                  <a:lnTo>
                    <a:pt x="476" y="634"/>
                  </a:lnTo>
                  <a:lnTo>
                    <a:pt x="486" y="627"/>
                  </a:lnTo>
                  <a:lnTo>
                    <a:pt x="493" y="622"/>
                  </a:lnTo>
                  <a:lnTo>
                    <a:pt x="500" y="616"/>
                  </a:lnTo>
                  <a:lnTo>
                    <a:pt x="507" y="607"/>
                  </a:lnTo>
                  <a:lnTo>
                    <a:pt x="516" y="596"/>
                  </a:lnTo>
                  <a:lnTo>
                    <a:pt x="524" y="584"/>
                  </a:lnTo>
                  <a:lnTo>
                    <a:pt x="532" y="570"/>
                  </a:lnTo>
                  <a:lnTo>
                    <a:pt x="540" y="554"/>
                  </a:lnTo>
                  <a:lnTo>
                    <a:pt x="548" y="536"/>
                  </a:lnTo>
                  <a:lnTo>
                    <a:pt x="553" y="515"/>
                  </a:lnTo>
                  <a:lnTo>
                    <a:pt x="559" y="491"/>
                  </a:lnTo>
                  <a:lnTo>
                    <a:pt x="562" y="465"/>
                  </a:lnTo>
                  <a:lnTo>
                    <a:pt x="565" y="437"/>
                  </a:lnTo>
                  <a:lnTo>
                    <a:pt x="565" y="437"/>
                  </a:lnTo>
                  <a:lnTo>
                    <a:pt x="568" y="365"/>
                  </a:lnTo>
                  <a:lnTo>
                    <a:pt x="569" y="330"/>
                  </a:lnTo>
                  <a:lnTo>
                    <a:pt x="568" y="296"/>
                  </a:lnTo>
                  <a:lnTo>
                    <a:pt x="567" y="262"/>
                  </a:lnTo>
                  <a:lnTo>
                    <a:pt x="565" y="231"/>
                  </a:lnTo>
                  <a:lnTo>
                    <a:pt x="561" y="201"/>
                  </a:lnTo>
                  <a:lnTo>
                    <a:pt x="554" y="172"/>
                  </a:lnTo>
                  <a:lnTo>
                    <a:pt x="551" y="158"/>
                  </a:lnTo>
                  <a:lnTo>
                    <a:pt x="547" y="145"/>
                  </a:lnTo>
                  <a:lnTo>
                    <a:pt x="542" y="132"/>
                  </a:lnTo>
                  <a:lnTo>
                    <a:pt x="537" y="119"/>
                  </a:lnTo>
                  <a:lnTo>
                    <a:pt x="531" y="107"/>
                  </a:lnTo>
                  <a:lnTo>
                    <a:pt x="524" y="95"/>
                  </a:lnTo>
                  <a:lnTo>
                    <a:pt x="516" y="84"/>
                  </a:lnTo>
                  <a:lnTo>
                    <a:pt x="507" y="73"/>
                  </a:lnTo>
                  <a:lnTo>
                    <a:pt x="498" y="64"/>
                  </a:lnTo>
                  <a:lnTo>
                    <a:pt x="488" y="55"/>
                  </a:lnTo>
                  <a:lnTo>
                    <a:pt x="478" y="46"/>
                  </a:lnTo>
                  <a:lnTo>
                    <a:pt x="466" y="38"/>
                  </a:lnTo>
                  <a:lnTo>
                    <a:pt x="454" y="30"/>
                  </a:lnTo>
                  <a:lnTo>
                    <a:pt x="440" y="24"/>
                  </a:lnTo>
                  <a:lnTo>
                    <a:pt x="425" y="17"/>
                  </a:lnTo>
                  <a:lnTo>
                    <a:pt x="410" y="12"/>
                  </a:lnTo>
                  <a:lnTo>
                    <a:pt x="410" y="12"/>
                  </a:lnTo>
                  <a:lnTo>
                    <a:pt x="394" y="8"/>
                  </a:lnTo>
                  <a:lnTo>
                    <a:pt x="378" y="4"/>
                  </a:lnTo>
                  <a:lnTo>
                    <a:pt x="365" y="2"/>
                  </a:lnTo>
                  <a:lnTo>
                    <a:pt x="350" y="0"/>
                  </a:lnTo>
                  <a:lnTo>
                    <a:pt x="338" y="0"/>
                  </a:lnTo>
                  <a:lnTo>
                    <a:pt x="325" y="1"/>
                  </a:lnTo>
                  <a:lnTo>
                    <a:pt x="313" y="2"/>
                  </a:lnTo>
                  <a:lnTo>
                    <a:pt x="302" y="5"/>
                  </a:lnTo>
                  <a:lnTo>
                    <a:pt x="291" y="10"/>
                  </a:lnTo>
                  <a:lnTo>
                    <a:pt x="281" y="15"/>
                  </a:lnTo>
                  <a:lnTo>
                    <a:pt x="272" y="21"/>
                  </a:lnTo>
                  <a:lnTo>
                    <a:pt x="263" y="28"/>
                  </a:lnTo>
                  <a:lnTo>
                    <a:pt x="254" y="37"/>
                  </a:lnTo>
                  <a:lnTo>
                    <a:pt x="246" y="46"/>
                  </a:lnTo>
                  <a:lnTo>
                    <a:pt x="239" y="57"/>
                  </a:lnTo>
                  <a:lnTo>
                    <a:pt x="233" y="69"/>
                  </a:lnTo>
                  <a:lnTo>
                    <a:pt x="226" y="82"/>
                  </a:lnTo>
                  <a:lnTo>
                    <a:pt x="220" y="97"/>
                  </a:lnTo>
                  <a:lnTo>
                    <a:pt x="216" y="112"/>
                  </a:lnTo>
                  <a:lnTo>
                    <a:pt x="211" y="130"/>
                  </a:lnTo>
                  <a:lnTo>
                    <a:pt x="207" y="147"/>
                  </a:lnTo>
                  <a:lnTo>
                    <a:pt x="203" y="166"/>
                  </a:lnTo>
                  <a:lnTo>
                    <a:pt x="198" y="208"/>
                  </a:lnTo>
                  <a:lnTo>
                    <a:pt x="193" y="256"/>
                  </a:lnTo>
                  <a:lnTo>
                    <a:pt x="191" y="308"/>
                  </a:lnTo>
                  <a:lnTo>
                    <a:pt x="191" y="365"/>
                  </a:lnTo>
                  <a:lnTo>
                    <a:pt x="192" y="428"/>
                  </a:lnTo>
                  <a:lnTo>
                    <a:pt x="192" y="428"/>
                  </a:lnTo>
                  <a:lnTo>
                    <a:pt x="184" y="431"/>
                  </a:lnTo>
                  <a:lnTo>
                    <a:pt x="161" y="440"/>
                  </a:lnTo>
                  <a:lnTo>
                    <a:pt x="128" y="452"/>
                  </a:lnTo>
                  <a:lnTo>
                    <a:pt x="109" y="460"/>
                  </a:lnTo>
                  <a:lnTo>
                    <a:pt x="91" y="470"/>
                  </a:lnTo>
                  <a:lnTo>
                    <a:pt x="72" y="481"/>
                  </a:lnTo>
                  <a:lnTo>
                    <a:pt x="54" y="491"/>
                  </a:lnTo>
                  <a:lnTo>
                    <a:pt x="38" y="503"/>
                  </a:lnTo>
                  <a:lnTo>
                    <a:pt x="24" y="517"/>
                  </a:lnTo>
                  <a:lnTo>
                    <a:pt x="18" y="524"/>
                  </a:lnTo>
                  <a:lnTo>
                    <a:pt x="13" y="531"/>
                  </a:lnTo>
                  <a:lnTo>
                    <a:pt x="8" y="539"/>
                  </a:lnTo>
                  <a:lnTo>
                    <a:pt x="5" y="546"/>
                  </a:lnTo>
                  <a:lnTo>
                    <a:pt x="1" y="554"/>
                  </a:lnTo>
                  <a:lnTo>
                    <a:pt x="0" y="562"/>
                  </a:lnTo>
                  <a:lnTo>
                    <a:pt x="0" y="570"/>
                  </a:lnTo>
                  <a:lnTo>
                    <a:pt x="0" y="578"/>
                  </a:lnTo>
                  <a:lnTo>
                    <a:pt x="0" y="578"/>
                  </a:lnTo>
                  <a:lnTo>
                    <a:pt x="3" y="585"/>
                  </a:lnTo>
                  <a:lnTo>
                    <a:pt x="6" y="594"/>
                  </a:lnTo>
                  <a:lnTo>
                    <a:pt x="10" y="601"/>
                  </a:lnTo>
                  <a:lnTo>
                    <a:pt x="17" y="609"/>
                  </a:lnTo>
                  <a:lnTo>
                    <a:pt x="24" y="618"/>
                  </a:lnTo>
                  <a:lnTo>
                    <a:pt x="32" y="625"/>
                  </a:lnTo>
                  <a:lnTo>
                    <a:pt x="41" y="633"/>
                  </a:lnTo>
                  <a:lnTo>
                    <a:pt x="52" y="640"/>
                  </a:lnTo>
                  <a:lnTo>
                    <a:pt x="63" y="647"/>
                  </a:lnTo>
                  <a:lnTo>
                    <a:pt x="74" y="654"/>
                  </a:lnTo>
                  <a:lnTo>
                    <a:pt x="88" y="661"/>
                  </a:lnTo>
                  <a:lnTo>
                    <a:pt x="101" y="667"/>
                  </a:lnTo>
                  <a:lnTo>
                    <a:pt x="116" y="673"/>
                  </a:lnTo>
                  <a:lnTo>
                    <a:pt x="132" y="678"/>
                  </a:lnTo>
                  <a:lnTo>
                    <a:pt x="147" y="682"/>
                  </a:lnTo>
                  <a:lnTo>
                    <a:pt x="164" y="687"/>
                  </a:lnTo>
                  <a:lnTo>
                    <a:pt x="181" y="690"/>
                  </a:lnTo>
                  <a:lnTo>
                    <a:pt x="199" y="693"/>
                  </a:lnTo>
                  <a:lnTo>
                    <a:pt x="217" y="695"/>
                  </a:lnTo>
                  <a:lnTo>
                    <a:pt x="236" y="697"/>
                  </a:lnTo>
                  <a:lnTo>
                    <a:pt x="255" y="697"/>
                  </a:lnTo>
                  <a:lnTo>
                    <a:pt x="274" y="697"/>
                  </a:lnTo>
                  <a:lnTo>
                    <a:pt x="293" y="695"/>
                  </a:lnTo>
                  <a:lnTo>
                    <a:pt x="313" y="693"/>
                  </a:lnTo>
                  <a:lnTo>
                    <a:pt x="333" y="690"/>
                  </a:lnTo>
                  <a:lnTo>
                    <a:pt x="353" y="686"/>
                  </a:lnTo>
                  <a:lnTo>
                    <a:pt x="373" y="680"/>
                  </a:lnTo>
                  <a:lnTo>
                    <a:pt x="393" y="674"/>
                  </a:lnTo>
                  <a:lnTo>
                    <a:pt x="413" y="666"/>
                  </a:lnTo>
                  <a:lnTo>
                    <a:pt x="433" y="658"/>
                  </a:lnTo>
                  <a:lnTo>
                    <a:pt x="452" y="647"/>
                  </a:lnTo>
                  <a:lnTo>
                    <a:pt x="473" y="635"/>
                  </a:lnTo>
                  <a:lnTo>
                    <a:pt x="473" y="635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052"/>
            <p:cNvSpPr>
              <a:spLocks/>
            </p:cNvSpPr>
            <p:nvPr/>
          </p:nvSpPr>
          <p:spPr bwMode="auto">
            <a:xfrm flipH="1">
              <a:off x="8683616" y="1324349"/>
              <a:ext cx="174782" cy="199685"/>
            </a:xfrm>
            <a:custGeom>
              <a:avLst/>
              <a:gdLst>
                <a:gd name="T0" fmla="*/ 53 w 167"/>
                <a:gd name="T1" fmla="*/ 49 h 222"/>
                <a:gd name="T2" fmla="*/ 53 w 167"/>
                <a:gd name="T3" fmla="*/ 49 h 222"/>
                <a:gd name="T4" fmla="*/ 38 w 167"/>
                <a:gd name="T5" fmla="*/ 39 h 222"/>
                <a:gd name="T6" fmla="*/ 25 w 167"/>
                <a:gd name="T7" fmla="*/ 27 h 222"/>
                <a:gd name="T8" fmla="*/ 11 w 167"/>
                <a:gd name="T9" fmla="*/ 14 h 222"/>
                <a:gd name="T10" fmla="*/ 0 w 167"/>
                <a:gd name="T11" fmla="*/ 0 h 222"/>
                <a:gd name="T12" fmla="*/ 0 w 167"/>
                <a:gd name="T13" fmla="*/ 0 h 222"/>
                <a:gd name="T14" fmla="*/ 8 w 167"/>
                <a:gd name="T15" fmla="*/ 28 h 222"/>
                <a:gd name="T16" fmla="*/ 14 w 167"/>
                <a:gd name="T17" fmla="*/ 56 h 222"/>
                <a:gd name="T18" fmla="*/ 28 w 167"/>
                <a:gd name="T19" fmla="*/ 111 h 222"/>
                <a:gd name="T20" fmla="*/ 39 w 167"/>
                <a:gd name="T21" fmla="*/ 167 h 222"/>
                <a:gd name="T22" fmla="*/ 53 w 167"/>
                <a:gd name="T23" fmla="*/ 222 h 222"/>
                <a:gd name="T24" fmla="*/ 53 w 167"/>
                <a:gd name="T25" fmla="*/ 222 h 222"/>
                <a:gd name="T26" fmla="*/ 63 w 167"/>
                <a:gd name="T27" fmla="*/ 211 h 222"/>
                <a:gd name="T28" fmla="*/ 72 w 167"/>
                <a:gd name="T29" fmla="*/ 199 h 222"/>
                <a:gd name="T30" fmla="*/ 81 w 167"/>
                <a:gd name="T31" fmla="*/ 187 h 222"/>
                <a:gd name="T32" fmla="*/ 87 w 167"/>
                <a:gd name="T33" fmla="*/ 174 h 222"/>
                <a:gd name="T34" fmla="*/ 100 w 167"/>
                <a:gd name="T35" fmla="*/ 148 h 222"/>
                <a:gd name="T36" fmla="*/ 111 w 167"/>
                <a:gd name="T37" fmla="*/ 121 h 222"/>
                <a:gd name="T38" fmla="*/ 122 w 167"/>
                <a:gd name="T39" fmla="*/ 94 h 222"/>
                <a:gd name="T40" fmla="*/ 134 w 167"/>
                <a:gd name="T41" fmla="*/ 68 h 222"/>
                <a:gd name="T42" fmla="*/ 141 w 167"/>
                <a:gd name="T43" fmla="*/ 55 h 222"/>
                <a:gd name="T44" fmla="*/ 148 w 167"/>
                <a:gd name="T45" fmla="*/ 43 h 222"/>
                <a:gd name="T46" fmla="*/ 157 w 167"/>
                <a:gd name="T47" fmla="*/ 32 h 222"/>
                <a:gd name="T48" fmla="*/ 167 w 167"/>
                <a:gd name="T49" fmla="*/ 21 h 222"/>
                <a:gd name="T50" fmla="*/ 167 w 167"/>
                <a:gd name="T51" fmla="*/ 21 h 222"/>
                <a:gd name="T52" fmla="*/ 165 w 167"/>
                <a:gd name="T53" fmla="*/ 20 h 222"/>
                <a:gd name="T54" fmla="*/ 165 w 167"/>
                <a:gd name="T55" fmla="*/ 20 h 222"/>
                <a:gd name="T56" fmla="*/ 152 w 167"/>
                <a:gd name="T57" fmla="*/ 29 h 222"/>
                <a:gd name="T58" fmla="*/ 139 w 167"/>
                <a:gd name="T59" fmla="*/ 39 h 222"/>
                <a:gd name="T60" fmla="*/ 125 w 167"/>
                <a:gd name="T61" fmla="*/ 46 h 222"/>
                <a:gd name="T62" fmla="*/ 112 w 167"/>
                <a:gd name="T63" fmla="*/ 52 h 222"/>
                <a:gd name="T64" fmla="*/ 97 w 167"/>
                <a:gd name="T65" fmla="*/ 55 h 222"/>
                <a:gd name="T66" fmla="*/ 90 w 167"/>
                <a:gd name="T67" fmla="*/ 56 h 222"/>
                <a:gd name="T68" fmla="*/ 83 w 167"/>
                <a:gd name="T69" fmla="*/ 56 h 222"/>
                <a:gd name="T70" fmla="*/ 75 w 167"/>
                <a:gd name="T71" fmla="*/ 55 h 222"/>
                <a:gd name="T72" fmla="*/ 68 w 167"/>
                <a:gd name="T73" fmla="*/ 54 h 222"/>
                <a:gd name="T74" fmla="*/ 60 w 167"/>
                <a:gd name="T75" fmla="*/ 52 h 222"/>
                <a:gd name="T76" fmla="*/ 53 w 167"/>
                <a:gd name="T77" fmla="*/ 49 h 222"/>
                <a:gd name="T78" fmla="*/ 53 w 167"/>
                <a:gd name="T79" fmla="*/ 4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222">
                  <a:moveTo>
                    <a:pt x="53" y="49"/>
                  </a:moveTo>
                  <a:lnTo>
                    <a:pt x="53" y="49"/>
                  </a:lnTo>
                  <a:lnTo>
                    <a:pt x="38" y="39"/>
                  </a:lnTo>
                  <a:lnTo>
                    <a:pt x="25" y="27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8"/>
                  </a:lnTo>
                  <a:lnTo>
                    <a:pt x="14" y="56"/>
                  </a:lnTo>
                  <a:lnTo>
                    <a:pt x="28" y="111"/>
                  </a:lnTo>
                  <a:lnTo>
                    <a:pt x="39" y="167"/>
                  </a:lnTo>
                  <a:lnTo>
                    <a:pt x="53" y="222"/>
                  </a:lnTo>
                  <a:lnTo>
                    <a:pt x="53" y="222"/>
                  </a:lnTo>
                  <a:lnTo>
                    <a:pt x="63" y="211"/>
                  </a:lnTo>
                  <a:lnTo>
                    <a:pt x="72" y="199"/>
                  </a:lnTo>
                  <a:lnTo>
                    <a:pt x="81" y="187"/>
                  </a:lnTo>
                  <a:lnTo>
                    <a:pt x="87" y="174"/>
                  </a:lnTo>
                  <a:lnTo>
                    <a:pt x="100" y="148"/>
                  </a:lnTo>
                  <a:lnTo>
                    <a:pt x="111" y="121"/>
                  </a:lnTo>
                  <a:lnTo>
                    <a:pt x="122" y="94"/>
                  </a:lnTo>
                  <a:lnTo>
                    <a:pt x="134" y="68"/>
                  </a:lnTo>
                  <a:lnTo>
                    <a:pt x="141" y="55"/>
                  </a:lnTo>
                  <a:lnTo>
                    <a:pt x="148" y="43"/>
                  </a:lnTo>
                  <a:lnTo>
                    <a:pt x="157" y="32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5" y="20"/>
                  </a:lnTo>
                  <a:lnTo>
                    <a:pt x="165" y="20"/>
                  </a:lnTo>
                  <a:lnTo>
                    <a:pt x="152" y="29"/>
                  </a:lnTo>
                  <a:lnTo>
                    <a:pt x="139" y="39"/>
                  </a:lnTo>
                  <a:lnTo>
                    <a:pt x="125" y="46"/>
                  </a:lnTo>
                  <a:lnTo>
                    <a:pt x="112" y="52"/>
                  </a:lnTo>
                  <a:lnTo>
                    <a:pt x="97" y="55"/>
                  </a:lnTo>
                  <a:lnTo>
                    <a:pt x="90" y="56"/>
                  </a:lnTo>
                  <a:lnTo>
                    <a:pt x="83" y="56"/>
                  </a:lnTo>
                  <a:lnTo>
                    <a:pt x="75" y="55"/>
                  </a:lnTo>
                  <a:lnTo>
                    <a:pt x="68" y="54"/>
                  </a:lnTo>
                  <a:lnTo>
                    <a:pt x="60" y="52"/>
                  </a:lnTo>
                  <a:lnTo>
                    <a:pt x="53" y="49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053"/>
            <p:cNvSpPr>
              <a:spLocks/>
            </p:cNvSpPr>
            <p:nvPr/>
          </p:nvSpPr>
          <p:spPr bwMode="auto">
            <a:xfrm flipH="1">
              <a:off x="8689858" y="1311869"/>
              <a:ext cx="168539" cy="62402"/>
            </a:xfrm>
            <a:custGeom>
              <a:avLst/>
              <a:gdLst>
                <a:gd name="T0" fmla="*/ 53 w 165"/>
                <a:gd name="T1" fmla="*/ 62 h 69"/>
                <a:gd name="T2" fmla="*/ 53 w 165"/>
                <a:gd name="T3" fmla="*/ 62 h 69"/>
                <a:gd name="T4" fmla="*/ 60 w 165"/>
                <a:gd name="T5" fmla="*/ 65 h 69"/>
                <a:gd name="T6" fmla="*/ 68 w 165"/>
                <a:gd name="T7" fmla="*/ 67 h 69"/>
                <a:gd name="T8" fmla="*/ 75 w 165"/>
                <a:gd name="T9" fmla="*/ 68 h 69"/>
                <a:gd name="T10" fmla="*/ 83 w 165"/>
                <a:gd name="T11" fmla="*/ 69 h 69"/>
                <a:gd name="T12" fmla="*/ 90 w 165"/>
                <a:gd name="T13" fmla="*/ 69 h 69"/>
                <a:gd name="T14" fmla="*/ 97 w 165"/>
                <a:gd name="T15" fmla="*/ 68 h 69"/>
                <a:gd name="T16" fmla="*/ 112 w 165"/>
                <a:gd name="T17" fmla="*/ 65 h 69"/>
                <a:gd name="T18" fmla="*/ 125 w 165"/>
                <a:gd name="T19" fmla="*/ 59 h 69"/>
                <a:gd name="T20" fmla="*/ 139 w 165"/>
                <a:gd name="T21" fmla="*/ 52 h 69"/>
                <a:gd name="T22" fmla="*/ 152 w 165"/>
                <a:gd name="T23" fmla="*/ 42 h 69"/>
                <a:gd name="T24" fmla="*/ 165 w 165"/>
                <a:gd name="T25" fmla="*/ 33 h 69"/>
                <a:gd name="T26" fmla="*/ 165 w 165"/>
                <a:gd name="T27" fmla="*/ 33 h 69"/>
                <a:gd name="T28" fmla="*/ 149 w 165"/>
                <a:gd name="T29" fmla="*/ 25 h 69"/>
                <a:gd name="T30" fmla="*/ 137 w 165"/>
                <a:gd name="T31" fmla="*/ 20 h 69"/>
                <a:gd name="T32" fmla="*/ 125 w 165"/>
                <a:gd name="T33" fmla="*/ 15 h 69"/>
                <a:gd name="T34" fmla="*/ 125 w 165"/>
                <a:gd name="T35" fmla="*/ 15 h 69"/>
                <a:gd name="T36" fmla="*/ 106 w 165"/>
                <a:gd name="T37" fmla="*/ 9 h 69"/>
                <a:gd name="T38" fmla="*/ 88 w 165"/>
                <a:gd name="T39" fmla="*/ 5 h 69"/>
                <a:gd name="T40" fmla="*/ 72 w 165"/>
                <a:gd name="T41" fmla="*/ 1 h 69"/>
                <a:gd name="T42" fmla="*/ 55 w 165"/>
                <a:gd name="T43" fmla="*/ 0 h 69"/>
                <a:gd name="T44" fmla="*/ 40 w 165"/>
                <a:gd name="T45" fmla="*/ 1 h 69"/>
                <a:gd name="T46" fmla="*/ 26 w 165"/>
                <a:gd name="T47" fmla="*/ 5 h 69"/>
                <a:gd name="T48" fmla="*/ 12 w 165"/>
                <a:gd name="T49" fmla="*/ 8 h 69"/>
                <a:gd name="T50" fmla="*/ 0 w 165"/>
                <a:gd name="T51" fmla="*/ 13 h 69"/>
                <a:gd name="T52" fmla="*/ 0 w 165"/>
                <a:gd name="T53" fmla="*/ 13 h 69"/>
                <a:gd name="T54" fmla="*/ 0 w 165"/>
                <a:gd name="T55" fmla="*/ 13 h 69"/>
                <a:gd name="T56" fmla="*/ 11 w 165"/>
                <a:gd name="T57" fmla="*/ 27 h 69"/>
                <a:gd name="T58" fmla="*/ 25 w 165"/>
                <a:gd name="T59" fmla="*/ 40 h 69"/>
                <a:gd name="T60" fmla="*/ 38 w 165"/>
                <a:gd name="T61" fmla="*/ 52 h 69"/>
                <a:gd name="T62" fmla="*/ 53 w 165"/>
                <a:gd name="T63" fmla="*/ 62 h 69"/>
                <a:gd name="T64" fmla="*/ 53 w 165"/>
                <a:gd name="T65" fmla="*/ 6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69">
                  <a:moveTo>
                    <a:pt x="53" y="62"/>
                  </a:moveTo>
                  <a:lnTo>
                    <a:pt x="53" y="62"/>
                  </a:lnTo>
                  <a:lnTo>
                    <a:pt x="60" y="65"/>
                  </a:lnTo>
                  <a:lnTo>
                    <a:pt x="68" y="67"/>
                  </a:lnTo>
                  <a:lnTo>
                    <a:pt x="75" y="68"/>
                  </a:lnTo>
                  <a:lnTo>
                    <a:pt x="83" y="69"/>
                  </a:lnTo>
                  <a:lnTo>
                    <a:pt x="90" y="69"/>
                  </a:lnTo>
                  <a:lnTo>
                    <a:pt x="97" y="68"/>
                  </a:lnTo>
                  <a:lnTo>
                    <a:pt x="112" y="65"/>
                  </a:lnTo>
                  <a:lnTo>
                    <a:pt x="125" y="59"/>
                  </a:lnTo>
                  <a:lnTo>
                    <a:pt x="139" y="52"/>
                  </a:lnTo>
                  <a:lnTo>
                    <a:pt x="152" y="42"/>
                  </a:lnTo>
                  <a:lnTo>
                    <a:pt x="165" y="33"/>
                  </a:lnTo>
                  <a:lnTo>
                    <a:pt x="165" y="33"/>
                  </a:lnTo>
                  <a:lnTo>
                    <a:pt x="149" y="25"/>
                  </a:lnTo>
                  <a:lnTo>
                    <a:pt x="137" y="20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06" y="9"/>
                  </a:lnTo>
                  <a:lnTo>
                    <a:pt x="88" y="5"/>
                  </a:lnTo>
                  <a:lnTo>
                    <a:pt x="72" y="1"/>
                  </a:lnTo>
                  <a:lnTo>
                    <a:pt x="55" y="0"/>
                  </a:lnTo>
                  <a:lnTo>
                    <a:pt x="40" y="1"/>
                  </a:lnTo>
                  <a:lnTo>
                    <a:pt x="26" y="5"/>
                  </a:lnTo>
                  <a:lnTo>
                    <a:pt x="12" y="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1" y="27"/>
                  </a:lnTo>
                  <a:lnTo>
                    <a:pt x="25" y="40"/>
                  </a:lnTo>
                  <a:lnTo>
                    <a:pt x="38" y="52"/>
                  </a:lnTo>
                  <a:lnTo>
                    <a:pt x="53" y="62"/>
                  </a:lnTo>
                  <a:lnTo>
                    <a:pt x="53" y="62"/>
                  </a:lnTo>
                  <a:close/>
                </a:path>
              </a:pathLst>
            </a:custGeom>
            <a:solidFill>
              <a:srgbClr val="DD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054"/>
            <p:cNvSpPr>
              <a:spLocks/>
            </p:cNvSpPr>
            <p:nvPr/>
          </p:nvSpPr>
          <p:spPr bwMode="auto">
            <a:xfrm flipH="1">
              <a:off x="8577498" y="1324349"/>
              <a:ext cx="362048" cy="349449"/>
            </a:xfrm>
            <a:custGeom>
              <a:avLst/>
              <a:gdLst>
                <a:gd name="T0" fmla="*/ 344 w 345"/>
                <a:gd name="T1" fmla="*/ 135 h 388"/>
                <a:gd name="T2" fmla="*/ 344 w 345"/>
                <a:gd name="T3" fmla="*/ 135 h 388"/>
                <a:gd name="T4" fmla="*/ 342 w 345"/>
                <a:gd name="T5" fmla="*/ 124 h 388"/>
                <a:gd name="T6" fmla="*/ 339 w 345"/>
                <a:gd name="T7" fmla="*/ 115 h 388"/>
                <a:gd name="T8" fmla="*/ 336 w 345"/>
                <a:gd name="T9" fmla="*/ 105 h 388"/>
                <a:gd name="T10" fmla="*/ 332 w 345"/>
                <a:gd name="T11" fmla="*/ 96 h 388"/>
                <a:gd name="T12" fmla="*/ 326 w 345"/>
                <a:gd name="T13" fmla="*/ 88 h 388"/>
                <a:gd name="T14" fmla="*/ 319 w 345"/>
                <a:gd name="T15" fmla="*/ 79 h 388"/>
                <a:gd name="T16" fmla="*/ 314 w 345"/>
                <a:gd name="T17" fmla="*/ 71 h 388"/>
                <a:gd name="T18" fmla="*/ 306 w 345"/>
                <a:gd name="T19" fmla="*/ 64 h 388"/>
                <a:gd name="T20" fmla="*/ 290 w 345"/>
                <a:gd name="T21" fmla="*/ 51 h 388"/>
                <a:gd name="T22" fmla="*/ 274 w 345"/>
                <a:gd name="T23" fmla="*/ 39 h 388"/>
                <a:gd name="T24" fmla="*/ 258 w 345"/>
                <a:gd name="T25" fmla="*/ 29 h 388"/>
                <a:gd name="T26" fmla="*/ 243 w 345"/>
                <a:gd name="T27" fmla="*/ 21 h 388"/>
                <a:gd name="T28" fmla="*/ 243 w 345"/>
                <a:gd name="T29" fmla="*/ 21 h 388"/>
                <a:gd name="T30" fmla="*/ 233 w 345"/>
                <a:gd name="T31" fmla="*/ 32 h 388"/>
                <a:gd name="T32" fmla="*/ 224 w 345"/>
                <a:gd name="T33" fmla="*/ 43 h 388"/>
                <a:gd name="T34" fmla="*/ 217 w 345"/>
                <a:gd name="T35" fmla="*/ 55 h 388"/>
                <a:gd name="T36" fmla="*/ 210 w 345"/>
                <a:gd name="T37" fmla="*/ 68 h 388"/>
                <a:gd name="T38" fmla="*/ 198 w 345"/>
                <a:gd name="T39" fmla="*/ 94 h 388"/>
                <a:gd name="T40" fmla="*/ 187 w 345"/>
                <a:gd name="T41" fmla="*/ 121 h 388"/>
                <a:gd name="T42" fmla="*/ 176 w 345"/>
                <a:gd name="T43" fmla="*/ 148 h 388"/>
                <a:gd name="T44" fmla="*/ 163 w 345"/>
                <a:gd name="T45" fmla="*/ 174 h 388"/>
                <a:gd name="T46" fmla="*/ 157 w 345"/>
                <a:gd name="T47" fmla="*/ 187 h 388"/>
                <a:gd name="T48" fmla="*/ 148 w 345"/>
                <a:gd name="T49" fmla="*/ 199 h 388"/>
                <a:gd name="T50" fmla="*/ 139 w 345"/>
                <a:gd name="T51" fmla="*/ 211 h 388"/>
                <a:gd name="T52" fmla="*/ 129 w 345"/>
                <a:gd name="T53" fmla="*/ 222 h 388"/>
                <a:gd name="T54" fmla="*/ 129 w 345"/>
                <a:gd name="T55" fmla="*/ 222 h 388"/>
                <a:gd name="T56" fmla="*/ 115 w 345"/>
                <a:gd name="T57" fmla="*/ 167 h 388"/>
                <a:gd name="T58" fmla="*/ 104 w 345"/>
                <a:gd name="T59" fmla="*/ 110 h 388"/>
                <a:gd name="T60" fmla="*/ 90 w 345"/>
                <a:gd name="T61" fmla="*/ 55 h 388"/>
                <a:gd name="T62" fmla="*/ 84 w 345"/>
                <a:gd name="T63" fmla="*/ 28 h 388"/>
                <a:gd name="T64" fmla="*/ 76 w 345"/>
                <a:gd name="T65" fmla="*/ 0 h 388"/>
                <a:gd name="T66" fmla="*/ 76 w 345"/>
                <a:gd name="T67" fmla="*/ 0 h 388"/>
                <a:gd name="T68" fmla="*/ 68 w 345"/>
                <a:gd name="T69" fmla="*/ 5 h 388"/>
                <a:gd name="T70" fmla="*/ 60 w 345"/>
                <a:gd name="T71" fmla="*/ 10 h 388"/>
                <a:gd name="T72" fmla="*/ 52 w 345"/>
                <a:gd name="T73" fmla="*/ 15 h 388"/>
                <a:gd name="T74" fmla="*/ 46 w 345"/>
                <a:gd name="T75" fmla="*/ 22 h 388"/>
                <a:gd name="T76" fmla="*/ 33 w 345"/>
                <a:gd name="T77" fmla="*/ 35 h 388"/>
                <a:gd name="T78" fmla="*/ 23 w 345"/>
                <a:gd name="T79" fmla="*/ 49 h 388"/>
                <a:gd name="T80" fmla="*/ 14 w 345"/>
                <a:gd name="T81" fmla="*/ 64 h 388"/>
                <a:gd name="T82" fmla="*/ 9 w 345"/>
                <a:gd name="T83" fmla="*/ 80 h 388"/>
                <a:gd name="T84" fmla="*/ 4 w 345"/>
                <a:gd name="T85" fmla="*/ 95 h 388"/>
                <a:gd name="T86" fmla="*/ 2 w 345"/>
                <a:gd name="T87" fmla="*/ 110 h 388"/>
                <a:gd name="T88" fmla="*/ 2 w 345"/>
                <a:gd name="T89" fmla="*/ 110 h 388"/>
                <a:gd name="T90" fmla="*/ 0 w 345"/>
                <a:gd name="T91" fmla="*/ 164 h 388"/>
                <a:gd name="T92" fmla="*/ 0 w 345"/>
                <a:gd name="T93" fmla="*/ 217 h 388"/>
                <a:gd name="T94" fmla="*/ 0 w 345"/>
                <a:gd name="T95" fmla="*/ 272 h 388"/>
                <a:gd name="T96" fmla="*/ 317 w 345"/>
                <a:gd name="T97" fmla="*/ 388 h 388"/>
                <a:gd name="T98" fmla="*/ 317 w 345"/>
                <a:gd name="T99" fmla="*/ 388 h 388"/>
                <a:gd name="T100" fmla="*/ 323 w 345"/>
                <a:gd name="T101" fmla="*/ 361 h 388"/>
                <a:gd name="T102" fmla="*/ 328 w 345"/>
                <a:gd name="T103" fmla="*/ 332 h 388"/>
                <a:gd name="T104" fmla="*/ 334 w 345"/>
                <a:gd name="T105" fmla="*/ 295 h 388"/>
                <a:gd name="T106" fmla="*/ 339 w 345"/>
                <a:gd name="T107" fmla="*/ 254 h 388"/>
                <a:gd name="T108" fmla="*/ 344 w 345"/>
                <a:gd name="T109" fmla="*/ 212 h 388"/>
                <a:gd name="T110" fmla="*/ 345 w 345"/>
                <a:gd name="T111" fmla="*/ 191 h 388"/>
                <a:gd name="T112" fmla="*/ 345 w 345"/>
                <a:gd name="T113" fmla="*/ 172 h 388"/>
                <a:gd name="T114" fmla="*/ 345 w 345"/>
                <a:gd name="T115" fmla="*/ 152 h 388"/>
                <a:gd name="T116" fmla="*/ 344 w 345"/>
                <a:gd name="T117" fmla="*/ 135 h 388"/>
                <a:gd name="T118" fmla="*/ 344 w 345"/>
                <a:gd name="T119" fmla="*/ 13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5" h="388">
                  <a:moveTo>
                    <a:pt x="344" y="135"/>
                  </a:moveTo>
                  <a:lnTo>
                    <a:pt x="344" y="135"/>
                  </a:lnTo>
                  <a:lnTo>
                    <a:pt x="342" y="124"/>
                  </a:lnTo>
                  <a:lnTo>
                    <a:pt x="339" y="115"/>
                  </a:lnTo>
                  <a:lnTo>
                    <a:pt x="336" y="105"/>
                  </a:lnTo>
                  <a:lnTo>
                    <a:pt x="332" y="96"/>
                  </a:lnTo>
                  <a:lnTo>
                    <a:pt x="326" y="88"/>
                  </a:lnTo>
                  <a:lnTo>
                    <a:pt x="319" y="79"/>
                  </a:lnTo>
                  <a:lnTo>
                    <a:pt x="314" y="71"/>
                  </a:lnTo>
                  <a:lnTo>
                    <a:pt x="306" y="64"/>
                  </a:lnTo>
                  <a:lnTo>
                    <a:pt x="290" y="51"/>
                  </a:lnTo>
                  <a:lnTo>
                    <a:pt x="274" y="39"/>
                  </a:lnTo>
                  <a:lnTo>
                    <a:pt x="258" y="29"/>
                  </a:lnTo>
                  <a:lnTo>
                    <a:pt x="243" y="21"/>
                  </a:lnTo>
                  <a:lnTo>
                    <a:pt x="243" y="21"/>
                  </a:lnTo>
                  <a:lnTo>
                    <a:pt x="233" y="32"/>
                  </a:lnTo>
                  <a:lnTo>
                    <a:pt x="224" y="43"/>
                  </a:lnTo>
                  <a:lnTo>
                    <a:pt x="217" y="55"/>
                  </a:lnTo>
                  <a:lnTo>
                    <a:pt x="210" y="68"/>
                  </a:lnTo>
                  <a:lnTo>
                    <a:pt x="198" y="94"/>
                  </a:lnTo>
                  <a:lnTo>
                    <a:pt x="187" y="121"/>
                  </a:lnTo>
                  <a:lnTo>
                    <a:pt x="176" y="148"/>
                  </a:lnTo>
                  <a:lnTo>
                    <a:pt x="163" y="174"/>
                  </a:lnTo>
                  <a:lnTo>
                    <a:pt x="157" y="187"/>
                  </a:lnTo>
                  <a:lnTo>
                    <a:pt x="148" y="199"/>
                  </a:lnTo>
                  <a:lnTo>
                    <a:pt x="139" y="211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15" y="167"/>
                  </a:lnTo>
                  <a:lnTo>
                    <a:pt x="104" y="110"/>
                  </a:lnTo>
                  <a:lnTo>
                    <a:pt x="90" y="55"/>
                  </a:lnTo>
                  <a:lnTo>
                    <a:pt x="84" y="28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8" y="5"/>
                  </a:lnTo>
                  <a:lnTo>
                    <a:pt x="60" y="10"/>
                  </a:lnTo>
                  <a:lnTo>
                    <a:pt x="52" y="15"/>
                  </a:lnTo>
                  <a:lnTo>
                    <a:pt x="46" y="22"/>
                  </a:lnTo>
                  <a:lnTo>
                    <a:pt x="33" y="35"/>
                  </a:lnTo>
                  <a:lnTo>
                    <a:pt x="23" y="49"/>
                  </a:lnTo>
                  <a:lnTo>
                    <a:pt x="14" y="64"/>
                  </a:lnTo>
                  <a:lnTo>
                    <a:pt x="9" y="80"/>
                  </a:lnTo>
                  <a:lnTo>
                    <a:pt x="4" y="95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0" y="164"/>
                  </a:lnTo>
                  <a:lnTo>
                    <a:pt x="0" y="217"/>
                  </a:lnTo>
                  <a:lnTo>
                    <a:pt x="0" y="272"/>
                  </a:lnTo>
                  <a:lnTo>
                    <a:pt x="317" y="388"/>
                  </a:lnTo>
                  <a:lnTo>
                    <a:pt x="317" y="388"/>
                  </a:lnTo>
                  <a:lnTo>
                    <a:pt x="323" y="361"/>
                  </a:lnTo>
                  <a:lnTo>
                    <a:pt x="328" y="332"/>
                  </a:lnTo>
                  <a:lnTo>
                    <a:pt x="334" y="295"/>
                  </a:lnTo>
                  <a:lnTo>
                    <a:pt x="339" y="254"/>
                  </a:lnTo>
                  <a:lnTo>
                    <a:pt x="344" y="212"/>
                  </a:lnTo>
                  <a:lnTo>
                    <a:pt x="345" y="191"/>
                  </a:lnTo>
                  <a:lnTo>
                    <a:pt x="345" y="172"/>
                  </a:lnTo>
                  <a:lnTo>
                    <a:pt x="345" y="152"/>
                  </a:lnTo>
                  <a:lnTo>
                    <a:pt x="344" y="135"/>
                  </a:lnTo>
                  <a:lnTo>
                    <a:pt x="344" y="135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055"/>
            <p:cNvSpPr>
              <a:spLocks/>
            </p:cNvSpPr>
            <p:nvPr/>
          </p:nvSpPr>
          <p:spPr bwMode="auto">
            <a:xfrm flipH="1">
              <a:off x="8783491" y="1380511"/>
              <a:ext cx="37453" cy="143524"/>
            </a:xfrm>
            <a:custGeom>
              <a:avLst/>
              <a:gdLst>
                <a:gd name="T0" fmla="*/ 0 w 38"/>
                <a:gd name="T1" fmla="*/ 99 h 163"/>
                <a:gd name="T2" fmla="*/ 16 w 38"/>
                <a:gd name="T3" fmla="*/ 163 h 163"/>
                <a:gd name="T4" fmla="*/ 38 w 38"/>
                <a:gd name="T5" fmla="*/ 136 h 163"/>
                <a:gd name="T6" fmla="*/ 35 w 38"/>
                <a:gd name="T7" fmla="*/ 2 h 163"/>
                <a:gd name="T8" fmla="*/ 35 w 38"/>
                <a:gd name="T9" fmla="*/ 2 h 163"/>
                <a:gd name="T10" fmla="*/ 23 w 38"/>
                <a:gd name="T11" fmla="*/ 1 h 163"/>
                <a:gd name="T12" fmla="*/ 14 w 38"/>
                <a:gd name="T13" fmla="*/ 0 h 163"/>
                <a:gd name="T14" fmla="*/ 0 w 38"/>
                <a:gd name="T15" fmla="*/ 9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3">
                  <a:moveTo>
                    <a:pt x="0" y="99"/>
                  </a:moveTo>
                  <a:lnTo>
                    <a:pt x="16" y="163"/>
                  </a:lnTo>
                  <a:lnTo>
                    <a:pt x="38" y="136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23" y="1"/>
                  </a:lnTo>
                  <a:lnTo>
                    <a:pt x="14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E46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056"/>
            <p:cNvSpPr>
              <a:spLocks/>
            </p:cNvSpPr>
            <p:nvPr/>
          </p:nvSpPr>
          <p:spPr bwMode="auto">
            <a:xfrm flipH="1">
              <a:off x="8771007" y="1336830"/>
              <a:ext cx="37453" cy="43681"/>
            </a:xfrm>
            <a:custGeom>
              <a:avLst/>
              <a:gdLst>
                <a:gd name="T0" fmla="*/ 35 w 35"/>
                <a:gd name="T1" fmla="*/ 6 h 45"/>
                <a:gd name="T2" fmla="*/ 0 w 35"/>
                <a:gd name="T3" fmla="*/ 0 h 45"/>
                <a:gd name="T4" fmla="*/ 5 w 35"/>
                <a:gd name="T5" fmla="*/ 33 h 45"/>
                <a:gd name="T6" fmla="*/ 3 w 35"/>
                <a:gd name="T7" fmla="*/ 43 h 45"/>
                <a:gd name="T8" fmla="*/ 3 w 35"/>
                <a:gd name="T9" fmla="*/ 43 h 45"/>
                <a:gd name="T10" fmla="*/ 12 w 35"/>
                <a:gd name="T11" fmla="*/ 44 h 45"/>
                <a:gd name="T12" fmla="*/ 24 w 35"/>
                <a:gd name="T13" fmla="*/ 45 h 45"/>
                <a:gd name="T14" fmla="*/ 22 w 35"/>
                <a:gd name="T15" fmla="*/ 39 h 45"/>
                <a:gd name="T16" fmla="*/ 35 w 35"/>
                <a:gd name="T17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5">
                  <a:moveTo>
                    <a:pt x="35" y="6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12" y="44"/>
                  </a:lnTo>
                  <a:lnTo>
                    <a:pt x="24" y="45"/>
                  </a:lnTo>
                  <a:lnTo>
                    <a:pt x="22" y="39"/>
                  </a:lnTo>
                  <a:lnTo>
                    <a:pt x="35" y="6"/>
                  </a:lnTo>
                  <a:close/>
                </a:path>
              </a:pathLst>
            </a:custGeom>
            <a:solidFill>
              <a:srgbClr val="D95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057"/>
            <p:cNvSpPr>
              <a:spLocks/>
            </p:cNvSpPr>
            <p:nvPr/>
          </p:nvSpPr>
          <p:spPr bwMode="auto">
            <a:xfrm flipH="1">
              <a:off x="8646163" y="1093463"/>
              <a:ext cx="237204" cy="255847"/>
            </a:xfrm>
            <a:custGeom>
              <a:avLst/>
              <a:gdLst>
                <a:gd name="T0" fmla="*/ 209 w 228"/>
                <a:gd name="T1" fmla="*/ 223 h 283"/>
                <a:gd name="T2" fmla="*/ 217 w 228"/>
                <a:gd name="T3" fmla="*/ 201 h 283"/>
                <a:gd name="T4" fmla="*/ 225 w 228"/>
                <a:gd name="T5" fmla="*/ 164 h 283"/>
                <a:gd name="T6" fmla="*/ 228 w 228"/>
                <a:gd name="T7" fmla="*/ 133 h 283"/>
                <a:gd name="T8" fmla="*/ 225 w 228"/>
                <a:gd name="T9" fmla="*/ 99 h 283"/>
                <a:gd name="T10" fmla="*/ 214 w 228"/>
                <a:gd name="T11" fmla="*/ 66 h 283"/>
                <a:gd name="T12" fmla="*/ 205 w 228"/>
                <a:gd name="T13" fmla="*/ 50 h 283"/>
                <a:gd name="T14" fmla="*/ 193 w 228"/>
                <a:gd name="T15" fmla="*/ 35 h 283"/>
                <a:gd name="T16" fmla="*/ 179 w 228"/>
                <a:gd name="T17" fmla="*/ 19 h 283"/>
                <a:gd name="T18" fmla="*/ 170 w 228"/>
                <a:gd name="T19" fmla="*/ 14 h 283"/>
                <a:gd name="T20" fmla="*/ 152 w 228"/>
                <a:gd name="T21" fmla="*/ 4 h 283"/>
                <a:gd name="T22" fmla="*/ 133 w 228"/>
                <a:gd name="T23" fmla="*/ 0 h 283"/>
                <a:gd name="T24" fmla="*/ 114 w 228"/>
                <a:gd name="T25" fmla="*/ 0 h 283"/>
                <a:gd name="T26" fmla="*/ 95 w 228"/>
                <a:gd name="T27" fmla="*/ 4 h 283"/>
                <a:gd name="T28" fmla="*/ 77 w 228"/>
                <a:gd name="T29" fmla="*/ 12 h 283"/>
                <a:gd name="T30" fmla="*/ 59 w 228"/>
                <a:gd name="T31" fmla="*/ 23 h 283"/>
                <a:gd name="T32" fmla="*/ 43 w 228"/>
                <a:gd name="T33" fmla="*/ 38 h 283"/>
                <a:gd name="T34" fmla="*/ 28 w 228"/>
                <a:gd name="T35" fmla="*/ 54 h 283"/>
                <a:gd name="T36" fmla="*/ 16 w 228"/>
                <a:gd name="T37" fmla="*/ 73 h 283"/>
                <a:gd name="T38" fmla="*/ 7 w 228"/>
                <a:gd name="T39" fmla="*/ 95 h 283"/>
                <a:gd name="T40" fmla="*/ 2 w 228"/>
                <a:gd name="T41" fmla="*/ 119 h 283"/>
                <a:gd name="T42" fmla="*/ 0 w 228"/>
                <a:gd name="T43" fmla="*/ 145 h 283"/>
                <a:gd name="T44" fmla="*/ 3 w 228"/>
                <a:gd name="T45" fmla="*/ 171 h 283"/>
                <a:gd name="T46" fmla="*/ 9 w 228"/>
                <a:gd name="T47" fmla="*/ 198 h 283"/>
                <a:gd name="T48" fmla="*/ 22 w 228"/>
                <a:gd name="T49" fmla="*/ 226 h 283"/>
                <a:gd name="T50" fmla="*/ 30 w 228"/>
                <a:gd name="T51" fmla="*/ 240 h 283"/>
                <a:gd name="T52" fmla="*/ 40 w 228"/>
                <a:gd name="T53" fmla="*/ 254 h 283"/>
                <a:gd name="T54" fmla="*/ 51 w 228"/>
                <a:gd name="T55" fmla="*/ 264 h 283"/>
                <a:gd name="T56" fmla="*/ 77 w 228"/>
                <a:gd name="T57" fmla="*/ 278 h 283"/>
                <a:gd name="T58" fmla="*/ 104 w 228"/>
                <a:gd name="T59" fmla="*/ 283 h 283"/>
                <a:gd name="T60" fmla="*/ 132 w 228"/>
                <a:gd name="T61" fmla="*/ 281 h 283"/>
                <a:gd name="T62" fmla="*/ 159 w 228"/>
                <a:gd name="T63" fmla="*/ 272 h 283"/>
                <a:gd name="T64" fmla="*/ 181 w 228"/>
                <a:gd name="T65" fmla="*/ 259 h 283"/>
                <a:gd name="T66" fmla="*/ 199 w 228"/>
                <a:gd name="T67" fmla="*/ 242 h 283"/>
                <a:gd name="T68" fmla="*/ 209 w 228"/>
                <a:gd name="T69" fmla="*/ 22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83">
                  <a:moveTo>
                    <a:pt x="209" y="223"/>
                  </a:moveTo>
                  <a:lnTo>
                    <a:pt x="209" y="223"/>
                  </a:lnTo>
                  <a:lnTo>
                    <a:pt x="211" y="217"/>
                  </a:lnTo>
                  <a:lnTo>
                    <a:pt x="217" y="201"/>
                  </a:lnTo>
                  <a:lnTo>
                    <a:pt x="223" y="178"/>
                  </a:lnTo>
                  <a:lnTo>
                    <a:pt x="225" y="164"/>
                  </a:lnTo>
                  <a:lnTo>
                    <a:pt x="227" y="149"/>
                  </a:lnTo>
                  <a:lnTo>
                    <a:pt x="228" y="133"/>
                  </a:lnTo>
                  <a:lnTo>
                    <a:pt x="227" y="117"/>
                  </a:lnTo>
                  <a:lnTo>
                    <a:pt x="225" y="99"/>
                  </a:lnTo>
                  <a:lnTo>
                    <a:pt x="220" y="83"/>
                  </a:lnTo>
                  <a:lnTo>
                    <a:pt x="214" y="66"/>
                  </a:lnTo>
                  <a:lnTo>
                    <a:pt x="210" y="58"/>
                  </a:lnTo>
                  <a:lnTo>
                    <a:pt x="205" y="50"/>
                  </a:lnTo>
                  <a:lnTo>
                    <a:pt x="199" y="42"/>
                  </a:lnTo>
                  <a:lnTo>
                    <a:pt x="193" y="35"/>
                  </a:lnTo>
                  <a:lnTo>
                    <a:pt x="187" y="27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70" y="14"/>
                  </a:lnTo>
                  <a:lnTo>
                    <a:pt x="161" y="9"/>
                  </a:lnTo>
                  <a:lnTo>
                    <a:pt x="152" y="4"/>
                  </a:lnTo>
                  <a:lnTo>
                    <a:pt x="143" y="2"/>
                  </a:lnTo>
                  <a:lnTo>
                    <a:pt x="133" y="0"/>
                  </a:lnTo>
                  <a:lnTo>
                    <a:pt x="124" y="0"/>
                  </a:lnTo>
                  <a:lnTo>
                    <a:pt x="114" y="0"/>
                  </a:lnTo>
                  <a:lnTo>
                    <a:pt x="105" y="2"/>
                  </a:lnTo>
                  <a:lnTo>
                    <a:pt x="95" y="4"/>
                  </a:lnTo>
                  <a:lnTo>
                    <a:pt x="86" y="8"/>
                  </a:lnTo>
                  <a:lnTo>
                    <a:pt x="77" y="12"/>
                  </a:lnTo>
                  <a:lnTo>
                    <a:pt x="68" y="17"/>
                  </a:lnTo>
                  <a:lnTo>
                    <a:pt x="59" y="23"/>
                  </a:lnTo>
                  <a:lnTo>
                    <a:pt x="51" y="30"/>
                  </a:lnTo>
                  <a:lnTo>
                    <a:pt x="43" y="38"/>
                  </a:lnTo>
                  <a:lnTo>
                    <a:pt x="35" y="45"/>
                  </a:lnTo>
                  <a:lnTo>
                    <a:pt x="28" y="54"/>
                  </a:lnTo>
                  <a:lnTo>
                    <a:pt x="22" y="64"/>
                  </a:lnTo>
                  <a:lnTo>
                    <a:pt x="16" y="73"/>
                  </a:lnTo>
                  <a:lnTo>
                    <a:pt x="12" y="84"/>
                  </a:lnTo>
                  <a:lnTo>
                    <a:pt x="7" y="95"/>
                  </a:lnTo>
                  <a:lnTo>
                    <a:pt x="4" y="107"/>
                  </a:lnTo>
                  <a:lnTo>
                    <a:pt x="2" y="119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0" y="158"/>
                  </a:lnTo>
                  <a:lnTo>
                    <a:pt x="3" y="171"/>
                  </a:lnTo>
                  <a:lnTo>
                    <a:pt x="5" y="185"/>
                  </a:lnTo>
                  <a:lnTo>
                    <a:pt x="9" y="198"/>
                  </a:lnTo>
                  <a:lnTo>
                    <a:pt x="15" y="212"/>
                  </a:lnTo>
                  <a:lnTo>
                    <a:pt x="22" y="226"/>
                  </a:lnTo>
                  <a:lnTo>
                    <a:pt x="30" y="240"/>
                  </a:lnTo>
                  <a:lnTo>
                    <a:pt x="30" y="240"/>
                  </a:lnTo>
                  <a:lnTo>
                    <a:pt x="35" y="247"/>
                  </a:lnTo>
                  <a:lnTo>
                    <a:pt x="40" y="254"/>
                  </a:lnTo>
                  <a:lnTo>
                    <a:pt x="45" y="259"/>
                  </a:lnTo>
                  <a:lnTo>
                    <a:pt x="51" y="264"/>
                  </a:lnTo>
                  <a:lnTo>
                    <a:pt x="63" y="272"/>
                  </a:lnTo>
                  <a:lnTo>
                    <a:pt x="77" y="278"/>
                  </a:lnTo>
                  <a:lnTo>
                    <a:pt x="90" y="281"/>
                  </a:lnTo>
                  <a:lnTo>
                    <a:pt x="104" y="283"/>
                  </a:lnTo>
                  <a:lnTo>
                    <a:pt x="118" y="283"/>
                  </a:lnTo>
                  <a:lnTo>
                    <a:pt x="132" y="281"/>
                  </a:lnTo>
                  <a:lnTo>
                    <a:pt x="145" y="276"/>
                  </a:lnTo>
                  <a:lnTo>
                    <a:pt x="159" y="272"/>
                  </a:lnTo>
                  <a:lnTo>
                    <a:pt x="171" y="266"/>
                  </a:lnTo>
                  <a:lnTo>
                    <a:pt x="181" y="259"/>
                  </a:lnTo>
                  <a:lnTo>
                    <a:pt x="191" y="251"/>
                  </a:lnTo>
                  <a:lnTo>
                    <a:pt x="199" y="242"/>
                  </a:lnTo>
                  <a:lnTo>
                    <a:pt x="205" y="232"/>
                  </a:lnTo>
                  <a:lnTo>
                    <a:pt x="209" y="223"/>
                  </a:lnTo>
                  <a:lnTo>
                    <a:pt x="209" y="223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058"/>
            <p:cNvSpPr>
              <a:spLocks/>
            </p:cNvSpPr>
            <p:nvPr/>
          </p:nvSpPr>
          <p:spPr bwMode="auto">
            <a:xfrm flipH="1">
              <a:off x="9133055" y="868818"/>
              <a:ext cx="586767" cy="624016"/>
            </a:xfrm>
            <a:custGeom>
              <a:avLst/>
              <a:gdLst>
                <a:gd name="T0" fmla="*/ 472 w 568"/>
                <a:gd name="T1" fmla="*/ 638 h 699"/>
                <a:gd name="T2" fmla="*/ 485 w 568"/>
                <a:gd name="T3" fmla="*/ 629 h 699"/>
                <a:gd name="T4" fmla="*/ 500 w 568"/>
                <a:gd name="T5" fmla="*/ 617 h 699"/>
                <a:gd name="T6" fmla="*/ 516 w 568"/>
                <a:gd name="T7" fmla="*/ 599 h 699"/>
                <a:gd name="T8" fmla="*/ 533 w 568"/>
                <a:gd name="T9" fmla="*/ 573 h 699"/>
                <a:gd name="T10" fmla="*/ 547 w 568"/>
                <a:gd name="T11" fmla="*/ 538 h 699"/>
                <a:gd name="T12" fmla="*/ 559 w 568"/>
                <a:gd name="T13" fmla="*/ 494 h 699"/>
                <a:gd name="T14" fmla="*/ 565 w 568"/>
                <a:gd name="T15" fmla="*/ 440 h 699"/>
                <a:gd name="T16" fmla="*/ 567 w 568"/>
                <a:gd name="T17" fmla="*/ 368 h 699"/>
                <a:gd name="T18" fmla="*/ 568 w 568"/>
                <a:gd name="T19" fmla="*/ 299 h 699"/>
                <a:gd name="T20" fmla="*/ 565 w 568"/>
                <a:gd name="T21" fmla="*/ 234 h 699"/>
                <a:gd name="T22" fmla="*/ 555 w 568"/>
                <a:gd name="T23" fmla="*/ 174 h 699"/>
                <a:gd name="T24" fmla="*/ 547 w 568"/>
                <a:gd name="T25" fmla="*/ 146 h 699"/>
                <a:gd name="T26" fmla="*/ 537 w 568"/>
                <a:gd name="T27" fmla="*/ 122 h 699"/>
                <a:gd name="T28" fmla="*/ 524 w 568"/>
                <a:gd name="T29" fmla="*/ 98 h 699"/>
                <a:gd name="T30" fmla="*/ 508 w 568"/>
                <a:gd name="T31" fmla="*/ 76 h 699"/>
                <a:gd name="T32" fmla="*/ 489 w 568"/>
                <a:gd name="T33" fmla="*/ 57 h 699"/>
                <a:gd name="T34" fmla="*/ 466 w 568"/>
                <a:gd name="T35" fmla="*/ 41 h 699"/>
                <a:gd name="T36" fmla="*/ 441 w 568"/>
                <a:gd name="T37" fmla="*/ 27 h 699"/>
                <a:gd name="T38" fmla="*/ 410 w 568"/>
                <a:gd name="T39" fmla="*/ 15 h 699"/>
                <a:gd name="T40" fmla="*/ 398 w 568"/>
                <a:gd name="T41" fmla="*/ 11 h 699"/>
                <a:gd name="T42" fmla="*/ 368 w 568"/>
                <a:gd name="T43" fmla="*/ 5 h 699"/>
                <a:gd name="T44" fmla="*/ 331 w 568"/>
                <a:gd name="T45" fmla="*/ 1 h 699"/>
                <a:gd name="T46" fmla="*/ 292 w 568"/>
                <a:gd name="T47" fmla="*/ 0 h 699"/>
                <a:gd name="T48" fmla="*/ 273 w 568"/>
                <a:gd name="T49" fmla="*/ 1 h 699"/>
                <a:gd name="T50" fmla="*/ 260 w 568"/>
                <a:gd name="T51" fmla="*/ 27 h 699"/>
                <a:gd name="T52" fmla="*/ 245 w 568"/>
                <a:gd name="T53" fmla="*/ 60 h 699"/>
                <a:gd name="T54" fmla="*/ 230 w 568"/>
                <a:gd name="T55" fmla="*/ 106 h 699"/>
                <a:gd name="T56" fmla="*/ 214 w 568"/>
                <a:gd name="T57" fmla="*/ 166 h 699"/>
                <a:gd name="T58" fmla="*/ 202 w 568"/>
                <a:gd name="T59" fmla="*/ 240 h 699"/>
                <a:gd name="T60" fmla="*/ 194 w 568"/>
                <a:gd name="T61" fmla="*/ 328 h 699"/>
                <a:gd name="T62" fmla="*/ 193 w 568"/>
                <a:gd name="T63" fmla="*/ 430 h 699"/>
                <a:gd name="T64" fmla="*/ 184 w 568"/>
                <a:gd name="T65" fmla="*/ 434 h 699"/>
                <a:gd name="T66" fmla="*/ 128 w 568"/>
                <a:gd name="T67" fmla="*/ 454 h 699"/>
                <a:gd name="T68" fmla="*/ 91 w 568"/>
                <a:gd name="T69" fmla="*/ 473 h 699"/>
                <a:gd name="T70" fmla="*/ 55 w 568"/>
                <a:gd name="T71" fmla="*/ 494 h 699"/>
                <a:gd name="T72" fmla="*/ 24 w 568"/>
                <a:gd name="T73" fmla="*/ 519 h 699"/>
                <a:gd name="T74" fmla="*/ 13 w 568"/>
                <a:gd name="T75" fmla="*/ 534 h 699"/>
                <a:gd name="T76" fmla="*/ 4 w 568"/>
                <a:gd name="T77" fmla="*/ 548 h 699"/>
                <a:gd name="T78" fmla="*/ 1 w 568"/>
                <a:gd name="T79" fmla="*/ 564 h 699"/>
                <a:gd name="T80" fmla="*/ 1 w 568"/>
                <a:gd name="T81" fmla="*/ 580 h 699"/>
                <a:gd name="T82" fmla="*/ 3 w 568"/>
                <a:gd name="T83" fmla="*/ 588 h 699"/>
                <a:gd name="T84" fmla="*/ 11 w 568"/>
                <a:gd name="T85" fmla="*/ 604 h 699"/>
                <a:gd name="T86" fmla="*/ 24 w 568"/>
                <a:gd name="T87" fmla="*/ 619 h 699"/>
                <a:gd name="T88" fmla="*/ 41 w 568"/>
                <a:gd name="T89" fmla="*/ 636 h 699"/>
                <a:gd name="T90" fmla="*/ 63 w 568"/>
                <a:gd name="T91" fmla="*/ 650 h 699"/>
                <a:gd name="T92" fmla="*/ 88 w 568"/>
                <a:gd name="T93" fmla="*/ 664 h 699"/>
                <a:gd name="T94" fmla="*/ 116 w 568"/>
                <a:gd name="T95" fmla="*/ 676 h 699"/>
                <a:gd name="T96" fmla="*/ 148 w 568"/>
                <a:gd name="T97" fmla="*/ 685 h 699"/>
                <a:gd name="T98" fmla="*/ 181 w 568"/>
                <a:gd name="T99" fmla="*/ 693 h 699"/>
                <a:gd name="T100" fmla="*/ 217 w 568"/>
                <a:gd name="T101" fmla="*/ 697 h 699"/>
                <a:gd name="T102" fmla="*/ 254 w 568"/>
                <a:gd name="T103" fmla="*/ 699 h 699"/>
                <a:gd name="T104" fmla="*/ 294 w 568"/>
                <a:gd name="T105" fmla="*/ 698 h 699"/>
                <a:gd name="T106" fmla="*/ 333 w 568"/>
                <a:gd name="T107" fmla="*/ 693 h 699"/>
                <a:gd name="T108" fmla="*/ 373 w 568"/>
                <a:gd name="T109" fmla="*/ 683 h 699"/>
                <a:gd name="T110" fmla="*/ 414 w 568"/>
                <a:gd name="T111" fmla="*/ 669 h 699"/>
                <a:gd name="T112" fmla="*/ 453 w 568"/>
                <a:gd name="T113" fmla="*/ 650 h 699"/>
                <a:gd name="T114" fmla="*/ 472 w 568"/>
                <a:gd name="T115" fmla="*/ 638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8" h="699">
                  <a:moveTo>
                    <a:pt x="472" y="638"/>
                  </a:moveTo>
                  <a:lnTo>
                    <a:pt x="472" y="638"/>
                  </a:lnTo>
                  <a:lnTo>
                    <a:pt x="476" y="636"/>
                  </a:lnTo>
                  <a:lnTo>
                    <a:pt x="485" y="629"/>
                  </a:lnTo>
                  <a:lnTo>
                    <a:pt x="492" y="625"/>
                  </a:lnTo>
                  <a:lnTo>
                    <a:pt x="500" y="617"/>
                  </a:lnTo>
                  <a:lnTo>
                    <a:pt x="508" y="610"/>
                  </a:lnTo>
                  <a:lnTo>
                    <a:pt x="516" y="599"/>
                  </a:lnTo>
                  <a:lnTo>
                    <a:pt x="525" y="587"/>
                  </a:lnTo>
                  <a:lnTo>
                    <a:pt x="533" y="573"/>
                  </a:lnTo>
                  <a:lnTo>
                    <a:pt x="540" y="557"/>
                  </a:lnTo>
                  <a:lnTo>
                    <a:pt x="547" y="538"/>
                  </a:lnTo>
                  <a:lnTo>
                    <a:pt x="554" y="518"/>
                  </a:lnTo>
                  <a:lnTo>
                    <a:pt x="559" y="494"/>
                  </a:lnTo>
                  <a:lnTo>
                    <a:pt x="563" y="468"/>
                  </a:lnTo>
                  <a:lnTo>
                    <a:pt x="565" y="440"/>
                  </a:lnTo>
                  <a:lnTo>
                    <a:pt x="565" y="440"/>
                  </a:lnTo>
                  <a:lnTo>
                    <a:pt x="567" y="368"/>
                  </a:lnTo>
                  <a:lnTo>
                    <a:pt x="568" y="332"/>
                  </a:lnTo>
                  <a:lnTo>
                    <a:pt x="568" y="299"/>
                  </a:lnTo>
                  <a:lnTo>
                    <a:pt x="567" y="265"/>
                  </a:lnTo>
                  <a:lnTo>
                    <a:pt x="565" y="234"/>
                  </a:lnTo>
                  <a:lnTo>
                    <a:pt x="561" y="203"/>
                  </a:lnTo>
                  <a:lnTo>
                    <a:pt x="555" y="174"/>
                  </a:lnTo>
                  <a:lnTo>
                    <a:pt x="552" y="160"/>
                  </a:lnTo>
                  <a:lnTo>
                    <a:pt x="547" y="146"/>
                  </a:lnTo>
                  <a:lnTo>
                    <a:pt x="543" y="133"/>
                  </a:lnTo>
                  <a:lnTo>
                    <a:pt x="537" y="122"/>
                  </a:lnTo>
                  <a:lnTo>
                    <a:pt x="530" y="110"/>
                  </a:lnTo>
                  <a:lnTo>
                    <a:pt x="524" y="98"/>
                  </a:lnTo>
                  <a:lnTo>
                    <a:pt x="516" y="87"/>
                  </a:lnTo>
                  <a:lnTo>
                    <a:pt x="508" y="76"/>
                  </a:lnTo>
                  <a:lnTo>
                    <a:pt x="499" y="66"/>
                  </a:lnTo>
                  <a:lnTo>
                    <a:pt x="489" y="57"/>
                  </a:lnTo>
                  <a:lnTo>
                    <a:pt x="478" y="48"/>
                  </a:lnTo>
                  <a:lnTo>
                    <a:pt x="466" y="41"/>
                  </a:lnTo>
                  <a:lnTo>
                    <a:pt x="454" y="33"/>
                  </a:lnTo>
                  <a:lnTo>
                    <a:pt x="441" y="27"/>
                  </a:lnTo>
                  <a:lnTo>
                    <a:pt x="426" y="20"/>
                  </a:lnTo>
                  <a:lnTo>
                    <a:pt x="410" y="15"/>
                  </a:lnTo>
                  <a:lnTo>
                    <a:pt x="410" y="15"/>
                  </a:lnTo>
                  <a:lnTo>
                    <a:pt x="398" y="11"/>
                  </a:lnTo>
                  <a:lnTo>
                    <a:pt x="383" y="8"/>
                  </a:lnTo>
                  <a:lnTo>
                    <a:pt x="368" y="5"/>
                  </a:lnTo>
                  <a:lnTo>
                    <a:pt x="350" y="3"/>
                  </a:lnTo>
                  <a:lnTo>
                    <a:pt x="331" y="1"/>
                  </a:lnTo>
                  <a:lnTo>
                    <a:pt x="312" y="0"/>
                  </a:lnTo>
                  <a:lnTo>
                    <a:pt x="292" y="0"/>
                  </a:lnTo>
                  <a:lnTo>
                    <a:pt x="273" y="1"/>
                  </a:lnTo>
                  <a:lnTo>
                    <a:pt x="273" y="1"/>
                  </a:lnTo>
                  <a:lnTo>
                    <a:pt x="270" y="7"/>
                  </a:lnTo>
                  <a:lnTo>
                    <a:pt x="260" y="27"/>
                  </a:lnTo>
                  <a:lnTo>
                    <a:pt x="253" y="42"/>
                  </a:lnTo>
                  <a:lnTo>
                    <a:pt x="245" y="60"/>
                  </a:lnTo>
                  <a:lnTo>
                    <a:pt x="238" y="81"/>
                  </a:lnTo>
                  <a:lnTo>
                    <a:pt x="230" y="106"/>
                  </a:lnTo>
                  <a:lnTo>
                    <a:pt x="222" y="134"/>
                  </a:lnTo>
                  <a:lnTo>
                    <a:pt x="214" y="166"/>
                  </a:lnTo>
                  <a:lnTo>
                    <a:pt x="207" y="201"/>
                  </a:lnTo>
                  <a:lnTo>
                    <a:pt x="202" y="240"/>
                  </a:lnTo>
                  <a:lnTo>
                    <a:pt x="196" y="282"/>
                  </a:lnTo>
                  <a:lnTo>
                    <a:pt x="194" y="328"/>
                  </a:lnTo>
                  <a:lnTo>
                    <a:pt x="192" y="377"/>
                  </a:lnTo>
                  <a:lnTo>
                    <a:pt x="193" y="430"/>
                  </a:lnTo>
                  <a:lnTo>
                    <a:pt x="193" y="430"/>
                  </a:lnTo>
                  <a:lnTo>
                    <a:pt x="184" y="434"/>
                  </a:lnTo>
                  <a:lnTo>
                    <a:pt x="160" y="441"/>
                  </a:lnTo>
                  <a:lnTo>
                    <a:pt x="128" y="454"/>
                  </a:lnTo>
                  <a:lnTo>
                    <a:pt x="110" y="463"/>
                  </a:lnTo>
                  <a:lnTo>
                    <a:pt x="91" y="473"/>
                  </a:lnTo>
                  <a:lnTo>
                    <a:pt x="73" y="482"/>
                  </a:lnTo>
                  <a:lnTo>
                    <a:pt x="55" y="494"/>
                  </a:lnTo>
                  <a:lnTo>
                    <a:pt x="38" y="506"/>
                  </a:lnTo>
                  <a:lnTo>
                    <a:pt x="24" y="519"/>
                  </a:lnTo>
                  <a:lnTo>
                    <a:pt x="18" y="526"/>
                  </a:lnTo>
                  <a:lnTo>
                    <a:pt x="13" y="534"/>
                  </a:lnTo>
                  <a:lnTo>
                    <a:pt x="9" y="541"/>
                  </a:lnTo>
                  <a:lnTo>
                    <a:pt x="4" y="548"/>
                  </a:lnTo>
                  <a:lnTo>
                    <a:pt x="2" y="556"/>
                  </a:lnTo>
                  <a:lnTo>
                    <a:pt x="1" y="564"/>
                  </a:lnTo>
                  <a:lnTo>
                    <a:pt x="0" y="572"/>
                  </a:lnTo>
                  <a:lnTo>
                    <a:pt x="1" y="580"/>
                  </a:lnTo>
                  <a:lnTo>
                    <a:pt x="1" y="580"/>
                  </a:lnTo>
                  <a:lnTo>
                    <a:pt x="3" y="588"/>
                  </a:lnTo>
                  <a:lnTo>
                    <a:pt x="6" y="596"/>
                  </a:lnTo>
                  <a:lnTo>
                    <a:pt x="11" y="604"/>
                  </a:lnTo>
                  <a:lnTo>
                    <a:pt x="17" y="612"/>
                  </a:lnTo>
                  <a:lnTo>
                    <a:pt x="24" y="619"/>
                  </a:lnTo>
                  <a:lnTo>
                    <a:pt x="32" y="628"/>
                  </a:lnTo>
                  <a:lnTo>
                    <a:pt x="41" y="636"/>
                  </a:lnTo>
                  <a:lnTo>
                    <a:pt x="51" y="643"/>
                  </a:lnTo>
                  <a:lnTo>
                    <a:pt x="63" y="650"/>
                  </a:lnTo>
                  <a:lnTo>
                    <a:pt x="75" y="657"/>
                  </a:lnTo>
                  <a:lnTo>
                    <a:pt x="88" y="664"/>
                  </a:lnTo>
                  <a:lnTo>
                    <a:pt x="102" y="669"/>
                  </a:lnTo>
                  <a:lnTo>
                    <a:pt x="116" y="676"/>
                  </a:lnTo>
                  <a:lnTo>
                    <a:pt x="132" y="680"/>
                  </a:lnTo>
                  <a:lnTo>
                    <a:pt x="148" y="685"/>
                  </a:lnTo>
                  <a:lnTo>
                    <a:pt x="165" y="690"/>
                  </a:lnTo>
                  <a:lnTo>
                    <a:pt x="181" y="693"/>
                  </a:lnTo>
                  <a:lnTo>
                    <a:pt x="199" y="695"/>
                  </a:lnTo>
                  <a:lnTo>
                    <a:pt x="217" y="697"/>
                  </a:lnTo>
                  <a:lnTo>
                    <a:pt x="236" y="699"/>
                  </a:lnTo>
                  <a:lnTo>
                    <a:pt x="254" y="699"/>
                  </a:lnTo>
                  <a:lnTo>
                    <a:pt x="275" y="699"/>
                  </a:lnTo>
                  <a:lnTo>
                    <a:pt x="294" y="698"/>
                  </a:lnTo>
                  <a:lnTo>
                    <a:pt x="314" y="696"/>
                  </a:lnTo>
                  <a:lnTo>
                    <a:pt x="333" y="693"/>
                  </a:lnTo>
                  <a:lnTo>
                    <a:pt x="353" y="688"/>
                  </a:lnTo>
                  <a:lnTo>
                    <a:pt x="373" y="683"/>
                  </a:lnTo>
                  <a:lnTo>
                    <a:pt x="393" y="677"/>
                  </a:lnTo>
                  <a:lnTo>
                    <a:pt x="414" y="669"/>
                  </a:lnTo>
                  <a:lnTo>
                    <a:pt x="433" y="659"/>
                  </a:lnTo>
                  <a:lnTo>
                    <a:pt x="453" y="650"/>
                  </a:lnTo>
                  <a:lnTo>
                    <a:pt x="472" y="638"/>
                  </a:lnTo>
                  <a:lnTo>
                    <a:pt x="472" y="638"/>
                  </a:lnTo>
                  <a:close/>
                </a:path>
              </a:pathLst>
            </a:custGeom>
            <a:solidFill>
              <a:srgbClr val="003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059"/>
            <p:cNvSpPr>
              <a:spLocks/>
            </p:cNvSpPr>
            <p:nvPr/>
          </p:nvSpPr>
          <p:spPr bwMode="auto">
            <a:xfrm flipH="1">
              <a:off x="9189234" y="875058"/>
              <a:ext cx="593009" cy="617776"/>
            </a:xfrm>
            <a:custGeom>
              <a:avLst/>
              <a:gdLst>
                <a:gd name="T0" fmla="*/ 473 w 569"/>
                <a:gd name="T1" fmla="*/ 635 h 696"/>
                <a:gd name="T2" fmla="*/ 486 w 569"/>
                <a:gd name="T3" fmla="*/ 626 h 696"/>
                <a:gd name="T4" fmla="*/ 501 w 569"/>
                <a:gd name="T5" fmla="*/ 614 h 696"/>
                <a:gd name="T6" fmla="*/ 516 w 569"/>
                <a:gd name="T7" fmla="*/ 596 h 696"/>
                <a:gd name="T8" fmla="*/ 533 w 569"/>
                <a:gd name="T9" fmla="*/ 570 h 696"/>
                <a:gd name="T10" fmla="*/ 548 w 569"/>
                <a:gd name="T11" fmla="*/ 535 h 696"/>
                <a:gd name="T12" fmla="*/ 560 w 569"/>
                <a:gd name="T13" fmla="*/ 491 h 696"/>
                <a:gd name="T14" fmla="*/ 566 w 569"/>
                <a:gd name="T15" fmla="*/ 436 h 696"/>
                <a:gd name="T16" fmla="*/ 568 w 569"/>
                <a:gd name="T17" fmla="*/ 364 h 696"/>
                <a:gd name="T18" fmla="*/ 569 w 569"/>
                <a:gd name="T19" fmla="*/ 294 h 696"/>
                <a:gd name="T20" fmla="*/ 566 w 569"/>
                <a:gd name="T21" fmla="*/ 230 h 696"/>
                <a:gd name="T22" fmla="*/ 556 w 569"/>
                <a:gd name="T23" fmla="*/ 170 h 696"/>
                <a:gd name="T24" fmla="*/ 548 w 569"/>
                <a:gd name="T25" fmla="*/ 143 h 696"/>
                <a:gd name="T26" fmla="*/ 538 w 569"/>
                <a:gd name="T27" fmla="*/ 118 h 696"/>
                <a:gd name="T28" fmla="*/ 524 w 569"/>
                <a:gd name="T29" fmla="*/ 95 h 696"/>
                <a:gd name="T30" fmla="*/ 509 w 569"/>
                <a:gd name="T31" fmla="*/ 73 h 696"/>
                <a:gd name="T32" fmla="*/ 489 w 569"/>
                <a:gd name="T33" fmla="*/ 54 h 696"/>
                <a:gd name="T34" fmla="*/ 467 w 569"/>
                <a:gd name="T35" fmla="*/ 37 h 696"/>
                <a:gd name="T36" fmla="*/ 441 w 569"/>
                <a:gd name="T37" fmla="*/ 23 h 696"/>
                <a:gd name="T38" fmla="*/ 411 w 569"/>
                <a:gd name="T39" fmla="*/ 11 h 696"/>
                <a:gd name="T40" fmla="*/ 395 w 569"/>
                <a:gd name="T41" fmla="*/ 7 h 696"/>
                <a:gd name="T42" fmla="*/ 365 w 569"/>
                <a:gd name="T43" fmla="*/ 1 h 696"/>
                <a:gd name="T44" fmla="*/ 338 w 569"/>
                <a:gd name="T45" fmla="*/ 0 h 696"/>
                <a:gd name="T46" fmla="*/ 313 w 569"/>
                <a:gd name="T47" fmla="*/ 2 h 696"/>
                <a:gd name="T48" fmla="*/ 292 w 569"/>
                <a:gd name="T49" fmla="*/ 8 h 696"/>
                <a:gd name="T50" fmla="*/ 272 w 569"/>
                <a:gd name="T51" fmla="*/ 20 h 696"/>
                <a:gd name="T52" fmla="*/ 255 w 569"/>
                <a:gd name="T53" fmla="*/ 36 h 696"/>
                <a:gd name="T54" fmla="*/ 239 w 569"/>
                <a:gd name="T55" fmla="*/ 57 h 696"/>
                <a:gd name="T56" fmla="*/ 227 w 569"/>
                <a:gd name="T57" fmla="*/ 82 h 696"/>
                <a:gd name="T58" fmla="*/ 216 w 569"/>
                <a:gd name="T59" fmla="*/ 112 h 696"/>
                <a:gd name="T60" fmla="*/ 208 w 569"/>
                <a:gd name="T61" fmla="*/ 146 h 696"/>
                <a:gd name="T62" fmla="*/ 198 w 569"/>
                <a:gd name="T63" fmla="*/ 208 h 696"/>
                <a:gd name="T64" fmla="*/ 192 w 569"/>
                <a:gd name="T65" fmla="*/ 307 h 696"/>
                <a:gd name="T66" fmla="*/ 193 w 569"/>
                <a:gd name="T67" fmla="*/ 427 h 696"/>
                <a:gd name="T68" fmla="*/ 184 w 569"/>
                <a:gd name="T69" fmla="*/ 430 h 696"/>
                <a:gd name="T70" fmla="*/ 128 w 569"/>
                <a:gd name="T71" fmla="*/ 451 h 696"/>
                <a:gd name="T72" fmla="*/ 91 w 569"/>
                <a:gd name="T73" fmla="*/ 468 h 696"/>
                <a:gd name="T74" fmla="*/ 55 w 569"/>
                <a:gd name="T75" fmla="*/ 491 h 696"/>
                <a:gd name="T76" fmla="*/ 25 w 569"/>
                <a:gd name="T77" fmla="*/ 516 h 696"/>
                <a:gd name="T78" fmla="*/ 14 w 569"/>
                <a:gd name="T79" fmla="*/ 530 h 696"/>
                <a:gd name="T80" fmla="*/ 5 w 569"/>
                <a:gd name="T81" fmla="*/ 545 h 696"/>
                <a:gd name="T82" fmla="*/ 1 w 569"/>
                <a:gd name="T83" fmla="*/ 561 h 696"/>
                <a:gd name="T84" fmla="*/ 1 w 569"/>
                <a:gd name="T85" fmla="*/ 577 h 696"/>
                <a:gd name="T86" fmla="*/ 4 w 569"/>
                <a:gd name="T87" fmla="*/ 585 h 696"/>
                <a:gd name="T88" fmla="*/ 12 w 569"/>
                <a:gd name="T89" fmla="*/ 601 h 696"/>
                <a:gd name="T90" fmla="*/ 25 w 569"/>
                <a:gd name="T91" fmla="*/ 616 h 696"/>
                <a:gd name="T92" fmla="*/ 42 w 569"/>
                <a:gd name="T93" fmla="*/ 631 h 696"/>
                <a:gd name="T94" fmla="*/ 63 w 569"/>
                <a:gd name="T95" fmla="*/ 646 h 696"/>
                <a:gd name="T96" fmla="*/ 89 w 569"/>
                <a:gd name="T97" fmla="*/ 659 h 696"/>
                <a:gd name="T98" fmla="*/ 117 w 569"/>
                <a:gd name="T99" fmla="*/ 671 h 696"/>
                <a:gd name="T100" fmla="*/ 148 w 569"/>
                <a:gd name="T101" fmla="*/ 682 h 696"/>
                <a:gd name="T102" fmla="*/ 182 w 569"/>
                <a:gd name="T103" fmla="*/ 690 h 696"/>
                <a:gd name="T104" fmla="*/ 218 w 569"/>
                <a:gd name="T105" fmla="*/ 694 h 696"/>
                <a:gd name="T106" fmla="*/ 255 w 569"/>
                <a:gd name="T107" fmla="*/ 696 h 696"/>
                <a:gd name="T108" fmla="*/ 294 w 569"/>
                <a:gd name="T109" fmla="*/ 695 h 696"/>
                <a:gd name="T110" fmla="*/ 334 w 569"/>
                <a:gd name="T111" fmla="*/ 689 h 696"/>
                <a:gd name="T112" fmla="*/ 374 w 569"/>
                <a:gd name="T113" fmla="*/ 680 h 696"/>
                <a:gd name="T114" fmla="*/ 414 w 569"/>
                <a:gd name="T115" fmla="*/ 665 h 696"/>
                <a:gd name="T116" fmla="*/ 454 w 569"/>
                <a:gd name="T117" fmla="*/ 646 h 696"/>
                <a:gd name="T118" fmla="*/ 473 w 569"/>
                <a:gd name="T119" fmla="*/ 635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" h="696">
                  <a:moveTo>
                    <a:pt x="473" y="635"/>
                  </a:moveTo>
                  <a:lnTo>
                    <a:pt x="473" y="635"/>
                  </a:lnTo>
                  <a:lnTo>
                    <a:pt x="477" y="632"/>
                  </a:lnTo>
                  <a:lnTo>
                    <a:pt x="486" y="626"/>
                  </a:lnTo>
                  <a:lnTo>
                    <a:pt x="493" y="621"/>
                  </a:lnTo>
                  <a:lnTo>
                    <a:pt x="501" y="614"/>
                  </a:lnTo>
                  <a:lnTo>
                    <a:pt x="509" y="605"/>
                  </a:lnTo>
                  <a:lnTo>
                    <a:pt x="516" y="596"/>
                  </a:lnTo>
                  <a:lnTo>
                    <a:pt x="525" y="584"/>
                  </a:lnTo>
                  <a:lnTo>
                    <a:pt x="533" y="570"/>
                  </a:lnTo>
                  <a:lnTo>
                    <a:pt x="541" y="554"/>
                  </a:lnTo>
                  <a:lnTo>
                    <a:pt x="548" y="535"/>
                  </a:lnTo>
                  <a:lnTo>
                    <a:pt x="555" y="515"/>
                  </a:lnTo>
                  <a:lnTo>
                    <a:pt x="560" y="491"/>
                  </a:lnTo>
                  <a:lnTo>
                    <a:pt x="563" y="465"/>
                  </a:lnTo>
                  <a:lnTo>
                    <a:pt x="566" y="436"/>
                  </a:lnTo>
                  <a:lnTo>
                    <a:pt x="566" y="436"/>
                  </a:lnTo>
                  <a:lnTo>
                    <a:pt x="568" y="364"/>
                  </a:lnTo>
                  <a:lnTo>
                    <a:pt x="569" y="329"/>
                  </a:lnTo>
                  <a:lnTo>
                    <a:pt x="569" y="294"/>
                  </a:lnTo>
                  <a:lnTo>
                    <a:pt x="568" y="262"/>
                  </a:lnTo>
                  <a:lnTo>
                    <a:pt x="566" y="230"/>
                  </a:lnTo>
                  <a:lnTo>
                    <a:pt x="561" y="199"/>
                  </a:lnTo>
                  <a:lnTo>
                    <a:pt x="556" y="170"/>
                  </a:lnTo>
                  <a:lnTo>
                    <a:pt x="552" y="157"/>
                  </a:lnTo>
                  <a:lnTo>
                    <a:pt x="548" y="143"/>
                  </a:lnTo>
                  <a:lnTo>
                    <a:pt x="543" y="130"/>
                  </a:lnTo>
                  <a:lnTo>
                    <a:pt x="538" y="118"/>
                  </a:lnTo>
                  <a:lnTo>
                    <a:pt x="531" y="105"/>
                  </a:lnTo>
                  <a:lnTo>
                    <a:pt x="524" y="95"/>
                  </a:lnTo>
                  <a:lnTo>
                    <a:pt x="516" y="84"/>
                  </a:lnTo>
                  <a:lnTo>
                    <a:pt x="509" y="73"/>
                  </a:lnTo>
                  <a:lnTo>
                    <a:pt x="500" y="63"/>
                  </a:lnTo>
                  <a:lnTo>
                    <a:pt x="489" y="54"/>
                  </a:lnTo>
                  <a:lnTo>
                    <a:pt x="478" y="45"/>
                  </a:lnTo>
                  <a:lnTo>
                    <a:pt x="467" y="37"/>
                  </a:lnTo>
                  <a:lnTo>
                    <a:pt x="455" y="30"/>
                  </a:lnTo>
                  <a:lnTo>
                    <a:pt x="441" y="23"/>
                  </a:lnTo>
                  <a:lnTo>
                    <a:pt x="427" y="17"/>
                  </a:lnTo>
                  <a:lnTo>
                    <a:pt x="411" y="11"/>
                  </a:lnTo>
                  <a:lnTo>
                    <a:pt x="411" y="11"/>
                  </a:lnTo>
                  <a:lnTo>
                    <a:pt x="395" y="7"/>
                  </a:lnTo>
                  <a:lnTo>
                    <a:pt x="380" y="3"/>
                  </a:lnTo>
                  <a:lnTo>
                    <a:pt x="365" y="1"/>
                  </a:lnTo>
                  <a:lnTo>
                    <a:pt x="351" y="0"/>
                  </a:lnTo>
                  <a:lnTo>
                    <a:pt x="338" y="0"/>
                  </a:lnTo>
                  <a:lnTo>
                    <a:pt x="326" y="0"/>
                  </a:lnTo>
                  <a:lnTo>
                    <a:pt x="313" y="2"/>
                  </a:lnTo>
                  <a:lnTo>
                    <a:pt x="302" y="5"/>
                  </a:lnTo>
                  <a:lnTo>
                    <a:pt x="292" y="8"/>
                  </a:lnTo>
                  <a:lnTo>
                    <a:pt x="282" y="14"/>
                  </a:lnTo>
                  <a:lnTo>
                    <a:pt x="272" y="20"/>
                  </a:lnTo>
                  <a:lnTo>
                    <a:pt x="263" y="28"/>
                  </a:lnTo>
                  <a:lnTo>
                    <a:pt x="255" y="36"/>
                  </a:lnTo>
                  <a:lnTo>
                    <a:pt x="247" y="46"/>
                  </a:lnTo>
                  <a:lnTo>
                    <a:pt x="239" y="57"/>
                  </a:lnTo>
                  <a:lnTo>
                    <a:pt x="233" y="69"/>
                  </a:lnTo>
                  <a:lnTo>
                    <a:pt x="227" y="82"/>
                  </a:lnTo>
                  <a:lnTo>
                    <a:pt x="221" y="96"/>
                  </a:lnTo>
                  <a:lnTo>
                    <a:pt x="216" y="112"/>
                  </a:lnTo>
                  <a:lnTo>
                    <a:pt x="211" y="128"/>
                  </a:lnTo>
                  <a:lnTo>
                    <a:pt x="208" y="146"/>
                  </a:lnTo>
                  <a:lnTo>
                    <a:pt x="203" y="166"/>
                  </a:lnTo>
                  <a:lnTo>
                    <a:pt x="198" y="208"/>
                  </a:lnTo>
                  <a:lnTo>
                    <a:pt x="194" y="254"/>
                  </a:lnTo>
                  <a:lnTo>
                    <a:pt x="192" y="307"/>
                  </a:lnTo>
                  <a:lnTo>
                    <a:pt x="192" y="365"/>
                  </a:lnTo>
                  <a:lnTo>
                    <a:pt x="193" y="427"/>
                  </a:lnTo>
                  <a:lnTo>
                    <a:pt x="193" y="427"/>
                  </a:lnTo>
                  <a:lnTo>
                    <a:pt x="184" y="430"/>
                  </a:lnTo>
                  <a:lnTo>
                    <a:pt x="161" y="438"/>
                  </a:lnTo>
                  <a:lnTo>
                    <a:pt x="128" y="451"/>
                  </a:lnTo>
                  <a:lnTo>
                    <a:pt x="110" y="460"/>
                  </a:lnTo>
                  <a:lnTo>
                    <a:pt x="91" y="468"/>
                  </a:lnTo>
                  <a:lnTo>
                    <a:pt x="73" y="479"/>
                  </a:lnTo>
                  <a:lnTo>
                    <a:pt x="55" y="491"/>
                  </a:lnTo>
                  <a:lnTo>
                    <a:pt x="38" y="503"/>
                  </a:lnTo>
                  <a:lnTo>
                    <a:pt x="25" y="516"/>
                  </a:lnTo>
                  <a:lnTo>
                    <a:pt x="18" y="523"/>
                  </a:lnTo>
                  <a:lnTo>
                    <a:pt x="14" y="530"/>
                  </a:lnTo>
                  <a:lnTo>
                    <a:pt x="9" y="537"/>
                  </a:lnTo>
                  <a:lnTo>
                    <a:pt x="5" y="545"/>
                  </a:lnTo>
                  <a:lnTo>
                    <a:pt x="3" y="552"/>
                  </a:lnTo>
                  <a:lnTo>
                    <a:pt x="1" y="561"/>
                  </a:lnTo>
                  <a:lnTo>
                    <a:pt x="0" y="569"/>
                  </a:lnTo>
                  <a:lnTo>
                    <a:pt x="1" y="577"/>
                  </a:lnTo>
                  <a:lnTo>
                    <a:pt x="1" y="577"/>
                  </a:lnTo>
                  <a:lnTo>
                    <a:pt x="4" y="585"/>
                  </a:lnTo>
                  <a:lnTo>
                    <a:pt x="7" y="592"/>
                  </a:lnTo>
                  <a:lnTo>
                    <a:pt x="12" y="601"/>
                  </a:lnTo>
                  <a:lnTo>
                    <a:pt x="17" y="609"/>
                  </a:lnTo>
                  <a:lnTo>
                    <a:pt x="25" y="616"/>
                  </a:lnTo>
                  <a:lnTo>
                    <a:pt x="33" y="624"/>
                  </a:lnTo>
                  <a:lnTo>
                    <a:pt x="42" y="631"/>
                  </a:lnTo>
                  <a:lnTo>
                    <a:pt x="52" y="639"/>
                  </a:lnTo>
                  <a:lnTo>
                    <a:pt x="63" y="646"/>
                  </a:lnTo>
                  <a:lnTo>
                    <a:pt x="76" y="653"/>
                  </a:lnTo>
                  <a:lnTo>
                    <a:pt x="89" y="659"/>
                  </a:lnTo>
                  <a:lnTo>
                    <a:pt x="102" y="666"/>
                  </a:lnTo>
                  <a:lnTo>
                    <a:pt x="117" y="671"/>
                  </a:lnTo>
                  <a:lnTo>
                    <a:pt x="133" y="677"/>
                  </a:lnTo>
                  <a:lnTo>
                    <a:pt x="148" y="682"/>
                  </a:lnTo>
                  <a:lnTo>
                    <a:pt x="165" y="685"/>
                  </a:lnTo>
                  <a:lnTo>
                    <a:pt x="182" y="690"/>
                  </a:lnTo>
                  <a:lnTo>
                    <a:pt x="200" y="692"/>
                  </a:lnTo>
                  <a:lnTo>
                    <a:pt x="218" y="694"/>
                  </a:lnTo>
                  <a:lnTo>
                    <a:pt x="237" y="695"/>
                  </a:lnTo>
                  <a:lnTo>
                    <a:pt x="255" y="696"/>
                  </a:lnTo>
                  <a:lnTo>
                    <a:pt x="275" y="696"/>
                  </a:lnTo>
                  <a:lnTo>
                    <a:pt x="294" y="695"/>
                  </a:lnTo>
                  <a:lnTo>
                    <a:pt x="314" y="692"/>
                  </a:lnTo>
                  <a:lnTo>
                    <a:pt x="334" y="689"/>
                  </a:lnTo>
                  <a:lnTo>
                    <a:pt x="354" y="685"/>
                  </a:lnTo>
                  <a:lnTo>
                    <a:pt x="374" y="680"/>
                  </a:lnTo>
                  <a:lnTo>
                    <a:pt x="394" y="673"/>
                  </a:lnTo>
                  <a:lnTo>
                    <a:pt x="414" y="665"/>
                  </a:lnTo>
                  <a:lnTo>
                    <a:pt x="433" y="656"/>
                  </a:lnTo>
                  <a:lnTo>
                    <a:pt x="454" y="646"/>
                  </a:lnTo>
                  <a:lnTo>
                    <a:pt x="473" y="635"/>
                  </a:lnTo>
                  <a:lnTo>
                    <a:pt x="473" y="635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060"/>
            <p:cNvSpPr>
              <a:spLocks/>
            </p:cNvSpPr>
            <p:nvPr/>
          </p:nvSpPr>
          <p:spPr bwMode="auto">
            <a:xfrm flipH="1">
              <a:off x="9382743" y="1068503"/>
              <a:ext cx="174782" cy="193445"/>
            </a:xfrm>
            <a:custGeom>
              <a:avLst/>
              <a:gdLst>
                <a:gd name="T0" fmla="*/ 53 w 166"/>
                <a:gd name="T1" fmla="*/ 47 h 220"/>
                <a:gd name="T2" fmla="*/ 53 w 166"/>
                <a:gd name="T3" fmla="*/ 47 h 220"/>
                <a:gd name="T4" fmla="*/ 38 w 166"/>
                <a:gd name="T5" fmla="*/ 38 h 220"/>
                <a:gd name="T6" fmla="*/ 24 w 166"/>
                <a:gd name="T7" fmla="*/ 27 h 220"/>
                <a:gd name="T8" fmla="*/ 11 w 166"/>
                <a:gd name="T9" fmla="*/ 14 h 220"/>
                <a:gd name="T10" fmla="*/ 0 w 166"/>
                <a:gd name="T11" fmla="*/ 0 h 220"/>
                <a:gd name="T12" fmla="*/ 0 w 166"/>
                <a:gd name="T13" fmla="*/ 0 h 220"/>
                <a:gd name="T14" fmla="*/ 8 w 166"/>
                <a:gd name="T15" fmla="*/ 27 h 220"/>
                <a:gd name="T16" fmla="*/ 15 w 166"/>
                <a:gd name="T17" fmla="*/ 55 h 220"/>
                <a:gd name="T18" fmla="*/ 27 w 166"/>
                <a:gd name="T19" fmla="*/ 110 h 220"/>
                <a:gd name="T20" fmla="*/ 39 w 166"/>
                <a:gd name="T21" fmla="*/ 165 h 220"/>
                <a:gd name="T22" fmla="*/ 53 w 166"/>
                <a:gd name="T23" fmla="*/ 220 h 220"/>
                <a:gd name="T24" fmla="*/ 53 w 166"/>
                <a:gd name="T25" fmla="*/ 220 h 220"/>
                <a:gd name="T26" fmla="*/ 63 w 166"/>
                <a:gd name="T27" fmla="*/ 209 h 220"/>
                <a:gd name="T28" fmla="*/ 72 w 166"/>
                <a:gd name="T29" fmla="*/ 199 h 220"/>
                <a:gd name="T30" fmla="*/ 80 w 166"/>
                <a:gd name="T31" fmla="*/ 186 h 220"/>
                <a:gd name="T32" fmla="*/ 87 w 166"/>
                <a:gd name="T33" fmla="*/ 174 h 220"/>
                <a:gd name="T34" fmla="*/ 100 w 166"/>
                <a:gd name="T35" fmla="*/ 148 h 220"/>
                <a:gd name="T36" fmla="*/ 111 w 166"/>
                <a:gd name="T37" fmla="*/ 121 h 220"/>
                <a:gd name="T38" fmla="*/ 122 w 166"/>
                <a:gd name="T39" fmla="*/ 94 h 220"/>
                <a:gd name="T40" fmla="*/ 133 w 166"/>
                <a:gd name="T41" fmla="*/ 68 h 220"/>
                <a:gd name="T42" fmla="*/ 140 w 166"/>
                <a:gd name="T43" fmla="*/ 55 h 220"/>
                <a:gd name="T44" fmla="*/ 148 w 166"/>
                <a:gd name="T45" fmla="*/ 42 h 220"/>
                <a:gd name="T46" fmla="*/ 157 w 166"/>
                <a:gd name="T47" fmla="*/ 31 h 220"/>
                <a:gd name="T48" fmla="*/ 166 w 166"/>
                <a:gd name="T49" fmla="*/ 19 h 220"/>
                <a:gd name="T50" fmla="*/ 166 w 166"/>
                <a:gd name="T51" fmla="*/ 19 h 220"/>
                <a:gd name="T52" fmla="*/ 165 w 166"/>
                <a:gd name="T53" fmla="*/ 19 h 220"/>
                <a:gd name="T54" fmla="*/ 165 w 166"/>
                <a:gd name="T55" fmla="*/ 19 h 220"/>
                <a:gd name="T56" fmla="*/ 153 w 166"/>
                <a:gd name="T57" fmla="*/ 29 h 220"/>
                <a:gd name="T58" fmla="*/ 139 w 166"/>
                <a:gd name="T59" fmla="*/ 38 h 220"/>
                <a:gd name="T60" fmla="*/ 126 w 166"/>
                <a:gd name="T61" fmla="*/ 45 h 220"/>
                <a:gd name="T62" fmla="*/ 111 w 166"/>
                <a:gd name="T63" fmla="*/ 51 h 220"/>
                <a:gd name="T64" fmla="*/ 96 w 166"/>
                <a:gd name="T65" fmla="*/ 54 h 220"/>
                <a:gd name="T66" fmla="*/ 90 w 166"/>
                <a:gd name="T67" fmla="*/ 55 h 220"/>
                <a:gd name="T68" fmla="*/ 82 w 166"/>
                <a:gd name="T69" fmla="*/ 55 h 220"/>
                <a:gd name="T70" fmla="*/ 75 w 166"/>
                <a:gd name="T71" fmla="*/ 55 h 220"/>
                <a:gd name="T72" fmla="*/ 67 w 166"/>
                <a:gd name="T73" fmla="*/ 53 h 220"/>
                <a:gd name="T74" fmla="*/ 59 w 166"/>
                <a:gd name="T75" fmla="*/ 51 h 220"/>
                <a:gd name="T76" fmla="*/ 53 w 166"/>
                <a:gd name="T77" fmla="*/ 47 h 220"/>
                <a:gd name="T78" fmla="*/ 53 w 166"/>
                <a:gd name="T79" fmla="*/ 4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20">
                  <a:moveTo>
                    <a:pt x="53" y="47"/>
                  </a:moveTo>
                  <a:lnTo>
                    <a:pt x="53" y="47"/>
                  </a:lnTo>
                  <a:lnTo>
                    <a:pt x="38" y="38"/>
                  </a:lnTo>
                  <a:lnTo>
                    <a:pt x="24" y="27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7"/>
                  </a:lnTo>
                  <a:lnTo>
                    <a:pt x="15" y="55"/>
                  </a:lnTo>
                  <a:lnTo>
                    <a:pt x="27" y="110"/>
                  </a:lnTo>
                  <a:lnTo>
                    <a:pt x="39" y="165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63" y="209"/>
                  </a:lnTo>
                  <a:lnTo>
                    <a:pt x="72" y="199"/>
                  </a:lnTo>
                  <a:lnTo>
                    <a:pt x="80" y="186"/>
                  </a:lnTo>
                  <a:lnTo>
                    <a:pt x="87" y="174"/>
                  </a:lnTo>
                  <a:lnTo>
                    <a:pt x="100" y="148"/>
                  </a:lnTo>
                  <a:lnTo>
                    <a:pt x="111" y="121"/>
                  </a:lnTo>
                  <a:lnTo>
                    <a:pt x="122" y="94"/>
                  </a:lnTo>
                  <a:lnTo>
                    <a:pt x="133" y="68"/>
                  </a:lnTo>
                  <a:lnTo>
                    <a:pt x="140" y="55"/>
                  </a:lnTo>
                  <a:lnTo>
                    <a:pt x="148" y="42"/>
                  </a:lnTo>
                  <a:lnTo>
                    <a:pt x="157" y="31"/>
                  </a:lnTo>
                  <a:lnTo>
                    <a:pt x="166" y="19"/>
                  </a:lnTo>
                  <a:lnTo>
                    <a:pt x="166" y="19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53" y="29"/>
                  </a:lnTo>
                  <a:lnTo>
                    <a:pt x="139" y="38"/>
                  </a:lnTo>
                  <a:lnTo>
                    <a:pt x="126" y="45"/>
                  </a:lnTo>
                  <a:lnTo>
                    <a:pt x="111" y="51"/>
                  </a:lnTo>
                  <a:lnTo>
                    <a:pt x="96" y="54"/>
                  </a:lnTo>
                  <a:lnTo>
                    <a:pt x="90" y="55"/>
                  </a:lnTo>
                  <a:lnTo>
                    <a:pt x="82" y="55"/>
                  </a:lnTo>
                  <a:lnTo>
                    <a:pt x="75" y="55"/>
                  </a:lnTo>
                  <a:lnTo>
                    <a:pt x="67" y="53"/>
                  </a:lnTo>
                  <a:lnTo>
                    <a:pt x="59" y="51"/>
                  </a:lnTo>
                  <a:lnTo>
                    <a:pt x="53" y="47"/>
                  </a:lnTo>
                  <a:lnTo>
                    <a:pt x="5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061"/>
            <p:cNvSpPr>
              <a:spLocks/>
            </p:cNvSpPr>
            <p:nvPr/>
          </p:nvSpPr>
          <p:spPr bwMode="auto">
            <a:xfrm flipH="1">
              <a:off x="9382743" y="1056022"/>
              <a:ext cx="174782" cy="62402"/>
            </a:xfrm>
            <a:custGeom>
              <a:avLst/>
              <a:gdLst>
                <a:gd name="T0" fmla="*/ 53 w 165"/>
                <a:gd name="T1" fmla="*/ 60 h 68"/>
                <a:gd name="T2" fmla="*/ 53 w 165"/>
                <a:gd name="T3" fmla="*/ 60 h 68"/>
                <a:gd name="T4" fmla="*/ 59 w 165"/>
                <a:gd name="T5" fmla="*/ 64 h 68"/>
                <a:gd name="T6" fmla="*/ 67 w 165"/>
                <a:gd name="T7" fmla="*/ 66 h 68"/>
                <a:gd name="T8" fmla="*/ 75 w 165"/>
                <a:gd name="T9" fmla="*/ 68 h 68"/>
                <a:gd name="T10" fmla="*/ 82 w 165"/>
                <a:gd name="T11" fmla="*/ 68 h 68"/>
                <a:gd name="T12" fmla="*/ 90 w 165"/>
                <a:gd name="T13" fmla="*/ 68 h 68"/>
                <a:gd name="T14" fmla="*/ 96 w 165"/>
                <a:gd name="T15" fmla="*/ 67 h 68"/>
                <a:gd name="T16" fmla="*/ 111 w 165"/>
                <a:gd name="T17" fmla="*/ 64 h 68"/>
                <a:gd name="T18" fmla="*/ 126 w 165"/>
                <a:gd name="T19" fmla="*/ 58 h 68"/>
                <a:gd name="T20" fmla="*/ 139 w 165"/>
                <a:gd name="T21" fmla="*/ 51 h 68"/>
                <a:gd name="T22" fmla="*/ 153 w 165"/>
                <a:gd name="T23" fmla="*/ 42 h 68"/>
                <a:gd name="T24" fmla="*/ 165 w 165"/>
                <a:gd name="T25" fmla="*/ 32 h 68"/>
                <a:gd name="T26" fmla="*/ 165 w 165"/>
                <a:gd name="T27" fmla="*/ 32 h 68"/>
                <a:gd name="T28" fmla="*/ 149 w 165"/>
                <a:gd name="T29" fmla="*/ 25 h 68"/>
                <a:gd name="T30" fmla="*/ 137 w 165"/>
                <a:gd name="T31" fmla="*/ 19 h 68"/>
                <a:gd name="T32" fmla="*/ 125 w 165"/>
                <a:gd name="T33" fmla="*/ 15 h 68"/>
                <a:gd name="T34" fmla="*/ 125 w 165"/>
                <a:gd name="T35" fmla="*/ 15 h 68"/>
                <a:gd name="T36" fmla="*/ 107 w 165"/>
                <a:gd name="T37" fmla="*/ 8 h 68"/>
                <a:gd name="T38" fmla="*/ 89 w 165"/>
                <a:gd name="T39" fmla="*/ 3 h 68"/>
                <a:gd name="T40" fmla="*/ 72 w 165"/>
                <a:gd name="T41" fmla="*/ 1 h 68"/>
                <a:gd name="T42" fmla="*/ 55 w 165"/>
                <a:gd name="T43" fmla="*/ 0 h 68"/>
                <a:gd name="T44" fmla="*/ 39 w 165"/>
                <a:gd name="T45" fmla="*/ 1 h 68"/>
                <a:gd name="T46" fmla="*/ 26 w 165"/>
                <a:gd name="T47" fmla="*/ 3 h 68"/>
                <a:gd name="T48" fmla="*/ 12 w 165"/>
                <a:gd name="T49" fmla="*/ 7 h 68"/>
                <a:gd name="T50" fmla="*/ 0 w 165"/>
                <a:gd name="T51" fmla="*/ 13 h 68"/>
                <a:gd name="T52" fmla="*/ 0 w 165"/>
                <a:gd name="T53" fmla="*/ 13 h 68"/>
                <a:gd name="T54" fmla="*/ 0 w 165"/>
                <a:gd name="T55" fmla="*/ 13 h 68"/>
                <a:gd name="T56" fmla="*/ 11 w 165"/>
                <a:gd name="T57" fmla="*/ 27 h 68"/>
                <a:gd name="T58" fmla="*/ 24 w 165"/>
                <a:gd name="T59" fmla="*/ 40 h 68"/>
                <a:gd name="T60" fmla="*/ 38 w 165"/>
                <a:gd name="T61" fmla="*/ 51 h 68"/>
                <a:gd name="T62" fmla="*/ 53 w 165"/>
                <a:gd name="T63" fmla="*/ 60 h 68"/>
                <a:gd name="T64" fmla="*/ 53 w 165"/>
                <a:gd name="T6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68">
                  <a:moveTo>
                    <a:pt x="53" y="60"/>
                  </a:moveTo>
                  <a:lnTo>
                    <a:pt x="53" y="60"/>
                  </a:lnTo>
                  <a:lnTo>
                    <a:pt x="59" y="64"/>
                  </a:lnTo>
                  <a:lnTo>
                    <a:pt x="67" y="66"/>
                  </a:lnTo>
                  <a:lnTo>
                    <a:pt x="75" y="68"/>
                  </a:lnTo>
                  <a:lnTo>
                    <a:pt x="82" y="68"/>
                  </a:lnTo>
                  <a:lnTo>
                    <a:pt x="90" y="68"/>
                  </a:lnTo>
                  <a:lnTo>
                    <a:pt x="96" y="67"/>
                  </a:lnTo>
                  <a:lnTo>
                    <a:pt x="111" y="64"/>
                  </a:lnTo>
                  <a:lnTo>
                    <a:pt x="126" y="58"/>
                  </a:lnTo>
                  <a:lnTo>
                    <a:pt x="139" y="51"/>
                  </a:lnTo>
                  <a:lnTo>
                    <a:pt x="153" y="42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49" y="25"/>
                  </a:lnTo>
                  <a:lnTo>
                    <a:pt x="137" y="19"/>
                  </a:lnTo>
                  <a:lnTo>
                    <a:pt x="125" y="15"/>
                  </a:lnTo>
                  <a:lnTo>
                    <a:pt x="125" y="15"/>
                  </a:lnTo>
                  <a:lnTo>
                    <a:pt x="107" y="8"/>
                  </a:lnTo>
                  <a:lnTo>
                    <a:pt x="89" y="3"/>
                  </a:lnTo>
                  <a:lnTo>
                    <a:pt x="72" y="1"/>
                  </a:lnTo>
                  <a:lnTo>
                    <a:pt x="55" y="0"/>
                  </a:lnTo>
                  <a:lnTo>
                    <a:pt x="39" y="1"/>
                  </a:lnTo>
                  <a:lnTo>
                    <a:pt x="26" y="3"/>
                  </a:lnTo>
                  <a:lnTo>
                    <a:pt x="1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1" y="27"/>
                  </a:lnTo>
                  <a:lnTo>
                    <a:pt x="24" y="40"/>
                  </a:lnTo>
                  <a:lnTo>
                    <a:pt x="38" y="51"/>
                  </a:lnTo>
                  <a:lnTo>
                    <a:pt x="53" y="60"/>
                  </a:lnTo>
                  <a:lnTo>
                    <a:pt x="53" y="60"/>
                  </a:lnTo>
                  <a:close/>
                </a:path>
              </a:pathLst>
            </a:custGeom>
            <a:solidFill>
              <a:srgbClr val="DD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062"/>
            <p:cNvSpPr>
              <a:spLocks/>
            </p:cNvSpPr>
            <p:nvPr/>
          </p:nvSpPr>
          <p:spPr bwMode="auto">
            <a:xfrm flipH="1">
              <a:off x="9276625" y="1068503"/>
              <a:ext cx="362048" cy="343209"/>
            </a:xfrm>
            <a:custGeom>
              <a:avLst/>
              <a:gdLst>
                <a:gd name="T0" fmla="*/ 344 w 346"/>
                <a:gd name="T1" fmla="*/ 134 h 387"/>
                <a:gd name="T2" fmla="*/ 344 w 346"/>
                <a:gd name="T3" fmla="*/ 134 h 387"/>
                <a:gd name="T4" fmla="*/ 343 w 346"/>
                <a:gd name="T5" fmla="*/ 124 h 387"/>
                <a:gd name="T6" fmla="*/ 341 w 346"/>
                <a:gd name="T7" fmla="*/ 114 h 387"/>
                <a:gd name="T8" fmla="*/ 336 w 346"/>
                <a:gd name="T9" fmla="*/ 105 h 387"/>
                <a:gd name="T10" fmla="*/ 332 w 346"/>
                <a:gd name="T11" fmla="*/ 96 h 387"/>
                <a:gd name="T12" fmla="*/ 326 w 346"/>
                <a:gd name="T13" fmla="*/ 87 h 387"/>
                <a:gd name="T14" fmla="*/ 320 w 346"/>
                <a:gd name="T15" fmla="*/ 79 h 387"/>
                <a:gd name="T16" fmla="*/ 314 w 346"/>
                <a:gd name="T17" fmla="*/ 71 h 387"/>
                <a:gd name="T18" fmla="*/ 307 w 346"/>
                <a:gd name="T19" fmla="*/ 64 h 387"/>
                <a:gd name="T20" fmla="*/ 291 w 346"/>
                <a:gd name="T21" fmla="*/ 49 h 387"/>
                <a:gd name="T22" fmla="*/ 276 w 346"/>
                <a:gd name="T23" fmla="*/ 38 h 387"/>
                <a:gd name="T24" fmla="*/ 259 w 346"/>
                <a:gd name="T25" fmla="*/ 28 h 387"/>
                <a:gd name="T26" fmla="*/ 243 w 346"/>
                <a:gd name="T27" fmla="*/ 19 h 387"/>
                <a:gd name="T28" fmla="*/ 243 w 346"/>
                <a:gd name="T29" fmla="*/ 19 h 387"/>
                <a:gd name="T30" fmla="*/ 234 w 346"/>
                <a:gd name="T31" fmla="*/ 31 h 387"/>
                <a:gd name="T32" fmla="*/ 225 w 346"/>
                <a:gd name="T33" fmla="*/ 42 h 387"/>
                <a:gd name="T34" fmla="*/ 217 w 346"/>
                <a:gd name="T35" fmla="*/ 55 h 387"/>
                <a:gd name="T36" fmla="*/ 210 w 346"/>
                <a:gd name="T37" fmla="*/ 68 h 387"/>
                <a:gd name="T38" fmla="*/ 199 w 346"/>
                <a:gd name="T39" fmla="*/ 94 h 387"/>
                <a:gd name="T40" fmla="*/ 188 w 346"/>
                <a:gd name="T41" fmla="*/ 121 h 387"/>
                <a:gd name="T42" fmla="*/ 177 w 346"/>
                <a:gd name="T43" fmla="*/ 148 h 387"/>
                <a:gd name="T44" fmla="*/ 164 w 346"/>
                <a:gd name="T45" fmla="*/ 174 h 387"/>
                <a:gd name="T46" fmla="*/ 157 w 346"/>
                <a:gd name="T47" fmla="*/ 186 h 387"/>
                <a:gd name="T48" fmla="*/ 149 w 346"/>
                <a:gd name="T49" fmla="*/ 199 h 387"/>
                <a:gd name="T50" fmla="*/ 140 w 346"/>
                <a:gd name="T51" fmla="*/ 209 h 387"/>
                <a:gd name="T52" fmla="*/ 130 w 346"/>
                <a:gd name="T53" fmla="*/ 220 h 387"/>
                <a:gd name="T54" fmla="*/ 130 w 346"/>
                <a:gd name="T55" fmla="*/ 220 h 387"/>
                <a:gd name="T56" fmla="*/ 116 w 346"/>
                <a:gd name="T57" fmla="*/ 165 h 387"/>
                <a:gd name="T58" fmla="*/ 104 w 346"/>
                <a:gd name="T59" fmla="*/ 110 h 387"/>
                <a:gd name="T60" fmla="*/ 92 w 346"/>
                <a:gd name="T61" fmla="*/ 55 h 387"/>
                <a:gd name="T62" fmla="*/ 85 w 346"/>
                <a:gd name="T63" fmla="*/ 27 h 387"/>
                <a:gd name="T64" fmla="*/ 77 w 346"/>
                <a:gd name="T65" fmla="*/ 0 h 387"/>
                <a:gd name="T66" fmla="*/ 77 w 346"/>
                <a:gd name="T67" fmla="*/ 0 h 387"/>
                <a:gd name="T68" fmla="*/ 68 w 346"/>
                <a:gd name="T69" fmla="*/ 4 h 387"/>
                <a:gd name="T70" fmla="*/ 60 w 346"/>
                <a:gd name="T71" fmla="*/ 8 h 387"/>
                <a:gd name="T72" fmla="*/ 53 w 346"/>
                <a:gd name="T73" fmla="*/ 15 h 387"/>
                <a:gd name="T74" fmla="*/ 46 w 346"/>
                <a:gd name="T75" fmla="*/ 20 h 387"/>
                <a:gd name="T76" fmla="*/ 33 w 346"/>
                <a:gd name="T77" fmla="*/ 33 h 387"/>
                <a:gd name="T78" fmla="*/ 23 w 346"/>
                <a:gd name="T79" fmla="*/ 48 h 387"/>
                <a:gd name="T80" fmla="*/ 15 w 346"/>
                <a:gd name="T81" fmla="*/ 64 h 387"/>
                <a:gd name="T82" fmla="*/ 9 w 346"/>
                <a:gd name="T83" fmla="*/ 79 h 387"/>
                <a:gd name="T84" fmla="*/ 5 w 346"/>
                <a:gd name="T85" fmla="*/ 94 h 387"/>
                <a:gd name="T86" fmla="*/ 3 w 346"/>
                <a:gd name="T87" fmla="*/ 109 h 387"/>
                <a:gd name="T88" fmla="*/ 3 w 346"/>
                <a:gd name="T89" fmla="*/ 109 h 387"/>
                <a:gd name="T90" fmla="*/ 1 w 346"/>
                <a:gd name="T91" fmla="*/ 163 h 387"/>
                <a:gd name="T92" fmla="*/ 0 w 346"/>
                <a:gd name="T93" fmla="*/ 216 h 387"/>
                <a:gd name="T94" fmla="*/ 1 w 346"/>
                <a:gd name="T95" fmla="*/ 272 h 387"/>
                <a:gd name="T96" fmla="*/ 318 w 346"/>
                <a:gd name="T97" fmla="*/ 387 h 387"/>
                <a:gd name="T98" fmla="*/ 318 w 346"/>
                <a:gd name="T99" fmla="*/ 387 h 387"/>
                <a:gd name="T100" fmla="*/ 324 w 346"/>
                <a:gd name="T101" fmla="*/ 360 h 387"/>
                <a:gd name="T102" fmla="*/ 328 w 346"/>
                <a:gd name="T103" fmla="*/ 330 h 387"/>
                <a:gd name="T104" fmla="*/ 335 w 346"/>
                <a:gd name="T105" fmla="*/ 294 h 387"/>
                <a:gd name="T106" fmla="*/ 339 w 346"/>
                <a:gd name="T107" fmla="*/ 254 h 387"/>
                <a:gd name="T108" fmla="*/ 344 w 346"/>
                <a:gd name="T109" fmla="*/ 211 h 387"/>
                <a:gd name="T110" fmla="*/ 345 w 346"/>
                <a:gd name="T111" fmla="*/ 191 h 387"/>
                <a:gd name="T112" fmla="*/ 346 w 346"/>
                <a:gd name="T113" fmla="*/ 170 h 387"/>
                <a:gd name="T114" fmla="*/ 346 w 346"/>
                <a:gd name="T115" fmla="*/ 152 h 387"/>
                <a:gd name="T116" fmla="*/ 344 w 346"/>
                <a:gd name="T117" fmla="*/ 134 h 387"/>
                <a:gd name="T118" fmla="*/ 344 w 346"/>
                <a:gd name="T119" fmla="*/ 13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6" h="387">
                  <a:moveTo>
                    <a:pt x="344" y="134"/>
                  </a:moveTo>
                  <a:lnTo>
                    <a:pt x="344" y="134"/>
                  </a:lnTo>
                  <a:lnTo>
                    <a:pt x="343" y="124"/>
                  </a:lnTo>
                  <a:lnTo>
                    <a:pt x="341" y="114"/>
                  </a:lnTo>
                  <a:lnTo>
                    <a:pt x="336" y="105"/>
                  </a:lnTo>
                  <a:lnTo>
                    <a:pt x="332" y="96"/>
                  </a:lnTo>
                  <a:lnTo>
                    <a:pt x="326" y="87"/>
                  </a:lnTo>
                  <a:lnTo>
                    <a:pt x="320" y="79"/>
                  </a:lnTo>
                  <a:lnTo>
                    <a:pt x="314" y="71"/>
                  </a:lnTo>
                  <a:lnTo>
                    <a:pt x="307" y="64"/>
                  </a:lnTo>
                  <a:lnTo>
                    <a:pt x="291" y="49"/>
                  </a:lnTo>
                  <a:lnTo>
                    <a:pt x="276" y="38"/>
                  </a:lnTo>
                  <a:lnTo>
                    <a:pt x="259" y="28"/>
                  </a:lnTo>
                  <a:lnTo>
                    <a:pt x="243" y="19"/>
                  </a:lnTo>
                  <a:lnTo>
                    <a:pt x="243" y="19"/>
                  </a:lnTo>
                  <a:lnTo>
                    <a:pt x="234" y="31"/>
                  </a:lnTo>
                  <a:lnTo>
                    <a:pt x="225" y="42"/>
                  </a:lnTo>
                  <a:lnTo>
                    <a:pt x="217" y="55"/>
                  </a:lnTo>
                  <a:lnTo>
                    <a:pt x="210" y="68"/>
                  </a:lnTo>
                  <a:lnTo>
                    <a:pt x="199" y="94"/>
                  </a:lnTo>
                  <a:lnTo>
                    <a:pt x="188" y="121"/>
                  </a:lnTo>
                  <a:lnTo>
                    <a:pt x="177" y="148"/>
                  </a:lnTo>
                  <a:lnTo>
                    <a:pt x="164" y="174"/>
                  </a:lnTo>
                  <a:lnTo>
                    <a:pt x="157" y="186"/>
                  </a:lnTo>
                  <a:lnTo>
                    <a:pt x="149" y="199"/>
                  </a:lnTo>
                  <a:lnTo>
                    <a:pt x="140" y="209"/>
                  </a:lnTo>
                  <a:lnTo>
                    <a:pt x="130" y="220"/>
                  </a:lnTo>
                  <a:lnTo>
                    <a:pt x="130" y="220"/>
                  </a:lnTo>
                  <a:lnTo>
                    <a:pt x="116" y="165"/>
                  </a:lnTo>
                  <a:lnTo>
                    <a:pt x="104" y="110"/>
                  </a:lnTo>
                  <a:lnTo>
                    <a:pt x="92" y="55"/>
                  </a:lnTo>
                  <a:lnTo>
                    <a:pt x="85" y="27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68" y="4"/>
                  </a:lnTo>
                  <a:lnTo>
                    <a:pt x="60" y="8"/>
                  </a:lnTo>
                  <a:lnTo>
                    <a:pt x="53" y="15"/>
                  </a:lnTo>
                  <a:lnTo>
                    <a:pt x="46" y="20"/>
                  </a:lnTo>
                  <a:lnTo>
                    <a:pt x="33" y="33"/>
                  </a:lnTo>
                  <a:lnTo>
                    <a:pt x="23" y="48"/>
                  </a:lnTo>
                  <a:lnTo>
                    <a:pt x="15" y="64"/>
                  </a:lnTo>
                  <a:lnTo>
                    <a:pt x="9" y="79"/>
                  </a:lnTo>
                  <a:lnTo>
                    <a:pt x="5" y="94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1" y="163"/>
                  </a:lnTo>
                  <a:lnTo>
                    <a:pt x="0" y="216"/>
                  </a:lnTo>
                  <a:lnTo>
                    <a:pt x="1" y="272"/>
                  </a:lnTo>
                  <a:lnTo>
                    <a:pt x="318" y="387"/>
                  </a:lnTo>
                  <a:lnTo>
                    <a:pt x="318" y="387"/>
                  </a:lnTo>
                  <a:lnTo>
                    <a:pt x="324" y="360"/>
                  </a:lnTo>
                  <a:lnTo>
                    <a:pt x="328" y="330"/>
                  </a:lnTo>
                  <a:lnTo>
                    <a:pt x="335" y="294"/>
                  </a:lnTo>
                  <a:lnTo>
                    <a:pt x="339" y="254"/>
                  </a:lnTo>
                  <a:lnTo>
                    <a:pt x="344" y="211"/>
                  </a:lnTo>
                  <a:lnTo>
                    <a:pt x="345" y="191"/>
                  </a:lnTo>
                  <a:lnTo>
                    <a:pt x="346" y="170"/>
                  </a:lnTo>
                  <a:lnTo>
                    <a:pt x="346" y="152"/>
                  </a:lnTo>
                  <a:lnTo>
                    <a:pt x="344" y="134"/>
                  </a:lnTo>
                  <a:lnTo>
                    <a:pt x="344" y="134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063"/>
            <p:cNvSpPr>
              <a:spLocks/>
            </p:cNvSpPr>
            <p:nvPr/>
          </p:nvSpPr>
          <p:spPr bwMode="auto">
            <a:xfrm flipH="1">
              <a:off x="9476376" y="1118424"/>
              <a:ext cx="43695" cy="143524"/>
            </a:xfrm>
            <a:custGeom>
              <a:avLst/>
              <a:gdLst>
                <a:gd name="T0" fmla="*/ 0 w 38"/>
                <a:gd name="T1" fmla="*/ 100 h 163"/>
                <a:gd name="T2" fmla="*/ 16 w 38"/>
                <a:gd name="T3" fmla="*/ 163 h 163"/>
                <a:gd name="T4" fmla="*/ 38 w 38"/>
                <a:gd name="T5" fmla="*/ 136 h 163"/>
                <a:gd name="T6" fmla="*/ 34 w 38"/>
                <a:gd name="T7" fmla="*/ 2 h 163"/>
                <a:gd name="T8" fmla="*/ 34 w 38"/>
                <a:gd name="T9" fmla="*/ 2 h 163"/>
                <a:gd name="T10" fmla="*/ 24 w 38"/>
                <a:gd name="T11" fmla="*/ 2 h 163"/>
                <a:gd name="T12" fmla="*/ 15 w 38"/>
                <a:gd name="T13" fmla="*/ 0 h 163"/>
                <a:gd name="T14" fmla="*/ 0 w 38"/>
                <a:gd name="T15" fmla="*/ 10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63">
                  <a:moveTo>
                    <a:pt x="0" y="100"/>
                  </a:moveTo>
                  <a:lnTo>
                    <a:pt x="16" y="163"/>
                  </a:lnTo>
                  <a:lnTo>
                    <a:pt x="38" y="136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4" y="2"/>
                  </a:lnTo>
                  <a:lnTo>
                    <a:pt x="15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064"/>
            <p:cNvSpPr>
              <a:spLocks/>
            </p:cNvSpPr>
            <p:nvPr/>
          </p:nvSpPr>
          <p:spPr bwMode="auto">
            <a:xfrm flipH="1">
              <a:off x="9470134" y="1080983"/>
              <a:ext cx="37453" cy="37441"/>
            </a:xfrm>
            <a:custGeom>
              <a:avLst/>
              <a:gdLst>
                <a:gd name="T0" fmla="*/ 34 w 34"/>
                <a:gd name="T1" fmla="*/ 5 h 43"/>
                <a:gd name="T2" fmla="*/ 0 w 34"/>
                <a:gd name="T3" fmla="*/ 0 h 43"/>
                <a:gd name="T4" fmla="*/ 5 w 34"/>
                <a:gd name="T5" fmla="*/ 31 h 43"/>
                <a:gd name="T6" fmla="*/ 4 w 34"/>
                <a:gd name="T7" fmla="*/ 41 h 43"/>
                <a:gd name="T8" fmla="*/ 4 w 34"/>
                <a:gd name="T9" fmla="*/ 41 h 43"/>
                <a:gd name="T10" fmla="*/ 13 w 34"/>
                <a:gd name="T11" fmla="*/ 43 h 43"/>
                <a:gd name="T12" fmla="*/ 23 w 34"/>
                <a:gd name="T13" fmla="*/ 43 h 43"/>
                <a:gd name="T14" fmla="*/ 23 w 34"/>
                <a:gd name="T15" fmla="*/ 38 h 43"/>
                <a:gd name="T16" fmla="*/ 34 w 34"/>
                <a:gd name="T1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3">
                  <a:moveTo>
                    <a:pt x="34" y="5"/>
                  </a:moveTo>
                  <a:lnTo>
                    <a:pt x="0" y="0"/>
                  </a:lnTo>
                  <a:lnTo>
                    <a:pt x="5" y="3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3" y="43"/>
                  </a:lnTo>
                  <a:lnTo>
                    <a:pt x="23" y="43"/>
                  </a:lnTo>
                  <a:lnTo>
                    <a:pt x="23" y="38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00B5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065"/>
            <p:cNvSpPr>
              <a:spLocks/>
            </p:cNvSpPr>
            <p:nvPr/>
          </p:nvSpPr>
          <p:spPr bwMode="auto">
            <a:xfrm flipH="1">
              <a:off x="9345289" y="837617"/>
              <a:ext cx="237204" cy="249606"/>
            </a:xfrm>
            <a:custGeom>
              <a:avLst/>
              <a:gdLst>
                <a:gd name="T0" fmla="*/ 210 w 228"/>
                <a:gd name="T1" fmla="*/ 222 h 282"/>
                <a:gd name="T2" fmla="*/ 217 w 228"/>
                <a:gd name="T3" fmla="*/ 201 h 282"/>
                <a:gd name="T4" fmla="*/ 226 w 228"/>
                <a:gd name="T5" fmla="*/ 164 h 282"/>
                <a:gd name="T6" fmla="*/ 228 w 228"/>
                <a:gd name="T7" fmla="*/ 133 h 282"/>
                <a:gd name="T8" fmla="*/ 226 w 228"/>
                <a:gd name="T9" fmla="*/ 100 h 282"/>
                <a:gd name="T10" fmla="*/ 215 w 228"/>
                <a:gd name="T11" fmla="*/ 67 h 282"/>
                <a:gd name="T12" fmla="*/ 206 w 228"/>
                <a:gd name="T13" fmla="*/ 50 h 282"/>
                <a:gd name="T14" fmla="*/ 194 w 228"/>
                <a:gd name="T15" fmla="*/ 34 h 282"/>
                <a:gd name="T16" fmla="*/ 179 w 228"/>
                <a:gd name="T17" fmla="*/ 20 h 282"/>
                <a:gd name="T18" fmla="*/ 171 w 228"/>
                <a:gd name="T19" fmla="*/ 14 h 282"/>
                <a:gd name="T20" fmla="*/ 153 w 228"/>
                <a:gd name="T21" fmla="*/ 5 h 282"/>
                <a:gd name="T22" fmla="*/ 134 w 228"/>
                <a:gd name="T23" fmla="*/ 1 h 282"/>
                <a:gd name="T24" fmla="*/ 115 w 228"/>
                <a:gd name="T25" fmla="*/ 1 h 282"/>
                <a:gd name="T26" fmla="*/ 96 w 228"/>
                <a:gd name="T27" fmla="*/ 5 h 282"/>
                <a:gd name="T28" fmla="*/ 77 w 228"/>
                <a:gd name="T29" fmla="*/ 13 h 282"/>
                <a:gd name="T30" fmla="*/ 60 w 228"/>
                <a:gd name="T31" fmla="*/ 23 h 282"/>
                <a:gd name="T32" fmla="*/ 43 w 228"/>
                <a:gd name="T33" fmla="*/ 37 h 282"/>
                <a:gd name="T34" fmla="*/ 30 w 228"/>
                <a:gd name="T35" fmla="*/ 55 h 282"/>
                <a:gd name="T36" fmla="*/ 17 w 228"/>
                <a:gd name="T37" fmla="*/ 74 h 282"/>
                <a:gd name="T38" fmla="*/ 8 w 228"/>
                <a:gd name="T39" fmla="*/ 96 h 282"/>
                <a:gd name="T40" fmla="*/ 3 w 228"/>
                <a:gd name="T41" fmla="*/ 119 h 282"/>
                <a:gd name="T42" fmla="*/ 0 w 228"/>
                <a:gd name="T43" fmla="*/ 144 h 282"/>
                <a:gd name="T44" fmla="*/ 3 w 228"/>
                <a:gd name="T45" fmla="*/ 171 h 282"/>
                <a:gd name="T46" fmla="*/ 11 w 228"/>
                <a:gd name="T47" fmla="*/ 198 h 282"/>
                <a:gd name="T48" fmla="*/ 23 w 228"/>
                <a:gd name="T49" fmla="*/ 226 h 282"/>
                <a:gd name="T50" fmla="*/ 31 w 228"/>
                <a:gd name="T51" fmla="*/ 240 h 282"/>
                <a:gd name="T52" fmla="*/ 41 w 228"/>
                <a:gd name="T53" fmla="*/ 253 h 282"/>
                <a:gd name="T54" fmla="*/ 52 w 228"/>
                <a:gd name="T55" fmla="*/ 264 h 282"/>
                <a:gd name="T56" fmla="*/ 77 w 228"/>
                <a:gd name="T57" fmla="*/ 278 h 282"/>
                <a:gd name="T58" fmla="*/ 105 w 228"/>
                <a:gd name="T59" fmla="*/ 282 h 282"/>
                <a:gd name="T60" fmla="*/ 133 w 228"/>
                <a:gd name="T61" fmla="*/ 280 h 282"/>
                <a:gd name="T62" fmla="*/ 160 w 228"/>
                <a:gd name="T63" fmla="*/ 272 h 282"/>
                <a:gd name="T64" fmla="*/ 182 w 228"/>
                <a:gd name="T65" fmla="*/ 259 h 282"/>
                <a:gd name="T66" fmla="*/ 200 w 228"/>
                <a:gd name="T67" fmla="*/ 241 h 282"/>
                <a:gd name="T68" fmla="*/ 210 w 228"/>
                <a:gd name="T69" fmla="*/ 22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82">
                  <a:moveTo>
                    <a:pt x="210" y="222"/>
                  </a:moveTo>
                  <a:lnTo>
                    <a:pt x="210" y="222"/>
                  </a:lnTo>
                  <a:lnTo>
                    <a:pt x="212" y="217"/>
                  </a:lnTo>
                  <a:lnTo>
                    <a:pt x="217" y="201"/>
                  </a:lnTo>
                  <a:lnTo>
                    <a:pt x="224" y="178"/>
                  </a:lnTo>
                  <a:lnTo>
                    <a:pt x="226" y="164"/>
                  </a:lnTo>
                  <a:lnTo>
                    <a:pt x="228" y="149"/>
                  </a:lnTo>
                  <a:lnTo>
                    <a:pt x="228" y="133"/>
                  </a:lnTo>
                  <a:lnTo>
                    <a:pt x="228" y="116"/>
                  </a:lnTo>
                  <a:lnTo>
                    <a:pt x="226" y="100"/>
                  </a:lnTo>
                  <a:lnTo>
                    <a:pt x="221" y="83"/>
                  </a:lnTo>
                  <a:lnTo>
                    <a:pt x="215" y="67"/>
                  </a:lnTo>
                  <a:lnTo>
                    <a:pt x="210" y="58"/>
                  </a:lnTo>
                  <a:lnTo>
                    <a:pt x="206" y="50"/>
                  </a:lnTo>
                  <a:lnTo>
                    <a:pt x="200" y="42"/>
                  </a:lnTo>
                  <a:lnTo>
                    <a:pt x="194" y="34"/>
                  </a:lnTo>
                  <a:lnTo>
                    <a:pt x="187" y="28"/>
                  </a:lnTo>
                  <a:lnTo>
                    <a:pt x="179" y="20"/>
                  </a:lnTo>
                  <a:lnTo>
                    <a:pt x="179" y="20"/>
                  </a:lnTo>
                  <a:lnTo>
                    <a:pt x="171" y="14"/>
                  </a:lnTo>
                  <a:lnTo>
                    <a:pt x="162" y="8"/>
                  </a:lnTo>
                  <a:lnTo>
                    <a:pt x="153" y="5"/>
                  </a:lnTo>
                  <a:lnTo>
                    <a:pt x="143" y="2"/>
                  </a:lnTo>
                  <a:lnTo>
                    <a:pt x="134" y="1"/>
                  </a:lnTo>
                  <a:lnTo>
                    <a:pt x="124" y="0"/>
                  </a:lnTo>
                  <a:lnTo>
                    <a:pt x="115" y="1"/>
                  </a:lnTo>
                  <a:lnTo>
                    <a:pt x="105" y="2"/>
                  </a:lnTo>
                  <a:lnTo>
                    <a:pt x="96" y="5"/>
                  </a:lnTo>
                  <a:lnTo>
                    <a:pt x="86" y="8"/>
                  </a:lnTo>
                  <a:lnTo>
                    <a:pt x="77" y="13"/>
                  </a:lnTo>
                  <a:lnTo>
                    <a:pt x="68" y="17"/>
                  </a:lnTo>
                  <a:lnTo>
                    <a:pt x="60" y="23"/>
                  </a:lnTo>
                  <a:lnTo>
                    <a:pt x="51" y="30"/>
                  </a:lnTo>
                  <a:lnTo>
                    <a:pt x="43" y="37"/>
                  </a:lnTo>
                  <a:lnTo>
                    <a:pt x="36" y="46"/>
                  </a:lnTo>
                  <a:lnTo>
                    <a:pt x="30" y="55"/>
                  </a:lnTo>
                  <a:lnTo>
                    <a:pt x="23" y="64"/>
                  </a:lnTo>
                  <a:lnTo>
                    <a:pt x="17" y="74"/>
                  </a:lnTo>
                  <a:lnTo>
                    <a:pt x="13" y="85"/>
                  </a:lnTo>
                  <a:lnTo>
                    <a:pt x="8" y="96"/>
                  </a:lnTo>
                  <a:lnTo>
                    <a:pt x="5" y="108"/>
                  </a:lnTo>
                  <a:lnTo>
                    <a:pt x="3" y="119"/>
                  </a:lnTo>
                  <a:lnTo>
                    <a:pt x="2" y="131"/>
                  </a:lnTo>
                  <a:lnTo>
                    <a:pt x="0" y="144"/>
                  </a:lnTo>
                  <a:lnTo>
                    <a:pt x="2" y="157"/>
                  </a:lnTo>
                  <a:lnTo>
                    <a:pt x="3" y="171"/>
                  </a:lnTo>
                  <a:lnTo>
                    <a:pt x="6" y="184"/>
                  </a:lnTo>
                  <a:lnTo>
                    <a:pt x="11" y="198"/>
                  </a:lnTo>
                  <a:lnTo>
                    <a:pt x="16" y="212"/>
                  </a:lnTo>
                  <a:lnTo>
                    <a:pt x="23" y="226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5" y="247"/>
                  </a:lnTo>
                  <a:lnTo>
                    <a:pt x="41" y="253"/>
                  </a:lnTo>
                  <a:lnTo>
                    <a:pt x="46" y="259"/>
                  </a:lnTo>
                  <a:lnTo>
                    <a:pt x="52" y="264"/>
                  </a:lnTo>
                  <a:lnTo>
                    <a:pt x="64" y="272"/>
                  </a:lnTo>
                  <a:lnTo>
                    <a:pt x="77" y="278"/>
                  </a:lnTo>
                  <a:lnTo>
                    <a:pt x="90" y="281"/>
                  </a:lnTo>
                  <a:lnTo>
                    <a:pt x="105" y="282"/>
                  </a:lnTo>
                  <a:lnTo>
                    <a:pt x="118" y="282"/>
                  </a:lnTo>
                  <a:lnTo>
                    <a:pt x="133" y="280"/>
                  </a:lnTo>
                  <a:lnTo>
                    <a:pt x="146" y="277"/>
                  </a:lnTo>
                  <a:lnTo>
                    <a:pt x="160" y="272"/>
                  </a:lnTo>
                  <a:lnTo>
                    <a:pt x="171" y="266"/>
                  </a:lnTo>
                  <a:lnTo>
                    <a:pt x="182" y="259"/>
                  </a:lnTo>
                  <a:lnTo>
                    <a:pt x="192" y="251"/>
                  </a:lnTo>
                  <a:lnTo>
                    <a:pt x="200" y="241"/>
                  </a:lnTo>
                  <a:lnTo>
                    <a:pt x="206" y="232"/>
                  </a:lnTo>
                  <a:lnTo>
                    <a:pt x="210" y="222"/>
                  </a:lnTo>
                  <a:lnTo>
                    <a:pt x="210" y="222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066"/>
            <p:cNvSpPr>
              <a:spLocks/>
            </p:cNvSpPr>
            <p:nvPr/>
          </p:nvSpPr>
          <p:spPr bwMode="auto">
            <a:xfrm flipH="1">
              <a:off x="9332805" y="812656"/>
              <a:ext cx="293384" cy="237126"/>
            </a:xfrm>
            <a:custGeom>
              <a:avLst/>
              <a:gdLst>
                <a:gd name="T0" fmla="*/ 262 w 284"/>
                <a:gd name="T1" fmla="*/ 225 h 261"/>
                <a:gd name="T2" fmla="*/ 278 w 284"/>
                <a:gd name="T3" fmla="*/ 191 h 261"/>
                <a:gd name="T4" fmla="*/ 284 w 284"/>
                <a:gd name="T5" fmla="*/ 157 h 261"/>
                <a:gd name="T6" fmla="*/ 281 w 284"/>
                <a:gd name="T7" fmla="*/ 115 h 261"/>
                <a:gd name="T8" fmla="*/ 274 w 284"/>
                <a:gd name="T9" fmla="*/ 85 h 261"/>
                <a:gd name="T10" fmla="*/ 258 w 284"/>
                <a:gd name="T11" fmla="*/ 52 h 261"/>
                <a:gd name="T12" fmla="*/ 240 w 284"/>
                <a:gd name="T13" fmla="*/ 33 h 261"/>
                <a:gd name="T14" fmla="*/ 223 w 284"/>
                <a:gd name="T15" fmla="*/ 25 h 261"/>
                <a:gd name="T16" fmla="*/ 206 w 284"/>
                <a:gd name="T17" fmla="*/ 24 h 261"/>
                <a:gd name="T18" fmla="*/ 192 w 284"/>
                <a:gd name="T19" fmla="*/ 16 h 261"/>
                <a:gd name="T20" fmla="*/ 156 w 284"/>
                <a:gd name="T21" fmla="*/ 3 h 261"/>
                <a:gd name="T22" fmla="*/ 120 w 284"/>
                <a:gd name="T23" fmla="*/ 0 h 261"/>
                <a:gd name="T24" fmla="*/ 82 w 284"/>
                <a:gd name="T25" fmla="*/ 11 h 261"/>
                <a:gd name="T26" fmla="*/ 57 w 284"/>
                <a:gd name="T27" fmla="*/ 28 h 261"/>
                <a:gd name="T28" fmla="*/ 36 w 284"/>
                <a:gd name="T29" fmla="*/ 46 h 261"/>
                <a:gd name="T30" fmla="*/ 40 w 284"/>
                <a:gd name="T31" fmla="*/ 28 h 261"/>
                <a:gd name="T32" fmla="*/ 36 w 284"/>
                <a:gd name="T33" fmla="*/ 17 h 261"/>
                <a:gd name="T34" fmla="*/ 29 w 284"/>
                <a:gd name="T35" fmla="*/ 13 h 261"/>
                <a:gd name="T36" fmla="*/ 21 w 284"/>
                <a:gd name="T37" fmla="*/ 14 h 261"/>
                <a:gd name="T38" fmla="*/ 7 w 284"/>
                <a:gd name="T39" fmla="*/ 34 h 261"/>
                <a:gd name="T40" fmla="*/ 0 w 284"/>
                <a:gd name="T41" fmla="*/ 69 h 261"/>
                <a:gd name="T42" fmla="*/ 4 w 284"/>
                <a:gd name="T43" fmla="*/ 107 h 261"/>
                <a:gd name="T44" fmla="*/ 19 w 284"/>
                <a:gd name="T45" fmla="*/ 133 h 261"/>
                <a:gd name="T46" fmla="*/ 33 w 284"/>
                <a:gd name="T47" fmla="*/ 143 h 261"/>
                <a:gd name="T48" fmla="*/ 47 w 284"/>
                <a:gd name="T49" fmla="*/ 148 h 261"/>
                <a:gd name="T50" fmla="*/ 88 w 284"/>
                <a:gd name="T51" fmla="*/ 152 h 261"/>
                <a:gd name="T52" fmla="*/ 153 w 284"/>
                <a:gd name="T53" fmla="*/ 146 h 261"/>
                <a:gd name="T54" fmla="*/ 206 w 284"/>
                <a:gd name="T55" fmla="*/ 130 h 261"/>
                <a:gd name="T56" fmla="*/ 201 w 284"/>
                <a:gd name="T57" fmla="*/ 143 h 261"/>
                <a:gd name="T58" fmla="*/ 198 w 284"/>
                <a:gd name="T59" fmla="*/ 174 h 261"/>
                <a:gd name="T60" fmla="*/ 206 w 284"/>
                <a:gd name="T61" fmla="*/ 193 h 261"/>
                <a:gd name="T62" fmla="*/ 213 w 284"/>
                <a:gd name="T63" fmla="*/ 195 h 261"/>
                <a:gd name="T64" fmla="*/ 225 w 284"/>
                <a:gd name="T65" fmla="*/ 179 h 261"/>
                <a:gd name="T66" fmla="*/ 239 w 284"/>
                <a:gd name="T67" fmla="*/ 176 h 261"/>
                <a:gd name="T68" fmla="*/ 247 w 284"/>
                <a:gd name="T69" fmla="*/ 178 h 261"/>
                <a:gd name="T70" fmla="*/ 256 w 284"/>
                <a:gd name="T71" fmla="*/ 189 h 261"/>
                <a:gd name="T72" fmla="*/ 257 w 284"/>
                <a:gd name="T73" fmla="*/ 204 h 261"/>
                <a:gd name="T74" fmla="*/ 243 w 284"/>
                <a:gd name="T75" fmla="*/ 230 h 261"/>
                <a:gd name="T76" fmla="*/ 233 w 284"/>
                <a:gd name="T77" fmla="*/ 234 h 261"/>
                <a:gd name="T78" fmla="*/ 232 w 284"/>
                <a:gd name="T79" fmla="*/ 243 h 261"/>
                <a:gd name="T80" fmla="*/ 240 w 284"/>
                <a:gd name="T81" fmla="*/ 260 h 261"/>
                <a:gd name="T82" fmla="*/ 247 w 284"/>
                <a:gd name="T83" fmla="*/ 260 h 261"/>
                <a:gd name="T84" fmla="*/ 254 w 284"/>
                <a:gd name="T85" fmla="*/ 24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4" h="261">
                  <a:moveTo>
                    <a:pt x="257" y="234"/>
                  </a:moveTo>
                  <a:lnTo>
                    <a:pt x="257" y="234"/>
                  </a:lnTo>
                  <a:lnTo>
                    <a:pt x="262" y="225"/>
                  </a:lnTo>
                  <a:lnTo>
                    <a:pt x="269" y="215"/>
                  </a:lnTo>
                  <a:lnTo>
                    <a:pt x="275" y="200"/>
                  </a:lnTo>
                  <a:lnTo>
                    <a:pt x="278" y="191"/>
                  </a:lnTo>
                  <a:lnTo>
                    <a:pt x="280" y="181"/>
                  </a:lnTo>
                  <a:lnTo>
                    <a:pt x="282" y="169"/>
                  </a:lnTo>
                  <a:lnTo>
                    <a:pt x="284" y="157"/>
                  </a:lnTo>
                  <a:lnTo>
                    <a:pt x="284" y="145"/>
                  </a:lnTo>
                  <a:lnTo>
                    <a:pt x="284" y="130"/>
                  </a:lnTo>
                  <a:lnTo>
                    <a:pt x="281" y="115"/>
                  </a:lnTo>
                  <a:lnTo>
                    <a:pt x="278" y="100"/>
                  </a:lnTo>
                  <a:lnTo>
                    <a:pt x="278" y="100"/>
                  </a:lnTo>
                  <a:lnTo>
                    <a:pt x="274" y="85"/>
                  </a:lnTo>
                  <a:lnTo>
                    <a:pt x="269" y="72"/>
                  </a:lnTo>
                  <a:lnTo>
                    <a:pt x="265" y="60"/>
                  </a:lnTo>
                  <a:lnTo>
                    <a:pt x="258" y="52"/>
                  </a:lnTo>
                  <a:lnTo>
                    <a:pt x="252" y="44"/>
                  </a:lnTo>
                  <a:lnTo>
                    <a:pt x="247" y="38"/>
                  </a:lnTo>
                  <a:lnTo>
                    <a:pt x="240" y="33"/>
                  </a:lnTo>
                  <a:lnTo>
                    <a:pt x="234" y="29"/>
                  </a:lnTo>
                  <a:lnTo>
                    <a:pt x="229" y="27"/>
                  </a:lnTo>
                  <a:lnTo>
                    <a:pt x="223" y="25"/>
                  </a:lnTo>
                  <a:lnTo>
                    <a:pt x="214" y="24"/>
                  </a:lnTo>
                  <a:lnTo>
                    <a:pt x="208" y="24"/>
                  </a:lnTo>
                  <a:lnTo>
                    <a:pt x="206" y="24"/>
                  </a:lnTo>
                  <a:lnTo>
                    <a:pt x="206" y="24"/>
                  </a:lnTo>
                  <a:lnTo>
                    <a:pt x="202" y="21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6" y="5"/>
                  </a:lnTo>
                  <a:lnTo>
                    <a:pt x="156" y="3"/>
                  </a:lnTo>
                  <a:lnTo>
                    <a:pt x="145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07" y="1"/>
                  </a:lnTo>
                  <a:lnTo>
                    <a:pt x="95" y="4"/>
                  </a:lnTo>
                  <a:lnTo>
                    <a:pt x="82" y="11"/>
                  </a:lnTo>
                  <a:lnTo>
                    <a:pt x="69" y="1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37" y="46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7" y="43"/>
                  </a:lnTo>
                  <a:lnTo>
                    <a:pt x="39" y="37"/>
                  </a:lnTo>
                  <a:lnTo>
                    <a:pt x="40" y="28"/>
                  </a:lnTo>
                  <a:lnTo>
                    <a:pt x="39" y="25"/>
                  </a:lnTo>
                  <a:lnTo>
                    <a:pt x="38" y="20"/>
                  </a:lnTo>
                  <a:lnTo>
                    <a:pt x="36" y="17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3" y="13"/>
                  </a:lnTo>
                  <a:lnTo>
                    <a:pt x="21" y="14"/>
                  </a:lnTo>
                  <a:lnTo>
                    <a:pt x="16" y="18"/>
                  </a:lnTo>
                  <a:lnTo>
                    <a:pt x="11" y="25"/>
                  </a:lnTo>
                  <a:lnTo>
                    <a:pt x="7" y="34"/>
                  </a:lnTo>
                  <a:lnTo>
                    <a:pt x="4" y="44"/>
                  </a:lnTo>
                  <a:lnTo>
                    <a:pt x="1" y="56"/>
                  </a:lnTo>
                  <a:lnTo>
                    <a:pt x="0" y="69"/>
                  </a:lnTo>
                  <a:lnTo>
                    <a:pt x="0" y="81"/>
                  </a:lnTo>
                  <a:lnTo>
                    <a:pt x="2" y="94"/>
                  </a:lnTo>
                  <a:lnTo>
                    <a:pt x="4" y="107"/>
                  </a:lnTo>
                  <a:lnTo>
                    <a:pt x="9" y="118"/>
                  </a:lnTo>
                  <a:lnTo>
                    <a:pt x="16" y="128"/>
                  </a:lnTo>
                  <a:lnTo>
                    <a:pt x="19" y="133"/>
                  </a:lnTo>
                  <a:lnTo>
                    <a:pt x="23" y="137"/>
                  </a:lnTo>
                  <a:lnTo>
                    <a:pt x="29" y="140"/>
                  </a:lnTo>
                  <a:lnTo>
                    <a:pt x="33" y="143"/>
                  </a:lnTo>
                  <a:lnTo>
                    <a:pt x="40" y="146"/>
                  </a:lnTo>
                  <a:lnTo>
                    <a:pt x="47" y="148"/>
                  </a:lnTo>
                  <a:lnTo>
                    <a:pt x="47" y="148"/>
                  </a:lnTo>
                  <a:lnTo>
                    <a:pt x="60" y="150"/>
                  </a:lnTo>
                  <a:lnTo>
                    <a:pt x="75" y="151"/>
                  </a:lnTo>
                  <a:lnTo>
                    <a:pt x="88" y="152"/>
                  </a:lnTo>
                  <a:lnTo>
                    <a:pt x="103" y="152"/>
                  </a:lnTo>
                  <a:lnTo>
                    <a:pt x="130" y="149"/>
                  </a:lnTo>
                  <a:lnTo>
                    <a:pt x="153" y="146"/>
                  </a:lnTo>
                  <a:lnTo>
                    <a:pt x="175" y="140"/>
                  </a:lnTo>
                  <a:lnTo>
                    <a:pt x="192" y="136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3" y="137"/>
                  </a:lnTo>
                  <a:lnTo>
                    <a:pt x="201" y="143"/>
                  </a:lnTo>
                  <a:lnTo>
                    <a:pt x="198" y="152"/>
                  </a:lnTo>
                  <a:lnTo>
                    <a:pt x="197" y="162"/>
                  </a:lnTo>
                  <a:lnTo>
                    <a:pt x="198" y="174"/>
                  </a:lnTo>
                  <a:lnTo>
                    <a:pt x="201" y="180"/>
                  </a:lnTo>
                  <a:lnTo>
                    <a:pt x="203" y="187"/>
                  </a:lnTo>
                  <a:lnTo>
                    <a:pt x="206" y="193"/>
                  </a:lnTo>
                  <a:lnTo>
                    <a:pt x="211" y="201"/>
                  </a:lnTo>
                  <a:lnTo>
                    <a:pt x="211" y="201"/>
                  </a:lnTo>
                  <a:lnTo>
                    <a:pt x="213" y="195"/>
                  </a:lnTo>
                  <a:lnTo>
                    <a:pt x="215" y="190"/>
                  </a:lnTo>
                  <a:lnTo>
                    <a:pt x="220" y="184"/>
                  </a:lnTo>
                  <a:lnTo>
                    <a:pt x="225" y="179"/>
                  </a:lnTo>
                  <a:lnTo>
                    <a:pt x="231" y="176"/>
                  </a:lnTo>
                  <a:lnTo>
                    <a:pt x="234" y="176"/>
                  </a:lnTo>
                  <a:lnTo>
                    <a:pt x="239" y="176"/>
                  </a:lnTo>
                  <a:lnTo>
                    <a:pt x="242" y="177"/>
                  </a:lnTo>
                  <a:lnTo>
                    <a:pt x="247" y="178"/>
                  </a:lnTo>
                  <a:lnTo>
                    <a:pt x="247" y="178"/>
                  </a:lnTo>
                  <a:lnTo>
                    <a:pt x="251" y="181"/>
                  </a:lnTo>
                  <a:lnTo>
                    <a:pt x="253" y="184"/>
                  </a:lnTo>
                  <a:lnTo>
                    <a:pt x="256" y="189"/>
                  </a:lnTo>
                  <a:lnTo>
                    <a:pt x="257" y="194"/>
                  </a:lnTo>
                  <a:lnTo>
                    <a:pt x="258" y="198"/>
                  </a:lnTo>
                  <a:lnTo>
                    <a:pt x="257" y="204"/>
                  </a:lnTo>
                  <a:lnTo>
                    <a:pt x="254" y="214"/>
                  </a:lnTo>
                  <a:lnTo>
                    <a:pt x="250" y="222"/>
                  </a:lnTo>
                  <a:lnTo>
                    <a:pt x="243" y="230"/>
                  </a:lnTo>
                  <a:lnTo>
                    <a:pt x="240" y="232"/>
                  </a:lnTo>
                  <a:lnTo>
                    <a:pt x="236" y="234"/>
                  </a:lnTo>
                  <a:lnTo>
                    <a:pt x="233" y="234"/>
                  </a:lnTo>
                  <a:lnTo>
                    <a:pt x="230" y="234"/>
                  </a:lnTo>
                  <a:lnTo>
                    <a:pt x="230" y="234"/>
                  </a:lnTo>
                  <a:lnTo>
                    <a:pt x="232" y="243"/>
                  </a:lnTo>
                  <a:lnTo>
                    <a:pt x="234" y="250"/>
                  </a:lnTo>
                  <a:lnTo>
                    <a:pt x="239" y="257"/>
                  </a:lnTo>
                  <a:lnTo>
                    <a:pt x="240" y="260"/>
                  </a:lnTo>
                  <a:lnTo>
                    <a:pt x="242" y="261"/>
                  </a:lnTo>
                  <a:lnTo>
                    <a:pt x="244" y="261"/>
                  </a:lnTo>
                  <a:lnTo>
                    <a:pt x="247" y="260"/>
                  </a:lnTo>
                  <a:lnTo>
                    <a:pt x="250" y="257"/>
                  </a:lnTo>
                  <a:lnTo>
                    <a:pt x="252" y="251"/>
                  </a:lnTo>
                  <a:lnTo>
                    <a:pt x="254" y="244"/>
                  </a:lnTo>
                  <a:lnTo>
                    <a:pt x="257" y="234"/>
                  </a:lnTo>
                  <a:lnTo>
                    <a:pt x="257" y="234"/>
                  </a:lnTo>
                  <a:close/>
                </a:path>
              </a:pathLst>
            </a:custGeom>
            <a:solidFill>
              <a:srgbClr val="5D3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067"/>
            <p:cNvSpPr>
              <a:spLocks/>
            </p:cNvSpPr>
            <p:nvPr/>
          </p:nvSpPr>
          <p:spPr bwMode="auto">
            <a:xfrm flipH="1">
              <a:off x="8327810" y="1517794"/>
              <a:ext cx="2191013" cy="867382"/>
            </a:xfrm>
            <a:custGeom>
              <a:avLst/>
              <a:gdLst>
                <a:gd name="T0" fmla="*/ 660 w 2108"/>
                <a:gd name="T1" fmla="*/ 0 h 969"/>
                <a:gd name="T2" fmla="*/ 0 w 2108"/>
                <a:gd name="T3" fmla="*/ 307 h 969"/>
                <a:gd name="T4" fmla="*/ 1448 w 2108"/>
                <a:gd name="T5" fmla="*/ 969 h 969"/>
                <a:gd name="T6" fmla="*/ 2108 w 2108"/>
                <a:gd name="T7" fmla="*/ 662 h 969"/>
                <a:gd name="T8" fmla="*/ 660 w 2108"/>
                <a:gd name="T9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8" h="969">
                  <a:moveTo>
                    <a:pt x="660" y="0"/>
                  </a:moveTo>
                  <a:lnTo>
                    <a:pt x="0" y="307"/>
                  </a:lnTo>
                  <a:lnTo>
                    <a:pt x="1448" y="969"/>
                  </a:lnTo>
                  <a:lnTo>
                    <a:pt x="2108" y="662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9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068"/>
            <p:cNvSpPr>
              <a:spLocks/>
            </p:cNvSpPr>
            <p:nvPr/>
          </p:nvSpPr>
          <p:spPr bwMode="auto">
            <a:xfrm flipH="1">
              <a:off x="8976999" y="2017007"/>
              <a:ext cx="74906" cy="137284"/>
            </a:xfrm>
            <a:custGeom>
              <a:avLst/>
              <a:gdLst>
                <a:gd name="T0" fmla="*/ 73 w 73"/>
                <a:gd name="T1" fmla="*/ 144 h 149"/>
                <a:gd name="T2" fmla="*/ 73 w 73"/>
                <a:gd name="T3" fmla="*/ 16 h 149"/>
                <a:gd name="T4" fmla="*/ 73 w 73"/>
                <a:gd name="T5" fmla="*/ 16 h 149"/>
                <a:gd name="T6" fmla="*/ 72 w 73"/>
                <a:gd name="T7" fmla="*/ 13 h 149"/>
                <a:gd name="T8" fmla="*/ 71 w 73"/>
                <a:gd name="T9" fmla="*/ 9 h 149"/>
                <a:gd name="T10" fmla="*/ 68 w 73"/>
                <a:gd name="T11" fmla="*/ 6 h 149"/>
                <a:gd name="T12" fmla="*/ 63 w 73"/>
                <a:gd name="T13" fmla="*/ 4 h 149"/>
                <a:gd name="T14" fmla="*/ 58 w 73"/>
                <a:gd name="T15" fmla="*/ 2 h 149"/>
                <a:gd name="T16" fmla="*/ 51 w 73"/>
                <a:gd name="T17" fmla="*/ 1 h 149"/>
                <a:gd name="T18" fmla="*/ 44 w 73"/>
                <a:gd name="T19" fmla="*/ 0 h 149"/>
                <a:gd name="T20" fmla="*/ 37 w 73"/>
                <a:gd name="T21" fmla="*/ 0 h 149"/>
                <a:gd name="T22" fmla="*/ 37 w 73"/>
                <a:gd name="T23" fmla="*/ 0 h 149"/>
                <a:gd name="T24" fmla="*/ 30 w 73"/>
                <a:gd name="T25" fmla="*/ 0 h 149"/>
                <a:gd name="T26" fmla="*/ 23 w 73"/>
                <a:gd name="T27" fmla="*/ 1 h 149"/>
                <a:gd name="T28" fmla="*/ 16 w 73"/>
                <a:gd name="T29" fmla="*/ 2 h 149"/>
                <a:gd name="T30" fmla="*/ 12 w 73"/>
                <a:gd name="T31" fmla="*/ 4 h 149"/>
                <a:gd name="T32" fmla="*/ 7 w 73"/>
                <a:gd name="T33" fmla="*/ 6 h 149"/>
                <a:gd name="T34" fmla="*/ 4 w 73"/>
                <a:gd name="T35" fmla="*/ 9 h 149"/>
                <a:gd name="T36" fmla="*/ 2 w 73"/>
                <a:gd name="T37" fmla="*/ 13 h 149"/>
                <a:gd name="T38" fmla="*/ 0 w 73"/>
                <a:gd name="T39" fmla="*/ 16 h 149"/>
                <a:gd name="T40" fmla="*/ 0 w 73"/>
                <a:gd name="T41" fmla="*/ 143 h 149"/>
                <a:gd name="T42" fmla="*/ 0 w 73"/>
                <a:gd name="T43" fmla="*/ 143 h 149"/>
                <a:gd name="T44" fmla="*/ 20 w 73"/>
                <a:gd name="T45" fmla="*/ 148 h 149"/>
                <a:gd name="T46" fmla="*/ 37 w 73"/>
                <a:gd name="T47" fmla="*/ 149 h 149"/>
                <a:gd name="T48" fmla="*/ 46 w 73"/>
                <a:gd name="T49" fmla="*/ 149 h 149"/>
                <a:gd name="T50" fmla="*/ 55 w 73"/>
                <a:gd name="T51" fmla="*/ 149 h 149"/>
                <a:gd name="T52" fmla="*/ 64 w 73"/>
                <a:gd name="T53" fmla="*/ 147 h 149"/>
                <a:gd name="T54" fmla="*/ 73 w 73"/>
                <a:gd name="T55" fmla="*/ 144 h 149"/>
                <a:gd name="T56" fmla="*/ 73 w 73"/>
                <a:gd name="T57" fmla="*/ 14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49">
                  <a:moveTo>
                    <a:pt x="73" y="144"/>
                  </a:moveTo>
                  <a:lnTo>
                    <a:pt x="73" y="16"/>
                  </a:lnTo>
                  <a:lnTo>
                    <a:pt x="73" y="16"/>
                  </a:lnTo>
                  <a:lnTo>
                    <a:pt x="72" y="13"/>
                  </a:lnTo>
                  <a:lnTo>
                    <a:pt x="71" y="9"/>
                  </a:lnTo>
                  <a:lnTo>
                    <a:pt x="68" y="6"/>
                  </a:lnTo>
                  <a:lnTo>
                    <a:pt x="63" y="4"/>
                  </a:lnTo>
                  <a:lnTo>
                    <a:pt x="58" y="2"/>
                  </a:lnTo>
                  <a:lnTo>
                    <a:pt x="51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6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20" y="148"/>
                  </a:lnTo>
                  <a:lnTo>
                    <a:pt x="37" y="149"/>
                  </a:lnTo>
                  <a:lnTo>
                    <a:pt x="46" y="149"/>
                  </a:lnTo>
                  <a:lnTo>
                    <a:pt x="55" y="149"/>
                  </a:lnTo>
                  <a:lnTo>
                    <a:pt x="64" y="147"/>
                  </a:lnTo>
                  <a:lnTo>
                    <a:pt x="73" y="144"/>
                  </a:lnTo>
                  <a:lnTo>
                    <a:pt x="73" y="144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069"/>
            <p:cNvSpPr>
              <a:spLocks/>
            </p:cNvSpPr>
            <p:nvPr/>
          </p:nvSpPr>
          <p:spPr bwMode="auto">
            <a:xfrm flipH="1">
              <a:off x="8976999" y="2148051"/>
              <a:ext cx="74906" cy="205925"/>
            </a:xfrm>
            <a:custGeom>
              <a:avLst/>
              <a:gdLst>
                <a:gd name="T0" fmla="*/ 0 w 73"/>
                <a:gd name="T1" fmla="*/ 0 h 235"/>
                <a:gd name="T2" fmla="*/ 0 w 73"/>
                <a:gd name="T3" fmla="*/ 218 h 235"/>
                <a:gd name="T4" fmla="*/ 0 w 73"/>
                <a:gd name="T5" fmla="*/ 218 h 235"/>
                <a:gd name="T6" fmla="*/ 2 w 73"/>
                <a:gd name="T7" fmla="*/ 222 h 235"/>
                <a:gd name="T8" fmla="*/ 4 w 73"/>
                <a:gd name="T9" fmla="*/ 225 h 235"/>
                <a:gd name="T10" fmla="*/ 7 w 73"/>
                <a:gd name="T11" fmla="*/ 227 h 235"/>
                <a:gd name="T12" fmla="*/ 12 w 73"/>
                <a:gd name="T13" fmla="*/ 230 h 235"/>
                <a:gd name="T14" fmla="*/ 16 w 73"/>
                <a:gd name="T15" fmla="*/ 233 h 235"/>
                <a:gd name="T16" fmla="*/ 23 w 73"/>
                <a:gd name="T17" fmla="*/ 234 h 235"/>
                <a:gd name="T18" fmla="*/ 30 w 73"/>
                <a:gd name="T19" fmla="*/ 235 h 235"/>
                <a:gd name="T20" fmla="*/ 37 w 73"/>
                <a:gd name="T21" fmla="*/ 235 h 235"/>
                <a:gd name="T22" fmla="*/ 37 w 73"/>
                <a:gd name="T23" fmla="*/ 235 h 235"/>
                <a:gd name="T24" fmla="*/ 44 w 73"/>
                <a:gd name="T25" fmla="*/ 235 h 235"/>
                <a:gd name="T26" fmla="*/ 51 w 73"/>
                <a:gd name="T27" fmla="*/ 234 h 235"/>
                <a:gd name="T28" fmla="*/ 58 w 73"/>
                <a:gd name="T29" fmla="*/ 233 h 235"/>
                <a:gd name="T30" fmla="*/ 63 w 73"/>
                <a:gd name="T31" fmla="*/ 230 h 235"/>
                <a:gd name="T32" fmla="*/ 68 w 73"/>
                <a:gd name="T33" fmla="*/ 227 h 235"/>
                <a:gd name="T34" fmla="*/ 71 w 73"/>
                <a:gd name="T35" fmla="*/ 225 h 235"/>
                <a:gd name="T36" fmla="*/ 72 w 73"/>
                <a:gd name="T37" fmla="*/ 222 h 235"/>
                <a:gd name="T38" fmla="*/ 73 w 73"/>
                <a:gd name="T39" fmla="*/ 218 h 235"/>
                <a:gd name="T40" fmla="*/ 73 w 73"/>
                <a:gd name="T41" fmla="*/ 1 h 235"/>
                <a:gd name="T42" fmla="*/ 73 w 73"/>
                <a:gd name="T43" fmla="*/ 1 h 235"/>
                <a:gd name="T44" fmla="*/ 64 w 73"/>
                <a:gd name="T45" fmla="*/ 4 h 235"/>
                <a:gd name="T46" fmla="*/ 55 w 73"/>
                <a:gd name="T47" fmla="*/ 6 h 235"/>
                <a:gd name="T48" fmla="*/ 46 w 73"/>
                <a:gd name="T49" fmla="*/ 6 h 235"/>
                <a:gd name="T50" fmla="*/ 37 w 73"/>
                <a:gd name="T51" fmla="*/ 6 h 235"/>
                <a:gd name="T52" fmla="*/ 20 w 73"/>
                <a:gd name="T53" fmla="*/ 5 h 235"/>
                <a:gd name="T54" fmla="*/ 0 w 73"/>
                <a:gd name="T55" fmla="*/ 0 h 235"/>
                <a:gd name="T56" fmla="*/ 0 w 73"/>
                <a:gd name="T5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235">
                  <a:moveTo>
                    <a:pt x="0" y="0"/>
                  </a:moveTo>
                  <a:lnTo>
                    <a:pt x="0" y="218"/>
                  </a:lnTo>
                  <a:lnTo>
                    <a:pt x="0" y="218"/>
                  </a:lnTo>
                  <a:lnTo>
                    <a:pt x="2" y="222"/>
                  </a:lnTo>
                  <a:lnTo>
                    <a:pt x="4" y="225"/>
                  </a:lnTo>
                  <a:lnTo>
                    <a:pt x="7" y="227"/>
                  </a:lnTo>
                  <a:lnTo>
                    <a:pt x="12" y="230"/>
                  </a:lnTo>
                  <a:lnTo>
                    <a:pt x="16" y="233"/>
                  </a:lnTo>
                  <a:lnTo>
                    <a:pt x="23" y="234"/>
                  </a:lnTo>
                  <a:lnTo>
                    <a:pt x="30" y="235"/>
                  </a:lnTo>
                  <a:lnTo>
                    <a:pt x="37" y="235"/>
                  </a:lnTo>
                  <a:lnTo>
                    <a:pt x="37" y="235"/>
                  </a:lnTo>
                  <a:lnTo>
                    <a:pt x="44" y="235"/>
                  </a:lnTo>
                  <a:lnTo>
                    <a:pt x="51" y="234"/>
                  </a:lnTo>
                  <a:lnTo>
                    <a:pt x="58" y="233"/>
                  </a:lnTo>
                  <a:lnTo>
                    <a:pt x="63" y="230"/>
                  </a:lnTo>
                  <a:lnTo>
                    <a:pt x="68" y="227"/>
                  </a:lnTo>
                  <a:lnTo>
                    <a:pt x="71" y="225"/>
                  </a:lnTo>
                  <a:lnTo>
                    <a:pt x="72" y="222"/>
                  </a:lnTo>
                  <a:lnTo>
                    <a:pt x="73" y="218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64" y="4"/>
                  </a:lnTo>
                  <a:lnTo>
                    <a:pt x="55" y="6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2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070"/>
            <p:cNvSpPr>
              <a:spLocks/>
            </p:cNvSpPr>
            <p:nvPr/>
          </p:nvSpPr>
          <p:spPr bwMode="auto">
            <a:xfrm flipH="1">
              <a:off x="8383990" y="1898444"/>
              <a:ext cx="74906" cy="218406"/>
            </a:xfrm>
            <a:custGeom>
              <a:avLst/>
              <a:gdLst>
                <a:gd name="T0" fmla="*/ 0 w 73"/>
                <a:gd name="T1" fmla="*/ 231 h 248"/>
                <a:gd name="T2" fmla="*/ 0 w 73"/>
                <a:gd name="T3" fmla="*/ 231 h 248"/>
                <a:gd name="T4" fmla="*/ 0 w 73"/>
                <a:gd name="T5" fmla="*/ 234 h 248"/>
                <a:gd name="T6" fmla="*/ 3 w 73"/>
                <a:gd name="T7" fmla="*/ 237 h 248"/>
                <a:gd name="T8" fmla="*/ 6 w 73"/>
                <a:gd name="T9" fmla="*/ 240 h 248"/>
                <a:gd name="T10" fmla="*/ 11 w 73"/>
                <a:gd name="T11" fmla="*/ 243 h 248"/>
                <a:gd name="T12" fmla="*/ 16 w 73"/>
                <a:gd name="T13" fmla="*/ 245 h 248"/>
                <a:gd name="T14" fmla="*/ 23 w 73"/>
                <a:gd name="T15" fmla="*/ 247 h 248"/>
                <a:gd name="T16" fmla="*/ 30 w 73"/>
                <a:gd name="T17" fmla="*/ 248 h 248"/>
                <a:gd name="T18" fmla="*/ 36 w 73"/>
                <a:gd name="T19" fmla="*/ 248 h 248"/>
                <a:gd name="T20" fmla="*/ 36 w 73"/>
                <a:gd name="T21" fmla="*/ 248 h 248"/>
                <a:gd name="T22" fmla="*/ 44 w 73"/>
                <a:gd name="T23" fmla="*/ 248 h 248"/>
                <a:gd name="T24" fmla="*/ 51 w 73"/>
                <a:gd name="T25" fmla="*/ 247 h 248"/>
                <a:gd name="T26" fmla="*/ 57 w 73"/>
                <a:gd name="T27" fmla="*/ 245 h 248"/>
                <a:gd name="T28" fmla="*/ 62 w 73"/>
                <a:gd name="T29" fmla="*/ 243 h 248"/>
                <a:gd name="T30" fmla="*/ 67 w 73"/>
                <a:gd name="T31" fmla="*/ 240 h 248"/>
                <a:gd name="T32" fmla="*/ 70 w 73"/>
                <a:gd name="T33" fmla="*/ 237 h 248"/>
                <a:gd name="T34" fmla="*/ 72 w 73"/>
                <a:gd name="T35" fmla="*/ 234 h 248"/>
                <a:gd name="T36" fmla="*/ 73 w 73"/>
                <a:gd name="T37" fmla="*/ 231 h 248"/>
                <a:gd name="T38" fmla="*/ 73 w 73"/>
                <a:gd name="T39" fmla="*/ 0 h 248"/>
                <a:gd name="T40" fmla="*/ 73 w 73"/>
                <a:gd name="T41" fmla="*/ 0 h 248"/>
                <a:gd name="T42" fmla="*/ 57 w 73"/>
                <a:gd name="T43" fmla="*/ 9 h 248"/>
                <a:gd name="T44" fmla="*/ 39 w 73"/>
                <a:gd name="T45" fmla="*/ 18 h 248"/>
                <a:gd name="T46" fmla="*/ 20 w 73"/>
                <a:gd name="T47" fmla="*/ 25 h 248"/>
                <a:gd name="T48" fmla="*/ 0 w 73"/>
                <a:gd name="T49" fmla="*/ 30 h 248"/>
                <a:gd name="T50" fmla="*/ 0 w 73"/>
                <a:gd name="T51" fmla="*/ 23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48">
                  <a:moveTo>
                    <a:pt x="0" y="231"/>
                  </a:moveTo>
                  <a:lnTo>
                    <a:pt x="0" y="231"/>
                  </a:lnTo>
                  <a:lnTo>
                    <a:pt x="0" y="234"/>
                  </a:lnTo>
                  <a:lnTo>
                    <a:pt x="3" y="237"/>
                  </a:lnTo>
                  <a:lnTo>
                    <a:pt x="6" y="240"/>
                  </a:lnTo>
                  <a:lnTo>
                    <a:pt x="11" y="243"/>
                  </a:lnTo>
                  <a:lnTo>
                    <a:pt x="16" y="245"/>
                  </a:lnTo>
                  <a:lnTo>
                    <a:pt x="23" y="247"/>
                  </a:lnTo>
                  <a:lnTo>
                    <a:pt x="30" y="248"/>
                  </a:lnTo>
                  <a:lnTo>
                    <a:pt x="36" y="248"/>
                  </a:lnTo>
                  <a:lnTo>
                    <a:pt x="36" y="248"/>
                  </a:lnTo>
                  <a:lnTo>
                    <a:pt x="44" y="248"/>
                  </a:lnTo>
                  <a:lnTo>
                    <a:pt x="51" y="247"/>
                  </a:lnTo>
                  <a:lnTo>
                    <a:pt x="57" y="245"/>
                  </a:lnTo>
                  <a:lnTo>
                    <a:pt x="62" y="243"/>
                  </a:lnTo>
                  <a:lnTo>
                    <a:pt x="67" y="240"/>
                  </a:lnTo>
                  <a:lnTo>
                    <a:pt x="70" y="237"/>
                  </a:lnTo>
                  <a:lnTo>
                    <a:pt x="72" y="234"/>
                  </a:lnTo>
                  <a:lnTo>
                    <a:pt x="73" y="23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57" y="9"/>
                  </a:lnTo>
                  <a:lnTo>
                    <a:pt x="39" y="18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071"/>
            <p:cNvSpPr>
              <a:spLocks/>
            </p:cNvSpPr>
            <p:nvPr/>
          </p:nvSpPr>
          <p:spPr bwMode="auto">
            <a:xfrm flipH="1">
              <a:off x="8383990" y="1786121"/>
              <a:ext cx="74906" cy="137284"/>
            </a:xfrm>
            <a:custGeom>
              <a:avLst/>
              <a:gdLst>
                <a:gd name="T0" fmla="*/ 36 w 73"/>
                <a:gd name="T1" fmla="*/ 0 h 157"/>
                <a:gd name="T2" fmla="*/ 36 w 73"/>
                <a:gd name="T3" fmla="*/ 0 h 157"/>
                <a:gd name="T4" fmla="*/ 30 w 73"/>
                <a:gd name="T5" fmla="*/ 0 h 157"/>
                <a:gd name="T6" fmla="*/ 23 w 73"/>
                <a:gd name="T7" fmla="*/ 1 h 157"/>
                <a:gd name="T8" fmla="*/ 16 w 73"/>
                <a:gd name="T9" fmla="*/ 4 h 157"/>
                <a:gd name="T10" fmla="*/ 11 w 73"/>
                <a:gd name="T11" fmla="*/ 5 h 157"/>
                <a:gd name="T12" fmla="*/ 6 w 73"/>
                <a:gd name="T13" fmla="*/ 8 h 157"/>
                <a:gd name="T14" fmla="*/ 3 w 73"/>
                <a:gd name="T15" fmla="*/ 10 h 157"/>
                <a:gd name="T16" fmla="*/ 0 w 73"/>
                <a:gd name="T17" fmla="*/ 13 h 157"/>
                <a:gd name="T18" fmla="*/ 0 w 73"/>
                <a:gd name="T19" fmla="*/ 17 h 157"/>
                <a:gd name="T20" fmla="*/ 0 w 73"/>
                <a:gd name="T21" fmla="*/ 157 h 157"/>
                <a:gd name="T22" fmla="*/ 0 w 73"/>
                <a:gd name="T23" fmla="*/ 157 h 157"/>
                <a:gd name="T24" fmla="*/ 20 w 73"/>
                <a:gd name="T25" fmla="*/ 152 h 157"/>
                <a:gd name="T26" fmla="*/ 39 w 73"/>
                <a:gd name="T27" fmla="*/ 145 h 157"/>
                <a:gd name="T28" fmla="*/ 57 w 73"/>
                <a:gd name="T29" fmla="*/ 136 h 157"/>
                <a:gd name="T30" fmla="*/ 73 w 73"/>
                <a:gd name="T31" fmla="*/ 127 h 157"/>
                <a:gd name="T32" fmla="*/ 73 w 73"/>
                <a:gd name="T33" fmla="*/ 17 h 157"/>
                <a:gd name="T34" fmla="*/ 73 w 73"/>
                <a:gd name="T35" fmla="*/ 17 h 157"/>
                <a:gd name="T36" fmla="*/ 72 w 73"/>
                <a:gd name="T37" fmla="*/ 13 h 157"/>
                <a:gd name="T38" fmla="*/ 70 w 73"/>
                <a:gd name="T39" fmla="*/ 10 h 157"/>
                <a:gd name="T40" fmla="*/ 67 w 73"/>
                <a:gd name="T41" fmla="*/ 8 h 157"/>
                <a:gd name="T42" fmla="*/ 62 w 73"/>
                <a:gd name="T43" fmla="*/ 5 h 157"/>
                <a:gd name="T44" fmla="*/ 57 w 73"/>
                <a:gd name="T45" fmla="*/ 4 h 157"/>
                <a:gd name="T46" fmla="*/ 51 w 73"/>
                <a:gd name="T47" fmla="*/ 1 h 157"/>
                <a:gd name="T48" fmla="*/ 44 w 73"/>
                <a:gd name="T49" fmla="*/ 0 h 157"/>
                <a:gd name="T50" fmla="*/ 36 w 73"/>
                <a:gd name="T51" fmla="*/ 0 h 157"/>
                <a:gd name="T52" fmla="*/ 36 w 73"/>
                <a:gd name="T5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57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6" y="4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20" y="152"/>
                  </a:lnTo>
                  <a:lnTo>
                    <a:pt x="39" y="145"/>
                  </a:lnTo>
                  <a:lnTo>
                    <a:pt x="57" y="136"/>
                  </a:lnTo>
                  <a:lnTo>
                    <a:pt x="73" y="127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2" y="13"/>
                  </a:lnTo>
                  <a:lnTo>
                    <a:pt x="70" y="10"/>
                  </a:lnTo>
                  <a:lnTo>
                    <a:pt x="67" y="8"/>
                  </a:lnTo>
                  <a:lnTo>
                    <a:pt x="62" y="5"/>
                  </a:lnTo>
                  <a:lnTo>
                    <a:pt x="57" y="4"/>
                  </a:lnTo>
                  <a:lnTo>
                    <a:pt x="51" y="1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72"/>
            <p:cNvSpPr>
              <a:spLocks/>
            </p:cNvSpPr>
            <p:nvPr/>
          </p:nvSpPr>
          <p:spPr bwMode="auto">
            <a:xfrm flipH="1">
              <a:off x="9757275" y="1723720"/>
              <a:ext cx="74906" cy="131043"/>
            </a:xfrm>
            <a:custGeom>
              <a:avLst/>
              <a:gdLst>
                <a:gd name="T0" fmla="*/ 73 w 73"/>
                <a:gd name="T1" fmla="*/ 145 h 150"/>
                <a:gd name="T2" fmla="*/ 73 w 73"/>
                <a:gd name="T3" fmla="*/ 16 h 150"/>
                <a:gd name="T4" fmla="*/ 73 w 73"/>
                <a:gd name="T5" fmla="*/ 16 h 150"/>
                <a:gd name="T6" fmla="*/ 72 w 73"/>
                <a:gd name="T7" fmla="*/ 13 h 150"/>
                <a:gd name="T8" fmla="*/ 70 w 73"/>
                <a:gd name="T9" fmla="*/ 10 h 150"/>
                <a:gd name="T10" fmla="*/ 66 w 73"/>
                <a:gd name="T11" fmla="*/ 7 h 150"/>
                <a:gd name="T12" fmla="*/ 62 w 73"/>
                <a:gd name="T13" fmla="*/ 5 h 150"/>
                <a:gd name="T14" fmla="*/ 56 w 73"/>
                <a:gd name="T15" fmla="*/ 2 h 150"/>
                <a:gd name="T16" fmla="*/ 51 w 73"/>
                <a:gd name="T17" fmla="*/ 1 h 150"/>
                <a:gd name="T18" fmla="*/ 44 w 73"/>
                <a:gd name="T19" fmla="*/ 0 h 150"/>
                <a:gd name="T20" fmla="*/ 36 w 73"/>
                <a:gd name="T21" fmla="*/ 0 h 150"/>
                <a:gd name="T22" fmla="*/ 36 w 73"/>
                <a:gd name="T23" fmla="*/ 0 h 150"/>
                <a:gd name="T24" fmla="*/ 29 w 73"/>
                <a:gd name="T25" fmla="*/ 0 h 150"/>
                <a:gd name="T26" fmla="*/ 22 w 73"/>
                <a:gd name="T27" fmla="*/ 1 h 150"/>
                <a:gd name="T28" fmla="*/ 16 w 73"/>
                <a:gd name="T29" fmla="*/ 2 h 150"/>
                <a:gd name="T30" fmla="*/ 10 w 73"/>
                <a:gd name="T31" fmla="*/ 5 h 150"/>
                <a:gd name="T32" fmla="*/ 6 w 73"/>
                <a:gd name="T33" fmla="*/ 7 h 150"/>
                <a:gd name="T34" fmla="*/ 2 w 73"/>
                <a:gd name="T35" fmla="*/ 10 h 150"/>
                <a:gd name="T36" fmla="*/ 0 w 73"/>
                <a:gd name="T37" fmla="*/ 13 h 150"/>
                <a:gd name="T38" fmla="*/ 0 w 73"/>
                <a:gd name="T39" fmla="*/ 16 h 150"/>
                <a:gd name="T40" fmla="*/ 0 w 73"/>
                <a:gd name="T41" fmla="*/ 144 h 150"/>
                <a:gd name="T42" fmla="*/ 0 w 73"/>
                <a:gd name="T43" fmla="*/ 144 h 150"/>
                <a:gd name="T44" fmla="*/ 18 w 73"/>
                <a:gd name="T45" fmla="*/ 148 h 150"/>
                <a:gd name="T46" fmla="*/ 37 w 73"/>
                <a:gd name="T47" fmla="*/ 150 h 150"/>
                <a:gd name="T48" fmla="*/ 46 w 73"/>
                <a:gd name="T49" fmla="*/ 149 h 150"/>
                <a:gd name="T50" fmla="*/ 55 w 73"/>
                <a:gd name="T51" fmla="*/ 149 h 150"/>
                <a:gd name="T52" fmla="*/ 64 w 73"/>
                <a:gd name="T53" fmla="*/ 147 h 150"/>
                <a:gd name="T54" fmla="*/ 73 w 73"/>
                <a:gd name="T55" fmla="*/ 145 h 150"/>
                <a:gd name="T56" fmla="*/ 73 w 73"/>
                <a:gd name="T57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50">
                  <a:moveTo>
                    <a:pt x="73" y="145"/>
                  </a:moveTo>
                  <a:lnTo>
                    <a:pt x="73" y="16"/>
                  </a:lnTo>
                  <a:lnTo>
                    <a:pt x="73" y="16"/>
                  </a:lnTo>
                  <a:lnTo>
                    <a:pt x="72" y="13"/>
                  </a:lnTo>
                  <a:lnTo>
                    <a:pt x="70" y="10"/>
                  </a:lnTo>
                  <a:lnTo>
                    <a:pt x="66" y="7"/>
                  </a:lnTo>
                  <a:lnTo>
                    <a:pt x="62" y="5"/>
                  </a:lnTo>
                  <a:lnTo>
                    <a:pt x="56" y="2"/>
                  </a:lnTo>
                  <a:lnTo>
                    <a:pt x="51" y="1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2"/>
                  </a:lnTo>
                  <a:lnTo>
                    <a:pt x="10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8" y="148"/>
                  </a:lnTo>
                  <a:lnTo>
                    <a:pt x="37" y="150"/>
                  </a:lnTo>
                  <a:lnTo>
                    <a:pt x="46" y="149"/>
                  </a:lnTo>
                  <a:lnTo>
                    <a:pt x="55" y="149"/>
                  </a:lnTo>
                  <a:lnTo>
                    <a:pt x="64" y="147"/>
                  </a:lnTo>
                  <a:lnTo>
                    <a:pt x="73" y="145"/>
                  </a:lnTo>
                  <a:lnTo>
                    <a:pt x="73" y="145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073"/>
            <p:cNvSpPr>
              <a:spLocks/>
            </p:cNvSpPr>
            <p:nvPr/>
          </p:nvSpPr>
          <p:spPr bwMode="auto">
            <a:xfrm flipH="1">
              <a:off x="9757275" y="1848523"/>
              <a:ext cx="74906" cy="212165"/>
            </a:xfrm>
            <a:custGeom>
              <a:avLst/>
              <a:gdLst>
                <a:gd name="T0" fmla="*/ 0 w 73"/>
                <a:gd name="T1" fmla="*/ 0 h 234"/>
                <a:gd name="T2" fmla="*/ 0 w 73"/>
                <a:gd name="T3" fmla="*/ 218 h 234"/>
                <a:gd name="T4" fmla="*/ 0 w 73"/>
                <a:gd name="T5" fmla="*/ 218 h 234"/>
                <a:gd name="T6" fmla="*/ 0 w 73"/>
                <a:gd name="T7" fmla="*/ 221 h 234"/>
                <a:gd name="T8" fmla="*/ 2 w 73"/>
                <a:gd name="T9" fmla="*/ 224 h 234"/>
                <a:gd name="T10" fmla="*/ 6 w 73"/>
                <a:gd name="T11" fmla="*/ 227 h 234"/>
                <a:gd name="T12" fmla="*/ 10 w 73"/>
                <a:gd name="T13" fmla="*/ 230 h 234"/>
                <a:gd name="T14" fmla="*/ 16 w 73"/>
                <a:gd name="T15" fmla="*/ 232 h 234"/>
                <a:gd name="T16" fmla="*/ 22 w 73"/>
                <a:gd name="T17" fmla="*/ 233 h 234"/>
                <a:gd name="T18" fmla="*/ 29 w 73"/>
                <a:gd name="T19" fmla="*/ 234 h 234"/>
                <a:gd name="T20" fmla="*/ 36 w 73"/>
                <a:gd name="T21" fmla="*/ 234 h 234"/>
                <a:gd name="T22" fmla="*/ 36 w 73"/>
                <a:gd name="T23" fmla="*/ 234 h 234"/>
                <a:gd name="T24" fmla="*/ 44 w 73"/>
                <a:gd name="T25" fmla="*/ 234 h 234"/>
                <a:gd name="T26" fmla="*/ 51 w 73"/>
                <a:gd name="T27" fmla="*/ 233 h 234"/>
                <a:gd name="T28" fmla="*/ 56 w 73"/>
                <a:gd name="T29" fmla="*/ 232 h 234"/>
                <a:gd name="T30" fmla="*/ 62 w 73"/>
                <a:gd name="T31" fmla="*/ 230 h 234"/>
                <a:gd name="T32" fmla="*/ 66 w 73"/>
                <a:gd name="T33" fmla="*/ 227 h 234"/>
                <a:gd name="T34" fmla="*/ 70 w 73"/>
                <a:gd name="T35" fmla="*/ 224 h 234"/>
                <a:gd name="T36" fmla="*/ 72 w 73"/>
                <a:gd name="T37" fmla="*/ 221 h 234"/>
                <a:gd name="T38" fmla="*/ 73 w 73"/>
                <a:gd name="T39" fmla="*/ 218 h 234"/>
                <a:gd name="T40" fmla="*/ 73 w 73"/>
                <a:gd name="T41" fmla="*/ 1 h 234"/>
                <a:gd name="T42" fmla="*/ 73 w 73"/>
                <a:gd name="T43" fmla="*/ 1 h 234"/>
                <a:gd name="T44" fmla="*/ 64 w 73"/>
                <a:gd name="T45" fmla="*/ 3 h 234"/>
                <a:gd name="T46" fmla="*/ 55 w 73"/>
                <a:gd name="T47" fmla="*/ 5 h 234"/>
                <a:gd name="T48" fmla="*/ 46 w 73"/>
                <a:gd name="T49" fmla="*/ 5 h 234"/>
                <a:gd name="T50" fmla="*/ 37 w 73"/>
                <a:gd name="T51" fmla="*/ 6 h 234"/>
                <a:gd name="T52" fmla="*/ 18 w 73"/>
                <a:gd name="T53" fmla="*/ 4 h 234"/>
                <a:gd name="T54" fmla="*/ 0 w 73"/>
                <a:gd name="T55" fmla="*/ 0 h 234"/>
                <a:gd name="T56" fmla="*/ 0 w 73"/>
                <a:gd name="T5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234">
                  <a:moveTo>
                    <a:pt x="0" y="0"/>
                  </a:move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2" y="224"/>
                  </a:lnTo>
                  <a:lnTo>
                    <a:pt x="6" y="227"/>
                  </a:lnTo>
                  <a:lnTo>
                    <a:pt x="10" y="230"/>
                  </a:lnTo>
                  <a:lnTo>
                    <a:pt x="16" y="232"/>
                  </a:lnTo>
                  <a:lnTo>
                    <a:pt x="22" y="233"/>
                  </a:lnTo>
                  <a:lnTo>
                    <a:pt x="29" y="234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44" y="234"/>
                  </a:lnTo>
                  <a:lnTo>
                    <a:pt x="51" y="233"/>
                  </a:lnTo>
                  <a:lnTo>
                    <a:pt x="56" y="232"/>
                  </a:lnTo>
                  <a:lnTo>
                    <a:pt x="62" y="230"/>
                  </a:lnTo>
                  <a:lnTo>
                    <a:pt x="66" y="227"/>
                  </a:lnTo>
                  <a:lnTo>
                    <a:pt x="70" y="224"/>
                  </a:lnTo>
                  <a:lnTo>
                    <a:pt x="72" y="221"/>
                  </a:lnTo>
                  <a:lnTo>
                    <a:pt x="73" y="218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5" y="5"/>
                  </a:lnTo>
                  <a:lnTo>
                    <a:pt x="46" y="5"/>
                  </a:lnTo>
                  <a:lnTo>
                    <a:pt x="37" y="6"/>
                  </a:lnTo>
                  <a:lnTo>
                    <a:pt x="1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074"/>
            <p:cNvSpPr>
              <a:spLocks/>
            </p:cNvSpPr>
            <p:nvPr/>
          </p:nvSpPr>
          <p:spPr bwMode="auto">
            <a:xfrm flipH="1">
              <a:off x="9164266" y="1598916"/>
              <a:ext cx="74906" cy="224646"/>
            </a:xfrm>
            <a:custGeom>
              <a:avLst/>
              <a:gdLst>
                <a:gd name="T0" fmla="*/ 0 w 73"/>
                <a:gd name="T1" fmla="*/ 231 h 249"/>
                <a:gd name="T2" fmla="*/ 0 w 73"/>
                <a:gd name="T3" fmla="*/ 231 h 249"/>
                <a:gd name="T4" fmla="*/ 1 w 73"/>
                <a:gd name="T5" fmla="*/ 236 h 249"/>
                <a:gd name="T6" fmla="*/ 3 w 73"/>
                <a:gd name="T7" fmla="*/ 238 h 249"/>
                <a:gd name="T8" fmla="*/ 7 w 73"/>
                <a:gd name="T9" fmla="*/ 241 h 249"/>
                <a:gd name="T10" fmla="*/ 11 w 73"/>
                <a:gd name="T11" fmla="*/ 243 h 249"/>
                <a:gd name="T12" fmla="*/ 17 w 73"/>
                <a:gd name="T13" fmla="*/ 245 h 249"/>
                <a:gd name="T14" fmla="*/ 23 w 73"/>
                <a:gd name="T15" fmla="*/ 247 h 249"/>
                <a:gd name="T16" fmla="*/ 29 w 73"/>
                <a:gd name="T17" fmla="*/ 249 h 249"/>
                <a:gd name="T18" fmla="*/ 37 w 73"/>
                <a:gd name="T19" fmla="*/ 249 h 249"/>
                <a:gd name="T20" fmla="*/ 37 w 73"/>
                <a:gd name="T21" fmla="*/ 249 h 249"/>
                <a:gd name="T22" fmla="*/ 44 w 73"/>
                <a:gd name="T23" fmla="*/ 249 h 249"/>
                <a:gd name="T24" fmla="*/ 51 w 73"/>
                <a:gd name="T25" fmla="*/ 247 h 249"/>
                <a:gd name="T26" fmla="*/ 57 w 73"/>
                <a:gd name="T27" fmla="*/ 245 h 249"/>
                <a:gd name="T28" fmla="*/ 63 w 73"/>
                <a:gd name="T29" fmla="*/ 243 h 249"/>
                <a:gd name="T30" fmla="*/ 67 w 73"/>
                <a:gd name="T31" fmla="*/ 241 h 249"/>
                <a:gd name="T32" fmla="*/ 71 w 73"/>
                <a:gd name="T33" fmla="*/ 238 h 249"/>
                <a:gd name="T34" fmla="*/ 73 w 73"/>
                <a:gd name="T35" fmla="*/ 236 h 249"/>
                <a:gd name="T36" fmla="*/ 73 w 73"/>
                <a:gd name="T37" fmla="*/ 231 h 249"/>
                <a:gd name="T38" fmla="*/ 73 w 73"/>
                <a:gd name="T39" fmla="*/ 0 h 249"/>
                <a:gd name="T40" fmla="*/ 73 w 73"/>
                <a:gd name="T41" fmla="*/ 0 h 249"/>
                <a:gd name="T42" fmla="*/ 57 w 73"/>
                <a:gd name="T43" fmla="*/ 11 h 249"/>
                <a:gd name="T44" fmla="*/ 39 w 73"/>
                <a:gd name="T45" fmla="*/ 19 h 249"/>
                <a:gd name="T46" fmla="*/ 20 w 73"/>
                <a:gd name="T47" fmla="*/ 25 h 249"/>
                <a:gd name="T48" fmla="*/ 0 w 73"/>
                <a:gd name="T49" fmla="*/ 30 h 249"/>
                <a:gd name="T50" fmla="*/ 0 w 73"/>
                <a:gd name="T51" fmla="*/ 23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49">
                  <a:moveTo>
                    <a:pt x="0" y="231"/>
                  </a:moveTo>
                  <a:lnTo>
                    <a:pt x="0" y="231"/>
                  </a:lnTo>
                  <a:lnTo>
                    <a:pt x="1" y="236"/>
                  </a:lnTo>
                  <a:lnTo>
                    <a:pt x="3" y="238"/>
                  </a:lnTo>
                  <a:lnTo>
                    <a:pt x="7" y="241"/>
                  </a:lnTo>
                  <a:lnTo>
                    <a:pt x="11" y="243"/>
                  </a:lnTo>
                  <a:lnTo>
                    <a:pt x="17" y="245"/>
                  </a:lnTo>
                  <a:lnTo>
                    <a:pt x="23" y="247"/>
                  </a:lnTo>
                  <a:lnTo>
                    <a:pt x="29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4" y="249"/>
                  </a:lnTo>
                  <a:lnTo>
                    <a:pt x="51" y="247"/>
                  </a:lnTo>
                  <a:lnTo>
                    <a:pt x="57" y="245"/>
                  </a:lnTo>
                  <a:lnTo>
                    <a:pt x="63" y="243"/>
                  </a:lnTo>
                  <a:lnTo>
                    <a:pt x="67" y="241"/>
                  </a:lnTo>
                  <a:lnTo>
                    <a:pt x="71" y="238"/>
                  </a:lnTo>
                  <a:lnTo>
                    <a:pt x="73" y="236"/>
                  </a:lnTo>
                  <a:lnTo>
                    <a:pt x="73" y="23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57" y="11"/>
                  </a:lnTo>
                  <a:lnTo>
                    <a:pt x="39" y="19"/>
                  </a:lnTo>
                  <a:lnTo>
                    <a:pt x="20" y="25"/>
                  </a:lnTo>
                  <a:lnTo>
                    <a:pt x="0" y="30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075"/>
            <p:cNvSpPr>
              <a:spLocks/>
            </p:cNvSpPr>
            <p:nvPr/>
          </p:nvSpPr>
          <p:spPr bwMode="auto">
            <a:xfrm flipH="1">
              <a:off x="9164266" y="1486593"/>
              <a:ext cx="74906" cy="143524"/>
            </a:xfrm>
            <a:custGeom>
              <a:avLst/>
              <a:gdLst>
                <a:gd name="T0" fmla="*/ 37 w 73"/>
                <a:gd name="T1" fmla="*/ 0 h 156"/>
                <a:gd name="T2" fmla="*/ 37 w 73"/>
                <a:gd name="T3" fmla="*/ 0 h 156"/>
                <a:gd name="T4" fmla="*/ 29 w 73"/>
                <a:gd name="T5" fmla="*/ 0 h 156"/>
                <a:gd name="T6" fmla="*/ 23 w 73"/>
                <a:gd name="T7" fmla="*/ 1 h 156"/>
                <a:gd name="T8" fmla="*/ 17 w 73"/>
                <a:gd name="T9" fmla="*/ 3 h 156"/>
                <a:gd name="T10" fmla="*/ 11 w 73"/>
                <a:gd name="T11" fmla="*/ 4 h 156"/>
                <a:gd name="T12" fmla="*/ 7 w 73"/>
                <a:gd name="T13" fmla="*/ 7 h 156"/>
                <a:gd name="T14" fmla="*/ 3 w 73"/>
                <a:gd name="T15" fmla="*/ 10 h 156"/>
                <a:gd name="T16" fmla="*/ 1 w 73"/>
                <a:gd name="T17" fmla="*/ 13 h 156"/>
                <a:gd name="T18" fmla="*/ 0 w 73"/>
                <a:gd name="T19" fmla="*/ 16 h 156"/>
                <a:gd name="T20" fmla="*/ 0 w 73"/>
                <a:gd name="T21" fmla="*/ 156 h 156"/>
                <a:gd name="T22" fmla="*/ 0 w 73"/>
                <a:gd name="T23" fmla="*/ 156 h 156"/>
                <a:gd name="T24" fmla="*/ 20 w 73"/>
                <a:gd name="T25" fmla="*/ 151 h 156"/>
                <a:gd name="T26" fmla="*/ 39 w 73"/>
                <a:gd name="T27" fmla="*/ 145 h 156"/>
                <a:gd name="T28" fmla="*/ 57 w 73"/>
                <a:gd name="T29" fmla="*/ 137 h 156"/>
                <a:gd name="T30" fmla="*/ 73 w 73"/>
                <a:gd name="T31" fmla="*/ 126 h 156"/>
                <a:gd name="T32" fmla="*/ 73 w 73"/>
                <a:gd name="T33" fmla="*/ 16 h 156"/>
                <a:gd name="T34" fmla="*/ 73 w 73"/>
                <a:gd name="T35" fmla="*/ 16 h 156"/>
                <a:gd name="T36" fmla="*/ 73 w 73"/>
                <a:gd name="T37" fmla="*/ 13 h 156"/>
                <a:gd name="T38" fmla="*/ 71 w 73"/>
                <a:gd name="T39" fmla="*/ 10 h 156"/>
                <a:gd name="T40" fmla="*/ 67 w 73"/>
                <a:gd name="T41" fmla="*/ 7 h 156"/>
                <a:gd name="T42" fmla="*/ 63 w 73"/>
                <a:gd name="T43" fmla="*/ 4 h 156"/>
                <a:gd name="T44" fmla="*/ 57 w 73"/>
                <a:gd name="T45" fmla="*/ 3 h 156"/>
                <a:gd name="T46" fmla="*/ 51 w 73"/>
                <a:gd name="T47" fmla="*/ 1 h 156"/>
                <a:gd name="T48" fmla="*/ 44 w 73"/>
                <a:gd name="T49" fmla="*/ 0 h 156"/>
                <a:gd name="T50" fmla="*/ 37 w 73"/>
                <a:gd name="T51" fmla="*/ 0 h 156"/>
                <a:gd name="T52" fmla="*/ 37 w 73"/>
                <a:gd name="T5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56">
                  <a:moveTo>
                    <a:pt x="37" y="0"/>
                  </a:moveTo>
                  <a:lnTo>
                    <a:pt x="37" y="0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3"/>
                  </a:lnTo>
                  <a:lnTo>
                    <a:pt x="11" y="4"/>
                  </a:lnTo>
                  <a:lnTo>
                    <a:pt x="7" y="7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0" y="151"/>
                  </a:lnTo>
                  <a:lnTo>
                    <a:pt x="39" y="145"/>
                  </a:lnTo>
                  <a:lnTo>
                    <a:pt x="57" y="137"/>
                  </a:lnTo>
                  <a:lnTo>
                    <a:pt x="73" y="12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3"/>
                  </a:lnTo>
                  <a:lnTo>
                    <a:pt x="71" y="10"/>
                  </a:lnTo>
                  <a:lnTo>
                    <a:pt x="67" y="7"/>
                  </a:lnTo>
                  <a:lnTo>
                    <a:pt x="63" y="4"/>
                  </a:lnTo>
                  <a:lnTo>
                    <a:pt x="57" y="3"/>
                  </a:lnTo>
                  <a:lnTo>
                    <a:pt x="51" y="1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076"/>
            <p:cNvSpPr>
              <a:spLocks/>
            </p:cNvSpPr>
            <p:nvPr/>
          </p:nvSpPr>
          <p:spPr bwMode="auto">
            <a:xfrm flipH="1">
              <a:off x="10393980" y="1461633"/>
              <a:ext cx="74906" cy="137284"/>
            </a:xfrm>
            <a:custGeom>
              <a:avLst/>
              <a:gdLst>
                <a:gd name="T0" fmla="*/ 73 w 73"/>
                <a:gd name="T1" fmla="*/ 144 h 150"/>
                <a:gd name="T2" fmla="*/ 73 w 73"/>
                <a:gd name="T3" fmla="*/ 17 h 150"/>
                <a:gd name="T4" fmla="*/ 73 w 73"/>
                <a:gd name="T5" fmla="*/ 17 h 150"/>
                <a:gd name="T6" fmla="*/ 72 w 73"/>
                <a:gd name="T7" fmla="*/ 13 h 150"/>
                <a:gd name="T8" fmla="*/ 69 w 73"/>
                <a:gd name="T9" fmla="*/ 11 h 150"/>
                <a:gd name="T10" fmla="*/ 66 w 73"/>
                <a:gd name="T11" fmla="*/ 7 h 150"/>
                <a:gd name="T12" fmla="*/ 61 w 73"/>
                <a:gd name="T13" fmla="*/ 5 h 150"/>
                <a:gd name="T14" fmla="*/ 57 w 73"/>
                <a:gd name="T15" fmla="*/ 3 h 150"/>
                <a:gd name="T16" fmla="*/ 50 w 73"/>
                <a:gd name="T17" fmla="*/ 1 h 150"/>
                <a:gd name="T18" fmla="*/ 43 w 73"/>
                <a:gd name="T19" fmla="*/ 0 h 150"/>
                <a:gd name="T20" fmla="*/ 36 w 73"/>
                <a:gd name="T21" fmla="*/ 0 h 150"/>
                <a:gd name="T22" fmla="*/ 36 w 73"/>
                <a:gd name="T23" fmla="*/ 0 h 150"/>
                <a:gd name="T24" fmla="*/ 29 w 73"/>
                <a:gd name="T25" fmla="*/ 0 h 150"/>
                <a:gd name="T26" fmla="*/ 22 w 73"/>
                <a:gd name="T27" fmla="*/ 1 h 150"/>
                <a:gd name="T28" fmla="*/ 15 w 73"/>
                <a:gd name="T29" fmla="*/ 3 h 150"/>
                <a:gd name="T30" fmla="*/ 10 w 73"/>
                <a:gd name="T31" fmla="*/ 5 h 150"/>
                <a:gd name="T32" fmla="*/ 6 w 73"/>
                <a:gd name="T33" fmla="*/ 7 h 150"/>
                <a:gd name="T34" fmla="*/ 3 w 73"/>
                <a:gd name="T35" fmla="*/ 11 h 150"/>
                <a:gd name="T36" fmla="*/ 1 w 73"/>
                <a:gd name="T37" fmla="*/ 13 h 150"/>
                <a:gd name="T38" fmla="*/ 0 w 73"/>
                <a:gd name="T39" fmla="*/ 17 h 150"/>
                <a:gd name="T40" fmla="*/ 0 w 73"/>
                <a:gd name="T41" fmla="*/ 144 h 150"/>
                <a:gd name="T42" fmla="*/ 0 w 73"/>
                <a:gd name="T43" fmla="*/ 144 h 150"/>
                <a:gd name="T44" fmla="*/ 19 w 73"/>
                <a:gd name="T45" fmla="*/ 149 h 150"/>
                <a:gd name="T46" fmla="*/ 37 w 73"/>
                <a:gd name="T47" fmla="*/ 150 h 150"/>
                <a:gd name="T48" fmla="*/ 46 w 73"/>
                <a:gd name="T49" fmla="*/ 150 h 150"/>
                <a:gd name="T50" fmla="*/ 55 w 73"/>
                <a:gd name="T51" fmla="*/ 149 h 150"/>
                <a:gd name="T52" fmla="*/ 64 w 73"/>
                <a:gd name="T53" fmla="*/ 148 h 150"/>
                <a:gd name="T54" fmla="*/ 73 w 73"/>
                <a:gd name="T55" fmla="*/ 144 h 150"/>
                <a:gd name="T56" fmla="*/ 73 w 73"/>
                <a:gd name="T57" fmla="*/ 1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150">
                  <a:moveTo>
                    <a:pt x="73" y="144"/>
                  </a:moveTo>
                  <a:lnTo>
                    <a:pt x="73" y="17"/>
                  </a:lnTo>
                  <a:lnTo>
                    <a:pt x="73" y="17"/>
                  </a:lnTo>
                  <a:lnTo>
                    <a:pt x="72" y="13"/>
                  </a:lnTo>
                  <a:lnTo>
                    <a:pt x="69" y="11"/>
                  </a:lnTo>
                  <a:lnTo>
                    <a:pt x="66" y="7"/>
                  </a:lnTo>
                  <a:lnTo>
                    <a:pt x="61" y="5"/>
                  </a:lnTo>
                  <a:lnTo>
                    <a:pt x="57" y="3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9" y="149"/>
                  </a:lnTo>
                  <a:lnTo>
                    <a:pt x="37" y="150"/>
                  </a:lnTo>
                  <a:lnTo>
                    <a:pt x="46" y="150"/>
                  </a:lnTo>
                  <a:lnTo>
                    <a:pt x="55" y="149"/>
                  </a:lnTo>
                  <a:lnTo>
                    <a:pt x="64" y="148"/>
                  </a:lnTo>
                  <a:lnTo>
                    <a:pt x="73" y="144"/>
                  </a:lnTo>
                  <a:lnTo>
                    <a:pt x="73" y="144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077"/>
            <p:cNvSpPr>
              <a:spLocks/>
            </p:cNvSpPr>
            <p:nvPr/>
          </p:nvSpPr>
          <p:spPr bwMode="auto">
            <a:xfrm flipH="1">
              <a:off x="10393980" y="1592676"/>
              <a:ext cx="74906" cy="212165"/>
            </a:xfrm>
            <a:custGeom>
              <a:avLst/>
              <a:gdLst>
                <a:gd name="T0" fmla="*/ 0 w 73"/>
                <a:gd name="T1" fmla="*/ 0 h 235"/>
                <a:gd name="T2" fmla="*/ 0 w 73"/>
                <a:gd name="T3" fmla="*/ 217 h 235"/>
                <a:gd name="T4" fmla="*/ 0 w 73"/>
                <a:gd name="T5" fmla="*/ 217 h 235"/>
                <a:gd name="T6" fmla="*/ 1 w 73"/>
                <a:gd name="T7" fmla="*/ 221 h 235"/>
                <a:gd name="T8" fmla="*/ 3 w 73"/>
                <a:gd name="T9" fmla="*/ 224 h 235"/>
                <a:gd name="T10" fmla="*/ 6 w 73"/>
                <a:gd name="T11" fmla="*/ 227 h 235"/>
                <a:gd name="T12" fmla="*/ 10 w 73"/>
                <a:gd name="T13" fmla="*/ 229 h 235"/>
                <a:gd name="T14" fmla="*/ 15 w 73"/>
                <a:gd name="T15" fmla="*/ 232 h 235"/>
                <a:gd name="T16" fmla="*/ 22 w 73"/>
                <a:gd name="T17" fmla="*/ 234 h 235"/>
                <a:gd name="T18" fmla="*/ 29 w 73"/>
                <a:gd name="T19" fmla="*/ 234 h 235"/>
                <a:gd name="T20" fmla="*/ 36 w 73"/>
                <a:gd name="T21" fmla="*/ 235 h 235"/>
                <a:gd name="T22" fmla="*/ 36 w 73"/>
                <a:gd name="T23" fmla="*/ 235 h 235"/>
                <a:gd name="T24" fmla="*/ 43 w 73"/>
                <a:gd name="T25" fmla="*/ 234 h 235"/>
                <a:gd name="T26" fmla="*/ 50 w 73"/>
                <a:gd name="T27" fmla="*/ 234 h 235"/>
                <a:gd name="T28" fmla="*/ 57 w 73"/>
                <a:gd name="T29" fmla="*/ 232 h 235"/>
                <a:gd name="T30" fmla="*/ 61 w 73"/>
                <a:gd name="T31" fmla="*/ 229 h 235"/>
                <a:gd name="T32" fmla="*/ 66 w 73"/>
                <a:gd name="T33" fmla="*/ 227 h 235"/>
                <a:gd name="T34" fmla="*/ 69 w 73"/>
                <a:gd name="T35" fmla="*/ 224 h 235"/>
                <a:gd name="T36" fmla="*/ 72 w 73"/>
                <a:gd name="T37" fmla="*/ 221 h 235"/>
                <a:gd name="T38" fmla="*/ 73 w 73"/>
                <a:gd name="T39" fmla="*/ 217 h 235"/>
                <a:gd name="T40" fmla="*/ 73 w 73"/>
                <a:gd name="T41" fmla="*/ 0 h 235"/>
                <a:gd name="T42" fmla="*/ 73 w 73"/>
                <a:gd name="T43" fmla="*/ 0 h 235"/>
                <a:gd name="T44" fmla="*/ 64 w 73"/>
                <a:gd name="T45" fmla="*/ 4 h 235"/>
                <a:gd name="T46" fmla="*/ 55 w 73"/>
                <a:gd name="T47" fmla="*/ 5 h 235"/>
                <a:gd name="T48" fmla="*/ 46 w 73"/>
                <a:gd name="T49" fmla="*/ 6 h 235"/>
                <a:gd name="T50" fmla="*/ 37 w 73"/>
                <a:gd name="T51" fmla="*/ 6 h 235"/>
                <a:gd name="T52" fmla="*/ 19 w 73"/>
                <a:gd name="T53" fmla="*/ 5 h 235"/>
                <a:gd name="T54" fmla="*/ 0 w 73"/>
                <a:gd name="T55" fmla="*/ 0 h 235"/>
                <a:gd name="T56" fmla="*/ 0 w 73"/>
                <a:gd name="T5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" h="235">
                  <a:moveTo>
                    <a:pt x="0" y="0"/>
                  </a:moveTo>
                  <a:lnTo>
                    <a:pt x="0" y="217"/>
                  </a:lnTo>
                  <a:lnTo>
                    <a:pt x="0" y="217"/>
                  </a:lnTo>
                  <a:lnTo>
                    <a:pt x="1" y="221"/>
                  </a:lnTo>
                  <a:lnTo>
                    <a:pt x="3" y="224"/>
                  </a:lnTo>
                  <a:lnTo>
                    <a:pt x="6" y="227"/>
                  </a:lnTo>
                  <a:lnTo>
                    <a:pt x="10" y="229"/>
                  </a:lnTo>
                  <a:lnTo>
                    <a:pt x="15" y="232"/>
                  </a:lnTo>
                  <a:lnTo>
                    <a:pt x="22" y="234"/>
                  </a:lnTo>
                  <a:lnTo>
                    <a:pt x="29" y="234"/>
                  </a:lnTo>
                  <a:lnTo>
                    <a:pt x="36" y="235"/>
                  </a:lnTo>
                  <a:lnTo>
                    <a:pt x="36" y="235"/>
                  </a:lnTo>
                  <a:lnTo>
                    <a:pt x="43" y="234"/>
                  </a:lnTo>
                  <a:lnTo>
                    <a:pt x="50" y="234"/>
                  </a:lnTo>
                  <a:lnTo>
                    <a:pt x="57" y="232"/>
                  </a:lnTo>
                  <a:lnTo>
                    <a:pt x="61" y="229"/>
                  </a:lnTo>
                  <a:lnTo>
                    <a:pt x="66" y="227"/>
                  </a:lnTo>
                  <a:lnTo>
                    <a:pt x="69" y="224"/>
                  </a:lnTo>
                  <a:lnTo>
                    <a:pt x="72" y="221"/>
                  </a:lnTo>
                  <a:lnTo>
                    <a:pt x="73" y="217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4" y="4"/>
                  </a:lnTo>
                  <a:lnTo>
                    <a:pt x="55" y="5"/>
                  </a:lnTo>
                  <a:lnTo>
                    <a:pt x="46" y="6"/>
                  </a:lnTo>
                  <a:lnTo>
                    <a:pt x="37" y="6"/>
                  </a:lnTo>
                  <a:lnTo>
                    <a:pt x="1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078"/>
            <p:cNvSpPr>
              <a:spLocks/>
            </p:cNvSpPr>
            <p:nvPr/>
          </p:nvSpPr>
          <p:spPr bwMode="auto">
            <a:xfrm flipH="1">
              <a:off x="8327810" y="1187066"/>
              <a:ext cx="2191013" cy="861142"/>
            </a:xfrm>
            <a:custGeom>
              <a:avLst/>
              <a:gdLst>
                <a:gd name="T0" fmla="*/ 660 w 2108"/>
                <a:gd name="T1" fmla="*/ 0 h 968"/>
                <a:gd name="T2" fmla="*/ 0 w 2108"/>
                <a:gd name="T3" fmla="*/ 306 h 968"/>
                <a:gd name="T4" fmla="*/ 1448 w 2108"/>
                <a:gd name="T5" fmla="*/ 968 h 968"/>
                <a:gd name="T6" fmla="*/ 2108 w 2108"/>
                <a:gd name="T7" fmla="*/ 662 h 968"/>
                <a:gd name="T8" fmla="*/ 660 w 2108"/>
                <a:gd name="T9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8" h="968">
                  <a:moveTo>
                    <a:pt x="660" y="0"/>
                  </a:moveTo>
                  <a:lnTo>
                    <a:pt x="0" y="306"/>
                  </a:lnTo>
                  <a:lnTo>
                    <a:pt x="1448" y="968"/>
                  </a:lnTo>
                  <a:lnTo>
                    <a:pt x="2108" y="662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FFC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079"/>
            <p:cNvSpPr>
              <a:spLocks/>
            </p:cNvSpPr>
            <p:nvPr/>
          </p:nvSpPr>
          <p:spPr bwMode="auto">
            <a:xfrm flipH="1">
              <a:off x="9014453" y="1455393"/>
              <a:ext cx="1504371" cy="648977"/>
            </a:xfrm>
            <a:custGeom>
              <a:avLst/>
              <a:gdLst>
                <a:gd name="T0" fmla="*/ 1448 w 1448"/>
                <a:gd name="T1" fmla="*/ 722 h 722"/>
                <a:gd name="T2" fmla="*/ 0 w 1448"/>
                <a:gd name="T3" fmla="*/ 60 h 722"/>
                <a:gd name="T4" fmla="*/ 0 w 1448"/>
                <a:gd name="T5" fmla="*/ 0 h 722"/>
                <a:gd name="T6" fmla="*/ 1448 w 1448"/>
                <a:gd name="T7" fmla="*/ 662 h 722"/>
                <a:gd name="T8" fmla="*/ 1448 w 1448"/>
                <a:gd name="T9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8" h="722">
                  <a:moveTo>
                    <a:pt x="1448" y="722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448" y="662"/>
                  </a:lnTo>
                  <a:lnTo>
                    <a:pt x="1448" y="722"/>
                  </a:lnTo>
                  <a:close/>
                </a:path>
              </a:pathLst>
            </a:custGeom>
            <a:solidFill>
              <a:srgbClr val="FCB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080"/>
            <p:cNvSpPr>
              <a:spLocks/>
            </p:cNvSpPr>
            <p:nvPr/>
          </p:nvSpPr>
          <p:spPr bwMode="auto">
            <a:xfrm flipH="1">
              <a:off x="8327810" y="1773641"/>
              <a:ext cx="686642" cy="330729"/>
            </a:xfrm>
            <a:custGeom>
              <a:avLst/>
              <a:gdLst>
                <a:gd name="T0" fmla="*/ 0 w 660"/>
                <a:gd name="T1" fmla="*/ 366 h 366"/>
                <a:gd name="T2" fmla="*/ 660 w 660"/>
                <a:gd name="T3" fmla="*/ 59 h 366"/>
                <a:gd name="T4" fmla="*/ 660 w 660"/>
                <a:gd name="T5" fmla="*/ 0 h 366"/>
                <a:gd name="T6" fmla="*/ 0 w 660"/>
                <a:gd name="T7" fmla="*/ 306 h 366"/>
                <a:gd name="T8" fmla="*/ 0 w 660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366">
                  <a:moveTo>
                    <a:pt x="0" y="366"/>
                  </a:moveTo>
                  <a:lnTo>
                    <a:pt x="660" y="59"/>
                  </a:lnTo>
                  <a:lnTo>
                    <a:pt x="660" y="0"/>
                  </a:lnTo>
                  <a:lnTo>
                    <a:pt x="0" y="306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E89F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081"/>
            <p:cNvSpPr>
              <a:spLocks/>
            </p:cNvSpPr>
            <p:nvPr/>
          </p:nvSpPr>
          <p:spPr bwMode="auto">
            <a:xfrm flipH="1">
              <a:off x="8764765" y="1611397"/>
              <a:ext cx="68664" cy="74882"/>
            </a:xfrm>
            <a:custGeom>
              <a:avLst/>
              <a:gdLst>
                <a:gd name="T0" fmla="*/ 3 w 66"/>
                <a:gd name="T1" fmla="*/ 25 h 81"/>
                <a:gd name="T2" fmla="*/ 3 w 66"/>
                <a:gd name="T3" fmla="*/ 25 h 81"/>
                <a:gd name="T4" fmla="*/ 1 w 66"/>
                <a:gd name="T5" fmla="*/ 29 h 81"/>
                <a:gd name="T6" fmla="*/ 0 w 66"/>
                <a:gd name="T7" fmla="*/ 34 h 81"/>
                <a:gd name="T8" fmla="*/ 0 w 66"/>
                <a:gd name="T9" fmla="*/ 38 h 81"/>
                <a:gd name="T10" fmla="*/ 1 w 66"/>
                <a:gd name="T11" fmla="*/ 43 h 81"/>
                <a:gd name="T12" fmla="*/ 3 w 66"/>
                <a:gd name="T13" fmla="*/ 48 h 81"/>
                <a:gd name="T14" fmla="*/ 5 w 66"/>
                <a:gd name="T15" fmla="*/ 52 h 81"/>
                <a:gd name="T16" fmla="*/ 8 w 66"/>
                <a:gd name="T17" fmla="*/ 56 h 81"/>
                <a:gd name="T18" fmla="*/ 11 w 66"/>
                <a:gd name="T19" fmla="*/ 59 h 81"/>
                <a:gd name="T20" fmla="*/ 22 w 66"/>
                <a:gd name="T21" fmla="*/ 67 h 81"/>
                <a:gd name="T22" fmla="*/ 34 w 66"/>
                <a:gd name="T23" fmla="*/ 73 h 81"/>
                <a:gd name="T24" fmla="*/ 48 w 66"/>
                <a:gd name="T25" fmla="*/ 78 h 81"/>
                <a:gd name="T26" fmla="*/ 66 w 66"/>
                <a:gd name="T27" fmla="*/ 81 h 81"/>
                <a:gd name="T28" fmla="*/ 66 w 66"/>
                <a:gd name="T29" fmla="*/ 81 h 81"/>
                <a:gd name="T30" fmla="*/ 62 w 66"/>
                <a:gd name="T31" fmla="*/ 58 h 81"/>
                <a:gd name="T32" fmla="*/ 56 w 66"/>
                <a:gd name="T33" fmla="*/ 37 h 81"/>
                <a:gd name="T34" fmla="*/ 52 w 66"/>
                <a:gd name="T35" fmla="*/ 26 h 81"/>
                <a:gd name="T36" fmla="*/ 47 w 66"/>
                <a:gd name="T37" fmla="*/ 17 h 81"/>
                <a:gd name="T38" fmla="*/ 42 w 66"/>
                <a:gd name="T39" fmla="*/ 8 h 81"/>
                <a:gd name="T40" fmla="*/ 34 w 66"/>
                <a:gd name="T41" fmla="*/ 0 h 81"/>
                <a:gd name="T42" fmla="*/ 34 w 66"/>
                <a:gd name="T43" fmla="*/ 0 h 81"/>
                <a:gd name="T44" fmla="*/ 23 w 66"/>
                <a:gd name="T45" fmla="*/ 5 h 81"/>
                <a:gd name="T46" fmla="*/ 14 w 66"/>
                <a:gd name="T47" fmla="*/ 11 h 81"/>
                <a:gd name="T48" fmla="*/ 7 w 66"/>
                <a:gd name="T49" fmla="*/ 17 h 81"/>
                <a:gd name="T50" fmla="*/ 5 w 66"/>
                <a:gd name="T51" fmla="*/ 21 h 81"/>
                <a:gd name="T52" fmla="*/ 3 w 66"/>
                <a:gd name="T53" fmla="*/ 25 h 81"/>
                <a:gd name="T54" fmla="*/ 3 w 66"/>
                <a:gd name="T55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81">
                  <a:moveTo>
                    <a:pt x="3" y="25"/>
                  </a:moveTo>
                  <a:lnTo>
                    <a:pt x="3" y="25"/>
                  </a:lnTo>
                  <a:lnTo>
                    <a:pt x="1" y="29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1" y="43"/>
                  </a:lnTo>
                  <a:lnTo>
                    <a:pt x="3" y="48"/>
                  </a:lnTo>
                  <a:lnTo>
                    <a:pt x="5" y="52"/>
                  </a:lnTo>
                  <a:lnTo>
                    <a:pt x="8" y="56"/>
                  </a:lnTo>
                  <a:lnTo>
                    <a:pt x="11" y="59"/>
                  </a:lnTo>
                  <a:lnTo>
                    <a:pt x="22" y="67"/>
                  </a:lnTo>
                  <a:lnTo>
                    <a:pt x="34" y="73"/>
                  </a:lnTo>
                  <a:lnTo>
                    <a:pt x="48" y="78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2" y="58"/>
                  </a:lnTo>
                  <a:lnTo>
                    <a:pt x="56" y="37"/>
                  </a:lnTo>
                  <a:lnTo>
                    <a:pt x="52" y="26"/>
                  </a:lnTo>
                  <a:lnTo>
                    <a:pt x="47" y="17"/>
                  </a:lnTo>
                  <a:lnTo>
                    <a:pt x="42" y="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4" y="11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3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082"/>
            <p:cNvSpPr>
              <a:spLocks/>
            </p:cNvSpPr>
            <p:nvPr/>
          </p:nvSpPr>
          <p:spPr bwMode="auto">
            <a:xfrm flipH="1">
              <a:off x="8558772" y="1392991"/>
              <a:ext cx="205993" cy="293288"/>
            </a:xfrm>
            <a:custGeom>
              <a:avLst/>
              <a:gdLst>
                <a:gd name="T0" fmla="*/ 187 w 193"/>
                <a:gd name="T1" fmla="*/ 68 h 330"/>
                <a:gd name="T2" fmla="*/ 182 w 193"/>
                <a:gd name="T3" fmla="*/ 43 h 330"/>
                <a:gd name="T4" fmla="*/ 173 w 193"/>
                <a:gd name="T5" fmla="*/ 22 h 330"/>
                <a:gd name="T6" fmla="*/ 163 w 193"/>
                <a:gd name="T7" fmla="*/ 10 h 330"/>
                <a:gd name="T8" fmla="*/ 148 w 193"/>
                <a:gd name="T9" fmla="*/ 3 h 330"/>
                <a:gd name="T10" fmla="*/ 131 w 193"/>
                <a:gd name="T11" fmla="*/ 0 h 330"/>
                <a:gd name="T12" fmla="*/ 120 w 193"/>
                <a:gd name="T13" fmla="*/ 2 h 330"/>
                <a:gd name="T14" fmla="*/ 108 w 193"/>
                <a:gd name="T15" fmla="*/ 8 h 330"/>
                <a:gd name="T16" fmla="*/ 99 w 193"/>
                <a:gd name="T17" fmla="*/ 20 h 330"/>
                <a:gd name="T18" fmla="*/ 92 w 193"/>
                <a:gd name="T19" fmla="*/ 37 h 330"/>
                <a:gd name="T20" fmla="*/ 86 w 193"/>
                <a:gd name="T21" fmla="*/ 58 h 330"/>
                <a:gd name="T22" fmla="*/ 82 w 193"/>
                <a:gd name="T23" fmla="*/ 105 h 330"/>
                <a:gd name="T24" fmla="*/ 82 w 193"/>
                <a:gd name="T25" fmla="*/ 154 h 330"/>
                <a:gd name="T26" fmla="*/ 83 w 193"/>
                <a:gd name="T27" fmla="*/ 181 h 330"/>
                <a:gd name="T28" fmla="*/ 87 w 193"/>
                <a:gd name="T29" fmla="*/ 222 h 330"/>
                <a:gd name="T30" fmla="*/ 59 w 193"/>
                <a:gd name="T31" fmla="*/ 225 h 330"/>
                <a:gd name="T32" fmla="*/ 0 w 193"/>
                <a:gd name="T33" fmla="*/ 236 h 330"/>
                <a:gd name="T34" fmla="*/ 9 w 193"/>
                <a:gd name="T35" fmla="*/ 246 h 330"/>
                <a:gd name="T36" fmla="*/ 22 w 193"/>
                <a:gd name="T37" fmla="*/ 267 h 330"/>
                <a:gd name="T38" fmla="*/ 30 w 193"/>
                <a:gd name="T39" fmla="*/ 291 h 330"/>
                <a:gd name="T40" fmla="*/ 34 w 193"/>
                <a:gd name="T41" fmla="*/ 317 h 330"/>
                <a:gd name="T42" fmla="*/ 34 w 193"/>
                <a:gd name="T43" fmla="*/ 330 h 330"/>
                <a:gd name="T44" fmla="*/ 76 w 193"/>
                <a:gd name="T45" fmla="*/ 325 h 330"/>
                <a:gd name="T46" fmla="*/ 126 w 193"/>
                <a:gd name="T47" fmla="*/ 312 h 330"/>
                <a:gd name="T48" fmla="*/ 135 w 193"/>
                <a:gd name="T49" fmla="*/ 308 h 330"/>
                <a:gd name="T50" fmla="*/ 151 w 193"/>
                <a:gd name="T51" fmla="*/ 297 h 330"/>
                <a:gd name="T52" fmla="*/ 165 w 193"/>
                <a:gd name="T53" fmla="*/ 282 h 330"/>
                <a:gd name="T54" fmla="*/ 175 w 193"/>
                <a:gd name="T55" fmla="*/ 262 h 330"/>
                <a:gd name="T56" fmla="*/ 182 w 193"/>
                <a:gd name="T57" fmla="*/ 240 h 330"/>
                <a:gd name="T58" fmla="*/ 190 w 193"/>
                <a:gd name="T59" fmla="*/ 205 h 330"/>
                <a:gd name="T60" fmla="*/ 193 w 193"/>
                <a:gd name="T61" fmla="*/ 156 h 330"/>
                <a:gd name="T62" fmla="*/ 192 w 193"/>
                <a:gd name="T63" fmla="*/ 123 h 330"/>
                <a:gd name="T64" fmla="*/ 187 w 193"/>
                <a:gd name="T65" fmla="*/ 6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330">
                  <a:moveTo>
                    <a:pt x="187" y="68"/>
                  </a:moveTo>
                  <a:lnTo>
                    <a:pt x="187" y="68"/>
                  </a:lnTo>
                  <a:lnTo>
                    <a:pt x="185" y="55"/>
                  </a:lnTo>
                  <a:lnTo>
                    <a:pt x="182" y="43"/>
                  </a:lnTo>
                  <a:lnTo>
                    <a:pt x="176" y="30"/>
                  </a:lnTo>
                  <a:lnTo>
                    <a:pt x="173" y="22"/>
                  </a:lnTo>
                  <a:lnTo>
                    <a:pt x="167" y="17"/>
                  </a:lnTo>
                  <a:lnTo>
                    <a:pt x="163" y="10"/>
                  </a:lnTo>
                  <a:lnTo>
                    <a:pt x="156" y="6"/>
                  </a:lnTo>
                  <a:lnTo>
                    <a:pt x="148" y="3"/>
                  </a:lnTo>
                  <a:lnTo>
                    <a:pt x="140" y="1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20" y="2"/>
                  </a:lnTo>
                  <a:lnTo>
                    <a:pt x="113" y="4"/>
                  </a:lnTo>
                  <a:lnTo>
                    <a:pt x="108" y="8"/>
                  </a:lnTo>
                  <a:lnTo>
                    <a:pt x="103" y="14"/>
                  </a:lnTo>
                  <a:lnTo>
                    <a:pt x="99" y="20"/>
                  </a:lnTo>
                  <a:lnTo>
                    <a:pt x="94" y="28"/>
                  </a:lnTo>
                  <a:lnTo>
                    <a:pt x="92" y="37"/>
                  </a:lnTo>
                  <a:lnTo>
                    <a:pt x="89" y="47"/>
                  </a:lnTo>
                  <a:lnTo>
                    <a:pt x="86" y="58"/>
                  </a:lnTo>
                  <a:lnTo>
                    <a:pt x="83" y="81"/>
                  </a:lnTo>
                  <a:lnTo>
                    <a:pt x="82" y="105"/>
                  </a:lnTo>
                  <a:lnTo>
                    <a:pt x="82" y="130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83" y="181"/>
                  </a:lnTo>
                  <a:lnTo>
                    <a:pt x="85" y="203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59" y="225"/>
                  </a:lnTo>
                  <a:lnTo>
                    <a:pt x="31" y="23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9" y="246"/>
                  </a:lnTo>
                  <a:lnTo>
                    <a:pt x="16" y="256"/>
                  </a:lnTo>
                  <a:lnTo>
                    <a:pt x="22" y="267"/>
                  </a:lnTo>
                  <a:lnTo>
                    <a:pt x="27" y="279"/>
                  </a:lnTo>
                  <a:lnTo>
                    <a:pt x="30" y="291"/>
                  </a:lnTo>
                  <a:lnTo>
                    <a:pt x="32" y="304"/>
                  </a:lnTo>
                  <a:lnTo>
                    <a:pt x="34" y="317"/>
                  </a:lnTo>
                  <a:lnTo>
                    <a:pt x="34" y="330"/>
                  </a:lnTo>
                  <a:lnTo>
                    <a:pt x="34" y="330"/>
                  </a:lnTo>
                  <a:lnTo>
                    <a:pt x="54" y="328"/>
                  </a:lnTo>
                  <a:lnTo>
                    <a:pt x="76" y="325"/>
                  </a:lnTo>
                  <a:lnTo>
                    <a:pt x="100" y="319"/>
                  </a:lnTo>
                  <a:lnTo>
                    <a:pt x="126" y="312"/>
                  </a:lnTo>
                  <a:lnTo>
                    <a:pt x="126" y="312"/>
                  </a:lnTo>
                  <a:lnTo>
                    <a:pt x="135" y="308"/>
                  </a:lnTo>
                  <a:lnTo>
                    <a:pt x="144" y="303"/>
                  </a:lnTo>
                  <a:lnTo>
                    <a:pt x="151" y="297"/>
                  </a:lnTo>
                  <a:lnTo>
                    <a:pt x="158" y="290"/>
                  </a:lnTo>
                  <a:lnTo>
                    <a:pt x="165" y="282"/>
                  </a:lnTo>
                  <a:lnTo>
                    <a:pt x="169" y="273"/>
                  </a:lnTo>
                  <a:lnTo>
                    <a:pt x="175" y="262"/>
                  </a:lnTo>
                  <a:lnTo>
                    <a:pt x="178" y="252"/>
                  </a:lnTo>
                  <a:lnTo>
                    <a:pt x="182" y="240"/>
                  </a:lnTo>
                  <a:lnTo>
                    <a:pt x="185" y="230"/>
                  </a:lnTo>
                  <a:lnTo>
                    <a:pt x="190" y="205"/>
                  </a:lnTo>
                  <a:lnTo>
                    <a:pt x="192" y="181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23"/>
                  </a:lnTo>
                  <a:lnTo>
                    <a:pt x="191" y="94"/>
                  </a:lnTo>
                  <a:lnTo>
                    <a:pt x="187" y="68"/>
                  </a:lnTo>
                  <a:lnTo>
                    <a:pt x="187" y="68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083"/>
            <p:cNvSpPr>
              <a:spLocks/>
            </p:cNvSpPr>
            <p:nvPr/>
          </p:nvSpPr>
          <p:spPr bwMode="auto">
            <a:xfrm flipH="1">
              <a:off x="8727311" y="1598916"/>
              <a:ext cx="56180" cy="87362"/>
            </a:xfrm>
            <a:custGeom>
              <a:avLst/>
              <a:gdLst>
                <a:gd name="T0" fmla="*/ 21 w 55"/>
                <a:gd name="T1" fmla="*/ 0 h 94"/>
                <a:gd name="T2" fmla="*/ 21 w 55"/>
                <a:gd name="T3" fmla="*/ 0 h 94"/>
                <a:gd name="T4" fmla="*/ 0 w 55"/>
                <a:gd name="T5" fmla="*/ 6 h 94"/>
                <a:gd name="T6" fmla="*/ 0 w 55"/>
                <a:gd name="T7" fmla="*/ 6 h 94"/>
                <a:gd name="T8" fmla="*/ 11 w 55"/>
                <a:gd name="T9" fmla="*/ 14 h 94"/>
                <a:gd name="T10" fmla="*/ 20 w 55"/>
                <a:gd name="T11" fmla="*/ 24 h 94"/>
                <a:gd name="T12" fmla="*/ 28 w 55"/>
                <a:gd name="T13" fmla="*/ 35 h 94"/>
                <a:gd name="T14" fmla="*/ 33 w 55"/>
                <a:gd name="T15" fmla="*/ 46 h 94"/>
                <a:gd name="T16" fmla="*/ 37 w 55"/>
                <a:gd name="T17" fmla="*/ 57 h 94"/>
                <a:gd name="T18" fmla="*/ 40 w 55"/>
                <a:gd name="T19" fmla="*/ 69 h 94"/>
                <a:gd name="T20" fmla="*/ 41 w 55"/>
                <a:gd name="T21" fmla="*/ 81 h 94"/>
                <a:gd name="T22" fmla="*/ 42 w 55"/>
                <a:gd name="T23" fmla="*/ 94 h 94"/>
                <a:gd name="T24" fmla="*/ 42 w 55"/>
                <a:gd name="T25" fmla="*/ 94 h 94"/>
                <a:gd name="T26" fmla="*/ 55 w 55"/>
                <a:gd name="T27" fmla="*/ 94 h 94"/>
                <a:gd name="T28" fmla="*/ 55 w 55"/>
                <a:gd name="T29" fmla="*/ 94 h 94"/>
                <a:gd name="T30" fmla="*/ 55 w 55"/>
                <a:gd name="T31" fmla="*/ 81 h 94"/>
                <a:gd name="T32" fmla="*/ 53 w 55"/>
                <a:gd name="T33" fmla="*/ 68 h 94"/>
                <a:gd name="T34" fmla="*/ 51 w 55"/>
                <a:gd name="T35" fmla="*/ 55 h 94"/>
                <a:gd name="T36" fmla="*/ 48 w 55"/>
                <a:gd name="T37" fmla="*/ 43 h 94"/>
                <a:gd name="T38" fmla="*/ 43 w 55"/>
                <a:gd name="T39" fmla="*/ 31 h 94"/>
                <a:gd name="T40" fmla="*/ 37 w 55"/>
                <a:gd name="T41" fmla="*/ 20 h 94"/>
                <a:gd name="T42" fmla="*/ 30 w 55"/>
                <a:gd name="T43" fmla="*/ 10 h 94"/>
                <a:gd name="T44" fmla="*/ 21 w 55"/>
                <a:gd name="T45" fmla="*/ 0 h 94"/>
                <a:gd name="T46" fmla="*/ 21 w 55"/>
                <a:gd name="T4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94">
                  <a:moveTo>
                    <a:pt x="21" y="0"/>
                  </a:moveTo>
                  <a:lnTo>
                    <a:pt x="21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1" y="14"/>
                  </a:lnTo>
                  <a:lnTo>
                    <a:pt x="20" y="24"/>
                  </a:lnTo>
                  <a:lnTo>
                    <a:pt x="28" y="35"/>
                  </a:lnTo>
                  <a:lnTo>
                    <a:pt x="33" y="46"/>
                  </a:lnTo>
                  <a:lnTo>
                    <a:pt x="37" y="57"/>
                  </a:lnTo>
                  <a:lnTo>
                    <a:pt x="40" y="69"/>
                  </a:lnTo>
                  <a:lnTo>
                    <a:pt x="41" y="81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5" y="81"/>
                  </a:lnTo>
                  <a:lnTo>
                    <a:pt x="53" y="68"/>
                  </a:lnTo>
                  <a:lnTo>
                    <a:pt x="51" y="55"/>
                  </a:lnTo>
                  <a:lnTo>
                    <a:pt x="48" y="43"/>
                  </a:lnTo>
                  <a:lnTo>
                    <a:pt x="43" y="31"/>
                  </a:lnTo>
                  <a:lnTo>
                    <a:pt x="37" y="20"/>
                  </a:lnTo>
                  <a:lnTo>
                    <a:pt x="30" y="1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D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084"/>
            <p:cNvSpPr>
              <a:spLocks/>
            </p:cNvSpPr>
            <p:nvPr/>
          </p:nvSpPr>
          <p:spPr bwMode="auto">
            <a:xfrm flipH="1">
              <a:off x="8739796" y="1605157"/>
              <a:ext cx="62422" cy="81122"/>
            </a:xfrm>
            <a:custGeom>
              <a:avLst/>
              <a:gdLst>
                <a:gd name="T0" fmla="*/ 16 w 58"/>
                <a:gd name="T1" fmla="*/ 0 h 88"/>
                <a:gd name="T2" fmla="*/ 16 w 58"/>
                <a:gd name="T3" fmla="*/ 0 h 88"/>
                <a:gd name="T4" fmla="*/ 0 w 58"/>
                <a:gd name="T5" fmla="*/ 6 h 88"/>
                <a:gd name="T6" fmla="*/ 0 w 58"/>
                <a:gd name="T7" fmla="*/ 6 h 88"/>
                <a:gd name="T8" fmla="*/ 8 w 58"/>
                <a:gd name="T9" fmla="*/ 14 h 88"/>
                <a:gd name="T10" fmla="*/ 13 w 58"/>
                <a:gd name="T11" fmla="*/ 23 h 88"/>
                <a:gd name="T12" fmla="*/ 18 w 58"/>
                <a:gd name="T13" fmla="*/ 32 h 88"/>
                <a:gd name="T14" fmla="*/ 22 w 58"/>
                <a:gd name="T15" fmla="*/ 43 h 88"/>
                <a:gd name="T16" fmla="*/ 28 w 58"/>
                <a:gd name="T17" fmla="*/ 64 h 88"/>
                <a:gd name="T18" fmla="*/ 32 w 58"/>
                <a:gd name="T19" fmla="*/ 87 h 88"/>
                <a:gd name="T20" fmla="*/ 32 w 58"/>
                <a:gd name="T21" fmla="*/ 87 h 88"/>
                <a:gd name="T22" fmla="*/ 45 w 58"/>
                <a:gd name="T23" fmla="*/ 88 h 88"/>
                <a:gd name="T24" fmla="*/ 58 w 58"/>
                <a:gd name="T25" fmla="*/ 88 h 88"/>
                <a:gd name="T26" fmla="*/ 58 w 58"/>
                <a:gd name="T27" fmla="*/ 88 h 88"/>
                <a:gd name="T28" fmla="*/ 57 w 58"/>
                <a:gd name="T29" fmla="*/ 75 h 88"/>
                <a:gd name="T30" fmla="*/ 56 w 58"/>
                <a:gd name="T31" fmla="*/ 63 h 88"/>
                <a:gd name="T32" fmla="*/ 53 w 58"/>
                <a:gd name="T33" fmla="*/ 51 h 88"/>
                <a:gd name="T34" fmla="*/ 49 w 58"/>
                <a:gd name="T35" fmla="*/ 40 h 88"/>
                <a:gd name="T36" fmla="*/ 44 w 58"/>
                <a:gd name="T37" fmla="*/ 29 h 88"/>
                <a:gd name="T38" fmla="*/ 36 w 58"/>
                <a:gd name="T39" fmla="*/ 18 h 88"/>
                <a:gd name="T40" fmla="*/ 27 w 58"/>
                <a:gd name="T41" fmla="*/ 8 h 88"/>
                <a:gd name="T42" fmla="*/ 16 w 58"/>
                <a:gd name="T43" fmla="*/ 0 h 88"/>
                <a:gd name="T44" fmla="*/ 16 w 58"/>
                <a:gd name="T4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88">
                  <a:moveTo>
                    <a:pt x="16" y="0"/>
                  </a:moveTo>
                  <a:lnTo>
                    <a:pt x="1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14"/>
                  </a:lnTo>
                  <a:lnTo>
                    <a:pt x="13" y="23"/>
                  </a:lnTo>
                  <a:lnTo>
                    <a:pt x="18" y="32"/>
                  </a:lnTo>
                  <a:lnTo>
                    <a:pt x="22" y="43"/>
                  </a:lnTo>
                  <a:lnTo>
                    <a:pt x="28" y="64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45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7" y="75"/>
                  </a:lnTo>
                  <a:lnTo>
                    <a:pt x="56" y="63"/>
                  </a:lnTo>
                  <a:lnTo>
                    <a:pt x="53" y="51"/>
                  </a:lnTo>
                  <a:lnTo>
                    <a:pt x="49" y="40"/>
                  </a:lnTo>
                  <a:lnTo>
                    <a:pt x="44" y="29"/>
                  </a:lnTo>
                  <a:lnTo>
                    <a:pt x="36" y="18"/>
                  </a:lnTo>
                  <a:lnTo>
                    <a:pt x="27" y="8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085"/>
            <p:cNvSpPr>
              <a:spLocks/>
            </p:cNvSpPr>
            <p:nvPr/>
          </p:nvSpPr>
          <p:spPr bwMode="auto">
            <a:xfrm flipH="1">
              <a:off x="8783491" y="1623877"/>
              <a:ext cx="137328" cy="68642"/>
            </a:xfrm>
            <a:custGeom>
              <a:avLst/>
              <a:gdLst>
                <a:gd name="T0" fmla="*/ 134 w 135"/>
                <a:gd name="T1" fmla="*/ 55 h 77"/>
                <a:gd name="T2" fmla="*/ 134 w 135"/>
                <a:gd name="T3" fmla="*/ 55 h 77"/>
                <a:gd name="T4" fmla="*/ 135 w 135"/>
                <a:gd name="T5" fmla="*/ 46 h 77"/>
                <a:gd name="T6" fmla="*/ 134 w 135"/>
                <a:gd name="T7" fmla="*/ 39 h 77"/>
                <a:gd name="T8" fmla="*/ 130 w 135"/>
                <a:gd name="T9" fmla="*/ 29 h 77"/>
                <a:gd name="T10" fmla="*/ 128 w 135"/>
                <a:gd name="T11" fmla="*/ 24 h 77"/>
                <a:gd name="T12" fmla="*/ 124 w 135"/>
                <a:gd name="T13" fmla="*/ 18 h 77"/>
                <a:gd name="T14" fmla="*/ 119 w 135"/>
                <a:gd name="T15" fmla="*/ 14 h 77"/>
                <a:gd name="T16" fmla="*/ 114 w 135"/>
                <a:gd name="T17" fmla="*/ 10 h 77"/>
                <a:gd name="T18" fmla="*/ 107 w 135"/>
                <a:gd name="T19" fmla="*/ 7 h 77"/>
                <a:gd name="T20" fmla="*/ 99 w 135"/>
                <a:gd name="T21" fmla="*/ 3 h 77"/>
                <a:gd name="T22" fmla="*/ 90 w 135"/>
                <a:gd name="T23" fmla="*/ 1 h 77"/>
                <a:gd name="T24" fmla="*/ 79 w 135"/>
                <a:gd name="T25" fmla="*/ 0 h 77"/>
                <a:gd name="T26" fmla="*/ 79 w 135"/>
                <a:gd name="T27" fmla="*/ 0 h 77"/>
                <a:gd name="T28" fmla="*/ 66 w 135"/>
                <a:gd name="T29" fmla="*/ 0 h 77"/>
                <a:gd name="T30" fmla="*/ 56 w 135"/>
                <a:gd name="T31" fmla="*/ 0 h 77"/>
                <a:gd name="T32" fmla="*/ 46 w 135"/>
                <a:gd name="T33" fmla="*/ 2 h 77"/>
                <a:gd name="T34" fmla="*/ 37 w 135"/>
                <a:gd name="T35" fmla="*/ 5 h 77"/>
                <a:gd name="T36" fmla="*/ 29 w 135"/>
                <a:gd name="T37" fmla="*/ 9 h 77"/>
                <a:gd name="T38" fmla="*/ 22 w 135"/>
                <a:gd name="T39" fmla="*/ 13 h 77"/>
                <a:gd name="T40" fmla="*/ 16 w 135"/>
                <a:gd name="T41" fmla="*/ 17 h 77"/>
                <a:gd name="T42" fmla="*/ 10 w 135"/>
                <a:gd name="T43" fmla="*/ 23 h 77"/>
                <a:gd name="T44" fmla="*/ 7 w 135"/>
                <a:gd name="T45" fmla="*/ 28 h 77"/>
                <a:gd name="T46" fmla="*/ 4 w 135"/>
                <a:gd name="T47" fmla="*/ 34 h 77"/>
                <a:gd name="T48" fmla="*/ 1 w 135"/>
                <a:gd name="T49" fmla="*/ 39 h 77"/>
                <a:gd name="T50" fmla="*/ 0 w 135"/>
                <a:gd name="T51" fmla="*/ 44 h 77"/>
                <a:gd name="T52" fmla="*/ 1 w 135"/>
                <a:gd name="T53" fmla="*/ 50 h 77"/>
                <a:gd name="T54" fmla="*/ 2 w 135"/>
                <a:gd name="T55" fmla="*/ 55 h 77"/>
                <a:gd name="T56" fmla="*/ 5 w 135"/>
                <a:gd name="T57" fmla="*/ 59 h 77"/>
                <a:gd name="T58" fmla="*/ 8 w 135"/>
                <a:gd name="T59" fmla="*/ 63 h 77"/>
                <a:gd name="T60" fmla="*/ 8 w 135"/>
                <a:gd name="T61" fmla="*/ 63 h 77"/>
                <a:gd name="T62" fmla="*/ 13 w 135"/>
                <a:gd name="T63" fmla="*/ 67 h 77"/>
                <a:gd name="T64" fmla="*/ 19 w 135"/>
                <a:gd name="T65" fmla="*/ 69 h 77"/>
                <a:gd name="T66" fmla="*/ 26 w 135"/>
                <a:gd name="T67" fmla="*/ 72 h 77"/>
                <a:gd name="T68" fmla="*/ 34 w 135"/>
                <a:gd name="T69" fmla="*/ 75 h 77"/>
                <a:gd name="T70" fmla="*/ 52 w 135"/>
                <a:gd name="T71" fmla="*/ 77 h 77"/>
                <a:gd name="T72" fmla="*/ 71 w 135"/>
                <a:gd name="T73" fmla="*/ 77 h 77"/>
                <a:gd name="T74" fmla="*/ 90 w 135"/>
                <a:gd name="T75" fmla="*/ 76 h 77"/>
                <a:gd name="T76" fmla="*/ 99 w 135"/>
                <a:gd name="T77" fmla="*/ 73 h 77"/>
                <a:gd name="T78" fmla="*/ 108 w 135"/>
                <a:gd name="T79" fmla="*/ 71 h 77"/>
                <a:gd name="T80" fmla="*/ 116 w 135"/>
                <a:gd name="T81" fmla="*/ 68 h 77"/>
                <a:gd name="T82" fmla="*/ 123 w 135"/>
                <a:gd name="T83" fmla="*/ 65 h 77"/>
                <a:gd name="T84" fmla="*/ 129 w 135"/>
                <a:gd name="T85" fmla="*/ 61 h 77"/>
                <a:gd name="T86" fmla="*/ 134 w 135"/>
                <a:gd name="T87" fmla="*/ 55 h 77"/>
                <a:gd name="T88" fmla="*/ 134 w 135"/>
                <a:gd name="T89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77">
                  <a:moveTo>
                    <a:pt x="134" y="55"/>
                  </a:moveTo>
                  <a:lnTo>
                    <a:pt x="134" y="55"/>
                  </a:lnTo>
                  <a:lnTo>
                    <a:pt x="135" y="46"/>
                  </a:lnTo>
                  <a:lnTo>
                    <a:pt x="134" y="39"/>
                  </a:lnTo>
                  <a:lnTo>
                    <a:pt x="130" y="29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9" y="14"/>
                  </a:lnTo>
                  <a:lnTo>
                    <a:pt x="114" y="10"/>
                  </a:lnTo>
                  <a:lnTo>
                    <a:pt x="107" y="7"/>
                  </a:lnTo>
                  <a:lnTo>
                    <a:pt x="99" y="3"/>
                  </a:lnTo>
                  <a:lnTo>
                    <a:pt x="90" y="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7" y="5"/>
                  </a:lnTo>
                  <a:lnTo>
                    <a:pt x="29" y="9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0" y="23"/>
                  </a:lnTo>
                  <a:lnTo>
                    <a:pt x="7" y="28"/>
                  </a:lnTo>
                  <a:lnTo>
                    <a:pt x="4" y="34"/>
                  </a:lnTo>
                  <a:lnTo>
                    <a:pt x="1" y="39"/>
                  </a:lnTo>
                  <a:lnTo>
                    <a:pt x="0" y="44"/>
                  </a:lnTo>
                  <a:lnTo>
                    <a:pt x="1" y="50"/>
                  </a:lnTo>
                  <a:lnTo>
                    <a:pt x="2" y="55"/>
                  </a:lnTo>
                  <a:lnTo>
                    <a:pt x="5" y="5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3" y="67"/>
                  </a:lnTo>
                  <a:lnTo>
                    <a:pt x="19" y="69"/>
                  </a:lnTo>
                  <a:lnTo>
                    <a:pt x="26" y="72"/>
                  </a:lnTo>
                  <a:lnTo>
                    <a:pt x="34" y="75"/>
                  </a:lnTo>
                  <a:lnTo>
                    <a:pt x="52" y="77"/>
                  </a:lnTo>
                  <a:lnTo>
                    <a:pt x="71" y="77"/>
                  </a:lnTo>
                  <a:lnTo>
                    <a:pt x="90" y="76"/>
                  </a:lnTo>
                  <a:lnTo>
                    <a:pt x="99" y="73"/>
                  </a:lnTo>
                  <a:lnTo>
                    <a:pt x="108" y="71"/>
                  </a:lnTo>
                  <a:lnTo>
                    <a:pt x="116" y="68"/>
                  </a:lnTo>
                  <a:lnTo>
                    <a:pt x="123" y="65"/>
                  </a:lnTo>
                  <a:lnTo>
                    <a:pt x="129" y="61"/>
                  </a:lnTo>
                  <a:lnTo>
                    <a:pt x="134" y="55"/>
                  </a:lnTo>
                  <a:lnTo>
                    <a:pt x="134" y="55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086"/>
            <p:cNvSpPr>
              <a:spLocks/>
            </p:cNvSpPr>
            <p:nvPr/>
          </p:nvSpPr>
          <p:spPr bwMode="auto">
            <a:xfrm flipH="1">
              <a:off x="9008211" y="1499074"/>
              <a:ext cx="68664" cy="74882"/>
            </a:xfrm>
            <a:custGeom>
              <a:avLst/>
              <a:gdLst>
                <a:gd name="T0" fmla="*/ 2 w 66"/>
                <a:gd name="T1" fmla="*/ 25 h 82"/>
                <a:gd name="T2" fmla="*/ 2 w 66"/>
                <a:gd name="T3" fmla="*/ 25 h 82"/>
                <a:gd name="T4" fmla="*/ 1 w 66"/>
                <a:gd name="T5" fmla="*/ 30 h 82"/>
                <a:gd name="T6" fmla="*/ 0 w 66"/>
                <a:gd name="T7" fmla="*/ 34 h 82"/>
                <a:gd name="T8" fmla="*/ 0 w 66"/>
                <a:gd name="T9" fmla="*/ 39 h 82"/>
                <a:gd name="T10" fmla="*/ 1 w 66"/>
                <a:gd name="T11" fmla="*/ 43 h 82"/>
                <a:gd name="T12" fmla="*/ 2 w 66"/>
                <a:gd name="T13" fmla="*/ 47 h 82"/>
                <a:gd name="T14" fmla="*/ 4 w 66"/>
                <a:gd name="T15" fmla="*/ 52 h 82"/>
                <a:gd name="T16" fmla="*/ 8 w 66"/>
                <a:gd name="T17" fmla="*/ 56 h 82"/>
                <a:gd name="T18" fmla="*/ 11 w 66"/>
                <a:gd name="T19" fmla="*/ 60 h 82"/>
                <a:gd name="T20" fmla="*/ 20 w 66"/>
                <a:gd name="T21" fmla="*/ 68 h 82"/>
                <a:gd name="T22" fmla="*/ 32 w 66"/>
                <a:gd name="T23" fmla="*/ 74 h 82"/>
                <a:gd name="T24" fmla="*/ 48 w 66"/>
                <a:gd name="T25" fmla="*/ 79 h 82"/>
                <a:gd name="T26" fmla="*/ 66 w 66"/>
                <a:gd name="T27" fmla="*/ 82 h 82"/>
                <a:gd name="T28" fmla="*/ 66 w 66"/>
                <a:gd name="T29" fmla="*/ 82 h 82"/>
                <a:gd name="T30" fmla="*/ 61 w 66"/>
                <a:gd name="T31" fmla="*/ 59 h 82"/>
                <a:gd name="T32" fmla="*/ 56 w 66"/>
                <a:gd name="T33" fmla="*/ 38 h 82"/>
                <a:gd name="T34" fmla="*/ 51 w 66"/>
                <a:gd name="T35" fmla="*/ 27 h 82"/>
                <a:gd name="T36" fmla="*/ 47 w 66"/>
                <a:gd name="T37" fmla="*/ 17 h 82"/>
                <a:gd name="T38" fmla="*/ 41 w 66"/>
                <a:gd name="T39" fmla="*/ 8 h 82"/>
                <a:gd name="T40" fmla="*/ 33 w 66"/>
                <a:gd name="T41" fmla="*/ 0 h 82"/>
                <a:gd name="T42" fmla="*/ 33 w 66"/>
                <a:gd name="T43" fmla="*/ 0 h 82"/>
                <a:gd name="T44" fmla="*/ 22 w 66"/>
                <a:gd name="T45" fmla="*/ 5 h 82"/>
                <a:gd name="T46" fmla="*/ 13 w 66"/>
                <a:gd name="T47" fmla="*/ 12 h 82"/>
                <a:gd name="T48" fmla="*/ 7 w 66"/>
                <a:gd name="T49" fmla="*/ 18 h 82"/>
                <a:gd name="T50" fmla="*/ 4 w 66"/>
                <a:gd name="T51" fmla="*/ 21 h 82"/>
                <a:gd name="T52" fmla="*/ 2 w 66"/>
                <a:gd name="T53" fmla="*/ 25 h 82"/>
                <a:gd name="T54" fmla="*/ 2 w 66"/>
                <a:gd name="T55" fmla="*/ 2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82">
                  <a:moveTo>
                    <a:pt x="2" y="25"/>
                  </a:moveTo>
                  <a:lnTo>
                    <a:pt x="2" y="25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2" y="47"/>
                  </a:lnTo>
                  <a:lnTo>
                    <a:pt x="4" y="52"/>
                  </a:lnTo>
                  <a:lnTo>
                    <a:pt x="8" y="56"/>
                  </a:lnTo>
                  <a:lnTo>
                    <a:pt x="11" y="60"/>
                  </a:lnTo>
                  <a:lnTo>
                    <a:pt x="20" y="68"/>
                  </a:lnTo>
                  <a:lnTo>
                    <a:pt x="32" y="74"/>
                  </a:lnTo>
                  <a:lnTo>
                    <a:pt x="48" y="79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1" y="59"/>
                  </a:lnTo>
                  <a:lnTo>
                    <a:pt x="56" y="38"/>
                  </a:lnTo>
                  <a:lnTo>
                    <a:pt x="51" y="27"/>
                  </a:lnTo>
                  <a:lnTo>
                    <a:pt x="47" y="17"/>
                  </a:lnTo>
                  <a:lnTo>
                    <a:pt x="41" y="8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2" y="5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2" y="25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087"/>
            <p:cNvSpPr>
              <a:spLocks/>
            </p:cNvSpPr>
            <p:nvPr/>
          </p:nvSpPr>
          <p:spPr bwMode="auto">
            <a:xfrm flipH="1">
              <a:off x="8864640" y="1480353"/>
              <a:ext cx="143571" cy="93602"/>
            </a:xfrm>
            <a:custGeom>
              <a:avLst/>
              <a:gdLst>
                <a:gd name="T0" fmla="*/ 108 w 138"/>
                <a:gd name="T1" fmla="*/ 23 h 107"/>
                <a:gd name="T2" fmla="*/ 108 w 138"/>
                <a:gd name="T3" fmla="*/ 23 h 107"/>
                <a:gd name="T4" fmla="*/ 123 w 138"/>
                <a:gd name="T5" fmla="*/ 54 h 107"/>
                <a:gd name="T6" fmla="*/ 138 w 138"/>
                <a:gd name="T7" fmla="*/ 83 h 107"/>
                <a:gd name="T8" fmla="*/ 138 w 138"/>
                <a:gd name="T9" fmla="*/ 83 h 107"/>
                <a:gd name="T10" fmla="*/ 133 w 138"/>
                <a:gd name="T11" fmla="*/ 86 h 107"/>
                <a:gd name="T12" fmla="*/ 126 w 138"/>
                <a:gd name="T13" fmla="*/ 89 h 107"/>
                <a:gd name="T14" fmla="*/ 126 w 138"/>
                <a:gd name="T15" fmla="*/ 89 h 107"/>
                <a:gd name="T16" fmla="*/ 100 w 138"/>
                <a:gd name="T17" fmla="*/ 96 h 107"/>
                <a:gd name="T18" fmla="*/ 77 w 138"/>
                <a:gd name="T19" fmla="*/ 102 h 107"/>
                <a:gd name="T20" fmla="*/ 55 w 138"/>
                <a:gd name="T21" fmla="*/ 105 h 107"/>
                <a:gd name="T22" fmla="*/ 35 w 138"/>
                <a:gd name="T23" fmla="*/ 107 h 107"/>
                <a:gd name="T24" fmla="*/ 35 w 138"/>
                <a:gd name="T25" fmla="*/ 107 h 107"/>
                <a:gd name="T26" fmla="*/ 34 w 138"/>
                <a:gd name="T27" fmla="*/ 94 h 107"/>
                <a:gd name="T28" fmla="*/ 33 w 138"/>
                <a:gd name="T29" fmla="*/ 81 h 107"/>
                <a:gd name="T30" fmla="*/ 31 w 138"/>
                <a:gd name="T31" fmla="*/ 68 h 107"/>
                <a:gd name="T32" fmla="*/ 27 w 138"/>
                <a:gd name="T33" fmla="*/ 56 h 107"/>
                <a:gd name="T34" fmla="*/ 23 w 138"/>
                <a:gd name="T35" fmla="*/ 44 h 107"/>
                <a:gd name="T36" fmla="*/ 16 w 138"/>
                <a:gd name="T37" fmla="*/ 32 h 107"/>
                <a:gd name="T38" fmla="*/ 9 w 138"/>
                <a:gd name="T39" fmla="*/ 22 h 107"/>
                <a:gd name="T40" fmla="*/ 0 w 138"/>
                <a:gd name="T41" fmla="*/ 12 h 107"/>
                <a:gd name="T42" fmla="*/ 0 w 138"/>
                <a:gd name="T43" fmla="*/ 12 h 107"/>
                <a:gd name="T44" fmla="*/ 22 w 138"/>
                <a:gd name="T45" fmla="*/ 8 h 107"/>
                <a:gd name="T46" fmla="*/ 42 w 138"/>
                <a:gd name="T47" fmla="*/ 4 h 107"/>
                <a:gd name="T48" fmla="*/ 75 w 138"/>
                <a:gd name="T49" fmla="*/ 0 h 107"/>
                <a:gd name="T50" fmla="*/ 75 w 138"/>
                <a:gd name="T51" fmla="*/ 0 h 107"/>
                <a:gd name="T52" fmla="*/ 108 w 138"/>
                <a:gd name="T53" fmla="*/ 23 h 107"/>
                <a:gd name="T54" fmla="*/ 108 w 138"/>
                <a:gd name="T55" fmla="*/ 2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8" h="107">
                  <a:moveTo>
                    <a:pt x="108" y="23"/>
                  </a:moveTo>
                  <a:lnTo>
                    <a:pt x="108" y="23"/>
                  </a:lnTo>
                  <a:lnTo>
                    <a:pt x="123" y="54"/>
                  </a:lnTo>
                  <a:lnTo>
                    <a:pt x="138" y="83"/>
                  </a:lnTo>
                  <a:lnTo>
                    <a:pt x="138" y="83"/>
                  </a:lnTo>
                  <a:lnTo>
                    <a:pt x="133" y="86"/>
                  </a:lnTo>
                  <a:lnTo>
                    <a:pt x="126" y="89"/>
                  </a:lnTo>
                  <a:lnTo>
                    <a:pt x="126" y="89"/>
                  </a:lnTo>
                  <a:lnTo>
                    <a:pt x="100" y="96"/>
                  </a:lnTo>
                  <a:lnTo>
                    <a:pt x="77" y="102"/>
                  </a:lnTo>
                  <a:lnTo>
                    <a:pt x="55" y="105"/>
                  </a:lnTo>
                  <a:lnTo>
                    <a:pt x="35" y="107"/>
                  </a:lnTo>
                  <a:lnTo>
                    <a:pt x="35" y="107"/>
                  </a:lnTo>
                  <a:lnTo>
                    <a:pt x="34" y="94"/>
                  </a:lnTo>
                  <a:lnTo>
                    <a:pt x="33" y="81"/>
                  </a:lnTo>
                  <a:lnTo>
                    <a:pt x="31" y="68"/>
                  </a:lnTo>
                  <a:lnTo>
                    <a:pt x="27" y="56"/>
                  </a:lnTo>
                  <a:lnTo>
                    <a:pt x="23" y="44"/>
                  </a:lnTo>
                  <a:lnTo>
                    <a:pt x="16" y="32"/>
                  </a:lnTo>
                  <a:lnTo>
                    <a:pt x="9" y="2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2" y="8"/>
                  </a:lnTo>
                  <a:lnTo>
                    <a:pt x="42" y="4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8" y="23"/>
                  </a:lnTo>
                  <a:lnTo>
                    <a:pt x="108" y="23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088"/>
            <p:cNvSpPr>
              <a:spLocks/>
            </p:cNvSpPr>
            <p:nvPr/>
          </p:nvSpPr>
          <p:spPr bwMode="auto">
            <a:xfrm flipH="1">
              <a:off x="8970757" y="1492834"/>
              <a:ext cx="56180" cy="81122"/>
            </a:xfrm>
            <a:custGeom>
              <a:avLst/>
              <a:gdLst>
                <a:gd name="T0" fmla="*/ 21 w 56"/>
                <a:gd name="T1" fmla="*/ 0 h 95"/>
                <a:gd name="T2" fmla="*/ 21 w 56"/>
                <a:gd name="T3" fmla="*/ 0 h 95"/>
                <a:gd name="T4" fmla="*/ 0 w 56"/>
                <a:gd name="T5" fmla="*/ 6 h 95"/>
                <a:gd name="T6" fmla="*/ 0 w 56"/>
                <a:gd name="T7" fmla="*/ 6 h 95"/>
                <a:gd name="T8" fmla="*/ 11 w 56"/>
                <a:gd name="T9" fmla="*/ 15 h 95"/>
                <a:gd name="T10" fmla="*/ 20 w 56"/>
                <a:gd name="T11" fmla="*/ 25 h 95"/>
                <a:gd name="T12" fmla="*/ 28 w 56"/>
                <a:gd name="T13" fmla="*/ 36 h 95"/>
                <a:gd name="T14" fmla="*/ 34 w 56"/>
                <a:gd name="T15" fmla="*/ 46 h 95"/>
                <a:gd name="T16" fmla="*/ 37 w 56"/>
                <a:gd name="T17" fmla="*/ 58 h 95"/>
                <a:gd name="T18" fmla="*/ 41 w 56"/>
                <a:gd name="T19" fmla="*/ 70 h 95"/>
                <a:gd name="T20" fmla="*/ 42 w 56"/>
                <a:gd name="T21" fmla="*/ 82 h 95"/>
                <a:gd name="T22" fmla="*/ 43 w 56"/>
                <a:gd name="T23" fmla="*/ 95 h 95"/>
                <a:gd name="T24" fmla="*/ 43 w 56"/>
                <a:gd name="T25" fmla="*/ 95 h 95"/>
                <a:gd name="T26" fmla="*/ 56 w 56"/>
                <a:gd name="T27" fmla="*/ 95 h 95"/>
                <a:gd name="T28" fmla="*/ 56 w 56"/>
                <a:gd name="T29" fmla="*/ 95 h 95"/>
                <a:gd name="T30" fmla="*/ 55 w 56"/>
                <a:gd name="T31" fmla="*/ 82 h 95"/>
                <a:gd name="T32" fmla="*/ 54 w 56"/>
                <a:gd name="T33" fmla="*/ 69 h 95"/>
                <a:gd name="T34" fmla="*/ 52 w 56"/>
                <a:gd name="T35" fmla="*/ 56 h 95"/>
                <a:gd name="T36" fmla="*/ 48 w 56"/>
                <a:gd name="T37" fmla="*/ 44 h 95"/>
                <a:gd name="T38" fmla="*/ 44 w 56"/>
                <a:gd name="T39" fmla="*/ 32 h 95"/>
                <a:gd name="T40" fmla="*/ 37 w 56"/>
                <a:gd name="T41" fmla="*/ 20 h 95"/>
                <a:gd name="T42" fmla="*/ 30 w 56"/>
                <a:gd name="T43" fmla="*/ 10 h 95"/>
                <a:gd name="T44" fmla="*/ 21 w 56"/>
                <a:gd name="T45" fmla="*/ 0 h 95"/>
                <a:gd name="T46" fmla="*/ 21 w 56"/>
                <a:gd name="T4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95">
                  <a:moveTo>
                    <a:pt x="21" y="0"/>
                  </a:moveTo>
                  <a:lnTo>
                    <a:pt x="21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1" y="15"/>
                  </a:lnTo>
                  <a:lnTo>
                    <a:pt x="20" y="25"/>
                  </a:lnTo>
                  <a:lnTo>
                    <a:pt x="28" y="36"/>
                  </a:lnTo>
                  <a:lnTo>
                    <a:pt x="34" y="46"/>
                  </a:lnTo>
                  <a:lnTo>
                    <a:pt x="37" y="58"/>
                  </a:lnTo>
                  <a:lnTo>
                    <a:pt x="41" y="70"/>
                  </a:lnTo>
                  <a:lnTo>
                    <a:pt x="42" y="82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5" y="82"/>
                  </a:lnTo>
                  <a:lnTo>
                    <a:pt x="54" y="69"/>
                  </a:lnTo>
                  <a:lnTo>
                    <a:pt x="52" y="56"/>
                  </a:lnTo>
                  <a:lnTo>
                    <a:pt x="48" y="44"/>
                  </a:lnTo>
                  <a:lnTo>
                    <a:pt x="44" y="32"/>
                  </a:lnTo>
                  <a:lnTo>
                    <a:pt x="37" y="20"/>
                  </a:lnTo>
                  <a:lnTo>
                    <a:pt x="30" y="1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D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089"/>
            <p:cNvSpPr>
              <a:spLocks/>
            </p:cNvSpPr>
            <p:nvPr/>
          </p:nvSpPr>
          <p:spPr bwMode="auto">
            <a:xfrm flipH="1">
              <a:off x="8983242" y="1492834"/>
              <a:ext cx="62422" cy="81122"/>
            </a:xfrm>
            <a:custGeom>
              <a:avLst/>
              <a:gdLst>
                <a:gd name="T0" fmla="*/ 16 w 59"/>
                <a:gd name="T1" fmla="*/ 0 h 89"/>
                <a:gd name="T2" fmla="*/ 16 w 59"/>
                <a:gd name="T3" fmla="*/ 0 h 89"/>
                <a:gd name="T4" fmla="*/ 0 w 59"/>
                <a:gd name="T5" fmla="*/ 6 h 89"/>
                <a:gd name="T6" fmla="*/ 0 w 59"/>
                <a:gd name="T7" fmla="*/ 6 h 89"/>
                <a:gd name="T8" fmla="*/ 8 w 59"/>
                <a:gd name="T9" fmla="*/ 14 h 89"/>
                <a:gd name="T10" fmla="*/ 14 w 59"/>
                <a:gd name="T11" fmla="*/ 23 h 89"/>
                <a:gd name="T12" fmla="*/ 18 w 59"/>
                <a:gd name="T13" fmla="*/ 33 h 89"/>
                <a:gd name="T14" fmla="*/ 23 w 59"/>
                <a:gd name="T15" fmla="*/ 44 h 89"/>
                <a:gd name="T16" fmla="*/ 28 w 59"/>
                <a:gd name="T17" fmla="*/ 65 h 89"/>
                <a:gd name="T18" fmla="*/ 33 w 59"/>
                <a:gd name="T19" fmla="*/ 88 h 89"/>
                <a:gd name="T20" fmla="*/ 33 w 59"/>
                <a:gd name="T21" fmla="*/ 88 h 89"/>
                <a:gd name="T22" fmla="*/ 45 w 59"/>
                <a:gd name="T23" fmla="*/ 89 h 89"/>
                <a:gd name="T24" fmla="*/ 59 w 59"/>
                <a:gd name="T25" fmla="*/ 89 h 89"/>
                <a:gd name="T26" fmla="*/ 59 w 59"/>
                <a:gd name="T27" fmla="*/ 89 h 89"/>
                <a:gd name="T28" fmla="*/ 58 w 59"/>
                <a:gd name="T29" fmla="*/ 76 h 89"/>
                <a:gd name="T30" fmla="*/ 57 w 59"/>
                <a:gd name="T31" fmla="*/ 64 h 89"/>
                <a:gd name="T32" fmla="*/ 53 w 59"/>
                <a:gd name="T33" fmla="*/ 52 h 89"/>
                <a:gd name="T34" fmla="*/ 50 w 59"/>
                <a:gd name="T35" fmla="*/ 40 h 89"/>
                <a:gd name="T36" fmla="*/ 44 w 59"/>
                <a:gd name="T37" fmla="*/ 30 h 89"/>
                <a:gd name="T38" fmla="*/ 36 w 59"/>
                <a:gd name="T39" fmla="*/ 19 h 89"/>
                <a:gd name="T40" fmla="*/ 27 w 59"/>
                <a:gd name="T41" fmla="*/ 9 h 89"/>
                <a:gd name="T42" fmla="*/ 16 w 59"/>
                <a:gd name="T43" fmla="*/ 0 h 89"/>
                <a:gd name="T44" fmla="*/ 16 w 59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89">
                  <a:moveTo>
                    <a:pt x="16" y="0"/>
                  </a:moveTo>
                  <a:lnTo>
                    <a:pt x="1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18" y="33"/>
                  </a:lnTo>
                  <a:lnTo>
                    <a:pt x="23" y="44"/>
                  </a:lnTo>
                  <a:lnTo>
                    <a:pt x="28" y="65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45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8" y="76"/>
                  </a:lnTo>
                  <a:lnTo>
                    <a:pt x="57" y="64"/>
                  </a:lnTo>
                  <a:lnTo>
                    <a:pt x="53" y="52"/>
                  </a:lnTo>
                  <a:lnTo>
                    <a:pt x="50" y="40"/>
                  </a:lnTo>
                  <a:lnTo>
                    <a:pt x="44" y="30"/>
                  </a:lnTo>
                  <a:lnTo>
                    <a:pt x="36" y="19"/>
                  </a:lnTo>
                  <a:lnTo>
                    <a:pt x="27" y="9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090"/>
            <p:cNvSpPr>
              <a:spLocks/>
            </p:cNvSpPr>
            <p:nvPr/>
          </p:nvSpPr>
          <p:spPr bwMode="auto">
            <a:xfrm flipH="1">
              <a:off x="9026937" y="1511554"/>
              <a:ext cx="137328" cy="68642"/>
            </a:xfrm>
            <a:custGeom>
              <a:avLst/>
              <a:gdLst>
                <a:gd name="T0" fmla="*/ 133 w 134"/>
                <a:gd name="T1" fmla="*/ 56 h 78"/>
                <a:gd name="T2" fmla="*/ 133 w 134"/>
                <a:gd name="T3" fmla="*/ 56 h 78"/>
                <a:gd name="T4" fmla="*/ 134 w 134"/>
                <a:gd name="T5" fmla="*/ 47 h 78"/>
                <a:gd name="T6" fmla="*/ 133 w 134"/>
                <a:gd name="T7" fmla="*/ 39 h 78"/>
                <a:gd name="T8" fmla="*/ 130 w 134"/>
                <a:gd name="T9" fmla="*/ 29 h 78"/>
                <a:gd name="T10" fmla="*/ 127 w 134"/>
                <a:gd name="T11" fmla="*/ 25 h 78"/>
                <a:gd name="T12" fmla="*/ 123 w 134"/>
                <a:gd name="T13" fmla="*/ 19 h 78"/>
                <a:gd name="T14" fmla="*/ 119 w 134"/>
                <a:gd name="T15" fmla="*/ 15 h 78"/>
                <a:gd name="T16" fmla="*/ 113 w 134"/>
                <a:gd name="T17" fmla="*/ 11 h 78"/>
                <a:gd name="T18" fmla="*/ 106 w 134"/>
                <a:gd name="T19" fmla="*/ 6 h 78"/>
                <a:gd name="T20" fmla="*/ 99 w 134"/>
                <a:gd name="T21" fmla="*/ 3 h 78"/>
                <a:gd name="T22" fmla="*/ 88 w 134"/>
                <a:gd name="T23" fmla="*/ 1 h 78"/>
                <a:gd name="T24" fmla="*/ 77 w 134"/>
                <a:gd name="T25" fmla="*/ 0 h 78"/>
                <a:gd name="T26" fmla="*/ 77 w 134"/>
                <a:gd name="T27" fmla="*/ 0 h 78"/>
                <a:gd name="T28" fmla="*/ 66 w 134"/>
                <a:gd name="T29" fmla="*/ 0 h 78"/>
                <a:gd name="T30" fmla="*/ 55 w 134"/>
                <a:gd name="T31" fmla="*/ 1 h 78"/>
                <a:gd name="T32" fmla="*/ 45 w 134"/>
                <a:gd name="T33" fmla="*/ 3 h 78"/>
                <a:gd name="T34" fmla="*/ 36 w 134"/>
                <a:gd name="T35" fmla="*/ 6 h 78"/>
                <a:gd name="T36" fmla="*/ 28 w 134"/>
                <a:gd name="T37" fmla="*/ 10 h 78"/>
                <a:gd name="T38" fmla="*/ 21 w 134"/>
                <a:gd name="T39" fmla="*/ 14 h 78"/>
                <a:gd name="T40" fmla="*/ 14 w 134"/>
                <a:gd name="T41" fmla="*/ 18 h 78"/>
                <a:gd name="T42" fmla="*/ 10 w 134"/>
                <a:gd name="T43" fmla="*/ 24 h 78"/>
                <a:gd name="T44" fmla="*/ 5 w 134"/>
                <a:gd name="T45" fmla="*/ 29 h 78"/>
                <a:gd name="T46" fmla="*/ 2 w 134"/>
                <a:gd name="T47" fmla="*/ 34 h 78"/>
                <a:gd name="T48" fmla="*/ 1 w 134"/>
                <a:gd name="T49" fmla="*/ 40 h 78"/>
                <a:gd name="T50" fmla="*/ 0 w 134"/>
                <a:gd name="T51" fmla="*/ 45 h 78"/>
                <a:gd name="T52" fmla="*/ 0 w 134"/>
                <a:gd name="T53" fmla="*/ 51 h 78"/>
                <a:gd name="T54" fmla="*/ 1 w 134"/>
                <a:gd name="T55" fmla="*/ 55 h 78"/>
                <a:gd name="T56" fmla="*/ 3 w 134"/>
                <a:gd name="T57" fmla="*/ 60 h 78"/>
                <a:gd name="T58" fmla="*/ 8 w 134"/>
                <a:gd name="T59" fmla="*/ 64 h 78"/>
                <a:gd name="T60" fmla="*/ 8 w 134"/>
                <a:gd name="T61" fmla="*/ 64 h 78"/>
                <a:gd name="T62" fmla="*/ 12 w 134"/>
                <a:gd name="T63" fmla="*/ 68 h 78"/>
                <a:gd name="T64" fmla="*/ 18 w 134"/>
                <a:gd name="T65" fmla="*/ 70 h 78"/>
                <a:gd name="T66" fmla="*/ 26 w 134"/>
                <a:gd name="T67" fmla="*/ 73 h 78"/>
                <a:gd name="T68" fmla="*/ 33 w 134"/>
                <a:gd name="T69" fmla="*/ 75 h 78"/>
                <a:gd name="T70" fmla="*/ 50 w 134"/>
                <a:gd name="T71" fmla="*/ 78 h 78"/>
                <a:gd name="T72" fmla="*/ 69 w 134"/>
                <a:gd name="T73" fmla="*/ 78 h 78"/>
                <a:gd name="T74" fmla="*/ 88 w 134"/>
                <a:gd name="T75" fmla="*/ 76 h 78"/>
                <a:gd name="T76" fmla="*/ 99 w 134"/>
                <a:gd name="T77" fmla="*/ 74 h 78"/>
                <a:gd name="T78" fmla="*/ 106 w 134"/>
                <a:gd name="T79" fmla="*/ 72 h 78"/>
                <a:gd name="T80" fmla="*/ 115 w 134"/>
                <a:gd name="T81" fmla="*/ 69 h 78"/>
                <a:gd name="T82" fmla="*/ 122 w 134"/>
                <a:gd name="T83" fmla="*/ 65 h 78"/>
                <a:gd name="T84" fmla="*/ 129 w 134"/>
                <a:gd name="T85" fmla="*/ 60 h 78"/>
                <a:gd name="T86" fmla="*/ 133 w 134"/>
                <a:gd name="T87" fmla="*/ 56 h 78"/>
                <a:gd name="T88" fmla="*/ 133 w 134"/>
                <a:gd name="T8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4" h="78">
                  <a:moveTo>
                    <a:pt x="133" y="56"/>
                  </a:moveTo>
                  <a:lnTo>
                    <a:pt x="133" y="56"/>
                  </a:lnTo>
                  <a:lnTo>
                    <a:pt x="134" y="47"/>
                  </a:lnTo>
                  <a:lnTo>
                    <a:pt x="133" y="39"/>
                  </a:lnTo>
                  <a:lnTo>
                    <a:pt x="130" y="29"/>
                  </a:lnTo>
                  <a:lnTo>
                    <a:pt x="127" y="25"/>
                  </a:lnTo>
                  <a:lnTo>
                    <a:pt x="123" y="19"/>
                  </a:lnTo>
                  <a:lnTo>
                    <a:pt x="119" y="15"/>
                  </a:lnTo>
                  <a:lnTo>
                    <a:pt x="113" y="11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88" y="1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55" y="1"/>
                  </a:lnTo>
                  <a:lnTo>
                    <a:pt x="45" y="3"/>
                  </a:lnTo>
                  <a:lnTo>
                    <a:pt x="36" y="6"/>
                  </a:lnTo>
                  <a:lnTo>
                    <a:pt x="28" y="10"/>
                  </a:lnTo>
                  <a:lnTo>
                    <a:pt x="21" y="14"/>
                  </a:lnTo>
                  <a:lnTo>
                    <a:pt x="14" y="18"/>
                  </a:lnTo>
                  <a:lnTo>
                    <a:pt x="10" y="24"/>
                  </a:lnTo>
                  <a:lnTo>
                    <a:pt x="5" y="29"/>
                  </a:lnTo>
                  <a:lnTo>
                    <a:pt x="2" y="34"/>
                  </a:lnTo>
                  <a:lnTo>
                    <a:pt x="1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3" y="6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2" y="68"/>
                  </a:lnTo>
                  <a:lnTo>
                    <a:pt x="18" y="70"/>
                  </a:lnTo>
                  <a:lnTo>
                    <a:pt x="26" y="73"/>
                  </a:lnTo>
                  <a:lnTo>
                    <a:pt x="33" y="75"/>
                  </a:lnTo>
                  <a:lnTo>
                    <a:pt x="50" y="78"/>
                  </a:lnTo>
                  <a:lnTo>
                    <a:pt x="69" y="78"/>
                  </a:lnTo>
                  <a:lnTo>
                    <a:pt x="88" y="76"/>
                  </a:lnTo>
                  <a:lnTo>
                    <a:pt x="99" y="74"/>
                  </a:lnTo>
                  <a:lnTo>
                    <a:pt x="106" y="72"/>
                  </a:lnTo>
                  <a:lnTo>
                    <a:pt x="115" y="69"/>
                  </a:lnTo>
                  <a:lnTo>
                    <a:pt x="122" y="65"/>
                  </a:lnTo>
                  <a:lnTo>
                    <a:pt x="129" y="60"/>
                  </a:lnTo>
                  <a:lnTo>
                    <a:pt x="133" y="56"/>
                  </a:lnTo>
                  <a:lnTo>
                    <a:pt x="133" y="56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091"/>
            <p:cNvSpPr>
              <a:spLocks/>
            </p:cNvSpPr>
            <p:nvPr/>
          </p:nvSpPr>
          <p:spPr bwMode="auto">
            <a:xfrm flipH="1">
              <a:off x="9463891" y="1355550"/>
              <a:ext cx="68664" cy="68642"/>
            </a:xfrm>
            <a:custGeom>
              <a:avLst/>
              <a:gdLst>
                <a:gd name="T0" fmla="*/ 3 w 67"/>
                <a:gd name="T1" fmla="*/ 24 h 82"/>
                <a:gd name="T2" fmla="*/ 3 w 67"/>
                <a:gd name="T3" fmla="*/ 24 h 82"/>
                <a:gd name="T4" fmla="*/ 2 w 67"/>
                <a:gd name="T5" fmla="*/ 29 h 82"/>
                <a:gd name="T6" fmla="*/ 0 w 67"/>
                <a:gd name="T7" fmla="*/ 34 h 82"/>
                <a:gd name="T8" fmla="*/ 0 w 67"/>
                <a:gd name="T9" fmla="*/ 38 h 82"/>
                <a:gd name="T10" fmla="*/ 2 w 67"/>
                <a:gd name="T11" fmla="*/ 43 h 82"/>
                <a:gd name="T12" fmla="*/ 3 w 67"/>
                <a:gd name="T13" fmla="*/ 47 h 82"/>
                <a:gd name="T14" fmla="*/ 5 w 67"/>
                <a:gd name="T15" fmla="*/ 51 h 82"/>
                <a:gd name="T16" fmla="*/ 8 w 67"/>
                <a:gd name="T17" fmla="*/ 56 h 82"/>
                <a:gd name="T18" fmla="*/ 12 w 67"/>
                <a:gd name="T19" fmla="*/ 60 h 82"/>
                <a:gd name="T20" fmla="*/ 21 w 67"/>
                <a:gd name="T21" fmla="*/ 68 h 82"/>
                <a:gd name="T22" fmla="*/ 33 w 67"/>
                <a:gd name="T23" fmla="*/ 73 h 82"/>
                <a:gd name="T24" fmla="*/ 49 w 67"/>
                <a:gd name="T25" fmla="*/ 78 h 82"/>
                <a:gd name="T26" fmla="*/ 67 w 67"/>
                <a:gd name="T27" fmla="*/ 82 h 82"/>
                <a:gd name="T28" fmla="*/ 67 w 67"/>
                <a:gd name="T29" fmla="*/ 82 h 82"/>
                <a:gd name="T30" fmla="*/ 61 w 67"/>
                <a:gd name="T31" fmla="*/ 58 h 82"/>
                <a:gd name="T32" fmla="*/ 55 w 67"/>
                <a:gd name="T33" fmla="*/ 36 h 82"/>
                <a:gd name="T34" fmla="*/ 52 w 67"/>
                <a:gd name="T35" fmla="*/ 27 h 82"/>
                <a:gd name="T36" fmla="*/ 48 w 67"/>
                <a:gd name="T37" fmla="*/ 17 h 82"/>
                <a:gd name="T38" fmla="*/ 41 w 67"/>
                <a:gd name="T39" fmla="*/ 8 h 82"/>
                <a:gd name="T40" fmla="*/ 34 w 67"/>
                <a:gd name="T41" fmla="*/ 0 h 82"/>
                <a:gd name="T42" fmla="*/ 34 w 67"/>
                <a:gd name="T43" fmla="*/ 0 h 82"/>
                <a:gd name="T44" fmla="*/ 23 w 67"/>
                <a:gd name="T45" fmla="*/ 5 h 82"/>
                <a:gd name="T46" fmla="*/ 14 w 67"/>
                <a:gd name="T47" fmla="*/ 10 h 82"/>
                <a:gd name="T48" fmla="*/ 7 w 67"/>
                <a:gd name="T49" fmla="*/ 17 h 82"/>
                <a:gd name="T50" fmla="*/ 4 w 67"/>
                <a:gd name="T51" fmla="*/ 21 h 82"/>
                <a:gd name="T52" fmla="*/ 3 w 67"/>
                <a:gd name="T53" fmla="*/ 24 h 82"/>
                <a:gd name="T54" fmla="*/ 3 w 67"/>
                <a:gd name="T55" fmla="*/ 2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82">
                  <a:moveTo>
                    <a:pt x="3" y="24"/>
                  </a:moveTo>
                  <a:lnTo>
                    <a:pt x="3" y="24"/>
                  </a:lnTo>
                  <a:lnTo>
                    <a:pt x="2" y="29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3" y="47"/>
                  </a:lnTo>
                  <a:lnTo>
                    <a:pt x="5" y="51"/>
                  </a:lnTo>
                  <a:lnTo>
                    <a:pt x="8" y="56"/>
                  </a:lnTo>
                  <a:lnTo>
                    <a:pt x="12" y="60"/>
                  </a:lnTo>
                  <a:lnTo>
                    <a:pt x="21" y="68"/>
                  </a:lnTo>
                  <a:lnTo>
                    <a:pt x="33" y="73"/>
                  </a:lnTo>
                  <a:lnTo>
                    <a:pt x="49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1" y="58"/>
                  </a:lnTo>
                  <a:lnTo>
                    <a:pt x="55" y="36"/>
                  </a:lnTo>
                  <a:lnTo>
                    <a:pt x="52" y="27"/>
                  </a:lnTo>
                  <a:lnTo>
                    <a:pt x="48" y="17"/>
                  </a:lnTo>
                  <a:lnTo>
                    <a:pt x="41" y="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4" y="21"/>
                  </a:lnTo>
                  <a:lnTo>
                    <a:pt x="3" y="24"/>
                  </a:lnTo>
                  <a:lnTo>
                    <a:pt x="3" y="24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092"/>
            <p:cNvSpPr>
              <a:spLocks/>
            </p:cNvSpPr>
            <p:nvPr/>
          </p:nvSpPr>
          <p:spPr bwMode="auto">
            <a:xfrm flipH="1">
              <a:off x="9257899" y="1130904"/>
              <a:ext cx="199751" cy="293288"/>
            </a:xfrm>
            <a:custGeom>
              <a:avLst/>
              <a:gdLst>
                <a:gd name="T0" fmla="*/ 187 w 192"/>
                <a:gd name="T1" fmla="*/ 67 h 330"/>
                <a:gd name="T2" fmla="*/ 182 w 192"/>
                <a:gd name="T3" fmla="*/ 43 h 330"/>
                <a:gd name="T4" fmla="*/ 172 w 192"/>
                <a:gd name="T5" fmla="*/ 23 h 330"/>
                <a:gd name="T6" fmla="*/ 162 w 192"/>
                <a:gd name="T7" fmla="*/ 11 h 330"/>
                <a:gd name="T8" fmla="*/ 148 w 192"/>
                <a:gd name="T9" fmla="*/ 2 h 330"/>
                <a:gd name="T10" fmla="*/ 130 w 192"/>
                <a:gd name="T11" fmla="*/ 0 h 330"/>
                <a:gd name="T12" fmla="*/ 120 w 192"/>
                <a:gd name="T13" fmla="*/ 1 h 330"/>
                <a:gd name="T14" fmla="*/ 108 w 192"/>
                <a:gd name="T15" fmla="*/ 8 h 330"/>
                <a:gd name="T16" fmla="*/ 98 w 192"/>
                <a:gd name="T17" fmla="*/ 20 h 330"/>
                <a:gd name="T18" fmla="*/ 91 w 192"/>
                <a:gd name="T19" fmla="*/ 37 h 330"/>
                <a:gd name="T20" fmla="*/ 86 w 192"/>
                <a:gd name="T21" fmla="*/ 57 h 330"/>
                <a:gd name="T22" fmla="*/ 82 w 192"/>
                <a:gd name="T23" fmla="*/ 105 h 330"/>
                <a:gd name="T24" fmla="*/ 82 w 192"/>
                <a:gd name="T25" fmla="*/ 154 h 330"/>
                <a:gd name="T26" fmla="*/ 83 w 192"/>
                <a:gd name="T27" fmla="*/ 181 h 330"/>
                <a:gd name="T28" fmla="*/ 86 w 192"/>
                <a:gd name="T29" fmla="*/ 223 h 330"/>
                <a:gd name="T30" fmla="*/ 60 w 192"/>
                <a:gd name="T31" fmla="*/ 226 h 330"/>
                <a:gd name="T32" fmla="*/ 0 w 192"/>
                <a:gd name="T33" fmla="*/ 236 h 330"/>
                <a:gd name="T34" fmla="*/ 8 w 192"/>
                <a:gd name="T35" fmla="*/ 245 h 330"/>
                <a:gd name="T36" fmla="*/ 21 w 192"/>
                <a:gd name="T37" fmla="*/ 267 h 330"/>
                <a:gd name="T38" fmla="*/ 30 w 192"/>
                <a:gd name="T39" fmla="*/ 292 h 330"/>
                <a:gd name="T40" fmla="*/ 34 w 192"/>
                <a:gd name="T41" fmla="*/ 317 h 330"/>
                <a:gd name="T42" fmla="*/ 34 w 192"/>
                <a:gd name="T43" fmla="*/ 330 h 330"/>
                <a:gd name="T44" fmla="*/ 76 w 192"/>
                <a:gd name="T45" fmla="*/ 324 h 330"/>
                <a:gd name="T46" fmla="*/ 125 w 192"/>
                <a:gd name="T47" fmla="*/ 312 h 330"/>
                <a:gd name="T48" fmla="*/ 135 w 192"/>
                <a:gd name="T49" fmla="*/ 308 h 330"/>
                <a:gd name="T50" fmla="*/ 152 w 192"/>
                <a:gd name="T51" fmla="*/ 297 h 330"/>
                <a:gd name="T52" fmla="*/ 164 w 192"/>
                <a:gd name="T53" fmla="*/ 281 h 330"/>
                <a:gd name="T54" fmla="*/ 174 w 192"/>
                <a:gd name="T55" fmla="*/ 263 h 330"/>
                <a:gd name="T56" fmla="*/ 182 w 192"/>
                <a:gd name="T57" fmla="*/ 241 h 330"/>
                <a:gd name="T58" fmla="*/ 189 w 192"/>
                <a:gd name="T59" fmla="*/ 205 h 330"/>
                <a:gd name="T60" fmla="*/ 192 w 192"/>
                <a:gd name="T61" fmla="*/ 157 h 330"/>
                <a:gd name="T62" fmla="*/ 192 w 192"/>
                <a:gd name="T63" fmla="*/ 122 h 330"/>
                <a:gd name="T64" fmla="*/ 187 w 192"/>
                <a:gd name="T65" fmla="*/ 6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" h="330">
                  <a:moveTo>
                    <a:pt x="187" y="67"/>
                  </a:moveTo>
                  <a:lnTo>
                    <a:pt x="187" y="67"/>
                  </a:lnTo>
                  <a:lnTo>
                    <a:pt x="185" y="55"/>
                  </a:lnTo>
                  <a:lnTo>
                    <a:pt x="182" y="43"/>
                  </a:lnTo>
                  <a:lnTo>
                    <a:pt x="176" y="29"/>
                  </a:lnTo>
                  <a:lnTo>
                    <a:pt x="172" y="23"/>
                  </a:lnTo>
                  <a:lnTo>
                    <a:pt x="167" y="16"/>
                  </a:lnTo>
                  <a:lnTo>
                    <a:pt x="162" y="11"/>
                  </a:lnTo>
                  <a:lnTo>
                    <a:pt x="156" y="7"/>
                  </a:lnTo>
                  <a:lnTo>
                    <a:pt x="148" y="2"/>
                  </a:lnTo>
                  <a:lnTo>
                    <a:pt x="140" y="0"/>
                  </a:lnTo>
                  <a:lnTo>
                    <a:pt x="130" y="0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13" y="3"/>
                  </a:lnTo>
                  <a:lnTo>
                    <a:pt x="108" y="8"/>
                  </a:lnTo>
                  <a:lnTo>
                    <a:pt x="102" y="13"/>
                  </a:lnTo>
                  <a:lnTo>
                    <a:pt x="98" y="20"/>
                  </a:lnTo>
                  <a:lnTo>
                    <a:pt x="94" y="28"/>
                  </a:lnTo>
                  <a:lnTo>
                    <a:pt x="91" y="37"/>
                  </a:lnTo>
                  <a:lnTo>
                    <a:pt x="89" y="47"/>
                  </a:lnTo>
                  <a:lnTo>
                    <a:pt x="86" y="57"/>
                  </a:lnTo>
                  <a:lnTo>
                    <a:pt x="83" y="81"/>
                  </a:lnTo>
                  <a:lnTo>
                    <a:pt x="82" y="105"/>
                  </a:lnTo>
                  <a:lnTo>
                    <a:pt x="81" y="130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83" y="181"/>
                  </a:lnTo>
                  <a:lnTo>
                    <a:pt x="85" y="202"/>
                  </a:lnTo>
                  <a:lnTo>
                    <a:pt x="86" y="223"/>
                  </a:lnTo>
                  <a:lnTo>
                    <a:pt x="86" y="223"/>
                  </a:lnTo>
                  <a:lnTo>
                    <a:pt x="60" y="226"/>
                  </a:lnTo>
                  <a:lnTo>
                    <a:pt x="32" y="229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8" y="245"/>
                  </a:lnTo>
                  <a:lnTo>
                    <a:pt x="16" y="256"/>
                  </a:lnTo>
                  <a:lnTo>
                    <a:pt x="21" y="267"/>
                  </a:lnTo>
                  <a:lnTo>
                    <a:pt x="26" y="279"/>
                  </a:lnTo>
                  <a:lnTo>
                    <a:pt x="30" y="292"/>
                  </a:lnTo>
                  <a:lnTo>
                    <a:pt x="33" y="304"/>
                  </a:lnTo>
                  <a:lnTo>
                    <a:pt x="34" y="317"/>
                  </a:lnTo>
                  <a:lnTo>
                    <a:pt x="34" y="330"/>
                  </a:lnTo>
                  <a:lnTo>
                    <a:pt x="34" y="330"/>
                  </a:lnTo>
                  <a:lnTo>
                    <a:pt x="54" y="327"/>
                  </a:lnTo>
                  <a:lnTo>
                    <a:pt x="76" y="324"/>
                  </a:lnTo>
                  <a:lnTo>
                    <a:pt x="100" y="319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35" y="308"/>
                  </a:lnTo>
                  <a:lnTo>
                    <a:pt x="144" y="304"/>
                  </a:lnTo>
                  <a:lnTo>
                    <a:pt x="152" y="297"/>
                  </a:lnTo>
                  <a:lnTo>
                    <a:pt x="158" y="290"/>
                  </a:lnTo>
                  <a:lnTo>
                    <a:pt x="164" y="281"/>
                  </a:lnTo>
                  <a:lnTo>
                    <a:pt x="169" y="272"/>
                  </a:lnTo>
                  <a:lnTo>
                    <a:pt x="174" y="263"/>
                  </a:lnTo>
                  <a:lnTo>
                    <a:pt x="178" y="252"/>
                  </a:lnTo>
                  <a:lnTo>
                    <a:pt x="182" y="241"/>
                  </a:lnTo>
                  <a:lnTo>
                    <a:pt x="185" y="229"/>
                  </a:lnTo>
                  <a:lnTo>
                    <a:pt x="189" y="205"/>
                  </a:lnTo>
                  <a:lnTo>
                    <a:pt x="192" y="181"/>
                  </a:lnTo>
                  <a:lnTo>
                    <a:pt x="192" y="157"/>
                  </a:lnTo>
                  <a:lnTo>
                    <a:pt x="192" y="157"/>
                  </a:lnTo>
                  <a:lnTo>
                    <a:pt x="192" y="122"/>
                  </a:lnTo>
                  <a:lnTo>
                    <a:pt x="190" y="94"/>
                  </a:lnTo>
                  <a:lnTo>
                    <a:pt x="187" y="67"/>
                  </a:lnTo>
                  <a:lnTo>
                    <a:pt x="187" y="67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093"/>
            <p:cNvSpPr>
              <a:spLocks/>
            </p:cNvSpPr>
            <p:nvPr/>
          </p:nvSpPr>
          <p:spPr bwMode="auto">
            <a:xfrm flipH="1">
              <a:off x="9426438" y="1343070"/>
              <a:ext cx="56180" cy="87362"/>
            </a:xfrm>
            <a:custGeom>
              <a:avLst/>
              <a:gdLst>
                <a:gd name="T0" fmla="*/ 21 w 55"/>
                <a:gd name="T1" fmla="*/ 0 h 95"/>
                <a:gd name="T2" fmla="*/ 21 w 55"/>
                <a:gd name="T3" fmla="*/ 0 h 95"/>
                <a:gd name="T4" fmla="*/ 0 w 55"/>
                <a:gd name="T5" fmla="*/ 6 h 95"/>
                <a:gd name="T6" fmla="*/ 0 w 55"/>
                <a:gd name="T7" fmla="*/ 6 h 95"/>
                <a:gd name="T8" fmla="*/ 11 w 55"/>
                <a:gd name="T9" fmla="*/ 15 h 95"/>
                <a:gd name="T10" fmla="*/ 20 w 55"/>
                <a:gd name="T11" fmla="*/ 24 h 95"/>
                <a:gd name="T12" fmla="*/ 27 w 55"/>
                <a:gd name="T13" fmla="*/ 34 h 95"/>
                <a:gd name="T14" fmla="*/ 32 w 55"/>
                <a:gd name="T15" fmla="*/ 46 h 95"/>
                <a:gd name="T16" fmla="*/ 37 w 55"/>
                <a:gd name="T17" fmla="*/ 57 h 95"/>
                <a:gd name="T18" fmla="*/ 39 w 55"/>
                <a:gd name="T19" fmla="*/ 69 h 95"/>
                <a:gd name="T20" fmla="*/ 41 w 55"/>
                <a:gd name="T21" fmla="*/ 82 h 95"/>
                <a:gd name="T22" fmla="*/ 41 w 55"/>
                <a:gd name="T23" fmla="*/ 95 h 95"/>
                <a:gd name="T24" fmla="*/ 41 w 55"/>
                <a:gd name="T25" fmla="*/ 95 h 95"/>
                <a:gd name="T26" fmla="*/ 55 w 55"/>
                <a:gd name="T27" fmla="*/ 94 h 95"/>
                <a:gd name="T28" fmla="*/ 55 w 55"/>
                <a:gd name="T29" fmla="*/ 94 h 95"/>
                <a:gd name="T30" fmla="*/ 55 w 55"/>
                <a:gd name="T31" fmla="*/ 81 h 95"/>
                <a:gd name="T32" fmla="*/ 54 w 55"/>
                <a:gd name="T33" fmla="*/ 68 h 95"/>
                <a:gd name="T34" fmla="*/ 51 w 55"/>
                <a:gd name="T35" fmla="*/ 56 h 95"/>
                <a:gd name="T36" fmla="*/ 47 w 55"/>
                <a:gd name="T37" fmla="*/ 43 h 95"/>
                <a:gd name="T38" fmla="*/ 42 w 55"/>
                <a:gd name="T39" fmla="*/ 31 h 95"/>
                <a:gd name="T40" fmla="*/ 37 w 55"/>
                <a:gd name="T41" fmla="*/ 20 h 95"/>
                <a:gd name="T42" fmla="*/ 29 w 55"/>
                <a:gd name="T43" fmla="*/ 9 h 95"/>
                <a:gd name="T44" fmla="*/ 21 w 55"/>
                <a:gd name="T45" fmla="*/ 0 h 95"/>
                <a:gd name="T46" fmla="*/ 21 w 55"/>
                <a:gd name="T4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95">
                  <a:moveTo>
                    <a:pt x="21" y="0"/>
                  </a:moveTo>
                  <a:lnTo>
                    <a:pt x="21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1" y="15"/>
                  </a:lnTo>
                  <a:lnTo>
                    <a:pt x="20" y="24"/>
                  </a:lnTo>
                  <a:lnTo>
                    <a:pt x="27" y="34"/>
                  </a:lnTo>
                  <a:lnTo>
                    <a:pt x="32" y="46"/>
                  </a:lnTo>
                  <a:lnTo>
                    <a:pt x="37" y="57"/>
                  </a:lnTo>
                  <a:lnTo>
                    <a:pt x="39" y="69"/>
                  </a:lnTo>
                  <a:lnTo>
                    <a:pt x="41" y="82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5" y="81"/>
                  </a:lnTo>
                  <a:lnTo>
                    <a:pt x="54" y="68"/>
                  </a:lnTo>
                  <a:lnTo>
                    <a:pt x="51" y="56"/>
                  </a:lnTo>
                  <a:lnTo>
                    <a:pt x="47" y="43"/>
                  </a:lnTo>
                  <a:lnTo>
                    <a:pt x="42" y="31"/>
                  </a:lnTo>
                  <a:lnTo>
                    <a:pt x="37" y="20"/>
                  </a:lnTo>
                  <a:lnTo>
                    <a:pt x="29" y="9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D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094"/>
            <p:cNvSpPr>
              <a:spLocks/>
            </p:cNvSpPr>
            <p:nvPr/>
          </p:nvSpPr>
          <p:spPr bwMode="auto">
            <a:xfrm flipH="1">
              <a:off x="9438923" y="1349310"/>
              <a:ext cx="56180" cy="81122"/>
            </a:xfrm>
            <a:custGeom>
              <a:avLst/>
              <a:gdLst>
                <a:gd name="T0" fmla="*/ 16 w 57"/>
                <a:gd name="T1" fmla="*/ 0 h 89"/>
                <a:gd name="T2" fmla="*/ 16 w 57"/>
                <a:gd name="T3" fmla="*/ 0 h 89"/>
                <a:gd name="T4" fmla="*/ 0 w 57"/>
                <a:gd name="T5" fmla="*/ 6 h 89"/>
                <a:gd name="T6" fmla="*/ 0 w 57"/>
                <a:gd name="T7" fmla="*/ 6 h 89"/>
                <a:gd name="T8" fmla="*/ 7 w 57"/>
                <a:gd name="T9" fmla="*/ 14 h 89"/>
                <a:gd name="T10" fmla="*/ 14 w 57"/>
                <a:gd name="T11" fmla="*/ 23 h 89"/>
                <a:gd name="T12" fmla="*/ 18 w 57"/>
                <a:gd name="T13" fmla="*/ 33 h 89"/>
                <a:gd name="T14" fmla="*/ 21 w 57"/>
                <a:gd name="T15" fmla="*/ 42 h 89"/>
                <a:gd name="T16" fmla="*/ 27 w 57"/>
                <a:gd name="T17" fmla="*/ 64 h 89"/>
                <a:gd name="T18" fmla="*/ 33 w 57"/>
                <a:gd name="T19" fmla="*/ 88 h 89"/>
                <a:gd name="T20" fmla="*/ 33 w 57"/>
                <a:gd name="T21" fmla="*/ 88 h 89"/>
                <a:gd name="T22" fmla="*/ 45 w 57"/>
                <a:gd name="T23" fmla="*/ 88 h 89"/>
                <a:gd name="T24" fmla="*/ 57 w 57"/>
                <a:gd name="T25" fmla="*/ 89 h 89"/>
                <a:gd name="T26" fmla="*/ 57 w 57"/>
                <a:gd name="T27" fmla="*/ 89 h 89"/>
                <a:gd name="T28" fmla="*/ 57 w 57"/>
                <a:gd name="T29" fmla="*/ 76 h 89"/>
                <a:gd name="T30" fmla="*/ 55 w 57"/>
                <a:gd name="T31" fmla="*/ 63 h 89"/>
                <a:gd name="T32" fmla="*/ 53 w 57"/>
                <a:gd name="T33" fmla="*/ 51 h 89"/>
                <a:gd name="T34" fmla="*/ 48 w 57"/>
                <a:gd name="T35" fmla="*/ 40 h 89"/>
                <a:gd name="T36" fmla="*/ 43 w 57"/>
                <a:gd name="T37" fmla="*/ 28 h 89"/>
                <a:gd name="T38" fmla="*/ 36 w 57"/>
                <a:gd name="T39" fmla="*/ 18 h 89"/>
                <a:gd name="T40" fmla="*/ 27 w 57"/>
                <a:gd name="T41" fmla="*/ 9 h 89"/>
                <a:gd name="T42" fmla="*/ 16 w 57"/>
                <a:gd name="T43" fmla="*/ 0 h 89"/>
                <a:gd name="T44" fmla="*/ 16 w 57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89">
                  <a:moveTo>
                    <a:pt x="16" y="0"/>
                  </a:moveTo>
                  <a:lnTo>
                    <a:pt x="1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7" y="14"/>
                  </a:lnTo>
                  <a:lnTo>
                    <a:pt x="14" y="23"/>
                  </a:lnTo>
                  <a:lnTo>
                    <a:pt x="18" y="33"/>
                  </a:lnTo>
                  <a:lnTo>
                    <a:pt x="21" y="42"/>
                  </a:lnTo>
                  <a:lnTo>
                    <a:pt x="27" y="64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45" y="88"/>
                  </a:lnTo>
                  <a:lnTo>
                    <a:pt x="57" y="89"/>
                  </a:lnTo>
                  <a:lnTo>
                    <a:pt x="57" y="89"/>
                  </a:lnTo>
                  <a:lnTo>
                    <a:pt x="57" y="76"/>
                  </a:lnTo>
                  <a:lnTo>
                    <a:pt x="55" y="63"/>
                  </a:lnTo>
                  <a:lnTo>
                    <a:pt x="53" y="51"/>
                  </a:lnTo>
                  <a:lnTo>
                    <a:pt x="48" y="40"/>
                  </a:lnTo>
                  <a:lnTo>
                    <a:pt x="43" y="28"/>
                  </a:lnTo>
                  <a:lnTo>
                    <a:pt x="36" y="18"/>
                  </a:lnTo>
                  <a:lnTo>
                    <a:pt x="27" y="9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095"/>
            <p:cNvSpPr>
              <a:spLocks/>
            </p:cNvSpPr>
            <p:nvPr/>
          </p:nvSpPr>
          <p:spPr bwMode="auto">
            <a:xfrm flipH="1">
              <a:off x="9482618" y="1368030"/>
              <a:ext cx="137328" cy="68642"/>
            </a:xfrm>
            <a:custGeom>
              <a:avLst/>
              <a:gdLst>
                <a:gd name="T0" fmla="*/ 134 w 134"/>
                <a:gd name="T1" fmla="*/ 55 h 77"/>
                <a:gd name="T2" fmla="*/ 134 w 134"/>
                <a:gd name="T3" fmla="*/ 55 h 77"/>
                <a:gd name="T4" fmla="*/ 134 w 134"/>
                <a:gd name="T5" fmla="*/ 47 h 77"/>
                <a:gd name="T6" fmla="*/ 133 w 134"/>
                <a:gd name="T7" fmla="*/ 38 h 77"/>
                <a:gd name="T8" fmla="*/ 131 w 134"/>
                <a:gd name="T9" fmla="*/ 29 h 77"/>
                <a:gd name="T10" fmla="*/ 127 w 134"/>
                <a:gd name="T11" fmla="*/ 23 h 77"/>
                <a:gd name="T12" fmla="*/ 124 w 134"/>
                <a:gd name="T13" fmla="*/ 19 h 77"/>
                <a:gd name="T14" fmla="*/ 119 w 134"/>
                <a:gd name="T15" fmla="*/ 14 h 77"/>
                <a:gd name="T16" fmla="*/ 114 w 134"/>
                <a:gd name="T17" fmla="*/ 10 h 77"/>
                <a:gd name="T18" fmla="*/ 107 w 134"/>
                <a:gd name="T19" fmla="*/ 6 h 77"/>
                <a:gd name="T20" fmla="*/ 99 w 134"/>
                <a:gd name="T21" fmla="*/ 3 h 77"/>
                <a:gd name="T22" fmla="*/ 89 w 134"/>
                <a:gd name="T23" fmla="*/ 1 h 77"/>
                <a:gd name="T24" fmla="*/ 78 w 134"/>
                <a:gd name="T25" fmla="*/ 0 h 77"/>
                <a:gd name="T26" fmla="*/ 78 w 134"/>
                <a:gd name="T27" fmla="*/ 0 h 77"/>
                <a:gd name="T28" fmla="*/ 67 w 134"/>
                <a:gd name="T29" fmla="*/ 0 h 77"/>
                <a:gd name="T30" fmla="*/ 55 w 134"/>
                <a:gd name="T31" fmla="*/ 1 h 77"/>
                <a:gd name="T32" fmla="*/ 45 w 134"/>
                <a:gd name="T33" fmla="*/ 3 h 77"/>
                <a:gd name="T34" fmla="*/ 36 w 134"/>
                <a:gd name="T35" fmla="*/ 5 h 77"/>
                <a:gd name="T36" fmla="*/ 28 w 134"/>
                <a:gd name="T37" fmla="*/ 9 h 77"/>
                <a:gd name="T38" fmla="*/ 22 w 134"/>
                <a:gd name="T39" fmla="*/ 14 h 77"/>
                <a:gd name="T40" fmla="*/ 16 w 134"/>
                <a:gd name="T41" fmla="*/ 18 h 77"/>
                <a:gd name="T42" fmla="*/ 11 w 134"/>
                <a:gd name="T43" fmla="*/ 23 h 77"/>
                <a:gd name="T44" fmla="*/ 6 w 134"/>
                <a:gd name="T45" fmla="*/ 28 h 77"/>
                <a:gd name="T46" fmla="*/ 4 w 134"/>
                <a:gd name="T47" fmla="*/ 34 h 77"/>
                <a:gd name="T48" fmla="*/ 2 w 134"/>
                <a:gd name="T49" fmla="*/ 40 h 77"/>
                <a:gd name="T50" fmla="*/ 0 w 134"/>
                <a:gd name="T51" fmla="*/ 45 h 77"/>
                <a:gd name="T52" fmla="*/ 0 w 134"/>
                <a:gd name="T53" fmla="*/ 50 h 77"/>
                <a:gd name="T54" fmla="*/ 2 w 134"/>
                <a:gd name="T55" fmla="*/ 55 h 77"/>
                <a:gd name="T56" fmla="*/ 5 w 134"/>
                <a:gd name="T57" fmla="*/ 59 h 77"/>
                <a:gd name="T58" fmla="*/ 8 w 134"/>
                <a:gd name="T59" fmla="*/ 63 h 77"/>
                <a:gd name="T60" fmla="*/ 8 w 134"/>
                <a:gd name="T61" fmla="*/ 63 h 77"/>
                <a:gd name="T62" fmla="*/ 13 w 134"/>
                <a:gd name="T63" fmla="*/ 67 h 77"/>
                <a:gd name="T64" fmla="*/ 18 w 134"/>
                <a:gd name="T65" fmla="*/ 70 h 77"/>
                <a:gd name="T66" fmla="*/ 26 w 134"/>
                <a:gd name="T67" fmla="*/ 72 h 77"/>
                <a:gd name="T68" fmla="*/ 34 w 134"/>
                <a:gd name="T69" fmla="*/ 74 h 77"/>
                <a:gd name="T70" fmla="*/ 51 w 134"/>
                <a:gd name="T71" fmla="*/ 76 h 77"/>
                <a:gd name="T72" fmla="*/ 70 w 134"/>
                <a:gd name="T73" fmla="*/ 77 h 77"/>
                <a:gd name="T74" fmla="*/ 89 w 134"/>
                <a:gd name="T75" fmla="*/ 75 h 77"/>
                <a:gd name="T76" fmla="*/ 98 w 134"/>
                <a:gd name="T77" fmla="*/ 74 h 77"/>
                <a:gd name="T78" fmla="*/ 107 w 134"/>
                <a:gd name="T79" fmla="*/ 71 h 77"/>
                <a:gd name="T80" fmla="*/ 115 w 134"/>
                <a:gd name="T81" fmla="*/ 68 h 77"/>
                <a:gd name="T82" fmla="*/ 123 w 134"/>
                <a:gd name="T83" fmla="*/ 64 h 77"/>
                <a:gd name="T84" fmla="*/ 128 w 134"/>
                <a:gd name="T85" fmla="*/ 60 h 77"/>
                <a:gd name="T86" fmla="*/ 134 w 134"/>
                <a:gd name="T87" fmla="*/ 55 h 77"/>
                <a:gd name="T88" fmla="*/ 134 w 134"/>
                <a:gd name="T89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4" h="77">
                  <a:moveTo>
                    <a:pt x="134" y="55"/>
                  </a:moveTo>
                  <a:lnTo>
                    <a:pt x="134" y="55"/>
                  </a:lnTo>
                  <a:lnTo>
                    <a:pt x="134" y="47"/>
                  </a:lnTo>
                  <a:lnTo>
                    <a:pt x="133" y="38"/>
                  </a:lnTo>
                  <a:lnTo>
                    <a:pt x="131" y="29"/>
                  </a:lnTo>
                  <a:lnTo>
                    <a:pt x="127" y="23"/>
                  </a:lnTo>
                  <a:lnTo>
                    <a:pt x="124" y="19"/>
                  </a:lnTo>
                  <a:lnTo>
                    <a:pt x="119" y="14"/>
                  </a:lnTo>
                  <a:lnTo>
                    <a:pt x="114" y="10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89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7" y="0"/>
                  </a:lnTo>
                  <a:lnTo>
                    <a:pt x="55" y="1"/>
                  </a:lnTo>
                  <a:lnTo>
                    <a:pt x="45" y="3"/>
                  </a:lnTo>
                  <a:lnTo>
                    <a:pt x="36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6" y="18"/>
                  </a:lnTo>
                  <a:lnTo>
                    <a:pt x="11" y="23"/>
                  </a:lnTo>
                  <a:lnTo>
                    <a:pt x="6" y="28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2" y="55"/>
                  </a:lnTo>
                  <a:lnTo>
                    <a:pt x="5" y="5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3" y="67"/>
                  </a:lnTo>
                  <a:lnTo>
                    <a:pt x="18" y="70"/>
                  </a:lnTo>
                  <a:lnTo>
                    <a:pt x="26" y="72"/>
                  </a:lnTo>
                  <a:lnTo>
                    <a:pt x="34" y="74"/>
                  </a:lnTo>
                  <a:lnTo>
                    <a:pt x="51" y="76"/>
                  </a:lnTo>
                  <a:lnTo>
                    <a:pt x="70" y="77"/>
                  </a:lnTo>
                  <a:lnTo>
                    <a:pt x="89" y="75"/>
                  </a:lnTo>
                  <a:lnTo>
                    <a:pt x="98" y="74"/>
                  </a:lnTo>
                  <a:lnTo>
                    <a:pt x="107" y="71"/>
                  </a:lnTo>
                  <a:lnTo>
                    <a:pt x="115" y="68"/>
                  </a:lnTo>
                  <a:lnTo>
                    <a:pt x="123" y="64"/>
                  </a:lnTo>
                  <a:lnTo>
                    <a:pt x="128" y="60"/>
                  </a:lnTo>
                  <a:lnTo>
                    <a:pt x="134" y="55"/>
                  </a:lnTo>
                  <a:lnTo>
                    <a:pt x="134" y="55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96"/>
            <p:cNvSpPr>
              <a:spLocks/>
            </p:cNvSpPr>
            <p:nvPr/>
          </p:nvSpPr>
          <p:spPr bwMode="auto">
            <a:xfrm flipH="1">
              <a:off x="9707337" y="1243227"/>
              <a:ext cx="68664" cy="68642"/>
            </a:xfrm>
            <a:custGeom>
              <a:avLst/>
              <a:gdLst>
                <a:gd name="T0" fmla="*/ 2 w 66"/>
                <a:gd name="T1" fmla="*/ 25 h 81"/>
                <a:gd name="T2" fmla="*/ 2 w 66"/>
                <a:gd name="T3" fmla="*/ 25 h 81"/>
                <a:gd name="T4" fmla="*/ 0 w 66"/>
                <a:gd name="T5" fmla="*/ 30 h 81"/>
                <a:gd name="T6" fmla="*/ 0 w 66"/>
                <a:gd name="T7" fmla="*/ 34 h 81"/>
                <a:gd name="T8" fmla="*/ 0 w 66"/>
                <a:gd name="T9" fmla="*/ 39 h 81"/>
                <a:gd name="T10" fmla="*/ 0 w 66"/>
                <a:gd name="T11" fmla="*/ 44 h 81"/>
                <a:gd name="T12" fmla="*/ 2 w 66"/>
                <a:gd name="T13" fmla="*/ 48 h 81"/>
                <a:gd name="T14" fmla="*/ 4 w 66"/>
                <a:gd name="T15" fmla="*/ 52 h 81"/>
                <a:gd name="T16" fmla="*/ 7 w 66"/>
                <a:gd name="T17" fmla="*/ 57 h 81"/>
                <a:gd name="T18" fmla="*/ 11 w 66"/>
                <a:gd name="T19" fmla="*/ 61 h 81"/>
                <a:gd name="T20" fmla="*/ 20 w 66"/>
                <a:gd name="T21" fmla="*/ 67 h 81"/>
                <a:gd name="T22" fmla="*/ 32 w 66"/>
                <a:gd name="T23" fmla="*/ 74 h 81"/>
                <a:gd name="T24" fmla="*/ 48 w 66"/>
                <a:gd name="T25" fmla="*/ 79 h 81"/>
                <a:gd name="T26" fmla="*/ 66 w 66"/>
                <a:gd name="T27" fmla="*/ 81 h 81"/>
                <a:gd name="T28" fmla="*/ 66 w 66"/>
                <a:gd name="T29" fmla="*/ 81 h 81"/>
                <a:gd name="T30" fmla="*/ 61 w 66"/>
                <a:gd name="T31" fmla="*/ 59 h 81"/>
                <a:gd name="T32" fmla="*/ 55 w 66"/>
                <a:gd name="T33" fmla="*/ 37 h 81"/>
                <a:gd name="T34" fmla="*/ 52 w 66"/>
                <a:gd name="T35" fmla="*/ 27 h 81"/>
                <a:gd name="T36" fmla="*/ 46 w 66"/>
                <a:gd name="T37" fmla="*/ 18 h 81"/>
                <a:gd name="T38" fmla="*/ 40 w 66"/>
                <a:gd name="T39" fmla="*/ 8 h 81"/>
                <a:gd name="T40" fmla="*/ 34 w 66"/>
                <a:gd name="T41" fmla="*/ 0 h 81"/>
                <a:gd name="T42" fmla="*/ 34 w 66"/>
                <a:gd name="T43" fmla="*/ 0 h 81"/>
                <a:gd name="T44" fmla="*/ 22 w 66"/>
                <a:gd name="T45" fmla="*/ 6 h 81"/>
                <a:gd name="T46" fmla="*/ 13 w 66"/>
                <a:gd name="T47" fmla="*/ 11 h 81"/>
                <a:gd name="T48" fmla="*/ 6 w 66"/>
                <a:gd name="T49" fmla="*/ 18 h 81"/>
                <a:gd name="T50" fmla="*/ 3 w 66"/>
                <a:gd name="T51" fmla="*/ 21 h 81"/>
                <a:gd name="T52" fmla="*/ 2 w 66"/>
                <a:gd name="T53" fmla="*/ 25 h 81"/>
                <a:gd name="T54" fmla="*/ 2 w 66"/>
                <a:gd name="T55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81">
                  <a:moveTo>
                    <a:pt x="2" y="25"/>
                  </a:moveTo>
                  <a:lnTo>
                    <a:pt x="2" y="25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7" y="57"/>
                  </a:lnTo>
                  <a:lnTo>
                    <a:pt x="11" y="61"/>
                  </a:lnTo>
                  <a:lnTo>
                    <a:pt x="20" y="67"/>
                  </a:lnTo>
                  <a:lnTo>
                    <a:pt x="32" y="74"/>
                  </a:lnTo>
                  <a:lnTo>
                    <a:pt x="48" y="79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1" y="59"/>
                  </a:lnTo>
                  <a:lnTo>
                    <a:pt x="55" y="37"/>
                  </a:lnTo>
                  <a:lnTo>
                    <a:pt x="52" y="27"/>
                  </a:lnTo>
                  <a:lnTo>
                    <a:pt x="46" y="18"/>
                  </a:lnTo>
                  <a:lnTo>
                    <a:pt x="40" y="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2" y="6"/>
                  </a:lnTo>
                  <a:lnTo>
                    <a:pt x="13" y="11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097"/>
            <p:cNvSpPr>
              <a:spLocks/>
            </p:cNvSpPr>
            <p:nvPr/>
          </p:nvSpPr>
          <p:spPr bwMode="auto">
            <a:xfrm flipH="1">
              <a:off x="9557524" y="1218267"/>
              <a:ext cx="143571" cy="99843"/>
            </a:xfrm>
            <a:custGeom>
              <a:avLst/>
              <a:gdLst>
                <a:gd name="T0" fmla="*/ 107 w 138"/>
                <a:gd name="T1" fmla="*/ 23 h 106"/>
                <a:gd name="T2" fmla="*/ 107 w 138"/>
                <a:gd name="T3" fmla="*/ 23 h 106"/>
                <a:gd name="T4" fmla="*/ 122 w 138"/>
                <a:gd name="T5" fmla="*/ 54 h 106"/>
                <a:gd name="T6" fmla="*/ 138 w 138"/>
                <a:gd name="T7" fmla="*/ 84 h 106"/>
                <a:gd name="T8" fmla="*/ 138 w 138"/>
                <a:gd name="T9" fmla="*/ 84 h 106"/>
                <a:gd name="T10" fmla="*/ 131 w 138"/>
                <a:gd name="T11" fmla="*/ 86 h 106"/>
                <a:gd name="T12" fmla="*/ 125 w 138"/>
                <a:gd name="T13" fmla="*/ 89 h 106"/>
                <a:gd name="T14" fmla="*/ 125 w 138"/>
                <a:gd name="T15" fmla="*/ 89 h 106"/>
                <a:gd name="T16" fmla="*/ 99 w 138"/>
                <a:gd name="T17" fmla="*/ 96 h 106"/>
                <a:gd name="T18" fmla="*/ 76 w 138"/>
                <a:gd name="T19" fmla="*/ 101 h 106"/>
                <a:gd name="T20" fmla="*/ 53 w 138"/>
                <a:gd name="T21" fmla="*/ 104 h 106"/>
                <a:gd name="T22" fmla="*/ 33 w 138"/>
                <a:gd name="T23" fmla="*/ 106 h 106"/>
                <a:gd name="T24" fmla="*/ 33 w 138"/>
                <a:gd name="T25" fmla="*/ 106 h 106"/>
                <a:gd name="T26" fmla="*/ 33 w 138"/>
                <a:gd name="T27" fmla="*/ 93 h 106"/>
                <a:gd name="T28" fmla="*/ 32 w 138"/>
                <a:gd name="T29" fmla="*/ 81 h 106"/>
                <a:gd name="T30" fmla="*/ 30 w 138"/>
                <a:gd name="T31" fmla="*/ 69 h 106"/>
                <a:gd name="T32" fmla="*/ 27 w 138"/>
                <a:gd name="T33" fmla="*/ 56 h 106"/>
                <a:gd name="T34" fmla="*/ 21 w 138"/>
                <a:gd name="T35" fmla="*/ 44 h 106"/>
                <a:gd name="T36" fmla="*/ 15 w 138"/>
                <a:gd name="T37" fmla="*/ 33 h 106"/>
                <a:gd name="T38" fmla="*/ 7 w 138"/>
                <a:gd name="T39" fmla="*/ 22 h 106"/>
                <a:gd name="T40" fmla="*/ 0 w 138"/>
                <a:gd name="T41" fmla="*/ 12 h 106"/>
                <a:gd name="T42" fmla="*/ 0 w 138"/>
                <a:gd name="T43" fmla="*/ 12 h 106"/>
                <a:gd name="T44" fmla="*/ 21 w 138"/>
                <a:gd name="T45" fmla="*/ 8 h 106"/>
                <a:gd name="T46" fmla="*/ 41 w 138"/>
                <a:gd name="T47" fmla="*/ 4 h 106"/>
                <a:gd name="T48" fmla="*/ 74 w 138"/>
                <a:gd name="T49" fmla="*/ 0 h 106"/>
                <a:gd name="T50" fmla="*/ 74 w 138"/>
                <a:gd name="T51" fmla="*/ 0 h 106"/>
                <a:gd name="T52" fmla="*/ 107 w 138"/>
                <a:gd name="T53" fmla="*/ 23 h 106"/>
                <a:gd name="T54" fmla="*/ 107 w 138"/>
                <a:gd name="T55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8" h="106">
                  <a:moveTo>
                    <a:pt x="107" y="23"/>
                  </a:moveTo>
                  <a:lnTo>
                    <a:pt x="107" y="23"/>
                  </a:lnTo>
                  <a:lnTo>
                    <a:pt x="122" y="54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1" y="86"/>
                  </a:lnTo>
                  <a:lnTo>
                    <a:pt x="125" y="89"/>
                  </a:lnTo>
                  <a:lnTo>
                    <a:pt x="125" y="89"/>
                  </a:lnTo>
                  <a:lnTo>
                    <a:pt x="99" y="96"/>
                  </a:lnTo>
                  <a:lnTo>
                    <a:pt x="76" y="101"/>
                  </a:lnTo>
                  <a:lnTo>
                    <a:pt x="53" y="104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3" y="93"/>
                  </a:lnTo>
                  <a:lnTo>
                    <a:pt x="32" y="81"/>
                  </a:lnTo>
                  <a:lnTo>
                    <a:pt x="30" y="69"/>
                  </a:lnTo>
                  <a:lnTo>
                    <a:pt x="27" y="56"/>
                  </a:lnTo>
                  <a:lnTo>
                    <a:pt x="21" y="44"/>
                  </a:lnTo>
                  <a:lnTo>
                    <a:pt x="15" y="33"/>
                  </a:lnTo>
                  <a:lnTo>
                    <a:pt x="7" y="2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1" y="8"/>
                  </a:lnTo>
                  <a:lnTo>
                    <a:pt x="4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107" y="23"/>
                  </a:lnTo>
                  <a:lnTo>
                    <a:pt x="107" y="23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098"/>
            <p:cNvSpPr>
              <a:spLocks/>
            </p:cNvSpPr>
            <p:nvPr/>
          </p:nvSpPr>
          <p:spPr bwMode="auto">
            <a:xfrm flipH="1">
              <a:off x="9669884" y="1230747"/>
              <a:ext cx="56180" cy="87362"/>
            </a:xfrm>
            <a:custGeom>
              <a:avLst/>
              <a:gdLst>
                <a:gd name="T0" fmla="*/ 22 w 55"/>
                <a:gd name="T1" fmla="*/ 0 h 94"/>
                <a:gd name="T2" fmla="*/ 22 w 55"/>
                <a:gd name="T3" fmla="*/ 0 h 94"/>
                <a:gd name="T4" fmla="*/ 0 w 55"/>
                <a:gd name="T5" fmla="*/ 6 h 94"/>
                <a:gd name="T6" fmla="*/ 0 w 55"/>
                <a:gd name="T7" fmla="*/ 6 h 94"/>
                <a:gd name="T8" fmla="*/ 12 w 55"/>
                <a:gd name="T9" fmla="*/ 16 h 94"/>
                <a:gd name="T10" fmla="*/ 21 w 55"/>
                <a:gd name="T11" fmla="*/ 25 h 94"/>
                <a:gd name="T12" fmla="*/ 27 w 55"/>
                <a:gd name="T13" fmla="*/ 35 h 94"/>
                <a:gd name="T14" fmla="*/ 33 w 55"/>
                <a:gd name="T15" fmla="*/ 46 h 94"/>
                <a:gd name="T16" fmla="*/ 37 w 55"/>
                <a:gd name="T17" fmla="*/ 58 h 94"/>
                <a:gd name="T18" fmla="*/ 40 w 55"/>
                <a:gd name="T19" fmla="*/ 70 h 94"/>
                <a:gd name="T20" fmla="*/ 42 w 55"/>
                <a:gd name="T21" fmla="*/ 83 h 94"/>
                <a:gd name="T22" fmla="*/ 42 w 55"/>
                <a:gd name="T23" fmla="*/ 94 h 94"/>
                <a:gd name="T24" fmla="*/ 42 w 55"/>
                <a:gd name="T25" fmla="*/ 94 h 94"/>
                <a:gd name="T26" fmla="*/ 55 w 55"/>
                <a:gd name="T27" fmla="*/ 94 h 94"/>
                <a:gd name="T28" fmla="*/ 55 w 55"/>
                <a:gd name="T29" fmla="*/ 94 h 94"/>
                <a:gd name="T30" fmla="*/ 55 w 55"/>
                <a:gd name="T31" fmla="*/ 81 h 94"/>
                <a:gd name="T32" fmla="*/ 54 w 55"/>
                <a:gd name="T33" fmla="*/ 69 h 94"/>
                <a:gd name="T34" fmla="*/ 52 w 55"/>
                <a:gd name="T35" fmla="*/ 57 h 94"/>
                <a:gd name="T36" fmla="*/ 49 w 55"/>
                <a:gd name="T37" fmla="*/ 44 h 94"/>
                <a:gd name="T38" fmla="*/ 43 w 55"/>
                <a:gd name="T39" fmla="*/ 32 h 94"/>
                <a:gd name="T40" fmla="*/ 37 w 55"/>
                <a:gd name="T41" fmla="*/ 21 h 94"/>
                <a:gd name="T42" fmla="*/ 29 w 55"/>
                <a:gd name="T43" fmla="*/ 10 h 94"/>
                <a:gd name="T44" fmla="*/ 22 w 55"/>
                <a:gd name="T45" fmla="*/ 0 h 94"/>
                <a:gd name="T46" fmla="*/ 22 w 55"/>
                <a:gd name="T4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94">
                  <a:moveTo>
                    <a:pt x="22" y="0"/>
                  </a:moveTo>
                  <a:lnTo>
                    <a:pt x="2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16"/>
                  </a:lnTo>
                  <a:lnTo>
                    <a:pt x="21" y="25"/>
                  </a:lnTo>
                  <a:lnTo>
                    <a:pt x="27" y="35"/>
                  </a:lnTo>
                  <a:lnTo>
                    <a:pt x="33" y="46"/>
                  </a:lnTo>
                  <a:lnTo>
                    <a:pt x="37" y="58"/>
                  </a:lnTo>
                  <a:lnTo>
                    <a:pt x="40" y="70"/>
                  </a:lnTo>
                  <a:lnTo>
                    <a:pt x="42" y="83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5" y="81"/>
                  </a:lnTo>
                  <a:lnTo>
                    <a:pt x="54" y="69"/>
                  </a:lnTo>
                  <a:lnTo>
                    <a:pt x="52" y="57"/>
                  </a:lnTo>
                  <a:lnTo>
                    <a:pt x="49" y="44"/>
                  </a:lnTo>
                  <a:lnTo>
                    <a:pt x="43" y="32"/>
                  </a:lnTo>
                  <a:lnTo>
                    <a:pt x="37" y="21"/>
                  </a:lnTo>
                  <a:lnTo>
                    <a:pt x="29" y="1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DEA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099"/>
            <p:cNvSpPr>
              <a:spLocks/>
            </p:cNvSpPr>
            <p:nvPr/>
          </p:nvSpPr>
          <p:spPr bwMode="auto">
            <a:xfrm flipH="1">
              <a:off x="9682368" y="1236987"/>
              <a:ext cx="62422" cy="81122"/>
            </a:xfrm>
            <a:custGeom>
              <a:avLst/>
              <a:gdLst>
                <a:gd name="T0" fmla="*/ 15 w 57"/>
                <a:gd name="T1" fmla="*/ 0 h 88"/>
                <a:gd name="T2" fmla="*/ 15 w 57"/>
                <a:gd name="T3" fmla="*/ 0 h 88"/>
                <a:gd name="T4" fmla="*/ 0 w 57"/>
                <a:gd name="T5" fmla="*/ 6 h 88"/>
                <a:gd name="T6" fmla="*/ 0 w 57"/>
                <a:gd name="T7" fmla="*/ 6 h 88"/>
                <a:gd name="T8" fmla="*/ 6 w 57"/>
                <a:gd name="T9" fmla="*/ 14 h 88"/>
                <a:gd name="T10" fmla="*/ 12 w 57"/>
                <a:gd name="T11" fmla="*/ 24 h 88"/>
                <a:gd name="T12" fmla="*/ 18 w 57"/>
                <a:gd name="T13" fmla="*/ 33 h 88"/>
                <a:gd name="T14" fmla="*/ 21 w 57"/>
                <a:gd name="T15" fmla="*/ 43 h 88"/>
                <a:gd name="T16" fmla="*/ 27 w 57"/>
                <a:gd name="T17" fmla="*/ 65 h 88"/>
                <a:gd name="T18" fmla="*/ 32 w 57"/>
                <a:gd name="T19" fmla="*/ 87 h 88"/>
                <a:gd name="T20" fmla="*/ 32 w 57"/>
                <a:gd name="T21" fmla="*/ 87 h 88"/>
                <a:gd name="T22" fmla="*/ 44 w 57"/>
                <a:gd name="T23" fmla="*/ 88 h 88"/>
                <a:gd name="T24" fmla="*/ 57 w 57"/>
                <a:gd name="T25" fmla="*/ 88 h 88"/>
                <a:gd name="T26" fmla="*/ 57 w 57"/>
                <a:gd name="T27" fmla="*/ 88 h 88"/>
                <a:gd name="T28" fmla="*/ 57 w 57"/>
                <a:gd name="T29" fmla="*/ 77 h 88"/>
                <a:gd name="T30" fmla="*/ 55 w 57"/>
                <a:gd name="T31" fmla="*/ 64 h 88"/>
                <a:gd name="T32" fmla="*/ 52 w 57"/>
                <a:gd name="T33" fmla="*/ 52 h 88"/>
                <a:gd name="T34" fmla="*/ 48 w 57"/>
                <a:gd name="T35" fmla="*/ 40 h 88"/>
                <a:gd name="T36" fmla="*/ 42 w 57"/>
                <a:gd name="T37" fmla="*/ 29 h 88"/>
                <a:gd name="T38" fmla="*/ 36 w 57"/>
                <a:gd name="T39" fmla="*/ 19 h 88"/>
                <a:gd name="T40" fmla="*/ 27 w 57"/>
                <a:gd name="T41" fmla="*/ 10 h 88"/>
                <a:gd name="T42" fmla="*/ 15 w 57"/>
                <a:gd name="T43" fmla="*/ 0 h 88"/>
                <a:gd name="T44" fmla="*/ 15 w 57"/>
                <a:gd name="T4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88">
                  <a:moveTo>
                    <a:pt x="15" y="0"/>
                  </a:moveTo>
                  <a:lnTo>
                    <a:pt x="15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4"/>
                  </a:lnTo>
                  <a:lnTo>
                    <a:pt x="12" y="24"/>
                  </a:lnTo>
                  <a:lnTo>
                    <a:pt x="18" y="33"/>
                  </a:lnTo>
                  <a:lnTo>
                    <a:pt x="21" y="43"/>
                  </a:lnTo>
                  <a:lnTo>
                    <a:pt x="27" y="65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44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77"/>
                  </a:lnTo>
                  <a:lnTo>
                    <a:pt x="55" y="64"/>
                  </a:lnTo>
                  <a:lnTo>
                    <a:pt x="52" y="52"/>
                  </a:lnTo>
                  <a:lnTo>
                    <a:pt x="48" y="40"/>
                  </a:lnTo>
                  <a:lnTo>
                    <a:pt x="42" y="29"/>
                  </a:lnTo>
                  <a:lnTo>
                    <a:pt x="36" y="19"/>
                  </a:lnTo>
                  <a:lnTo>
                    <a:pt x="27" y="1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100"/>
            <p:cNvSpPr>
              <a:spLocks/>
            </p:cNvSpPr>
            <p:nvPr/>
          </p:nvSpPr>
          <p:spPr bwMode="auto">
            <a:xfrm flipH="1">
              <a:off x="9726064" y="1255708"/>
              <a:ext cx="137328" cy="68642"/>
            </a:xfrm>
            <a:custGeom>
              <a:avLst/>
              <a:gdLst>
                <a:gd name="T0" fmla="*/ 134 w 134"/>
                <a:gd name="T1" fmla="*/ 55 h 78"/>
                <a:gd name="T2" fmla="*/ 134 w 134"/>
                <a:gd name="T3" fmla="*/ 55 h 78"/>
                <a:gd name="T4" fmla="*/ 134 w 134"/>
                <a:gd name="T5" fmla="*/ 48 h 78"/>
                <a:gd name="T6" fmla="*/ 133 w 134"/>
                <a:gd name="T7" fmla="*/ 39 h 78"/>
                <a:gd name="T8" fmla="*/ 130 w 134"/>
                <a:gd name="T9" fmla="*/ 30 h 78"/>
                <a:gd name="T10" fmla="*/ 128 w 134"/>
                <a:gd name="T11" fmla="*/ 24 h 78"/>
                <a:gd name="T12" fmla="*/ 124 w 134"/>
                <a:gd name="T13" fmla="*/ 20 h 78"/>
                <a:gd name="T14" fmla="*/ 120 w 134"/>
                <a:gd name="T15" fmla="*/ 14 h 78"/>
                <a:gd name="T16" fmla="*/ 114 w 134"/>
                <a:gd name="T17" fmla="*/ 10 h 78"/>
                <a:gd name="T18" fmla="*/ 108 w 134"/>
                <a:gd name="T19" fmla="*/ 7 h 78"/>
                <a:gd name="T20" fmla="*/ 99 w 134"/>
                <a:gd name="T21" fmla="*/ 4 h 78"/>
                <a:gd name="T22" fmla="*/ 90 w 134"/>
                <a:gd name="T23" fmla="*/ 1 h 78"/>
                <a:gd name="T24" fmla="*/ 78 w 134"/>
                <a:gd name="T25" fmla="*/ 0 h 78"/>
                <a:gd name="T26" fmla="*/ 78 w 134"/>
                <a:gd name="T27" fmla="*/ 0 h 78"/>
                <a:gd name="T28" fmla="*/ 66 w 134"/>
                <a:gd name="T29" fmla="*/ 0 h 78"/>
                <a:gd name="T30" fmla="*/ 56 w 134"/>
                <a:gd name="T31" fmla="*/ 1 h 78"/>
                <a:gd name="T32" fmla="*/ 46 w 134"/>
                <a:gd name="T33" fmla="*/ 3 h 78"/>
                <a:gd name="T34" fmla="*/ 37 w 134"/>
                <a:gd name="T35" fmla="*/ 6 h 78"/>
                <a:gd name="T36" fmla="*/ 29 w 134"/>
                <a:gd name="T37" fmla="*/ 9 h 78"/>
                <a:gd name="T38" fmla="*/ 21 w 134"/>
                <a:gd name="T39" fmla="*/ 13 h 78"/>
                <a:gd name="T40" fmla="*/ 16 w 134"/>
                <a:gd name="T41" fmla="*/ 19 h 78"/>
                <a:gd name="T42" fmla="*/ 10 w 134"/>
                <a:gd name="T43" fmla="*/ 23 h 78"/>
                <a:gd name="T44" fmla="*/ 7 w 134"/>
                <a:gd name="T45" fmla="*/ 28 h 78"/>
                <a:gd name="T46" fmla="*/ 3 w 134"/>
                <a:gd name="T47" fmla="*/ 34 h 78"/>
                <a:gd name="T48" fmla="*/ 1 w 134"/>
                <a:gd name="T49" fmla="*/ 39 h 78"/>
                <a:gd name="T50" fmla="*/ 0 w 134"/>
                <a:gd name="T51" fmla="*/ 45 h 78"/>
                <a:gd name="T52" fmla="*/ 1 w 134"/>
                <a:gd name="T53" fmla="*/ 50 h 78"/>
                <a:gd name="T54" fmla="*/ 2 w 134"/>
                <a:gd name="T55" fmla="*/ 55 h 78"/>
                <a:gd name="T56" fmla="*/ 4 w 134"/>
                <a:gd name="T57" fmla="*/ 60 h 78"/>
                <a:gd name="T58" fmla="*/ 8 w 134"/>
                <a:gd name="T59" fmla="*/ 64 h 78"/>
                <a:gd name="T60" fmla="*/ 8 w 134"/>
                <a:gd name="T61" fmla="*/ 64 h 78"/>
                <a:gd name="T62" fmla="*/ 13 w 134"/>
                <a:gd name="T63" fmla="*/ 67 h 78"/>
                <a:gd name="T64" fmla="*/ 19 w 134"/>
                <a:gd name="T65" fmla="*/ 71 h 78"/>
                <a:gd name="T66" fmla="*/ 26 w 134"/>
                <a:gd name="T67" fmla="*/ 73 h 78"/>
                <a:gd name="T68" fmla="*/ 33 w 134"/>
                <a:gd name="T69" fmla="*/ 75 h 78"/>
                <a:gd name="T70" fmla="*/ 51 w 134"/>
                <a:gd name="T71" fmla="*/ 77 h 78"/>
                <a:gd name="T72" fmla="*/ 71 w 134"/>
                <a:gd name="T73" fmla="*/ 78 h 78"/>
                <a:gd name="T74" fmla="*/ 90 w 134"/>
                <a:gd name="T75" fmla="*/ 76 h 78"/>
                <a:gd name="T76" fmla="*/ 99 w 134"/>
                <a:gd name="T77" fmla="*/ 74 h 78"/>
                <a:gd name="T78" fmla="*/ 108 w 134"/>
                <a:gd name="T79" fmla="*/ 72 h 78"/>
                <a:gd name="T80" fmla="*/ 115 w 134"/>
                <a:gd name="T81" fmla="*/ 68 h 78"/>
                <a:gd name="T82" fmla="*/ 123 w 134"/>
                <a:gd name="T83" fmla="*/ 65 h 78"/>
                <a:gd name="T84" fmla="*/ 129 w 134"/>
                <a:gd name="T85" fmla="*/ 61 h 78"/>
                <a:gd name="T86" fmla="*/ 134 w 134"/>
                <a:gd name="T87" fmla="*/ 55 h 78"/>
                <a:gd name="T88" fmla="*/ 134 w 134"/>
                <a:gd name="T8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4" h="78">
                  <a:moveTo>
                    <a:pt x="134" y="55"/>
                  </a:moveTo>
                  <a:lnTo>
                    <a:pt x="134" y="55"/>
                  </a:lnTo>
                  <a:lnTo>
                    <a:pt x="134" y="48"/>
                  </a:lnTo>
                  <a:lnTo>
                    <a:pt x="133" y="39"/>
                  </a:lnTo>
                  <a:lnTo>
                    <a:pt x="130" y="30"/>
                  </a:lnTo>
                  <a:lnTo>
                    <a:pt x="128" y="24"/>
                  </a:lnTo>
                  <a:lnTo>
                    <a:pt x="124" y="20"/>
                  </a:lnTo>
                  <a:lnTo>
                    <a:pt x="120" y="14"/>
                  </a:lnTo>
                  <a:lnTo>
                    <a:pt x="114" y="10"/>
                  </a:lnTo>
                  <a:lnTo>
                    <a:pt x="108" y="7"/>
                  </a:lnTo>
                  <a:lnTo>
                    <a:pt x="99" y="4"/>
                  </a:lnTo>
                  <a:lnTo>
                    <a:pt x="90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6" y="3"/>
                  </a:lnTo>
                  <a:lnTo>
                    <a:pt x="37" y="6"/>
                  </a:lnTo>
                  <a:lnTo>
                    <a:pt x="29" y="9"/>
                  </a:lnTo>
                  <a:lnTo>
                    <a:pt x="21" y="13"/>
                  </a:lnTo>
                  <a:lnTo>
                    <a:pt x="16" y="19"/>
                  </a:lnTo>
                  <a:lnTo>
                    <a:pt x="10" y="23"/>
                  </a:lnTo>
                  <a:lnTo>
                    <a:pt x="7" y="28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2" y="55"/>
                  </a:lnTo>
                  <a:lnTo>
                    <a:pt x="4" y="6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3" y="67"/>
                  </a:lnTo>
                  <a:lnTo>
                    <a:pt x="19" y="71"/>
                  </a:lnTo>
                  <a:lnTo>
                    <a:pt x="26" y="73"/>
                  </a:lnTo>
                  <a:lnTo>
                    <a:pt x="33" y="75"/>
                  </a:lnTo>
                  <a:lnTo>
                    <a:pt x="51" y="77"/>
                  </a:lnTo>
                  <a:lnTo>
                    <a:pt x="71" y="78"/>
                  </a:lnTo>
                  <a:lnTo>
                    <a:pt x="90" y="76"/>
                  </a:lnTo>
                  <a:lnTo>
                    <a:pt x="99" y="74"/>
                  </a:lnTo>
                  <a:lnTo>
                    <a:pt x="108" y="72"/>
                  </a:lnTo>
                  <a:lnTo>
                    <a:pt x="115" y="68"/>
                  </a:lnTo>
                  <a:lnTo>
                    <a:pt x="123" y="65"/>
                  </a:lnTo>
                  <a:lnTo>
                    <a:pt x="129" y="61"/>
                  </a:lnTo>
                  <a:lnTo>
                    <a:pt x="134" y="55"/>
                  </a:lnTo>
                  <a:lnTo>
                    <a:pt x="134" y="55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101"/>
            <p:cNvSpPr>
              <a:spLocks noEditPoints="1"/>
            </p:cNvSpPr>
            <p:nvPr/>
          </p:nvSpPr>
          <p:spPr bwMode="auto">
            <a:xfrm flipH="1">
              <a:off x="8714827" y="1212026"/>
              <a:ext cx="174782" cy="56161"/>
            </a:xfrm>
            <a:custGeom>
              <a:avLst/>
              <a:gdLst>
                <a:gd name="T0" fmla="*/ 66 w 165"/>
                <a:gd name="T1" fmla="*/ 7 h 66"/>
                <a:gd name="T2" fmla="*/ 69 w 165"/>
                <a:gd name="T3" fmla="*/ 8 h 66"/>
                <a:gd name="T4" fmla="*/ 74 w 165"/>
                <a:gd name="T5" fmla="*/ 14 h 66"/>
                <a:gd name="T6" fmla="*/ 90 w 165"/>
                <a:gd name="T7" fmla="*/ 19 h 66"/>
                <a:gd name="T8" fmla="*/ 91 w 165"/>
                <a:gd name="T9" fmla="*/ 16 h 66"/>
                <a:gd name="T10" fmla="*/ 95 w 165"/>
                <a:gd name="T11" fmla="*/ 13 h 66"/>
                <a:gd name="T12" fmla="*/ 156 w 165"/>
                <a:gd name="T13" fmla="*/ 21 h 66"/>
                <a:gd name="T14" fmla="*/ 158 w 165"/>
                <a:gd name="T15" fmla="*/ 21 h 66"/>
                <a:gd name="T16" fmla="*/ 164 w 165"/>
                <a:gd name="T17" fmla="*/ 27 h 66"/>
                <a:gd name="T18" fmla="*/ 165 w 165"/>
                <a:gd name="T19" fmla="*/ 31 h 66"/>
                <a:gd name="T20" fmla="*/ 165 w 165"/>
                <a:gd name="T21" fmla="*/ 57 h 66"/>
                <a:gd name="T22" fmla="*/ 163 w 165"/>
                <a:gd name="T23" fmla="*/ 63 h 66"/>
                <a:gd name="T24" fmla="*/ 156 w 165"/>
                <a:gd name="T25" fmla="*/ 66 h 66"/>
                <a:gd name="T26" fmla="*/ 99 w 165"/>
                <a:gd name="T27" fmla="*/ 57 h 66"/>
                <a:gd name="T28" fmla="*/ 92 w 165"/>
                <a:gd name="T29" fmla="*/ 53 h 66"/>
                <a:gd name="T30" fmla="*/ 90 w 165"/>
                <a:gd name="T31" fmla="*/ 46 h 66"/>
                <a:gd name="T32" fmla="*/ 75 w 165"/>
                <a:gd name="T33" fmla="*/ 27 h 66"/>
                <a:gd name="T34" fmla="*/ 75 w 165"/>
                <a:gd name="T35" fmla="*/ 44 h 66"/>
                <a:gd name="T36" fmla="*/ 73 w 165"/>
                <a:gd name="T37" fmla="*/ 50 h 66"/>
                <a:gd name="T38" fmla="*/ 66 w 165"/>
                <a:gd name="T39" fmla="*/ 52 h 66"/>
                <a:gd name="T40" fmla="*/ 9 w 165"/>
                <a:gd name="T41" fmla="*/ 44 h 66"/>
                <a:gd name="T42" fmla="*/ 3 w 165"/>
                <a:gd name="T43" fmla="*/ 40 h 66"/>
                <a:gd name="T44" fmla="*/ 0 w 165"/>
                <a:gd name="T45" fmla="*/ 33 h 66"/>
                <a:gd name="T46" fmla="*/ 0 w 165"/>
                <a:gd name="T47" fmla="*/ 7 h 66"/>
                <a:gd name="T48" fmla="*/ 3 w 165"/>
                <a:gd name="T49" fmla="*/ 1 h 66"/>
                <a:gd name="T50" fmla="*/ 9 w 165"/>
                <a:gd name="T51" fmla="*/ 0 h 66"/>
                <a:gd name="T52" fmla="*/ 96 w 165"/>
                <a:gd name="T53" fmla="*/ 45 h 66"/>
                <a:gd name="T54" fmla="*/ 96 w 165"/>
                <a:gd name="T55" fmla="*/ 47 h 66"/>
                <a:gd name="T56" fmla="*/ 100 w 165"/>
                <a:gd name="T57" fmla="*/ 49 h 66"/>
                <a:gd name="T58" fmla="*/ 154 w 165"/>
                <a:gd name="T59" fmla="*/ 58 h 66"/>
                <a:gd name="T60" fmla="*/ 155 w 165"/>
                <a:gd name="T61" fmla="*/ 58 h 66"/>
                <a:gd name="T62" fmla="*/ 158 w 165"/>
                <a:gd name="T63" fmla="*/ 56 h 66"/>
                <a:gd name="T64" fmla="*/ 158 w 165"/>
                <a:gd name="T65" fmla="*/ 32 h 66"/>
                <a:gd name="T66" fmla="*/ 158 w 165"/>
                <a:gd name="T67" fmla="*/ 31 h 66"/>
                <a:gd name="T68" fmla="*/ 155 w 165"/>
                <a:gd name="T69" fmla="*/ 28 h 66"/>
                <a:gd name="T70" fmla="*/ 101 w 165"/>
                <a:gd name="T71" fmla="*/ 19 h 66"/>
                <a:gd name="T72" fmla="*/ 100 w 165"/>
                <a:gd name="T73" fmla="*/ 19 h 66"/>
                <a:gd name="T74" fmla="*/ 96 w 165"/>
                <a:gd name="T75" fmla="*/ 21 h 66"/>
                <a:gd name="T76" fmla="*/ 96 w 165"/>
                <a:gd name="T77" fmla="*/ 45 h 66"/>
                <a:gd name="T78" fmla="*/ 7 w 165"/>
                <a:gd name="T79" fmla="*/ 32 h 66"/>
                <a:gd name="T80" fmla="*/ 9 w 165"/>
                <a:gd name="T81" fmla="*/ 35 h 66"/>
                <a:gd name="T82" fmla="*/ 12 w 165"/>
                <a:gd name="T83" fmla="*/ 38 h 66"/>
                <a:gd name="T84" fmla="*/ 64 w 165"/>
                <a:gd name="T85" fmla="*/ 45 h 66"/>
                <a:gd name="T86" fmla="*/ 67 w 165"/>
                <a:gd name="T87" fmla="*/ 44 h 66"/>
                <a:gd name="T88" fmla="*/ 68 w 165"/>
                <a:gd name="T89" fmla="*/ 41 h 66"/>
                <a:gd name="T90" fmla="*/ 68 w 165"/>
                <a:gd name="T91" fmla="*/ 19 h 66"/>
                <a:gd name="T92" fmla="*/ 67 w 165"/>
                <a:gd name="T93" fmla="*/ 16 h 66"/>
                <a:gd name="T94" fmla="*/ 64 w 165"/>
                <a:gd name="T95" fmla="*/ 14 h 66"/>
                <a:gd name="T96" fmla="*/ 12 w 165"/>
                <a:gd name="T97" fmla="*/ 6 h 66"/>
                <a:gd name="T98" fmla="*/ 9 w 165"/>
                <a:gd name="T99" fmla="*/ 7 h 66"/>
                <a:gd name="T100" fmla="*/ 7 w 165"/>
                <a:gd name="T10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5" h="66">
                  <a:moveTo>
                    <a:pt x="9" y="0"/>
                  </a:moveTo>
                  <a:lnTo>
                    <a:pt x="66" y="7"/>
                  </a:lnTo>
                  <a:lnTo>
                    <a:pt x="66" y="7"/>
                  </a:lnTo>
                  <a:lnTo>
                    <a:pt x="69" y="8"/>
                  </a:lnTo>
                  <a:lnTo>
                    <a:pt x="72" y="11"/>
                  </a:lnTo>
                  <a:lnTo>
                    <a:pt x="74" y="14"/>
                  </a:lnTo>
                  <a:lnTo>
                    <a:pt x="75" y="17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1" y="16"/>
                  </a:lnTo>
                  <a:lnTo>
                    <a:pt x="93" y="14"/>
                  </a:lnTo>
                  <a:lnTo>
                    <a:pt x="95" y="13"/>
                  </a:lnTo>
                  <a:lnTo>
                    <a:pt x="99" y="13"/>
                  </a:lnTo>
                  <a:lnTo>
                    <a:pt x="156" y="21"/>
                  </a:lnTo>
                  <a:lnTo>
                    <a:pt x="156" y="21"/>
                  </a:lnTo>
                  <a:lnTo>
                    <a:pt x="158" y="21"/>
                  </a:lnTo>
                  <a:lnTo>
                    <a:pt x="160" y="22"/>
                  </a:lnTo>
                  <a:lnTo>
                    <a:pt x="164" y="27"/>
                  </a:lnTo>
                  <a:lnTo>
                    <a:pt x="164" y="27"/>
                  </a:lnTo>
                  <a:lnTo>
                    <a:pt x="165" y="31"/>
                  </a:lnTo>
                  <a:lnTo>
                    <a:pt x="165" y="57"/>
                  </a:lnTo>
                  <a:lnTo>
                    <a:pt x="165" y="57"/>
                  </a:lnTo>
                  <a:lnTo>
                    <a:pt x="164" y="61"/>
                  </a:lnTo>
                  <a:lnTo>
                    <a:pt x="163" y="63"/>
                  </a:lnTo>
                  <a:lnTo>
                    <a:pt x="159" y="65"/>
                  </a:lnTo>
                  <a:lnTo>
                    <a:pt x="156" y="66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5" y="56"/>
                  </a:lnTo>
                  <a:lnTo>
                    <a:pt x="92" y="53"/>
                  </a:lnTo>
                  <a:lnTo>
                    <a:pt x="91" y="49"/>
                  </a:lnTo>
                  <a:lnTo>
                    <a:pt x="90" y="46"/>
                  </a:lnTo>
                  <a:lnTo>
                    <a:pt x="90" y="29"/>
                  </a:lnTo>
                  <a:lnTo>
                    <a:pt x="75" y="27"/>
                  </a:lnTo>
                  <a:lnTo>
                    <a:pt x="75" y="44"/>
                  </a:lnTo>
                  <a:lnTo>
                    <a:pt x="75" y="44"/>
                  </a:lnTo>
                  <a:lnTo>
                    <a:pt x="75" y="47"/>
                  </a:lnTo>
                  <a:lnTo>
                    <a:pt x="73" y="50"/>
                  </a:lnTo>
                  <a:lnTo>
                    <a:pt x="69" y="52"/>
                  </a:lnTo>
                  <a:lnTo>
                    <a:pt x="66" y="5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3" y="40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close/>
                  <a:moveTo>
                    <a:pt x="96" y="45"/>
                  </a:moveTo>
                  <a:lnTo>
                    <a:pt x="96" y="45"/>
                  </a:lnTo>
                  <a:lnTo>
                    <a:pt x="96" y="47"/>
                  </a:lnTo>
                  <a:lnTo>
                    <a:pt x="97" y="48"/>
                  </a:lnTo>
                  <a:lnTo>
                    <a:pt x="100" y="49"/>
                  </a:lnTo>
                  <a:lnTo>
                    <a:pt x="101" y="50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5" y="58"/>
                  </a:lnTo>
                  <a:lnTo>
                    <a:pt x="157" y="57"/>
                  </a:lnTo>
                  <a:lnTo>
                    <a:pt x="158" y="56"/>
                  </a:lnTo>
                  <a:lnTo>
                    <a:pt x="158" y="54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31"/>
                  </a:lnTo>
                  <a:lnTo>
                    <a:pt x="157" y="29"/>
                  </a:lnTo>
                  <a:lnTo>
                    <a:pt x="155" y="28"/>
                  </a:lnTo>
                  <a:lnTo>
                    <a:pt x="154" y="27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0" y="19"/>
                  </a:lnTo>
                  <a:lnTo>
                    <a:pt x="97" y="20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6" y="45"/>
                  </a:lnTo>
                  <a:close/>
                  <a:moveTo>
                    <a:pt x="7" y="32"/>
                  </a:moveTo>
                  <a:lnTo>
                    <a:pt x="7" y="32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6" y="45"/>
                  </a:lnTo>
                  <a:lnTo>
                    <a:pt x="67" y="44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6" y="15"/>
                  </a:lnTo>
                  <a:lnTo>
                    <a:pt x="6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11"/>
                  </a:lnTo>
                  <a:lnTo>
                    <a:pt x="7" y="32"/>
                  </a:lnTo>
                  <a:close/>
                </a:path>
              </a:pathLst>
            </a:custGeom>
            <a:solidFill>
              <a:srgbClr val="D95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102"/>
            <p:cNvSpPr>
              <a:spLocks/>
            </p:cNvSpPr>
            <p:nvPr/>
          </p:nvSpPr>
          <p:spPr bwMode="auto">
            <a:xfrm flipH="1">
              <a:off x="8639920" y="1218267"/>
              <a:ext cx="81149" cy="24961"/>
            </a:xfrm>
            <a:custGeom>
              <a:avLst/>
              <a:gdLst>
                <a:gd name="T0" fmla="*/ 75 w 75"/>
                <a:gd name="T1" fmla="*/ 0 h 23"/>
                <a:gd name="T2" fmla="*/ 0 w 75"/>
                <a:gd name="T3" fmla="*/ 11 h 23"/>
                <a:gd name="T4" fmla="*/ 0 w 75"/>
                <a:gd name="T5" fmla="*/ 23 h 23"/>
                <a:gd name="T6" fmla="*/ 57 w 75"/>
                <a:gd name="T7" fmla="*/ 10 h 23"/>
                <a:gd name="T8" fmla="*/ 75 w 75"/>
                <a:gd name="T9" fmla="*/ 10 h 23"/>
                <a:gd name="T10" fmla="*/ 75 w 75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3">
                  <a:moveTo>
                    <a:pt x="75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57" y="10"/>
                  </a:lnTo>
                  <a:lnTo>
                    <a:pt x="75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D95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2" name="Picture 11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88112" y="1929645"/>
              <a:ext cx="499376" cy="224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3" name="Freeform 1104"/>
            <p:cNvSpPr>
              <a:spLocks/>
            </p:cNvSpPr>
            <p:nvPr/>
          </p:nvSpPr>
          <p:spPr bwMode="auto">
            <a:xfrm flipH="1">
              <a:off x="10181745" y="1960846"/>
              <a:ext cx="305868" cy="156004"/>
            </a:xfrm>
            <a:custGeom>
              <a:avLst/>
              <a:gdLst>
                <a:gd name="T0" fmla="*/ 19 w 293"/>
                <a:gd name="T1" fmla="*/ 63 h 174"/>
                <a:gd name="T2" fmla="*/ 19 w 293"/>
                <a:gd name="T3" fmla="*/ 63 h 174"/>
                <a:gd name="T4" fmla="*/ 12 w 293"/>
                <a:gd name="T5" fmla="*/ 59 h 174"/>
                <a:gd name="T6" fmla="*/ 8 w 293"/>
                <a:gd name="T7" fmla="*/ 55 h 174"/>
                <a:gd name="T8" fmla="*/ 5 w 293"/>
                <a:gd name="T9" fmla="*/ 50 h 174"/>
                <a:gd name="T10" fmla="*/ 1 w 293"/>
                <a:gd name="T11" fmla="*/ 43 h 174"/>
                <a:gd name="T12" fmla="*/ 0 w 293"/>
                <a:gd name="T13" fmla="*/ 38 h 174"/>
                <a:gd name="T14" fmla="*/ 0 w 293"/>
                <a:gd name="T15" fmla="*/ 31 h 174"/>
                <a:gd name="T16" fmla="*/ 1 w 293"/>
                <a:gd name="T17" fmla="*/ 25 h 174"/>
                <a:gd name="T18" fmla="*/ 3 w 293"/>
                <a:gd name="T19" fmla="*/ 18 h 174"/>
                <a:gd name="T20" fmla="*/ 3 w 293"/>
                <a:gd name="T21" fmla="*/ 18 h 174"/>
                <a:gd name="T22" fmla="*/ 7 w 293"/>
                <a:gd name="T23" fmla="*/ 13 h 174"/>
                <a:gd name="T24" fmla="*/ 11 w 293"/>
                <a:gd name="T25" fmla="*/ 8 h 174"/>
                <a:gd name="T26" fmla="*/ 17 w 293"/>
                <a:gd name="T27" fmla="*/ 4 h 174"/>
                <a:gd name="T28" fmla="*/ 24 w 293"/>
                <a:gd name="T29" fmla="*/ 1 h 174"/>
                <a:gd name="T30" fmla="*/ 29 w 293"/>
                <a:gd name="T31" fmla="*/ 0 h 174"/>
                <a:gd name="T32" fmla="*/ 36 w 293"/>
                <a:gd name="T33" fmla="*/ 0 h 174"/>
                <a:gd name="T34" fmla="*/ 43 w 293"/>
                <a:gd name="T35" fmla="*/ 1 h 174"/>
                <a:gd name="T36" fmla="*/ 49 w 293"/>
                <a:gd name="T37" fmla="*/ 3 h 174"/>
                <a:gd name="T38" fmla="*/ 274 w 293"/>
                <a:gd name="T39" fmla="*/ 111 h 174"/>
                <a:gd name="T40" fmla="*/ 274 w 293"/>
                <a:gd name="T41" fmla="*/ 111 h 174"/>
                <a:gd name="T42" fmla="*/ 280 w 293"/>
                <a:gd name="T43" fmla="*/ 115 h 174"/>
                <a:gd name="T44" fmla="*/ 285 w 293"/>
                <a:gd name="T45" fmla="*/ 119 h 174"/>
                <a:gd name="T46" fmla="*/ 288 w 293"/>
                <a:gd name="T47" fmla="*/ 124 h 174"/>
                <a:gd name="T48" fmla="*/ 292 w 293"/>
                <a:gd name="T49" fmla="*/ 130 h 174"/>
                <a:gd name="T50" fmla="*/ 293 w 293"/>
                <a:gd name="T51" fmla="*/ 136 h 174"/>
                <a:gd name="T52" fmla="*/ 293 w 293"/>
                <a:gd name="T53" fmla="*/ 143 h 174"/>
                <a:gd name="T54" fmla="*/ 292 w 293"/>
                <a:gd name="T55" fmla="*/ 149 h 174"/>
                <a:gd name="T56" fmla="*/ 289 w 293"/>
                <a:gd name="T57" fmla="*/ 156 h 174"/>
                <a:gd name="T58" fmla="*/ 289 w 293"/>
                <a:gd name="T59" fmla="*/ 156 h 174"/>
                <a:gd name="T60" fmla="*/ 286 w 293"/>
                <a:gd name="T61" fmla="*/ 161 h 174"/>
                <a:gd name="T62" fmla="*/ 282 w 293"/>
                <a:gd name="T63" fmla="*/ 166 h 174"/>
                <a:gd name="T64" fmla="*/ 276 w 293"/>
                <a:gd name="T65" fmla="*/ 170 h 174"/>
                <a:gd name="T66" fmla="*/ 269 w 293"/>
                <a:gd name="T67" fmla="*/ 172 h 174"/>
                <a:gd name="T68" fmla="*/ 264 w 293"/>
                <a:gd name="T69" fmla="*/ 174 h 174"/>
                <a:gd name="T70" fmla="*/ 257 w 293"/>
                <a:gd name="T71" fmla="*/ 174 h 174"/>
                <a:gd name="T72" fmla="*/ 250 w 293"/>
                <a:gd name="T73" fmla="*/ 173 h 174"/>
                <a:gd name="T74" fmla="*/ 243 w 293"/>
                <a:gd name="T75" fmla="*/ 171 h 174"/>
                <a:gd name="T76" fmla="*/ 19 w 293"/>
                <a:gd name="T77" fmla="*/ 6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3" h="174">
                  <a:moveTo>
                    <a:pt x="19" y="63"/>
                  </a:moveTo>
                  <a:lnTo>
                    <a:pt x="19" y="63"/>
                  </a:lnTo>
                  <a:lnTo>
                    <a:pt x="12" y="59"/>
                  </a:lnTo>
                  <a:lnTo>
                    <a:pt x="8" y="55"/>
                  </a:lnTo>
                  <a:lnTo>
                    <a:pt x="5" y="50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49" y="3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0" y="115"/>
                  </a:lnTo>
                  <a:lnTo>
                    <a:pt x="285" y="119"/>
                  </a:lnTo>
                  <a:lnTo>
                    <a:pt x="288" y="124"/>
                  </a:lnTo>
                  <a:lnTo>
                    <a:pt x="292" y="130"/>
                  </a:lnTo>
                  <a:lnTo>
                    <a:pt x="293" y="136"/>
                  </a:lnTo>
                  <a:lnTo>
                    <a:pt x="293" y="143"/>
                  </a:lnTo>
                  <a:lnTo>
                    <a:pt x="292" y="149"/>
                  </a:lnTo>
                  <a:lnTo>
                    <a:pt x="289" y="156"/>
                  </a:lnTo>
                  <a:lnTo>
                    <a:pt x="289" y="156"/>
                  </a:lnTo>
                  <a:lnTo>
                    <a:pt x="286" y="161"/>
                  </a:lnTo>
                  <a:lnTo>
                    <a:pt x="282" y="166"/>
                  </a:lnTo>
                  <a:lnTo>
                    <a:pt x="276" y="170"/>
                  </a:lnTo>
                  <a:lnTo>
                    <a:pt x="269" y="172"/>
                  </a:lnTo>
                  <a:lnTo>
                    <a:pt x="264" y="174"/>
                  </a:lnTo>
                  <a:lnTo>
                    <a:pt x="257" y="174"/>
                  </a:lnTo>
                  <a:lnTo>
                    <a:pt x="250" y="173"/>
                  </a:lnTo>
                  <a:lnTo>
                    <a:pt x="243" y="171"/>
                  </a:lnTo>
                  <a:lnTo>
                    <a:pt x="19" y="63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105"/>
            <p:cNvSpPr>
              <a:spLocks/>
            </p:cNvSpPr>
            <p:nvPr/>
          </p:nvSpPr>
          <p:spPr bwMode="auto">
            <a:xfrm flipH="1">
              <a:off x="10187987" y="1960846"/>
              <a:ext cx="299626" cy="156004"/>
            </a:xfrm>
            <a:custGeom>
              <a:avLst/>
              <a:gdLst>
                <a:gd name="T0" fmla="*/ 241 w 290"/>
                <a:gd name="T1" fmla="*/ 3 h 178"/>
                <a:gd name="T2" fmla="*/ 241 w 290"/>
                <a:gd name="T3" fmla="*/ 3 h 178"/>
                <a:gd name="T4" fmla="*/ 246 w 290"/>
                <a:gd name="T5" fmla="*/ 1 h 178"/>
                <a:gd name="T6" fmla="*/ 253 w 290"/>
                <a:gd name="T7" fmla="*/ 0 h 178"/>
                <a:gd name="T8" fmla="*/ 260 w 290"/>
                <a:gd name="T9" fmla="*/ 0 h 178"/>
                <a:gd name="T10" fmla="*/ 267 w 290"/>
                <a:gd name="T11" fmla="*/ 1 h 178"/>
                <a:gd name="T12" fmla="*/ 272 w 290"/>
                <a:gd name="T13" fmla="*/ 4 h 178"/>
                <a:gd name="T14" fmla="*/ 278 w 290"/>
                <a:gd name="T15" fmla="*/ 8 h 178"/>
                <a:gd name="T16" fmla="*/ 283 w 290"/>
                <a:gd name="T17" fmla="*/ 12 h 178"/>
                <a:gd name="T18" fmla="*/ 287 w 290"/>
                <a:gd name="T19" fmla="*/ 17 h 178"/>
                <a:gd name="T20" fmla="*/ 287 w 290"/>
                <a:gd name="T21" fmla="*/ 17 h 178"/>
                <a:gd name="T22" fmla="*/ 289 w 290"/>
                <a:gd name="T23" fmla="*/ 24 h 178"/>
                <a:gd name="T24" fmla="*/ 290 w 290"/>
                <a:gd name="T25" fmla="*/ 30 h 178"/>
                <a:gd name="T26" fmla="*/ 290 w 290"/>
                <a:gd name="T27" fmla="*/ 37 h 178"/>
                <a:gd name="T28" fmla="*/ 289 w 290"/>
                <a:gd name="T29" fmla="*/ 43 h 178"/>
                <a:gd name="T30" fmla="*/ 287 w 290"/>
                <a:gd name="T31" fmla="*/ 49 h 178"/>
                <a:gd name="T32" fmla="*/ 282 w 290"/>
                <a:gd name="T33" fmla="*/ 54 h 178"/>
                <a:gd name="T34" fmla="*/ 278 w 290"/>
                <a:gd name="T35" fmla="*/ 58 h 178"/>
                <a:gd name="T36" fmla="*/ 272 w 290"/>
                <a:gd name="T37" fmla="*/ 63 h 178"/>
                <a:gd name="T38" fmla="*/ 50 w 290"/>
                <a:gd name="T39" fmla="*/ 174 h 178"/>
                <a:gd name="T40" fmla="*/ 50 w 290"/>
                <a:gd name="T41" fmla="*/ 174 h 178"/>
                <a:gd name="T42" fmla="*/ 43 w 290"/>
                <a:gd name="T43" fmla="*/ 177 h 178"/>
                <a:gd name="T44" fmla="*/ 37 w 290"/>
                <a:gd name="T45" fmla="*/ 178 h 178"/>
                <a:gd name="T46" fmla="*/ 30 w 290"/>
                <a:gd name="T47" fmla="*/ 178 h 178"/>
                <a:gd name="T48" fmla="*/ 23 w 290"/>
                <a:gd name="T49" fmla="*/ 177 h 178"/>
                <a:gd name="T50" fmla="*/ 18 w 290"/>
                <a:gd name="T51" fmla="*/ 174 h 178"/>
                <a:gd name="T52" fmla="*/ 12 w 290"/>
                <a:gd name="T53" fmla="*/ 171 h 178"/>
                <a:gd name="T54" fmla="*/ 8 w 290"/>
                <a:gd name="T55" fmla="*/ 166 h 178"/>
                <a:gd name="T56" fmla="*/ 3 w 290"/>
                <a:gd name="T57" fmla="*/ 160 h 178"/>
                <a:gd name="T58" fmla="*/ 3 w 290"/>
                <a:gd name="T59" fmla="*/ 160 h 178"/>
                <a:gd name="T60" fmla="*/ 1 w 290"/>
                <a:gd name="T61" fmla="*/ 154 h 178"/>
                <a:gd name="T62" fmla="*/ 0 w 290"/>
                <a:gd name="T63" fmla="*/ 148 h 178"/>
                <a:gd name="T64" fmla="*/ 0 w 290"/>
                <a:gd name="T65" fmla="*/ 141 h 178"/>
                <a:gd name="T66" fmla="*/ 1 w 290"/>
                <a:gd name="T67" fmla="*/ 135 h 178"/>
                <a:gd name="T68" fmla="*/ 3 w 290"/>
                <a:gd name="T69" fmla="*/ 128 h 178"/>
                <a:gd name="T70" fmla="*/ 8 w 290"/>
                <a:gd name="T71" fmla="*/ 124 h 178"/>
                <a:gd name="T72" fmla="*/ 12 w 290"/>
                <a:gd name="T73" fmla="*/ 119 h 178"/>
                <a:gd name="T74" fmla="*/ 18 w 290"/>
                <a:gd name="T75" fmla="*/ 115 h 178"/>
                <a:gd name="T76" fmla="*/ 241 w 290"/>
                <a:gd name="T77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0" h="178">
                  <a:moveTo>
                    <a:pt x="241" y="3"/>
                  </a:moveTo>
                  <a:lnTo>
                    <a:pt x="241" y="3"/>
                  </a:lnTo>
                  <a:lnTo>
                    <a:pt x="246" y="1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67" y="1"/>
                  </a:lnTo>
                  <a:lnTo>
                    <a:pt x="272" y="4"/>
                  </a:lnTo>
                  <a:lnTo>
                    <a:pt x="278" y="8"/>
                  </a:lnTo>
                  <a:lnTo>
                    <a:pt x="283" y="12"/>
                  </a:lnTo>
                  <a:lnTo>
                    <a:pt x="287" y="17"/>
                  </a:lnTo>
                  <a:lnTo>
                    <a:pt x="287" y="17"/>
                  </a:lnTo>
                  <a:lnTo>
                    <a:pt x="289" y="24"/>
                  </a:lnTo>
                  <a:lnTo>
                    <a:pt x="290" y="30"/>
                  </a:lnTo>
                  <a:lnTo>
                    <a:pt x="290" y="37"/>
                  </a:lnTo>
                  <a:lnTo>
                    <a:pt x="289" y="43"/>
                  </a:lnTo>
                  <a:lnTo>
                    <a:pt x="287" y="49"/>
                  </a:lnTo>
                  <a:lnTo>
                    <a:pt x="282" y="54"/>
                  </a:lnTo>
                  <a:lnTo>
                    <a:pt x="278" y="58"/>
                  </a:lnTo>
                  <a:lnTo>
                    <a:pt x="272" y="63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3" y="177"/>
                  </a:lnTo>
                  <a:lnTo>
                    <a:pt x="37" y="178"/>
                  </a:lnTo>
                  <a:lnTo>
                    <a:pt x="30" y="178"/>
                  </a:lnTo>
                  <a:lnTo>
                    <a:pt x="23" y="177"/>
                  </a:lnTo>
                  <a:lnTo>
                    <a:pt x="18" y="174"/>
                  </a:lnTo>
                  <a:lnTo>
                    <a:pt x="12" y="171"/>
                  </a:lnTo>
                  <a:lnTo>
                    <a:pt x="8" y="166"/>
                  </a:lnTo>
                  <a:lnTo>
                    <a:pt x="3" y="160"/>
                  </a:lnTo>
                  <a:lnTo>
                    <a:pt x="3" y="160"/>
                  </a:lnTo>
                  <a:lnTo>
                    <a:pt x="1" y="154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1" y="135"/>
                  </a:lnTo>
                  <a:lnTo>
                    <a:pt x="3" y="128"/>
                  </a:lnTo>
                  <a:lnTo>
                    <a:pt x="8" y="124"/>
                  </a:lnTo>
                  <a:lnTo>
                    <a:pt x="12" y="119"/>
                  </a:lnTo>
                  <a:lnTo>
                    <a:pt x="18" y="115"/>
                  </a:lnTo>
                  <a:lnTo>
                    <a:pt x="241" y="3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106"/>
            <p:cNvSpPr>
              <a:spLocks/>
            </p:cNvSpPr>
            <p:nvPr/>
          </p:nvSpPr>
          <p:spPr bwMode="auto">
            <a:xfrm flipH="1">
              <a:off x="10300347" y="1786121"/>
              <a:ext cx="68664" cy="274567"/>
            </a:xfrm>
            <a:custGeom>
              <a:avLst/>
              <a:gdLst>
                <a:gd name="T0" fmla="*/ 70 w 70"/>
                <a:gd name="T1" fmla="*/ 275 h 308"/>
                <a:gd name="T2" fmla="*/ 70 w 70"/>
                <a:gd name="T3" fmla="*/ 275 h 308"/>
                <a:gd name="T4" fmla="*/ 70 w 70"/>
                <a:gd name="T5" fmla="*/ 281 h 308"/>
                <a:gd name="T6" fmla="*/ 67 w 70"/>
                <a:gd name="T7" fmla="*/ 288 h 308"/>
                <a:gd name="T8" fmla="*/ 64 w 70"/>
                <a:gd name="T9" fmla="*/ 293 h 308"/>
                <a:gd name="T10" fmla="*/ 59 w 70"/>
                <a:gd name="T11" fmla="*/ 298 h 308"/>
                <a:gd name="T12" fmla="*/ 55 w 70"/>
                <a:gd name="T13" fmla="*/ 303 h 308"/>
                <a:gd name="T14" fmla="*/ 49 w 70"/>
                <a:gd name="T15" fmla="*/ 306 h 308"/>
                <a:gd name="T16" fmla="*/ 43 w 70"/>
                <a:gd name="T17" fmla="*/ 307 h 308"/>
                <a:gd name="T18" fmla="*/ 36 w 70"/>
                <a:gd name="T19" fmla="*/ 308 h 308"/>
                <a:gd name="T20" fmla="*/ 36 w 70"/>
                <a:gd name="T21" fmla="*/ 308 h 308"/>
                <a:gd name="T22" fmla="*/ 28 w 70"/>
                <a:gd name="T23" fmla="*/ 307 h 308"/>
                <a:gd name="T24" fmla="*/ 22 w 70"/>
                <a:gd name="T25" fmla="*/ 306 h 308"/>
                <a:gd name="T26" fmla="*/ 16 w 70"/>
                <a:gd name="T27" fmla="*/ 303 h 308"/>
                <a:gd name="T28" fmla="*/ 11 w 70"/>
                <a:gd name="T29" fmla="*/ 298 h 308"/>
                <a:gd name="T30" fmla="*/ 7 w 70"/>
                <a:gd name="T31" fmla="*/ 294 h 308"/>
                <a:gd name="T32" fmla="*/ 3 w 70"/>
                <a:gd name="T33" fmla="*/ 288 h 308"/>
                <a:gd name="T34" fmla="*/ 1 w 70"/>
                <a:gd name="T35" fmla="*/ 282 h 308"/>
                <a:gd name="T36" fmla="*/ 1 w 70"/>
                <a:gd name="T37" fmla="*/ 275 h 308"/>
                <a:gd name="T38" fmla="*/ 0 w 70"/>
                <a:gd name="T39" fmla="*/ 34 h 308"/>
                <a:gd name="T40" fmla="*/ 0 w 70"/>
                <a:gd name="T41" fmla="*/ 34 h 308"/>
                <a:gd name="T42" fmla="*/ 0 w 70"/>
                <a:gd name="T43" fmla="*/ 26 h 308"/>
                <a:gd name="T44" fmla="*/ 2 w 70"/>
                <a:gd name="T45" fmla="*/ 21 h 308"/>
                <a:gd name="T46" fmla="*/ 6 w 70"/>
                <a:gd name="T47" fmla="*/ 14 h 308"/>
                <a:gd name="T48" fmla="*/ 10 w 70"/>
                <a:gd name="T49" fmla="*/ 10 h 308"/>
                <a:gd name="T50" fmla="*/ 15 w 70"/>
                <a:gd name="T51" fmla="*/ 6 h 308"/>
                <a:gd name="T52" fmla="*/ 20 w 70"/>
                <a:gd name="T53" fmla="*/ 2 h 308"/>
                <a:gd name="T54" fmla="*/ 27 w 70"/>
                <a:gd name="T55" fmla="*/ 0 h 308"/>
                <a:gd name="T56" fmla="*/ 34 w 70"/>
                <a:gd name="T57" fmla="*/ 0 h 308"/>
                <a:gd name="T58" fmla="*/ 34 w 70"/>
                <a:gd name="T59" fmla="*/ 0 h 308"/>
                <a:gd name="T60" fmla="*/ 41 w 70"/>
                <a:gd name="T61" fmla="*/ 0 h 308"/>
                <a:gd name="T62" fmla="*/ 47 w 70"/>
                <a:gd name="T63" fmla="*/ 2 h 308"/>
                <a:gd name="T64" fmla="*/ 54 w 70"/>
                <a:gd name="T65" fmla="*/ 6 h 308"/>
                <a:gd name="T66" fmla="*/ 58 w 70"/>
                <a:gd name="T67" fmla="*/ 10 h 308"/>
                <a:gd name="T68" fmla="*/ 63 w 70"/>
                <a:gd name="T69" fmla="*/ 14 h 308"/>
                <a:gd name="T70" fmla="*/ 66 w 70"/>
                <a:gd name="T71" fmla="*/ 20 h 308"/>
                <a:gd name="T72" fmla="*/ 68 w 70"/>
                <a:gd name="T73" fmla="*/ 26 h 308"/>
                <a:gd name="T74" fmla="*/ 68 w 70"/>
                <a:gd name="T75" fmla="*/ 33 h 308"/>
                <a:gd name="T76" fmla="*/ 70 w 70"/>
                <a:gd name="T77" fmla="*/ 27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308">
                  <a:moveTo>
                    <a:pt x="70" y="275"/>
                  </a:moveTo>
                  <a:lnTo>
                    <a:pt x="70" y="275"/>
                  </a:lnTo>
                  <a:lnTo>
                    <a:pt x="70" y="281"/>
                  </a:lnTo>
                  <a:lnTo>
                    <a:pt x="67" y="288"/>
                  </a:lnTo>
                  <a:lnTo>
                    <a:pt x="64" y="293"/>
                  </a:lnTo>
                  <a:lnTo>
                    <a:pt x="59" y="298"/>
                  </a:lnTo>
                  <a:lnTo>
                    <a:pt x="55" y="303"/>
                  </a:lnTo>
                  <a:lnTo>
                    <a:pt x="49" y="306"/>
                  </a:lnTo>
                  <a:lnTo>
                    <a:pt x="43" y="307"/>
                  </a:lnTo>
                  <a:lnTo>
                    <a:pt x="36" y="308"/>
                  </a:lnTo>
                  <a:lnTo>
                    <a:pt x="36" y="308"/>
                  </a:lnTo>
                  <a:lnTo>
                    <a:pt x="28" y="307"/>
                  </a:lnTo>
                  <a:lnTo>
                    <a:pt x="22" y="306"/>
                  </a:lnTo>
                  <a:lnTo>
                    <a:pt x="16" y="303"/>
                  </a:lnTo>
                  <a:lnTo>
                    <a:pt x="11" y="298"/>
                  </a:lnTo>
                  <a:lnTo>
                    <a:pt x="7" y="294"/>
                  </a:lnTo>
                  <a:lnTo>
                    <a:pt x="3" y="288"/>
                  </a:lnTo>
                  <a:lnTo>
                    <a:pt x="1" y="282"/>
                  </a:lnTo>
                  <a:lnTo>
                    <a:pt x="1" y="27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3" y="14"/>
                  </a:lnTo>
                  <a:lnTo>
                    <a:pt x="66" y="20"/>
                  </a:lnTo>
                  <a:lnTo>
                    <a:pt x="68" y="26"/>
                  </a:lnTo>
                  <a:lnTo>
                    <a:pt x="68" y="33"/>
                  </a:lnTo>
                  <a:lnTo>
                    <a:pt x="70" y="275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107"/>
            <p:cNvSpPr>
              <a:spLocks/>
            </p:cNvSpPr>
            <p:nvPr/>
          </p:nvSpPr>
          <p:spPr bwMode="auto">
            <a:xfrm flipH="1">
              <a:off x="10138049" y="1636357"/>
              <a:ext cx="149813" cy="268327"/>
            </a:xfrm>
            <a:custGeom>
              <a:avLst/>
              <a:gdLst>
                <a:gd name="T0" fmla="*/ 121 w 143"/>
                <a:gd name="T1" fmla="*/ 276 h 299"/>
                <a:gd name="T2" fmla="*/ 121 w 143"/>
                <a:gd name="T3" fmla="*/ 276 h 299"/>
                <a:gd name="T4" fmla="*/ 119 w 143"/>
                <a:gd name="T5" fmla="*/ 276 h 299"/>
                <a:gd name="T6" fmla="*/ 119 w 143"/>
                <a:gd name="T7" fmla="*/ 276 h 299"/>
                <a:gd name="T8" fmla="*/ 129 w 143"/>
                <a:gd name="T9" fmla="*/ 245 h 299"/>
                <a:gd name="T10" fmla="*/ 135 w 143"/>
                <a:gd name="T11" fmla="*/ 216 h 299"/>
                <a:gd name="T12" fmla="*/ 141 w 143"/>
                <a:gd name="T13" fmla="*/ 189 h 299"/>
                <a:gd name="T14" fmla="*/ 143 w 143"/>
                <a:gd name="T15" fmla="*/ 163 h 299"/>
                <a:gd name="T16" fmla="*/ 143 w 143"/>
                <a:gd name="T17" fmla="*/ 138 h 299"/>
                <a:gd name="T18" fmla="*/ 142 w 143"/>
                <a:gd name="T19" fmla="*/ 117 h 299"/>
                <a:gd name="T20" fmla="*/ 140 w 143"/>
                <a:gd name="T21" fmla="*/ 96 h 299"/>
                <a:gd name="T22" fmla="*/ 136 w 143"/>
                <a:gd name="T23" fmla="*/ 78 h 299"/>
                <a:gd name="T24" fmla="*/ 132 w 143"/>
                <a:gd name="T25" fmla="*/ 60 h 299"/>
                <a:gd name="T26" fmla="*/ 128 w 143"/>
                <a:gd name="T27" fmla="*/ 46 h 299"/>
                <a:gd name="T28" fmla="*/ 123 w 143"/>
                <a:gd name="T29" fmla="*/ 33 h 299"/>
                <a:gd name="T30" fmla="*/ 119 w 143"/>
                <a:gd name="T31" fmla="*/ 24 h 299"/>
                <a:gd name="T32" fmla="*/ 112 w 143"/>
                <a:gd name="T33" fmla="*/ 10 h 299"/>
                <a:gd name="T34" fmla="*/ 108 w 143"/>
                <a:gd name="T35" fmla="*/ 5 h 299"/>
                <a:gd name="T36" fmla="*/ 108 w 143"/>
                <a:gd name="T37" fmla="*/ 5 h 299"/>
                <a:gd name="T38" fmla="*/ 99 w 143"/>
                <a:gd name="T39" fmla="*/ 2 h 299"/>
                <a:gd name="T40" fmla="*/ 92 w 143"/>
                <a:gd name="T41" fmla="*/ 0 h 299"/>
                <a:gd name="T42" fmla="*/ 84 w 143"/>
                <a:gd name="T43" fmla="*/ 0 h 299"/>
                <a:gd name="T44" fmla="*/ 76 w 143"/>
                <a:gd name="T45" fmla="*/ 2 h 299"/>
                <a:gd name="T46" fmla="*/ 69 w 143"/>
                <a:gd name="T47" fmla="*/ 4 h 299"/>
                <a:gd name="T48" fmla="*/ 62 w 143"/>
                <a:gd name="T49" fmla="*/ 8 h 299"/>
                <a:gd name="T50" fmla="*/ 56 w 143"/>
                <a:gd name="T51" fmla="*/ 13 h 299"/>
                <a:gd name="T52" fmla="*/ 49 w 143"/>
                <a:gd name="T53" fmla="*/ 19 h 299"/>
                <a:gd name="T54" fmla="*/ 43 w 143"/>
                <a:gd name="T55" fmla="*/ 26 h 299"/>
                <a:gd name="T56" fmla="*/ 38 w 143"/>
                <a:gd name="T57" fmla="*/ 34 h 299"/>
                <a:gd name="T58" fmla="*/ 32 w 143"/>
                <a:gd name="T59" fmla="*/ 43 h 299"/>
                <a:gd name="T60" fmla="*/ 28 w 143"/>
                <a:gd name="T61" fmla="*/ 53 h 299"/>
                <a:gd name="T62" fmla="*/ 19 w 143"/>
                <a:gd name="T63" fmla="*/ 73 h 299"/>
                <a:gd name="T64" fmla="*/ 12 w 143"/>
                <a:gd name="T65" fmla="*/ 97 h 299"/>
                <a:gd name="T66" fmla="*/ 6 w 143"/>
                <a:gd name="T67" fmla="*/ 123 h 299"/>
                <a:gd name="T68" fmla="*/ 3 w 143"/>
                <a:gd name="T69" fmla="*/ 149 h 299"/>
                <a:gd name="T70" fmla="*/ 1 w 143"/>
                <a:gd name="T71" fmla="*/ 176 h 299"/>
                <a:gd name="T72" fmla="*/ 0 w 143"/>
                <a:gd name="T73" fmla="*/ 203 h 299"/>
                <a:gd name="T74" fmla="*/ 2 w 143"/>
                <a:gd name="T75" fmla="*/ 229 h 299"/>
                <a:gd name="T76" fmla="*/ 5 w 143"/>
                <a:gd name="T77" fmla="*/ 254 h 299"/>
                <a:gd name="T78" fmla="*/ 10 w 143"/>
                <a:gd name="T79" fmla="*/ 276 h 299"/>
                <a:gd name="T80" fmla="*/ 13 w 143"/>
                <a:gd name="T81" fmla="*/ 287 h 299"/>
                <a:gd name="T82" fmla="*/ 18 w 143"/>
                <a:gd name="T83" fmla="*/ 297 h 299"/>
                <a:gd name="T84" fmla="*/ 18 w 143"/>
                <a:gd name="T85" fmla="*/ 297 h 299"/>
                <a:gd name="T86" fmla="*/ 30 w 143"/>
                <a:gd name="T87" fmla="*/ 299 h 299"/>
                <a:gd name="T88" fmla="*/ 43 w 143"/>
                <a:gd name="T89" fmla="*/ 299 h 299"/>
                <a:gd name="T90" fmla="*/ 57 w 143"/>
                <a:gd name="T91" fmla="*/ 299 h 299"/>
                <a:gd name="T92" fmla="*/ 70 w 143"/>
                <a:gd name="T93" fmla="*/ 297 h 299"/>
                <a:gd name="T94" fmla="*/ 83 w 143"/>
                <a:gd name="T95" fmla="*/ 294 h 299"/>
                <a:gd name="T96" fmla="*/ 96 w 143"/>
                <a:gd name="T97" fmla="*/ 289 h 299"/>
                <a:gd name="T98" fmla="*/ 108 w 143"/>
                <a:gd name="T99" fmla="*/ 284 h 299"/>
                <a:gd name="T100" fmla="*/ 121 w 143"/>
                <a:gd name="T101" fmla="*/ 276 h 299"/>
                <a:gd name="T102" fmla="*/ 121 w 143"/>
                <a:gd name="T103" fmla="*/ 27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3" h="299">
                  <a:moveTo>
                    <a:pt x="121" y="276"/>
                  </a:moveTo>
                  <a:lnTo>
                    <a:pt x="121" y="276"/>
                  </a:lnTo>
                  <a:lnTo>
                    <a:pt x="119" y="276"/>
                  </a:lnTo>
                  <a:lnTo>
                    <a:pt x="119" y="276"/>
                  </a:lnTo>
                  <a:lnTo>
                    <a:pt x="129" y="245"/>
                  </a:lnTo>
                  <a:lnTo>
                    <a:pt x="135" y="216"/>
                  </a:lnTo>
                  <a:lnTo>
                    <a:pt x="141" y="189"/>
                  </a:lnTo>
                  <a:lnTo>
                    <a:pt x="143" y="163"/>
                  </a:lnTo>
                  <a:lnTo>
                    <a:pt x="143" y="138"/>
                  </a:lnTo>
                  <a:lnTo>
                    <a:pt x="142" y="117"/>
                  </a:lnTo>
                  <a:lnTo>
                    <a:pt x="140" y="96"/>
                  </a:lnTo>
                  <a:lnTo>
                    <a:pt x="136" y="78"/>
                  </a:lnTo>
                  <a:lnTo>
                    <a:pt x="132" y="60"/>
                  </a:lnTo>
                  <a:lnTo>
                    <a:pt x="128" y="46"/>
                  </a:lnTo>
                  <a:lnTo>
                    <a:pt x="123" y="33"/>
                  </a:lnTo>
                  <a:lnTo>
                    <a:pt x="119" y="24"/>
                  </a:lnTo>
                  <a:lnTo>
                    <a:pt x="112" y="10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99" y="2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6" y="2"/>
                  </a:lnTo>
                  <a:lnTo>
                    <a:pt x="69" y="4"/>
                  </a:lnTo>
                  <a:lnTo>
                    <a:pt x="62" y="8"/>
                  </a:lnTo>
                  <a:lnTo>
                    <a:pt x="56" y="13"/>
                  </a:lnTo>
                  <a:lnTo>
                    <a:pt x="49" y="19"/>
                  </a:lnTo>
                  <a:lnTo>
                    <a:pt x="43" y="26"/>
                  </a:lnTo>
                  <a:lnTo>
                    <a:pt x="38" y="34"/>
                  </a:lnTo>
                  <a:lnTo>
                    <a:pt x="32" y="43"/>
                  </a:lnTo>
                  <a:lnTo>
                    <a:pt x="28" y="53"/>
                  </a:lnTo>
                  <a:lnTo>
                    <a:pt x="19" y="73"/>
                  </a:lnTo>
                  <a:lnTo>
                    <a:pt x="12" y="97"/>
                  </a:lnTo>
                  <a:lnTo>
                    <a:pt x="6" y="123"/>
                  </a:lnTo>
                  <a:lnTo>
                    <a:pt x="3" y="149"/>
                  </a:lnTo>
                  <a:lnTo>
                    <a:pt x="1" y="176"/>
                  </a:lnTo>
                  <a:lnTo>
                    <a:pt x="0" y="203"/>
                  </a:lnTo>
                  <a:lnTo>
                    <a:pt x="2" y="229"/>
                  </a:lnTo>
                  <a:lnTo>
                    <a:pt x="5" y="254"/>
                  </a:lnTo>
                  <a:lnTo>
                    <a:pt x="10" y="276"/>
                  </a:lnTo>
                  <a:lnTo>
                    <a:pt x="13" y="287"/>
                  </a:lnTo>
                  <a:lnTo>
                    <a:pt x="18" y="297"/>
                  </a:lnTo>
                  <a:lnTo>
                    <a:pt x="18" y="297"/>
                  </a:lnTo>
                  <a:lnTo>
                    <a:pt x="30" y="299"/>
                  </a:lnTo>
                  <a:lnTo>
                    <a:pt x="43" y="299"/>
                  </a:lnTo>
                  <a:lnTo>
                    <a:pt x="57" y="299"/>
                  </a:lnTo>
                  <a:lnTo>
                    <a:pt x="70" y="297"/>
                  </a:lnTo>
                  <a:lnTo>
                    <a:pt x="83" y="294"/>
                  </a:lnTo>
                  <a:lnTo>
                    <a:pt x="96" y="289"/>
                  </a:lnTo>
                  <a:lnTo>
                    <a:pt x="108" y="284"/>
                  </a:lnTo>
                  <a:lnTo>
                    <a:pt x="121" y="276"/>
                  </a:lnTo>
                  <a:lnTo>
                    <a:pt x="121" y="276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108"/>
            <p:cNvSpPr>
              <a:spLocks/>
            </p:cNvSpPr>
            <p:nvPr/>
          </p:nvSpPr>
          <p:spPr bwMode="auto">
            <a:xfrm flipH="1">
              <a:off x="10106838" y="1879724"/>
              <a:ext cx="162297" cy="62402"/>
            </a:xfrm>
            <a:custGeom>
              <a:avLst/>
              <a:gdLst>
                <a:gd name="T0" fmla="*/ 103 w 155"/>
                <a:gd name="T1" fmla="*/ 0 h 67"/>
                <a:gd name="T2" fmla="*/ 103 w 155"/>
                <a:gd name="T3" fmla="*/ 0 h 67"/>
                <a:gd name="T4" fmla="*/ 90 w 155"/>
                <a:gd name="T5" fmla="*/ 8 h 67"/>
                <a:gd name="T6" fmla="*/ 78 w 155"/>
                <a:gd name="T7" fmla="*/ 13 h 67"/>
                <a:gd name="T8" fmla="*/ 65 w 155"/>
                <a:gd name="T9" fmla="*/ 18 h 67"/>
                <a:gd name="T10" fmla="*/ 52 w 155"/>
                <a:gd name="T11" fmla="*/ 21 h 67"/>
                <a:gd name="T12" fmla="*/ 39 w 155"/>
                <a:gd name="T13" fmla="*/ 23 h 67"/>
                <a:gd name="T14" fmla="*/ 25 w 155"/>
                <a:gd name="T15" fmla="*/ 23 h 67"/>
                <a:gd name="T16" fmla="*/ 12 w 155"/>
                <a:gd name="T17" fmla="*/ 23 h 67"/>
                <a:gd name="T18" fmla="*/ 0 w 155"/>
                <a:gd name="T19" fmla="*/ 21 h 67"/>
                <a:gd name="T20" fmla="*/ 0 w 155"/>
                <a:gd name="T21" fmla="*/ 21 h 67"/>
                <a:gd name="T22" fmla="*/ 4 w 155"/>
                <a:gd name="T23" fmla="*/ 31 h 67"/>
                <a:gd name="T24" fmla="*/ 9 w 155"/>
                <a:gd name="T25" fmla="*/ 38 h 67"/>
                <a:gd name="T26" fmla="*/ 14 w 155"/>
                <a:gd name="T27" fmla="*/ 46 h 67"/>
                <a:gd name="T28" fmla="*/ 20 w 155"/>
                <a:gd name="T29" fmla="*/ 52 h 67"/>
                <a:gd name="T30" fmla="*/ 20 w 155"/>
                <a:gd name="T31" fmla="*/ 52 h 67"/>
                <a:gd name="T32" fmla="*/ 25 w 155"/>
                <a:gd name="T33" fmla="*/ 58 h 67"/>
                <a:gd name="T34" fmla="*/ 33 w 155"/>
                <a:gd name="T35" fmla="*/ 61 h 67"/>
                <a:gd name="T36" fmla="*/ 41 w 155"/>
                <a:gd name="T37" fmla="*/ 64 h 67"/>
                <a:gd name="T38" fmla="*/ 51 w 155"/>
                <a:gd name="T39" fmla="*/ 66 h 67"/>
                <a:gd name="T40" fmla="*/ 60 w 155"/>
                <a:gd name="T41" fmla="*/ 67 h 67"/>
                <a:gd name="T42" fmla="*/ 71 w 155"/>
                <a:gd name="T43" fmla="*/ 67 h 67"/>
                <a:gd name="T44" fmla="*/ 81 w 155"/>
                <a:gd name="T45" fmla="*/ 66 h 67"/>
                <a:gd name="T46" fmla="*/ 93 w 155"/>
                <a:gd name="T47" fmla="*/ 65 h 67"/>
                <a:gd name="T48" fmla="*/ 103 w 155"/>
                <a:gd name="T49" fmla="*/ 63 h 67"/>
                <a:gd name="T50" fmla="*/ 113 w 155"/>
                <a:gd name="T51" fmla="*/ 60 h 67"/>
                <a:gd name="T52" fmla="*/ 123 w 155"/>
                <a:gd name="T53" fmla="*/ 55 h 67"/>
                <a:gd name="T54" fmla="*/ 132 w 155"/>
                <a:gd name="T55" fmla="*/ 51 h 67"/>
                <a:gd name="T56" fmla="*/ 140 w 155"/>
                <a:gd name="T57" fmla="*/ 46 h 67"/>
                <a:gd name="T58" fmla="*/ 147 w 155"/>
                <a:gd name="T59" fmla="*/ 40 h 67"/>
                <a:gd name="T60" fmla="*/ 151 w 155"/>
                <a:gd name="T61" fmla="*/ 34 h 67"/>
                <a:gd name="T62" fmla="*/ 155 w 155"/>
                <a:gd name="T63" fmla="*/ 26 h 67"/>
                <a:gd name="T64" fmla="*/ 155 w 155"/>
                <a:gd name="T65" fmla="*/ 26 h 67"/>
                <a:gd name="T66" fmla="*/ 155 w 155"/>
                <a:gd name="T67" fmla="*/ 24 h 67"/>
                <a:gd name="T68" fmla="*/ 154 w 155"/>
                <a:gd name="T69" fmla="*/ 22 h 67"/>
                <a:gd name="T70" fmla="*/ 153 w 155"/>
                <a:gd name="T71" fmla="*/ 20 h 67"/>
                <a:gd name="T72" fmla="*/ 151 w 155"/>
                <a:gd name="T73" fmla="*/ 18 h 67"/>
                <a:gd name="T74" fmla="*/ 143 w 155"/>
                <a:gd name="T75" fmla="*/ 13 h 67"/>
                <a:gd name="T76" fmla="*/ 134 w 155"/>
                <a:gd name="T77" fmla="*/ 10 h 67"/>
                <a:gd name="T78" fmla="*/ 116 w 155"/>
                <a:gd name="T79" fmla="*/ 4 h 67"/>
                <a:gd name="T80" fmla="*/ 103 w 155"/>
                <a:gd name="T81" fmla="*/ 0 h 67"/>
                <a:gd name="T82" fmla="*/ 103 w 155"/>
                <a:gd name="T8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" h="67">
                  <a:moveTo>
                    <a:pt x="103" y="0"/>
                  </a:moveTo>
                  <a:lnTo>
                    <a:pt x="103" y="0"/>
                  </a:lnTo>
                  <a:lnTo>
                    <a:pt x="90" y="8"/>
                  </a:lnTo>
                  <a:lnTo>
                    <a:pt x="78" y="13"/>
                  </a:lnTo>
                  <a:lnTo>
                    <a:pt x="65" y="18"/>
                  </a:lnTo>
                  <a:lnTo>
                    <a:pt x="52" y="21"/>
                  </a:lnTo>
                  <a:lnTo>
                    <a:pt x="39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31"/>
                  </a:lnTo>
                  <a:lnTo>
                    <a:pt x="9" y="38"/>
                  </a:lnTo>
                  <a:lnTo>
                    <a:pt x="14" y="46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5" y="58"/>
                  </a:lnTo>
                  <a:lnTo>
                    <a:pt x="33" y="61"/>
                  </a:lnTo>
                  <a:lnTo>
                    <a:pt x="41" y="64"/>
                  </a:lnTo>
                  <a:lnTo>
                    <a:pt x="51" y="66"/>
                  </a:lnTo>
                  <a:lnTo>
                    <a:pt x="60" y="67"/>
                  </a:lnTo>
                  <a:lnTo>
                    <a:pt x="71" y="67"/>
                  </a:lnTo>
                  <a:lnTo>
                    <a:pt x="81" y="66"/>
                  </a:lnTo>
                  <a:lnTo>
                    <a:pt x="93" y="65"/>
                  </a:lnTo>
                  <a:lnTo>
                    <a:pt x="103" y="63"/>
                  </a:lnTo>
                  <a:lnTo>
                    <a:pt x="113" y="60"/>
                  </a:lnTo>
                  <a:lnTo>
                    <a:pt x="123" y="55"/>
                  </a:lnTo>
                  <a:lnTo>
                    <a:pt x="132" y="51"/>
                  </a:lnTo>
                  <a:lnTo>
                    <a:pt x="140" y="46"/>
                  </a:lnTo>
                  <a:lnTo>
                    <a:pt x="147" y="40"/>
                  </a:lnTo>
                  <a:lnTo>
                    <a:pt x="151" y="34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5" y="24"/>
                  </a:lnTo>
                  <a:lnTo>
                    <a:pt x="154" y="22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43" y="13"/>
                  </a:lnTo>
                  <a:lnTo>
                    <a:pt x="134" y="10"/>
                  </a:lnTo>
                  <a:lnTo>
                    <a:pt x="116" y="4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109"/>
            <p:cNvSpPr>
              <a:spLocks/>
            </p:cNvSpPr>
            <p:nvPr/>
          </p:nvSpPr>
          <p:spPr bwMode="auto">
            <a:xfrm flipH="1">
              <a:off x="10000721" y="1686279"/>
              <a:ext cx="149813" cy="268327"/>
            </a:xfrm>
            <a:custGeom>
              <a:avLst/>
              <a:gdLst>
                <a:gd name="T0" fmla="*/ 121 w 144"/>
                <a:gd name="T1" fmla="*/ 277 h 299"/>
                <a:gd name="T2" fmla="*/ 121 w 144"/>
                <a:gd name="T3" fmla="*/ 277 h 299"/>
                <a:gd name="T4" fmla="*/ 119 w 144"/>
                <a:gd name="T5" fmla="*/ 275 h 299"/>
                <a:gd name="T6" fmla="*/ 119 w 144"/>
                <a:gd name="T7" fmla="*/ 275 h 299"/>
                <a:gd name="T8" fmla="*/ 129 w 144"/>
                <a:gd name="T9" fmla="*/ 245 h 299"/>
                <a:gd name="T10" fmla="*/ 136 w 144"/>
                <a:gd name="T11" fmla="*/ 216 h 299"/>
                <a:gd name="T12" fmla="*/ 142 w 144"/>
                <a:gd name="T13" fmla="*/ 188 h 299"/>
                <a:gd name="T14" fmla="*/ 144 w 144"/>
                <a:gd name="T15" fmla="*/ 162 h 299"/>
                <a:gd name="T16" fmla="*/ 144 w 144"/>
                <a:gd name="T17" fmla="*/ 138 h 299"/>
                <a:gd name="T18" fmla="*/ 144 w 144"/>
                <a:gd name="T19" fmla="*/ 116 h 299"/>
                <a:gd name="T20" fmla="*/ 140 w 144"/>
                <a:gd name="T21" fmla="*/ 95 h 299"/>
                <a:gd name="T22" fmla="*/ 137 w 144"/>
                <a:gd name="T23" fmla="*/ 77 h 299"/>
                <a:gd name="T24" fmla="*/ 134 w 144"/>
                <a:gd name="T25" fmla="*/ 61 h 299"/>
                <a:gd name="T26" fmla="*/ 128 w 144"/>
                <a:gd name="T27" fmla="*/ 45 h 299"/>
                <a:gd name="T28" fmla="*/ 124 w 144"/>
                <a:gd name="T29" fmla="*/ 34 h 299"/>
                <a:gd name="T30" fmla="*/ 119 w 144"/>
                <a:gd name="T31" fmla="*/ 23 h 299"/>
                <a:gd name="T32" fmla="*/ 112 w 144"/>
                <a:gd name="T33" fmla="*/ 9 h 299"/>
                <a:gd name="T34" fmla="*/ 109 w 144"/>
                <a:gd name="T35" fmla="*/ 4 h 299"/>
                <a:gd name="T36" fmla="*/ 109 w 144"/>
                <a:gd name="T37" fmla="*/ 4 h 299"/>
                <a:gd name="T38" fmla="*/ 100 w 144"/>
                <a:gd name="T39" fmla="*/ 1 h 299"/>
                <a:gd name="T40" fmla="*/ 92 w 144"/>
                <a:gd name="T41" fmla="*/ 0 h 299"/>
                <a:gd name="T42" fmla="*/ 84 w 144"/>
                <a:gd name="T43" fmla="*/ 0 h 299"/>
                <a:gd name="T44" fmla="*/ 77 w 144"/>
                <a:gd name="T45" fmla="*/ 1 h 299"/>
                <a:gd name="T46" fmla="*/ 70 w 144"/>
                <a:gd name="T47" fmla="*/ 3 h 299"/>
                <a:gd name="T48" fmla="*/ 63 w 144"/>
                <a:gd name="T49" fmla="*/ 8 h 299"/>
                <a:gd name="T50" fmla="*/ 56 w 144"/>
                <a:gd name="T51" fmla="*/ 12 h 299"/>
                <a:gd name="T52" fmla="*/ 50 w 144"/>
                <a:gd name="T53" fmla="*/ 18 h 299"/>
                <a:gd name="T54" fmla="*/ 44 w 144"/>
                <a:gd name="T55" fmla="*/ 26 h 299"/>
                <a:gd name="T56" fmla="*/ 38 w 144"/>
                <a:gd name="T57" fmla="*/ 34 h 299"/>
                <a:gd name="T58" fmla="*/ 33 w 144"/>
                <a:gd name="T59" fmla="*/ 42 h 299"/>
                <a:gd name="T60" fmla="*/ 28 w 144"/>
                <a:gd name="T61" fmla="*/ 52 h 299"/>
                <a:gd name="T62" fmla="*/ 19 w 144"/>
                <a:gd name="T63" fmla="*/ 74 h 299"/>
                <a:gd name="T64" fmla="*/ 13 w 144"/>
                <a:gd name="T65" fmla="*/ 97 h 299"/>
                <a:gd name="T66" fmla="*/ 7 w 144"/>
                <a:gd name="T67" fmla="*/ 122 h 299"/>
                <a:gd name="T68" fmla="*/ 4 w 144"/>
                <a:gd name="T69" fmla="*/ 148 h 299"/>
                <a:gd name="T70" fmla="*/ 1 w 144"/>
                <a:gd name="T71" fmla="*/ 175 h 299"/>
                <a:gd name="T72" fmla="*/ 0 w 144"/>
                <a:gd name="T73" fmla="*/ 202 h 299"/>
                <a:gd name="T74" fmla="*/ 2 w 144"/>
                <a:gd name="T75" fmla="*/ 228 h 299"/>
                <a:gd name="T76" fmla="*/ 6 w 144"/>
                <a:gd name="T77" fmla="*/ 253 h 299"/>
                <a:gd name="T78" fmla="*/ 10 w 144"/>
                <a:gd name="T79" fmla="*/ 275 h 299"/>
                <a:gd name="T80" fmla="*/ 14 w 144"/>
                <a:gd name="T81" fmla="*/ 286 h 299"/>
                <a:gd name="T82" fmla="*/ 18 w 144"/>
                <a:gd name="T83" fmla="*/ 296 h 299"/>
                <a:gd name="T84" fmla="*/ 18 w 144"/>
                <a:gd name="T85" fmla="*/ 296 h 299"/>
                <a:gd name="T86" fmla="*/ 31 w 144"/>
                <a:gd name="T87" fmla="*/ 298 h 299"/>
                <a:gd name="T88" fmla="*/ 44 w 144"/>
                <a:gd name="T89" fmla="*/ 299 h 299"/>
                <a:gd name="T90" fmla="*/ 57 w 144"/>
                <a:gd name="T91" fmla="*/ 298 h 299"/>
                <a:gd name="T92" fmla="*/ 71 w 144"/>
                <a:gd name="T93" fmla="*/ 296 h 299"/>
                <a:gd name="T94" fmla="*/ 84 w 144"/>
                <a:gd name="T95" fmla="*/ 293 h 299"/>
                <a:gd name="T96" fmla="*/ 97 w 144"/>
                <a:gd name="T97" fmla="*/ 288 h 299"/>
                <a:gd name="T98" fmla="*/ 109 w 144"/>
                <a:gd name="T99" fmla="*/ 283 h 299"/>
                <a:gd name="T100" fmla="*/ 121 w 144"/>
                <a:gd name="T101" fmla="*/ 277 h 299"/>
                <a:gd name="T102" fmla="*/ 121 w 144"/>
                <a:gd name="T103" fmla="*/ 27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299">
                  <a:moveTo>
                    <a:pt x="121" y="277"/>
                  </a:moveTo>
                  <a:lnTo>
                    <a:pt x="121" y="277"/>
                  </a:lnTo>
                  <a:lnTo>
                    <a:pt x="119" y="275"/>
                  </a:lnTo>
                  <a:lnTo>
                    <a:pt x="119" y="275"/>
                  </a:lnTo>
                  <a:lnTo>
                    <a:pt x="129" y="245"/>
                  </a:lnTo>
                  <a:lnTo>
                    <a:pt x="136" y="216"/>
                  </a:lnTo>
                  <a:lnTo>
                    <a:pt x="142" y="188"/>
                  </a:lnTo>
                  <a:lnTo>
                    <a:pt x="144" y="162"/>
                  </a:lnTo>
                  <a:lnTo>
                    <a:pt x="144" y="138"/>
                  </a:lnTo>
                  <a:lnTo>
                    <a:pt x="144" y="116"/>
                  </a:lnTo>
                  <a:lnTo>
                    <a:pt x="140" y="95"/>
                  </a:lnTo>
                  <a:lnTo>
                    <a:pt x="137" y="77"/>
                  </a:lnTo>
                  <a:lnTo>
                    <a:pt x="134" y="61"/>
                  </a:lnTo>
                  <a:lnTo>
                    <a:pt x="128" y="45"/>
                  </a:lnTo>
                  <a:lnTo>
                    <a:pt x="124" y="34"/>
                  </a:lnTo>
                  <a:lnTo>
                    <a:pt x="119" y="23"/>
                  </a:lnTo>
                  <a:lnTo>
                    <a:pt x="112" y="9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0" y="1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7" y="1"/>
                  </a:lnTo>
                  <a:lnTo>
                    <a:pt x="70" y="3"/>
                  </a:lnTo>
                  <a:lnTo>
                    <a:pt x="63" y="8"/>
                  </a:lnTo>
                  <a:lnTo>
                    <a:pt x="56" y="12"/>
                  </a:lnTo>
                  <a:lnTo>
                    <a:pt x="50" y="18"/>
                  </a:lnTo>
                  <a:lnTo>
                    <a:pt x="44" y="26"/>
                  </a:lnTo>
                  <a:lnTo>
                    <a:pt x="38" y="34"/>
                  </a:lnTo>
                  <a:lnTo>
                    <a:pt x="33" y="42"/>
                  </a:lnTo>
                  <a:lnTo>
                    <a:pt x="28" y="52"/>
                  </a:lnTo>
                  <a:lnTo>
                    <a:pt x="19" y="74"/>
                  </a:lnTo>
                  <a:lnTo>
                    <a:pt x="13" y="97"/>
                  </a:lnTo>
                  <a:lnTo>
                    <a:pt x="7" y="122"/>
                  </a:lnTo>
                  <a:lnTo>
                    <a:pt x="4" y="148"/>
                  </a:lnTo>
                  <a:lnTo>
                    <a:pt x="1" y="175"/>
                  </a:lnTo>
                  <a:lnTo>
                    <a:pt x="0" y="202"/>
                  </a:lnTo>
                  <a:lnTo>
                    <a:pt x="2" y="228"/>
                  </a:lnTo>
                  <a:lnTo>
                    <a:pt x="6" y="253"/>
                  </a:lnTo>
                  <a:lnTo>
                    <a:pt x="10" y="275"/>
                  </a:lnTo>
                  <a:lnTo>
                    <a:pt x="14" y="286"/>
                  </a:lnTo>
                  <a:lnTo>
                    <a:pt x="18" y="296"/>
                  </a:lnTo>
                  <a:lnTo>
                    <a:pt x="18" y="296"/>
                  </a:lnTo>
                  <a:lnTo>
                    <a:pt x="31" y="298"/>
                  </a:lnTo>
                  <a:lnTo>
                    <a:pt x="44" y="299"/>
                  </a:lnTo>
                  <a:lnTo>
                    <a:pt x="57" y="298"/>
                  </a:lnTo>
                  <a:lnTo>
                    <a:pt x="71" y="296"/>
                  </a:lnTo>
                  <a:lnTo>
                    <a:pt x="84" y="293"/>
                  </a:lnTo>
                  <a:lnTo>
                    <a:pt x="97" y="288"/>
                  </a:lnTo>
                  <a:lnTo>
                    <a:pt x="109" y="283"/>
                  </a:lnTo>
                  <a:lnTo>
                    <a:pt x="121" y="277"/>
                  </a:lnTo>
                  <a:lnTo>
                    <a:pt x="121" y="277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110"/>
            <p:cNvSpPr>
              <a:spLocks/>
            </p:cNvSpPr>
            <p:nvPr/>
          </p:nvSpPr>
          <p:spPr bwMode="auto">
            <a:xfrm flipH="1">
              <a:off x="9969510" y="1929645"/>
              <a:ext cx="162297" cy="62402"/>
            </a:xfrm>
            <a:custGeom>
              <a:avLst/>
              <a:gdLst>
                <a:gd name="T0" fmla="*/ 103 w 156"/>
                <a:gd name="T1" fmla="*/ 0 h 65"/>
                <a:gd name="T2" fmla="*/ 103 w 156"/>
                <a:gd name="T3" fmla="*/ 0 h 65"/>
                <a:gd name="T4" fmla="*/ 91 w 156"/>
                <a:gd name="T5" fmla="*/ 6 h 65"/>
                <a:gd name="T6" fmla="*/ 79 w 156"/>
                <a:gd name="T7" fmla="*/ 11 h 65"/>
                <a:gd name="T8" fmla="*/ 66 w 156"/>
                <a:gd name="T9" fmla="*/ 16 h 65"/>
                <a:gd name="T10" fmla="*/ 53 w 156"/>
                <a:gd name="T11" fmla="*/ 19 h 65"/>
                <a:gd name="T12" fmla="*/ 39 w 156"/>
                <a:gd name="T13" fmla="*/ 21 h 65"/>
                <a:gd name="T14" fmla="*/ 26 w 156"/>
                <a:gd name="T15" fmla="*/ 22 h 65"/>
                <a:gd name="T16" fmla="*/ 13 w 156"/>
                <a:gd name="T17" fmla="*/ 21 h 65"/>
                <a:gd name="T18" fmla="*/ 0 w 156"/>
                <a:gd name="T19" fmla="*/ 19 h 65"/>
                <a:gd name="T20" fmla="*/ 0 w 156"/>
                <a:gd name="T21" fmla="*/ 19 h 65"/>
                <a:gd name="T22" fmla="*/ 5 w 156"/>
                <a:gd name="T23" fmla="*/ 29 h 65"/>
                <a:gd name="T24" fmla="*/ 9 w 156"/>
                <a:gd name="T25" fmla="*/ 37 h 65"/>
                <a:gd name="T26" fmla="*/ 15 w 156"/>
                <a:gd name="T27" fmla="*/ 45 h 65"/>
                <a:gd name="T28" fmla="*/ 20 w 156"/>
                <a:gd name="T29" fmla="*/ 51 h 65"/>
                <a:gd name="T30" fmla="*/ 20 w 156"/>
                <a:gd name="T31" fmla="*/ 51 h 65"/>
                <a:gd name="T32" fmla="*/ 26 w 156"/>
                <a:gd name="T33" fmla="*/ 56 h 65"/>
                <a:gd name="T34" fmla="*/ 34 w 156"/>
                <a:gd name="T35" fmla="*/ 60 h 65"/>
                <a:gd name="T36" fmla="*/ 42 w 156"/>
                <a:gd name="T37" fmla="*/ 62 h 65"/>
                <a:gd name="T38" fmla="*/ 52 w 156"/>
                <a:gd name="T39" fmla="*/ 64 h 65"/>
                <a:gd name="T40" fmla="*/ 61 w 156"/>
                <a:gd name="T41" fmla="*/ 65 h 65"/>
                <a:gd name="T42" fmla="*/ 72 w 156"/>
                <a:gd name="T43" fmla="*/ 65 h 65"/>
                <a:gd name="T44" fmla="*/ 82 w 156"/>
                <a:gd name="T45" fmla="*/ 64 h 65"/>
                <a:gd name="T46" fmla="*/ 93 w 156"/>
                <a:gd name="T47" fmla="*/ 63 h 65"/>
                <a:gd name="T48" fmla="*/ 103 w 156"/>
                <a:gd name="T49" fmla="*/ 61 h 65"/>
                <a:gd name="T50" fmla="*/ 113 w 156"/>
                <a:gd name="T51" fmla="*/ 58 h 65"/>
                <a:gd name="T52" fmla="*/ 124 w 156"/>
                <a:gd name="T53" fmla="*/ 54 h 65"/>
                <a:gd name="T54" fmla="*/ 133 w 156"/>
                <a:gd name="T55" fmla="*/ 49 h 65"/>
                <a:gd name="T56" fmla="*/ 140 w 156"/>
                <a:gd name="T57" fmla="*/ 45 h 65"/>
                <a:gd name="T58" fmla="*/ 147 w 156"/>
                <a:gd name="T59" fmla="*/ 38 h 65"/>
                <a:gd name="T60" fmla="*/ 152 w 156"/>
                <a:gd name="T61" fmla="*/ 32 h 65"/>
                <a:gd name="T62" fmla="*/ 156 w 156"/>
                <a:gd name="T63" fmla="*/ 25 h 65"/>
                <a:gd name="T64" fmla="*/ 156 w 156"/>
                <a:gd name="T65" fmla="*/ 25 h 65"/>
                <a:gd name="T66" fmla="*/ 156 w 156"/>
                <a:gd name="T67" fmla="*/ 22 h 65"/>
                <a:gd name="T68" fmla="*/ 155 w 156"/>
                <a:gd name="T69" fmla="*/ 20 h 65"/>
                <a:gd name="T70" fmla="*/ 154 w 156"/>
                <a:gd name="T71" fmla="*/ 18 h 65"/>
                <a:gd name="T72" fmla="*/ 152 w 156"/>
                <a:gd name="T73" fmla="*/ 16 h 65"/>
                <a:gd name="T74" fmla="*/ 144 w 156"/>
                <a:gd name="T75" fmla="*/ 11 h 65"/>
                <a:gd name="T76" fmla="*/ 135 w 156"/>
                <a:gd name="T77" fmla="*/ 8 h 65"/>
                <a:gd name="T78" fmla="*/ 117 w 156"/>
                <a:gd name="T79" fmla="*/ 3 h 65"/>
                <a:gd name="T80" fmla="*/ 103 w 156"/>
                <a:gd name="T81" fmla="*/ 0 h 65"/>
                <a:gd name="T82" fmla="*/ 103 w 156"/>
                <a:gd name="T8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65">
                  <a:moveTo>
                    <a:pt x="103" y="0"/>
                  </a:moveTo>
                  <a:lnTo>
                    <a:pt x="103" y="0"/>
                  </a:lnTo>
                  <a:lnTo>
                    <a:pt x="91" y="6"/>
                  </a:lnTo>
                  <a:lnTo>
                    <a:pt x="79" y="11"/>
                  </a:lnTo>
                  <a:lnTo>
                    <a:pt x="66" y="16"/>
                  </a:lnTo>
                  <a:lnTo>
                    <a:pt x="53" y="19"/>
                  </a:lnTo>
                  <a:lnTo>
                    <a:pt x="39" y="21"/>
                  </a:lnTo>
                  <a:lnTo>
                    <a:pt x="26" y="22"/>
                  </a:lnTo>
                  <a:lnTo>
                    <a:pt x="13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5" y="29"/>
                  </a:lnTo>
                  <a:lnTo>
                    <a:pt x="9" y="37"/>
                  </a:lnTo>
                  <a:lnTo>
                    <a:pt x="15" y="45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2" y="62"/>
                  </a:lnTo>
                  <a:lnTo>
                    <a:pt x="52" y="64"/>
                  </a:lnTo>
                  <a:lnTo>
                    <a:pt x="61" y="65"/>
                  </a:lnTo>
                  <a:lnTo>
                    <a:pt x="72" y="65"/>
                  </a:lnTo>
                  <a:lnTo>
                    <a:pt x="82" y="64"/>
                  </a:lnTo>
                  <a:lnTo>
                    <a:pt x="93" y="63"/>
                  </a:lnTo>
                  <a:lnTo>
                    <a:pt x="103" y="61"/>
                  </a:lnTo>
                  <a:lnTo>
                    <a:pt x="113" y="58"/>
                  </a:lnTo>
                  <a:lnTo>
                    <a:pt x="124" y="54"/>
                  </a:lnTo>
                  <a:lnTo>
                    <a:pt x="133" y="49"/>
                  </a:lnTo>
                  <a:lnTo>
                    <a:pt x="140" y="45"/>
                  </a:lnTo>
                  <a:lnTo>
                    <a:pt x="147" y="38"/>
                  </a:lnTo>
                  <a:lnTo>
                    <a:pt x="152" y="32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56" y="22"/>
                  </a:lnTo>
                  <a:lnTo>
                    <a:pt x="155" y="20"/>
                  </a:lnTo>
                  <a:lnTo>
                    <a:pt x="154" y="18"/>
                  </a:lnTo>
                  <a:lnTo>
                    <a:pt x="152" y="16"/>
                  </a:lnTo>
                  <a:lnTo>
                    <a:pt x="144" y="11"/>
                  </a:lnTo>
                  <a:lnTo>
                    <a:pt x="135" y="8"/>
                  </a:lnTo>
                  <a:lnTo>
                    <a:pt x="117" y="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95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111"/>
            <p:cNvSpPr>
              <a:spLocks/>
            </p:cNvSpPr>
            <p:nvPr/>
          </p:nvSpPr>
          <p:spPr bwMode="auto">
            <a:xfrm flipH="1">
              <a:off x="10050659" y="1736200"/>
              <a:ext cx="555556" cy="193445"/>
            </a:xfrm>
            <a:custGeom>
              <a:avLst/>
              <a:gdLst>
                <a:gd name="T0" fmla="*/ 308 w 532"/>
                <a:gd name="T1" fmla="*/ 220 h 220"/>
                <a:gd name="T2" fmla="*/ 337 w 532"/>
                <a:gd name="T3" fmla="*/ 214 h 220"/>
                <a:gd name="T4" fmla="*/ 371 w 532"/>
                <a:gd name="T5" fmla="*/ 204 h 220"/>
                <a:gd name="T6" fmla="*/ 405 w 532"/>
                <a:gd name="T7" fmla="*/ 190 h 220"/>
                <a:gd name="T8" fmla="*/ 440 w 532"/>
                <a:gd name="T9" fmla="*/ 174 h 220"/>
                <a:gd name="T10" fmla="*/ 472 w 532"/>
                <a:gd name="T11" fmla="*/ 156 h 220"/>
                <a:gd name="T12" fmla="*/ 499 w 532"/>
                <a:gd name="T13" fmla="*/ 136 h 220"/>
                <a:gd name="T14" fmla="*/ 518 w 532"/>
                <a:gd name="T15" fmla="*/ 117 h 220"/>
                <a:gd name="T16" fmla="*/ 527 w 532"/>
                <a:gd name="T17" fmla="*/ 98 h 220"/>
                <a:gd name="T18" fmla="*/ 531 w 532"/>
                <a:gd name="T19" fmla="*/ 71 h 220"/>
                <a:gd name="T20" fmla="*/ 532 w 532"/>
                <a:gd name="T21" fmla="*/ 54 h 220"/>
                <a:gd name="T22" fmla="*/ 525 w 532"/>
                <a:gd name="T23" fmla="*/ 39 h 220"/>
                <a:gd name="T24" fmla="*/ 509 w 532"/>
                <a:gd name="T25" fmla="*/ 20 h 220"/>
                <a:gd name="T26" fmla="*/ 506 w 532"/>
                <a:gd name="T27" fmla="*/ 17 h 220"/>
                <a:gd name="T28" fmla="*/ 484 w 532"/>
                <a:gd name="T29" fmla="*/ 13 h 220"/>
                <a:gd name="T30" fmla="*/ 427 w 532"/>
                <a:gd name="T31" fmla="*/ 9 h 220"/>
                <a:gd name="T32" fmla="*/ 261 w 532"/>
                <a:gd name="T33" fmla="*/ 2 h 220"/>
                <a:gd name="T34" fmla="*/ 97 w 532"/>
                <a:gd name="T35" fmla="*/ 0 h 220"/>
                <a:gd name="T36" fmla="*/ 27 w 532"/>
                <a:gd name="T37" fmla="*/ 2 h 220"/>
                <a:gd name="T38" fmla="*/ 21 w 532"/>
                <a:gd name="T39" fmla="*/ 4 h 220"/>
                <a:gd name="T40" fmla="*/ 12 w 532"/>
                <a:gd name="T41" fmla="*/ 17 h 220"/>
                <a:gd name="T42" fmla="*/ 3 w 532"/>
                <a:gd name="T43" fmla="*/ 35 h 220"/>
                <a:gd name="T44" fmla="*/ 0 w 532"/>
                <a:gd name="T45" fmla="*/ 45 h 220"/>
                <a:gd name="T46" fmla="*/ 0 w 532"/>
                <a:gd name="T47" fmla="*/ 58 h 220"/>
                <a:gd name="T48" fmla="*/ 5 w 532"/>
                <a:gd name="T49" fmla="*/ 75 h 220"/>
                <a:gd name="T50" fmla="*/ 13 w 532"/>
                <a:gd name="T51" fmla="*/ 93 h 220"/>
                <a:gd name="T52" fmla="*/ 17 w 532"/>
                <a:gd name="T53" fmla="*/ 101 h 220"/>
                <a:gd name="T54" fmla="*/ 35 w 532"/>
                <a:gd name="T55" fmla="*/ 122 h 220"/>
                <a:gd name="T56" fmla="*/ 68 w 532"/>
                <a:gd name="T57" fmla="*/ 148 h 220"/>
                <a:gd name="T58" fmla="*/ 107 w 532"/>
                <a:gd name="T59" fmla="*/ 171 h 220"/>
                <a:gd name="T60" fmla="*/ 150 w 532"/>
                <a:gd name="T61" fmla="*/ 190 h 220"/>
                <a:gd name="T62" fmla="*/ 195 w 532"/>
                <a:gd name="T63" fmla="*/ 205 h 220"/>
                <a:gd name="T64" fmla="*/ 237 w 532"/>
                <a:gd name="T65" fmla="*/ 215 h 220"/>
                <a:gd name="T66" fmla="*/ 276 w 532"/>
                <a:gd name="T67" fmla="*/ 220 h 220"/>
                <a:gd name="T68" fmla="*/ 308 w 532"/>
                <a:gd name="T6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2" h="220">
                  <a:moveTo>
                    <a:pt x="308" y="220"/>
                  </a:moveTo>
                  <a:lnTo>
                    <a:pt x="308" y="220"/>
                  </a:lnTo>
                  <a:lnTo>
                    <a:pt x="321" y="218"/>
                  </a:lnTo>
                  <a:lnTo>
                    <a:pt x="337" y="214"/>
                  </a:lnTo>
                  <a:lnTo>
                    <a:pt x="354" y="210"/>
                  </a:lnTo>
                  <a:lnTo>
                    <a:pt x="371" y="204"/>
                  </a:lnTo>
                  <a:lnTo>
                    <a:pt x="388" y="198"/>
                  </a:lnTo>
                  <a:lnTo>
                    <a:pt x="405" y="190"/>
                  </a:lnTo>
                  <a:lnTo>
                    <a:pt x="423" y="183"/>
                  </a:lnTo>
                  <a:lnTo>
                    <a:pt x="440" y="174"/>
                  </a:lnTo>
                  <a:lnTo>
                    <a:pt x="456" y="165"/>
                  </a:lnTo>
                  <a:lnTo>
                    <a:pt x="472" y="156"/>
                  </a:lnTo>
                  <a:lnTo>
                    <a:pt x="486" y="146"/>
                  </a:lnTo>
                  <a:lnTo>
                    <a:pt x="499" y="136"/>
                  </a:lnTo>
                  <a:lnTo>
                    <a:pt x="509" y="126"/>
                  </a:lnTo>
                  <a:lnTo>
                    <a:pt x="518" y="117"/>
                  </a:lnTo>
                  <a:lnTo>
                    <a:pt x="523" y="107"/>
                  </a:lnTo>
                  <a:lnTo>
                    <a:pt x="527" y="98"/>
                  </a:lnTo>
                  <a:lnTo>
                    <a:pt x="527" y="98"/>
                  </a:lnTo>
                  <a:lnTo>
                    <a:pt x="531" y="71"/>
                  </a:lnTo>
                  <a:lnTo>
                    <a:pt x="532" y="63"/>
                  </a:lnTo>
                  <a:lnTo>
                    <a:pt x="532" y="54"/>
                  </a:lnTo>
                  <a:lnTo>
                    <a:pt x="530" y="48"/>
                  </a:lnTo>
                  <a:lnTo>
                    <a:pt x="525" y="39"/>
                  </a:lnTo>
                  <a:lnTo>
                    <a:pt x="519" y="30"/>
                  </a:lnTo>
                  <a:lnTo>
                    <a:pt x="509" y="20"/>
                  </a:lnTo>
                  <a:lnTo>
                    <a:pt x="509" y="20"/>
                  </a:lnTo>
                  <a:lnTo>
                    <a:pt x="506" y="17"/>
                  </a:lnTo>
                  <a:lnTo>
                    <a:pt x="501" y="16"/>
                  </a:lnTo>
                  <a:lnTo>
                    <a:pt x="484" y="13"/>
                  </a:lnTo>
                  <a:lnTo>
                    <a:pt x="458" y="11"/>
                  </a:lnTo>
                  <a:lnTo>
                    <a:pt x="427" y="9"/>
                  </a:lnTo>
                  <a:lnTo>
                    <a:pt x="349" y="4"/>
                  </a:lnTo>
                  <a:lnTo>
                    <a:pt x="261" y="2"/>
                  </a:lnTo>
                  <a:lnTo>
                    <a:pt x="173" y="0"/>
                  </a:lnTo>
                  <a:lnTo>
                    <a:pt x="97" y="0"/>
                  </a:lnTo>
                  <a:lnTo>
                    <a:pt x="43" y="1"/>
                  </a:lnTo>
                  <a:lnTo>
                    <a:pt x="27" y="2"/>
                  </a:lnTo>
                  <a:lnTo>
                    <a:pt x="23" y="3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2" y="17"/>
                  </a:lnTo>
                  <a:lnTo>
                    <a:pt x="7" y="25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2" y="66"/>
                  </a:lnTo>
                  <a:lnTo>
                    <a:pt x="5" y="75"/>
                  </a:lnTo>
                  <a:lnTo>
                    <a:pt x="8" y="83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7" y="101"/>
                  </a:lnTo>
                  <a:lnTo>
                    <a:pt x="23" y="108"/>
                  </a:lnTo>
                  <a:lnTo>
                    <a:pt x="35" y="122"/>
                  </a:lnTo>
                  <a:lnTo>
                    <a:pt x="51" y="135"/>
                  </a:lnTo>
                  <a:lnTo>
                    <a:pt x="68" y="148"/>
                  </a:lnTo>
                  <a:lnTo>
                    <a:pt x="87" y="160"/>
                  </a:lnTo>
                  <a:lnTo>
                    <a:pt x="107" y="171"/>
                  </a:lnTo>
                  <a:lnTo>
                    <a:pt x="128" y="182"/>
                  </a:lnTo>
                  <a:lnTo>
                    <a:pt x="150" y="190"/>
                  </a:lnTo>
                  <a:lnTo>
                    <a:pt x="172" y="198"/>
                  </a:lnTo>
                  <a:lnTo>
                    <a:pt x="195" y="205"/>
                  </a:lnTo>
                  <a:lnTo>
                    <a:pt x="216" y="211"/>
                  </a:lnTo>
                  <a:lnTo>
                    <a:pt x="237" y="215"/>
                  </a:lnTo>
                  <a:lnTo>
                    <a:pt x="257" y="218"/>
                  </a:lnTo>
                  <a:lnTo>
                    <a:pt x="276" y="220"/>
                  </a:lnTo>
                  <a:lnTo>
                    <a:pt x="293" y="220"/>
                  </a:lnTo>
                  <a:lnTo>
                    <a:pt x="308" y="220"/>
                  </a:lnTo>
                  <a:lnTo>
                    <a:pt x="308" y="220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112"/>
            <p:cNvSpPr>
              <a:spLocks/>
            </p:cNvSpPr>
            <p:nvPr/>
          </p:nvSpPr>
          <p:spPr bwMode="auto">
            <a:xfrm flipH="1">
              <a:off x="10056901" y="1642597"/>
              <a:ext cx="536830" cy="255847"/>
            </a:xfrm>
            <a:custGeom>
              <a:avLst/>
              <a:gdLst>
                <a:gd name="T0" fmla="*/ 299 w 518"/>
                <a:gd name="T1" fmla="*/ 284 h 285"/>
                <a:gd name="T2" fmla="*/ 367 w 518"/>
                <a:gd name="T3" fmla="*/ 257 h 285"/>
                <a:gd name="T4" fmla="*/ 428 w 518"/>
                <a:gd name="T5" fmla="*/ 228 h 285"/>
                <a:gd name="T6" fmla="*/ 466 w 518"/>
                <a:gd name="T7" fmla="*/ 207 h 285"/>
                <a:gd name="T8" fmla="*/ 497 w 518"/>
                <a:gd name="T9" fmla="*/ 184 h 285"/>
                <a:gd name="T10" fmla="*/ 512 w 518"/>
                <a:gd name="T11" fmla="*/ 167 h 285"/>
                <a:gd name="T12" fmla="*/ 516 w 518"/>
                <a:gd name="T13" fmla="*/ 156 h 285"/>
                <a:gd name="T14" fmla="*/ 518 w 518"/>
                <a:gd name="T15" fmla="*/ 151 h 285"/>
                <a:gd name="T16" fmla="*/ 514 w 518"/>
                <a:gd name="T17" fmla="*/ 140 h 285"/>
                <a:gd name="T18" fmla="*/ 506 w 518"/>
                <a:gd name="T19" fmla="*/ 128 h 285"/>
                <a:gd name="T20" fmla="*/ 493 w 518"/>
                <a:gd name="T21" fmla="*/ 115 h 285"/>
                <a:gd name="T22" fmla="*/ 456 w 518"/>
                <a:gd name="T23" fmla="*/ 89 h 285"/>
                <a:gd name="T24" fmla="*/ 408 w 518"/>
                <a:gd name="T25" fmla="*/ 63 h 285"/>
                <a:gd name="T26" fmla="*/ 355 w 518"/>
                <a:gd name="T27" fmla="*/ 39 h 285"/>
                <a:gd name="T28" fmla="*/ 301 w 518"/>
                <a:gd name="T29" fmla="*/ 20 h 285"/>
                <a:gd name="T30" fmla="*/ 254 w 518"/>
                <a:gd name="T31" fmla="*/ 6 h 285"/>
                <a:gd name="T32" fmla="*/ 218 w 518"/>
                <a:gd name="T33" fmla="*/ 0 h 285"/>
                <a:gd name="T34" fmla="*/ 207 w 518"/>
                <a:gd name="T35" fmla="*/ 0 h 285"/>
                <a:gd name="T36" fmla="*/ 182 w 518"/>
                <a:gd name="T37" fmla="*/ 5 h 285"/>
                <a:gd name="T38" fmla="*/ 150 w 518"/>
                <a:gd name="T39" fmla="*/ 18 h 285"/>
                <a:gd name="T40" fmla="*/ 113 w 518"/>
                <a:gd name="T41" fmla="*/ 34 h 285"/>
                <a:gd name="T42" fmla="*/ 76 w 518"/>
                <a:gd name="T43" fmla="*/ 55 h 285"/>
                <a:gd name="T44" fmla="*/ 42 w 518"/>
                <a:gd name="T45" fmla="*/ 77 h 285"/>
                <a:gd name="T46" fmla="*/ 16 w 518"/>
                <a:gd name="T47" fmla="*/ 101 h 285"/>
                <a:gd name="T48" fmla="*/ 5 w 518"/>
                <a:gd name="T49" fmla="*/ 118 h 285"/>
                <a:gd name="T50" fmla="*/ 2 w 518"/>
                <a:gd name="T51" fmla="*/ 130 h 285"/>
                <a:gd name="T52" fmla="*/ 2 w 518"/>
                <a:gd name="T53" fmla="*/ 140 h 285"/>
                <a:gd name="T54" fmla="*/ 4 w 518"/>
                <a:gd name="T55" fmla="*/ 145 h 285"/>
                <a:gd name="T56" fmla="*/ 26 w 518"/>
                <a:gd name="T57" fmla="*/ 176 h 285"/>
                <a:gd name="T58" fmla="*/ 57 w 518"/>
                <a:gd name="T59" fmla="*/ 204 h 285"/>
                <a:gd name="T60" fmla="*/ 94 w 518"/>
                <a:gd name="T61" fmla="*/ 228 h 285"/>
                <a:gd name="T62" fmla="*/ 136 w 518"/>
                <a:gd name="T63" fmla="*/ 250 h 285"/>
                <a:gd name="T64" fmla="*/ 179 w 518"/>
                <a:gd name="T65" fmla="*/ 267 h 285"/>
                <a:gd name="T66" fmla="*/ 223 w 518"/>
                <a:gd name="T67" fmla="*/ 279 h 285"/>
                <a:gd name="T68" fmla="*/ 263 w 518"/>
                <a:gd name="T69" fmla="*/ 285 h 285"/>
                <a:gd name="T70" fmla="*/ 299 w 518"/>
                <a:gd name="T71" fmla="*/ 28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8" h="285">
                  <a:moveTo>
                    <a:pt x="299" y="284"/>
                  </a:moveTo>
                  <a:lnTo>
                    <a:pt x="299" y="284"/>
                  </a:lnTo>
                  <a:lnTo>
                    <a:pt x="333" y="271"/>
                  </a:lnTo>
                  <a:lnTo>
                    <a:pt x="367" y="257"/>
                  </a:lnTo>
                  <a:lnTo>
                    <a:pt x="408" y="238"/>
                  </a:lnTo>
                  <a:lnTo>
                    <a:pt x="428" y="228"/>
                  </a:lnTo>
                  <a:lnTo>
                    <a:pt x="448" y="218"/>
                  </a:lnTo>
                  <a:lnTo>
                    <a:pt x="466" y="207"/>
                  </a:lnTo>
                  <a:lnTo>
                    <a:pt x="483" y="195"/>
                  </a:lnTo>
                  <a:lnTo>
                    <a:pt x="497" y="184"/>
                  </a:lnTo>
                  <a:lnTo>
                    <a:pt x="508" y="172"/>
                  </a:lnTo>
                  <a:lnTo>
                    <a:pt x="512" y="167"/>
                  </a:lnTo>
                  <a:lnTo>
                    <a:pt x="514" y="161"/>
                  </a:lnTo>
                  <a:lnTo>
                    <a:pt x="516" y="156"/>
                  </a:lnTo>
                  <a:lnTo>
                    <a:pt x="518" y="151"/>
                  </a:lnTo>
                  <a:lnTo>
                    <a:pt x="518" y="151"/>
                  </a:lnTo>
                  <a:lnTo>
                    <a:pt x="516" y="145"/>
                  </a:lnTo>
                  <a:lnTo>
                    <a:pt x="514" y="140"/>
                  </a:lnTo>
                  <a:lnTo>
                    <a:pt x="511" y="133"/>
                  </a:lnTo>
                  <a:lnTo>
                    <a:pt x="506" y="128"/>
                  </a:lnTo>
                  <a:lnTo>
                    <a:pt x="501" y="122"/>
                  </a:lnTo>
                  <a:lnTo>
                    <a:pt x="493" y="115"/>
                  </a:lnTo>
                  <a:lnTo>
                    <a:pt x="476" y="102"/>
                  </a:lnTo>
                  <a:lnTo>
                    <a:pt x="456" y="89"/>
                  </a:lnTo>
                  <a:lnTo>
                    <a:pt x="432" y="76"/>
                  </a:lnTo>
                  <a:lnTo>
                    <a:pt x="408" y="63"/>
                  </a:lnTo>
                  <a:lnTo>
                    <a:pt x="382" y="51"/>
                  </a:lnTo>
                  <a:lnTo>
                    <a:pt x="355" y="39"/>
                  </a:lnTo>
                  <a:lnTo>
                    <a:pt x="328" y="30"/>
                  </a:lnTo>
                  <a:lnTo>
                    <a:pt x="301" y="20"/>
                  </a:lnTo>
                  <a:lnTo>
                    <a:pt x="276" y="12"/>
                  </a:lnTo>
                  <a:lnTo>
                    <a:pt x="254" y="6"/>
                  </a:lnTo>
                  <a:lnTo>
                    <a:pt x="235" y="2"/>
                  </a:lnTo>
                  <a:lnTo>
                    <a:pt x="218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196" y="2"/>
                  </a:lnTo>
                  <a:lnTo>
                    <a:pt x="182" y="5"/>
                  </a:lnTo>
                  <a:lnTo>
                    <a:pt x="166" y="10"/>
                  </a:lnTo>
                  <a:lnTo>
                    <a:pt x="150" y="18"/>
                  </a:lnTo>
                  <a:lnTo>
                    <a:pt x="131" y="25"/>
                  </a:lnTo>
                  <a:lnTo>
                    <a:pt x="113" y="34"/>
                  </a:lnTo>
                  <a:lnTo>
                    <a:pt x="94" y="44"/>
                  </a:lnTo>
                  <a:lnTo>
                    <a:pt x="76" y="55"/>
                  </a:lnTo>
                  <a:lnTo>
                    <a:pt x="58" y="66"/>
                  </a:lnTo>
                  <a:lnTo>
                    <a:pt x="42" y="77"/>
                  </a:lnTo>
                  <a:lnTo>
                    <a:pt x="27" y="89"/>
                  </a:lnTo>
                  <a:lnTo>
                    <a:pt x="16" y="101"/>
                  </a:lnTo>
                  <a:lnTo>
                    <a:pt x="7" y="113"/>
                  </a:lnTo>
                  <a:lnTo>
                    <a:pt x="5" y="118"/>
                  </a:lnTo>
                  <a:lnTo>
                    <a:pt x="3" y="124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0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14" y="160"/>
                  </a:lnTo>
                  <a:lnTo>
                    <a:pt x="26" y="176"/>
                  </a:lnTo>
                  <a:lnTo>
                    <a:pt x="41" y="190"/>
                  </a:lnTo>
                  <a:lnTo>
                    <a:pt x="57" y="204"/>
                  </a:lnTo>
                  <a:lnTo>
                    <a:pt x="75" y="217"/>
                  </a:lnTo>
                  <a:lnTo>
                    <a:pt x="94" y="228"/>
                  </a:lnTo>
                  <a:lnTo>
                    <a:pt x="115" y="239"/>
                  </a:lnTo>
                  <a:lnTo>
                    <a:pt x="136" y="250"/>
                  </a:lnTo>
                  <a:lnTo>
                    <a:pt x="158" y="259"/>
                  </a:lnTo>
                  <a:lnTo>
                    <a:pt x="179" y="267"/>
                  </a:lnTo>
                  <a:lnTo>
                    <a:pt x="201" y="274"/>
                  </a:lnTo>
                  <a:lnTo>
                    <a:pt x="223" y="279"/>
                  </a:lnTo>
                  <a:lnTo>
                    <a:pt x="243" y="282"/>
                  </a:lnTo>
                  <a:lnTo>
                    <a:pt x="263" y="285"/>
                  </a:lnTo>
                  <a:lnTo>
                    <a:pt x="281" y="285"/>
                  </a:lnTo>
                  <a:lnTo>
                    <a:pt x="299" y="284"/>
                  </a:lnTo>
                  <a:lnTo>
                    <a:pt x="299" y="284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113"/>
            <p:cNvSpPr>
              <a:spLocks/>
            </p:cNvSpPr>
            <p:nvPr/>
          </p:nvSpPr>
          <p:spPr bwMode="auto">
            <a:xfrm flipH="1">
              <a:off x="10306589" y="1405471"/>
              <a:ext cx="174782" cy="43681"/>
            </a:xfrm>
            <a:custGeom>
              <a:avLst/>
              <a:gdLst>
                <a:gd name="T0" fmla="*/ 167 w 167"/>
                <a:gd name="T1" fmla="*/ 26 h 49"/>
                <a:gd name="T2" fmla="*/ 167 w 167"/>
                <a:gd name="T3" fmla="*/ 26 h 49"/>
                <a:gd name="T4" fmla="*/ 151 w 167"/>
                <a:gd name="T5" fmla="*/ 18 h 49"/>
                <a:gd name="T6" fmla="*/ 132 w 167"/>
                <a:gd name="T7" fmla="*/ 12 h 49"/>
                <a:gd name="T8" fmla="*/ 110 w 167"/>
                <a:gd name="T9" fmla="*/ 5 h 49"/>
                <a:gd name="T10" fmla="*/ 89 w 167"/>
                <a:gd name="T11" fmla="*/ 1 h 49"/>
                <a:gd name="T12" fmla="*/ 66 w 167"/>
                <a:gd name="T13" fmla="*/ 0 h 49"/>
                <a:gd name="T14" fmla="*/ 44 w 167"/>
                <a:gd name="T15" fmla="*/ 0 h 49"/>
                <a:gd name="T16" fmla="*/ 33 w 167"/>
                <a:gd name="T17" fmla="*/ 1 h 49"/>
                <a:gd name="T18" fmla="*/ 22 w 167"/>
                <a:gd name="T19" fmla="*/ 2 h 49"/>
                <a:gd name="T20" fmla="*/ 10 w 167"/>
                <a:gd name="T21" fmla="*/ 4 h 49"/>
                <a:gd name="T22" fmla="*/ 0 w 167"/>
                <a:gd name="T23" fmla="*/ 7 h 49"/>
                <a:gd name="T24" fmla="*/ 0 w 167"/>
                <a:gd name="T25" fmla="*/ 7 h 49"/>
                <a:gd name="T26" fmla="*/ 8 w 167"/>
                <a:gd name="T27" fmla="*/ 16 h 49"/>
                <a:gd name="T28" fmla="*/ 17 w 167"/>
                <a:gd name="T29" fmla="*/ 23 h 49"/>
                <a:gd name="T30" fmla="*/ 26 w 167"/>
                <a:gd name="T31" fmla="*/ 29 h 49"/>
                <a:gd name="T32" fmla="*/ 36 w 167"/>
                <a:gd name="T33" fmla="*/ 34 h 49"/>
                <a:gd name="T34" fmla="*/ 46 w 167"/>
                <a:gd name="T35" fmla="*/ 39 h 49"/>
                <a:gd name="T36" fmla="*/ 56 w 167"/>
                <a:gd name="T37" fmla="*/ 43 h 49"/>
                <a:gd name="T38" fmla="*/ 68 w 167"/>
                <a:gd name="T39" fmla="*/ 45 h 49"/>
                <a:gd name="T40" fmla="*/ 79 w 167"/>
                <a:gd name="T41" fmla="*/ 47 h 49"/>
                <a:gd name="T42" fmla="*/ 90 w 167"/>
                <a:gd name="T43" fmla="*/ 49 h 49"/>
                <a:gd name="T44" fmla="*/ 101 w 167"/>
                <a:gd name="T45" fmla="*/ 47 h 49"/>
                <a:gd name="T46" fmla="*/ 112 w 167"/>
                <a:gd name="T47" fmla="*/ 46 h 49"/>
                <a:gd name="T48" fmla="*/ 124 w 167"/>
                <a:gd name="T49" fmla="*/ 44 h 49"/>
                <a:gd name="T50" fmla="*/ 135 w 167"/>
                <a:gd name="T51" fmla="*/ 42 h 49"/>
                <a:gd name="T52" fmla="*/ 146 w 167"/>
                <a:gd name="T53" fmla="*/ 38 h 49"/>
                <a:gd name="T54" fmla="*/ 156 w 167"/>
                <a:gd name="T55" fmla="*/ 32 h 49"/>
                <a:gd name="T56" fmla="*/ 167 w 167"/>
                <a:gd name="T57" fmla="*/ 26 h 49"/>
                <a:gd name="T58" fmla="*/ 167 w 167"/>
                <a:gd name="T59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49">
                  <a:moveTo>
                    <a:pt x="167" y="26"/>
                  </a:moveTo>
                  <a:lnTo>
                    <a:pt x="167" y="26"/>
                  </a:lnTo>
                  <a:lnTo>
                    <a:pt x="151" y="18"/>
                  </a:lnTo>
                  <a:lnTo>
                    <a:pt x="132" y="12"/>
                  </a:lnTo>
                  <a:lnTo>
                    <a:pt x="110" y="5"/>
                  </a:lnTo>
                  <a:lnTo>
                    <a:pt x="89" y="1"/>
                  </a:lnTo>
                  <a:lnTo>
                    <a:pt x="66" y="0"/>
                  </a:lnTo>
                  <a:lnTo>
                    <a:pt x="44" y="0"/>
                  </a:lnTo>
                  <a:lnTo>
                    <a:pt x="33" y="1"/>
                  </a:lnTo>
                  <a:lnTo>
                    <a:pt x="22" y="2"/>
                  </a:lnTo>
                  <a:lnTo>
                    <a:pt x="1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8" y="16"/>
                  </a:lnTo>
                  <a:lnTo>
                    <a:pt x="17" y="23"/>
                  </a:lnTo>
                  <a:lnTo>
                    <a:pt x="26" y="29"/>
                  </a:lnTo>
                  <a:lnTo>
                    <a:pt x="36" y="34"/>
                  </a:lnTo>
                  <a:lnTo>
                    <a:pt x="46" y="39"/>
                  </a:lnTo>
                  <a:lnTo>
                    <a:pt x="56" y="43"/>
                  </a:lnTo>
                  <a:lnTo>
                    <a:pt x="68" y="45"/>
                  </a:lnTo>
                  <a:lnTo>
                    <a:pt x="79" y="47"/>
                  </a:lnTo>
                  <a:lnTo>
                    <a:pt x="90" y="49"/>
                  </a:lnTo>
                  <a:lnTo>
                    <a:pt x="101" y="47"/>
                  </a:lnTo>
                  <a:lnTo>
                    <a:pt x="112" y="46"/>
                  </a:lnTo>
                  <a:lnTo>
                    <a:pt x="124" y="44"/>
                  </a:lnTo>
                  <a:lnTo>
                    <a:pt x="135" y="42"/>
                  </a:lnTo>
                  <a:lnTo>
                    <a:pt x="146" y="38"/>
                  </a:lnTo>
                  <a:lnTo>
                    <a:pt x="156" y="32"/>
                  </a:lnTo>
                  <a:lnTo>
                    <a:pt x="167" y="26"/>
                  </a:lnTo>
                  <a:lnTo>
                    <a:pt x="167" y="26"/>
                  </a:lnTo>
                  <a:close/>
                </a:path>
              </a:pathLst>
            </a:custGeom>
            <a:solidFill>
              <a:srgbClr val="FC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114"/>
            <p:cNvSpPr>
              <a:spLocks/>
            </p:cNvSpPr>
            <p:nvPr/>
          </p:nvSpPr>
          <p:spPr bwMode="auto">
            <a:xfrm flipH="1">
              <a:off x="10212956" y="1411712"/>
              <a:ext cx="355806" cy="374410"/>
            </a:xfrm>
            <a:custGeom>
              <a:avLst/>
              <a:gdLst>
                <a:gd name="T0" fmla="*/ 339 w 346"/>
                <a:gd name="T1" fmla="*/ 307 h 417"/>
                <a:gd name="T2" fmla="*/ 339 w 346"/>
                <a:gd name="T3" fmla="*/ 274 h 417"/>
                <a:gd name="T4" fmla="*/ 337 w 346"/>
                <a:gd name="T5" fmla="*/ 215 h 417"/>
                <a:gd name="T6" fmla="*/ 331 w 346"/>
                <a:gd name="T7" fmla="*/ 170 h 417"/>
                <a:gd name="T8" fmla="*/ 321 w 346"/>
                <a:gd name="T9" fmla="*/ 124 h 417"/>
                <a:gd name="T10" fmla="*/ 305 w 346"/>
                <a:gd name="T11" fmla="*/ 80 h 417"/>
                <a:gd name="T12" fmla="*/ 291 w 346"/>
                <a:gd name="T13" fmla="*/ 53 h 417"/>
                <a:gd name="T14" fmla="*/ 277 w 346"/>
                <a:gd name="T15" fmla="*/ 38 h 417"/>
                <a:gd name="T16" fmla="*/ 270 w 346"/>
                <a:gd name="T17" fmla="*/ 32 h 417"/>
                <a:gd name="T18" fmla="*/ 251 w 346"/>
                <a:gd name="T19" fmla="*/ 19 h 417"/>
                <a:gd name="T20" fmla="*/ 240 w 346"/>
                <a:gd name="T21" fmla="*/ 25 h 417"/>
                <a:gd name="T22" fmla="*/ 219 w 346"/>
                <a:gd name="T23" fmla="*/ 35 h 417"/>
                <a:gd name="T24" fmla="*/ 196 w 346"/>
                <a:gd name="T25" fmla="*/ 39 h 417"/>
                <a:gd name="T26" fmla="*/ 174 w 346"/>
                <a:gd name="T27" fmla="*/ 42 h 417"/>
                <a:gd name="T28" fmla="*/ 152 w 346"/>
                <a:gd name="T29" fmla="*/ 38 h 417"/>
                <a:gd name="T30" fmla="*/ 130 w 346"/>
                <a:gd name="T31" fmla="*/ 32 h 417"/>
                <a:gd name="T32" fmla="*/ 110 w 346"/>
                <a:gd name="T33" fmla="*/ 22 h 417"/>
                <a:gd name="T34" fmla="*/ 92 w 346"/>
                <a:gd name="T35" fmla="*/ 9 h 417"/>
                <a:gd name="T36" fmla="*/ 84 w 346"/>
                <a:gd name="T37" fmla="*/ 0 h 417"/>
                <a:gd name="T38" fmla="*/ 61 w 346"/>
                <a:gd name="T39" fmla="*/ 12 h 417"/>
                <a:gd name="T40" fmla="*/ 46 w 346"/>
                <a:gd name="T41" fmla="*/ 22 h 417"/>
                <a:gd name="T42" fmla="*/ 34 w 346"/>
                <a:gd name="T43" fmla="*/ 34 h 417"/>
                <a:gd name="T44" fmla="*/ 23 w 346"/>
                <a:gd name="T45" fmla="*/ 49 h 417"/>
                <a:gd name="T46" fmla="*/ 15 w 346"/>
                <a:gd name="T47" fmla="*/ 67 h 417"/>
                <a:gd name="T48" fmla="*/ 8 w 346"/>
                <a:gd name="T49" fmla="*/ 88 h 417"/>
                <a:gd name="T50" fmla="*/ 4 w 346"/>
                <a:gd name="T51" fmla="*/ 112 h 417"/>
                <a:gd name="T52" fmla="*/ 2 w 346"/>
                <a:gd name="T53" fmla="*/ 125 h 417"/>
                <a:gd name="T54" fmla="*/ 0 w 346"/>
                <a:gd name="T55" fmla="*/ 206 h 417"/>
                <a:gd name="T56" fmla="*/ 5 w 346"/>
                <a:gd name="T57" fmla="*/ 278 h 417"/>
                <a:gd name="T58" fmla="*/ 12 w 346"/>
                <a:gd name="T59" fmla="*/ 327 h 417"/>
                <a:gd name="T60" fmla="*/ 20 w 346"/>
                <a:gd name="T61" fmla="*/ 356 h 417"/>
                <a:gd name="T62" fmla="*/ 33 w 346"/>
                <a:gd name="T63" fmla="*/ 382 h 417"/>
                <a:gd name="T64" fmla="*/ 39 w 346"/>
                <a:gd name="T65" fmla="*/ 394 h 417"/>
                <a:gd name="T66" fmla="*/ 87 w 346"/>
                <a:gd name="T67" fmla="*/ 407 h 417"/>
                <a:gd name="T68" fmla="*/ 134 w 346"/>
                <a:gd name="T69" fmla="*/ 415 h 417"/>
                <a:gd name="T70" fmla="*/ 180 w 346"/>
                <a:gd name="T71" fmla="*/ 417 h 417"/>
                <a:gd name="T72" fmla="*/ 222 w 346"/>
                <a:gd name="T73" fmla="*/ 412 h 417"/>
                <a:gd name="T74" fmla="*/ 262 w 346"/>
                <a:gd name="T75" fmla="*/ 399 h 417"/>
                <a:gd name="T76" fmla="*/ 279 w 346"/>
                <a:gd name="T77" fmla="*/ 389 h 417"/>
                <a:gd name="T78" fmla="*/ 296 w 346"/>
                <a:gd name="T79" fmla="*/ 377 h 417"/>
                <a:gd name="T80" fmla="*/ 311 w 346"/>
                <a:gd name="T81" fmla="*/ 362 h 417"/>
                <a:gd name="T82" fmla="*/ 324 w 346"/>
                <a:gd name="T83" fmla="*/ 345 h 417"/>
                <a:gd name="T84" fmla="*/ 336 w 346"/>
                <a:gd name="T85" fmla="*/ 326 h 417"/>
                <a:gd name="T86" fmla="*/ 346 w 346"/>
                <a:gd name="T87" fmla="*/ 303 h 417"/>
                <a:gd name="T88" fmla="*/ 339 w 346"/>
                <a:gd name="T89" fmla="*/ 30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6" h="417">
                  <a:moveTo>
                    <a:pt x="339" y="307"/>
                  </a:moveTo>
                  <a:lnTo>
                    <a:pt x="339" y="307"/>
                  </a:lnTo>
                  <a:lnTo>
                    <a:pt x="339" y="299"/>
                  </a:lnTo>
                  <a:lnTo>
                    <a:pt x="339" y="274"/>
                  </a:lnTo>
                  <a:lnTo>
                    <a:pt x="338" y="237"/>
                  </a:lnTo>
                  <a:lnTo>
                    <a:pt x="337" y="215"/>
                  </a:lnTo>
                  <a:lnTo>
                    <a:pt x="333" y="194"/>
                  </a:lnTo>
                  <a:lnTo>
                    <a:pt x="331" y="170"/>
                  </a:lnTo>
                  <a:lnTo>
                    <a:pt x="327" y="146"/>
                  </a:lnTo>
                  <a:lnTo>
                    <a:pt x="321" y="124"/>
                  </a:lnTo>
                  <a:lnTo>
                    <a:pt x="314" y="102"/>
                  </a:lnTo>
                  <a:lnTo>
                    <a:pt x="305" y="80"/>
                  </a:lnTo>
                  <a:lnTo>
                    <a:pt x="296" y="62"/>
                  </a:lnTo>
                  <a:lnTo>
                    <a:pt x="291" y="53"/>
                  </a:lnTo>
                  <a:lnTo>
                    <a:pt x="284" y="46"/>
                  </a:lnTo>
                  <a:lnTo>
                    <a:pt x="277" y="38"/>
                  </a:lnTo>
                  <a:lnTo>
                    <a:pt x="270" y="32"/>
                  </a:lnTo>
                  <a:lnTo>
                    <a:pt x="270" y="32"/>
                  </a:lnTo>
                  <a:lnTo>
                    <a:pt x="262" y="25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40" y="25"/>
                  </a:lnTo>
                  <a:lnTo>
                    <a:pt x="230" y="31"/>
                  </a:lnTo>
                  <a:lnTo>
                    <a:pt x="219" y="35"/>
                  </a:lnTo>
                  <a:lnTo>
                    <a:pt x="208" y="37"/>
                  </a:lnTo>
                  <a:lnTo>
                    <a:pt x="196" y="39"/>
                  </a:lnTo>
                  <a:lnTo>
                    <a:pt x="185" y="40"/>
                  </a:lnTo>
                  <a:lnTo>
                    <a:pt x="174" y="42"/>
                  </a:lnTo>
                  <a:lnTo>
                    <a:pt x="163" y="40"/>
                  </a:lnTo>
                  <a:lnTo>
                    <a:pt x="152" y="38"/>
                  </a:lnTo>
                  <a:lnTo>
                    <a:pt x="140" y="36"/>
                  </a:lnTo>
                  <a:lnTo>
                    <a:pt x="130" y="32"/>
                  </a:lnTo>
                  <a:lnTo>
                    <a:pt x="120" y="27"/>
                  </a:lnTo>
                  <a:lnTo>
                    <a:pt x="110" y="22"/>
                  </a:lnTo>
                  <a:lnTo>
                    <a:pt x="101" y="16"/>
                  </a:lnTo>
                  <a:lnTo>
                    <a:pt x="92" y="9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69" y="8"/>
                  </a:lnTo>
                  <a:lnTo>
                    <a:pt x="61" y="12"/>
                  </a:lnTo>
                  <a:lnTo>
                    <a:pt x="54" y="17"/>
                  </a:lnTo>
                  <a:lnTo>
                    <a:pt x="46" y="22"/>
                  </a:lnTo>
                  <a:lnTo>
                    <a:pt x="41" y="27"/>
                  </a:lnTo>
                  <a:lnTo>
                    <a:pt x="34" y="34"/>
                  </a:lnTo>
                  <a:lnTo>
                    <a:pt x="28" y="42"/>
                  </a:lnTo>
                  <a:lnTo>
                    <a:pt x="23" y="49"/>
                  </a:lnTo>
                  <a:lnTo>
                    <a:pt x="18" y="58"/>
                  </a:lnTo>
                  <a:lnTo>
                    <a:pt x="15" y="67"/>
                  </a:lnTo>
                  <a:lnTo>
                    <a:pt x="10" y="77"/>
                  </a:lnTo>
                  <a:lnTo>
                    <a:pt x="8" y="88"/>
                  </a:lnTo>
                  <a:lnTo>
                    <a:pt x="6" y="100"/>
                  </a:lnTo>
                  <a:lnTo>
                    <a:pt x="4" y="112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1" y="167"/>
                  </a:lnTo>
                  <a:lnTo>
                    <a:pt x="0" y="206"/>
                  </a:lnTo>
                  <a:lnTo>
                    <a:pt x="1" y="243"/>
                  </a:lnTo>
                  <a:lnTo>
                    <a:pt x="5" y="278"/>
                  </a:lnTo>
                  <a:lnTo>
                    <a:pt x="9" y="311"/>
                  </a:lnTo>
                  <a:lnTo>
                    <a:pt x="12" y="327"/>
                  </a:lnTo>
                  <a:lnTo>
                    <a:pt x="16" y="342"/>
                  </a:lnTo>
                  <a:lnTo>
                    <a:pt x="20" y="356"/>
                  </a:lnTo>
                  <a:lnTo>
                    <a:pt x="26" y="369"/>
                  </a:lnTo>
                  <a:lnTo>
                    <a:pt x="33" y="382"/>
                  </a:lnTo>
                  <a:lnTo>
                    <a:pt x="39" y="394"/>
                  </a:lnTo>
                  <a:lnTo>
                    <a:pt x="39" y="394"/>
                  </a:lnTo>
                  <a:lnTo>
                    <a:pt x="63" y="401"/>
                  </a:lnTo>
                  <a:lnTo>
                    <a:pt x="87" y="407"/>
                  </a:lnTo>
                  <a:lnTo>
                    <a:pt x="110" y="412"/>
                  </a:lnTo>
                  <a:lnTo>
                    <a:pt x="134" y="415"/>
                  </a:lnTo>
                  <a:lnTo>
                    <a:pt x="156" y="416"/>
                  </a:lnTo>
                  <a:lnTo>
                    <a:pt x="180" y="417"/>
                  </a:lnTo>
                  <a:lnTo>
                    <a:pt x="201" y="415"/>
                  </a:lnTo>
                  <a:lnTo>
                    <a:pt x="222" y="412"/>
                  </a:lnTo>
                  <a:lnTo>
                    <a:pt x="242" y="407"/>
                  </a:lnTo>
                  <a:lnTo>
                    <a:pt x="262" y="399"/>
                  </a:lnTo>
                  <a:lnTo>
                    <a:pt x="270" y="395"/>
                  </a:lnTo>
                  <a:lnTo>
                    <a:pt x="279" y="389"/>
                  </a:lnTo>
                  <a:lnTo>
                    <a:pt x="288" y="384"/>
                  </a:lnTo>
                  <a:lnTo>
                    <a:pt x="296" y="377"/>
                  </a:lnTo>
                  <a:lnTo>
                    <a:pt x="304" y="370"/>
                  </a:lnTo>
                  <a:lnTo>
                    <a:pt x="311" y="362"/>
                  </a:lnTo>
                  <a:lnTo>
                    <a:pt x="318" y="355"/>
                  </a:lnTo>
                  <a:lnTo>
                    <a:pt x="324" y="345"/>
                  </a:lnTo>
                  <a:lnTo>
                    <a:pt x="330" y="336"/>
                  </a:lnTo>
                  <a:lnTo>
                    <a:pt x="336" y="326"/>
                  </a:lnTo>
                  <a:lnTo>
                    <a:pt x="341" y="315"/>
                  </a:lnTo>
                  <a:lnTo>
                    <a:pt x="346" y="303"/>
                  </a:lnTo>
                  <a:lnTo>
                    <a:pt x="346" y="303"/>
                  </a:lnTo>
                  <a:lnTo>
                    <a:pt x="339" y="307"/>
                  </a:lnTo>
                  <a:lnTo>
                    <a:pt x="339" y="307"/>
                  </a:lnTo>
                  <a:close/>
                </a:path>
              </a:pathLst>
            </a:custGeom>
            <a:solidFill>
              <a:srgbClr val="9BA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115"/>
            <p:cNvSpPr>
              <a:spLocks/>
            </p:cNvSpPr>
            <p:nvPr/>
          </p:nvSpPr>
          <p:spPr bwMode="auto">
            <a:xfrm flipH="1">
              <a:off x="10025690" y="1655078"/>
              <a:ext cx="505618" cy="193445"/>
            </a:xfrm>
            <a:custGeom>
              <a:avLst/>
              <a:gdLst>
                <a:gd name="T0" fmla="*/ 476 w 483"/>
                <a:gd name="T1" fmla="*/ 40 h 216"/>
                <a:gd name="T2" fmla="*/ 451 w 483"/>
                <a:gd name="T3" fmla="*/ 18 h 216"/>
                <a:gd name="T4" fmla="*/ 426 w 483"/>
                <a:gd name="T5" fmla="*/ 5 h 216"/>
                <a:gd name="T6" fmla="*/ 401 w 483"/>
                <a:gd name="T7" fmla="*/ 0 h 216"/>
                <a:gd name="T8" fmla="*/ 376 w 483"/>
                <a:gd name="T9" fmla="*/ 2 h 216"/>
                <a:gd name="T10" fmla="*/ 354 w 483"/>
                <a:gd name="T11" fmla="*/ 8 h 216"/>
                <a:gd name="T12" fmla="*/ 334 w 483"/>
                <a:gd name="T13" fmla="*/ 16 h 216"/>
                <a:gd name="T14" fmla="*/ 307 w 483"/>
                <a:gd name="T15" fmla="*/ 33 h 216"/>
                <a:gd name="T16" fmla="*/ 302 w 483"/>
                <a:gd name="T17" fmla="*/ 45 h 216"/>
                <a:gd name="T18" fmla="*/ 291 w 483"/>
                <a:gd name="T19" fmla="*/ 66 h 216"/>
                <a:gd name="T20" fmla="*/ 279 w 483"/>
                <a:gd name="T21" fmla="*/ 85 h 216"/>
                <a:gd name="T22" fmla="*/ 265 w 483"/>
                <a:gd name="T23" fmla="*/ 100 h 216"/>
                <a:gd name="T24" fmla="*/ 249 w 483"/>
                <a:gd name="T25" fmla="*/ 114 h 216"/>
                <a:gd name="T26" fmla="*/ 231 w 483"/>
                <a:gd name="T27" fmla="*/ 125 h 216"/>
                <a:gd name="T28" fmla="*/ 203 w 483"/>
                <a:gd name="T29" fmla="*/ 137 h 216"/>
                <a:gd name="T30" fmla="*/ 162 w 483"/>
                <a:gd name="T31" fmla="*/ 145 h 216"/>
                <a:gd name="T32" fmla="*/ 117 w 483"/>
                <a:gd name="T33" fmla="*/ 146 h 216"/>
                <a:gd name="T34" fmla="*/ 71 w 483"/>
                <a:gd name="T35" fmla="*/ 142 h 216"/>
                <a:gd name="T36" fmla="*/ 24 w 483"/>
                <a:gd name="T37" fmla="*/ 131 h 216"/>
                <a:gd name="T38" fmla="*/ 0 w 483"/>
                <a:gd name="T39" fmla="*/ 124 h 216"/>
                <a:gd name="T40" fmla="*/ 13 w 483"/>
                <a:gd name="T41" fmla="*/ 142 h 216"/>
                <a:gd name="T42" fmla="*/ 28 w 483"/>
                <a:gd name="T43" fmla="*/ 158 h 216"/>
                <a:gd name="T44" fmla="*/ 45 w 483"/>
                <a:gd name="T45" fmla="*/ 172 h 216"/>
                <a:gd name="T46" fmla="*/ 65 w 483"/>
                <a:gd name="T47" fmla="*/ 184 h 216"/>
                <a:gd name="T48" fmla="*/ 89 w 483"/>
                <a:gd name="T49" fmla="*/ 195 h 216"/>
                <a:gd name="T50" fmla="*/ 115 w 483"/>
                <a:gd name="T51" fmla="*/ 203 h 216"/>
                <a:gd name="T52" fmla="*/ 144 w 483"/>
                <a:gd name="T53" fmla="*/ 211 h 216"/>
                <a:gd name="T54" fmla="*/ 178 w 483"/>
                <a:gd name="T55" fmla="*/ 215 h 216"/>
                <a:gd name="T56" fmla="*/ 201 w 483"/>
                <a:gd name="T57" fmla="*/ 216 h 216"/>
                <a:gd name="T58" fmla="*/ 226 w 483"/>
                <a:gd name="T59" fmla="*/ 214 h 216"/>
                <a:gd name="T60" fmla="*/ 281 w 483"/>
                <a:gd name="T61" fmla="*/ 201 h 216"/>
                <a:gd name="T62" fmla="*/ 337 w 483"/>
                <a:gd name="T63" fmla="*/ 181 h 216"/>
                <a:gd name="T64" fmla="*/ 390 w 483"/>
                <a:gd name="T65" fmla="*/ 154 h 216"/>
                <a:gd name="T66" fmla="*/ 435 w 483"/>
                <a:gd name="T67" fmla="*/ 124 h 216"/>
                <a:gd name="T68" fmla="*/ 459 w 483"/>
                <a:gd name="T69" fmla="*/ 101 h 216"/>
                <a:gd name="T70" fmla="*/ 472 w 483"/>
                <a:gd name="T71" fmla="*/ 86 h 216"/>
                <a:gd name="T72" fmla="*/ 479 w 483"/>
                <a:gd name="T73" fmla="*/ 72 h 216"/>
                <a:gd name="T74" fmla="*/ 483 w 483"/>
                <a:gd name="T75" fmla="*/ 58 h 216"/>
                <a:gd name="T76" fmla="*/ 479 w 483"/>
                <a:gd name="T77" fmla="*/ 46 h 216"/>
                <a:gd name="T78" fmla="*/ 476 w 483"/>
                <a:gd name="T79" fmla="*/ 4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3" h="216">
                  <a:moveTo>
                    <a:pt x="476" y="40"/>
                  </a:moveTo>
                  <a:lnTo>
                    <a:pt x="476" y="40"/>
                  </a:lnTo>
                  <a:lnTo>
                    <a:pt x="464" y="27"/>
                  </a:lnTo>
                  <a:lnTo>
                    <a:pt x="451" y="18"/>
                  </a:lnTo>
                  <a:lnTo>
                    <a:pt x="439" y="10"/>
                  </a:lnTo>
                  <a:lnTo>
                    <a:pt x="426" y="5"/>
                  </a:lnTo>
                  <a:lnTo>
                    <a:pt x="413" y="2"/>
                  </a:lnTo>
                  <a:lnTo>
                    <a:pt x="401" y="0"/>
                  </a:lnTo>
                  <a:lnTo>
                    <a:pt x="389" y="0"/>
                  </a:lnTo>
                  <a:lnTo>
                    <a:pt x="376" y="2"/>
                  </a:lnTo>
                  <a:lnTo>
                    <a:pt x="365" y="4"/>
                  </a:lnTo>
                  <a:lnTo>
                    <a:pt x="354" y="8"/>
                  </a:lnTo>
                  <a:lnTo>
                    <a:pt x="344" y="11"/>
                  </a:lnTo>
                  <a:lnTo>
                    <a:pt x="334" y="16"/>
                  </a:lnTo>
                  <a:lnTo>
                    <a:pt x="318" y="25"/>
                  </a:lnTo>
                  <a:lnTo>
                    <a:pt x="307" y="33"/>
                  </a:lnTo>
                  <a:lnTo>
                    <a:pt x="307" y="33"/>
                  </a:lnTo>
                  <a:lnTo>
                    <a:pt x="302" y="45"/>
                  </a:lnTo>
                  <a:lnTo>
                    <a:pt x="297" y="56"/>
                  </a:lnTo>
                  <a:lnTo>
                    <a:pt x="291" y="66"/>
                  </a:lnTo>
                  <a:lnTo>
                    <a:pt x="285" y="75"/>
                  </a:lnTo>
                  <a:lnTo>
                    <a:pt x="279" y="85"/>
                  </a:lnTo>
                  <a:lnTo>
                    <a:pt x="272" y="92"/>
                  </a:lnTo>
                  <a:lnTo>
                    <a:pt x="265" y="100"/>
                  </a:lnTo>
                  <a:lnTo>
                    <a:pt x="257" y="107"/>
                  </a:lnTo>
                  <a:lnTo>
                    <a:pt x="249" y="114"/>
                  </a:lnTo>
                  <a:lnTo>
                    <a:pt x="240" y="119"/>
                  </a:lnTo>
                  <a:lnTo>
                    <a:pt x="231" y="125"/>
                  </a:lnTo>
                  <a:lnTo>
                    <a:pt x="223" y="129"/>
                  </a:lnTo>
                  <a:lnTo>
                    <a:pt x="203" y="137"/>
                  </a:lnTo>
                  <a:lnTo>
                    <a:pt x="183" y="142"/>
                  </a:lnTo>
                  <a:lnTo>
                    <a:pt x="162" y="145"/>
                  </a:lnTo>
                  <a:lnTo>
                    <a:pt x="141" y="147"/>
                  </a:lnTo>
                  <a:lnTo>
                    <a:pt x="117" y="146"/>
                  </a:lnTo>
                  <a:lnTo>
                    <a:pt x="95" y="145"/>
                  </a:lnTo>
                  <a:lnTo>
                    <a:pt x="71" y="142"/>
                  </a:lnTo>
                  <a:lnTo>
                    <a:pt x="48" y="137"/>
                  </a:lnTo>
                  <a:lnTo>
                    <a:pt x="24" y="13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6" y="133"/>
                  </a:lnTo>
                  <a:lnTo>
                    <a:pt x="13" y="142"/>
                  </a:lnTo>
                  <a:lnTo>
                    <a:pt x="21" y="149"/>
                  </a:lnTo>
                  <a:lnTo>
                    <a:pt x="28" y="158"/>
                  </a:lnTo>
                  <a:lnTo>
                    <a:pt x="36" y="165"/>
                  </a:lnTo>
                  <a:lnTo>
                    <a:pt x="45" y="172"/>
                  </a:lnTo>
                  <a:lnTo>
                    <a:pt x="55" y="179"/>
                  </a:lnTo>
                  <a:lnTo>
                    <a:pt x="65" y="184"/>
                  </a:lnTo>
                  <a:lnTo>
                    <a:pt x="77" y="191"/>
                  </a:lnTo>
                  <a:lnTo>
                    <a:pt x="89" y="195"/>
                  </a:lnTo>
                  <a:lnTo>
                    <a:pt x="101" y="199"/>
                  </a:lnTo>
                  <a:lnTo>
                    <a:pt x="115" y="203"/>
                  </a:lnTo>
                  <a:lnTo>
                    <a:pt x="129" y="208"/>
                  </a:lnTo>
                  <a:lnTo>
                    <a:pt x="144" y="211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89" y="216"/>
                  </a:lnTo>
                  <a:lnTo>
                    <a:pt x="201" y="216"/>
                  </a:lnTo>
                  <a:lnTo>
                    <a:pt x="214" y="215"/>
                  </a:lnTo>
                  <a:lnTo>
                    <a:pt x="226" y="214"/>
                  </a:lnTo>
                  <a:lnTo>
                    <a:pt x="254" y="209"/>
                  </a:lnTo>
                  <a:lnTo>
                    <a:pt x="281" y="201"/>
                  </a:lnTo>
                  <a:lnTo>
                    <a:pt x="309" y="192"/>
                  </a:lnTo>
                  <a:lnTo>
                    <a:pt x="337" y="181"/>
                  </a:lnTo>
                  <a:lnTo>
                    <a:pt x="364" y="168"/>
                  </a:lnTo>
                  <a:lnTo>
                    <a:pt x="390" y="154"/>
                  </a:lnTo>
                  <a:lnTo>
                    <a:pt x="413" y="140"/>
                  </a:lnTo>
                  <a:lnTo>
                    <a:pt x="435" y="124"/>
                  </a:lnTo>
                  <a:lnTo>
                    <a:pt x="452" y="108"/>
                  </a:lnTo>
                  <a:lnTo>
                    <a:pt x="459" y="101"/>
                  </a:lnTo>
                  <a:lnTo>
                    <a:pt x="466" y="93"/>
                  </a:lnTo>
                  <a:lnTo>
                    <a:pt x="472" y="86"/>
                  </a:lnTo>
                  <a:lnTo>
                    <a:pt x="476" y="78"/>
                  </a:lnTo>
                  <a:lnTo>
                    <a:pt x="479" y="72"/>
                  </a:lnTo>
                  <a:lnTo>
                    <a:pt x="482" y="64"/>
                  </a:lnTo>
                  <a:lnTo>
                    <a:pt x="483" y="58"/>
                  </a:lnTo>
                  <a:lnTo>
                    <a:pt x="482" y="51"/>
                  </a:lnTo>
                  <a:lnTo>
                    <a:pt x="479" y="46"/>
                  </a:lnTo>
                  <a:lnTo>
                    <a:pt x="476" y="40"/>
                  </a:lnTo>
                  <a:lnTo>
                    <a:pt x="476" y="40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116"/>
            <p:cNvSpPr>
              <a:spLocks/>
            </p:cNvSpPr>
            <p:nvPr/>
          </p:nvSpPr>
          <p:spPr bwMode="auto">
            <a:xfrm flipH="1">
              <a:off x="10319073" y="1530275"/>
              <a:ext cx="337079" cy="274567"/>
            </a:xfrm>
            <a:custGeom>
              <a:avLst/>
              <a:gdLst>
                <a:gd name="T0" fmla="*/ 299 w 326"/>
                <a:gd name="T1" fmla="*/ 133 h 309"/>
                <a:gd name="T2" fmla="*/ 285 w 326"/>
                <a:gd name="T3" fmla="*/ 117 h 309"/>
                <a:gd name="T4" fmla="*/ 262 w 326"/>
                <a:gd name="T5" fmla="*/ 98 h 309"/>
                <a:gd name="T6" fmla="*/ 192 w 326"/>
                <a:gd name="T7" fmla="*/ 53 h 309"/>
                <a:gd name="T8" fmla="*/ 154 w 326"/>
                <a:gd name="T9" fmla="*/ 32 h 309"/>
                <a:gd name="T10" fmla="*/ 116 w 326"/>
                <a:gd name="T11" fmla="*/ 14 h 309"/>
                <a:gd name="T12" fmla="*/ 82 w 326"/>
                <a:gd name="T13" fmla="*/ 4 h 309"/>
                <a:gd name="T14" fmla="*/ 55 w 326"/>
                <a:gd name="T15" fmla="*/ 0 h 309"/>
                <a:gd name="T16" fmla="*/ 41 w 326"/>
                <a:gd name="T17" fmla="*/ 0 h 309"/>
                <a:gd name="T18" fmla="*/ 28 w 326"/>
                <a:gd name="T19" fmla="*/ 4 h 309"/>
                <a:gd name="T20" fmla="*/ 17 w 326"/>
                <a:gd name="T21" fmla="*/ 12 h 309"/>
                <a:gd name="T22" fmla="*/ 7 w 326"/>
                <a:gd name="T23" fmla="*/ 28 h 309"/>
                <a:gd name="T24" fmla="*/ 5 w 326"/>
                <a:gd name="T25" fmla="*/ 34 h 309"/>
                <a:gd name="T26" fmla="*/ 0 w 326"/>
                <a:gd name="T27" fmla="*/ 58 h 309"/>
                <a:gd name="T28" fmla="*/ 3 w 326"/>
                <a:gd name="T29" fmla="*/ 100 h 309"/>
                <a:gd name="T30" fmla="*/ 13 w 326"/>
                <a:gd name="T31" fmla="*/ 145 h 309"/>
                <a:gd name="T32" fmla="*/ 25 w 326"/>
                <a:gd name="T33" fmla="*/ 177 h 309"/>
                <a:gd name="T34" fmla="*/ 31 w 326"/>
                <a:gd name="T35" fmla="*/ 187 h 309"/>
                <a:gd name="T36" fmla="*/ 45 w 326"/>
                <a:gd name="T37" fmla="*/ 208 h 309"/>
                <a:gd name="T38" fmla="*/ 68 w 326"/>
                <a:gd name="T39" fmla="*/ 229 h 309"/>
                <a:gd name="T40" fmla="*/ 96 w 326"/>
                <a:gd name="T41" fmla="*/ 251 h 309"/>
                <a:gd name="T42" fmla="*/ 128 w 326"/>
                <a:gd name="T43" fmla="*/ 270 h 309"/>
                <a:gd name="T44" fmla="*/ 162 w 326"/>
                <a:gd name="T45" fmla="*/ 288 h 309"/>
                <a:gd name="T46" fmla="*/ 198 w 326"/>
                <a:gd name="T47" fmla="*/ 301 h 309"/>
                <a:gd name="T48" fmla="*/ 231 w 326"/>
                <a:gd name="T49" fmla="*/ 308 h 309"/>
                <a:gd name="T50" fmla="*/ 263 w 326"/>
                <a:gd name="T51" fmla="*/ 308 h 309"/>
                <a:gd name="T52" fmla="*/ 277 w 326"/>
                <a:gd name="T53" fmla="*/ 306 h 309"/>
                <a:gd name="T54" fmla="*/ 299 w 326"/>
                <a:gd name="T55" fmla="*/ 299 h 309"/>
                <a:gd name="T56" fmla="*/ 310 w 326"/>
                <a:gd name="T57" fmla="*/ 291 h 309"/>
                <a:gd name="T58" fmla="*/ 316 w 326"/>
                <a:gd name="T59" fmla="*/ 281 h 309"/>
                <a:gd name="T60" fmla="*/ 318 w 326"/>
                <a:gd name="T61" fmla="*/ 276 h 309"/>
                <a:gd name="T62" fmla="*/ 323 w 326"/>
                <a:gd name="T63" fmla="*/ 258 h 309"/>
                <a:gd name="T64" fmla="*/ 326 w 326"/>
                <a:gd name="T65" fmla="*/ 239 h 309"/>
                <a:gd name="T66" fmla="*/ 326 w 326"/>
                <a:gd name="T67" fmla="*/ 220 h 309"/>
                <a:gd name="T68" fmla="*/ 318 w 326"/>
                <a:gd name="T69" fmla="*/ 180 h 309"/>
                <a:gd name="T70" fmla="*/ 306 w 326"/>
                <a:gd name="T71" fmla="*/ 146 h 309"/>
                <a:gd name="T72" fmla="*/ 299 w 326"/>
                <a:gd name="T73" fmla="*/ 13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6" h="309">
                  <a:moveTo>
                    <a:pt x="299" y="133"/>
                  </a:moveTo>
                  <a:lnTo>
                    <a:pt x="299" y="133"/>
                  </a:lnTo>
                  <a:lnTo>
                    <a:pt x="294" y="126"/>
                  </a:lnTo>
                  <a:lnTo>
                    <a:pt x="285" y="117"/>
                  </a:lnTo>
                  <a:lnTo>
                    <a:pt x="275" y="108"/>
                  </a:lnTo>
                  <a:lnTo>
                    <a:pt x="262" y="98"/>
                  </a:lnTo>
                  <a:lnTo>
                    <a:pt x="229" y="75"/>
                  </a:lnTo>
                  <a:lnTo>
                    <a:pt x="192" y="53"/>
                  </a:lnTo>
                  <a:lnTo>
                    <a:pt x="173" y="42"/>
                  </a:lnTo>
                  <a:lnTo>
                    <a:pt x="154" y="32"/>
                  </a:lnTo>
                  <a:lnTo>
                    <a:pt x="135" y="23"/>
                  </a:lnTo>
                  <a:lnTo>
                    <a:pt x="116" y="14"/>
                  </a:lnTo>
                  <a:lnTo>
                    <a:pt x="98" y="8"/>
                  </a:lnTo>
                  <a:lnTo>
                    <a:pt x="82" y="4"/>
                  </a:lnTo>
                  <a:lnTo>
                    <a:pt x="68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8" y="4"/>
                  </a:lnTo>
                  <a:lnTo>
                    <a:pt x="23" y="7"/>
                  </a:lnTo>
                  <a:lnTo>
                    <a:pt x="17" y="12"/>
                  </a:lnTo>
                  <a:lnTo>
                    <a:pt x="13" y="1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34"/>
                  </a:lnTo>
                  <a:lnTo>
                    <a:pt x="3" y="41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3" y="100"/>
                  </a:lnTo>
                  <a:lnTo>
                    <a:pt x="6" y="122"/>
                  </a:lnTo>
                  <a:lnTo>
                    <a:pt x="13" y="145"/>
                  </a:lnTo>
                  <a:lnTo>
                    <a:pt x="21" y="167"/>
                  </a:lnTo>
                  <a:lnTo>
                    <a:pt x="25" y="177"/>
                  </a:lnTo>
                  <a:lnTo>
                    <a:pt x="31" y="187"/>
                  </a:lnTo>
                  <a:lnTo>
                    <a:pt x="31" y="187"/>
                  </a:lnTo>
                  <a:lnTo>
                    <a:pt x="36" y="197"/>
                  </a:lnTo>
                  <a:lnTo>
                    <a:pt x="45" y="208"/>
                  </a:lnTo>
                  <a:lnTo>
                    <a:pt x="55" y="218"/>
                  </a:lnTo>
                  <a:lnTo>
                    <a:pt x="68" y="229"/>
                  </a:lnTo>
                  <a:lnTo>
                    <a:pt x="81" y="240"/>
                  </a:lnTo>
                  <a:lnTo>
                    <a:pt x="96" y="251"/>
                  </a:lnTo>
                  <a:lnTo>
                    <a:pt x="111" y="261"/>
                  </a:lnTo>
                  <a:lnTo>
                    <a:pt x="128" y="270"/>
                  </a:lnTo>
                  <a:lnTo>
                    <a:pt x="145" y="280"/>
                  </a:lnTo>
                  <a:lnTo>
                    <a:pt x="162" y="288"/>
                  </a:lnTo>
                  <a:lnTo>
                    <a:pt x="180" y="295"/>
                  </a:lnTo>
                  <a:lnTo>
                    <a:pt x="198" y="301"/>
                  </a:lnTo>
                  <a:lnTo>
                    <a:pt x="215" y="305"/>
                  </a:lnTo>
                  <a:lnTo>
                    <a:pt x="231" y="308"/>
                  </a:lnTo>
                  <a:lnTo>
                    <a:pt x="247" y="309"/>
                  </a:lnTo>
                  <a:lnTo>
                    <a:pt x="263" y="308"/>
                  </a:lnTo>
                  <a:lnTo>
                    <a:pt x="263" y="308"/>
                  </a:lnTo>
                  <a:lnTo>
                    <a:pt x="277" y="306"/>
                  </a:lnTo>
                  <a:lnTo>
                    <a:pt x="290" y="303"/>
                  </a:lnTo>
                  <a:lnTo>
                    <a:pt x="299" y="299"/>
                  </a:lnTo>
                  <a:lnTo>
                    <a:pt x="306" y="295"/>
                  </a:lnTo>
                  <a:lnTo>
                    <a:pt x="310" y="291"/>
                  </a:lnTo>
                  <a:lnTo>
                    <a:pt x="313" y="286"/>
                  </a:lnTo>
                  <a:lnTo>
                    <a:pt x="316" y="281"/>
                  </a:lnTo>
                  <a:lnTo>
                    <a:pt x="318" y="276"/>
                  </a:lnTo>
                  <a:lnTo>
                    <a:pt x="318" y="276"/>
                  </a:lnTo>
                  <a:lnTo>
                    <a:pt x="321" y="267"/>
                  </a:lnTo>
                  <a:lnTo>
                    <a:pt x="323" y="258"/>
                  </a:lnTo>
                  <a:lnTo>
                    <a:pt x="326" y="249"/>
                  </a:lnTo>
                  <a:lnTo>
                    <a:pt x="326" y="239"/>
                  </a:lnTo>
                  <a:lnTo>
                    <a:pt x="326" y="229"/>
                  </a:lnTo>
                  <a:lnTo>
                    <a:pt x="326" y="220"/>
                  </a:lnTo>
                  <a:lnTo>
                    <a:pt x="322" y="199"/>
                  </a:lnTo>
                  <a:lnTo>
                    <a:pt x="318" y="180"/>
                  </a:lnTo>
                  <a:lnTo>
                    <a:pt x="312" y="161"/>
                  </a:lnTo>
                  <a:lnTo>
                    <a:pt x="306" y="146"/>
                  </a:lnTo>
                  <a:lnTo>
                    <a:pt x="299" y="133"/>
                  </a:lnTo>
                  <a:lnTo>
                    <a:pt x="299" y="133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117"/>
            <p:cNvSpPr>
              <a:spLocks/>
            </p:cNvSpPr>
            <p:nvPr/>
          </p:nvSpPr>
          <p:spPr bwMode="auto">
            <a:xfrm flipH="1">
              <a:off x="10443917" y="1661318"/>
              <a:ext cx="106117" cy="243366"/>
            </a:xfrm>
            <a:custGeom>
              <a:avLst/>
              <a:gdLst>
                <a:gd name="T0" fmla="*/ 101 w 101"/>
                <a:gd name="T1" fmla="*/ 275 h 276"/>
                <a:gd name="T2" fmla="*/ 101 w 101"/>
                <a:gd name="T3" fmla="*/ 275 h 276"/>
                <a:gd name="T4" fmla="*/ 95 w 101"/>
                <a:gd name="T5" fmla="*/ 271 h 276"/>
                <a:gd name="T6" fmla="*/ 88 w 101"/>
                <a:gd name="T7" fmla="*/ 266 h 276"/>
                <a:gd name="T8" fmla="*/ 81 w 101"/>
                <a:gd name="T9" fmla="*/ 256 h 276"/>
                <a:gd name="T10" fmla="*/ 73 w 101"/>
                <a:gd name="T11" fmla="*/ 244 h 276"/>
                <a:gd name="T12" fmla="*/ 70 w 101"/>
                <a:gd name="T13" fmla="*/ 236 h 276"/>
                <a:gd name="T14" fmla="*/ 67 w 101"/>
                <a:gd name="T15" fmla="*/ 228 h 276"/>
                <a:gd name="T16" fmla="*/ 64 w 101"/>
                <a:gd name="T17" fmla="*/ 218 h 276"/>
                <a:gd name="T18" fmla="*/ 63 w 101"/>
                <a:gd name="T19" fmla="*/ 208 h 276"/>
                <a:gd name="T20" fmla="*/ 62 w 101"/>
                <a:gd name="T21" fmla="*/ 196 h 276"/>
                <a:gd name="T22" fmla="*/ 62 w 101"/>
                <a:gd name="T23" fmla="*/ 184 h 276"/>
                <a:gd name="T24" fmla="*/ 62 w 101"/>
                <a:gd name="T25" fmla="*/ 184 h 276"/>
                <a:gd name="T26" fmla="*/ 63 w 101"/>
                <a:gd name="T27" fmla="*/ 132 h 276"/>
                <a:gd name="T28" fmla="*/ 62 w 101"/>
                <a:gd name="T29" fmla="*/ 88 h 276"/>
                <a:gd name="T30" fmla="*/ 62 w 101"/>
                <a:gd name="T31" fmla="*/ 49 h 276"/>
                <a:gd name="T32" fmla="*/ 62 w 101"/>
                <a:gd name="T33" fmla="*/ 49 h 276"/>
                <a:gd name="T34" fmla="*/ 62 w 101"/>
                <a:gd name="T35" fmla="*/ 41 h 276"/>
                <a:gd name="T36" fmla="*/ 61 w 101"/>
                <a:gd name="T37" fmla="*/ 33 h 276"/>
                <a:gd name="T38" fmla="*/ 59 w 101"/>
                <a:gd name="T39" fmla="*/ 26 h 276"/>
                <a:gd name="T40" fmla="*/ 55 w 101"/>
                <a:gd name="T41" fmla="*/ 17 h 276"/>
                <a:gd name="T42" fmla="*/ 53 w 101"/>
                <a:gd name="T43" fmla="*/ 13 h 276"/>
                <a:gd name="T44" fmla="*/ 51 w 101"/>
                <a:gd name="T45" fmla="*/ 9 h 276"/>
                <a:gd name="T46" fmla="*/ 46 w 101"/>
                <a:gd name="T47" fmla="*/ 5 h 276"/>
                <a:gd name="T48" fmla="*/ 43 w 101"/>
                <a:gd name="T49" fmla="*/ 3 h 276"/>
                <a:gd name="T50" fmla="*/ 39 w 101"/>
                <a:gd name="T51" fmla="*/ 1 h 276"/>
                <a:gd name="T52" fmla="*/ 33 w 101"/>
                <a:gd name="T53" fmla="*/ 0 h 276"/>
                <a:gd name="T54" fmla="*/ 33 w 101"/>
                <a:gd name="T55" fmla="*/ 0 h 276"/>
                <a:gd name="T56" fmla="*/ 22 w 101"/>
                <a:gd name="T57" fmla="*/ 0 h 276"/>
                <a:gd name="T58" fmla="*/ 18 w 101"/>
                <a:gd name="T59" fmla="*/ 0 h 276"/>
                <a:gd name="T60" fmla="*/ 15 w 101"/>
                <a:gd name="T61" fmla="*/ 1 h 276"/>
                <a:gd name="T62" fmla="*/ 12 w 101"/>
                <a:gd name="T63" fmla="*/ 3 h 276"/>
                <a:gd name="T64" fmla="*/ 9 w 101"/>
                <a:gd name="T65" fmla="*/ 5 h 276"/>
                <a:gd name="T66" fmla="*/ 7 w 101"/>
                <a:gd name="T67" fmla="*/ 11 h 276"/>
                <a:gd name="T68" fmla="*/ 5 w 101"/>
                <a:gd name="T69" fmla="*/ 18 h 276"/>
                <a:gd name="T70" fmla="*/ 4 w 101"/>
                <a:gd name="T71" fmla="*/ 27 h 276"/>
                <a:gd name="T72" fmla="*/ 3 w 101"/>
                <a:gd name="T73" fmla="*/ 49 h 276"/>
                <a:gd name="T74" fmla="*/ 3 w 101"/>
                <a:gd name="T75" fmla="*/ 49 h 276"/>
                <a:gd name="T76" fmla="*/ 0 w 101"/>
                <a:gd name="T77" fmla="*/ 82 h 276"/>
                <a:gd name="T78" fmla="*/ 0 w 101"/>
                <a:gd name="T79" fmla="*/ 105 h 276"/>
                <a:gd name="T80" fmla="*/ 0 w 101"/>
                <a:gd name="T81" fmla="*/ 130 h 276"/>
                <a:gd name="T82" fmla="*/ 2 w 101"/>
                <a:gd name="T83" fmla="*/ 155 h 276"/>
                <a:gd name="T84" fmla="*/ 4 w 101"/>
                <a:gd name="T85" fmla="*/ 182 h 276"/>
                <a:gd name="T86" fmla="*/ 8 w 101"/>
                <a:gd name="T87" fmla="*/ 208 h 276"/>
                <a:gd name="T88" fmla="*/ 15 w 101"/>
                <a:gd name="T89" fmla="*/ 232 h 276"/>
                <a:gd name="T90" fmla="*/ 15 w 101"/>
                <a:gd name="T91" fmla="*/ 232 h 276"/>
                <a:gd name="T92" fmla="*/ 17 w 101"/>
                <a:gd name="T93" fmla="*/ 240 h 276"/>
                <a:gd name="T94" fmla="*/ 22 w 101"/>
                <a:gd name="T95" fmla="*/ 246 h 276"/>
                <a:gd name="T96" fmla="*/ 25 w 101"/>
                <a:gd name="T97" fmla="*/ 252 h 276"/>
                <a:gd name="T98" fmla="*/ 31 w 101"/>
                <a:gd name="T99" fmla="*/ 256 h 276"/>
                <a:gd name="T100" fmla="*/ 36 w 101"/>
                <a:gd name="T101" fmla="*/ 260 h 276"/>
                <a:gd name="T102" fmla="*/ 42 w 101"/>
                <a:gd name="T103" fmla="*/ 265 h 276"/>
                <a:gd name="T104" fmla="*/ 54 w 101"/>
                <a:gd name="T105" fmla="*/ 270 h 276"/>
                <a:gd name="T106" fmla="*/ 68 w 101"/>
                <a:gd name="T107" fmla="*/ 273 h 276"/>
                <a:gd name="T108" fmla="*/ 80 w 101"/>
                <a:gd name="T109" fmla="*/ 275 h 276"/>
                <a:gd name="T110" fmla="*/ 91 w 101"/>
                <a:gd name="T111" fmla="*/ 276 h 276"/>
                <a:gd name="T112" fmla="*/ 101 w 101"/>
                <a:gd name="T113" fmla="*/ 275 h 276"/>
                <a:gd name="T114" fmla="*/ 101 w 101"/>
                <a:gd name="T115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276">
                  <a:moveTo>
                    <a:pt x="101" y="275"/>
                  </a:moveTo>
                  <a:lnTo>
                    <a:pt x="101" y="275"/>
                  </a:lnTo>
                  <a:lnTo>
                    <a:pt x="95" y="271"/>
                  </a:lnTo>
                  <a:lnTo>
                    <a:pt x="88" y="266"/>
                  </a:lnTo>
                  <a:lnTo>
                    <a:pt x="81" y="256"/>
                  </a:lnTo>
                  <a:lnTo>
                    <a:pt x="73" y="244"/>
                  </a:lnTo>
                  <a:lnTo>
                    <a:pt x="70" y="236"/>
                  </a:lnTo>
                  <a:lnTo>
                    <a:pt x="67" y="228"/>
                  </a:lnTo>
                  <a:lnTo>
                    <a:pt x="64" y="218"/>
                  </a:lnTo>
                  <a:lnTo>
                    <a:pt x="63" y="208"/>
                  </a:lnTo>
                  <a:lnTo>
                    <a:pt x="62" y="196"/>
                  </a:lnTo>
                  <a:lnTo>
                    <a:pt x="62" y="184"/>
                  </a:lnTo>
                  <a:lnTo>
                    <a:pt x="62" y="184"/>
                  </a:lnTo>
                  <a:lnTo>
                    <a:pt x="63" y="132"/>
                  </a:lnTo>
                  <a:lnTo>
                    <a:pt x="62" y="88"/>
                  </a:lnTo>
                  <a:lnTo>
                    <a:pt x="62" y="49"/>
                  </a:lnTo>
                  <a:lnTo>
                    <a:pt x="62" y="49"/>
                  </a:lnTo>
                  <a:lnTo>
                    <a:pt x="62" y="41"/>
                  </a:lnTo>
                  <a:lnTo>
                    <a:pt x="61" y="33"/>
                  </a:lnTo>
                  <a:lnTo>
                    <a:pt x="59" y="26"/>
                  </a:lnTo>
                  <a:lnTo>
                    <a:pt x="55" y="17"/>
                  </a:lnTo>
                  <a:lnTo>
                    <a:pt x="53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3" y="3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11"/>
                  </a:lnTo>
                  <a:lnTo>
                    <a:pt x="5" y="18"/>
                  </a:lnTo>
                  <a:lnTo>
                    <a:pt x="4" y="27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0" y="82"/>
                  </a:lnTo>
                  <a:lnTo>
                    <a:pt x="0" y="105"/>
                  </a:lnTo>
                  <a:lnTo>
                    <a:pt x="0" y="130"/>
                  </a:lnTo>
                  <a:lnTo>
                    <a:pt x="2" y="155"/>
                  </a:lnTo>
                  <a:lnTo>
                    <a:pt x="4" y="182"/>
                  </a:lnTo>
                  <a:lnTo>
                    <a:pt x="8" y="208"/>
                  </a:lnTo>
                  <a:lnTo>
                    <a:pt x="15" y="232"/>
                  </a:lnTo>
                  <a:lnTo>
                    <a:pt x="15" y="232"/>
                  </a:lnTo>
                  <a:lnTo>
                    <a:pt x="17" y="240"/>
                  </a:lnTo>
                  <a:lnTo>
                    <a:pt x="22" y="246"/>
                  </a:lnTo>
                  <a:lnTo>
                    <a:pt x="25" y="252"/>
                  </a:lnTo>
                  <a:lnTo>
                    <a:pt x="31" y="256"/>
                  </a:lnTo>
                  <a:lnTo>
                    <a:pt x="36" y="260"/>
                  </a:lnTo>
                  <a:lnTo>
                    <a:pt x="42" y="265"/>
                  </a:lnTo>
                  <a:lnTo>
                    <a:pt x="54" y="270"/>
                  </a:lnTo>
                  <a:lnTo>
                    <a:pt x="68" y="273"/>
                  </a:lnTo>
                  <a:lnTo>
                    <a:pt x="80" y="275"/>
                  </a:lnTo>
                  <a:lnTo>
                    <a:pt x="91" y="276"/>
                  </a:lnTo>
                  <a:lnTo>
                    <a:pt x="101" y="275"/>
                  </a:lnTo>
                  <a:lnTo>
                    <a:pt x="101" y="275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118"/>
            <p:cNvSpPr>
              <a:spLocks/>
            </p:cNvSpPr>
            <p:nvPr/>
          </p:nvSpPr>
          <p:spPr bwMode="auto">
            <a:xfrm flipH="1">
              <a:off x="10138049" y="1442912"/>
              <a:ext cx="212235" cy="287047"/>
            </a:xfrm>
            <a:custGeom>
              <a:avLst/>
              <a:gdLst>
                <a:gd name="T0" fmla="*/ 162 w 202"/>
                <a:gd name="T1" fmla="*/ 137 h 319"/>
                <a:gd name="T2" fmla="*/ 162 w 202"/>
                <a:gd name="T3" fmla="*/ 137 h 319"/>
                <a:gd name="T4" fmla="*/ 150 w 202"/>
                <a:gd name="T5" fmla="*/ 113 h 319"/>
                <a:gd name="T6" fmla="*/ 137 w 202"/>
                <a:gd name="T7" fmla="*/ 88 h 319"/>
                <a:gd name="T8" fmla="*/ 124 w 202"/>
                <a:gd name="T9" fmla="*/ 64 h 319"/>
                <a:gd name="T10" fmla="*/ 108 w 202"/>
                <a:gd name="T11" fmla="*/ 41 h 319"/>
                <a:gd name="T12" fmla="*/ 101 w 202"/>
                <a:gd name="T13" fmla="*/ 32 h 319"/>
                <a:gd name="T14" fmla="*/ 93 w 202"/>
                <a:gd name="T15" fmla="*/ 23 h 319"/>
                <a:gd name="T16" fmla="*/ 84 w 202"/>
                <a:gd name="T17" fmla="*/ 15 h 319"/>
                <a:gd name="T18" fmla="*/ 76 w 202"/>
                <a:gd name="T19" fmla="*/ 9 h 319"/>
                <a:gd name="T20" fmla="*/ 69 w 202"/>
                <a:gd name="T21" fmla="*/ 5 h 319"/>
                <a:gd name="T22" fmla="*/ 61 w 202"/>
                <a:gd name="T23" fmla="*/ 1 h 319"/>
                <a:gd name="T24" fmla="*/ 53 w 202"/>
                <a:gd name="T25" fmla="*/ 0 h 319"/>
                <a:gd name="T26" fmla="*/ 45 w 202"/>
                <a:gd name="T27" fmla="*/ 0 h 319"/>
                <a:gd name="T28" fmla="*/ 45 w 202"/>
                <a:gd name="T29" fmla="*/ 0 h 319"/>
                <a:gd name="T30" fmla="*/ 33 w 202"/>
                <a:gd name="T31" fmla="*/ 5 h 319"/>
                <a:gd name="T32" fmla="*/ 24 w 202"/>
                <a:gd name="T33" fmla="*/ 9 h 319"/>
                <a:gd name="T34" fmla="*/ 16 w 202"/>
                <a:gd name="T35" fmla="*/ 15 h 319"/>
                <a:gd name="T36" fmla="*/ 10 w 202"/>
                <a:gd name="T37" fmla="*/ 23 h 319"/>
                <a:gd name="T38" fmla="*/ 6 w 202"/>
                <a:gd name="T39" fmla="*/ 30 h 319"/>
                <a:gd name="T40" fmla="*/ 2 w 202"/>
                <a:gd name="T41" fmla="*/ 39 h 319"/>
                <a:gd name="T42" fmla="*/ 1 w 202"/>
                <a:gd name="T43" fmla="*/ 48 h 319"/>
                <a:gd name="T44" fmla="*/ 0 w 202"/>
                <a:gd name="T45" fmla="*/ 56 h 319"/>
                <a:gd name="T46" fmla="*/ 1 w 202"/>
                <a:gd name="T47" fmla="*/ 64 h 319"/>
                <a:gd name="T48" fmla="*/ 1 w 202"/>
                <a:gd name="T49" fmla="*/ 73 h 319"/>
                <a:gd name="T50" fmla="*/ 4 w 202"/>
                <a:gd name="T51" fmla="*/ 87 h 319"/>
                <a:gd name="T52" fmla="*/ 8 w 202"/>
                <a:gd name="T53" fmla="*/ 101 h 319"/>
                <a:gd name="T54" fmla="*/ 8 w 202"/>
                <a:gd name="T55" fmla="*/ 101 h 319"/>
                <a:gd name="T56" fmla="*/ 18 w 202"/>
                <a:gd name="T57" fmla="*/ 129 h 319"/>
                <a:gd name="T58" fmla="*/ 32 w 202"/>
                <a:gd name="T59" fmla="*/ 159 h 319"/>
                <a:gd name="T60" fmla="*/ 48 w 202"/>
                <a:gd name="T61" fmla="*/ 195 h 319"/>
                <a:gd name="T62" fmla="*/ 48 w 202"/>
                <a:gd name="T63" fmla="*/ 195 h 319"/>
                <a:gd name="T64" fmla="*/ 60 w 202"/>
                <a:gd name="T65" fmla="*/ 214 h 319"/>
                <a:gd name="T66" fmla="*/ 71 w 202"/>
                <a:gd name="T67" fmla="*/ 233 h 319"/>
                <a:gd name="T68" fmla="*/ 84 w 202"/>
                <a:gd name="T69" fmla="*/ 253 h 319"/>
                <a:gd name="T70" fmla="*/ 99 w 202"/>
                <a:gd name="T71" fmla="*/ 271 h 319"/>
                <a:gd name="T72" fmla="*/ 115 w 202"/>
                <a:gd name="T73" fmla="*/ 287 h 319"/>
                <a:gd name="T74" fmla="*/ 122 w 202"/>
                <a:gd name="T75" fmla="*/ 294 h 319"/>
                <a:gd name="T76" fmla="*/ 130 w 202"/>
                <a:gd name="T77" fmla="*/ 300 h 319"/>
                <a:gd name="T78" fmla="*/ 139 w 202"/>
                <a:gd name="T79" fmla="*/ 307 h 319"/>
                <a:gd name="T80" fmla="*/ 148 w 202"/>
                <a:gd name="T81" fmla="*/ 311 h 319"/>
                <a:gd name="T82" fmla="*/ 157 w 202"/>
                <a:gd name="T83" fmla="*/ 316 h 319"/>
                <a:gd name="T84" fmla="*/ 166 w 202"/>
                <a:gd name="T85" fmla="*/ 319 h 319"/>
                <a:gd name="T86" fmla="*/ 166 w 202"/>
                <a:gd name="T87" fmla="*/ 319 h 319"/>
                <a:gd name="T88" fmla="*/ 173 w 202"/>
                <a:gd name="T89" fmla="*/ 309 h 319"/>
                <a:gd name="T90" fmla="*/ 180 w 202"/>
                <a:gd name="T91" fmla="*/ 299 h 319"/>
                <a:gd name="T92" fmla="*/ 185 w 202"/>
                <a:gd name="T93" fmla="*/ 290 h 319"/>
                <a:gd name="T94" fmla="*/ 191 w 202"/>
                <a:gd name="T95" fmla="*/ 279 h 319"/>
                <a:gd name="T96" fmla="*/ 195 w 202"/>
                <a:gd name="T97" fmla="*/ 268 h 319"/>
                <a:gd name="T98" fmla="*/ 199 w 202"/>
                <a:gd name="T99" fmla="*/ 256 h 319"/>
                <a:gd name="T100" fmla="*/ 201 w 202"/>
                <a:gd name="T101" fmla="*/ 243 h 319"/>
                <a:gd name="T102" fmla="*/ 202 w 202"/>
                <a:gd name="T103" fmla="*/ 231 h 319"/>
                <a:gd name="T104" fmla="*/ 202 w 202"/>
                <a:gd name="T105" fmla="*/ 231 h 319"/>
                <a:gd name="T106" fmla="*/ 188 w 202"/>
                <a:gd name="T107" fmla="*/ 196 h 319"/>
                <a:gd name="T108" fmla="*/ 162 w 202"/>
                <a:gd name="T109" fmla="*/ 137 h 319"/>
                <a:gd name="T110" fmla="*/ 162 w 202"/>
                <a:gd name="T111" fmla="*/ 13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319">
                  <a:moveTo>
                    <a:pt x="162" y="137"/>
                  </a:moveTo>
                  <a:lnTo>
                    <a:pt x="162" y="137"/>
                  </a:lnTo>
                  <a:lnTo>
                    <a:pt x="150" y="113"/>
                  </a:lnTo>
                  <a:lnTo>
                    <a:pt x="137" y="88"/>
                  </a:lnTo>
                  <a:lnTo>
                    <a:pt x="124" y="64"/>
                  </a:lnTo>
                  <a:lnTo>
                    <a:pt x="108" y="41"/>
                  </a:lnTo>
                  <a:lnTo>
                    <a:pt x="101" y="32"/>
                  </a:lnTo>
                  <a:lnTo>
                    <a:pt x="93" y="23"/>
                  </a:lnTo>
                  <a:lnTo>
                    <a:pt x="84" y="15"/>
                  </a:lnTo>
                  <a:lnTo>
                    <a:pt x="76" y="9"/>
                  </a:lnTo>
                  <a:lnTo>
                    <a:pt x="69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3" y="5"/>
                  </a:lnTo>
                  <a:lnTo>
                    <a:pt x="24" y="9"/>
                  </a:lnTo>
                  <a:lnTo>
                    <a:pt x="16" y="15"/>
                  </a:lnTo>
                  <a:lnTo>
                    <a:pt x="10" y="23"/>
                  </a:lnTo>
                  <a:lnTo>
                    <a:pt x="6" y="30"/>
                  </a:lnTo>
                  <a:lnTo>
                    <a:pt x="2" y="39"/>
                  </a:lnTo>
                  <a:lnTo>
                    <a:pt x="1" y="48"/>
                  </a:lnTo>
                  <a:lnTo>
                    <a:pt x="0" y="56"/>
                  </a:lnTo>
                  <a:lnTo>
                    <a:pt x="1" y="64"/>
                  </a:lnTo>
                  <a:lnTo>
                    <a:pt x="1" y="73"/>
                  </a:lnTo>
                  <a:lnTo>
                    <a:pt x="4" y="87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8" y="129"/>
                  </a:lnTo>
                  <a:lnTo>
                    <a:pt x="32" y="159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60" y="214"/>
                  </a:lnTo>
                  <a:lnTo>
                    <a:pt x="71" y="233"/>
                  </a:lnTo>
                  <a:lnTo>
                    <a:pt x="84" y="253"/>
                  </a:lnTo>
                  <a:lnTo>
                    <a:pt x="99" y="271"/>
                  </a:lnTo>
                  <a:lnTo>
                    <a:pt x="115" y="287"/>
                  </a:lnTo>
                  <a:lnTo>
                    <a:pt x="122" y="294"/>
                  </a:lnTo>
                  <a:lnTo>
                    <a:pt x="130" y="300"/>
                  </a:lnTo>
                  <a:lnTo>
                    <a:pt x="139" y="307"/>
                  </a:lnTo>
                  <a:lnTo>
                    <a:pt x="148" y="311"/>
                  </a:lnTo>
                  <a:lnTo>
                    <a:pt x="157" y="316"/>
                  </a:lnTo>
                  <a:lnTo>
                    <a:pt x="166" y="319"/>
                  </a:lnTo>
                  <a:lnTo>
                    <a:pt x="166" y="319"/>
                  </a:lnTo>
                  <a:lnTo>
                    <a:pt x="173" y="309"/>
                  </a:lnTo>
                  <a:lnTo>
                    <a:pt x="180" y="299"/>
                  </a:lnTo>
                  <a:lnTo>
                    <a:pt x="185" y="290"/>
                  </a:lnTo>
                  <a:lnTo>
                    <a:pt x="191" y="279"/>
                  </a:lnTo>
                  <a:lnTo>
                    <a:pt x="195" y="268"/>
                  </a:lnTo>
                  <a:lnTo>
                    <a:pt x="199" y="256"/>
                  </a:lnTo>
                  <a:lnTo>
                    <a:pt x="201" y="243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188" y="196"/>
                  </a:lnTo>
                  <a:lnTo>
                    <a:pt x="162" y="137"/>
                  </a:lnTo>
                  <a:lnTo>
                    <a:pt x="162" y="137"/>
                  </a:lnTo>
                  <a:close/>
                </a:path>
              </a:pathLst>
            </a:custGeom>
            <a:solidFill>
              <a:srgbClr val="C2D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119"/>
            <p:cNvSpPr>
              <a:spLocks/>
            </p:cNvSpPr>
            <p:nvPr/>
          </p:nvSpPr>
          <p:spPr bwMode="auto">
            <a:xfrm flipH="1">
              <a:off x="9950783" y="1617637"/>
              <a:ext cx="174782" cy="106083"/>
            </a:xfrm>
            <a:custGeom>
              <a:avLst/>
              <a:gdLst>
                <a:gd name="T0" fmla="*/ 164 w 167"/>
                <a:gd name="T1" fmla="*/ 9 h 122"/>
                <a:gd name="T2" fmla="*/ 164 w 167"/>
                <a:gd name="T3" fmla="*/ 9 h 122"/>
                <a:gd name="T4" fmla="*/ 158 w 167"/>
                <a:gd name="T5" fmla="*/ 5 h 122"/>
                <a:gd name="T6" fmla="*/ 151 w 167"/>
                <a:gd name="T7" fmla="*/ 2 h 122"/>
                <a:gd name="T8" fmla="*/ 142 w 167"/>
                <a:gd name="T9" fmla="*/ 0 h 122"/>
                <a:gd name="T10" fmla="*/ 133 w 167"/>
                <a:gd name="T11" fmla="*/ 0 h 122"/>
                <a:gd name="T12" fmla="*/ 122 w 167"/>
                <a:gd name="T13" fmla="*/ 0 h 122"/>
                <a:gd name="T14" fmla="*/ 111 w 167"/>
                <a:gd name="T15" fmla="*/ 2 h 122"/>
                <a:gd name="T16" fmla="*/ 87 w 167"/>
                <a:gd name="T17" fmla="*/ 6 h 122"/>
                <a:gd name="T18" fmla="*/ 63 w 167"/>
                <a:gd name="T19" fmla="*/ 12 h 122"/>
                <a:gd name="T20" fmla="*/ 38 w 167"/>
                <a:gd name="T21" fmla="*/ 20 h 122"/>
                <a:gd name="T22" fmla="*/ 0 w 167"/>
                <a:gd name="T23" fmla="*/ 34 h 122"/>
                <a:gd name="T24" fmla="*/ 0 w 167"/>
                <a:gd name="T25" fmla="*/ 34 h 122"/>
                <a:gd name="T26" fmla="*/ 8 w 167"/>
                <a:gd name="T27" fmla="*/ 55 h 122"/>
                <a:gd name="T28" fmla="*/ 12 w 167"/>
                <a:gd name="T29" fmla="*/ 78 h 122"/>
                <a:gd name="T30" fmla="*/ 14 w 167"/>
                <a:gd name="T31" fmla="*/ 100 h 122"/>
                <a:gd name="T32" fmla="*/ 15 w 167"/>
                <a:gd name="T33" fmla="*/ 122 h 122"/>
                <a:gd name="T34" fmla="*/ 15 w 167"/>
                <a:gd name="T35" fmla="*/ 122 h 122"/>
                <a:gd name="T36" fmla="*/ 40 w 167"/>
                <a:gd name="T37" fmla="*/ 116 h 122"/>
                <a:gd name="T38" fmla="*/ 63 w 167"/>
                <a:gd name="T39" fmla="*/ 109 h 122"/>
                <a:gd name="T40" fmla="*/ 82 w 167"/>
                <a:gd name="T41" fmla="*/ 102 h 122"/>
                <a:gd name="T42" fmla="*/ 100 w 167"/>
                <a:gd name="T43" fmla="*/ 93 h 122"/>
                <a:gd name="T44" fmla="*/ 114 w 167"/>
                <a:gd name="T45" fmla="*/ 85 h 122"/>
                <a:gd name="T46" fmla="*/ 128 w 167"/>
                <a:gd name="T47" fmla="*/ 76 h 122"/>
                <a:gd name="T48" fmla="*/ 138 w 167"/>
                <a:gd name="T49" fmla="*/ 67 h 122"/>
                <a:gd name="T50" fmla="*/ 147 w 167"/>
                <a:gd name="T51" fmla="*/ 59 h 122"/>
                <a:gd name="T52" fmla="*/ 153 w 167"/>
                <a:gd name="T53" fmla="*/ 50 h 122"/>
                <a:gd name="T54" fmla="*/ 159 w 167"/>
                <a:gd name="T55" fmla="*/ 43 h 122"/>
                <a:gd name="T56" fmla="*/ 164 w 167"/>
                <a:gd name="T57" fmla="*/ 35 h 122"/>
                <a:gd name="T58" fmla="*/ 166 w 167"/>
                <a:gd name="T59" fmla="*/ 27 h 122"/>
                <a:gd name="T60" fmla="*/ 167 w 167"/>
                <a:gd name="T61" fmla="*/ 21 h 122"/>
                <a:gd name="T62" fmla="*/ 167 w 167"/>
                <a:gd name="T63" fmla="*/ 16 h 122"/>
                <a:gd name="T64" fmla="*/ 166 w 167"/>
                <a:gd name="T65" fmla="*/ 11 h 122"/>
                <a:gd name="T66" fmla="*/ 164 w 167"/>
                <a:gd name="T67" fmla="*/ 9 h 122"/>
                <a:gd name="T68" fmla="*/ 164 w 167"/>
                <a:gd name="T69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122">
                  <a:moveTo>
                    <a:pt x="164" y="9"/>
                  </a:moveTo>
                  <a:lnTo>
                    <a:pt x="164" y="9"/>
                  </a:lnTo>
                  <a:lnTo>
                    <a:pt x="158" y="5"/>
                  </a:lnTo>
                  <a:lnTo>
                    <a:pt x="151" y="2"/>
                  </a:lnTo>
                  <a:lnTo>
                    <a:pt x="142" y="0"/>
                  </a:lnTo>
                  <a:lnTo>
                    <a:pt x="133" y="0"/>
                  </a:lnTo>
                  <a:lnTo>
                    <a:pt x="122" y="0"/>
                  </a:lnTo>
                  <a:lnTo>
                    <a:pt x="111" y="2"/>
                  </a:lnTo>
                  <a:lnTo>
                    <a:pt x="87" y="6"/>
                  </a:lnTo>
                  <a:lnTo>
                    <a:pt x="63" y="12"/>
                  </a:lnTo>
                  <a:lnTo>
                    <a:pt x="38" y="2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8" y="55"/>
                  </a:lnTo>
                  <a:lnTo>
                    <a:pt x="12" y="78"/>
                  </a:lnTo>
                  <a:lnTo>
                    <a:pt x="14" y="100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40" y="116"/>
                  </a:lnTo>
                  <a:lnTo>
                    <a:pt x="63" y="109"/>
                  </a:lnTo>
                  <a:lnTo>
                    <a:pt x="82" y="102"/>
                  </a:lnTo>
                  <a:lnTo>
                    <a:pt x="100" y="93"/>
                  </a:lnTo>
                  <a:lnTo>
                    <a:pt x="114" y="85"/>
                  </a:lnTo>
                  <a:lnTo>
                    <a:pt x="128" y="76"/>
                  </a:lnTo>
                  <a:lnTo>
                    <a:pt x="138" y="67"/>
                  </a:lnTo>
                  <a:lnTo>
                    <a:pt x="147" y="59"/>
                  </a:lnTo>
                  <a:lnTo>
                    <a:pt x="153" y="50"/>
                  </a:lnTo>
                  <a:lnTo>
                    <a:pt x="159" y="43"/>
                  </a:lnTo>
                  <a:lnTo>
                    <a:pt x="164" y="35"/>
                  </a:lnTo>
                  <a:lnTo>
                    <a:pt x="166" y="27"/>
                  </a:lnTo>
                  <a:lnTo>
                    <a:pt x="167" y="21"/>
                  </a:lnTo>
                  <a:lnTo>
                    <a:pt x="167" y="16"/>
                  </a:lnTo>
                  <a:lnTo>
                    <a:pt x="166" y="11"/>
                  </a:lnTo>
                  <a:lnTo>
                    <a:pt x="164" y="9"/>
                  </a:lnTo>
                  <a:lnTo>
                    <a:pt x="164" y="9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120"/>
            <p:cNvSpPr>
              <a:spLocks/>
            </p:cNvSpPr>
            <p:nvPr/>
          </p:nvSpPr>
          <p:spPr bwMode="auto">
            <a:xfrm flipH="1">
              <a:off x="10106838" y="1648838"/>
              <a:ext cx="68664" cy="81122"/>
            </a:xfrm>
            <a:custGeom>
              <a:avLst/>
              <a:gdLst>
                <a:gd name="T0" fmla="*/ 52 w 67"/>
                <a:gd name="T1" fmla="*/ 0 h 95"/>
                <a:gd name="T2" fmla="*/ 52 w 67"/>
                <a:gd name="T3" fmla="*/ 0 h 95"/>
                <a:gd name="T4" fmla="*/ 37 w 67"/>
                <a:gd name="T5" fmla="*/ 5 h 95"/>
                <a:gd name="T6" fmla="*/ 37 w 67"/>
                <a:gd name="T7" fmla="*/ 5 h 95"/>
                <a:gd name="T8" fmla="*/ 36 w 67"/>
                <a:gd name="T9" fmla="*/ 5 h 95"/>
                <a:gd name="T10" fmla="*/ 36 w 67"/>
                <a:gd name="T11" fmla="*/ 5 h 95"/>
                <a:gd name="T12" fmla="*/ 35 w 67"/>
                <a:gd name="T13" fmla="*/ 17 h 95"/>
                <a:gd name="T14" fmla="*/ 33 w 67"/>
                <a:gd name="T15" fmla="*/ 30 h 95"/>
                <a:gd name="T16" fmla="*/ 29 w 67"/>
                <a:gd name="T17" fmla="*/ 42 h 95"/>
                <a:gd name="T18" fmla="*/ 25 w 67"/>
                <a:gd name="T19" fmla="*/ 53 h 95"/>
                <a:gd name="T20" fmla="*/ 19 w 67"/>
                <a:gd name="T21" fmla="*/ 64 h 95"/>
                <a:gd name="T22" fmla="*/ 14 w 67"/>
                <a:gd name="T23" fmla="*/ 73 h 95"/>
                <a:gd name="T24" fmla="*/ 7 w 67"/>
                <a:gd name="T25" fmla="*/ 83 h 95"/>
                <a:gd name="T26" fmla="*/ 0 w 67"/>
                <a:gd name="T27" fmla="*/ 93 h 95"/>
                <a:gd name="T28" fmla="*/ 0 w 67"/>
                <a:gd name="T29" fmla="*/ 93 h 95"/>
                <a:gd name="T30" fmla="*/ 8 w 67"/>
                <a:gd name="T31" fmla="*/ 94 h 95"/>
                <a:gd name="T32" fmla="*/ 16 w 67"/>
                <a:gd name="T33" fmla="*/ 95 h 95"/>
                <a:gd name="T34" fmla="*/ 24 w 67"/>
                <a:gd name="T35" fmla="*/ 95 h 95"/>
                <a:gd name="T36" fmla="*/ 32 w 67"/>
                <a:gd name="T37" fmla="*/ 94 h 95"/>
                <a:gd name="T38" fmla="*/ 32 w 67"/>
                <a:gd name="T39" fmla="*/ 94 h 95"/>
                <a:gd name="T40" fmla="*/ 67 w 67"/>
                <a:gd name="T41" fmla="*/ 88 h 95"/>
                <a:gd name="T42" fmla="*/ 67 w 67"/>
                <a:gd name="T43" fmla="*/ 88 h 95"/>
                <a:gd name="T44" fmla="*/ 66 w 67"/>
                <a:gd name="T45" fmla="*/ 66 h 95"/>
                <a:gd name="T46" fmla="*/ 64 w 67"/>
                <a:gd name="T47" fmla="*/ 44 h 95"/>
                <a:gd name="T48" fmla="*/ 60 w 67"/>
                <a:gd name="T49" fmla="*/ 21 h 95"/>
                <a:gd name="T50" fmla="*/ 52 w 67"/>
                <a:gd name="T51" fmla="*/ 0 h 95"/>
                <a:gd name="T52" fmla="*/ 52 w 67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95">
                  <a:moveTo>
                    <a:pt x="52" y="0"/>
                  </a:moveTo>
                  <a:lnTo>
                    <a:pt x="52" y="0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5" y="17"/>
                  </a:lnTo>
                  <a:lnTo>
                    <a:pt x="33" y="30"/>
                  </a:lnTo>
                  <a:lnTo>
                    <a:pt x="29" y="42"/>
                  </a:lnTo>
                  <a:lnTo>
                    <a:pt x="25" y="53"/>
                  </a:lnTo>
                  <a:lnTo>
                    <a:pt x="19" y="64"/>
                  </a:lnTo>
                  <a:lnTo>
                    <a:pt x="14" y="73"/>
                  </a:lnTo>
                  <a:lnTo>
                    <a:pt x="7" y="8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8" y="94"/>
                  </a:lnTo>
                  <a:lnTo>
                    <a:pt x="16" y="95"/>
                  </a:lnTo>
                  <a:lnTo>
                    <a:pt x="24" y="95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6" y="66"/>
                  </a:lnTo>
                  <a:lnTo>
                    <a:pt x="64" y="44"/>
                  </a:lnTo>
                  <a:lnTo>
                    <a:pt x="60" y="21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121"/>
            <p:cNvSpPr>
              <a:spLocks/>
            </p:cNvSpPr>
            <p:nvPr/>
          </p:nvSpPr>
          <p:spPr bwMode="auto">
            <a:xfrm flipH="1">
              <a:off x="9832181" y="1580196"/>
              <a:ext cx="168539" cy="74882"/>
            </a:xfrm>
            <a:custGeom>
              <a:avLst/>
              <a:gdLst>
                <a:gd name="T0" fmla="*/ 23 w 162"/>
                <a:gd name="T1" fmla="*/ 36 h 82"/>
                <a:gd name="T2" fmla="*/ 23 w 162"/>
                <a:gd name="T3" fmla="*/ 36 h 82"/>
                <a:gd name="T4" fmla="*/ 35 w 162"/>
                <a:gd name="T5" fmla="*/ 28 h 82"/>
                <a:gd name="T6" fmla="*/ 49 w 162"/>
                <a:gd name="T7" fmla="*/ 21 h 82"/>
                <a:gd name="T8" fmla="*/ 66 w 162"/>
                <a:gd name="T9" fmla="*/ 12 h 82"/>
                <a:gd name="T10" fmla="*/ 85 w 162"/>
                <a:gd name="T11" fmla="*/ 6 h 82"/>
                <a:gd name="T12" fmla="*/ 95 w 162"/>
                <a:gd name="T13" fmla="*/ 3 h 82"/>
                <a:gd name="T14" fmla="*/ 105 w 162"/>
                <a:gd name="T15" fmla="*/ 1 h 82"/>
                <a:gd name="T16" fmla="*/ 116 w 162"/>
                <a:gd name="T17" fmla="*/ 0 h 82"/>
                <a:gd name="T18" fmla="*/ 126 w 162"/>
                <a:gd name="T19" fmla="*/ 1 h 82"/>
                <a:gd name="T20" fmla="*/ 135 w 162"/>
                <a:gd name="T21" fmla="*/ 4 h 82"/>
                <a:gd name="T22" fmla="*/ 145 w 162"/>
                <a:gd name="T23" fmla="*/ 7 h 82"/>
                <a:gd name="T24" fmla="*/ 145 w 162"/>
                <a:gd name="T25" fmla="*/ 7 h 82"/>
                <a:gd name="T26" fmla="*/ 153 w 162"/>
                <a:gd name="T27" fmla="*/ 11 h 82"/>
                <a:gd name="T28" fmla="*/ 159 w 162"/>
                <a:gd name="T29" fmla="*/ 17 h 82"/>
                <a:gd name="T30" fmla="*/ 161 w 162"/>
                <a:gd name="T31" fmla="*/ 22 h 82"/>
                <a:gd name="T32" fmla="*/ 162 w 162"/>
                <a:gd name="T33" fmla="*/ 27 h 82"/>
                <a:gd name="T34" fmla="*/ 161 w 162"/>
                <a:gd name="T35" fmla="*/ 34 h 82"/>
                <a:gd name="T36" fmla="*/ 158 w 162"/>
                <a:gd name="T37" fmla="*/ 39 h 82"/>
                <a:gd name="T38" fmla="*/ 152 w 162"/>
                <a:gd name="T39" fmla="*/ 46 h 82"/>
                <a:gd name="T40" fmla="*/ 145 w 162"/>
                <a:gd name="T41" fmla="*/ 51 h 82"/>
                <a:gd name="T42" fmla="*/ 136 w 162"/>
                <a:gd name="T43" fmla="*/ 57 h 82"/>
                <a:gd name="T44" fmla="*/ 125 w 162"/>
                <a:gd name="T45" fmla="*/ 62 h 82"/>
                <a:gd name="T46" fmla="*/ 114 w 162"/>
                <a:gd name="T47" fmla="*/ 66 h 82"/>
                <a:gd name="T48" fmla="*/ 100 w 162"/>
                <a:gd name="T49" fmla="*/ 71 h 82"/>
                <a:gd name="T50" fmla="*/ 86 w 162"/>
                <a:gd name="T51" fmla="*/ 75 h 82"/>
                <a:gd name="T52" fmla="*/ 69 w 162"/>
                <a:gd name="T53" fmla="*/ 78 h 82"/>
                <a:gd name="T54" fmla="*/ 52 w 162"/>
                <a:gd name="T55" fmla="*/ 80 h 82"/>
                <a:gd name="T56" fmla="*/ 34 w 162"/>
                <a:gd name="T57" fmla="*/ 82 h 82"/>
                <a:gd name="T58" fmla="*/ 34 w 162"/>
                <a:gd name="T59" fmla="*/ 82 h 82"/>
                <a:gd name="T60" fmla="*/ 23 w 162"/>
                <a:gd name="T61" fmla="*/ 82 h 82"/>
                <a:gd name="T62" fmla="*/ 14 w 162"/>
                <a:gd name="T63" fmla="*/ 81 h 82"/>
                <a:gd name="T64" fmla="*/ 7 w 162"/>
                <a:gd name="T65" fmla="*/ 79 h 82"/>
                <a:gd name="T66" fmla="*/ 4 w 162"/>
                <a:gd name="T67" fmla="*/ 77 h 82"/>
                <a:gd name="T68" fmla="*/ 0 w 162"/>
                <a:gd name="T69" fmla="*/ 74 h 82"/>
                <a:gd name="T70" fmla="*/ 0 w 162"/>
                <a:gd name="T71" fmla="*/ 70 h 82"/>
                <a:gd name="T72" fmla="*/ 0 w 162"/>
                <a:gd name="T73" fmla="*/ 65 h 82"/>
                <a:gd name="T74" fmla="*/ 3 w 162"/>
                <a:gd name="T75" fmla="*/ 61 h 82"/>
                <a:gd name="T76" fmla="*/ 8 w 162"/>
                <a:gd name="T77" fmla="*/ 52 h 82"/>
                <a:gd name="T78" fmla="*/ 15 w 162"/>
                <a:gd name="T79" fmla="*/ 44 h 82"/>
                <a:gd name="T80" fmla="*/ 23 w 162"/>
                <a:gd name="T81" fmla="*/ 36 h 82"/>
                <a:gd name="T82" fmla="*/ 23 w 162"/>
                <a:gd name="T83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2" h="82">
                  <a:moveTo>
                    <a:pt x="23" y="36"/>
                  </a:moveTo>
                  <a:lnTo>
                    <a:pt x="23" y="36"/>
                  </a:lnTo>
                  <a:lnTo>
                    <a:pt x="35" y="28"/>
                  </a:lnTo>
                  <a:lnTo>
                    <a:pt x="49" y="21"/>
                  </a:lnTo>
                  <a:lnTo>
                    <a:pt x="66" y="12"/>
                  </a:lnTo>
                  <a:lnTo>
                    <a:pt x="85" y="6"/>
                  </a:lnTo>
                  <a:lnTo>
                    <a:pt x="95" y="3"/>
                  </a:lnTo>
                  <a:lnTo>
                    <a:pt x="105" y="1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5" y="4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53" y="11"/>
                  </a:lnTo>
                  <a:lnTo>
                    <a:pt x="159" y="17"/>
                  </a:lnTo>
                  <a:lnTo>
                    <a:pt x="161" y="22"/>
                  </a:lnTo>
                  <a:lnTo>
                    <a:pt x="162" y="27"/>
                  </a:lnTo>
                  <a:lnTo>
                    <a:pt x="161" y="34"/>
                  </a:lnTo>
                  <a:lnTo>
                    <a:pt x="158" y="39"/>
                  </a:lnTo>
                  <a:lnTo>
                    <a:pt x="152" y="46"/>
                  </a:lnTo>
                  <a:lnTo>
                    <a:pt x="145" y="51"/>
                  </a:lnTo>
                  <a:lnTo>
                    <a:pt x="136" y="57"/>
                  </a:lnTo>
                  <a:lnTo>
                    <a:pt x="125" y="62"/>
                  </a:lnTo>
                  <a:lnTo>
                    <a:pt x="114" y="66"/>
                  </a:lnTo>
                  <a:lnTo>
                    <a:pt x="100" y="71"/>
                  </a:lnTo>
                  <a:lnTo>
                    <a:pt x="86" y="75"/>
                  </a:lnTo>
                  <a:lnTo>
                    <a:pt x="69" y="78"/>
                  </a:lnTo>
                  <a:lnTo>
                    <a:pt x="52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3" y="82"/>
                  </a:lnTo>
                  <a:lnTo>
                    <a:pt x="14" y="81"/>
                  </a:lnTo>
                  <a:lnTo>
                    <a:pt x="7" y="79"/>
                  </a:lnTo>
                  <a:lnTo>
                    <a:pt x="4" y="77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3" y="61"/>
                  </a:lnTo>
                  <a:lnTo>
                    <a:pt x="8" y="52"/>
                  </a:lnTo>
                  <a:lnTo>
                    <a:pt x="15" y="44"/>
                  </a:lnTo>
                  <a:lnTo>
                    <a:pt x="23" y="36"/>
                  </a:lnTo>
                  <a:lnTo>
                    <a:pt x="23" y="36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122"/>
            <p:cNvSpPr>
              <a:spLocks/>
            </p:cNvSpPr>
            <p:nvPr/>
          </p:nvSpPr>
          <p:spPr bwMode="auto">
            <a:xfrm flipH="1">
              <a:off x="10269136" y="1187066"/>
              <a:ext cx="237204" cy="255847"/>
            </a:xfrm>
            <a:custGeom>
              <a:avLst/>
              <a:gdLst>
                <a:gd name="T0" fmla="*/ 18 w 227"/>
                <a:gd name="T1" fmla="*/ 222 h 283"/>
                <a:gd name="T2" fmla="*/ 10 w 227"/>
                <a:gd name="T3" fmla="*/ 201 h 283"/>
                <a:gd name="T4" fmla="*/ 2 w 227"/>
                <a:gd name="T5" fmla="*/ 164 h 283"/>
                <a:gd name="T6" fmla="*/ 0 w 227"/>
                <a:gd name="T7" fmla="*/ 133 h 283"/>
                <a:gd name="T8" fmla="*/ 2 w 227"/>
                <a:gd name="T9" fmla="*/ 99 h 283"/>
                <a:gd name="T10" fmla="*/ 13 w 227"/>
                <a:gd name="T11" fmla="*/ 66 h 283"/>
                <a:gd name="T12" fmla="*/ 22 w 227"/>
                <a:gd name="T13" fmla="*/ 49 h 283"/>
                <a:gd name="T14" fmla="*/ 33 w 227"/>
                <a:gd name="T15" fmla="*/ 34 h 283"/>
                <a:gd name="T16" fmla="*/ 49 w 227"/>
                <a:gd name="T17" fmla="*/ 20 h 283"/>
                <a:gd name="T18" fmla="*/ 57 w 227"/>
                <a:gd name="T19" fmla="*/ 14 h 283"/>
                <a:gd name="T20" fmla="*/ 75 w 227"/>
                <a:gd name="T21" fmla="*/ 5 h 283"/>
                <a:gd name="T22" fmla="*/ 94 w 227"/>
                <a:gd name="T23" fmla="*/ 1 h 283"/>
                <a:gd name="T24" fmla="*/ 113 w 227"/>
                <a:gd name="T25" fmla="*/ 1 h 283"/>
                <a:gd name="T26" fmla="*/ 132 w 227"/>
                <a:gd name="T27" fmla="*/ 4 h 283"/>
                <a:gd name="T28" fmla="*/ 151 w 227"/>
                <a:gd name="T29" fmla="*/ 12 h 283"/>
                <a:gd name="T30" fmla="*/ 168 w 227"/>
                <a:gd name="T31" fmla="*/ 24 h 283"/>
                <a:gd name="T32" fmla="*/ 185 w 227"/>
                <a:gd name="T33" fmla="*/ 38 h 283"/>
                <a:gd name="T34" fmla="*/ 198 w 227"/>
                <a:gd name="T35" fmla="*/ 55 h 283"/>
                <a:gd name="T36" fmla="*/ 210 w 227"/>
                <a:gd name="T37" fmla="*/ 74 h 283"/>
                <a:gd name="T38" fmla="*/ 219 w 227"/>
                <a:gd name="T39" fmla="*/ 96 h 283"/>
                <a:gd name="T40" fmla="*/ 225 w 227"/>
                <a:gd name="T41" fmla="*/ 119 h 283"/>
                <a:gd name="T42" fmla="*/ 227 w 227"/>
                <a:gd name="T43" fmla="*/ 144 h 283"/>
                <a:gd name="T44" fmla="*/ 224 w 227"/>
                <a:gd name="T45" fmla="*/ 170 h 283"/>
                <a:gd name="T46" fmla="*/ 217 w 227"/>
                <a:gd name="T47" fmla="*/ 198 h 283"/>
                <a:gd name="T48" fmla="*/ 205 w 227"/>
                <a:gd name="T49" fmla="*/ 227 h 283"/>
                <a:gd name="T50" fmla="*/ 197 w 227"/>
                <a:gd name="T51" fmla="*/ 241 h 283"/>
                <a:gd name="T52" fmla="*/ 187 w 227"/>
                <a:gd name="T53" fmla="*/ 254 h 283"/>
                <a:gd name="T54" fmla="*/ 176 w 227"/>
                <a:gd name="T55" fmla="*/ 263 h 283"/>
                <a:gd name="T56" fmla="*/ 151 w 227"/>
                <a:gd name="T57" fmla="*/ 277 h 283"/>
                <a:gd name="T58" fmla="*/ 123 w 227"/>
                <a:gd name="T59" fmla="*/ 283 h 283"/>
                <a:gd name="T60" fmla="*/ 95 w 227"/>
                <a:gd name="T61" fmla="*/ 281 h 283"/>
                <a:gd name="T62" fmla="*/ 68 w 227"/>
                <a:gd name="T63" fmla="*/ 272 h 283"/>
                <a:gd name="T64" fmla="*/ 46 w 227"/>
                <a:gd name="T65" fmla="*/ 259 h 283"/>
                <a:gd name="T66" fmla="*/ 28 w 227"/>
                <a:gd name="T67" fmla="*/ 242 h 283"/>
                <a:gd name="T68" fmla="*/ 18 w 227"/>
                <a:gd name="T69" fmla="*/ 2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7" h="283">
                  <a:moveTo>
                    <a:pt x="18" y="222"/>
                  </a:moveTo>
                  <a:lnTo>
                    <a:pt x="18" y="222"/>
                  </a:lnTo>
                  <a:lnTo>
                    <a:pt x="15" y="217"/>
                  </a:lnTo>
                  <a:lnTo>
                    <a:pt x="10" y="201"/>
                  </a:lnTo>
                  <a:lnTo>
                    <a:pt x="4" y="178"/>
                  </a:lnTo>
                  <a:lnTo>
                    <a:pt x="2" y="164"/>
                  </a:lnTo>
                  <a:lnTo>
                    <a:pt x="0" y="149"/>
                  </a:lnTo>
                  <a:lnTo>
                    <a:pt x="0" y="133"/>
                  </a:lnTo>
                  <a:lnTo>
                    <a:pt x="0" y="116"/>
                  </a:lnTo>
                  <a:lnTo>
                    <a:pt x="2" y="99"/>
                  </a:lnTo>
                  <a:lnTo>
                    <a:pt x="6" y="83"/>
                  </a:lnTo>
                  <a:lnTo>
                    <a:pt x="13" y="66"/>
                  </a:lnTo>
                  <a:lnTo>
                    <a:pt x="16" y="58"/>
                  </a:lnTo>
                  <a:lnTo>
                    <a:pt x="22" y="49"/>
                  </a:lnTo>
                  <a:lnTo>
                    <a:pt x="28" y="42"/>
                  </a:lnTo>
                  <a:lnTo>
                    <a:pt x="33" y="34"/>
                  </a:lnTo>
                  <a:lnTo>
                    <a:pt x="41" y="27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7" y="14"/>
                  </a:lnTo>
                  <a:lnTo>
                    <a:pt x="66" y="8"/>
                  </a:lnTo>
                  <a:lnTo>
                    <a:pt x="75" y="5"/>
                  </a:lnTo>
                  <a:lnTo>
                    <a:pt x="84" y="2"/>
                  </a:lnTo>
                  <a:lnTo>
                    <a:pt x="94" y="1"/>
                  </a:lnTo>
                  <a:lnTo>
                    <a:pt x="103" y="0"/>
                  </a:lnTo>
                  <a:lnTo>
                    <a:pt x="113" y="1"/>
                  </a:lnTo>
                  <a:lnTo>
                    <a:pt x="122" y="2"/>
                  </a:lnTo>
                  <a:lnTo>
                    <a:pt x="132" y="4"/>
                  </a:lnTo>
                  <a:lnTo>
                    <a:pt x="141" y="7"/>
                  </a:lnTo>
                  <a:lnTo>
                    <a:pt x="151" y="12"/>
                  </a:lnTo>
                  <a:lnTo>
                    <a:pt x="160" y="17"/>
                  </a:lnTo>
                  <a:lnTo>
                    <a:pt x="168" y="24"/>
                  </a:lnTo>
                  <a:lnTo>
                    <a:pt x="177" y="30"/>
                  </a:lnTo>
                  <a:lnTo>
                    <a:pt x="185" y="38"/>
                  </a:lnTo>
                  <a:lnTo>
                    <a:pt x="191" y="45"/>
                  </a:lnTo>
                  <a:lnTo>
                    <a:pt x="198" y="55"/>
                  </a:lnTo>
                  <a:lnTo>
                    <a:pt x="205" y="64"/>
                  </a:lnTo>
                  <a:lnTo>
                    <a:pt x="210" y="74"/>
                  </a:lnTo>
                  <a:lnTo>
                    <a:pt x="215" y="84"/>
                  </a:lnTo>
                  <a:lnTo>
                    <a:pt x="219" y="96"/>
                  </a:lnTo>
                  <a:lnTo>
                    <a:pt x="223" y="107"/>
                  </a:lnTo>
                  <a:lnTo>
                    <a:pt x="225" y="119"/>
                  </a:lnTo>
                  <a:lnTo>
                    <a:pt x="226" y="132"/>
                  </a:lnTo>
                  <a:lnTo>
                    <a:pt x="227" y="144"/>
                  </a:lnTo>
                  <a:lnTo>
                    <a:pt x="226" y="157"/>
                  </a:lnTo>
                  <a:lnTo>
                    <a:pt x="224" y="170"/>
                  </a:lnTo>
                  <a:lnTo>
                    <a:pt x="222" y="184"/>
                  </a:lnTo>
                  <a:lnTo>
                    <a:pt x="217" y="198"/>
                  </a:lnTo>
                  <a:lnTo>
                    <a:pt x="212" y="211"/>
                  </a:lnTo>
                  <a:lnTo>
                    <a:pt x="205" y="227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3" y="247"/>
                  </a:lnTo>
                  <a:lnTo>
                    <a:pt x="187" y="254"/>
                  </a:lnTo>
                  <a:lnTo>
                    <a:pt x="181" y="259"/>
                  </a:lnTo>
                  <a:lnTo>
                    <a:pt x="176" y="263"/>
                  </a:lnTo>
                  <a:lnTo>
                    <a:pt x="163" y="272"/>
                  </a:lnTo>
                  <a:lnTo>
                    <a:pt x="151" y="277"/>
                  </a:lnTo>
                  <a:lnTo>
                    <a:pt x="136" y="282"/>
                  </a:lnTo>
                  <a:lnTo>
                    <a:pt x="123" y="283"/>
                  </a:lnTo>
                  <a:lnTo>
                    <a:pt x="108" y="283"/>
                  </a:lnTo>
                  <a:lnTo>
                    <a:pt x="95" y="281"/>
                  </a:lnTo>
                  <a:lnTo>
                    <a:pt x="81" y="277"/>
                  </a:lnTo>
                  <a:lnTo>
                    <a:pt x="68" y="272"/>
                  </a:lnTo>
                  <a:lnTo>
                    <a:pt x="57" y="265"/>
                  </a:lnTo>
                  <a:lnTo>
                    <a:pt x="46" y="259"/>
                  </a:lnTo>
                  <a:lnTo>
                    <a:pt x="35" y="250"/>
                  </a:lnTo>
                  <a:lnTo>
                    <a:pt x="28" y="242"/>
                  </a:lnTo>
                  <a:lnTo>
                    <a:pt x="22" y="232"/>
                  </a:lnTo>
                  <a:lnTo>
                    <a:pt x="18" y="222"/>
                  </a:lnTo>
                  <a:lnTo>
                    <a:pt x="18" y="222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123"/>
            <p:cNvSpPr>
              <a:spLocks/>
            </p:cNvSpPr>
            <p:nvPr/>
          </p:nvSpPr>
          <p:spPr bwMode="auto">
            <a:xfrm flipH="1">
              <a:off x="10294104" y="1405471"/>
              <a:ext cx="193508" cy="49921"/>
            </a:xfrm>
            <a:custGeom>
              <a:avLst/>
              <a:gdLst>
                <a:gd name="T0" fmla="*/ 9 w 188"/>
                <a:gd name="T1" fmla="*/ 0 h 58"/>
                <a:gd name="T2" fmla="*/ 9 w 188"/>
                <a:gd name="T3" fmla="*/ 0 h 58"/>
                <a:gd name="T4" fmla="*/ 13 w 188"/>
                <a:gd name="T5" fmla="*/ 2 h 58"/>
                <a:gd name="T6" fmla="*/ 24 w 188"/>
                <a:gd name="T7" fmla="*/ 8 h 58"/>
                <a:gd name="T8" fmla="*/ 42 w 188"/>
                <a:gd name="T9" fmla="*/ 16 h 58"/>
                <a:gd name="T10" fmla="*/ 52 w 188"/>
                <a:gd name="T11" fmla="*/ 20 h 58"/>
                <a:gd name="T12" fmla="*/ 63 w 188"/>
                <a:gd name="T13" fmla="*/ 23 h 58"/>
                <a:gd name="T14" fmla="*/ 76 w 188"/>
                <a:gd name="T15" fmla="*/ 27 h 58"/>
                <a:gd name="T16" fmla="*/ 88 w 188"/>
                <a:gd name="T17" fmla="*/ 29 h 58"/>
                <a:gd name="T18" fmla="*/ 102 w 188"/>
                <a:gd name="T19" fmla="*/ 30 h 58"/>
                <a:gd name="T20" fmla="*/ 115 w 188"/>
                <a:gd name="T21" fmla="*/ 30 h 58"/>
                <a:gd name="T22" fmla="*/ 129 w 188"/>
                <a:gd name="T23" fmla="*/ 29 h 58"/>
                <a:gd name="T24" fmla="*/ 143 w 188"/>
                <a:gd name="T25" fmla="*/ 24 h 58"/>
                <a:gd name="T26" fmla="*/ 157 w 188"/>
                <a:gd name="T27" fmla="*/ 19 h 58"/>
                <a:gd name="T28" fmla="*/ 169 w 188"/>
                <a:gd name="T29" fmla="*/ 11 h 58"/>
                <a:gd name="T30" fmla="*/ 188 w 188"/>
                <a:gd name="T31" fmla="*/ 30 h 58"/>
                <a:gd name="T32" fmla="*/ 188 w 188"/>
                <a:gd name="T33" fmla="*/ 30 h 58"/>
                <a:gd name="T34" fmla="*/ 177 w 188"/>
                <a:gd name="T35" fmla="*/ 36 h 58"/>
                <a:gd name="T36" fmla="*/ 163 w 188"/>
                <a:gd name="T37" fmla="*/ 43 h 58"/>
                <a:gd name="T38" fmla="*/ 147 w 188"/>
                <a:gd name="T39" fmla="*/ 50 h 58"/>
                <a:gd name="T40" fmla="*/ 136 w 188"/>
                <a:gd name="T41" fmla="*/ 53 h 58"/>
                <a:gd name="T42" fmla="*/ 126 w 188"/>
                <a:gd name="T43" fmla="*/ 56 h 58"/>
                <a:gd name="T44" fmla="*/ 115 w 188"/>
                <a:gd name="T45" fmla="*/ 57 h 58"/>
                <a:gd name="T46" fmla="*/ 103 w 188"/>
                <a:gd name="T47" fmla="*/ 58 h 58"/>
                <a:gd name="T48" fmla="*/ 90 w 188"/>
                <a:gd name="T49" fmla="*/ 57 h 58"/>
                <a:gd name="T50" fmla="*/ 77 w 188"/>
                <a:gd name="T51" fmla="*/ 56 h 58"/>
                <a:gd name="T52" fmla="*/ 65 w 188"/>
                <a:gd name="T53" fmla="*/ 53 h 58"/>
                <a:gd name="T54" fmla="*/ 50 w 188"/>
                <a:gd name="T55" fmla="*/ 48 h 58"/>
                <a:gd name="T56" fmla="*/ 50 w 188"/>
                <a:gd name="T57" fmla="*/ 48 h 58"/>
                <a:gd name="T58" fmla="*/ 35 w 188"/>
                <a:gd name="T59" fmla="*/ 41 h 58"/>
                <a:gd name="T60" fmla="*/ 23 w 188"/>
                <a:gd name="T61" fmla="*/ 34 h 58"/>
                <a:gd name="T62" fmla="*/ 14 w 188"/>
                <a:gd name="T63" fmla="*/ 29 h 58"/>
                <a:gd name="T64" fmla="*/ 7 w 188"/>
                <a:gd name="T65" fmla="*/ 24 h 58"/>
                <a:gd name="T66" fmla="*/ 1 w 188"/>
                <a:gd name="T67" fmla="*/ 17 h 58"/>
                <a:gd name="T68" fmla="*/ 0 w 188"/>
                <a:gd name="T69" fmla="*/ 15 h 58"/>
                <a:gd name="T70" fmla="*/ 9 w 188"/>
                <a:gd name="T7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8" h="58">
                  <a:moveTo>
                    <a:pt x="9" y="0"/>
                  </a:moveTo>
                  <a:lnTo>
                    <a:pt x="9" y="0"/>
                  </a:lnTo>
                  <a:lnTo>
                    <a:pt x="13" y="2"/>
                  </a:lnTo>
                  <a:lnTo>
                    <a:pt x="24" y="8"/>
                  </a:lnTo>
                  <a:lnTo>
                    <a:pt x="42" y="16"/>
                  </a:lnTo>
                  <a:lnTo>
                    <a:pt x="52" y="20"/>
                  </a:lnTo>
                  <a:lnTo>
                    <a:pt x="63" y="23"/>
                  </a:lnTo>
                  <a:lnTo>
                    <a:pt x="76" y="27"/>
                  </a:lnTo>
                  <a:lnTo>
                    <a:pt x="88" y="29"/>
                  </a:lnTo>
                  <a:lnTo>
                    <a:pt x="102" y="30"/>
                  </a:lnTo>
                  <a:lnTo>
                    <a:pt x="115" y="30"/>
                  </a:lnTo>
                  <a:lnTo>
                    <a:pt x="129" y="29"/>
                  </a:lnTo>
                  <a:lnTo>
                    <a:pt x="143" y="24"/>
                  </a:lnTo>
                  <a:lnTo>
                    <a:pt x="157" y="19"/>
                  </a:lnTo>
                  <a:lnTo>
                    <a:pt x="169" y="11"/>
                  </a:lnTo>
                  <a:lnTo>
                    <a:pt x="188" y="30"/>
                  </a:lnTo>
                  <a:lnTo>
                    <a:pt x="188" y="30"/>
                  </a:lnTo>
                  <a:lnTo>
                    <a:pt x="177" y="36"/>
                  </a:lnTo>
                  <a:lnTo>
                    <a:pt x="163" y="43"/>
                  </a:lnTo>
                  <a:lnTo>
                    <a:pt x="147" y="50"/>
                  </a:lnTo>
                  <a:lnTo>
                    <a:pt x="136" y="53"/>
                  </a:lnTo>
                  <a:lnTo>
                    <a:pt x="126" y="56"/>
                  </a:lnTo>
                  <a:lnTo>
                    <a:pt x="115" y="57"/>
                  </a:lnTo>
                  <a:lnTo>
                    <a:pt x="103" y="58"/>
                  </a:lnTo>
                  <a:lnTo>
                    <a:pt x="90" y="57"/>
                  </a:lnTo>
                  <a:lnTo>
                    <a:pt x="77" y="56"/>
                  </a:lnTo>
                  <a:lnTo>
                    <a:pt x="65" y="53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35" y="41"/>
                  </a:lnTo>
                  <a:lnTo>
                    <a:pt x="23" y="34"/>
                  </a:lnTo>
                  <a:lnTo>
                    <a:pt x="14" y="29"/>
                  </a:lnTo>
                  <a:lnTo>
                    <a:pt x="7" y="24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2DB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124"/>
            <p:cNvSpPr>
              <a:spLocks/>
            </p:cNvSpPr>
            <p:nvPr/>
          </p:nvSpPr>
          <p:spPr bwMode="auto">
            <a:xfrm flipH="1">
              <a:off x="10262893" y="1174585"/>
              <a:ext cx="255930" cy="255847"/>
            </a:xfrm>
            <a:custGeom>
              <a:avLst/>
              <a:gdLst>
                <a:gd name="T0" fmla="*/ 171 w 247"/>
                <a:gd name="T1" fmla="*/ 184 h 284"/>
                <a:gd name="T2" fmla="*/ 165 w 247"/>
                <a:gd name="T3" fmla="*/ 171 h 284"/>
                <a:gd name="T4" fmla="*/ 149 w 247"/>
                <a:gd name="T5" fmla="*/ 165 h 284"/>
                <a:gd name="T6" fmla="*/ 139 w 247"/>
                <a:gd name="T7" fmla="*/ 166 h 284"/>
                <a:gd name="T8" fmla="*/ 128 w 247"/>
                <a:gd name="T9" fmla="*/ 175 h 284"/>
                <a:gd name="T10" fmla="*/ 119 w 247"/>
                <a:gd name="T11" fmla="*/ 193 h 284"/>
                <a:gd name="T12" fmla="*/ 120 w 247"/>
                <a:gd name="T13" fmla="*/ 213 h 284"/>
                <a:gd name="T14" fmla="*/ 128 w 247"/>
                <a:gd name="T15" fmla="*/ 225 h 284"/>
                <a:gd name="T16" fmla="*/ 137 w 247"/>
                <a:gd name="T17" fmla="*/ 232 h 284"/>
                <a:gd name="T18" fmla="*/ 142 w 247"/>
                <a:gd name="T19" fmla="*/ 244 h 284"/>
                <a:gd name="T20" fmla="*/ 142 w 247"/>
                <a:gd name="T21" fmla="*/ 257 h 284"/>
                <a:gd name="T22" fmla="*/ 131 w 247"/>
                <a:gd name="T23" fmla="*/ 274 h 284"/>
                <a:gd name="T24" fmla="*/ 118 w 247"/>
                <a:gd name="T25" fmla="*/ 282 h 284"/>
                <a:gd name="T26" fmla="*/ 107 w 247"/>
                <a:gd name="T27" fmla="*/ 284 h 284"/>
                <a:gd name="T28" fmla="*/ 61 w 247"/>
                <a:gd name="T29" fmla="*/ 278 h 284"/>
                <a:gd name="T30" fmla="*/ 36 w 247"/>
                <a:gd name="T31" fmla="*/ 262 h 284"/>
                <a:gd name="T32" fmla="*/ 22 w 247"/>
                <a:gd name="T33" fmla="*/ 244 h 284"/>
                <a:gd name="T34" fmla="*/ 8 w 247"/>
                <a:gd name="T35" fmla="*/ 204 h 284"/>
                <a:gd name="T36" fmla="*/ 1 w 247"/>
                <a:gd name="T37" fmla="*/ 166 h 284"/>
                <a:gd name="T38" fmla="*/ 0 w 247"/>
                <a:gd name="T39" fmla="*/ 125 h 284"/>
                <a:gd name="T40" fmla="*/ 9 w 247"/>
                <a:gd name="T41" fmla="*/ 86 h 284"/>
                <a:gd name="T42" fmla="*/ 30 w 247"/>
                <a:gd name="T43" fmla="*/ 53 h 284"/>
                <a:gd name="T44" fmla="*/ 30 w 247"/>
                <a:gd name="T45" fmla="*/ 43 h 284"/>
                <a:gd name="T46" fmla="*/ 40 w 247"/>
                <a:gd name="T47" fmla="*/ 25 h 284"/>
                <a:gd name="T48" fmla="*/ 58 w 247"/>
                <a:gd name="T49" fmla="*/ 12 h 284"/>
                <a:gd name="T50" fmla="*/ 76 w 247"/>
                <a:gd name="T51" fmla="*/ 4 h 284"/>
                <a:gd name="T52" fmla="*/ 109 w 247"/>
                <a:gd name="T53" fmla="*/ 0 h 284"/>
                <a:gd name="T54" fmla="*/ 142 w 247"/>
                <a:gd name="T55" fmla="*/ 6 h 284"/>
                <a:gd name="T56" fmla="*/ 198 w 247"/>
                <a:gd name="T57" fmla="*/ 25 h 284"/>
                <a:gd name="T58" fmla="*/ 216 w 247"/>
                <a:gd name="T59" fmla="*/ 23 h 284"/>
                <a:gd name="T60" fmla="*/ 221 w 247"/>
                <a:gd name="T61" fmla="*/ 18 h 284"/>
                <a:gd name="T62" fmla="*/ 230 w 247"/>
                <a:gd name="T63" fmla="*/ 21 h 284"/>
                <a:gd name="T64" fmla="*/ 242 w 247"/>
                <a:gd name="T65" fmla="*/ 41 h 284"/>
                <a:gd name="T66" fmla="*/ 245 w 247"/>
                <a:gd name="T67" fmla="*/ 68 h 284"/>
                <a:gd name="T68" fmla="*/ 236 w 247"/>
                <a:gd name="T69" fmla="*/ 91 h 284"/>
                <a:gd name="T70" fmla="*/ 224 w 247"/>
                <a:gd name="T71" fmla="*/ 103 h 284"/>
                <a:gd name="T72" fmla="*/ 203 w 247"/>
                <a:gd name="T73" fmla="*/ 113 h 284"/>
                <a:gd name="T74" fmla="*/ 175 w 247"/>
                <a:gd name="T75" fmla="*/ 120 h 284"/>
                <a:gd name="T76" fmla="*/ 186 w 247"/>
                <a:gd name="T77" fmla="*/ 131 h 284"/>
                <a:gd name="T78" fmla="*/ 194 w 247"/>
                <a:gd name="T79" fmla="*/ 150 h 284"/>
                <a:gd name="T80" fmla="*/ 192 w 247"/>
                <a:gd name="T81" fmla="*/ 163 h 284"/>
                <a:gd name="T82" fmla="*/ 181 w 247"/>
                <a:gd name="T83" fmla="*/ 182 h 284"/>
                <a:gd name="T84" fmla="*/ 183 w 247"/>
                <a:gd name="T85" fmla="*/ 199 h 284"/>
                <a:gd name="T86" fmla="*/ 179 w 247"/>
                <a:gd name="T87" fmla="*/ 203 h 284"/>
                <a:gd name="T88" fmla="*/ 174 w 247"/>
                <a:gd name="T89" fmla="*/ 202 h 284"/>
                <a:gd name="T90" fmla="*/ 171 w 247"/>
                <a:gd name="T91" fmla="*/ 18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" h="284">
                  <a:moveTo>
                    <a:pt x="171" y="189"/>
                  </a:moveTo>
                  <a:lnTo>
                    <a:pt x="171" y="189"/>
                  </a:lnTo>
                  <a:lnTo>
                    <a:pt x="171" y="184"/>
                  </a:lnTo>
                  <a:lnTo>
                    <a:pt x="170" y="180"/>
                  </a:lnTo>
                  <a:lnTo>
                    <a:pt x="168" y="176"/>
                  </a:lnTo>
                  <a:lnTo>
                    <a:pt x="165" y="171"/>
                  </a:lnTo>
                  <a:lnTo>
                    <a:pt x="160" y="167"/>
                  </a:lnTo>
                  <a:lnTo>
                    <a:pt x="153" y="165"/>
                  </a:lnTo>
                  <a:lnTo>
                    <a:pt x="149" y="165"/>
                  </a:lnTo>
                  <a:lnTo>
                    <a:pt x="144" y="165"/>
                  </a:lnTo>
                  <a:lnTo>
                    <a:pt x="144" y="165"/>
                  </a:lnTo>
                  <a:lnTo>
                    <a:pt x="139" y="166"/>
                  </a:lnTo>
                  <a:lnTo>
                    <a:pt x="134" y="168"/>
                  </a:lnTo>
                  <a:lnTo>
                    <a:pt x="131" y="171"/>
                  </a:lnTo>
                  <a:lnTo>
                    <a:pt x="128" y="175"/>
                  </a:lnTo>
                  <a:lnTo>
                    <a:pt x="124" y="179"/>
                  </a:lnTo>
                  <a:lnTo>
                    <a:pt x="122" y="183"/>
                  </a:lnTo>
                  <a:lnTo>
                    <a:pt x="119" y="193"/>
                  </a:lnTo>
                  <a:lnTo>
                    <a:pt x="119" y="204"/>
                  </a:lnTo>
                  <a:lnTo>
                    <a:pt x="119" y="208"/>
                  </a:lnTo>
                  <a:lnTo>
                    <a:pt x="120" y="213"/>
                  </a:lnTo>
                  <a:lnTo>
                    <a:pt x="122" y="218"/>
                  </a:lnTo>
                  <a:lnTo>
                    <a:pt x="124" y="222"/>
                  </a:lnTo>
                  <a:lnTo>
                    <a:pt x="128" y="225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37" y="232"/>
                  </a:lnTo>
                  <a:lnTo>
                    <a:pt x="139" y="235"/>
                  </a:lnTo>
                  <a:lnTo>
                    <a:pt x="141" y="239"/>
                  </a:lnTo>
                  <a:lnTo>
                    <a:pt x="142" y="244"/>
                  </a:lnTo>
                  <a:lnTo>
                    <a:pt x="143" y="248"/>
                  </a:lnTo>
                  <a:lnTo>
                    <a:pt x="143" y="252"/>
                  </a:lnTo>
                  <a:lnTo>
                    <a:pt x="142" y="257"/>
                  </a:lnTo>
                  <a:lnTo>
                    <a:pt x="140" y="262"/>
                  </a:lnTo>
                  <a:lnTo>
                    <a:pt x="134" y="271"/>
                  </a:lnTo>
                  <a:lnTo>
                    <a:pt x="131" y="274"/>
                  </a:lnTo>
                  <a:lnTo>
                    <a:pt x="128" y="277"/>
                  </a:lnTo>
                  <a:lnTo>
                    <a:pt x="123" y="280"/>
                  </a:lnTo>
                  <a:lnTo>
                    <a:pt x="118" y="282"/>
                  </a:lnTo>
                  <a:lnTo>
                    <a:pt x="113" y="284"/>
                  </a:lnTo>
                  <a:lnTo>
                    <a:pt x="107" y="284"/>
                  </a:lnTo>
                  <a:lnTo>
                    <a:pt x="107" y="284"/>
                  </a:lnTo>
                  <a:lnTo>
                    <a:pt x="84" y="283"/>
                  </a:lnTo>
                  <a:lnTo>
                    <a:pt x="73" y="282"/>
                  </a:lnTo>
                  <a:lnTo>
                    <a:pt x="61" y="278"/>
                  </a:lnTo>
                  <a:lnTo>
                    <a:pt x="51" y="273"/>
                  </a:lnTo>
                  <a:lnTo>
                    <a:pt x="40" y="266"/>
                  </a:lnTo>
                  <a:lnTo>
                    <a:pt x="36" y="262"/>
                  </a:lnTo>
                  <a:lnTo>
                    <a:pt x="31" y="257"/>
                  </a:lnTo>
                  <a:lnTo>
                    <a:pt x="27" y="250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14" y="225"/>
                  </a:lnTo>
                  <a:lnTo>
                    <a:pt x="8" y="204"/>
                  </a:lnTo>
                  <a:lnTo>
                    <a:pt x="4" y="192"/>
                  </a:lnTo>
                  <a:lnTo>
                    <a:pt x="2" y="179"/>
                  </a:lnTo>
                  <a:lnTo>
                    <a:pt x="1" y="166"/>
                  </a:lnTo>
                  <a:lnTo>
                    <a:pt x="0" y="152"/>
                  </a:lnTo>
                  <a:lnTo>
                    <a:pt x="0" y="139"/>
                  </a:lnTo>
                  <a:lnTo>
                    <a:pt x="0" y="125"/>
                  </a:lnTo>
                  <a:lnTo>
                    <a:pt x="2" y="112"/>
                  </a:lnTo>
                  <a:lnTo>
                    <a:pt x="5" y="99"/>
                  </a:lnTo>
                  <a:lnTo>
                    <a:pt x="9" y="86"/>
                  </a:lnTo>
                  <a:lnTo>
                    <a:pt x="14" y="74"/>
                  </a:lnTo>
                  <a:lnTo>
                    <a:pt x="22" y="63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29" y="48"/>
                  </a:lnTo>
                  <a:lnTo>
                    <a:pt x="30" y="43"/>
                  </a:lnTo>
                  <a:lnTo>
                    <a:pt x="32" y="36"/>
                  </a:lnTo>
                  <a:lnTo>
                    <a:pt x="37" y="29"/>
                  </a:lnTo>
                  <a:lnTo>
                    <a:pt x="40" y="25"/>
                  </a:lnTo>
                  <a:lnTo>
                    <a:pt x="45" y="20"/>
                  </a:lnTo>
                  <a:lnTo>
                    <a:pt x="50" y="16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7" y="1"/>
                  </a:lnTo>
                  <a:lnTo>
                    <a:pt x="98" y="0"/>
                  </a:lnTo>
                  <a:lnTo>
                    <a:pt x="109" y="0"/>
                  </a:lnTo>
                  <a:lnTo>
                    <a:pt x="120" y="1"/>
                  </a:lnTo>
                  <a:lnTo>
                    <a:pt x="131" y="3"/>
                  </a:lnTo>
                  <a:lnTo>
                    <a:pt x="142" y="6"/>
                  </a:lnTo>
                  <a:lnTo>
                    <a:pt x="164" y="13"/>
                  </a:lnTo>
                  <a:lnTo>
                    <a:pt x="181" y="20"/>
                  </a:lnTo>
                  <a:lnTo>
                    <a:pt x="198" y="25"/>
                  </a:lnTo>
                  <a:lnTo>
                    <a:pt x="205" y="26"/>
                  </a:lnTo>
                  <a:lnTo>
                    <a:pt x="211" y="25"/>
                  </a:lnTo>
                  <a:lnTo>
                    <a:pt x="216" y="23"/>
                  </a:lnTo>
                  <a:lnTo>
                    <a:pt x="220" y="19"/>
                  </a:lnTo>
                  <a:lnTo>
                    <a:pt x="220" y="19"/>
                  </a:lnTo>
                  <a:lnTo>
                    <a:pt x="221" y="18"/>
                  </a:lnTo>
                  <a:lnTo>
                    <a:pt x="223" y="18"/>
                  </a:lnTo>
                  <a:lnTo>
                    <a:pt x="226" y="18"/>
                  </a:lnTo>
                  <a:lnTo>
                    <a:pt x="230" y="21"/>
                  </a:lnTo>
                  <a:lnTo>
                    <a:pt x="234" y="27"/>
                  </a:lnTo>
                  <a:lnTo>
                    <a:pt x="239" y="33"/>
                  </a:lnTo>
                  <a:lnTo>
                    <a:pt x="242" y="41"/>
                  </a:lnTo>
                  <a:lnTo>
                    <a:pt x="244" y="49"/>
                  </a:lnTo>
                  <a:lnTo>
                    <a:pt x="247" y="58"/>
                  </a:lnTo>
                  <a:lnTo>
                    <a:pt x="245" y="68"/>
                  </a:lnTo>
                  <a:lnTo>
                    <a:pt x="244" y="77"/>
                  </a:lnTo>
                  <a:lnTo>
                    <a:pt x="240" y="87"/>
                  </a:lnTo>
                  <a:lnTo>
                    <a:pt x="236" y="91"/>
                  </a:lnTo>
                  <a:lnTo>
                    <a:pt x="233" y="96"/>
                  </a:lnTo>
                  <a:lnTo>
                    <a:pt x="229" y="100"/>
                  </a:lnTo>
                  <a:lnTo>
                    <a:pt x="224" y="103"/>
                  </a:lnTo>
                  <a:lnTo>
                    <a:pt x="217" y="108"/>
                  </a:lnTo>
                  <a:lnTo>
                    <a:pt x="211" y="110"/>
                  </a:lnTo>
                  <a:lnTo>
                    <a:pt x="203" y="113"/>
                  </a:lnTo>
                  <a:lnTo>
                    <a:pt x="195" y="115"/>
                  </a:lnTo>
                  <a:lnTo>
                    <a:pt x="185" y="117"/>
                  </a:lnTo>
                  <a:lnTo>
                    <a:pt x="175" y="120"/>
                  </a:lnTo>
                  <a:lnTo>
                    <a:pt x="175" y="120"/>
                  </a:lnTo>
                  <a:lnTo>
                    <a:pt x="178" y="123"/>
                  </a:lnTo>
                  <a:lnTo>
                    <a:pt x="186" y="131"/>
                  </a:lnTo>
                  <a:lnTo>
                    <a:pt x="189" y="137"/>
                  </a:lnTo>
                  <a:lnTo>
                    <a:pt x="193" y="143"/>
                  </a:lnTo>
                  <a:lnTo>
                    <a:pt x="194" y="150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2" y="163"/>
                  </a:lnTo>
                  <a:lnTo>
                    <a:pt x="188" y="168"/>
                  </a:lnTo>
                  <a:lnTo>
                    <a:pt x="184" y="178"/>
                  </a:lnTo>
                  <a:lnTo>
                    <a:pt x="181" y="182"/>
                  </a:lnTo>
                  <a:lnTo>
                    <a:pt x="180" y="188"/>
                  </a:lnTo>
                  <a:lnTo>
                    <a:pt x="180" y="193"/>
                  </a:lnTo>
                  <a:lnTo>
                    <a:pt x="183" y="199"/>
                  </a:lnTo>
                  <a:lnTo>
                    <a:pt x="183" y="199"/>
                  </a:lnTo>
                  <a:lnTo>
                    <a:pt x="180" y="202"/>
                  </a:lnTo>
                  <a:lnTo>
                    <a:pt x="179" y="203"/>
                  </a:lnTo>
                  <a:lnTo>
                    <a:pt x="177" y="204"/>
                  </a:lnTo>
                  <a:lnTo>
                    <a:pt x="176" y="204"/>
                  </a:lnTo>
                  <a:lnTo>
                    <a:pt x="174" y="202"/>
                  </a:lnTo>
                  <a:lnTo>
                    <a:pt x="173" y="197"/>
                  </a:lnTo>
                  <a:lnTo>
                    <a:pt x="171" y="189"/>
                  </a:lnTo>
                  <a:lnTo>
                    <a:pt x="171" y="189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125"/>
            <p:cNvSpPr>
              <a:spLocks/>
            </p:cNvSpPr>
            <p:nvPr/>
          </p:nvSpPr>
          <p:spPr bwMode="auto">
            <a:xfrm flipH="1">
              <a:off x="9407712" y="2197972"/>
              <a:ext cx="493134" cy="218406"/>
            </a:xfrm>
            <a:custGeom>
              <a:avLst/>
              <a:gdLst>
                <a:gd name="T0" fmla="*/ 237 w 472"/>
                <a:gd name="T1" fmla="*/ 0 h 248"/>
                <a:gd name="T2" fmla="*/ 284 w 472"/>
                <a:gd name="T3" fmla="*/ 3 h 248"/>
                <a:gd name="T4" fmla="*/ 329 w 472"/>
                <a:gd name="T5" fmla="*/ 9 h 248"/>
                <a:gd name="T6" fmla="*/ 369 w 472"/>
                <a:gd name="T7" fmla="*/ 21 h 248"/>
                <a:gd name="T8" fmla="*/ 404 w 472"/>
                <a:gd name="T9" fmla="*/ 36 h 248"/>
                <a:gd name="T10" fmla="*/ 432 w 472"/>
                <a:gd name="T11" fmla="*/ 55 h 248"/>
                <a:gd name="T12" fmla="*/ 454 w 472"/>
                <a:gd name="T13" fmla="*/ 75 h 248"/>
                <a:gd name="T14" fmla="*/ 468 w 472"/>
                <a:gd name="T15" fmla="*/ 99 h 248"/>
                <a:gd name="T16" fmla="*/ 472 w 472"/>
                <a:gd name="T17" fmla="*/ 124 h 248"/>
                <a:gd name="T18" fmla="*/ 471 w 472"/>
                <a:gd name="T19" fmla="*/ 137 h 248"/>
                <a:gd name="T20" fmla="*/ 462 w 472"/>
                <a:gd name="T21" fmla="*/ 160 h 248"/>
                <a:gd name="T22" fmla="*/ 444 w 472"/>
                <a:gd name="T23" fmla="*/ 183 h 248"/>
                <a:gd name="T24" fmla="*/ 418 w 472"/>
                <a:gd name="T25" fmla="*/ 203 h 248"/>
                <a:gd name="T26" fmla="*/ 387 w 472"/>
                <a:gd name="T27" fmla="*/ 220 h 248"/>
                <a:gd name="T28" fmla="*/ 349 w 472"/>
                <a:gd name="T29" fmla="*/ 233 h 248"/>
                <a:gd name="T30" fmla="*/ 307 w 472"/>
                <a:gd name="T31" fmla="*/ 243 h 248"/>
                <a:gd name="T32" fmla="*/ 260 w 472"/>
                <a:gd name="T33" fmla="*/ 247 h 248"/>
                <a:gd name="T34" fmla="*/ 237 w 472"/>
                <a:gd name="T35" fmla="*/ 248 h 248"/>
                <a:gd name="T36" fmla="*/ 190 w 472"/>
                <a:gd name="T37" fmla="*/ 245 h 248"/>
                <a:gd name="T38" fmla="*/ 145 w 472"/>
                <a:gd name="T39" fmla="*/ 238 h 248"/>
                <a:gd name="T40" fmla="*/ 104 w 472"/>
                <a:gd name="T41" fmla="*/ 226 h 248"/>
                <a:gd name="T42" fmla="*/ 69 w 472"/>
                <a:gd name="T43" fmla="*/ 211 h 248"/>
                <a:gd name="T44" fmla="*/ 40 w 472"/>
                <a:gd name="T45" fmla="*/ 193 h 248"/>
                <a:gd name="T46" fmla="*/ 19 w 472"/>
                <a:gd name="T47" fmla="*/ 172 h 248"/>
                <a:gd name="T48" fmla="*/ 6 w 472"/>
                <a:gd name="T49" fmla="*/ 149 h 248"/>
                <a:gd name="T50" fmla="*/ 0 w 472"/>
                <a:gd name="T51" fmla="*/ 124 h 248"/>
                <a:gd name="T52" fmla="*/ 2 w 472"/>
                <a:gd name="T53" fmla="*/ 111 h 248"/>
                <a:gd name="T54" fmla="*/ 11 w 472"/>
                <a:gd name="T55" fmla="*/ 87 h 248"/>
                <a:gd name="T56" fmla="*/ 29 w 472"/>
                <a:gd name="T57" fmla="*/ 64 h 248"/>
                <a:gd name="T58" fmla="*/ 55 w 472"/>
                <a:gd name="T59" fmla="*/ 45 h 248"/>
                <a:gd name="T60" fmla="*/ 86 w 472"/>
                <a:gd name="T61" fmla="*/ 28 h 248"/>
                <a:gd name="T62" fmla="*/ 124 w 472"/>
                <a:gd name="T63" fmla="*/ 15 h 248"/>
                <a:gd name="T64" fmla="*/ 166 w 472"/>
                <a:gd name="T65" fmla="*/ 5 h 248"/>
                <a:gd name="T66" fmla="*/ 212 w 472"/>
                <a:gd name="T67" fmla="*/ 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2" h="248">
                  <a:moveTo>
                    <a:pt x="237" y="0"/>
                  </a:moveTo>
                  <a:lnTo>
                    <a:pt x="237" y="0"/>
                  </a:lnTo>
                  <a:lnTo>
                    <a:pt x="260" y="1"/>
                  </a:lnTo>
                  <a:lnTo>
                    <a:pt x="284" y="3"/>
                  </a:lnTo>
                  <a:lnTo>
                    <a:pt x="307" y="5"/>
                  </a:lnTo>
                  <a:lnTo>
                    <a:pt x="329" y="9"/>
                  </a:lnTo>
                  <a:lnTo>
                    <a:pt x="349" y="15"/>
                  </a:lnTo>
                  <a:lnTo>
                    <a:pt x="369" y="21"/>
                  </a:lnTo>
                  <a:lnTo>
                    <a:pt x="387" y="28"/>
                  </a:lnTo>
                  <a:lnTo>
                    <a:pt x="404" y="36"/>
                  </a:lnTo>
                  <a:lnTo>
                    <a:pt x="418" y="45"/>
                  </a:lnTo>
                  <a:lnTo>
                    <a:pt x="432" y="55"/>
                  </a:lnTo>
                  <a:lnTo>
                    <a:pt x="444" y="64"/>
                  </a:lnTo>
                  <a:lnTo>
                    <a:pt x="454" y="75"/>
                  </a:lnTo>
                  <a:lnTo>
                    <a:pt x="462" y="87"/>
                  </a:lnTo>
                  <a:lnTo>
                    <a:pt x="468" y="99"/>
                  </a:lnTo>
                  <a:lnTo>
                    <a:pt x="471" y="111"/>
                  </a:lnTo>
                  <a:lnTo>
                    <a:pt x="472" y="124"/>
                  </a:lnTo>
                  <a:lnTo>
                    <a:pt x="472" y="124"/>
                  </a:lnTo>
                  <a:lnTo>
                    <a:pt x="471" y="137"/>
                  </a:lnTo>
                  <a:lnTo>
                    <a:pt x="468" y="149"/>
                  </a:lnTo>
                  <a:lnTo>
                    <a:pt x="462" y="160"/>
                  </a:lnTo>
                  <a:lnTo>
                    <a:pt x="454" y="172"/>
                  </a:lnTo>
                  <a:lnTo>
                    <a:pt x="444" y="183"/>
                  </a:lnTo>
                  <a:lnTo>
                    <a:pt x="432" y="193"/>
                  </a:lnTo>
                  <a:lnTo>
                    <a:pt x="418" y="203"/>
                  </a:lnTo>
                  <a:lnTo>
                    <a:pt x="404" y="211"/>
                  </a:lnTo>
                  <a:lnTo>
                    <a:pt x="387" y="220"/>
                  </a:lnTo>
                  <a:lnTo>
                    <a:pt x="369" y="226"/>
                  </a:lnTo>
                  <a:lnTo>
                    <a:pt x="349" y="233"/>
                  </a:lnTo>
                  <a:lnTo>
                    <a:pt x="329" y="238"/>
                  </a:lnTo>
                  <a:lnTo>
                    <a:pt x="307" y="243"/>
                  </a:lnTo>
                  <a:lnTo>
                    <a:pt x="284" y="245"/>
                  </a:lnTo>
                  <a:lnTo>
                    <a:pt x="260" y="247"/>
                  </a:lnTo>
                  <a:lnTo>
                    <a:pt x="237" y="248"/>
                  </a:lnTo>
                  <a:lnTo>
                    <a:pt x="237" y="248"/>
                  </a:lnTo>
                  <a:lnTo>
                    <a:pt x="212" y="247"/>
                  </a:lnTo>
                  <a:lnTo>
                    <a:pt x="190" y="245"/>
                  </a:lnTo>
                  <a:lnTo>
                    <a:pt x="166" y="243"/>
                  </a:lnTo>
                  <a:lnTo>
                    <a:pt x="145" y="238"/>
                  </a:lnTo>
                  <a:lnTo>
                    <a:pt x="124" y="233"/>
                  </a:lnTo>
                  <a:lnTo>
                    <a:pt x="104" y="226"/>
                  </a:lnTo>
                  <a:lnTo>
                    <a:pt x="86" y="220"/>
                  </a:lnTo>
                  <a:lnTo>
                    <a:pt x="69" y="211"/>
                  </a:lnTo>
                  <a:lnTo>
                    <a:pt x="55" y="203"/>
                  </a:lnTo>
                  <a:lnTo>
                    <a:pt x="40" y="193"/>
                  </a:lnTo>
                  <a:lnTo>
                    <a:pt x="29" y="183"/>
                  </a:lnTo>
                  <a:lnTo>
                    <a:pt x="19" y="172"/>
                  </a:lnTo>
                  <a:lnTo>
                    <a:pt x="11" y="160"/>
                  </a:lnTo>
                  <a:lnTo>
                    <a:pt x="6" y="149"/>
                  </a:lnTo>
                  <a:lnTo>
                    <a:pt x="2" y="137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11"/>
                  </a:lnTo>
                  <a:lnTo>
                    <a:pt x="6" y="99"/>
                  </a:lnTo>
                  <a:lnTo>
                    <a:pt x="11" y="87"/>
                  </a:lnTo>
                  <a:lnTo>
                    <a:pt x="19" y="75"/>
                  </a:lnTo>
                  <a:lnTo>
                    <a:pt x="29" y="64"/>
                  </a:lnTo>
                  <a:lnTo>
                    <a:pt x="40" y="55"/>
                  </a:lnTo>
                  <a:lnTo>
                    <a:pt x="55" y="45"/>
                  </a:lnTo>
                  <a:lnTo>
                    <a:pt x="69" y="36"/>
                  </a:lnTo>
                  <a:lnTo>
                    <a:pt x="86" y="28"/>
                  </a:lnTo>
                  <a:lnTo>
                    <a:pt x="104" y="21"/>
                  </a:lnTo>
                  <a:lnTo>
                    <a:pt x="124" y="15"/>
                  </a:lnTo>
                  <a:lnTo>
                    <a:pt x="145" y="9"/>
                  </a:lnTo>
                  <a:lnTo>
                    <a:pt x="166" y="5"/>
                  </a:lnTo>
                  <a:lnTo>
                    <a:pt x="190" y="3"/>
                  </a:lnTo>
                  <a:lnTo>
                    <a:pt x="212" y="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ABD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126"/>
            <p:cNvSpPr>
              <a:spLocks/>
            </p:cNvSpPr>
            <p:nvPr/>
          </p:nvSpPr>
          <p:spPr bwMode="auto">
            <a:xfrm flipH="1">
              <a:off x="9407712" y="2197972"/>
              <a:ext cx="493134" cy="218406"/>
            </a:xfrm>
            <a:custGeom>
              <a:avLst/>
              <a:gdLst>
                <a:gd name="T0" fmla="*/ 237 w 472"/>
                <a:gd name="T1" fmla="*/ 0 h 248"/>
                <a:gd name="T2" fmla="*/ 284 w 472"/>
                <a:gd name="T3" fmla="*/ 3 h 248"/>
                <a:gd name="T4" fmla="*/ 329 w 472"/>
                <a:gd name="T5" fmla="*/ 9 h 248"/>
                <a:gd name="T6" fmla="*/ 369 w 472"/>
                <a:gd name="T7" fmla="*/ 21 h 248"/>
                <a:gd name="T8" fmla="*/ 404 w 472"/>
                <a:gd name="T9" fmla="*/ 36 h 248"/>
                <a:gd name="T10" fmla="*/ 432 w 472"/>
                <a:gd name="T11" fmla="*/ 55 h 248"/>
                <a:gd name="T12" fmla="*/ 454 w 472"/>
                <a:gd name="T13" fmla="*/ 75 h 248"/>
                <a:gd name="T14" fmla="*/ 468 w 472"/>
                <a:gd name="T15" fmla="*/ 99 h 248"/>
                <a:gd name="T16" fmla="*/ 472 w 472"/>
                <a:gd name="T17" fmla="*/ 124 h 248"/>
                <a:gd name="T18" fmla="*/ 471 w 472"/>
                <a:gd name="T19" fmla="*/ 137 h 248"/>
                <a:gd name="T20" fmla="*/ 462 w 472"/>
                <a:gd name="T21" fmla="*/ 160 h 248"/>
                <a:gd name="T22" fmla="*/ 444 w 472"/>
                <a:gd name="T23" fmla="*/ 183 h 248"/>
                <a:gd name="T24" fmla="*/ 418 w 472"/>
                <a:gd name="T25" fmla="*/ 203 h 248"/>
                <a:gd name="T26" fmla="*/ 387 w 472"/>
                <a:gd name="T27" fmla="*/ 220 h 248"/>
                <a:gd name="T28" fmla="*/ 349 w 472"/>
                <a:gd name="T29" fmla="*/ 233 h 248"/>
                <a:gd name="T30" fmla="*/ 307 w 472"/>
                <a:gd name="T31" fmla="*/ 243 h 248"/>
                <a:gd name="T32" fmla="*/ 260 w 472"/>
                <a:gd name="T33" fmla="*/ 247 h 248"/>
                <a:gd name="T34" fmla="*/ 237 w 472"/>
                <a:gd name="T35" fmla="*/ 248 h 248"/>
                <a:gd name="T36" fmla="*/ 190 w 472"/>
                <a:gd name="T37" fmla="*/ 245 h 248"/>
                <a:gd name="T38" fmla="*/ 145 w 472"/>
                <a:gd name="T39" fmla="*/ 238 h 248"/>
                <a:gd name="T40" fmla="*/ 104 w 472"/>
                <a:gd name="T41" fmla="*/ 226 h 248"/>
                <a:gd name="T42" fmla="*/ 69 w 472"/>
                <a:gd name="T43" fmla="*/ 211 h 248"/>
                <a:gd name="T44" fmla="*/ 40 w 472"/>
                <a:gd name="T45" fmla="*/ 193 h 248"/>
                <a:gd name="T46" fmla="*/ 19 w 472"/>
                <a:gd name="T47" fmla="*/ 172 h 248"/>
                <a:gd name="T48" fmla="*/ 6 w 472"/>
                <a:gd name="T49" fmla="*/ 149 h 248"/>
                <a:gd name="T50" fmla="*/ 0 w 472"/>
                <a:gd name="T51" fmla="*/ 124 h 248"/>
                <a:gd name="T52" fmla="*/ 2 w 472"/>
                <a:gd name="T53" fmla="*/ 111 h 248"/>
                <a:gd name="T54" fmla="*/ 11 w 472"/>
                <a:gd name="T55" fmla="*/ 87 h 248"/>
                <a:gd name="T56" fmla="*/ 29 w 472"/>
                <a:gd name="T57" fmla="*/ 64 h 248"/>
                <a:gd name="T58" fmla="*/ 55 w 472"/>
                <a:gd name="T59" fmla="*/ 45 h 248"/>
                <a:gd name="T60" fmla="*/ 86 w 472"/>
                <a:gd name="T61" fmla="*/ 28 h 248"/>
                <a:gd name="T62" fmla="*/ 124 w 472"/>
                <a:gd name="T63" fmla="*/ 15 h 248"/>
                <a:gd name="T64" fmla="*/ 166 w 472"/>
                <a:gd name="T65" fmla="*/ 5 h 248"/>
                <a:gd name="T66" fmla="*/ 212 w 472"/>
                <a:gd name="T67" fmla="*/ 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2" h="248">
                  <a:moveTo>
                    <a:pt x="237" y="0"/>
                  </a:moveTo>
                  <a:lnTo>
                    <a:pt x="237" y="0"/>
                  </a:lnTo>
                  <a:lnTo>
                    <a:pt x="260" y="1"/>
                  </a:lnTo>
                  <a:lnTo>
                    <a:pt x="284" y="3"/>
                  </a:lnTo>
                  <a:lnTo>
                    <a:pt x="307" y="5"/>
                  </a:lnTo>
                  <a:lnTo>
                    <a:pt x="329" y="9"/>
                  </a:lnTo>
                  <a:lnTo>
                    <a:pt x="349" y="15"/>
                  </a:lnTo>
                  <a:lnTo>
                    <a:pt x="369" y="21"/>
                  </a:lnTo>
                  <a:lnTo>
                    <a:pt x="387" y="28"/>
                  </a:lnTo>
                  <a:lnTo>
                    <a:pt x="404" y="36"/>
                  </a:lnTo>
                  <a:lnTo>
                    <a:pt x="418" y="45"/>
                  </a:lnTo>
                  <a:lnTo>
                    <a:pt x="432" y="55"/>
                  </a:lnTo>
                  <a:lnTo>
                    <a:pt x="444" y="64"/>
                  </a:lnTo>
                  <a:lnTo>
                    <a:pt x="454" y="75"/>
                  </a:lnTo>
                  <a:lnTo>
                    <a:pt x="462" y="87"/>
                  </a:lnTo>
                  <a:lnTo>
                    <a:pt x="468" y="99"/>
                  </a:lnTo>
                  <a:lnTo>
                    <a:pt x="471" y="111"/>
                  </a:lnTo>
                  <a:lnTo>
                    <a:pt x="472" y="124"/>
                  </a:lnTo>
                  <a:lnTo>
                    <a:pt x="472" y="124"/>
                  </a:lnTo>
                  <a:lnTo>
                    <a:pt x="471" y="137"/>
                  </a:lnTo>
                  <a:lnTo>
                    <a:pt x="468" y="149"/>
                  </a:lnTo>
                  <a:lnTo>
                    <a:pt x="462" y="160"/>
                  </a:lnTo>
                  <a:lnTo>
                    <a:pt x="454" y="172"/>
                  </a:lnTo>
                  <a:lnTo>
                    <a:pt x="444" y="183"/>
                  </a:lnTo>
                  <a:lnTo>
                    <a:pt x="432" y="193"/>
                  </a:lnTo>
                  <a:lnTo>
                    <a:pt x="418" y="203"/>
                  </a:lnTo>
                  <a:lnTo>
                    <a:pt x="404" y="211"/>
                  </a:lnTo>
                  <a:lnTo>
                    <a:pt x="387" y="220"/>
                  </a:lnTo>
                  <a:lnTo>
                    <a:pt x="369" y="226"/>
                  </a:lnTo>
                  <a:lnTo>
                    <a:pt x="349" y="233"/>
                  </a:lnTo>
                  <a:lnTo>
                    <a:pt x="329" y="238"/>
                  </a:lnTo>
                  <a:lnTo>
                    <a:pt x="307" y="243"/>
                  </a:lnTo>
                  <a:lnTo>
                    <a:pt x="284" y="245"/>
                  </a:lnTo>
                  <a:lnTo>
                    <a:pt x="260" y="247"/>
                  </a:lnTo>
                  <a:lnTo>
                    <a:pt x="237" y="248"/>
                  </a:lnTo>
                  <a:lnTo>
                    <a:pt x="237" y="248"/>
                  </a:lnTo>
                  <a:lnTo>
                    <a:pt x="212" y="247"/>
                  </a:lnTo>
                  <a:lnTo>
                    <a:pt x="190" y="245"/>
                  </a:lnTo>
                  <a:lnTo>
                    <a:pt x="166" y="243"/>
                  </a:lnTo>
                  <a:lnTo>
                    <a:pt x="145" y="238"/>
                  </a:lnTo>
                  <a:lnTo>
                    <a:pt x="124" y="233"/>
                  </a:lnTo>
                  <a:lnTo>
                    <a:pt x="104" y="226"/>
                  </a:lnTo>
                  <a:lnTo>
                    <a:pt x="86" y="220"/>
                  </a:lnTo>
                  <a:lnTo>
                    <a:pt x="69" y="211"/>
                  </a:lnTo>
                  <a:lnTo>
                    <a:pt x="55" y="203"/>
                  </a:lnTo>
                  <a:lnTo>
                    <a:pt x="40" y="193"/>
                  </a:lnTo>
                  <a:lnTo>
                    <a:pt x="29" y="183"/>
                  </a:lnTo>
                  <a:lnTo>
                    <a:pt x="19" y="172"/>
                  </a:lnTo>
                  <a:lnTo>
                    <a:pt x="11" y="160"/>
                  </a:lnTo>
                  <a:lnTo>
                    <a:pt x="6" y="149"/>
                  </a:lnTo>
                  <a:lnTo>
                    <a:pt x="2" y="137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11"/>
                  </a:lnTo>
                  <a:lnTo>
                    <a:pt x="6" y="99"/>
                  </a:lnTo>
                  <a:lnTo>
                    <a:pt x="11" y="87"/>
                  </a:lnTo>
                  <a:lnTo>
                    <a:pt x="19" y="75"/>
                  </a:lnTo>
                  <a:lnTo>
                    <a:pt x="29" y="64"/>
                  </a:lnTo>
                  <a:lnTo>
                    <a:pt x="40" y="55"/>
                  </a:lnTo>
                  <a:lnTo>
                    <a:pt x="55" y="45"/>
                  </a:lnTo>
                  <a:lnTo>
                    <a:pt x="69" y="36"/>
                  </a:lnTo>
                  <a:lnTo>
                    <a:pt x="86" y="28"/>
                  </a:lnTo>
                  <a:lnTo>
                    <a:pt x="104" y="21"/>
                  </a:lnTo>
                  <a:lnTo>
                    <a:pt x="124" y="15"/>
                  </a:lnTo>
                  <a:lnTo>
                    <a:pt x="145" y="9"/>
                  </a:lnTo>
                  <a:lnTo>
                    <a:pt x="166" y="5"/>
                  </a:lnTo>
                  <a:lnTo>
                    <a:pt x="190" y="3"/>
                  </a:lnTo>
                  <a:lnTo>
                    <a:pt x="212" y="1"/>
                  </a:lnTo>
                  <a:lnTo>
                    <a:pt x="2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127"/>
            <p:cNvSpPr>
              <a:spLocks/>
            </p:cNvSpPr>
            <p:nvPr/>
          </p:nvSpPr>
          <p:spPr bwMode="auto">
            <a:xfrm flipH="1">
              <a:off x="9501345" y="2229173"/>
              <a:ext cx="299626" cy="156004"/>
            </a:xfrm>
            <a:custGeom>
              <a:avLst/>
              <a:gdLst>
                <a:gd name="T0" fmla="*/ 19 w 293"/>
                <a:gd name="T1" fmla="*/ 63 h 174"/>
                <a:gd name="T2" fmla="*/ 19 w 293"/>
                <a:gd name="T3" fmla="*/ 63 h 174"/>
                <a:gd name="T4" fmla="*/ 14 w 293"/>
                <a:gd name="T5" fmla="*/ 60 h 174"/>
                <a:gd name="T6" fmla="*/ 8 w 293"/>
                <a:gd name="T7" fmla="*/ 54 h 174"/>
                <a:gd name="T8" fmla="*/ 5 w 293"/>
                <a:gd name="T9" fmla="*/ 50 h 174"/>
                <a:gd name="T10" fmla="*/ 1 w 293"/>
                <a:gd name="T11" fmla="*/ 43 h 174"/>
                <a:gd name="T12" fmla="*/ 0 w 293"/>
                <a:gd name="T13" fmla="*/ 37 h 174"/>
                <a:gd name="T14" fmla="*/ 0 w 293"/>
                <a:gd name="T15" fmla="*/ 30 h 174"/>
                <a:gd name="T16" fmla="*/ 1 w 293"/>
                <a:gd name="T17" fmla="*/ 25 h 174"/>
                <a:gd name="T18" fmla="*/ 4 w 293"/>
                <a:gd name="T19" fmla="*/ 19 h 174"/>
                <a:gd name="T20" fmla="*/ 4 w 293"/>
                <a:gd name="T21" fmla="*/ 19 h 174"/>
                <a:gd name="T22" fmla="*/ 7 w 293"/>
                <a:gd name="T23" fmla="*/ 12 h 174"/>
                <a:gd name="T24" fmla="*/ 11 w 293"/>
                <a:gd name="T25" fmla="*/ 8 h 174"/>
                <a:gd name="T26" fmla="*/ 17 w 293"/>
                <a:gd name="T27" fmla="*/ 5 h 174"/>
                <a:gd name="T28" fmla="*/ 24 w 293"/>
                <a:gd name="T29" fmla="*/ 1 h 174"/>
                <a:gd name="T30" fmla="*/ 29 w 293"/>
                <a:gd name="T31" fmla="*/ 0 h 174"/>
                <a:gd name="T32" fmla="*/ 36 w 293"/>
                <a:gd name="T33" fmla="*/ 0 h 174"/>
                <a:gd name="T34" fmla="*/ 43 w 293"/>
                <a:gd name="T35" fmla="*/ 1 h 174"/>
                <a:gd name="T36" fmla="*/ 50 w 293"/>
                <a:gd name="T37" fmla="*/ 3 h 174"/>
                <a:gd name="T38" fmla="*/ 274 w 293"/>
                <a:gd name="T39" fmla="*/ 111 h 174"/>
                <a:gd name="T40" fmla="*/ 274 w 293"/>
                <a:gd name="T41" fmla="*/ 111 h 174"/>
                <a:gd name="T42" fmla="*/ 281 w 293"/>
                <a:gd name="T43" fmla="*/ 115 h 174"/>
                <a:gd name="T44" fmla="*/ 285 w 293"/>
                <a:gd name="T45" fmla="*/ 119 h 174"/>
                <a:gd name="T46" fmla="*/ 290 w 293"/>
                <a:gd name="T47" fmla="*/ 124 h 174"/>
                <a:gd name="T48" fmla="*/ 292 w 293"/>
                <a:gd name="T49" fmla="*/ 130 h 174"/>
                <a:gd name="T50" fmla="*/ 293 w 293"/>
                <a:gd name="T51" fmla="*/ 136 h 174"/>
                <a:gd name="T52" fmla="*/ 293 w 293"/>
                <a:gd name="T53" fmla="*/ 143 h 174"/>
                <a:gd name="T54" fmla="*/ 293 w 293"/>
                <a:gd name="T55" fmla="*/ 149 h 174"/>
                <a:gd name="T56" fmla="*/ 290 w 293"/>
                <a:gd name="T57" fmla="*/ 156 h 174"/>
                <a:gd name="T58" fmla="*/ 290 w 293"/>
                <a:gd name="T59" fmla="*/ 156 h 174"/>
                <a:gd name="T60" fmla="*/ 286 w 293"/>
                <a:gd name="T61" fmla="*/ 161 h 174"/>
                <a:gd name="T62" fmla="*/ 282 w 293"/>
                <a:gd name="T63" fmla="*/ 167 h 174"/>
                <a:gd name="T64" fmla="*/ 276 w 293"/>
                <a:gd name="T65" fmla="*/ 170 h 174"/>
                <a:gd name="T66" fmla="*/ 271 w 293"/>
                <a:gd name="T67" fmla="*/ 172 h 174"/>
                <a:gd name="T68" fmla="*/ 264 w 293"/>
                <a:gd name="T69" fmla="*/ 174 h 174"/>
                <a:gd name="T70" fmla="*/ 257 w 293"/>
                <a:gd name="T71" fmla="*/ 174 h 174"/>
                <a:gd name="T72" fmla="*/ 250 w 293"/>
                <a:gd name="T73" fmla="*/ 173 h 174"/>
                <a:gd name="T74" fmla="*/ 244 w 293"/>
                <a:gd name="T75" fmla="*/ 171 h 174"/>
                <a:gd name="T76" fmla="*/ 19 w 293"/>
                <a:gd name="T77" fmla="*/ 6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3" h="174">
                  <a:moveTo>
                    <a:pt x="19" y="63"/>
                  </a:moveTo>
                  <a:lnTo>
                    <a:pt x="19" y="63"/>
                  </a:lnTo>
                  <a:lnTo>
                    <a:pt x="14" y="60"/>
                  </a:lnTo>
                  <a:lnTo>
                    <a:pt x="8" y="54"/>
                  </a:lnTo>
                  <a:lnTo>
                    <a:pt x="5" y="50"/>
                  </a:lnTo>
                  <a:lnTo>
                    <a:pt x="1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2"/>
                  </a:lnTo>
                  <a:lnTo>
                    <a:pt x="11" y="8"/>
                  </a:lnTo>
                  <a:lnTo>
                    <a:pt x="17" y="5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50" y="3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5"/>
                  </a:lnTo>
                  <a:lnTo>
                    <a:pt x="285" y="119"/>
                  </a:lnTo>
                  <a:lnTo>
                    <a:pt x="290" y="124"/>
                  </a:lnTo>
                  <a:lnTo>
                    <a:pt x="292" y="130"/>
                  </a:lnTo>
                  <a:lnTo>
                    <a:pt x="293" y="136"/>
                  </a:lnTo>
                  <a:lnTo>
                    <a:pt x="293" y="143"/>
                  </a:lnTo>
                  <a:lnTo>
                    <a:pt x="293" y="149"/>
                  </a:lnTo>
                  <a:lnTo>
                    <a:pt x="290" y="156"/>
                  </a:lnTo>
                  <a:lnTo>
                    <a:pt x="290" y="156"/>
                  </a:lnTo>
                  <a:lnTo>
                    <a:pt x="286" y="161"/>
                  </a:lnTo>
                  <a:lnTo>
                    <a:pt x="282" y="167"/>
                  </a:lnTo>
                  <a:lnTo>
                    <a:pt x="276" y="170"/>
                  </a:lnTo>
                  <a:lnTo>
                    <a:pt x="271" y="172"/>
                  </a:lnTo>
                  <a:lnTo>
                    <a:pt x="264" y="174"/>
                  </a:lnTo>
                  <a:lnTo>
                    <a:pt x="257" y="174"/>
                  </a:lnTo>
                  <a:lnTo>
                    <a:pt x="250" y="173"/>
                  </a:lnTo>
                  <a:lnTo>
                    <a:pt x="244" y="171"/>
                  </a:lnTo>
                  <a:lnTo>
                    <a:pt x="19" y="63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128"/>
            <p:cNvSpPr>
              <a:spLocks/>
            </p:cNvSpPr>
            <p:nvPr/>
          </p:nvSpPr>
          <p:spPr bwMode="auto">
            <a:xfrm flipH="1">
              <a:off x="9501345" y="2229173"/>
              <a:ext cx="305868" cy="156004"/>
            </a:xfrm>
            <a:custGeom>
              <a:avLst/>
              <a:gdLst>
                <a:gd name="T0" fmla="*/ 241 w 291"/>
                <a:gd name="T1" fmla="*/ 3 h 178"/>
                <a:gd name="T2" fmla="*/ 241 w 291"/>
                <a:gd name="T3" fmla="*/ 3 h 178"/>
                <a:gd name="T4" fmla="*/ 247 w 291"/>
                <a:gd name="T5" fmla="*/ 1 h 178"/>
                <a:gd name="T6" fmla="*/ 253 w 291"/>
                <a:gd name="T7" fmla="*/ 0 h 178"/>
                <a:gd name="T8" fmla="*/ 260 w 291"/>
                <a:gd name="T9" fmla="*/ 0 h 178"/>
                <a:gd name="T10" fmla="*/ 267 w 291"/>
                <a:gd name="T11" fmla="*/ 1 h 178"/>
                <a:gd name="T12" fmla="*/ 274 w 291"/>
                <a:gd name="T13" fmla="*/ 3 h 178"/>
                <a:gd name="T14" fmla="*/ 278 w 291"/>
                <a:gd name="T15" fmla="*/ 8 h 178"/>
                <a:gd name="T16" fmla="*/ 284 w 291"/>
                <a:gd name="T17" fmla="*/ 12 h 178"/>
                <a:gd name="T18" fmla="*/ 287 w 291"/>
                <a:gd name="T19" fmla="*/ 17 h 178"/>
                <a:gd name="T20" fmla="*/ 287 w 291"/>
                <a:gd name="T21" fmla="*/ 17 h 178"/>
                <a:gd name="T22" fmla="*/ 289 w 291"/>
                <a:gd name="T23" fmla="*/ 24 h 178"/>
                <a:gd name="T24" fmla="*/ 291 w 291"/>
                <a:gd name="T25" fmla="*/ 30 h 178"/>
                <a:gd name="T26" fmla="*/ 290 w 291"/>
                <a:gd name="T27" fmla="*/ 37 h 178"/>
                <a:gd name="T28" fmla="*/ 289 w 291"/>
                <a:gd name="T29" fmla="*/ 43 h 178"/>
                <a:gd name="T30" fmla="*/ 287 w 291"/>
                <a:gd name="T31" fmla="*/ 49 h 178"/>
                <a:gd name="T32" fmla="*/ 284 w 291"/>
                <a:gd name="T33" fmla="*/ 54 h 178"/>
                <a:gd name="T34" fmla="*/ 278 w 291"/>
                <a:gd name="T35" fmla="*/ 58 h 178"/>
                <a:gd name="T36" fmla="*/ 272 w 291"/>
                <a:gd name="T37" fmla="*/ 63 h 178"/>
                <a:gd name="T38" fmla="*/ 50 w 291"/>
                <a:gd name="T39" fmla="*/ 174 h 178"/>
                <a:gd name="T40" fmla="*/ 50 w 291"/>
                <a:gd name="T41" fmla="*/ 174 h 178"/>
                <a:gd name="T42" fmla="*/ 44 w 291"/>
                <a:gd name="T43" fmla="*/ 177 h 178"/>
                <a:gd name="T44" fmla="*/ 37 w 291"/>
                <a:gd name="T45" fmla="*/ 178 h 178"/>
                <a:gd name="T46" fmla="*/ 30 w 291"/>
                <a:gd name="T47" fmla="*/ 178 h 178"/>
                <a:gd name="T48" fmla="*/ 23 w 291"/>
                <a:gd name="T49" fmla="*/ 176 h 178"/>
                <a:gd name="T50" fmla="*/ 18 w 291"/>
                <a:gd name="T51" fmla="*/ 174 h 178"/>
                <a:gd name="T52" fmla="*/ 12 w 291"/>
                <a:gd name="T53" fmla="*/ 171 h 178"/>
                <a:gd name="T54" fmla="*/ 8 w 291"/>
                <a:gd name="T55" fmla="*/ 165 h 178"/>
                <a:gd name="T56" fmla="*/ 3 w 291"/>
                <a:gd name="T57" fmla="*/ 160 h 178"/>
                <a:gd name="T58" fmla="*/ 3 w 291"/>
                <a:gd name="T59" fmla="*/ 160 h 178"/>
                <a:gd name="T60" fmla="*/ 1 w 291"/>
                <a:gd name="T61" fmla="*/ 153 h 178"/>
                <a:gd name="T62" fmla="*/ 0 w 291"/>
                <a:gd name="T63" fmla="*/ 148 h 178"/>
                <a:gd name="T64" fmla="*/ 0 w 291"/>
                <a:gd name="T65" fmla="*/ 142 h 178"/>
                <a:gd name="T66" fmla="*/ 1 w 291"/>
                <a:gd name="T67" fmla="*/ 135 h 178"/>
                <a:gd name="T68" fmla="*/ 4 w 291"/>
                <a:gd name="T69" fmla="*/ 129 h 178"/>
                <a:gd name="T70" fmla="*/ 8 w 291"/>
                <a:gd name="T71" fmla="*/ 123 h 178"/>
                <a:gd name="T72" fmla="*/ 12 w 291"/>
                <a:gd name="T73" fmla="*/ 119 h 178"/>
                <a:gd name="T74" fmla="*/ 18 w 291"/>
                <a:gd name="T75" fmla="*/ 116 h 178"/>
                <a:gd name="T76" fmla="*/ 241 w 291"/>
                <a:gd name="T77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1" h="178">
                  <a:moveTo>
                    <a:pt x="241" y="3"/>
                  </a:moveTo>
                  <a:lnTo>
                    <a:pt x="241" y="3"/>
                  </a:lnTo>
                  <a:lnTo>
                    <a:pt x="247" y="1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67" y="1"/>
                  </a:lnTo>
                  <a:lnTo>
                    <a:pt x="274" y="3"/>
                  </a:lnTo>
                  <a:lnTo>
                    <a:pt x="278" y="8"/>
                  </a:lnTo>
                  <a:lnTo>
                    <a:pt x="284" y="12"/>
                  </a:lnTo>
                  <a:lnTo>
                    <a:pt x="287" y="17"/>
                  </a:lnTo>
                  <a:lnTo>
                    <a:pt x="287" y="17"/>
                  </a:lnTo>
                  <a:lnTo>
                    <a:pt x="289" y="24"/>
                  </a:lnTo>
                  <a:lnTo>
                    <a:pt x="291" y="30"/>
                  </a:lnTo>
                  <a:lnTo>
                    <a:pt x="290" y="37"/>
                  </a:lnTo>
                  <a:lnTo>
                    <a:pt x="289" y="43"/>
                  </a:lnTo>
                  <a:lnTo>
                    <a:pt x="287" y="49"/>
                  </a:lnTo>
                  <a:lnTo>
                    <a:pt x="284" y="54"/>
                  </a:lnTo>
                  <a:lnTo>
                    <a:pt x="278" y="58"/>
                  </a:lnTo>
                  <a:lnTo>
                    <a:pt x="272" y="63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4" y="177"/>
                  </a:lnTo>
                  <a:lnTo>
                    <a:pt x="37" y="178"/>
                  </a:lnTo>
                  <a:lnTo>
                    <a:pt x="30" y="178"/>
                  </a:lnTo>
                  <a:lnTo>
                    <a:pt x="23" y="176"/>
                  </a:lnTo>
                  <a:lnTo>
                    <a:pt x="18" y="174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3" y="160"/>
                  </a:lnTo>
                  <a:lnTo>
                    <a:pt x="3" y="160"/>
                  </a:lnTo>
                  <a:lnTo>
                    <a:pt x="1" y="153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1" y="135"/>
                  </a:lnTo>
                  <a:lnTo>
                    <a:pt x="4" y="129"/>
                  </a:lnTo>
                  <a:lnTo>
                    <a:pt x="8" y="123"/>
                  </a:lnTo>
                  <a:lnTo>
                    <a:pt x="12" y="119"/>
                  </a:lnTo>
                  <a:lnTo>
                    <a:pt x="18" y="116"/>
                  </a:lnTo>
                  <a:lnTo>
                    <a:pt x="241" y="3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129"/>
            <p:cNvSpPr>
              <a:spLocks/>
            </p:cNvSpPr>
            <p:nvPr/>
          </p:nvSpPr>
          <p:spPr bwMode="auto">
            <a:xfrm flipH="1">
              <a:off x="9619946" y="2048208"/>
              <a:ext cx="68664" cy="274567"/>
            </a:xfrm>
            <a:custGeom>
              <a:avLst/>
              <a:gdLst>
                <a:gd name="T0" fmla="*/ 70 w 70"/>
                <a:gd name="T1" fmla="*/ 275 h 308"/>
                <a:gd name="T2" fmla="*/ 70 w 70"/>
                <a:gd name="T3" fmla="*/ 275 h 308"/>
                <a:gd name="T4" fmla="*/ 70 w 70"/>
                <a:gd name="T5" fmla="*/ 281 h 308"/>
                <a:gd name="T6" fmla="*/ 67 w 70"/>
                <a:gd name="T7" fmla="*/ 288 h 308"/>
                <a:gd name="T8" fmla="*/ 64 w 70"/>
                <a:gd name="T9" fmla="*/ 293 h 308"/>
                <a:gd name="T10" fmla="*/ 61 w 70"/>
                <a:gd name="T11" fmla="*/ 298 h 308"/>
                <a:gd name="T12" fmla="*/ 55 w 70"/>
                <a:gd name="T13" fmla="*/ 303 h 308"/>
                <a:gd name="T14" fmla="*/ 49 w 70"/>
                <a:gd name="T15" fmla="*/ 305 h 308"/>
                <a:gd name="T16" fmla="*/ 43 w 70"/>
                <a:gd name="T17" fmla="*/ 307 h 308"/>
                <a:gd name="T18" fmla="*/ 36 w 70"/>
                <a:gd name="T19" fmla="*/ 308 h 308"/>
                <a:gd name="T20" fmla="*/ 36 w 70"/>
                <a:gd name="T21" fmla="*/ 308 h 308"/>
                <a:gd name="T22" fmla="*/ 29 w 70"/>
                <a:gd name="T23" fmla="*/ 307 h 308"/>
                <a:gd name="T24" fmla="*/ 23 w 70"/>
                <a:gd name="T25" fmla="*/ 306 h 308"/>
                <a:gd name="T26" fmla="*/ 17 w 70"/>
                <a:gd name="T27" fmla="*/ 303 h 308"/>
                <a:gd name="T28" fmla="*/ 11 w 70"/>
                <a:gd name="T29" fmla="*/ 298 h 308"/>
                <a:gd name="T30" fmla="*/ 7 w 70"/>
                <a:gd name="T31" fmla="*/ 293 h 308"/>
                <a:gd name="T32" fmla="*/ 3 w 70"/>
                <a:gd name="T33" fmla="*/ 288 h 308"/>
                <a:gd name="T34" fmla="*/ 2 w 70"/>
                <a:gd name="T35" fmla="*/ 281 h 308"/>
                <a:gd name="T36" fmla="*/ 1 w 70"/>
                <a:gd name="T37" fmla="*/ 275 h 308"/>
                <a:gd name="T38" fmla="*/ 0 w 70"/>
                <a:gd name="T39" fmla="*/ 34 h 308"/>
                <a:gd name="T40" fmla="*/ 0 w 70"/>
                <a:gd name="T41" fmla="*/ 34 h 308"/>
                <a:gd name="T42" fmla="*/ 0 w 70"/>
                <a:gd name="T43" fmla="*/ 26 h 308"/>
                <a:gd name="T44" fmla="*/ 2 w 70"/>
                <a:gd name="T45" fmla="*/ 21 h 308"/>
                <a:gd name="T46" fmla="*/ 6 w 70"/>
                <a:gd name="T47" fmla="*/ 14 h 308"/>
                <a:gd name="T48" fmla="*/ 10 w 70"/>
                <a:gd name="T49" fmla="*/ 10 h 308"/>
                <a:gd name="T50" fmla="*/ 15 w 70"/>
                <a:gd name="T51" fmla="*/ 6 h 308"/>
                <a:gd name="T52" fmla="*/ 21 w 70"/>
                <a:gd name="T53" fmla="*/ 3 h 308"/>
                <a:gd name="T54" fmla="*/ 27 w 70"/>
                <a:gd name="T55" fmla="*/ 0 h 308"/>
                <a:gd name="T56" fmla="*/ 34 w 70"/>
                <a:gd name="T57" fmla="*/ 0 h 308"/>
                <a:gd name="T58" fmla="*/ 34 w 70"/>
                <a:gd name="T59" fmla="*/ 0 h 308"/>
                <a:gd name="T60" fmla="*/ 42 w 70"/>
                <a:gd name="T61" fmla="*/ 0 h 308"/>
                <a:gd name="T62" fmla="*/ 47 w 70"/>
                <a:gd name="T63" fmla="*/ 3 h 308"/>
                <a:gd name="T64" fmla="*/ 54 w 70"/>
                <a:gd name="T65" fmla="*/ 6 h 308"/>
                <a:gd name="T66" fmla="*/ 58 w 70"/>
                <a:gd name="T67" fmla="*/ 10 h 308"/>
                <a:gd name="T68" fmla="*/ 63 w 70"/>
                <a:gd name="T69" fmla="*/ 14 h 308"/>
                <a:gd name="T70" fmla="*/ 66 w 70"/>
                <a:gd name="T71" fmla="*/ 20 h 308"/>
                <a:gd name="T72" fmla="*/ 69 w 70"/>
                <a:gd name="T73" fmla="*/ 26 h 308"/>
                <a:gd name="T74" fmla="*/ 69 w 70"/>
                <a:gd name="T75" fmla="*/ 33 h 308"/>
                <a:gd name="T76" fmla="*/ 70 w 70"/>
                <a:gd name="T77" fmla="*/ 27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" h="308">
                  <a:moveTo>
                    <a:pt x="70" y="275"/>
                  </a:moveTo>
                  <a:lnTo>
                    <a:pt x="70" y="275"/>
                  </a:lnTo>
                  <a:lnTo>
                    <a:pt x="70" y="281"/>
                  </a:lnTo>
                  <a:lnTo>
                    <a:pt x="67" y="288"/>
                  </a:lnTo>
                  <a:lnTo>
                    <a:pt x="64" y="293"/>
                  </a:lnTo>
                  <a:lnTo>
                    <a:pt x="61" y="298"/>
                  </a:lnTo>
                  <a:lnTo>
                    <a:pt x="55" y="303"/>
                  </a:lnTo>
                  <a:lnTo>
                    <a:pt x="49" y="305"/>
                  </a:lnTo>
                  <a:lnTo>
                    <a:pt x="43" y="307"/>
                  </a:lnTo>
                  <a:lnTo>
                    <a:pt x="36" y="308"/>
                  </a:lnTo>
                  <a:lnTo>
                    <a:pt x="36" y="308"/>
                  </a:lnTo>
                  <a:lnTo>
                    <a:pt x="29" y="307"/>
                  </a:lnTo>
                  <a:lnTo>
                    <a:pt x="23" y="306"/>
                  </a:lnTo>
                  <a:lnTo>
                    <a:pt x="17" y="303"/>
                  </a:lnTo>
                  <a:lnTo>
                    <a:pt x="11" y="298"/>
                  </a:lnTo>
                  <a:lnTo>
                    <a:pt x="7" y="293"/>
                  </a:lnTo>
                  <a:lnTo>
                    <a:pt x="3" y="288"/>
                  </a:lnTo>
                  <a:lnTo>
                    <a:pt x="2" y="281"/>
                  </a:lnTo>
                  <a:lnTo>
                    <a:pt x="1" y="27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7" y="3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3" y="14"/>
                  </a:lnTo>
                  <a:lnTo>
                    <a:pt x="66" y="20"/>
                  </a:lnTo>
                  <a:lnTo>
                    <a:pt x="69" y="26"/>
                  </a:lnTo>
                  <a:lnTo>
                    <a:pt x="69" y="33"/>
                  </a:lnTo>
                  <a:lnTo>
                    <a:pt x="70" y="275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130"/>
            <p:cNvSpPr>
              <a:spLocks/>
            </p:cNvSpPr>
            <p:nvPr/>
          </p:nvSpPr>
          <p:spPr bwMode="auto">
            <a:xfrm flipH="1">
              <a:off x="9457649" y="1904684"/>
              <a:ext cx="149813" cy="262087"/>
            </a:xfrm>
            <a:custGeom>
              <a:avLst/>
              <a:gdLst>
                <a:gd name="T0" fmla="*/ 121 w 144"/>
                <a:gd name="T1" fmla="*/ 277 h 299"/>
                <a:gd name="T2" fmla="*/ 121 w 144"/>
                <a:gd name="T3" fmla="*/ 277 h 299"/>
                <a:gd name="T4" fmla="*/ 119 w 144"/>
                <a:gd name="T5" fmla="*/ 277 h 299"/>
                <a:gd name="T6" fmla="*/ 119 w 144"/>
                <a:gd name="T7" fmla="*/ 277 h 299"/>
                <a:gd name="T8" fmla="*/ 129 w 144"/>
                <a:gd name="T9" fmla="*/ 245 h 299"/>
                <a:gd name="T10" fmla="*/ 135 w 144"/>
                <a:gd name="T11" fmla="*/ 216 h 299"/>
                <a:gd name="T12" fmla="*/ 141 w 144"/>
                <a:gd name="T13" fmla="*/ 189 h 299"/>
                <a:gd name="T14" fmla="*/ 143 w 144"/>
                <a:gd name="T15" fmla="*/ 163 h 299"/>
                <a:gd name="T16" fmla="*/ 144 w 144"/>
                <a:gd name="T17" fmla="*/ 138 h 299"/>
                <a:gd name="T18" fmla="*/ 143 w 144"/>
                <a:gd name="T19" fmla="*/ 117 h 299"/>
                <a:gd name="T20" fmla="*/ 140 w 144"/>
                <a:gd name="T21" fmla="*/ 96 h 299"/>
                <a:gd name="T22" fmla="*/ 137 w 144"/>
                <a:gd name="T23" fmla="*/ 78 h 299"/>
                <a:gd name="T24" fmla="*/ 133 w 144"/>
                <a:gd name="T25" fmla="*/ 61 h 299"/>
                <a:gd name="T26" fmla="*/ 129 w 144"/>
                <a:gd name="T27" fmla="*/ 47 h 299"/>
                <a:gd name="T28" fmla="*/ 123 w 144"/>
                <a:gd name="T29" fmla="*/ 34 h 299"/>
                <a:gd name="T30" fmla="*/ 119 w 144"/>
                <a:gd name="T31" fmla="*/ 24 h 299"/>
                <a:gd name="T32" fmla="*/ 112 w 144"/>
                <a:gd name="T33" fmla="*/ 10 h 299"/>
                <a:gd name="T34" fmla="*/ 109 w 144"/>
                <a:gd name="T35" fmla="*/ 4 h 299"/>
                <a:gd name="T36" fmla="*/ 109 w 144"/>
                <a:gd name="T37" fmla="*/ 4 h 299"/>
                <a:gd name="T38" fmla="*/ 100 w 144"/>
                <a:gd name="T39" fmla="*/ 2 h 299"/>
                <a:gd name="T40" fmla="*/ 92 w 144"/>
                <a:gd name="T41" fmla="*/ 0 h 299"/>
                <a:gd name="T42" fmla="*/ 84 w 144"/>
                <a:gd name="T43" fmla="*/ 0 h 299"/>
                <a:gd name="T44" fmla="*/ 76 w 144"/>
                <a:gd name="T45" fmla="*/ 1 h 299"/>
                <a:gd name="T46" fmla="*/ 69 w 144"/>
                <a:gd name="T47" fmla="*/ 4 h 299"/>
                <a:gd name="T48" fmla="*/ 63 w 144"/>
                <a:gd name="T49" fmla="*/ 8 h 299"/>
                <a:gd name="T50" fmla="*/ 56 w 144"/>
                <a:gd name="T51" fmla="*/ 13 h 299"/>
                <a:gd name="T52" fmla="*/ 49 w 144"/>
                <a:gd name="T53" fmla="*/ 20 h 299"/>
                <a:gd name="T54" fmla="*/ 43 w 144"/>
                <a:gd name="T55" fmla="*/ 26 h 299"/>
                <a:gd name="T56" fmla="*/ 38 w 144"/>
                <a:gd name="T57" fmla="*/ 35 h 299"/>
                <a:gd name="T58" fmla="*/ 32 w 144"/>
                <a:gd name="T59" fmla="*/ 43 h 299"/>
                <a:gd name="T60" fmla="*/ 28 w 144"/>
                <a:gd name="T61" fmla="*/ 53 h 299"/>
                <a:gd name="T62" fmla="*/ 19 w 144"/>
                <a:gd name="T63" fmla="*/ 74 h 299"/>
                <a:gd name="T64" fmla="*/ 12 w 144"/>
                <a:gd name="T65" fmla="*/ 97 h 299"/>
                <a:gd name="T66" fmla="*/ 6 w 144"/>
                <a:gd name="T67" fmla="*/ 123 h 299"/>
                <a:gd name="T68" fmla="*/ 3 w 144"/>
                <a:gd name="T69" fmla="*/ 149 h 299"/>
                <a:gd name="T70" fmla="*/ 1 w 144"/>
                <a:gd name="T71" fmla="*/ 176 h 299"/>
                <a:gd name="T72" fmla="*/ 0 w 144"/>
                <a:gd name="T73" fmla="*/ 203 h 299"/>
                <a:gd name="T74" fmla="*/ 2 w 144"/>
                <a:gd name="T75" fmla="*/ 229 h 299"/>
                <a:gd name="T76" fmla="*/ 5 w 144"/>
                <a:gd name="T77" fmla="*/ 254 h 299"/>
                <a:gd name="T78" fmla="*/ 10 w 144"/>
                <a:gd name="T79" fmla="*/ 277 h 299"/>
                <a:gd name="T80" fmla="*/ 13 w 144"/>
                <a:gd name="T81" fmla="*/ 287 h 299"/>
                <a:gd name="T82" fmla="*/ 18 w 144"/>
                <a:gd name="T83" fmla="*/ 297 h 299"/>
                <a:gd name="T84" fmla="*/ 18 w 144"/>
                <a:gd name="T85" fmla="*/ 297 h 299"/>
                <a:gd name="T86" fmla="*/ 31 w 144"/>
                <a:gd name="T87" fmla="*/ 299 h 299"/>
                <a:gd name="T88" fmla="*/ 43 w 144"/>
                <a:gd name="T89" fmla="*/ 299 h 299"/>
                <a:gd name="T90" fmla="*/ 57 w 144"/>
                <a:gd name="T91" fmla="*/ 299 h 299"/>
                <a:gd name="T92" fmla="*/ 70 w 144"/>
                <a:gd name="T93" fmla="*/ 297 h 299"/>
                <a:gd name="T94" fmla="*/ 84 w 144"/>
                <a:gd name="T95" fmla="*/ 294 h 299"/>
                <a:gd name="T96" fmla="*/ 96 w 144"/>
                <a:gd name="T97" fmla="*/ 289 h 299"/>
                <a:gd name="T98" fmla="*/ 109 w 144"/>
                <a:gd name="T99" fmla="*/ 284 h 299"/>
                <a:gd name="T100" fmla="*/ 121 w 144"/>
                <a:gd name="T101" fmla="*/ 277 h 299"/>
                <a:gd name="T102" fmla="*/ 121 w 144"/>
                <a:gd name="T103" fmla="*/ 27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299">
                  <a:moveTo>
                    <a:pt x="121" y="277"/>
                  </a:moveTo>
                  <a:lnTo>
                    <a:pt x="121" y="277"/>
                  </a:lnTo>
                  <a:lnTo>
                    <a:pt x="119" y="277"/>
                  </a:lnTo>
                  <a:lnTo>
                    <a:pt x="119" y="277"/>
                  </a:lnTo>
                  <a:lnTo>
                    <a:pt x="129" y="245"/>
                  </a:lnTo>
                  <a:lnTo>
                    <a:pt x="135" y="216"/>
                  </a:lnTo>
                  <a:lnTo>
                    <a:pt x="141" y="189"/>
                  </a:lnTo>
                  <a:lnTo>
                    <a:pt x="143" y="163"/>
                  </a:lnTo>
                  <a:lnTo>
                    <a:pt x="144" y="138"/>
                  </a:lnTo>
                  <a:lnTo>
                    <a:pt x="143" y="117"/>
                  </a:lnTo>
                  <a:lnTo>
                    <a:pt x="140" y="96"/>
                  </a:lnTo>
                  <a:lnTo>
                    <a:pt x="137" y="78"/>
                  </a:lnTo>
                  <a:lnTo>
                    <a:pt x="133" y="61"/>
                  </a:lnTo>
                  <a:lnTo>
                    <a:pt x="129" y="47"/>
                  </a:lnTo>
                  <a:lnTo>
                    <a:pt x="123" y="34"/>
                  </a:lnTo>
                  <a:lnTo>
                    <a:pt x="119" y="24"/>
                  </a:lnTo>
                  <a:lnTo>
                    <a:pt x="112" y="10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0" y="2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6" y="1"/>
                  </a:lnTo>
                  <a:lnTo>
                    <a:pt x="69" y="4"/>
                  </a:lnTo>
                  <a:lnTo>
                    <a:pt x="63" y="8"/>
                  </a:lnTo>
                  <a:lnTo>
                    <a:pt x="56" y="13"/>
                  </a:lnTo>
                  <a:lnTo>
                    <a:pt x="49" y="20"/>
                  </a:lnTo>
                  <a:lnTo>
                    <a:pt x="43" y="26"/>
                  </a:lnTo>
                  <a:lnTo>
                    <a:pt x="38" y="35"/>
                  </a:lnTo>
                  <a:lnTo>
                    <a:pt x="32" y="43"/>
                  </a:lnTo>
                  <a:lnTo>
                    <a:pt x="28" y="53"/>
                  </a:lnTo>
                  <a:lnTo>
                    <a:pt x="19" y="74"/>
                  </a:lnTo>
                  <a:lnTo>
                    <a:pt x="12" y="97"/>
                  </a:lnTo>
                  <a:lnTo>
                    <a:pt x="6" y="123"/>
                  </a:lnTo>
                  <a:lnTo>
                    <a:pt x="3" y="149"/>
                  </a:lnTo>
                  <a:lnTo>
                    <a:pt x="1" y="176"/>
                  </a:lnTo>
                  <a:lnTo>
                    <a:pt x="0" y="203"/>
                  </a:lnTo>
                  <a:lnTo>
                    <a:pt x="2" y="229"/>
                  </a:lnTo>
                  <a:lnTo>
                    <a:pt x="5" y="254"/>
                  </a:lnTo>
                  <a:lnTo>
                    <a:pt x="10" y="277"/>
                  </a:lnTo>
                  <a:lnTo>
                    <a:pt x="13" y="287"/>
                  </a:lnTo>
                  <a:lnTo>
                    <a:pt x="18" y="297"/>
                  </a:lnTo>
                  <a:lnTo>
                    <a:pt x="18" y="297"/>
                  </a:lnTo>
                  <a:lnTo>
                    <a:pt x="31" y="299"/>
                  </a:lnTo>
                  <a:lnTo>
                    <a:pt x="43" y="299"/>
                  </a:lnTo>
                  <a:lnTo>
                    <a:pt x="57" y="299"/>
                  </a:lnTo>
                  <a:lnTo>
                    <a:pt x="70" y="297"/>
                  </a:lnTo>
                  <a:lnTo>
                    <a:pt x="84" y="294"/>
                  </a:lnTo>
                  <a:lnTo>
                    <a:pt x="96" y="289"/>
                  </a:lnTo>
                  <a:lnTo>
                    <a:pt x="109" y="284"/>
                  </a:lnTo>
                  <a:lnTo>
                    <a:pt x="121" y="277"/>
                  </a:lnTo>
                  <a:lnTo>
                    <a:pt x="121" y="277"/>
                  </a:lnTo>
                  <a:close/>
                </a:path>
              </a:pathLst>
            </a:custGeom>
            <a:solidFill>
              <a:srgbClr val="0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131"/>
            <p:cNvSpPr>
              <a:spLocks/>
            </p:cNvSpPr>
            <p:nvPr/>
          </p:nvSpPr>
          <p:spPr bwMode="auto">
            <a:xfrm flipH="1">
              <a:off x="9426438" y="2148051"/>
              <a:ext cx="162297" cy="62402"/>
            </a:xfrm>
            <a:custGeom>
              <a:avLst/>
              <a:gdLst>
                <a:gd name="T0" fmla="*/ 103 w 156"/>
                <a:gd name="T1" fmla="*/ 0 h 66"/>
                <a:gd name="T2" fmla="*/ 103 w 156"/>
                <a:gd name="T3" fmla="*/ 0 h 66"/>
                <a:gd name="T4" fmla="*/ 91 w 156"/>
                <a:gd name="T5" fmla="*/ 7 h 66"/>
                <a:gd name="T6" fmla="*/ 78 w 156"/>
                <a:gd name="T7" fmla="*/ 12 h 66"/>
                <a:gd name="T8" fmla="*/ 66 w 156"/>
                <a:gd name="T9" fmla="*/ 17 h 66"/>
                <a:gd name="T10" fmla="*/ 52 w 156"/>
                <a:gd name="T11" fmla="*/ 20 h 66"/>
                <a:gd name="T12" fmla="*/ 39 w 156"/>
                <a:gd name="T13" fmla="*/ 22 h 66"/>
                <a:gd name="T14" fmla="*/ 25 w 156"/>
                <a:gd name="T15" fmla="*/ 22 h 66"/>
                <a:gd name="T16" fmla="*/ 13 w 156"/>
                <a:gd name="T17" fmla="*/ 22 h 66"/>
                <a:gd name="T18" fmla="*/ 0 w 156"/>
                <a:gd name="T19" fmla="*/ 20 h 66"/>
                <a:gd name="T20" fmla="*/ 0 w 156"/>
                <a:gd name="T21" fmla="*/ 20 h 66"/>
                <a:gd name="T22" fmla="*/ 4 w 156"/>
                <a:gd name="T23" fmla="*/ 30 h 66"/>
                <a:gd name="T24" fmla="*/ 9 w 156"/>
                <a:gd name="T25" fmla="*/ 37 h 66"/>
                <a:gd name="T26" fmla="*/ 14 w 156"/>
                <a:gd name="T27" fmla="*/ 45 h 66"/>
                <a:gd name="T28" fmla="*/ 20 w 156"/>
                <a:gd name="T29" fmla="*/ 51 h 66"/>
                <a:gd name="T30" fmla="*/ 20 w 156"/>
                <a:gd name="T31" fmla="*/ 51 h 66"/>
                <a:gd name="T32" fmla="*/ 25 w 156"/>
                <a:gd name="T33" fmla="*/ 57 h 66"/>
                <a:gd name="T34" fmla="*/ 33 w 156"/>
                <a:gd name="T35" fmla="*/ 60 h 66"/>
                <a:gd name="T36" fmla="*/ 41 w 156"/>
                <a:gd name="T37" fmla="*/ 63 h 66"/>
                <a:gd name="T38" fmla="*/ 51 w 156"/>
                <a:gd name="T39" fmla="*/ 64 h 66"/>
                <a:gd name="T40" fmla="*/ 61 w 156"/>
                <a:gd name="T41" fmla="*/ 65 h 66"/>
                <a:gd name="T42" fmla="*/ 71 w 156"/>
                <a:gd name="T43" fmla="*/ 66 h 66"/>
                <a:gd name="T44" fmla="*/ 82 w 156"/>
                <a:gd name="T45" fmla="*/ 65 h 66"/>
                <a:gd name="T46" fmla="*/ 93 w 156"/>
                <a:gd name="T47" fmla="*/ 64 h 66"/>
                <a:gd name="T48" fmla="*/ 103 w 156"/>
                <a:gd name="T49" fmla="*/ 61 h 66"/>
                <a:gd name="T50" fmla="*/ 113 w 156"/>
                <a:gd name="T51" fmla="*/ 59 h 66"/>
                <a:gd name="T52" fmla="*/ 123 w 156"/>
                <a:gd name="T53" fmla="*/ 55 h 66"/>
                <a:gd name="T54" fmla="*/ 132 w 156"/>
                <a:gd name="T55" fmla="*/ 50 h 66"/>
                <a:gd name="T56" fmla="*/ 140 w 156"/>
                <a:gd name="T57" fmla="*/ 45 h 66"/>
                <a:gd name="T58" fmla="*/ 147 w 156"/>
                <a:gd name="T59" fmla="*/ 39 h 66"/>
                <a:gd name="T60" fmla="*/ 152 w 156"/>
                <a:gd name="T61" fmla="*/ 33 h 66"/>
                <a:gd name="T62" fmla="*/ 156 w 156"/>
                <a:gd name="T63" fmla="*/ 25 h 66"/>
                <a:gd name="T64" fmla="*/ 156 w 156"/>
                <a:gd name="T65" fmla="*/ 25 h 66"/>
                <a:gd name="T66" fmla="*/ 156 w 156"/>
                <a:gd name="T67" fmla="*/ 23 h 66"/>
                <a:gd name="T68" fmla="*/ 156 w 156"/>
                <a:gd name="T69" fmla="*/ 21 h 66"/>
                <a:gd name="T70" fmla="*/ 153 w 156"/>
                <a:gd name="T71" fmla="*/ 19 h 66"/>
                <a:gd name="T72" fmla="*/ 151 w 156"/>
                <a:gd name="T73" fmla="*/ 17 h 66"/>
                <a:gd name="T74" fmla="*/ 143 w 156"/>
                <a:gd name="T75" fmla="*/ 12 h 66"/>
                <a:gd name="T76" fmla="*/ 135 w 156"/>
                <a:gd name="T77" fmla="*/ 9 h 66"/>
                <a:gd name="T78" fmla="*/ 116 w 156"/>
                <a:gd name="T79" fmla="*/ 3 h 66"/>
                <a:gd name="T80" fmla="*/ 103 w 156"/>
                <a:gd name="T81" fmla="*/ 0 h 66"/>
                <a:gd name="T82" fmla="*/ 103 w 156"/>
                <a:gd name="T8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66">
                  <a:moveTo>
                    <a:pt x="103" y="0"/>
                  </a:moveTo>
                  <a:lnTo>
                    <a:pt x="103" y="0"/>
                  </a:lnTo>
                  <a:lnTo>
                    <a:pt x="91" y="7"/>
                  </a:lnTo>
                  <a:lnTo>
                    <a:pt x="78" y="12"/>
                  </a:lnTo>
                  <a:lnTo>
                    <a:pt x="66" y="17"/>
                  </a:lnTo>
                  <a:lnTo>
                    <a:pt x="52" y="20"/>
                  </a:lnTo>
                  <a:lnTo>
                    <a:pt x="39" y="22"/>
                  </a:lnTo>
                  <a:lnTo>
                    <a:pt x="25" y="22"/>
                  </a:lnTo>
                  <a:lnTo>
                    <a:pt x="13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30"/>
                  </a:lnTo>
                  <a:lnTo>
                    <a:pt x="9" y="37"/>
                  </a:lnTo>
                  <a:lnTo>
                    <a:pt x="14" y="45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5" y="57"/>
                  </a:lnTo>
                  <a:lnTo>
                    <a:pt x="33" y="60"/>
                  </a:lnTo>
                  <a:lnTo>
                    <a:pt x="41" y="63"/>
                  </a:lnTo>
                  <a:lnTo>
                    <a:pt x="51" y="64"/>
                  </a:lnTo>
                  <a:lnTo>
                    <a:pt x="61" y="65"/>
                  </a:lnTo>
                  <a:lnTo>
                    <a:pt x="71" y="66"/>
                  </a:lnTo>
                  <a:lnTo>
                    <a:pt x="82" y="65"/>
                  </a:lnTo>
                  <a:lnTo>
                    <a:pt x="93" y="64"/>
                  </a:lnTo>
                  <a:lnTo>
                    <a:pt x="103" y="61"/>
                  </a:lnTo>
                  <a:lnTo>
                    <a:pt x="113" y="59"/>
                  </a:lnTo>
                  <a:lnTo>
                    <a:pt x="123" y="55"/>
                  </a:lnTo>
                  <a:lnTo>
                    <a:pt x="132" y="50"/>
                  </a:lnTo>
                  <a:lnTo>
                    <a:pt x="140" y="45"/>
                  </a:lnTo>
                  <a:lnTo>
                    <a:pt x="147" y="39"/>
                  </a:lnTo>
                  <a:lnTo>
                    <a:pt x="152" y="33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56" y="23"/>
                  </a:lnTo>
                  <a:lnTo>
                    <a:pt x="156" y="21"/>
                  </a:lnTo>
                  <a:lnTo>
                    <a:pt x="153" y="19"/>
                  </a:lnTo>
                  <a:lnTo>
                    <a:pt x="151" y="17"/>
                  </a:lnTo>
                  <a:lnTo>
                    <a:pt x="143" y="12"/>
                  </a:lnTo>
                  <a:lnTo>
                    <a:pt x="135" y="9"/>
                  </a:lnTo>
                  <a:lnTo>
                    <a:pt x="116" y="3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132"/>
            <p:cNvSpPr>
              <a:spLocks/>
            </p:cNvSpPr>
            <p:nvPr/>
          </p:nvSpPr>
          <p:spPr bwMode="auto">
            <a:xfrm flipH="1">
              <a:off x="9345289" y="1954606"/>
              <a:ext cx="118602" cy="268327"/>
            </a:xfrm>
            <a:custGeom>
              <a:avLst/>
              <a:gdLst>
                <a:gd name="T0" fmla="*/ 75 w 115"/>
                <a:gd name="T1" fmla="*/ 295 h 306"/>
                <a:gd name="T2" fmla="*/ 75 w 115"/>
                <a:gd name="T3" fmla="*/ 295 h 306"/>
                <a:gd name="T4" fmla="*/ 75 w 115"/>
                <a:gd name="T5" fmla="*/ 295 h 306"/>
                <a:gd name="T6" fmla="*/ 75 w 115"/>
                <a:gd name="T7" fmla="*/ 295 h 306"/>
                <a:gd name="T8" fmla="*/ 75 w 115"/>
                <a:gd name="T9" fmla="*/ 295 h 306"/>
                <a:gd name="T10" fmla="*/ 86 w 115"/>
                <a:gd name="T11" fmla="*/ 264 h 306"/>
                <a:gd name="T12" fmla="*/ 94 w 115"/>
                <a:gd name="T13" fmla="*/ 235 h 306"/>
                <a:gd name="T14" fmla="*/ 101 w 115"/>
                <a:gd name="T15" fmla="*/ 205 h 306"/>
                <a:gd name="T16" fmla="*/ 106 w 115"/>
                <a:gd name="T17" fmla="*/ 178 h 306"/>
                <a:gd name="T18" fmla="*/ 110 w 115"/>
                <a:gd name="T19" fmla="*/ 152 h 306"/>
                <a:gd name="T20" fmla="*/ 113 w 115"/>
                <a:gd name="T21" fmla="*/ 129 h 306"/>
                <a:gd name="T22" fmla="*/ 115 w 115"/>
                <a:gd name="T23" fmla="*/ 107 h 306"/>
                <a:gd name="T24" fmla="*/ 115 w 115"/>
                <a:gd name="T25" fmla="*/ 87 h 306"/>
                <a:gd name="T26" fmla="*/ 114 w 115"/>
                <a:gd name="T27" fmla="*/ 52 h 306"/>
                <a:gd name="T28" fmla="*/ 112 w 115"/>
                <a:gd name="T29" fmla="*/ 26 h 306"/>
                <a:gd name="T30" fmla="*/ 109 w 115"/>
                <a:gd name="T31" fmla="*/ 10 h 306"/>
                <a:gd name="T32" fmla="*/ 108 w 115"/>
                <a:gd name="T33" fmla="*/ 5 h 306"/>
                <a:gd name="T34" fmla="*/ 108 w 115"/>
                <a:gd name="T35" fmla="*/ 5 h 306"/>
                <a:gd name="T36" fmla="*/ 100 w 115"/>
                <a:gd name="T37" fmla="*/ 1 h 306"/>
                <a:gd name="T38" fmla="*/ 91 w 115"/>
                <a:gd name="T39" fmla="*/ 0 h 306"/>
                <a:gd name="T40" fmla="*/ 83 w 115"/>
                <a:gd name="T41" fmla="*/ 0 h 306"/>
                <a:gd name="T42" fmla="*/ 76 w 115"/>
                <a:gd name="T43" fmla="*/ 1 h 306"/>
                <a:gd name="T44" fmla="*/ 69 w 115"/>
                <a:gd name="T45" fmla="*/ 3 h 306"/>
                <a:gd name="T46" fmla="*/ 62 w 115"/>
                <a:gd name="T47" fmla="*/ 8 h 306"/>
                <a:gd name="T48" fmla="*/ 55 w 115"/>
                <a:gd name="T49" fmla="*/ 12 h 306"/>
                <a:gd name="T50" fmla="*/ 49 w 115"/>
                <a:gd name="T51" fmla="*/ 19 h 306"/>
                <a:gd name="T52" fmla="*/ 43 w 115"/>
                <a:gd name="T53" fmla="*/ 25 h 306"/>
                <a:gd name="T54" fmla="*/ 38 w 115"/>
                <a:gd name="T55" fmla="*/ 34 h 306"/>
                <a:gd name="T56" fmla="*/ 32 w 115"/>
                <a:gd name="T57" fmla="*/ 42 h 306"/>
                <a:gd name="T58" fmla="*/ 27 w 115"/>
                <a:gd name="T59" fmla="*/ 52 h 306"/>
                <a:gd name="T60" fmla="*/ 18 w 115"/>
                <a:gd name="T61" fmla="*/ 74 h 306"/>
                <a:gd name="T62" fmla="*/ 12 w 115"/>
                <a:gd name="T63" fmla="*/ 96 h 306"/>
                <a:gd name="T64" fmla="*/ 6 w 115"/>
                <a:gd name="T65" fmla="*/ 122 h 306"/>
                <a:gd name="T66" fmla="*/ 3 w 115"/>
                <a:gd name="T67" fmla="*/ 148 h 306"/>
                <a:gd name="T68" fmla="*/ 0 w 115"/>
                <a:gd name="T69" fmla="*/ 175 h 306"/>
                <a:gd name="T70" fmla="*/ 0 w 115"/>
                <a:gd name="T71" fmla="*/ 202 h 306"/>
                <a:gd name="T72" fmla="*/ 2 w 115"/>
                <a:gd name="T73" fmla="*/ 228 h 306"/>
                <a:gd name="T74" fmla="*/ 5 w 115"/>
                <a:gd name="T75" fmla="*/ 253 h 306"/>
                <a:gd name="T76" fmla="*/ 9 w 115"/>
                <a:gd name="T77" fmla="*/ 276 h 306"/>
                <a:gd name="T78" fmla="*/ 13 w 115"/>
                <a:gd name="T79" fmla="*/ 286 h 306"/>
                <a:gd name="T80" fmla="*/ 17 w 115"/>
                <a:gd name="T81" fmla="*/ 296 h 306"/>
                <a:gd name="T82" fmla="*/ 17 w 115"/>
                <a:gd name="T83" fmla="*/ 296 h 306"/>
                <a:gd name="T84" fmla="*/ 29 w 115"/>
                <a:gd name="T85" fmla="*/ 299 h 306"/>
                <a:gd name="T86" fmla="*/ 36 w 115"/>
                <a:gd name="T87" fmla="*/ 302 h 306"/>
                <a:gd name="T88" fmla="*/ 48 w 115"/>
                <a:gd name="T89" fmla="*/ 306 h 306"/>
                <a:gd name="T90" fmla="*/ 52 w 115"/>
                <a:gd name="T91" fmla="*/ 306 h 306"/>
                <a:gd name="T92" fmla="*/ 58 w 115"/>
                <a:gd name="T93" fmla="*/ 305 h 306"/>
                <a:gd name="T94" fmla="*/ 64 w 115"/>
                <a:gd name="T95" fmla="*/ 302 h 306"/>
                <a:gd name="T96" fmla="*/ 75 w 115"/>
                <a:gd name="T97" fmla="*/ 295 h 306"/>
                <a:gd name="T98" fmla="*/ 75 w 115"/>
                <a:gd name="T99" fmla="*/ 2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" h="306">
                  <a:moveTo>
                    <a:pt x="75" y="295"/>
                  </a:moveTo>
                  <a:lnTo>
                    <a:pt x="75" y="295"/>
                  </a:lnTo>
                  <a:lnTo>
                    <a:pt x="75" y="295"/>
                  </a:lnTo>
                  <a:lnTo>
                    <a:pt x="75" y="295"/>
                  </a:lnTo>
                  <a:lnTo>
                    <a:pt x="75" y="295"/>
                  </a:lnTo>
                  <a:lnTo>
                    <a:pt x="86" y="264"/>
                  </a:lnTo>
                  <a:lnTo>
                    <a:pt x="94" y="235"/>
                  </a:lnTo>
                  <a:lnTo>
                    <a:pt x="101" y="205"/>
                  </a:lnTo>
                  <a:lnTo>
                    <a:pt x="106" y="178"/>
                  </a:lnTo>
                  <a:lnTo>
                    <a:pt x="110" y="152"/>
                  </a:lnTo>
                  <a:lnTo>
                    <a:pt x="113" y="129"/>
                  </a:lnTo>
                  <a:lnTo>
                    <a:pt x="115" y="107"/>
                  </a:lnTo>
                  <a:lnTo>
                    <a:pt x="115" y="87"/>
                  </a:lnTo>
                  <a:lnTo>
                    <a:pt x="114" y="52"/>
                  </a:lnTo>
                  <a:lnTo>
                    <a:pt x="112" y="26"/>
                  </a:lnTo>
                  <a:lnTo>
                    <a:pt x="109" y="10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100" y="1"/>
                  </a:lnTo>
                  <a:lnTo>
                    <a:pt x="91" y="0"/>
                  </a:lnTo>
                  <a:lnTo>
                    <a:pt x="83" y="0"/>
                  </a:lnTo>
                  <a:lnTo>
                    <a:pt x="76" y="1"/>
                  </a:lnTo>
                  <a:lnTo>
                    <a:pt x="69" y="3"/>
                  </a:lnTo>
                  <a:lnTo>
                    <a:pt x="62" y="8"/>
                  </a:lnTo>
                  <a:lnTo>
                    <a:pt x="55" y="12"/>
                  </a:lnTo>
                  <a:lnTo>
                    <a:pt x="49" y="19"/>
                  </a:lnTo>
                  <a:lnTo>
                    <a:pt x="43" y="25"/>
                  </a:lnTo>
                  <a:lnTo>
                    <a:pt x="38" y="34"/>
                  </a:lnTo>
                  <a:lnTo>
                    <a:pt x="32" y="42"/>
                  </a:lnTo>
                  <a:lnTo>
                    <a:pt x="27" y="52"/>
                  </a:lnTo>
                  <a:lnTo>
                    <a:pt x="18" y="74"/>
                  </a:lnTo>
                  <a:lnTo>
                    <a:pt x="12" y="96"/>
                  </a:lnTo>
                  <a:lnTo>
                    <a:pt x="6" y="122"/>
                  </a:lnTo>
                  <a:lnTo>
                    <a:pt x="3" y="148"/>
                  </a:lnTo>
                  <a:lnTo>
                    <a:pt x="0" y="175"/>
                  </a:lnTo>
                  <a:lnTo>
                    <a:pt x="0" y="202"/>
                  </a:lnTo>
                  <a:lnTo>
                    <a:pt x="2" y="228"/>
                  </a:lnTo>
                  <a:lnTo>
                    <a:pt x="5" y="253"/>
                  </a:lnTo>
                  <a:lnTo>
                    <a:pt x="9" y="276"/>
                  </a:lnTo>
                  <a:lnTo>
                    <a:pt x="13" y="286"/>
                  </a:lnTo>
                  <a:lnTo>
                    <a:pt x="17" y="296"/>
                  </a:lnTo>
                  <a:lnTo>
                    <a:pt x="17" y="296"/>
                  </a:lnTo>
                  <a:lnTo>
                    <a:pt x="29" y="299"/>
                  </a:lnTo>
                  <a:lnTo>
                    <a:pt x="36" y="302"/>
                  </a:lnTo>
                  <a:lnTo>
                    <a:pt x="48" y="306"/>
                  </a:lnTo>
                  <a:lnTo>
                    <a:pt x="52" y="306"/>
                  </a:lnTo>
                  <a:lnTo>
                    <a:pt x="58" y="305"/>
                  </a:lnTo>
                  <a:lnTo>
                    <a:pt x="64" y="302"/>
                  </a:lnTo>
                  <a:lnTo>
                    <a:pt x="75" y="295"/>
                  </a:lnTo>
                  <a:lnTo>
                    <a:pt x="75" y="295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133"/>
            <p:cNvSpPr>
              <a:spLocks/>
            </p:cNvSpPr>
            <p:nvPr/>
          </p:nvSpPr>
          <p:spPr bwMode="auto">
            <a:xfrm flipH="1">
              <a:off x="9295352" y="2216692"/>
              <a:ext cx="149813" cy="56161"/>
            </a:xfrm>
            <a:custGeom>
              <a:avLst/>
              <a:gdLst>
                <a:gd name="T0" fmla="*/ 58 w 147"/>
                <a:gd name="T1" fmla="*/ 0 h 66"/>
                <a:gd name="T2" fmla="*/ 58 w 147"/>
                <a:gd name="T3" fmla="*/ 0 h 66"/>
                <a:gd name="T4" fmla="*/ 47 w 147"/>
                <a:gd name="T5" fmla="*/ 7 h 66"/>
                <a:gd name="T6" fmla="*/ 41 w 147"/>
                <a:gd name="T7" fmla="*/ 10 h 66"/>
                <a:gd name="T8" fmla="*/ 35 w 147"/>
                <a:gd name="T9" fmla="*/ 11 h 66"/>
                <a:gd name="T10" fmla="*/ 31 w 147"/>
                <a:gd name="T11" fmla="*/ 11 h 66"/>
                <a:gd name="T12" fmla="*/ 19 w 147"/>
                <a:gd name="T13" fmla="*/ 7 h 66"/>
                <a:gd name="T14" fmla="*/ 12 w 147"/>
                <a:gd name="T15" fmla="*/ 4 h 66"/>
                <a:gd name="T16" fmla="*/ 0 w 147"/>
                <a:gd name="T17" fmla="*/ 1 h 66"/>
                <a:gd name="T18" fmla="*/ 0 w 147"/>
                <a:gd name="T19" fmla="*/ 1 h 66"/>
                <a:gd name="T20" fmla="*/ 5 w 147"/>
                <a:gd name="T21" fmla="*/ 11 h 66"/>
                <a:gd name="T22" fmla="*/ 9 w 147"/>
                <a:gd name="T23" fmla="*/ 19 h 66"/>
                <a:gd name="T24" fmla="*/ 15 w 147"/>
                <a:gd name="T25" fmla="*/ 27 h 66"/>
                <a:gd name="T26" fmla="*/ 21 w 147"/>
                <a:gd name="T27" fmla="*/ 34 h 66"/>
                <a:gd name="T28" fmla="*/ 21 w 147"/>
                <a:gd name="T29" fmla="*/ 34 h 66"/>
                <a:gd name="T30" fmla="*/ 26 w 147"/>
                <a:gd name="T31" fmla="*/ 38 h 66"/>
                <a:gd name="T32" fmla="*/ 34 w 147"/>
                <a:gd name="T33" fmla="*/ 43 h 66"/>
                <a:gd name="T34" fmla="*/ 42 w 147"/>
                <a:gd name="T35" fmla="*/ 48 h 66"/>
                <a:gd name="T36" fmla="*/ 51 w 147"/>
                <a:gd name="T37" fmla="*/ 52 h 66"/>
                <a:gd name="T38" fmla="*/ 69 w 147"/>
                <a:gd name="T39" fmla="*/ 59 h 66"/>
                <a:gd name="T40" fmla="*/ 79 w 147"/>
                <a:gd name="T41" fmla="*/ 62 h 66"/>
                <a:gd name="T42" fmla="*/ 89 w 147"/>
                <a:gd name="T43" fmla="*/ 64 h 66"/>
                <a:gd name="T44" fmla="*/ 99 w 147"/>
                <a:gd name="T45" fmla="*/ 66 h 66"/>
                <a:gd name="T46" fmla="*/ 108 w 147"/>
                <a:gd name="T47" fmla="*/ 66 h 66"/>
                <a:gd name="T48" fmla="*/ 117 w 147"/>
                <a:gd name="T49" fmla="*/ 65 h 66"/>
                <a:gd name="T50" fmla="*/ 125 w 147"/>
                <a:gd name="T51" fmla="*/ 64 h 66"/>
                <a:gd name="T52" fmla="*/ 133 w 147"/>
                <a:gd name="T53" fmla="*/ 61 h 66"/>
                <a:gd name="T54" fmla="*/ 139 w 147"/>
                <a:gd name="T55" fmla="*/ 57 h 66"/>
                <a:gd name="T56" fmla="*/ 144 w 147"/>
                <a:gd name="T57" fmla="*/ 52 h 66"/>
                <a:gd name="T58" fmla="*/ 147 w 147"/>
                <a:gd name="T59" fmla="*/ 45 h 66"/>
                <a:gd name="T60" fmla="*/ 147 w 147"/>
                <a:gd name="T61" fmla="*/ 45 h 66"/>
                <a:gd name="T62" fmla="*/ 147 w 147"/>
                <a:gd name="T63" fmla="*/ 42 h 66"/>
                <a:gd name="T64" fmla="*/ 146 w 147"/>
                <a:gd name="T65" fmla="*/ 40 h 66"/>
                <a:gd name="T66" fmla="*/ 142 w 147"/>
                <a:gd name="T67" fmla="*/ 37 h 66"/>
                <a:gd name="T68" fmla="*/ 137 w 147"/>
                <a:gd name="T69" fmla="*/ 32 h 66"/>
                <a:gd name="T70" fmla="*/ 124 w 147"/>
                <a:gd name="T71" fmla="*/ 26 h 66"/>
                <a:gd name="T72" fmla="*/ 108 w 147"/>
                <a:gd name="T73" fmla="*/ 18 h 66"/>
                <a:gd name="T74" fmla="*/ 77 w 147"/>
                <a:gd name="T75" fmla="*/ 7 h 66"/>
                <a:gd name="T76" fmla="*/ 58 w 147"/>
                <a:gd name="T77" fmla="*/ 0 h 66"/>
                <a:gd name="T78" fmla="*/ 58 w 147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7" h="66">
                  <a:moveTo>
                    <a:pt x="58" y="0"/>
                  </a:moveTo>
                  <a:lnTo>
                    <a:pt x="58" y="0"/>
                  </a:lnTo>
                  <a:lnTo>
                    <a:pt x="47" y="7"/>
                  </a:lnTo>
                  <a:lnTo>
                    <a:pt x="41" y="10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19" y="7"/>
                  </a:lnTo>
                  <a:lnTo>
                    <a:pt x="12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5" y="11"/>
                  </a:lnTo>
                  <a:lnTo>
                    <a:pt x="9" y="19"/>
                  </a:lnTo>
                  <a:lnTo>
                    <a:pt x="15" y="27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6" y="38"/>
                  </a:lnTo>
                  <a:lnTo>
                    <a:pt x="34" y="43"/>
                  </a:lnTo>
                  <a:lnTo>
                    <a:pt x="42" y="48"/>
                  </a:lnTo>
                  <a:lnTo>
                    <a:pt x="51" y="52"/>
                  </a:lnTo>
                  <a:lnTo>
                    <a:pt x="69" y="59"/>
                  </a:lnTo>
                  <a:lnTo>
                    <a:pt x="79" y="62"/>
                  </a:lnTo>
                  <a:lnTo>
                    <a:pt x="89" y="64"/>
                  </a:lnTo>
                  <a:lnTo>
                    <a:pt x="99" y="66"/>
                  </a:lnTo>
                  <a:lnTo>
                    <a:pt x="108" y="66"/>
                  </a:lnTo>
                  <a:lnTo>
                    <a:pt x="117" y="65"/>
                  </a:lnTo>
                  <a:lnTo>
                    <a:pt x="125" y="64"/>
                  </a:lnTo>
                  <a:lnTo>
                    <a:pt x="133" y="61"/>
                  </a:lnTo>
                  <a:lnTo>
                    <a:pt x="139" y="57"/>
                  </a:lnTo>
                  <a:lnTo>
                    <a:pt x="144" y="52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7" y="42"/>
                  </a:lnTo>
                  <a:lnTo>
                    <a:pt x="146" y="40"/>
                  </a:lnTo>
                  <a:lnTo>
                    <a:pt x="142" y="37"/>
                  </a:lnTo>
                  <a:lnTo>
                    <a:pt x="137" y="32"/>
                  </a:lnTo>
                  <a:lnTo>
                    <a:pt x="124" y="26"/>
                  </a:lnTo>
                  <a:lnTo>
                    <a:pt x="108" y="18"/>
                  </a:lnTo>
                  <a:lnTo>
                    <a:pt x="77" y="7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134"/>
            <p:cNvSpPr>
              <a:spLocks/>
            </p:cNvSpPr>
            <p:nvPr/>
          </p:nvSpPr>
          <p:spPr bwMode="auto">
            <a:xfrm flipH="1">
              <a:off x="9370258" y="1998287"/>
              <a:ext cx="555556" cy="199685"/>
            </a:xfrm>
            <a:custGeom>
              <a:avLst/>
              <a:gdLst>
                <a:gd name="T0" fmla="*/ 307 w 531"/>
                <a:gd name="T1" fmla="*/ 221 h 221"/>
                <a:gd name="T2" fmla="*/ 336 w 531"/>
                <a:gd name="T3" fmla="*/ 214 h 221"/>
                <a:gd name="T4" fmla="*/ 370 w 531"/>
                <a:gd name="T5" fmla="*/ 204 h 221"/>
                <a:gd name="T6" fmla="*/ 405 w 531"/>
                <a:gd name="T7" fmla="*/ 190 h 221"/>
                <a:gd name="T8" fmla="*/ 439 w 531"/>
                <a:gd name="T9" fmla="*/ 174 h 221"/>
                <a:gd name="T10" fmla="*/ 471 w 531"/>
                <a:gd name="T11" fmla="*/ 156 h 221"/>
                <a:gd name="T12" fmla="*/ 498 w 531"/>
                <a:gd name="T13" fmla="*/ 136 h 221"/>
                <a:gd name="T14" fmla="*/ 517 w 531"/>
                <a:gd name="T15" fmla="*/ 117 h 221"/>
                <a:gd name="T16" fmla="*/ 526 w 531"/>
                <a:gd name="T17" fmla="*/ 98 h 221"/>
                <a:gd name="T18" fmla="*/ 531 w 531"/>
                <a:gd name="T19" fmla="*/ 71 h 221"/>
                <a:gd name="T20" fmla="*/ 531 w 531"/>
                <a:gd name="T21" fmla="*/ 54 h 221"/>
                <a:gd name="T22" fmla="*/ 525 w 531"/>
                <a:gd name="T23" fmla="*/ 39 h 221"/>
                <a:gd name="T24" fmla="*/ 509 w 531"/>
                <a:gd name="T25" fmla="*/ 20 h 221"/>
                <a:gd name="T26" fmla="*/ 506 w 531"/>
                <a:gd name="T27" fmla="*/ 17 h 221"/>
                <a:gd name="T28" fmla="*/ 483 w 531"/>
                <a:gd name="T29" fmla="*/ 13 h 221"/>
                <a:gd name="T30" fmla="*/ 426 w 531"/>
                <a:gd name="T31" fmla="*/ 8 h 221"/>
                <a:gd name="T32" fmla="*/ 260 w 531"/>
                <a:gd name="T33" fmla="*/ 2 h 221"/>
                <a:gd name="T34" fmla="*/ 96 w 531"/>
                <a:gd name="T35" fmla="*/ 0 h 221"/>
                <a:gd name="T36" fmla="*/ 27 w 531"/>
                <a:gd name="T37" fmla="*/ 2 h 221"/>
                <a:gd name="T38" fmla="*/ 20 w 531"/>
                <a:gd name="T39" fmla="*/ 5 h 221"/>
                <a:gd name="T40" fmla="*/ 11 w 531"/>
                <a:gd name="T41" fmla="*/ 17 h 221"/>
                <a:gd name="T42" fmla="*/ 2 w 531"/>
                <a:gd name="T43" fmla="*/ 35 h 221"/>
                <a:gd name="T44" fmla="*/ 0 w 531"/>
                <a:gd name="T45" fmla="*/ 46 h 221"/>
                <a:gd name="T46" fmla="*/ 0 w 531"/>
                <a:gd name="T47" fmla="*/ 59 h 221"/>
                <a:gd name="T48" fmla="*/ 4 w 531"/>
                <a:gd name="T49" fmla="*/ 75 h 221"/>
                <a:gd name="T50" fmla="*/ 12 w 531"/>
                <a:gd name="T51" fmla="*/ 93 h 221"/>
                <a:gd name="T52" fmla="*/ 16 w 531"/>
                <a:gd name="T53" fmla="*/ 101 h 221"/>
                <a:gd name="T54" fmla="*/ 34 w 531"/>
                <a:gd name="T55" fmla="*/ 122 h 221"/>
                <a:gd name="T56" fmla="*/ 67 w 531"/>
                <a:gd name="T57" fmla="*/ 148 h 221"/>
                <a:gd name="T58" fmla="*/ 106 w 531"/>
                <a:gd name="T59" fmla="*/ 171 h 221"/>
                <a:gd name="T60" fmla="*/ 150 w 531"/>
                <a:gd name="T61" fmla="*/ 190 h 221"/>
                <a:gd name="T62" fmla="*/ 194 w 531"/>
                <a:gd name="T63" fmla="*/ 205 h 221"/>
                <a:gd name="T64" fmla="*/ 236 w 531"/>
                <a:gd name="T65" fmla="*/ 215 h 221"/>
                <a:gd name="T66" fmla="*/ 276 w 531"/>
                <a:gd name="T67" fmla="*/ 221 h 221"/>
                <a:gd name="T68" fmla="*/ 307 w 531"/>
                <a:gd name="T6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1" h="221">
                  <a:moveTo>
                    <a:pt x="307" y="221"/>
                  </a:moveTo>
                  <a:lnTo>
                    <a:pt x="307" y="221"/>
                  </a:lnTo>
                  <a:lnTo>
                    <a:pt x="320" y="218"/>
                  </a:lnTo>
                  <a:lnTo>
                    <a:pt x="336" y="214"/>
                  </a:lnTo>
                  <a:lnTo>
                    <a:pt x="353" y="210"/>
                  </a:lnTo>
                  <a:lnTo>
                    <a:pt x="370" y="204"/>
                  </a:lnTo>
                  <a:lnTo>
                    <a:pt x="388" y="198"/>
                  </a:lnTo>
                  <a:lnTo>
                    <a:pt x="405" y="190"/>
                  </a:lnTo>
                  <a:lnTo>
                    <a:pt x="423" y="183"/>
                  </a:lnTo>
                  <a:lnTo>
                    <a:pt x="439" y="174"/>
                  </a:lnTo>
                  <a:lnTo>
                    <a:pt x="456" y="165"/>
                  </a:lnTo>
                  <a:lnTo>
                    <a:pt x="471" y="156"/>
                  </a:lnTo>
                  <a:lnTo>
                    <a:pt x="485" y="146"/>
                  </a:lnTo>
                  <a:lnTo>
                    <a:pt x="498" y="136"/>
                  </a:lnTo>
                  <a:lnTo>
                    <a:pt x="508" y="127"/>
                  </a:lnTo>
                  <a:lnTo>
                    <a:pt x="517" y="117"/>
                  </a:lnTo>
                  <a:lnTo>
                    <a:pt x="522" y="107"/>
                  </a:lnTo>
                  <a:lnTo>
                    <a:pt x="526" y="98"/>
                  </a:lnTo>
                  <a:lnTo>
                    <a:pt x="526" y="98"/>
                  </a:lnTo>
                  <a:lnTo>
                    <a:pt x="531" y="71"/>
                  </a:lnTo>
                  <a:lnTo>
                    <a:pt x="531" y="63"/>
                  </a:lnTo>
                  <a:lnTo>
                    <a:pt x="531" y="54"/>
                  </a:lnTo>
                  <a:lnTo>
                    <a:pt x="529" y="48"/>
                  </a:lnTo>
                  <a:lnTo>
                    <a:pt x="525" y="39"/>
                  </a:lnTo>
                  <a:lnTo>
                    <a:pt x="518" y="30"/>
                  </a:lnTo>
                  <a:lnTo>
                    <a:pt x="509" y="20"/>
                  </a:lnTo>
                  <a:lnTo>
                    <a:pt x="509" y="20"/>
                  </a:lnTo>
                  <a:lnTo>
                    <a:pt x="506" y="17"/>
                  </a:lnTo>
                  <a:lnTo>
                    <a:pt x="500" y="16"/>
                  </a:lnTo>
                  <a:lnTo>
                    <a:pt x="483" y="13"/>
                  </a:lnTo>
                  <a:lnTo>
                    <a:pt x="458" y="11"/>
                  </a:lnTo>
                  <a:lnTo>
                    <a:pt x="426" y="8"/>
                  </a:lnTo>
                  <a:lnTo>
                    <a:pt x="348" y="5"/>
                  </a:lnTo>
                  <a:lnTo>
                    <a:pt x="260" y="2"/>
                  </a:lnTo>
                  <a:lnTo>
                    <a:pt x="172" y="0"/>
                  </a:lnTo>
                  <a:lnTo>
                    <a:pt x="96" y="0"/>
                  </a:lnTo>
                  <a:lnTo>
                    <a:pt x="42" y="1"/>
                  </a:lnTo>
                  <a:lnTo>
                    <a:pt x="27" y="2"/>
                  </a:lnTo>
                  <a:lnTo>
                    <a:pt x="22" y="3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1" y="17"/>
                  </a:lnTo>
                  <a:lnTo>
                    <a:pt x="6" y="25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6"/>
                  </a:lnTo>
                  <a:lnTo>
                    <a:pt x="4" y="75"/>
                  </a:lnTo>
                  <a:lnTo>
                    <a:pt x="7" y="83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6" y="101"/>
                  </a:lnTo>
                  <a:lnTo>
                    <a:pt x="22" y="108"/>
                  </a:lnTo>
                  <a:lnTo>
                    <a:pt x="34" y="122"/>
                  </a:lnTo>
                  <a:lnTo>
                    <a:pt x="50" y="135"/>
                  </a:lnTo>
                  <a:lnTo>
                    <a:pt x="67" y="148"/>
                  </a:lnTo>
                  <a:lnTo>
                    <a:pt x="86" y="160"/>
                  </a:lnTo>
                  <a:lnTo>
                    <a:pt x="106" y="171"/>
                  </a:lnTo>
                  <a:lnTo>
                    <a:pt x="128" y="181"/>
                  </a:lnTo>
                  <a:lnTo>
                    <a:pt x="150" y="190"/>
                  </a:lnTo>
                  <a:lnTo>
                    <a:pt x="171" y="198"/>
                  </a:lnTo>
                  <a:lnTo>
                    <a:pt x="194" y="205"/>
                  </a:lnTo>
                  <a:lnTo>
                    <a:pt x="216" y="211"/>
                  </a:lnTo>
                  <a:lnTo>
                    <a:pt x="236" y="215"/>
                  </a:lnTo>
                  <a:lnTo>
                    <a:pt x="257" y="218"/>
                  </a:lnTo>
                  <a:lnTo>
                    <a:pt x="276" y="221"/>
                  </a:lnTo>
                  <a:lnTo>
                    <a:pt x="292" y="221"/>
                  </a:lnTo>
                  <a:lnTo>
                    <a:pt x="307" y="221"/>
                  </a:lnTo>
                  <a:lnTo>
                    <a:pt x="307" y="221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135"/>
            <p:cNvSpPr>
              <a:spLocks/>
            </p:cNvSpPr>
            <p:nvPr/>
          </p:nvSpPr>
          <p:spPr bwMode="auto">
            <a:xfrm flipH="1">
              <a:off x="9376501" y="1910924"/>
              <a:ext cx="536830" cy="249606"/>
            </a:xfrm>
            <a:custGeom>
              <a:avLst/>
              <a:gdLst>
                <a:gd name="T0" fmla="*/ 297 w 516"/>
                <a:gd name="T1" fmla="*/ 284 h 285"/>
                <a:gd name="T2" fmla="*/ 365 w 516"/>
                <a:gd name="T3" fmla="*/ 256 h 285"/>
                <a:gd name="T4" fmla="*/ 426 w 516"/>
                <a:gd name="T5" fmla="*/ 227 h 285"/>
                <a:gd name="T6" fmla="*/ 464 w 516"/>
                <a:gd name="T7" fmla="*/ 206 h 285"/>
                <a:gd name="T8" fmla="*/ 496 w 516"/>
                <a:gd name="T9" fmla="*/ 184 h 285"/>
                <a:gd name="T10" fmla="*/ 510 w 516"/>
                <a:gd name="T11" fmla="*/ 167 h 285"/>
                <a:gd name="T12" fmla="*/ 515 w 516"/>
                <a:gd name="T13" fmla="*/ 156 h 285"/>
                <a:gd name="T14" fmla="*/ 516 w 516"/>
                <a:gd name="T15" fmla="*/ 151 h 285"/>
                <a:gd name="T16" fmla="*/ 512 w 516"/>
                <a:gd name="T17" fmla="*/ 140 h 285"/>
                <a:gd name="T18" fmla="*/ 505 w 516"/>
                <a:gd name="T19" fmla="*/ 128 h 285"/>
                <a:gd name="T20" fmla="*/ 491 w 516"/>
                <a:gd name="T21" fmla="*/ 115 h 285"/>
                <a:gd name="T22" fmla="*/ 454 w 516"/>
                <a:gd name="T23" fmla="*/ 89 h 285"/>
                <a:gd name="T24" fmla="*/ 406 w 516"/>
                <a:gd name="T25" fmla="*/ 63 h 285"/>
                <a:gd name="T26" fmla="*/ 353 w 516"/>
                <a:gd name="T27" fmla="*/ 40 h 285"/>
                <a:gd name="T28" fmla="*/ 300 w 516"/>
                <a:gd name="T29" fmla="*/ 20 h 285"/>
                <a:gd name="T30" fmla="*/ 253 w 516"/>
                <a:gd name="T31" fmla="*/ 6 h 285"/>
                <a:gd name="T32" fmla="*/ 217 w 516"/>
                <a:gd name="T33" fmla="*/ 0 h 285"/>
                <a:gd name="T34" fmla="*/ 205 w 516"/>
                <a:gd name="T35" fmla="*/ 0 h 285"/>
                <a:gd name="T36" fmla="*/ 180 w 516"/>
                <a:gd name="T37" fmla="*/ 5 h 285"/>
                <a:gd name="T38" fmla="*/ 148 w 516"/>
                <a:gd name="T39" fmla="*/ 17 h 285"/>
                <a:gd name="T40" fmla="*/ 111 w 516"/>
                <a:gd name="T41" fmla="*/ 34 h 285"/>
                <a:gd name="T42" fmla="*/ 74 w 516"/>
                <a:gd name="T43" fmla="*/ 55 h 285"/>
                <a:gd name="T44" fmla="*/ 40 w 516"/>
                <a:gd name="T45" fmla="*/ 77 h 285"/>
                <a:gd name="T46" fmla="*/ 14 w 516"/>
                <a:gd name="T47" fmla="*/ 101 h 285"/>
                <a:gd name="T48" fmla="*/ 3 w 516"/>
                <a:gd name="T49" fmla="*/ 118 h 285"/>
                <a:gd name="T50" fmla="*/ 0 w 516"/>
                <a:gd name="T51" fmla="*/ 129 h 285"/>
                <a:gd name="T52" fmla="*/ 0 w 516"/>
                <a:gd name="T53" fmla="*/ 140 h 285"/>
                <a:gd name="T54" fmla="*/ 2 w 516"/>
                <a:gd name="T55" fmla="*/ 145 h 285"/>
                <a:gd name="T56" fmla="*/ 24 w 516"/>
                <a:gd name="T57" fmla="*/ 176 h 285"/>
                <a:gd name="T58" fmla="*/ 55 w 516"/>
                <a:gd name="T59" fmla="*/ 203 h 285"/>
                <a:gd name="T60" fmla="*/ 93 w 516"/>
                <a:gd name="T61" fmla="*/ 229 h 285"/>
                <a:gd name="T62" fmla="*/ 134 w 516"/>
                <a:gd name="T63" fmla="*/ 250 h 285"/>
                <a:gd name="T64" fmla="*/ 177 w 516"/>
                <a:gd name="T65" fmla="*/ 266 h 285"/>
                <a:gd name="T66" fmla="*/ 221 w 516"/>
                <a:gd name="T67" fmla="*/ 278 h 285"/>
                <a:gd name="T68" fmla="*/ 261 w 516"/>
                <a:gd name="T69" fmla="*/ 285 h 285"/>
                <a:gd name="T70" fmla="*/ 297 w 516"/>
                <a:gd name="T71" fmla="*/ 28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6" h="285">
                  <a:moveTo>
                    <a:pt x="297" y="284"/>
                  </a:moveTo>
                  <a:lnTo>
                    <a:pt x="297" y="284"/>
                  </a:lnTo>
                  <a:lnTo>
                    <a:pt x="331" y="271"/>
                  </a:lnTo>
                  <a:lnTo>
                    <a:pt x="365" y="256"/>
                  </a:lnTo>
                  <a:lnTo>
                    <a:pt x="406" y="238"/>
                  </a:lnTo>
                  <a:lnTo>
                    <a:pt x="426" y="227"/>
                  </a:lnTo>
                  <a:lnTo>
                    <a:pt x="446" y="218"/>
                  </a:lnTo>
                  <a:lnTo>
                    <a:pt x="464" y="206"/>
                  </a:lnTo>
                  <a:lnTo>
                    <a:pt x="481" y="195"/>
                  </a:lnTo>
                  <a:lnTo>
                    <a:pt x="496" y="184"/>
                  </a:lnTo>
                  <a:lnTo>
                    <a:pt x="506" y="172"/>
                  </a:lnTo>
                  <a:lnTo>
                    <a:pt x="510" y="167"/>
                  </a:lnTo>
                  <a:lnTo>
                    <a:pt x="513" y="162"/>
                  </a:lnTo>
                  <a:lnTo>
                    <a:pt x="515" y="156"/>
                  </a:lnTo>
                  <a:lnTo>
                    <a:pt x="516" y="151"/>
                  </a:lnTo>
                  <a:lnTo>
                    <a:pt x="516" y="151"/>
                  </a:lnTo>
                  <a:lnTo>
                    <a:pt x="515" y="145"/>
                  </a:lnTo>
                  <a:lnTo>
                    <a:pt x="512" y="140"/>
                  </a:lnTo>
                  <a:lnTo>
                    <a:pt x="509" y="134"/>
                  </a:lnTo>
                  <a:lnTo>
                    <a:pt x="505" y="128"/>
                  </a:lnTo>
                  <a:lnTo>
                    <a:pt x="499" y="122"/>
                  </a:lnTo>
                  <a:lnTo>
                    <a:pt x="491" y="115"/>
                  </a:lnTo>
                  <a:lnTo>
                    <a:pt x="474" y="102"/>
                  </a:lnTo>
                  <a:lnTo>
                    <a:pt x="454" y="89"/>
                  </a:lnTo>
                  <a:lnTo>
                    <a:pt x="432" y="76"/>
                  </a:lnTo>
                  <a:lnTo>
                    <a:pt x="406" y="63"/>
                  </a:lnTo>
                  <a:lnTo>
                    <a:pt x="380" y="51"/>
                  </a:lnTo>
                  <a:lnTo>
                    <a:pt x="353" y="40"/>
                  </a:lnTo>
                  <a:lnTo>
                    <a:pt x="326" y="29"/>
                  </a:lnTo>
                  <a:lnTo>
                    <a:pt x="300" y="20"/>
                  </a:lnTo>
                  <a:lnTo>
                    <a:pt x="276" y="13"/>
                  </a:lnTo>
                  <a:lnTo>
                    <a:pt x="253" y="6"/>
                  </a:lnTo>
                  <a:lnTo>
                    <a:pt x="233" y="2"/>
                  </a:lnTo>
                  <a:lnTo>
                    <a:pt x="217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94" y="2"/>
                  </a:lnTo>
                  <a:lnTo>
                    <a:pt x="180" y="5"/>
                  </a:lnTo>
                  <a:lnTo>
                    <a:pt x="165" y="10"/>
                  </a:lnTo>
                  <a:lnTo>
                    <a:pt x="148" y="17"/>
                  </a:lnTo>
                  <a:lnTo>
                    <a:pt x="130" y="26"/>
                  </a:lnTo>
                  <a:lnTo>
                    <a:pt x="111" y="34"/>
                  </a:lnTo>
                  <a:lnTo>
                    <a:pt x="92" y="44"/>
                  </a:lnTo>
                  <a:lnTo>
                    <a:pt x="74" y="55"/>
                  </a:lnTo>
                  <a:lnTo>
                    <a:pt x="56" y="66"/>
                  </a:lnTo>
                  <a:lnTo>
                    <a:pt x="40" y="77"/>
                  </a:lnTo>
                  <a:lnTo>
                    <a:pt x="26" y="89"/>
                  </a:lnTo>
                  <a:lnTo>
                    <a:pt x="14" y="101"/>
                  </a:lnTo>
                  <a:lnTo>
                    <a:pt x="5" y="113"/>
                  </a:lnTo>
                  <a:lnTo>
                    <a:pt x="3" y="118"/>
                  </a:lnTo>
                  <a:lnTo>
                    <a:pt x="1" y="124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2" y="145"/>
                  </a:lnTo>
                  <a:lnTo>
                    <a:pt x="2" y="145"/>
                  </a:lnTo>
                  <a:lnTo>
                    <a:pt x="12" y="161"/>
                  </a:lnTo>
                  <a:lnTo>
                    <a:pt x="24" y="176"/>
                  </a:lnTo>
                  <a:lnTo>
                    <a:pt x="39" y="190"/>
                  </a:lnTo>
                  <a:lnTo>
                    <a:pt x="55" y="203"/>
                  </a:lnTo>
                  <a:lnTo>
                    <a:pt x="73" y="216"/>
                  </a:lnTo>
                  <a:lnTo>
                    <a:pt x="93" y="229"/>
                  </a:lnTo>
                  <a:lnTo>
                    <a:pt x="113" y="239"/>
                  </a:lnTo>
                  <a:lnTo>
                    <a:pt x="134" y="250"/>
                  </a:lnTo>
                  <a:lnTo>
                    <a:pt x="156" y="259"/>
                  </a:lnTo>
                  <a:lnTo>
                    <a:pt x="177" y="266"/>
                  </a:lnTo>
                  <a:lnTo>
                    <a:pt x="199" y="274"/>
                  </a:lnTo>
                  <a:lnTo>
                    <a:pt x="221" y="278"/>
                  </a:lnTo>
                  <a:lnTo>
                    <a:pt x="241" y="283"/>
                  </a:lnTo>
                  <a:lnTo>
                    <a:pt x="261" y="285"/>
                  </a:lnTo>
                  <a:lnTo>
                    <a:pt x="280" y="285"/>
                  </a:lnTo>
                  <a:lnTo>
                    <a:pt x="297" y="284"/>
                  </a:lnTo>
                  <a:lnTo>
                    <a:pt x="297" y="284"/>
                  </a:lnTo>
                  <a:close/>
                </a:path>
              </a:pathLst>
            </a:custGeom>
            <a:solidFill>
              <a:srgbClr val="0A4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136"/>
            <p:cNvSpPr>
              <a:spLocks/>
            </p:cNvSpPr>
            <p:nvPr/>
          </p:nvSpPr>
          <p:spPr bwMode="auto">
            <a:xfrm flipH="1">
              <a:off x="9626189" y="1673798"/>
              <a:ext cx="174782" cy="43681"/>
            </a:xfrm>
            <a:custGeom>
              <a:avLst/>
              <a:gdLst>
                <a:gd name="T0" fmla="*/ 168 w 168"/>
                <a:gd name="T1" fmla="*/ 27 h 49"/>
                <a:gd name="T2" fmla="*/ 168 w 168"/>
                <a:gd name="T3" fmla="*/ 27 h 49"/>
                <a:gd name="T4" fmla="*/ 151 w 168"/>
                <a:gd name="T5" fmla="*/ 19 h 49"/>
                <a:gd name="T6" fmla="*/ 132 w 168"/>
                <a:gd name="T7" fmla="*/ 12 h 49"/>
                <a:gd name="T8" fmla="*/ 111 w 168"/>
                <a:gd name="T9" fmla="*/ 6 h 49"/>
                <a:gd name="T10" fmla="*/ 89 w 168"/>
                <a:gd name="T11" fmla="*/ 2 h 49"/>
                <a:gd name="T12" fmla="*/ 67 w 168"/>
                <a:gd name="T13" fmla="*/ 0 h 49"/>
                <a:gd name="T14" fmla="*/ 44 w 168"/>
                <a:gd name="T15" fmla="*/ 1 h 49"/>
                <a:gd name="T16" fmla="*/ 33 w 168"/>
                <a:gd name="T17" fmla="*/ 2 h 49"/>
                <a:gd name="T18" fmla="*/ 22 w 168"/>
                <a:gd name="T19" fmla="*/ 3 h 49"/>
                <a:gd name="T20" fmla="*/ 11 w 168"/>
                <a:gd name="T21" fmla="*/ 5 h 49"/>
                <a:gd name="T22" fmla="*/ 0 w 168"/>
                <a:gd name="T23" fmla="*/ 9 h 49"/>
                <a:gd name="T24" fmla="*/ 0 w 168"/>
                <a:gd name="T25" fmla="*/ 9 h 49"/>
                <a:gd name="T26" fmla="*/ 8 w 168"/>
                <a:gd name="T27" fmla="*/ 17 h 49"/>
                <a:gd name="T28" fmla="*/ 17 w 168"/>
                <a:gd name="T29" fmla="*/ 24 h 49"/>
                <a:gd name="T30" fmla="*/ 26 w 168"/>
                <a:gd name="T31" fmla="*/ 30 h 49"/>
                <a:gd name="T32" fmla="*/ 36 w 168"/>
                <a:gd name="T33" fmla="*/ 36 h 49"/>
                <a:gd name="T34" fmla="*/ 46 w 168"/>
                <a:gd name="T35" fmla="*/ 40 h 49"/>
                <a:gd name="T36" fmla="*/ 56 w 168"/>
                <a:gd name="T37" fmla="*/ 43 h 49"/>
                <a:gd name="T38" fmla="*/ 68 w 168"/>
                <a:gd name="T39" fmla="*/ 46 h 49"/>
                <a:gd name="T40" fmla="*/ 79 w 168"/>
                <a:gd name="T41" fmla="*/ 49 h 49"/>
                <a:gd name="T42" fmla="*/ 90 w 168"/>
                <a:gd name="T43" fmla="*/ 49 h 49"/>
                <a:gd name="T44" fmla="*/ 101 w 168"/>
                <a:gd name="T45" fmla="*/ 49 h 49"/>
                <a:gd name="T46" fmla="*/ 113 w 168"/>
                <a:gd name="T47" fmla="*/ 47 h 49"/>
                <a:gd name="T48" fmla="*/ 124 w 168"/>
                <a:gd name="T49" fmla="*/ 45 h 49"/>
                <a:gd name="T50" fmla="*/ 135 w 168"/>
                <a:gd name="T51" fmla="*/ 43 h 49"/>
                <a:gd name="T52" fmla="*/ 146 w 168"/>
                <a:gd name="T53" fmla="*/ 39 h 49"/>
                <a:gd name="T54" fmla="*/ 157 w 168"/>
                <a:gd name="T55" fmla="*/ 33 h 49"/>
                <a:gd name="T56" fmla="*/ 168 w 168"/>
                <a:gd name="T57" fmla="*/ 27 h 49"/>
                <a:gd name="T58" fmla="*/ 168 w 168"/>
                <a:gd name="T5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8" h="49">
                  <a:moveTo>
                    <a:pt x="168" y="27"/>
                  </a:moveTo>
                  <a:lnTo>
                    <a:pt x="168" y="27"/>
                  </a:lnTo>
                  <a:lnTo>
                    <a:pt x="151" y="19"/>
                  </a:lnTo>
                  <a:lnTo>
                    <a:pt x="132" y="12"/>
                  </a:lnTo>
                  <a:lnTo>
                    <a:pt x="111" y="6"/>
                  </a:lnTo>
                  <a:lnTo>
                    <a:pt x="89" y="2"/>
                  </a:lnTo>
                  <a:lnTo>
                    <a:pt x="67" y="0"/>
                  </a:lnTo>
                  <a:lnTo>
                    <a:pt x="44" y="1"/>
                  </a:lnTo>
                  <a:lnTo>
                    <a:pt x="33" y="2"/>
                  </a:lnTo>
                  <a:lnTo>
                    <a:pt x="22" y="3"/>
                  </a:lnTo>
                  <a:lnTo>
                    <a:pt x="11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8" y="17"/>
                  </a:lnTo>
                  <a:lnTo>
                    <a:pt x="17" y="24"/>
                  </a:lnTo>
                  <a:lnTo>
                    <a:pt x="26" y="30"/>
                  </a:lnTo>
                  <a:lnTo>
                    <a:pt x="36" y="36"/>
                  </a:lnTo>
                  <a:lnTo>
                    <a:pt x="46" y="40"/>
                  </a:lnTo>
                  <a:lnTo>
                    <a:pt x="56" y="43"/>
                  </a:lnTo>
                  <a:lnTo>
                    <a:pt x="68" y="46"/>
                  </a:lnTo>
                  <a:lnTo>
                    <a:pt x="79" y="49"/>
                  </a:lnTo>
                  <a:lnTo>
                    <a:pt x="90" y="49"/>
                  </a:lnTo>
                  <a:lnTo>
                    <a:pt x="101" y="49"/>
                  </a:lnTo>
                  <a:lnTo>
                    <a:pt x="113" y="47"/>
                  </a:lnTo>
                  <a:lnTo>
                    <a:pt x="124" y="45"/>
                  </a:lnTo>
                  <a:lnTo>
                    <a:pt x="135" y="43"/>
                  </a:lnTo>
                  <a:lnTo>
                    <a:pt x="146" y="39"/>
                  </a:lnTo>
                  <a:lnTo>
                    <a:pt x="157" y="33"/>
                  </a:lnTo>
                  <a:lnTo>
                    <a:pt x="168" y="27"/>
                  </a:lnTo>
                  <a:lnTo>
                    <a:pt x="168" y="27"/>
                  </a:lnTo>
                  <a:close/>
                </a:path>
              </a:pathLst>
            </a:custGeom>
            <a:solidFill>
              <a:srgbClr val="FCC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137"/>
            <p:cNvSpPr>
              <a:spLocks/>
            </p:cNvSpPr>
            <p:nvPr/>
          </p:nvSpPr>
          <p:spPr bwMode="auto">
            <a:xfrm flipH="1">
              <a:off x="9532556" y="1680038"/>
              <a:ext cx="349563" cy="368169"/>
            </a:xfrm>
            <a:custGeom>
              <a:avLst/>
              <a:gdLst>
                <a:gd name="T0" fmla="*/ 330 w 337"/>
                <a:gd name="T1" fmla="*/ 306 h 415"/>
                <a:gd name="T2" fmla="*/ 330 w 337"/>
                <a:gd name="T3" fmla="*/ 273 h 415"/>
                <a:gd name="T4" fmla="*/ 328 w 337"/>
                <a:gd name="T5" fmla="*/ 215 h 415"/>
                <a:gd name="T6" fmla="*/ 322 w 337"/>
                <a:gd name="T7" fmla="*/ 169 h 415"/>
                <a:gd name="T8" fmla="*/ 312 w 337"/>
                <a:gd name="T9" fmla="*/ 123 h 415"/>
                <a:gd name="T10" fmla="*/ 298 w 337"/>
                <a:gd name="T11" fmla="*/ 80 h 415"/>
                <a:gd name="T12" fmla="*/ 282 w 337"/>
                <a:gd name="T13" fmla="*/ 53 h 415"/>
                <a:gd name="T14" fmla="*/ 268 w 337"/>
                <a:gd name="T15" fmla="*/ 37 h 415"/>
                <a:gd name="T16" fmla="*/ 262 w 337"/>
                <a:gd name="T17" fmla="*/ 31 h 415"/>
                <a:gd name="T18" fmla="*/ 243 w 337"/>
                <a:gd name="T19" fmla="*/ 18 h 415"/>
                <a:gd name="T20" fmla="*/ 232 w 337"/>
                <a:gd name="T21" fmla="*/ 24 h 415"/>
                <a:gd name="T22" fmla="*/ 210 w 337"/>
                <a:gd name="T23" fmla="*/ 34 h 415"/>
                <a:gd name="T24" fmla="*/ 188 w 337"/>
                <a:gd name="T25" fmla="*/ 38 h 415"/>
                <a:gd name="T26" fmla="*/ 165 w 337"/>
                <a:gd name="T27" fmla="*/ 40 h 415"/>
                <a:gd name="T28" fmla="*/ 143 w 337"/>
                <a:gd name="T29" fmla="*/ 37 h 415"/>
                <a:gd name="T30" fmla="*/ 121 w 337"/>
                <a:gd name="T31" fmla="*/ 31 h 415"/>
                <a:gd name="T32" fmla="*/ 101 w 337"/>
                <a:gd name="T33" fmla="*/ 21 h 415"/>
                <a:gd name="T34" fmla="*/ 83 w 337"/>
                <a:gd name="T35" fmla="*/ 8 h 415"/>
                <a:gd name="T36" fmla="*/ 75 w 337"/>
                <a:gd name="T37" fmla="*/ 0 h 415"/>
                <a:gd name="T38" fmla="*/ 62 w 337"/>
                <a:gd name="T39" fmla="*/ 10 h 415"/>
                <a:gd name="T40" fmla="*/ 38 w 337"/>
                <a:gd name="T41" fmla="*/ 37 h 415"/>
                <a:gd name="T42" fmla="*/ 23 w 337"/>
                <a:gd name="T43" fmla="*/ 67 h 415"/>
                <a:gd name="T44" fmla="*/ 11 w 337"/>
                <a:gd name="T45" fmla="*/ 98 h 415"/>
                <a:gd name="T46" fmla="*/ 2 w 337"/>
                <a:gd name="T47" fmla="*/ 139 h 415"/>
                <a:gd name="T48" fmla="*/ 0 w 337"/>
                <a:gd name="T49" fmla="*/ 170 h 415"/>
                <a:gd name="T50" fmla="*/ 1 w 337"/>
                <a:gd name="T51" fmla="*/ 169 h 415"/>
                <a:gd name="T52" fmla="*/ 2 w 337"/>
                <a:gd name="T53" fmla="*/ 143 h 415"/>
                <a:gd name="T54" fmla="*/ 2 w 337"/>
                <a:gd name="T55" fmla="*/ 173 h 415"/>
                <a:gd name="T56" fmla="*/ 5 w 337"/>
                <a:gd name="T57" fmla="*/ 264 h 415"/>
                <a:gd name="T58" fmla="*/ 10 w 337"/>
                <a:gd name="T59" fmla="*/ 315 h 415"/>
                <a:gd name="T60" fmla="*/ 18 w 337"/>
                <a:gd name="T61" fmla="*/ 360 h 415"/>
                <a:gd name="T62" fmla="*/ 27 w 337"/>
                <a:gd name="T63" fmla="*/ 386 h 415"/>
                <a:gd name="T64" fmla="*/ 31 w 337"/>
                <a:gd name="T65" fmla="*/ 393 h 415"/>
                <a:gd name="T66" fmla="*/ 78 w 337"/>
                <a:gd name="T67" fmla="*/ 406 h 415"/>
                <a:gd name="T68" fmla="*/ 125 w 337"/>
                <a:gd name="T69" fmla="*/ 414 h 415"/>
                <a:gd name="T70" fmla="*/ 171 w 337"/>
                <a:gd name="T71" fmla="*/ 415 h 415"/>
                <a:gd name="T72" fmla="*/ 213 w 337"/>
                <a:gd name="T73" fmla="*/ 411 h 415"/>
                <a:gd name="T74" fmla="*/ 253 w 337"/>
                <a:gd name="T75" fmla="*/ 398 h 415"/>
                <a:gd name="T76" fmla="*/ 271 w 337"/>
                <a:gd name="T77" fmla="*/ 388 h 415"/>
                <a:gd name="T78" fmla="*/ 287 w 337"/>
                <a:gd name="T79" fmla="*/ 376 h 415"/>
                <a:gd name="T80" fmla="*/ 302 w 337"/>
                <a:gd name="T81" fmla="*/ 361 h 415"/>
                <a:gd name="T82" fmla="*/ 315 w 337"/>
                <a:gd name="T83" fmla="*/ 344 h 415"/>
                <a:gd name="T84" fmla="*/ 327 w 337"/>
                <a:gd name="T85" fmla="*/ 325 h 415"/>
                <a:gd name="T86" fmla="*/ 337 w 337"/>
                <a:gd name="T87" fmla="*/ 302 h 415"/>
                <a:gd name="T88" fmla="*/ 330 w 337"/>
                <a:gd name="T89" fmla="*/ 30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7" h="415">
                  <a:moveTo>
                    <a:pt x="330" y="306"/>
                  </a:moveTo>
                  <a:lnTo>
                    <a:pt x="330" y="306"/>
                  </a:lnTo>
                  <a:lnTo>
                    <a:pt x="330" y="298"/>
                  </a:lnTo>
                  <a:lnTo>
                    <a:pt x="330" y="273"/>
                  </a:lnTo>
                  <a:lnTo>
                    <a:pt x="329" y="236"/>
                  </a:lnTo>
                  <a:lnTo>
                    <a:pt x="328" y="215"/>
                  </a:lnTo>
                  <a:lnTo>
                    <a:pt x="326" y="192"/>
                  </a:lnTo>
                  <a:lnTo>
                    <a:pt x="322" y="169"/>
                  </a:lnTo>
                  <a:lnTo>
                    <a:pt x="318" y="145"/>
                  </a:lnTo>
                  <a:lnTo>
                    <a:pt x="312" y="123"/>
                  </a:lnTo>
                  <a:lnTo>
                    <a:pt x="305" y="100"/>
                  </a:lnTo>
                  <a:lnTo>
                    <a:pt x="298" y="80"/>
                  </a:lnTo>
                  <a:lnTo>
                    <a:pt x="287" y="61"/>
                  </a:lnTo>
                  <a:lnTo>
                    <a:pt x="282" y="53"/>
                  </a:lnTo>
                  <a:lnTo>
                    <a:pt x="275" y="44"/>
                  </a:lnTo>
                  <a:lnTo>
                    <a:pt x="268" y="37"/>
                  </a:lnTo>
                  <a:lnTo>
                    <a:pt x="262" y="31"/>
                  </a:lnTo>
                  <a:lnTo>
                    <a:pt x="262" y="31"/>
                  </a:lnTo>
                  <a:lnTo>
                    <a:pt x="253" y="24"/>
                  </a:lnTo>
                  <a:lnTo>
                    <a:pt x="243" y="18"/>
                  </a:lnTo>
                  <a:lnTo>
                    <a:pt x="243" y="18"/>
                  </a:lnTo>
                  <a:lnTo>
                    <a:pt x="232" y="24"/>
                  </a:lnTo>
                  <a:lnTo>
                    <a:pt x="221" y="30"/>
                  </a:lnTo>
                  <a:lnTo>
                    <a:pt x="210" y="34"/>
                  </a:lnTo>
                  <a:lnTo>
                    <a:pt x="199" y="36"/>
                  </a:lnTo>
                  <a:lnTo>
                    <a:pt x="188" y="38"/>
                  </a:lnTo>
                  <a:lnTo>
                    <a:pt x="176" y="40"/>
                  </a:lnTo>
                  <a:lnTo>
                    <a:pt x="165" y="40"/>
                  </a:lnTo>
                  <a:lnTo>
                    <a:pt x="154" y="40"/>
                  </a:lnTo>
                  <a:lnTo>
                    <a:pt x="143" y="37"/>
                  </a:lnTo>
                  <a:lnTo>
                    <a:pt x="131" y="34"/>
                  </a:lnTo>
                  <a:lnTo>
                    <a:pt x="121" y="31"/>
                  </a:lnTo>
                  <a:lnTo>
                    <a:pt x="111" y="27"/>
                  </a:lnTo>
                  <a:lnTo>
                    <a:pt x="101" y="21"/>
                  </a:lnTo>
                  <a:lnTo>
                    <a:pt x="92" y="15"/>
                  </a:lnTo>
                  <a:lnTo>
                    <a:pt x="83" y="8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9" y="5"/>
                  </a:lnTo>
                  <a:lnTo>
                    <a:pt x="62" y="10"/>
                  </a:lnTo>
                  <a:lnTo>
                    <a:pt x="50" y="23"/>
                  </a:lnTo>
                  <a:lnTo>
                    <a:pt x="38" y="37"/>
                  </a:lnTo>
                  <a:lnTo>
                    <a:pt x="29" y="51"/>
                  </a:lnTo>
                  <a:lnTo>
                    <a:pt x="23" y="67"/>
                  </a:lnTo>
                  <a:lnTo>
                    <a:pt x="16" y="83"/>
                  </a:lnTo>
                  <a:lnTo>
                    <a:pt x="11" y="98"/>
                  </a:lnTo>
                  <a:lnTo>
                    <a:pt x="8" y="113"/>
                  </a:lnTo>
                  <a:lnTo>
                    <a:pt x="2" y="139"/>
                  </a:lnTo>
                  <a:lnTo>
                    <a:pt x="1" y="159"/>
                  </a:lnTo>
                  <a:lnTo>
                    <a:pt x="0" y="170"/>
                  </a:lnTo>
                  <a:lnTo>
                    <a:pt x="0" y="171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2" y="143"/>
                  </a:lnTo>
                  <a:lnTo>
                    <a:pt x="2" y="148"/>
                  </a:lnTo>
                  <a:lnTo>
                    <a:pt x="2" y="173"/>
                  </a:lnTo>
                  <a:lnTo>
                    <a:pt x="2" y="215"/>
                  </a:lnTo>
                  <a:lnTo>
                    <a:pt x="5" y="264"/>
                  </a:lnTo>
                  <a:lnTo>
                    <a:pt x="7" y="290"/>
                  </a:lnTo>
                  <a:lnTo>
                    <a:pt x="10" y="315"/>
                  </a:lnTo>
                  <a:lnTo>
                    <a:pt x="14" y="339"/>
                  </a:lnTo>
                  <a:lnTo>
                    <a:pt x="18" y="360"/>
                  </a:lnTo>
                  <a:lnTo>
                    <a:pt x="24" y="379"/>
                  </a:lnTo>
                  <a:lnTo>
                    <a:pt x="27" y="386"/>
                  </a:lnTo>
                  <a:lnTo>
                    <a:pt x="31" y="393"/>
                  </a:lnTo>
                  <a:lnTo>
                    <a:pt x="31" y="393"/>
                  </a:lnTo>
                  <a:lnTo>
                    <a:pt x="54" y="400"/>
                  </a:lnTo>
                  <a:lnTo>
                    <a:pt x="78" y="406"/>
                  </a:lnTo>
                  <a:lnTo>
                    <a:pt x="101" y="411"/>
                  </a:lnTo>
                  <a:lnTo>
                    <a:pt x="125" y="414"/>
                  </a:lnTo>
                  <a:lnTo>
                    <a:pt x="148" y="415"/>
                  </a:lnTo>
                  <a:lnTo>
                    <a:pt x="171" y="415"/>
                  </a:lnTo>
                  <a:lnTo>
                    <a:pt x="192" y="414"/>
                  </a:lnTo>
                  <a:lnTo>
                    <a:pt x="213" y="411"/>
                  </a:lnTo>
                  <a:lnTo>
                    <a:pt x="234" y="406"/>
                  </a:lnTo>
                  <a:lnTo>
                    <a:pt x="253" y="398"/>
                  </a:lnTo>
                  <a:lnTo>
                    <a:pt x="262" y="394"/>
                  </a:lnTo>
                  <a:lnTo>
                    <a:pt x="271" y="388"/>
                  </a:lnTo>
                  <a:lnTo>
                    <a:pt x="280" y="383"/>
                  </a:lnTo>
                  <a:lnTo>
                    <a:pt x="287" y="376"/>
                  </a:lnTo>
                  <a:lnTo>
                    <a:pt x="295" y="369"/>
                  </a:lnTo>
                  <a:lnTo>
                    <a:pt x="302" y="361"/>
                  </a:lnTo>
                  <a:lnTo>
                    <a:pt x="310" y="354"/>
                  </a:lnTo>
                  <a:lnTo>
                    <a:pt x="315" y="344"/>
                  </a:lnTo>
                  <a:lnTo>
                    <a:pt x="322" y="334"/>
                  </a:lnTo>
                  <a:lnTo>
                    <a:pt x="327" y="325"/>
                  </a:lnTo>
                  <a:lnTo>
                    <a:pt x="332" y="314"/>
                  </a:lnTo>
                  <a:lnTo>
                    <a:pt x="337" y="302"/>
                  </a:lnTo>
                  <a:lnTo>
                    <a:pt x="337" y="302"/>
                  </a:lnTo>
                  <a:lnTo>
                    <a:pt x="330" y="306"/>
                  </a:lnTo>
                  <a:lnTo>
                    <a:pt x="330" y="306"/>
                  </a:lnTo>
                  <a:close/>
                </a:path>
              </a:pathLst>
            </a:custGeom>
            <a:solidFill>
              <a:srgbClr val="E46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138"/>
            <p:cNvSpPr>
              <a:spLocks/>
            </p:cNvSpPr>
            <p:nvPr/>
          </p:nvSpPr>
          <p:spPr bwMode="auto">
            <a:xfrm flipH="1">
              <a:off x="9345289" y="1917165"/>
              <a:ext cx="461923" cy="193445"/>
            </a:xfrm>
            <a:custGeom>
              <a:avLst/>
              <a:gdLst>
                <a:gd name="T0" fmla="*/ 232 w 443"/>
                <a:gd name="T1" fmla="*/ 137 h 217"/>
                <a:gd name="T2" fmla="*/ 258 w 443"/>
                <a:gd name="T3" fmla="*/ 117 h 217"/>
                <a:gd name="T4" fmla="*/ 276 w 443"/>
                <a:gd name="T5" fmla="*/ 97 h 217"/>
                <a:gd name="T6" fmla="*/ 286 w 443"/>
                <a:gd name="T7" fmla="*/ 82 h 217"/>
                <a:gd name="T8" fmla="*/ 293 w 443"/>
                <a:gd name="T9" fmla="*/ 64 h 217"/>
                <a:gd name="T10" fmla="*/ 295 w 443"/>
                <a:gd name="T11" fmla="*/ 47 h 217"/>
                <a:gd name="T12" fmla="*/ 291 w 443"/>
                <a:gd name="T13" fmla="*/ 29 h 217"/>
                <a:gd name="T14" fmla="*/ 288 w 443"/>
                <a:gd name="T15" fmla="*/ 19 h 217"/>
                <a:gd name="T16" fmla="*/ 318 w 443"/>
                <a:gd name="T17" fmla="*/ 6 h 217"/>
                <a:gd name="T18" fmla="*/ 337 w 443"/>
                <a:gd name="T19" fmla="*/ 2 h 217"/>
                <a:gd name="T20" fmla="*/ 357 w 443"/>
                <a:gd name="T21" fmla="*/ 0 h 217"/>
                <a:gd name="T22" fmla="*/ 377 w 443"/>
                <a:gd name="T23" fmla="*/ 2 h 217"/>
                <a:gd name="T24" fmla="*/ 397 w 443"/>
                <a:gd name="T25" fmla="*/ 9 h 217"/>
                <a:gd name="T26" fmla="*/ 417 w 443"/>
                <a:gd name="T27" fmla="*/ 21 h 217"/>
                <a:gd name="T28" fmla="*/ 436 w 443"/>
                <a:gd name="T29" fmla="*/ 41 h 217"/>
                <a:gd name="T30" fmla="*/ 440 w 443"/>
                <a:gd name="T31" fmla="*/ 46 h 217"/>
                <a:gd name="T32" fmla="*/ 443 w 443"/>
                <a:gd name="T33" fmla="*/ 58 h 217"/>
                <a:gd name="T34" fmla="*/ 440 w 443"/>
                <a:gd name="T35" fmla="*/ 72 h 217"/>
                <a:gd name="T36" fmla="*/ 432 w 443"/>
                <a:gd name="T37" fmla="*/ 86 h 217"/>
                <a:gd name="T38" fmla="*/ 420 w 443"/>
                <a:gd name="T39" fmla="*/ 101 h 217"/>
                <a:gd name="T40" fmla="*/ 395 w 443"/>
                <a:gd name="T41" fmla="*/ 124 h 217"/>
                <a:gd name="T42" fmla="*/ 350 w 443"/>
                <a:gd name="T43" fmla="*/ 154 h 217"/>
                <a:gd name="T44" fmla="*/ 297 w 443"/>
                <a:gd name="T45" fmla="*/ 181 h 217"/>
                <a:gd name="T46" fmla="*/ 241 w 443"/>
                <a:gd name="T47" fmla="*/ 201 h 217"/>
                <a:gd name="T48" fmla="*/ 187 w 443"/>
                <a:gd name="T49" fmla="*/ 214 h 217"/>
                <a:gd name="T50" fmla="*/ 161 w 443"/>
                <a:gd name="T51" fmla="*/ 217 h 217"/>
                <a:gd name="T52" fmla="*/ 138 w 443"/>
                <a:gd name="T53" fmla="*/ 215 h 217"/>
                <a:gd name="T54" fmla="*/ 115 w 443"/>
                <a:gd name="T55" fmla="*/ 212 h 217"/>
                <a:gd name="T56" fmla="*/ 76 w 443"/>
                <a:gd name="T57" fmla="*/ 204 h 217"/>
                <a:gd name="T58" fmla="*/ 41 w 443"/>
                <a:gd name="T59" fmla="*/ 192 h 217"/>
                <a:gd name="T60" fmla="*/ 13 w 443"/>
                <a:gd name="T61" fmla="*/ 177 h 217"/>
                <a:gd name="T62" fmla="*/ 0 w 443"/>
                <a:gd name="T63" fmla="*/ 168 h 217"/>
                <a:gd name="T64" fmla="*/ 30 w 443"/>
                <a:gd name="T65" fmla="*/ 174 h 217"/>
                <a:gd name="T66" fmla="*/ 59 w 443"/>
                <a:gd name="T67" fmla="*/ 179 h 217"/>
                <a:gd name="T68" fmla="*/ 90 w 443"/>
                <a:gd name="T69" fmla="*/ 179 h 217"/>
                <a:gd name="T70" fmla="*/ 120 w 443"/>
                <a:gd name="T71" fmla="*/ 177 h 217"/>
                <a:gd name="T72" fmla="*/ 149 w 443"/>
                <a:gd name="T73" fmla="*/ 171 h 217"/>
                <a:gd name="T74" fmla="*/ 178 w 443"/>
                <a:gd name="T75" fmla="*/ 163 h 217"/>
                <a:gd name="T76" fmla="*/ 206 w 443"/>
                <a:gd name="T77" fmla="*/ 152 h 217"/>
                <a:gd name="T78" fmla="*/ 232 w 443"/>
                <a:gd name="T79" fmla="*/ 13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217">
                  <a:moveTo>
                    <a:pt x="232" y="137"/>
                  </a:moveTo>
                  <a:lnTo>
                    <a:pt x="232" y="137"/>
                  </a:lnTo>
                  <a:lnTo>
                    <a:pt x="244" y="128"/>
                  </a:lnTo>
                  <a:lnTo>
                    <a:pt x="258" y="117"/>
                  </a:lnTo>
                  <a:lnTo>
                    <a:pt x="270" y="104"/>
                  </a:lnTo>
                  <a:lnTo>
                    <a:pt x="276" y="97"/>
                  </a:lnTo>
                  <a:lnTo>
                    <a:pt x="281" y="89"/>
                  </a:lnTo>
                  <a:lnTo>
                    <a:pt x="286" y="82"/>
                  </a:lnTo>
                  <a:lnTo>
                    <a:pt x="289" y="73"/>
                  </a:lnTo>
                  <a:lnTo>
                    <a:pt x="293" y="64"/>
                  </a:lnTo>
                  <a:lnTo>
                    <a:pt x="294" y="56"/>
                  </a:lnTo>
                  <a:lnTo>
                    <a:pt x="295" y="47"/>
                  </a:lnTo>
                  <a:lnTo>
                    <a:pt x="294" y="37"/>
                  </a:lnTo>
                  <a:lnTo>
                    <a:pt x="291" y="2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303" y="12"/>
                  </a:lnTo>
                  <a:lnTo>
                    <a:pt x="318" y="6"/>
                  </a:lnTo>
                  <a:lnTo>
                    <a:pt x="327" y="4"/>
                  </a:lnTo>
                  <a:lnTo>
                    <a:pt x="337" y="2"/>
                  </a:lnTo>
                  <a:lnTo>
                    <a:pt x="346" y="1"/>
                  </a:lnTo>
                  <a:lnTo>
                    <a:pt x="357" y="0"/>
                  </a:lnTo>
                  <a:lnTo>
                    <a:pt x="367" y="1"/>
                  </a:lnTo>
                  <a:lnTo>
                    <a:pt x="377" y="2"/>
                  </a:lnTo>
                  <a:lnTo>
                    <a:pt x="387" y="5"/>
                  </a:lnTo>
                  <a:lnTo>
                    <a:pt x="397" y="9"/>
                  </a:lnTo>
                  <a:lnTo>
                    <a:pt x="407" y="15"/>
                  </a:lnTo>
                  <a:lnTo>
                    <a:pt x="417" y="21"/>
                  </a:lnTo>
                  <a:lnTo>
                    <a:pt x="427" y="30"/>
                  </a:lnTo>
                  <a:lnTo>
                    <a:pt x="436" y="41"/>
                  </a:lnTo>
                  <a:lnTo>
                    <a:pt x="436" y="41"/>
                  </a:lnTo>
                  <a:lnTo>
                    <a:pt x="440" y="46"/>
                  </a:lnTo>
                  <a:lnTo>
                    <a:pt x="442" y="51"/>
                  </a:lnTo>
                  <a:lnTo>
                    <a:pt x="443" y="58"/>
                  </a:lnTo>
                  <a:lnTo>
                    <a:pt x="442" y="64"/>
                  </a:lnTo>
                  <a:lnTo>
                    <a:pt x="440" y="72"/>
                  </a:lnTo>
                  <a:lnTo>
                    <a:pt x="436" y="78"/>
                  </a:lnTo>
                  <a:lnTo>
                    <a:pt x="432" y="86"/>
                  </a:lnTo>
                  <a:lnTo>
                    <a:pt x="426" y="93"/>
                  </a:lnTo>
                  <a:lnTo>
                    <a:pt x="420" y="101"/>
                  </a:lnTo>
                  <a:lnTo>
                    <a:pt x="413" y="109"/>
                  </a:lnTo>
                  <a:lnTo>
                    <a:pt x="395" y="124"/>
                  </a:lnTo>
                  <a:lnTo>
                    <a:pt x="373" y="139"/>
                  </a:lnTo>
                  <a:lnTo>
                    <a:pt x="350" y="154"/>
                  </a:lnTo>
                  <a:lnTo>
                    <a:pt x="324" y="168"/>
                  </a:lnTo>
                  <a:lnTo>
                    <a:pt x="297" y="181"/>
                  </a:lnTo>
                  <a:lnTo>
                    <a:pt x="270" y="192"/>
                  </a:lnTo>
                  <a:lnTo>
                    <a:pt x="241" y="201"/>
                  </a:lnTo>
                  <a:lnTo>
                    <a:pt x="214" y="209"/>
                  </a:lnTo>
                  <a:lnTo>
                    <a:pt x="187" y="214"/>
                  </a:lnTo>
                  <a:lnTo>
                    <a:pt x="174" y="215"/>
                  </a:lnTo>
                  <a:lnTo>
                    <a:pt x="161" y="217"/>
                  </a:lnTo>
                  <a:lnTo>
                    <a:pt x="149" y="217"/>
                  </a:lnTo>
                  <a:lnTo>
                    <a:pt x="138" y="215"/>
                  </a:lnTo>
                  <a:lnTo>
                    <a:pt x="138" y="215"/>
                  </a:lnTo>
                  <a:lnTo>
                    <a:pt x="115" y="212"/>
                  </a:lnTo>
                  <a:lnTo>
                    <a:pt x="95" y="209"/>
                  </a:lnTo>
                  <a:lnTo>
                    <a:pt x="76" y="204"/>
                  </a:lnTo>
                  <a:lnTo>
                    <a:pt x="58" y="198"/>
                  </a:lnTo>
                  <a:lnTo>
                    <a:pt x="41" y="192"/>
                  </a:lnTo>
                  <a:lnTo>
                    <a:pt x="27" y="184"/>
                  </a:lnTo>
                  <a:lnTo>
                    <a:pt x="13" y="17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4" y="171"/>
                  </a:lnTo>
                  <a:lnTo>
                    <a:pt x="30" y="174"/>
                  </a:lnTo>
                  <a:lnTo>
                    <a:pt x="45" y="177"/>
                  </a:lnTo>
                  <a:lnTo>
                    <a:pt x="59" y="179"/>
                  </a:lnTo>
                  <a:lnTo>
                    <a:pt x="75" y="179"/>
                  </a:lnTo>
                  <a:lnTo>
                    <a:pt x="90" y="179"/>
                  </a:lnTo>
                  <a:lnTo>
                    <a:pt x="105" y="179"/>
                  </a:lnTo>
                  <a:lnTo>
                    <a:pt x="120" y="177"/>
                  </a:lnTo>
                  <a:lnTo>
                    <a:pt x="134" y="174"/>
                  </a:lnTo>
                  <a:lnTo>
                    <a:pt x="149" y="171"/>
                  </a:lnTo>
                  <a:lnTo>
                    <a:pt x="164" y="168"/>
                  </a:lnTo>
                  <a:lnTo>
                    <a:pt x="178" y="163"/>
                  </a:lnTo>
                  <a:lnTo>
                    <a:pt x="192" y="157"/>
                  </a:lnTo>
                  <a:lnTo>
                    <a:pt x="206" y="152"/>
                  </a:lnTo>
                  <a:lnTo>
                    <a:pt x="219" y="144"/>
                  </a:lnTo>
                  <a:lnTo>
                    <a:pt x="232" y="137"/>
                  </a:lnTo>
                  <a:lnTo>
                    <a:pt x="232" y="137"/>
                  </a:lnTo>
                  <a:close/>
                </a:path>
              </a:pathLst>
            </a:custGeom>
            <a:solidFill>
              <a:srgbClr val="E46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139"/>
            <p:cNvSpPr>
              <a:spLocks/>
            </p:cNvSpPr>
            <p:nvPr/>
          </p:nvSpPr>
          <p:spPr bwMode="auto">
            <a:xfrm flipH="1">
              <a:off x="9501345" y="1935885"/>
              <a:ext cx="349563" cy="143524"/>
            </a:xfrm>
            <a:custGeom>
              <a:avLst/>
              <a:gdLst>
                <a:gd name="T0" fmla="*/ 271 w 334"/>
                <a:gd name="T1" fmla="*/ 118 h 160"/>
                <a:gd name="T2" fmla="*/ 245 w 334"/>
                <a:gd name="T3" fmla="*/ 133 h 160"/>
                <a:gd name="T4" fmla="*/ 217 w 334"/>
                <a:gd name="T5" fmla="*/ 144 h 160"/>
                <a:gd name="T6" fmla="*/ 188 w 334"/>
                <a:gd name="T7" fmla="*/ 152 h 160"/>
                <a:gd name="T8" fmla="*/ 159 w 334"/>
                <a:gd name="T9" fmla="*/ 158 h 160"/>
                <a:gd name="T10" fmla="*/ 129 w 334"/>
                <a:gd name="T11" fmla="*/ 160 h 160"/>
                <a:gd name="T12" fmla="*/ 98 w 334"/>
                <a:gd name="T13" fmla="*/ 160 h 160"/>
                <a:gd name="T14" fmla="*/ 69 w 334"/>
                <a:gd name="T15" fmla="*/ 155 h 160"/>
                <a:gd name="T16" fmla="*/ 39 w 334"/>
                <a:gd name="T17" fmla="*/ 149 h 160"/>
                <a:gd name="T18" fmla="*/ 28 w 334"/>
                <a:gd name="T19" fmla="*/ 139 h 160"/>
                <a:gd name="T20" fmla="*/ 7 w 334"/>
                <a:gd name="T21" fmla="*/ 118 h 160"/>
                <a:gd name="T22" fmla="*/ 0 w 334"/>
                <a:gd name="T23" fmla="*/ 105 h 160"/>
                <a:gd name="T24" fmla="*/ 47 w 334"/>
                <a:gd name="T25" fmla="*/ 118 h 160"/>
                <a:gd name="T26" fmla="*/ 94 w 334"/>
                <a:gd name="T27" fmla="*/ 126 h 160"/>
                <a:gd name="T28" fmla="*/ 140 w 334"/>
                <a:gd name="T29" fmla="*/ 127 h 160"/>
                <a:gd name="T30" fmla="*/ 182 w 334"/>
                <a:gd name="T31" fmla="*/ 123 h 160"/>
                <a:gd name="T32" fmla="*/ 222 w 334"/>
                <a:gd name="T33" fmla="*/ 110 h 160"/>
                <a:gd name="T34" fmla="*/ 240 w 334"/>
                <a:gd name="T35" fmla="*/ 100 h 160"/>
                <a:gd name="T36" fmla="*/ 256 w 334"/>
                <a:gd name="T37" fmla="*/ 88 h 160"/>
                <a:gd name="T38" fmla="*/ 271 w 334"/>
                <a:gd name="T39" fmla="*/ 73 h 160"/>
                <a:gd name="T40" fmla="*/ 284 w 334"/>
                <a:gd name="T41" fmla="*/ 56 h 160"/>
                <a:gd name="T42" fmla="*/ 296 w 334"/>
                <a:gd name="T43" fmla="*/ 37 h 160"/>
                <a:gd name="T44" fmla="*/ 306 w 334"/>
                <a:gd name="T45" fmla="*/ 14 h 160"/>
                <a:gd name="T46" fmla="*/ 315 w 334"/>
                <a:gd name="T47" fmla="*/ 8 h 160"/>
                <a:gd name="T48" fmla="*/ 327 w 334"/>
                <a:gd name="T49" fmla="*/ 0 h 160"/>
                <a:gd name="T50" fmla="*/ 333 w 334"/>
                <a:gd name="T51" fmla="*/ 18 h 160"/>
                <a:gd name="T52" fmla="*/ 333 w 334"/>
                <a:gd name="T53" fmla="*/ 37 h 160"/>
                <a:gd name="T54" fmla="*/ 328 w 334"/>
                <a:gd name="T55" fmla="*/ 54 h 160"/>
                <a:gd name="T56" fmla="*/ 320 w 334"/>
                <a:gd name="T57" fmla="*/ 70 h 160"/>
                <a:gd name="T58" fmla="*/ 309 w 334"/>
                <a:gd name="T59" fmla="*/ 85 h 160"/>
                <a:gd name="T60" fmla="*/ 283 w 334"/>
                <a:gd name="T61" fmla="*/ 109 h 160"/>
                <a:gd name="T62" fmla="*/ 271 w 334"/>
                <a:gd name="T63" fmla="*/ 1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4" h="160">
                  <a:moveTo>
                    <a:pt x="271" y="118"/>
                  </a:moveTo>
                  <a:lnTo>
                    <a:pt x="271" y="118"/>
                  </a:lnTo>
                  <a:lnTo>
                    <a:pt x="258" y="125"/>
                  </a:lnTo>
                  <a:lnTo>
                    <a:pt x="245" y="133"/>
                  </a:lnTo>
                  <a:lnTo>
                    <a:pt x="231" y="138"/>
                  </a:lnTo>
                  <a:lnTo>
                    <a:pt x="217" y="144"/>
                  </a:lnTo>
                  <a:lnTo>
                    <a:pt x="203" y="149"/>
                  </a:lnTo>
                  <a:lnTo>
                    <a:pt x="188" y="152"/>
                  </a:lnTo>
                  <a:lnTo>
                    <a:pt x="173" y="155"/>
                  </a:lnTo>
                  <a:lnTo>
                    <a:pt x="159" y="158"/>
                  </a:lnTo>
                  <a:lnTo>
                    <a:pt x="144" y="160"/>
                  </a:lnTo>
                  <a:lnTo>
                    <a:pt x="129" y="160"/>
                  </a:lnTo>
                  <a:lnTo>
                    <a:pt x="114" y="160"/>
                  </a:lnTo>
                  <a:lnTo>
                    <a:pt x="98" y="160"/>
                  </a:lnTo>
                  <a:lnTo>
                    <a:pt x="84" y="158"/>
                  </a:lnTo>
                  <a:lnTo>
                    <a:pt x="69" y="155"/>
                  </a:lnTo>
                  <a:lnTo>
                    <a:pt x="53" y="152"/>
                  </a:lnTo>
                  <a:lnTo>
                    <a:pt x="39" y="149"/>
                  </a:lnTo>
                  <a:lnTo>
                    <a:pt x="39" y="149"/>
                  </a:lnTo>
                  <a:lnTo>
                    <a:pt x="28" y="139"/>
                  </a:lnTo>
                  <a:lnTo>
                    <a:pt x="17" y="128"/>
                  </a:lnTo>
                  <a:lnTo>
                    <a:pt x="7" y="11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23" y="112"/>
                  </a:lnTo>
                  <a:lnTo>
                    <a:pt x="47" y="118"/>
                  </a:lnTo>
                  <a:lnTo>
                    <a:pt x="70" y="123"/>
                  </a:lnTo>
                  <a:lnTo>
                    <a:pt x="94" y="126"/>
                  </a:lnTo>
                  <a:lnTo>
                    <a:pt x="117" y="127"/>
                  </a:lnTo>
                  <a:lnTo>
                    <a:pt x="140" y="127"/>
                  </a:lnTo>
                  <a:lnTo>
                    <a:pt x="161" y="126"/>
                  </a:lnTo>
                  <a:lnTo>
                    <a:pt x="182" y="123"/>
                  </a:lnTo>
                  <a:lnTo>
                    <a:pt x="203" y="118"/>
                  </a:lnTo>
                  <a:lnTo>
                    <a:pt x="222" y="110"/>
                  </a:lnTo>
                  <a:lnTo>
                    <a:pt x="231" y="106"/>
                  </a:lnTo>
                  <a:lnTo>
                    <a:pt x="240" y="100"/>
                  </a:lnTo>
                  <a:lnTo>
                    <a:pt x="249" y="95"/>
                  </a:lnTo>
                  <a:lnTo>
                    <a:pt x="256" y="88"/>
                  </a:lnTo>
                  <a:lnTo>
                    <a:pt x="264" y="81"/>
                  </a:lnTo>
                  <a:lnTo>
                    <a:pt x="271" y="73"/>
                  </a:lnTo>
                  <a:lnTo>
                    <a:pt x="279" y="66"/>
                  </a:lnTo>
                  <a:lnTo>
                    <a:pt x="284" y="56"/>
                  </a:lnTo>
                  <a:lnTo>
                    <a:pt x="291" y="46"/>
                  </a:lnTo>
                  <a:lnTo>
                    <a:pt x="296" y="37"/>
                  </a:lnTo>
                  <a:lnTo>
                    <a:pt x="301" y="26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15" y="8"/>
                  </a:lnTo>
                  <a:lnTo>
                    <a:pt x="327" y="0"/>
                  </a:lnTo>
                  <a:lnTo>
                    <a:pt x="327" y="0"/>
                  </a:lnTo>
                  <a:lnTo>
                    <a:pt x="330" y="10"/>
                  </a:lnTo>
                  <a:lnTo>
                    <a:pt x="333" y="18"/>
                  </a:lnTo>
                  <a:lnTo>
                    <a:pt x="334" y="28"/>
                  </a:lnTo>
                  <a:lnTo>
                    <a:pt x="333" y="37"/>
                  </a:lnTo>
                  <a:lnTo>
                    <a:pt x="332" y="45"/>
                  </a:lnTo>
                  <a:lnTo>
                    <a:pt x="328" y="54"/>
                  </a:lnTo>
                  <a:lnTo>
                    <a:pt x="325" y="63"/>
                  </a:lnTo>
                  <a:lnTo>
                    <a:pt x="320" y="70"/>
                  </a:lnTo>
                  <a:lnTo>
                    <a:pt x="315" y="78"/>
                  </a:lnTo>
                  <a:lnTo>
                    <a:pt x="309" y="85"/>
                  </a:lnTo>
                  <a:lnTo>
                    <a:pt x="297" y="98"/>
                  </a:lnTo>
                  <a:lnTo>
                    <a:pt x="283" y="109"/>
                  </a:lnTo>
                  <a:lnTo>
                    <a:pt x="271" y="118"/>
                  </a:lnTo>
                  <a:lnTo>
                    <a:pt x="271" y="118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140"/>
            <p:cNvSpPr>
              <a:spLocks/>
            </p:cNvSpPr>
            <p:nvPr/>
          </p:nvSpPr>
          <p:spPr bwMode="auto">
            <a:xfrm flipH="1">
              <a:off x="9632431" y="1798601"/>
              <a:ext cx="343321" cy="274567"/>
            </a:xfrm>
            <a:custGeom>
              <a:avLst/>
              <a:gdLst>
                <a:gd name="T0" fmla="*/ 298 w 326"/>
                <a:gd name="T1" fmla="*/ 132 h 309"/>
                <a:gd name="T2" fmla="*/ 284 w 326"/>
                <a:gd name="T3" fmla="*/ 117 h 309"/>
                <a:gd name="T4" fmla="*/ 261 w 326"/>
                <a:gd name="T5" fmla="*/ 98 h 309"/>
                <a:gd name="T6" fmla="*/ 191 w 326"/>
                <a:gd name="T7" fmla="*/ 52 h 309"/>
                <a:gd name="T8" fmla="*/ 153 w 326"/>
                <a:gd name="T9" fmla="*/ 32 h 309"/>
                <a:gd name="T10" fmla="*/ 115 w 326"/>
                <a:gd name="T11" fmla="*/ 14 h 309"/>
                <a:gd name="T12" fmla="*/ 81 w 326"/>
                <a:gd name="T13" fmla="*/ 4 h 309"/>
                <a:gd name="T14" fmla="*/ 54 w 326"/>
                <a:gd name="T15" fmla="*/ 0 h 309"/>
                <a:gd name="T16" fmla="*/ 40 w 326"/>
                <a:gd name="T17" fmla="*/ 0 h 309"/>
                <a:gd name="T18" fmla="*/ 28 w 326"/>
                <a:gd name="T19" fmla="*/ 4 h 309"/>
                <a:gd name="T20" fmla="*/ 17 w 326"/>
                <a:gd name="T21" fmla="*/ 12 h 309"/>
                <a:gd name="T22" fmla="*/ 6 w 326"/>
                <a:gd name="T23" fmla="*/ 29 h 309"/>
                <a:gd name="T24" fmla="*/ 4 w 326"/>
                <a:gd name="T25" fmla="*/ 34 h 309"/>
                <a:gd name="T26" fmla="*/ 0 w 326"/>
                <a:gd name="T27" fmla="*/ 58 h 309"/>
                <a:gd name="T28" fmla="*/ 2 w 326"/>
                <a:gd name="T29" fmla="*/ 99 h 309"/>
                <a:gd name="T30" fmla="*/ 12 w 326"/>
                <a:gd name="T31" fmla="*/ 145 h 309"/>
                <a:gd name="T32" fmla="*/ 24 w 326"/>
                <a:gd name="T33" fmla="*/ 178 h 309"/>
                <a:gd name="T34" fmla="*/ 30 w 326"/>
                <a:gd name="T35" fmla="*/ 187 h 309"/>
                <a:gd name="T36" fmla="*/ 44 w 326"/>
                <a:gd name="T37" fmla="*/ 208 h 309"/>
                <a:gd name="T38" fmla="*/ 67 w 326"/>
                <a:gd name="T39" fmla="*/ 229 h 309"/>
                <a:gd name="T40" fmla="*/ 95 w 326"/>
                <a:gd name="T41" fmla="*/ 251 h 309"/>
                <a:gd name="T42" fmla="*/ 127 w 326"/>
                <a:gd name="T43" fmla="*/ 270 h 309"/>
                <a:gd name="T44" fmla="*/ 161 w 326"/>
                <a:gd name="T45" fmla="*/ 288 h 309"/>
                <a:gd name="T46" fmla="*/ 197 w 326"/>
                <a:gd name="T47" fmla="*/ 301 h 309"/>
                <a:gd name="T48" fmla="*/ 231 w 326"/>
                <a:gd name="T49" fmla="*/ 308 h 309"/>
                <a:gd name="T50" fmla="*/ 262 w 326"/>
                <a:gd name="T51" fmla="*/ 308 h 309"/>
                <a:gd name="T52" fmla="*/ 277 w 326"/>
                <a:gd name="T53" fmla="*/ 306 h 309"/>
                <a:gd name="T54" fmla="*/ 298 w 326"/>
                <a:gd name="T55" fmla="*/ 300 h 309"/>
                <a:gd name="T56" fmla="*/ 309 w 326"/>
                <a:gd name="T57" fmla="*/ 291 h 309"/>
                <a:gd name="T58" fmla="*/ 315 w 326"/>
                <a:gd name="T59" fmla="*/ 281 h 309"/>
                <a:gd name="T60" fmla="*/ 317 w 326"/>
                <a:gd name="T61" fmla="*/ 276 h 309"/>
                <a:gd name="T62" fmla="*/ 324 w 326"/>
                <a:gd name="T63" fmla="*/ 259 h 309"/>
                <a:gd name="T64" fmla="*/ 326 w 326"/>
                <a:gd name="T65" fmla="*/ 239 h 309"/>
                <a:gd name="T66" fmla="*/ 325 w 326"/>
                <a:gd name="T67" fmla="*/ 219 h 309"/>
                <a:gd name="T68" fmla="*/ 317 w 326"/>
                <a:gd name="T69" fmla="*/ 180 h 309"/>
                <a:gd name="T70" fmla="*/ 305 w 326"/>
                <a:gd name="T71" fmla="*/ 145 h 309"/>
                <a:gd name="T72" fmla="*/ 298 w 326"/>
                <a:gd name="T73" fmla="*/ 13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6" h="309">
                  <a:moveTo>
                    <a:pt x="298" y="132"/>
                  </a:moveTo>
                  <a:lnTo>
                    <a:pt x="298" y="132"/>
                  </a:lnTo>
                  <a:lnTo>
                    <a:pt x="293" y="126"/>
                  </a:lnTo>
                  <a:lnTo>
                    <a:pt x="284" y="117"/>
                  </a:lnTo>
                  <a:lnTo>
                    <a:pt x="274" y="107"/>
                  </a:lnTo>
                  <a:lnTo>
                    <a:pt x="261" y="98"/>
                  </a:lnTo>
                  <a:lnTo>
                    <a:pt x="228" y="75"/>
                  </a:lnTo>
                  <a:lnTo>
                    <a:pt x="191" y="52"/>
                  </a:lnTo>
                  <a:lnTo>
                    <a:pt x="172" y="41"/>
                  </a:lnTo>
                  <a:lnTo>
                    <a:pt x="153" y="32"/>
                  </a:lnTo>
                  <a:lnTo>
                    <a:pt x="134" y="23"/>
                  </a:lnTo>
                  <a:lnTo>
                    <a:pt x="115" y="14"/>
                  </a:lnTo>
                  <a:lnTo>
                    <a:pt x="98" y="8"/>
                  </a:lnTo>
                  <a:lnTo>
                    <a:pt x="81" y="4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0" y="0"/>
                  </a:lnTo>
                  <a:lnTo>
                    <a:pt x="33" y="2"/>
                  </a:lnTo>
                  <a:lnTo>
                    <a:pt x="28" y="4"/>
                  </a:lnTo>
                  <a:lnTo>
                    <a:pt x="22" y="7"/>
                  </a:lnTo>
                  <a:lnTo>
                    <a:pt x="17" y="12"/>
                  </a:lnTo>
                  <a:lnTo>
                    <a:pt x="12" y="1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58"/>
                  </a:lnTo>
                  <a:lnTo>
                    <a:pt x="0" y="77"/>
                  </a:lnTo>
                  <a:lnTo>
                    <a:pt x="2" y="99"/>
                  </a:lnTo>
                  <a:lnTo>
                    <a:pt x="5" y="122"/>
                  </a:lnTo>
                  <a:lnTo>
                    <a:pt x="12" y="145"/>
                  </a:lnTo>
                  <a:lnTo>
                    <a:pt x="20" y="167"/>
                  </a:lnTo>
                  <a:lnTo>
                    <a:pt x="24" y="178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37" y="197"/>
                  </a:lnTo>
                  <a:lnTo>
                    <a:pt x="44" y="208"/>
                  </a:lnTo>
                  <a:lnTo>
                    <a:pt x="54" y="219"/>
                  </a:lnTo>
                  <a:lnTo>
                    <a:pt x="67" y="229"/>
                  </a:lnTo>
                  <a:lnTo>
                    <a:pt x="80" y="240"/>
                  </a:lnTo>
                  <a:lnTo>
                    <a:pt x="95" y="251"/>
                  </a:lnTo>
                  <a:lnTo>
                    <a:pt x="111" y="261"/>
                  </a:lnTo>
                  <a:lnTo>
                    <a:pt x="127" y="270"/>
                  </a:lnTo>
                  <a:lnTo>
                    <a:pt x="144" y="280"/>
                  </a:lnTo>
                  <a:lnTo>
                    <a:pt x="161" y="288"/>
                  </a:lnTo>
                  <a:lnTo>
                    <a:pt x="179" y="295"/>
                  </a:lnTo>
                  <a:lnTo>
                    <a:pt x="197" y="301"/>
                  </a:lnTo>
                  <a:lnTo>
                    <a:pt x="214" y="305"/>
                  </a:lnTo>
                  <a:lnTo>
                    <a:pt x="231" y="308"/>
                  </a:lnTo>
                  <a:lnTo>
                    <a:pt x="246" y="309"/>
                  </a:lnTo>
                  <a:lnTo>
                    <a:pt x="262" y="308"/>
                  </a:lnTo>
                  <a:lnTo>
                    <a:pt x="262" y="308"/>
                  </a:lnTo>
                  <a:lnTo>
                    <a:pt x="277" y="306"/>
                  </a:lnTo>
                  <a:lnTo>
                    <a:pt x="289" y="303"/>
                  </a:lnTo>
                  <a:lnTo>
                    <a:pt x="298" y="300"/>
                  </a:lnTo>
                  <a:lnTo>
                    <a:pt x="305" y="295"/>
                  </a:lnTo>
                  <a:lnTo>
                    <a:pt x="309" y="291"/>
                  </a:lnTo>
                  <a:lnTo>
                    <a:pt x="312" y="286"/>
                  </a:lnTo>
                  <a:lnTo>
                    <a:pt x="315" y="281"/>
                  </a:lnTo>
                  <a:lnTo>
                    <a:pt x="317" y="276"/>
                  </a:lnTo>
                  <a:lnTo>
                    <a:pt x="317" y="276"/>
                  </a:lnTo>
                  <a:lnTo>
                    <a:pt x="320" y="267"/>
                  </a:lnTo>
                  <a:lnTo>
                    <a:pt x="324" y="259"/>
                  </a:lnTo>
                  <a:lnTo>
                    <a:pt x="325" y="249"/>
                  </a:lnTo>
                  <a:lnTo>
                    <a:pt x="326" y="239"/>
                  </a:lnTo>
                  <a:lnTo>
                    <a:pt x="326" y="229"/>
                  </a:lnTo>
                  <a:lnTo>
                    <a:pt x="325" y="219"/>
                  </a:lnTo>
                  <a:lnTo>
                    <a:pt x="321" y="199"/>
                  </a:lnTo>
                  <a:lnTo>
                    <a:pt x="317" y="180"/>
                  </a:lnTo>
                  <a:lnTo>
                    <a:pt x="311" y="161"/>
                  </a:lnTo>
                  <a:lnTo>
                    <a:pt x="305" y="145"/>
                  </a:lnTo>
                  <a:lnTo>
                    <a:pt x="298" y="132"/>
                  </a:lnTo>
                  <a:lnTo>
                    <a:pt x="298" y="132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141"/>
            <p:cNvSpPr>
              <a:spLocks/>
            </p:cNvSpPr>
            <p:nvPr/>
          </p:nvSpPr>
          <p:spPr bwMode="auto">
            <a:xfrm flipH="1">
              <a:off x="9763517" y="1923405"/>
              <a:ext cx="106117" cy="249606"/>
            </a:xfrm>
            <a:custGeom>
              <a:avLst/>
              <a:gdLst>
                <a:gd name="T0" fmla="*/ 101 w 101"/>
                <a:gd name="T1" fmla="*/ 275 h 275"/>
                <a:gd name="T2" fmla="*/ 101 w 101"/>
                <a:gd name="T3" fmla="*/ 275 h 275"/>
                <a:gd name="T4" fmla="*/ 94 w 101"/>
                <a:gd name="T5" fmla="*/ 271 h 275"/>
                <a:gd name="T6" fmla="*/ 87 w 101"/>
                <a:gd name="T7" fmla="*/ 266 h 275"/>
                <a:gd name="T8" fmla="*/ 80 w 101"/>
                <a:gd name="T9" fmla="*/ 256 h 275"/>
                <a:gd name="T10" fmla="*/ 73 w 101"/>
                <a:gd name="T11" fmla="*/ 244 h 275"/>
                <a:gd name="T12" fmla="*/ 69 w 101"/>
                <a:gd name="T13" fmla="*/ 237 h 275"/>
                <a:gd name="T14" fmla="*/ 67 w 101"/>
                <a:gd name="T15" fmla="*/ 228 h 275"/>
                <a:gd name="T16" fmla="*/ 64 w 101"/>
                <a:gd name="T17" fmla="*/ 218 h 275"/>
                <a:gd name="T18" fmla="*/ 62 w 101"/>
                <a:gd name="T19" fmla="*/ 208 h 275"/>
                <a:gd name="T20" fmla="*/ 61 w 101"/>
                <a:gd name="T21" fmla="*/ 197 h 275"/>
                <a:gd name="T22" fmla="*/ 61 w 101"/>
                <a:gd name="T23" fmla="*/ 184 h 275"/>
                <a:gd name="T24" fmla="*/ 61 w 101"/>
                <a:gd name="T25" fmla="*/ 184 h 275"/>
                <a:gd name="T26" fmla="*/ 62 w 101"/>
                <a:gd name="T27" fmla="*/ 132 h 275"/>
                <a:gd name="T28" fmla="*/ 62 w 101"/>
                <a:gd name="T29" fmla="*/ 89 h 275"/>
                <a:gd name="T30" fmla="*/ 61 w 101"/>
                <a:gd name="T31" fmla="*/ 49 h 275"/>
                <a:gd name="T32" fmla="*/ 61 w 101"/>
                <a:gd name="T33" fmla="*/ 49 h 275"/>
                <a:gd name="T34" fmla="*/ 61 w 101"/>
                <a:gd name="T35" fmla="*/ 41 h 275"/>
                <a:gd name="T36" fmla="*/ 60 w 101"/>
                <a:gd name="T37" fmla="*/ 34 h 275"/>
                <a:gd name="T38" fmla="*/ 58 w 101"/>
                <a:gd name="T39" fmla="*/ 26 h 275"/>
                <a:gd name="T40" fmla="*/ 55 w 101"/>
                <a:gd name="T41" fmla="*/ 17 h 275"/>
                <a:gd name="T42" fmla="*/ 52 w 101"/>
                <a:gd name="T43" fmla="*/ 13 h 275"/>
                <a:gd name="T44" fmla="*/ 50 w 101"/>
                <a:gd name="T45" fmla="*/ 9 h 275"/>
                <a:gd name="T46" fmla="*/ 47 w 101"/>
                <a:gd name="T47" fmla="*/ 5 h 275"/>
                <a:gd name="T48" fmla="*/ 42 w 101"/>
                <a:gd name="T49" fmla="*/ 3 h 275"/>
                <a:gd name="T50" fmla="*/ 38 w 101"/>
                <a:gd name="T51" fmla="*/ 1 h 275"/>
                <a:gd name="T52" fmla="*/ 32 w 101"/>
                <a:gd name="T53" fmla="*/ 0 h 275"/>
                <a:gd name="T54" fmla="*/ 32 w 101"/>
                <a:gd name="T55" fmla="*/ 0 h 275"/>
                <a:gd name="T56" fmla="*/ 22 w 101"/>
                <a:gd name="T57" fmla="*/ 0 h 275"/>
                <a:gd name="T58" fmla="*/ 18 w 101"/>
                <a:gd name="T59" fmla="*/ 0 h 275"/>
                <a:gd name="T60" fmla="*/ 14 w 101"/>
                <a:gd name="T61" fmla="*/ 1 h 275"/>
                <a:gd name="T62" fmla="*/ 11 w 101"/>
                <a:gd name="T63" fmla="*/ 3 h 275"/>
                <a:gd name="T64" fmla="*/ 9 w 101"/>
                <a:gd name="T65" fmla="*/ 5 h 275"/>
                <a:gd name="T66" fmla="*/ 6 w 101"/>
                <a:gd name="T67" fmla="*/ 11 h 275"/>
                <a:gd name="T68" fmla="*/ 4 w 101"/>
                <a:gd name="T69" fmla="*/ 18 h 275"/>
                <a:gd name="T70" fmla="*/ 3 w 101"/>
                <a:gd name="T71" fmla="*/ 27 h 275"/>
                <a:gd name="T72" fmla="*/ 2 w 101"/>
                <a:gd name="T73" fmla="*/ 49 h 275"/>
                <a:gd name="T74" fmla="*/ 2 w 101"/>
                <a:gd name="T75" fmla="*/ 49 h 275"/>
                <a:gd name="T76" fmla="*/ 0 w 101"/>
                <a:gd name="T77" fmla="*/ 82 h 275"/>
                <a:gd name="T78" fmla="*/ 0 w 101"/>
                <a:gd name="T79" fmla="*/ 104 h 275"/>
                <a:gd name="T80" fmla="*/ 0 w 101"/>
                <a:gd name="T81" fmla="*/ 130 h 275"/>
                <a:gd name="T82" fmla="*/ 1 w 101"/>
                <a:gd name="T83" fmla="*/ 156 h 275"/>
                <a:gd name="T84" fmla="*/ 4 w 101"/>
                <a:gd name="T85" fmla="*/ 183 h 275"/>
                <a:gd name="T86" fmla="*/ 7 w 101"/>
                <a:gd name="T87" fmla="*/ 208 h 275"/>
                <a:gd name="T88" fmla="*/ 14 w 101"/>
                <a:gd name="T89" fmla="*/ 232 h 275"/>
                <a:gd name="T90" fmla="*/ 14 w 101"/>
                <a:gd name="T91" fmla="*/ 232 h 275"/>
                <a:gd name="T92" fmla="*/ 16 w 101"/>
                <a:gd name="T93" fmla="*/ 240 h 275"/>
                <a:gd name="T94" fmla="*/ 21 w 101"/>
                <a:gd name="T95" fmla="*/ 246 h 275"/>
                <a:gd name="T96" fmla="*/ 25 w 101"/>
                <a:gd name="T97" fmla="*/ 252 h 275"/>
                <a:gd name="T98" fmla="*/ 30 w 101"/>
                <a:gd name="T99" fmla="*/ 256 h 275"/>
                <a:gd name="T100" fmla="*/ 35 w 101"/>
                <a:gd name="T101" fmla="*/ 260 h 275"/>
                <a:gd name="T102" fmla="*/ 41 w 101"/>
                <a:gd name="T103" fmla="*/ 265 h 275"/>
                <a:gd name="T104" fmla="*/ 53 w 101"/>
                <a:gd name="T105" fmla="*/ 270 h 275"/>
                <a:gd name="T106" fmla="*/ 67 w 101"/>
                <a:gd name="T107" fmla="*/ 273 h 275"/>
                <a:gd name="T108" fmla="*/ 79 w 101"/>
                <a:gd name="T109" fmla="*/ 275 h 275"/>
                <a:gd name="T110" fmla="*/ 92 w 101"/>
                <a:gd name="T111" fmla="*/ 275 h 275"/>
                <a:gd name="T112" fmla="*/ 101 w 101"/>
                <a:gd name="T113" fmla="*/ 275 h 275"/>
                <a:gd name="T114" fmla="*/ 101 w 101"/>
                <a:gd name="T11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275">
                  <a:moveTo>
                    <a:pt x="101" y="275"/>
                  </a:moveTo>
                  <a:lnTo>
                    <a:pt x="101" y="275"/>
                  </a:lnTo>
                  <a:lnTo>
                    <a:pt x="94" y="271"/>
                  </a:lnTo>
                  <a:lnTo>
                    <a:pt x="87" y="266"/>
                  </a:lnTo>
                  <a:lnTo>
                    <a:pt x="80" y="256"/>
                  </a:lnTo>
                  <a:lnTo>
                    <a:pt x="73" y="244"/>
                  </a:lnTo>
                  <a:lnTo>
                    <a:pt x="69" y="237"/>
                  </a:lnTo>
                  <a:lnTo>
                    <a:pt x="67" y="228"/>
                  </a:lnTo>
                  <a:lnTo>
                    <a:pt x="64" y="218"/>
                  </a:lnTo>
                  <a:lnTo>
                    <a:pt x="62" y="208"/>
                  </a:lnTo>
                  <a:lnTo>
                    <a:pt x="61" y="197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2" y="132"/>
                  </a:lnTo>
                  <a:lnTo>
                    <a:pt x="62" y="8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1"/>
                  </a:lnTo>
                  <a:lnTo>
                    <a:pt x="60" y="34"/>
                  </a:lnTo>
                  <a:lnTo>
                    <a:pt x="58" y="26"/>
                  </a:lnTo>
                  <a:lnTo>
                    <a:pt x="55" y="17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8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6" y="11"/>
                  </a:lnTo>
                  <a:lnTo>
                    <a:pt x="4" y="18"/>
                  </a:lnTo>
                  <a:lnTo>
                    <a:pt x="3" y="27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0" y="82"/>
                  </a:lnTo>
                  <a:lnTo>
                    <a:pt x="0" y="104"/>
                  </a:lnTo>
                  <a:lnTo>
                    <a:pt x="0" y="130"/>
                  </a:lnTo>
                  <a:lnTo>
                    <a:pt x="1" y="156"/>
                  </a:lnTo>
                  <a:lnTo>
                    <a:pt x="4" y="183"/>
                  </a:lnTo>
                  <a:lnTo>
                    <a:pt x="7" y="208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6" y="240"/>
                  </a:lnTo>
                  <a:lnTo>
                    <a:pt x="21" y="246"/>
                  </a:lnTo>
                  <a:lnTo>
                    <a:pt x="25" y="252"/>
                  </a:lnTo>
                  <a:lnTo>
                    <a:pt x="30" y="256"/>
                  </a:lnTo>
                  <a:lnTo>
                    <a:pt x="35" y="260"/>
                  </a:lnTo>
                  <a:lnTo>
                    <a:pt x="41" y="265"/>
                  </a:lnTo>
                  <a:lnTo>
                    <a:pt x="53" y="270"/>
                  </a:lnTo>
                  <a:lnTo>
                    <a:pt x="67" y="273"/>
                  </a:lnTo>
                  <a:lnTo>
                    <a:pt x="79" y="275"/>
                  </a:lnTo>
                  <a:lnTo>
                    <a:pt x="92" y="275"/>
                  </a:lnTo>
                  <a:lnTo>
                    <a:pt x="101" y="275"/>
                  </a:lnTo>
                  <a:lnTo>
                    <a:pt x="101" y="275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142"/>
            <p:cNvSpPr>
              <a:spLocks/>
            </p:cNvSpPr>
            <p:nvPr/>
          </p:nvSpPr>
          <p:spPr bwMode="auto">
            <a:xfrm flipH="1">
              <a:off x="9270383" y="1711239"/>
              <a:ext cx="399501" cy="274567"/>
            </a:xfrm>
            <a:custGeom>
              <a:avLst/>
              <a:gdLst>
                <a:gd name="T0" fmla="*/ 44 w 384"/>
                <a:gd name="T1" fmla="*/ 0 h 310"/>
                <a:gd name="T2" fmla="*/ 52 w 384"/>
                <a:gd name="T3" fmla="*/ 0 h 310"/>
                <a:gd name="T4" fmla="*/ 61 w 384"/>
                <a:gd name="T5" fmla="*/ 4 h 310"/>
                <a:gd name="T6" fmla="*/ 76 w 384"/>
                <a:gd name="T7" fmla="*/ 18 h 310"/>
                <a:gd name="T8" fmla="*/ 90 w 384"/>
                <a:gd name="T9" fmla="*/ 38 h 310"/>
                <a:gd name="T10" fmla="*/ 102 w 384"/>
                <a:gd name="T11" fmla="*/ 64 h 310"/>
                <a:gd name="T12" fmla="*/ 119 w 384"/>
                <a:gd name="T13" fmla="*/ 113 h 310"/>
                <a:gd name="T14" fmla="*/ 127 w 384"/>
                <a:gd name="T15" fmla="*/ 137 h 310"/>
                <a:gd name="T16" fmla="*/ 146 w 384"/>
                <a:gd name="T17" fmla="*/ 169 h 310"/>
                <a:gd name="T18" fmla="*/ 171 w 384"/>
                <a:gd name="T19" fmla="*/ 200 h 310"/>
                <a:gd name="T20" fmla="*/ 202 w 384"/>
                <a:gd name="T21" fmla="*/ 231 h 310"/>
                <a:gd name="T22" fmla="*/ 226 w 384"/>
                <a:gd name="T23" fmla="*/ 223 h 310"/>
                <a:gd name="T24" fmla="*/ 280 w 384"/>
                <a:gd name="T25" fmla="*/ 204 h 310"/>
                <a:gd name="T26" fmla="*/ 326 w 384"/>
                <a:gd name="T27" fmla="*/ 194 h 310"/>
                <a:gd name="T28" fmla="*/ 353 w 384"/>
                <a:gd name="T29" fmla="*/ 191 h 310"/>
                <a:gd name="T30" fmla="*/ 374 w 384"/>
                <a:gd name="T31" fmla="*/ 196 h 310"/>
                <a:gd name="T32" fmla="*/ 381 w 384"/>
                <a:gd name="T33" fmla="*/ 200 h 310"/>
                <a:gd name="T34" fmla="*/ 383 w 384"/>
                <a:gd name="T35" fmla="*/ 203 h 310"/>
                <a:gd name="T36" fmla="*/ 384 w 384"/>
                <a:gd name="T37" fmla="*/ 213 h 310"/>
                <a:gd name="T38" fmla="*/ 380 w 384"/>
                <a:gd name="T39" fmla="*/ 227 h 310"/>
                <a:gd name="T40" fmla="*/ 367 w 384"/>
                <a:gd name="T41" fmla="*/ 242 h 310"/>
                <a:gd name="T42" fmla="*/ 348 w 384"/>
                <a:gd name="T43" fmla="*/ 260 h 310"/>
                <a:gd name="T44" fmla="*/ 319 w 384"/>
                <a:gd name="T45" fmla="*/ 276 h 310"/>
                <a:gd name="T46" fmla="*/ 280 w 384"/>
                <a:gd name="T47" fmla="*/ 292 h 310"/>
                <a:gd name="T48" fmla="*/ 227 w 384"/>
                <a:gd name="T49" fmla="*/ 304 h 310"/>
                <a:gd name="T50" fmla="*/ 197 w 384"/>
                <a:gd name="T51" fmla="*/ 309 h 310"/>
                <a:gd name="T52" fmla="*/ 173 w 384"/>
                <a:gd name="T53" fmla="*/ 309 h 310"/>
                <a:gd name="T54" fmla="*/ 152 w 384"/>
                <a:gd name="T55" fmla="*/ 304 h 310"/>
                <a:gd name="T56" fmla="*/ 131 w 384"/>
                <a:gd name="T57" fmla="*/ 294 h 310"/>
                <a:gd name="T58" fmla="*/ 110 w 384"/>
                <a:gd name="T59" fmla="*/ 279 h 310"/>
                <a:gd name="T60" fmla="*/ 92 w 384"/>
                <a:gd name="T61" fmla="*/ 261 h 310"/>
                <a:gd name="T62" fmla="*/ 76 w 384"/>
                <a:gd name="T63" fmla="*/ 240 h 310"/>
                <a:gd name="T64" fmla="*/ 48 w 384"/>
                <a:gd name="T65" fmla="*/ 194 h 310"/>
                <a:gd name="T66" fmla="*/ 31 w 384"/>
                <a:gd name="T67" fmla="*/ 159 h 310"/>
                <a:gd name="T68" fmla="*/ 11 w 384"/>
                <a:gd name="T69" fmla="*/ 108 h 310"/>
                <a:gd name="T70" fmla="*/ 7 w 384"/>
                <a:gd name="T71" fmla="*/ 100 h 310"/>
                <a:gd name="T72" fmla="*/ 0 w 384"/>
                <a:gd name="T73" fmla="*/ 73 h 310"/>
                <a:gd name="T74" fmla="*/ 0 w 384"/>
                <a:gd name="T75" fmla="*/ 55 h 310"/>
                <a:gd name="T76" fmla="*/ 3 w 384"/>
                <a:gd name="T77" fmla="*/ 38 h 310"/>
                <a:gd name="T78" fmla="*/ 9 w 384"/>
                <a:gd name="T79" fmla="*/ 22 h 310"/>
                <a:gd name="T80" fmla="*/ 23 w 384"/>
                <a:gd name="T81" fmla="*/ 9 h 310"/>
                <a:gd name="T82" fmla="*/ 44 w 384"/>
                <a:gd name="T8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4" h="310">
                  <a:moveTo>
                    <a:pt x="44" y="0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7" y="1"/>
                  </a:lnTo>
                  <a:lnTo>
                    <a:pt x="61" y="4"/>
                  </a:lnTo>
                  <a:lnTo>
                    <a:pt x="69" y="9"/>
                  </a:lnTo>
                  <a:lnTo>
                    <a:pt x="76" y="18"/>
                  </a:lnTo>
                  <a:lnTo>
                    <a:pt x="83" y="27"/>
                  </a:lnTo>
                  <a:lnTo>
                    <a:pt x="90" y="38"/>
                  </a:lnTo>
                  <a:lnTo>
                    <a:pt x="96" y="51"/>
                  </a:lnTo>
                  <a:lnTo>
                    <a:pt x="102" y="64"/>
                  </a:lnTo>
                  <a:lnTo>
                    <a:pt x="111" y="90"/>
                  </a:lnTo>
                  <a:lnTo>
                    <a:pt x="119" y="11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35" y="154"/>
                  </a:lnTo>
                  <a:lnTo>
                    <a:pt x="146" y="169"/>
                  </a:lnTo>
                  <a:lnTo>
                    <a:pt x="159" y="185"/>
                  </a:lnTo>
                  <a:lnTo>
                    <a:pt x="171" y="200"/>
                  </a:lnTo>
                  <a:lnTo>
                    <a:pt x="192" y="223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226" y="223"/>
                  </a:lnTo>
                  <a:lnTo>
                    <a:pt x="251" y="214"/>
                  </a:lnTo>
                  <a:lnTo>
                    <a:pt x="280" y="204"/>
                  </a:lnTo>
                  <a:lnTo>
                    <a:pt x="311" y="197"/>
                  </a:lnTo>
                  <a:lnTo>
                    <a:pt x="326" y="194"/>
                  </a:lnTo>
                  <a:lnTo>
                    <a:pt x="340" y="193"/>
                  </a:lnTo>
                  <a:lnTo>
                    <a:pt x="353" y="191"/>
                  </a:lnTo>
                  <a:lnTo>
                    <a:pt x="364" y="193"/>
                  </a:lnTo>
                  <a:lnTo>
                    <a:pt x="374" y="196"/>
                  </a:lnTo>
                  <a:lnTo>
                    <a:pt x="377" y="198"/>
                  </a:lnTo>
                  <a:lnTo>
                    <a:pt x="381" y="200"/>
                  </a:lnTo>
                  <a:lnTo>
                    <a:pt x="381" y="200"/>
                  </a:lnTo>
                  <a:lnTo>
                    <a:pt x="383" y="203"/>
                  </a:lnTo>
                  <a:lnTo>
                    <a:pt x="384" y="208"/>
                  </a:lnTo>
                  <a:lnTo>
                    <a:pt x="384" y="213"/>
                  </a:lnTo>
                  <a:lnTo>
                    <a:pt x="382" y="220"/>
                  </a:lnTo>
                  <a:lnTo>
                    <a:pt x="380" y="227"/>
                  </a:lnTo>
                  <a:lnTo>
                    <a:pt x="374" y="235"/>
                  </a:lnTo>
                  <a:lnTo>
                    <a:pt x="367" y="242"/>
                  </a:lnTo>
                  <a:lnTo>
                    <a:pt x="359" y="251"/>
                  </a:lnTo>
                  <a:lnTo>
                    <a:pt x="348" y="260"/>
                  </a:lnTo>
                  <a:lnTo>
                    <a:pt x="335" y="268"/>
                  </a:lnTo>
                  <a:lnTo>
                    <a:pt x="319" y="276"/>
                  </a:lnTo>
                  <a:lnTo>
                    <a:pt x="301" y="284"/>
                  </a:lnTo>
                  <a:lnTo>
                    <a:pt x="280" y="292"/>
                  </a:lnTo>
                  <a:lnTo>
                    <a:pt x="255" y="298"/>
                  </a:lnTo>
                  <a:lnTo>
                    <a:pt x="227" y="304"/>
                  </a:lnTo>
                  <a:lnTo>
                    <a:pt x="197" y="309"/>
                  </a:lnTo>
                  <a:lnTo>
                    <a:pt x="197" y="309"/>
                  </a:lnTo>
                  <a:lnTo>
                    <a:pt x="186" y="310"/>
                  </a:lnTo>
                  <a:lnTo>
                    <a:pt x="173" y="309"/>
                  </a:lnTo>
                  <a:lnTo>
                    <a:pt x="162" y="307"/>
                  </a:lnTo>
                  <a:lnTo>
                    <a:pt x="152" y="304"/>
                  </a:lnTo>
                  <a:lnTo>
                    <a:pt x="141" y="299"/>
                  </a:lnTo>
                  <a:lnTo>
                    <a:pt x="131" y="294"/>
                  </a:lnTo>
                  <a:lnTo>
                    <a:pt x="120" y="287"/>
                  </a:lnTo>
                  <a:lnTo>
                    <a:pt x="110" y="279"/>
                  </a:lnTo>
                  <a:lnTo>
                    <a:pt x="101" y="270"/>
                  </a:lnTo>
                  <a:lnTo>
                    <a:pt x="92" y="261"/>
                  </a:lnTo>
                  <a:lnTo>
                    <a:pt x="85" y="251"/>
                  </a:lnTo>
                  <a:lnTo>
                    <a:pt x="76" y="240"/>
                  </a:lnTo>
                  <a:lnTo>
                    <a:pt x="61" y="217"/>
                  </a:lnTo>
                  <a:lnTo>
                    <a:pt x="48" y="194"/>
                  </a:lnTo>
                  <a:lnTo>
                    <a:pt x="48" y="194"/>
                  </a:lnTo>
                  <a:lnTo>
                    <a:pt x="31" y="159"/>
                  </a:lnTo>
                  <a:lnTo>
                    <a:pt x="17" y="129"/>
                  </a:lnTo>
                  <a:lnTo>
                    <a:pt x="11" y="108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4" y="87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7"/>
                  </a:lnTo>
                  <a:lnTo>
                    <a:pt x="3" y="38"/>
                  </a:lnTo>
                  <a:lnTo>
                    <a:pt x="5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143"/>
            <p:cNvSpPr>
              <a:spLocks/>
            </p:cNvSpPr>
            <p:nvPr/>
          </p:nvSpPr>
          <p:spPr bwMode="auto">
            <a:xfrm flipH="1">
              <a:off x="9151781" y="1848523"/>
              <a:ext cx="168539" cy="74882"/>
            </a:xfrm>
            <a:custGeom>
              <a:avLst/>
              <a:gdLst>
                <a:gd name="T0" fmla="*/ 22 w 161"/>
                <a:gd name="T1" fmla="*/ 35 h 82"/>
                <a:gd name="T2" fmla="*/ 22 w 161"/>
                <a:gd name="T3" fmla="*/ 35 h 82"/>
                <a:gd name="T4" fmla="*/ 34 w 161"/>
                <a:gd name="T5" fmla="*/ 28 h 82"/>
                <a:gd name="T6" fmla="*/ 48 w 161"/>
                <a:gd name="T7" fmla="*/ 20 h 82"/>
                <a:gd name="T8" fmla="*/ 65 w 161"/>
                <a:gd name="T9" fmla="*/ 11 h 82"/>
                <a:gd name="T10" fmla="*/ 84 w 161"/>
                <a:gd name="T11" fmla="*/ 5 h 82"/>
                <a:gd name="T12" fmla="*/ 94 w 161"/>
                <a:gd name="T13" fmla="*/ 2 h 82"/>
                <a:gd name="T14" fmla="*/ 105 w 161"/>
                <a:gd name="T15" fmla="*/ 1 h 82"/>
                <a:gd name="T16" fmla="*/ 115 w 161"/>
                <a:gd name="T17" fmla="*/ 0 h 82"/>
                <a:gd name="T18" fmla="*/ 125 w 161"/>
                <a:gd name="T19" fmla="*/ 1 h 82"/>
                <a:gd name="T20" fmla="*/ 135 w 161"/>
                <a:gd name="T21" fmla="*/ 3 h 82"/>
                <a:gd name="T22" fmla="*/ 144 w 161"/>
                <a:gd name="T23" fmla="*/ 6 h 82"/>
                <a:gd name="T24" fmla="*/ 144 w 161"/>
                <a:gd name="T25" fmla="*/ 6 h 82"/>
                <a:gd name="T26" fmla="*/ 152 w 161"/>
                <a:gd name="T27" fmla="*/ 10 h 82"/>
                <a:gd name="T28" fmla="*/ 158 w 161"/>
                <a:gd name="T29" fmla="*/ 16 h 82"/>
                <a:gd name="T30" fmla="*/ 161 w 161"/>
                <a:gd name="T31" fmla="*/ 21 h 82"/>
                <a:gd name="T32" fmla="*/ 161 w 161"/>
                <a:gd name="T33" fmla="*/ 27 h 82"/>
                <a:gd name="T34" fmla="*/ 160 w 161"/>
                <a:gd name="T35" fmla="*/ 33 h 82"/>
                <a:gd name="T36" fmla="*/ 157 w 161"/>
                <a:gd name="T37" fmla="*/ 38 h 82"/>
                <a:gd name="T38" fmla="*/ 151 w 161"/>
                <a:gd name="T39" fmla="*/ 44 h 82"/>
                <a:gd name="T40" fmla="*/ 144 w 161"/>
                <a:gd name="T41" fmla="*/ 50 h 82"/>
                <a:gd name="T42" fmla="*/ 135 w 161"/>
                <a:gd name="T43" fmla="*/ 56 h 82"/>
                <a:gd name="T44" fmla="*/ 125 w 161"/>
                <a:gd name="T45" fmla="*/ 61 h 82"/>
                <a:gd name="T46" fmla="*/ 113 w 161"/>
                <a:gd name="T47" fmla="*/ 65 h 82"/>
                <a:gd name="T48" fmla="*/ 99 w 161"/>
                <a:gd name="T49" fmla="*/ 70 h 82"/>
                <a:gd name="T50" fmla="*/ 85 w 161"/>
                <a:gd name="T51" fmla="*/ 74 h 82"/>
                <a:gd name="T52" fmla="*/ 68 w 161"/>
                <a:gd name="T53" fmla="*/ 77 h 82"/>
                <a:gd name="T54" fmla="*/ 51 w 161"/>
                <a:gd name="T55" fmla="*/ 79 h 82"/>
                <a:gd name="T56" fmla="*/ 33 w 161"/>
                <a:gd name="T57" fmla="*/ 81 h 82"/>
                <a:gd name="T58" fmla="*/ 33 w 161"/>
                <a:gd name="T59" fmla="*/ 81 h 82"/>
                <a:gd name="T60" fmla="*/ 22 w 161"/>
                <a:gd name="T61" fmla="*/ 82 h 82"/>
                <a:gd name="T62" fmla="*/ 13 w 161"/>
                <a:gd name="T63" fmla="*/ 81 h 82"/>
                <a:gd name="T64" fmla="*/ 7 w 161"/>
                <a:gd name="T65" fmla="*/ 78 h 82"/>
                <a:gd name="T66" fmla="*/ 3 w 161"/>
                <a:gd name="T67" fmla="*/ 76 h 82"/>
                <a:gd name="T68" fmla="*/ 1 w 161"/>
                <a:gd name="T69" fmla="*/ 73 h 82"/>
                <a:gd name="T70" fmla="*/ 0 w 161"/>
                <a:gd name="T71" fmla="*/ 69 h 82"/>
                <a:gd name="T72" fmla="*/ 1 w 161"/>
                <a:gd name="T73" fmla="*/ 64 h 82"/>
                <a:gd name="T74" fmla="*/ 2 w 161"/>
                <a:gd name="T75" fmla="*/ 60 h 82"/>
                <a:gd name="T76" fmla="*/ 7 w 161"/>
                <a:gd name="T77" fmla="*/ 51 h 82"/>
                <a:gd name="T78" fmla="*/ 14 w 161"/>
                <a:gd name="T79" fmla="*/ 43 h 82"/>
                <a:gd name="T80" fmla="*/ 22 w 161"/>
                <a:gd name="T81" fmla="*/ 35 h 82"/>
                <a:gd name="T82" fmla="*/ 22 w 161"/>
                <a:gd name="T8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1" h="82">
                  <a:moveTo>
                    <a:pt x="22" y="35"/>
                  </a:moveTo>
                  <a:lnTo>
                    <a:pt x="22" y="35"/>
                  </a:lnTo>
                  <a:lnTo>
                    <a:pt x="34" y="28"/>
                  </a:lnTo>
                  <a:lnTo>
                    <a:pt x="48" y="20"/>
                  </a:lnTo>
                  <a:lnTo>
                    <a:pt x="65" y="11"/>
                  </a:lnTo>
                  <a:lnTo>
                    <a:pt x="84" y="5"/>
                  </a:lnTo>
                  <a:lnTo>
                    <a:pt x="94" y="2"/>
                  </a:lnTo>
                  <a:lnTo>
                    <a:pt x="105" y="1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5" y="3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52" y="10"/>
                  </a:lnTo>
                  <a:lnTo>
                    <a:pt x="158" y="16"/>
                  </a:lnTo>
                  <a:lnTo>
                    <a:pt x="161" y="21"/>
                  </a:lnTo>
                  <a:lnTo>
                    <a:pt x="161" y="27"/>
                  </a:lnTo>
                  <a:lnTo>
                    <a:pt x="160" y="33"/>
                  </a:lnTo>
                  <a:lnTo>
                    <a:pt x="157" y="38"/>
                  </a:lnTo>
                  <a:lnTo>
                    <a:pt x="151" y="44"/>
                  </a:lnTo>
                  <a:lnTo>
                    <a:pt x="144" y="50"/>
                  </a:lnTo>
                  <a:lnTo>
                    <a:pt x="135" y="56"/>
                  </a:lnTo>
                  <a:lnTo>
                    <a:pt x="125" y="61"/>
                  </a:lnTo>
                  <a:lnTo>
                    <a:pt x="113" y="65"/>
                  </a:lnTo>
                  <a:lnTo>
                    <a:pt x="99" y="70"/>
                  </a:lnTo>
                  <a:lnTo>
                    <a:pt x="85" y="74"/>
                  </a:lnTo>
                  <a:lnTo>
                    <a:pt x="68" y="77"/>
                  </a:lnTo>
                  <a:lnTo>
                    <a:pt x="51" y="79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22" y="82"/>
                  </a:lnTo>
                  <a:lnTo>
                    <a:pt x="13" y="81"/>
                  </a:lnTo>
                  <a:lnTo>
                    <a:pt x="7" y="78"/>
                  </a:lnTo>
                  <a:lnTo>
                    <a:pt x="3" y="76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2" y="60"/>
                  </a:lnTo>
                  <a:lnTo>
                    <a:pt x="7" y="51"/>
                  </a:lnTo>
                  <a:lnTo>
                    <a:pt x="14" y="43"/>
                  </a:lnTo>
                  <a:lnTo>
                    <a:pt x="22" y="35"/>
                  </a:lnTo>
                  <a:lnTo>
                    <a:pt x="22" y="35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144"/>
            <p:cNvSpPr>
              <a:spLocks/>
            </p:cNvSpPr>
            <p:nvPr/>
          </p:nvSpPr>
          <p:spPr bwMode="auto">
            <a:xfrm flipH="1">
              <a:off x="9588735" y="1455393"/>
              <a:ext cx="237204" cy="249606"/>
            </a:xfrm>
            <a:custGeom>
              <a:avLst/>
              <a:gdLst>
                <a:gd name="T0" fmla="*/ 18 w 227"/>
                <a:gd name="T1" fmla="*/ 222 h 283"/>
                <a:gd name="T2" fmla="*/ 10 w 227"/>
                <a:gd name="T3" fmla="*/ 201 h 283"/>
                <a:gd name="T4" fmla="*/ 2 w 227"/>
                <a:gd name="T5" fmla="*/ 164 h 283"/>
                <a:gd name="T6" fmla="*/ 0 w 227"/>
                <a:gd name="T7" fmla="*/ 133 h 283"/>
                <a:gd name="T8" fmla="*/ 2 w 227"/>
                <a:gd name="T9" fmla="*/ 99 h 283"/>
                <a:gd name="T10" fmla="*/ 13 w 227"/>
                <a:gd name="T11" fmla="*/ 66 h 283"/>
                <a:gd name="T12" fmla="*/ 22 w 227"/>
                <a:gd name="T13" fmla="*/ 50 h 283"/>
                <a:gd name="T14" fmla="*/ 33 w 227"/>
                <a:gd name="T15" fmla="*/ 34 h 283"/>
                <a:gd name="T16" fmla="*/ 49 w 227"/>
                <a:gd name="T17" fmla="*/ 20 h 283"/>
                <a:gd name="T18" fmla="*/ 57 w 227"/>
                <a:gd name="T19" fmla="*/ 14 h 283"/>
                <a:gd name="T20" fmla="*/ 75 w 227"/>
                <a:gd name="T21" fmla="*/ 4 h 283"/>
                <a:gd name="T22" fmla="*/ 94 w 227"/>
                <a:gd name="T23" fmla="*/ 0 h 283"/>
                <a:gd name="T24" fmla="*/ 113 w 227"/>
                <a:gd name="T25" fmla="*/ 0 h 283"/>
                <a:gd name="T26" fmla="*/ 132 w 227"/>
                <a:gd name="T27" fmla="*/ 4 h 283"/>
                <a:gd name="T28" fmla="*/ 151 w 227"/>
                <a:gd name="T29" fmla="*/ 12 h 283"/>
                <a:gd name="T30" fmla="*/ 168 w 227"/>
                <a:gd name="T31" fmla="*/ 24 h 283"/>
                <a:gd name="T32" fmla="*/ 185 w 227"/>
                <a:gd name="T33" fmla="*/ 38 h 283"/>
                <a:gd name="T34" fmla="*/ 198 w 227"/>
                <a:gd name="T35" fmla="*/ 54 h 283"/>
                <a:gd name="T36" fmla="*/ 211 w 227"/>
                <a:gd name="T37" fmla="*/ 73 h 283"/>
                <a:gd name="T38" fmla="*/ 220 w 227"/>
                <a:gd name="T39" fmla="*/ 96 h 283"/>
                <a:gd name="T40" fmla="*/ 225 w 227"/>
                <a:gd name="T41" fmla="*/ 119 h 283"/>
                <a:gd name="T42" fmla="*/ 227 w 227"/>
                <a:gd name="T43" fmla="*/ 145 h 283"/>
                <a:gd name="T44" fmla="*/ 225 w 227"/>
                <a:gd name="T45" fmla="*/ 171 h 283"/>
                <a:gd name="T46" fmla="*/ 217 w 227"/>
                <a:gd name="T47" fmla="*/ 198 h 283"/>
                <a:gd name="T48" fmla="*/ 205 w 227"/>
                <a:gd name="T49" fmla="*/ 226 h 283"/>
                <a:gd name="T50" fmla="*/ 197 w 227"/>
                <a:gd name="T51" fmla="*/ 241 h 283"/>
                <a:gd name="T52" fmla="*/ 187 w 227"/>
                <a:gd name="T53" fmla="*/ 254 h 283"/>
                <a:gd name="T54" fmla="*/ 176 w 227"/>
                <a:gd name="T55" fmla="*/ 263 h 283"/>
                <a:gd name="T56" fmla="*/ 151 w 227"/>
                <a:gd name="T57" fmla="*/ 277 h 283"/>
                <a:gd name="T58" fmla="*/ 123 w 227"/>
                <a:gd name="T59" fmla="*/ 283 h 283"/>
                <a:gd name="T60" fmla="*/ 95 w 227"/>
                <a:gd name="T61" fmla="*/ 281 h 283"/>
                <a:gd name="T62" fmla="*/ 68 w 227"/>
                <a:gd name="T63" fmla="*/ 272 h 283"/>
                <a:gd name="T64" fmla="*/ 46 w 227"/>
                <a:gd name="T65" fmla="*/ 259 h 283"/>
                <a:gd name="T66" fmla="*/ 28 w 227"/>
                <a:gd name="T67" fmla="*/ 242 h 283"/>
                <a:gd name="T68" fmla="*/ 18 w 227"/>
                <a:gd name="T69" fmla="*/ 2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7" h="283">
                  <a:moveTo>
                    <a:pt x="18" y="222"/>
                  </a:moveTo>
                  <a:lnTo>
                    <a:pt x="18" y="222"/>
                  </a:lnTo>
                  <a:lnTo>
                    <a:pt x="15" y="217"/>
                  </a:lnTo>
                  <a:lnTo>
                    <a:pt x="10" y="201"/>
                  </a:lnTo>
                  <a:lnTo>
                    <a:pt x="4" y="178"/>
                  </a:lnTo>
                  <a:lnTo>
                    <a:pt x="2" y="164"/>
                  </a:lnTo>
                  <a:lnTo>
                    <a:pt x="0" y="149"/>
                  </a:lnTo>
                  <a:lnTo>
                    <a:pt x="0" y="133"/>
                  </a:lnTo>
                  <a:lnTo>
                    <a:pt x="0" y="117"/>
                  </a:lnTo>
                  <a:lnTo>
                    <a:pt x="2" y="99"/>
                  </a:lnTo>
                  <a:lnTo>
                    <a:pt x="6" y="83"/>
                  </a:lnTo>
                  <a:lnTo>
                    <a:pt x="13" y="66"/>
                  </a:lnTo>
                  <a:lnTo>
                    <a:pt x="18" y="58"/>
                  </a:lnTo>
                  <a:lnTo>
                    <a:pt x="22" y="50"/>
                  </a:lnTo>
                  <a:lnTo>
                    <a:pt x="28" y="42"/>
                  </a:lnTo>
                  <a:lnTo>
                    <a:pt x="33" y="34"/>
                  </a:lnTo>
                  <a:lnTo>
                    <a:pt x="41" y="27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7" y="14"/>
                  </a:lnTo>
                  <a:lnTo>
                    <a:pt x="66" y="9"/>
                  </a:lnTo>
                  <a:lnTo>
                    <a:pt x="75" y="4"/>
                  </a:lnTo>
                  <a:lnTo>
                    <a:pt x="85" y="2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3" y="0"/>
                  </a:lnTo>
                  <a:lnTo>
                    <a:pt x="123" y="2"/>
                  </a:lnTo>
                  <a:lnTo>
                    <a:pt x="132" y="4"/>
                  </a:lnTo>
                  <a:lnTo>
                    <a:pt x="141" y="7"/>
                  </a:lnTo>
                  <a:lnTo>
                    <a:pt x="151" y="12"/>
                  </a:lnTo>
                  <a:lnTo>
                    <a:pt x="160" y="17"/>
                  </a:lnTo>
                  <a:lnTo>
                    <a:pt x="168" y="24"/>
                  </a:lnTo>
                  <a:lnTo>
                    <a:pt x="177" y="30"/>
                  </a:lnTo>
                  <a:lnTo>
                    <a:pt x="185" y="38"/>
                  </a:lnTo>
                  <a:lnTo>
                    <a:pt x="192" y="45"/>
                  </a:lnTo>
                  <a:lnTo>
                    <a:pt x="198" y="54"/>
                  </a:lnTo>
                  <a:lnTo>
                    <a:pt x="205" y="64"/>
                  </a:lnTo>
                  <a:lnTo>
                    <a:pt x="211" y="73"/>
                  </a:lnTo>
                  <a:lnTo>
                    <a:pt x="215" y="84"/>
                  </a:lnTo>
                  <a:lnTo>
                    <a:pt x="220" y="96"/>
                  </a:lnTo>
                  <a:lnTo>
                    <a:pt x="223" y="107"/>
                  </a:lnTo>
                  <a:lnTo>
                    <a:pt x="225" y="119"/>
                  </a:lnTo>
                  <a:lnTo>
                    <a:pt x="226" y="132"/>
                  </a:lnTo>
                  <a:lnTo>
                    <a:pt x="227" y="145"/>
                  </a:lnTo>
                  <a:lnTo>
                    <a:pt x="226" y="158"/>
                  </a:lnTo>
                  <a:lnTo>
                    <a:pt x="225" y="171"/>
                  </a:lnTo>
                  <a:lnTo>
                    <a:pt x="222" y="185"/>
                  </a:lnTo>
                  <a:lnTo>
                    <a:pt x="217" y="198"/>
                  </a:lnTo>
                  <a:lnTo>
                    <a:pt x="212" y="212"/>
                  </a:lnTo>
                  <a:lnTo>
                    <a:pt x="205" y="226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3" y="247"/>
                  </a:lnTo>
                  <a:lnTo>
                    <a:pt x="187" y="254"/>
                  </a:lnTo>
                  <a:lnTo>
                    <a:pt x="181" y="259"/>
                  </a:lnTo>
                  <a:lnTo>
                    <a:pt x="176" y="263"/>
                  </a:lnTo>
                  <a:lnTo>
                    <a:pt x="164" y="272"/>
                  </a:lnTo>
                  <a:lnTo>
                    <a:pt x="151" y="277"/>
                  </a:lnTo>
                  <a:lnTo>
                    <a:pt x="138" y="281"/>
                  </a:lnTo>
                  <a:lnTo>
                    <a:pt x="123" y="283"/>
                  </a:lnTo>
                  <a:lnTo>
                    <a:pt x="109" y="283"/>
                  </a:lnTo>
                  <a:lnTo>
                    <a:pt x="95" y="281"/>
                  </a:lnTo>
                  <a:lnTo>
                    <a:pt x="82" y="276"/>
                  </a:lnTo>
                  <a:lnTo>
                    <a:pt x="68" y="272"/>
                  </a:lnTo>
                  <a:lnTo>
                    <a:pt x="57" y="266"/>
                  </a:lnTo>
                  <a:lnTo>
                    <a:pt x="46" y="259"/>
                  </a:lnTo>
                  <a:lnTo>
                    <a:pt x="36" y="250"/>
                  </a:lnTo>
                  <a:lnTo>
                    <a:pt x="28" y="242"/>
                  </a:lnTo>
                  <a:lnTo>
                    <a:pt x="22" y="232"/>
                  </a:lnTo>
                  <a:lnTo>
                    <a:pt x="18" y="222"/>
                  </a:lnTo>
                  <a:lnTo>
                    <a:pt x="18" y="222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145"/>
            <p:cNvSpPr>
              <a:spLocks/>
            </p:cNvSpPr>
            <p:nvPr/>
          </p:nvSpPr>
          <p:spPr bwMode="auto">
            <a:xfrm flipH="1">
              <a:off x="9557524" y="1442912"/>
              <a:ext cx="324595" cy="299528"/>
            </a:xfrm>
            <a:custGeom>
              <a:avLst/>
              <a:gdLst>
                <a:gd name="T0" fmla="*/ 210 w 309"/>
                <a:gd name="T1" fmla="*/ 152 h 335"/>
                <a:gd name="T2" fmla="*/ 208 w 309"/>
                <a:gd name="T3" fmla="*/ 191 h 335"/>
                <a:gd name="T4" fmla="*/ 211 w 309"/>
                <a:gd name="T5" fmla="*/ 226 h 335"/>
                <a:gd name="T6" fmla="*/ 217 w 309"/>
                <a:gd name="T7" fmla="*/ 248 h 335"/>
                <a:gd name="T8" fmla="*/ 228 w 309"/>
                <a:gd name="T9" fmla="*/ 267 h 335"/>
                <a:gd name="T10" fmla="*/ 239 w 309"/>
                <a:gd name="T11" fmla="*/ 277 h 335"/>
                <a:gd name="T12" fmla="*/ 248 w 309"/>
                <a:gd name="T13" fmla="*/ 281 h 335"/>
                <a:gd name="T14" fmla="*/ 254 w 309"/>
                <a:gd name="T15" fmla="*/ 282 h 335"/>
                <a:gd name="T16" fmla="*/ 234 w 309"/>
                <a:gd name="T17" fmla="*/ 296 h 335"/>
                <a:gd name="T18" fmla="*/ 202 w 309"/>
                <a:gd name="T19" fmla="*/ 313 h 335"/>
                <a:gd name="T20" fmla="*/ 171 w 309"/>
                <a:gd name="T21" fmla="*/ 326 h 335"/>
                <a:gd name="T22" fmla="*/ 147 w 309"/>
                <a:gd name="T23" fmla="*/ 332 h 335"/>
                <a:gd name="T24" fmla="*/ 135 w 309"/>
                <a:gd name="T25" fmla="*/ 334 h 335"/>
                <a:gd name="T26" fmla="*/ 101 w 309"/>
                <a:gd name="T27" fmla="*/ 335 h 335"/>
                <a:gd name="T28" fmla="*/ 73 w 309"/>
                <a:gd name="T29" fmla="*/ 328 h 335"/>
                <a:gd name="T30" fmla="*/ 50 w 309"/>
                <a:gd name="T31" fmla="*/ 319 h 335"/>
                <a:gd name="T32" fmla="*/ 32 w 309"/>
                <a:gd name="T33" fmla="*/ 306 h 335"/>
                <a:gd name="T34" fmla="*/ 17 w 309"/>
                <a:gd name="T35" fmla="*/ 293 h 335"/>
                <a:gd name="T36" fmla="*/ 2 w 309"/>
                <a:gd name="T37" fmla="*/ 273 h 335"/>
                <a:gd name="T38" fmla="*/ 0 w 309"/>
                <a:gd name="T39" fmla="*/ 270 h 335"/>
                <a:gd name="T40" fmla="*/ 13 w 309"/>
                <a:gd name="T41" fmla="*/ 260 h 335"/>
                <a:gd name="T42" fmla="*/ 25 w 309"/>
                <a:gd name="T43" fmla="*/ 243 h 335"/>
                <a:gd name="T44" fmla="*/ 29 w 309"/>
                <a:gd name="T45" fmla="*/ 230 h 335"/>
                <a:gd name="T46" fmla="*/ 32 w 309"/>
                <a:gd name="T47" fmla="*/ 215 h 335"/>
                <a:gd name="T48" fmla="*/ 31 w 309"/>
                <a:gd name="T49" fmla="*/ 198 h 335"/>
                <a:gd name="T50" fmla="*/ 27 w 309"/>
                <a:gd name="T51" fmla="*/ 176 h 335"/>
                <a:gd name="T52" fmla="*/ 26 w 309"/>
                <a:gd name="T53" fmla="*/ 135 h 335"/>
                <a:gd name="T54" fmla="*/ 29 w 309"/>
                <a:gd name="T55" fmla="*/ 105 h 335"/>
                <a:gd name="T56" fmla="*/ 37 w 309"/>
                <a:gd name="T57" fmla="*/ 76 h 335"/>
                <a:gd name="T58" fmla="*/ 52 w 309"/>
                <a:gd name="T59" fmla="*/ 49 h 335"/>
                <a:gd name="T60" fmla="*/ 68 w 309"/>
                <a:gd name="T61" fmla="*/ 31 h 335"/>
                <a:gd name="T62" fmla="*/ 81 w 309"/>
                <a:gd name="T63" fmla="*/ 23 h 335"/>
                <a:gd name="T64" fmla="*/ 97 w 309"/>
                <a:gd name="T65" fmla="*/ 15 h 335"/>
                <a:gd name="T66" fmla="*/ 115 w 309"/>
                <a:gd name="T67" fmla="*/ 10 h 335"/>
                <a:gd name="T68" fmla="*/ 124 w 309"/>
                <a:gd name="T69" fmla="*/ 9 h 335"/>
                <a:gd name="T70" fmla="*/ 140 w 309"/>
                <a:gd name="T71" fmla="*/ 4 h 335"/>
                <a:gd name="T72" fmla="*/ 169 w 309"/>
                <a:gd name="T73" fmla="*/ 0 h 335"/>
                <a:gd name="T74" fmla="*/ 192 w 309"/>
                <a:gd name="T75" fmla="*/ 1 h 335"/>
                <a:gd name="T76" fmla="*/ 217 w 309"/>
                <a:gd name="T77" fmla="*/ 6 h 335"/>
                <a:gd name="T78" fmla="*/ 243 w 309"/>
                <a:gd name="T79" fmla="*/ 16 h 335"/>
                <a:gd name="T80" fmla="*/ 267 w 309"/>
                <a:gd name="T81" fmla="*/ 35 h 335"/>
                <a:gd name="T82" fmla="*/ 278 w 309"/>
                <a:gd name="T83" fmla="*/ 47 h 335"/>
                <a:gd name="T84" fmla="*/ 293 w 309"/>
                <a:gd name="T85" fmla="*/ 69 h 335"/>
                <a:gd name="T86" fmla="*/ 302 w 309"/>
                <a:gd name="T87" fmla="*/ 90 h 335"/>
                <a:gd name="T88" fmla="*/ 306 w 309"/>
                <a:gd name="T89" fmla="*/ 108 h 335"/>
                <a:gd name="T90" fmla="*/ 309 w 309"/>
                <a:gd name="T91" fmla="*/ 137 h 335"/>
                <a:gd name="T92" fmla="*/ 304 w 309"/>
                <a:gd name="T93" fmla="*/ 157 h 335"/>
                <a:gd name="T94" fmla="*/ 296 w 309"/>
                <a:gd name="T95" fmla="*/ 160 h 335"/>
                <a:gd name="T96" fmla="*/ 277 w 309"/>
                <a:gd name="T97" fmla="*/ 164 h 335"/>
                <a:gd name="T98" fmla="*/ 256 w 309"/>
                <a:gd name="T99" fmla="*/ 165 h 335"/>
                <a:gd name="T100" fmla="*/ 239 w 309"/>
                <a:gd name="T101" fmla="*/ 163 h 335"/>
                <a:gd name="T102" fmla="*/ 220 w 309"/>
                <a:gd name="T103" fmla="*/ 157 h 335"/>
                <a:gd name="T104" fmla="*/ 210 w 309"/>
                <a:gd name="T105" fmla="*/ 152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9" h="335">
                  <a:moveTo>
                    <a:pt x="210" y="152"/>
                  </a:moveTo>
                  <a:lnTo>
                    <a:pt x="210" y="152"/>
                  </a:lnTo>
                  <a:lnTo>
                    <a:pt x="209" y="172"/>
                  </a:lnTo>
                  <a:lnTo>
                    <a:pt x="208" y="191"/>
                  </a:lnTo>
                  <a:lnTo>
                    <a:pt x="210" y="214"/>
                  </a:lnTo>
                  <a:lnTo>
                    <a:pt x="211" y="226"/>
                  </a:lnTo>
                  <a:lnTo>
                    <a:pt x="213" y="238"/>
                  </a:lnTo>
                  <a:lnTo>
                    <a:pt x="217" y="248"/>
                  </a:lnTo>
                  <a:lnTo>
                    <a:pt x="221" y="258"/>
                  </a:lnTo>
                  <a:lnTo>
                    <a:pt x="228" y="267"/>
                  </a:lnTo>
                  <a:lnTo>
                    <a:pt x="235" y="274"/>
                  </a:lnTo>
                  <a:lnTo>
                    <a:pt x="239" y="277"/>
                  </a:lnTo>
                  <a:lnTo>
                    <a:pt x="244" y="279"/>
                  </a:lnTo>
                  <a:lnTo>
                    <a:pt x="248" y="281"/>
                  </a:lnTo>
                  <a:lnTo>
                    <a:pt x="254" y="282"/>
                  </a:lnTo>
                  <a:lnTo>
                    <a:pt x="254" y="282"/>
                  </a:lnTo>
                  <a:lnTo>
                    <a:pt x="245" y="288"/>
                  </a:lnTo>
                  <a:lnTo>
                    <a:pt x="234" y="296"/>
                  </a:lnTo>
                  <a:lnTo>
                    <a:pt x="220" y="305"/>
                  </a:lnTo>
                  <a:lnTo>
                    <a:pt x="202" y="313"/>
                  </a:lnTo>
                  <a:lnTo>
                    <a:pt x="182" y="322"/>
                  </a:lnTo>
                  <a:lnTo>
                    <a:pt x="171" y="326"/>
                  </a:lnTo>
                  <a:lnTo>
                    <a:pt x="160" y="329"/>
                  </a:lnTo>
                  <a:lnTo>
                    <a:pt x="147" y="332"/>
                  </a:lnTo>
                  <a:lnTo>
                    <a:pt x="135" y="334"/>
                  </a:lnTo>
                  <a:lnTo>
                    <a:pt x="135" y="334"/>
                  </a:lnTo>
                  <a:lnTo>
                    <a:pt x="118" y="335"/>
                  </a:lnTo>
                  <a:lnTo>
                    <a:pt x="101" y="335"/>
                  </a:lnTo>
                  <a:lnTo>
                    <a:pt x="87" y="333"/>
                  </a:lnTo>
                  <a:lnTo>
                    <a:pt x="73" y="328"/>
                  </a:lnTo>
                  <a:lnTo>
                    <a:pt x="61" y="324"/>
                  </a:lnTo>
                  <a:lnTo>
                    <a:pt x="50" y="319"/>
                  </a:lnTo>
                  <a:lnTo>
                    <a:pt x="40" y="312"/>
                  </a:lnTo>
                  <a:lnTo>
                    <a:pt x="32" y="306"/>
                  </a:lnTo>
                  <a:lnTo>
                    <a:pt x="24" y="299"/>
                  </a:lnTo>
                  <a:lnTo>
                    <a:pt x="17" y="293"/>
                  </a:lnTo>
                  <a:lnTo>
                    <a:pt x="8" y="282"/>
                  </a:lnTo>
                  <a:lnTo>
                    <a:pt x="2" y="273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6" y="266"/>
                  </a:lnTo>
                  <a:lnTo>
                    <a:pt x="13" y="260"/>
                  </a:lnTo>
                  <a:lnTo>
                    <a:pt x="18" y="253"/>
                  </a:lnTo>
                  <a:lnTo>
                    <a:pt x="25" y="243"/>
                  </a:lnTo>
                  <a:lnTo>
                    <a:pt x="27" y="237"/>
                  </a:lnTo>
                  <a:lnTo>
                    <a:pt x="29" y="230"/>
                  </a:lnTo>
                  <a:lnTo>
                    <a:pt x="31" y="224"/>
                  </a:lnTo>
                  <a:lnTo>
                    <a:pt x="32" y="215"/>
                  </a:lnTo>
                  <a:lnTo>
                    <a:pt x="32" y="207"/>
                  </a:lnTo>
                  <a:lnTo>
                    <a:pt x="31" y="198"/>
                  </a:lnTo>
                  <a:lnTo>
                    <a:pt x="31" y="198"/>
                  </a:lnTo>
                  <a:lnTo>
                    <a:pt x="27" y="176"/>
                  </a:lnTo>
                  <a:lnTo>
                    <a:pt x="26" y="149"/>
                  </a:lnTo>
                  <a:lnTo>
                    <a:pt x="26" y="135"/>
                  </a:lnTo>
                  <a:lnTo>
                    <a:pt x="27" y="120"/>
                  </a:lnTo>
                  <a:lnTo>
                    <a:pt x="29" y="105"/>
                  </a:lnTo>
                  <a:lnTo>
                    <a:pt x="33" y="90"/>
                  </a:lnTo>
                  <a:lnTo>
                    <a:pt x="37" y="76"/>
                  </a:lnTo>
                  <a:lnTo>
                    <a:pt x="44" y="62"/>
                  </a:lnTo>
                  <a:lnTo>
                    <a:pt x="52" y="49"/>
                  </a:lnTo>
                  <a:lnTo>
                    <a:pt x="62" y="37"/>
                  </a:lnTo>
                  <a:lnTo>
                    <a:pt x="68" y="31"/>
                  </a:lnTo>
                  <a:lnTo>
                    <a:pt x="74" y="27"/>
                  </a:lnTo>
                  <a:lnTo>
                    <a:pt x="81" y="23"/>
                  </a:lnTo>
                  <a:lnTo>
                    <a:pt x="88" y="18"/>
                  </a:lnTo>
                  <a:lnTo>
                    <a:pt x="97" y="15"/>
                  </a:lnTo>
                  <a:lnTo>
                    <a:pt x="105" y="12"/>
                  </a:lnTo>
                  <a:lnTo>
                    <a:pt x="115" y="10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8" y="8"/>
                  </a:lnTo>
                  <a:lnTo>
                    <a:pt x="140" y="4"/>
                  </a:lnTo>
                  <a:lnTo>
                    <a:pt x="158" y="1"/>
                  </a:lnTo>
                  <a:lnTo>
                    <a:pt x="169" y="0"/>
                  </a:lnTo>
                  <a:lnTo>
                    <a:pt x="180" y="0"/>
                  </a:lnTo>
                  <a:lnTo>
                    <a:pt x="192" y="1"/>
                  </a:lnTo>
                  <a:lnTo>
                    <a:pt x="204" y="2"/>
                  </a:lnTo>
                  <a:lnTo>
                    <a:pt x="217" y="6"/>
                  </a:lnTo>
                  <a:lnTo>
                    <a:pt x="230" y="10"/>
                  </a:lnTo>
                  <a:lnTo>
                    <a:pt x="243" y="16"/>
                  </a:lnTo>
                  <a:lnTo>
                    <a:pt x="255" y="24"/>
                  </a:lnTo>
                  <a:lnTo>
                    <a:pt x="267" y="35"/>
                  </a:lnTo>
                  <a:lnTo>
                    <a:pt x="278" y="47"/>
                  </a:lnTo>
                  <a:lnTo>
                    <a:pt x="278" y="47"/>
                  </a:lnTo>
                  <a:lnTo>
                    <a:pt x="286" y="58"/>
                  </a:lnTo>
                  <a:lnTo>
                    <a:pt x="293" y="69"/>
                  </a:lnTo>
                  <a:lnTo>
                    <a:pt x="298" y="79"/>
                  </a:lnTo>
                  <a:lnTo>
                    <a:pt x="302" y="90"/>
                  </a:lnTo>
                  <a:lnTo>
                    <a:pt x="304" y="98"/>
                  </a:lnTo>
                  <a:lnTo>
                    <a:pt x="306" y="108"/>
                  </a:lnTo>
                  <a:lnTo>
                    <a:pt x="309" y="124"/>
                  </a:lnTo>
                  <a:lnTo>
                    <a:pt x="309" y="137"/>
                  </a:lnTo>
                  <a:lnTo>
                    <a:pt x="306" y="148"/>
                  </a:lnTo>
                  <a:lnTo>
                    <a:pt x="304" y="157"/>
                  </a:lnTo>
                  <a:lnTo>
                    <a:pt x="304" y="157"/>
                  </a:lnTo>
                  <a:lnTo>
                    <a:pt x="296" y="160"/>
                  </a:lnTo>
                  <a:lnTo>
                    <a:pt x="289" y="162"/>
                  </a:lnTo>
                  <a:lnTo>
                    <a:pt x="277" y="164"/>
                  </a:lnTo>
                  <a:lnTo>
                    <a:pt x="263" y="165"/>
                  </a:lnTo>
                  <a:lnTo>
                    <a:pt x="256" y="165"/>
                  </a:lnTo>
                  <a:lnTo>
                    <a:pt x="247" y="164"/>
                  </a:lnTo>
                  <a:lnTo>
                    <a:pt x="239" y="163"/>
                  </a:lnTo>
                  <a:lnTo>
                    <a:pt x="230" y="160"/>
                  </a:lnTo>
                  <a:lnTo>
                    <a:pt x="220" y="157"/>
                  </a:lnTo>
                  <a:lnTo>
                    <a:pt x="210" y="152"/>
                  </a:lnTo>
                  <a:lnTo>
                    <a:pt x="210" y="152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146"/>
            <p:cNvSpPr>
              <a:spLocks/>
            </p:cNvSpPr>
            <p:nvPr/>
          </p:nvSpPr>
          <p:spPr bwMode="auto">
            <a:xfrm flipH="1">
              <a:off x="9644915" y="1605157"/>
              <a:ext cx="43695" cy="43681"/>
            </a:xfrm>
            <a:custGeom>
              <a:avLst/>
              <a:gdLst>
                <a:gd name="T0" fmla="*/ 34 w 40"/>
                <a:gd name="T1" fmla="*/ 12 h 51"/>
                <a:gd name="T2" fmla="*/ 34 w 40"/>
                <a:gd name="T3" fmla="*/ 12 h 51"/>
                <a:gd name="T4" fmla="*/ 33 w 40"/>
                <a:gd name="T5" fmla="*/ 9 h 51"/>
                <a:gd name="T6" fmla="*/ 30 w 40"/>
                <a:gd name="T7" fmla="*/ 7 h 51"/>
                <a:gd name="T8" fmla="*/ 28 w 40"/>
                <a:gd name="T9" fmla="*/ 4 h 51"/>
                <a:gd name="T10" fmla="*/ 24 w 40"/>
                <a:gd name="T11" fmla="*/ 1 h 51"/>
                <a:gd name="T12" fmla="*/ 20 w 40"/>
                <a:gd name="T13" fmla="*/ 0 h 51"/>
                <a:gd name="T14" fmla="*/ 15 w 40"/>
                <a:gd name="T15" fmla="*/ 1 h 51"/>
                <a:gd name="T16" fmla="*/ 9 w 40"/>
                <a:gd name="T17" fmla="*/ 4 h 51"/>
                <a:gd name="T18" fmla="*/ 9 w 40"/>
                <a:gd name="T19" fmla="*/ 4 h 51"/>
                <a:gd name="T20" fmla="*/ 6 w 40"/>
                <a:gd name="T21" fmla="*/ 7 h 51"/>
                <a:gd name="T22" fmla="*/ 3 w 40"/>
                <a:gd name="T23" fmla="*/ 9 h 51"/>
                <a:gd name="T24" fmla="*/ 0 w 40"/>
                <a:gd name="T25" fmla="*/ 18 h 51"/>
                <a:gd name="T26" fmla="*/ 0 w 40"/>
                <a:gd name="T27" fmla="*/ 26 h 51"/>
                <a:gd name="T28" fmla="*/ 0 w 40"/>
                <a:gd name="T29" fmla="*/ 31 h 51"/>
                <a:gd name="T30" fmla="*/ 1 w 40"/>
                <a:gd name="T31" fmla="*/ 35 h 51"/>
                <a:gd name="T32" fmla="*/ 3 w 40"/>
                <a:gd name="T33" fmla="*/ 38 h 51"/>
                <a:gd name="T34" fmla="*/ 6 w 40"/>
                <a:gd name="T35" fmla="*/ 42 h 51"/>
                <a:gd name="T36" fmla="*/ 10 w 40"/>
                <a:gd name="T37" fmla="*/ 46 h 51"/>
                <a:gd name="T38" fmla="*/ 14 w 40"/>
                <a:gd name="T39" fmla="*/ 48 h 51"/>
                <a:gd name="T40" fmla="*/ 19 w 40"/>
                <a:gd name="T41" fmla="*/ 50 h 51"/>
                <a:gd name="T42" fmla="*/ 26 w 40"/>
                <a:gd name="T43" fmla="*/ 51 h 51"/>
                <a:gd name="T44" fmla="*/ 33 w 40"/>
                <a:gd name="T45" fmla="*/ 51 h 51"/>
                <a:gd name="T46" fmla="*/ 40 w 40"/>
                <a:gd name="T47" fmla="*/ 51 h 51"/>
                <a:gd name="T48" fmla="*/ 34 w 40"/>
                <a:gd name="T49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51">
                  <a:moveTo>
                    <a:pt x="34" y="12"/>
                  </a:moveTo>
                  <a:lnTo>
                    <a:pt x="34" y="12"/>
                  </a:lnTo>
                  <a:lnTo>
                    <a:pt x="33" y="9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10" y="46"/>
                  </a:lnTo>
                  <a:lnTo>
                    <a:pt x="14" y="48"/>
                  </a:lnTo>
                  <a:lnTo>
                    <a:pt x="19" y="50"/>
                  </a:lnTo>
                  <a:lnTo>
                    <a:pt x="26" y="51"/>
                  </a:lnTo>
                  <a:lnTo>
                    <a:pt x="33" y="51"/>
                  </a:lnTo>
                  <a:lnTo>
                    <a:pt x="40" y="51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ED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147"/>
            <p:cNvSpPr>
              <a:spLocks/>
            </p:cNvSpPr>
            <p:nvPr/>
          </p:nvSpPr>
          <p:spPr bwMode="auto">
            <a:xfrm flipH="1">
              <a:off x="9632431" y="1580196"/>
              <a:ext cx="37453" cy="68642"/>
            </a:xfrm>
            <a:custGeom>
              <a:avLst/>
              <a:gdLst>
                <a:gd name="T0" fmla="*/ 6 w 33"/>
                <a:gd name="T1" fmla="*/ 30 h 77"/>
                <a:gd name="T2" fmla="*/ 6 w 33"/>
                <a:gd name="T3" fmla="*/ 30 h 77"/>
                <a:gd name="T4" fmla="*/ 7 w 33"/>
                <a:gd name="T5" fmla="*/ 36 h 77"/>
                <a:gd name="T6" fmla="*/ 12 w 33"/>
                <a:gd name="T7" fmla="*/ 51 h 77"/>
                <a:gd name="T8" fmla="*/ 15 w 33"/>
                <a:gd name="T9" fmla="*/ 59 h 77"/>
                <a:gd name="T10" fmla="*/ 19 w 33"/>
                <a:gd name="T11" fmla="*/ 66 h 77"/>
                <a:gd name="T12" fmla="*/ 25 w 33"/>
                <a:gd name="T13" fmla="*/ 73 h 77"/>
                <a:gd name="T14" fmla="*/ 28 w 33"/>
                <a:gd name="T15" fmla="*/ 75 h 77"/>
                <a:gd name="T16" fmla="*/ 33 w 33"/>
                <a:gd name="T17" fmla="*/ 77 h 77"/>
                <a:gd name="T18" fmla="*/ 33 w 33"/>
                <a:gd name="T19" fmla="*/ 77 h 77"/>
                <a:gd name="T20" fmla="*/ 31 w 33"/>
                <a:gd name="T21" fmla="*/ 73 h 77"/>
                <a:gd name="T22" fmla="*/ 26 w 33"/>
                <a:gd name="T23" fmla="*/ 64 h 77"/>
                <a:gd name="T24" fmla="*/ 25 w 33"/>
                <a:gd name="T25" fmla="*/ 57 h 77"/>
                <a:gd name="T26" fmla="*/ 24 w 33"/>
                <a:gd name="T27" fmla="*/ 51 h 77"/>
                <a:gd name="T28" fmla="*/ 24 w 33"/>
                <a:gd name="T29" fmla="*/ 45 h 77"/>
                <a:gd name="T30" fmla="*/ 26 w 33"/>
                <a:gd name="T31" fmla="*/ 38 h 77"/>
                <a:gd name="T32" fmla="*/ 26 w 33"/>
                <a:gd name="T33" fmla="*/ 38 h 77"/>
                <a:gd name="T34" fmla="*/ 28 w 33"/>
                <a:gd name="T35" fmla="*/ 33 h 77"/>
                <a:gd name="T36" fmla="*/ 30 w 33"/>
                <a:gd name="T37" fmla="*/ 27 h 77"/>
                <a:gd name="T38" fmla="*/ 31 w 33"/>
                <a:gd name="T39" fmla="*/ 20 h 77"/>
                <a:gd name="T40" fmla="*/ 28 w 33"/>
                <a:gd name="T41" fmla="*/ 13 h 77"/>
                <a:gd name="T42" fmla="*/ 25 w 33"/>
                <a:gd name="T43" fmla="*/ 8 h 77"/>
                <a:gd name="T44" fmla="*/ 22 w 33"/>
                <a:gd name="T45" fmla="*/ 5 h 77"/>
                <a:gd name="T46" fmla="*/ 18 w 33"/>
                <a:gd name="T47" fmla="*/ 1 h 77"/>
                <a:gd name="T48" fmla="*/ 14 w 33"/>
                <a:gd name="T49" fmla="*/ 0 h 77"/>
                <a:gd name="T50" fmla="*/ 14 w 33"/>
                <a:gd name="T51" fmla="*/ 0 h 77"/>
                <a:gd name="T52" fmla="*/ 11 w 33"/>
                <a:gd name="T53" fmla="*/ 1 h 77"/>
                <a:gd name="T54" fmla="*/ 7 w 33"/>
                <a:gd name="T55" fmla="*/ 2 h 77"/>
                <a:gd name="T56" fmla="*/ 4 w 33"/>
                <a:gd name="T57" fmla="*/ 6 h 77"/>
                <a:gd name="T58" fmla="*/ 2 w 33"/>
                <a:gd name="T59" fmla="*/ 10 h 77"/>
                <a:gd name="T60" fmla="*/ 0 w 33"/>
                <a:gd name="T61" fmla="*/ 15 h 77"/>
                <a:gd name="T62" fmla="*/ 2 w 33"/>
                <a:gd name="T63" fmla="*/ 22 h 77"/>
                <a:gd name="T64" fmla="*/ 6 w 33"/>
                <a:gd name="T65" fmla="*/ 30 h 77"/>
                <a:gd name="T66" fmla="*/ 6 w 33"/>
                <a:gd name="T6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77">
                  <a:moveTo>
                    <a:pt x="6" y="30"/>
                  </a:moveTo>
                  <a:lnTo>
                    <a:pt x="6" y="30"/>
                  </a:lnTo>
                  <a:lnTo>
                    <a:pt x="7" y="36"/>
                  </a:lnTo>
                  <a:lnTo>
                    <a:pt x="12" y="51"/>
                  </a:lnTo>
                  <a:lnTo>
                    <a:pt x="15" y="59"/>
                  </a:lnTo>
                  <a:lnTo>
                    <a:pt x="19" y="66"/>
                  </a:lnTo>
                  <a:lnTo>
                    <a:pt x="25" y="73"/>
                  </a:lnTo>
                  <a:lnTo>
                    <a:pt x="28" y="75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1" y="73"/>
                  </a:lnTo>
                  <a:lnTo>
                    <a:pt x="26" y="64"/>
                  </a:lnTo>
                  <a:lnTo>
                    <a:pt x="25" y="57"/>
                  </a:lnTo>
                  <a:lnTo>
                    <a:pt x="24" y="51"/>
                  </a:lnTo>
                  <a:lnTo>
                    <a:pt x="24" y="45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8" y="33"/>
                  </a:lnTo>
                  <a:lnTo>
                    <a:pt x="30" y="27"/>
                  </a:lnTo>
                  <a:lnTo>
                    <a:pt x="31" y="20"/>
                  </a:lnTo>
                  <a:lnTo>
                    <a:pt x="28" y="13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2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148"/>
            <p:cNvSpPr>
              <a:spLocks/>
            </p:cNvSpPr>
            <p:nvPr/>
          </p:nvSpPr>
          <p:spPr bwMode="auto">
            <a:xfrm flipH="1">
              <a:off x="9632431" y="1561475"/>
              <a:ext cx="49938" cy="31201"/>
            </a:xfrm>
            <a:custGeom>
              <a:avLst/>
              <a:gdLst>
                <a:gd name="T0" fmla="*/ 10 w 49"/>
                <a:gd name="T1" fmla="*/ 32 h 32"/>
                <a:gd name="T2" fmla="*/ 10 w 49"/>
                <a:gd name="T3" fmla="*/ 32 h 32"/>
                <a:gd name="T4" fmla="*/ 15 w 49"/>
                <a:gd name="T5" fmla="*/ 29 h 32"/>
                <a:gd name="T6" fmla="*/ 29 w 49"/>
                <a:gd name="T7" fmla="*/ 23 h 32"/>
                <a:gd name="T8" fmla="*/ 35 w 49"/>
                <a:gd name="T9" fmla="*/ 18 h 32"/>
                <a:gd name="T10" fmla="*/ 42 w 49"/>
                <a:gd name="T11" fmla="*/ 14 h 32"/>
                <a:gd name="T12" fmla="*/ 47 w 49"/>
                <a:gd name="T13" fmla="*/ 9 h 32"/>
                <a:gd name="T14" fmla="*/ 48 w 49"/>
                <a:gd name="T15" fmla="*/ 5 h 32"/>
                <a:gd name="T16" fmla="*/ 49 w 49"/>
                <a:gd name="T17" fmla="*/ 3 h 32"/>
                <a:gd name="T18" fmla="*/ 49 w 49"/>
                <a:gd name="T19" fmla="*/ 3 h 32"/>
                <a:gd name="T20" fmla="*/ 48 w 49"/>
                <a:gd name="T21" fmla="*/ 1 h 32"/>
                <a:gd name="T22" fmla="*/ 46 w 49"/>
                <a:gd name="T23" fmla="*/ 0 h 32"/>
                <a:gd name="T24" fmla="*/ 42 w 49"/>
                <a:gd name="T25" fmla="*/ 1 h 32"/>
                <a:gd name="T26" fmla="*/ 38 w 49"/>
                <a:gd name="T27" fmla="*/ 2 h 32"/>
                <a:gd name="T28" fmla="*/ 28 w 49"/>
                <a:gd name="T29" fmla="*/ 6 h 32"/>
                <a:gd name="T30" fmla="*/ 16 w 49"/>
                <a:gd name="T31" fmla="*/ 13 h 32"/>
                <a:gd name="T32" fmla="*/ 6 w 49"/>
                <a:gd name="T33" fmla="*/ 20 h 32"/>
                <a:gd name="T34" fmla="*/ 3 w 49"/>
                <a:gd name="T35" fmla="*/ 24 h 32"/>
                <a:gd name="T36" fmla="*/ 1 w 49"/>
                <a:gd name="T37" fmla="*/ 27 h 32"/>
                <a:gd name="T38" fmla="*/ 0 w 49"/>
                <a:gd name="T39" fmla="*/ 29 h 32"/>
                <a:gd name="T40" fmla="*/ 1 w 49"/>
                <a:gd name="T41" fmla="*/ 31 h 32"/>
                <a:gd name="T42" fmla="*/ 4 w 49"/>
                <a:gd name="T43" fmla="*/ 32 h 32"/>
                <a:gd name="T44" fmla="*/ 10 w 49"/>
                <a:gd name="T45" fmla="*/ 32 h 32"/>
                <a:gd name="T46" fmla="*/ 10 w 49"/>
                <a:gd name="T4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32">
                  <a:moveTo>
                    <a:pt x="10" y="32"/>
                  </a:moveTo>
                  <a:lnTo>
                    <a:pt x="10" y="32"/>
                  </a:lnTo>
                  <a:lnTo>
                    <a:pt x="15" y="29"/>
                  </a:lnTo>
                  <a:lnTo>
                    <a:pt x="29" y="23"/>
                  </a:lnTo>
                  <a:lnTo>
                    <a:pt x="35" y="18"/>
                  </a:lnTo>
                  <a:lnTo>
                    <a:pt x="42" y="14"/>
                  </a:lnTo>
                  <a:lnTo>
                    <a:pt x="47" y="9"/>
                  </a:lnTo>
                  <a:lnTo>
                    <a:pt x="48" y="5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2" y="1"/>
                  </a:lnTo>
                  <a:lnTo>
                    <a:pt x="38" y="2"/>
                  </a:lnTo>
                  <a:lnTo>
                    <a:pt x="28" y="6"/>
                  </a:lnTo>
                  <a:lnTo>
                    <a:pt x="16" y="13"/>
                  </a:lnTo>
                  <a:lnTo>
                    <a:pt x="6" y="20"/>
                  </a:lnTo>
                  <a:lnTo>
                    <a:pt x="3" y="24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4" y="32"/>
                  </a:lnTo>
                  <a:lnTo>
                    <a:pt x="10" y="3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149"/>
            <p:cNvSpPr>
              <a:spLocks/>
            </p:cNvSpPr>
            <p:nvPr/>
          </p:nvSpPr>
          <p:spPr bwMode="auto">
            <a:xfrm flipH="1">
              <a:off x="8683616" y="1786121"/>
              <a:ext cx="299626" cy="118563"/>
            </a:xfrm>
            <a:custGeom>
              <a:avLst/>
              <a:gdLst>
                <a:gd name="T0" fmla="*/ 163 w 290"/>
                <a:gd name="T1" fmla="*/ 0 h 131"/>
                <a:gd name="T2" fmla="*/ 0 w 290"/>
                <a:gd name="T3" fmla="*/ 73 h 131"/>
                <a:gd name="T4" fmla="*/ 131 w 290"/>
                <a:gd name="T5" fmla="*/ 131 h 131"/>
                <a:gd name="T6" fmla="*/ 290 w 290"/>
                <a:gd name="T7" fmla="*/ 60 h 131"/>
                <a:gd name="T8" fmla="*/ 163 w 290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31">
                  <a:moveTo>
                    <a:pt x="163" y="0"/>
                  </a:moveTo>
                  <a:lnTo>
                    <a:pt x="0" y="73"/>
                  </a:lnTo>
                  <a:lnTo>
                    <a:pt x="131" y="131"/>
                  </a:lnTo>
                  <a:lnTo>
                    <a:pt x="290" y="6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CB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150"/>
            <p:cNvSpPr>
              <a:spLocks/>
            </p:cNvSpPr>
            <p:nvPr/>
          </p:nvSpPr>
          <p:spPr bwMode="auto">
            <a:xfrm flipH="1">
              <a:off x="8683616" y="1779881"/>
              <a:ext cx="274657" cy="106083"/>
            </a:xfrm>
            <a:custGeom>
              <a:avLst/>
              <a:gdLst>
                <a:gd name="T0" fmla="*/ 149 w 262"/>
                <a:gd name="T1" fmla="*/ 0 h 119"/>
                <a:gd name="T2" fmla="*/ 262 w 262"/>
                <a:gd name="T3" fmla="*/ 52 h 119"/>
                <a:gd name="T4" fmla="*/ 113 w 262"/>
                <a:gd name="T5" fmla="*/ 119 h 119"/>
                <a:gd name="T6" fmla="*/ 0 w 262"/>
                <a:gd name="T7" fmla="*/ 67 h 119"/>
                <a:gd name="T8" fmla="*/ 149 w 26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9">
                  <a:moveTo>
                    <a:pt x="149" y="0"/>
                  </a:moveTo>
                  <a:lnTo>
                    <a:pt x="262" y="52"/>
                  </a:lnTo>
                  <a:lnTo>
                    <a:pt x="113" y="119"/>
                  </a:lnTo>
                  <a:lnTo>
                    <a:pt x="0" y="6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151"/>
            <p:cNvSpPr>
              <a:spLocks/>
            </p:cNvSpPr>
            <p:nvPr/>
          </p:nvSpPr>
          <p:spPr bwMode="auto">
            <a:xfrm flipH="1">
              <a:off x="8683616" y="1829802"/>
              <a:ext cx="156055" cy="74882"/>
            </a:xfrm>
            <a:custGeom>
              <a:avLst/>
              <a:gdLst>
                <a:gd name="T0" fmla="*/ 0 w 149"/>
                <a:gd name="T1" fmla="*/ 82 h 82"/>
                <a:gd name="T2" fmla="*/ 149 w 149"/>
                <a:gd name="T3" fmla="*/ 15 h 82"/>
                <a:gd name="T4" fmla="*/ 149 w 149"/>
                <a:gd name="T5" fmla="*/ 0 h 82"/>
                <a:gd name="T6" fmla="*/ 0 w 149"/>
                <a:gd name="T7" fmla="*/ 67 h 82"/>
                <a:gd name="T8" fmla="*/ 0 w 149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2">
                  <a:moveTo>
                    <a:pt x="0" y="82"/>
                  </a:moveTo>
                  <a:lnTo>
                    <a:pt x="149" y="15"/>
                  </a:lnTo>
                  <a:lnTo>
                    <a:pt x="149" y="0"/>
                  </a:lnTo>
                  <a:lnTo>
                    <a:pt x="0" y="6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15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152"/>
            <p:cNvSpPr>
              <a:spLocks/>
            </p:cNvSpPr>
            <p:nvPr/>
          </p:nvSpPr>
          <p:spPr bwMode="auto">
            <a:xfrm flipH="1">
              <a:off x="8839671" y="1842283"/>
              <a:ext cx="118602" cy="62402"/>
            </a:xfrm>
            <a:custGeom>
              <a:avLst/>
              <a:gdLst>
                <a:gd name="T0" fmla="*/ 113 w 113"/>
                <a:gd name="T1" fmla="*/ 67 h 67"/>
                <a:gd name="T2" fmla="*/ 0 w 113"/>
                <a:gd name="T3" fmla="*/ 15 h 67"/>
                <a:gd name="T4" fmla="*/ 0 w 113"/>
                <a:gd name="T5" fmla="*/ 0 h 67"/>
                <a:gd name="T6" fmla="*/ 113 w 113"/>
                <a:gd name="T7" fmla="*/ 52 h 67"/>
                <a:gd name="T8" fmla="*/ 113 w 113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67">
                  <a:moveTo>
                    <a:pt x="113" y="67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13" y="52"/>
                  </a:lnTo>
                  <a:lnTo>
                    <a:pt x="113" y="67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153"/>
            <p:cNvSpPr>
              <a:spLocks/>
            </p:cNvSpPr>
            <p:nvPr/>
          </p:nvSpPr>
          <p:spPr bwMode="auto">
            <a:xfrm flipH="1">
              <a:off x="8764765" y="1717479"/>
              <a:ext cx="118602" cy="43681"/>
            </a:xfrm>
            <a:custGeom>
              <a:avLst/>
              <a:gdLst>
                <a:gd name="T0" fmla="*/ 0 w 112"/>
                <a:gd name="T1" fmla="*/ 23 h 48"/>
                <a:gd name="T2" fmla="*/ 0 w 112"/>
                <a:gd name="T3" fmla="*/ 23 h 48"/>
                <a:gd name="T4" fmla="*/ 1 w 112"/>
                <a:gd name="T5" fmla="*/ 29 h 48"/>
                <a:gd name="T6" fmla="*/ 5 w 112"/>
                <a:gd name="T7" fmla="*/ 33 h 48"/>
                <a:gd name="T8" fmla="*/ 9 w 112"/>
                <a:gd name="T9" fmla="*/ 37 h 48"/>
                <a:gd name="T10" fmla="*/ 17 w 112"/>
                <a:gd name="T11" fmla="*/ 41 h 48"/>
                <a:gd name="T12" fmla="*/ 25 w 112"/>
                <a:gd name="T13" fmla="*/ 44 h 48"/>
                <a:gd name="T14" fmla="*/ 35 w 112"/>
                <a:gd name="T15" fmla="*/ 46 h 48"/>
                <a:gd name="T16" fmla="*/ 45 w 112"/>
                <a:gd name="T17" fmla="*/ 47 h 48"/>
                <a:gd name="T18" fmla="*/ 56 w 112"/>
                <a:gd name="T19" fmla="*/ 48 h 48"/>
                <a:gd name="T20" fmla="*/ 56 w 112"/>
                <a:gd name="T21" fmla="*/ 48 h 48"/>
                <a:gd name="T22" fmla="*/ 68 w 112"/>
                <a:gd name="T23" fmla="*/ 47 h 48"/>
                <a:gd name="T24" fmla="*/ 79 w 112"/>
                <a:gd name="T25" fmla="*/ 46 h 48"/>
                <a:gd name="T26" fmla="*/ 88 w 112"/>
                <a:gd name="T27" fmla="*/ 44 h 48"/>
                <a:gd name="T28" fmla="*/ 96 w 112"/>
                <a:gd name="T29" fmla="*/ 41 h 48"/>
                <a:gd name="T30" fmla="*/ 103 w 112"/>
                <a:gd name="T31" fmla="*/ 37 h 48"/>
                <a:gd name="T32" fmla="*/ 108 w 112"/>
                <a:gd name="T33" fmla="*/ 33 h 48"/>
                <a:gd name="T34" fmla="*/ 111 w 112"/>
                <a:gd name="T35" fmla="*/ 29 h 48"/>
                <a:gd name="T36" fmla="*/ 112 w 112"/>
                <a:gd name="T37" fmla="*/ 23 h 48"/>
                <a:gd name="T38" fmla="*/ 112 w 112"/>
                <a:gd name="T39" fmla="*/ 23 h 48"/>
                <a:gd name="T40" fmla="*/ 111 w 112"/>
                <a:gd name="T41" fmla="*/ 19 h 48"/>
                <a:gd name="T42" fmla="*/ 108 w 112"/>
                <a:gd name="T43" fmla="*/ 15 h 48"/>
                <a:gd name="T44" fmla="*/ 103 w 112"/>
                <a:gd name="T45" fmla="*/ 10 h 48"/>
                <a:gd name="T46" fmla="*/ 96 w 112"/>
                <a:gd name="T47" fmla="*/ 6 h 48"/>
                <a:gd name="T48" fmla="*/ 88 w 112"/>
                <a:gd name="T49" fmla="*/ 4 h 48"/>
                <a:gd name="T50" fmla="*/ 79 w 112"/>
                <a:gd name="T51" fmla="*/ 2 h 48"/>
                <a:gd name="T52" fmla="*/ 68 w 112"/>
                <a:gd name="T53" fmla="*/ 0 h 48"/>
                <a:gd name="T54" fmla="*/ 56 w 112"/>
                <a:gd name="T55" fmla="*/ 0 h 48"/>
                <a:gd name="T56" fmla="*/ 56 w 112"/>
                <a:gd name="T57" fmla="*/ 0 h 48"/>
                <a:gd name="T58" fmla="*/ 45 w 112"/>
                <a:gd name="T59" fmla="*/ 0 h 48"/>
                <a:gd name="T60" fmla="*/ 35 w 112"/>
                <a:gd name="T61" fmla="*/ 2 h 48"/>
                <a:gd name="T62" fmla="*/ 25 w 112"/>
                <a:gd name="T63" fmla="*/ 4 h 48"/>
                <a:gd name="T64" fmla="*/ 17 w 112"/>
                <a:gd name="T65" fmla="*/ 6 h 48"/>
                <a:gd name="T66" fmla="*/ 9 w 112"/>
                <a:gd name="T67" fmla="*/ 10 h 48"/>
                <a:gd name="T68" fmla="*/ 5 w 112"/>
                <a:gd name="T69" fmla="*/ 15 h 48"/>
                <a:gd name="T70" fmla="*/ 1 w 112"/>
                <a:gd name="T71" fmla="*/ 19 h 48"/>
                <a:gd name="T72" fmla="*/ 0 w 112"/>
                <a:gd name="T73" fmla="*/ 23 h 48"/>
                <a:gd name="T74" fmla="*/ 0 w 112"/>
                <a:gd name="T75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48">
                  <a:moveTo>
                    <a:pt x="0" y="23"/>
                  </a:moveTo>
                  <a:lnTo>
                    <a:pt x="0" y="23"/>
                  </a:lnTo>
                  <a:lnTo>
                    <a:pt x="1" y="29"/>
                  </a:lnTo>
                  <a:lnTo>
                    <a:pt x="5" y="33"/>
                  </a:lnTo>
                  <a:lnTo>
                    <a:pt x="9" y="37"/>
                  </a:lnTo>
                  <a:lnTo>
                    <a:pt x="17" y="41"/>
                  </a:lnTo>
                  <a:lnTo>
                    <a:pt x="25" y="44"/>
                  </a:lnTo>
                  <a:lnTo>
                    <a:pt x="35" y="46"/>
                  </a:lnTo>
                  <a:lnTo>
                    <a:pt x="45" y="47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8" y="47"/>
                  </a:lnTo>
                  <a:lnTo>
                    <a:pt x="79" y="46"/>
                  </a:lnTo>
                  <a:lnTo>
                    <a:pt x="88" y="44"/>
                  </a:lnTo>
                  <a:lnTo>
                    <a:pt x="96" y="41"/>
                  </a:lnTo>
                  <a:lnTo>
                    <a:pt x="103" y="37"/>
                  </a:lnTo>
                  <a:lnTo>
                    <a:pt x="108" y="33"/>
                  </a:lnTo>
                  <a:lnTo>
                    <a:pt x="111" y="29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1" y="19"/>
                  </a:lnTo>
                  <a:lnTo>
                    <a:pt x="108" y="15"/>
                  </a:lnTo>
                  <a:lnTo>
                    <a:pt x="103" y="10"/>
                  </a:lnTo>
                  <a:lnTo>
                    <a:pt x="96" y="6"/>
                  </a:lnTo>
                  <a:lnTo>
                    <a:pt x="88" y="4"/>
                  </a:lnTo>
                  <a:lnTo>
                    <a:pt x="79" y="2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5" y="0"/>
                  </a:lnTo>
                  <a:lnTo>
                    <a:pt x="35" y="2"/>
                  </a:lnTo>
                  <a:lnTo>
                    <a:pt x="25" y="4"/>
                  </a:lnTo>
                  <a:lnTo>
                    <a:pt x="17" y="6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CB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154"/>
            <p:cNvSpPr>
              <a:spLocks/>
            </p:cNvSpPr>
            <p:nvPr/>
          </p:nvSpPr>
          <p:spPr bwMode="auto">
            <a:xfrm flipH="1">
              <a:off x="8845913" y="1673798"/>
              <a:ext cx="37453" cy="56161"/>
            </a:xfrm>
            <a:custGeom>
              <a:avLst/>
              <a:gdLst>
                <a:gd name="T0" fmla="*/ 37 w 38"/>
                <a:gd name="T1" fmla="*/ 4 h 62"/>
                <a:gd name="T2" fmla="*/ 37 w 38"/>
                <a:gd name="T3" fmla="*/ 4 h 62"/>
                <a:gd name="T4" fmla="*/ 34 w 38"/>
                <a:gd name="T5" fmla="*/ 2 h 62"/>
                <a:gd name="T6" fmla="*/ 26 w 38"/>
                <a:gd name="T7" fmla="*/ 0 h 62"/>
                <a:gd name="T8" fmla="*/ 20 w 38"/>
                <a:gd name="T9" fmla="*/ 0 h 62"/>
                <a:gd name="T10" fmla="*/ 15 w 38"/>
                <a:gd name="T11" fmla="*/ 0 h 62"/>
                <a:gd name="T12" fmla="*/ 10 w 38"/>
                <a:gd name="T13" fmla="*/ 3 h 62"/>
                <a:gd name="T14" fmla="*/ 6 w 38"/>
                <a:gd name="T15" fmla="*/ 8 h 62"/>
                <a:gd name="T16" fmla="*/ 6 w 38"/>
                <a:gd name="T17" fmla="*/ 8 h 62"/>
                <a:gd name="T18" fmla="*/ 2 w 38"/>
                <a:gd name="T19" fmla="*/ 14 h 62"/>
                <a:gd name="T20" fmla="*/ 0 w 38"/>
                <a:gd name="T21" fmla="*/ 23 h 62"/>
                <a:gd name="T22" fmla="*/ 0 w 38"/>
                <a:gd name="T23" fmla="*/ 32 h 62"/>
                <a:gd name="T24" fmla="*/ 1 w 38"/>
                <a:gd name="T25" fmla="*/ 41 h 62"/>
                <a:gd name="T26" fmla="*/ 3 w 38"/>
                <a:gd name="T27" fmla="*/ 46 h 62"/>
                <a:gd name="T28" fmla="*/ 6 w 38"/>
                <a:gd name="T29" fmla="*/ 50 h 62"/>
                <a:gd name="T30" fmla="*/ 9 w 38"/>
                <a:gd name="T31" fmla="*/ 54 h 62"/>
                <a:gd name="T32" fmla="*/ 13 w 38"/>
                <a:gd name="T33" fmla="*/ 57 h 62"/>
                <a:gd name="T34" fmla="*/ 18 w 38"/>
                <a:gd name="T35" fmla="*/ 59 h 62"/>
                <a:gd name="T36" fmla="*/ 24 w 38"/>
                <a:gd name="T37" fmla="*/ 61 h 62"/>
                <a:gd name="T38" fmla="*/ 30 w 38"/>
                <a:gd name="T39" fmla="*/ 62 h 62"/>
                <a:gd name="T40" fmla="*/ 37 w 38"/>
                <a:gd name="T41" fmla="*/ 62 h 62"/>
                <a:gd name="T42" fmla="*/ 34 w 38"/>
                <a:gd name="T43" fmla="*/ 45 h 62"/>
                <a:gd name="T44" fmla="*/ 34 w 38"/>
                <a:gd name="T45" fmla="*/ 45 h 62"/>
                <a:gd name="T46" fmla="*/ 31 w 38"/>
                <a:gd name="T47" fmla="*/ 46 h 62"/>
                <a:gd name="T48" fmla="*/ 28 w 38"/>
                <a:gd name="T49" fmla="*/ 48 h 62"/>
                <a:gd name="T50" fmla="*/ 26 w 38"/>
                <a:gd name="T51" fmla="*/ 48 h 62"/>
                <a:gd name="T52" fmla="*/ 22 w 38"/>
                <a:gd name="T53" fmla="*/ 46 h 62"/>
                <a:gd name="T54" fmla="*/ 19 w 38"/>
                <a:gd name="T55" fmla="*/ 44 h 62"/>
                <a:gd name="T56" fmla="*/ 16 w 38"/>
                <a:gd name="T57" fmla="*/ 41 h 62"/>
                <a:gd name="T58" fmla="*/ 13 w 38"/>
                <a:gd name="T59" fmla="*/ 35 h 62"/>
                <a:gd name="T60" fmla="*/ 13 w 38"/>
                <a:gd name="T61" fmla="*/ 35 h 62"/>
                <a:gd name="T62" fmla="*/ 11 w 38"/>
                <a:gd name="T63" fmla="*/ 28 h 62"/>
                <a:gd name="T64" fmla="*/ 12 w 38"/>
                <a:gd name="T65" fmla="*/ 23 h 62"/>
                <a:gd name="T66" fmla="*/ 13 w 38"/>
                <a:gd name="T67" fmla="*/ 17 h 62"/>
                <a:gd name="T68" fmla="*/ 17 w 38"/>
                <a:gd name="T69" fmla="*/ 14 h 62"/>
                <a:gd name="T70" fmla="*/ 21 w 38"/>
                <a:gd name="T71" fmla="*/ 13 h 62"/>
                <a:gd name="T72" fmla="*/ 26 w 38"/>
                <a:gd name="T73" fmla="*/ 12 h 62"/>
                <a:gd name="T74" fmla="*/ 31 w 38"/>
                <a:gd name="T75" fmla="*/ 13 h 62"/>
                <a:gd name="T76" fmla="*/ 38 w 38"/>
                <a:gd name="T77" fmla="*/ 16 h 62"/>
                <a:gd name="T78" fmla="*/ 37 w 38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62">
                  <a:moveTo>
                    <a:pt x="37" y="4"/>
                  </a:moveTo>
                  <a:lnTo>
                    <a:pt x="37" y="4"/>
                  </a:lnTo>
                  <a:lnTo>
                    <a:pt x="34" y="2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3" y="46"/>
                  </a:lnTo>
                  <a:lnTo>
                    <a:pt x="6" y="50"/>
                  </a:lnTo>
                  <a:lnTo>
                    <a:pt x="9" y="54"/>
                  </a:lnTo>
                  <a:lnTo>
                    <a:pt x="13" y="57"/>
                  </a:lnTo>
                  <a:lnTo>
                    <a:pt x="18" y="59"/>
                  </a:lnTo>
                  <a:lnTo>
                    <a:pt x="24" y="61"/>
                  </a:lnTo>
                  <a:lnTo>
                    <a:pt x="30" y="62"/>
                  </a:lnTo>
                  <a:lnTo>
                    <a:pt x="37" y="62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1" y="46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2" y="46"/>
                  </a:lnTo>
                  <a:lnTo>
                    <a:pt x="19" y="44"/>
                  </a:lnTo>
                  <a:lnTo>
                    <a:pt x="16" y="41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1" y="28"/>
                  </a:lnTo>
                  <a:lnTo>
                    <a:pt x="12" y="23"/>
                  </a:lnTo>
                  <a:lnTo>
                    <a:pt x="13" y="17"/>
                  </a:lnTo>
                  <a:lnTo>
                    <a:pt x="17" y="14"/>
                  </a:lnTo>
                  <a:lnTo>
                    <a:pt x="21" y="13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8" y="16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E9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155"/>
            <p:cNvSpPr>
              <a:spLocks/>
            </p:cNvSpPr>
            <p:nvPr/>
          </p:nvSpPr>
          <p:spPr bwMode="auto">
            <a:xfrm flipH="1">
              <a:off x="8764765" y="1648838"/>
              <a:ext cx="93633" cy="106083"/>
            </a:xfrm>
            <a:custGeom>
              <a:avLst/>
              <a:gdLst>
                <a:gd name="T0" fmla="*/ 44 w 90"/>
                <a:gd name="T1" fmla="*/ 0 h 118"/>
                <a:gd name="T2" fmla="*/ 44 w 90"/>
                <a:gd name="T3" fmla="*/ 0 h 118"/>
                <a:gd name="T4" fmla="*/ 55 w 90"/>
                <a:gd name="T5" fmla="*/ 0 h 118"/>
                <a:gd name="T6" fmla="*/ 62 w 90"/>
                <a:gd name="T7" fmla="*/ 1 h 118"/>
                <a:gd name="T8" fmla="*/ 70 w 90"/>
                <a:gd name="T9" fmla="*/ 3 h 118"/>
                <a:gd name="T10" fmla="*/ 77 w 90"/>
                <a:gd name="T11" fmla="*/ 6 h 118"/>
                <a:gd name="T12" fmla="*/ 83 w 90"/>
                <a:gd name="T13" fmla="*/ 9 h 118"/>
                <a:gd name="T14" fmla="*/ 87 w 90"/>
                <a:gd name="T15" fmla="*/ 13 h 118"/>
                <a:gd name="T16" fmla="*/ 89 w 90"/>
                <a:gd name="T17" fmla="*/ 16 h 118"/>
                <a:gd name="T18" fmla="*/ 90 w 90"/>
                <a:gd name="T19" fmla="*/ 20 h 118"/>
                <a:gd name="T20" fmla="*/ 90 w 90"/>
                <a:gd name="T21" fmla="*/ 68 h 118"/>
                <a:gd name="T22" fmla="*/ 90 w 90"/>
                <a:gd name="T23" fmla="*/ 97 h 118"/>
                <a:gd name="T24" fmla="*/ 90 w 90"/>
                <a:gd name="T25" fmla="*/ 97 h 118"/>
                <a:gd name="T26" fmla="*/ 89 w 90"/>
                <a:gd name="T27" fmla="*/ 101 h 118"/>
                <a:gd name="T28" fmla="*/ 87 w 90"/>
                <a:gd name="T29" fmla="*/ 105 h 118"/>
                <a:gd name="T30" fmla="*/ 83 w 90"/>
                <a:gd name="T31" fmla="*/ 109 h 118"/>
                <a:gd name="T32" fmla="*/ 77 w 90"/>
                <a:gd name="T33" fmla="*/ 111 h 118"/>
                <a:gd name="T34" fmla="*/ 70 w 90"/>
                <a:gd name="T35" fmla="*/ 114 h 118"/>
                <a:gd name="T36" fmla="*/ 62 w 90"/>
                <a:gd name="T37" fmla="*/ 117 h 118"/>
                <a:gd name="T38" fmla="*/ 55 w 90"/>
                <a:gd name="T39" fmla="*/ 118 h 118"/>
                <a:gd name="T40" fmla="*/ 44 w 90"/>
                <a:gd name="T41" fmla="*/ 118 h 118"/>
                <a:gd name="T42" fmla="*/ 44 w 90"/>
                <a:gd name="T43" fmla="*/ 118 h 118"/>
                <a:gd name="T44" fmla="*/ 35 w 90"/>
                <a:gd name="T45" fmla="*/ 118 h 118"/>
                <a:gd name="T46" fmla="*/ 28 w 90"/>
                <a:gd name="T47" fmla="*/ 117 h 118"/>
                <a:gd name="T48" fmla="*/ 20 w 90"/>
                <a:gd name="T49" fmla="*/ 114 h 118"/>
                <a:gd name="T50" fmla="*/ 13 w 90"/>
                <a:gd name="T51" fmla="*/ 111 h 118"/>
                <a:gd name="T52" fmla="*/ 7 w 90"/>
                <a:gd name="T53" fmla="*/ 109 h 118"/>
                <a:gd name="T54" fmla="*/ 3 w 90"/>
                <a:gd name="T55" fmla="*/ 105 h 118"/>
                <a:gd name="T56" fmla="*/ 1 w 90"/>
                <a:gd name="T57" fmla="*/ 101 h 118"/>
                <a:gd name="T58" fmla="*/ 0 w 90"/>
                <a:gd name="T59" fmla="*/ 97 h 118"/>
                <a:gd name="T60" fmla="*/ 0 w 90"/>
                <a:gd name="T61" fmla="*/ 69 h 118"/>
                <a:gd name="T62" fmla="*/ 0 w 90"/>
                <a:gd name="T63" fmla="*/ 20 h 118"/>
                <a:gd name="T64" fmla="*/ 0 w 90"/>
                <a:gd name="T65" fmla="*/ 20 h 118"/>
                <a:gd name="T66" fmla="*/ 1 w 90"/>
                <a:gd name="T67" fmla="*/ 16 h 118"/>
                <a:gd name="T68" fmla="*/ 3 w 90"/>
                <a:gd name="T69" fmla="*/ 13 h 118"/>
                <a:gd name="T70" fmla="*/ 7 w 90"/>
                <a:gd name="T71" fmla="*/ 9 h 118"/>
                <a:gd name="T72" fmla="*/ 13 w 90"/>
                <a:gd name="T73" fmla="*/ 6 h 118"/>
                <a:gd name="T74" fmla="*/ 20 w 90"/>
                <a:gd name="T75" fmla="*/ 3 h 118"/>
                <a:gd name="T76" fmla="*/ 28 w 90"/>
                <a:gd name="T77" fmla="*/ 1 h 118"/>
                <a:gd name="T78" fmla="*/ 35 w 90"/>
                <a:gd name="T79" fmla="*/ 0 h 118"/>
                <a:gd name="T80" fmla="*/ 44 w 90"/>
                <a:gd name="T81" fmla="*/ 0 h 118"/>
                <a:gd name="T82" fmla="*/ 44 w 90"/>
                <a:gd name="T8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118">
                  <a:moveTo>
                    <a:pt x="44" y="0"/>
                  </a:moveTo>
                  <a:lnTo>
                    <a:pt x="44" y="0"/>
                  </a:lnTo>
                  <a:lnTo>
                    <a:pt x="55" y="0"/>
                  </a:lnTo>
                  <a:lnTo>
                    <a:pt x="62" y="1"/>
                  </a:lnTo>
                  <a:lnTo>
                    <a:pt x="70" y="3"/>
                  </a:lnTo>
                  <a:lnTo>
                    <a:pt x="77" y="6"/>
                  </a:lnTo>
                  <a:lnTo>
                    <a:pt x="83" y="9"/>
                  </a:lnTo>
                  <a:lnTo>
                    <a:pt x="87" y="13"/>
                  </a:lnTo>
                  <a:lnTo>
                    <a:pt x="89" y="16"/>
                  </a:lnTo>
                  <a:lnTo>
                    <a:pt x="90" y="20"/>
                  </a:lnTo>
                  <a:lnTo>
                    <a:pt x="90" y="68"/>
                  </a:lnTo>
                  <a:lnTo>
                    <a:pt x="90" y="97"/>
                  </a:lnTo>
                  <a:lnTo>
                    <a:pt x="90" y="97"/>
                  </a:lnTo>
                  <a:lnTo>
                    <a:pt x="89" y="101"/>
                  </a:lnTo>
                  <a:lnTo>
                    <a:pt x="87" y="105"/>
                  </a:lnTo>
                  <a:lnTo>
                    <a:pt x="83" y="109"/>
                  </a:lnTo>
                  <a:lnTo>
                    <a:pt x="77" y="111"/>
                  </a:lnTo>
                  <a:lnTo>
                    <a:pt x="70" y="114"/>
                  </a:lnTo>
                  <a:lnTo>
                    <a:pt x="62" y="117"/>
                  </a:lnTo>
                  <a:lnTo>
                    <a:pt x="55" y="118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35" y="118"/>
                  </a:lnTo>
                  <a:lnTo>
                    <a:pt x="28" y="117"/>
                  </a:lnTo>
                  <a:lnTo>
                    <a:pt x="20" y="114"/>
                  </a:lnTo>
                  <a:lnTo>
                    <a:pt x="13" y="111"/>
                  </a:lnTo>
                  <a:lnTo>
                    <a:pt x="7" y="109"/>
                  </a:lnTo>
                  <a:lnTo>
                    <a:pt x="3" y="105"/>
                  </a:lnTo>
                  <a:lnTo>
                    <a:pt x="1" y="101"/>
                  </a:lnTo>
                  <a:lnTo>
                    <a:pt x="0" y="97"/>
                  </a:lnTo>
                  <a:lnTo>
                    <a:pt x="0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3" y="13"/>
                  </a:lnTo>
                  <a:lnTo>
                    <a:pt x="7" y="9"/>
                  </a:lnTo>
                  <a:lnTo>
                    <a:pt x="13" y="6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156"/>
            <p:cNvSpPr>
              <a:spLocks/>
            </p:cNvSpPr>
            <p:nvPr/>
          </p:nvSpPr>
          <p:spPr bwMode="auto">
            <a:xfrm flipH="1">
              <a:off x="8777249" y="1655078"/>
              <a:ext cx="74906" cy="18720"/>
            </a:xfrm>
            <a:custGeom>
              <a:avLst/>
              <a:gdLst>
                <a:gd name="T0" fmla="*/ 37 w 76"/>
                <a:gd name="T1" fmla="*/ 0 h 27"/>
                <a:gd name="T2" fmla="*/ 37 w 76"/>
                <a:gd name="T3" fmla="*/ 0 h 27"/>
                <a:gd name="T4" fmla="*/ 53 w 76"/>
                <a:gd name="T5" fmla="*/ 1 h 27"/>
                <a:gd name="T6" fmla="*/ 64 w 76"/>
                <a:gd name="T7" fmla="*/ 5 h 27"/>
                <a:gd name="T8" fmla="*/ 69 w 76"/>
                <a:gd name="T9" fmla="*/ 7 h 27"/>
                <a:gd name="T10" fmla="*/ 72 w 76"/>
                <a:gd name="T11" fmla="*/ 9 h 27"/>
                <a:gd name="T12" fmla="*/ 74 w 76"/>
                <a:gd name="T13" fmla="*/ 11 h 27"/>
                <a:gd name="T14" fmla="*/ 76 w 76"/>
                <a:gd name="T15" fmla="*/ 13 h 27"/>
                <a:gd name="T16" fmla="*/ 76 w 76"/>
                <a:gd name="T17" fmla="*/ 14 h 27"/>
                <a:gd name="T18" fmla="*/ 76 w 76"/>
                <a:gd name="T19" fmla="*/ 14 h 27"/>
                <a:gd name="T20" fmla="*/ 74 w 76"/>
                <a:gd name="T21" fmla="*/ 18 h 27"/>
                <a:gd name="T22" fmla="*/ 72 w 76"/>
                <a:gd name="T23" fmla="*/ 20 h 27"/>
                <a:gd name="T24" fmla="*/ 69 w 76"/>
                <a:gd name="T25" fmla="*/ 22 h 27"/>
                <a:gd name="T26" fmla="*/ 64 w 76"/>
                <a:gd name="T27" fmla="*/ 24 h 27"/>
                <a:gd name="T28" fmla="*/ 53 w 76"/>
                <a:gd name="T29" fmla="*/ 26 h 27"/>
                <a:gd name="T30" fmla="*/ 37 w 76"/>
                <a:gd name="T31" fmla="*/ 27 h 27"/>
                <a:gd name="T32" fmla="*/ 37 w 76"/>
                <a:gd name="T33" fmla="*/ 27 h 27"/>
                <a:gd name="T34" fmla="*/ 23 w 76"/>
                <a:gd name="T35" fmla="*/ 26 h 27"/>
                <a:gd name="T36" fmla="*/ 12 w 76"/>
                <a:gd name="T37" fmla="*/ 24 h 27"/>
                <a:gd name="T38" fmla="*/ 6 w 76"/>
                <a:gd name="T39" fmla="*/ 22 h 27"/>
                <a:gd name="T40" fmla="*/ 3 w 76"/>
                <a:gd name="T41" fmla="*/ 20 h 27"/>
                <a:gd name="T42" fmla="*/ 0 w 76"/>
                <a:gd name="T43" fmla="*/ 18 h 27"/>
                <a:gd name="T44" fmla="*/ 0 w 76"/>
                <a:gd name="T45" fmla="*/ 14 h 27"/>
                <a:gd name="T46" fmla="*/ 0 w 76"/>
                <a:gd name="T47" fmla="*/ 13 h 27"/>
                <a:gd name="T48" fmla="*/ 0 w 76"/>
                <a:gd name="T49" fmla="*/ 13 h 27"/>
                <a:gd name="T50" fmla="*/ 0 w 76"/>
                <a:gd name="T51" fmla="*/ 11 h 27"/>
                <a:gd name="T52" fmla="*/ 3 w 76"/>
                <a:gd name="T53" fmla="*/ 9 h 27"/>
                <a:gd name="T54" fmla="*/ 6 w 76"/>
                <a:gd name="T55" fmla="*/ 7 h 27"/>
                <a:gd name="T56" fmla="*/ 12 w 76"/>
                <a:gd name="T57" fmla="*/ 5 h 27"/>
                <a:gd name="T58" fmla="*/ 23 w 76"/>
                <a:gd name="T59" fmla="*/ 1 h 27"/>
                <a:gd name="T60" fmla="*/ 37 w 76"/>
                <a:gd name="T61" fmla="*/ 0 h 27"/>
                <a:gd name="T62" fmla="*/ 37 w 76"/>
                <a:gd name="T6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27">
                  <a:moveTo>
                    <a:pt x="37" y="0"/>
                  </a:moveTo>
                  <a:lnTo>
                    <a:pt x="37" y="0"/>
                  </a:lnTo>
                  <a:lnTo>
                    <a:pt x="53" y="1"/>
                  </a:lnTo>
                  <a:lnTo>
                    <a:pt x="64" y="5"/>
                  </a:lnTo>
                  <a:lnTo>
                    <a:pt x="69" y="7"/>
                  </a:lnTo>
                  <a:lnTo>
                    <a:pt x="72" y="9"/>
                  </a:lnTo>
                  <a:lnTo>
                    <a:pt x="74" y="11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4" y="18"/>
                  </a:lnTo>
                  <a:lnTo>
                    <a:pt x="72" y="20"/>
                  </a:lnTo>
                  <a:lnTo>
                    <a:pt x="69" y="22"/>
                  </a:lnTo>
                  <a:lnTo>
                    <a:pt x="64" y="24"/>
                  </a:lnTo>
                  <a:lnTo>
                    <a:pt x="53" y="26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23" y="26"/>
                  </a:lnTo>
                  <a:lnTo>
                    <a:pt x="12" y="24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9"/>
                  </a:lnTo>
                  <a:lnTo>
                    <a:pt x="6" y="7"/>
                  </a:lnTo>
                  <a:lnTo>
                    <a:pt x="12" y="5"/>
                  </a:lnTo>
                  <a:lnTo>
                    <a:pt x="23" y="1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157"/>
            <p:cNvSpPr>
              <a:spLocks/>
            </p:cNvSpPr>
            <p:nvPr/>
          </p:nvSpPr>
          <p:spPr bwMode="auto">
            <a:xfrm flipH="1">
              <a:off x="9782244" y="1386751"/>
              <a:ext cx="274657" cy="106083"/>
            </a:xfrm>
            <a:custGeom>
              <a:avLst/>
              <a:gdLst>
                <a:gd name="T0" fmla="*/ 149 w 262"/>
                <a:gd name="T1" fmla="*/ 0 h 119"/>
                <a:gd name="T2" fmla="*/ 262 w 262"/>
                <a:gd name="T3" fmla="*/ 52 h 119"/>
                <a:gd name="T4" fmla="*/ 113 w 262"/>
                <a:gd name="T5" fmla="*/ 119 h 119"/>
                <a:gd name="T6" fmla="*/ 0 w 262"/>
                <a:gd name="T7" fmla="*/ 67 h 119"/>
                <a:gd name="T8" fmla="*/ 149 w 26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9">
                  <a:moveTo>
                    <a:pt x="149" y="0"/>
                  </a:moveTo>
                  <a:lnTo>
                    <a:pt x="262" y="52"/>
                  </a:lnTo>
                  <a:lnTo>
                    <a:pt x="113" y="119"/>
                  </a:lnTo>
                  <a:lnTo>
                    <a:pt x="0" y="6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B9D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158"/>
            <p:cNvSpPr>
              <a:spLocks/>
            </p:cNvSpPr>
            <p:nvPr/>
          </p:nvSpPr>
          <p:spPr bwMode="auto">
            <a:xfrm flipH="1">
              <a:off x="9800970" y="1386751"/>
              <a:ext cx="274657" cy="106083"/>
            </a:xfrm>
            <a:custGeom>
              <a:avLst/>
              <a:gdLst>
                <a:gd name="T0" fmla="*/ 149 w 262"/>
                <a:gd name="T1" fmla="*/ 0 h 119"/>
                <a:gd name="T2" fmla="*/ 262 w 262"/>
                <a:gd name="T3" fmla="*/ 52 h 119"/>
                <a:gd name="T4" fmla="*/ 113 w 262"/>
                <a:gd name="T5" fmla="*/ 119 h 119"/>
                <a:gd name="T6" fmla="*/ 0 w 262"/>
                <a:gd name="T7" fmla="*/ 67 h 119"/>
                <a:gd name="T8" fmla="*/ 149 w 26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19">
                  <a:moveTo>
                    <a:pt x="149" y="0"/>
                  </a:moveTo>
                  <a:lnTo>
                    <a:pt x="262" y="52"/>
                  </a:lnTo>
                  <a:lnTo>
                    <a:pt x="113" y="119"/>
                  </a:lnTo>
                  <a:lnTo>
                    <a:pt x="0" y="67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159"/>
            <p:cNvSpPr>
              <a:spLocks/>
            </p:cNvSpPr>
            <p:nvPr/>
          </p:nvSpPr>
          <p:spPr bwMode="auto">
            <a:xfrm flipH="1">
              <a:off x="6748533" y="1261948"/>
              <a:ext cx="1210988" cy="474252"/>
            </a:xfrm>
            <a:custGeom>
              <a:avLst/>
              <a:gdLst>
                <a:gd name="T0" fmla="*/ 366 w 1166"/>
                <a:gd name="T1" fmla="*/ 0 h 533"/>
                <a:gd name="T2" fmla="*/ 0 w 1166"/>
                <a:gd name="T3" fmla="*/ 167 h 533"/>
                <a:gd name="T4" fmla="*/ 799 w 1166"/>
                <a:gd name="T5" fmla="*/ 533 h 533"/>
                <a:gd name="T6" fmla="*/ 1166 w 1166"/>
                <a:gd name="T7" fmla="*/ 366 h 533"/>
                <a:gd name="T8" fmla="*/ 366 w 1166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6" h="533">
                  <a:moveTo>
                    <a:pt x="366" y="0"/>
                  </a:moveTo>
                  <a:lnTo>
                    <a:pt x="0" y="167"/>
                  </a:lnTo>
                  <a:lnTo>
                    <a:pt x="799" y="533"/>
                  </a:lnTo>
                  <a:lnTo>
                    <a:pt x="1166" y="366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88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160"/>
            <p:cNvSpPr>
              <a:spLocks/>
            </p:cNvSpPr>
            <p:nvPr/>
          </p:nvSpPr>
          <p:spPr bwMode="auto">
            <a:xfrm flipH="1">
              <a:off x="7391480" y="1318109"/>
              <a:ext cx="424470" cy="174725"/>
            </a:xfrm>
            <a:custGeom>
              <a:avLst/>
              <a:gdLst>
                <a:gd name="T0" fmla="*/ 320 w 405"/>
                <a:gd name="T1" fmla="*/ 0 h 193"/>
                <a:gd name="T2" fmla="*/ 320 w 405"/>
                <a:gd name="T3" fmla="*/ 0 h 193"/>
                <a:gd name="T4" fmla="*/ 301 w 405"/>
                <a:gd name="T5" fmla="*/ 9 h 193"/>
                <a:gd name="T6" fmla="*/ 282 w 405"/>
                <a:gd name="T7" fmla="*/ 19 h 193"/>
                <a:gd name="T8" fmla="*/ 242 w 405"/>
                <a:gd name="T9" fmla="*/ 37 h 193"/>
                <a:gd name="T10" fmla="*/ 202 w 405"/>
                <a:gd name="T11" fmla="*/ 55 h 193"/>
                <a:gd name="T12" fmla="*/ 161 w 405"/>
                <a:gd name="T13" fmla="*/ 71 h 193"/>
                <a:gd name="T14" fmla="*/ 121 w 405"/>
                <a:gd name="T15" fmla="*/ 88 h 193"/>
                <a:gd name="T16" fmla="*/ 80 w 405"/>
                <a:gd name="T17" fmla="*/ 105 h 193"/>
                <a:gd name="T18" fmla="*/ 40 w 405"/>
                <a:gd name="T19" fmla="*/ 126 h 193"/>
                <a:gd name="T20" fmla="*/ 20 w 405"/>
                <a:gd name="T21" fmla="*/ 137 h 193"/>
                <a:gd name="T22" fmla="*/ 0 w 405"/>
                <a:gd name="T23" fmla="*/ 149 h 193"/>
                <a:gd name="T24" fmla="*/ 96 w 405"/>
                <a:gd name="T25" fmla="*/ 193 h 193"/>
                <a:gd name="T26" fmla="*/ 96 w 405"/>
                <a:gd name="T27" fmla="*/ 193 h 193"/>
                <a:gd name="T28" fmla="*/ 135 w 405"/>
                <a:gd name="T29" fmla="*/ 172 h 193"/>
                <a:gd name="T30" fmla="*/ 173 w 405"/>
                <a:gd name="T31" fmla="*/ 152 h 193"/>
                <a:gd name="T32" fmla="*/ 249 w 405"/>
                <a:gd name="T33" fmla="*/ 108 h 193"/>
                <a:gd name="T34" fmla="*/ 287 w 405"/>
                <a:gd name="T35" fmla="*/ 87 h 193"/>
                <a:gd name="T36" fmla="*/ 325 w 405"/>
                <a:gd name="T37" fmla="*/ 69 h 193"/>
                <a:gd name="T38" fmla="*/ 345 w 405"/>
                <a:gd name="T39" fmla="*/ 60 h 193"/>
                <a:gd name="T40" fmla="*/ 365 w 405"/>
                <a:gd name="T41" fmla="*/ 53 h 193"/>
                <a:gd name="T42" fmla="*/ 385 w 405"/>
                <a:gd name="T43" fmla="*/ 45 h 193"/>
                <a:gd name="T44" fmla="*/ 405 w 405"/>
                <a:gd name="T45" fmla="*/ 39 h 193"/>
                <a:gd name="T46" fmla="*/ 320 w 405"/>
                <a:gd name="T4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5" h="193">
                  <a:moveTo>
                    <a:pt x="320" y="0"/>
                  </a:moveTo>
                  <a:lnTo>
                    <a:pt x="320" y="0"/>
                  </a:lnTo>
                  <a:lnTo>
                    <a:pt x="301" y="9"/>
                  </a:lnTo>
                  <a:lnTo>
                    <a:pt x="282" y="19"/>
                  </a:lnTo>
                  <a:lnTo>
                    <a:pt x="242" y="37"/>
                  </a:lnTo>
                  <a:lnTo>
                    <a:pt x="202" y="55"/>
                  </a:lnTo>
                  <a:lnTo>
                    <a:pt x="161" y="71"/>
                  </a:lnTo>
                  <a:lnTo>
                    <a:pt x="121" y="88"/>
                  </a:lnTo>
                  <a:lnTo>
                    <a:pt x="80" y="105"/>
                  </a:lnTo>
                  <a:lnTo>
                    <a:pt x="40" y="126"/>
                  </a:lnTo>
                  <a:lnTo>
                    <a:pt x="20" y="137"/>
                  </a:lnTo>
                  <a:lnTo>
                    <a:pt x="0" y="149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135" y="172"/>
                  </a:lnTo>
                  <a:lnTo>
                    <a:pt x="173" y="152"/>
                  </a:lnTo>
                  <a:lnTo>
                    <a:pt x="249" y="108"/>
                  </a:lnTo>
                  <a:lnTo>
                    <a:pt x="287" y="87"/>
                  </a:lnTo>
                  <a:lnTo>
                    <a:pt x="325" y="69"/>
                  </a:lnTo>
                  <a:lnTo>
                    <a:pt x="345" y="60"/>
                  </a:lnTo>
                  <a:lnTo>
                    <a:pt x="365" y="53"/>
                  </a:lnTo>
                  <a:lnTo>
                    <a:pt x="385" y="45"/>
                  </a:lnTo>
                  <a:lnTo>
                    <a:pt x="405" y="39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161"/>
            <p:cNvSpPr>
              <a:spLocks/>
            </p:cNvSpPr>
            <p:nvPr/>
          </p:nvSpPr>
          <p:spPr bwMode="auto">
            <a:xfrm flipH="1">
              <a:off x="7522566" y="1293148"/>
              <a:ext cx="362048" cy="143524"/>
            </a:xfrm>
            <a:custGeom>
              <a:avLst/>
              <a:gdLst>
                <a:gd name="T0" fmla="*/ 323 w 349"/>
                <a:gd name="T1" fmla="*/ 0 h 163"/>
                <a:gd name="T2" fmla="*/ 0 w 349"/>
                <a:gd name="T3" fmla="*/ 147 h 163"/>
                <a:gd name="T4" fmla="*/ 35 w 349"/>
                <a:gd name="T5" fmla="*/ 163 h 163"/>
                <a:gd name="T6" fmla="*/ 35 w 349"/>
                <a:gd name="T7" fmla="*/ 163 h 163"/>
                <a:gd name="T8" fmla="*/ 73 w 349"/>
                <a:gd name="T9" fmla="*/ 141 h 163"/>
                <a:gd name="T10" fmla="*/ 111 w 349"/>
                <a:gd name="T11" fmla="*/ 120 h 163"/>
                <a:gd name="T12" fmla="*/ 149 w 349"/>
                <a:gd name="T13" fmla="*/ 100 h 163"/>
                <a:gd name="T14" fmla="*/ 189 w 349"/>
                <a:gd name="T15" fmla="*/ 79 h 163"/>
                <a:gd name="T16" fmla="*/ 228 w 349"/>
                <a:gd name="T17" fmla="*/ 61 h 163"/>
                <a:gd name="T18" fmla="*/ 268 w 349"/>
                <a:gd name="T19" fmla="*/ 44 h 163"/>
                <a:gd name="T20" fmla="*/ 309 w 349"/>
                <a:gd name="T21" fmla="*/ 27 h 163"/>
                <a:gd name="T22" fmla="*/ 349 w 349"/>
                <a:gd name="T23" fmla="*/ 12 h 163"/>
                <a:gd name="T24" fmla="*/ 323 w 349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9" h="163">
                  <a:moveTo>
                    <a:pt x="323" y="0"/>
                  </a:moveTo>
                  <a:lnTo>
                    <a:pt x="0" y="147"/>
                  </a:lnTo>
                  <a:lnTo>
                    <a:pt x="35" y="163"/>
                  </a:lnTo>
                  <a:lnTo>
                    <a:pt x="35" y="163"/>
                  </a:lnTo>
                  <a:lnTo>
                    <a:pt x="73" y="141"/>
                  </a:lnTo>
                  <a:lnTo>
                    <a:pt x="111" y="120"/>
                  </a:lnTo>
                  <a:lnTo>
                    <a:pt x="149" y="100"/>
                  </a:lnTo>
                  <a:lnTo>
                    <a:pt x="189" y="79"/>
                  </a:lnTo>
                  <a:lnTo>
                    <a:pt x="228" y="61"/>
                  </a:lnTo>
                  <a:lnTo>
                    <a:pt x="268" y="44"/>
                  </a:lnTo>
                  <a:lnTo>
                    <a:pt x="309" y="27"/>
                  </a:lnTo>
                  <a:lnTo>
                    <a:pt x="349" y="12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162"/>
            <p:cNvSpPr>
              <a:spLocks/>
            </p:cNvSpPr>
            <p:nvPr/>
          </p:nvSpPr>
          <p:spPr bwMode="auto">
            <a:xfrm flipH="1">
              <a:off x="6929557" y="1492834"/>
              <a:ext cx="330837" cy="187205"/>
            </a:xfrm>
            <a:custGeom>
              <a:avLst/>
              <a:gdLst>
                <a:gd name="T0" fmla="*/ 223 w 320"/>
                <a:gd name="T1" fmla="*/ 0 h 206"/>
                <a:gd name="T2" fmla="*/ 223 w 320"/>
                <a:gd name="T3" fmla="*/ 0 h 206"/>
                <a:gd name="T4" fmla="*/ 196 w 320"/>
                <a:gd name="T5" fmla="*/ 25 h 206"/>
                <a:gd name="T6" fmla="*/ 167 w 320"/>
                <a:gd name="T7" fmla="*/ 48 h 206"/>
                <a:gd name="T8" fmla="*/ 106 w 320"/>
                <a:gd name="T9" fmla="*/ 92 h 206"/>
                <a:gd name="T10" fmla="*/ 77 w 320"/>
                <a:gd name="T11" fmla="*/ 115 h 206"/>
                <a:gd name="T12" fmla="*/ 49 w 320"/>
                <a:gd name="T13" fmla="*/ 139 h 206"/>
                <a:gd name="T14" fmla="*/ 37 w 320"/>
                <a:gd name="T15" fmla="*/ 152 h 206"/>
                <a:gd name="T16" fmla="*/ 23 w 320"/>
                <a:gd name="T17" fmla="*/ 165 h 206"/>
                <a:gd name="T18" fmla="*/ 12 w 320"/>
                <a:gd name="T19" fmla="*/ 179 h 206"/>
                <a:gd name="T20" fmla="*/ 0 w 320"/>
                <a:gd name="T21" fmla="*/ 194 h 206"/>
                <a:gd name="T22" fmla="*/ 25 w 320"/>
                <a:gd name="T23" fmla="*/ 206 h 206"/>
                <a:gd name="T24" fmla="*/ 25 w 320"/>
                <a:gd name="T25" fmla="*/ 206 h 206"/>
                <a:gd name="T26" fmla="*/ 44 w 320"/>
                <a:gd name="T27" fmla="*/ 196 h 206"/>
                <a:gd name="T28" fmla="*/ 62 w 320"/>
                <a:gd name="T29" fmla="*/ 186 h 206"/>
                <a:gd name="T30" fmla="*/ 98 w 320"/>
                <a:gd name="T31" fmla="*/ 165 h 206"/>
                <a:gd name="T32" fmla="*/ 134 w 320"/>
                <a:gd name="T33" fmla="*/ 142 h 206"/>
                <a:gd name="T34" fmla="*/ 171 w 320"/>
                <a:gd name="T35" fmla="*/ 118 h 206"/>
                <a:gd name="T36" fmla="*/ 207 w 320"/>
                <a:gd name="T37" fmla="*/ 95 h 206"/>
                <a:gd name="T38" fmla="*/ 225 w 320"/>
                <a:gd name="T39" fmla="*/ 86 h 206"/>
                <a:gd name="T40" fmla="*/ 244 w 320"/>
                <a:gd name="T41" fmla="*/ 75 h 206"/>
                <a:gd name="T42" fmla="*/ 262 w 320"/>
                <a:gd name="T43" fmla="*/ 66 h 206"/>
                <a:gd name="T44" fmla="*/ 281 w 320"/>
                <a:gd name="T45" fmla="*/ 58 h 206"/>
                <a:gd name="T46" fmla="*/ 300 w 320"/>
                <a:gd name="T47" fmla="*/ 51 h 206"/>
                <a:gd name="T48" fmla="*/ 320 w 320"/>
                <a:gd name="T49" fmla="*/ 45 h 206"/>
                <a:gd name="T50" fmla="*/ 223 w 320"/>
                <a:gd name="T5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0" h="206">
                  <a:moveTo>
                    <a:pt x="223" y="0"/>
                  </a:moveTo>
                  <a:lnTo>
                    <a:pt x="223" y="0"/>
                  </a:lnTo>
                  <a:lnTo>
                    <a:pt x="196" y="25"/>
                  </a:lnTo>
                  <a:lnTo>
                    <a:pt x="167" y="48"/>
                  </a:lnTo>
                  <a:lnTo>
                    <a:pt x="106" y="92"/>
                  </a:lnTo>
                  <a:lnTo>
                    <a:pt x="77" y="115"/>
                  </a:lnTo>
                  <a:lnTo>
                    <a:pt x="49" y="139"/>
                  </a:lnTo>
                  <a:lnTo>
                    <a:pt x="37" y="152"/>
                  </a:lnTo>
                  <a:lnTo>
                    <a:pt x="23" y="165"/>
                  </a:lnTo>
                  <a:lnTo>
                    <a:pt x="12" y="179"/>
                  </a:lnTo>
                  <a:lnTo>
                    <a:pt x="0" y="194"/>
                  </a:lnTo>
                  <a:lnTo>
                    <a:pt x="25" y="206"/>
                  </a:lnTo>
                  <a:lnTo>
                    <a:pt x="25" y="206"/>
                  </a:lnTo>
                  <a:lnTo>
                    <a:pt x="44" y="196"/>
                  </a:lnTo>
                  <a:lnTo>
                    <a:pt x="62" y="186"/>
                  </a:lnTo>
                  <a:lnTo>
                    <a:pt x="98" y="165"/>
                  </a:lnTo>
                  <a:lnTo>
                    <a:pt x="134" y="142"/>
                  </a:lnTo>
                  <a:lnTo>
                    <a:pt x="171" y="118"/>
                  </a:lnTo>
                  <a:lnTo>
                    <a:pt x="207" y="95"/>
                  </a:lnTo>
                  <a:lnTo>
                    <a:pt x="225" y="86"/>
                  </a:lnTo>
                  <a:lnTo>
                    <a:pt x="244" y="75"/>
                  </a:lnTo>
                  <a:lnTo>
                    <a:pt x="262" y="66"/>
                  </a:lnTo>
                  <a:lnTo>
                    <a:pt x="281" y="58"/>
                  </a:lnTo>
                  <a:lnTo>
                    <a:pt x="300" y="51"/>
                  </a:lnTo>
                  <a:lnTo>
                    <a:pt x="320" y="45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163"/>
            <p:cNvSpPr>
              <a:spLocks/>
            </p:cNvSpPr>
            <p:nvPr/>
          </p:nvSpPr>
          <p:spPr bwMode="auto">
            <a:xfrm flipH="1">
              <a:off x="6817197" y="1555235"/>
              <a:ext cx="355806" cy="156004"/>
            </a:xfrm>
            <a:custGeom>
              <a:avLst/>
              <a:gdLst>
                <a:gd name="T0" fmla="*/ 339 w 339"/>
                <a:gd name="T1" fmla="*/ 27 h 175"/>
                <a:gd name="T2" fmla="*/ 279 w 339"/>
                <a:gd name="T3" fmla="*/ 0 h 175"/>
                <a:gd name="T4" fmla="*/ 279 w 339"/>
                <a:gd name="T5" fmla="*/ 0 h 175"/>
                <a:gd name="T6" fmla="*/ 242 w 339"/>
                <a:gd name="T7" fmla="*/ 21 h 175"/>
                <a:gd name="T8" fmla="*/ 205 w 339"/>
                <a:gd name="T9" fmla="*/ 39 h 175"/>
                <a:gd name="T10" fmla="*/ 168 w 339"/>
                <a:gd name="T11" fmla="*/ 58 h 175"/>
                <a:gd name="T12" fmla="*/ 132 w 339"/>
                <a:gd name="T13" fmla="*/ 77 h 175"/>
                <a:gd name="T14" fmla="*/ 98 w 339"/>
                <a:gd name="T15" fmla="*/ 96 h 175"/>
                <a:gd name="T16" fmla="*/ 63 w 339"/>
                <a:gd name="T17" fmla="*/ 118 h 175"/>
                <a:gd name="T18" fmla="*/ 47 w 339"/>
                <a:gd name="T19" fmla="*/ 130 h 175"/>
                <a:gd name="T20" fmla="*/ 31 w 339"/>
                <a:gd name="T21" fmla="*/ 142 h 175"/>
                <a:gd name="T22" fmla="*/ 16 w 339"/>
                <a:gd name="T23" fmla="*/ 155 h 175"/>
                <a:gd name="T24" fmla="*/ 0 w 339"/>
                <a:gd name="T25" fmla="*/ 169 h 175"/>
                <a:gd name="T26" fmla="*/ 16 w 339"/>
                <a:gd name="T27" fmla="*/ 175 h 175"/>
                <a:gd name="T28" fmla="*/ 339 w 339"/>
                <a:gd name="T29" fmla="*/ 2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9" h="175">
                  <a:moveTo>
                    <a:pt x="339" y="27"/>
                  </a:moveTo>
                  <a:lnTo>
                    <a:pt x="279" y="0"/>
                  </a:lnTo>
                  <a:lnTo>
                    <a:pt x="279" y="0"/>
                  </a:lnTo>
                  <a:lnTo>
                    <a:pt x="242" y="21"/>
                  </a:lnTo>
                  <a:lnTo>
                    <a:pt x="205" y="39"/>
                  </a:lnTo>
                  <a:lnTo>
                    <a:pt x="168" y="58"/>
                  </a:lnTo>
                  <a:lnTo>
                    <a:pt x="132" y="77"/>
                  </a:lnTo>
                  <a:lnTo>
                    <a:pt x="98" y="96"/>
                  </a:lnTo>
                  <a:lnTo>
                    <a:pt x="63" y="118"/>
                  </a:lnTo>
                  <a:lnTo>
                    <a:pt x="47" y="130"/>
                  </a:lnTo>
                  <a:lnTo>
                    <a:pt x="31" y="142"/>
                  </a:lnTo>
                  <a:lnTo>
                    <a:pt x="16" y="155"/>
                  </a:lnTo>
                  <a:lnTo>
                    <a:pt x="0" y="169"/>
                  </a:lnTo>
                  <a:lnTo>
                    <a:pt x="16" y="175"/>
                  </a:lnTo>
                  <a:lnTo>
                    <a:pt x="339" y="27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164"/>
            <p:cNvSpPr>
              <a:spLocks/>
            </p:cNvSpPr>
            <p:nvPr/>
          </p:nvSpPr>
          <p:spPr bwMode="auto">
            <a:xfrm flipH="1">
              <a:off x="7073127" y="1442912"/>
              <a:ext cx="324595" cy="187205"/>
            </a:xfrm>
            <a:custGeom>
              <a:avLst/>
              <a:gdLst>
                <a:gd name="T0" fmla="*/ 311 w 311"/>
                <a:gd name="T1" fmla="*/ 44 h 211"/>
                <a:gd name="T2" fmla="*/ 215 w 311"/>
                <a:gd name="T3" fmla="*/ 0 h 211"/>
                <a:gd name="T4" fmla="*/ 215 w 311"/>
                <a:gd name="T5" fmla="*/ 0 h 211"/>
                <a:gd name="T6" fmla="*/ 204 w 311"/>
                <a:gd name="T7" fmla="*/ 14 h 211"/>
                <a:gd name="T8" fmla="*/ 191 w 311"/>
                <a:gd name="T9" fmla="*/ 28 h 211"/>
                <a:gd name="T10" fmla="*/ 178 w 311"/>
                <a:gd name="T11" fmla="*/ 40 h 211"/>
                <a:gd name="T12" fmla="*/ 163 w 311"/>
                <a:gd name="T13" fmla="*/ 52 h 211"/>
                <a:gd name="T14" fmla="*/ 134 w 311"/>
                <a:gd name="T15" fmla="*/ 73 h 211"/>
                <a:gd name="T16" fmla="*/ 104 w 311"/>
                <a:gd name="T17" fmla="*/ 95 h 211"/>
                <a:gd name="T18" fmla="*/ 74 w 311"/>
                <a:gd name="T19" fmla="*/ 115 h 211"/>
                <a:gd name="T20" fmla="*/ 59 w 311"/>
                <a:gd name="T21" fmla="*/ 127 h 211"/>
                <a:gd name="T22" fmla="*/ 46 w 311"/>
                <a:gd name="T23" fmla="*/ 139 h 211"/>
                <a:gd name="T24" fmla="*/ 33 w 311"/>
                <a:gd name="T25" fmla="*/ 152 h 211"/>
                <a:gd name="T26" fmla="*/ 21 w 311"/>
                <a:gd name="T27" fmla="*/ 165 h 211"/>
                <a:gd name="T28" fmla="*/ 10 w 311"/>
                <a:gd name="T29" fmla="*/ 180 h 211"/>
                <a:gd name="T30" fmla="*/ 0 w 311"/>
                <a:gd name="T31" fmla="*/ 196 h 211"/>
                <a:gd name="T32" fmla="*/ 33 w 311"/>
                <a:gd name="T33" fmla="*/ 211 h 211"/>
                <a:gd name="T34" fmla="*/ 33 w 311"/>
                <a:gd name="T35" fmla="*/ 211 h 211"/>
                <a:gd name="T36" fmla="*/ 46 w 311"/>
                <a:gd name="T37" fmla="*/ 209 h 211"/>
                <a:gd name="T38" fmla="*/ 56 w 311"/>
                <a:gd name="T39" fmla="*/ 205 h 211"/>
                <a:gd name="T40" fmla="*/ 56 w 311"/>
                <a:gd name="T41" fmla="*/ 205 h 211"/>
                <a:gd name="T42" fmla="*/ 116 w 311"/>
                <a:gd name="T43" fmla="*/ 157 h 211"/>
                <a:gd name="T44" fmla="*/ 147 w 311"/>
                <a:gd name="T45" fmla="*/ 134 h 211"/>
                <a:gd name="T46" fmla="*/ 178 w 311"/>
                <a:gd name="T47" fmla="*/ 112 h 211"/>
                <a:gd name="T48" fmla="*/ 210 w 311"/>
                <a:gd name="T49" fmla="*/ 90 h 211"/>
                <a:gd name="T50" fmla="*/ 243 w 311"/>
                <a:gd name="T51" fmla="*/ 72 h 211"/>
                <a:gd name="T52" fmla="*/ 259 w 311"/>
                <a:gd name="T53" fmla="*/ 63 h 211"/>
                <a:gd name="T54" fmla="*/ 277 w 311"/>
                <a:gd name="T55" fmla="*/ 56 h 211"/>
                <a:gd name="T56" fmla="*/ 293 w 311"/>
                <a:gd name="T57" fmla="*/ 49 h 211"/>
                <a:gd name="T58" fmla="*/ 311 w 311"/>
                <a:gd name="T59" fmla="*/ 44 h 211"/>
                <a:gd name="T60" fmla="*/ 311 w 311"/>
                <a:gd name="T61" fmla="*/ 4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1" h="211">
                  <a:moveTo>
                    <a:pt x="311" y="44"/>
                  </a:moveTo>
                  <a:lnTo>
                    <a:pt x="215" y="0"/>
                  </a:lnTo>
                  <a:lnTo>
                    <a:pt x="215" y="0"/>
                  </a:lnTo>
                  <a:lnTo>
                    <a:pt x="204" y="14"/>
                  </a:lnTo>
                  <a:lnTo>
                    <a:pt x="191" y="28"/>
                  </a:lnTo>
                  <a:lnTo>
                    <a:pt x="178" y="40"/>
                  </a:lnTo>
                  <a:lnTo>
                    <a:pt x="163" y="52"/>
                  </a:lnTo>
                  <a:lnTo>
                    <a:pt x="134" y="73"/>
                  </a:lnTo>
                  <a:lnTo>
                    <a:pt x="104" y="95"/>
                  </a:lnTo>
                  <a:lnTo>
                    <a:pt x="74" y="115"/>
                  </a:lnTo>
                  <a:lnTo>
                    <a:pt x="59" y="127"/>
                  </a:lnTo>
                  <a:lnTo>
                    <a:pt x="46" y="139"/>
                  </a:lnTo>
                  <a:lnTo>
                    <a:pt x="33" y="152"/>
                  </a:lnTo>
                  <a:lnTo>
                    <a:pt x="21" y="165"/>
                  </a:lnTo>
                  <a:lnTo>
                    <a:pt x="10" y="180"/>
                  </a:lnTo>
                  <a:lnTo>
                    <a:pt x="0" y="196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46" y="209"/>
                  </a:lnTo>
                  <a:lnTo>
                    <a:pt x="56" y="205"/>
                  </a:lnTo>
                  <a:lnTo>
                    <a:pt x="56" y="205"/>
                  </a:lnTo>
                  <a:lnTo>
                    <a:pt x="116" y="157"/>
                  </a:lnTo>
                  <a:lnTo>
                    <a:pt x="147" y="134"/>
                  </a:lnTo>
                  <a:lnTo>
                    <a:pt x="178" y="112"/>
                  </a:lnTo>
                  <a:lnTo>
                    <a:pt x="210" y="90"/>
                  </a:lnTo>
                  <a:lnTo>
                    <a:pt x="243" y="72"/>
                  </a:lnTo>
                  <a:lnTo>
                    <a:pt x="259" y="63"/>
                  </a:lnTo>
                  <a:lnTo>
                    <a:pt x="277" y="56"/>
                  </a:lnTo>
                  <a:lnTo>
                    <a:pt x="293" y="49"/>
                  </a:lnTo>
                  <a:lnTo>
                    <a:pt x="311" y="44"/>
                  </a:lnTo>
                  <a:lnTo>
                    <a:pt x="311" y="44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165"/>
            <p:cNvSpPr>
              <a:spLocks/>
            </p:cNvSpPr>
            <p:nvPr/>
          </p:nvSpPr>
          <p:spPr bwMode="auto">
            <a:xfrm flipH="1">
              <a:off x="7185487" y="1417952"/>
              <a:ext cx="324595" cy="174725"/>
            </a:xfrm>
            <a:custGeom>
              <a:avLst/>
              <a:gdLst>
                <a:gd name="T0" fmla="*/ 264 w 313"/>
                <a:gd name="T1" fmla="*/ 0 h 202"/>
                <a:gd name="T2" fmla="*/ 264 w 313"/>
                <a:gd name="T3" fmla="*/ 0 h 202"/>
                <a:gd name="T4" fmla="*/ 250 w 313"/>
                <a:gd name="T5" fmla="*/ 10 h 202"/>
                <a:gd name="T6" fmla="*/ 234 w 313"/>
                <a:gd name="T7" fmla="*/ 21 h 202"/>
                <a:gd name="T8" fmla="*/ 218 w 313"/>
                <a:gd name="T9" fmla="*/ 30 h 202"/>
                <a:gd name="T10" fmla="*/ 202 w 313"/>
                <a:gd name="T11" fmla="*/ 39 h 202"/>
                <a:gd name="T12" fmla="*/ 168 w 313"/>
                <a:gd name="T13" fmla="*/ 55 h 202"/>
                <a:gd name="T14" fmla="*/ 134 w 313"/>
                <a:gd name="T15" fmla="*/ 71 h 202"/>
                <a:gd name="T16" fmla="*/ 101 w 313"/>
                <a:gd name="T17" fmla="*/ 87 h 202"/>
                <a:gd name="T18" fmla="*/ 84 w 313"/>
                <a:gd name="T19" fmla="*/ 97 h 202"/>
                <a:gd name="T20" fmla="*/ 68 w 313"/>
                <a:gd name="T21" fmla="*/ 105 h 202"/>
                <a:gd name="T22" fmla="*/ 52 w 313"/>
                <a:gd name="T23" fmla="*/ 116 h 202"/>
                <a:gd name="T24" fmla="*/ 38 w 313"/>
                <a:gd name="T25" fmla="*/ 128 h 202"/>
                <a:gd name="T26" fmla="*/ 23 w 313"/>
                <a:gd name="T27" fmla="*/ 140 h 202"/>
                <a:gd name="T28" fmla="*/ 11 w 313"/>
                <a:gd name="T29" fmla="*/ 154 h 202"/>
                <a:gd name="T30" fmla="*/ 11 w 313"/>
                <a:gd name="T31" fmla="*/ 154 h 202"/>
                <a:gd name="T32" fmla="*/ 7 w 313"/>
                <a:gd name="T33" fmla="*/ 157 h 202"/>
                <a:gd name="T34" fmla="*/ 4 w 313"/>
                <a:gd name="T35" fmla="*/ 162 h 202"/>
                <a:gd name="T36" fmla="*/ 2 w 313"/>
                <a:gd name="T37" fmla="*/ 167 h 202"/>
                <a:gd name="T38" fmla="*/ 0 w 313"/>
                <a:gd name="T39" fmla="*/ 174 h 202"/>
                <a:gd name="T40" fmla="*/ 60 w 313"/>
                <a:gd name="T41" fmla="*/ 202 h 202"/>
                <a:gd name="T42" fmla="*/ 60 w 313"/>
                <a:gd name="T43" fmla="*/ 202 h 202"/>
                <a:gd name="T44" fmla="*/ 94 w 313"/>
                <a:gd name="T45" fmla="*/ 181 h 202"/>
                <a:gd name="T46" fmla="*/ 126 w 313"/>
                <a:gd name="T47" fmla="*/ 159 h 202"/>
                <a:gd name="T48" fmla="*/ 158 w 313"/>
                <a:gd name="T49" fmla="*/ 137 h 202"/>
                <a:gd name="T50" fmla="*/ 188 w 313"/>
                <a:gd name="T51" fmla="*/ 114 h 202"/>
                <a:gd name="T52" fmla="*/ 250 w 313"/>
                <a:gd name="T53" fmla="*/ 68 h 202"/>
                <a:gd name="T54" fmla="*/ 281 w 313"/>
                <a:gd name="T55" fmla="*/ 44 h 202"/>
                <a:gd name="T56" fmla="*/ 313 w 313"/>
                <a:gd name="T57" fmla="*/ 22 h 202"/>
                <a:gd name="T58" fmla="*/ 264 w 313"/>
                <a:gd name="T5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3" h="202">
                  <a:moveTo>
                    <a:pt x="264" y="0"/>
                  </a:moveTo>
                  <a:lnTo>
                    <a:pt x="264" y="0"/>
                  </a:lnTo>
                  <a:lnTo>
                    <a:pt x="250" y="10"/>
                  </a:lnTo>
                  <a:lnTo>
                    <a:pt x="234" y="21"/>
                  </a:lnTo>
                  <a:lnTo>
                    <a:pt x="218" y="30"/>
                  </a:lnTo>
                  <a:lnTo>
                    <a:pt x="202" y="39"/>
                  </a:lnTo>
                  <a:lnTo>
                    <a:pt x="168" y="55"/>
                  </a:lnTo>
                  <a:lnTo>
                    <a:pt x="134" y="71"/>
                  </a:lnTo>
                  <a:lnTo>
                    <a:pt x="101" y="87"/>
                  </a:lnTo>
                  <a:lnTo>
                    <a:pt x="84" y="97"/>
                  </a:lnTo>
                  <a:lnTo>
                    <a:pt x="68" y="105"/>
                  </a:lnTo>
                  <a:lnTo>
                    <a:pt x="52" y="116"/>
                  </a:lnTo>
                  <a:lnTo>
                    <a:pt x="38" y="128"/>
                  </a:lnTo>
                  <a:lnTo>
                    <a:pt x="23" y="140"/>
                  </a:lnTo>
                  <a:lnTo>
                    <a:pt x="11" y="154"/>
                  </a:lnTo>
                  <a:lnTo>
                    <a:pt x="11" y="154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2" y="167"/>
                  </a:lnTo>
                  <a:lnTo>
                    <a:pt x="0" y="174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94" y="181"/>
                  </a:lnTo>
                  <a:lnTo>
                    <a:pt x="126" y="159"/>
                  </a:lnTo>
                  <a:lnTo>
                    <a:pt x="158" y="137"/>
                  </a:lnTo>
                  <a:lnTo>
                    <a:pt x="188" y="114"/>
                  </a:lnTo>
                  <a:lnTo>
                    <a:pt x="250" y="68"/>
                  </a:lnTo>
                  <a:lnTo>
                    <a:pt x="281" y="44"/>
                  </a:lnTo>
                  <a:lnTo>
                    <a:pt x="313" y="2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166"/>
            <p:cNvSpPr>
              <a:spLocks/>
            </p:cNvSpPr>
            <p:nvPr/>
          </p:nvSpPr>
          <p:spPr bwMode="auto">
            <a:xfrm flipH="1">
              <a:off x="7279120" y="1368030"/>
              <a:ext cx="380774" cy="180965"/>
            </a:xfrm>
            <a:custGeom>
              <a:avLst/>
              <a:gdLst>
                <a:gd name="T0" fmla="*/ 293 w 368"/>
                <a:gd name="T1" fmla="*/ 0 h 202"/>
                <a:gd name="T2" fmla="*/ 293 w 368"/>
                <a:gd name="T3" fmla="*/ 0 h 202"/>
                <a:gd name="T4" fmla="*/ 275 w 368"/>
                <a:gd name="T5" fmla="*/ 10 h 202"/>
                <a:gd name="T6" fmla="*/ 256 w 368"/>
                <a:gd name="T7" fmla="*/ 20 h 202"/>
                <a:gd name="T8" fmla="*/ 235 w 368"/>
                <a:gd name="T9" fmla="*/ 30 h 202"/>
                <a:gd name="T10" fmla="*/ 214 w 368"/>
                <a:gd name="T11" fmla="*/ 39 h 202"/>
                <a:gd name="T12" fmla="*/ 130 w 368"/>
                <a:gd name="T13" fmla="*/ 73 h 202"/>
                <a:gd name="T14" fmla="*/ 110 w 368"/>
                <a:gd name="T15" fmla="*/ 82 h 202"/>
                <a:gd name="T16" fmla="*/ 90 w 368"/>
                <a:gd name="T17" fmla="*/ 90 h 202"/>
                <a:gd name="T18" fmla="*/ 70 w 368"/>
                <a:gd name="T19" fmla="*/ 100 h 202"/>
                <a:gd name="T20" fmla="*/ 54 w 368"/>
                <a:gd name="T21" fmla="*/ 111 h 202"/>
                <a:gd name="T22" fmla="*/ 37 w 368"/>
                <a:gd name="T23" fmla="*/ 122 h 202"/>
                <a:gd name="T24" fmla="*/ 23 w 368"/>
                <a:gd name="T25" fmla="*/ 134 h 202"/>
                <a:gd name="T26" fmla="*/ 10 w 368"/>
                <a:gd name="T27" fmla="*/ 147 h 202"/>
                <a:gd name="T28" fmla="*/ 0 w 368"/>
                <a:gd name="T29" fmla="*/ 162 h 202"/>
                <a:gd name="T30" fmla="*/ 88 w 368"/>
                <a:gd name="T31" fmla="*/ 202 h 202"/>
                <a:gd name="T32" fmla="*/ 88 w 368"/>
                <a:gd name="T33" fmla="*/ 202 h 202"/>
                <a:gd name="T34" fmla="*/ 156 w 368"/>
                <a:gd name="T35" fmla="*/ 155 h 202"/>
                <a:gd name="T36" fmla="*/ 189 w 368"/>
                <a:gd name="T37" fmla="*/ 134 h 202"/>
                <a:gd name="T38" fmla="*/ 224 w 368"/>
                <a:gd name="T39" fmla="*/ 112 h 202"/>
                <a:gd name="T40" fmla="*/ 259 w 368"/>
                <a:gd name="T41" fmla="*/ 90 h 202"/>
                <a:gd name="T42" fmla="*/ 295 w 368"/>
                <a:gd name="T43" fmla="*/ 71 h 202"/>
                <a:gd name="T44" fmla="*/ 331 w 368"/>
                <a:gd name="T45" fmla="*/ 51 h 202"/>
                <a:gd name="T46" fmla="*/ 368 w 368"/>
                <a:gd name="T47" fmla="*/ 34 h 202"/>
                <a:gd name="T48" fmla="*/ 293 w 368"/>
                <a:gd name="T4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8" h="202">
                  <a:moveTo>
                    <a:pt x="293" y="0"/>
                  </a:moveTo>
                  <a:lnTo>
                    <a:pt x="293" y="0"/>
                  </a:lnTo>
                  <a:lnTo>
                    <a:pt x="275" y="10"/>
                  </a:lnTo>
                  <a:lnTo>
                    <a:pt x="256" y="20"/>
                  </a:lnTo>
                  <a:lnTo>
                    <a:pt x="235" y="30"/>
                  </a:lnTo>
                  <a:lnTo>
                    <a:pt x="214" y="39"/>
                  </a:lnTo>
                  <a:lnTo>
                    <a:pt x="130" y="73"/>
                  </a:lnTo>
                  <a:lnTo>
                    <a:pt x="110" y="82"/>
                  </a:lnTo>
                  <a:lnTo>
                    <a:pt x="90" y="90"/>
                  </a:lnTo>
                  <a:lnTo>
                    <a:pt x="70" y="100"/>
                  </a:lnTo>
                  <a:lnTo>
                    <a:pt x="54" y="111"/>
                  </a:lnTo>
                  <a:lnTo>
                    <a:pt x="37" y="122"/>
                  </a:lnTo>
                  <a:lnTo>
                    <a:pt x="23" y="134"/>
                  </a:lnTo>
                  <a:lnTo>
                    <a:pt x="10" y="147"/>
                  </a:lnTo>
                  <a:lnTo>
                    <a:pt x="0" y="162"/>
                  </a:lnTo>
                  <a:lnTo>
                    <a:pt x="88" y="202"/>
                  </a:lnTo>
                  <a:lnTo>
                    <a:pt x="88" y="202"/>
                  </a:lnTo>
                  <a:lnTo>
                    <a:pt x="156" y="155"/>
                  </a:lnTo>
                  <a:lnTo>
                    <a:pt x="189" y="134"/>
                  </a:lnTo>
                  <a:lnTo>
                    <a:pt x="224" y="112"/>
                  </a:lnTo>
                  <a:lnTo>
                    <a:pt x="259" y="90"/>
                  </a:lnTo>
                  <a:lnTo>
                    <a:pt x="295" y="71"/>
                  </a:lnTo>
                  <a:lnTo>
                    <a:pt x="331" y="51"/>
                  </a:lnTo>
                  <a:lnTo>
                    <a:pt x="368" y="3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A8AB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167"/>
            <p:cNvSpPr>
              <a:spLocks/>
            </p:cNvSpPr>
            <p:nvPr/>
          </p:nvSpPr>
          <p:spPr bwMode="auto">
            <a:xfrm flipH="1">
              <a:off x="7478871" y="1299389"/>
              <a:ext cx="374532" cy="149764"/>
            </a:xfrm>
            <a:custGeom>
              <a:avLst/>
              <a:gdLst>
                <a:gd name="T0" fmla="*/ 314 w 357"/>
                <a:gd name="T1" fmla="*/ 0 h 169"/>
                <a:gd name="T2" fmla="*/ 314 w 357"/>
                <a:gd name="T3" fmla="*/ 0 h 169"/>
                <a:gd name="T4" fmla="*/ 274 w 357"/>
                <a:gd name="T5" fmla="*/ 15 h 169"/>
                <a:gd name="T6" fmla="*/ 233 w 357"/>
                <a:gd name="T7" fmla="*/ 32 h 169"/>
                <a:gd name="T8" fmla="*/ 193 w 357"/>
                <a:gd name="T9" fmla="*/ 49 h 169"/>
                <a:gd name="T10" fmla="*/ 154 w 357"/>
                <a:gd name="T11" fmla="*/ 67 h 169"/>
                <a:gd name="T12" fmla="*/ 114 w 357"/>
                <a:gd name="T13" fmla="*/ 88 h 169"/>
                <a:gd name="T14" fmla="*/ 76 w 357"/>
                <a:gd name="T15" fmla="*/ 108 h 169"/>
                <a:gd name="T16" fmla="*/ 38 w 357"/>
                <a:gd name="T17" fmla="*/ 129 h 169"/>
                <a:gd name="T18" fmla="*/ 0 w 357"/>
                <a:gd name="T19" fmla="*/ 151 h 169"/>
                <a:gd name="T20" fmla="*/ 37 w 357"/>
                <a:gd name="T21" fmla="*/ 169 h 169"/>
                <a:gd name="T22" fmla="*/ 37 w 357"/>
                <a:gd name="T23" fmla="*/ 169 h 169"/>
                <a:gd name="T24" fmla="*/ 57 w 357"/>
                <a:gd name="T25" fmla="*/ 157 h 169"/>
                <a:gd name="T26" fmla="*/ 77 w 357"/>
                <a:gd name="T27" fmla="*/ 146 h 169"/>
                <a:gd name="T28" fmla="*/ 117 w 357"/>
                <a:gd name="T29" fmla="*/ 125 h 169"/>
                <a:gd name="T30" fmla="*/ 158 w 357"/>
                <a:gd name="T31" fmla="*/ 108 h 169"/>
                <a:gd name="T32" fmla="*/ 198 w 357"/>
                <a:gd name="T33" fmla="*/ 91 h 169"/>
                <a:gd name="T34" fmla="*/ 239 w 357"/>
                <a:gd name="T35" fmla="*/ 75 h 169"/>
                <a:gd name="T36" fmla="*/ 279 w 357"/>
                <a:gd name="T37" fmla="*/ 57 h 169"/>
                <a:gd name="T38" fmla="*/ 319 w 357"/>
                <a:gd name="T39" fmla="*/ 39 h 169"/>
                <a:gd name="T40" fmla="*/ 338 w 357"/>
                <a:gd name="T41" fmla="*/ 29 h 169"/>
                <a:gd name="T42" fmla="*/ 357 w 357"/>
                <a:gd name="T43" fmla="*/ 20 h 169"/>
                <a:gd name="T44" fmla="*/ 314 w 357"/>
                <a:gd name="T4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7" h="169">
                  <a:moveTo>
                    <a:pt x="314" y="0"/>
                  </a:moveTo>
                  <a:lnTo>
                    <a:pt x="314" y="0"/>
                  </a:lnTo>
                  <a:lnTo>
                    <a:pt x="274" y="15"/>
                  </a:lnTo>
                  <a:lnTo>
                    <a:pt x="233" y="32"/>
                  </a:lnTo>
                  <a:lnTo>
                    <a:pt x="193" y="49"/>
                  </a:lnTo>
                  <a:lnTo>
                    <a:pt x="154" y="67"/>
                  </a:lnTo>
                  <a:lnTo>
                    <a:pt x="114" y="88"/>
                  </a:lnTo>
                  <a:lnTo>
                    <a:pt x="76" y="108"/>
                  </a:lnTo>
                  <a:lnTo>
                    <a:pt x="38" y="129"/>
                  </a:lnTo>
                  <a:lnTo>
                    <a:pt x="0" y="151"/>
                  </a:lnTo>
                  <a:lnTo>
                    <a:pt x="37" y="169"/>
                  </a:lnTo>
                  <a:lnTo>
                    <a:pt x="37" y="169"/>
                  </a:lnTo>
                  <a:lnTo>
                    <a:pt x="57" y="157"/>
                  </a:lnTo>
                  <a:lnTo>
                    <a:pt x="77" y="146"/>
                  </a:lnTo>
                  <a:lnTo>
                    <a:pt x="117" y="125"/>
                  </a:lnTo>
                  <a:lnTo>
                    <a:pt x="158" y="108"/>
                  </a:lnTo>
                  <a:lnTo>
                    <a:pt x="198" y="91"/>
                  </a:lnTo>
                  <a:lnTo>
                    <a:pt x="239" y="75"/>
                  </a:lnTo>
                  <a:lnTo>
                    <a:pt x="279" y="57"/>
                  </a:lnTo>
                  <a:lnTo>
                    <a:pt x="319" y="39"/>
                  </a:lnTo>
                  <a:lnTo>
                    <a:pt x="338" y="29"/>
                  </a:lnTo>
                  <a:lnTo>
                    <a:pt x="357" y="2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168"/>
            <p:cNvSpPr>
              <a:spLocks/>
            </p:cNvSpPr>
            <p:nvPr/>
          </p:nvSpPr>
          <p:spPr bwMode="auto">
            <a:xfrm flipH="1">
              <a:off x="7029432" y="1480353"/>
              <a:ext cx="330837" cy="187205"/>
            </a:xfrm>
            <a:custGeom>
              <a:avLst/>
              <a:gdLst>
                <a:gd name="T0" fmla="*/ 319 w 319"/>
                <a:gd name="T1" fmla="*/ 18 h 212"/>
                <a:gd name="T2" fmla="*/ 278 w 319"/>
                <a:gd name="T3" fmla="*/ 0 h 212"/>
                <a:gd name="T4" fmla="*/ 278 w 319"/>
                <a:gd name="T5" fmla="*/ 0 h 212"/>
                <a:gd name="T6" fmla="*/ 260 w 319"/>
                <a:gd name="T7" fmla="*/ 5 h 212"/>
                <a:gd name="T8" fmla="*/ 244 w 319"/>
                <a:gd name="T9" fmla="*/ 12 h 212"/>
                <a:gd name="T10" fmla="*/ 226 w 319"/>
                <a:gd name="T11" fmla="*/ 19 h 212"/>
                <a:gd name="T12" fmla="*/ 210 w 319"/>
                <a:gd name="T13" fmla="*/ 28 h 212"/>
                <a:gd name="T14" fmla="*/ 177 w 319"/>
                <a:gd name="T15" fmla="*/ 46 h 212"/>
                <a:gd name="T16" fmla="*/ 145 w 319"/>
                <a:gd name="T17" fmla="*/ 68 h 212"/>
                <a:gd name="T18" fmla="*/ 114 w 319"/>
                <a:gd name="T19" fmla="*/ 90 h 212"/>
                <a:gd name="T20" fmla="*/ 83 w 319"/>
                <a:gd name="T21" fmla="*/ 113 h 212"/>
                <a:gd name="T22" fmla="*/ 23 w 319"/>
                <a:gd name="T23" fmla="*/ 161 h 212"/>
                <a:gd name="T24" fmla="*/ 23 w 319"/>
                <a:gd name="T25" fmla="*/ 161 h 212"/>
                <a:gd name="T26" fmla="*/ 13 w 319"/>
                <a:gd name="T27" fmla="*/ 165 h 212"/>
                <a:gd name="T28" fmla="*/ 0 w 319"/>
                <a:gd name="T29" fmla="*/ 167 h 212"/>
                <a:gd name="T30" fmla="*/ 96 w 319"/>
                <a:gd name="T31" fmla="*/ 212 h 212"/>
                <a:gd name="T32" fmla="*/ 96 w 319"/>
                <a:gd name="T33" fmla="*/ 212 h 212"/>
                <a:gd name="T34" fmla="*/ 108 w 319"/>
                <a:gd name="T35" fmla="*/ 197 h 212"/>
                <a:gd name="T36" fmla="*/ 119 w 319"/>
                <a:gd name="T37" fmla="*/ 183 h 212"/>
                <a:gd name="T38" fmla="*/ 133 w 319"/>
                <a:gd name="T39" fmla="*/ 170 h 212"/>
                <a:gd name="T40" fmla="*/ 145 w 319"/>
                <a:gd name="T41" fmla="*/ 157 h 212"/>
                <a:gd name="T42" fmla="*/ 173 w 319"/>
                <a:gd name="T43" fmla="*/ 133 h 212"/>
                <a:gd name="T44" fmla="*/ 202 w 319"/>
                <a:gd name="T45" fmla="*/ 110 h 212"/>
                <a:gd name="T46" fmla="*/ 263 w 319"/>
                <a:gd name="T47" fmla="*/ 66 h 212"/>
                <a:gd name="T48" fmla="*/ 292 w 319"/>
                <a:gd name="T49" fmla="*/ 43 h 212"/>
                <a:gd name="T50" fmla="*/ 319 w 319"/>
                <a:gd name="T51" fmla="*/ 18 h 212"/>
                <a:gd name="T52" fmla="*/ 319 w 319"/>
                <a:gd name="T53" fmla="*/ 1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9" h="212">
                  <a:moveTo>
                    <a:pt x="319" y="18"/>
                  </a:moveTo>
                  <a:lnTo>
                    <a:pt x="278" y="0"/>
                  </a:lnTo>
                  <a:lnTo>
                    <a:pt x="278" y="0"/>
                  </a:lnTo>
                  <a:lnTo>
                    <a:pt x="260" y="5"/>
                  </a:lnTo>
                  <a:lnTo>
                    <a:pt x="244" y="12"/>
                  </a:lnTo>
                  <a:lnTo>
                    <a:pt x="226" y="19"/>
                  </a:lnTo>
                  <a:lnTo>
                    <a:pt x="210" y="28"/>
                  </a:lnTo>
                  <a:lnTo>
                    <a:pt x="177" y="46"/>
                  </a:lnTo>
                  <a:lnTo>
                    <a:pt x="145" y="68"/>
                  </a:lnTo>
                  <a:lnTo>
                    <a:pt x="114" y="90"/>
                  </a:lnTo>
                  <a:lnTo>
                    <a:pt x="83" y="113"/>
                  </a:lnTo>
                  <a:lnTo>
                    <a:pt x="23" y="161"/>
                  </a:lnTo>
                  <a:lnTo>
                    <a:pt x="23" y="161"/>
                  </a:lnTo>
                  <a:lnTo>
                    <a:pt x="13" y="165"/>
                  </a:lnTo>
                  <a:lnTo>
                    <a:pt x="0" y="167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108" y="197"/>
                  </a:lnTo>
                  <a:lnTo>
                    <a:pt x="119" y="183"/>
                  </a:lnTo>
                  <a:lnTo>
                    <a:pt x="133" y="170"/>
                  </a:lnTo>
                  <a:lnTo>
                    <a:pt x="145" y="157"/>
                  </a:lnTo>
                  <a:lnTo>
                    <a:pt x="173" y="133"/>
                  </a:lnTo>
                  <a:lnTo>
                    <a:pt x="202" y="110"/>
                  </a:lnTo>
                  <a:lnTo>
                    <a:pt x="263" y="66"/>
                  </a:lnTo>
                  <a:lnTo>
                    <a:pt x="292" y="43"/>
                  </a:lnTo>
                  <a:lnTo>
                    <a:pt x="319" y="18"/>
                  </a:lnTo>
                  <a:lnTo>
                    <a:pt x="319" y="18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169"/>
            <p:cNvSpPr>
              <a:spLocks/>
            </p:cNvSpPr>
            <p:nvPr/>
          </p:nvSpPr>
          <p:spPr bwMode="auto">
            <a:xfrm flipH="1">
              <a:off x="6879619" y="1536515"/>
              <a:ext cx="355806" cy="168484"/>
            </a:xfrm>
            <a:custGeom>
              <a:avLst/>
              <a:gdLst>
                <a:gd name="T0" fmla="*/ 295 w 340"/>
                <a:gd name="T1" fmla="*/ 0 h 189"/>
                <a:gd name="T2" fmla="*/ 295 w 340"/>
                <a:gd name="T3" fmla="*/ 0 h 189"/>
                <a:gd name="T4" fmla="*/ 275 w 340"/>
                <a:gd name="T5" fmla="*/ 6 h 189"/>
                <a:gd name="T6" fmla="*/ 256 w 340"/>
                <a:gd name="T7" fmla="*/ 13 h 189"/>
                <a:gd name="T8" fmla="*/ 237 w 340"/>
                <a:gd name="T9" fmla="*/ 21 h 189"/>
                <a:gd name="T10" fmla="*/ 219 w 340"/>
                <a:gd name="T11" fmla="*/ 30 h 189"/>
                <a:gd name="T12" fmla="*/ 200 w 340"/>
                <a:gd name="T13" fmla="*/ 41 h 189"/>
                <a:gd name="T14" fmla="*/ 182 w 340"/>
                <a:gd name="T15" fmla="*/ 50 h 189"/>
                <a:gd name="T16" fmla="*/ 146 w 340"/>
                <a:gd name="T17" fmla="*/ 73 h 189"/>
                <a:gd name="T18" fmla="*/ 109 w 340"/>
                <a:gd name="T19" fmla="*/ 97 h 189"/>
                <a:gd name="T20" fmla="*/ 73 w 340"/>
                <a:gd name="T21" fmla="*/ 120 h 189"/>
                <a:gd name="T22" fmla="*/ 37 w 340"/>
                <a:gd name="T23" fmla="*/ 141 h 189"/>
                <a:gd name="T24" fmla="*/ 19 w 340"/>
                <a:gd name="T25" fmla="*/ 151 h 189"/>
                <a:gd name="T26" fmla="*/ 0 w 340"/>
                <a:gd name="T27" fmla="*/ 161 h 189"/>
                <a:gd name="T28" fmla="*/ 61 w 340"/>
                <a:gd name="T29" fmla="*/ 189 h 189"/>
                <a:gd name="T30" fmla="*/ 61 w 340"/>
                <a:gd name="T31" fmla="*/ 189 h 189"/>
                <a:gd name="T32" fmla="*/ 77 w 340"/>
                <a:gd name="T33" fmla="*/ 175 h 189"/>
                <a:gd name="T34" fmla="*/ 92 w 340"/>
                <a:gd name="T35" fmla="*/ 162 h 189"/>
                <a:gd name="T36" fmla="*/ 108 w 340"/>
                <a:gd name="T37" fmla="*/ 150 h 189"/>
                <a:gd name="T38" fmla="*/ 124 w 340"/>
                <a:gd name="T39" fmla="*/ 138 h 189"/>
                <a:gd name="T40" fmla="*/ 159 w 340"/>
                <a:gd name="T41" fmla="*/ 116 h 189"/>
                <a:gd name="T42" fmla="*/ 193 w 340"/>
                <a:gd name="T43" fmla="*/ 97 h 189"/>
                <a:gd name="T44" fmla="*/ 229 w 340"/>
                <a:gd name="T45" fmla="*/ 78 h 189"/>
                <a:gd name="T46" fmla="*/ 266 w 340"/>
                <a:gd name="T47" fmla="*/ 59 h 189"/>
                <a:gd name="T48" fmla="*/ 303 w 340"/>
                <a:gd name="T49" fmla="*/ 41 h 189"/>
                <a:gd name="T50" fmla="*/ 340 w 340"/>
                <a:gd name="T51" fmla="*/ 20 h 189"/>
                <a:gd name="T52" fmla="*/ 295 w 340"/>
                <a:gd name="T5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0" h="189">
                  <a:moveTo>
                    <a:pt x="295" y="0"/>
                  </a:moveTo>
                  <a:lnTo>
                    <a:pt x="295" y="0"/>
                  </a:lnTo>
                  <a:lnTo>
                    <a:pt x="275" y="6"/>
                  </a:lnTo>
                  <a:lnTo>
                    <a:pt x="256" y="13"/>
                  </a:lnTo>
                  <a:lnTo>
                    <a:pt x="237" y="21"/>
                  </a:lnTo>
                  <a:lnTo>
                    <a:pt x="219" y="30"/>
                  </a:lnTo>
                  <a:lnTo>
                    <a:pt x="200" y="41"/>
                  </a:lnTo>
                  <a:lnTo>
                    <a:pt x="182" y="50"/>
                  </a:lnTo>
                  <a:lnTo>
                    <a:pt x="146" y="73"/>
                  </a:lnTo>
                  <a:lnTo>
                    <a:pt x="109" y="97"/>
                  </a:lnTo>
                  <a:lnTo>
                    <a:pt x="73" y="120"/>
                  </a:lnTo>
                  <a:lnTo>
                    <a:pt x="37" y="141"/>
                  </a:lnTo>
                  <a:lnTo>
                    <a:pt x="19" y="151"/>
                  </a:lnTo>
                  <a:lnTo>
                    <a:pt x="0" y="161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77" y="175"/>
                  </a:lnTo>
                  <a:lnTo>
                    <a:pt x="92" y="162"/>
                  </a:lnTo>
                  <a:lnTo>
                    <a:pt x="108" y="150"/>
                  </a:lnTo>
                  <a:lnTo>
                    <a:pt x="124" y="138"/>
                  </a:lnTo>
                  <a:lnTo>
                    <a:pt x="159" y="116"/>
                  </a:lnTo>
                  <a:lnTo>
                    <a:pt x="193" y="97"/>
                  </a:lnTo>
                  <a:lnTo>
                    <a:pt x="229" y="78"/>
                  </a:lnTo>
                  <a:lnTo>
                    <a:pt x="266" y="59"/>
                  </a:lnTo>
                  <a:lnTo>
                    <a:pt x="303" y="41"/>
                  </a:lnTo>
                  <a:lnTo>
                    <a:pt x="340" y="2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170"/>
            <p:cNvSpPr>
              <a:spLocks/>
            </p:cNvSpPr>
            <p:nvPr/>
          </p:nvSpPr>
          <p:spPr bwMode="auto">
            <a:xfrm flipH="1">
              <a:off x="7173003" y="1436672"/>
              <a:ext cx="274657" cy="180965"/>
            </a:xfrm>
            <a:custGeom>
              <a:avLst/>
              <a:gdLst>
                <a:gd name="T0" fmla="*/ 265 w 265"/>
                <a:gd name="T1" fmla="*/ 6 h 202"/>
                <a:gd name="T2" fmla="*/ 253 w 265"/>
                <a:gd name="T3" fmla="*/ 0 h 202"/>
                <a:gd name="T4" fmla="*/ 253 w 265"/>
                <a:gd name="T5" fmla="*/ 0 h 202"/>
                <a:gd name="T6" fmla="*/ 221 w 265"/>
                <a:gd name="T7" fmla="*/ 22 h 202"/>
                <a:gd name="T8" fmla="*/ 190 w 265"/>
                <a:gd name="T9" fmla="*/ 46 h 202"/>
                <a:gd name="T10" fmla="*/ 128 w 265"/>
                <a:gd name="T11" fmla="*/ 92 h 202"/>
                <a:gd name="T12" fmla="*/ 98 w 265"/>
                <a:gd name="T13" fmla="*/ 115 h 202"/>
                <a:gd name="T14" fmla="*/ 66 w 265"/>
                <a:gd name="T15" fmla="*/ 137 h 202"/>
                <a:gd name="T16" fmla="*/ 34 w 265"/>
                <a:gd name="T17" fmla="*/ 159 h 202"/>
                <a:gd name="T18" fmla="*/ 0 w 265"/>
                <a:gd name="T19" fmla="*/ 180 h 202"/>
                <a:gd name="T20" fmla="*/ 50 w 265"/>
                <a:gd name="T21" fmla="*/ 202 h 202"/>
                <a:gd name="T22" fmla="*/ 50 w 265"/>
                <a:gd name="T23" fmla="*/ 202 h 202"/>
                <a:gd name="T24" fmla="*/ 60 w 265"/>
                <a:gd name="T25" fmla="*/ 186 h 202"/>
                <a:gd name="T26" fmla="*/ 71 w 265"/>
                <a:gd name="T27" fmla="*/ 171 h 202"/>
                <a:gd name="T28" fmla="*/ 83 w 265"/>
                <a:gd name="T29" fmla="*/ 158 h 202"/>
                <a:gd name="T30" fmla="*/ 96 w 265"/>
                <a:gd name="T31" fmla="*/ 145 h 202"/>
                <a:gd name="T32" fmla="*/ 109 w 265"/>
                <a:gd name="T33" fmla="*/ 133 h 202"/>
                <a:gd name="T34" fmla="*/ 124 w 265"/>
                <a:gd name="T35" fmla="*/ 121 h 202"/>
                <a:gd name="T36" fmla="*/ 154 w 265"/>
                <a:gd name="T37" fmla="*/ 101 h 202"/>
                <a:gd name="T38" fmla="*/ 184 w 265"/>
                <a:gd name="T39" fmla="*/ 79 h 202"/>
                <a:gd name="T40" fmla="*/ 213 w 265"/>
                <a:gd name="T41" fmla="*/ 58 h 202"/>
                <a:gd name="T42" fmla="*/ 228 w 265"/>
                <a:gd name="T43" fmla="*/ 46 h 202"/>
                <a:gd name="T44" fmla="*/ 241 w 265"/>
                <a:gd name="T45" fmla="*/ 34 h 202"/>
                <a:gd name="T46" fmla="*/ 254 w 265"/>
                <a:gd name="T47" fmla="*/ 20 h 202"/>
                <a:gd name="T48" fmla="*/ 265 w 265"/>
                <a:gd name="T49" fmla="*/ 6 h 202"/>
                <a:gd name="T50" fmla="*/ 265 w 265"/>
                <a:gd name="T51" fmla="*/ 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202">
                  <a:moveTo>
                    <a:pt x="265" y="6"/>
                  </a:moveTo>
                  <a:lnTo>
                    <a:pt x="253" y="0"/>
                  </a:lnTo>
                  <a:lnTo>
                    <a:pt x="253" y="0"/>
                  </a:lnTo>
                  <a:lnTo>
                    <a:pt x="221" y="22"/>
                  </a:lnTo>
                  <a:lnTo>
                    <a:pt x="190" y="46"/>
                  </a:lnTo>
                  <a:lnTo>
                    <a:pt x="128" y="92"/>
                  </a:lnTo>
                  <a:lnTo>
                    <a:pt x="98" y="115"/>
                  </a:lnTo>
                  <a:lnTo>
                    <a:pt x="66" y="137"/>
                  </a:lnTo>
                  <a:lnTo>
                    <a:pt x="34" y="159"/>
                  </a:lnTo>
                  <a:lnTo>
                    <a:pt x="0" y="180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60" y="186"/>
                  </a:lnTo>
                  <a:lnTo>
                    <a:pt x="71" y="171"/>
                  </a:lnTo>
                  <a:lnTo>
                    <a:pt x="83" y="158"/>
                  </a:lnTo>
                  <a:lnTo>
                    <a:pt x="96" y="145"/>
                  </a:lnTo>
                  <a:lnTo>
                    <a:pt x="109" y="133"/>
                  </a:lnTo>
                  <a:lnTo>
                    <a:pt x="124" y="121"/>
                  </a:lnTo>
                  <a:lnTo>
                    <a:pt x="154" y="101"/>
                  </a:lnTo>
                  <a:lnTo>
                    <a:pt x="184" y="79"/>
                  </a:lnTo>
                  <a:lnTo>
                    <a:pt x="213" y="58"/>
                  </a:lnTo>
                  <a:lnTo>
                    <a:pt x="228" y="46"/>
                  </a:lnTo>
                  <a:lnTo>
                    <a:pt x="241" y="34"/>
                  </a:lnTo>
                  <a:lnTo>
                    <a:pt x="254" y="20"/>
                  </a:lnTo>
                  <a:lnTo>
                    <a:pt x="265" y="6"/>
                  </a:lnTo>
                  <a:lnTo>
                    <a:pt x="265" y="6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171"/>
            <p:cNvSpPr>
              <a:spLocks/>
            </p:cNvSpPr>
            <p:nvPr/>
          </p:nvSpPr>
          <p:spPr bwMode="auto">
            <a:xfrm flipH="1">
              <a:off x="7235425" y="1399231"/>
              <a:ext cx="330837" cy="168484"/>
            </a:xfrm>
            <a:custGeom>
              <a:avLst/>
              <a:gdLst>
                <a:gd name="T0" fmla="*/ 69 w 322"/>
                <a:gd name="T1" fmla="*/ 174 h 194"/>
                <a:gd name="T2" fmla="*/ 69 w 322"/>
                <a:gd name="T3" fmla="*/ 174 h 194"/>
                <a:gd name="T4" fmla="*/ 81 w 322"/>
                <a:gd name="T5" fmla="*/ 160 h 194"/>
                <a:gd name="T6" fmla="*/ 96 w 322"/>
                <a:gd name="T7" fmla="*/ 148 h 194"/>
                <a:gd name="T8" fmla="*/ 110 w 322"/>
                <a:gd name="T9" fmla="*/ 136 h 194"/>
                <a:gd name="T10" fmla="*/ 126 w 322"/>
                <a:gd name="T11" fmla="*/ 125 h 194"/>
                <a:gd name="T12" fmla="*/ 142 w 322"/>
                <a:gd name="T13" fmla="*/ 117 h 194"/>
                <a:gd name="T14" fmla="*/ 159 w 322"/>
                <a:gd name="T15" fmla="*/ 107 h 194"/>
                <a:gd name="T16" fmla="*/ 192 w 322"/>
                <a:gd name="T17" fmla="*/ 91 h 194"/>
                <a:gd name="T18" fmla="*/ 226 w 322"/>
                <a:gd name="T19" fmla="*/ 75 h 194"/>
                <a:gd name="T20" fmla="*/ 260 w 322"/>
                <a:gd name="T21" fmla="*/ 59 h 194"/>
                <a:gd name="T22" fmla="*/ 276 w 322"/>
                <a:gd name="T23" fmla="*/ 50 h 194"/>
                <a:gd name="T24" fmla="*/ 292 w 322"/>
                <a:gd name="T25" fmla="*/ 41 h 194"/>
                <a:gd name="T26" fmla="*/ 308 w 322"/>
                <a:gd name="T27" fmla="*/ 30 h 194"/>
                <a:gd name="T28" fmla="*/ 322 w 322"/>
                <a:gd name="T29" fmla="*/ 20 h 194"/>
                <a:gd name="T30" fmla="*/ 280 w 322"/>
                <a:gd name="T31" fmla="*/ 0 h 194"/>
                <a:gd name="T32" fmla="*/ 280 w 322"/>
                <a:gd name="T33" fmla="*/ 0 h 194"/>
                <a:gd name="T34" fmla="*/ 243 w 322"/>
                <a:gd name="T35" fmla="*/ 17 h 194"/>
                <a:gd name="T36" fmla="*/ 207 w 322"/>
                <a:gd name="T37" fmla="*/ 37 h 194"/>
                <a:gd name="T38" fmla="*/ 171 w 322"/>
                <a:gd name="T39" fmla="*/ 56 h 194"/>
                <a:gd name="T40" fmla="*/ 136 w 322"/>
                <a:gd name="T41" fmla="*/ 78 h 194"/>
                <a:gd name="T42" fmla="*/ 101 w 322"/>
                <a:gd name="T43" fmla="*/ 100 h 194"/>
                <a:gd name="T44" fmla="*/ 68 w 322"/>
                <a:gd name="T45" fmla="*/ 121 h 194"/>
                <a:gd name="T46" fmla="*/ 0 w 322"/>
                <a:gd name="T47" fmla="*/ 168 h 194"/>
                <a:gd name="T48" fmla="*/ 58 w 322"/>
                <a:gd name="T49" fmla="*/ 194 h 194"/>
                <a:gd name="T50" fmla="*/ 58 w 322"/>
                <a:gd name="T51" fmla="*/ 194 h 194"/>
                <a:gd name="T52" fmla="*/ 60 w 322"/>
                <a:gd name="T53" fmla="*/ 187 h 194"/>
                <a:gd name="T54" fmla="*/ 62 w 322"/>
                <a:gd name="T55" fmla="*/ 182 h 194"/>
                <a:gd name="T56" fmla="*/ 65 w 322"/>
                <a:gd name="T57" fmla="*/ 177 h 194"/>
                <a:gd name="T58" fmla="*/ 69 w 322"/>
                <a:gd name="T59" fmla="*/ 174 h 194"/>
                <a:gd name="T60" fmla="*/ 69 w 322"/>
                <a:gd name="T61" fmla="*/ 1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2" h="194">
                  <a:moveTo>
                    <a:pt x="69" y="174"/>
                  </a:moveTo>
                  <a:lnTo>
                    <a:pt x="69" y="174"/>
                  </a:lnTo>
                  <a:lnTo>
                    <a:pt x="81" y="160"/>
                  </a:lnTo>
                  <a:lnTo>
                    <a:pt x="96" y="148"/>
                  </a:lnTo>
                  <a:lnTo>
                    <a:pt x="110" y="136"/>
                  </a:lnTo>
                  <a:lnTo>
                    <a:pt x="126" y="125"/>
                  </a:lnTo>
                  <a:lnTo>
                    <a:pt x="142" y="117"/>
                  </a:lnTo>
                  <a:lnTo>
                    <a:pt x="159" y="107"/>
                  </a:lnTo>
                  <a:lnTo>
                    <a:pt x="192" y="91"/>
                  </a:lnTo>
                  <a:lnTo>
                    <a:pt x="226" y="75"/>
                  </a:lnTo>
                  <a:lnTo>
                    <a:pt x="260" y="59"/>
                  </a:lnTo>
                  <a:lnTo>
                    <a:pt x="276" y="50"/>
                  </a:lnTo>
                  <a:lnTo>
                    <a:pt x="292" y="41"/>
                  </a:lnTo>
                  <a:lnTo>
                    <a:pt x="308" y="30"/>
                  </a:lnTo>
                  <a:lnTo>
                    <a:pt x="322" y="2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43" y="17"/>
                  </a:lnTo>
                  <a:lnTo>
                    <a:pt x="207" y="37"/>
                  </a:lnTo>
                  <a:lnTo>
                    <a:pt x="171" y="56"/>
                  </a:lnTo>
                  <a:lnTo>
                    <a:pt x="136" y="78"/>
                  </a:lnTo>
                  <a:lnTo>
                    <a:pt x="101" y="100"/>
                  </a:lnTo>
                  <a:lnTo>
                    <a:pt x="68" y="121"/>
                  </a:lnTo>
                  <a:lnTo>
                    <a:pt x="0" y="168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60" y="187"/>
                  </a:lnTo>
                  <a:lnTo>
                    <a:pt x="62" y="182"/>
                  </a:lnTo>
                  <a:lnTo>
                    <a:pt x="65" y="177"/>
                  </a:lnTo>
                  <a:lnTo>
                    <a:pt x="69" y="174"/>
                  </a:lnTo>
                  <a:lnTo>
                    <a:pt x="69" y="174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172"/>
            <p:cNvSpPr>
              <a:spLocks/>
            </p:cNvSpPr>
            <p:nvPr/>
          </p:nvSpPr>
          <p:spPr bwMode="auto">
            <a:xfrm flipH="1">
              <a:off x="7354027" y="1355550"/>
              <a:ext cx="355806" cy="156004"/>
            </a:xfrm>
            <a:custGeom>
              <a:avLst/>
              <a:gdLst>
                <a:gd name="T0" fmla="*/ 343 w 343"/>
                <a:gd name="T1" fmla="*/ 15 h 177"/>
                <a:gd name="T2" fmla="*/ 309 w 343"/>
                <a:gd name="T3" fmla="*/ 0 h 177"/>
                <a:gd name="T4" fmla="*/ 309 w 343"/>
                <a:gd name="T5" fmla="*/ 0 h 177"/>
                <a:gd name="T6" fmla="*/ 289 w 343"/>
                <a:gd name="T7" fmla="*/ 6 h 177"/>
                <a:gd name="T8" fmla="*/ 269 w 343"/>
                <a:gd name="T9" fmla="*/ 14 h 177"/>
                <a:gd name="T10" fmla="*/ 249 w 343"/>
                <a:gd name="T11" fmla="*/ 21 h 177"/>
                <a:gd name="T12" fmla="*/ 229 w 343"/>
                <a:gd name="T13" fmla="*/ 30 h 177"/>
                <a:gd name="T14" fmla="*/ 191 w 343"/>
                <a:gd name="T15" fmla="*/ 48 h 177"/>
                <a:gd name="T16" fmla="*/ 153 w 343"/>
                <a:gd name="T17" fmla="*/ 69 h 177"/>
                <a:gd name="T18" fmla="*/ 77 w 343"/>
                <a:gd name="T19" fmla="*/ 113 h 177"/>
                <a:gd name="T20" fmla="*/ 39 w 343"/>
                <a:gd name="T21" fmla="*/ 133 h 177"/>
                <a:gd name="T22" fmla="*/ 0 w 343"/>
                <a:gd name="T23" fmla="*/ 154 h 177"/>
                <a:gd name="T24" fmla="*/ 50 w 343"/>
                <a:gd name="T25" fmla="*/ 177 h 177"/>
                <a:gd name="T26" fmla="*/ 50 w 343"/>
                <a:gd name="T27" fmla="*/ 177 h 177"/>
                <a:gd name="T28" fmla="*/ 60 w 343"/>
                <a:gd name="T29" fmla="*/ 162 h 177"/>
                <a:gd name="T30" fmla="*/ 73 w 343"/>
                <a:gd name="T31" fmla="*/ 149 h 177"/>
                <a:gd name="T32" fmla="*/ 87 w 343"/>
                <a:gd name="T33" fmla="*/ 137 h 177"/>
                <a:gd name="T34" fmla="*/ 104 w 343"/>
                <a:gd name="T35" fmla="*/ 126 h 177"/>
                <a:gd name="T36" fmla="*/ 120 w 343"/>
                <a:gd name="T37" fmla="*/ 115 h 177"/>
                <a:gd name="T38" fmla="*/ 140 w 343"/>
                <a:gd name="T39" fmla="*/ 105 h 177"/>
                <a:gd name="T40" fmla="*/ 160 w 343"/>
                <a:gd name="T41" fmla="*/ 97 h 177"/>
                <a:gd name="T42" fmla="*/ 180 w 343"/>
                <a:gd name="T43" fmla="*/ 88 h 177"/>
                <a:gd name="T44" fmla="*/ 264 w 343"/>
                <a:gd name="T45" fmla="*/ 54 h 177"/>
                <a:gd name="T46" fmla="*/ 285 w 343"/>
                <a:gd name="T47" fmla="*/ 45 h 177"/>
                <a:gd name="T48" fmla="*/ 306 w 343"/>
                <a:gd name="T49" fmla="*/ 35 h 177"/>
                <a:gd name="T50" fmla="*/ 325 w 343"/>
                <a:gd name="T51" fmla="*/ 25 h 177"/>
                <a:gd name="T52" fmla="*/ 343 w 343"/>
                <a:gd name="T53" fmla="*/ 15 h 177"/>
                <a:gd name="T54" fmla="*/ 343 w 343"/>
                <a:gd name="T55" fmla="*/ 1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3" h="177">
                  <a:moveTo>
                    <a:pt x="343" y="15"/>
                  </a:moveTo>
                  <a:lnTo>
                    <a:pt x="309" y="0"/>
                  </a:lnTo>
                  <a:lnTo>
                    <a:pt x="309" y="0"/>
                  </a:lnTo>
                  <a:lnTo>
                    <a:pt x="289" y="6"/>
                  </a:lnTo>
                  <a:lnTo>
                    <a:pt x="269" y="14"/>
                  </a:lnTo>
                  <a:lnTo>
                    <a:pt x="249" y="21"/>
                  </a:lnTo>
                  <a:lnTo>
                    <a:pt x="229" y="30"/>
                  </a:lnTo>
                  <a:lnTo>
                    <a:pt x="191" y="48"/>
                  </a:lnTo>
                  <a:lnTo>
                    <a:pt x="153" y="69"/>
                  </a:lnTo>
                  <a:lnTo>
                    <a:pt x="77" y="113"/>
                  </a:lnTo>
                  <a:lnTo>
                    <a:pt x="39" y="133"/>
                  </a:lnTo>
                  <a:lnTo>
                    <a:pt x="0" y="154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60" y="162"/>
                  </a:lnTo>
                  <a:lnTo>
                    <a:pt x="73" y="149"/>
                  </a:lnTo>
                  <a:lnTo>
                    <a:pt x="87" y="137"/>
                  </a:lnTo>
                  <a:lnTo>
                    <a:pt x="104" y="126"/>
                  </a:lnTo>
                  <a:lnTo>
                    <a:pt x="120" y="115"/>
                  </a:lnTo>
                  <a:lnTo>
                    <a:pt x="140" y="105"/>
                  </a:lnTo>
                  <a:lnTo>
                    <a:pt x="160" y="97"/>
                  </a:lnTo>
                  <a:lnTo>
                    <a:pt x="180" y="88"/>
                  </a:lnTo>
                  <a:lnTo>
                    <a:pt x="264" y="54"/>
                  </a:lnTo>
                  <a:lnTo>
                    <a:pt x="285" y="45"/>
                  </a:lnTo>
                  <a:lnTo>
                    <a:pt x="306" y="35"/>
                  </a:lnTo>
                  <a:lnTo>
                    <a:pt x="325" y="25"/>
                  </a:lnTo>
                  <a:lnTo>
                    <a:pt x="343" y="15"/>
                  </a:lnTo>
                  <a:lnTo>
                    <a:pt x="343" y="15"/>
                  </a:lnTo>
                  <a:close/>
                </a:path>
              </a:pathLst>
            </a:custGeom>
            <a:solidFill>
              <a:srgbClr val="BEB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173"/>
            <p:cNvSpPr>
              <a:spLocks/>
            </p:cNvSpPr>
            <p:nvPr/>
          </p:nvSpPr>
          <p:spPr bwMode="auto">
            <a:xfrm flipH="1">
              <a:off x="8733554" y="2653504"/>
              <a:ext cx="293384" cy="93602"/>
            </a:xfrm>
            <a:custGeom>
              <a:avLst/>
              <a:gdLst>
                <a:gd name="T0" fmla="*/ 140 w 282"/>
                <a:gd name="T1" fmla="*/ 0 h 106"/>
                <a:gd name="T2" fmla="*/ 140 w 282"/>
                <a:gd name="T3" fmla="*/ 0 h 106"/>
                <a:gd name="T4" fmla="*/ 169 w 282"/>
                <a:gd name="T5" fmla="*/ 1 h 106"/>
                <a:gd name="T6" fmla="*/ 195 w 282"/>
                <a:gd name="T7" fmla="*/ 5 h 106"/>
                <a:gd name="T8" fmla="*/ 219 w 282"/>
                <a:gd name="T9" fmla="*/ 9 h 106"/>
                <a:gd name="T10" fmla="*/ 240 w 282"/>
                <a:gd name="T11" fmla="*/ 15 h 106"/>
                <a:gd name="T12" fmla="*/ 249 w 282"/>
                <a:gd name="T13" fmla="*/ 20 h 106"/>
                <a:gd name="T14" fmla="*/ 257 w 282"/>
                <a:gd name="T15" fmla="*/ 24 h 106"/>
                <a:gd name="T16" fmla="*/ 264 w 282"/>
                <a:gd name="T17" fmla="*/ 28 h 106"/>
                <a:gd name="T18" fmla="*/ 270 w 282"/>
                <a:gd name="T19" fmla="*/ 33 h 106"/>
                <a:gd name="T20" fmla="*/ 275 w 282"/>
                <a:gd name="T21" fmla="*/ 38 h 106"/>
                <a:gd name="T22" fmla="*/ 278 w 282"/>
                <a:gd name="T23" fmla="*/ 42 h 106"/>
                <a:gd name="T24" fmla="*/ 280 w 282"/>
                <a:gd name="T25" fmla="*/ 48 h 106"/>
                <a:gd name="T26" fmla="*/ 282 w 282"/>
                <a:gd name="T27" fmla="*/ 53 h 106"/>
                <a:gd name="T28" fmla="*/ 282 w 282"/>
                <a:gd name="T29" fmla="*/ 53 h 106"/>
                <a:gd name="T30" fmla="*/ 280 w 282"/>
                <a:gd name="T31" fmla="*/ 59 h 106"/>
                <a:gd name="T32" fmla="*/ 278 w 282"/>
                <a:gd name="T33" fmla="*/ 64 h 106"/>
                <a:gd name="T34" fmla="*/ 275 w 282"/>
                <a:gd name="T35" fmla="*/ 69 h 106"/>
                <a:gd name="T36" fmla="*/ 270 w 282"/>
                <a:gd name="T37" fmla="*/ 74 h 106"/>
                <a:gd name="T38" fmla="*/ 264 w 282"/>
                <a:gd name="T39" fmla="*/ 78 h 106"/>
                <a:gd name="T40" fmla="*/ 257 w 282"/>
                <a:gd name="T41" fmla="*/ 83 h 106"/>
                <a:gd name="T42" fmla="*/ 249 w 282"/>
                <a:gd name="T43" fmla="*/ 87 h 106"/>
                <a:gd name="T44" fmla="*/ 240 w 282"/>
                <a:gd name="T45" fmla="*/ 91 h 106"/>
                <a:gd name="T46" fmla="*/ 219 w 282"/>
                <a:gd name="T47" fmla="*/ 97 h 106"/>
                <a:gd name="T48" fmla="*/ 195 w 282"/>
                <a:gd name="T49" fmla="*/ 102 h 106"/>
                <a:gd name="T50" fmla="*/ 169 w 282"/>
                <a:gd name="T51" fmla="*/ 105 h 106"/>
                <a:gd name="T52" fmla="*/ 140 w 282"/>
                <a:gd name="T53" fmla="*/ 106 h 106"/>
                <a:gd name="T54" fmla="*/ 140 w 282"/>
                <a:gd name="T55" fmla="*/ 106 h 106"/>
                <a:gd name="T56" fmla="*/ 112 w 282"/>
                <a:gd name="T57" fmla="*/ 105 h 106"/>
                <a:gd name="T58" fmla="*/ 86 w 282"/>
                <a:gd name="T59" fmla="*/ 102 h 106"/>
                <a:gd name="T60" fmla="*/ 62 w 282"/>
                <a:gd name="T61" fmla="*/ 97 h 106"/>
                <a:gd name="T62" fmla="*/ 42 w 282"/>
                <a:gd name="T63" fmla="*/ 91 h 106"/>
                <a:gd name="T64" fmla="*/ 33 w 282"/>
                <a:gd name="T65" fmla="*/ 87 h 106"/>
                <a:gd name="T66" fmla="*/ 25 w 282"/>
                <a:gd name="T67" fmla="*/ 83 h 106"/>
                <a:gd name="T68" fmla="*/ 17 w 282"/>
                <a:gd name="T69" fmla="*/ 78 h 106"/>
                <a:gd name="T70" fmla="*/ 11 w 282"/>
                <a:gd name="T71" fmla="*/ 74 h 106"/>
                <a:gd name="T72" fmla="*/ 7 w 282"/>
                <a:gd name="T73" fmla="*/ 69 h 106"/>
                <a:gd name="T74" fmla="*/ 3 w 282"/>
                <a:gd name="T75" fmla="*/ 64 h 106"/>
                <a:gd name="T76" fmla="*/ 1 w 282"/>
                <a:gd name="T77" fmla="*/ 59 h 106"/>
                <a:gd name="T78" fmla="*/ 0 w 282"/>
                <a:gd name="T79" fmla="*/ 53 h 106"/>
                <a:gd name="T80" fmla="*/ 0 w 282"/>
                <a:gd name="T81" fmla="*/ 53 h 106"/>
                <a:gd name="T82" fmla="*/ 1 w 282"/>
                <a:gd name="T83" fmla="*/ 48 h 106"/>
                <a:gd name="T84" fmla="*/ 3 w 282"/>
                <a:gd name="T85" fmla="*/ 42 h 106"/>
                <a:gd name="T86" fmla="*/ 7 w 282"/>
                <a:gd name="T87" fmla="*/ 38 h 106"/>
                <a:gd name="T88" fmla="*/ 11 w 282"/>
                <a:gd name="T89" fmla="*/ 33 h 106"/>
                <a:gd name="T90" fmla="*/ 17 w 282"/>
                <a:gd name="T91" fmla="*/ 28 h 106"/>
                <a:gd name="T92" fmla="*/ 25 w 282"/>
                <a:gd name="T93" fmla="*/ 24 h 106"/>
                <a:gd name="T94" fmla="*/ 33 w 282"/>
                <a:gd name="T95" fmla="*/ 20 h 106"/>
                <a:gd name="T96" fmla="*/ 42 w 282"/>
                <a:gd name="T97" fmla="*/ 15 h 106"/>
                <a:gd name="T98" fmla="*/ 62 w 282"/>
                <a:gd name="T99" fmla="*/ 9 h 106"/>
                <a:gd name="T100" fmla="*/ 86 w 282"/>
                <a:gd name="T101" fmla="*/ 5 h 106"/>
                <a:gd name="T102" fmla="*/ 112 w 282"/>
                <a:gd name="T103" fmla="*/ 1 h 106"/>
                <a:gd name="T104" fmla="*/ 140 w 282"/>
                <a:gd name="T10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" h="106">
                  <a:moveTo>
                    <a:pt x="140" y="0"/>
                  </a:moveTo>
                  <a:lnTo>
                    <a:pt x="140" y="0"/>
                  </a:lnTo>
                  <a:lnTo>
                    <a:pt x="169" y="1"/>
                  </a:lnTo>
                  <a:lnTo>
                    <a:pt x="195" y="5"/>
                  </a:lnTo>
                  <a:lnTo>
                    <a:pt x="219" y="9"/>
                  </a:lnTo>
                  <a:lnTo>
                    <a:pt x="240" y="15"/>
                  </a:lnTo>
                  <a:lnTo>
                    <a:pt x="249" y="20"/>
                  </a:lnTo>
                  <a:lnTo>
                    <a:pt x="257" y="24"/>
                  </a:lnTo>
                  <a:lnTo>
                    <a:pt x="264" y="28"/>
                  </a:lnTo>
                  <a:lnTo>
                    <a:pt x="270" y="33"/>
                  </a:lnTo>
                  <a:lnTo>
                    <a:pt x="275" y="38"/>
                  </a:lnTo>
                  <a:lnTo>
                    <a:pt x="278" y="42"/>
                  </a:lnTo>
                  <a:lnTo>
                    <a:pt x="280" y="48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0" y="59"/>
                  </a:lnTo>
                  <a:lnTo>
                    <a:pt x="278" y="64"/>
                  </a:lnTo>
                  <a:lnTo>
                    <a:pt x="275" y="69"/>
                  </a:lnTo>
                  <a:lnTo>
                    <a:pt x="270" y="74"/>
                  </a:lnTo>
                  <a:lnTo>
                    <a:pt x="264" y="78"/>
                  </a:lnTo>
                  <a:lnTo>
                    <a:pt x="257" y="83"/>
                  </a:lnTo>
                  <a:lnTo>
                    <a:pt x="249" y="87"/>
                  </a:lnTo>
                  <a:lnTo>
                    <a:pt x="240" y="91"/>
                  </a:lnTo>
                  <a:lnTo>
                    <a:pt x="219" y="97"/>
                  </a:lnTo>
                  <a:lnTo>
                    <a:pt x="195" y="102"/>
                  </a:lnTo>
                  <a:lnTo>
                    <a:pt x="169" y="105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12" y="105"/>
                  </a:lnTo>
                  <a:lnTo>
                    <a:pt x="86" y="102"/>
                  </a:lnTo>
                  <a:lnTo>
                    <a:pt x="62" y="97"/>
                  </a:lnTo>
                  <a:lnTo>
                    <a:pt x="42" y="91"/>
                  </a:lnTo>
                  <a:lnTo>
                    <a:pt x="33" y="87"/>
                  </a:lnTo>
                  <a:lnTo>
                    <a:pt x="25" y="83"/>
                  </a:lnTo>
                  <a:lnTo>
                    <a:pt x="17" y="78"/>
                  </a:lnTo>
                  <a:lnTo>
                    <a:pt x="11" y="74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3" y="42"/>
                  </a:lnTo>
                  <a:lnTo>
                    <a:pt x="7" y="38"/>
                  </a:lnTo>
                  <a:lnTo>
                    <a:pt x="11" y="33"/>
                  </a:lnTo>
                  <a:lnTo>
                    <a:pt x="17" y="28"/>
                  </a:lnTo>
                  <a:lnTo>
                    <a:pt x="25" y="24"/>
                  </a:lnTo>
                  <a:lnTo>
                    <a:pt x="33" y="20"/>
                  </a:lnTo>
                  <a:lnTo>
                    <a:pt x="42" y="15"/>
                  </a:lnTo>
                  <a:lnTo>
                    <a:pt x="62" y="9"/>
                  </a:lnTo>
                  <a:lnTo>
                    <a:pt x="86" y="5"/>
                  </a:lnTo>
                  <a:lnTo>
                    <a:pt x="112" y="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ABD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174"/>
            <p:cNvSpPr>
              <a:spLocks/>
            </p:cNvSpPr>
            <p:nvPr/>
          </p:nvSpPr>
          <p:spPr bwMode="auto">
            <a:xfrm flipH="1">
              <a:off x="8733554" y="2653504"/>
              <a:ext cx="293384" cy="93602"/>
            </a:xfrm>
            <a:custGeom>
              <a:avLst/>
              <a:gdLst>
                <a:gd name="T0" fmla="*/ 140 w 282"/>
                <a:gd name="T1" fmla="*/ 0 h 106"/>
                <a:gd name="T2" fmla="*/ 140 w 282"/>
                <a:gd name="T3" fmla="*/ 0 h 106"/>
                <a:gd name="T4" fmla="*/ 169 w 282"/>
                <a:gd name="T5" fmla="*/ 1 h 106"/>
                <a:gd name="T6" fmla="*/ 195 w 282"/>
                <a:gd name="T7" fmla="*/ 5 h 106"/>
                <a:gd name="T8" fmla="*/ 219 w 282"/>
                <a:gd name="T9" fmla="*/ 9 h 106"/>
                <a:gd name="T10" fmla="*/ 240 w 282"/>
                <a:gd name="T11" fmla="*/ 15 h 106"/>
                <a:gd name="T12" fmla="*/ 249 w 282"/>
                <a:gd name="T13" fmla="*/ 20 h 106"/>
                <a:gd name="T14" fmla="*/ 257 w 282"/>
                <a:gd name="T15" fmla="*/ 24 h 106"/>
                <a:gd name="T16" fmla="*/ 264 w 282"/>
                <a:gd name="T17" fmla="*/ 28 h 106"/>
                <a:gd name="T18" fmla="*/ 270 w 282"/>
                <a:gd name="T19" fmla="*/ 33 h 106"/>
                <a:gd name="T20" fmla="*/ 275 w 282"/>
                <a:gd name="T21" fmla="*/ 38 h 106"/>
                <a:gd name="T22" fmla="*/ 278 w 282"/>
                <a:gd name="T23" fmla="*/ 42 h 106"/>
                <a:gd name="T24" fmla="*/ 280 w 282"/>
                <a:gd name="T25" fmla="*/ 48 h 106"/>
                <a:gd name="T26" fmla="*/ 282 w 282"/>
                <a:gd name="T27" fmla="*/ 53 h 106"/>
                <a:gd name="T28" fmla="*/ 282 w 282"/>
                <a:gd name="T29" fmla="*/ 53 h 106"/>
                <a:gd name="T30" fmla="*/ 280 w 282"/>
                <a:gd name="T31" fmla="*/ 59 h 106"/>
                <a:gd name="T32" fmla="*/ 278 w 282"/>
                <a:gd name="T33" fmla="*/ 64 h 106"/>
                <a:gd name="T34" fmla="*/ 275 w 282"/>
                <a:gd name="T35" fmla="*/ 69 h 106"/>
                <a:gd name="T36" fmla="*/ 270 w 282"/>
                <a:gd name="T37" fmla="*/ 74 h 106"/>
                <a:gd name="T38" fmla="*/ 264 w 282"/>
                <a:gd name="T39" fmla="*/ 78 h 106"/>
                <a:gd name="T40" fmla="*/ 257 w 282"/>
                <a:gd name="T41" fmla="*/ 83 h 106"/>
                <a:gd name="T42" fmla="*/ 249 w 282"/>
                <a:gd name="T43" fmla="*/ 87 h 106"/>
                <a:gd name="T44" fmla="*/ 240 w 282"/>
                <a:gd name="T45" fmla="*/ 91 h 106"/>
                <a:gd name="T46" fmla="*/ 219 w 282"/>
                <a:gd name="T47" fmla="*/ 97 h 106"/>
                <a:gd name="T48" fmla="*/ 195 w 282"/>
                <a:gd name="T49" fmla="*/ 102 h 106"/>
                <a:gd name="T50" fmla="*/ 169 w 282"/>
                <a:gd name="T51" fmla="*/ 105 h 106"/>
                <a:gd name="T52" fmla="*/ 140 w 282"/>
                <a:gd name="T53" fmla="*/ 106 h 106"/>
                <a:gd name="T54" fmla="*/ 140 w 282"/>
                <a:gd name="T55" fmla="*/ 106 h 106"/>
                <a:gd name="T56" fmla="*/ 112 w 282"/>
                <a:gd name="T57" fmla="*/ 105 h 106"/>
                <a:gd name="T58" fmla="*/ 86 w 282"/>
                <a:gd name="T59" fmla="*/ 102 h 106"/>
                <a:gd name="T60" fmla="*/ 62 w 282"/>
                <a:gd name="T61" fmla="*/ 97 h 106"/>
                <a:gd name="T62" fmla="*/ 42 w 282"/>
                <a:gd name="T63" fmla="*/ 91 h 106"/>
                <a:gd name="T64" fmla="*/ 33 w 282"/>
                <a:gd name="T65" fmla="*/ 87 h 106"/>
                <a:gd name="T66" fmla="*/ 25 w 282"/>
                <a:gd name="T67" fmla="*/ 83 h 106"/>
                <a:gd name="T68" fmla="*/ 17 w 282"/>
                <a:gd name="T69" fmla="*/ 78 h 106"/>
                <a:gd name="T70" fmla="*/ 11 w 282"/>
                <a:gd name="T71" fmla="*/ 74 h 106"/>
                <a:gd name="T72" fmla="*/ 7 w 282"/>
                <a:gd name="T73" fmla="*/ 69 h 106"/>
                <a:gd name="T74" fmla="*/ 3 w 282"/>
                <a:gd name="T75" fmla="*/ 64 h 106"/>
                <a:gd name="T76" fmla="*/ 1 w 282"/>
                <a:gd name="T77" fmla="*/ 59 h 106"/>
                <a:gd name="T78" fmla="*/ 0 w 282"/>
                <a:gd name="T79" fmla="*/ 53 h 106"/>
                <a:gd name="T80" fmla="*/ 0 w 282"/>
                <a:gd name="T81" fmla="*/ 53 h 106"/>
                <a:gd name="T82" fmla="*/ 1 w 282"/>
                <a:gd name="T83" fmla="*/ 48 h 106"/>
                <a:gd name="T84" fmla="*/ 3 w 282"/>
                <a:gd name="T85" fmla="*/ 42 h 106"/>
                <a:gd name="T86" fmla="*/ 7 w 282"/>
                <a:gd name="T87" fmla="*/ 38 h 106"/>
                <a:gd name="T88" fmla="*/ 11 w 282"/>
                <a:gd name="T89" fmla="*/ 33 h 106"/>
                <a:gd name="T90" fmla="*/ 17 w 282"/>
                <a:gd name="T91" fmla="*/ 28 h 106"/>
                <a:gd name="T92" fmla="*/ 25 w 282"/>
                <a:gd name="T93" fmla="*/ 24 h 106"/>
                <a:gd name="T94" fmla="*/ 33 w 282"/>
                <a:gd name="T95" fmla="*/ 20 h 106"/>
                <a:gd name="T96" fmla="*/ 42 w 282"/>
                <a:gd name="T97" fmla="*/ 15 h 106"/>
                <a:gd name="T98" fmla="*/ 62 w 282"/>
                <a:gd name="T99" fmla="*/ 9 h 106"/>
                <a:gd name="T100" fmla="*/ 86 w 282"/>
                <a:gd name="T101" fmla="*/ 5 h 106"/>
                <a:gd name="T102" fmla="*/ 112 w 282"/>
                <a:gd name="T103" fmla="*/ 1 h 106"/>
                <a:gd name="T104" fmla="*/ 140 w 282"/>
                <a:gd name="T10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2" h="106">
                  <a:moveTo>
                    <a:pt x="140" y="0"/>
                  </a:moveTo>
                  <a:lnTo>
                    <a:pt x="140" y="0"/>
                  </a:lnTo>
                  <a:lnTo>
                    <a:pt x="169" y="1"/>
                  </a:lnTo>
                  <a:lnTo>
                    <a:pt x="195" y="5"/>
                  </a:lnTo>
                  <a:lnTo>
                    <a:pt x="219" y="9"/>
                  </a:lnTo>
                  <a:lnTo>
                    <a:pt x="240" y="15"/>
                  </a:lnTo>
                  <a:lnTo>
                    <a:pt x="249" y="20"/>
                  </a:lnTo>
                  <a:lnTo>
                    <a:pt x="257" y="24"/>
                  </a:lnTo>
                  <a:lnTo>
                    <a:pt x="264" y="28"/>
                  </a:lnTo>
                  <a:lnTo>
                    <a:pt x="270" y="33"/>
                  </a:lnTo>
                  <a:lnTo>
                    <a:pt x="275" y="38"/>
                  </a:lnTo>
                  <a:lnTo>
                    <a:pt x="278" y="42"/>
                  </a:lnTo>
                  <a:lnTo>
                    <a:pt x="280" y="48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0" y="59"/>
                  </a:lnTo>
                  <a:lnTo>
                    <a:pt x="278" y="64"/>
                  </a:lnTo>
                  <a:lnTo>
                    <a:pt x="275" y="69"/>
                  </a:lnTo>
                  <a:lnTo>
                    <a:pt x="270" y="74"/>
                  </a:lnTo>
                  <a:lnTo>
                    <a:pt x="264" y="78"/>
                  </a:lnTo>
                  <a:lnTo>
                    <a:pt x="257" y="83"/>
                  </a:lnTo>
                  <a:lnTo>
                    <a:pt x="249" y="87"/>
                  </a:lnTo>
                  <a:lnTo>
                    <a:pt x="240" y="91"/>
                  </a:lnTo>
                  <a:lnTo>
                    <a:pt x="219" y="97"/>
                  </a:lnTo>
                  <a:lnTo>
                    <a:pt x="195" y="102"/>
                  </a:lnTo>
                  <a:lnTo>
                    <a:pt x="169" y="105"/>
                  </a:lnTo>
                  <a:lnTo>
                    <a:pt x="140" y="106"/>
                  </a:lnTo>
                  <a:lnTo>
                    <a:pt x="140" y="106"/>
                  </a:lnTo>
                  <a:lnTo>
                    <a:pt x="112" y="105"/>
                  </a:lnTo>
                  <a:lnTo>
                    <a:pt x="86" y="102"/>
                  </a:lnTo>
                  <a:lnTo>
                    <a:pt x="62" y="97"/>
                  </a:lnTo>
                  <a:lnTo>
                    <a:pt x="42" y="91"/>
                  </a:lnTo>
                  <a:lnTo>
                    <a:pt x="33" y="87"/>
                  </a:lnTo>
                  <a:lnTo>
                    <a:pt x="25" y="83"/>
                  </a:lnTo>
                  <a:lnTo>
                    <a:pt x="17" y="78"/>
                  </a:lnTo>
                  <a:lnTo>
                    <a:pt x="11" y="74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3" y="42"/>
                  </a:lnTo>
                  <a:lnTo>
                    <a:pt x="7" y="38"/>
                  </a:lnTo>
                  <a:lnTo>
                    <a:pt x="11" y="33"/>
                  </a:lnTo>
                  <a:lnTo>
                    <a:pt x="17" y="28"/>
                  </a:lnTo>
                  <a:lnTo>
                    <a:pt x="25" y="24"/>
                  </a:lnTo>
                  <a:lnTo>
                    <a:pt x="33" y="20"/>
                  </a:lnTo>
                  <a:lnTo>
                    <a:pt x="42" y="15"/>
                  </a:lnTo>
                  <a:lnTo>
                    <a:pt x="62" y="9"/>
                  </a:lnTo>
                  <a:lnTo>
                    <a:pt x="86" y="5"/>
                  </a:lnTo>
                  <a:lnTo>
                    <a:pt x="112" y="1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175"/>
            <p:cNvSpPr>
              <a:spLocks/>
            </p:cNvSpPr>
            <p:nvPr/>
          </p:nvSpPr>
          <p:spPr bwMode="auto">
            <a:xfrm flipH="1">
              <a:off x="8708585" y="2416377"/>
              <a:ext cx="293384" cy="112323"/>
            </a:xfrm>
            <a:custGeom>
              <a:avLst/>
              <a:gdLst>
                <a:gd name="T0" fmla="*/ 0 w 283"/>
                <a:gd name="T1" fmla="*/ 65 h 130"/>
                <a:gd name="T2" fmla="*/ 3 w 283"/>
                <a:gd name="T3" fmla="*/ 78 h 130"/>
                <a:gd name="T4" fmla="*/ 11 w 283"/>
                <a:gd name="T5" fmla="*/ 90 h 130"/>
                <a:gd name="T6" fmla="*/ 24 w 283"/>
                <a:gd name="T7" fmla="*/ 101 h 130"/>
                <a:gd name="T8" fmla="*/ 41 w 283"/>
                <a:gd name="T9" fmla="*/ 111 h 130"/>
                <a:gd name="T10" fmla="*/ 62 w 283"/>
                <a:gd name="T11" fmla="*/ 119 h 130"/>
                <a:gd name="T12" fmla="*/ 87 w 283"/>
                <a:gd name="T13" fmla="*/ 125 h 130"/>
                <a:gd name="T14" fmla="*/ 113 w 283"/>
                <a:gd name="T15" fmla="*/ 129 h 130"/>
                <a:gd name="T16" fmla="*/ 142 w 283"/>
                <a:gd name="T17" fmla="*/ 130 h 130"/>
                <a:gd name="T18" fmla="*/ 157 w 283"/>
                <a:gd name="T19" fmla="*/ 130 h 130"/>
                <a:gd name="T20" fmla="*/ 184 w 283"/>
                <a:gd name="T21" fmla="*/ 127 h 130"/>
                <a:gd name="T22" fmla="*/ 209 w 283"/>
                <a:gd name="T23" fmla="*/ 123 h 130"/>
                <a:gd name="T24" fmla="*/ 232 w 283"/>
                <a:gd name="T25" fmla="*/ 115 h 130"/>
                <a:gd name="T26" fmla="*/ 251 w 283"/>
                <a:gd name="T27" fmla="*/ 106 h 130"/>
                <a:gd name="T28" fmla="*/ 267 w 283"/>
                <a:gd name="T29" fmla="*/ 96 h 130"/>
                <a:gd name="T30" fmla="*/ 278 w 283"/>
                <a:gd name="T31" fmla="*/ 85 h 130"/>
                <a:gd name="T32" fmla="*/ 283 w 283"/>
                <a:gd name="T33" fmla="*/ 72 h 130"/>
                <a:gd name="T34" fmla="*/ 283 w 283"/>
                <a:gd name="T35" fmla="*/ 65 h 130"/>
                <a:gd name="T36" fmla="*/ 281 w 283"/>
                <a:gd name="T37" fmla="*/ 51 h 130"/>
                <a:gd name="T38" fmla="*/ 272 w 283"/>
                <a:gd name="T39" fmla="*/ 40 h 130"/>
                <a:gd name="T40" fmla="*/ 260 w 283"/>
                <a:gd name="T41" fmla="*/ 29 h 130"/>
                <a:gd name="T42" fmla="*/ 242 w 283"/>
                <a:gd name="T43" fmla="*/ 19 h 130"/>
                <a:gd name="T44" fmla="*/ 221 w 283"/>
                <a:gd name="T45" fmla="*/ 10 h 130"/>
                <a:gd name="T46" fmla="*/ 197 w 283"/>
                <a:gd name="T47" fmla="*/ 5 h 130"/>
                <a:gd name="T48" fmla="*/ 170 w 283"/>
                <a:gd name="T49" fmla="*/ 1 h 130"/>
                <a:gd name="T50" fmla="*/ 142 w 283"/>
                <a:gd name="T51" fmla="*/ 0 h 130"/>
                <a:gd name="T52" fmla="*/ 127 w 283"/>
                <a:gd name="T53" fmla="*/ 0 h 130"/>
                <a:gd name="T54" fmla="*/ 99 w 283"/>
                <a:gd name="T55" fmla="*/ 3 h 130"/>
                <a:gd name="T56" fmla="*/ 74 w 283"/>
                <a:gd name="T57" fmla="*/ 7 h 130"/>
                <a:gd name="T58" fmla="*/ 51 w 283"/>
                <a:gd name="T59" fmla="*/ 15 h 130"/>
                <a:gd name="T60" fmla="*/ 32 w 283"/>
                <a:gd name="T61" fmla="*/ 23 h 130"/>
                <a:gd name="T62" fmla="*/ 18 w 283"/>
                <a:gd name="T63" fmla="*/ 34 h 130"/>
                <a:gd name="T64" fmla="*/ 6 w 283"/>
                <a:gd name="T65" fmla="*/ 45 h 130"/>
                <a:gd name="T66" fmla="*/ 1 w 283"/>
                <a:gd name="T67" fmla="*/ 58 h 130"/>
                <a:gd name="T68" fmla="*/ 0 w 283"/>
                <a:gd name="T6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130">
                  <a:moveTo>
                    <a:pt x="0" y="65"/>
                  </a:moveTo>
                  <a:lnTo>
                    <a:pt x="0" y="65"/>
                  </a:lnTo>
                  <a:lnTo>
                    <a:pt x="1" y="72"/>
                  </a:lnTo>
                  <a:lnTo>
                    <a:pt x="3" y="78"/>
                  </a:lnTo>
                  <a:lnTo>
                    <a:pt x="6" y="85"/>
                  </a:lnTo>
                  <a:lnTo>
                    <a:pt x="11" y="90"/>
                  </a:lnTo>
                  <a:lnTo>
                    <a:pt x="18" y="96"/>
                  </a:lnTo>
                  <a:lnTo>
                    <a:pt x="24" y="101"/>
                  </a:lnTo>
                  <a:lnTo>
                    <a:pt x="32" y="106"/>
                  </a:lnTo>
                  <a:lnTo>
                    <a:pt x="41" y="111"/>
                  </a:lnTo>
                  <a:lnTo>
                    <a:pt x="51" y="115"/>
                  </a:lnTo>
                  <a:lnTo>
                    <a:pt x="62" y="119"/>
                  </a:lnTo>
                  <a:lnTo>
                    <a:pt x="74" y="123"/>
                  </a:lnTo>
                  <a:lnTo>
                    <a:pt x="87" y="125"/>
                  </a:lnTo>
                  <a:lnTo>
                    <a:pt x="99" y="127"/>
                  </a:lnTo>
                  <a:lnTo>
                    <a:pt x="113" y="129"/>
                  </a:lnTo>
                  <a:lnTo>
                    <a:pt x="127" y="13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57" y="130"/>
                  </a:lnTo>
                  <a:lnTo>
                    <a:pt x="170" y="129"/>
                  </a:lnTo>
                  <a:lnTo>
                    <a:pt x="184" y="127"/>
                  </a:lnTo>
                  <a:lnTo>
                    <a:pt x="197" y="125"/>
                  </a:lnTo>
                  <a:lnTo>
                    <a:pt x="209" y="123"/>
                  </a:lnTo>
                  <a:lnTo>
                    <a:pt x="221" y="119"/>
                  </a:lnTo>
                  <a:lnTo>
                    <a:pt x="232" y="115"/>
                  </a:lnTo>
                  <a:lnTo>
                    <a:pt x="242" y="111"/>
                  </a:lnTo>
                  <a:lnTo>
                    <a:pt x="251" y="106"/>
                  </a:lnTo>
                  <a:lnTo>
                    <a:pt x="260" y="101"/>
                  </a:lnTo>
                  <a:lnTo>
                    <a:pt x="267" y="96"/>
                  </a:lnTo>
                  <a:lnTo>
                    <a:pt x="272" y="90"/>
                  </a:lnTo>
                  <a:lnTo>
                    <a:pt x="278" y="85"/>
                  </a:lnTo>
                  <a:lnTo>
                    <a:pt x="281" y="78"/>
                  </a:lnTo>
                  <a:lnTo>
                    <a:pt x="283" y="72"/>
                  </a:lnTo>
                  <a:lnTo>
                    <a:pt x="283" y="65"/>
                  </a:lnTo>
                  <a:lnTo>
                    <a:pt x="283" y="65"/>
                  </a:lnTo>
                  <a:lnTo>
                    <a:pt x="283" y="58"/>
                  </a:lnTo>
                  <a:lnTo>
                    <a:pt x="281" y="51"/>
                  </a:lnTo>
                  <a:lnTo>
                    <a:pt x="278" y="45"/>
                  </a:lnTo>
                  <a:lnTo>
                    <a:pt x="272" y="40"/>
                  </a:lnTo>
                  <a:lnTo>
                    <a:pt x="267" y="34"/>
                  </a:lnTo>
                  <a:lnTo>
                    <a:pt x="260" y="29"/>
                  </a:lnTo>
                  <a:lnTo>
                    <a:pt x="251" y="23"/>
                  </a:lnTo>
                  <a:lnTo>
                    <a:pt x="242" y="19"/>
                  </a:lnTo>
                  <a:lnTo>
                    <a:pt x="232" y="15"/>
                  </a:lnTo>
                  <a:lnTo>
                    <a:pt x="221" y="10"/>
                  </a:lnTo>
                  <a:lnTo>
                    <a:pt x="209" y="7"/>
                  </a:lnTo>
                  <a:lnTo>
                    <a:pt x="197" y="5"/>
                  </a:lnTo>
                  <a:lnTo>
                    <a:pt x="184" y="3"/>
                  </a:lnTo>
                  <a:lnTo>
                    <a:pt x="170" y="1"/>
                  </a:lnTo>
                  <a:lnTo>
                    <a:pt x="157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7" y="0"/>
                  </a:lnTo>
                  <a:lnTo>
                    <a:pt x="113" y="1"/>
                  </a:lnTo>
                  <a:lnTo>
                    <a:pt x="99" y="3"/>
                  </a:lnTo>
                  <a:lnTo>
                    <a:pt x="87" y="5"/>
                  </a:lnTo>
                  <a:lnTo>
                    <a:pt x="74" y="7"/>
                  </a:lnTo>
                  <a:lnTo>
                    <a:pt x="62" y="10"/>
                  </a:lnTo>
                  <a:lnTo>
                    <a:pt x="51" y="15"/>
                  </a:lnTo>
                  <a:lnTo>
                    <a:pt x="41" y="19"/>
                  </a:lnTo>
                  <a:lnTo>
                    <a:pt x="32" y="23"/>
                  </a:lnTo>
                  <a:lnTo>
                    <a:pt x="24" y="29"/>
                  </a:lnTo>
                  <a:lnTo>
                    <a:pt x="18" y="34"/>
                  </a:lnTo>
                  <a:lnTo>
                    <a:pt x="11" y="40"/>
                  </a:lnTo>
                  <a:lnTo>
                    <a:pt x="6" y="45"/>
                  </a:lnTo>
                  <a:lnTo>
                    <a:pt x="3" y="51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176"/>
            <p:cNvSpPr>
              <a:spLocks/>
            </p:cNvSpPr>
            <p:nvPr/>
          </p:nvSpPr>
          <p:spPr bwMode="auto">
            <a:xfrm flipH="1">
              <a:off x="8708585" y="2472539"/>
              <a:ext cx="293384" cy="262087"/>
            </a:xfrm>
            <a:custGeom>
              <a:avLst/>
              <a:gdLst>
                <a:gd name="T0" fmla="*/ 170 w 283"/>
                <a:gd name="T1" fmla="*/ 0 h 291"/>
                <a:gd name="T2" fmla="*/ 283 w 283"/>
                <a:gd name="T3" fmla="*/ 0 h 291"/>
                <a:gd name="T4" fmla="*/ 255 w 283"/>
                <a:gd name="T5" fmla="*/ 239 h 291"/>
                <a:gd name="T6" fmla="*/ 255 w 283"/>
                <a:gd name="T7" fmla="*/ 239 h 291"/>
                <a:gd name="T8" fmla="*/ 254 w 283"/>
                <a:gd name="T9" fmla="*/ 244 h 291"/>
                <a:gd name="T10" fmla="*/ 253 w 283"/>
                <a:gd name="T11" fmla="*/ 250 h 291"/>
                <a:gd name="T12" fmla="*/ 250 w 283"/>
                <a:gd name="T13" fmla="*/ 254 h 291"/>
                <a:gd name="T14" fmla="*/ 246 w 283"/>
                <a:gd name="T15" fmla="*/ 260 h 291"/>
                <a:gd name="T16" fmla="*/ 242 w 283"/>
                <a:gd name="T17" fmla="*/ 264 h 291"/>
                <a:gd name="T18" fmla="*/ 236 w 283"/>
                <a:gd name="T19" fmla="*/ 268 h 291"/>
                <a:gd name="T20" fmla="*/ 230 w 283"/>
                <a:gd name="T21" fmla="*/ 273 h 291"/>
                <a:gd name="T22" fmla="*/ 222 w 283"/>
                <a:gd name="T23" fmla="*/ 276 h 291"/>
                <a:gd name="T24" fmla="*/ 205 w 283"/>
                <a:gd name="T25" fmla="*/ 282 h 291"/>
                <a:gd name="T26" fmla="*/ 186 w 283"/>
                <a:gd name="T27" fmla="*/ 288 h 291"/>
                <a:gd name="T28" fmla="*/ 165 w 283"/>
                <a:gd name="T29" fmla="*/ 290 h 291"/>
                <a:gd name="T30" fmla="*/ 142 w 283"/>
                <a:gd name="T31" fmla="*/ 291 h 291"/>
                <a:gd name="T32" fmla="*/ 142 w 283"/>
                <a:gd name="T33" fmla="*/ 291 h 291"/>
                <a:gd name="T34" fmla="*/ 119 w 283"/>
                <a:gd name="T35" fmla="*/ 290 h 291"/>
                <a:gd name="T36" fmla="*/ 97 w 283"/>
                <a:gd name="T37" fmla="*/ 288 h 291"/>
                <a:gd name="T38" fmla="*/ 78 w 283"/>
                <a:gd name="T39" fmla="*/ 282 h 291"/>
                <a:gd name="T40" fmla="*/ 61 w 283"/>
                <a:gd name="T41" fmla="*/ 276 h 291"/>
                <a:gd name="T42" fmla="*/ 55 w 283"/>
                <a:gd name="T43" fmla="*/ 273 h 291"/>
                <a:gd name="T44" fmla="*/ 48 w 283"/>
                <a:gd name="T45" fmla="*/ 268 h 291"/>
                <a:gd name="T46" fmla="*/ 42 w 283"/>
                <a:gd name="T47" fmla="*/ 264 h 291"/>
                <a:gd name="T48" fmla="*/ 37 w 283"/>
                <a:gd name="T49" fmla="*/ 260 h 291"/>
                <a:gd name="T50" fmla="*/ 33 w 283"/>
                <a:gd name="T51" fmla="*/ 254 h 291"/>
                <a:gd name="T52" fmla="*/ 31 w 283"/>
                <a:gd name="T53" fmla="*/ 250 h 291"/>
                <a:gd name="T54" fmla="*/ 29 w 283"/>
                <a:gd name="T55" fmla="*/ 244 h 291"/>
                <a:gd name="T56" fmla="*/ 28 w 283"/>
                <a:gd name="T57" fmla="*/ 239 h 291"/>
                <a:gd name="T58" fmla="*/ 0 w 283"/>
                <a:gd name="T59" fmla="*/ 0 h 291"/>
                <a:gd name="T60" fmla="*/ 170 w 283"/>
                <a:gd name="T6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3" h="291">
                  <a:moveTo>
                    <a:pt x="170" y="0"/>
                  </a:moveTo>
                  <a:lnTo>
                    <a:pt x="283" y="0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54" y="244"/>
                  </a:lnTo>
                  <a:lnTo>
                    <a:pt x="253" y="250"/>
                  </a:lnTo>
                  <a:lnTo>
                    <a:pt x="250" y="254"/>
                  </a:lnTo>
                  <a:lnTo>
                    <a:pt x="246" y="260"/>
                  </a:lnTo>
                  <a:lnTo>
                    <a:pt x="242" y="264"/>
                  </a:lnTo>
                  <a:lnTo>
                    <a:pt x="236" y="268"/>
                  </a:lnTo>
                  <a:lnTo>
                    <a:pt x="230" y="273"/>
                  </a:lnTo>
                  <a:lnTo>
                    <a:pt x="222" y="276"/>
                  </a:lnTo>
                  <a:lnTo>
                    <a:pt x="205" y="282"/>
                  </a:lnTo>
                  <a:lnTo>
                    <a:pt x="186" y="288"/>
                  </a:lnTo>
                  <a:lnTo>
                    <a:pt x="165" y="290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19" y="290"/>
                  </a:lnTo>
                  <a:lnTo>
                    <a:pt x="97" y="288"/>
                  </a:lnTo>
                  <a:lnTo>
                    <a:pt x="78" y="282"/>
                  </a:lnTo>
                  <a:lnTo>
                    <a:pt x="61" y="276"/>
                  </a:lnTo>
                  <a:lnTo>
                    <a:pt x="55" y="273"/>
                  </a:lnTo>
                  <a:lnTo>
                    <a:pt x="48" y="268"/>
                  </a:lnTo>
                  <a:lnTo>
                    <a:pt x="42" y="264"/>
                  </a:lnTo>
                  <a:lnTo>
                    <a:pt x="37" y="260"/>
                  </a:lnTo>
                  <a:lnTo>
                    <a:pt x="33" y="254"/>
                  </a:lnTo>
                  <a:lnTo>
                    <a:pt x="31" y="250"/>
                  </a:lnTo>
                  <a:lnTo>
                    <a:pt x="29" y="244"/>
                  </a:lnTo>
                  <a:lnTo>
                    <a:pt x="28" y="239"/>
                  </a:lnTo>
                  <a:lnTo>
                    <a:pt x="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177"/>
            <p:cNvSpPr>
              <a:spLocks/>
            </p:cNvSpPr>
            <p:nvPr/>
          </p:nvSpPr>
          <p:spPr bwMode="auto">
            <a:xfrm flipH="1">
              <a:off x="8727311" y="2422618"/>
              <a:ext cx="255930" cy="74882"/>
            </a:xfrm>
            <a:custGeom>
              <a:avLst/>
              <a:gdLst>
                <a:gd name="T0" fmla="*/ 10 w 243"/>
                <a:gd name="T1" fmla="*/ 79 h 82"/>
                <a:gd name="T2" fmla="*/ 10 w 243"/>
                <a:gd name="T3" fmla="*/ 79 h 82"/>
                <a:gd name="T4" fmla="*/ 5 w 243"/>
                <a:gd name="T5" fmla="*/ 74 h 82"/>
                <a:gd name="T6" fmla="*/ 3 w 243"/>
                <a:gd name="T7" fmla="*/ 68 h 82"/>
                <a:gd name="T8" fmla="*/ 1 w 243"/>
                <a:gd name="T9" fmla="*/ 63 h 82"/>
                <a:gd name="T10" fmla="*/ 0 w 243"/>
                <a:gd name="T11" fmla="*/ 57 h 82"/>
                <a:gd name="T12" fmla="*/ 0 w 243"/>
                <a:gd name="T13" fmla="*/ 57 h 82"/>
                <a:gd name="T14" fmla="*/ 1 w 243"/>
                <a:gd name="T15" fmla="*/ 51 h 82"/>
                <a:gd name="T16" fmla="*/ 2 w 243"/>
                <a:gd name="T17" fmla="*/ 46 h 82"/>
                <a:gd name="T18" fmla="*/ 5 w 243"/>
                <a:gd name="T19" fmla="*/ 40 h 82"/>
                <a:gd name="T20" fmla="*/ 10 w 243"/>
                <a:gd name="T21" fmla="*/ 35 h 82"/>
                <a:gd name="T22" fmla="*/ 14 w 243"/>
                <a:gd name="T23" fmla="*/ 30 h 82"/>
                <a:gd name="T24" fmla="*/ 21 w 243"/>
                <a:gd name="T25" fmla="*/ 25 h 82"/>
                <a:gd name="T26" fmla="*/ 28 w 243"/>
                <a:gd name="T27" fmla="*/ 21 h 82"/>
                <a:gd name="T28" fmla="*/ 36 w 243"/>
                <a:gd name="T29" fmla="*/ 17 h 82"/>
                <a:gd name="T30" fmla="*/ 54 w 243"/>
                <a:gd name="T31" fmla="*/ 10 h 82"/>
                <a:gd name="T32" fmla="*/ 75 w 243"/>
                <a:gd name="T33" fmla="*/ 6 h 82"/>
                <a:gd name="T34" fmla="*/ 97 w 243"/>
                <a:gd name="T35" fmla="*/ 2 h 82"/>
                <a:gd name="T36" fmla="*/ 122 w 243"/>
                <a:gd name="T37" fmla="*/ 0 h 82"/>
                <a:gd name="T38" fmla="*/ 122 w 243"/>
                <a:gd name="T39" fmla="*/ 0 h 82"/>
                <a:gd name="T40" fmla="*/ 147 w 243"/>
                <a:gd name="T41" fmla="*/ 2 h 82"/>
                <a:gd name="T42" fmla="*/ 169 w 243"/>
                <a:gd name="T43" fmla="*/ 6 h 82"/>
                <a:gd name="T44" fmla="*/ 189 w 243"/>
                <a:gd name="T45" fmla="*/ 10 h 82"/>
                <a:gd name="T46" fmla="*/ 207 w 243"/>
                <a:gd name="T47" fmla="*/ 17 h 82"/>
                <a:gd name="T48" fmla="*/ 215 w 243"/>
                <a:gd name="T49" fmla="*/ 21 h 82"/>
                <a:gd name="T50" fmla="*/ 223 w 243"/>
                <a:gd name="T51" fmla="*/ 25 h 82"/>
                <a:gd name="T52" fmla="*/ 229 w 243"/>
                <a:gd name="T53" fmla="*/ 30 h 82"/>
                <a:gd name="T54" fmla="*/ 234 w 243"/>
                <a:gd name="T55" fmla="*/ 35 h 82"/>
                <a:gd name="T56" fmla="*/ 238 w 243"/>
                <a:gd name="T57" fmla="*/ 40 h 82"/>
                <a:gd name="T58" fmla="*/ 241 w 243"/>
                <a:gd name="T59" fmla="*/ 46 h 82"/>
                <a:gd name="T60" fmla="*/ 243 w 243"/>
                <a:gd name="T61" fmla="*/ 51 h 82"/>
                <a:gd name="T62" fmla="*/ 243 w 243"/>
                <a:gd name="T63" fmla="*/ 57 h 82"/>
                <a:gd name="T64" fmla="*/ 243 w 243"/>
                <a:gd name="T65" fmla="*/ 57 h 82"/>
                <a:gd name="T66" fmla="*/ 242 w 243"/>
                <a:gd name="T67" fmla="*/ 64 h 82"/>
                <a:gd name="T68" fmla="*/ 240 w 243"/>
                <a:gd name="T69" fmla="*/ 70 h 82"/>
                <a:gd name="T70" fmla="*/ 235 w 243"/>
                <a:gd name="T71" fmla="*/ 77 h 82"/>
                <a:gd name="T72" fmla="*/ 230 w 243"/>
                <a:gd name="T73" fmla="*/ 82 h 82"/>
                <a:gd name="T74" fmla="*/ 230 w 243"/>
                <a:gd name="T75" fmla="*/ 82 h 82"/>
                <a:gd name="T76" fmla="*/ 219 w 243"/>
                <a:gd name="T77" fmla="*/ 75 h 82"/>
                <a:gd name="T78" fmla="*/ 206 w 243"/>
                <a:gd name="T79" fmla="*/ 67 h 82"/>
                <a:gd name="T80" fmla="*/ 194 w 243"/>
                <a:gd name="T81" fmla="*/ 62 h 82"/>
                <a:gd name="T82" fmla="*/ 180 w 243"/>
                <a:gd name="T83" fmla="*/ 57 h 82"/>
                <a:gd name="T84" fmla="*/ 167 w 243"/>
                <a:gd name="T85" fmla="*/ 54 h 82"/>
                <a:gd name="T86" fmla="*/ 153 w 243"/>
                <a:gd name="T87" fmla="*/ 51 h 82"/>
                <a:gd name="T88" fmla="*/ 139 w 243"/>
                <a:gd name="T89" fmla="*/ 50 h 82"/>
                <a:gd name="T90" fmla="*/ 124 w 243"/>
                <a:gd name="T91" fmla="*/ 49 h 82"/>
                <a:gd name="T92" fmla="*/ 110 w 243"/>
                <a:gd name="T93" fmla="*/ 50 h 82"/>
                <a:gd name="T94" fmla="*/ 95 w 243"/>
                <a:gd name="T95" fmla="*/ 51 h 82"/>
                <a:gd name="T96" fmla="*/ 81 w 243"/>
                <a:gd name="T97" fmla="*/ 53 h 82"/>
                <a:gd name="T98" fmla="*/ 66 w 243"/>
                <a:gd name="T99" fmla="*/ 56 h 82"/>
                <a:gd name="T100" fmla="*/ 51 w 243"/>
                <a:gd name="T101" fmla="*/ 61 h 82"/>
                <a:gd name="T102" fmla="*/ 37 w 243"/>
                <a:gd name="T103" fmla="*/ 66 h 82"/>
                <a:gd name="T104" fmla="*/ 23 w 243"/>
                <a:gd name="T105" fmla="*/ 73 h 82"/>
                <a:gd name="T106" fmla="*/ 10 w 243"/>
                <a:gd name="T107" fmla="*/ 79 h 82"/>
                <a:gd name="T108" fmla="*/ 10 w 243"/>
                <a:gd name="T109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3" h="82">
                  <a:moveTo>
                    <a:pt x="10" y="79"/>
                  </a:moveTo>
                  <a:lnTo>
                    <a:pt x="10" y="79"/>
                  </a:lnTo>
                  <a:lnTo>
                    <a:pt x="5" y="74"/>
                  </a:lnTo>
                  <a:lnTo>
                    <a:pt x="3" y="68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1"/>
                  </a:lnTo>
                  <a:lnTo>
                    <a:pt x="2" y="46"/>
                  </a:lnTo>
                  <a:lnTo>
                    <a:pt x="5" y="40"/>
                  </a:lnTo>
                  <a:lnTo>
                    <a:pt x="10" y="35"/>
                  </a:lnTo>
                  <a:lnTo>
                    <a:pt x="14" y="30"/>
                  </a:lnTo>
                  <a:lnTo>
                    <a:pt x="21" y="25"/>
                  </a:lnTo>
                  <a:lnTo>
                    <a:pt x="28" y="21"/>
                  </a:lnTo>
                  <a:lnTo>
                    <a:pt x="36" y="17"/>
                  </a:lnTo>
                  <a:lnTo>
                    <a:pt x="54" y="10"/>
                  </a:lnTo>
                  <a:lnTo>
                    <a:pt x="75" y="6"/>
                  </a:lnTo>
                  <a:lnTo>
                    <a:pt x="97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7" y="2"/>
                  </a:lnTo>
                  <a:lnTo>
                    <a:pt x="169" y="6"/>
                  </a:lnTo>
                  <a:lnTo>
                    <a:pt x="189" y="10"/>
                  </a:lnTo>
                  <a:lnTo>
                    <a:pt x="207" y="17"/>
                  </a:lnTo>
                  <a:lnTo>
                    <a:pt x="215" y="21"/>
                  </a:lnTo>
                  <a:lnTo>
                    <a:pt x="223" y="25"/>
                  </a:lnTo>
                  <a:lnTo>
                    <a:pt x="229" y="30"/>
                  </a:lnTo>
                  <a:lnTo>
                    <a:pt x="234" y="35"/>
                  </a:lnTo>
                  <a:lnTo>
                    <a:pt x="238" y="40"/>
                  </a:lnTo>
                  <a:lnTo>
                    <a:pt x="241" y="46"/>
                  </a:lnTo>
                  <a:lnTo>
                    <a:pt x="243" y="51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2" y="64"/>
                  </a:lnTo>
                  <a:lnTo>
                    <a:pt x="240" y="70"/>
                  </a:lnTo>
                  <a:lnTo>
                    <a:pt x="235" y="77"/>
                  </a:lnTo>
                  <a:lnTo>
                    <a:pt x="230" y="82"/>
                  </a:lnTo>
                  <a:lnTo>
                    <a:pt x="230" y="82"/>
                  </a:lnTo>
                  <a:lnTo>
                    <a:pt x="219" y="75"/>
                  </a:lnTo>
                  <a:lnTo>
                    <a:pt x="206" y="67"/>
                  </a:lnTo>
                  <a:lnTo>
                    <a:pt x="194" y="62"/>
                  </a:lnTo>
                  <a:lnTo>
                    <a:pt x="180" y="57"/>
                  </a:lnTo>
                  <a:lnTo>
                    <a:pt x="167" y="54"/>
                  </a:lnTo>
                  <a:lnTo>
                    <a:pt x="153" y="51"/>
                  </a:lnTo>
                  <a:lnTo>
                    <a:pt x="139" y="50"/>
                  </a:lnTo>
                  <a:lnTo>
                    <a:pt x="124" y="49"/>
                  </a:lnTo>
                  <a:lnTo>
                    <a:pt x="110" y="50"/>
                  </a:lnTo>
                  <a:lnTo>
                    <a:pt x="95" y="51"/>
                  </a:lnTo>
                  <a:lnTo>
                    <a:pt x="81" y="53"/>
                  </a:lnTo>
                  <a:lnTo>
                    <a:pt x="66" y="56"/>
                  </a:lnTo>
                  <a:lnTo>
                    <a:pt x="51" y="61"/>
                  </a:lnTo>
                  <a:lnTo>
                    <a:pt x="37" y="66"/>
                  </a:lnTo>
                  <a:lnTo>
                    <a:pt x="23" y="73"/>
                  </a:lnTo>
                  <a:lnTo>
                    <a:pt x="10" y="79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D95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178"/>
            <p:cNvSpPr>
              <a:spLocks/>
            </p:cNvSpPr>
            <p:nvPr/>
          </p:nvSpPr>
          <p:spPr bwMode="auto">
            <a:xfrm flipH="1">
              <a:off x="8746038" y="2466299"/>
              <a:ext cx="224719" cy="56161"/>
            </a:xfrm>
            <a:custGeom>
              <a:avLst/>
              <a:gdLst>
                <a:gd name="T0" fmla="*/ 0 w 220"/>
                <a:gd name="T1" fmla="*/ 30 h 65"/>
                <a:gd name="T2" fmla="*/ 0 w 220"/>
                <a:gd name="T3" fmla="*/ 30 h 65"/>
                <a:gd name="T4" fmla="*/ 13 w 220"/>
                <a:gd name="T5" fmla="*/ 24 h 65"/>
                <a:gd name="T6" fmla="*/ 27 w 220"/>
                <a:gd name="T7" fmla="*/ 17 h 65"/>
                <a:gd name="T8" fmla="*/ 41 w 220"/>
                <a:gd name="T9" fmla="*/ 12 h 65"/>
                <a:gd name="T10" fmla="*/ 56 w 220"/>
                <a:gd name="T11" fmla="*/ 7 h 65"/>
                <a:gd name="T12" fmla="*/ 71 w 220"/>
                <a:gd name="T13" fmla="*/ 4 h 65"/>
                <a:gd name="T14" fmla="*/ 85 w 220"/>
                <a:gd name="T15" fmla="*/ 2 h 65"/>
                <a:gd name="T16" fmla="*/ 100 w 220"/>
                <a:gd name="T17" fmla="*/ 1 h 65"/>
                <a:gd name="T18" fmla="*/ 114 w 220"/>
                <a:gd name="T19" fmla="*/ 0 h 65"/>
                <a:gd name="T20" fmla="*/ 129 w 220"/>
                <a:gd name="T21" fmla="*/ 1 h 65"/>
                <a:gd name="T22" fmla="*/ 143 w 220"/>
                <a:gd name="T23" fmla="*/ 2 h 65"/>
                <a:gd name="T24" fmla="*/ 157 w 220"/>
                <a:gd name="T25" fmla="*/ 5 h 65"/>
                <a:gd name="T26" fmla="*/ 170 w 220"/>
                <a:gd name="T27" fmla="*/ 8 h 65"/>
                <a:gd name="T28" fmla="*/ 184 w 220"/>
                <a:gd name="T29" fmla="*/ 13 h 65"/>
                <a:gd name="T30" fmla="*/ 196 w 220"/>
                <a:gd name="T31" fmla="*/ 18 h 65"/>
                <a:gd name="T32" fmla="*/ 209 w 220"/>
                <a:gd name="T33" fmla="*/ 26 h 65"/>
                <a:gd name="T34" fmla="*/ 220 w 220"/>
                <a:gd name="T35" fmla="*/ 33 h 65"/>
                <a:gd name="T36" fmla="*/ 220 w 220"/>
                <a:gd name="T37" fmla="*/ 33 h 65"/>
                <a:gd name="T38" fmla="*/ 212 w 220"/>
                <a:gd name="T39" fmla="*/ 40 h 65"/>
                <a:gd name="T40" fmla="*/ 202 w 220"/>
                <a:gd name="T41" fmla="*/ 46 h 65"/>
                <a:gd name="T42" fmla="*/ 189 w 220"/>
                <a:gd name="T43" fmla="*/ 51 h 65"/>
                <a:gd name="T44" fmla="*/ 176 w 220"/>
                <a:gd name="T45" fmla="*/ 56 h 65"/>
                <a:gd name="T46" fmla="*/ 161 w 220"/>
                <a:gd name="T47" fmla="*/ 59 h 65"/>
                <a:gd name="T48" fmla="*/ 146 w 220"/>
                <a:gd name="T49" fmla="*/ 61 h 65"/>
                <a:gd name="T50" fmla="*/ 129 w 220"/>
                <a:gd name="T51" fmla="*/ 64 h 65"/>
                <a:gd name="T52" fmla="*/ 112 w 220"/>
                <a:gd name="T53" fmla="*/ 65 h 65"/>
                <a:gd name="T54" fmla="*/ 112 w 220"/>
                <a:gd name="T55" fmla="*/ 65 h 65"/>
                <a:gd name="T56" fmla="*/ 93 w 220"/>
                <a:gd name="T57" fmla="*/ 64 h 65"/>
                <a:gd name="T58" fmla="*/ 76 w 220"/>
                <a:gd name="T59" fmla="*/ 61 h 65"/>
                <a:gd name="T60" fmla="*/ 59 w 220"/>
                <a:gd name="T61" fmla="*/ 58 h 65"/>
                <a:gd name="T62" fmla="*/ 44 w 220"/>
                <a:gd name="T63" fmla="*/ 55 h 65"/>
                <a:gd name="T64" fmla="*/ 30 w 220"/>
                <a:gd name="T65" fmla="*/ 49 h 65"/>
                <a:gd name="T66" fmla="*/ 18 w 220"/>
                <a:gd name="T67" fmla="*/ 44 h 65"/>
                <a:gd name="T68" fmla="*/ 8 w 220"/>
                <a:gd name="T69" fmla="*/ 38 h 65"/>
                <a:gd name="T70" fmla="*/ 0 w 220"/>
                <a:gd name="T71" fmla="*/ 30 h 65"/>
                <a:gd name="T72" fmla="*/ 0 w 220"/>
                <a:gd name="T73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0" h="65">
                  <a:moveTo>
                    <a:pt x="0" y="30"/>
                  </a:moveTo>
                  <a:lnTo>
                    <a:pt x="0" y="30"/>
                  </a:lnTo>
                  <a:lnTo>
                    <a:pt x="13" y="24"/>
                  </a:lnTo>
                  <a:lnTo>
                    <a:pt x="27" y="17"/>
                  </a:lnTo>
                  <a:lnTo>
                    <a:pt x="41" y="12"/>
                  </a:lnTo>
                  <a:lnTo>
                    <a:pt x="56" y="7"/>
                  </a:lnTo>
                  <a:lnTo>
                    <a:pt x="71" y="4"/>
                  </a:lnTo>
                  <a:lnTo>
                    <a:pt x="85" y="2"/>
                  </a:lnTo>
                  <a:lnTo>
                    <a:pt x="100" y="1"/>
                  </a:lnTo>
                  <a:lnTo>
                    <a:pt x="114" y="0"/>
                  </a:lnTo>
                  <a:lnTo>
                    <a:pt x="129" y="1"/>
                  </a:lnTo>
                  <a:lnTo>
                    <a:pt x="143" y="2"/>
                  </a:lnTo>
                  <a:lnTo>
                    <a:pt x="157" y="5"/>
                  </a:lnTo>
                  <a:lnTo>
                    <a:pt x="170" y="8"/>
                  </a:lnTo>
                  <a:lnTo>
                    <a:pt x="184" y="13"/>
                  </a:lnTo>
                  <a:lnTo>
                    <a:pt x="196" y="18"/>
                  </a:lnTo>
                  <a:lnTo>
                    <a:pt x="209" y="26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12" y="40"/>
                  </a:lnTo>
                  <a:lnTo>
                    <a:pt x="202" y="46"/>
                  </a:lnTo>
                  <a:lnTo>
                    <a:pt x="189" y="51"/>
                  </a:lnTo>
                  <a:lnTo>
                    <a:pt x="176" y="56"/>
                  </a:lnTo>
                  <a:lnTo>
                    <a:pt x="161" y="59"/>
                  </a:lnTo>
                  <a:lnTo>
                    <a:pt x="146" y="61"/>
                  </a:lnTo>
                  <a:lnTo>
                    <a:pt x="129" y="64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93" y="64"/>
                  </a:lnTo>
                  <a:lnTo>
                    <a:pt x="76" y="61"/>
                  </a:lnTo>
                  <a:lnTo>
                    <a:pt x="59" y="58"/>
                  </a:lnTo>
                  <a:lnTo>
                    <a:pt x="44" y="55"/>
                  </a:lnTo>
                  <a:lnTo>
                    <a:pt x="30" y="49"/>
                  </a:lnTo>
                  <a:lnTo>
                    <a:pt x="18" y="44"/>
                  </a:lnTo>
                  <a:lnTo>
                    <a:pt x="8" y="38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874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179"/>
            <p:cNvSpPr>
              <a:spLocks/>
            </p:cNvSpPr>
            <p:nvPr/>
          </p:nvSpPr>
          <p:spPr bwMode="auto">
            <a:xfrm flipH="1">
              <a:off x="8508834" y="2023247"/>
              <a:ext cx="661674" cy="499213"/>
            </a:xfrm>
            <a:custGeom>
              <a:avLst/>
              <a:gdLst>
                <a:gd name="T0" fmla="*/ 461 w 636"/>
                <a:gd name="T1" fmla="*/ 450 h 562"/>
                <a:gd name="T2" fmla="*/ 390 w 636"/>
                <a:gd name="T3" fmla="*/ 436 h 562"/>
                <a:gd name="T4" fmla="*/ 364 w 636"/>
                <a:gd name="T5" fmla="*/ 443 h 562"/>
                <a:gd name="T6" fmla="*/ 344 w 636"/>
                <a:gd name="T7" fmla="*/ 460 h 562"/>
                <a:gd name="T8" fmla="*/ 322 w 636"/>
                <a:gd name="T9" fmla="*/ 509 h 562"/>
                <a:gd name="T10" fmla="*/ 316 w 636"/>
                <a:gd name="T11" fmla="*/ 561 h 562"/>
                <a:gd name="T12" fmla="*/ 281 w 636"/>
                <a:gd name="T13" fmla="*/ 561 h 562"/>
                <a:gd name="T14" fmla="*/ 279 w 636"/>
                <a:gd name="T15" fmla="*/ 489 h 562"/>
                <a:gd name="T16" fmla="*/ 264 w 636"/>
                <a:gd name="T17" fmla="*/ 419 h 562"/>
                <a:gd name="T18" fmla="*/ 251 w 636"/>
                <a:gd name="T19" fmla="*/ 392 h 562"/>
                <a:gd name="T20" fmla="*/ 219 w 636"/>
                <a:gd name="T21" fmla="*/ 368 h 562"/>
                <a:gd name="T22" fmla="*/ 172 w 636"/>
                <a:gd name="T23" fmla="*/ 359 h 562"/>
                <a:gd name="T24" fmla="*/ 131 w 636"/>
                <a:gd name="T25" fmla="*/ 352 h 562"/>
                <a:gd name="T26" fmla="*/ 95 w 636"/>
                <a:gd name="T27" fmla="*/ 333 h 562"/>
                <a:gd name="T28" fmla="*/ 57 w 636"/>
                <a:gd name="T29" fmla="*/ 304 h 562"/>
                <a:gd name="T30" fmla="*/ 7 w 636"/>
                <a:gd name="T31" fmla="*/ 273 h 562"/>
                <a:gd name="T32" fmla="*/ 0 w 636"/>
                <a:gd name="T33" fmla="*/ 268 h 562"/>
                <a:gd name="T34" fmla="*/ 31 w 636"/>
                <a:gd name="T35" fmla="*/ 255 h 562"/>
                <a:gd name="T36" fmla="*/ 89 w 636"/>
                <a:gd name="T37" fmla="*/ 246 h 562"/>
                <a:gd name="T38" fmla="*/ 148 w 636"/>
                <a:gd name="T39" fmla="*/ 252 h 562"/>
                <a:gd name="T40" fmla="*/ 199 w 636"/>
                <a:gd name="T41" fmla="*/ 268 h 562"/>
                <a:gd name="T42" fmla="*/ 232 w 636"/>
                <a:gd name="T43" fmla="*/ 291 h 562"/>
                <a:gd name="T44" fmla="*/ 255 w 636"/>
                <a:gd name="T45" fmla="*/ 323 h 562"/>
                <a:gd name="T46" fmla="*/ 266 w 636"/>
                <a:gd name="T47" fmla="*/ 354 h 562"/>
                <a:gd name="T48" fmla="*/ 286 w 636"/>
                <a:gd name="T49" fmla="*/ 433 h 562"/>
                <a:gd name="T50" fmla="*/ 286 w 636"/>
                <a:gd name="T51" fmla="*/ 260 h 562"/>
                <a:gd name="T52" fmla="*/ 276 w 636"/>
                <a:gd name="T53" fmla="*/ 158 h 562"/>
                <a:gd name="T54" fmla="*/ 276 w 636"/>
                <a:gd name="T55" fmla="*/ 80 h 562"/>
                <a:gd name="T56" fmla="*/ 297 w 636"/>
                <a:gd name="T57" fmla="*/ 9 h 562"/>
                <a:gd name="T58" fmla="*/ 306 w 636"/>
                <a:gd name="T59" fmla="*/ 11 h 562"/>
                <a:gd name="T60" fmla="*/ 325 w 636"/>
                <a:gd name="T61" fmla="*/ 109 h 562"/>
                <a:gd name="T62" fmla="*/ 320 w 636"/>
                <a:gd name="T63" fmla="*/ 183 h 562"/>
                <a:gd name="T64" fmla="*/ 312 w 636"/>
                <a:gd name="T65" fmla="*/ 215 h 562"/>
                <a:gd name="T66" fmla="*/ 308 w 636"/>
                <a:gd name="T67" fmla="*/ 294 h 562"/>
                <a:gd name="T68" fmla="*/ 307 w 636"/>
                <a:gd name="T69" fmla="*/ 348 h 562"/>
                <a:gd name="T70" fmla="*/ 316 w 636"/>
                <a:gd name="T71" fmla="*/ 315 h 562"/>
                <a:gd name="T72" fmla="*/ 350 w 636"/>
                <a:gd name="T73" fmla="*/ 254 h 562"/>
                <a:gd name="T74" fmla="*/ 386 w 636"/>
                <a:gd name="T75" fmla="*/ 218 h 562"/>
                <a:gd name="T76" fmla="*/ 415 w 636"/>
                <a:gd name="T77" fmla="*/ 178 h 562"/>
                <a:gd name="T78" fmla="*/ 429 w 636"/>
                <a:gd name="T79" fmla="*/ 144 h 562"/>
                <a:gd name="T80" fmla="*/ 436 w 636"/>
                <a:gd name="T81" fmla="*/ 132 h 562"/>
                <a:gd name="T82" fmla="*/ 447 w 636"/>
                <a:gd name="T83" fmla="*/ 172 h 562"/>
                <a:gd name="T84" fmla="*/ 444 w 636"/>
                <a:gd name="T85" fmla="*/ 228 h 562"/>
                <a:gd name="T86" fmla="*/ 429 w 636"/>
                <a:gd name="T87" fmla="*/ 267 h 562"/>
                <a:gd name="T88" fmla="*/ 395 w 636"/>
                <a:gd name="T89" fmla="*/ 305 h 562"/>
                <a:gd name="T90" fmla="*/ 354 w 636"/>
                <a:gd name="T91" fmla="*/ 334 h 562"/>
                <a:gd name="T92" fmla="*/ 332 w 636"/>
                <a:gd name="T93" fmla="*/ 356 h 562"/>
                <a:gd name="T94" fmla="*/ 318 w 636"/>
                <a:gd name="T95" fmla="*/ 390 h 562"/>
                <a:gd name="T96" fmla="*/ 309 w 636"/>
                <a:gd name="T97" fmla="*/ 453 h 562"/>
                <a:gd name="T98" fmla="*/ 317 w 636"/>
                <a:gd name="T99" fmla="*/ 461 h 562"/>
                <a:gd name="T100" fmla="*/ 339 w 636"/>
                <a:gd name="T101" fmla="*/ 421 h 562"/>
                <a:gd name="T102" fmla="*/ 374 w 636"/>
                <a:gd name="T103" fmla="*/ 392 h 562"/>
                <a:gd name="T104" fmla="*/ 417 w 636"/>
                <a:gd name="T105" fmla="*/ 373 h 562"/>
                <a:gd name="T106" fmla="*/ 476 w 636"/>
                <a:gd name="T107" fmla="*/ 361 h 562"/>
                <a:gd name="T108" fmla="*/ 529 w 636"/>
                <a:gd name="T109" fmla="*/ 363 h 562"/>
                <a:gd name="T110" fmla="*/ 596 w 636"/>
                <a:gd name="T111" fmla="*/ 387 h 562"/>
                <a:gd name="T112" fmla="*/ 636 w 636"/>
                <a:gd name="T113" fmla="*/ 416 h 562"/>
                <a:gd name="T114" fmla="*/ 622 w 636"/>
                <a:gd name="T115" fmla="*/ 430 h 562"/>
                <a:gd name="T116" fmla="*/ 558 w 636"/>
                <a:gd name="T117" fmla="*/ 459 h 562"/>
                <a:gd name="T118" fmla="*/ 503 w 636"/>
                <a:gd name="T119" fmla="*/ 45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6" h="562">
                  <a:moveTo>
                    <a:pt x="503" y="459"/>
                  </a:moveTo>
                  <a:lnTo>
                    <a:pt x="503" y="459"/>
                  </a:lnTo>
                  <a:lnTo>
                    <a:pt x="483" y="455"/>
                  </a:lnTo>
                  <a:lnTo>
                    <a:pt x="461" y="450"/>
                  </a:lnTo>
                  <a:lnTo>
                    <a:pt x="421" y="440"/>
                  </a:lnTo>
                  <a:lnTo>
                    <a:pt x="421" y="440"/>
                  </a:lnTo>
                  <a:lnTo>
                    <a:pt x="404" y="437"/>
                  </a:lnTo>
                  <a:lnTo>
                    <a:pt x="390" y="436"/>
                  </a:lnTo>
                  <a:lnTo>
                    <a:pt x="383" y="437"/>
                  </a:lnTo>
                  <a:lnTo>
                    <a:pt x="376" y="438"/>
                  </a:lnTo>
                  <a:lnTo>
                    <a:pt x="369" y="441"/>
                  </a:lnTo>
                  <a:lnTo>
                    <a:pt x="364" y="443"/>
                  </a:lnTo>
                  <a:lnTo>
                    <a:pt x="358" y="446"/>
                  </a:lnTo>
                  <a:lnTo>
                    <a:pt x="353" y="450"/>
                  </a:lnTo>
                  <a:lnTo>
                    <a:pt x="348" y="455"/>
                  </a:lnTo>
                  <a:lnTo>
                    <a:pt x="344" y="460"/>
                  </a:lnTo>
                  <a:lnTo>
                    <a:pt x="336" y="472"/>
                  </a:lnTo>
                  <a:lnTo>
                    <a:pt x="329" y="486"/>
                  </a:lnTo>
                  <a:lnTo>
                    <a:pt x="329" y="486"/>
                  </a:lnTo>
                  <a:lnTo>
                    <a:pt x="322" y="509"/>
                  </a:lnTo>
                  <a:lnTo>
                    <a:pt x="318" y="531"/>
                  </a:lnTo>
                  <a:lnTo>
                    <a:pt x="318" y="531"/>
                  </a:lnTo>
                  <a:lnTo>
                    <a:pt x="317" y="546"/>
                  </a:lnTo>
                  <a:lnTo>
                    <a:pt x="316" y="561"/>
                  </a:lnTo>
                  <a:lnTo>
                    <a:pt x="316" y="561"/>
                  </a:lnTo>
                  <a:lnTo>
                    <a:pt x="299" y="562"/>
                  </a:lnTo>
                  <a:lnTo>
                    <a:pt x="299" y="562"/>
                  </a:lnTo>
                  <a:lnTo>
                    <a:pt x="281" y="561"/>
                  </a:lnTo>
                  <a:lnTo>
                    <a:pt x="281" y="561"/>
                  </a:lnTo>
                  <a:lnTo>
                    <a:pt x="281" y="525"/>
                  </a:lnTo>
                  <a:lnTo>
                    <a:pt x="280" y="507"/>
                  </a:lnTo>
                  <a:lnTo>
                    <a:pt x="279" y="489"/>
                  </a:lnTo>
                  <a:lnTo>
                    <a:pt x="276" y="472"/>
                  </a:lnTo>
                  <a:lnTo>
                    <a:pt x="273" y="454"/>
                  </a:lnTo>
                  <a:lnTo>
                    <a:pt x="270" y="436"/>
                  </a:lnTo>
                  <a:lnTo>
                    <a:pt x="264" y="419"/>
                  </a:lnTo>
                  <a:lnTo>
                    <a:pt x="264" y="419"/>
                  </a:lnTo>
                  <a:lnTo>
                    <a:pt x="261" y="409"/>
                  </a:lnTo>
                  <a:lnTo>
                    <a:pt x="256" y="400"/>
                  </a:lnTo>
                  <a:lnTo>
                    <a:pt x="251" y="392"/>
                  </a:lnTo>
                  <a:lnTo>
                    <a:pt x="245" y="384"/>
                  </a:lnTo>
                  <a:lnTo>
                    <a:pt x="237" y="378"/>
                  </a:lnTo>
                  <a:lnTo>
                    <a:pt x="228" y="373"/>
                  </a:lnTo>
                  <a:lnTo>
                    <a:pt x="219" y="368"/>
                  </a:lnTo>
                  <a:lnTo>
                    <a:pt x="208" y="364"/>
                  </a:lnTo>
                  <a:lnTo>
                    <a:pt x="208" y="364"/>
                  </a:lnTo>
                  <a:lnTo>
                    <a:pt x="190" y="361"/>
                  </a:lnTo>
                  <a:lnTo>
                    <a:pt x="172" y="359"/>
                  </a:lnTo>
                  <a:lnTo>
                    <a:pt x="172" y="359"/>
                  </a:lnTo>
                  <a:lnTo>
                    <a:pt x="151" y="356"/>
                  </a:lnTo>
                  <a:lnTo>
                    <a:pt x="141" y="354"/>
                  </a:lnTo>
                  <a:lnTo>
                    <a:pt x="131" y="352"/>
                  </a:lnTo>
                  <a:lnTo>
                    <a:pt x="122" y="349"/>
                  </a:lnTo>
                  <a:lnTo>
                    <a:pt x="111" y="345"/>
                  </a:lnTo>
                  <a:lnTo>
                    <a:pt x="103" y="339"/>
                  </a:lnTo>
                  <a:lnTo>
                    <a:pt x="95" y="333"/>
                  </a:lnTo>
                  <a:lnTo>
                    <a:pt x="95" y="333"/>
                  </a:lnTo>
                  <a:lnTo>
                    <a:pt x="76" y="319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35" y="289"/>
                  </a:lnTo>
                  <a:lnTo>
                    <a:pt x="14" y="275"/>
                  </a:lnTo>
                  <a:lnTo>
                    <a:pt x="14" y="275"/>
                  </a:lnTo>
                  <a:lnTo>
                    <a:pt x="7" y="273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15" y="260"/>
                  </a:lnTo>
                  <a:lnTo>
                    <a:pt x="23" y="257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45" y="252"/>
                  </a:lnTo>
                  <a:lnTo>
                    <a:pt x="60" y="248"/>
                  </a:lnTo>
                  <a:lnTo>
                    <a:pt x="74" y="247"/>
                  </a:lnTo>
                  <a:lnTo>
                    <a:pt x="89" y="246"/>
                  </a:lnTo>
                  <a:lnTo>
                    <a:pt x="104" y="246"/>
                  </a:lnTo>
                  <a:lnTo>
                    <a:pt x="118" y="247"/>
                  </a:lnTo>
                  <a:lnTo>
                    <a:pt x="134" y="248"/>
                  </a:lnTo>
                  <a:lnTo>
                    <a:pt x="148" y="252"/>
                  </a:lnTo>
                  <a:lnTo>
                    <a:pt x="148" y="252"/>
                  </a:lnTo>
                  <a:lnTo>
                    <a:pt x="170" y="257"/>
                  </a:lnTo>
                  <a:lnTo>
                    <a:pt x="190" y="264"/>
                  </a:lnTo>
                  <a:lnTo>
                    <a:pt x="199" y="268"/>
                  </a:lnTo>
                  <a:lnTo>
                    <a:pt x="208" y="273"/>
                  </a:lnTo>
                  <a:lnTo>
                    <a:pt x="217" y="279"/>
                  </a:lnTo>
                  <a:lnTo>
                    <a:pt x="225" y="284"/>
                  </a:lnTo>
                  <a:lnTo>
                    <a:pt x="232" y="291"/>
                  </a:lnTo>
                  <a:lnTo>
                    <a:pt x="238" y="298"/>
                  </a:lnTo>
                  <a:lnTo>
                    <a:pt x="245" y="306"/>
                  </a:lnTo>
                  <a:lnTo>
                    <a:pt x="251" y="314"/>
                  </a:lnTo>
                  <a:lnTo>
                    <a:pt x="255" y="323"/>
                  </a:lnTo>
                  <a:lnTo>
                    <a:pt x="260" y="333"/>
                  </a:lnTo>
                  <a:lnTo>
                    <a:pt x="263" y="343"/>
                  </a:lnTo>
                  <a:lnTo>
                    <a:pt x="266" y="354"/>
                  </a:lnTo>
                  <a:lnTo>
                    <a:pt x="266" y="354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6" y="433"/>
                  </a:lnTo>
                  <a:lnTo>
                    <a:pt x="286" y="433"/>
                  </a:lnTo>
                  <a:lnTo>
                    <a:pt x="288" y="370"/>
                  </a:lnTo>
                  <a:lnTo>
                    <a:pt x="289" y="309"/>
                  </a:lnTo>
                  <a:lnTo>
                    <a:pt x="289" y="309"/>
                  </a:lnTo>
                  <a:lnTo>
                    <a:pt x="286" y="260"/>
                  </a:lnTo>
                  <a:lnTo>
                    <a:pt x="285" y="235"/>
                  </a:lnTo>
                  <a:lnTo>
                    <a:pt x="283" y="211"/>
                  </a:lnTo>
                  <a:lnTo>
                    <a:pt x="283" y="211"/>
                  </a:lnTo>
                  <a:lnTo>
                    <a:pt x="276" y="158"/>
                  </a:lnTo>
                  <a:lnTo>
                    <a:pt x="274" y="132"/>
                  </a:lnTo>
                  <a:lnTo>
                    <a:pt x="274" y="105"/>
                  </a:lnTo>
                  <a:lnTo>
                    <a:pt x="274" y="105"/>
                  </a:lnTo>
                  <a:lnTo>
                    <a:pt x="276" y="80"/>
                  </a:lnTo>
                  <a:lnTo>
                    <a:pt x="281" y="56"/>
                  </a:lnTo>
                  <a:lnTo>
                    <a:pt x="288" y="32"/>
                  </a:lnTo>
                  <a:lnTo>
                    <a:pt x="297" y="9"/>
                  </a:lnTo>
                  <a:lnTo>
                    <a:pt x="297" y="9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6" y="11"/>
                  </a:lnTo>
                  <a:lnTo>
                    <a:pt x="306" y="11"/>
                  </a:lnTo>
                  <a:lnTo>
                    <a:pt x="313" y="35"/>
                  </a:lnTo>
                  <a:lnTo>
                    <a:pt x="319" y="58"/>
                  </a:lnTo>
                  <a:lnTo>
                    <a:pt x="324" y="83"/>
                  </a:lnTo>
                  <a:lnTo>
                    <a:pt x="325" y="109"/>
                  </a:lnTo>
                  <a:lnTo>
                    <a:pt x="325" y="109"/>
                  </a:lnTo>
                  <a:lnTo>
                    <a:pt x="325" y="133"/>
                  </a:lnTo>
                  <a:lnTo>
                    <a:pt x="324" y="158"/>
                  </a:lnTo>
                  <a:lnTo>
                    <a:pt x="320" y="183"/>
                  </a:lnTo>
                  <a:lnTo>
                    <a:pt x="318" y="194"/>
                  </a:lnTo>
                  <a:lnTo>
                    <a:pt x="315" y="206"/>
                  </a:lnTo>
                  <a:lnTo>
                    <a:pt x="315" y="206"/>
                  </a:lnTo>
                  <a:lnTo>
                    <a:pt x="312" y="215"/>
                  </a:lnTo>
                  <a:lnTo>
                    <a:pt x="310" y="225"/>
                  </a:lnTo>
                  <a:lnTo>
                    <a:pt x="309" y="244"/>
                  </a:lnTo>
                  <a:lnTo>
                    <a:pt x="309" y="244"/>
                  </a:lnTo>
                  <a:lnTo>
                    <a:pt x="308" y="294"/>
                  </a:lnTo>
                  <a:lnTo>
                    <a:pt x="307" y="343"/>
                  </a:lnTo>
                  <a:lnTo>
                    <a:pt x="307" y="343"/>
                  </a:lnTo>
                  <a:lnTo>
                    <a:pt x="307" y="348"/>
                  </a:lnTo>
                  <a:lnTo>
                    <a:pt x="307" y="348"/>
                  </a:lnTo>
                  <a:lnTo>
                    <a:pt x="308" y="351"/>
                  </a:lnTo>
                  <a:lnTo>
                    <a:pt x="308" y="351"/>
                  </a:lnTo>
                  <a:lnTo>
                    <a:pt x="310" y="333"/>
                  </a:lnTo>
                  <a:lnTo>
                    <a:pt x="316" y="315"/>
                  </a:lnTo>
                  <a:lnTo>
                    <a:pt x="322" y="298"/>
                  </a:lnTo>
                  <a:lnTo>
                    <a:pt x="330" y="283"/>
                  </a:lnTo>
                  <a:lnTo>
                    <a:pt x="339" y="268"/>
                  </a:lnTo>
                  <a:lnTo>
                    <a:pt x="350" y="254"/>
                  </a:lnTo>
                  <a:lnTo>
                    <a:pt x="363" y="240"/>
                  </a:lnTo>
                  <a:lnTo>
                    <a:pt x="377" y="227"/>
                  </a:lnTo>
                  <a:lnTo>
                    <a:pt x="377" y="227"/>
                  </a:lnTo>
                  <a:lnTo>
                    <a:pt x="386" y="218"/>
                  </a:lnTo>
                  <a:lnTo>
                    <a:pt x="394" y="208"/>
                  </a:lnTo>
                  <a:lnTo>
                    <a:pt x="402" y="199"/>
                  </a:lnTo>
                  <a:lnTo>
                    <a:pt x="409" y="189"/>
                  </a:lnTo>
                  <a:lnTo>
                    <a:pt x="415" y="178"/>
                  </a:lnTo>
                  <a:lnTo>
                    <a:pt x="421" y="167"/>
                  </a:lnTo>
                  <a:lnTo>
                    <a:pt x="424" y="156"/>
                  </a:lnTo>
                  <a:lnTo>
                    <a:pt x="429" y="144"/>
                  </a:lnTo>
                  <a:lnTo>
                    <a:pt x="429" y="144"/>
                  </a:lnTo>
                  <a:lnTo>
                    <a:pt x="433" y="125"/>
                  </a:lnTo>
                  <a:lnTo>
                    <a:pt x="433" y="125"/>
                  </a:lnTo>
                  <a:lnTo>
                    <a:pt x="436" y="132"/>
                  </a:lnTo>
                  <a:lnTo>
                    <a:pt x="436" y="132"/>
                  </a:lnTo>
                  <a:lnTo>
                    <a:pt x="440" y="142"/>
                  </a:lnTo>
                  <a:lnTo>
                    <a:pt x="442" y="151"/>
                  </a:lnTo>
                  <a:lnTo>
                    <a:pt x="445" y="161"/>
                  </a:lnTo>
                  <a:lnTo>
                    <a:pt x="447" y="172"/>
                  </a:lnTo>
                  <a:lnTo>
                    <a:pt x="447" y="191"/>
                  </a:lnTo>
                  <a:lnTo>
                    <a:pt x="446" y="212"/>
                  </a:lnTo>
                  <a:lnTo>
                    <a:pt x="446" y="212"/>
                  </a:lnTo>
                  <a:lnTo>
                    <a:pt x="444" y="228"/>
                  </a:lnTo>
                  <a:lnTo>
                    <a:pt x="439" y="244"/>
                  </a:lnTo>
                  <a:lnTo>
                    <a:pt x="437" y="252"/>
                  </a:lnTo>
                  <a:lnTo>
                    <a:pt x="432" y="259"/>
                  </a:lnTo>
                  <a:lnTo>
                    <a:pt x="429" y="267"/>
                  </a:lnTo>
                  <a:lnTo>
                    <a:pt x="423" y="273"/>
                  </a:lnTo>
                  <a:lnTo>
                    <a:pt x="423" y="273"/>
                  </a:lnTo>
                  <a:lnTo>
                    <a:pt x="410" y="289"/>
                  </a:lnTo>
                  <a:lnTo>
                    <a:pt x="395" y="305"/>
                  </a:lnTo>
                  <a:lnTo>
                    <a:pt x="378" y="318"/>
                  </a:lnTo>
                  <a:lnTo>
                    <a:pt x="361" y="329"/>
                  </a:lnTo>
                  <a:lnTo>
                    <a:pt x="361" y="329"/>
                  </a:lnTo>
                  <a:lnTo>
                    <a:pt x="354" y="334"/>
                  </a:lnTo>
                  <a:lnTo>
                    <a:pt x="347" y="339"/>
                  </a:lnTo>
                  <a:lnTo>
                    <a:pt x="341" y="345"/>
                  </a:lnTo>
                  <a:lnTo>
                    <a:pt x="337" y="350"/>
                  </a:lnTo>
                  <a:lnTo>
                    <a:pt x="332" y="356"/>
                  </a:lnTo>
                  <a:lnTo>
                    <a:pt x="328" y="363"/>
                  </a:lnTo>
                  <a:lnTo>
                    <a:pt x="322" y="377"/>
                  </a:lnTo>
                  <a:lnTo>
                    <a:pt x="322" y="377"/>
                  </a:lnTo>
                  <a:lnTo>
                    <a:pt x="318" y="390"/>
                  </a:lnTo>
                  <a:lnTo>
                    <a:pt x="315" y="402"/>
                  </a:lnTo>
                  <a:lnTo>
                    <a:pt x="312" y="415"/>
                  </a:lnTo>
                  <a:lnTo>
                    <a:pt x="311" y="427"/>
                  </a:lnTo>
                  <a:lnTo>
                    <a:pt x="309" y="453"/>
                  </a:lnTo>
                  <a:lnTo>
                    <a:pt x="309" y="477"/>
                  </a:lnTo>
                  <a:lnTo>
                    <a:pt x="309" y="477"/>
                  </a:lnTo>
                  <a:lnTo>
                    <a:pt x="317" y="461"/>
                  </a:lnTo>
                  <a:lnTo>
                    <a:pt x="317" y="461"/>
                  </a:lnTo>
                  <a:lnTo>
                    <a:pt x="321" y="450"/>
                  </a:lnTo>
                  <a:lnTo>
                    <a:pt x="327" y="440"/>
                  </a:lnTo>
                  <a:lnTo>
                    <a:pt x="332" y="431"/>
                  </a:lnTo>
                  <a:lnTo>
                    <a:pt x="339" y="421"/>
                  </a:lnTo>
                  <a:lnTo>
                    <a:pt x="346" y="413"/>
                  </a:lnTo>
                  <a:lnTo>
                    <a:pt x="355" y="405"/>
                  </a:lnTo>
                  <a:lnTo>
                    <a:pt x="364" y="397"/>
                  </a:lnTo>
                  <a:lnTo>
                    <a:pt x="374" y="392"/>
                  </a:lnTo>
                  <a:lnTo>
                    <a:pt x="374" y="392"/>
                  </a:lnTo>
                  <a:lnTo>
                    <a:pt x="389" y="384"/>
                  </a:lnTo>
                  <a:lnTo>
                    <a:pt x="402" y="378"/>
                  </a:lnTo>
                  <a:lnTo>
                    <a:pt x="417" y="373"/>
                  </a:lnTo>
                  <a:lnTo>
                    <a:pt x="431" y="368"/>
                  </a:lnTo>
                  <a:lnTo>
                    <a:pt x="446" y="365"/>
                  </a:lnTo>
                  <a:lnTo>
                    <a:pt x="461" y="363"/>
                  </a:lnTo>
                  <a:lnTo>
                    <a:pt x="476" y="361"/>
                  </a:lnTo>
                  <a:lnTo>
                    <a:pt x="492" y="361"/>
                  </a:lnTo>
                  <a:lnTo>
                    <a:pt x="492" y="361"/>
                  </a:lnTo>
                  <a:lnTo>
                    <a:pt x="511" y="361"/>
                  </a:lnTo>
                  <a:lnTo>
                    <a:pt x="529" y="363"/>
                  </a:lnTo>
                  <a:lnTo>
                    <a:pt x="547" y="366"/>
                  </a:lnTo>
                  <a:lnTo>
                    <a:pt x="564" y="372"/>
                  </a:lnTo>
                  <a:lnTo>
                    <a:pt x="580" y="378"/>
                  </a:lnTo>
                  <a:lnTo>
                    <a:pt x="596" y="387"/>
                  </a:lnTo>
                  <a:lnTo>
                    <a:pt x="611" y="396"/>
                  </a:lnTo>
                  <a:lnTo>
                    <a:pt x="625" y="407"/>
                  </a:lnTo>
                  <a:lnTo>
                    <a:pt x="625" y="407"/>
                  </a:lnTo>
                  <a:lnTo>
                    <a:pt x="636" y="416"/>
                  </a:lnTo>
                  <a:lnTo>
                    <a:pt x="636" y="416"/>
                  </a:lnTo>
                  <a:lnTo>
                    <a:pt x="636" y="418"/>
                  </a:lnTo>
                  <a:lnTo>
                    <a:pt x="636" y="418"/>
                  </a:lnTo>
                  <a:lnTo>
                    <a:pt x="622" y="430"/>
                  </a:lnTo>
                  <a:lnTo>
                    <a:pt x="607" y="441"/>
                  </a:lnTo>
                  <a:lnTo>
                    <a:pt x="592" y="449"/>
                  </a:lnTo>
                  <a:lnTo>
                    <a:pt x="575" y="455"/>
                  </a:lnTo>
                  <a:lnTo>
                    <a:pt x="558" y="459"/>
                  </a:lnTo>
                  <a:lnTo>
                    <a:pt x="540" y="461"/>
                  </a:lnTo>
                  <a:lnTo>
                    <a:pt x="522" y="461"/>
                  </a:lnTo>
                  <a:lnTo>
                    <a:pt x="503" y="459"/>
                  </a:lnTo>
                  <a:lnTo>
                    <a:pt x="503" y="459"/>
                  </a:lnTo>
                  <a:close/>
                </a:path>
              </a:pathLst>
            </a:custGeom>
            <a:solidFill>
              <a:srgbClr val="43B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180"/>
            <p:cNvSpPr>
              <a:spLocks/>
            </p:cNvSpPr>
            <p:nvPr/>
          </p:nvSpPr>
          <p:spPr bwMode="auto">
            <a:xfrm flipH="1">
              <a:off x="6417696" y="1667558"/>
              <a:ext cx="374532" cy="118563"/>
            </a:xfrm>
            <a:custGeom>
              <a:avLst/>
              <a:gdLst>
                <a:gd name="T0" fmla="*/ 0 w 360"/>
                <a:gd name="T1" fmla="*/ 65 h 128"/>
                <a:gd name="T2" fmla="*/ 4 w 360"/>
                <a:gd name="T3" fmla="*/ 77 h 128"/>
                <a:gd name="T4" fmla="*/ 14 w 360"/>
                <a:gd name="T5" fmla="*/ 89 h 128"/>
                <a:gd name="T6" fmla="*/ 31 w 360"/>
                <a:gd name="T7" fmla="*/ 100 h 128"/>
                <a:gd name="T8" fmla="*/ 52 w 360"/>
                <a:gd name="T9" fmla="*/ 110 h 128"/>
                <a:gd name="T10" fmla="*/ 79 w 360"/>
                <a:gd name="T11" fmla="*/ 117 h 128"/>
                <a:gd name="T12" fmla="*/ 110 w 360"/>
                <a:gd name="T13" fmla="*/ 124 h 128"/>
                <a:gd name="T14" fmla="*/ 144 w 360"/>
                <a:gd name="T15" fmla="*/ 127 h 128"/>
                <a:gd name="T16" fmla="*/ 180 w 360"/>
                <a:gd name="T17" fmla="*/ 128 h 128"/>
                <a:gd name="T18" fmla="*/ 198 w 360"/>
                <a:gd name="T19" fmla="*/ 128 h 128"/>
                <a:gd name="T20" fmla="*/ 234 w 360"/>
                <a:gd name="T21" fmla="*/ 126 h 128"/>
                <a:gd name="T22" fmla="*/ 266 w 360"/>
                <a:gd name="T23" fmla="*/ 121 h 128"/>
                <a:gd name="T24" fmla="*/ 295 w 360"/>
                <a:gd name="T25" fmla="*/ 114 h 128"/>
                <a:gd name="T26" fmla="*/ 319 w 360"/>
                <a:gd name="T27" fmla="*/ 106 h 128"/>
                <a:gd name="T28" fmla="*/ 339 w 360"/>
                <a:gd name="T29" fmla="*/ 95 h 128"/>
                <a:gd name="T30" fmla="*/ 352 w 360"/>
                <a:gd name="T31" fmla="*/ 83 h 128"/>
                <a:gd name="T32" fmla="*/ 360 w 360"/>
                <a:gd name="T33" fmla="*/ 71 h 128"/>
                <a:gd name="T34" fmla="*/ 360 w 360"/>
                <a:gd name="T35" fmla="*/ 65 h 128"/>
                <a:gd name="T36" fmla="*/ 357 w 360"/>
                <a:gd name="T37" fmla="*/ 52 h 128"/>
                <a:gd name="T38" fmla="*/ 346 w 360"/>
                <a:gd name="T39" fmla="*/ 39 h 128"/>
                <a:gd name="T40" fmla="*/ 330 w 360"/>
                <a:gd name="T41" fmla="*/ 28 h 128"/>
                <a:gd name="T42" fmla="*/ 307 w 360"/>
                <a:gd name="T43" fmla="*/ 18 h 128"/>
                <a:gd name="T44" fmla="*/ 281 w 360"/>
                <a:gd name="T45" fmla="*/ 11 h 128"/>
                <a:gd name="T46" fmla="*/ 250 w 360"/>
                <a:gd name="T47" fmla="*/ 5 h 128"/>
                <a:gd name="T48" fmla="*/ 216 w 360"/>
                <a:gd name="T49" fmla="*/ 1 h 128"/>
                <a:gd name="T50" fmla="*/ 180 w 360"/>
                <a:gd name="T51" fmla="*/ 0 h 128"/>
                <a:gd name="T52" fmla="*/ 161 w 360"/>
                <a:gd name="T53" fmla="*/ 0 h 128"/>
                <a:gd name="T54" fmla="*/ 127 w 360"/>
                <a:gd name="T55" fmla="*/ 3 h 128"/>
                <a:gd name="T56" fmla="*/ 94 w 360"/>
                <a:gd name="T57" fmla="*/ 7 h 128"/>
                <a:gd name="T58" fmla="*/ 66 w 360"/>
                <a:gd name="T59" fmla="*/ 15 h 128"/>
                <a:gd name="T60" fmla="*/ 41 w 360"/>
                <a:gd name="T61" fmla="*/ 23 h 128"/>
                <a:gd name="T62" fmla="*/ 22 w 360"/>
                <a:gd name="T63" fmla="*/ 33 h 128"/>
                <a:gd name="T64" fmla="*/ 9 w 360"/>
                <a:gd name="T65" fmla="*/ 45 h 128"/>
                <a:gd name="T66" fmla="*/ 1 w 360"/>
                <a:gd name="T67" fmla="*/ 58 h 128"/>
                <a:gd name="T68" fmla="*/ 0 w 360"/>
                <a:gd name="T69" fmla="*/ 6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0" h="128">
                  <a:moveTo>
                    <a:pt x="0" y="65"/>
                  </a:moveTo>
                  <a:lnTo>
                    <a:pt x="0" y="65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9" y="83"/>
                  </a:lnTo>
                  <a:lnTo>
                    <a:pt x="14" y="89"/>
                  </a:lnTo>
                  <a:lnTo>
                    <a:pt x="22" y="95"/>
                  </a:lnTo>
                  <a:lnTo>
                    <a:pt x="31" y="100"/>
                  </a:lnTo>
                  <a:lnTo>
                    <a:pt x="41" y="106"/>
                  </a:lnTo>
                  <a:lnTo>
                    <a:pt x="52" y="110"/>
                  </a:lnTo>
                  <a:lnTo>
                    <a:pt x="66" y="114"/>
                  </a:lnTo>
                  <a:lnTo>
                    <a:pt x="79" y="117"/>
                  </a:lnTo>
                  <a:lnTo>
                    <a:pt x="94" y="121"/>
                  </a:lnTo>
                  <a:lnTo>
                    <a:pt x="110" y="124"/>
                  </a:lnTo>
                  <a:lnTo>
                    <a:pt x="127" y="126"/>
                  </a:lnTo>
                  <a:lnTo>
                    <a:pt x="144" y="127"/>
                  </a:lnTo>
                  <a:lnTo>
                    <a:pt x="161" y="128"/>
                  </a:lnTo>
                  <a:lnTo>
                    <a:pt x="180" y="128"/>
                  </a:lnTo>
                  <a:lnTo>
                    <a:pt x="180" y="128"/>
                  </a:lnTo>
                  <a:lnTo>
                    <a:pt x="198" y="128"/>
                  </a:lnTo>
                  <a:lnTo>
                    <a:pt x="216" y="127"/>
                  </a:lnTo>
                  <a:lnTo>
                    <a:pt x="234" y="126"/>
                  </a:lnTo>
                  <a:lnTo>
                    <a:pt x="250" y="124"/>
                  </a:lnTo>
                  <a:lnTo>
                    <a:pt x="266" y="121"/>
                  </a:lnTo>
                  <a:lnTo>
                    <a:pt x="281" y="117"/>
                  </a:lnTo>
                  <a:lnTo>
                    <a:pt x="295" y="114"/>
                  </a:lnTo>
                  <a:lnTo>
                    <a:pt x="307" y="110"/>
                  </a:lnTo>
                  <a:lnTo>
                    <a:pt x="319" y="106"/>
                  </a:lnTo>
                  <a:lnTo>
                    <a:pt x="330" y="100"/>
                  </a:lnTo>
                  <a:lnTo>
                    <a:pt x="339" y="95"/>
                  </a:lnTo>
                  <a:lnTo>
                    <a:pt x="346" y="89"/>
                  </a:lnTo>
                  <a:lnTo>
                    <a:pt x="352" y="83"/>
                  </a:lnTo>
                  <a:lnTo>
                    <a:pt x="357" y="77"/>
                  </a:lnTo>
                  <a:lnTo>
                    <a:pt x="360" y="71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58"/>
                  </a:lnTo>
                  <a:lnTo>
                    <a:pt x="357" y="52"/>
                  </a:lnTo>
                  <a:lnTo>
                    <a:pt x="352" y="45"/>
                  </a:lnTo>
                  <a:lnTo>
                    <a:pt x="346" y="39"/>
                  </a:lnTo>
                  <a:lnTo>
                    <a:pt x="339" y="33"/>
                  </a:lnTo>
                  <a:lnTo>
                    <a:pt x="330" y="28"/>
                  </a:lnTo>
                  <a:lnTo>
                    <a:pt x="319" y="23"/>
                  </a:lnTo>
                  <a:lnTo>
                    <a:pt x="307" y="18"/>
                  </a:lnTo>
                  <a:lnTo>
                    <a:pt x="295" y="15"/>
                  </a:lnTo>
                  <a:lnTo>
                    <a:pt x="281" y="11"/>
                  </a:lnTo>
                  <a:lnTo>
                    <a:pt x="266" y="7"/>
                  </a:lnTo>
                  <a:lnTo>
                    <a:pt x="250" y="5"/>
                  </a:lnTo>
                  <a:lnTo>
                    <a:pt x="234" y="3"/>
                  </a:lnTo>
                  <a:lnTo>
                    <a:pt x="216" y="1"/>
                  </a:lnTo>
                  <a:lnTo>
                    <a:pt x="19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1" y="0"/>
                  </a:lnTo>
                  <a:lnTo>
                    <a:pt x="144" y="1"/>
                  </a:lnTo>
                  <a:lnTo>
                    <a:pt x="127" y="3"/>
                  </a:lnTo>
                  <a:lnTo>
                    <a:pt x="110" y="5"/>
                  </a:lnTo>
                  <a:lnTo>
                    <a:pt x="94" y="7"/>
                  </a:lnTo>
                  <a:lnTo>
                    <a:pt x="79" y="11"/>
                  </a:lnTo>
                  <a:lnTo>
                    <a:pt x="66" y="15"/>
                  </a:lnTo>
                  <a:lnTo>
                    <a:pt x="52" y="18"/>
                  </a:lnTo>
                  <a:lnTo>
                    <a:pt x="41" y="23"/>
                  </a:lnTo>
                  <a:lnTo>
                    <a:pt x="31" y="28"/>
                  </a:lnTo>
                  <a:lnTo>
                    <a:pt x="22" y="33"/>
                  </a:lnTo>
                  <a:lnTo>
                    <a:pt x="14" y="39"/>
                  </a:lnTo>
                  <a:lnTo>
                    <a:pt x="9" y="45"/>
                  </a:lnTo>
                  <a:lnTo>
                    <a:pt x="4" y="52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181"/>
            <p:cNvSpPr>
              <a:spLocks/>
            </p:cNvSpPr>
            <p:nvPr/>
          </p:nvSpPr>
          <p:spPr bwMode="auto">
            <a:xfrm flipH="1">
              <a:off x="6592478" y="656652"/>
              <a:ext cx="24969" cy="1067068"/>
            </a:xfrm>
            <a:custGeom>
              <a:avLst/>
              <a:gdLst>
                <a:gd name="T0" fmla="*/ 0 w 26"/>
                <a:gd name="T1" fmla="*/ 1186 h 1199"/>
                <a:gd name="T2" fmla="*/ 0 w 26"/>
                <a:gd name="T3" fmla="*/ 1186 h 1199"/>
                <a:gd name="T4" fmla="*/ 1 w 26"/>
                <a:gd name="T5" fmla="*/ 1192 h 1199"/>
                <a:gd name="T6" fmla="*/ 4 w 26"/>
                <a:gd name="T7" fmla="*/ 1196 h 1199"/>
                <a:gd name="T8" fmla="*/ 7 w 26"/>
                <a:gd name="T9" fmla="*/ 1198 h 1199"/>
                <a:gd name="T10" fmla="*/ 13 w 26"/>
                <a:gd name="T11" fmla="*/ 1199 h 1199"/>
                <a:gd name="T12" fmla="*/ 13 w 26"/>
                <a:gd name="T13" fmla="*/ 1199 h 1199"/>
                <a:gd name="T14" fmla="*/ 19 w 26"/>
                <a:gd name="T15" fmla="*/ 1198 h 1199"/>
                <a:gd name="T16" fmla="*/ 22 w 26"/>
                <a:gd name="T17" fmla="*/ 1196 h 1199"/>
                <a:gd name="T18" fmla="*/ 25 w 26"/>
                <a:gd name="T19" fmla="*/ 1192 h 1199"/>
                <a:gd name="T20" fmla="*/ 26 w 26"/>
                <a:gd name="T21" fmla="*/ 1186 h 1199"/>
                <a:gd name="T22" fmla="*/ 26 w 26"/>
                <a:gd name="T23" fmla="*/ 13 h 1199"/>
                <a:gd name="T24" fmla="*/ 26 w 26"/>
                <a:gd name="T25" fmla="*/ 13 h 1199"/>
                <a:gd name="T26" fmla="*/ 25 w 26"/>
                <a:gd name="T27" fmla="*/ 7 h 1199"/>
                <a:gd name="T28" fmla="*/ 22 w 26"/>
                <a:gd name="T29" fmla="*/ 3 h 1199"/>
                <a:gd name="T30" fmla="*/ 19 w 26"/>
                <a:gd name="T31" fmla="*/ 1 h 1199"/>
                <a:gd name="T32" fmla="*/ 13 w 26"/>
                <a:gd name="T33" fmla="*/ 0 h 1199"/>
                <a:gd name="T34" fmla="*/ 13 w 26"/>
                <a:gd name="T35" fmla="*/ 0 h 1199"/>
                <a:gd name="T36" fmla="*/ 7 w 26"/>
                <a:gd name="T37" fmla="*/ 1 h 1199"/>
                <a:gd name="T38" fmla="*/ 4 w 26"/>
                <a:gd name="T39" fmla="*/ 3 h 1199"/>
                <a:gd name="T40" fmla="*/ 1 w 26"/>
                <a:gd name="T41" fmla="*/ 7 h 1199"/>
                <a:gd name="T42" fmla="*/ 0 w 26"/>
                <a:gd name="T43" fmla="*/ 13 h 1199"/>
                <a:gd name="T44" fmla="*/ 0 w 26"/>
                <a:gd name="T45" fmla="*/ 1186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1199">
                  <a:moveTo>
                    <a:pt x="0" y="1186"/>
                  </a:moveTo>
                  <a:lnTo>
                    <a:pt x="0" y="1186"/>
                  </a:lnTo>
                  <a:lnTo>
                    <a:pt x="1" y="1192"/>
                  </a:lnTo>
                  <a:lnTo>
                    <a:pt x="4" y="1196"/>
                  </a:lnTo>
                  <a:lnTo>
                    <a:pt x="7" y="1198"/>
                  </a:lnTo>
                  <a:lnTo>
                    <a:pt x="13" y="1199"/>
                  </a:lnTo>
                  <a:lnTo>
                    <a:pt x="13" y="1199"/>
                  </a:lnTo>
                  <a:lnTo>
                    <a:pt x="19" y="1198"/>
                  </a:lnTo>
                  <a:lnTo>
                    <a:pt x="22" y="1196"/>
                  </a:lnTo>
                  <a:lnTo>
                    <a:pt x="25" y="1192"/>
                  </a:lnTo>
                  <a:lnTo>
                    <a:pt x="26" y="1186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7"/>
                  </a:lnTo>
                  <a:lnTo>
                    <a:pt x="22" y="3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186"/>
                  </a:lnTo>
                  <a:close/>
                </a:path>
              </a:pathLst>
            </a:custGeom>
            <a:solidFill>
              <a:srgbClr val="022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182"/>
            <p:cNvSpPr>
              <a:spLocks/>
            </p:cNvSpPr>
            <p:nvPr/>
          </p:nvSpPr>
          <p:spPr bwMode="auto">
            <a:xfrm flipH="1">
              <a:off x="6455149" y="594250"/>
              <a:ext cx="299626" cy="318248"/>
            </a:xfrm>
            <a:custGeom>
              <a:avLst/>
              <a:gdLst>
                <a:gd name="T0" fmla="*/ 28 w 282"/>
                <a:gd name="T1" fmla="*/ 52 h 356"/>
                <a:gd name="T2" fmla="*/ 28 w 282"/>
                <a:gd name="T3" fmla="*/ 46 h 356"/>
                <a:gd name="T4" fmla="*/ 32 w 282"/>
                <a:gd name="T5" fmla="*/ 36 h 356"/>
                <a:gd name="T6" fmla="*/ 41 w 282"/>
                <a:gd name="T7" fmla="*/ 27 h 356"/>
                <a:gd name="T8" fmla="*/ 54 w 282"/>
                <a:gd name="T9" fmla="*/ 19 h 356"/>
                <a:gd name="T10" fmla="*/ 77 w 282"/>
                <a:gd name="T11" fmla="*/ 8 h 356"/>
                <a:gd name="T12" fmla="*/ 119 w 282"/>
                <a:gd name="T13" fmla="*/ 1 h 356"/>
                <a:gd name="T14" fmla="*/ 141 w 282"/>
                <a:gd name="T15" fmla="*/ 0 h 356"/>
                <a:gd name="T16" fmla="*/ 185 w 282"/>
                <a:gd name="T17" fmla="*/ 4 h 356"/>
                <a:gd name="T18" fmla="*/ 222 w 282"/>
                <a:gd name="T19" fmla="*/ 15 h 356"/>
                <a:gd name="T20" fmla="*/ 235 w 282"/>
                <a:gd name="T21" fmla="*/ 22 h 356"/>
                <a:gd name="T22" fmla="*/ 245 w 282"/>
                <a:gd name="T23" fmla="*/ 32 h 356"/>
                <a:gd name="T24" fmla="*/ 252 w 282"/>
                <a:gd name="T25" fmla="*/ 42 h 356"/>
                <a:gd name="T26" fmla="*/ 254 w 282"/>
                <a:gd name="T27" fmla="*/ 52 h 356"/>
                <a:gd name="T28" fmla="*/ 282 w 282"/>
                <a:gd name="T29" fmla="*/ 284 h 356"/>
                <a:gd name="T30" fmla="*/ 282 w 282"/>
                <a:gd name="T31" fmla="*/ 291 h 356"/>
                <a:gd name="T32" fmla="*/ 280 w 282"/>
                <a:gd name="T33" fmla="*/ 304 h 356"/>
                <a:gd name="T34" fmla="*/ 272 w 282"/>
                <a:gd name="T35" fmla="*/ 316 h 356"/>
                <a:gd name="T36" fmla="*/ 259 w 282"/>
                <a:gd name="T37" fmla="*/ 328 h 356"/>
                <a:gd name="T38" fmla="*/ 241 w 282"/>
                <a:gd name="T39" fmla="*/ 338 h 356"/>
                <a:gd name="T40" fmla="*/ 221 w 282"/>
                <a:gd name="T41" fmla="*/ 345 h 356"/>
                <a:gd name="T42" fmla="*/ 196 w 282"/>
                <a:gd name="T43" fmla="*/ 352 h 356"/>
                <a:gd name="T44" fmla="*/ 169 w 282"/>
                <a:gd name="T45" fmla="*/ 355 h 356"/>
                <a:gd name="T46" fmla="*/ 141 w 282"/>
                <a:gd name="T47" fmla="*/ 356 h 356"/>
                <a:gd name="T48" fmla="*/ 126 w 282"/>
                <a:gd name="T49" fmla="*/ 356 h 356"/>
                <a:gd name="T50" fmla="*/ 98 w 282"/>
                <a:gd name="T51" fmla="*/ 354 h 356"/>
                <a:gd name="T52" fmla="*/ 74 w 282"/>
                <a:gd name="T53" fmla="*/ 348 h 356"/>
                <a:gd name="T54" fmla="*/ 51 w 282"/>
                <a:gd name="T55" fmla="*/ 342 h 356"/>
                <a:gd name="T56" fmla="*/ 31 w 282"/>
                <a:gd name="T57" fmla="*/ 332 h 356"/>
                <a:gd name="T58" fmla="*/ 16 w 282"/>
                <a:gd name="T59" fmla="*/ 323 h 356"/>
                <a:gd name="T60" fmla="*/ 5 w 282"/>
                <a:gd name="T61" fmla="*/ 311 h 356"/>
                <a:gd name="T62" fmla="*/ 0 w 282"/>
                <a:gd name="T63" fmla="*/ 298 h 356"/>
                <a:gd name="T64" fmla="*/ 0 w 282"/>
                <a:gd name="T65" fmla="*/ 291 h 356"/>
                <a:gd name="T66" fmla="*/ 0 w 282"/>
                <a:gd name="T67" fmla="*/ 28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2" h="356">
                  <a:moveTo>
                    <a:pt x="0" y="284"/>
                  </a:moveTo>
                  <a:lnTo>
                    <a:pt x="28" y="52"/>
                  </a:lnTo>
                  <a:lnTo>
                    <a:pt x="28" y="52"/>
                  </a:lnTo>
                  <a:lnTo>
                    <a:pt x="28" y="46"/>
                  </a:lnTo>
                  <a:lnTo>
                    <a:pt x="30" y="42"/>
                  </a:lnTo>
                  <a:lnTo>
                    <a:pt x="32" y="36"/>
                  </a:lnTo>
                  <a:lnTo>
                    <a:pt x="37" y="32"/>
                  </a:lnTo>
                  <a:lnTo>
                    <a:pt x="41" y="27"/>
                  </a:lnTo>
                  <a:lnTo>
                    <a:pt x="47" y="22"/>
                  </a:lnTo>
                  <a:lnTo>
                    <a:pt x="54" y="19"/>
                  </a:lnTo>
                  <a:lnTo>
                    <a:pt x="60" y="15"/>
                  </a:lnTo>
                  <a:lnTo>
                    <a:pt x="77" y="8"/>
                  </a:lnTo>
                  <a:lnTo>
                    <a:pt x="97" y="4"/>
                  </a:lnTo>
                  <a:lnTo>
                    <a:pt x="119" y="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63" y="1"/>
                  </a:lnTo>
                  <a:lnTo>
                    <a:pt x="185" y="4"/>
                  </a:lnTo>
                  <a:lnTo>
                    <a:pt x="205" y="8"/>
                  </a:lnTo>
                  <a:lnTo>
                    <a:pt x="222" y="15"/>
                  </a:lnTo>
                  <a:lnTo>
                    <a:pt x="229" y="19"/>
                  </a:lnTo>
                  <a:lnTo>
                    <a:pt x="235" y="22"/>
                  </a:lnTo>
                  <a:lnTo>
                    <a:pt x="241" y="27"/>
                  </a:lnTo>
                  <a:lnTo>
                    <a:pt x="245" y="32"/>
                  </a:lnTo>
                  <a:lnTo>
                    <a:pt x="250" y="36"/>
                  </a:lnTo>
                  <a:lnTo>
                    <a:pt x="252" y="42"/>
                  </a:lnTo>
                  <a:lnTo>
                    <a:pt x="254" y="46"/>
                  </a:lnTo>
                  <a:lnTo>
                    <a:pt x="254" y="52"/>
                  </a:lnTo>
                  <a:lnTo>
                    <a:pt x="282" y="284"/>
                  </a:lnTo>
                  <a:lnTo>
                    <a:pt x="282" y="284"/>
                  </a:lnTo>
                  <a:lnTo>
                    <a:pt x="282" y="291"/>
                  </a:lnTo>
                  <a:lnTo>
                    <a:pt x="282" y="291"/>
                  </a:lnTo>
                  <a:lnTo>
                    <a:pt x="282" y="298"/>
                  </a:lnTo>
                  <a:lnTo>
                    <a:pt x="280" y="304"/>
                  </a:lnTo>
                  <a:lnTo>
                    <a:pt x="277" y="311"/>
                  </a:lnTo>
                  <a:lnTo>
                    <a:pt x="272" y="316"/>
                  </a:lnTo>
                  <a:lnTo>
                    <a:pt x="266" y="323"/>
                  </a:lnTo>
                  <a:lnTo>
                    <a:pt x="259" y="328"/>
                  </a:lnTo>
                  <a:lnTo>
                    <a:pt x="251" y="332"/>
                  </a:lnTo>
                  <a:lnTo>
                    <a:pt x="241" y="338"/>
                  </a:lnTo>
                  <a:lnTo>
                    <a:pt x="231" y="342"/>
                  </a:lnTo>
                  <a:lnTo>
                    <a:pt x="221" y="345"/>
                  </a:lnTo>
                  <a:lnTo>
                    <a:pt x="208" y="348"/>
                  </a:lnTo>
                  <a:lnTo>
                    <a:pt x="196" y="352"/>
                  </a:lnTo>
                  <a:lnTo>
                    <a:pt x="184" y="354"/>
                  </a:lnTo>
                  <a:lnTo>
                    <a:pt x="169" y="355"/>
                  </a:lnTo>
                  <a:lnTo>
                    <a:pt x="156" y="356"/>
                  </a:lnTo>
                  <a:lnTo>
                    <a:pt x="141" y="356"/>
                  </a:lnTo>
                  <a:lnTo>
                    <a:pt x="141" y="356"/>
                  </a:lnTo>
                  <a:lnTo>
                    <a:pt x="126" y="356"/>
                  </a:lnTo>
                  <a:lnTo>
                    <a:pt x="113" y="355"/>
                  </a:lnTo>
                  <a:lnTo>
                    <a:pt x="98" y="354"/>
                  </a:lnTo>
                  <a:lnTo>
                    <a:pt x="86" y="352"/>
                  </a:lnTo>
                  <a:lnTo>
                    <a:pt x="74" y="348"/>
                  </a:lnTo>
                  <a:lnTo>
                    <a:pt x="61" y="345"/>
                  </a:lnTo>
                  <a:lnTo>
                    <a:pt x="51" y="342"/>
                  </a:lnTo>
                  <a:lnTo>
                    <a:pt x="41" y="338"/>
                  </a:lnTo>
                  <a:lnTo>
                    <a:pt x="31" y="332"/>
                  </a:lnTo>
                  <a:lnTo>
                    <a:pt x="23" y="328"/>
                  </a:lnTo>
                  <a:lnTo>
                    <a:pt x="16" y="323"/>
                  </a:lnTo>
                  <a:lnTo>
                    <a:pt x="10" y="316"/>
                  </a:lnTo>
                  <a:lnTo>
                    <a:pt x="5" y="311"/>
                  </a:lnTo>
                  <a:lnTo>
                    <a:pt x="2" y="304"/>
                  </a:lnTo>
                  <a:lnTo>
                    <a:pt x="0" y="298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8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F37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183"/>
            <p:cNvSpPr>
              <a:spLocks/>
            </p:cNvSpPr>
            <p:nvPr/>
          </p:nvSpPr>
          <p:spPr bwMode="auto">
            <a:xfrm flipH="1">
              <a:off x="6498845" y="606731"/>
              <a:ext cx="212235" cy="81122"/>
            </a:xfrm>
            <a:custGeom>
              <a:avLst/>
              <a:gdLst>
                <a:gd name="T0" fmla="*/ 0 w 202"/>
                <a:gd name="T1" fmla="*/ 47 h 91"/>
                <a:gd name="T2" fmla="*/ 2 w 202"/>
                <a:gd name="T3" fmla="*/ 36 h 91"/>
                <a:gd name="T4" fmla="*/ 11 w 202"/>
                <a:gd name="T5" fmla="*/ 26 h 91"/>
                <a:gd name="T6" fmla="*/ 18 w 202"/>
                <a:gd name="T7" fmla="*/ 21 h 91"/>
                <a:gd name="T8" fmla="*/ 36 w 202"/>
                <a:gd name="T9" fmla="*/ 11 h 91"/>
                <a:gd name="T10" fmla="*/ 60 w 202"/>
                <a:gd name="T11" fmla="*/ 5 h 91"/>
                <a:gd name="T12" fmla="*/ 86 w 202"/>
                <a:gd name="T13" fmla="*/ 0 h 91"/>
                <a:gd name="T14" fmla="*/ 101 w 202"/>
                <a:gd name="T15" fmla="*/ 0 h 91"/>
                <a:gd name="T16" fmla="*/ 131 w 202"/>
                <a:gd name="T17" fmla="*/ 3 h 91"/>
                <a:gd name="T18" fmla="*/ 157 w 202"/>
                <a:gd name="T19" fmla="*/ 8 h 91"/>
                <a:gd name="T20" fmla="*/ 178 w 202"/>
                <a:gd name="T21" fmla="*/ 18 h 91"/>
                <a:gd name="T22" fmla="*/ 194 w 202"/>
                <a:gd name="T23" fmla="*/ 28 h 91"/>
                <a:gd name="T24" fmla="*/ 197 w 202"/>
                <a:gd name="T25" fmla="*/ 33 h 91"/>
                <a:gd name="T26" fmla="*/ 202 w 202"/>
                <a:gd name="T27" fmla="*/ 43 h 91"/>
                <a:gd name="T28" fmla="*/ 202 w 202"/>
                <a:gd name="T29" fmla="*/ 47 h 91"/>
                <a:gd name="T30" fmla="*/ 197 w 202"/>
                <a:gd name="T31" fmla="*/ 61 h 91"/>
                <a:gd name="T32" fmla="*/ 183 w 202"/>
                <a:gd name="T33" fmla="*/ 74 h 91"/>
                <a:gd name="T34" fmla="*/ 163 w 202"/>
                <a:gd name="T35" fmla="*/ 84 h 91"/>
                <a:gd name="T36" fmla="*/ 136 w 202"/>
                <a:gd name="T37" fmla="*/ 91 h 91"/>
                <a:gd name="T38" fmla="*/ 137 w 202"/>
                <a:gd name="T39" fmla="*/ 87 h 91"/>
                <a:gd name="T40" fmla="*/ 137 w 202"/>
                <a:gd name="T41" fmla="*/ 82 h 91"/>
                <a:gd name="T42" fmla="*/ 135 w 202"/>
                <a:gd name="T43" fmla="*/ 68 h 91"/>
                <a:gd name="T44" fmla="*/ 127 w 202"/>
                <a:gd name="T45" fmla="*/ 58 h 91"/>
                <a:gd name="T46" fmla="*/ 114 w 202"/>
                <a:gd name="T47" fmla="*/ 50 h 91"/>
                <a:gd name="T48" fmla="*/ 101 w 202"/>
                <a:gd name="T49" fmla="*/ 47 h 91"/>
                <a:gd name="T50" fmla="*/ 94 w 202"/>
                <a:gd name="T51" fmla="*/ 48 h 91"/>
                <a:gd name="T52" fmla="*/ 81 w 202"/>
                <a:gd name="T53" fmla="*/ 53 h 91"/>
                <a:gd name="T54" fmla="*/ 71 w 202"/>
                <a:gd name="T55" fmla="*/ 63 h 91"/>
                <a:gd name="T56" fmla="*/ 66 w 202"/>
                <a:gd name="T57" fmla="*/ 75 h 91"/>
                <a:gd name="T58" fmla="*/ 65 w 202"/>
                <a:gd name="T59" fmla="*/ 82 h 91"/>
                <a:gd name="T60" fmla="*/ 66 w 202"/>
                <a:gd name="T61" fmla="*/ 91 h 91"/>
                <a:gd name="T62" fmla="*/ 53 w 202"/>
                <a:gd name="T63" fmla="*/ 88 h 91"/>
                <a:gd name="T64" fmla="*/ 28 w 202"/>
                <a:gd name="T65" fmla="*/ 79 h 91"/>
                <a:gd name="T66" fmla="*/ 11 w 202"/>
                <a:gd name="T67" fmla="*/ 68 h 91"/>
                <a:gd name="T68" fmla="*/ 1 w 202"/>
                <a:gd name="T69" fmla="*/ 54 h 91"/>
                <a:gd name="T70" fmla="*/ 0 w 202"/>
                <a:gd name="T71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2" h="91">
                  <a:moveTo>
                    <a:pt x="0" y="47"/>
                  </a:moveTo>
                  <a:lnTo>
                    <a:pt x="0" y="47"/>
                  </a:lnTo>
                  <a:lnTo>
                    <a:pt x="1" y="41"/>
                  </a:lnTo>
                  <a:lnTo>
                    <a:pt x="2" y="36"/>
                  </a:lnTo>
                  <a:lnTo>
                    <a:pt x="7" y="31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8" y="21"/>
                  </a:lnTo>
                  <a:lnTo>
                    <a:pt x="27" y="16"/>
                  </a:lnTo>
                  <a:lnTo>
                    <a:pt x="36" y="11"/>
                  </a:lnTo>
                  <a:lnTo>
                    <a:pt x="47" y="7"/>
                  </a:lnTo>
                  <a:lnTo>
                    <a:pt x="60" y="5"/>
                  </a:lnTo>
                  <a:lnTo>
                    <a:pt x="73" y="3"/>
                  </a:lnTo>
                  <a:lnTo>
                    <a:pt x="86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17" y="0"/>
                  </a:lnTo>
                  <a:lnTo>
                    <a:pt x="131" y="3"/>
                  </a:lnTo>
                  <a:lnTo>
                    <a:pt x="145" y="5"/>
                  </a:lnTo>
                  <a:lnTo>
                    <a:pt x="157" y="8"/>
                  </a:lnTo>
                  <a:lnTo>
                    <a:pt x="168" y="12"/>
                  </a:lnTo>
                  <a:lnTo>
                    <a:pt x="178" y="18"/>
                  </a:lnTo>
                  <a:lnTo>
                    <a:pt x="187" y="23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97" y="33"/>
                  </a:lnTo>
                  <a:lnTo>
                    <a:pt x="200" y="37"/>
                  </a:lnTo>
                  <a:lnTo>
                    <a:pt x="202" y="43"/>
                  </a:lnTo>
                  <a:lnTo>
                    <a:pt x="202" y="47"/>
                  </a:lnTo>
                  <a:lnTo>
                    <a:pt x="202" y="47"/>
                  </a:lnTo>
                  <a:lnTo>
                    <a:pt x="201" y="54"/>
                  </a:lnTo>
                  <a:lnTo>
                    <a:pt x="197" y="61"/>
                  </a:lnTo>
                  <a:lnTo>
                    <a:pt x="192" y="68"/>
                  </a:lnTo>
                  <a:lnTo>
                    <a:pt x="183" y="74"/>
                  </a:lnTo>
                  <a:lnTo>
                    <a:pt x="174" y="79"/>
                  </a:lnTo>
                  <a:lnTo>
                    <a:pt x="163" y="84"/>
                  </a:lnTo>
                  <a:lnTo>
                    <a:pt x="149" y="88"/>
                  </a:lnTo>
                  <a:lnTo>
                    <a:pt x="136" y="91"/>
                  </a:lnTo>
                  <a:lnTo>
                    <a:pt x="136" y="91"/>
                  </a:lnTo>
                  <a:lnTo>
                    <a:pt x="137" y="87"/>
                  </a:lnTo>
                  <a:lnTo>
                    <a:pt x="137" y="82"/>
                  </a:lnTo>
                  <a:lnTo>
                    <a:pt x="137" y="82"/>
                  </a:lnTo>
                  <a:lnTo>
                    <a:pt x="136" y="75"/>
                  </a:lnTo>
                  <a:lnTo>
                    <a:pt x="135" y="68"/>
                  </a:lnTo>
                  <a:lnTo>
                    <a:pt x="131" y="63"/>
                  </a:lnTo>
                  <a:lnTo>
                    <a:pt x="127" y="58"/>
                  </a:lnTo>
                  <a:lnTo>
                    <a:pt x="121" y="53"/>
                  </a:lnTo>
                  <a:lnTo>
                    <a:pt x="114" y="50"/>
                  </a:lnTo>
                  <a:lnTo>
                    <a:pt x="108" y="48"/>
                  </a:lnTo>
                  <a:lnTo>
                    <a:pt x="101" y="47"/>
                  </a:lnTo>
                  <a:lnTo>
                    <a:pt x="101" y="47"/>
                  </a:lnTo>
                  <a:lnTo>
                    <a:pt x="94" y="48"/>
                  </a:lnTo>
                  <a:lnTo>
                    <a:pt x="88" y="50"/>
                  </a:lnTo>
                  <a:lnTo>
                    <a:pt x="81" y="53"/>
                  </a:lnTo>
                  <a:lnTo>
                    <a:pt x="75" y="58"/>
                  </a:lnTo>
                  <a:lnTo>
                    <a:pt x="71" y="63"/>
                  </a:lnTo>
                  <a:lnTo>
                    <a:pt x="67" y="68"/>
                  </a:lnTo>
                  <a:lnTo>
                    <a:pt x="66" y="75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7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53" y="88"/>
                  </a:lnTo>
                  <a:lnTo>
                    <a:pt x="39" y="84"/>
                  </a:lnTo>
                  <a:lnTo>
                    <a:pt x="28" y="79"/>
                  </a:lnTo>
                  <a:lnTo>
                    <a:pt x="19" y="74"/>
                  </a:lnTo>
                  <a:lnTo>
                    <a:pt x="11" y="68"/>
                  </a:lnTo>
                  <a:lnTo>
                    <a:pt x="5" y="61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184"/>
            <p:cNvSpPr>
              <a:spLocks/>
            </p:cNvSpPr>
            <p:nvPr/>
          </p:nvSpPr>
          <p:spPr bwMode="auto">
            <a:xfrm flipH="1">
              <a:off x="6567509" y="644172"/>
              <a:ext cx="74906" cy="43681"/>
            </a:xfrm>
            <a:custGeom>
              <a:avLst/>
              <a:gdLst>
                <a:gd name="T0" fmla="*/ 36 w 72"/>
                <a:gd name="T1" fmla="*/ 0 h 46"/>
                <a:gd name="T2" fmla="*/ 36 w 72"/>
                <a:gd name="T3" fmla="*/ 0 h 46"/>
                <a:gd name="T4" fmla="*/ 43 w 72"/>
                <a:gd name="T5" fmla="*/ 1 h 46"/>
                <a:gd name="T6" fmla="*/ 49 w 72"/>
                <a:gd name="T7" fmla="*/ 3 h 46"/>
                <a:gd name="T8" fmla="*/ 56 w 72"/>
                <a:gd name="T9" fmla="*/ 6 h 46"/>
                <a:gd name="T10" fmla="*/ 62 w 72"/>
                <a:gd name="T11" fmla="*/ 11 h 46"/>
                <a:gd name="T12" fmla="*/ 66 w 72"/>
                <a:gd name="T13" fmla="*/ 16 h 46"/>
                <a:gd name="T14" fmla="*/ 70 w 72"/>
                <a:gd name="T15" fmla="*/ 21 h 46"/>
                <a:gd name="T16" fmla="*/ 71 w 72"/>
                <a:gd name="T17" fmla="*/ 28 h 46"/>
                <a:gd name="T18" fmla="*/ 72 w 72"/>
                <a:gd name="T19" fmla="*/ 35 h 46"/>
                <a:gd name="T20" fmla="*/ 72 w 72"/>
                <a:gd name="T21" fmla="*/ 35 h 46"/>
                <a:gd name="T22" fmla="*/ 72 w 72"/>
                <a:gd name="T23" fmla="*/ 40 h 46"/>
                <a:gd name="T24" fmla="*/ 71 w 72"/>
                <a:gd name="T25" fmla="*/ 44 h 46"/>
                <a:gd name="T26" fmla="*/ 71 w 72"/>
                <a:gd name="T27" fmla="*/ 44 h 46"/>
                <a:gd name="T28" fmla="*/ 54 w 72"/>
                <a:gd name="T29" fmla="*/ 46 h 46"/>
                <a:gd name="T30" fmla="*/ 36 w 72"/>
                <a:gd name="T31" fmla="*/ 46 h 46"/>
                <a:gd name="T32" fmla="*/ 36 w 72"/>
                <a:gd name="T33" fmla="*/ 46 h 46"/>
                <a:gd name="T34" fmla="*/ 18 w 72"/>
                <a:gd name="T35" fmla="*/ 46 h 46"/>
                <a:gd name="T36" fmla="*/ 1 w 72"/>
                <a:gd name="T37" fmla="*/ 44 h 46"/>
                <a:gd name="T38" fmla="*/ 1 w 72"/>
                <a:gd name="T39" fmla="*/ 44 h 46"/>
                <a:gd name="T40" fmla="*/ 0 w 72"/>
                <a:gd name="T41" fmla="*/ 40 h 46"/>
                <a:gd name="T42" fmla="*/ 0 w 72"/>
                <a:gd name="T43" fmla="*/ 35 h 46"/>
                <a:gd name="T44" fmla="*/ 0 w 72"/>
                <a:gd name="T45" fmla="*/ 35 h 46"/>
                <a:gd name="T46" fmla="*/ 1 w 72"/>
                <a:gd name="T47" fmla="*/ 28 h 46"/>
                <a:gd name="T48" fmla="*/ 2 w 72"/>
                <a:gd name="T49" fmla="*/ 21 h 46"/>
                <a:gd name="T50" fmla="*/ 6 w 72"/>
                <a:gd name="T51" fmla="*/ 16 h 46"/>
                <a:gd name="T52" fmla="*/ 10 w 72"/>
                <a:gd name="T53" fmla="*/ 11 h 46"/>
                <a:gd name="T54" fmla="*/ 16 w 72"/>
                <a:gd name="T55" fmla="*/ 6 h 46"/>
                <a:gd name="T56" fmla="*/ 23 w 72"/>
                <a:gd name="T57" fmla="*/ 3 h 46"/>
                <a:gd name="T58" fmla="*/ 29 w 72"/>
                <a:gd name="T59" fmla="*/ 1 h 46"/>
                <a:gd name="T60" fmla="*/ 36 w 72"/>
                <a:gd name="T61" fmla="*/ 0 h 46"/>
                <a:gd name="T62" fmla="*/ 36 w 72"/>
                <a:gd name="T6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46">
                  <a:moveTo>
                    <a:pt x="36" y="0"/>
                  </a:moveTo>
                  <a:lnTo>
                    <a:pt x="36" y="0"/>
                  </a:lnTo>
                  <a:lnTo>
                    <a:pt x="43" y="1"/>
                  </a:lnTo>
                  <a:lnTo>
                    <a:pt x="49" y="3"/>
                  </a:lnTo>
                  <a:lnTo>
                    <a:pt x="56" y="6"/>
                  </a:lnTo>
                  <a:lnTo>
                    <a:pt x="62" y="11"/>
                  </a:lnTo>
                  <a:lnTo>
                    <a:pt x="66" y="16"/>
                  </a:lnTo>
                  <a:lnTo>
                    <a:pt x="70" y="21"/>
                  </a:lnTo>
                  <a:lnTo>
                    <a:pt x="71" y="28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40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54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18" y="46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8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185"/>
            <p:cNvSpPr>
              <a:spLocks/>
            </p:cNvSpPr>
            <p:nvPr/>
          </p:nvSpPr>
          <p:spPr bwMode="auto">
            <a:xfrm flipH="1">
              <a:off x="8746038" y="4300906"/>
              <a:ext cx="287141" cy="93602"/>
            </a:xfrm>
            <a:custGeom>
              <a:avLst/>
              <a:gdLst>
                <a:gd name="T0" fmla="*/ 141 w 281"/>
                <a:gd name="T1" fmla="*/ 0 h 106"/>
                <a:gd name="T2" fmla="*/ 141 w 281"/>
                <a:gd name="T3" fmla="*/ 0 h 106"/>
                <a:gd name="T4" fmla="*/ 169 w 281"/>
                <a:gd name="T5" fmla="*/ 1 h 106"/>
                <a:gd name="T6" fmla="*/ 194 w 281"/>
                <a:gd name="T7" fmla="*/ 4 h 106"/>
                <a:gd name="T8" fmla="*/ 219 w 281"/>
                <a:gd name="T9" fmla="*/ 10 h 106"/>
                <a:gd name="T10" fmla="*/ 239 w 281"/>
                <a:gd name="T11" fmla="*/ 16 h 106"/>
                <a:gd name="T12" fmla="*/ 248 w 281"/>
                <a:gd name="T13" fmla="*/ 20 h 106"/>
                <a:gd name="T14" fmla="*/ 256 w 281"/>
                <a:gd name="T15" fmla="*/ 24 h 106"/>
                <a:gd name="T16" fmla="*/ 264 w 281"/>
                <a:gd name="T17" fmla="*/ 28 h 106"/>
                <a:gd name="T18" fmla="*/ 270 w 281"/>
                <a:gd name="T19" fmla="*/ 33 h 106"/>
                <a:gd name="T20" fmla="*/ 274 w 281"/>
                <a:gd name="T21" fmla="*/ 38 h 106"/>
                <a:gd name="T22" fmla="*/ 277 w 281"/>
                <a:gd name="T23" fmla="*/ 43 h 106"/>
                <a:gd name="T24" fmla="*/ 280 w 281"/>
                <a:gd name="T25" fmla="*/ 48 h 106"/>
                <a:gd name="T26" fmla="*/ 281 w 281"/>
                <a:gd name="T27" fmla="*/ 53 h 106"/>
                <a:gd name="T28" fmla="*/ 281 w 281"/>
                <a:gd name="T29" fmla="*/ 53 h 106"/>
                <a:gd name="T30" fmla="*/ 280 w 281"/>
                <a:gd name="T31" fmla="*/ 58 h 106"/>
                <a:gd name="T32" fmla="*/ 277 w 281"/>
                <a:gd name="T33" fmla="*/ 64 h 106"/>
                <a:gd name="T34" fmla="*/ 274 w 281"/>
                <a:gd name="T35" fmla="*/ 69 h 106"/>
                <a:gd name="T36" fmla="*/ 270 w 281"/>
                <a:gd name="T37" fmla="*/ 75 h 106"/>
                <a:gd name="T38" fmla="*/ 264 w 281"/>
                <a:gd name="T39" fmla="*/ 79 h 106"/>
                <a:gd name="T40" fmla="*/ 256 w 281"/>
                <a:gd name="T41" fmla="*/ 83 h 106"/>
                <a:gd name="T42" fmla="*/ 248 w 281"/>
                <a:gd name="T43" fmla="*/ 88 h 106"/>
                <a:gd name="T44" fmla="*/ 239 w 281"/>
                <a:gd name="T45" fmla="*/ 91 h 106"/>
                <a:gd name="T46" fmla="*/ 219 w 281"/>
                <a:gd name="T47" fmla="*/ 97 h 106"/>
                <a:gd name="T48" fmla="*/ 194 w 281"/>
                <a:gd name="T49" fmla="*/ 103 h 106"/>
                <a:gd name="T50" fmla="*/ 169 w 281"/>
                <a:gd name="T51" fmla="*/ 105 h 106"/>
                <a:gd name="T52" fmla="*/ 141 w 281"/>
                <a:gd name="T53" fmla="*/ 106 h 106"/>
                <a:gd name="T54" fmla="*/ 141 w 281"/>
                <a:gd name="T55" fmla="*/ 106 h 106"/>
                <a:gd name="T56" fmla="*/ 111 w 281"/>
                <a:gd name="T57" fmla="*/ 105 h 106"/>
                <a:gd name="T58" fmla="*/ 86 w 281"/>
                <a:gd name="T59" fmla="*/ 103 h 106"/>
                <a:gd name="T60" fmla="*/ 62 w 281"/>
                <a:gd name="T61" fmla="*/ 97 h 106"/>
                <a:gd name="T62" fmla="*/ 41 w 281"/>
                <a:gd name="T63" fmla="*/ 91 h 106"/>
                <a:gd name="T64" fmla="*/ 32 w 281"/>
                <a:gd name="T65" fmla="*/ 88 h 106"/>
                <a:gd name="T66" fmla="*/ 24 w 281"/>
                <a:gd name="T67" fmla="*/ 83 h 106"/>
                <a:gd name="T68" fmla="*/ 17 w 281"/>
                <a:gd name="T69" fmla="*/ 79 h 106"/>
                <a:gd name="T70" fmla="*/ 10 w 281"/>
                <a:gd name="T71" fmla="*/ 75 h 106"/>
                <a:gd name="T72" fmla="*/ 6 w 281"/>
                <a:gd name="T73" fmla="*/ 69 h 106"/>
                <a:gd name="T74" fmla="*/ 3 w 281"/>
                <a:gd name="T75" fmla="*/ 64 h 106"/>
                <a:gd name="T76" fmla="*/ 0 w 281"/>
                <a:gd name="T77" fmla="*/ 58 h 106"/>
                <a:gd name="T78" fmla="*/ 0 w 281"/>
                <a:gd name="T79" fmla="*/ 53 h 106"/>
                <a:gd name="T80" fmla="*/ 0 w 281"/>
                <a:gd name="T81" fmla="*/ 53 h 106"/>
                <a:gd name="T82" fmla="*/ 0 w 281"/>
                <a:gd name="T83" fmla="*/ 48 h 106"/>
                <a:gd name="T84" fmla="*/ 3 w 281"/>
                <a:gd name="T85" fmla="*/ 43 h 106"/>
                <a:gd name="T86" fmla="*/ 6 w 281"/>
                <a:gd name="T87" fmla="*/ 38 h 106"/>
                <a:gd name="T88" fmla="*/ 10 w 281"/>
                <a:gd name="T89" fmla="*/ 33 h 106"/>
                <a:gd name="T90" fmla="*/ 17 w 281"/>
                <a:gd name="T91" fmla="*/ 28 h 106"/>
                <a:gd name="T92" fmla="*/ 24 w 281"/>
                <a:gd name="T93" fmla="*/ 24 h 106"/>
                <a:gd name="T94" fmla="*/ 32 w 281"/>
                <a:gd name="T95" fmla="*/ 20 h 106"/>
                <a:gd name="T96" fmla="*/ 41 w 281"/>
                <a:gd name="T97" fmla="*/ 16 h 106"/>
                <a:gd name="T98" fmla="*/ 62 w 281"/>
                <a:gd name="T99" fmla="*/ 10 h 106"/>
                <a:gd name="T100" fmla="*/ 86 w 281"/>
                <a:gd name="T101" fmla="*/ 4 h 106"/>
                <a:gd name="T102" fmla="*/ 111 w 281"/>
                <a:gd name="T103" fmla="*/ 1 h 106"/>
                <a:gd name="T104" fmla="*/ 141 w 281"/>
                <a:gd name="T10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106">
                  <a:moveTo>
                    <a:pt x="141" y="0"/>
                  </a:moveTo>
                  <a:lnTo>
                    <a:pt x="141" y="0"/>
                  </a:lnTo>
                  <a:lnTo>
                    <a:pt x="169" y="1"/>
                  </a:lnTo>
                  <a:lnTo>
                    <a:pt x="194" y="4"/>
                  </a:lnTo>
                  <a:lnTo>
                    <a:pt x="219" y="10"/>
                  </a:lnTo>
                  <a:lnTo>
                    <a:pt x="239" y="16"/>
                  </a:lnTo>
                  <a:lnTo>
                    <a:pt x="248" y="20"/>
                  </a:lnTo>
                  <a:lnTo>
                    <a:pt x="256" y="24"/>
                  </a:lnTo>
                  <a:lnTo>
                    <a:pt x="264" y="28"/>
                  </a:lnTo>
                  <a:lnTo>
                    <a:pt x="270" y="33"/>
                  </a:lnTo>
                  <a:lnTo>
                    <a:pt x="274" y="38"/>
                  </a:lnTo>
                  <a:lnTo>
                    <a:pt x="277" y="43"/>
                  </a:lnTo>
                  <a:lnTo>
                    <a:pt x="280" y="48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0" y="58"/>
                  </a:lnTo>
                  <a:lnTo>
                    <a:pt x="277" y="64"/>
                  </a:lnTo>
                  <a:lnTo>
                    <a:pt x="274" y="69"/>
                  </a:lnTo>
                  <a:lnTo>
                    <a:pt x="270" y="75"/>
                  </a:lnTo>
                  <a:lnTo>
                    <a:pt x="264" y="79"/>
                  </a:lnTo>
                  <a:lnTo>
                    <a:pt x="256" y="83"/>
                  </a:lnTo>
                  <a:lnTo>
                    <a:pt x="248" y="88"/>
                  </a:lnTo>
                  <a:lnTo>
                    <a:pt x="239" y="91"/>
                  </a:lnTo>
                  <a:lnTo>
                    <a:pt x="219" y="97"/>
                  </a:lnTo>
                  <a:lnTo>
                    <a:pt x="194" y="103"/>
                  </a:lnTo>
                  <a:lnTo>
                    <a:pt x="169" y="105"/>
                  </a:lnTo>
                  <a:lnTo>
                    <a:pt x="141" y="106"/>
                  </a:lnTo>
                  <a:lnTo>
                    <a:pt x="141" y="106"/>
                  </a:lnTo>
                  <a:lnTo>
                    <a:pt x="111" y="105"/>
                  </a:lnTo>
                  <a:lnTo>
                    <a:pt x="86" y="103"/>
                  </a:lnTo>
                  <a:lnTo>
                    <a:pt x="62" y="97"/>
                  </a:lnTo>
                  <a:lnTo>
                    <a:pt x="41" y="91"/>
                  </a:lnTo>
                  <a:lnTo>
                    <a:pt x="32" y="88"/>
                  </a:lnTo>
                  <a:lnTo>
                    <a:pt x="24" y="83"/>
                  </a:lnTo>
                  <a:lnTo>
                    <a:pt x="17" y="79"/>
                  </a:lnTo>
                  <a:lnTo>
                    <a:pt x="10" y="75"/>
                  </a:lnTo>
                  <a:lnTo>
                    <a:pt x="6" y="69"/>
                  </a:lnTo>
                  <a:lnTo>
                    <a:pt x="3" y="64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3" y="43"/>
                  </a:lnTo>
                  <a:lnTo>
                    <a:pt x="6" y="38"/>
                  </a:lnTo>
                  <a:lnTo>
                    <a:pt x="10" y="33"/>
                  </a:lnTo>
                  <a:lnTo>
                    <a:pt x="17" y="28"/>
                  </a:lnTo>
                  <a:lnTo>
                    <a:pt x="24" y="24"/>
                  </a:lnTo>
                  <a:lnTo>
                    <a:pt x="32" y="20"/>
                  </a:lnTo>
                  <a:lnTo>
                    <a:pt x="41" y="16"/>
                  </a:lnTo>
                  <a:lnTo>
                    <a:pt x="62" y="10"/>
                  </a:lnTo>
                  <a:lnTo>
                    <a:pt x="86" y="4"/>
                  </a:lnTo>
                  <a:lnTo>
                    <a:pt x="111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ABD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186"/>
            <p:cNvSpPr>
              <a:spLocks/>
            </p:cNvSpPr>
            <p:nvPr/>
          </p:nvSpPr>
          <p:spPr bwMode="auto">
            <a:xfrm flipH="1">
              <a:off x="8746038" y="4300906"/>
              <a:ext cx="287141" cy="93602"/>
            </a:xfrm>
            <a:custGeom>
              <a:avLst/>
              <a:gdLst>
                <a:gd name="T0" fmla="*/ 141 w 281"/>
                <a:gd name="T1" fmla="*/ 0 h 106"/>
                <a:gd name="T2" fmla="*/ 141 w 281"/>
                <a:gd name="T3" fmla="*/ 0 h 106"/>
                <a:gd name="T4" fmla="*/ 169 w 281"/>
                <a:gd name="T5" fmla="*/ 1 h 106"/>
                <a:gd name="T6" fmla="*/ 194 w 281"/>
                <a:gd name="T7" fmla="*/ 4 h 106"/>
                <a:gd name="T8" fmla="*/ 219 w 281"/>
                <a:gd name="T9" fmla="*/ 10 h 106"/>
                <a:gd name="T10" fmla="*/ 239 w 281"/>
                <a:gd name="T11" fmla="*/ 16 h 106"/>
                <a:gd name="T12" fmla="*/ 248 w 281"/>
                <a:gd name="T13" fmla="*/ 20 h 106"/>
                <a:gd name="T14" fmla="*/ 256 w 281"/>
                <a:gd name="T15" fmla="*/ 24 h 106"/>
                <a:gd name="T16" fmla="*/ 264 w 281"/>
                <a:gd name="T17" fmla="*/ 28 h 106"/>
                <a:gd name="T18" fmla="*/ 270 w 281"/>
                <a:gd name="T19" fmla="*/ 33 h 106"/>
                <a:gd name="T20" fmla="*/ 274 w 281"/>
                <a:gd name="T21" fmla="*/ 38 h 106"/>
                <a:gd name="T22" fmla="*/ 277 w 281"/>
                <a:gd name="T23" fmla="*/ 43 h 106"/>
                <a:gd name="T24" fmla="*/ 280 w 281"/>
                <a:gd name="T25" fmla="*/ 48 h 106"/>
                <a:gd name="T26" fmla="*/ 281 w 281"/>
                <a:gd name="T27" fmla="*/ 53 h 106"/>
                <a:gd name="T28" fmla="*/ 281 w 281"/>
                <a:gd name="T29" fmla="*/ 53 h 106"/>
                <a:gd name="T30" fmla="*/ 280 w 281"/>
                <a:gd name="T31" fmla="*/ 58 h 106"/>
                <a:gd name="T32" fmla="*/ 277 w 281"/>
                <a:gd name="T33" fmla="*/ 64 h 106"/>
                <a:gd name="T34" fmla="*/ 274 w 281"/>
                <a:gd name="T35" fmla="*/ 69 h 106"/>
                <a:gd name="T36" fmla="*/ 270 w 281"/>
                <a:gd name="T37" fmla="*/ 75 h 106"/>
                <a:gd name="T38" fmla="*/ 264 w 281"/>
                <a:gd name="T39" fmla="*/ 79 h 106"/>
                <a:gd name="T40" fmla="*/ 256 w 281"/>
                <a:gd name="T41" fmla="*/ 83 h 106"/>
                <a:gd name="T42" fmla="*/ 248 w 281"/>
                <a:gd name="T43" fmla="*/ 88 h 106"/>
                <a:gd name="T44" fmla="*/ 239 w 281"/>
                <a:gd name="T45" fmla="*/ 91 h 106"/>
                <a:gd name="T46" fmla="*/ 219 w 281"/>
                <a:gd name="T47" fmla="*/ 97 h 106"/>
                <a:gd name="T48" fmla="*/ 194 w 281"/>
                <a:gd name="T49" fmla="*/ 103 h 106"/>
                <a:gd name="T50" fmla="*/ 169 w 281"/>
                <a:gd name="T51" fmla="*/ 105 h 106"/>
                <a:gd name="T52" fmla="*/ 141 w 281"/>
                <a:gd name="T53" fmla="*/ 106 h 106"/>
                <a:gd name="T54" fmla="*/ 141 w 281"/>
                <a:gd name="T55" fmla="*/ 106 h 106"/>
                <a:gd name="T56" fmla="*/ 111 w 281"/>
                <a:gd name="T57" fmla="*/ 105 h 106"/>
                <a:gd name="T58" fmla="*/ 86 w 281"/>
                <a:gd name="T59" fmla="*/ 103 h 106"/>
                <a:gd name="T60" fmla="*/ 62 w 281"/>
                <a:gd name="T61" fmla="*/ 97 h 106"/>
                <a:gd name="T62" fmla="*/ 41 w 281"/>
                <a:gd name="T63" fmla="*/ 91 h 106"/>
                <a:gd name="T64" fmla="*/ 32 w 281"/>
                <a:gd name="T65" fmla="*/ 88 h 106"/>
                <a:gd name="T66" fmla="*/ 24 w 281"/>
                <a:gd name="T67" fmla="*/ 83 h 106"/>
                <a:gd name="T68" fmla="*/ 17 w 281"/>
                <a:gd name="T69" fmla="*/ 79 h 106"/>
                <a:gd name="T70" fmla="*/ 10 w 281"/>
                <a:gd name="T71" fmla="*/ 75 h 106"/>
                <a:gd name="T72" fmla="*/ 6 w 281"/>
                <a:gd name="T73" fmla="*/ 69 h 106"/>
                <a:gd name="T74" fmla="*/ 3 w 281"/>
                <a:gd name="T75" fmla="*/ 64 h 106"/>
                <a:gd name="T76" fmla="*/ 0 w 281"/>
                <a:gd name="T77" fmla="*/ 58 h 106"/>
                <a:gd name="T78" fmla="*/ 0 w 281"/>
                <a:gd name="T79" fmla="*/ 53 h 106"/>
                <a:gd name="T80" fmla="*/ 0 w 281"/>
                <a:gd name="T81" fmla="*/ 53 h 106"/>
                <a:gd name="T82" fmla="*/ 0 w 281"/>
                <a:gd name="T83" fmla="*/ 48 h 106"/>
                <a:gd name="T84" fmla="*/ 3 w 281"/>
                <a:gd name="T85" fmla="*/ 43 h 106"/>
                <a:gd name="T86" fmla="*/ 6 w 281"/>
                <a:gd name="T87" fmla="*/ 38 h 106"/>
                <a:gd name="T88" fmla="*/ 10 w 281"/>
                <a:gd name="T89" fmla="*/ 33 h 106"/>
                <a:gd name="T90" fmla="*/ 17 w 281"/>
                <a:gd name="T91" fmla="*/ 28 h 106"/>
                <a:gd name="T92" fmla="*/ 24 w 281"/>
                <a:gd name="T93" fmla="*/ 24 h 106"/>
                <a:gd name="T94" fmla="*/ 32 w 281"/>
                <a:gd name="T95" fmla="*/ 20 h 106"/>
                <a:gd name="T96" fmla="*/ 41 w 281"/>
                <a:gd name="T97" fmla="*/ 16 h 106"/>
                <a:gd name="T98" fmla="*/ 62 w 281"/>
                <a:gd name="T99" fmla="*/ 10 h 106"/>
                <a:gd name="T100" fmla="*/ 86 w 281"/>
                <a:gd name="T101" fmla="*/ 4 h 106"/>
                <a:gd name="T102" fmla="*/ 111 w 281"/>
                <a:gd name="T103" fmla="*/ 1 h 106"/>
                <a:gd name="T104" fmla="*/ 141 w 281"/>
                <a:gd name="T10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106">
                  <a:moveTo>
                    <a:pt x="141" y="0"/>
                  </a:moveTo>
                  <a:lnTo>
                    <a:pt x="141" y="0"/>
                  </a:lnTo>
                  <a:lnTo>
                    <a:pt x="169" y="1"/>
                  </a:lnTo>
                  <a:lnTo>
                    <a:pt x="194" y="4"/>
                  </a:lnTo>
                  <a:lnTo>
                    <a:pt x="219" y="10"/>
                  </a:lnTo>
                  <a:lnTo>
                    <a:pt x="239" y="16"/>
                  </a:lnTo>
                  <a:lnTo>
                    <a:pt x="248" y="20"/>
                  </a:lnTo>
                  <a:lnTo>
                    <a:pt x="256" y="24"/>
                  </a:lnTo>
                  <a:lnTo>
                    <a:pt x="264" y="28"/>
                  </a:lnTo>
                  <a:lnTo>
                    <a:pt x="270" y="33"/>
                  </a:lnTo>
                  <a:lnTo>
                    <a:pt x="274" y="38"/>
                  </a:lnTo>
                  <a:lnTo>
                    <a:pt x="277" y="43"/>
                  </a:lnTo>
                  <a:lnTo>
                    <a:pt x="280" y="48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0" y="58"/>
                  </a:lnTo>
                  <a:lnTo>
                    <a:pt x="277" y="64"/>
                  </a:lnTo>
                  <a:lnTo>
                    <a:pt x="274" y="69"/>
                  </a:lnTo>
                  <a:lnTo>
                    <a:pt x="270" y="75"/>
                  </a:lnTo>
                  <a:lnTo>
                    <a:pt x="264" y="79"/>
                  </a:lnTo>
                  <a:lnTo>
                    <a:pt x="256" y="83"/>
                  </a:lnTo>
                  <a:lnTo>
                    <a:pt x="248" y="88"/>
                  </a:lnTo>
                  <a:lnTo>
                    <a:pt x="239" y="91"/>
                  </a:lnTo>
                  <a:lnTo>
                    <a:pt x="219" y="97"/>
                  </a:lnTo>
                  <a:lnTo>
                    <a:pt x="194" y="103"/>
                  </a:lnTo>
                  <a:lnTo>
                    <a:pt x="169" y="105"/>
                  </a:lnTo>
                  <a:lnTo>
                    <a:pt x="141" y="106"/>
                  </a:lnTo>
                  <a:lnTo>
                    <a:pt x="141" y="106"/>
                  </a:lnTo>
                  <a:lnTo>
                    <a:pt x="111" y="105"/>
                  </a:lnTo>
                  <a:lnTo>
                    <a:pt x="86" y="103"/>
                  </a:lnTo>
                  <a:lnTo>
                    <a:pt x="62" y="97"/>
                  </a:lnTo>
                  <a:lnTo>
                    <a:pt x="41" y="91"/>
                  </a:lnTo>
                  <a:lnTo>
                    <a:pt x="32" y="88"/>
                  </a:lnTo>
                  <a:lnTo>
                    <a:pt x="24" y="83"/>
                  </a:lnTo>
                  <a:lnTo>
                    <a:pt x="17" y="79"/>
                  </a:lnTo>
                  <a:lnTo>
                    <a:pt x="10" y="75"/>
                  </a:lnTo>
                  <a:lnTo>
                    <a:pt x="6" y="69"/>
                  </a:lnTo>
                  <a:lnTo>
                    <a:pt x="3" y="64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3" y="43"/>
                  </a:lnTo>
                  <a:lnTo>
                    <a:pt x="6" y="38"/>
                  </a:lnTo>
                  <a:lnTo>
                    <a:pt x="10" y="33"/>
                  </a:lnTo>
                  <a:lnTo>
                    <a:pt x="17" y="28"/>
                  </a:lnTo>
                  <a:lnTo>
                    <a:pt x="24" y="24"/>
                  </a:lnTo>
                  <a:lnTo>
                    <a:pt x="32" y="20"/>
                  </a:lnTo>
                  <a:lnTo>
                    <a:pt x="41" y="16"/>
                  </a:lnTo>
                  <a:lnTo>
                    <a:pt x="62" y="10"/>
                  </a:lnTo>
                  <a:lnTo>
                    <a:pt x="86" y="4"/>
                  </a:lnTo>
                  <a:lnTo>
                    <a:pt x="111" y="1"/>
                  </a:lnTo>
                  <a:lnTo>
                    <a:pt x="1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187"/>
            <p:cNvSpPr>
              <a:spLocks/>
            </p:cNvSpPr>
            <p:nvPr/>
          </p:nvSpPr>
          <p:spPr bwMode="auto">
            <a:xfrm flipH="1">
              <a:off x="8714827" y="4063780"/>
              <a:ext cx="299626" cy="318248"/>
            </a:xfrm>
            <a:custGeom>
              <a:avLst/>
              <a:gdLst>
                <a:gd name="T0" fmla="*/ 0 w 284"/>
                <a:gd name="T1" fmla="*/ 66 h 358"/>
                <a:gd name="T2" fmla="*/ 2 w 284"/>
                <a:gd name="T3" fmla="*/ 53 h 358"/>
                <a:gd name="T4" fmla="*/ 11 w 284"/>
                <a:gd name="T5" fmla="*/ 40 h 358"/>
                <a:gd name="T6" fmla="*/ 23 w 284"/>
                <a:gd name="T7" fmla="*/ 30 h 358"/>
                <a:gd name="T8" fmla="*/ 41 w 284"/>
                <a:gd name="T9" fmla="*/ 20 h 358"/>
                <a:gd name="T10" fmla="*/ 62 w 284"/>
                <a:gd name="T11" fmla="*/ 12 h 358"/>
                <a:gd name="T12" fmla="*/ 86 w 284"/>
                <a:gd name="T13" fmla="*/ 6 h 358"/>
                <a:gd name="T14" fmla="*/ 113 w 284"/>
                <a:gd name="T15" fmla="*/ 2 h 358"/>
                <a:gd name="T16" fmla="*/ 141 w 284"/>
                <a:gd name="T17" fmla="*/ 0 h 358"/>
                <a:gd name="T18" fmla="*/ 156 w 284"/>
                <a:gd name="T19" fmla="*/ 0 h 358"/>
                <a:gd name="T20" fmla="*/ 184 w 284"/>
                <a:gd name="T21" fmla="*/ 4 h 358"/>
                <a:gd name="T22" fmla="*/ 209 w 284"/>
                <a:gd name="T23" fmla="*/ 9 h 358"/>
                <a:gd name="T24" fmla="*/ 232 w 284"/>
                <a:gd name="T25" fmla="*/ 16 h 358"/>
                <a:gd name="T26" fmla="*/ 251 w 284"/>
                <a:gd name="T27" fmla="*/ 24 h 358"/>
                <a:gd name="T28" fmla="*/ 266 w 284"/>
                <a:gd name="T29" fmla="*/ 35 h 358"/>
                <a:gd name="T30" fmla="*/ 277 w 284"/>
                <a:gd name="T31" fmla="*/ 47 h 358"/>
                <a:gd name="T32" fmla="*/ 283 w 284"/>
                <a:gd name="T33" fmla="*/ 60 h 358"/>
                <a:gd name="T34" fmla="*/ 284 w 284"/>
                <a:gd name="T35" fmla="*/ 66 h 358"/>
                <a:gd name="T36" fmla="*/ 255 w 284"/>
                <a:gd name="T37" fmla="*/ 305 h 358"/>
                <a:gd name="T38" fmla="*/ 255 w 284"/>
                <a:gd name="T39" fmla="*/ 310 h 358"/>
                <a:gd name="T40" fmla="*/ 250 w 284"/>
                <a:gd name="T41" fmla="*/ 321 h 358"/>
                <a:gd name="T42" fmla="*/ 241 w 284"/>
                <a:gd name="T43" fmla="*/ 330 h 358"/>
                <a:gd name="T44" fmla="*/ 229 w 284"/>
                <a:gd name="T45" fmla="*/ 338 h 358"/>
                <a:gd name="T46" fmla="*/ 205 w 284"/>
                <a:gd name="T47" fmla="*/ 348 h 358"/>
                <a:gd name="T48" fmla="*/ 164 w 284"/>
                <a:gd name="T49" fmla="*/ 357 h 358"/>
                <a:gd name="T50" fmla="*/ 141 w 284"/>
                <a:gd name="T51" fmla="*/ 358 h 358"/>
                <a:gd name="T52" fmla="*/ 97 w 284"/>
                <a:gd name="T53" fmla="*/ 354 h 358"/>
                <a:gd name="T54" fmla="*/ 60 w 284"/>
                <a:gd name="T55" fmla="*/ 343 h 358"/>
                <a:gd name="T56" fmla="*/ 47 w 284"/>
                <a:gd name="T57" fmla="*/ 334 h 358"/>
                <a:gd name="T58" fmla="*/ 37 w 284"/>
                <a:gd name="T59" fmla="*/ 326 h 358"/>
                <a:gd name="T60" fmla="*/ 30 w 284"/>
                <a:gd name="T61" fmla="*/ 316 h 358"/>
                <a:gd name="T62" fmla="*/ 28 w 284"/>
                <a:gd name="T63" fmla="*/ 305 h 358"/>
                <a:gd name="T64" fmla="*/ 0 w 284"/>
                <a:gd name="T65" fmla="*/ 73 h 358"/>
                <a:gd name="T66" fmla="*/ 0 w 284"/>
                <a:gd name="T67" fmla="*/ 6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4" h="358">
                  <a:moveTo>
                    <a:pt x="0" y="66"/>
                  </a:moveTo>
                  <a:lnTo>
                    <a:pt x="0" y="66"/>
                  </a:lnTo>
                  <a:lnTo>
                    <a:pt x="0" y="60"/>
                  </a:lnTo>
                  <a:lnTo>
                    <a:pt x="2" y="53"/>
                  </a:lnTo>
                  <a:lnTo>
                    <a:pt x="5" y="47"/>
                  </a:lnTo>
                  <a:lnTo>
                    <a:pt x="11" y="40"/>
                  </a:lnTo>
                  <a:lnTo>
                    <a:pt x="17" y="35"/>
                  </a:lnTo>
                  <a:lnTo>
                    <a:pt x="23" y="30"/>
                  </a:lnTo>
                  <a:lnTo>
                    <a:pt x="31" y="24"/>
                  </a:lnTo>
                  <a:lnTo>
                    <a:pt x="41" y="20"/>
                  </a:lnTo>
                  <a:lnTo>
                    <a:pt x="51" y="16"/>
                  </a:lnTo>
                  <a:lnTo>
                    <a:pt x="62" y="12"/>
                  </a:lnTo>
                  <a:lnTo>
                    <a:pt x="74" y="9"/>
                  </a:lnTo>
                  <a:lnTo>
                    <a:pt x="86" y="6"/>
                  </a:lnTo>
                  <a:lnTo>
                    <a:pt x="99" y="4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56" y="0"/>
                  </a:lnTo>
                  <a:lnTo>
                    <a:pt x="170" y="2"/>
                  </a:lnTo>
                  <a:lnTo>
                    <a:pt x="184" y="4"/>
                  </a:lnTo>
                  <a:lnTo>
                    <a:pt x="196" y="6"/>
                  </a:lnTo>
                  <a:lnTo>
                    <a:pt x="209" y="9"/>
                  </a:lnTo>
                  <a:lnTo>
                    <a:pt x="221" y="12"/>
                  </a:lnTo>
                  <a:lnTo>
                    <a:pt x="232" y="16"/>
                  </a:lnTo>
                  <a:lnTo>
                    <a:pt x="242" y="20"/>
                  </a:lnTo>
                  <a:lnTo>
                    <a:pt x="251" y="24"/>
                  </a:lnTo>
                  <a:lnTo>
                    <a:pt x="259" y="30"/>
                  </a:lnTo>
                  <a:lnTo>
                    <a:pt x="266" y="35"/>
                  </a:lnTo>
                  <a:lnTo>
                    <a:pt x="272" y="40"/>
                  </a:lnTo>
                  <a:lnTo>
                    <a:pt x="277" y="47"/>
                  </a:lnTo>
                  <a:lnTo>
                    <a:pt x="280" y="53"/>
                  </a:lnTo>
                  <a:lnTo>
                    <a:pt x="283" y="60"/>
                  </a:lnTo>
                  <a:lnTo>
                    <a:pt x="284" y="66"/>
                  </a:lnTo>
                  <a:lnTo>
                    <a:pt x="284" y="66"/>
                  </a:lnTo>
                  <a:lnTo>
                    <a:pt x="283" y="73"/>
                  </a:lnTo>
                  <a:lnTo>
                    <a:pt x="255" y="305"/>
                  </a:lnTo>
                  <a:lnTo>
                    <a:pt x="255" y="305"/>
                  </a:lnTo>
                  <a:lnTo>
                    <a:pt x="255" y="310"/>
                  </a:lnTo>
                  <a:lnTo>
                    <a:pt x="252" y="316"/>
                  </a:lnTo>
                  <a:lnTo>
                    <a:pt x="250" y="321"/>
                  </a:lnTo>
                  <a:lnTo>
                    <a:pt x="246" y="326"/>
                  </a:lnTo>
                  <a:lnTo>
                    <a:pt x="241" y="330"/>
                  </a:lnTo>
                  <a:lnTo>
                    <a:pt x="235" y="334"/>
                  </a:lnTo>
                  <a:lnTo>
                    <a:pt x="229" y="338"/>
                  </a:lnTo>
                  <a:lnTo>
                    <a:pt x="222" y="343"/>
                  </a:lnTo>
                  <a:lnTo>
                    <a:pt x="205" y="348"/>
                  </a:lnTo>
                  <a:lnTo>
                    <a:pt x="185" y="354"/>
                  </a:lnTo>
                  <a:lnTo>
                    <a:pt x="164" y="357"/>
                  </a:lnTo>
                  <a:lnTo>
                    <a:pt x="141" y="358"/>
                  </a:lnTo>
                  <a:lnTo>
                    <a:pt x="141" y="358"/>
                  </a:lnTo>
                  <a:lnTo>
                    <a:pt x="119" y="357"/>
                  </a:lnTo>
                  <a:lnTo>
                    <a:pt x="97" y="354"/>
                  </a:lnTo>
                  <a:lnTo>
                    <a:pt x="77" y="348"/>
                  </a:lnTo>
                  <a:lnTo>
                    <a:pt x="60" y="343"/>
                  </a:lnTo>
                  <a:lnTo>
                    <a:pt x="54" y="338"/>
                  </a:lnTo>
                  <a:lnTo>
                    <a:pt x="47" y="334"/>
                  </a:lnTo>
                  <a:lnTo>
                    <a:pt x="41" y="330"/>
                  </a:lnTo>
                  <a:lnTo>
                    <a:pt x="37" y="326"/>
                  </a:lnTo>
                  <a:lnTo>
                    <a:pt x="32" y="321"/>
                  </a:lnTo>
                  <a:lnTo>
                    <a:pt x="30" y="316"/>
                  </a:lnTo>
                  <a:lnTo>
                    <a:pt x="28" y="310"/>
                  </a:lnTo>
                  <a:lnTo>
                    <a:pt x="28" y="305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C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188"/>
            <p:cNvSpPr>
              <a:spLocks/>
            </p:cNvSpPr>
            <p:nvPr/>
          </p:nvSpPr>
          <p:spPr bwMode="auto">
            <a:xfrm flipH="1">
              <a:off x="8739796" y="4070020"/>
              <a:ext cx="249688" cy="106083"/>
            </a:xfrm>
            <a:custGeom>
              <a:avLst/>
              <a:gdLst>
                <a:gd name="T0" fmla="*/ 0 w 243"/>
                <a:gd name="T1" fmla="*/ 56 h 113"/>
                <a:gd name="T2" fmla="*/ 0 w 243"/>
                <a:gd name="T3" fmla="*/ 56 h 113"/>
                <a:gd name="T4" fmla="*/ 0 w 243"/>
                <a:gd name="T5" fmla="*/ 62 h 113"/>
                <a:gd name="T6" fmla="*/ 2 w 243"/>
                <a:gd name="T7" fmla="*/ 67 h 113"/>
                <a:gd name="T8" fmla="*/ 5 w 243"/>
                <a:gd name="T9" fmla="*/ 73 h 113"/>
                <a:gd name="T10" fmla="*/ 9 w 243"/>
                <a:gd name="T11" fmla="*/ 78 h 113"/>
                <a:gd name="T12" fmla="*/ 15 w 243"/>
                <a:gd name="T13" fmla="*/ 83 h 113"/>
                <a:gd name="T14" fmla="*/ 20 w 243"/>
                <a:gd name="T15" fmla="*/ 88 h 113"/>
                <a:gd name="T16" fmla="*/ 27 w 243"/>
                <a:gd name="T17" fmla="*/ 92 h 113"/>
                <a:gd name="T18" fmla="*/ 35 w 243"/>
                <a:gd name="T19" fmla="*/ 96 h 113"/>
                <a:gd name="T20" fmla="*/ 53 w 243"/>
                <a:gd name="T21" fmla="*/ 103 h 113"/>
                <a:gd name="T22" fmla="*/ 74 w 243"/>
                <a:gd name="T23" fmla="*/ 108 h 113"/>
                <a:gd name="T24" fmla="*/ 97 w 243"/>
                <a:gd name="T25" fmla="*/ 111 h 113"/>
                <a:gd name="T26" fmla="*/ 121 w 243"/>
                <a:gd name="T27" fmla="*/ 113 h 113"/>
                <a:gd name="T28" fmla="*/ 121 w 243"/>
                <a:gd name="T29" fmla="*/ 113 h 113"/>
                <a:gd name="T30" fmla="*/ 146 w 243"/>
                <a:gd name="T31" fmla="*/ 111 h 113"/>
                <a:gd name="T32" fmla="*/ 168 w 243"/>
                <a:gd name="T33" fmla="*/ 108 h 113"/>
                <a:gd name="T34" fmla="*/ 190 w 243"/>
                <a:gd name="T35" fmla="*/ 103 h 113"/>
                <a:gd name="T36" fmla="*/ 208 w 243"/>
                <a:gd name="T37" fmla="*/ 96 h 113"/>
                <a:gd name="T38" fmla="*/ 215 w 243"/>
                <a:gd name="T39" fmla="*/ 92 h 113"/>
                <a:gd name="T40" fmla="*/ 222 w 243"/>
                <a:gd name="T41" fmla="*/ 88 h 113"/>
                <a:gd name="T42" fmla="*/ 228 w 243"/>
                <a:gd name="T43" fmla="*/ 83 h 113"/>
                <a:gd name="T44" fmla="*/ 233 w 243"/>
                <a:gd name="T45" fmla="*/ 78 h 113"/>
                <a:gd name="T46" fmla="*/ 238 w 243"/>
                <a:gd name="T47" fmla="*/ 73 h 113"/>
                <a:gd name="T48" fmla="*/ 240 w 243"/>
                <a:gd name="T49" fmla="*/ 67 h 113"/>
                <a:gd name="T50" fmla="*/ 242 w 243"/>
                <a:gd name="T51" fmla="*/ 62 h 113"/>
                <a:gd name="T52" fmla="*/ 243 w 243"/>
                <a:gd name="T53" fmla="*/ 56 h 113"/>
                <a:gd name="T54" fmla="*/ 243 w 243"/>
                <a:gd name="T55" fmla="*/ 56 h 113"/>
                <a:gd name="T56" fmla="*/ 242 w 243"/>
                <a:gd name="T57" fmla="*/ 51 h 113"/>
                <a:gd name="T58" fmla="*/ 240 w 243"/>
                <a:gd name="T59" fmla="*/ 44 h 113"/>
                <a:gd name="T60" fmla="*/ 238 w 243"/>
                <a:gd name="T61" fmla="*/ 39 h 113"/>
                <a:gd name="T62" fmla="*/ 233 w 243"/>
                <a:gd name="T63" fmla="*/ 35 h 113"/>
                <a:gd name="T64" fmla="*/ 228 w 243"/>
                <a:gd name="T65" fmla="*/ 29 h 113"/>
                <a:gd name="T66" fmla="*/ 222 w 243"/>
                <a:gd name="T67" fmla="*/ 25 h 113"/>
                <a:gd name="T68" fmla="*/ 215 w 243"/>
                <a:gd name="T69" fmla="*/ 21 h 113"/>
                <a:gd name="T70" fmla="*/ 208 w 243"/>
                <a:gd name="T71" fmla="*/ 16 h 113"/>
                <a:gd name="T72" fmla="*/ 190 w 243"/>
                <a:gd name="T73" fmla="*/ 10 h 113"/>
                <a:gd name="T74" fmla="*/ 168 w 243"/>
                <a:gd name="T75" fmla="*/ 5 h 113"/>
                <a:gd name="T76" fmla="*/ 146 w 243"/>
                <a:gd name="T77" fmla="*/ 1 h 113"/>
                <a:gd name="T78" fmla="*/ 121 w 243"/>
                <a:gd name="T79" fmla="*/ 0 h 113"/>
                <a:gd name="T80" fmla="*/ 121 w 243"/>
                <a:gd name="T81" fmla="*/ 0 h 113"/>
                <a:gd name="T82" fmla="*/ 97 w 243"/>
                <a:gd name="T83" fmla="*/ 1 h 113"/>
                <a:gd name="T84" fmla="*/ 74 w 243"/>
                <a:gd name="T85" fmla="*/ 5 h 113"/>
                <a:gd name="T86" fmla="*/ 53 w 243"/>
                <a:gd name="T87" fmla="*/ 10 h 113"/>
                <a:gd name="T88" fmla="*/ 35 w 243"/>
                <a:gd name="T89" fmla="*/ 16 h 113"/>
                <a:gd name="T90" fmla="*/ 27 w 243"/>
                <a:gd name="T91" fmla="*/ 21 h 113"/>
                <a:gd name="T92" fmla="*/ 20 w 243"/>
                <a:gd name="T93" fmla="*/ 25 h 113"/>
                <a:gd name="T94" fmla="*/ 15 w 243"/>
                <a:gd name="T95" fmla="*/ 29 h 113"/>
                <a:gd name="T96" fmla="*/ 9 w 243"/>
                <a:gd name="T97" fmla="*/ 35 h 113"/>
                <a:gd name="T98" fmla="*/ 5 w 243"/>
                <a:gd name="T99" fmla="*/ 39 h 113"/>
                <a:gd name="T100" fmla="*/ 2 w 243"/>
                <a:gd name="T101" fmla="*/ 44 h 113"/>
                <a:gd name="T102" fmla="*/ 0 w 243"/>
                <a:gd name="T103" fmla="*/ 51 h 113"/>
                <a:gd name="T104" fmla="*/ 0 w 243"/>
                <a:gd name="T105" fmla="*/ 56 h 113"/>
                <a:gd name="T106" fmla="*/ 0 w 243"/>
                <a:gd name="T10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113">
                  <a:moveTo>
                    <a:pt x="0" y="56"/>
                  </a:moveTo>
                  <a:lnTo>
                    <a:pt x="0" y="56"/>
                  </a:lnTo>
                  <a:lnTo>
                    <a:pt x="0" y="62"/>
                  </a:lnTo>
                  <a:lnTo>
                    <a:pt x="2" y="67"/>
                  </a:lnTo>
                  <a:lnTo>
                    <a:pt x="5" y="73"/>
                  </a:lnTo>
                  <a:lnTo>
                    <a:pt x="9" y="78"/>
                  </a:lnTo>
                  <a:lnTo>
                    <a:pt x="15" y="83"/>
                  </a:lnTo>
                  <a:lnTo>
                    <a:pt x="20" y="88"/>
                  </a:lnTo>
                  <a:lnTo>
                    <a:pt x="27" y="92"/>
                  </a:lnTo>
                  <a:lnTo>
                    <a:pt x="35" y="96"/>
                  </a:lnTo>
                  <a:lnTo>
                    <a:pt x="53" y="103"/>
                  </a:lnTo>
                  <a:lnTo>
                    <a:pt x="74" y="108"/>
                  </a:lnTo>
                  <a:lnTo>
                    <a:pt x="97" y="111"/>
                  </a:lnTo>
                  <a:lnTo>
                    <a:pt x="121" y="113"/>
                  </a:lnTo>
                  <a:lnTo>
                    <a:pt x="121" y="113"/>
                  </a:lnTo>
                  <a:lnTo>
                    <a:pt x="146" y="111"/>
                  </a:lnTo>
                  <a:lnTo>
                    <a:pt x="168" y="108"/>
                  </a:lnTo>
                  <a:lnTo>
                    <a:pt x="190" y="103"/>
                  </a:lnTo>
                  <a:lnTo>
                    <a:pt x="208" y="96"/>
                  </a:lnTo>
                  <a:lnTo>
                    <a:pt x="215" y="92"/>
                  </a:lnTo>
                  <a:lnTo>
                    <a:pt x="222" y="88"/>
                  </a:lnTo>
                  <a:lnTo>
                    <a:pt x="228" y="83"/>
                  </a:lnTo>
                  <a:lnTo>
                    <a:pt x="233" y="78"/>
                  </a:lnTo>
                  <a:lnTo>
                    <a:pt x="238" y="73"/>
                  </a:lnTo>
                  <a:lnTo>
                    <a:pt x="240" y="67"/>
                  </a:lnTo>
                  <a:lnTo>
                    <a:pt x="242" y="62"/>
                  </a:lnTo>
                  <a:lnTo>
                    <a:pt x="243" y="56"/>
                  </a:lnTo>
                  <a:lnTo>
                    <a:pt x="243" y="56"/>
                  </a:lnTo>
                  <a:lnTo>
                    <a:pt x="242" y="51"/>
                  </a:lnTo>
                  <a:lnTo>
                    <a:pt x="240" y="44"/>
                  </a:lnTo>
                  <a:lnTo>
                    <a:pt x="238" y="39"/>
                  </a:lnTo>
                  <a:lnTo>
                    <a:pt x="233" y="35"/>
                  </a:lnTo>
                  <a:lnTo>
                    <a:pt x="228" y="29"/>
                  </a:lnTo>
                  <a:lnTo>
                    <a:pt x="222" y="25"/>
                  </a:lnTo>
                  <a:lnTo>
                    <a:pt x="215" y="21"/>
                  </a:lnTo>
                  <a:lnTo>
                    <a:pt x="208" y="16"/>
                  </a:lnTo>
                  <a:lnTo>
                    <a:pt x="190" y="10"/>
                  </a:lnTo>
                  <a:lnTo>
                    <a:pt x="168" y="5"/>
                  </a:lnTo>
                  <a:lnTo>
                    <a:pt x="146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97" y="1"/>
                  </a:lnTo>
                  <a:lnTo>
                    <a:pt x="74" y="5"/>
                  </a:lnTo>
                  <a:lnTo>
                    <a:pt x="53" y="10"/>
                  </a:lnTo>
                  <a:lnTo>
                    <a:pt x="35" y="16"/>
                  </a:lnTo>
                  <a:lnTo>
                    <a:pt x="27" y="21"/>
                  </a:lnTo>
                  <a:lnTo>
                    <a:pt x="20" y="25"/>
                  </a:lnTo>
                  <a:lnTo>
                    <a:pt x="15" y="29"/>
                  </a:lnTo>
                  <a:lnTo>
                    <a:pt x="9" y="35"/>
                  </a:lnTo>
                  <a:lnTo>
                    <a:pt x="5" y="39"/>
                  </a:lnTo>
                  <a:lnTo>
                    <a:pt x="2" y="44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C27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44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Our Team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Add some text here as </a:t>
            </a:r>
            <a:r>
              <a:rPr lang="en-US" smtClean="0"/>
              <a:t>needed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951984" y="1092085"/>
            <a:ext cx="5731955" cy="3489043"/>
            <a:chOff x="6202587" y="5068817"/>
            <a:chExt cx="2700851" cy="1447280"/>
          </a:xfrm>
        </p:grpSpPr>
        <p:sp>
          <p:nvSpPr>
            <p:cNvPr id="5" name="Freeform 36"/>
            <p:cNvSpPr>
              <a:spLocks/>
            </p:cNvSpPr>
            <p:nvPr/>
          </p:nvSpPr>
          <p:spPr bwMode="auto">
            <a:xfrm flipH="1">
              <a:off x="7485230" y="5487538"/>
              <a:ext cx="761244" cy="284939"/>
            </a:xfrm>
            <a:custGeom>
              <a:avLst/>
              <a:gdLst>
                <a:gd name="T0" fmla="*/ 1576 w 2628"/>
                <a:gd name="T1" fmla="*/ 0 h 1147"/>
                <a:gd name="T2" fmla="*/ 1776 w 2628"/>
                <a:gd name="T3" fmla="*/ 86 h 1147"/>
                <a:gd name="T4" fmla="*/ 1941 w 2628"/>
                <a:gd name="T5" fmla="*/ 163 h 1147"/>
                <a:gd name="T6" fmla="*/ 2075 w 2628"/>
                <a:gd name="T7" fmla="*/ 229 h 1147"/>
                <a:gd name="T8" fmla="*/ 2181 w 2628"/>
                <a:gd name="T9" fmla="*/ 286 h 1147"/>
                <a:gd name="T10" fmla="*/ 2263 w 2628"/>
                <a:gd name="T11" fmla="*/ 336 h 1147"/>
                <a:gd name="T12" fmla="*/ 2325 w 2628"/>
                <a:gd name="T13" fmla="*/ 376 h 1147"/>
                <a:gd name="T14" fmla="*/ 2370 w 2628"/>
                <a:gd name="T15" fmla="*/ 408 h 1147"/>
                <a:gd name="T16" fmla="*/ 2401 w 2628"/>
                <a:gd name="T17" fmla="*/ 434 h 1147"/>
                <a:gd name="T18" fmla="*/ 2420 w 2628"/>
                <a:gd name="T19" fmla="*/ 453 h 1147"/>
                <a:gd name="T20" fmla="*/ 2438 w 2628"/>
                <a:gd name="T21" fmla="*/ 478 h 1147"/>
                <a:gd name="T22" fmla="*/ 2456 w 2628"/>
                <a:gd name="T23" fmla="*/ 508 h 1147"/>
                <a:gd name="T24" fmla="*/ 2487 w 2628"/>
                <a:gd name="T25" fmla="*/ 582 h 1147"/>
                <a:gd name="T26" fmla="*/ 2517 w 2628"/>
                <a:gd name="T27" fmla="*/ 669 h 1147"/>
                <a:gd name="T28" fmla="*/ 2543 w 2628"/>
                <a:gd name="T29" fmla="*/ 768 h 1147"/>
                <a:gd name="T30" fmla="*/ 2580 w 2628"/>
                <a:gd name="T31" fmla="*/ 927 h 1147"/>
                <a:gd name="T32" fmla="*/ 1314 w 2628"/>
                <a:gd name="T33" fmla="*/ 1147 h 1147"/>
                <a:gd name="T34" fmla="*/ 0 w 2628"/>
                <a:gd name="T35" fmla="*/ 1147 h 1147"/>
                <a:gd name="T36" fmla="*/ 72 w 2628"/>
                <a:gd name="T37" fmla="*/ 819 h 1147"/>
                <a:gd name="T38" fmla="*/ 98 w 2628"/>
                <a:gd name="T39" fmla="*/ 717 h 1147"/>
                <a:gd name="T40" fmla="*/ 126 w 2628"/>
                <a:gd name="T41" fmla="*/ 624 h 1147"/>
                <a:gd name="T42" fmla="*/ 156 w 2628"/>
                <a:gd name="T43" fmla="*/ 543 h 1147"/>
                <a:gd name="T44" fmla="*/ 182 w 2628"/>
                <a:gd name="T45" fmla="*/ 493 h 1147"/>
                <a:gd name="T46" fmla="*/ 199 w 2628"/>
                <a:gd name="T47" fmla="*/ 465 h 1147"/>
                <a:gd name="T48" fmla="*/ 218 w 2628"/>
                <a:gd name="T49" fmla="*/ 442 h 1147"/>
                <a:gd name="T50" fmla="*/ 228 w 2628"/>
                <a:gd name="T51" fmla="*/ 434 h 1147"/>
                <a:gd name="T52" fmla="*/ 280 w 2628"/>
                <a:gd name="T53" fmla="*/ 393 h 1147"/>
                <a:gd name="T54" fmla="*/ 331 w 2628"/>
                <a:gd name="T55" fmla="*/ 357 h 1147"/>
                <a:gd name="T56" fmla="*/ 402 w 2628"/>
                <a:gd name="T57" fmla="*/ 313 h 1147"/>
                <a:gd name="T58" fmla="*/ 494 w 2628"/>
                <a:gd name="T59" fmla="*/ 261 h 1147"/>
                <a:gd name="T60" fmla="*/ 613 w 2628"/>
                <a:gd name="T61" fmla="*/ 200 h 1147"/>
                <a:gd name="T62" fmla="*/ 760 w 2628"/>
                <a:gd name="T63" fmla="*/ 128 h 1147"/>
                <a:gd name="T64" fmla="*/ 942 w 2628"/>
                <a:gd name="T65" fmla="*/ 47 h 1147"/>
                <a:gd name="T66" fmla="*/ 1576 w 2628"/>
                <a:gd name="T6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7">
                  <a:moveTo>
                    <a:pt x="1576" y="0"/>
                  </a:moveTo>
                  <a:lnTo>
                    <a:pt x="1576" y="0"/>
                  </a:lnTo>
                  <a:lnTo>
                    <a:pt x="1681" y="44"/>
                  </a:lnTo>
                  <a:lnTo>
                    <a:pt x="1776" y="86"/>
                  </a:lnTo>
                  <a:lnTo>
                    <a:pt x="1863" y="125"/>
                  </a:lnTo>
                  <a:lnTo>
                    <a:pt x="1941" y="163"/>
                  </a:lnTo>
                  <a:lnTo>
                    <a:pt x="2012" y="197"/>
                  </a:lnTo>
                  <a:lnTo>
                    <a:pt x="2075" y="229"/>
                  </a:lnTo>
                  <a:lnTo>
                    <a:pt x="2131" y="259"/>
                  </a:lnTo>
                  <a:lnTo>
                    <a:pt x="2181" y="286"/>
                  </a:lnTo>
                  <a:lnTo>
                    <a:pt x="2225" y="312"/>
                  </a:lnTo>
                  <a:lnTo>
                    <a:pt x="2263" y="336"/>
                  </a:lnTo>
                  <a:lnTo>
                    <a:pt x="2296" y="356"/>
                  </a:lnTo>
                  <a:lnTo>
                    <a:pt x="2325" y="376"/>
                  </a:lnTo>
                  <a:lnTo>
                    <a:pt x="2348" y="393"/>
                  </a:lnTo>
                  <a:lnTo>
                    <a:pt x="2370" y="408"/>
                  </a:lnTo>
                  <a:lnTo>
                    <a:pt x="2401" y="434"/>
                  </a:lnTo>
                  <a:lnTo>
                    <a:pt x="2401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6" y="508"/>
                  </a:lnTo>
                  <a:lnTo>
                    <a:pt x="2472" y="543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7" y="669"/>
                  </a:lnTo>
                  <a:lnTo>
                    <a:pt x="2531" y="717"/>
                  </a:lnTo>
                  <a:lnTo>
                    <a:pt x="2543" y="768"/>
                  </a:lnTo>
                  <a:lnTo>
                    <a:pt x="2557" y="819"/>
                  </a:lnTo>
                  <a:lnTo>
                    <a:pt x="2580" y="927"/>
                  </a:lnTo>
                  <a:lnTo>
                    <a:pt x="2628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1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2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9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9" y="408"/>
                  </a:lnTo>
                  <a:lnTo>
                    <a:pt x="280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4" y="337"/>
                  </a:lnTo>
                  <a:lnTo>
                    <a:pt x="402" y="313"/>
                  </a:lnTo>
                  <a:lnTo>
                    <a:pt x="445" y="288"/>
                  </a:lnTo>
                  <a:lnTo>
                    <a:pt x="494" y="261"/>
                  </a:lnTo>
                  <a:lnTo>
                    <a:pt x="550" y="231"/>
                  </a:lnTo>
                  <a:lnTo>
                    <a:pt x="613" y="200"/>
                  </a:lnTo>
                  <a:lnTo>
                    <a:pt x="682" y="165"/>
                  </a:lnTo>
                  <a:lnTo>
                    <a:pt x="760" y="128"/>
                  </a:lnTo>
                  <a:lnTo>
                    <a:pt x="846" y="89"/>
                  </a:lnTo>
                  <a:lnTo>
                    <a:pt x="942" y="47"/>
                  </a:lnTo>
                  <a:lnTo>
                    <a:pt x="1046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7"/>
            <p:cNvSpPr>
              <a:spLocks/>
            </p:cNvSpPr>
            <p:nvPr/>
          </p:nvSpPr>
          <p:spPr bwMode="auto">
            <a:xfrm flipH="1">
              <a:off x="7485230" y="5487538"/>
              <a:ext cx="761244" cy="284939"/>
            </a:xfrm>
            <a:custGeom>
              <a:avLst/>
              <a:gdLst>
                <a:gd name="T0" fmla="*/ 1576 w 2628"/>
                <a:gd name="T1" fmla="*/ 0 h 1147"/>
                <a:gd name="T2" fmla="*/ 1776 w 2628"/>
                <a:gd name="T3" fmla="*/ 86 h 1147"/>
                <a:gd name="T4" fmla="*/ 1941 w 2628"/>
                <a:gd name="T5" fmla="*/ 163 h 1147"/>
                <a:gd name="T6" fmla="*/ 2075 w 2628"/>
                <a:gd name="T7" fmla="*/ 229 h 1147"/>
                <a:gd name="T8" fmla="*/ 2181 w 2628"/>
                <a:gd name="T9" fmla="*/ 286 h 1147"/>
                <a:gd name="T10" fmla="*/ 2263 w 2628"/>
                <a:gd name="T11" fmla="*/ 336 h 1147"/>
                <a:gd name="T12" fmla="*/ 2325 w 2628"/>
                <a:gd name="T13" fmla="*/ 376 h 1147"/>
                <a:gd name="T14" fmla="*/ 2370 w 2628"/>
                <a:gd name="T15" fmla="*/ 408 h 1147"/>
                <a:gd name="T16" fmla="*/ 2401 w 2628"/>
                <a:gd name="T17" fmla="*/ 434 h 1147"/>
                <a:gd name="T18" fmla="*/ 2420 w 2628"/>
                <a:gd name="T19" fmla="*/ 453 h 1147"/>
                <a:gd name="T20" fmla="*/ 2438 w 2628"/>
                <a:gd name="T21" fmla="*/ 478 h 1147"/>
                <a:gd name="T22" fmla="*/ 2456 w 2628"/>
                <a:gd name="T23" fmla="*/ 508 h 1147"/>
                <a:gd name="T24" fmla="*/ 2487 w 2628"/>
                <a:gd name="T25" fmla="*/ 582 h 1147"/>
                <a:gd name="T26" fmla="*/ 2517 w 2628"/>
                <a:gd name="T27" fmla="*/ 669 h 1147"/>
                <a:gd name="T28" fmla="*/ 2543 w 2628"/>
                <a:gd name="T29" fmla="*/ 768 h 1147"/>
                <a:gd name="T30" fmla="*/ 2580 w 2628"/>
                <a:gd name="T31" fmla="*/ 927 h 1147"/>
                <a:gd name="T32" fmla="*/ 1314 w 2628"/>
                <a:gd name="T33" fmla="*/ 1147 h 1147"/>
                <a:gd name="T34" fmla="*/ 0 w 2628"/>
                <a:gd name="T35" fmla="*/ 1147 h 1147"/>
                <a:gd name="T36" fmla="*/ 72 w 2628"/>
                <a:gd name="T37" fmla="*/ 819 h 1147"/>
                <a:gd name="T38" fmla="*/ 98 w 2628"/>
                <a:gd name="T39" fmla="*/ 717 h 1147"/>
                <a:gd name="T40" fmla="*/ 126 w 2628"/>
                <a:gd name="T41" fmla="*/ 624 h 1147"/>
                <a:gd name="T42" fmla="*/ 156 w 2628"/>
                <a:gd name="T43" fmla="*/ 543 h 1147"/>
                <a:gd name="T44" fmla="*/ 182 w 2628"/>
                <a:gd name="T45" fmla="*/ 493 h 1147"/>
                <a:gd name="T46" fmla="*/ 199 w 2628"/>
                <a:gd name="T47" fmla="*/ 465 h 1147"/>
                <a:gd name="T48" fmla="*/ 218 w 2628"/>
                <a:gd name="T49" fmla="*/ 442 h 1147"/>
                <a:gd name="T50" fmla="*/ 228 w 2628"/>
                <a:gd name="T51" fmla="*/ 434 h 1147"/>
                <a:gd name="T52" fmla="*/ 280 w 2628"/>
                <a:gd name="T53" fmla="*/ 393 h 1147"/>
                <a:gd name="T54" fmla="*/ 331 w 2628"/>
                <a:gd name="T55" fmla="*/ 357 h 1147"/>
                <a:gd name="T56" fmla="*/ 402 w 2628"/>
                <a:gd name="T57" fmla="*/ 313 h 1147"/>
                <a:gd name="T58" fmla="*/ 494 w 2628"/>
                <a:gd name="T59" fmla="*/ 261 h 1147"/>
                <a:gd name="T60" fmla="*/ 613 w 2628"/>
                <a:gd name="T61" fmla="*/ 200 h 1147"/>
                <a:gd name="T62" fmla="*/ 760 w 2628"/>
                <a:gd name="T63" fmla="*/ 128 h 1147"/>
                <a:gd name="T64" fmla="*/ 942 w 2628"/>
                <a:gd name="T65" fmla="*/ 47 h 1147"/>
                <a:gd name="T66" fmla="*/ 1576 w 2628"/>
                <a:gd name="T6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7">
                  <a:moveTo>
                    <a:pt x="1576" y="0"/>
                  </a:moveTo>
                  <a:lnTo>
                    <a:pt x="1576" y="0"/>
                  </a:lnTo>
                  <a:lnTo>
                    <a:pt x="1681" y="44"/>
                  </a:lnTo>
                  <a:lnTo>
                    <a:pt x="1776" y="86"/>
                  </a:lnTo>
                  <a:lnTo>
                    <a:pt x="1863" y="125"/>
                  </a:lnTo>
                  <a:lnTo>
                    <a:pt x="1941" y="163"/>
                  </a:lnTo>
                  <a:lnTo>
                    <a:pt x="2012" y="197"/>
                  </a:lnTo>
                  <a:lnTo>
                    <a:pt x="2075" y="229"/>
                  </a:lnTo>
                  <a:lnTo>
                    <a:pt x="2131" y="259"/>
                  </a:lnTo>
                  <a:lnTo>
                    <a:pt x="2181" y="286"/>
                  </a:lnTo>
                  <a:lnTo>
                    <a:pt x="2225" y="312"/>
                  </a:lnTo>
                  <a:lnTo>
                    <a:pt x="2263" y="336"/>
                  </a:lnTo>
                  <a:lnTo>
                    <a:pt x="2296" y="356"/>
                  </a:lnTo>
                  <a:lnTo>
                    <a:pt x="2325" y="376"/>
                  </a:lnTo>
                  <a:lnTo>
                    <a:pt x="2348" y="393"/>
                  </a:lnTo>
                  <a:lnTo>
                    <a:pt x="2370" y="408"/>
                  </a:lnTo>
                  <a:lnTo>
                    <a:pt x="2401" y="434"/>
                  </a:lnTo>
                  <a:lnTo>
                    <a:pt x="2401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6" y="508"/>
                  </a:lnTo>
                  <a:lnTo>
                    <a:pt x="2472" y="543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7" y="669"/>
                  </a:lnTo>
                  <a:lnTo>
                    <a:pt x="2531" y="717"/>
                  </a:lnTo>
                  <a:lnTo>
                    <a:pt x="2543" y="768"/>
                  </a:lnTo>
                  <a:lnTo>
                    <a:pt x="2557" y="819"/>
                  </a:lnTo>
                  <a:lnTo>
                    <a:pt x="2580" y="927"/>
                  </a:lnTo>
                  <a:lnTo>
                    <a:pt x="2628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1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2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9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9" y="408"/>
                  </a:lnTo>
                  <a:lnTo>
                    <a:pt x="280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4" y="337"/>
                  </a:lnTo>
                  <a:lnTo>
                    <a:pt x="402" y="313"/>
                  </a:lnTo>
                  <a:lnTo>
                    <a:pt x="445" y="288"/>
                  </a:lnTo>
                  <a:lnTo>
                    <a:pt x="494" y="261"/>
                  </a:lnTo>
                  <a:lnTo>
                    <a:pt x="550" y="231"/>
                  </a:lnTo>
                  <a:lnTo>
                    <a:pt x="613" y="200"/>
                  </a:lnTo>
                  <a:lnTo>
                    <a:pt x="682" y="165"/>
                  </a:lnTo>
                  <a:lnTo>
                    <a:pt x="760" y="128"/>
                  </a:lnTo>
                  <a:lnTo>
                    <a:pt x="846" y="89"/>
                  </a:lnTo>
                  <a:lnTo>
                    <a:pt x="942" y="47"/>
                  </a:lnTo>
                  <a:lnTo>
                    <a:pt x="1046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8"/>
            <p:cNvSpPr>
              <a:spLocks/>
            </p:cNvSpPr>
            <p:nvPr/>
          </p:nvSpPr>
          <p:spPr bwMode="auto">
            <a:xfrm flipH="1">
              <a:off x="7485230" y="5487538"/>
              <a:ext cx="761244" cy="284939"/>
            </a:xfrm>
            <a:custGeom>
              <a:avLst/>
              <a:gdLst>
                <a:gd name="T0" fmla="*/ 1576 w 2628"/>
                <a:gd name="T1" fmla="*/ 0 h 1147"/>
                <a:gd name="T2" fmla="*/ 1776 w 2628"/>
                <a:gd name="T3" fmla="*/ 86 h 1147"/>
                <a:gd name="T4" fmla="*/ 1941 w 2628"/>
                <a:gd name="T5" fmla="*/ 163 h 1147"/>
                <a:gd name="T6" fmla="*/ 2075 w 2628"/>
                <a:gd name="T7" fmla="*/ 229 h 1147"/>
                <a:gd name="T8" fmla="*/ 2181 w 2628"/>
                <a:gd name="T9" fmla="*/ 286 h 1147"/>
                <a:gd name="T10" fmla="*/ 2263 w 2628"/>
                <a:gd name="T11" fmla="*/ 336 h 1147"/>
                <a:gd name="T12" fmla="*/ 2325 w 2628"/>
                <a:gd name="T13" fmla="*/ 376 h 1147"/>
                <a:gd name="T14" fmla="*/ 2370 w 2628"/>
                <a:gd name="T15" fmla="*/ 408 h 1147"/>
                <a:gd name="T16" fmla="*/ 2401 w 2628"/>
                <a:gd name="T17" fmla="*/ 434 h 1147"/>
                <a:gd name="T18" fmla="*/ 2420 w 2628"/>
                <a:gd name="T19" fmla="*/ 453 h 1147"/>
                <a:gd name="T20" fmla="*/ 2438 w 2628"/>
                <a:gd name="T21" fmla="*/ 478 h 1147"/>
                <a:gd name="T22" fmla="*/ 2456 w 2628"/>
                <a:gd name="T23" fmla="*/ 508 h 1147"/>
                <a:gd name="T24" fmla="*/ 2487 w 2628"/>
                <a:gd name="T25" fmla="*/ 582 h 1147"/>
                <a:gd name="T26" fmla="*/ 2517 w 2628"/>
                <a:gd name="T27" fmla="*/ 669 h 1147"/>
                <a:gd name="T28" fmla="*/ 2543 w 2628"/>
                <a:gd name="T29" fmla="*/ 768 h 1147"/>
                <a:gd name="T30" fmla="*/ 2580 w 2628"/>
                <a:gd name="T31" fmla="*/ 927 h 1147"/>
                <a:gd name="T32" fmla="*/ 1314 w 2628"/>
                <a:gd name="T33" fmla="*/ 1147 h 1147"/>
                <a:gd name="T34" fmla="*/ 0 w 2628"/>
                <a:gd name="T35" fmla="*/ 1147 h 1147"/>
                <a:gd name="T36" fmla="*/ 72 w 2628"/>
                <a:gd name="T37" fmla="*/ 819 h 1147"/>
                <a:gd name="T38" fmla="*/ 98 w 2628"/>
                <a:gd name="T39" fmla="*/ 717 h 1147"/>
                <a:gd name="T40" fmla="*/ 126 w 2628"/>
                <a:gd name="T41" fmla="*/ 624 h 1147"/>
                <a:gd name="T42" fmla="*/ 156 w 2628"/>
                <a:gd name="T43" fmla="*/ 543 h 1147"/>
                <a:gd name="T44" fmla="*/ 182 w 2628"/>
                <a:gd name="T45" fmla="*/ 493 h 1147"/>
                <a:gd name="T46" fmla="*/ 199 w 2628"/>
                <a:gd name="T47" fmla="*/ 465 h 1147"/>
                <a:gd name="T48" fmla="*/ 218 w 2628"/>
                <a:gd name="T49" fmla="*/ 442 h 1147"/>
                <a:gd name="T50" fmla="*/ 228 w 2628"/>
                <a:gd name="T51" fmla="*/ 434 h 1147"/>
                <a:gd name="T52" fmla="*/ 280 w 2628"/>
                <a:gd name="T53" fmla="*/ 393 h 1147"/>
                <a:gd name="T54" fmla="*/ 331 w 2628"/>
                <a:gd name="T55" fmla="*/ 357 h 1147"/>
                <a:gd name="T56" fmla="*/ 402 w 2628"/>
                <a:gd name="T57" fmla="*/ 313 h 1147"/>
                <a:gd name="T58" fmla="*/ 494 w 2628"/>
                <a:gd name="T59" fmla="*/ 261 h 1147"/>
                <a:gd name="T60" fmla="*/ 613 w 2628"/>
                <a:gd name="T61" fmla="*/ 200 h 1147"/>
                <a:gd name="T62" fmla="*/ 760 w 2628"/>
                <a:gd name="T63" fmla="*/ 128 h 1147"/>
                <a:gd name="T64" fmla="*/ 942 w 2628"/>
                <a:gd name="T65" fmla="*/ 47 h 1147"/>
                <a:gd name="T66" fmla="*/ 1576 w 2628"/>
                <a:gd name="T6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7">
                  <a:moveTo>
                    <a:pt x="1576" y="0"/>
                  </a:moveTo>
                  <a:lnTo>
                    <a:pt x="1576" y="0"/>
                  </a:lnTo>
                  <a:lnTo>
                    <a:pt x="1681" y="44"/>
                  </a:lnTo>
                  <a:lnTo>
                    <a:pt x="1776" y="86"/>
                  </a:lnTo>
                  <a:lnTo>
                    <a:pt x="1863" y="125"/>
                  </a:lnTo>
                  <a:lnTo>
                    <a:pt x="1941" y="163"/>
                  </a:lnTo>
                  <a:lnTo>
                    <a:pt x="2012" y="197"/>
                  </a:lnTo>
                  <a:lnTo>
                    <a:pt x="2075" y="229"/>
                  </a:lnTo>
                  <a:lnTo>
                    <a:pt x="2131" y="259"/>
                  </a:lnTo>
                  <a:lnTo>
                    <a:pt x="2181" y="286"/>
                  </a:lnTo>
                  <a:lnTo>
                    <a:pt x="2225" y="312"/>
                  </a:lnTo>
                  <a:lnTo>
                    <a:pt x="2263" y="336"/>
                  </a:lnTo>
                  <a:lnTo>
                    <a:pt x="2296" y="356"/>
                  </a:lnTo>
                  <a:lnTo>
                    <a:pt x="2325" y="376"/>
                  </a:lnTo>
                  <a:lnTo>
                    <a:pt x="2348" y="393"/>
                  </a:lnTo>
                  <a:lnTo>
                    <a:pt x="2370" y="408"/>
                  </a:lnTo>
                  <a:lnTo>
                    <a:pt x="2401" y="434"/>
                  </a:lnTo>
                  <a:lnTo>
                    <a:pt x="2401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6" y="508"/>
                  </a:lnTo>
                  <a:lnTo>
                    <a:pt x="2472" y="543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7" y="669"/>
                  </a:lnTo>
                  <a:lnTo>
                    <a:pt x="2531" y="717"/>
                  </a:lnTo>
                  <a:lnTo>
                    <a:pt x="2543" y="768"/>
                  </a:lnTo>
                  <a:lnTo>
                    <a:pt x="2557" y="819"/>
                  </a:lnTo>
                  <a:lnTo>
                    <a:pt x="2580" y="927"/>
                  </a:lnTo>
                  <a:lnTo>
                    <a:pt x="2628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1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2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9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9" y="408"/>
                  </a:lnTo>
                  <a:lnTo>
                    <a:pt x="280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4" y="337"/>
                  </a:lnTo>
                  <a:lnTo>
                    <a:pt x="402" y="313"/>
                  </a:lnTo>
                  <a:lnTo>
                    <a:pt x="445" y="288"/>
                  </a:lnTo>
                  <a:lnTo>
                    <a:pt x="494" y="261"/>
                  </a:lnTo>
                  <a:lnTo>
                    <a:pt x="550" y="231"/>
                  </a:lnTo>
                  <a:lnTo>
                    <a:pt x="613" y="200"/>
                  </a:lnTo>
                  <a:lnTo>
                    <a:pt x="682" y="165"/>
                  </a:lnTo>
                  <a:lnTo>
                    <a:pt x="760" y="128"/>
                  </a:lnTo>
                  <a:lnTo>
                    <a:pt x="846" y="89"/>
                  </a:lnTo>
                  <a:lnTo>
                    <a:pt x="942" y="47"/>
                  </a:lnTo>
                  <a:lnTo>
                    <a:pt x="1046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9"/>
            <p:cNvSpPr>
              <a:spLocks/>
            </p:cNvSpPr>
            <p:nvPr/>
          </p:nvSpPr>
          <p:spPr bwMode="auto">
            <a:xfrm flipH="1">
              <a:off x="7485230" y="5487538"/>
              <a:ext cx="761244" cy="284939"/>
            </a:xfrm>
            <a:custGeom>
              <a:avLst/>
              <a:gdLst>
                <a:gd name="T0" fmla="*/ 1576 w 2628"/>
                <a:gd name="T1" fmla="*/ 0 h 1147"/>
                <a:gd name="T2" fmla="*/ 1776 w 2628"/>
                <a:gd name="T3" fmla="*/ 86 h 1147"/>
                <a:gd name="T4" fmla="*/ 1941 w 2628"/>
                <a:gd name="T5" fmla="*/ 163 h 1147"/>
                <a:gd name="T6" fmla="*/ 2075 w 2628"/>
                <a:gd name="T7" fmla="*/ 229 h 1147"/>
                <a:gd name="T8" fmla="*/ 2181 w 2628"/>
                <a:gd name="T9" fmla="*/ 286 h 1147"/>
                <a:gd name="T10" fmla="*/ 2263 w 2628"/>
                <a:gd name="T11" fmla="*/ 336 h 1147"/>
                <a:gd name="T12" fmla="*/ 2325 w 2628"/>
                <a:gd name="T13" fmla="*/ 376 h 1147"/>
                <a:gd name="T14" fmla="*/ 2370 w 2628"/>
                <a:gd name="T15" fmla="*/ 408 h 1147"/>
                <a:gd name="T16" fmla="*/ 2401 w 2628"/>
                <a:gd name="T17" fmla="*/ 434 h 1147"/>
                <a:gd name="T18" fmla="*/ 2420 w 2628"/>
                <a:gd name="T19" fmla="*/ 453 h 1147"/>
                <a:gd name="T20" fmla="*/ 2438 w 2628"/>
                <a:gd name="T21" fmla="*/ 478 h 1147"/>
                <a:gd name="T22" fmla="*/ 2456 w 2628"/>
                <a:gd name="T23" fmla="*/ 508 h 1147"/>
                <a:gd name="T24" fmla="*/ 2487 w 2628"/>
                <a:gd name="T25" fmla="*/ 582 h 1147"/>
                <a:gd name="T26" fmla="*/ 2517 w 2628"/>
                <a:gd name="T27" fmla="*/ 669 h 1147"/>
                <a:gd name="T28" fmla="*/ 2543 w 2628"/>
                <a:gd name="T29" fmla="*/ 768 h 1147"/>
                <a:gd name="T30" fmla="*/ 2580 w 2628"/>
                <a:gd name="T31" fmla="*/ 927 h 1147"/>
                <a:gd name="T32" fmla="*/ 1314 w 2628"/>
                <a:gd name="T33" fmla="*/ 1147 h 1147"/>
                <a:gd name="T34" fmla="*/ 0 w 2628"/>
                <a:gd name="T35" fmla="*/ 1147 h 1147"/>
                <a:gd name="T36" fmla="*/ 72 w 2628"/>
                <a:gd name="T37" fmla="*/ 819 h 1147"/>
                <a:gd name="T38" fmla="*/ 98 w 2628"/>
                <a:gd name="T39" fmla="*/ 717 h 1147"/>
                <a:gd name="T40" fmla="*/ 126 w 2628"/>
                <a:gd name="T41" fmla="*/ 624 h 1147"/>
                <a:gd name="T42" fmla="*/ 156 w 2628"/>
                <a:gd name="T43" fmla="*/ 543 h 1147"/>
                <a:gd name="T44" fmla="*/ 182 w 2628"/>
                <a:gd name="T45" fmla="*/ 493 h 1147"/>
                <a:gd name="T46" fmla="*/ 199 w 2628"/>
                <a:gd name="T47" fmla="*/ 465 h 1147"/>
                <a:gd name="T48" fmla="*/ 218 w 2628"/>
                <a:gd name="T49" fmla="*/ 442 h 1147"/>
                <a:gd name="T50" fmla="*/ 228 w 2628"/>
                <a:gd name="T51" fmla="*/ 434 h 1147"/>
                <a:gd name="T52" fmla="*/ 280 w 2628"/>
                <a:gd name="T53" fmla="*/ 393 h 1147"/>
                <a:gd name="T54" fmla="*/ 331 w 2628"/>
                <a:gd name="T55" fmla="*/ 357 h 1147"/>
                <a:gd name="T56" fmla="*/ 402 w 2628"/>
                <a:gd name="T57" fmla="*/ 313 h 1147"/>
                <a:gd name="T58" fmla="*/ 494 w 2628"/>
                <a:gd name="T59" fmla="*/ 261 h 1147"/>
                <a:gd name="T60" fmla="*/ 613 w 2628"/>
                <a:gd name="T61" fmla="*/ 200 h 1147"/>
                <a:gd name="T62" fmla="*/ 760 w 2628"/>
                <a:gd name="T63" fmla="*/ 128 h 1147"/>
                <a:gd name="T64" fmla="*/ 942 w 2628"/>
                <a:gd name="T65" fmla="*/ 47 h 1147"/>
                <a:gd name="T66" fmla="*/ 1576 w 2628"/>
                <a:gd name="T6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7">
                  <a:moveTo>
                    <a:pt x="1576" y="0"/>
                  </a:moveTo>
                  <a:lnTo>
                    <a:pt x="1576" y="0"/>
                  </a:lnTo>
                  <a:lnTo>
                    <a:pt x="1681" y="44"/>
                  </a:lnTo>
                  <a:lnTo>
                    <a:pt x="1776" y="86"/>
                  </a:lnTo>
                  <a:lnTo>
                    <a:pt x="1863" y="125"/>
                  </a:lnTo>
                  <a:lnTo>
                    <a:pt x="1941" y="163"/>
                  </a:lnTo>
                  <a:lnTo>
                    <a:pt x="2012" y="197"/>
                  </a:lnTo>
                  <a:lnTo>
                    <a:pt x="2075" y="229"/>
                  </a:lnTo>
                  <a:lnTo>
                    <a:pt x="2131" y="259"/>
                  </a:lnTo>
                  <a:lnTo>
                    <a:pt x="2181" y="286"/>
                  </a:lnTo>
                  <a:lnTo>
                    <a:pt x="2225" y="312"/>
                  </a:lnTo>
                  <a:lnTo>
                    <a:pt x="2263" y="336"/>
                  </a:lnTo>
                  <a:lnTo>
                    <a:pt x="2296" y="356"/>
                  </a:lnTo>
                  <a:lnTo>
                    <a:pt x="2325" y="376"/>
                  </a:lnTo>
                  <a:lnTo>
                    <a:pt x="2348" y="393"/>
                  </a:lnTo>
                  <a:lnTo>
                    <a:pt x="2370" y="408"/>
                  </a:lnTo>
                  <a:lnTo>
                    <a:pt x="2401" y="434"/>
                  </a:lnTo>
                  <a:lnTo>
                    <a:pt x="2401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6" y="508"/>
                  </a:lnTo>
                  <a:lnTo>
                    <a:pt x="2472" y="543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7" y="669"/>
                  </a:lnTo>
                  <a:lnTo>
                    <a:pt x="2531" y="717"/>
                  </a:lnTo>
                  <a:lnTo>
                    <a:pt x="2543" y="768"/>
                  </a:lnTo>
                  <a:lnTo>
                    <a:pt x="2557" y="819"/>
                  </a:lnTo>
                  <a:lnTo>
                    <a:pt x="2580" y="927"/>
                  </a:lnTo>
                  <a:lnTo>
                    <a:pt x="2628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1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2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9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9" y="408"/>
                  </a:lnTo>
                  <a:lnTo>
                    <a:pt x="280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4" y="337"/>
                  </a:lnTo>
                  <a:lnTo>
                    <a:pt x="402" y="313"/>
                  </a:lnTo>
                  <a:lnTo>
                    <a:pt x="445" y="288"/>
                  </a:lnTo>
                  <a:lnTo>
                    <a:pt x="494" y="261"/>
                  </a:lnTo>
                  <a:lnTo>
                    <a:pt x="550" y="231"/>
                  </a:lnTo>
                  <a:lnTo>
                    <a:pt x="613" y="200"/>
                  </a:lnTo>
                  <a:lnTo>
                    <a:pt x="682" y="165"/>
                  </a:lnTo>
                  <a:lnTo>
                    <a:pt x="760" y="128"/>
                  </a:lnTo>
                  <a:lnTo>
                    <a:pt x="846" y="89"/>
                  </a:lnTo>
                  <a:lnTo>
                    <a:pt x="942" y="47"/>
                  </a:lnTo>
                  <a:lnTo>
                    <a:pt x="1046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 flipH="1">
              <a:off x="7784166" y="5305108"/>
              <a:ext cx="163372" cy="248453"/>
            </a:xfrm>
            <a:custGeom>
              <a:avLst/>
              <a:gdLst>
                <a:gd name="T0" fmla="*/ 565 w 565"/>
                <a:gd name="T1" fmla="*/ 665 h 1005"/>
                <a:gd name="T2" fmla="*/ 565 w 565"/>
                <a:gd name="T3" fmla="*/ 870 h 1005"/>
                <a:gd name="T4" fmla="*/ 534 w 565"/>
                <a:gd name="T5" fmla="*/ 902 h 1005"/>
                <a:gd name="T6" fmla="*/ 502 w 565"/>
                <a:gd name="T7" fmla="*/ 929 h 1005"/>
                <a:gd name="T8" fmla="*/ 468 w 565"/>
                <a:gd name="T9" fmla="*/ 951 h 1005"/>
                <a:gd name="T10" fmla="*/ 432 w 565"/>
                <a:gd name="T11" fmla="*/ 971 h 1005"/>
                <a:gd name="T12" fmla="*/ 396 w 565"/>
                <a:gd name="T13" fmla="*/ 986 h 1005"/>
                <a:gd name="T14" fmla="*/ 358 w 565"/>
                <a:gd name="T15" fmla="*/ 997 h 1005"/>
                <a:gd name="T16" fmla="*/ 320 w 565"/>
                <a:gd name="T17" fmla="*/ 1003 h 1005"/>
                <a:gd name="T18" fmla="*/ 282 w 565"/>
                <a:gd name="T19" fmla="*/ 1005 h 1005"/>
                <a:gd name="T20" fmla="*/ 244 w 565"/>
                <a:gd name="T21" fmla="*/ 1003 h 1005"/>
                <a:gd name="T22" fmla="*/ 206 w 565"/>
                <a:gd name="T23" fmla="*/ 998 h 1005"/>
                <a:gd name="T24" fmla="*/ 169 w 565"/>
                <a:gd name="T25" fmla="*/ 987 h 1005"/>
                <a:gd name="T26" fmla="*/ 132 w 565"/>
                <a:gd name="T27" fmla="*/ 972 h 1005"/>
                <a:gd name="T28" fmla="*/ 97 w 565"/>
                <a:gd name="T29" fmla="*/ 954 h 1005"/>
                <a:gd name="T30" fmla="*/ 63 w 565"/>
                <a:gd name="T31" fmla="*/ 930 h 1005"/>
                <a:gd name="T32" fmla="*/ 31 w 565"/>
                <a:gd name="T33" fmla="*/ 903 h 1005"/>
                <a:gd name="T34" fmla="*/ 0 w 565"/>
                <a:gd name="T35" fmla="*/ 870 h 1005"/>
                <a:gd name="T36" fmla="*/ 0 w 565"/>
                <a:gd name="T37" fmla="*/ 251 h 1005"/>
                <a:gd name="T38" fmla="*/ 0 w 565"/>
                <a:gd name="T39" fmla="*/ 235 h 1005"/>
                <a:gd name="T40" fmla="*/ 4 w 565"/>
                <a:gd name="T41" fmla="*/ 206 h 1005"/>
                <a:gd name="T42" fmla="*/ 10 w 565"/>
                <a:gd name="T43" fmla="*/ 178 h 1005"/>
                <a:gd name="T44" fmla="*/ 19 w 565"/>
                <a:gd name="T45" fmla="*/ 153 h 1005"/>
                <a:gd name="T46" fmla="*/ 31 w 565"/>
                <a:gd name="T47" fmla="*/ 130 h 1005"/>
                <a:gd name="T48" fmla="*/ 44 w 565"/>
                <a:gd name="T49" fmla="*/ 108 h 1005"/>
                <a:gd name="T50" fmla="*/ 61 w 565"/>
                <a:gd name="T51" fmla="*/ 89 h 1005"/>
                <a:gd name="T52" fmla="*/ 79 w 565"/>
                <a:gd name="T53" fmla="*/ 71 h 1005"/>
                <a:gd name="T54" fmla="*/ 109 w 565"/>
                <a:gd name="T55" fmla="*/ 48 h 1005"/>
                <a:gd name="T56" fmla="*/ 154 w 565"/>
                <a:gd name="T57" fmla="*/ 25 h 1005"/>
                <a:gd name="T58" fmla="*/ 203 w 565"/>
                <a:gd name="T59" fmla="*/ 9 h 1005"/>
                <a:gd name="T60" fmla="*/ 256 w 565"/>
                <a:gd name="T61" fmla="*/ 1 h 1005"/>
                <a:gd name="T62" fmla="*/ 309 w 565"/>
                <a:gd name="T63" fmla="*/ 1 h 1005"/>
                <a:gd name="T64" fmla="*/ 360 w 565"/>
                <a:gd name="T65" fmla="*/ 9 h 1005"/>
                <a:gd name="T66" fmla="*/ 410 w 565"/>
                <a:gd name="T67" fmla="*/ 25 h 1005"/>
                <a:gd name="T68" fmla="*/ 456 w 565"/>
                <a:gd name="T69" fmla="*/ 48 h 1005"/>
                <a:gd name="T70" fmla="*/ 486 w 565"/>
                <a:gd name="T71" fmla="*/ 71 h 1005"/>
                <a:gd name="T72" fmla="*/ 504 w 565"/>
                <a:gd name="T73" fmla="*/ 89 h 1005"/>
                <a:gd name="T74" fmla="*/ 520 w 565"/>
                <a:gd name="T75" fmla="*/ 108 h 1005"/>
                <a:gd name="T76" fmla="*/ 534 w 565"/>
                <a:gd name="T77" fmla="*/ 130 h 1005"/>
                <a:gd name="T78" fmla="*/ 546 w 565"/>
                <a:gd name="T79" fmla="*/ 153 h 1005"/>
                <a:gd name="T80" fmla="*/ 555 w 565"/>
                <a:gd name="T81" fmla="*/ 178 h 1005"/>
                <a:gd name="T82" fmla="*/ 560 w 565"/>
                <a:gd name="T83" fmla="*/ 206 h 1005"/>
                <a:gd name="T84" fmla="*/ 564 w 565"/>
                <a:gd name="T85" fmla="*/ 235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1005">
                  <a:moveTo>
                    <a:pt x="565" y="251"/>
                  </a:moveTo>
                  <a:lnTo>
                    <a:pt x="565" y="665"/>
                  </a:lnTo>
                  <a:lnTo>
                    <a:pt x="565" y="870"/>
                  </a:lnTo>
                  <a:lnTo>
                    <a:pt x="565" y="870"/>
                  </a:lnTo>
                  <a:lnTo>
                    <a:pt x="549" y="887"/>
                  </a:lnTo>
                  <a:lnTo>
                    <a:pt x="534" y="902"/>
                  </a:lnTo>
                  <a:lnTo>
                    <a:pt x="519" y="916"/>
                  </a:lnTo>
                  <a:lnTo>
                    <a:pt x="502" y="929"/>
                  </a:lnTo>
                  <a:lnTo>
                    <a:pt x="485" y="941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6" y="986"/>
                  </a:lnTo>
                  <a:lnTo>
                    <a:pt x="377" y="991"/>
                  </a:lnTo>
                  <a:lnTo>
                    <a:pt x="358" y="997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5" y="1001"/>
                  </a:lnTo>
                  <a:lnTo>
                    <a:pt x="206" y="998"/>
                  </a:lnTo>
                  <a:lnTo>
                    <a:pt x="188" y="992"/>
                  </a:lnTo>
                  <a:lnTo>
                    <a:pt x="169" y="987"/>
                  </a:lnTo>
                  <a:lnTo>
                    <a:pt x="151" y="981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7" y="954"/>
                  </a:lnTo>
                  <a:lnTo>
                    <a:pt x="80" y="943"/>
                  </a:lnTo>
                  <a:lnTo>
                    <a:pt x="63" y="930"/>
                  </a:lnTo>
                  <a:lnTo>
                    <a:pt x="46" y="917"/>
                  </a:lnTo>
                  <a:lnTo>
                    <a:pt x="31" y="903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4" y="206"/>
                  </a:lnTo>
                  <a:lnTo>
                    <a:pt x="7" y="192"/>
                  </a:lnTo>
                  <a:lnTo>
                    <a:pt x="10" y="178"/>
                  </a:lnTo>
                  <a:lnTo>
                    <a:pt x="14" y="165"/>
                  </a:lnTo>
                  <a:lnTo>
                    <a:pt x="19" y="153"/>
                  </a:lnTo>
                  <a:lnTo>
                    <a:pt x="25" y="141"/>
                  </a:lnTo>
                  <a:lnTo>
                    <a:pt x="31" y="130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9"/>
                  </a:lnTo>
                  <a:lnTo>
                    <a:pt x="70" y="79"/>
                  </a:lnTo>
                  <a:lnTo>
                    <a:pt x="79" y="71"/>
                  </a:lnTo>
                  <a:lnTo>
                    <a:pt x="89" y="63"/>
                  </a:lnTo>
                  <a:lnTo>
                    <a:pt x="109" y="48"/>
                  </a:lnTo>
                  <a:lnTo>
                    <a:pt x="132" y="36"/>
                  </a:lnTo>
                  <a:lnTo>
                    <a:pt x="154" y="25"/>
                  </a:lnTo>
                  <a:lnTo>
                    <a:pt x="179" y="15"/>
                  </a:lnTo>
                  <a:lnTo>
                    <a:pt x="203" y="9"/>
                  </a:lnTo>
                  <a:lnTo>
                    <a:pt x="229" y="4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5" y="4"/>
                  </a:lnTo>
                  <a:lnTo>
                    <a:pt x="360" y="9"/>
                  </a:lnTo>
                  <a:lnTo>
                    <a:pt x="386" y="15"/>
                  </a:lnTo>
                  <a:lnTo>
                    <a:pt x="410" y="25"/>
                  </a:lnTo>
                  <a:lnTo>
                    <a:pt x="433" y="36"/>
                  </a:lnTo>
                  <a:lnTo>
                    <a:pt x="456" y="48"/>
                  </a:lnTo>
                  <a:lnTo>
                    <a:pt x="476" y="63"/>
                  </a:lnTo>
                  <a:lnTo>
                    <a:pt x="486" y="71"/>
                  </a:lnTo>
                  <a:lnTo>
                    <a:pt x="495" y="79"/>
                  </a:lnTo>
                  <a:lnTo>
                    <a:pt x="504" y="89"/>
                  </a:lnTo>
                  <a:lnTo>
                    <a:pt x="512" y="98"/>
                  </a:lnTo>
                  <a:lnTo>
                    <a:pt x="520" y="108"/>
                  </a:lnTo>
                  <a:lnTo>
                    <a:pt x="528" y="119"/>
                  </a:lnTo>
                  <a:lnTo>
                    <a:pt x="534" y="130"/>
                  </a:lnTo>
                  <a:lnTo>
                    <a:pt x="540" y="141"/>
                  </a:lnTo>
                  <a:lnTo>
                    <a:pt x="546" y="153"/>
                  </a:lnTo>
                  <a:lnTo>
                    <a:pt x="550" y="165"/>
                  </a:lnTo>
                  <a:lnTo>
                    <a:pt x="555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4" y="235"/>
                  </a:lnTo>
                  <a:lnTo>
                    <a:pt x="565" y="251"/>
                  </a:lnTo>
                  <a:close/>
                </a:path>
              </a:pathLst>
            </a:custGeom>
            <a:solidFill>
              <a:srgbClr val="F6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 flipH="1">
              <a:off x="7784166" y="5305108"/>
              <a:ext cx="163372" cy="248453"/>
            </a:xfrm>
            <a:custGeom>
              <a:avLst/>
              <a:gdLst>
                <a:gd name="T0" fmla="*/ 565 w 565"/>
                <a:gd name="T1" fmla="*/ 665 h 1005"/>
                <a:gd name="T2" fmla="*/ 565 w 565"/>
                <a:gd name="T3" fmla="*/ 870 h 1005"/>
                <a:gd name="T4" fmla="*/ 534 w 565"/>
                <a:gd name="T5" fmla="*/ 902 h 1005"/>
                <a:gd name="T6" fmla="*/ 502 w 565"/>
                <a:gd name="T7" fmla="*/ 929 h 1005"/>
                <a:gd name="T8" fmla="*/ 468 w 565"/>
                <a:gd name="T9" fmla="*/ 951 h 1005"/>
                <a:gd name="T10" fmla="*/ 432 w 565"/>
                <a:gd name="T11" fmla="*/ 971 h 1005"/>
                <a:gd name="T12" fmla="*/ 396 w 565"/>
                <a:gd name="T13" fmla="*/ 986 h 1005"/>
                <a:gd name="T14" fmla="*/ 358 w 565"/>
                <a:gd name="T15" fmla="*/ 997 h 1005"/>
                <a:gd name="T16" fmla="*/ 320 w 565"/>
                <a:gd name="T17" fmla="*/ 1003 h 1005"/>
                <a:gd name="T18" fmla="*/ 282 w 565"/>
                <a:gd name="T19" fmla="*/ 1005 h 1005"/>
                <a:gd name="T20" fmla="*/ 244 w 565"/>
                <a:gd name="T21" fmla="*/ 1003 h 1005"/>
                <a:gd name="T22" fmla="*/ 206 w 565"/>
                <a:gd name="T23" fmla="*/ 998 h 1005"/>
                <a:gd name="T24" fmla="*/ 169 w 565"/>
                <a:gd name="T25" fmla="*/ 987 h 1005"/>
                <a:gd name="T26" fmla="*/ 132 w 565"/>
                <a:gd name="T27" fmla="*/ 972 h 1005"/>
                <a:gd name="T28" fmla="*/ 97 w 565"/>
                <a:gd name="T29" fmla="*/ 954 h 1005"/>
                <a:gd name="T30" fmla="*/ 63 w 565"/>
                <a:gd name="T31" fmla="*/ 930 h 1005"/>
                <a:gd name="T32" fmla="*/ 31 w 565"/>
                <a:gd name="T33" fmla="*/ 903 h 1005"/>
                <a:gd name="T34" fmla="*/ 0 w 565"/>
                <a:gd name="T35" fmla="*/ 870 h 1005"/>
                <a:gd name="T36" fmla="*/ 0 w 565"/>
                <a:gd name="T37" fmla="*/ 251 h 1005"/>
                <a:gd name="T38" fmla="*/ 0 w 565"/>
                <a:gd name="T39" fmla="*/ 235 h 1005"/>
                <a:gd name="T40" fmla="*/ 4 w 565"/>
                <a:gd name="T41" fmla="*/ 206 h 1005"/>
                <a:gd name="T42" fmla="*/ 10 w 565"/>
                <a:gd name="T43" fmla="*/ 178 h 1005"/>
                <a:gd name="T44" fmla="*/ 19 w 565"/>
                <a:gd name="T45" fmla="*/ 153 h 1005"/>
                <a:gd name="T46" fmla="*/ 31 w 565"/>
                <a:gd name="T47" fmla="*/ 130 h 1005"/>
                <a:gd name="T48" fmla="*/ 44 w 565"/>
                <a:gd name="T49" fmla="*/ 108 h 1005"/>
                <a:gd name="T50" fmla="*/ 61 w 565"/>
                <a:gd name="T51" fmla="*/ 89 h 1005"/>
                <a:gd name="T52" fmla="*/ 79 w 565"/>
                <a:gd name="T53" fmla="*/ 71 h 1005"/>
                <a:gd name="T54" fmla="*/ 109 w 565"/>
                <a:gd name="T55" fmla="*/ 48 h 1005"/>
                <a:gd name="T56" fmla="*/ 154 w 565"/>
                <a:gd name="T57" fmla="*/ 25 h 1005"/>
                <a:gd name="T58" fmla="*/ 203 w 565"/>
                <a:gd name="T59" fmla="*/ 9 h 1005"/>
                <a:gd name="T60" fmla="*/ 256 w 565"/>
                <a:gd name="T61" fmla="*/ 1 h 1005"/>
                <a:gd name="T62" fmla="*/ 309 w 565"/>
                <a:gd name="T63" fmla="*/ 1 h 1005"/>
                <a:gd name="T64" fmla="*/ 360 w 565"/>
                <a:gd name="T65" fmla="*/ 9 h 1005"/>
                <a:gd name="T66" fmla="*/ 410 w 565"/>
                <a:gd name="T67" fmla="*/ 25 h 1005"/>
                <a:gd name="T68" fmla="*/ 456 w 565"/>
                <a:gd name="T69" fmla="*/ 48 h 1005"/>
                <a:gd name="T70" fmla="*/ 486 w 565"/>
                <a:gd name="T71" fmla="*/ 71 h 1005"/>
                <a:gd name="T72" fmla="*/ 504 w 565"/>
                <a:gd name="T73" fmla="*/ 89 h 1005"/>
                <a:gd name="T74" fmla="*/ 520 w 565"/>
                <a:gd name="T75" fmla="*/ 108 h 1005"/>
                <a:gd name="T76" fmla="*/ 534 w 565"/>
                <a:gd name="T77" fmla="*/ 130 h 1005"/>
                <a:gd name="T78" fmla="*/ 546 w 565"/>
                <a:gd name="T79" fmla="*/ 153 h 1005"/>
                <a:gd name="T80" fmla="*/ 555 w 565"/>
                <a:gd name="T81" fmla="*/ 178 h 1005"/>
                <a:gd name="T82" fmla="*/ 560 w 565"/>
                <a:gd name="T83" fmla="*/ 206 h 1005"/>
                <a:gd name="T84" fmla="*/ 564 w 565"/>
                <a:gd name="T85" fmla="*/ 235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1005">
                  <a:moveTo>
                    <a:pt x="565" y="251"/>
                  </a:moveTo>
                  <a:lnTo>
                    <a:pt x="565" y="665"/>
                  </a:lnTo>
                  <a:lnTo>
                    <a:pt x="565" y="870"/>
                  </a:lnTo>
                  <a:lnTo>
                    <a:pt x="565" y="870"/>
                  </a:lnTo>
                  <a:lnTo>
                    <a:pt x="549" y="887"/>
                  </a:lnTo>
                  <a:lnTo>
                    <a:pt x="534" y="902"/>
                  </a:lnTo>
                  <a:lnTo>
                    <a:pt x="519" y="916"/>
                  </a:lnTo>
                  <a:lnTo>
                    <a:pt x="502" y="929"/>
                  </a:lnTo>
                  <a:lnTo>
                    <a:pt x="485" y="941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6" y="986"/>
                  </a:lnTo>
                  <a:lnTo>
                    <a:pt x="377" y="991"/>
                  </a:lnTo>
                  <a:lnTo>
                    <a:pt x="358" y="997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5" y="1001"/>
                  </a:lnTo>
                  <a:lnTo>
                    <a:pt x="206" y="998"/>
                  </a:lnTo>
                  <a:lnTo>
                    <a:pt x="188" y="992"/>
                  </a:lnTo>
                  <a:lnTo>
                    <a:pt x="169" y="987"/>
                  </a:lnTo>
                  <a:lnTo>
                    <a:pt x="151" y="981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7" y="954"/>
                  </a:lnTo>
                  <a:lnTo>
                    <a:pt x="80" y="943"/>
                  </a:lnTo>
                  <a:lnTo>
                    <a:pt x="63" y="930"/>
                  </a:lnTo>
                  <a:lnTo>
                    <a:pt x="46" y="917"/>
                  </a:lnTo>
                  <a:lnTo>
                    <a:pt x="31" y="903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4" y="206"/>
                  </a:lnTo>
                  <a:lnTo>
                    <a:pt x="7" y="192"/>
                  </a:lnTo>
                  <a:lnTo>
                    <a:pt x="10" y="178"/>
                  </a:lnTo>
                  <a:lnTo>
                    <a:pt x="14" y="165"/>
                  </a:lnTo>
                  <a:lnTo>
                    <a:pt x="19" y="153"/>
                  </a:lnTo>
                  <a:lnTo>
                    <a:pt x="25" y="141"/>
                  </a:lnTo>
                  <a:lnTo>
                    <a:pt x="31" y="130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9"/>
                  </a:lnTo>
                  <a:lnTo>
                    <a:pt x="70" y="79"/>
                  </a:lnTo>
                  <a:lnTo>
                    <a:pt x="79" y="71"/>
                  </a:lnTo>
                  <a:lnTo>
                    <a:pt x="89" y="63"/>
                  </a:lnTo>
                  <a:lnTo>
                    <a:pt x="109" y="48"/>
                  </a:lnTo>
                  <a:lnTo>
                    <a:pt x="132" y="36"/>
                  </a:lnTo>
                  <a:lnTo>
                    <a:pt x="154" y="25"/>
                  </a:lnTo>
                  <a:lnTo>
                    <a:pt x="179" y="15"/>
                  </a:lnTo>
                  <a:lnTo>
                    <a:pt x="203" y="9"/>
                  </a:lnTo>
                  <a:lnTo>
                    <a:pt x="229" y="4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5" y="4"/>
                  </a:lnTo>
                  <a:lnTo>
                    <a:pt x="360" y="9"/>
                  </a:lnTo>
                  <a:lnTo>
                    <a:pt x="386" y="15"/>
                  </a:lnTo>
                  <a:lnTo>
                    <a:pt x="410" y="25"/>
                  </a:lnTo>
                  <a:lnTo>
                    <a:pt x="433" y="36"/>
                  </a:lnTo>
                  <a:lnTo>
                    <a:pt x="456" y="48"/>
                  </a:lnTo>
                  <a:lnTo>
                    <a:pt x="476" y="63"/>
                  </a:lnTo>
                  <a:lnTo>
                    <a:pt x="486" y="71"/>
                  </a:lnTo>
                  <a:lnTo>
                    <a:pt x="495" y="79"/>
                  </a:lnTo>
                  <a:lnTo>
                    <a:pt x="504" y="89"/>
                  </a:lnTo>
                  <a:lnTo>
                    <a:pt x="512" y="98"/>
                  </a:lnTo>
                  <a:lnTo>
                    <a:pt x="520" y="108"/>
                  </a:lnTo>
                  <a:lnTo>
                    <a:pt x="528" y="119"/>
                  </a:lnTo>
                  <a:lnTo>
                    <a:pt x="534" y="130"/>
                  </a:lnTo>
                  <a:lnTo>
                    <a:pt x="540" y="141"/>
                  </a:lnTo>
                  <a:lnTo>
                    <a:pt x="546" y="153"/>
                  </a:lnTo>
                  <a:lnTo>
                    <a:pt x="550" y="165"/>
                  </a:lnTo>
                  <a:lnTo>
                    <a:pt x="555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4" y="235"/>
                  </a:lnTo>
                  <a:lnTo>
                    <a:pt x="565" y="2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2"/>
            <p:cNvSpPr>
              <a:spLocks/>
            </p:cNvSpPr>
            <p:nvPr/>
          </p:nvSpPr>
          <p:spPr bwMode="auto">
            <a:xfrm flipH="1">
              <a:off x="7679886" y="5268622"/>
              <a:ext cx="60830" cy="76447"/>
            </a:xfrm>
            <a:custGeom>
              <a:avLst/>
              <a:gdLst>
                <a:gd name="T0" fmla="*/ 154 w 207"/>
                <a:gd name="T1" fmla="*/ 3 h 304"/>
                <a:gd name="T2" fmla="*/ 135 w 207"/>
                <a:gd name="T3" fmla="*/ 0 h 304"/>
                <a:gd name="T4" fmla="*/ 116 w 207"/>
                <a:gd name="T5" fmla="*/ 3 h 304"/>
                <a:gd name="T6" fmla="*/ 95 w 207"/>
                <a:gd name="T7" fmla="*/ 13 h 304"/>
                <a:gd name="T8" fmla="*/ 75 w 207"/>
                <a:gd name="T9" fmla="*/ 27 h 304"/>
                <a:gd name="T10" fmla="*/ 57 w 207"/>
                <a:gd name="T11" fmla="*/ 45 h 304"/>
                <a:gd name="T12" fmla="*/ 40 w 207"/>
                <a:gd name="T13" fmla="*/ 68 h 304"/>
                <a:gd name="T14" fmla="*/ 25 w 207"/>
                <a:gd name="T15" fmla="*/ 94 h 304"/>
                <a:gd name="T16" fmla="*/ 14 w 207"/>
                <a:gd name="T17" fmla="*/ 124 h 304"/>
                <a:gd name="T18" fmla="*/ 8 w 207"/>
                <a:gd name="T19" fmla="*/ 139 h 304"/>
                <a:gd name="T20" fmla="*/ 2 w 207"/>
                <a:gd name="T21" fmla="*/ 169 h 304"/>
                <a:gd name="T22" fmla="*/ 0 w 207"/>
                <a:gd name="T23" fmla="*/ 198 h 304"/>
                <a:gd name="T24" fmla="*/ 1 w 207"/>
                <a:gd name="T25" fmla="*/ 225 h 304"/>
                <a:gd name="T26" fmla="*/ 7 w 207"/>
                <a:gd name="T27" fmla="*/ 249 h 304"/>
                <a:gd name="T28" fmla="*/ 15 w 207"/>
                <a:gd name="T29" fmla="*/ 271 h 304"/>
                <a:gd name="T30" fmla="*/ 27 w 207"/>
                <a:gd name="T31" fmla="*/ 287 h 304"/>
                <a:gd name="T32" fmla="*/ 43 w 207"/>
                <a:gd name="T33" fmla="*/ 298 h 304"/>
                <a:gd name="T34" fmla="*/ 52 w 207"/>
                <a:gd name="T35" fmla="*/ 302 h 304"/>
                <a:gd name="T36" fmla="*/ 71 w 207"/>
                <a:gd name="T37" fmla="*/ 304 h 304"/>
                <a:gd name="T38" fmla="*/ 91 w 207"/>
                <a:gd name="T39" fmla="*/ 301 h 304"/>
                <a:gd name="T40" fmla="*/ 111 w 207"/>
                <a:gd name="T41" fmla="*/ 292 h 304"/>
                <a:gd name="T42" fmla="*/ 130 w 207"/>
                <a:gd name="T43" fmla="*/ 278 h 304"/>
                <a:gd name="T44" fmla="*/ 149 w 207"/>
                <a:gd name="T45" fmla="*/ 260 h 304"/>
                <a:gd name="T46" fmla="*/ 166 w 207"/>
                <a:gd name="T47" fmla="*/ 236 h 304"/>
                <a:gd name="T48" fmla="*/ 181 w 207"/>
                <a:gd name="T49" fmla="*/ 210 h 304"/>
                <a:gd name="T50" fmla="*/ 193 w 207"/>
                <a:gd name="T51" fmla="*/ 181 h 304"/>
                <a:gd name="T52" fmla="*/ 198 w 207"/>
                <a:gd name="T53" fmla="*/ 165 h 304"/>
                <a:gd name="T54" fmla="*/ 204 w 207"/>
                <a:gd name="T55" fmla="*/ 135 h 304"/>
                <a:gd name="T56" fmla="*/ 207 w 207"/>
                <a:gd name="T57" fmla="*/ 105 h 304"/>
                <a:gd name="T58" fmla="*/ 205 w 207"/>
                <a:gd name="T59" fmla="*/ 78 h 304"/>
                <a:gd name="T60" fmla="*/ 200 w 207"/>
                <a:gd name="T61" fmla="*/ 55 h 304"/>
                <a:gd name="T62" fmla="*/ 191 w 207"/>
                <a:gd name="T63" fmla="*/ 34 h 304"/>
                <a:gd name="T64" fmla="*/ 178 w 207"/>
                <a:gd name="T65" fmla="*/ 18 h 304"/>
                <a:gd name="T66" fmla="*/ 163 w 207"/>
                <a:gd name="T67" fmla="*/ 6 h 304"/>
                <a:gd name="T68" fmla="*/ 154 w 207"/>
                <a:gd name="T69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04">
                  <a:moveTo>
                    <a:pt x="154" y="3"/>
                  </a:moveTo>
                  <a:lnTo>
                    <a:pt x="154" y="3"/>
                  </a:lnTo>
                  <a:lnTo>
                    <a:pt x="145" y="1"/>
                  </a:lnTo>
                  <a:lnTo>
                    <a:pt x="135" y="0"/>
                  </a:lnTo>
                  <a:lnTo>
                    <a:pt x="125" y="1"/>
                  </a:lnTo>
                  <a:lnTo>
                    <a:pt x="116" y="3"/>
                  </a:lnTo>
                  <a:lnTo>
                    <a:pt x="106" y="7"/>
                  </a:lnTo>
                  <a:lnTo>
                    <a:pt x="95" y="13"/>
                  </a:lnTo>
                  <a:lnTo>
                    <a:pt x="85" y="18"/>
                  </a:lnTo>
                  <a:lnTo>
                    <a:pt x="75" y="27"/>
                  </a:lnTo>
                  <a:lnTo>
                    <a:pt x="66" y="35"/>
                  </a:lnTo>
                  <a:lnTo>
                    <a:pt x="57" y="45"/>
                  </a:lnTo>
                  <a:lnTo>
                    <a:pt x="48" y="56"/>
                  </a:lnTo>
                  <a:lnTo>
                    <a:pt x="40" y="68"/>
                  </a:lnTo>
                  <a:lnTo>
                    <a:pt x="33" y="81"/>
                  </a:lnTo>
                  <a:lnTo>
                    <a:pt x="25" y="94"/>
                  </a:lnTo>
                  <a:lnTo>
                    <a:pt x="19" y="109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8" y="139"/>
                  </a:lnTo>
                  <a:lnTo>
                    <a:pt x="5" y="154"/>
                  </a:lnTo>
                  <a:lnTo>
                    <a:pt x="2" y="169"/>
                  </a:lnTo>
                  <a:lnTo>
                    <a:pt x="0" y="184"/>
                  </a:lnTo>
                  <a:lnTo>
                    <a:pt x="0" y="198"/>
                  </a:lnTo>
                  <a:lnTo>
                    <a:pt x="0" y="212"/>
                  </a:lnTo>
                  <a:lnTo>
                    <a:pt x="1" y="225"/>
                  </a:lnTo>
                  <a:lnTo>
                    <a:pt x="3" y="238"/>
                  </a:lnTo>
                  <a:lnTo>
                    <a:pt x="7" y="249"/>
                  </a:lnTo>
                  <a:lnTo>
                    <a:pt x="10" y="260"/>
                  </a:lnTo>
                  <a:lnTo>
                    <a:pt x="15" y="271"/>
                  </a:lnTo>
                  <a:lnTo>
                    <a:pt x="20" y="279"/>
                  </a:lnTo>
                  <a:lnTo>
                    <a:pt x="27" y="287"/>
                  </a:lnTo>
                  <a:lnTo>
                    <a:pt x="35" y="293"/>
                  </a:lnTo>
                  <a:lnTo>
                    <a:pt x="43" y="298"/>
                  </a:lnTo>
                  <a:lnTo>
                    <a:pt x="52" y="302"/>
                  </a:lnTo>
                  <a:lnTo>
                    <a:pt x="52" y="302"/>
                  </a:lnTo>
                  <a:lnTo>
                    <a:pt x="62" y="304"/>
                  </a:lnTo>
                  <a:lnTo>
                    <a:pt x="71" y="304"/>
                  </a:lnTo>
                  <a:lnTo>
                    <a:pt x="81" y="303"/>
                  </a:lnTo>
                  <a:lnTo>
                    <a:pt x="91" y="301"/>
                  </a:lnTo>
                  <a:lnTo>
                    <a:pt x="101" y="298"/>
                  </a:lnTo>
                  <a:lnTo>
                    <a:pt x="111" y="292"/>
                  </a:lnTo>
                  <a:lnTo>
                    <a:pt x="121" y="286"/>
                  </a:lnTo>
                  <a:lnTo>
                    <a:pt x="130" y="278"/>
                  </a:lnTo>
                  <a:lnTo>
                    <a:pt x="140" y="270"/>
                  </a:lnTo>
                  <a:lnTo>
                    <a:pt x="149" y="260"/>
                  </a:lnTo>
                  <a:lnTo>
                    <a:pt x="157" y="248"/>
                  </a:lnTo>
                  <a:lnTo>
                    <a:pt x="166" y="236"/>
                  </a:lnTo>
                  <a:lnTo>
                    <a:pt x="174" y="224"/>
                  </a:lnTo>
                  <a:lnTo>
                    <a:pt x="181" y="210"/>
                  </a:lnTo>
                  <a:lnTo>
                    <a:pt x="187" y="196"/>
                  </a:lnTo>
                  <a:lnTo>
                    <a:pt x="193" y="181"/>
                  </a:lnTo>
                  <a:lnTo>
                    <a:pt x="193" y="181"/>
                  </a:lnTo>
                  <a:lnTo>
                    <a:pt x="198" y="165"/>
                  </a:lnTo>
                  <a:lnTo>
                    <a:pt x="201" y="150"/>
                  </a:lnTo>
                  <a:lnTo>
                    <a:pt x="204" y="135"/>
                  </a:lnTo>
                  <a:lnTo>
                    <a:pt x="205" y="121"/>
                  </a:lnTo>
                  <a:lnTo>
                    <a:pt x="207" y="105"/>
                  </a:lnTo>
                  <a:lnTo>
                    <a:pt x="207" y="92"/>
                  </a:lnTo>
                  <a:lnTo>
                    <a:pt x="205" y="78"/>
                  </a:lnTo>
                  <a:lnTo>
                    <a:pt x="203" y="67"/>
                  </a:lnTo>
                  <a:lnTo>
                    <a:pt x="200" y="55"/>
                  </a:lnTo>
                  <a:lnTo>
                    <a:pt x="195" y="44"/>
                  </a:lnTo>
                  <a:lnTo>
                    <a:pt x="191" y="34"/>
                  </a:lnTo>
                  <a:lnTo>
                    <a:pt x="185" y="25"/>
                  </a:lnTo>
                  <a:lnTo>
                    <a:pt x="178" y="18"/>
                  </a:lnTo>
                  <a:lnTo>
                    <a:pt x="172" y="11"/>
                  </a:lnTo>
                  <a:lnTo>
                    <a:pt x="163" y="6"/>
                  </a:lnTo>
                  <a:lnTo>
                    <a:pt x="154" y="3"/>
                  </a:lnTo>
                  <a:lnTo>
                    <a:pt x="154" y="3"/>
                  </a:lnTo>
                  <a:close/>
                </a:path>
              </a:pathLst>
            </a:custGeom>
            <a:solidFill>
              <a:srgbClr val="F6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"/>
            <p:cNvSpPr>
              <a:spLocks/>
            </p:cNvSpPr>
            <p:nvPr/>
          </p:nvSpPr>
          <p:spPr bwMode="auto">
            <a:xfrm flipH="1">
              <a:off x="7990988" y="5268622"/>
              <a:ext cx="59092" cy="76447"/>
            </a:xfrm>
            <a:custGeom>
              <a:avLst/>
              <a:gdLst>
                <a:gd name="T0" fmla="*/ 51 w 206"/>
                <a:gd name="T1" fmla="*/ 3 h 304"/>
                <a:gd name="T2" fmla="*/ 70 w 206"/>
                <a:gd name="T3" fmla="*/ 0 h 304"/>
                <a:gd name="T4" fmla="*/ 91 w 206"/>
                <a:gd name="T5" fmla="*/ 3 h 304"/>
                <a:gd name="T6" fmla="*/ 111 w 206"/>
                <a:gd name="T7" fmla="*/ 13 h 304"/>
                <a:gd name="T8" fmla="*/ 130 w 206"/>
                <a:gd name="T9" fmla="*/ 27 h 304"/>
                <a:gd name="T10" fmla="*/ 149 w 206"/>
                <a:gd name="T11" fmla="*/ 45 h 304"/>
                <a:gd name="T12" fmla="*/ 166 w 206"/>
                <a:gd name="T13" fmla="*/ 68 h 304"/>
                <a:gd name="T14" fmla="*/ 180 w 206"/>
                <a:gd name="T15" fmla="*/ 94 h 304"/>
                <a:gd name="T16" fmla="*/ 193 w 206"/>
                <a:gd name="T17" fmla="*/ 124 h 304"/>
                <a:gd name="T18" fmla="*/ 197 w 206"/>
                <a:gd name="T19" fmla="*/ 139 h 304"/>
                <a:gd name="T20" fmla="*/ 204 w 206"/>
                <a:gd name="T21" fmla="*/ 169 h 304"/>
                <a:gd name="T22" fmla="*/ 206 w 206"/>
                <a:gd name="T23" fmla="*/ 198 h 304"/>
                <a:gd name="T24" fmla="*/ 205 w 206"/>
                <a:gd name="T25" fmla="*/ 225 h 304"/>
                <a:gd name="T26" fmla="*/ 199 w 206"/>
                <a:gd name="T27" fmla="*/ 249 h 304"/>
                <a:gd name="T28" fmla="*/ 190 w 206"/>
                <a:gd name="T29" fmla="*/ 271 h 304"/>
                <a:gd name="T30" fmla="*/ 178 w 206"/>
                <a:gd name="T31" fmla="*/ 287 h 304"/>
                <a:gd name="T32" fmla="*/ 164 w 206"/>
                <a:gd name="T33" fmla="*/ 298 h 304"/>
                <a:gd name="T34" fmla="*/ 155 w 206"/>
                <a:gd name="T35" fmla="*/ 302 h 304"/>
                <a:gd name="T36" fmla="*/ 136 w 206"/>
                <a:gd name="T37" fmla="*/ 304 h 304"/>
                <a:gd name="T38" fmla="*/ 115 w 206"/>
                <a:gd name="T39" fmla="*/ 301 h 304"/>
                <a:gd name="T40" fmla="*/ 95 w 206"/>
                <a:gd name="T41" fmla="*/ 292 h 304"/>
                <a:gd name="T42" fmla="*/ 76 w 206"/>
                <a:gd name="T43" fmla="*/ 278 h 304"/>
                <a:gd name="T44" fmla="*/ 57 w 206"/>
                <a:gd name="T45" fmla="*/ 260 h 304"/>
                <a:gd name="T46" fmla="*/ 40 w 206"/>
                <a:gd name="T47" fmla="*/ 236 h 304"/>
                <a:gd name="T48" fmla="*/ 26 w 206"/>
                <a:gd name="T49" fmla="*/ 210 h 304"/>
                <a:gd name="T50" fmla="*/ 13 w 206"/>
                <a:gd name="T51" fmla="*/ 181 h 304"/>
                <a:gd name="T52" fmla="*/ 9 w 206"/>
                <a:gd name="T53" fmla="*/ 165 h 304"/>
                <a:gd name="T54" fmla="*/ 2 w 206"/>
                <a:gd name="T55" fmla="*/ 135 h 304"/>
                <a:gd name="T56" fmla="*/ 0 w 206"/>
                <a:gd name="T57" fmla="*/ 105 h 304"/>
                <a:gd name="T58" fmla="*/ 1 w 206"/>
                <a:gd name="T59" fmla="*/ 78 h 304"/>
                <a:gd name="T60" fmla="*/ 7 w 206"/>
                <a:gd name="T61" fmla="*/ 55 h 304"/>
                <a:gd name="T62" fmla="*/ 15 w 206"/>
                <a:gd name="T63" fmla="*/ 34 h 304"/>
                <a:gd name="T64" fmla="*/ 28 w 206"/>
                <a:gd name="T65" fmla="*/ 18 h 304"/>
                <a:gd name="T66" fmla="*/ 42 w 206"/>
                <a:gd name="T67" fmla="*/ 6 h 304"/>
                <a:gd name="T68" fmla="*/ 51 w 206"/>
                <a:gd name="T69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6" h="304">
                  <a:moveTo>
                    <a:pt x="51" y="3"/>
                  </a:moveTo>
                  <a:lnTo>
                    <a:pt x="51" y="3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81" y="1"/>
                  </a:lnTo>
                  <a:lnTo>
                    <a:pt x="91" y="3"/>
                  </a:lnTo>
                  <a:lnTo>
                    <a:pt x="101" y="7"/>
                  </a:lnTo>
                  <a:lnTo>
                    <a:pt x="111" y="13"/>
                  </a:lnTo>
                  <a:lnTo>
                    <a:pt x="121" y="18"/>
                  </a:lnTo>
                  <a:lnTo>
                    <a:pt x="130" y="27"/>
                  </a:lnTo>
                  <a:lnTo>
                    <a:pt x="140" y="35"/>
                  </a:lnTo>
                  <a:lnTo>
                    <a:pt x="149" y="45"/>
                  </a:lnTo>
                  <a:lnTo>
                    <a:pt x="158" y="56"/>
                  </a:lnTo>
                  <a:lnTo>
                    <a:pt x="166" y="68"/>
                  </a:lnTo>
                  <a:lnTo>
                    <a:pt x="174" y="81"/>
                  </a:lnTo>
                  <a:lnTo>
                    <a:pt x="180" y="94"/>
                  </a:lnTo>
                  <a:lnTo>
                    <a:pt x="187" y="109"/>
                  </a:lnTo>
                  <a:lnTo>
                    <a:pt x="193" y="124"/>
                  </a:lnTo>
                  <a:lnTo>
                    <a:pt x="193" y="124"/>
                  </a:lnTo>
                  <a:lnTo>
                    <a:pt x="197" y="139"/>
                  </a:lnTo>
                  <a:lnTo>
                    <a:pt x="202" y="154"/>
                  </a:lnTo>
                  <a:lnTo>
                    <a:pt x="204" y="169"/>
                  </a:lnTo>
                  <a:lnTo>
                    <a:pt x="206" y="184"/>
                  </a:lnTo>
                  <a:lnTo>
                    <a:pt x="206" y="198"/>
                  </a:lnTo>
                  <a:lnTo>
                    <a:pt x="206" y="212"/>
                  </a:lnTo>
                  <a:lnTo>
                    <a:pt x="205" y="225"/>
                  </a:lnTo>
                  <a:lnTo>
                    <a:pt x="203" y="238"/>
                  </a:lnTo>
                  <a:lnTo>
                    <a:pt x="199" y="249"/>
                  </a:lnTo>
                  <a:lnTo>
                    <a:pt x="196" y="260"/>
                  </a:lnTo>
                  <a:lnTo>
                    <a:pt x="190" y="271"/>
                  </a:lnTo>
                  <a:lnTo>
                    <a:pt x="185" y="279"/>
                  </a:lnTo>
                  <a:lnTo>
                    <a:pt x="178" y="287"/>
                  </a:lnTo>
                  <a:lnTo>
                    <a:pt x="171" y="293"/>
                  </a:lnTo>
                  <a:lnTo>
                    <a:pt x="164" y="298"/>
                  </a:lnTo>
                  <a:lnTo>
                    <a:pt x="155" y="302"/>
                  </a:lnTo>
                  <a:lnTo>
                    <a:pt x="155" y="302"/>
                  </a:lnTo>
                  <a:lnTo>
                    <a:pt x="144" y="304"/>
                  </a:lnTo>
                  <a:lnTo>
                    <a:pt x="136" y="304"/>
                  </a:lnTo>
                  <a:lnTo>
                    <a:pt x="125" y="303"/>
                  </a:lnTo>
                  <a:lnTo>
                    <a:pt x="115" y="301"/>
                  </a:lnTo>
                  <a:lnTo>
                    <a:pt x="105" y="298"/>
                  </a:lnTo>
                  <a:lnTo>
                    <a:pt x="95" y="292"/>
                  </a:lnTo>
                  <a:lnTo>
                    <a:pt x="85" y="286"/>
                  </a:lnTo>
                  <a:lnTo>
                    <a:pt x="76" y="278"/>
                  </a:lnTo>
                  <a:lnTo>
                    <a:pt x="66" y="270"/>
                  </a:lnTo>
                  <a:lnTo>
                    <a:pt x="57" y="260"/>
                  </a:lnTo>
                  <a:lnTo>
                    <a:pt x="48" y="248"/>
                  </a:lnTo>
                  <a:lnTo>
                    <a:pt x="40" y="236"/>
                  </a:lnTo>
                  <a:lnTo>
                    <a:pt x="32" y="224"/>
                  </a:lnTo>
                  <a:lnTo>
                    <a:pt x="26" y="210"/>
                  </a:lnTo>
                  <a:lnTo>
                    <a:pt x="19" y="196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9" y="165"/>
                  </a:lnTo>
                  <a:lnTo>
                    <a:pt x="4" y="150"/>
                  </a:lnTo>
                  <a:lnTo>
                    <a:pt x="2" y="135"/>
                  </a:lnTo>
                  <a:lnTo>
                    <a:pt x="0" y="121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1" y="78"/>
                  </a:lnTo>
                  <a:lnTo>
                    <a:pt x="3" y="67"/>
                  </a:lnTo>
                  <a:lnTo>
                    <a:pt x="7" y="55"/>
                  </a:lnTo>
                  <a:lnTo>
                    <a:pt x="10" y="44"/>
                  </a:lnTo>
                  <a:lnTo>
                    <a:pt x="15" y="34"/>
                  </a:lnTo>
                  <a:lnTo>
                    <a:pt x="21" y="25"/>
                  </a:lnTo>
                  <a:lnTo>
                    <a:pt x="28" y="18"/>
                  </a:lnTo>
                  <a:lnTo>
                    <a:pt x="35" y="11"/>
                  </a:lnTo>
                  <a:lnTo>
                    <a:pt x="42" y="6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F6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 flipH="1">
              <a:off x="7777214" y="5470164"/>
              <a:ext cx="88638" cy="142469"/>
            </a:xfrm>
            <a:custGeom>
              <a:avLst/>
              <a:gdLst>
                <a:gd name="T0" fmla="*/ 284 w 308"/>
                <a:gd name="T1" fmla="*/ 0 h 574"/>
                <a:gd name="T2" fmla="*/ 308 w 308"/>
                <a:gd name="T3" fmla="*/ 93 h 574"/>
                <a:gd name="T4" fmla="*/ 239 w 308"/>
                <a:gd name="T5" fmla="*/ 574 h 574"/>
                <a:gd name="T6" fmla="*/ 0 w 308"/>
                <a:gd name="T7" fmla="*/ 340 h 574"/>
                <a:gd name="T8" fmla="*/ 284 w 308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574">
                  <a:moveTo>
                    <a:pt x="284" y="0"/>
                  </a:moveTo>
                  <a:lnTo>
                    <a:pt x="308" y="93"/>
                  </a:lnTo>
                  <a:lnTo>
                    <a:pt x="239" y="574"/>
                  </a:lnTo>
                  <a:lnTo>
                    <a:pt x="0" y="34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 flipH="1">
              <a:off x="7777214" y="5470164"/>
              <a:ext cx="88638" cy="142469"/>
            </a:xfrm>
            <a:custGeom>
              <a:avLst/>
              <a:gdLst>
                <a:gd name="T0" fmla="*/ 284 w 308"/>
                <a:gd name="T1" fmla="*/ 0 h 574"/>
                <a:gd name="T2" fmla="*/ 308 w 308"/>
                <a:gd name="T3" fmla="*/ 93 h 574"/>
                <a:gd name="T4" fmla="*/ 239 w 308"/>
                <a:gd name="T5" fmla="*/ 574 h 574"/>
                <a:gd name="T6" fmla="*/ 0 w 308"/>
                <a:gd name="T7" fmla="*/ 340 h 574"/>
                <a:gd name="T8" fmla="*/ 284 w 308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574">
                  <a:moveTo>
                    <a:pt x="284" y="0"/>
                  </a:moveTo>
                  <a:lnTo>
                    <a:pt x="308" y="93"/>
                  </a:lnTo>
                  <a:lnTo>
                    <a:pt x="239" y="574"/>
                  </a:lnTo>
                  <a:lnTo>
                    <a:pt x="0" y="340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 flipH="1">
              <a:off x="7784166" y="5440628"/>
              <a:ext cx="163372" cy="46911"/>
            </a:xfrm>
            <a:custGeom>
              <a:avLst/>
              <a:gdLst>
                <a:gd name="T0" fmla="*/ 565 w 565"/>
                <a:gd name="T1" fmla="*/ 0 h 190"/>
                <a:gd name="T2" fmla="*/ 565 w 565"/>
                <a:gd name="T3" fmla="*/ 19 h 190"/>
                <a:gd name="T4" fmla="*/ 565 w 565"/>
                <a:gd name="T5" fmla="*/ 19 h 190"/>
                <a:gd name="T6" fmla="*/ 558 w 565"/>
                <a:gd name="T7" fmla="*/ 27 h 190"/>
                <a:gd name="T8" fmla="*/ 540 w 565"/>
                <a:gd name="T9" fmla="*/ 45 h 190"/>
                <a:gd name="T10" fmla="*/ 512 w 565"/>
                <a:gd name="T11" fmla="*/ 72 h 190"/>
                <a:gd name="T12" fmla="*/ 494 w 565"/>
                <a:gd name="T13" fmla="*/ 87 h 190"/>
                <a:gd name="T14" fmla="*/ 475 w 565"/>
                <a:gd name="T15" fmla="*/ 102 h 190"/>
                <a:gd name="T16" fmla="*/ 455 w 565"/>
                <a:gd name="T17" fmla="*/ 119 h 190"/>
                <a:gd name="T18" fmla="*/ 432 w 565"/>
                <a:gd name="T19" fmla="*/ 134 h 190"/>
                <a:gd name="T20" fmla="*/ 409 w 565"/>
                <a:gd name="T21" fmla="*/ 148 h 190"/>
                <a:gd name="T22" fmla="*/ 385 w 565"/>
                <a:gd name="T23" fmla="*/ 161 h 190"/>
                <a:gd name="T24" fmla="*/ 359 w 565"/>
                <a:gd name="T25" fmla="*/ 173 h 190"/>
                <a:gd name="T26" fmla="*/ 335 w 565"/>
                <a:gd name="T27" fmla="*/ 181 h 190"/>
                <a:gd name="T28" fmla="*/ 321 w 565"/>
                <a:gd name="T29" fmla="*/ 184 h 190"/>
                <a:gd name="T30" fmla="*/ 309 w 565"/>
                <a:gd name="T31" fmla="*/ 187 h 190"/>
                <a:gd name="T32" fmla="*/ 295 w 565"/>
                <a:gd name="T33" fmla="*/ 189 h 190"/>
                <a:gd name="T34" fmla="*/ 283 w 565"/>
                <a:gd name="T35" fmla="*/ 190 h 190"/>
                <a:gd name="T36" fmla="*/ 283 w 565"/>
                <a:gd name="T37" fmla="*/ 190 h 190"/>
                <a:gd name="T38" fmla="*/ 275 w 565"/>
                <a:gd name="T39" fmla="*/ 190 h 190"/>
                <a:gd name="T40" fmla="*/ 275 w 565"/>
                <a:gd name="T41" fmla="*/ 190 h 190"/>
                <a:gd name="T42" fmla="*/ 263 w 565"/>
                <a:gd name="T43" fmla="*/ 190 h 190"/>
                <a:gd name="T44" fmla="*/ 251 w 565"/>
                <a:gd name="T45" fmla="*/ 189 h 190"/>
                <a:gd name="T46" fmla="*/ 237 w 565"/>
                <a:gd name="T47" fmla="*/ 187 h 190"/>
                <a:gd name="T48" fmla="*/ 225 w 565"/>
                <a:gd name="T49" fmla="*/ 183 h 190"/>
                <a:gd name="T50" fmla="*/ 212 w 565"/>
                <a:gd name="T51" fmla="*/ 180 h 190"/>
                <a:gd name="T52" fmla="*/ 200 w 565"/>
                <a:gd name="T53" fmla="*/ 176 h 190"/>
                <a:gd name="T54" fmla="*/ 175 w 565"/>
                <a:gd name="T55" fmla="*/ 165 h 190"/>
                <a:gd name="T56" fmla="*/ 152 w 565"/>
                <a:gd name="T57" fmla="*/ 153 h 190"/>
                <a:gd name="T58" fmla="*/ 129 w 565"/>
                <a:gd name="T59" fmla="*/ 140 h 190"/>
                <a:gd name="T60" fmla="*/ 107 w 565"/>
                <a:gd name="T61" fmla="*/ 125 h 190"/>
                <a:gd name="T62" fmla="*/ 87 w 565"/>
                <a:gd name="T63" fmla="*/ 110 h 190"/>
                <a:gd name="T64" fmla="*/ 69 w 565"/>
                <a:gd name="T65" fmla="*/ 96 h 190"/>
                <a:gd name="T66" fmla="*/ 52 w 565"/>
                <a:gd name="T67" fmla="*/ 81 h 190"/>
                <a:gd name="T68" fmla="*/ 24 w 565"/>
                <a:gd name="T69" fmla="*/ 56 h 190"/>
                <a:gd name="T70" fmla="*/ 7 w 565"/>
                <a:gd name="T71" fmla="*/ 38 h 190"/>
                <a:gd name="T72" fmla="*/ 0 w 565"/>
                <a:gd name="T73" fmla="*/ 31 h 190"/>
                <a:gd name="T74" fmla="*/ 0 w 565"/>
                <a:gd name="T75" fmla="*/ 1 h 190"/>
                <a:gd name="T76" fmla="*/ 565 w 565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5" h="190">
                  <a:moveTo>
                    <a:pt x="565" y="0"/>
                  </a:moveTo>
                  <a:lnTo>
                    <a:pt x="565" y="19"/>
                  </a:lnTo>
                  <a:lnTo>
                    <a:pt x="565" y="19"/>
                  </a:lnTo>
                  <a:lnTo>
                    <a:pt x="558" y="27"/>
                  </a:lnTo>
                  <a:lnTo>
                    <a:pt x="540" y="45"/>
                  </a:lnTo>
                  <a:lnTo>
                    <a:pt x="512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5" y="119"/>
                  </a:lnTo>
                  <a:lnTo>
                    <a:pt x="432" y="134"/>
                  </a:lnTo>
                  <a:lnTo>
                    <a:pt x="409" y="148"/>
                  </a:lnTo>
                  <a:lnTo>
                    <a:pt x="385" y="161"/>
                  </a:lnTo>
                  <a:lnTo>
                    <a:pt x="359" y="173"/>
                  </a:lnTo>
                  <a:lnTo>
                    <a:pt x="335" y="181"/>
                  </a:lnTo>
                  <a:lnTo>
                    <a:pt x="321" y="184"/>
                  </a:lnTo>
                  <a:lnTo>
                    <a:pt x="309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51" y="189"/>
                  </a:lnTo>
                  <a:lnTo>
                    <a:pt x="237" y="187"/>
                  </a:lnTo>
                  <a:lnTo>
                    <a:pt x="225" y="183"/>
                  </a:lnTo>
                  <a:lnTo>
                    <a:pt x="212" y="180"/>
                  </a:lnTo>
                  <a:lnTo>
                    <a:pt x="200" y="176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9" y="140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9" y="96"/>
                  </a:lnTo>
                  <a:lnTo>
                    <a:pt x="52" y="81"/>
                  </a:lnTo>
                  <a:lnTo>
                    <a:pt x="24" y="56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B493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 flipH="1">
              <a:off x="7784166" y="5440628"/>
              <a:ext cx="163372" cy="46911"/>
            </a:xfrm>
            <a:custGeom>
              <a:avLst/>
              <a:gdLst>
                <a:gd name="T0" fmla="*/ 565 w 565"/>
                <a:gd name="T1" fmla="*/ 0 h 190"/>
                <a:gd name="T2" fmla="*/ 565 w 565"/>
                <a:gd name="T3" fmla="*/ 19 h 190"/>
                <a:gd name="T4" fmla="*/ 565 w 565"/>
                <a:gd name="T5" fmla="*/ 19 h 190"/>
                <a:gd name="T6" fmla="*/ 558 w 565"/>
                <a:gd name="T7" fmla="*/ 27 h 190"/>
                <a:gd name="T8" fmla="*/ 540 w 565"/>
                <a:gd name="T9" fmla="*/ 45 h 190"/>
                <a:gd name="T10" fmla="*/ 512 w 565"/>
                <a:gd name="T11" fmla="*/ 72 h 190"/>
                <a:gd name="T12" fmla="*/ 494 w 565"/>
                <a:gd name="T13" fmla="*/ 87 h 190"/>
                <a:gd name="T14" fmla="*/ 475 w 565"/>
                <a:gd name="T15" fmla="*/ 102 h 190"/>
                <a:gd name="T16" fmla="*/ 455 w 565"/>
                <a:gd name="T17" fmla="*/ 119 h 190"/>
                <a:gd name="T18" fmla="*/ 432 w 565"/>
                <a:gd name="T19" fmla="*/ 134 h 190"/>
                <a:gd name="T20" fmla="*/ 409 w 565"/>
                <a:gd name="T21" fmla="*/ 148 h 190"/>
                <a:gd name="T22" fmla="*/ 385 w 565"/>
                <a:gd name="T23" fmla="*/ 161 h 190"/>
                <a:gd name="T24" fmla="*/ 359 w 565"/>
                <a:gd name="T25" fmla="*/ 173 h 190"/>
                <a:gd name="T26" fmla="*/ 335 w 565"/>
                <a:gd name="T27" fmla="*/ 181 h 190"/>
                <a:gd name="T28" fmla="*/ 321 w 565"/>
                <a:gd name="T29" fmla="*/ 184 h 190"/>
                <a:gd name="T30" fmla="*/ 309 w 565"/>
                <a:gd name="T31" fmla="*/ 187 h 190"/>
                <a:gd name="T32" fmla="*/ 295 w 565"/>
                <a:gd name="T33" fmla="*/ 189 h 190"/>
                <a:gd name="T34" fmla="*/ 283 w 565"/>
                <a:gd name="T35" fmla="*/ 190 h 190"/>
                <a:gd name="T36" fmla="*/ 283 w 565"/>
                <a:gd name="T37" fmla="*/ 190 h 190"/>
                <a:gd name="T38" fmla="*/ 275 w 565"/>
                <a:gd name="T39" fmla="*/ 190 h 190"/>
                <a:gd name="T40" fmla="*/ 275 w 565"/>
                <a:gd name="T41" fmla="*/ 190 h 190"/>
                <a:gd name="T42" fmla="*/ 263 w 565"/>
                <a:gd name="T43" fmla="*/ 190 h 190"/>
                <a:gd name="T44" fmla="*/ 251 w 565"/>
                <a:gd name="T45" fmla="*/ 189 h 190"/>
                <a:gd name="T46" fmla="*/ 237 w 565"/>
                <a:gd name="T47" fmla="*/ 187 h 190"/>
                <a:gd name="T48" fmla="*/ 225 w 565"/>
                <a:gd name="T49" fmla="*/ 183 h 190"/>
                <a:gd name="T50" fmla="*/ 212 w 565"/>
                <a:gd name="T51" fmla="*/ 180 h 190"/>
                <a:gd name="T52" fmla="*/ 200 w 565"/>
                <a:gd name="T53" fmla="*/ 176 h 190"/>
                <a:gd name="T54" fmla="*/ 175 w 565"/>
                <a:gd name="T55" fmla="*/ 165 h 190"/>
                <a:gd name="T56" fmla="*/ 152 w 565"/>
                <a:gd name="T57" fmla="*/ 153 h 190"/>
                <a:gd name="T58" fmla="*/ 129 w 565"/>
                <a:gd name="T59" fmla="*/ 140 h 190"/>
                <a:gd name="T60" fmla="*/ 107 w 565"/>
                <a:gd name="T61" fmla="*/ 125 h 190"/>
                <a:gd name="T62" fmla="*/ 87 w 565"/>
                <a:gd name="T63" fmla="*/ 110 h 190"/>
                <a:gd name="T64" fmla="*/ 69 w 565"/>
                <a:gd name="T65" fmla="*/ 96 h 190"/>
                <a:gd name="T66" fmla="*/ 52 w 565"/>
                <a:gd name="T67" fmla="*/ 81 h 190"/>
                <a:gd name="T68" fmla="*/ 24 w 565"/>
                <a:gd name="T69" fmla="*/ 56 h 190"/>
                <a:gd name="T70" fmla="*/ 7 w 565"/>
                <a:gd name="T71" fmla="*/ 38 h 190"/>
                <a:gd name="T72" fmla="*/ 0 w 565"/>
                <a:gd name="T73" fmla="*/ 31 h 190"/>
                <a:gd name="T74" fmla="*/ 0 w 565"/>
                <a:gd name="T75" fmla="*/ 1 h 190"/>
                <a:gd name="T76" fmla="*/ 565 w 565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5" h="190">
                  <a:moveTo>
                    <a:pt x="565" y="0"/>
                  </a:moveTo>
                  <a:lnTo>
                    <a:pt x="565" y="19"/>
                  </a:lnTo>
                  <a:lnTo>
                    <a:pt x="565" y="19"/>
                  </a:lnTo>
                  <a:lnTo>
                    <a:pt x="558" y="27"/>
                  </a:lnTo>
                  <a:lnTo>
                    <a:pt x="540" y="45"/>
                  </a:lnTo>
                  <a:lnTo>
                    <a:pt x="512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5" y="119"/>
                  </a:lnTo>
                  <a:lnTo>
                    <a:pt x="432" y="134"/>
                  </a:lnTo>
                  <a:lnTo>
                    <a:pt x="409" y="148"/>
                  </a:lnTo>
                  <a:lnTo>
                    <a:pt x="385" y="161"/>
                  </a:lnTo>
                  <a:lnTo>
                    <a:pt x="359" y="173"/>
                  </a:lnTo>
                  <a:lnTo>
                    <a:pt x="335" y="181"/>
                  </a:lnTo>
                  <a:lnTo>
                    <a:pt x="321" y="184"/>
                  </a:lnTo>
                  <a:lnTo>
                    <a:pt x="309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51" y="189"/>
                  </a:lnTo>
                  <a:lnTo>
                    <a:pt x="237" y="187"/>
                  </a:lnTo>
                  <a:lnTo>
                    <a:pt x="225" y="183"/>
                  </a:lnTo>
                  <a:lnTo>
                    <a:pt x="212" y="180"/>
                  </a:lnTo>
                  <a:lnTo>
                    <a:pt x="200" y="176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9" y="140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9" y="96"/>
                  </a:lnTo>
                  <a:lnTo>
                    <a:pt x="52" y="81"/>
                  </a:lnTo>
                  <a:lnTo>
                    <a:pt x="24" y="56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8"/>
            <p:cNvSpPr>
              <a:spLocks/>
            </p:cNvSpPr>
            <p:nvPr/>
          </p:nvSpPr>
          <p:spPr bwMode="auto">
            <a:xfrm flipH="1">
              <a:off x="7695528" y="5089667"/>
              <a:ext cx="340648" cy="383972"/>
            </a:xfrm>
            <a:custGeom>
              <a:avLst/>
              <a:gdLst>
                <a:gd name="T0" fmla="*/ 627 w 1176"/>
                <a:gd name="T1" fmla="*/ 1 h 1541"/>
                <a:gd name="T2" fmla="*/ 737 w 1176"/>
                <a:gd name="T3" fmla="*/ 13 h 1541"/>
                <a:gd name="T4" fmla="*/ 831 w 1176"/>
                <a:gd name="T5" fmla="*/ 39 h 1541"/>
                <a:gd name="T6" fmla="*/ 912 w 1176"/>
                <a:gd name="T7" fmla="*/ 76 h 1541"/>
                <a:gd name="T8" fmla="*/ 981 w 1176"/>
                <a:gd name="T9" fmla="*/ 123 h 1541"/>
                <a:gd name="T10" fmla="*/ 1037 w 1176"/>
                <a:gd name="T11" fmla="*/ 181 h 1541"/>
                <a:gd name="T12" fmla="*/ 1082 w 1176"/>
                <a:gd name="T13" fmla="*/ 245 h 1541"/>
                <a:gd name="T14" fmla="*/ 1117 w 1176"/>
                <a:gd name="T15" fmla="*/ 317 h 1541"/>
                <a:gd name="T16" fmla="*/ 1143 w 1176"/>
                <a:gd name="T17" fmla="*/ 393 h 1541"/>
                <a:gd name="T18" fmla="*/ 1161 w 1176"/>
                <a:gd name="T19" fmla="*/ 473 h 1541"/>
                <a:gd name="T20" fmla="*/ 1171 w 1176"/>
                <a:gd name="T21" fmla="*/ 555 h 1541"/>
                <a:gd name="T22" fmla="*/ 1176 w 1176"/>
                <a:gd name="T23" fmla="*/ 695 h 1541"/>
                <a:gd name="T24" fmla="*/ 1162 w 1176"/>
                <a:gd name="T25" fmla="*/ 857 h 1541"/>
                <a:gd name="T26" fmla="*/ 1138 w 1176"/>
                <a:gd name="T27" fmla="*/ 1002 h 1541"/>
                <a:gd name="T28" fmla="*/ 1107 w 1176"/>
                <a:gd name="T29" fmla="*/ 1122 h 1541"/>
                <a:gd name="T30" fmla="*/ 1079 w 1176"/>
                <a:gd name="T31" fmla="*/ 1203 h 1541"/>
                <a:gd name="T32" fmla="*/ 1066 w 1176"/>
                <a:gd name="T33" fmla="*/ 1231 h 1541"/>
                <a:gd name="T34" fmla="*/ 1011 w 1176"/>
                <a:gd name="T35" fmla="*/ 1296 h 1541"/>
                <a:gd name="T36" fmla="*/ 925 w 1176"/>
                <a:gd name="T37" fmla="*/ 1372 h 1541"/>
                <a:gd name="T38" fmla="*/ 820 w 1176"/>
                <a:gd name="T39" fmla="*/ 1446 h 1541"/>
                <a:gd name="T40" fmla="*/ 712 w 1176"/>
                <a:gd name="T41" fmla="*/ 1507 h 1541"/>
                <a:gd name="T42" fmla="*/ 646 w 1176"/>
                <a:gd name="T43" fmla="*/ 1533 h 1541"/>
                <a:gd name="T44" fmla="*/ 601 w 1176"/>
                <a:gd name="T45" fmla="*/ 1541 h 1541"/>
                <a:gd name="T46" fmla="*/ 575 w 1176"/>
                <a:gd name="T47" fmla="*/ 1541 h 1541"/>
                <a:gd name="T48" fmla="*/ 530 w 1176"/>
                <a:gd name="T49" fmla="*/ 1533 h 1541"/>
                <a:gd name="T50" fmla="*/ 462 w 1176"/>
                <a:gd name="T51" fmla="*/ 1507 h 1541"/>
                <a:gd name="T52" fmla="*/ 356 w 1176"/>
                <a:gd name="T53" fmla="*/ 1446 h 1541"/>
                <a:gd name="T54" fmla="*/ 251 w 1176"/>
                <a:gd name="T55" fmla="*/ 1372 h 1541"/>
                <a:gd name="T56" fmla="*/ 165 w 1176"/>
                <a:gd name="T57" fmla="*/ 1296 h 1541"/>
                <a:gd name="T58" fmla="*/ 109 w 1176"/>
                <a:gd name="T59" fmla="*/ 1231 h 1541"/>
                <a:gd name="T60" fmla="*/ 95 w 1176"/>
                <a:gd name="T61" fmla="*/ 1203 h 1541"/>
                <a:gd name="T62" fmla="*/ 69 w 1176"/>
                <a:gd name="T63" fmla="*/ 1122 h 1541"/>
                <a:gd name="T64" fmla="*/ 38 w 1176"/>
                <a:gd name="T65" fmla="*/ 1002 h 1541"/>
                <a:gd name="T66" fmla="*/ 14 w 1176"/>
                <a:gd name="T67" fmla="*/ 857 h 1541"/>
                <a:gd name="T68" fmla="*/ 0 w 1176"/>
                <a:gd name="T69" fmla="*/ 695 h 1541"/>
                <a:gd name="T70" fmla="*/ 5 w 1176"/>
                <a:gd name="T71" fmla="*/ 555 h 1541"/>
                <a:gd name="T72" fmla="*/ 15 w 1176"/>
                <a:gd name="T73" fmla="*/ 473 h 1541"/>
                <a:gd name="T74" fmla="*/ 33 w 1176"/>
                <a:gd name="T75" fmla="*/ 393 h 1541"/>
                <a:gd name="T76" fmla="*/ 58 w 1176"/>
                <a:gd name="T77" fmla="*/ 317 h 1541"/>
                <a:gd name="T78" fmla="*/ 94 w 1176"/>
                <a:gd name="T79" fmla="*/ 245 h 1541"/>
                <a:gd name="T80" fmla="*/ 139 w 1176"/>
                <a:gd name="T81" fmla="*/ 181 h 1541"/>
                <a:gd name="T82" fmla="*/ 195 w 1176"/>
                <a:gd name="T83" fmla="*/ 123 h 1541"/>
                <a:gd name="T84" fmla="*/ 264 w 1176"/>
                <a:gd name="T85" fmla="*/ 76 h 1541"/>
                <a:gd name="T86" fmla="*/ 345 w 1176"/>
                <a:gd name="T87" fmla="*/ 39 h 1541"/>
                <a:gd name="T88" fmla="*/ 439 w 1176"/>
                <a:gd name="T89" fmla="*/ 13 h 1541"/>
                <a:gd name="T90" fmla="*/ 548 w 1176"/>
                <a:gd name="T91" fmla="*/ 1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6" h="1541">
                  <a:moveTo>
                    <a:pt x="588" y="0"/>
                  </a:moveTo>
                  <a:lnTo>
                    <a:pt x="588" y="0"/>
                  </a:lnTo>
                  <a:lnTo>
                    <a:pt x="627" y="1"/>
                  </a:lnTo>
                  <a:lnTo>
                    <a:pt x="665" y="4"/>
                  </a:lnTo>
                  <a:lnTo>
                    <a:pt x="702" y="8"/>
                  </a:lnTo>
                  <a:lnTo>
                    <a:pt x="737" y="13"/>
                  </a:lnTo>
                  <a:lnTo>
                    <a:pt x="770" y="21"/>
                  </a:lnTo>
                  <a:lnTo>
                    <a:pt x="801" y="28"/>
                  </a:lnTo>
                  <a:lnTo>
                    <a:pt x="831" y="39"/>
                  </a:lnTo>
                  <a:lnTo>
                    <a:pt x="859" y="50"/>
                  </a:lnTo>
                  <a:lnTo>
                    <a:pt x="886" y="62"/>
                  </a:lnTo>
                  <a:lnTo>
                    <a:pt x="912" y="76"/>
                  </a:lnTo>
                  <a:lnTo>
                    <a:pt x="936" y="91"/>
                  </a:lnTo>
                  <a:lnTo>
                    <a:pt x="959" y="106"/>
                  </a:lnTo>
                  <a:lnTo>
                    <a:pt x="981" y="123"/>
                  </a:lnTo>
                  <a:lnTo>
                    <a:pt x="1001" y="142"/>
                  </a:lnTo>
                  <a:lnTo>
                    <a:pt x="1019" y="161"/>
                  </a:lnTo>
                  <a:lnTo>
                    <a:pt x="1037" y="181"/>
                  </a:lnTo>
                  <a:lnTo>
                    <a:pt x="1052" y="201"/>
                  </a:lnTo>
                  <a:lnTo>
                    <a:pt x="1068" y="223"/>
                  </a:lnTo>
                  <a:lnTo>
                    <a:pt x="1082" y="245"/>
                  </a:lnTo>
                  <a:lnTo>
                    <a:pt x="1095" y="268"/>
                  </a:lnTo>
                  <a:lnTo>
                    <a:pt x="1106" y="292"/>
                  </a:lnTo>
                  <a:lnTo>
                    <a:pt x="1117" y="317"/>
                  </a:lnTo>
                  <a:lnTo>
                    <a:pt x="1126" y="342"/>
                  </a:lnTo>
                  <a:lnTo>
                    <a:pt x="1135" y="367"/>
                  </a:lnTo>
                  <a:lnTo>
                    <a:pt x="1143" y="393"/>
                  </a:lnTo>
                  <a:lnTo>
                    <a:pt x="1150" y="419"/>
                  </a:lnTo>
                  <a:lnTo>
                    <a:pt x="1156" y="446"/>
                  </a:lnTo>
                  <a:lnTo>
                    <a:pt x="1161" y="473"/>
                  </a:lnTo>
                  <a:lnTo>
                    <a:pt x="1166" y="500"/>
                  </a:lnTo>
                  <a:lnTo>
                    <a:pt x="1169" y="528"/>
                  </a:lnTo>
                  <a:lnTo>
                    <a:pt x="1171" y="555"/>
                  </a:lnTo>
                  <a:lnTo>
                    <a:pt x="1174" y="583"/>
                  </a:lnTo>
                  <a:lnTo>
                    <a:pt x="1176" y="640"/>
                  </a:lnTo>
                  <a:lnTo>
                    <a:pt x="1176" y="695"/>
                  </a:lnTo>
                  <a:lnTo>
                    <a:pt x="1172" y="750"/>
                  </a:lnTo>
                  <a:lnTo>
                    <a:pt x="1168" y="804"/>
                  </a:lnTo>
                  <a:lnTo>
                    <a:pt x="1162" y="857"/>
                  </a:lnTo>
                  <a:lnTo>
                    <a:pt x="1154" y="907"/>
                  </a:lnTo>
                  <a:lnTo>
                    <a:pt x="1147" y="956"/>
                  </a:lnTo>
                  <a:lnTo>
                    <a:pt x="1138" y="1002"/>
                  </a:lnTo>
                  <a:lnTo>
                    <a:pt x="1128" y="1046"/>
                  </a:lnTo>
                  <a:lnTo>
                    <a:pt x="1117" y="1086"/>
                  </a:lnTo>
                  <a:lnTo>
                    <a:pt x="1107" y="1122"/>
                  </a:lnTo>
                  <a:lnTo>
                    <a:pt x="1097" y="1154"/>
                  </a:lnTo>
                  <a:lnTo>
                    <a:pt x="1088" y="1182"/>
                  </a:lnTo>
                  <a:lnTo>
                    <a:pt x="1079" y="1203"/>
                  </a:lnTo>
                  <a:lnTo>
                    <a:pt x="1073" y="1221"/>
                  </a:lnTo>
                  <a:lnTo>
                    <a:pt x="1066" y="1231"/>
                  </a:lnTo>
                  <a:lnTo>
                    <a:pt x="1066" y="1231"/>
                  </a:lnTo>
                  <a:lnTo>
                    <a:pt x="1052" y="1251"/>
                  </a:lnTo>
                  <a:lnTo>
                    <a:pt x="1033" y="1272"/>
                  </a:lnTo>
                  <a:lnTo>
                    <a:pt x="1011" y="1296"/>
                  </a:lnTo>
                  <a:lnTo>
                    <a:pt x="985" y="1321"/>
                  </a:lnTo>
                  <a:lnTo>
                    <a:pt x="956" y="1347"/>
                  </a:lnTo>
                  <a:lnTo>
                    <a:pt x="925" y="1372"/>
                  </a:lnTo>
                  <a:lnTo>
                    <a:pt x="891" y="1398"/>
                  </a:lnTo>
                  <a:lnTo>
                    <a:pt x="856" y="1422"/>
                  </a:lnTo>
                  <a:lnTo>
                    <a:pt x="820" y="1446"/>
                  </a:lnTo>
                  <a:lnTo>
                    <a:pt x="784" y="1469"/>
                  </a:lnTo>
                  <a:lnTo>
                    <a:pt x="748" y="1489"/>
                  </a:lnTo>
                  <a:lnTo>
                    <a:pt x="712" y="1507"/>
                  </a:lnTo>
                  <a:lnTo>
                    <a:pt x="679" y="1521"/>
                  </a:lnTo>
                  <a:lnTo>
                    <a:pt x="662" y="1527"/>
                  </a:lnTo>
                  <a:lnTo>
                    <a:pt x="646" y="1533"/>
                  </a:lnTo>
                  <a:lnTo>
                    <a:pt x="631" y="1536"/>
                  </a:lnTo>
                  <a:lnTo>
                    <a:pt x="616" y="1539"/>
                  </a:lnTo>
                  <a:lnTo>
                    <a:pt x="601" y="1541"/>
                  </a:lnTo>
                  <a:lnTo>
                    <a:pt x="588" y="1541"/>
                  </a:lnTo>
                  <a:lnTo>
                    <a:pt x="588" y="1541"/>
                  </a:lnTo>
                  <a:lnTo>
                    <a:pt x="575" y="1541"/>
                  </a:lnTo>
                  <a:lnTo>
                    <a:pt x="560" y="1539"/>
                  </a:lnTo>
                  <a:lnTo>
                    <a:pt x="545" y="1536"/>
                  </a:lnTo>
                  <a:lnTo>
                    <a:pt x="530" y="1533"/>
                  </a:lnTo>
                  <a:lnTo>
                    <a:pt x="514" y="1527"/>
                  </a:lnTo>
                  <a:lnTo>
                    <a:pt x="497" y="1521"/>
                  </a:lnTo>
                  <a:lnTo>
                    <a:pt x="462" y="1507"/>
                  </a:lnTo>
                  <a:lnTo>
                    <a:pt x="428" y="1489"/>
                  </a:lnTo>
                  <a:lnTo>
                    <a:pt x="392" y="1469"/>
                  </a:lnTo>
                  <a:lnTo>
                    <a:pt x="356" y="1446"/>
                  </a:lnTo>
                  <a:lnTo>
                    <a:pt x="320" y="1422"/>
                  </a:lnTo>
                  <a:lnTo>
                    <a:pt x="285" y="1398"/>
                  </a:lnTo>
                  <a:lnTo>
                    <a:pt x="251" y="1372"/>
                  </a:lnTo>
                  <a:lnTo>
                    <a:pt x="220" y="1347"/>
                  </a:lnTo>
                  <a:lnTo>
                    <a:pt x="191" y="1321"/>
                  </a:lnTo>
                  <a:lnTo>
                    <a:pt x="165" y="1296"/>
                  </a:lnTo>
                  <a:lnTo>
                    <a:pt x="143" y="1272"/>
                  </a:lnTo>
                  <a:lnTo>
                    <a:pt x="124" y="1251"/>
                  </a:lnTo>
                  <a:lnTo>
                    <a:pt x="109" y="1231"/>
                  </a:lnTo>
                  <a:lnTo>
                    <a:pt x="109" y="1231"/>
                  </a:lnTo>
                  <a:lnTo>
                    <a:pt x="103" y="1221"/>
                  </a:lnTo>
                  <a:lnTo>
                    <a:pt x="95" y="1203"/>
                  </a:lnTo>
                  <a:lnTo>
                    <a:pt x="88" y="1182"/>
                  </a:lnTo>
                  <a:lnTo>
                    <a:pt x="79" y="1154"/>
                  </a:lnTo>
                  <a:lnTo>
                    <a:pt x="69" y="1122"/>
                  </a:lnTo>
                  <a:lnTo>
                    <a:pt x="58" y="1086"/>
                  </a:lnTo>
                  <a:lnTo>
                    <a:pt x="48" y="1046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0" y="907"/>
                  </a:lnTo>
                  <a:lnTo>
                    <a:pt x="14" y="857"/>
                  </a:lnTo>
                  <a:lnTo>
                    <a:pt x="7" y="804"/>
                  </a:lnTo>
                  <a:lnTo>
                    <a:pt x="2" y="750"/>
                  </a:lnTo>
                  <a:lnTo>
                    <a:pt x="0" y="695"/>
                  </a:lnTo>
                  <a:lnTo>
                    <a:pt x="0" y="640"/>
                  </a:lnTo>
                  <a:lnTo>
                    <a:pt x="2" y="583"/>
                  </a:lnTo>
                  <a:lnTo>
                    <a:pt x="5" y="555"/>
                  </a:lnTo>
                  <a:lnTo>
                    <a:pt x="7" y="528"/>
                  </a:lnTo>
                  <a:lnTo>
                    <a:pt x="10" y="500"/>
                  </a:lnTo>
                  <a:lnTo>
                    <a:pt x="15" y="473"/>
                  </a:lnTo>
                  <a:lnTo>
                    <a:pt x="20" y="446"/>
                  </a:lnTo>
                  <a:lnTo>
                    <a:pt x="26" y="419"/>
                  </a:lnTo>
                  <a:lnTo>
                    <a:pt x="33" y="393"/>
                  </a:lnTo>
                  <a:lnTo>
                    <a:pt x="41" y="367"/>
                  </a:lnTo>
                  <a:lnTo>
                    <a:pt x="50" y="342"/>
                  </a:lnTo>
                  <a:lnTo>
                    <a:pt x="58" y="317"/>
                  </a:lnTo>
                  <a:lnTo>
                    <a:pt x="70" y="292"/>
                  </a:lnTo>
                  <a:lnTo>
                    <a:pt x="81" y="268"/>
                  </a:lnTo>
                  <a:lnTo>
                    <a:pt x="94" y="245"/>
                  </a:lnTo>
                  <a:lnTo>
                    <a:pt x="108" y="223"/>
                  </a:lnTo>
                  <a:lnTo>
                    <a:pt x="122" y="201"/>
                  </a:lnTo>
                  <a:lnTo>
                    <a:pt x="139" y="181"/>
                  </a:lnTo>
                  <a:lnTo>
                    <a:pt x="157" y="161"/>
                  </a:lnTo>
                  <a:lnTo>
                    <a:pt x="175" y="142"/>
                  </a:lnTo>
                  <a:lnTo>
                    <a:pt x="195" y="123"/>
                  </a:lnTo>
                  <a:lnTo>
                    <a:pt x="217" y="106"/>
                  </a:lnTo>
                  <a:lnTo>
                    <a:pt x="239" y="91"/>
                  </a:lnTo>
                  <a:lnTo>
                    <a:pt x="264" y="76"/>
                  </a:lnTo>
                  <a:lnTo>
                    <a:pt x="288" y="62"/>
                  </a:lnTo>
                  <a:lnTo>
                    <a:pt x="315" y="50"/>
                  </a:lnTo>
                  <a:lnTo>
                    <a:pt x="345" y="39"/>
                  </a:lnTo>
                  <a:lnTo>
                    <a:pt x="375" y="28"/>
                  </a:lnTo>
                  <a:lnTo>
                    <a:pt x="406" y="21"/>
                  </a:lnTo>
                  <a:lnTo>
                    <a:pt x="439" y="13"/>
                  </a:lnTo>
                  <a:lnTo>
                    <a:pt x="474" y="8"/>
                  </a:lnTo>
                  <a:lnTo>
                    <a:pt x="509" y="4"/>
                  </a:lnTo>
                  <a:lnTo>
                    <a:pt x="548" y="1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6C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9"/>
            <p:cNvSpPr>
              <a:spLocks/>
            </p:cNvSpPr>
            <p:nvPr/>
          </p:nvSpPr>
          <p:spPr bwMode="auto">
            <a:xfrm flipH="1">
              <a:off x="7681624" y="5080979"/>
              <a:ext cx="368456" cy="246715"/>
            </a:xfrm>
            <a:custGeom>
              <a:avLst/>
              <a:gdLst>
                <a:gd name="T0" fmla="*/ 11 w 1270"/>
                <a:gd name="T1" fmla="*/ 780 h 995"/>
                <a:gd name="T2" fmla="*/ 0 w 1270"/>
                <a:gd name="T3" fmla="*/ 565 h 995"/>
                <a:gd name="T4" fmla="*/ 16 w 1270"/>
                <a:gd name="T5" fmla="*/ 391 h 995"/>
                <a:gd name="T6" fmla="*/ 38 w 1270"/>
                <a:gd name="T7" fmla="*/ 287 h 995"/>
                <a:gd name="T8" fmla="*/ 72 w 1270"/>
                <a:gd name="T9" fmla="*/ 202 h 995"/>
                <a:gd name="T10" fmla="*/ 117 w 1270"/>
                <a:gd name="T11" fmla="*/ 147 h 995"/>
                <a:gd name="T12" fmla="*/ 151 w 1270"/>
                <a:gd name="T13" fmla="*/ 132 h 995"/>
                <a:gd name="T14" fmla="*/ 175 w 1270"/>
                <a:gd name="T15" fmla="*/ 131 h 995"/>
                <a:gd name="T16" fmla="*/ 252 w 1270"/>
                <a:gd name="T17" fmla="*/ 79 h 995"/>
                <a:gd name="T18" fmla="*/ 357 w 1270"/>
                <a:gd name="T19" fmla="*/ 39 h 995"/>
                <a:gd name="T20" fmla="*/ 480 w 1270"/>
                <a:gd name="T21" fmla="*/ 12 h 995"/>
                <a:gd name="T22" fmla="*/ 613 w 1270"/>
                <a:gd name="T23" fmla="*/ 1 h 995"/>
                <a:gd name="T24" fmla="*/ 745 w 1270"/>
                <a:gd name="T25" fmla="*/ 5 h 995"/>
                <a:gd name="T26" fmla="*/ 867 w 1270"/>
                <a:gd name="T27" fmla="*/ 24 h 995"/>
                <a:gd name="T28" fmla="*/ 970 w 1270"/>
                <a:gd name="T29" fmla="*/ 61 h 995"/>
                <a:gd name="T30" fmla="*/ 1044 w 1270"/>
                <a:gd name="T31" fmla="*/ 115 h 995"/>
                <a:gd name="T32" fmla="*/ 1090 w 1270"/>
                <a:gd name="T33" fmla="*/ 128 h 995"/>
                <a:gd name="T34" fmla="*/ 1142 w 1270"/>
                <a:gd name="T35" fmla="*/ 155 h 995"/>
                <a:gd name="T36" fmla="*/ 1184 w 1270"/>
                <a:gd name="T37" fmla="*/ 194 h 995"/>
                <a:gd name="T38" fmla="*/ 1215 w 1270"/>
                <a:gd name="T39" fmla="*/ 240 h 995"/>
                <a:gd name="T40" fmla="*/ 1251 w 1270"/>
                <a:gd name="T41" fmla="*/ 337 h 995"/>
                <a:gd name="T42" fmla="*/ 1269 w 1270"/>
                <a:gd name="T43" fmla="*/ 463 h 995"/>
                <a:gd name="T44" fmla="*/ 1268 w 1270"/>
                <a:gd name="T45" fmla="*/ 588 h 995"/>
                <a:gd name="T46" fmla="*/ 1245 w 1270"/>
                <a:gd name="T47" fmla="*/ 766 h 995"/>
                <a:gd name="T48" fmla="*/ 1223 w 1270"/>
                <a:gd name="T49" fmla="*/ 872 h 995"/>
                <a:gd name="T50" fmla="*/ 1190 w 1270"/>
                <a:gd name="T51" fmla="*/ 995 h 995"/>
                <a:gd name="T52" fmla="*/ 1154 w 1270"/>
                <a:gd name="T53" fmla="*/ 925 h 995"/>
                <a:gd name="T54" fmla="*/ 1175 w 1270"/>
                <a:gd name="T55" fmla="*/ 866 h 995"/>
                <a:gd name="T56" fmla="*/ 1189 w 1270"/>
                <a:gd name="T57" fmla="*/ 763 h 995"/>
                <a:gd name="T58" fmla="*/ 1178 w 1270"/>
                <a:gd name="T59" fmla="*/ 677 h 995"/>
                <a:gd name="T60" fmla="*/ 1136 w 1270"/>
                <a:gd name="T61" fmla="*/ 527 h 995"/>
                <a:gd name="T62" fmla="*/ 1078 w 1270"/>
                <a:gd name="T63" fmla="*/ 398 h 995"/>
                <a:gd name="T64" fmla="*/ 1035 w 1270"/>
                <a:gd name="T65" fmla="*/ 338 h 995"/>
                <a:gd name="T66" fmla="*/ 987 w 1270"/>
                <a:gd name="T67" fmla="*/ 297 h 995"/>
                <a:gd name="T68" fmla="*/ 946 w 1270"/>
                <a:gd name="T69" fmla="*/ 281 h 995"/>
                <a:gd name="T70" fmla="*/ 905 w 1270"/>
                <a:gd name="T71" fmla="*/ 289 h 995"/>
                <a:gd name="T72" fmla="*/ 810 w 1270"/>
                <a:gd name="T73" fmla="*/ 336 h 995"/>
                <a:gd name="T74" fmla="*/ 703 w 1270"/>
                <a:gd name="T75" fmla="*/ 387 h 995"/>
                <a:gd name="T76" fmla="*/ 645 w 1270"/>
                <a:gd name="T77" fmla="*/ 398 h 995"/>
                <a:gd name="T78" fmla="*/ 606 w 1270"/>
                <a:gd name="T79" fmla="*/ 391 h 995"/>
                <a:gd name="T80" fmla="*/ 525 w 1270"/>
                <a:gd name="T81" fmla="*/ 356 h 995"/>
                <a:gd name="T82" fmla="*/ 411 w 1270"/>
                <a:gd name="T83" fmla="*/ 291 h 995"/>
                <a:gd name="T84" fmla="*/ 358 w 1270"/>
                <a:gd name="T85" fmla="*/ 276 h 995"/>
                <a:gd name="T86" fmla="*/ 323 w 1270"/>
                <a:gd name="T87" fmla="*/ 283 h 995"/>
                <a:gd name="T88" fmla="*/ 267 w 1270"/>
                <a:gd name="T89" fmla="*/ 316 h 995"/>
                <a:gd name="T90" fmla="*/ 215 w 1270"/>
                <a:gd name="T91" fmla="*/ 366 h 995"/>
                <a:gd name="T92" fmla="*/ 169 w 1270"/>
                <a:gd name="T93" fmla="*/ 432 h 995"/>
                <a:gd name="T94" fmla="*/ 99 w 1270"/>
                <a:gd name="T95" fmla="*/ 584 h 995"/>
                <a:gd name="T96" fmla="*/ 65 w 1270"/>
                <a:gd name="T97" fmla="*/ 727 h 995"/>
                <a:gd name="T98" fmla="*/ 65 w 1270"/>
                <a:gd name="T99" fmla="*/ 769 h 995"/>
                <a:gd name="T100" fmla="*/ 91 w 1270"/>
                <a:gd name="T101" fmla="*/ 874 h 995"/>
                <a:gd name="T102" fmla="*/ 128 w 1270"/>
                <a:gd name="T103" fmla="*/ 973 h 995"/>
                <a:gd name="T104" fmla="*/ 34 w 1270"/>
                <a:gd name="T105" fmla="*/ 90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0" h="995">
                  <a:moveTo>
                    <a:pt x="19" y="823"/>
                  </a:moveTo>
                  <a:lnTo>
                    <a:pt x="19" y="823"/>
                  </a:lnTo>
                  <a:lnTo>
                    <a:pt x="15" y="802"/>
                  </a:lnTo>
                  <a:lnTo>
                    <a:pt x="11" y="780"/>
                  </a:lnTo>
                  <a:lnTo>
                    <a:pt x="6" y="731"/>
                  </a:lnTo>
                  <a:lnTo>
                    <a:pt x="2" y="679"/>
                  </a:lnTo>
                  <a:lnTo>
                    <a:pt x="0" y="622"/>
                  </a:lnTo>
                  <a:lnTo>
                    <a:pt x="0" y="565"/>
                  </a:lnTo>
                  <a:lnTo>
                    <a:pt x="3" y="506"/>
                  </a:lnTo>
                  <a:lnTo>
                    <a:pt x="8" y="447"/>
                  </a:lnTo>
                  <a:lnTo>
                    <a:pt x="11" y="419"/>
                  </a:lnTo>
                  <a:lnTo>
                    <a:pt x="16" y="391"/>
                  </a:lnTo>
                  <a:lnTo>
                    <a:pt x="20" y="363"/>
                  </a:lnTo>
                  <a:lnTo>
                    <a:pt x="26" y="337"/>
                  </a:lnTo>
                  <a:lnTo>
                    <a:pt x="31" y="311"/>
                  </a:lnTo>
                  <a:lnTo>
                    <a:pt x="38" y="287"/>
                  </a:lnTo>
                  <a:lnTo>
                    <a:pt x="45" y="264"/>
                  </a:lnTo>
                  <a:lnTo>
                    <a:pt x="54" y="241"/>
                  </a:lnTo>
                  <a:lnTo>
                    <a:pt x="62" y="221"/>
                  </a:lnTo>
                  <a:lnTo>
                    <a:pt x="72" y="202"/>
                  </a:lnTo>
                  <a:lnTo>
                    <a:pt x="82" y="186"/>
                  </a:lnTo>
                  <a:lnTo>
                    <a:pt x="93" y="171"/>
                  </a:lnTo>
                  <a:lnTo>
                    <a:pt x="104" y="158"/>
                  </a:lnTo>
                  <a:lnTo>
                    <a:pt x="117" y="147"/>
                  </a:lnTo>
                  <a:lnTo>
                    <a:pt x="130" y="140"/>
                  </a:lnTo>
                  <a:lnTo>
                    <a:pt x="137" y="136"/>
                  </a:lnTo>
                  <a:lnTo>
                    <a:pt x="145" y="134"/>
                  </a:lnTo>
                  <a:lnTo>
                    <a:pt x="151" y="132"/>
                  </a:lnTo>
                  <a:lnTo>
                    <a:pt x="159" y="131"/>
                  </a:lnTo>
                  <a:lnTo>
                    <a:pt x="167" y="131"/>
                  </a:lnTo>
                  <a:lnTo>
                    <a:pt x="175" y="131"/>
                  </a:lnTo>
                  <a:lnTo>
                    <a:pt x="175" y="131"/>
                  </a:lnTo>
                  <a:lnTo>
                    <a:pt x="191" y="117"/>
                  </a:lnTo>
                  <a:lnTo>
                    <a:pt x="210" y="103"/>
                  </a:lnTo>
                  <a:lnTo>
                    <a:pt x="230" y="91"/>
                  </a:lnTo>
                  <a:lnTo>
                    <a:pt x="252" y="79"/>
                  </a:lnTo>
                  <a:lnTo>
                    <a:pt x="276" y="67"/>
                  </a:lnTo>
                  <a:lnTo>
                    <a:pt x="302" y="58"/>
                  </a:lnTo>
                  <a:lnTo>
                    <a:pt x="329" y="48"/>
                  </a:lnTo>
                  <a:lnTo>
                    <a:pt x="357" y="39"/>
                  </a:lnTo>
                  <a:lnTo>
                    <a:pt x="386" y="31"/>
                  </a:lnTo>
                  <a:lnTo>
                    <a:pt x="417" y="24"/>
                  </a:lnTo>
                  <a:lnTo>
                    <a:pt x="448" y="18"/>
                  </a:lnTo>
                  <a:lnTo>
                    <a:pt x="480" y="12"/>
                  </a:lnTo>
                  <a:lnTo>
                    <a:pt x="513" y="8"/>
                  </a:lnTo>
                  <a:lnTo>
                    <a:pt x="546" y="5"/>
                  </a:lnTo>
                  <a:lnTo>
                    <a:pt x="579" y="3"/>
                  </a:lnTo>
                  <a:lnTo>
                    <a:pt x="613" y="1"/>
                  </a:lnTo>
                  <a:lnTo>
                    <a:pt x="646" y="0"/>
                  </a:lnTo>
                  <a:lnTo>
                    <a:pt x="679" y="0"/>
                  </a:lnTo>
                  <a:lnTo>
                    <a:pt x="712" y="3"/>
                  </a:lnTo>
                  <a:lnTo>
                    <a:pt x="745" y="5"/>
                  </a:lnTo>
                  <a:lnTo>
                    <a:pt x="776" y="8"/>
                  </a:lnTo>
                  <a:lnTo>
                    <a:pt x="808" y="12"/>
                  </a:lnTo>
                  <a:lnTo>
                    <a:pt x="838" y="18"/>
                  </a:lnTo>
                  <a:lnTo>
                    <a:pt x="867" y="24"/>
                  </a:lnTo>
                  <a:lnTo>
                    <a:pt x="895" y="32"/>
                  </a:lnTo>
                  <a:lnTo>
                    <a:pt x="921" y="40"/>
                  </a:lnTo>
                  <a:lnTo>
                    <a:pt x="947" y="50"/>
                  </a:lnTo>
                  <a:lnTo>
                    <a:pt x="970" y="61"/>
                  </a:lnTo>
                  <a:lnTo>
                    <a:pt x="992" y="73"/>
                  </a:lnTo>
                  <a:lnTo>
                    <a:pt x="1012" y="86"/>
                  </a:lnTo>
                  <a:lnTo>
                    <a:pt x="1030" y="100"/>
                  </a:lnTo>
                  <a:lnTo>
                    <a:pt x="1044" y="115"/>
                  </a:lnTo>
                  <a:lnTo>
                    <a:pt x="1044" y="115"/>
                  </a:lnTo>
                  <a:lnTo>
                    <a:pt x="1061" y="118"/>
                  </a:lnTo>
                  <a:lnTo>
                    <a:pt x="1076" y="122"/>
                  </a:lnTo>
                  <a:lnTo>
                    <a:pt x="1090" y="128"/>
                  </a:lnTo>
                  <a:lnTo>
                    <a:pt x="1105" y="133"/>
                  </a:lnTo>
                  <a:lnTo>
                    <a:pt x="1117" y="140"/>
                  </a:lnTo>
                  <a:lnTo>
                    <a:pt x="1130" y="147"/>
                  </a:lnTo>
                  <a:lnTo>
                    <a:pt x="1142" y="155"/>
                  </a:lnTo>
                  <a:lnTo>
                    <a:pt x="1153" y="163"/>
                  </a:lnTo>
                  <a:lnTo>
                    <a:pt x="1163" y="173"/>
                  </a:lnTo>
                  <a:lnTo>
                    <a:pt x="1173" y="183"/>
                  </a:lnTo>
                  <a:lnTo>
                    <a:pt x="1184" y="194"/>
                  </a:lnTo>
                  <a:lnTo>
                    <a:pt x="1191" y="204"/>
                  </a:lnTo>
                  <a:lnTo>
                    <a:pt x="1200" y="216"/>
                  </a:lnTo>
                  <a:lnTo>
                    <a:pt x="1208" y="228"/>
                  </a:lnTo>
                  <a:lnTo>
                    <a:pt x="1215" y="240"/>
                  </a:lnTo>
                  <a:lnTo>
                    <a:pt x="1222" y="253"/>
                  </a:lnTo>
                  <a:lnTo>
                    <a:pt x="1233" y="280"/>
                  </a:lnTo>
                  <a:lnTo>
                    <a:pt x="1243" y="308"/>
                  </a:lnTo>
                  <a:lnTo>
                    <a:pt x="1251" y="337"/>
                  </a:lnTo>
                  <a:lnTo>
                    <a:pt x="1258" y="369"/>
                  </a:lnTo>
                  <a:lnTo>
                    <a:pt x="1262" y="399"/>
                  </a:lnTo>
                  <a:lnTo>
                    <a:pt x="1267" y="431"/>
                  </a:lnTo>
                  <a:lnTo>
                    <a:pt x="1269" y="463"/>
                  </a:lnTo>
                  <a:lnTo>
                    <a:pt x="1270" y="495"/>
                  </a:lnTo>
                  <a:lnTo>
                    <a:pt x="1270" y="526"/>
                  </a:lnTo>
                  <a:lnTo>
                    <a:pt x="1269" y="558"/>
                  </a:lnTo>
                  <a:lnTo>
                    <a:pt x="1268" y="588"/>
                  </a:lnTo>
                  <a:lnTo>
                    <a:pt x="1265" y="618"/>
                  </a:lnTo>
                  <a:lnTo>
                    <a:pt x="1259" y="674"/>
                  </a:lnTo>
                  <a:lnTo>
                    <a:pt x="1252" y="724"/>
                  </a:lnTo>
                  <a:lnTo>
                    <a:pt x="1245" y="766"/>
                  </a:lnTo>
                  <a:lnTo>
                    <a:pt x="1238" y="798"/>
                  </a:lnTo>
                  <a:lnTo>
                    <a:pt x="1232" y="825"/>
                  </a:lnTo>
                  <a:lnTo>
                    <a:pt x="1232" y="825"/>
                  </a:lnTo>
                  <a:lnTo>
                    <a:pt x="1223" y="872"/>
                  </a:lnTo>
                  <a:lnTo>
                    <a:pt x="1213" y="915"/>
                  </a:lnTo>
                  <a:lnTo>
                    <a:pt x="1203" y="956"/>
                  </a:lnTo>
                  <a:lnTo>
                    <a:pt x="1190" y="995"/>
                  </a:lnTo>
                  <a:lnTo>
                    <a:pt x="1190" y="995"/>
                  </a:lnTo>
                  <a:lnTo>
                    <a:pt x="1121" y="991"/>
                  </a:lnTo>
                  <a:lnTo>
                    <a:pt x="1121" y="991"/>
                  </a:lnTo>
                  <a:lnTo>
                    <a:pt x="1139" y="957"/>
                  </a:lnTo>
                  <a:lnTo>
                    <a:pt x="1154" y="925"/>
                  </a:lnTo>
                  <a:lnTo>
                    <a:pt x="1167" y="893"/>
                  </a:lnTo>
                  <a:lnTo>
                    <a:pt x="1171" y="879"/>
                  </a:lnTo>
                  <a:lnTo>
                    <a:pt x="1175" y="866"/>
                  </a:lnTo>
                  <a:lnTo>
                    <a:pt x="1175" y="866"/>
                  </a:lnTo>
                  <a:lnTo>
                    <a:pt x="1179" y="845"/>
                  </a:lnTo>
                  <a:lnTo>
                    <a:pt x="1184" y="814"/>
                  </a:lnTo>
                  <a:lnTo>
                    <a:pt x="1188" y="782"/>
                  </a:lnTo>
                  <a:lnTo>
                    <a:pt x="1189" y="763"/>
                  </a:lnTo>
                  <a:lnTo>
                    <a:pt x="1189" y="763"/>
                  </a:lnTo>
                  <a:lnTo>
                    <a:pt x="1187" y="739"/>
                  </a:lnTo>
                  <a:lnTo>
                    <a:pt x="1184" y="710"/>
                  </a:lnTo>
                  <a:lnTo>
                    <a:pt x="1178" y="677"/>
                  </a:lnTo>
                  <a:lnTo>
                    <a:pt x="1170" y="642"/>
                  </a:lnTo>
                  <a:lnTo>
                    <a:pt x="1161" y="605"/>
                  </a:lnTo>
                  <a:lnTo>
                    <a:pt x="1150" y="566"/>
                  </a:lnTo>
                  <a:lnTo>
                    <a:pt x="1136" y="527"/>
                  </a:lnTo>
                  <a:lnTo>
                    <a:pt x="1122" y="489"/>
                  </a:lnTo>
                  <a:lnTo>
                    <a:pt x="1106" y="451"/>
                  </a:lnTo>
                  <a:lnTo>
                    <a:pt x="1088" y="415"/>
                  </a:lnTo>
                  <a:lnTo>
                    <a:pt x="1078" y="398"/>
                  </a:lnTo>
                  <a:lnTo>
                    <a:pt x="1068" y="382"/>
                  </a:lnTo>
                  <a:lnTo>
                    <a:pt x="1058" y="366"/>
                  </a:lnTo>
                  <a:lnTo>
                    <a:pt x="1047" y="351"/>
                  </a:lnTo>
                  <a:lnTo>
                    <a:pt x="1035" y="338"/>
                  </a:lnTo>
                  <a:lnTo>
                    <a:pt x="1024" y="325"/>
                  </a:lnTo>
                  <a:lnTo>
                    <a:pt x="1012" y="315"/>
                  </a:lnTo>
                  <a:lnTo>
                    <a:pt x="1000" y="305"/>
                  </a:lnTo>
                  <a:lnTo>
                    <a:pt x="987" y="297"/>
                  </a:lnTo>
                  <a:lnTo>
                    <a:pt x="974" y="290"/>
                  </a:lnTo>
                  <a:lnTo>
                    <a:pt x="960" y="285"/>
                  </a:lnTo>
                  <a:lnTo>
                    <a:pt x="946" y="281"/>
                  </a:lnTo>
                  <a:lnTo>
                    <a:pt x="946" y="281"/>
                  </a:lnTo>
                  <a:lnTo>
                    <a:pt x="940" y="281"/>
                  </a:lnTo>
                  <a:lnTo>
                    <a:pt x="934" y="281"/>
                  </a:lnTo>
                  <a:lnTo>
                    <a:pt x="920" y="283"/>
                  </a:lnTo>
                  <a:lnTo>
                    <a:pt x="905" y="289"/>
                  </a:lnTo>
                  <a:lnTo>
                    <a:pt x="888" y="295"/>
                  </a:lnTo>
                  <a:lnTo>
                    <a:pt x="869" y="304"/>
                  </a:lnTo>
                  <a:lnTo>
                    <a:pt x="850" y="314"/>
                  </a:lnTo>
                  <a:lnTo>
                    <a:pt x="810" y="336"/>
                  </a:lnTo>
                  <a:lnTo>
                    <a:pt x="767" y="359"/>
                  </a:lnTo>
                  <a:lnTo>
                    <a:pt x="746" y="369"/>
                  </a:lnTo>
                  <a:lnTo>
                    <a:pt x="725" y="378"/>
                  </a:lnTo>
                  <a:lnTo>
                    <a:pt x="703" y="387"/>
                  </a:lnTo>
                  <a:lnTo>
                    <a:pt x="683" y="392"/>
                  </a:lnTo>
                  <a:lnTo>
                    <a:pt x="664" y="397"/>
                  </a:lnTo>
                  <a:lnTo>
                    <a:pt x="654" y="398"/>
                  </a:lnTo>
                  <a:lnTo>
                    <a:pt x="645" y="398"/>
                  </a:lnTo>
                  <a:lnTo>
                    <a:pt x="645" y="398"/>
                  </a:lnTo>
                  <a:lnTo>
                    <a:pt x="635" y="398"/>
                  </a:lnTo>
                  <a:lnTo>
                    <a:pt x="626" y="397"/>
                  </a:lnTo>
                  <a:lnTo>
                    <a:pt x="606" y="391"/>
                  </a:lnTo>
                  <a:lnTo>
                    <a:pt x="586" y="385"/>
                  </a:lnTo>
                  <a:lnTo>
                    <a:pt x="565" y="377"/>
                  </a:lnTo>
                  <a:lnTo>
                    <a:pt x="545" y="366"/>
                  </a:lnTo>
                  <a:lnTo>
                    <a:pt x="525" y="356"/>
                  </a:lnTo>
                  <a:lnTo>
                    <a:pt x="485" y="333"/>
                  </a:lnTo>
                  <a:lnTo>
                    <a:pt x="447" y="310"/>
                  </a:lnTo>
                  <a:lnTo>
                    <a:pt x="429" y="301"/>
                  </a:lnTo>
                  <a:lnTo>
                    <a:pt x="411" y="291"/>
                  </a:lnTo>
                  <a:lnTo>
                    <a:pt x="395" y="284"/>
                  </a:lnTo>
                  <a:lnTo>
                    <a:pt x="379" y="279"/>
                  </a:lnTo>
                  <a:lnTo>
                    <a:pt x="365" y="276"/>
                  </a:lnTo>
                  <a:lnTo>
                    <a:pt x="358" y="276"/>
                  </a:lnTo>
                  <a:lnTo>
                    <a:pt x="352" y="276"/>
                  </a:lnTo>
                  <a:lnTo>
                    <a:pt x="352" y="276"/>
                  </a:lnTo>
                  <a:lnTo>
                    <a:pt x="338" y="279"/>
                  </a:lnTo>
                  <a:lnTo>
                    <a:pt x="323" y="283"/>
                  </a:lnTo>
                  <a:lnTo>
                    <a:pt x="309" y="289"/>
                  </a:lnTo>
                  <a:lnTo>
                    <a:pt x="295" y="296"/>
                  </a:lnTo>
                  <a:lnTo>
                    <a:pt x="280" y="305"/>
                  </a:lnTo>
                  <a:lnTo>
                    <a:pt x="267" y="316"/>
                  </a:lnTo>
                  <a:lnTo>
                    <a:pt x="254" y="327"/>
                  </a:lnTo>
                  <a:lnTo>
                    <a:pt x="241" y="338"/>
                  </a:lnTo>
                  <a:lnTo>
                    <a:pt x="228" y="352"/>
                  </a:lnTo>
                  <a:lnTo>
                    <a:pt x="215" y="366"/>
                  </a:lnTo>
                  <a:lnTo>
                    <a:pt x="203" y="382"/>
                  </a:lnTo>
                  <a:lnTo>
                    <a:pt x="192" y="398"/>
                  </a:lnTo>
                  <a:lnTo>
                    <a:pt x="181" y="414"/>
                  </a:lnTo>
                  <a:lnTo>
                    <a:pt x="169" y="432"/>
                  </a:lnTo>
                  <a:lnTo>
                    <a:pt x="149" y="468"/>
                  </a:lnTo>
                  <a:lnTo>
                    <a:pt x="130" y="506"/>
                  </a:lnTo>
                  <a:lnTo>
                    <a:pt x="113" y="545"/>
                  </a:lnTo>
                  <a:lnTo>
                    <a:pt x="99" y="584"/>
                  </a:lnTo>
                  <a:lnTo>
                    <a:pt x="86" y="621"/>
                  </a:lnTo>
                  <a:lnTo>
                    <a:pt x="77" y="659"/>
                  </a:lnTo>
                  <a:lnTo>
                    <a:pt x="70" y="695"/>
                  </a:lnTo>
                  <a:lnTo>
                    <a:pt x="65" y="727"/>
                  </a:lnTo>
                  <a:lnTo>
                    <a:pt x="65" y="742"/>
                  </a:lnTo>
                  <a:lnTo>
                    <a:pt x="64" y="757"/>
                  </a:lnTo>
                  <a:lnTo>
                    <a:pt x="64" y="757"/>
                  </a:lnTo>
                  <a:lnTo>
                    <a:pt x="65" y="769"/>
                  </a:lnTo>
                  <a:lnTo>
                    <a:pt x="68" y="788"/>
                  </a:lnTo>
                  <a:lnTo>
                    <a:pt x="74" y="812"/>
                  </a:lnTo>
                  <a:lnTo>
                    <a:pt x="82" y="842"/>
                  </a:lnTo>
                  <a:lnTo>
                    <a:pt x="91" y="874"/>
                  </a:lnTo>
                  <a:lnTo>
                    <a:pt x="102" y="908"/>
                  </a:lnTo>
                  <a:lnTo>
                    <a:pt x="114" y="941"/>
                  </a:lnTo>
                  <a:lnTo>
                    <a:pt x="128" y="973"/>
                  </a:lnTo>
                  <a:lnTo>
                    <a:pt x="128" y="973"/>
                  </a:lnTo>
                  <a:lnTo>
                    <a:pt x="53" y="969"/>
                  </a:lnTo>
                  <a:lnTo>
                    <a:pt x="53" y="969"/>
                  </a:lnTo>
                  <a:lnTo>
                    <a:pt x="43" y="936"/>
                  </a:lnTo>
                  <a:lnTo>
                    <a:pt x="34" y="900"/>
                  </a:lnTo>
                  <a:lnTo>
                    <a:pt x="26" y="862"/>
                  </a:lnTo>
                  <a:lnTo>
                    <a:pt x="18" y="823"/>
                  </a:lnTo>
                  <a:lnTo>
                    <a:pt x="19" y="823"/>
                  </a:lnTo>
                  <a:close/>
                </a:path>
              </a:pathLst>
            </a:custGeom>
            <a:solidFill>
              <a:srgbClr val="806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0"/>
            <p:cNvSpPr>
              <a:spLocks/>
            </p:cNvSpPr>
            <p:nvPr/>
          </p:nvSpPr>
          <p:spPr bwMode="auto">
            <a:xfrm flipH="1">
              <a:off x="7865852" y="5470164"/>
              <a:ext cx="86900" cy="142469"/>
            </a:xfrm>
            <a:custGeom>
              <a:avLst/>
              <a:gdLst>
                <a:gd name="T0" fmla="*/ 19 w 300"/>
                <a:gd name="T1" fmla="*/ 0 h 578"/>
                <a:gd name="T2" fmla="*/ 0 w 300"/>
                <a:gd name="T3" fmla="*/ 91 h 578"/>
                <a:gd name="T4" fmla="*/ 64 w 300"/>
                <a:gd name="T5" fmla="*/ 578 h 578"/>
                <a:gd name="T6" fmla="*/ 300 w 300"/>
                <a:gd name="T7" fmla="*/ 340 h 578"/>
                <a:gd name="T8" fmla="*/ 19 w 300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578">
                  <a:moveTo>
                    <a:pt x="19" y="0"/>
                  </a:moveTo>
                  <a:lnTo>
                    <a:pt x="0" y="91"/>
                  </a:lnTo>
                  <a:lnTo>
                    <a:pt x="64" y="578"/>
                  </a:lnTo>
                  <a:lnTo>
                    <a:pt x="300" y="34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1"/>
            <p:cNvSpPr>
              <a:spLocks/>
            </p:cNvSpPr>
            <p:nvPr/>
          </p:nvSpPr>
          <p:spPr bwMode="auto">
            <a:xfrm flipH="1">
              <a:off x="7865852" y="5470164"/>
              <a:ext cx="86900" cy="142469"/>
            </a:xfrm>
            <a:custGeom>
              <a:avLst/>
              <a:gdLst>
                <a:gd name="T0" fmla="*/ 19 w 300"/>
                <a:gd name="T1" fmla="*/ 0 h 578"/>
                <a:gd name="T2" fmla="*/ 0 w 300"/>
                <a:gd name="T3" fmla="*/ 91 h 578"/>
                <a:gd name="T4" fmla="*/ 64 w 300"/>
                <a:gd name="T5" fmla="*/ 578 h 578"/>
                <a:gd name="T6" fmla="*/ 300 w 300"/>
                <a:gd name="T7" fmla="*/ 340 h 578"/>
                <a:gd name="T8" fmla="*/ 19 w 300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578">
                  <a:moveTo>
                    <a:pt x="19" y="0"/>
                  </a:moveTo>
                  <a:lnTo>
                    <a:pt x="0" y="91"/>
                  </a:lnTo>
                  <a:lnTo>
                    <a:pt x="64" y="578"/>
                  </a:lnTo>
                  <a:lnTo>
                    <a:pt x="300" y="34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 flipH="1">
              <a:off x="7864114" y="5553561"/>
              <a:ext cx="1738" cy="1737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3"/>
            <p:cNvSpPr>
              <a:spLocks/>
            </p:cNvSpPr>
            <p:nvPr/>
          </p:nvSpPr>
          <p:spPr bwMode="auto">
            <a:xfrm flipH="1">
              <a:off x="7865852" y="55535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4"/>
            <p:cNvSpPr>
              <a:spLocks/>
            </p:cNvSpPr>
            <p:nvPr/>
          </p:nvSpPr>
          <p:spPr bwMode="auto">
            <a:xfrm flipH="1">
              <a:off x="7784166" y="5468426"/>
              <a:ext cx="163372" cy="85134"/>
            </a:xfrm>
            <a:custGeom>
              <a:avLst/>
              <a:gdLst>
                <a:gd name="T0" fmla="*/ 0 w 565"/>
                <a:gd name="T1" fmla="*/ 0 h 347"/>
                <a:gd name="T2" fmla="*/ 281 w 565"/>
                <a:gd name="T3" fmla="*/ 338 h 347"/>
                <a:gd name="T4" fmla="*/ 565 w 565"/>
                <a:gd name="T5" fmla="*/ 0 h 347"/>
                <a:gd name="T6" fmla="*/ 565 w 565"/>
                <a:gd name="T7" fmla="*/ 7 h 347"/>
                <a:gd name="T8" fmla="*/ 281 w 565"/>
                <a:gd name="T9" fmla="*/ 347 h 347"/>
                <a:gd name="T10" fmla="*/ 281 w 565"/>
                <a:gd name="T11" fmla="*/ 347 h 347"/>
                <a:gd name="T12" fmla="*/ 281 w 565"/>
                <a:gd name="T13" fmla="*/ 347 h 347"/>
                <a:gd name="T14" fmla="*/ 0 w 565"/>
                <a:gd name="T15" fmla="*/ 7 h 347"/>
                <a:gd name="T16" fmla="*/ 0 w 565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347">
                  <a:moveTo>
                    <a:pt x="0" y="0"/>
                  </a:moveTo>
                  <a:lnTo>
                    <a:pt x="281" y="338"/>
                  </a:lnTo>
                  <a:lnTo>
                    <a:pt x="565" y="0"/>
                  </a:lnTo>
                  <a:lnTo>
                    <a:pt x="565" y="7"/>
                  </a:lnTo>
                  <a:lnTo>
                    <a:pt x="281" y="347"/>
                  </a:lnTo>
                  <a:lnTo>
                    <a:pt x="281" y="347"/>
                  </a:lnTo>
                  <a:lnTo>
                    <a:pt x="281" y="34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5"/>
            <p:cNvSpPr>
              <a:spLocks/>
            </p:cNvSpPr>
            <p:nvPr/>
          </p:nvSpPr>
          <p:spPr bwMode="auto">
            <a:xfrm flipH="1">
              <a:off x="7784166" y="5468426"/>
              <a:ext cx="163372" cy="85134"/>
            </a:xfrm>
            <a:custGeom>
              <a:avLst/>
              <a:gdLst>
                <a:gd name="T0" fmla="*/ 0 w 565"/>
                <a:gd name="T1" fmla="*/ 0 h 347"/>
                <a:gd name="T2" fmla="*/ 281 w 565"/>
                <a:gd name="T3" fmla="*/ 338 h 347"/>
                <a:gd name="T4" fmla="*/ 565 w 565"/>
                <a:gd name="T5" fmla="*/ 0 h 347"/>
                <a:gd name="T6" fmla="*/ 565 w 565"/>
                <a:gd name="T7" fmla="*/ 7 h 347"/>
                <a:gd name="T8" fmla="*/ 281 w 565"/>
                <a:gd name="T9" fmla="*/ 347 h 347"/>
                <a:gd name="T10" fmla="*/ 281 w 565"/>
                <a:gd name="T11" fmla="*/ 347 h 347"/>
                <a:gd name="T12" fmla="*/ 281 w 565"/>
                <a:gd name="T13" fmla="*/ 347 h 347"/>
                <a:gd name="T14" fmla="*/ 0 w 565"/>
                <a:gd name="T15" fmla="*/ 7 h 347"/>
                <a:gd name="T16" fmla="*/ 0 w 565"/>
                <a:gd name="T1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347">
                  <a:moveTo>
                    <a:pt x="0" y="0"/>
                  </a:moveTo>
                  <a:lnTo>
                    <a:pt x="281" y="338"/>
                  </a:lnTo>
                  <a:lnTo>
                    <a:pt x="565" y="0"/>
                  </a:lnTo>
                  <a:lnTo>
                    <a:pt x="565" y="7"/>
                  </a:lnTo>
                  <a:lnTo>
                    <a:pt x="281" y="347"/>
                  </a:lnTo>
                  <a:lnTo>
                    <a:pt x="281" y="347"/>
                  </a:lnTo>
                  <a:lnTo>
                    <a:pt x="281" y="34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6"/>
            <p:cNvSpPr>
              <a:spLocks/>
            </p:cNvSpPr>
            <p:nvPr/>
          </p:nvSpPr>
          <p:spPr bwMode="auto">
            <a:xfrm flipH="1">
              <a:off x="7850210" y="5610896"/>
              <a:ext cx="31284" cy="0"/>
            </a:xfrm>
            <a:custGeom>
              <a:avLst/>
              <a:gdLst>
                <a:gd name="T0" fmla="*/ 0 w 107"/>
                <a:gd name="T1" fmla="*/ 0 h 3"/>
                <a:gd name="T2" fmla="*/ 106 w 107"/>
                <a:gd name="T3" fmla="*/ 0 h 3"/>
                <a:gd name="T4" fmla="*/ 107 w 107"/>
                <a:gd name="T5" fmla="*/ 3 h 3"/>
                <a:gd name="T6" fmla="*/ 0 w 107"/>
                <a:gd name="T7" fmla="*/ 3 h 3"/>
                <a:gd name="T8" fmla="*/ 0 w 10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">
                  <a:moveTo>
                    <a:pt x="0" y="0"/>
                  </a:moveTo>
                  <a:lnTo>
                    <a:pt x="106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7"/>
            <p:cNvSpPr>
              <a:spLocks/>
            </p:cNvSpPr>
            <p:nvPr/>
          </p:nvSpPr>
          <p:spPr bwMode="auto">
            <a:xfrm flipH="1">
              <a:off x="7850210" y="5610896"/>
              <a:ext cx="31284" cy="0"/>
            </a:xfrm>
            <a:custGeom>
              <a:avLst/>
              <a:gdLst>
                <a:gd name="T0" fmla="*/ 0 w 107"/>
                <a:gd name="T1" fmla="*/ 0 h 3"/>
                <a:gd name="T2" fmla="*/ 106 w 107"/>
                <a:gd name="T3" fmla="*/ 0 h 3"/>
                <a:gd name="T4" fmla="*/ 107 w 107"/>
                <a:gd name="T5" fmla="*/ 3 h 3"/>
                <a:gd name="T6" fmla="*/ 0 w 107"/>
                <a:gd name="T7" fmla="*/ 3 h 3"/>
                <a:gd name="T8" fmla="*/ 0 w 10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">
                  <a:moveTo>
                    <a:pt x="0" y="0"/>
                  </a:moveTo>
                  <a:lnTo>
                    <a:pt x="106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8"/>
            <p:cNvSpPr>
              <a:spLocks/>
            </p:cNvSpPr>
            <p:nvPr/>
          </p:nvSpPr>
          <p:spPr bwMode="auto">
            <a:xfrm flipH="1">
              <a:off x="7768524" y="5362443"/>
              <a:ext cx="194656" cy="22587"/>
            </a:xfrm>
            <a:custGeom>
              <a:avLst/>
              <a:gdLst>
                <a:gd name="T0" fmla="*/ 313 w 668"/>
                <a:gd name="T1" fmla="*/ 0 h 92"/>
                <a:gd name="T2" fmla="*/ 322 w 668"/>
                <a:gd name="T3" fmla="*/ 3 h 92"/>
                <a:gd name="T4" fmla="*/ 327 w 668"/>
                <a:gd name="T5" fmla="*/ 8 h 92"/>
                <a:gd name="T6" fmla="*/ 334 w 668"/>
                <a:gd name="T7" fmla="*/ 17 h 92"/>
                <a:gd name="T8" fmla="*/ 335 w 668"/>
                <a:gd name="T9" fmla="*/ 14 h 92"/>
                <a:gd name="T10" fmla="*/ 343 w 668"/>
                <a:gd name="T11" fmla="*/ 5 h 92"/>
                <a:gd name="T12" fmla="*/ 351 w 668"/>
                <a:gd name="T13" fmla="*/ 0 h 92"/>
                <a:gd name="T14" fmla="*/ 355 w 668"/>
                <a:gd name="T15" fmla="*/ 0 h 92"/>
                <a:gd name="T16" fmla="*/ 417 w 668"/>
                <a:gd name="T17" fmla="*/ 5 h 92"/>
                <a:gd name="T18" fmla="*/ 483 w 668"/>
                <a:gd name="T19" fmla="*/ 14 h 92"/>
                <a:gd name="T20" fmla="*/ 531 w 668"/>
                <a:gd name="T21" fmla="*/ 25 h 92"/>
                <a:gd name="T22" fmla="*/ 579 w 668"/>
                <a:gd name="T23" fmla="*/ 39 h 92"/>
                <a:gd name="T24" fmla="*/ 621 w 668"/>
                <a:gd name="T25" fmla="*/ 57 h 92"/>
                <a:gd name="T26" fmla="*/ 648 w 668"/>
                <a:gd name="T27" fmla="*/ 74 h 92"/>
                <a:gd name="T28" fmla="*/ 662 w 668"/>
                <a:gd name="T29" fmla="*/ 86 h 92"/>
                <a:gd name="T30" fmla="*/ 668 w 668"/>
                <a:gd name="T31" fmla="*/ 92 h 92"/>
                <a:gd name="T32" fmla="*/ 418 w 668"/>
                <a:gd name="T33" fmla="*/ 87 h 92"/>
                <a:gd name="T34" fmla="*/ 364 w 668"/>
                <a:gd name="T35" fmla="*/ 84 h 92"/>
                <a:gd name="T36" fmla="*/ 358 w 668"/>
                <a:gd name="T37" fmla="*/ 80 h 92"/>
                <a:gd name="T38" fmla="*/ 347 w 668"/>
                <a:gd name="T39" fmla="*/ 71 h 92"/>
                <a:gd name="T40" fmla="*/ 336 w 668"/>
                <a:gd name="T41" fmla="*/ 53 h 92"/>
                <a:gd name="T42" fmla="*/ 334 w 668"/>
                <a:gd name="T43" fmla="*/ 49 h 92"/>
                <a:gd name="T44" fmla="*/ 325 w 668"/>
                <a:gd name="T45" fmla="*/ 64 h 92"/>
                <a:gd name="T46" fmla="*/ 315 w 668"/>
                <a:gd name="T47" fmla="*/ 76 h 92"/>
                <a:gd name="T48" fmla="*/ 304 w 668"/>
                <a:gd name="T49" fmla="*/ 84 h 92"/>
                <a:gd name="T50" fmla="*/ 286 w 668"/>
                <a:gd name="T51" fmla="*/ 85 h 92"/>
                <a:gd name="T52" fmla="*/ 146 w 668"/>
                <a:gd name="T53" fmla="*/ 89 h 92"/>
                <a:gd name="T54" fmla="*/ 0 w 668"/>
                <a:gd name="T55" fmla="*/ 92 h 92"/>
                <a:gd name="T56" fmla="*/ 13 w 668"/>
                <a:gd name="T57" fmla="*/ 79 h 92"/>
                <a:gd name="T58" fmla="*/ 29 w 668"/>
                <a:gd name="T59" fmla="*/ 67 h 92"/>
                <a:gd name="T60" fmla="*/ 67 w 668"/>
                <a:gd name="T61" fmla="*/ 47 h 92"/>
                <a:gd name="T62" fmla="*/ 112 w 668"/>
                <a:gd name="T63" fmla="*/ 32 h 92"/>
                <a:gd name="T64" fmla="*/ 160 w 668"/>
                <a:gd name="T65" fmla="*/ 19 h 92"/>
                <a:gd name="T66" fmla="*/ 207 w 668"/>
                <a:gd name="T67" fmla="*/ 10 h 92"/>
                <a:gd name="T68" fmla="*/ 287 w 668"/>
                <a:gd name="T69" fmla="*/ 1 h 92"/>
                <a:gd name="T70" fmla="*/ 313 w 668"/>
                <a:gd name="T7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8" h="92">
                  <a:moveTo>
                    <a:pt x="313" y="0"/>
                  </a:moveTo>
                  <a:lnTo>
                    <a:pt x="313" y="0"/>
                  </a:lnTo>
                  <a:lnTo>
                    <a:pt x="317" y="0"/>
                  </a:lnTo>
                  <a:lnTo>
                    <a:pt x="322" y="3"/>
                  </a:lnTo>
                  <a:lnTo>
                    <a:pt x="325" y="5"/>
                  </a:lnTo>
                  <a:lnTo>
                    <a:pt x="327" y="8"/>
                  </a:lnTo>
                  <a:lnTo>
                    <a:pt x="332" y="14"/>
                  </a:lnTo>
                  <a:lnTo>
                    <a:pt x="334" y="17"/>
                  </a:lnTo>
                  <a:lnTo>
                    <a:pt x="334" y="17"/>
                  </a:lnTo>
                  <a:lnTo>
                    <a:pt x="335" y="14"/>
                  </a:lnTo>
                  <a:lnTo>
                    <a:pt x="340" y="8"/>
                  </a:lnTo>
                  <a:lnTo>
                    <a:pt x="343" y="5"/>
                  </a:lnTo>
                  <a:lnTo>
                    <a:pt x="346" y="3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5" y="0"/>
                  </a:lnTo>
                  <a:lnTo>
                    <a:pt x="380" y="1"/>
                  </a:lnTo>
                  <a:lnTo>
                    <a:pt x="417" y="5"/>
                  </a:lnTo>
                  <a:lnTo>
                    <a:pt x="460" y="10"/>
                  </a:lnTo>
                  <a:lnTo>
                    <a:pt x="483" y="14"/>
                  </a:lnTo>
                  <a:lnTo>
                    <a:pt x="508" y="19"/>
                  </a:lnTo>
                  <a:lnTo>
                    <a:pt x="531" y="25"/>
                  </a:lnTo>
                  <a:lnTo>
                    <a:pt x="556" y="32"/>
                  </a:lnTo>
                  <a:lnTo>
                    <a:pt x="579" y="39"/>
                  </a:lnTo>
                  <a:lnTo>
                    <a:pt x="601" y="47"/>
                  </a:lnTo>
                  <a:lnTo>
                    <a:pt x="621" y="57"/>
                  </a:lnTo>
                  <a:lnTo>
                    <a:pt x="639" y="67"/>
                  </a:lnTo>
                  <a:lnTo>
                    <a:pt x="648" y="74"/>
                  </a:lnTo>
                  <a:lnTo>
                    <a:pt x="655" y="79"/>
                  </a:lnTo>
                  <a:lnTo>
                    <a:pt x="662" y="86"/>
                  </a:lnTo>
                  <a:lnTo>
                    <a:pt x="668" y="92"/>
                  </a:lnTo>
                  <a:lnTo>
                    <a:pt x="668" y="92"/>
                  </a:lnTo>
                  <a:lnTo>
                    <a:pt x="521" y="89"/>
                  </a:lnTo>
                  <a:lnTo>
                    <a:pt x="418" y="87"/>
                  </a:lnTo>
                  <a:lnTo>
                    <a:pt x="381" y="85"/>
                  </a:lnTo>
                  <a:lnTo>
                    <a:pt x="364" y="84"/>
                  </a:lnTo>
                  <a:lnTo>
                    <a:pt x="364" y="84"/>
                  </a:lnTo>
                  <a:lnTo>
                    <a:pt x="358" y="80"/>
                  </a:lnTo>
                  <a:lnTo>
                    <a:pt x="352" y="76"/>
                  </a:lnTo>
                  <a:lnTo>
                    <a:pt x="347" y="71"/>
                  </a:lnTo>
                  <a:lnTo>
                    <a:pt x="343" y="64"/>
                  </a:lnTo>
                  <a:lnTo>
                    <a:pt x="336" y="53"/>
                  </a:lnTo>
                  <a:lnTo>
                    <a:pt x="334" y="49"/>
                  </a:lnTo>
                  <a:lnTo>
                    <a:pt x="334" y="49"/>
                  </a:lnTo>
                  <a:lnTo>
                    <a:pt x="332" y="53"/>
                  </a:lnTo>
                  <a:lnTo>
                    <a:pt x="325" y="64"/>
                  </a:lnTo>
                  <a:lnTo>
                    <a:pt x="321" y="71"/>
                  </a:lnTo>
                  <a:lnTo>
                    <a:pt x="315" y="76"/>
                  </a:lnTo>
                  <a:lnTo>
                    <a:pt x="309" y="80"/>
                  </a:lnTo>
                  <a:lnTo>
                    <a:pt x="304" y="84"/>
                  </a:lnTo>
                  <a:lnTo>
                    <a:pt x="304" y="84"/>
                  </a:lnTo>
                  <a:lnTo>
                    <a:pt x="286" y="85"/>
                  </a:lnTo>
                  <a:lnTo>
                    <a:pt x="250" y="87"/>
                  </a:lnTo>
                  <a:lnTo>
                    <a:pt x="146" y="8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5" y="86"/>
                  </a:lnTo>
                  <a:lnTo>
                    <a:pt x="13" y="79"/>
                  </a:lnTo>
                  <a:lnTo>
                    <a:pt x="20" y="74"/>
                  </a:lnTo>
                  <a:lnTo>
                    <a:pt x="29" y="67"/>
                  </a:lnTo>
                  <a:lnTo>
                    <a:pt x="47" y="57"/>
                  </a:lnTo>
                  <a:lnTo>
                    <a:pt x="67" y="47"/>
                  </a:lnTo>
                  <a:lnTo>
                    <a:pt x="88" y="39"/>
                  </a:lnTo>
                  <a:lnTo>
                    <a:pt x="112" y="32"/>
                  </a:lnTo>
                  <a:lnTo>
                    <a:pt x="135" y="25"/>
                  </a:lnTo>
                  <a:lnTo>
                    <a:pt x="160" y="19"/>
                  </a:lnTo>
                  <a:lnTo>
                    <a:pt x="184" y="14"/>
                  </a:lnTo>
                  <a:lnTo>
                    <a:pt x="207" y="10"/>
                  </a:lnTo>
                  <a:lnTo>
                    <a:pt x="251" y="5"/>
                  </a:lnTo>
                  <a:lnTo>
                    <a:pt x="287" y="1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06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9"/>
            <p:cNvSpPr>
              <a:spLocks/>
            </p:cNvSpPr>
            <p:nvPr/>
          </p:nvSpPr>
          <p:spPr bwMode="auto">
            <a:xfrm flipH="1">
              <a:off x="6819576" y="5487538"/>
              <a:ext cx="761244" cy="284939"/>
            </a:xfrm>
            <a:custGeom>
              <a:avLst/>
              <a:gdLst>
                <a:gd name="T0" fmla="*/ 1576 w 2627"/>
                <a:gd name="T1" fmla="*/ 0 h 1147"/>
                <a:gd name="T2" fmla="*/ 1776 w 2627"/>
                <a:gd name="T3" fmla="*/ 86 h 1147"/>
                <a:gd name="T4" fmla="*/ 1941 w 2627"/>
                <a:gd name="T5" fmla="*/ 163 h 1147"/>
                <a:gd name="T6" fmla="*/ 2074 w 2627"/>
                <a:gd name="T7" fmla="*/ 229 h 1147"/>
                <a:gd name="T8" fmla="*/ 2180 w 2627"/>
                <a:gd name="T9" fmla="*/ 286 h 1147"/>
                <a:gd name="T10" fmla="*/ 2263 w 2627"/>
                <a:gd name="T11" fmla="*/ 336 h 1147"/>
                <a:gd name="T12" fmla="*/ 2324 w 2627"/>
                <a:gd name="T13" fmla="*/ 376 h 1147"/>
                <a:gd name="T14" fmla="*/ 2369 w 2627"/>
                <a:gd name="T15" fmla="*/ 408 h 1147"/>
                <a:gd name="T16" fmla="*/ 2400 w 2627"/>
                <a:gd name="T17" fmla="*/ 434 h 1147"/>
                <a:gd name="T18" fmla="*/ 2420 w 2627"/>
                <a:gd name="T19" fmla="*/ 453 h 1147"/>
                <a:gd name="T20" fmla="*/ 2438 w 2627"/>
                <a:gd name="T21" fmla="*/ 478 h 1147"/>
                <a:gd name="T22" fmla="*/ 2455 w 2627"/>
                <a:gd name="T23" fmla="*/ 508 h 1147"/>
                <a:gd name="T24" fmla="*/ 2487 w 2627"/>
                <a:gd name="T25" fmla="*/ 582 h 1147"/>
                <a:gd name="T26" fmla="*/ 2516 w 2627"/>
                <a:gd name="T27" fmla="*/ 669 h 1147"/>
                <a:gd name="T28" fmla="*/ 2543 w 2627"/>
                <a:gd name="T29" fmla="*/ 768 h 1147"/>
                <a:gd name="T30" fmla="*/ 2580 w 2627"/>
                <a:gd name="T31" fmla="*/ 927 h 1147"/>
                <a:gd name="T32" fmla="*/ 1314 w 2627"/>
                <a:gd name="T33" fmla="*/ 1147 h 1147"/>
                <a:gd name="T34" fmla="*/ 0 w 2627"/>
                <a:gd name="T35" fmla="*/ 1147 h 1147"/>
                <a:gd name="T36" fmla="*/ 72 w 2627"/>
                <a:gd name="T37" fmla="*/ 819 h 1147"/>
                <a:gd name="T38" fmla="*/ 98 w 2627"/>
                <a:gd name="T39" fmla="*/ 717 h 1147"/>
                <a:gd name="T40" fmla="*/ 126 w 2627"/>
                <a:gd name="T41" fmla="*/ 624 h 1147"/>
                <a:gd name="T42" fmla="*/ 156 w 2627"/>
                <a:gd name="T43" fmla="*/ 543 h 1147"/>
                <a:gd name="T44" fmla="*/ 181 w 2627"/>
                <a:gd name="T45" fmla="*/ 493 h 1147"/>
                <a:gd name="T46" fmla="*/ 199 w 2627"/>
                <a:gd name="T47" fmla="*/ 465 h 1147"/>
                <a:gd name="T48" fmla="*/ 218 w 2627"/>
                <a:gd name="T49" fmla="*/ 442 h 1147"/>
                <a:gd name="T50" fmla="*/ 228 w 2627"/>
                <a:gd name="T51" fmla="*/ 434 h 1147"/>
                <a:gd name="T52" fmla="*/ 278 w 2627"/>
                <a:gd name="T53" fmla="*/ 393 h 1147"/>
                <a:gd name="T54" fmla="*/ 331 w 2627"/>
                <a:gd name="T55" fmla="*/ 357 h 1147"/>
                <a:gd name="T56" fmla="*/ 401 w 2627"/>
                <a:gd name="T57" fmla="*/ 313 h 1147"/>
                <a:gd name="T58" fmla="*/ 494 w 2627"/>
                <a:gd name="T59" fmla="*/ 261 h 1147"/>
                <a:gd name="T60" fmla="*/ 611 w 2627"/>
                <a:gd name="T61" fmla="*/ 200 h 1147"/>
                <a:gd name="T62" fmla="*/ 759 w 2627"/>
                <a:gd name="T63" fmla="*/ 128 h 1147"/>
                <a:gd name="T64" fmla="*/ 940 w 2627"/>
                <a:gd name="T65" fmla="*/ 47 h 1147"/>
                <a:gd name="T66" fmla="*/ 1576 w 2627"/>
                <a:gd name="T6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7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6" y="86"/>
                  </a:lnTo>
                  <a:lnTo>
                    <a:pt x="1862" y="125"/>
                  </a:lnTo>
                  <a:lnTo>
                    <a:pt x="1941" y="163"/>
                  </a:lnTo>
                  <a:lnTo>
                    <a:pt x="2010" y="197"/>
                  </a:lnTo>
                  <a:lnTo>
                    <a:pt x="2074" y="229"/>
                  </a:lnTo>
                  <a:lnTo>
                    <a:pt x="2130" y="259"/>
                  </a:lnTo>
                  <a:lnTo>
                    <a:pt x="2180" y="286"/>
                  </a:lnTo>
                  <a:lnTo>
                    <a:pt x="2223" y="312"/>
                  </a:lnTo>
                  <a:lnTo>
                    <a:pt x="2263" y="336"/>
                  </a:lnTo>
                  <a:lnTo>
                    <a:pt x="2295" y="356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8"/>
                  </a:lnTo>
                  <a:lnTo>
                    <a:pt x="2400" y="434"/>
                  </a:lnTo>
                  <a:lnTo>
                    <a:pt x="2400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5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2" y="624"/>
                  </a:lnTo>
                  <a:lnTo>
                    <a:pt x="2516" y="669"/>
                  </a:lnTo>
                  <a:lnTo>
                    <a:pt x="2530" y="717"/>
                  </a:lnTo>
                  <a:lnTo>
                    <a:pt x="2543" y="768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1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8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3" y="337"/>
                  </a:lnTo>
                  <a:lnTo>
                    <a:pt x="401" y="313"/>
                  </a:lnTo>
                  <a:lnTo>
                    <a:pt x="444" y="288"/>
                  </a:lnTo>
                  <a:lnTo>
                    <a:pt x="494" y="261"/>
                  </a:lnTo>
                  <a:lnTo>
                    <a:pt x="549" y="231"/>
                  </a:lnTo>
                  <a:lnTo>
                    <a:pt x="611" y="200"/>
                  </a:lnTo>
                  <a:lnTo>
                    <a:pt x="682" y="165"/>
                  </a:lnTo>
                  <a:lnTo>
                    <a:pt x="759" y="128"/>
                  </a:lnTo>
                  <a:lnTo>
                    <a:pt x="846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0"/>
            <p:cNvSpPr>
              <a:spLocks/>
            </p:cNvSpPr>
            <p:nvPr/>
          </p:nvSpPr>
          <p:spPr bwMode="auto">
            <a:xfrm flipH="1">
              <a:off x="6819576" y="5487538"/>
              <a:ext cx="761244" cy="284939"/>
            </a:xfrm>
            <a:custGeom>
              <a:avLst/>
              <a:gdLst>
                <a:gd name="T0" fmla="*/ 1576 w 2627"/>
                <a:gd name="T1" fmla="*/ 0 h 1147"/>
                <a:gd name="T2" fmla="*/ 1776 w 2627"/>
                <a:gd name="T3" fmla="*/ 86 h 1147"/>
                <a:gd name="T4" fmla="*/ 1941 w 2627"/>
                <a:gd name="T5" fmla="*/ 163 h 1147"/>
                <a:gd name="T6" fmla="*/ 2074 w 2627"/>
                <a:gd name="T7" fmla="*/ 229 h 1147"/>
                <a:gd name="T8" fmla="*/ 2180 w 2627"/>
                <a:gd name="T9" fmla="*/ 286 h 1147"/>
                <a:gd name="T10" fmla="*/ 2263 w 2627"/>
                <a:gd name="T11" fmla="*/ 336 h 1147"/>
                <a:gd name="T12" fmla="*/ 2324 w 2627"/>
                <a:gd name="T13" fmla="*/ 376 h 1147"/>
                <a:gd name="T14" fmla="*/ 2369 w 2627"/>
                <a:gd name="T15" fmla="*/ 408 h 1147"/>
                <a:gd name="T16" fmla="*/ 2400 w 2627"/>
                <a:gd name="T17" fmla="*/ 434 h 1147"/>
                <a:gd name="T18" fmla="*/ 2420 w 2627"/>
                <a:gd name="T19" fmla="*/ 453 h 1147"/>
                <a:gd name="T20" fmla="*/ 2438 w 2627"/>
                <a:gd name="T21" fmla="*/ 478 h 1147"/>
                <a:gd name="T22" fmla="*/ 2455 w 2627"/>
                <a:gd name="T23" fmla="*/ 508 h 1147"/>
                <a:gd name="T24" fmla="*/ 2487 w 2627"/>
                <a:gd name="T25" fmla="*/ 582 h 1147"/>
                <a:gd name="T26" fmla="*/ 2516 w 2627"/>
                <a:gd name="T27" fmla="*/ 669 h 1147"/>
                <a:gd name="T28" fmla="*/ 2543 w 2627"/>
                <a:gd name="T29" fmla="*/ 768 h 1147"/>
                <a:gd name="T30" fmla="*/ 2580 w 2627"/>
                <a:gd name="T31" fmla="*/ 927 h 1147"/>
                <a:gd name="T32" fmla="*/ 1314 w 2627"/>
                <a:gd name="T33" fmla="*/ 1147 h 1147"/>
                <a:gd name="T34" fmla="*/ 0 w 2627"/>
                <a:gd name="T35" fmla="*/ 1147 h 1147"/>
                <a:gd name="T36" fmla="*/ 72 w 2627"/>
                <a:gd name="T37" fmla="*/ 819 h 1147"/>
                <a:gd name="T38" fmla="*/ 98 w 2627"/>
                <a:gd name="T39" fmla="*/ 717 h 1147"/>
                <a:gd name="T40" fmla="*/ 126 w 2627"/>
                <a:gd name="T41" fmla="*/ 624 h 1147"/>
                <a:gd name="T42" fmla="*/ 156 w 2627"/>
                <a:gd name="T43" fmla="*/ 543 h 1147"/>
                <a:gd name="T44" fmla="*/ 181 w 2627"/>
                <a:gd name="T45" fmla="*/ 493 h 1147"/>
                <a:gd name="T46" fmla="*/ 199 w 2627"/>
                <a:gd name="T47" fmla="*/ 465 h 1147"/>
                <a:gd name="T48" fmla="*/ 218 w 2627"/>
                <a:gd name="T49" fmla="*/ 442 h 1147"/>
                <a:gd name="T50" fmla="*/ 228 w 2627"/>
                <a:gd name="T51" fmla="*/ 434 h 1147"/>
                <a:gd name="T52" fmla="*/ 278 w 2627"/>
                <a:gd name="T53" fmla="*/ 393 h 1147"/>
                <a:gd name="T54" fmla="*/ 331 w 2627"/>
                <a:gd name="T55" fmla="*/ 357 h 1147"/>
                <a:gd name="T56" fmla="*/ 401 w 2627"/>
                <a:gd name="T57" fmla="*/ 313 h 1147"/>
                <a:gd name="T58" fmla="*/ 494 w 2627"/>
                <a:gd name="T59" fmla="*/ 261 h 1147"/>
                <a:gd name="T60" fmla="*/ 611 w 2627"/>
                <a:gd name="T61" fmla="*/ 200 h 1147"/>
                <a:gd name="T62" fmla="*/ 759 w 2627"/>
                <a:gd name="T63" fmla="*/ 128 h 1147"/>
                <a:gd name="T64" fmla="*/ 940 w 2627"/>
                <a:gd name="T65" fmla="*/ 47 h 1147"/>
                <a:gd name="T66" fmla="*/ 1576 w 2627"/>
                <a:gd name="T6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7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6" y="86"/>
                  </a:lnTo>
                  <a:lnTo>
                    <a:pt x="1862" y="125"/>
                  </a:lnTo>
                  <a:lnTo>
                    <a:pt x="1941" y="163"/>
                  </a:lnTo>
                  <a:lnTo>
                    <a:pt x="2010" y="197"/>
                  </a:lnTo>
                  <a:lnTo>
                    <a:pt x="2074" y="229"/>
                  </a:lnTo>
                  <a:lnTo>
                    <a:pt x="2130" y="259"/>
                  </a:lnTo>
                  <a:lnTo>
                    <a:pt x="2180" y="286"/>
                  </a:lnTo>
                  <a:lnTo>
                    <a:pt x="2223" y="312"/>
                  </a:lnTo>
                  <a:lnTo>
                    <a:pt x="2263" y="336"/>
                  </a:lnTo>
                  <a:lnTo>
                    <a:pt x="2295" y="356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8"/>
                  </a:lnTo>
                  <a:lnTo>
                    <a:pt x="2400" y="434"/>
                  </a:lnTo>
                  <a:lnTo>
                    <a:pt x="2400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5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2" y="624"/>
                  </a:lnTo>
                  <a:lnTo>
                    <a:pt x="2516" y="669"/>
                  </a:lnTo>
                  <a:lnTo>
                    <a:pt x="2530" y="717"/>
                  </a:lnTo>
                  <a:lnTo>
                    <a:pt x="2543" y="768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1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8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3" y="337"/>
                  </a:lnTo>
                  <a:lnTo>
                    <a:pt x="401" y="313"/>
                  </a:lnTo>
                  <a:lnTo>
                    <a:pt x="444" y="288"/>
                  </a:lnTo>
                  <a:lnTo>
                    <a:pt x="494" y="261"/>
                  </a:lnTo>
                  <a:lnTo>
                    <a:pt x="549" y="231"/>
                  </a:lnTo>
                  <a:lnTo>
                    <a:pt x="611" y="200"/>
                  </a:lnTo>
                  <a:lnTo>
                    <a:pt x="682" y="165"/>
                  </a:lnTo>
                  <a:lnTo>
                    <a:pt x="759" y="128"/>
                  </a:lnTo>
                  <a:lnTo>
                    <a:pt x="846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1"/>
            <p:cNvSpPr>
              <a:spLocks/>
            </p:cNvSpPr>
            <p:nvPr/>
          </p:nvSpPr>
          <p:spPr bwMode="auto">
            <a:xfrm flipH="1">
              <a:off x="6819576" y="5487538"/>
              <a:ext cx="761244" cy="284939"/>
            </a:xfrm>
            <a:custGeom>
              <a:avLst/>
              <a:gdLst>
                <a:gd name="T0" fmla="*/ 1576 w 2627"/>
                <a:gd name="T1" fmla="*/ 0 h 1147"/>
                <a:gd name="T2" fmla="*/ 1776 w 2627"/>
                <a:gd name="T3" fmla="*/ 86 h 1147"/>
                <a:gd name="T4" fmla="*/ 1941 w 2627"/>
                <a:gd name="T5" fmla="*/ 163 h 1147"/>
                <a:gd name="T6" fmla="*/ 2074 w 2627"/>
                <a:gd name="T7" fmla="*/ 229 h 1147"/>
                <a:gd name="T8" fmla="*/ 2180 w 2627"/>
                <a:gd name="T9" fmla="*/ 286 h 1147"/>
                <a:gd name="T10" fmla="*/ 2263 w 2627"/>
                <a:gd name="T11" fmla="*/ 336 h 1147"/>
                <a:gd name="T12" fmla="*/ 2324 w 2627"/>
                <a:gd name="T13" fmla="*/ 376 h 1147"/>
                <a:gd name="T14" fmla="*/ 2369 w 2627"/>
                <a:gd name="T15" fmla="*/ 408 h 1147"/>
                <a:gd name="T16" fmla="*/ 2400 w 2627"/>
                <a:gd name="T17" fmla="*/ 434 h 1147"/>
                <a:gd name="T18" fmla="*/ 2420 w 2627"/>
                <a:gd name="T19" fmla="*/ 453 h 1147"/>
                <a:gd name="T20" fmla="*/ 2438 w 2627"/>
                <a:gd name="T21" fmla="*/ 478 h 1147"/>
                <a:gd name="T22" fmla="*/ 2455 w 2627"/>
                <a:gd name="T23" fmla="*/ 508 h 1147"/>
                <a:gd name="T24" fmla="*/ 2487 w 2627"/>
                <a:gd name="T25" fmla="*/ 582 h 1147"/>
                <a:gd name="T26" fmla="*/ 2516 w 2627"/>
                <a:gd name="T27" fmla="*/ 669 h 1147"/>
                <a:gd name="T28" fmla="*/ 2543 w 2627"/>
                <a:gd name="T29" fmla="*/ 768 h 1147"/>
                <a:gd name="T30" fmla="*/ 2580 w 2627"/>
                <a:gd name="T31" fmla="*/ 927 h 1147"/>
                <a:gd name="T32" fmla="*/ 1314 w 2627"/>
                <a:gd name="T33" fmla="*/ 1147 h 1147"/>
                <a:gd name="T34" fmla="*/ 0 w 2627"/>
                <a:gd name="T35" fmla="*/ 1147 h 1147"/>
                <a:gd name="T36" fmla="*/ 72 w 2627"/>
                <a:gd name="T37" fmla="*/ 819 h 1147"/>
                <a:gd name="T38" fmla="*/ 98 w 2627"/>
                <a:gd name="T39" fmla="*/ 717 h 1147"/>
                <a:gd name="T40" fmla="*/ 126 w 2627"/>
                <a:gd name="T41" fmla="*/ 624 h 1147"/>
                <a:gd name="T42" fmla="*/ 156 w 2627"/>
                <a:gd name="T43" fmla="*/ 543 h 1147"/>
                <a:gd name="T44" fmla="*/ 181 w 2627"/>
                <a:gd name="T45" fmla="*/ 493 h 1147"/>
                <a:gd name="T46" fmla="*/ 199 w 2627"/>
                <a:gd name="T47" fmla="*/ 465 h 1147"/>
                <a:gd name="T48" fmla="*/ 218 w 2627"/>
                <a:gd name="T49" fmla="*/ 442 h 1147"/>
                <a:gd name="T50" fmla="*/ 228 w 2627"/>
                <a:gd name="T51" fmla="*/ 434 h 1147"/>
                <a:gd name="T52" fmla="*/ 278 w 2627"/>
                <a:gd name="T53" fmla="*/ 393 h 1147"/>
                <a:gd name="T54" fmla="*/ 331 w 2627"/>
                <a:gd name="T55" fmla="*/ 357 h 1147"/>
                <a:gd name="T56" fmla="*/ 401 w 2627"/>
                <a:gd name="T57" fmla="*/ 313 h 1147"/>
                <a:gd name="T58" fmla="*/ 494 w 2627"/>
                <a:gd name="T59" fmla="*/ 261 h 1147"/>
                <a:gd name="T60" fmla="*/ 611 w 2627"/>
                <a:gd name="T61" fmla="*/ 200 h 1147"/>
                <a:gd name="T62" fmla="*/ 759 w 2627"/>
                <a:gd name="T63" fmla="*/ 128 h 1147"/>
                <a:gd name="T64" fmla="*/ 940 w 2627"/>
                <a:gd name="T65" fmla="*/ 47 h 1147"/>
                <a:gd name="T66" fmla="*/ 1576 w 2627"/>
                <a:gd name="T6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7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6" y="86"/>
                  </a:lnTo>
                  <a:lnTo>
                    <a:pt x="1862" y="125"/>
                  </a:lnTo>
                  <a:lnTo>
                    <a:pt x="1941" y="163"/>
                  </a:lnTo>
                  <a:lnTo>
                    <a:pt x="2010" y="197"/>
                  </a:lnTo>
                  <a:lnTo>
                    <a:pt x="2074" y="229"/>
                  </a:lnTo>
                  <a:lnTo>
                    <a:pt x="2130" y="259"/>
                  </a:lnTo>
                  <a:lnTo>
                    <a:pt x="2180" y="286"/>
                  </a:lnTo>
                  <a:lnTo>
                    <a:pt x="2223" y="312"/>
                  </a:lnTo>
                  <a:lnTo>
                    <a:pt x="2263" y="336"/>
                  </a:lnTo>
                  <a:lnTo>
                    <a:pt x="2295" y="356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8"/>
                  </a:lnTo>
                  <a:lnTo>
                    <a:pt x="2400" y="434"/>
                  </a:lnTo>
                  <a:lnTo>
                    <a:pt x="2400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5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2" y="624"/>
                  </a:lnTo>
                  <a:lnTo>
                    <a:pt x="2516" y="669"/>
                  </a:lnTo>
                  <a:lnTo>
                    <a:pt x="2530" y="717"/>
                  </a:lnTo>
                  <a:lnTo>
                    <a:pt x="2543" y="768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1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8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3" y="337"/>
                  </a:lnTo>
                  <a:lnTo>
                    <a:pt x="401" y="313"/>
                  </a:lnTo>
                  <a:lnTo>
                    <a:pt x="444" y="288"/>
                  </a:lnTo>
                  <a:lnTo>
                    <a:pt x="494" y="261"/>
                  </a:lnTo>
                  <a:lnTo>
                    <a:pt x="549" y="231"/>
                  </a:lnTo>
                  <a:lnTo>
                    <a:pt x="611" y="200"/>
                  </a:lnTo>
                  <a:lnTo>
                    <a:pt x="682" y="165"/>
                  </a:lnTo>
                  <a:lnTo>
                    <a:pt x="759" y="128"/>
                  </a:lnTo>
                  <a:lnTo>
                    <a:pt x="846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2"/>
            <p:cNvSpPr>
              <a:spLocks/>
            </p:cNvSpPr>
            <p:nvPr/>
          </p:nvSpPr>
          <p:spPr bwMode="auto">
            <a:xfrm flipH="1">
              <a:off x="6819576" y="5487538"/>
              <a:ext cx="761244" cy="284939"/>
            </a:xfrm>
            <a:custGeom>
              <a:avLst/>
              <a:gdLst>
                <a:gd name="T0" fmla="*/ 1576 w 2627"/>
                <a:gd name="T1" fmla="*/ 0 h 1147"/>
                <a:gd name="T2" fmla="*/ 1776 w 2627"/>
                <a:gd name="T3" fmla="*/ 86 h 1147"/>
                <a:gd name="T4" fmla="*/ 1941 w 2627"/>
                <a:gd name="T5" fmla="*/ 163 h 1147"/>
                <a:gd name="T6" fmla="*/ 2074 w 2627"/>
                <a:gd name="T7" fmla="*/ 229 h 1147"/>
                <a:gd name="T8" fmla="*/ 2180 w 2627"/>
                <a:gd name="T9" fmla="*/ 286 h 1147"/>
                <a:gd name="T10" fmla="*/ 2263 w 2627"/>
                <a:gd name="T11" fmla="*/ 336 h 1147"/>
                <a:gd name="T12" fmla="*/ 2324 w 2627"/>
                <a:gd name="T13" fmla="*/ 376 h 1147"/>
                <a:gd name="T14" fmla="*/ 2369 w 2627"/>
                <a:gd name="T15" fmla="*/ 408 h 1147"/>
                <a:gd name="T16" fmla="*/ 2400 w 2627"/>
                <a:gd name="T17" fmla="*/ 434 h 1147"/>
                <a:gd name="T18" fmla="*/ 2420 w 2627"/>
                <a:gd name="T19" fmla="*/ 453 h 1147"/>
                <a:gd name="T20" fmla="*/ 2438 w 2627"/>
                <a:gd name="T21" fmla="*/ 478 h 1147"/>
                <a:gd name="T22" fmla="*/ 2455 w 2627"/>
                <a:gd name="T23" fmla="*/ 508 h 1147"/>
                <a:gd name="T24" fmla="*/ 2487 w 2627"/>
                <a:gd name="T25" fmla="*/ 582 h 1147"/>
                <a:gd name="T26" fmla="*/ 2516 w 2627"/>
                <a:gd name="T27" fmla="*/ 669 h 1147"/>
                <a:gd name="T28" fmla="*/ 2543 w 2627"/>
                <a:gd name="T29" fmla="*/ 768 h 1147"/>
                <a:gd name="T30" fmla="*/ 2580 w 2627"/>
                <a:gd name="T31" fmla="*/ 927 h 1147"/>
                <a:gd name="T32" fmla="*/ 1314 w 2627"/>
                <a:gd name="T33" fmla="*/ 1147 h 1147"/>
                <a:gd name="T34" fmla="*/ 0 w 2627"/>
                <a:gd name="T35" fmla="*/ 1147 h 1147"/>
                <a:gd name="T36" fmla="*/ 72 w 2627"/>
                <a:gd name="T37" fmla="*/ 819 h 1147"/>
                <a:gd name="T38" fmla="*/ 98 w 2627"/>
                <a:gd name="T39" fmla="*/ 717 h 1147"/>
                <a:gd name="T40" fmla="*/ 126 w 2627"/>
                <a:gd name="T41" fmla="*/ 624 h 1147"/>
                <a:gd name="T42" fmla="*/ 156 w 2627"/>
                <a:gd name="T43" fmla="*/ 543 h 1147"/>
                <a:gd name="T44" fmla="*/ 181 w 2627"/>
                <a:gd name="T45" fmla="*/ 493 h 1147"/>
                <a:gd name="T46" fmla="*/ 199 w 2627"/>
                <a:gd name="T47" fmla="*/ 465 h 1147"/>
                <a:gd name="T48" fmla="*/ 218 w 2627"/>
                <a:gd name="T49" fmla="*/ 442 h 1147"/>
                <a:gd name="T50" fmla="*/ 228 w 2627"/>
                <a:gd name="T51" fmla="*/ 434 h 1147"/>
                <a:gd name="T52" fmla="*/ 278 w 2627"/>
                <a:gd name="T53" fmla="*/ 393 h 1147"/>
                <a:gd name="T54" fmla="*/ 331 w 2627"/>
                <a:gd name="T55" fmla="*/ 357 h 1147"/>
                <a:gd name="T56" fmla="*/ 401 w 2627"/>
                <a:gd name="T57" fmla="*/ 313 h 1147"/>
                <a:gd name="T58" fmla="*/ 494 w 2627"/>
                <a:gd name="T59" fmla="*/ 261 h 1147"/>
                <a:gd name="T60" fmla="*/ 611 w 2627"/>
                <a:gd name="T61" fmla="*/ 200 h 1147"/>
                <a:gd name="T62" fmla="*/ 759 w 2627"/>
                <a:gd name="T63" fmla="*/ 128 h 1147"/>
                <a:gd name="T64" fmla="*/ 940 w 2627"/>
                <a:gd name="T65" fmla="*/ 47 h 1147"/>
                <a:gd name="T66" fmla="*/ 1576 w 2627"/>
                <a:gd name="T67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7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6" y="86"/>
                  </a:lnTo>
                  <a:lnTo>
                    <a:pt x="1862" y="125"/>
                  </a:lnTo>
                  <a:lnTo>
                    <a:pt x="1941" y="163"/>
                  </a:lnTo>
                  <a:lnTo>
                    <a:pt x="2010" y="197"/>
                  </a:lnTo>
                  <a:lnTo>
                    <a:pt x="2074" y="229"/>
                  </a:lnTo>
                  <a:lnTo>
                    <a:pt x="2130" y="259"/>
                  </a:lnTo>
                  <a:lnTo>
                    <a:pt x="2180" y="286"/>
                  </a:lnTo>
                  <a:lnTo>
                    <a:pt x="2223" y="312"/>
                  </a:lnTo>
                  <a:lnTo>
                    <a:pt x="2263" y="336"/>
                  </a:lnTo>
                  <a:lnTo>
                    <a:pt x="2295" y="356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8"/>
                  </a:lnTo>
                  <a:lnTo>
                    <a:pt x="2400" y="434"/>
                  </a:lnTo>
                  <a:lnTo>
                    <a:pt x="2400" y="434"/>
                  </a:lnTo>
                  <a:lnTo>
                    <a:pt x="2410" y="442"/>
                  </a:lnTo>
                  <a:lnTo>
                    <a:pt x="2420" y="453"/>
                  </a:lnTo>
                  <a:lnTo>
                    <a:pt x="2429" y="465"/>
                  </a:lnTo>
                  <a:lnTo>
                    <a:pt x="2438" y="478"/>
                  </a:lnTo>
                  <a:lnTo>
                    <a:pt x="2447" y="493"/>
                  </a:lnTo>
                  <a:lnTo>
                    <a:pt x="2455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2" y="624"/>
                  </a:lnTo>
                  <a:lnTo>
                    <a:pt x="2516" y="669"/>
                  </a:lnTo>
                  <a:lnTo>
                    <a:pt x="2530" y="717"/>
                  </a:lnTo>
                  <a:lnTo>
                    <a:pt x="2543" y="768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7"/>
                  </a:lnTo>
                  <a:lnTo>
                    <a:pt x="1314" y="1147"/>
                  </a:lnTo>
                  <a:lnTo>
                    <a:pt x="0" y="1147"/>
                  </a:lnTo>
                  <a:lnTo>
                    <a:pt x="0" y="1147"/>
                  </a:lnTo>
                  <a:lnTo>
                    <a:pt x="47" y="927"/>
                  </a:lnTo>
                  <a:lnTo>
                    <a:pt x="72" y="819"/>
                  </a:lnTo>
                  <a:lnTo>
                    <a:pt x="84" y="768"/>
                  </a:lnTo>
                  <a:lnTo>
                    <a:pt x="98" y="717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3"/>
                  </a:lnTo>
                  <a:lnTo>
                    <a:pt x="173" y="508"/>
                  </a:lnTo>
                  <a:lnTo>
                    <a:pt x="181" y="493"/>
                  </a:lnTo>
                  <a:lnTo>
                    <a:pt x="190" y="478"/>
                  </a:lnTo>
                  <a:lnTo>
                    <a:pt x="199" y="465"/>
                  </a:lnTo>
                  <a:lnTo>
                    <a:pt x="208" y="453"/>
                  </a:lnTo>
                  <a:lnTo>
                    <a:pt x="218" y="442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3" y="376"/>
                  </a:lnTo>
                  <a:lnTo>
                    <a:pt x="331" y="357"/>
                  </a:lnTo>
                  <a:lnTo>
                    <a:pt x="363" y="337"/>
                  </a:lnTo>
                  <a:lnTo>
                    <a:pt x="401" y="313"/>
                  </a:lnTo>
                  <a:lnTo>
                    <a:pt x="444" y="288"/>
                  </a:lnTo>
                  <a:lnTo>
                    <a:pt x="494" y="261"/>
                  </a:lnTo>
                  <a:lnTo>
                    <a:pt x="549" y="231"/>
                  </a:lnTo>
                  <a:lnTo>
                    <a:pt x="611" y="200"/>
                  </a:lnTo>
                  <a:lnTo>
                    <a:pt x="682" y="165"/>
                  </a:lnTo>
                  <a:lnTo>
                    <a:pt x="759" y="128"/>
                  </a:lnTo>
                  <a:lnTo>
                    <a:pt x="846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3"/>
            <p:cNvSpPr>
              <a:spLocks/>
            </p:cNvSpPr>
            <p:nvPr/>
          </p:nvSpPr>
          <p:spPr bwMode="auto">
            <a:xfrm flipH="1">
              <a:off x="7118512" y="5305108"/>
              <a:ext cx="163372" cy="248453"/>
            </a:xfrm>
            <a:custGeom>
              <a:avLst/>
              <a:gdLst>
                <a:gd name="T0" fmla="*/ 563 w 563"/>
                <a:gd name="T1" fmla="*/ 665 h 1005"/>
                <a:gd name="T2" fmla="*/ 563 w 563"/>
                <a:gd name="T3" fmla="*/ 870 h 1005"/>
                <a:gd name="T4" fmla="*/ 533 w 563"/>
                <a:gd name="T5" fmla="*/ 902 h 1005"/>
                <a:gd name="T6" fmla="*/ 502 w 563"/>
                <a:gd name="T7" fmla="*/ 929 h 1005"/>
                <a:gd name="T8" fmla="*/ 468 w 563"/>
                <a:gd name="T9" fmla="*/ 951 h 1005"/>
                <a:gd name="T10" fmla="*/ 432 w 563"/>
                <a:gd name="T11" fmla="*/ 971 h 1005"/>
                <a:gd name="T12" fmla="*/ 395 w 563"/>
                <a:gd name="T13" fmla="*/ 986 h 1005"/>
                <a:gd name="T14" fmla="*/ 358 w 563"/>
                <a:gd name="T15" fmla="*/ 997 h 1005"/>
                <a:gd name="T16" fmla="*/ 320 w 563"/>
                <a:gd name="T17" fmla="*/ 1003 h 1005"/>
                <a:gd name="T18" fmla="*/ 282 w 563"/>
                <a:gd name="T19" fmla="*/ 1005 h 1005"/>
                <a:gd name="T20" fmla="*/ 244 w 563"/>
                <a:gd name="T21" fmla="*/ 1003 h 1005"/>
                <a:gd name="T22" fmla="*/ 205 w 563"/>
                <a:gd name="T23" fmla="*/ 998 h 1005"/>
                <a:gd name="T24" fmla="*/ 168 w 563"/>
                <a:gd name="T25" fmla="*/ 987 h 1005"/>
                <a:gd name="T26" fmla="*/ 131 w 563"/>
                <a:gd name="T27" fmla="*/ 972 h 1005"/>
                <a:gd name="T28" fmla="*/ 97 w 563"/>
                <a:gd name="T29" fmla="*/ 954 h 1005"/>
                <a:gd name="T30" fmla="*/ 62 w 563"/>
                <a:gd name="T31" fmla="*/ 930 h 1005"/>
                <a:gd name="T32" fmla="*/ 30 w 563"/>
                <a:gd name="T33" fmla="*/ 903 h 1005"/>
                <a:gd name="T34" fmla="*/ 0 w 563"/>
                <a:gd name="T35" fmla="*/ 870 h 1005"/>
                <a:gd name="T36" fmla="*/ 0 w 563"/>
                <a:gd name="T37" fmla="*/ 251 h 1005"/>
                <a:gd name="T38" fmla="*/ 0 w 563"/>
                <a:gd name="T39" fmla="*/ 235 h 1005"/>
                <a:gd name="T40" fmla="*/ 3 w 563"/>
                <a:gd name="T41" fmla="*/ 206 h 1005"/>
                <a:gd name="T42" fmla="*/ 9 w 563"/>
                <a:gd name="T43" fmla="*/ 178 h 1005"/>
                <a:gd name="T44" fmla="*/ 18 w 563"/>
                <a:gd name="T45" fmla="*/ 153 h 1005"/>
                <a:gd name="T46" fmla="*/ 30 w 563"/>
                <a:gd name="T47" fmla="*/ 130 h 1005"/>
                <a:gd name="T48" fmla="*/ 44 w 563"/>
                <a:gd name="T49" fmla="*/ 108 h 1005"/>
                <a:gd name="T50" fmla="*/ 61 w 563"/>
                <a:gd name="T51" fmla="*/ 89 h 1005"/>
                <a:gd name="T52" fmla="*/ 79 w 563"/>
                <a:gd name="T53" fmla="*/ 71 h 1005"/>
                <a:gd name="T54" fmla="*/ 109 w 563"/>
                <a:gd name="T55" fmla="*/ 48 h 1005"/>
                <a:gd name="T56" fmla="*/ 154 w 563"/>
                <a:gd name="T57" fmla="*/ 25 h 1005"/>
                <a:gd name="T58" fmla="*/ 203 w 563"/>
                <a:gd name="T59" fmla="*/ 9 h 1005"/>
                <a:gd name="T60" fmla="*/ 256 w 563"/>
                <a:gd name="T61" fmla="*/ 1 h 1005"/>
                <a:gd name="T62" fmla="*/ 309 w 563"/>
                <a:gd name="T63" fmla="*/ 1 h 1005"/>
                <a:gd name="T64" fmla="*/ 360 w 563"/>
                <a:gd name="T65" fmla="*/ 9 h 1005"/>
                <a:gd name="T66" fmla="*/ 410 w 563"/>
                <a:gd name="T67" fmla="*/ 25 h 1005"/>
                <a:gd name="T68" fmla="*/ 454 w 563"/>
                <a:gd name="T69" fmla="*/ 48 h 1005"/>
                <a:gd name="T70" fmla="*/ 485 w 563"/>
                <a:gd name="T71" fmla="*/ 71 h 1005"/>
                <a:gd name="T72" fmla="*/ 504 w 563"/>
                <a:gd name="T73" fmla="*/ 89 h 1005"/>
                <a:gd name="T74" fmla="*/ 519 w 563"/>
                <a:gd name="T75" fmla="*/ 108 h 1005"/>
                <a:gd name="T76" fmla="*/ 533 w 563"/>
                <a:gd name="T77" fmla="*/ 130 h 1005"/>
                <a:gd name="T78" fmla="*/ 545 w 563"/>
                <a:gd name="T79" fmla="*/ 153 h 1005"/>
                <a:gd name="T80" fmla="*/ 554 w 563"/>
                <a:gd name="T81" fmla="*/ 178 h 1005"/>
                <a:gd name="T82" fmla="*/ 560 w 563"/>
                <a:gd name="T83" fmla="*/ 206 h 1005"/>
                <a:gd name="T84" fmla="*/ 563 w 563"/>
                <a:gd name="T85" fmla="*/ 235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3" h="1005">
                  <a:moveTo>
                    <a:pt x="563" y="251"/>
                  </a:moveTo>
                  <a:lnTo>
                    <a:pt x="563" y="665"/>
                  </a:lnTo>
                  <a:lnTo>
                    <a:pt x="563" y="870"/>
                  </a:lnTo>
                  <a:lnTo>
                    <a:pt x="563" y="870"/>
                  </a:lnTo>
                  <a:lnTo>
                    <a:pt x="549" y="887"/>
                  </a:lnTo>
                  <a:lnTo>
                    <a:pt x="533" y="902"/>
                  </a:lnTo>
                  <a:lnTo>
                    <a:pt x="517" y="916"/>
                  </a:lnTo>
                  <a:lnTo>
                    <a:pt x="502" y="929"/>
                  </a:lnTo>
                  <a:lnTo>
                    <a:pt x="485" y="941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5" y="986"/>
                  </a:lnTo>
                  <a:lnTo>
                    <a:pt x="377" y="991"/>
                  </a:lnTo>
                  <a:lnTo>
                    <a:pt x="358" y="997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4" y="1001"/>
                  </a:lnTo>
                  <a:lnTo>
                    <a:pt x="205" y="998"/>
                  </a:lnTo>
                  <a:lnTo>
                    <a:pt x="186" y="992"/>
                  </a:lnTo>
                  <a:lnTo>
                    <a:pt x="168" y="987"/>
                  </a:lnTo>
                  <a:lnTo>
                    <a:pt x="149" y="981"/>
                  </a:lnTo>
                  <a:lnTo>
                    <a:pt x="131" y="972"/>
                  </a:lnTo>
                  <a:lnTo>
                    <a:pt x="113" y="963"/>
                  </a:lnTo>
                  <a:lnTo>
                    <a:pt x="97" y="954"/>
                  </a:lnTo>
                  <a:lnTo>
                    <a:pt x="79" y="943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0" y="903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1" y="220"/>
                  </a:lnTo>
                  <a:lnTo>
                    <a:pt x="3" y="206"/>
                  </a:lnTo>
                  <a:lnTo>
                    <a:pt x="6" y="192"/>
                  </a:lnTo>
                  <a:lnTo>
                    <a:pt x="9" y="178"/>
                  </a:lnTo>
                  <a:lnTo>
                    <a:pt x="14" y="165"/>
                  </a:lnTo>
                  <a:lnTo>
                    <a:pt x="18" y="153"/>
                  </a:lnTo>
                  <a:lnTo>
                    <a:pt x="24" y="141"/>
                  </a:lnTo>
                  <a:lnTo>
                    <a:pt x="30" y="130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9"/>
                  </a:lnTo>
                  <a:lnTo>
                    <a:pt x="69" y="79"/>
                  </a:lnTo>
                  <a:lnTo>
                    <a:pt x="79" y="71"/>
                  </a:lnTo>
                  <a:lnTo>
                    <a:pt x="88" y="63"/>
                  </a:lnTo>
                  <a:lnTo>
                    <a:pt x="109" y="48"/>
                  </a:lnTo>
                  <a:lnTo>
                    <a:pt x="130" y="36"/>
                  </a:lnTo>
                  <a:lnTo>
                    <a:pt x="154" y="25"/>
                  </a:lnTo>
                  <a:lnTo>
                    <a:pt x="178" y="15"/>
                  </a:lnTo>
                  <a:lnTo>
                    <a:pt x="203" y="9"/>
                  </a:lnTo>
                  <a:lnTo>
                    <a:pt x="229" y="4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4" y="4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10" y="25"/>
                  </a:lnTo>
                  <a:lnTo>
                    <a:pt x="433" y="36"/>
                  </a:lnTo>
                  <a:lnTo>
                    <a:pt x="454" y="48"/>
                  </a:lnTo>
                  <a:lnTo>
                    <a:pt x="476" y="63"/>
                  </a:lnTo>
                  <a:lnTo>
                    <a:pt x="485" y="71"/>
                  </a:lnTo>
                  <a:lnTo>
                    <a:pt x="495" y="79"/>
                  </a:lnTo>
                  <a:lnTo>
                    <a:pt x="504" y="89"/>
                  </a:lnTo>
                  <a:lnTo>
                    <a:pt x="512" y="98"/>
                  </a:lnTo>
                  <a:lnTo>
                    <a:pt x="519" y="108"/>
                  </a:lnTo>
                  <a:lnTo>
                    <a:pt x="526" y="119"/>
                  </a:lnTo>
                  <a:lnTo>
                    <a:pt x="533" y="130"/>
                  </a:lnTo>
                  <a:lnTo>
                    <a:pt x="540" y="141"/>
                  </a:lnTo>
                  <a:lnTo>
                    <a:pt x="545" y="153"/>
                  </a:lnTo>
                  <a:lnTo>
                    <a:pt x="550" y="165"/>
                  </a:lnTo>
                  <a:lnTo>
                    <a:pt x="554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3" y="251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4"/>
            <p:cNvSpPr>
              <a:spLocks/>
            </p:cNvSpPr>
            <p:nvPr/>
          </p:nvSpPr>
          <p:spPr bwMode="auto">
            <a:xfrm flipH="1">
              <a:off x="7118512" y="5305108"/>
              <a:ext cx="163372" cy="248453"/>
            </a:xfrm>
            <a:custGeom>
              <a:avLst/>
              <a:gdLst>
                <a:gd name="T0" fmla="*/ 563 w 563"/>
                <a:gd name="T1" fmla="*/ 665 h 1005"/>
                <a:gd name="T2" fmla="*/ 563 w 563"/>
                <a:gd name="T3" fmla="*/ 870 h 1005"/>
                <a:gd name="T4" fmla="*/ 533 w 563"/>
                <a:gd name="T5" fmla="*/ 902 h 1005"/>
                <a:gd name="T6" fmla="*/ 502 w 563"/>
                <a:gd name="T7" fmla="*/ 929 h 1005"/>
                <a:gd name="T8" fmla="*/ 468 w 563"/>
                <a:gd name="T9" fmla="*/ 951 h 1005"/>
                <a:gd name="T10" fmla="*/ 432 w 563"/>
                <a:gd name="T11" fmla="*/ 971 h 1005"/>
                <a:gd name="T12" fmla="*/ 395 w 563"/>
                <a:gd name="T13" fmla="*/ 986 h 1005"/>
                <a:gd name="T14" fmla="*/ 358 w 563"/>
                <a:gd name="T15" fmla="*/ 997 h 1005"/>
                <a:gd name="T16" fmla="*/ 320 w 563"/>
                <a:gd name="T17" fmla="*/ 1003 h 1005"/>
                <a:gd name="T18" fmla="*/ 282 w 563"/>
                <a:gd name="T19" fmla="*/ 1005 h 1005"/>
                <a:gd name="T20" fmla="*/ 244 w 563"/>
                <a:gd name="T21" fmla="*/ 1003 h 1005"/>
                <a:gd name="T22" fmla="*/ 205 w 563"/>
                <a:gd name="T23" fmla="*/ 998 h 1005"/>
                <a:gd name="T24" fmla="*/ 168 w 563"/>
                <a:gd name="T25" fmla="*/ 987 h 1005"/>
                <a:gd name="T26" fmla="*/ 131 w 563"/>
                <a:gd name="T27" fmla="*/ 972 h 1005"/>
                <a:gd name="T28" fmla="*/ 97 w 563"/>
                <a:gd name="T29" fmla="*/ 954 h 1005"/>
                <a:gd name="T30" fmla="*/ 62 w 563"/>
                <a:gd name="T31" fmla="*/ 930 h 1005"/>
                <a:gd name="T32" fmla="*/ 30 w 563"/>
                <a:gd name="T33" fmla="*/ 903 h 1005"/>
                <a:gd name="T34" fmla="*/ 0 w 563"/>
                <a:gd name="T35" fmla="*/ 870 h 1005"/>
                <a:gd name="T36" fmla="*/ 0 w 563"/>
                <a:gd name="T37" fmla="*/ 251 h 1005"/>
                <a:gd name="T38" fmla="*/ 0 w 563"/>
                <a:gd name="T39" fmla="*/ 235 h 1005"/>
                <a:gd name="T40" fmla="*/ 3 w 563"/>
                <a:gd name="T41" fmla="*/ 206 h 1005"/>
                <a:gd name="T42" fmla="*/ 9 w 563"/>
                <a:gd name="T43" fmla="*/ 178 h 1005"/>
                <a:gd name="T44" fmla="*/ 18 w 563"/>
                <a:gd name="T45" fmla="*/ 153 h 1005"/>
                <a:gd name="T46" fmla="*/ 30 w 563"/>
                <a:gd name="T47" fmla="*/ 130 h 1005"/>
                <a:gd name="T48" fmla="*/ 44 w 563"/>
                <a:gd name="T49" fmla="*/ 108 h 1005"/>
                <a:gd name="T50" fmla="*/ 61 w 563"/>
                <a:gd name="T51" fmla="*/ 89 h 1005"/>
                <a:gd name="T52" fmla="*/ 79 w 563"/>
                <a:gd name="T53" fmla="*/ 71 h 1005"/>
                <a:gd name="T54" fmla="*/ 109 w 563"/>
                <a:gd name="T55" fmla="*/ 48 h 1005"/>
                <a:gd name="T56" fmla="*/ 154 w 563"/>
                <a:gd name="T57" fmla="*/ 25 h 1005"/>
                <a:gd name="T58" fmla="*/ 203 w 563"/>
                <a:gd name="T59" fmla="*/ 9 h 1005"/>
                <a:gd name="T60" fmla="*/ 256 w 563"/>
                <a:gd name="T61" fmla="*/ 1 h 1005"/>
                <a:gd name="T62" fmla="*/ 309 w 563"/>
                <a:gd name="T63" fmla="*/ 1 h 1005"/>
                <a:gd name="T64" fmla="*/ 360 w 563"/>
                <a:gd name="T65" fmla="*/ 9 h 1005"/>
                <a:gd name="T66" fmla="*/ 410 w 563"/>
                <a:gd name="T67" fmla="*/ 25 h 1005"/>
                <a:gd name="T68" fmla="*/ 454 w 563"/>
                <a:gd name="T69" fmla="*/ 48 h 1005"/>
                <a:gd name="T70" fmla="*/ 485 w 563"/>
                <a:gd name="T71" fmla="*/ 71 h 1005"/>
                <a:gd name="T72" fmla="*/ 504 w 563"/>
                <a:gd name="T73" fmla="*/ 89 h 1005"/>
                <a:gd name="T74" fmla="*/ 519 w 563"/>
                <a:gd name="T75" fmla="*/ 108 h 1005"/>
                <a:gd name="T76" fmla="*/ 533 w 563"/>
                <a:gd name="T77" fmla="*/ 130 h 1005"/>
                <a:gd name="T78" fmla="*/ 545 w 563"/>
                <a:gd name="T79" fmla="*/ 153 h 1005"/>
                <a:gd name="T80" fmla="*/ 554 w 563"/>
                <a:gd name="T81" fmla="*/ 178 h 1005"/>
                <a:gd name="T82" fmla="*/ 560 w 563"/>
                <a:gd name="T83" fmla="*/ 206 h 1005"/>
                <a:gd name="T84" fmla="*/ 563 w 563"/>
                <a:gd name="T85" fmla="*/ 235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3" h="1005">
                  <a:moveTo>
                    <a:pt x="563" y="251"/>
                  </a:moveTo>
                  <a:lnTo>
                    <a:pt x="563" y="665"/>
                  </a:lnTo>
                  <a:lnTo>
                    <a:pt x="563" y="870"/>
                  </a:lnTo>
                  <a:lnTo>
                    <a:pt x="563" y="870"/>
                  </a:lnTo>
                  <a:lnTo>
                    <a:pt x="549" y="887"/>
                  </a:lnTo>
                  <a:lnTo>
                    <a:pt x="533" y="902"/>
                  </a:lnTo>
                  <a:lnTo>
                    <a:pt x="517" y="916"/>
                  </a:lnTo>
                  <a:lnTo>
                    <a:pt x="502" y="929"/>
                  </a:lnTo>
                  <a:lnTo>
                    <a:pt x="485" y="941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5" y="986"/>
                  </a:lnTo>
                  <a:lnTo>
                    <a:pt x="377" y="991"/>
                  </a:lnTo>
                  <a:lnTo>
                    <a:pt x="358" y="997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4" y="1001"/>
                  </a:lnTo>
                  <a:lnTo>
                    <a:pt x="205" y="998"/>
                  </a:lnTo>
                  <a:lnTo>
                    <a:pt x="186" y="992"/>
                  </a:lnTo>
                  <a:lnTo>
                    <a:pt x="168" y="987"/>
                  </a:lnTo>
                  <a:lnTo>
                    <a:pt x="149" y="981"/>
                  </a:lnTo>
                  <a:lnTo>
                    <a:pt x="131" y="972"/>
                  </a:lnTo>
                  <a:lnTo>
                    <a:pt x="113" y="963"/>
                  </a:lnTo>
                  <a:lnTo>
                    <a:pt x="97" y="954"/>
                  </a:lnTo>
                  <a:lnTo>
                    <a:pt x="79" y="943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0" y="903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1" y="220"/>
                  </a:lnTo>
                  <a:lnTo>
                    <a:pt x="3" y="206"/>
                  </a:lnTo>
                  <a:lnTo>
                    <a:pt x="6" y="192"/>
                  </a:lnTo>
                  <a:lnTo>
                    <a:pt x="9" y="178"/>
                  </a:lnTo>
                  <a:lnTo>
                    <a:pt x="14" y="165"/>
                  </a:lnTo>
                  <a:lnTo>
                    <a:pt x="18" y="153"/>
                  </a:lnTo>
                  <a:lnTo>
                    <a:pt x="24" y="141"/>
                  </a:lnTo>
                  <a:lnTo>
                    <a:pt x="30" y="130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9"/>
                  </a:lnTo>
                  <a:lnTo>
                    <a:pt x="69" y="79"/>
                  </a:lnTo>
                  <a:lnTo>
                    <a:pt x="79" y="71"/>
                  </a:lnTo>
                  <a:lnTo>
                    <a:pt x="88" y="63"/>
                  </a:lnTo>
                  <a:lnTo>
                    <a:pt x="109" y="48"/>
                  </a:lnTo>
                  <a:lnTo>
                    <a:pt x="130" y="36"/>
                  </a:lnTo>
                  <a:lnTo>
                    <a:pt x="154" y="25"/>
                  </a:lnTo>
                  <a:lnTo>
                    <a:pt x="178" y="15"/>
                  </a:lnTo>
                  <a:lnTo>
                    <a:pt x="203" y="9"/>
                  </a:lnTo>
                  <a:lnTo>
                    <a:pt x="229" y="4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4" y="4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10" y="25"/>
                  </a:lnTo>
                  <a:lnTo>
                    <a:pt x="433" y="36"/>
                  </a:lnTo>
                  <a:lnTo>
                    <a:pt x="454" y="48"/>
                  </a:lnTo>
                  <a:lnTo>
                    <a:pt x="476" y="63"/>
                  </a:lnTo>
                  <a:lnTo>
                    <a:pt x="485" y="71"/>
                  </a:lnTo>
                  <a:lnTo>
                    <a:pt x="495" y="79"/>
                  </a:lnTo>
                  <a:lnTo>
                    <a:pt x="504" y="89"/>
                  </a:lnTo>
                  <a:lnTo>
                    <a:pt x="512" y="98"/>
                  </a:lnTo>
                  <a:lnTo>
                    <a:pt x="519" y="108"/>
                  </a:lnTo>
                  <a:lnTo>
                    <a:pt x="526" y="119"/>
                  </a:lnTo>
                  <a:lnTo>
                    <a:pt x="533" y="130"/>
                  </a:lnTo>
                  <a:lnTo>
                    <a:pt x="540" y="141"/>
                  </a:lnTo>
                  <a:lnTo>
                    <a:pt x="545" y="153"/>
                  </a:lnTo>
                  <a:lnTo>
                    <a:pt x="550" y="165"/>
                  </a:lnTo>
                  <a:lnTo>
                    <a:pt x="554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3" y="2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5"/>
            <p:cNvSpPr>
              <a:spLocks/>
            </p:cNvSpPr>
            <p:nvPr/>
          </p:nvSpPr>
          <p:spPr bwMode="auto">
            <a:xfrm flipH="1">
              <a:off x="7014232" y="5268622"/>
              <a:ext cx="60830" cy="76447"/>
            </a:xfrm>
            <a:custGeom>
              <a:avLst/>
              <a:gdLst>
                <a:gd name="T0" fmla="*/ 154 w 207"/>
                <a:gd name="T1" fmla="*/ 3 h 304"/>
                <a:gd name="T2" fmla="*/ 135 w 207"/>
                <a:gd name="T3" fmla="*/ 0 h 304"/>
                <a:gd name="T4" fmla="*/ 115 w 207"/>
                <a:gd name="T5" fmla="*/ 3 h 304"/>
                <a:gd name="T6" fmla="*/ 96 w 207"/>
                <a:gd name="T7" fmla="*/ 13 h 304"/>
                <a:gd name="T8" fmla="*/ 76 w 207"/>
                <a:gd name="T9" fmla="*/ 27 h 304"/>
                <a:gd name="T10" fmla="*/ 58 w 207"/>
                <a:gd name="T11" fmla="*/ 45 h 304"/>
                <a:gd name="T12" fmla="*/ 40 w 207"/>
                <a:gd name="T13" fmla="*/ 68 h 304"/>
                <a:gd name="T14" fmla="*/ 25 w 207"/>
                <a:gd name="T15" fmla="*/ 94 h 304"/>
                <a:gd name="T16" fmla="*/ 13 w 207"/>
                <a:gd name="T17" fmla="*/ 124 h 304"/>
                <a:gd name="T18" fmla="*/ 9 w 207"/>
                <a:gd name="T19" fmla="*/ 139 h 304"/>
                <a:gd name="T20" fmla="*/ 2 w 207"/>
                <a:gd name="T21" fmla="*/ 169 h 304"/>
                <a:gd name="T22" fmla="*/ 0 w 207"/>
                <a:gd name="T23" fmla="*/ 198 h 304"/>
                <a:gd name="T24" fmla="*/ 2 w 207"/>
                <a:gd name="T25" fmla="*/ 225 h 304"/>
                <a:gd name="T26" fmla="*/ 6 w 207"/>
                <a:gd name="T27" fmla="*/ 249 h 304"/>
                <a:gd name="T28" fmla="*/ 15 w 207"/>
                <a:gd name="T29" fmla="*/ 271 h 304"/>
                <a:gd name="T30" fmla="*/ 28 w 207"/>
                <a:gd name="T31" fmla="*/ 287 h 304"/>
                <a:gd name="T32" fmla="*/ 43 w 207"/>
                <a:gd name="T33" fmla="*/ 298 h 304"/>
                <a:gd name="T34" fmla="*/ 52 w 207"/>
                <a:gd name="T35" fmla="*/ 302 h 304"/>
                <a:gd name="T36" fmla="*/ 71 w 207"/>
                <a:gd name="T37" fmla="*/ 304 h 304"/>
                <a:gd name="T38" fmla="*/ 92 w 207"/>
                <a:gd name="T39" fmla="*/ 301 h 304"/>
                <a:gd name="T40" fmla="*/ 111 w 207"/>
                <a:gd name="T41" fmla="*/ 292 h 304"/>
                <a:gd name="T42" fmla="*/ 131 w 207"/>
                <a:gd name="T43" fmla="*/ 278 h 304"/>
                <a:gd name="T44" fmla="*/ 149 w 207"/>
                <a:gd name="T45" fmla="*/ 260 h 304"/>
                <a:gd name="T46" fmla="*/ 167 w 207"/>
                <a:gd name="T47" fmla="*/ 236 h 304"/>
                <a:gd name="T48" fmla="*/ 181 w 207"/>
                <a:gd name="T49" fmla="*/ 210 h 304"/>
                <a:gd name="T50" fmla="*/ 194 w 207"/>
                <a:gd name="T51" fmla="*/ 181 h 304"/>
                <a:gd name="T52" fmla="*/ 198 w 207"/>
                <a:gd name="T53" fmla="*/ 165 h 304"/>
                <a:gd name="T54" fmla="*/ 205 w 207"/>
                <a:gd name="T55" fmla="*/ 135 h 304"/>
                <a:gd name="T56" fmla="*/ 207 w 207"/>
                <a:gd name="T57" fmla="*/ 105 h 304"/>
                <a:gd name="T58" fmla="*/ 205 w 207"/>
                <a:gd name="T59" fmla="*/ 78 h 304"/>
                <a:gd name="T60" fmla="*/ 200 w 207"/>
                <a:gd name="T61" fmla="*/ 55 h 304"/>
                <a:gd name="T62" fmla="*/ 191 w 207"/>
                <a:gd name="T63" fmla="*/ 34 h 304"/>
                <a:gd name="T64" fmla="*/ 179 w 207"/>
                <a:gd name="T65" fmla="*/ 18 h 304"/>
                <a:gd name="T66" fmla="*/ 163 w 207"/>
                <a:gd name="T67" fmla="*/ 6 h 304"/>
                <a:gd name="T68" fmla="*/ 154 w 207"/>
                <a:gd name="T69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04">
                  <a:moveTo>
                    <a:pt x="154" y="3"/>
                  </a:moveTo>
                  <a:lnTo>
                    <a:pt x="154" y="3"/>
                  </a:lnTo>
                  <a:lnTo>
                    <a:pt x="145" y="1"/>
                  </a:lnTo>
                  <a:lnTo>
                    <a:pt x="135" y="0"/>
                  </a:lnTo>
                  <a:lnTo>
                    <a:pt x="125" y="1"/>
                  </a:lnTo>
                  <a:lnTo>
                    <a:pt x="115" y="3"/>
                  </a:lnTo>
                  <a:lnTo>
                    <a:pt x="105" y="7"/>
                  </a:lnTo>
                  <a:lnTo>
                    <a:pt x="96" y="13"/>
                  </a:lnTo>
                  <a:lnTo>
                    <a:pt x="86" y="18"/>
                  </a:lnTo>
                  <a:lnTo>
                    <a:pt x="76" y="27"/>
                  </a:lnTo>
                  <a:lnTo>
                    <a:pt x="67" y="35"/>
                  </a:lnTo>
                  <a:lnTo>
                    <a:pt x="58" y="45"/>
                  </a:lnTo>
                  <a:lnTo>
                    <a:pt x="49" y="56"/>
                  </a:lnTo>
                  <a:lnTo>
                    <a:pt x="40" y="68"/>
                  </a:lnTo>
                  <a:lnTo>
                    <a:pt x="33" y="81"/>
                  </a:lnTo>
                  <a:lnTo>
                    <a:pt x="25" y="94"/>
                  </a:lnTo>
                  <a:lnTo>
                    <a:pt x="19" y="109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9" y="139"/>
                  </a:lnTo>
                  <a:lnTo>
                    <a:pt x="5" y="154"/>
                  </a:lnTo>
                  <a:lnTo>
                    <a:pt x="2" y="169"/>
                  </a:lnTo>
                  <a:lnTo>
                    <a:pt x="1" y="184"/>
                  </a:lnTo>
                  <a:lnTo>
                    <a:pt x="0" y="198"/>
                  </a:lnTo>
                  <a:lnTo>
                    <a:pt x="1" y="212"/>
                  </a:lnTo>
                  <a:lnTo>
                    <a:pt x="2" y="225"/>
                  </a:lnTo>
                  <a:lnTo>
                    <a:pt x="4" y="238"/>
                  </a:lnTo>
                  <a:lnTo>
                    <a:pt x="6" y="249"/>
                  </a:lnTo>
                  <a:lnTo>
                    <a:pt x="11" y="260"/>
                  </a:lnTo>
                  <a:lnTo>
                    <a:pt x="15" y="271"/>
                  </a:lnTo>
                  <a:lnTo>
                    <a:pt x="21" y="279"/>
                  </a:lnTo>
                  <a:lnTo>
                    <a:pt x="28" y="287"/>
                  </a:lnTo>
                  <a:lnTo>
                    <a:pt x="36" y="293"/>
                  </a:lnTo>
                  <a:lnTo>
                    <a:pt x="43" y="298"/>
                  </a:lnTo>
                  <a:lnTo>
                    <a:pt x="52" y="302"/>
                  </a:lnTo>
                  <a:lnTo>
                    <a:pt x="52" y="302"/>
                  </a:lnTo>
                  <a:lnTo>
                    <a:pt x="61" y="304"/>
                  </a:lnTo>
                  <a:lnTo>
                    <a:pt x="71" y="304"/>
                  </a:lnTo>
                  <a:lnTo>
                    <a:pt x="82" y="303"/>
                  </a:lnTo>
                  <a:lnTo>
                    <a:pt x="92" y="301"/>
                  </a:lnTo>
                  <a:lnTo>
                    <a:pt x="102" y="298"/>
                  </a:lnTo>
                  <a:lnTo>
                    <a:pt x="111" y="292"/>
                  </a:lnTo>
                  <a:lnTo>
                    <a:pt x="121" y="286"/>
                  </a:lnTo>
                  <a:lnTo>
                    <a:pt x="131" y="278"/>
                  </a:lnTo>
                  <a:lnTo>
                    <a:pt x="140" y="270"/>
                  </a:lnTo>
                  <a:lnTo>
                    <a:pt x="149" y="260"/>
                  </a:lnTo>
                  <a:lnTo>
                    <a:pt x="158" y="248"/>
                  </a:lnTo>
                  <a:lnTo>
                    <a:pt x="167" y="236"/>
                  </a:lnTo>
                  <a:lnTo>
                    <a:pt x="174" y="224"/>
                  </a:lnTo>
                  <a:lnTo>
                    <a:pt x="181" y="210"/>
                  </a:lnTo>
                  <a:lnTo>
                    <a:pt x="188" y="196"/>
                  </a:lnTo>
                  <a:lnTo>
                    <a:pt x="194" y="181"/>
                  </a:lnTo>
                  <a:lnTo>
                    <a:pt x="194" y="181"/>
                  </a:lnTo>
                  <a:lnTo>
                    <a:pt x="198" y="165"/>
                  </a:lnTo>
                  <a:lnTo>
                    <a:pt x="202" y="150"/>
                  </a:lnTo>
                  <a:lnTo>
                    <a:pt x="205" y="135"/>
                  </a:lnTo>
                  <a:lnTo>
                    <a:pt x="206" y="121"/>
                  </a:lnTo>
                  <a:lnTo>
                    <a:pt x="207" y="105"/>
                  </a:lnTo>
                  <a:lnTo>
                    <a:pt x="207" y="92"/>
                  </a:lnTo>
                  <a:lnTo>
                    <a:pt x="205" y="78"/>
                  </a:lnTo>
                  <a:lnTo>
                    <a:pt x="203" y="67"/>
                  </a:lnTo>
                  <a:lnTo>
                    <a:pt x="200" y="55"/>
                  </a:lnTo>
                  <a:lnTo>
                    <a:pt x="196" y="44"/>
                  </a:lnTo>
                  <a:lnTo>
                    <a:pt x="191" y="34"/>
                  </a:lnTo>
                  <a:lnTo>
                    <a:pt x="186" y="25"/>
                  </a:lnTo>
                  <a:lnTo>
                    <a:pt x="179" y="18"/>
                  </a:lnTo>
                  <a:lnTo>
                    <a:pt x="171" y="11"/>
                  </a:lnTo>
                  <a:lnTo>
                    <a:pt x="163" y="6"/>
                  </a:lnTo>
                  <a:lnTo>
                    <a:pt x="154" y="3"/>
                  </a:lnTo>
                  <a:lnTo>
                    <a:pt x="154" y="3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6"/>
            <p:cNvSpPr>
              <a:spLocks/>
            </p:cNvSpPr>
            <p:nvPr/>
          </p:nvSpPr>
          <p:spPr bwMode="auto">
            <a:xfrm flipH="1">
              <a:off x="7325334" y="5268622"/>
              <a:ext cx="59092" cy="76447"/>
            </a:xfrm>
            <a:custGeom>
              <a:avLst/>
              <a:gdLst>
                <a:gd name="T0" fmla="*/ 52 w 207"/>
                <a:gd name="T1" fmla="*/ 3 h 304"/>
                <a:gd name="T2" fmla="*/ 71 w 207"/>
                <a:gd name="T3" fmla="*/ 0 h 304"/>
                <a:gd name="T4" fmla="*/ 91 w 207"/>
                <a:gd name="T5" fmla="*/ 3 h 304"/>
                <a:gd name="T6" fmla="*/ 112 w 207"/>
                <a:gd name="T7" fmla="*/ 13 h 304"/>
                <a:gd name="T8" fmla="*/ 131 w 207"/>
                <a:gd name="T9" fmla="*/ 27 h 304"/>
                <a:gd name="T10" fmla="*/ 150 w 207"/>
                <a:gd name="T11" fmla="*/ 45 h 304"/>
                <a:gd name="T12" fmla="*/ 166 w 207"/>
                <a:gd name="T13" fmla="*/ 68 h 304"/>
                <a:gd name="T14" fmla="*/ 181 w 207"/>
                <a:gd name="T15" fmla="*/ 94 h 304"/>
                <a:gd name="T16" fmla="*/ 193 w 207"/>
                <a:gd name="T17" fmla="*/ 124 h 304"/>
                <a:gd name="T18" fmla="*/ 198 w 207"/>
                <a:gd name="T19" fmla="*/ 139 h 304"/>
                <a:gd name="T20" fmla="*/ 205 w 207"/>
                <a:gd name="T21" fmla="*/ 169 h 304"/>
                <a:gd name="T22" fmla="*/ 207 w 207"/>
                <a:gd name="T23" fmla="*/ 198 h 304"/>
                <a:gd name="T24" fmla="*/ 206 w 207"/>
                <a:gd name="T25" fmla="*/ 225 h 304"/>
                <a:gd name="T26" fmla="*/ 200 w 207"/>
                <a:gd name="T27" fmla="*/ 249 h 304"/>
                <a:gd name="T28" fmla="*/ 191 w 207"/>
                <a:gd name="T29" fmla="*/ 271 h 304"/>
                <a:gd name="T30" fmla="*/ 179 w 207"/>
                <a:gd name="T31" fmla="*/ 287 h 304"/>
                <a:gd name="T32" fmla="*/ 163 w 207"/>
                <a:gd name="T33" fmla="*/ 298 h 304"/>
                <a:gd name="T34" fmla="*/ 155 w 207"/>
                <a:gd name="T35" fmla="*/ 302 h 304"/>
                <a:gd name="T36" fmla="*/ 135 w 207"/>
                <a:gd name="T37" fmla="*/ 304 h 304"/>
                <a:gd name="T38" fmla="*/ 116 w 207"/>
                <a:gd name="T39" fmla="*/ 301 h 304"/>
                <a:gd name="T40" fmla="*/ 96 w 207"/>
                <a:gd name="T41" fmla="*/ 292 h 304"/>
                <a:gd name="T42" fmla="*/ 76 w 207"/>
                <a:gd name="T43" fmla="*/ 278 h 304"/>
                <a:gd name="T44" fmla="*/ 58 w 207"/>
                <a:gd name="T45" fmla="*/ 260 h 304"/>
                <a:gd name="T46" fmla="*/ 41 w 207"/>
                <a:gd name="T47" fmla="*/ 236 h 304"/>
                <a:gd name="T48" fmla="*/ 26 w 207"/>
                <a:gd name="T49" fmla="*/ 210 h 304"/>
                <a:gd name="T50" fmla="*/ 14 w 207"/>
                <a:gd name="T51" fmla="*/ 181 h 304"/>
                <a:gd name="T52" fmla="*/ 8 w 207"/>
                <a:gd name="T53" fmla="*/ 165 h 304"/>
                <a:gd name="T54" fmla="*/ 3 w 207"/>
                <a:gd name="T55" fmla="*/ 135 h 304"/>
                <a:gd name="T56" fmla="*/ 0 w 207"/>
                <a:gd name="T57" fmla="*/ 105 h 304"/>
                <a:gd name="T58" fmla="*/ 2 w 207"/>
                <a:gd name="T59" fmla="*/ 78 h 304"/>
                <a:gd name="T60" fmla="*/ 7 w 207"/>
                <a:gd name="T61" fmla="*/ 55 h 304"/>
                <a:gd name="T62" fmla="*/ 16 w 207"/>
                <a:gd name="T63" fmla="*/ 34 h 304"/>
                <a:gd name="T64" fmla="*/ 27 w 207"/>
                <a:gd name="T65" fmla="*/ 18 h 304"/>
                <a:gd name="T66" fmla="*/ 43 w 207"/>
                <a:gd name="T67" fmla="*/ 6 h 304"/>
                <a:gd name="T68" fmla="*/ 52 w 207"/>
                <a:gd name="T69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04">
                  <a:moveTo>
                    <a:pt x="52" y="3"/>
                  </a:moveTo>
                  <a:lnTo>
                    <a:pt x="52" y="3"/>
                  </a:lnTo>
                  <a:lnTo>
                    <a:pt x="62" y="1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91" y="3"/>
                  </a:lnTo>
                  <a:lnTo>
                    <a:pt x="101" y="7"/>
                  </a:lnTo>
                  <a:lnTo>
                    <a:pt x="112" y="13"/>
                  </a:lnTo>
                  <a:lnTo>
                    <a:pt x="122" y="18"/>
                  </a:lnTo>
                  <a:lnTo>
                    <a:pt x="131" y="27"/>
                  </a:lnTo>
                  <a:lnTo>
                    <a:pt x="141" y="35"/>
                  </a:lnTo>
                  <a:lnTo>
                    <a:pt x="150" y="45"/>
                  </a:lnTo>
                  <a:lnTo>
                    <a:pt x="159" y="56"/>
                  </a:lnTo>
                  <a:lnTo>
                    <a:pt x="166" y="68"/>
                  </a:lnTo>
                  <a:lnTo>
                    <a:pt x="174" y="81"/>
                  </a:lnTo>
                  <a:lnTo>
                    <a:pt x="181" y="94"/>
                  </a:lnTo>
                  <a:lnTo>
                    <a:pt x="188" y="109"/>
                  </a:lnTo>
                  <a:lnTo>
                    <a:pt x="193" y="124"/>
                  </a:lnTo>
                  <a:lnTo>
                    <a:pt x="193" y="124"/>
                  </a:lnTo>
                  <a:lnTo>
                    <a:pt x="198" y="139"/>
                  </a:lnTo>
                  <a:lnTo>
                    <a:pt x="202" y="154"/>
                  </a:lnTo>
                  <a:lnTo>
                    <a:pt x="205" y="169"/>
                  </a:lnTo>
                  <a:lnTo>
                    <a:pt x="206" y="184"/>
                  </a:lnTo>
                  <a:lnTo>
                    <a:pt x="207" y="198"/>
                  </a:lnTo>
                  <a:lnTo>
                    <a:pt x="207" y="212"/>
                  </a:lnTo>
                  <a:lnTo>
                    <a:pt x="206" y="225"/>
                  </a:lnTo>
                  <a:lnTo>
                    <a:pt x="204" y="238"/>
                  </a:lnTo>
                  <a:lnTo>
                    <a:pt x="200" y="249"/>
                  </a:lnTo>
                  <a:lnTo>
                    <a:pt x="197" y="260"/>
                  </a:lnTo>
                  <a:lnTo>
                    <a:pt x="191" y="271"/>
                  </a:lnTo>
                  <a:lnTo>
                    <a:pt x="186" y="279"/>
                  </a:lnTo>
                  <a:lnTo>
                    <a:pt x="179" y="287"/>
                  </a:lnTo>
                  <a:lnTo>
                    <a:pt x="172" y="293"/>
                  </a:lnTo>
                  <a:lnTo>
                    <a:pt x="163" y="298"/>
                  </a:lnTo>
                  <a:lnTo>
                    <a:pt x="155" y="302"/>
                  </a:lnTo>
                  <a:lnTo>
                    <a:pt x="155" y="302"/>
                  </a:lnTo>
                  <a:lnTo>
                    <a:pt x="145" y="304"/>
                  </a:lnTo>
                  <a:lnTo>
                    <a:pt x="135" y="304"/>
                  </a:lnTo>
                  <a:lnTo>
                    <a:pt x="126" y="303"/>
                  </a:lnTo>
                  <a:lnTo>
                    <a:pt x="116" y="301"/>
                  </a:lnTo>
                  <a:lnTo>
                    <a:pt x="106" y="298"/>
                  </a:lnTo>
                  <a:lnTo>
                    <a:pt x="96" y="292"/>
                  </a:lnTo>
                  <a:lnTo>
                    <a:pt x="86" y="286"/>
                  </a:lnTo>
                  <a:lnTo>
                    <a:pt x="76" y="278"/>
                  </a:lnTo>
                  <a:lnTo>
                    <a:pt x="67" y="270"/>
                  </a:lnTo>
                  <a:lnTo>
                    <a:pt x="58" y="260"/>
                  </a:lnTo>
                  <a:lnTo>
                    <a:pt x="49" y="248"/>
                  </a:lnTo>
                  <a:lnTo>
                    <a:pt x="41" y="236"/>
                  </a:lnTo>
                  <a:lnTo>
                    <a:pt x="33" y="224"/>
                  </a:lnTo>
                  <a:lnTo>
                    <a:pt x="26" y="210"/>
                  </a:lnTo>
                  <a:lnTo>
                    <a:pt x="20" y="196"/>
                  </a:lnTo>
                  <a:lnTo>
                    <a:pt x="14" y="181"/>
                  </a:lnTo>
                  <a:lnTo>
                    <a:pt x="14" y="181"/>
                  </a:lnTo>
                  <a:lnTo>
                    <a:pt x="8" y="165"/>
                  </a:lnTo>
                  <a:lnTo>
                    <a:pt x="5" y="150"/>
                  </a:lnTo>
                  <a:lnTo>
                    <a:pt x="3" y="135"/>
                  </a:lnTo>
                  <a:lnTo>
                    <a:pt x="0" y="121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2" y="78"/>
                  </a:lnTo>
                  <a:lnTo>
                    <a:pt x="4" y="67"/>
                  </a:lnTo>
                  <a:lnTo>
                    <a:pt x="7" y="55"/>
                  </a:lnTo>
                  <a:lnTo>
                    <a:pt x="11" y="44"/>
                  </a:lnTo>
                  <a:lnTo>
                    <a:pt x="16" y="34"/>
                  </a:lnTo>
                  <a:lnTo>
                    <a:pt x="22" y="25"/>
                  </a:lnTo>
                  <a:lnTo>
                    <a:pt x="27" y="18"/>
                  </a:lnTo>
                  <a:lnTo>
                    <a:pt x="35" y="11"/>
                  </a:lnTo>
                  <a:lnTo>
                    <a:pt x="43" y="6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auto">
            <a:xfrm flipH="1">
              <a:off x="7118512" y="5440628"/>
              <a:ext cx="163372" cy="46911"/>
            </a:xfrm>
            <a:custGeom>
              <a:avLst/>
              <a:gdLst>
                <a:gd name="T0" fmla="*/ 563 w 563"/>
                <a:gd name="T1" fmla="*/ 0 h 190"/>
                <a:gd name="T2" fmla="*/ 563 w 563"/>
                <a:gd name="T3" fmla="*/ 19 h 190"/>
                <a:gd name="T4" fmla="*/ 563 w 563"/>
                <a:gd name="T5" fmla="*/ 19 h 190"/>
                <a:gd name="T6" fmla="*/ 558 w 563"/>
                <a:gd name="T7" fmla="*/ 27 h 190"/>
                <a:gd name="T8" fmla="*/ 539 w 563"/>
                <a:gd name="T9" fmla="*/ 45 h 190"/>
                <a:gd name="T10" fmla="*/ 510 w 563"/>
                <a:gd name="T11" fmla="*/ 72 h 190"/>
                <a:gd name="T12" fmla="*/ 494 w 563"/>
                <a:gd name="T13" fmla="*/ 87 h 190"/>
                <a:gd name="T14" fmla="*/ 475 w 563"/>
                <a:gd name="T15" fmla="*/ 102 h 190"/>
                <a:gd name="T16" fmla="*/ 453 w 563"/>
                <a:gd name="T17" fmla="*/ 119 h 190"/>
                <a:gd name="T18" fmla="*/ 432 w 563"/>
                <a:gd name="T19" fmla="*/ 134 h 190"/>
                <a:gd name="T20" fmla="*/ 408 w 563"/>
                <a:gd name="T21" fmla="*/ 148 h 190"/>
                <a:gd name="T22" fmla="*/ 384 w 563"/>
                <a:gd name="T23" fmla="*/ 161 h 190"/>
                <a:gd name="T24" fmla="*/ 359 w 563"/>
                <a:gd name="T25" fmla="*/ 173 h 190"/>
                <a:gd name="T26" fmla="*/ 333 w 563"/>
                <a:gd name="T27" fmla="*/ 181 h 190"/>
                <a:gd name="T28" fmla="*/ 321 w 563"/>
                <a:gd name="T29" fmla="*/ 184 h 190"/>
                <a:gd name="T30" fmla="*/ 309 w 563"/>
                <a:gd name="T31" fmla="*/ 187 h 190"/>
                <a:gd name="T32" fmla="*/ 295 w 563"/>
                <a:gd name="T33" fmla="*/ 189 h 190"/>
                <a:gd name="T34" fmla="*/ 283 w 563"/>
                <a:gd name="T35" fmla="*/ 190 h 190"/>
                <a:gd name="T36" fmla="*/ 283 w 563"/>
                <a:gd name="T37" fmla="*/ 190 h 190"/>
                <a:gd name="T38" fmla="*/ 275 w 563"/>
                <a:gd name="T39" fmla="*/ 190 h 190"/>
                <a:gd name="T40" fmla="*/ 275 w 563"/>
                <a:gd name="T41" fmla="*/ 190 h 190"/>
                <a:gd name="T42" fmla="*/ 263 w 563"/>
                <a:gd name="T43" fmla="*/ 190 h 190"/>
                <a:gd name="T44" fmla="*/ 249 w 563"/>
                <a:gd name="T45" fmla="*/ 189 h 190"/>
                <a:gd name="T46" fmla="*/ 237 w 563"/>
                <a:gd name="T47" fmla="*/ 187 h 190"/>
                <a:gd name="T48" fmla="*/ 224 w 563"/>
                <a:gd name="T49" fmla="*/ 183 h 190"/>
                <a:gd name="T50" fmla="*/ 212 w 563"/>
                <a:gd name="T51" fmla="*/ 180 h 190"/>
                <a:gd name="T52" fmla="*/ 200 w 563"/>
                <a:gd name="T53" fmla="*/ 176 h 190"/>
                <a:gd name="T54" fmla="*/ 175 w 563"/>
                <a:gd name="T55" fmla="*/ 165 h 190"/>
                <a:gd name="T56" fmla="*/ 152 w 563"/>
                <a:gd name="T57" fmla="*/ 153 h 190"/>
                <a:gd name="T58" fmla="*/ 128 w 563"/>
                <a:gd name="T59" fmla="*/ 140 h 190"/>
                <a:gd name="T60" fmla="*/ 107 w 563"/>
                <a:gd name="T61" fmla="*/ 125 h 190"/>
                <a:gd name="T62" fmla="*/ 86 w 563"/>
                <a:gd name="T63" fmla="*/ 110 h 190"/>
                <a:gd name="T64" fmla="*/ 69 w 563"/>
                <a:gd name="T65" fmla="*/ 96 h 190"/>
                <a:gd name="T66" fmla="*/ 52 w 563"/>
                <a:gd name="T67" fmla="*/ 81 h 190"/>
                <a:gd name="T68" fmla="*/ 24 w 563"/>
                <a:gd name="T69" fmla="*/ 56 h 190"/>
                <a:gd name="T70" fmla="*/ 6 w 563"/>
                <a:gd name="T71" fmla="*/ 38 h 190"/>
                <a:gd name="T72" fmla="*/ 0 w 563"/>
                <a:gd name="T73" fmla="*/ 31 h 190"/>
                <a:gd name="T74" fmla="*/ 0 w 563"/>
                <a:gd name="T75" fmla="*/ 1 h 190"/>
                <a:gd name="T76" fmla="*/ 563 w 563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3" h="190">
                  <a:moveTo>
                    <a:pt x="563" y="0"/>
                  </a:moveTo>
                  <a:lnTo>
                    <a:pt x="563" y="19"/>
                  </a:lnTo>
                  <a:lnTo>
                    <a:pt x="563" y="19"/>
                  </a:lnTo>
                  <a:lnTo>
                    <a:pt x="558" y="27"/>
                  </a:lnTo>
                  <a:lnTo>
                    <a:pt x="539" y="45"/>
                  </a:lnTo>
                  <a:lnTo>
                    <a:pt x="510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3" y="119"/>
                  </a:lnTo>
                  <a:lnTo>
                    <a:pt x="432" y="134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59" y="173"/>
                  </a:lnTo>
                  <a:lnTo>
                    <a:pt x="333" y="181"/>
                  </a:lnTo>
                  <a:lnTo>
                    <a:pt x="321" y="184"/>
                  </a:lnTo>
                  <a:lnTo>
                    <a:pt x="309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49" y="189"/>
                  </a:lnTo>
                  <a:lnTo>
                    <a:pt x="237" y="187"/>
                  </a:lnTo>
                  <a:lnTo>
                    <a:pt x="224" y="183"/>
                  </a:lnTo>
                  <a:lnTo>
                    <a:pt x="212" y="180"/>
                  </a:lnTo>
                  <a:lnTo>
                    <a:pt x="200" y="176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8" y="140"/>
                  </a:lnTo>
                  <a:lnTo>
                    <a:pt x="107" y="125"/>
                  </a:lnTo>
                  <a:lnTo>
                    <a:pt x="86" y="110"/>
                  </a:lnTo>
                  <a:lnTo>
                    <a:pt x="69" y="96"/>
                  </a:lnTo>
                  <a:lnTo>
                    <a:pt x="52" y="81"/>
                  </a:lnTo>
                  <a:lnTo>
                    <a:pt x="24" y="56"/>
                  </a:lnTo>
                  <a:lnTo>
                    <a:pt x="6" y="38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B39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8"/>
            <p:cNvSpPr>
              <a:spLocks/>
            </p:cNvSpPr>
            <p:nvPr/>
          </p:nvSpPr>
          <p:spPr bwMode="auto">
            <a:xfrm flipH="1">
              <a:off x="7118512" y="5440628"/>
              <a:ext cx="163372" cy="46911"/>
            </a:xfrm>
            <a:custGeom>
              <a:avLst/>
              <a:gdLst>
                <a:gd name="T0" fmla="*/ 563 w 563"/>
                <a:gd name="T1" fmla="*/ 0 h 190"/>
                <a:gd name="T2" fmla="*/ 563 w 563"/>
                <a:gd name="T3" fmla="*/ 19 h 190"/>
                <a:gd name="T4" fmla="*/ 563 w 563"/>
                <a:gd name="T5" fmla="*/ 19 h 190"/>
                <a:gd name="T6" fmla="*/ 558 w 563"/>
                <a:gd name="T7" fmla="*/ 27 h 190"/>
                <a:gd name="T8" fmla="*/ 539 w 563"/>
                <a:gd name="T9" fmla="*/ 45 h 190"/>
                <a:gd name="T10" fmla="*/ 510 w 563"/>
                <a:gd name="T11" fmla="*/ 72 h 190"/>
                <a:gd name="T12" fmla="*/ 494 w 563"/>
                <a:gd name="T13" fmla="*/ 87 h 190"/>
                <a:gd name="T14" fmla="*/ 475 w 563"/>
                <a:gd name="T15" fmla="*/ 102 h 190"/>
                <a:gd name="T16" fmla="*/ 453 w 563"/>
                <a:gd name="T17" fmla="*/ 119 h 190"/>
                <a:gd name="T18" fmla="*/ 432 w 563"/>
                <a:gd name="T19" fmla="*/ 134 h 190"/>
                <a:gd name="T20" fmla="*/ 408 w 563"/>
                <a:gd name="T21" fmla="*/ 148 h 190"/>
                <a:gd name="T22" fmla="*/ 384 w 563"/>
                <a:gd name="T23" fmla="*/ 161 h 190"/>
                <a:gd name="T24" fmla="*/ 359 w 563"/>
                <a:gd name="T25" fmla="*/ 173 h 190"/>
                <a:gd name="T26" fmla="*/ 333 w 563"/>
                <a:gd name="T27" fmla="*/ 181 h 190"/>
                <a:gd name="T28" fmla="*/ 321 w 563"/>
                <a:gd name="T29" fmla="*/ 184 h 190"/>
                <a:gd name="T30" fmla="*/ 309 w 563"/>
                <a:gd name="T31" fmla="*/ 187 h 190"/>
                <a:gd name="T32" fmla="*/ 295 w 563"/>
                <a:gd name="T33" fmla="*/ 189 h 190"/>
                <a:gd name="T34" fmla="*/ 283 w 563"/>
                <a:gd name="T35" fmla="*/ 190 h 190"/>
                <a:gd name="T36" fmla="*/ 283 w 563"/>
                <a:gd name="T37" fmla="*/ 190 h 190"/>
                <a:gd name="T38" fmla="*/ 275 w 563"/>
                <a:gd name="T39" fmla="*/ 190 h 190"/>
                <a:gd name="T40" fmla="*/ 275 w 563"/>
                <a:gd name="T41" fmla="*/ 190 h 190"/>
                <a:gd name="T42" fmla="*/ 263 w 563"/>
                <a:gd name="T43" fmla="*/ 190 h 190"/>
                <a:gd name="T44" fmla="*/ 249 w 563"/>
                <a:gd name="T45" fmla="*/ 189 h 190"/>
                <a:gd name="T46" fmla="*/ 237 w 563"/>
                <a:gd name="T47" fmla="*/ 187 h 190"/>
                <a:gd name="T48" fmla="*/ 224 w 563"/>
                <a:gd name="T49" fmla="*/ 183 h 190"/>
                <a:gd name="T50" fmla="*/ 212 w 563"/>
                <a:gd name="T51" fmla="*/ 180 h 190"/>
                <a:gd name="T52" fmla="*/ 200 w 563"/>
                <a:gd name="T53" fmla="*/ 176 h 190"/>
                <a:gd name="T54" fmla="*/ 175 w 563"/>
                <a:gd name="T55" fmla="*/ 165 h 190"/>
                <a:gd name="T56" fmla="*/ 152 w 563"/>
                <a:gd name="T57" fmla="*/ 153 h 190"/>
                <a:gd name="T58" fmla="*/ 128 w 563"/>
                <a:gd name="T59" fmla="*/ 140 h 190"/>
                <a:gd name="T60" fmla="*/ 107 w 563"/>
                <a:gd name="T61" fmla="*/ 125 h 190"/>
                <a:gd name="T62" fmla="*/ 86 w 563"/>
                <a:gd name="T63" fmla="*/ 110 h 190"/>
                <a:gd name="T64" fmla="*/ 69 w 563"/>
                <a:gd name="T65" fmla="*/ 96 h 190"/>
                <a:gd name="T66" fmla="*/ 52 w 563"/>
                <a:gd name="T67" fmla="*/ 81 h 190"/>
                <a:gd name="T68" fmla="*/ 24 w 563"/>
                <a:gd name="T69" fmla="*/ 56 h 190"/>
                <a:gd name="T70" fmla="*/ 6 w 563"/>
                <a:gd name="T71" fmla="*/ 38 h 190"/>
                <a:gd name="T72" fmla="*/ 0 w 563"/>
                <a:gd name="T73" fmla="*/ 31 h 190"/>
                <a:gd name="T74" fmla="*/ 0 w 563"/>
                <a:gd name="T75" fmla="*/ 1 h 190"/>
                <a:gd name="T76" fmla="*/ 563 w 563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3" h="190">
                  <a:moveTo>
                    <a:pt x="563" y="0"/>
                  </a:moveTo>
                  <a:lnTo>
                    <a:pt x="563" y="19"/>
                  </a:lnTo>
                  <a:lnTo>
                    <a:pt x="563" y="19"/>
                  </a:lnTo>
                  <a:lnTo>
                    <a:pt x="558" y="27"/>
                  </a:lnTo>
                  <a:lnTo>
                    <a:pt x="539" y="45"/>
                  </a:lnTo>
                  <a:lnTo>
                    <a:pt x="510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3" y="119"/>
                  </a:lnTo>
                  <a:lnTo>
                    <a:pt x="432" y="134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59" y="173"/>
                  </a:lnTo>
                  <a:lnTo>
                    <a:pt x="333" y="181"/>
                  </a:lnTo>
                  <a:lnTo>
                    <a:pt x="321" y="184"/>
                  </a:lnTo>
                  <a:lnTo>
                    <a:pt x="309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49" y="189"/>
                  </a:lnTo>
                  <a:lnTo>
                    <a:pt x="237" y="187"/>
                  </a:lnTo>
                  <a:lnTo>
                    <a:pt x="224" y="183"/>
                  </a:lnTo>
                  <a:lnTo>
                    <a:pt x="212" y="180"/>
                  </a:lnTo>
                  <a:lnTo>
                    <a:pt x="200" y="176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8" y="140"/>
                  </a:lnTo>
                  <a:lnTo>
                    <a:pt x="107" y="125"/>
                  </a:lnTo>
                  <a:lnTo>
                    <a:pt x="86" y="110"/>
                  </a:lnTo>
                  <a:lnTo>
                    <a:pt x="69" y="96"/>
                  </a:lnTo>
                  <a:lnTo>
                    <a:pt x="52" y="81"/>
                  </a:lnTo>
                  <a:lnTo>
                    <a:pt x="24" y="56"/>
                  </a:lnTo>
                  <a:lnTo>
                    <a:pt x="6" y="38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9"/>
            <p:cNvSpPr>
              <a:spLocks/>
            </p:cNvSpPr>
            <p:nvPr/>
          </p:nvSpPr>
          <p:spPr bwMode="auto">
            <a:xfrm flipH="1">
              <a:off x="7029874" y="5089667"/>
              <a:ext cx="340648" cy="383972"/>
            </a:xfrm>
            <a:custGeom>
              <a:avLst/>
              <a:gdLst>
                <a:gd name="T0" fmla="*/ 627 w 1175"/>
                <a:gd name="T1" fmla="*/ 1 h 1541"/>
                <a:gd name="T2" fmla="*/ 736 w 1175"/>
                <a:gd name="T3" fmla="*/ 13 h 1541"/>
                <a:gd name="T4" fmla="*/ 831 w 1175"/>
                <a:gd name="T5" fmla="*/ 39 h 1541"/>
                <a:gd name="T6" fmla="*/ 912 w 1175"/>
                <a:gd name="T7" fmla="*/ 76 h 1541"/>
                <a:gd name="T8" fmla="*/ 979 w 1175"/>
                <a:gd name="T9" fmla="*/ 123 h 1541"/>
                <a:gd name="T10" fmla="*/ 1036 w 1175"/>
                <a:gd name="T11" fmla="*/ 181 h 1541"/>
                <a:gd name="T12" fmla="*/ 1081 w 1175"/>
                <a:gd name="T13" fmla="*/ 245 h 1541"/>
                <a:gd name="T14" fmla="*/ 1116 w 1175"/>
                <a:gd name="T15" fmla="*/ 317 h 1541"/>
                <a:gd name="T16" fmla="*/ 1143 w 1175"/>
                <a:gd name="T17" fmla="*/ 393 h 1541"/>
                <a:gd name="T18" fmla="*/ 1160 w 1175"/>
                <a:gd name="T19" fmla="*/ 473 h 1541"/>
                <a:gd name="T20" fmla="*/ 1171 w 1175"/>
                <a:gd name="T21" fmla="*/ 555 h 1541"/>
                <a:gd name="T22" fmla="*/ 1174 w 1175"/>
                <a:gd name="T23" fmla="*/ 695 h 1541"/>
                <a:gd name="T24" fmla="*/ 1162 w 1175"/>
                <a:gd name="T25" fmla="*/ 857 h 1541"/>
                <a:gd name="T26" fmla="*/ 1136 w 1175"/>
                <a:gd name="T27" fmla="*/ 1002 h 1541"/>
                <a:gd name="T28" fmla="*/ 1107 w 1175"/>
                <a:gd name="T29" fmla="*/ 1122 h 1541"/>
                <a:gd name="T30" fmla="*/ 1079 w 1175"/>
                <a:gd name="T31" fmla="*/ 1203 h 1541"/>
                <a:gd name="T32" fmla="*/ 1066 w 1175"/>
                <a:gd name="T33" fmla="*/ 1231 h 1541"/>
                <a:gd name="T34" fmla="*/ 1011 w 1175"/>
                <a:gd name="T35" fmla="*/ 1296 h 1541"/>
                <a:gd name="T36" fmla="*/ 924 w 1175"/>
                <a:gd name="T37" fmla="*/ 1372 h 1541"/>
                <a:gd name="T38" fmla="*/ 820 w 1175"/>
                <a:gd name="T39" fmla="*/ 1446 h 1541"/>
                <a:gd name="T40" fmla="*/ 712 w 1175"/>
                <a:gd name="T41" fmla="*/ 1507 h 1541"/>
                <a:gd name="T42" fmla="*/ 646 w 1175"/>
                <a:gd name="T43" fmla="*/ 1533 h 1541"/>
                <a:gd name="T44" fmla="*/ 601 w 1175"/>
                <a:gd name="T45" fmla="*/ 1541 h 1541"/>
                <a:gd name="T46" fmla="*/ 574 w 1175"/>
                <a:gd name="T47" fmla="*/ 1541 h 1541"/>
                <a:gd name="T48" fmla="*/ 529 w 1175"/>
                <a:gd name="T49" fmla="*/ 1533 h 1541"/>
                <a:gd name="T50" fmla="*/ 462 w 1175"/>
                <a:gd name="T51" fmla="*/ 1507 h 1541"/>
                <a:gd name="T52" fmla="*/ 354 w 1175"/>
                <a:gd name="T53" fmla="*/ 1446 h 1541"/>
                <a:gd name="T54" fmla="*/ 251 w 1175"/>
                <a:gd name="T55" fmla="*/ 1372 h 1541"/>
                <a:gd name="T56" fmla="*/ 165 w 1175"/>
                <a:gd name="T57" fmla="*/ 1296 h 1541"/>
                <a:gd name="T58" fmla="*/ 109 w 1175"/>
                <a:gd name="T59" fmla="*/ 1231 h 1541"/>
                <a:gd name="T60" fmla="*/ 95 w 1175"/>
                <a:gd name="T61" fmla="*/ 1203 h 1541"/>
                <a:gd name="T62" fmla="*/ 68 w 1175"/>
                <a:gd name="T63" fmla="*/ 1122 h 1541"/>
                <a:gd name="T64" fmla="*/ 38 w 1175"/>
                <a:gd name="T65" fmla="*/ 1002 h 1541"/>
                <a:gd name="T66" fmla="*/ 12 w 1175"/>
                <a:gd name="T67" fmla="*/ 857 h 1541"/>
                <a:gd name="T68" fmla="*/ 0 w 1175"/>
                <a:gd name="T69" fmla="*/ 695 h 1541"/>
                <a:gd name="T70" fmla="*/ 3 w 1175"/>
                <a:gd name="T71" fmla="*/ 555 h 1541"/>
                <a:gd name="T72" fmla="*/ 14 w 1175"/>
                <a:gd name="T73" fmla="*/ 473 h 1541"/>
                <a:gd name="T74" fmla="*/ 32 w 1175"/>
                <a:gd name="T75" fmla="*/ 393 h 1541"/>
                <a:gd name="T76" fmla="*/ 58 w 1175"/>
                <a:gd name="T77" fmla="*/ 317 h 1541"/>
                <a:gd name="T78" fmla="*/ 93 w 1175"/>
                <a:gd name="T79" fmla="*/ 245 h 1541"/>
                <a:gd name="T80" fmla="*/ 139 w 1175"/>
                <a:gd name="T81" fmla="*/ 181 h 1541"/>
                <a:gd name="T82" fmla="*/ 195 w 1175"/>
                <a:gd name="T83" fmla="*/ 123 h 1541"/>
                <a:gd name="T84" fmla="*/ 263 w 1175"/>
                <a:gd name="T85" fmla="*/ 76 h 1541"/>
                <a:gd name="T86" fmla="*/ 344 w 1175"/>
                <a:gd name="T87" fmla="*/ 39 h 1541"/>
                <a:gd name="T88" fmla="*/ 438 w 1175"/>
                <a:gd name="T89" fmla="*/ 13 h 1541"/>
                <a:gd name="T90" fmla="*/ 547 w 1175"/>
                <a:gd name="T91" fmla="*/ 1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5" h="1541">
                  <a:moveTo>
                    <a:pt x="588" y="0"/>
                  </a:moveTo>
                  <a:lnTo>
                    <a:pt x="588" y="0"/>
                  </a:lnTo>
                  <a:lnTo>
                    <a:pt x="627" y="1"/>
                  </a:lnTo>
                  <a:lnTo>
                    <a:pt x="665" y="4"/>
                  </a:lnTo>
                  <a:lnTo>
                    <a:pt x="701" y="8"/>
                  </a:lnTo>
                  <a:lnTo>
                    <a:pt x="736" y="13"/>
                  </a:lnTo>
                  <a:lnTo>
                    <a:pt x="769" y="21"/>
                  </a:lnTo>
                  <a:lnTo>
                    <a:pt x="801" y="28"/>
                  </a:lnTo>
                  <a:lnTo>
                    <a:pt x="831" y="39"/>
                  </a:lnTo>
                  <a:lnTo>
                    <a:pt x="859" y="50"/>
                  </a:lnTo>
                  <a:lnTo>
                    <a:pt x="886" y="62"/>
                  </a:lnTo>
                  <a:lnTo>
                    <a:pt x="912" y="76"/>
                  </a:lnTo>
                  <a:lnTo>
                    <a:pt x="935" y="91"/>
                  </a:lnTo>
                  <a:lnTo>
                    <a:pt x="958" y="106"/>
                  </a:lnTo>
                  <a:lnTo>
                    <a:pt x="979" y="123"/>
                  </a:lnTo>
                  <a:lnTo>
                    <a:pt x="999" y="142"/>
                  </a:lnTo>
                  <a:lnTo>
                    <a:pt x="1018" y="161"/>
                  </a:lnTo>
                  <a:lnTo>
                    <a:pt x="1036" y="181"/>
                  </a:lnTo>
                  <a:lnTo>
                    <a:pt x="1052" y="201"/>
                  </a:lnTo>
                  <a:lnTo>
                    <a:pt x="1067" y="223"/>
                  </a:lnTo>
                  <a:lnTo>
                    <a:pt x="1081" y="245"/>
                  </a:lnTo>
                  <a:lnTo>
                    <a:pt x="1094" y="268"/>
                  </a:lnTo>
                  <a:lnTo>
                    <a:pt x="1106" y="292"/>
                  </a:lnTo>
                  <a:lnTo>
                    <a:pt x="1116" y="317"/>
                  </a:lnTo>
                  <a:lnTo>
                    <a:pt x="1126" y="342"/>
                  </a:lnTo>
                  <a:lnTo>
                    <a:pt x="1135" y="367"/>
                  </a:lnTo>
                  <a:lnTo>
                    <a:pt x="1143" y="393"/>
                  </a:lnTo>
                  <a:lnTo>
                    <a:pt x="1150" y="419"/>
                  </a:lnTo>
                  <a:lnTo>
                    <a:pt x="1155" y="446"/>
                  </a:lnTo>
                  <a:lnTo>
                    <a:pt x="1160" y="473"/>
                  </a:lnTo>
                  <a:lnTo>
                    <a:pt x="1164" y="500"/>
                  </a:lnTo>
                  <a:lnTo>
                    <a:pt x="1168" y="528"/>
                  </a:lnTo>
                  <a:lnTo>
                    <a:pt x="1171" y="555"/>
                  </a:lnTo>
                  <a:lnTo>
                    <a:pt x="1173" y="583"/>
                  </a:lnTo>
                  <a:lnTo>
                    <a:pt x="1175" y="640"/>
                  </a:lnTo>
                  <a:lnTo>
                    <a:pt x="1174" y="695"/>
                  </a:lnTo>
                  <a:lnTo>
                    <a:pt x="1172" y="750"/>
                  </a:lnTo>
                  <a:lnTo>
                    <a:pt x="1168" y="804"/>
                  </a:lnTo>
                  <a:lnTo>
                    <a:pt x="1162" y="857"/>
                  </a:lnTo>
                  <a:lnTo>
                    <a:pt x="1154" y="907"/>
                  </a:lnTo>
                  <a:lnTo>
                    <a:pt x="1146" y="956"/>
                  </a:lnTo>
                  <a:lnTo>
                    <a:pt x="1136" y="1002"/>
                  </a:lnTo>
                  <a:lnTo>
                    <a:pt x="1127" y="1046"/>
                  </a:lnTo>
                  <a:lnTo>
                    <a:pt x="1117" y="1086"/>
                  </a:lnTo>
                  <a:lnTo>
                    <a:pt x="1107" y="1122"/>
                  </a:lnTo>
                  <a:lnTo>
                    <a:pt x="1097" y="1154"/>
                  </a:lnTo>
                  <a:lnTo>
                    <a:pt x="1088" y="1182"/>
                  </a:lnTo>
                  <a:lnTo>
                    <a:pt x="1079" y="1203"/>
                  </a:lnTo>
                  <a:lnTo>
                    <a:pt x="1071" y="1221"/>
                  </a:lnTo>
                  <a:lnTo>
                    <a:pt x="1066" y="1231"/>
                  </a:lnTo>
                  <a:lnTo>
                    <a:pt x="1066" y="1231"/>
                  </a:lnTo>
                  <a:lnTo>
                    <a:pt x="1051" y="1251"/>
                  </a:lnTo>
                  <a:lnTo>
                    <a:pt x="1033" y="1272"/>
                  </a:lnTo>
                  <a:lnTo>
                    <a:pt x="1011" y="1296"/>
                  </a:lnTo>
                  <a:lnTo>
                    <a:pt x="984" y="1321"/>
                  </a:lnTo>
                  <a:lnTo>
                    <a:pt x="956" y="1347"/>
                  </a:lnTo>
                  <a:lnTo>
                    <a:pt x="924" y="1372"/>
                  </a:lnTo>
                  <a:lnTo>
                    <a:pt x="891" y="1398"/>
                  </a:lnTo>
                  <a:lnTo>
                    <a:pt x="856" y="1422"/>
                  </a:lnTo>
                  <a:lnTo>
                    <a:pt x="820" y="1446"/>
                  </a:lnTo>
                  <a:lnTo>
                    <a:pt x="784" y="1469"/>
                  </a:lnTo>
                  <a:lnTo>
                    <a:pt x="748" y="1489"/>
                  </a:lnTo>
                  <a:lnTo>
                    <a:pt x="712" y="1507"/>
                  </a:lnTo>
                  <a:lnTo>
                    <a:pt x="679" y="1521"/>
                  </a:lnTo>
                  <a:lnTo>
                    <a:pt x="662" y="1527"/>
                  </a:lnTo>
                  <a:lnTo>
                    <a:pt x="646" y="1533"/>
                  </a:lnTo>
                  <a:lnTo>
                    <a:pt x="630" y="1536"/>
                  </a:lnTo>
                  <a:lnTo>
                    <a:pt x="615" y="1539"/>
                  </a:lnTo>
                  <a:lnTo>
                    <a:pt x="601" y="1541"/>
                  </a:lnTo>
                  <a:lnTo>
                    <a:pt x="588" y="1541"/>
                  </a:lnTo>
                  <a:lnTo>
                    <a:pt x="588" y="1541"/>
                  </a:lnTo>
                  <a:lnTo>
                    <a:pt x="574" y="1541"/>
                  </a:lnTo>
                  <a:lnTo>
                    <a:pt x="560" y="1539"/>
                  </a:lnTo>
                  <a:lnTo>
                    <a:pt x="545" y="1536"/>
                  </a:lnTo>
                  <a:lnTo>
                    <a:pt x="529" y="1533"/>
                  </a:lnTo>
                  <a:lnTo>
                    <a:pt x="512" y="1527"/>
                  </a:lnTo>
                  <a:lnTo>
                    <a:pt x="497" y="1521"/>
                  </a:lnTo>
                  <a:lnTo>
                    <a:pt x="462" y="1507"/>
                  </a:lnTo>
                  <a:lnTo>
                    <a:pt x="427" y="1489"/>
                  </a:lnTo>
                  <a:lnTo>
                    <a:pt x="391" y="1469"/>
                  </a:lnTo>
                  <a:lnTo>
                    <a:pt x="354" y="1446"/>
                  </a:lnTo>
                  <a:lnTo>
                    <a:pt x="320" y="1422"/>
                  </a:lnTo>
                  <a:lnTo>
                    <a:pt x="284" y="1398"/>
                  </a:lnTo>
                  <a:lnTo>
                    <a:pt x="251" y="1372"/>
                  </a:lnTo>
                  <a:lnTo>
                    <a:pt x="220" y="1347"/>
                  </a:lnTo>
                  <a:lnTo>
                    <a:pt x="191" y="1321"/>
                  </a:lnTo>
                  <a:lnTo>
                    <a:pt x="165" y="1296"/>
                  </a:lnTo>
                  <a:lnTo>
                    <a:pt x="141" y="1272"/>
                  </a:lnTo>
                  <a:lnTo>
                    <a:pt x="123" y="1251"/>
                  </a:lnTo>
                  <a:lnTo>
                    <a:pt x="109" y="1231"/>
                  </a:lnTo>
                  <a:lnTo>
                    <a:pt x="109" y="1231"/>
                  </a:lnTo>
                  <a:lnTo>
                    <a:pt x="103" y="1221"/>
                  </a:lnTo>
                  <a:lnTo>
                    <a:pt x="95" y="1203"/>
                  </a:lnTo>
                  <a:lnTo>
                    <a:pt x="87" y="1182"/>
                  </a:lnTo>
                  <a:lnTo>
                    <a:pt x="77" y="1154"/>
                  </a:lnTo>
                  <a:lnTo>
                    <a:pt x="68" y="1122"/>
                  </a:lnTo>
                  <a:lnTo>
                    <a:pt x="58" y="1086"/>
                  </a:lnTo>
                  <a:lnTo>
                    <a:pt x="48" y="1046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0" y="907"/>
                  </a:lnTo>
                  <a:lnTo>
                    <a:pt x="12" y="857"/>
                  </a:lnTo>
                  <a:lnTo>
                    <a:pt x="7" y="804"/>
                  </a:lnTo>
                  <a:lnTo>
                    <a:pt x="2" y="750"/>
                  </a:lnTo>
                  <a:lnTo>
                    <a:pt x="0" y="695"/>
                  </a:lnTo>
                  <a:lnTo>
                    <a:pt x="0" y="640"/>
                  </a:lnTo>
                  <a:lnTo>
                    <a:pt x="2" y="583"/>
                  </a:lnTo>
                  <a:lnTo>
                    <a:pt x="3" y="555"/>
                  </a:lnTo>
                  <a:lnTo>
                    <a:pt x="7" y="528"/>
                  </a:lnTo>
                  <a:lnTo>
                    <a:pt x="10" y="500"/>
                  </a:lnTo>
                  <a:lnTo>
                    <a:pt x="14" y="473"/>
                  </a:lnTo>
                  <a:lnTo>
                    <a:pt x="19" y="446"/>
                  </a:lnTo>
                  <a:lnTo>
                    <a:pt x="26" y="419"/>
                  </a:lnTo>
                  <a:lnTo>
                    <a:pt x="32" y="393"/>
                  </a:lnTo>
                  <a:lnTo>
                    <a:pt x="40" y="367"/>
                  </a:lnTo>
                  <a:lnTo>
                    <a:pt x="48" y="342"/>
                  </a:lnTo>
                  <a:lnTo>
                    <a:pt x="58" y="317"/>
                  </a:lnTo>
                  <a:lnTo>
                    <a:pt x="69" y="292"/>
                  </a:lnTo>
                  <a:lnTo>
                    <a:pt x="81" y="268"/>
                  </a:lnTo>
                  <a:lnTo>
                    <a:pt x="93" y="245"/>
                  </a:lnTo>
                  <a:lnTo>
                    <a:pt x="108" y="223"/>
                  </a:lnTo>
                  <a:lnTo>
                    <a:pt x="122" y="201"/>
                  </a:lnTo>
                  <a:lnTo>
                    <a:pt x="139" y="181"/>
                  </a:lnTo>
                  <a:lnTo>
                    <a:pt x="156" y="161"/>
                  </a:lnTo>
                  <a:lnTo>
                    <a:pt x="175" y="142"/>
                  </a:lnTo>
                  <a:lnTo>
                    <a:pt x="195" y="123"/>
                  </a:lnTo>
                  <a:lnTo>
                    <a:pt x="216" y="106"/>
                  </a:lnTo>
                  <a:lnTo>
                    <a:pt x="239" y="91"/>
                  </a:lnTo>
                  <a:lnTo>
                    <a:pt x="263" y="76"/>
                  </a:lnTo>
                  <a:lnTo>
                    <a:pt x="288" y="62"/>
                  </a:lnTo>
                  <a:lnTo>
                    <a:pt x="315" y="50"/>
                  </a:lnTo>
                  <a:lnTo>
                    <a:pt x="344" y="39"/>
                  </a:lnTo>
                  <a:lnTo>
                    <a:pt x="373" y="28"/>
                  </a:lnTo>
                  <a:lnTo>
                    <a:pt x="405" y="21"/>
                  </a:lnTo>
                  <a:lnTo>
                    <a:pt x="438" y="13"/>
                  </a:lnTo>
                  <a:lnTo>
                    <a:pt x="473" y="8"/>
                  </a:lnTo>
                  <a:lnTo>
                    <a:pt x="509" y="4"/>
                  </a:lnTo>
                  <a:lnTo>
                    <a:pt x="547" y="1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0"/>
            <p:cNvSpPr>
              <a:spLocks noEditPoints="1"/>
            </p:cNvSpPr>
            <p:nvPr/>
          </p:nvSpPr>
          <p:spPr bwMode="auto">
            <a:xfrm flipH="1">
              <a:off x="7024660" y="5068817"/>
              <a:ext cx="354552" cy="265827"/>
            </a:xfrm>
            <a:custGeom>
              <a:avLst/>
              <a:gdLst>
                <a:gd name="T0" fmla="*/ 284 w 1225"/>
                <a:gd name="T1" fmla="*/ 78 h 1076"/>
                <a:gd name="T2" fmla="*/ 407 w 1225"/>
                <a:gd name="T3" fmla="*/ 27 h 1076"/>
                <a:gd name="T4" fmla="*/ 535 w 1225"/>
                <a:gd name="T5" fmla="*/ 3 h 1076"/>
                <a:gd name="T6" fmla="*/ 665 w 1225"/>
                <a:gd name="T7" fmla="*/ 3 h 1076"/>
                <a:gd name="T8" fmla="*/ 789 w 1225"/>
                <a:gd name="T9" fmla="*/ 24 h 1076"/>
                <a:gd name="T10" fmla="*/ 904 w 1225"/>
                <a:gd name="T11" fmla="*/ 62 h 1076"/>
                <a:gd name="T12" fmla="*/ 1004 w 1225"/>
                <a:gd name="T13" fmla="*/ 115 h 1076"/>
                <a:gd name="T14" fmla="*/ 1081 w 1225"/>
                <a:gd name="T15" fmla="*/ 178 h 1076"/>
                <a:gd name="T16" fmla="*/ 1126 w 1225"/>
                <a:gd name="T17" fmla="*/ 234 h 1076"/>
                <a:gd name="T18" fmla="*/ 1174 w 1225"/>
                <a:gd name="T19" fmla="*/ 328 h 1076"/>
                <a:gd name="T20" fmla="*/ 1205 w 1225"/>
                <a:gd name="T21" fmla="*/ 431 h 1076"/>
                <a:gd name="T22" fmla="*/ 1221 w 1225"/>
                <a:gd name="T23" fmla="*/ 540 h 1076"/>
                <a:gd name="T24" fmla="*/ 1223 w 1225"/>
                <a:gd name="T25" fmla="*/ 679 h 1076"/>
                <a:gd name="T26" fmla="*/ 1203 w 1225"/>
                <a:gd name="T27" fmla="*/ 902 h 1076"/>
                <a:gd name="T28" fmla="*/ 1180 w 1225"/>
                <a:gd name="T29" fmla="*/ 1057 h 1076"/>
                <a:gd name="T30" fmla="*/ 1175 w 1225"/>
                <a:gd name="T31" fmla="*/ 1071 h 1076"/>
                <a:gd name="T32" fmla="*/ 1170 w 1225"/>
                <a:gd name="T33" fmla="*/ 1076 h 1076"/>
                <a:gd name="T34" fmla="*/ 1155 w 1225"/>
                <a:gd name="T35" fmla="*/ 1072 h 1076"/>
                <a:gd name="T36" fmla="*/ 1154 w 1225"/>
                <a:gd name="T37" fmla="*/ 1027 h 1076"/>
                <a:gd name="T38" fmla="*/ 1162 w 1225"/>
                <a:gd name="T39" fmla="*/ 946 h 1076"/>
                <a:gd name="T40" fmla="*/ 1158 w 1225"/>
                <a:gd name="T41" fmla="*/ 837 h 1076"/>
                <a:gd name="T42" fmla="*/ 1122 w 1225"/>
                <a:gd name="T43" fmla="*/ 746 h 1076"/>
                <a:gd name="T44" fmla="*/ 1057 w 1225"/>
                <a:gd name="T45" fmla="*/ 615 h 1076"/>
                <a:gd name="T46" fmla="*/ 1020 w 1225"/>
                <a:gd name="T47" fmla="*/ 491 h 1076"/>
                <a:gd name="T48" fmla="*/ 991 w 1225"/>
                <a:gd name="T49" fmla="*/ 452 h 1076"/>
                <a:gd name="T50" fmla="*/ 954 w 1225"/>
                <a:gd name="T51" fmla="*/ 411 h 1076"/>
                <a:gd name="T52" fmla="*/ 917 w 1225"/>
                <a:gd name="T53" fmla="*/ 392 h 1076"/>
                <a:gd name="T54" fmla="*/ 814 w 1225"/>
                <a:gd name="T55" fmla="*/ 375 h 1076"/>
                <a:gd name="T56" fmla="*/ 695 w 1225"/>
                <a:gd name="T57" fmla="*/ 388 h 1076"/>
                <a:gd name="T58" fmla="*/ 577 w 1225"/>
                <a:gd name="T59" fmla="*/ 423 h 1076"/>
                <a:gd name="T60" fmla="*/ 453 w 1225"/>
                <a:gd name="T61" fmla="*/ 469 h 1076"/>
                <a:gd name="T62" fmla="*/ 421 w 1225"/>
                <a:gd name="T63" fmla="*/ 459 h 1076"/>
                <a:gd name="T64" fmla="*/ 381 w 1225"/>
                <a:gd name="T65" fmla="*/ 411 h 1076"/>
                <a:gd name="T66" fmla="*/ 346 w 1225"/>
                <a:gd name="T67" fmla="*/ 388 h 1076"/>
                <a:gd name="T68" fmla="*/ 324 w 1225"/>
                <a:gd name="T69" fmla="*/ 389 h 1076"/>
                <a:gd name="T70" fmla="*/ 281 w 1225"/>
                <a:gd name="T71" fmla="*/ 428 h 1076"/>
                <a:gd name="T72" fmla="*/ 241 w 1225"/>
                <a:gd name="T73" fmla="*/ 466 h 1076"/>
                <a:gd name="T74" fmla="*/ 210 w 1225"/>
                <a:gd name="T75" fmla="*/ 468 h 1076"/>
                <a:gd name="T76" fmla="*/ 148 w 1225"/>
                <a:gd name="T77" fmla="*/ 481 h 1076"/>
                <a:gd name="T78" fmla="*/ 107 w 1225"/>
                <a:gd name="T79" fmla="*/ 520 h 1076"/>
                <a:gd name="T80" fmla="*/ 85 w 1225"/>
                <a:gd name="T81" fmla="*/ 577 h 1076"/>
                <a:gd name="T82" fmla="*/ 75 w 1225"/>
                <a:gd name="T83" fmla="*/ 666 h 1076"/>
                <a:gd name="T84" fmla="*/ 74 w 1225"/>
                <a:gd name="T85" fmla="*/ 857 h 1076"/>
                <a:gd name="T86" fmla="*/ 66 w 1225"/>
                <a:gd name="T87" fmla="*/ 921 h 1076"/>
                <a:gd name="T88" fmla="*/ 78 w 1225"/>
                <a:gd name="T89" fmla="*/ 1000 h 1076"/>
                <a:gd name="T90" fmla="*/ 78 w 1225"/>
                <a:gd name="T91" fmla="*/ 1070 h 1076"/>
                <a:gd name="T92" fmla="*/ 68 w 1225"/>
                <a:gd name="T93" fmla="*/ 1076 h 1076"/>
                <a:gd name="T94" fmla="*/ 60 w 1225"/>
                <a:gd name="T95" fmla="*/ 1075 h 1076"/>
                <a:gd name="T96" fmla="*/ 51 w 1225"/>
                <a:gd name="T97" fmla="*/ 1051 h 1076"/>
                <a:gd name="T98" fmla="*/ 44 w 1225"/>
                <a:gd name="T99" fmla="*/ 995 h 1076"/>
                <a:gd name="T100" fmla="*/ 10 w 1225"/>
                <a:gd name="T101" fmla="*/ 799 h 1076"/>
                <a:gd name="T102" fmla="*/ 0 w 1225"/>
                <a:gd name="T103" fmla="*/ 628 h 1076"/>
                <a:gd name="T104" fmla="*/ 5 w 1225"/>
                <a:gd name="T105" fmla="*/ 486 h 1076"/>
                <a:gd name="T106" fmla="*/ 29 w 1225"/>
                <a:gd name="T107" fmla="*/ 350 h 1076"/>
                <a:gd name="T108" fmla="*/ 76 w 1225"/>
                <a:gd name="T109" fmla="*/ 234 h 1076"/>
                <a:gd name="T110" fmla="*/ 109 w 1225"/>
                <a:gd name="T111" fmla="*/ 188 h 1076"/>
                <a:gd name="T112" fmla="*/ 151 w 1225"/>
                <a:gd name="T113" fmla="*/ 150 h 1076"/>
                <a:gd name="T114" fmla="*/ 200 w 1225"/>
                <a:gd name="T115" fmla="*/ 125 h 1076"/>
                <a:gd name="T116" fmla="*/ 673 w 1225"/>
                <a:gd name="T117" fmla="*/ 334 h 1076"/>
                <a:gd name="T118" fmla="*/ 665 w 1225"/>
                <a:gd name="T119" fmla="*/ 335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5" h="1076">
                  <a:moveTo>
                    <a:pt x="228" y="116"/>
                  </a:moveTo>
                  <a:lnTo>
                    <a:pt x="228" y="116"/>
                  </a:lnTo>
                  <a:lnTo>
                    <a:pt x="256" y="97"/>
                  </a:lnTo>
                  <a:lnTo>
                    <a:pt x="284" y="78"/>
                  </a:lnTo>
                  <a:lnTo>
                    <a:pt x="315" y="63"/>
                  </a:lnTo>
                  <a:lnTo>
                    <a:pt x="345" y="49"/>
                  </a:lnTo>
                  <a:lnTo>
                    <a:pt x="375" y="37"/>
                  </a:lnTo>
                  <a:lnTo>
                    <a:pt x="407" y="27"/>
                  </a:lnTo>
                  <a:lnTo>
                    <a:pt x="438" y="18"/>
                  </a:lnTo>
                  <a:lnTo>
                    <a:pt x="471" y="12"/>
                  </a:lnTo>
                  <a:lnTo>
                    <a:pt x="502" y="6"/>
                  </a:lnTo>
                  <a:lnTo>
                    <a:pt x="535" y="3"/>
                  </a:lnTo>
                  <a:lnTo>
                    <a:pt x="567" y="1"/>
                  </a:lnTo>
                  <a:lnTo>
                    <a:pt x="600" y="0"/>
                  </a:lnTo>
                  <a:lnTo>
                    <a:pt x="632" y="1"/>
                  </a:lnTo>
                  <a:lnTo>
                    <a:pt x="665" y="3"/>
                  </a:lnTo>
                  <a:lnTo>
                    <a:pt x="696" y="6"/>
                  </a:lnTo>
                  <a:lnTo>
                    <a:pt x="728" y="12"/>
                  </a:lnTo>
                  <a:lnTo>
                    <a:pt x="759" y="17"/>
                  </a:lnTo>
                  <a:lnTo>
                    <a:pt x="789" y="24"/>
                  </a:lnTo>
                  <a:lnTo>
                    <a:pt x="820" y="32"/>
                  </a:lnTo>
                  <a:lnTo>
                    <a:pt x="849" y="42"/>
                  </a:lnTo>
                  <a:lnTo>
                    <a:pt x="877" y="51"/>
                  </a:lnTo>
                  <a:lnTo>
                    <a:pt x="904" y="62"/>
                  </a:lnTo>
                  <a:lnTo>
                    <a:pt x="931" y="75"/>
                  </a:lnTo>
                  <a:lnTo>
                    <a:pt x="955" y="87"/>
                  </a:lnTo>
                  <a:lnTo>
                    <a:pt x="980" y="101"/>
                  </a:lnTo>
                  <a:lnTo>
                    <a:pt x="1004" y="115"/>
                  </a:lnTo>
                  <a:lnTo>
                    <a:pt x="1025" y="130"/>
                  </a:lnTo>
                  <a:lnTo>
                    <a:pt x="1045" y="145"/>
                  </a:lnTo>
                  <a:lnTo>
                    <a:pt x="1064" y="162"/>
                  </a:lnTo>
                  <a:lnTo>
                    <a:pt x="1081" y="178"/>
                  </a:lnTo>
                  <a:lnTo>
                    <a:pt x="1097" y="194"/>
                  </a:lnTo>
                  <a:lnTo>
                    <a:pt x="1110" y="211"/>
                  </a:lnTo>
                  <a:lnTo>
                    <a:pt x="1110" y="211"/>
                  </a:lnTo>
                  <a:lnTo>
                    <a:pt x="1126" y="234"/>
                  </a:lnTo>
                  <a:lnTo>
                    <a:pt x="1139" y="257"/>
                  </a:lnTo>
                  <a:lnTo>
                    <a:pt x="1153" y="279"/>
                  </a:lnTo>
                  <a:lnTo>
                    <a:pt x="1164" y="303"/>
                  </a:lnTo>
                  <a:lnTo>
                    <a:pt x="1174" y="328"/>
                  </a:lnTo>
                  <a:lnTo>
                    <a:pt x="1183" y="353"/>
                  </a:lnTo>
                  <a:lnTo>
                    <a:pt x="1192" y="379"/>
                  </a:lnTo>
                  <a:lnTo>
                    <a:pt x="1199" y="405"/>
                  </a:lnTo>
                  <a:lnTo>
                    <a:pt x="1205" y="431"/>
                  </a:lnTo>
                  <a:lnTo>
                    <a:pt x="1210" y="458"/>
                  </a:lnTo>
                  <a:lnTo>
                    <a:pt x="1214" y="485"/>
                  </a:lnTo>
                  <a:lnTo>
                    <a:pt x="1218" y="512"/>
                  </a:lnTo>
                  <a:lnTo>
                    <a:pt x="1221" y="540"/>
                  </a:lnTo>
                  <a:lnTo>
                    <a:pt x="1222" y="567"/>
                  </a:lnTo>
                  <a:lnTo>
                    <a:pt x="1223" y="595"/>
                  </a:lnTo>
                  <a:lnTo>
                    <a:pt x="1225" y="623"/>
                  </a:lnTo>
                  <a:lnTo>
                    <a:pt x="1223" y="679"/>
                  </a:lnTo>
                  <a:lnTo>
                    <a:pt x="1221" y="735"/>
                  </a:lnTo>
                  <a:lnTo>
                    <a:pt x="1217" y="791"/>
                  </a:lnTo>
                  <a:lnTo>
                    <a:pt x="1210" y="847"/>
                  </a:lnTo>
                  <a:lnTo>
                    <a:pt x="1203" y="902"/>
                  </a:lnTo>
                  <a:lnTo>
                    <a:pt x="1195" y="955"/>
                  </a:lnTo>
                  <a:lnTo>
                    <a:pt x="1180" y="1058"/>
                  </a:lnTo>
                  <a:lnTo>
                    <a:pt x="1180" y="1058"/>
                  </a:lnTo>
                  <a:lnTo>
                    <a:pt x="1180" y="1057"/>
                  </a:lnTo>
                  <a:lnTo>
                    <a:pt x="1180" y="1057"/>
                  </a:lnTo>
                  <a:lnTo>
                    <a:pt x="1179" y="1065"/>
                  </a:lnTo>
                  <a:lnTo>
                    <a:pt x="1179" y="1065"/>
                  </a:lnTo>
                  <a:lnTo>
                    <a:pt x="1175" y="1071"/>
                  </a:lnTo>
                  <a:lnTo>
                    <a:pt x="1172" y="1075"/>
                  </a:lnTo>
                  <a:lnTo>
                    <a:pt x="1172" y="1075"/>
                  </a:lnTo>
                  <a:lnTo>
                    <a:pt x="1171" y="1076"/>
                  </a:lnTo>
                  <a:lnTo>
                    <a:pt x="1170" y="1076"/>
                  </a:lnTo>
                  <a:lnTo>
                    <a:pt x="1165" y="1076"/>
                  </a:lnTo>
                  <a:lnTo>
                    <a:pt x="1156" y="1073"/>
                  </a:lnTo>
                  <a:lnTo>
                    <a:pt x="1156" y="1073"/>
                  </a:lnTo>
                  <a:lnTo>
                    <a:pt x="1155" y="1072"/>
                  </a:lnTo>
                  <a:lnTo>
                    <a:pt x="1154" y="1070"/>
                  </a:lnTo>
                  <a:lnTo>
                    <a:pt x="1154" y="1070"/>
                  </a:lnTo>
                  <a:lnTo>
                    <a:pt x="1154" y="1049"/>
                  </a:lnTo>
                  <a:lnTo>
                    <a:pt x="1154" y="1027"/>
                  </a:lnTo>
                  <a:lnTo>
                    <a:pt x="1154" y="1000"/>
                  </a:lnTo>
                  <a:lnTo>
                    <a:pt x="1154" y="1000"/>
                  </a:lnTo>
                  <a:lnTo>
                    <a:pt x="1157" y="973"/>
                  </a:lnTo>
                  <a:lnTo>
                    <a:pt x="1162" y="946"/>
                  </a:lnTo>
                  <a:lnTo>
                    <a:pt x="1171" y="893"/>
                  </a:lnTo>
                  <a:lnTo>
                    <a:pt x="1171" y="893"/>
                  </a:lnTo>
                  <a:lnTo>
                    <a:pt x="1165" y="864"/>
                  </a:lnTo>
                  <a:lnTo>
                    <a:pt x="1158" y="837"/>
                  </a:lnTo>
                  <a:lnTo>
                    <a:pt x="1151" y="812"/>
                  </a:lnTo>
                  <a:lnTo>
                    <a:pt x="1142" y="788"/>
                  </a:lnTo>
                  <a:lnTo>
                    <a:pt x="1133" y="766"/>
                  </a:lnTo>
                  <a:lnTo>
                    <a:pt x="1122" y="746"/>
                  </a:lnTo>
                  <a:lnTo>
                    <a:pt x="1101" y="705"/>
                  </a:lnTo>
                  <a:lnTo>
                    <a:pt x="1080" y="663"/>
                  </a:lnTo>
                  <a:lnTo>
                    <a:pt x="1069" y="640"/>
                  </a:lnTo>
                  <a:lnTo>
                    <a:pt x="1057" y="615"/>
                  </a:lnTo>
                  <a:lnTo>
                    <a:pt x="1047" y="588"/>
                  </a:lnTo>
                  <a:lnTo>
                    <a:pt x="1037" y="559"/>
                  </a:lnTo>
                  <a:lnTo>
                    <a:pt x="1028" y="527"/>
                  </a:lnTo>
                  <a:lnTo>
                    <a:pt x="1020" y="491"/>
                  </a:lnTo>
                  <a:lnTo>
                    <a:pt x="1020" y="491"/>
                  </a:lnTo>
                  <a:lnTo>
                    <a:pt x="1006" y="472"/>
                  </a:lnTo>
                  <a:lnTo>
                    <a:pt x="991" y="452"/>
                  </a:lnTo>
                  <a:lnTo>
                    <a:pt x="991" y="452"/>
                  </a:lnTo>
                  <a:lnTo>
                    <a:pt x="973" y="431"/>
                  </a:lnTo>
                  <a:lnTo>
                    <a:pt x="964" y="421"/>
                  </a:lnTo>
                  <a:lnTo>
                    <a:pt x="954" y="411"/>
                  </a:lnTo>
                  <a:lnTo>
                    <a:pt x="954" y="411"/>
                  </a:lnTo>
                  <a:lnTo>
                    <a:pt x="943" y="404"/>
                  </a:lnTo>
                  <a:lnTo>
                    <a:pt x="933" y="397"/>
                  </a:lnTo>
                  <a:lnTo>
                    <a:pt x="933" y="397"/>
                  </a:lnTo>
                  <a:lnTo>
                    <a:pt x="917" y="392"/>
                  </a:lnTo>
                  <a:lnTo>
                    <a:pt x="903" y="387"/>
                  </a:lnTo>
                  <a:lnTo>
                    <a:pt x="873" y="381"/>
                  </a:lnTo>
                  <a:lnTo>
                    <a:pt x="843" y="378"/>
                  </a:lnTo>
                  <a:lnTo>
                    <a:pt x="814" y="375"/>
                  </a:lnTo>
                  <a:lnTo>
                    <a:pt x="784" y="377"/>
                  </a:lnTo>
                  <a:lnTo>
                    <a:pt x="755" y="379"/>
                  </a:lnTo>
                  <a:lnTo>
                    <a:pt x="724" y="383"/>
                  </a:lnTo>
                  <a:lnTo>
                    <a:pt x="695" y="388"/>
                  </a:lnTo>
                  <a:lnTo>
                    <a:pt x="665" y="396"/>
                  </a:lnTo>
                  <a:lnTo>
                    <a:pt x="636" y="404"/>
                  </a:lnTo>
                  <a:lnTo>
                    <a:pt x="606" y="413"/>
                  </a:lnTo>
                  <a:lnTo>
                    <a:pt x="577" y="423"/>
                  </a:lnTo>
                  <a:lnTo>
                    <a:pt x="520" y="445"/>
                  </a:lnTo>
                  <a:lnTo>
                    <a:pt x="463" y="466"/>
                  </a:lnTo>
                  <a:lnTo>
                    <a:pt x="463" y="466"/>
                  </a:lnTo>
                  <a:lnTo>
                    <a:pt x="453" y="469"/>
                  </a:lnTo>
                  <a:lnTo>
                    <a:pt x="444" y="469"/>
                  </a:lnTo>
                  <a:lnTo>
                    <a:pt x="436" y="467"/>
                  </a:lnTo>
                  <a:lnTo>
                    <a:pt x="428" y="464"/>
                  </a:lnTo>
                  <a:lnTo>
                    <a:pt x="421" y="459"/>
                  </a:lnTo>
                  <a:lnTo>
                    <a:pt x="415" y="452"/>
                  </a:lnTo>
                  <a:lnTo>
                    <a:pt x="401" y="437"/>
                  </a:lnTo>
                  <a:lnTo>
                    <a:pt x="389" y="420"/>
                  </a:lnTo>
                  <a:lnTo>
                    <a:pt x="381" y="411"/>
                  </a:lnTo>
                  <a:lnTo>
                    <a:pt x="374" y="405"/>
                  </a:lnTo>
                  <a:lnTo>
                    <a:pt x="365" y="397"/>
                  </a:lnTo>
                  <a:lnTo>
                    <a:pt x="356" y="393"/>
                  </a:lnTo>
                  <a:lnTo>
                    <a:pt x="346" y="388"/>
                  </a:lnTo>
                  <a:lnTo>
                    <a:pt x="335" y="386"/>
                  </a:lnTo>
                  <a:lnTo>
                    <a:pt x="335" y="386"/>
                  </a:lnTo>
                  <a:lnTo>
                    <a:pt x="330" y="387"/>
                  </a:lnTo>
                  <a:lnTo>
                    <a:pt x="324" y="389"/>
                  </a:lnTo>
                  <a:lnTo>
                    <a:pt x="318" y="394"/>
                  </a:lnTo>
                  <a:lnTo>
                    <a:pt x="310" y="399"/>
                  </a:lnTo>
                  <a:lnTo>
                    <a:pt x="297" y="412"/>
                  </a:lnTo>
                  <a:lnTo>
                    <a:pt x="281" y="428"/>
                  </a:lnTo>
                  <a:lnTo>
                    <a:pt x="267" y="443"/>
                  </a:lnTo>
                  <a:lnTo>
                    <a:pt x="253" y="458"/>
                  </a:lnTo>
                  <a:lnTo>
                    <a:pt x="246" y="463"/>
                  </a:lnTo>
                  <a:lnTo>
                    <a:pt x="241" y="466"/>
                  </a:lnTo>
                  <a:lnTo>
                    <a:pt x="235" y="469"/>
                  </a:lnTo>
                  <a:lnTo>
                    <a:pt x="231" y="469"/>
                  </a:lnTo>
                  <a:lnTo>
                    <a:pt x="231" y="469"/>
                  </a:lnTo>
                  <a:lnTo>
                    <a:pt x="210" y="468"/>
                  </a:lnTo>
                  <a:lnTo>
                    <a:pt x="192" y="468"/>
                  </a:lnTo>
                  <a:lnTo>
                    <a:pt x="176" y="472"/>
                  </a:lnTo>
                  <a:lnTo>
                    <a:pt x="161" y="476"/>
                  </a:lnTo>
                  <a:lnTo>
                    <a:pt x="148" y="481"/>
                  </a:lnTo>
                  <a:lnTo>
                    <a:pt x="135" y="489"/>
                  </a:lnTo>
                  <a:lnTo>
                    <a:pt x="125" y="497"/>
                  </a:lnTo>
                  <a:lnTo>
                    <a:pt x="115" y="508"/>
                  </a:lnTo>
                  <a:lnTo>
                    <a:pt x="107" y="520"/>
                  </a:lnTo>
                  <a:lnTo>
                    <a:pt x="101" y="532"/>
                  </a:lnTo>
                  <a:lnTo>
                    <a:pt x="95" y="546"/>
                  </a:lnTo>
                  <a:lnTo>
                    <a:pt x="89" y="561"/>
                  </a:lnTo>
                  <a:lnTo>
                    <a:pt x="85" y="577"/>
                  </a:lnTo>
                  <a:lnTo>
                    <a:pt x="81" y="594"/>
                  </a:lnTo>
                  <a:lnTo>
                    <a:pt x="79" y="611"/>
                  </a:lnTo>
                  <a:lnTo>
                    <a:pt x="77" y="629"/>
                  </a:lnTo>
                  <a:lnTo>
                    <a:pt x="75" y="666"/>
                  </a:lnTo>
                  <a:lnTo>
                    <a:pt x="75" y="705"/>
                  </a:lnTo>
                  <a:lnTo>
                    <a:pt x="75" y="783"/>
                  </a:lnTo>
                  <a:lnTo>
                    <a:pt x="75" y="821"/>
                  </a:lnTo>
                  <a:lnTo>
                    <a:pt x="74" y="857"/>
                  </a:lnTo>
                  <a:lnTo>
                    <a:pt x="71" y="891"/>
                  </a:lnTo>
                  <a:lnTo>
                    <a:pt x="69" y="906"/>
                  </a:lnTo>
                  <a:lnTo>
                    <a:pt x="66" y="921"/>
                  </a:lnTo>
                  <a:lnTo>
                    <a:pt x="66" y="921"/>
                  </a:lnTo>
                  <a:lnTo>
                    <a:pt x="72" y="960"/>
                  </a:lnTo>
                  <a:lnTo>
                    <a:pt x="76" y="980"/>
                  </a:lnTo>
                  <a:lnTo>
                    <a:pt x="78" y="1000"/>
                  </a:lnTo>
                  <a:lnTo>
                    <a:pt x="78" y="1000"/>
                  </a:lnTo>
                  <a:lnTo>
                    <a:pt x="79" y="1027"/>
                  </a:lnTo>
                  <a:lnTo>
                    <a:pt x="79" y="1049"/>
                  </a:lnTo>
                  <a:lnTo>
                    <a:pt x="78" y="1070"/>
                  </a:lnTo>
                  <a:lnTo>
                    <a:pt x="78" y="1070"/>
                  </a:lnTo>
                  <a:lnTo>
                    <a:pt x="78" y="1072"/>
                  </a:lnTo>
                  <a:lnTo>
                    <a:pt x="76" y="1073"/>
                  </a:lnTo>
                  <a:lnTo>
                    <a:pt x="76" y="1073"/>
                  </a:lnTo>
                  <a:lnTo>
                    <a:pt x="68" y="1076"/>
                  </a:lnTo>
                  <a:lnTo>
                    <a:pt x="63" y="1076"/>
                  </a:lnTo>
                  <a:lnTo>
                    <a:pt x="61" y="1076"/>
                  </a:lnTo>
                  <a:lnTo>
                    <a:pt x="60" y="1075"/>
                  </a:lnTo>
                  <a:lnTo>
                    <a:pt x="60" y="1075"/>
                  </a:lnTo>
                  <a:lnTo>
                    <a:pt x="57" y="1071"/>
                  </a:lnTo>
                  <a:lnTo>
                    <a:pt x="55" y="1065"/>
                  </a:lnTo>
                  <a:lnTo>
                    <a:pt x="55" y="1065"/>
                  </a:lnTo>
                  <a:lnTo>
                    <a:pt x="51" y="1051"/>
                  </a:lnTo>
                  <a:lnTo>
                    <a:pt x="50" y="1036"/>
                  </a:lnTo>
                  <a:lnTo>
                    <a:pt x="50" y="1036"/>
                  </a:lnTo>
                  <a:lnTo>
                    <a:pt x="44" y="995"/>
                  </a:lnTo>
                  <a:lnTo>
                    <a:pt x="44" y="995"/>
                  </a:lnTo>
                  <a:lnTo>
                    <a:pt x="35" y="960"/>
                  </a:lnTo>
                  <a:lnTo>
                    <a:pt x="26" y="913"/>
                  </a:lnTo>
                  <a:lnTo>
                    <a:pt x="17" y="859"/>
                  </a:lnTo>
                  <a:lnTo>
                    <a:pt x="10" y="799"/>
                  </a:lnTo>
                  <a:lnTo>
                    <a:pt x="4" y="733"/>
                  </a:lnTo>
                  <a:lnTo>
                    <a:pt x="2" y="699"/>
                  </a:lnTo>
                  <a:lnTo>
                    <a:pt x="1" y="664"/>
                  </a:lnTo>
                  <a:lnTo>
                    <a:pt x="0" y="628"/>
                  </a:lnTo>
                  <a:lnTo>
                    <a:pt x="0" y="592"/>
                  </a:lnTo>
                  <a:lnTo>
                    <a:pt x="1" y="557"/>
                  </a:lnTo>
                  <a:lnTo>
                    <a:pt x="2" y="521"/>
                  </a:lnTo>
                  <a:lnTo>
                    <a:pt x="5" y="486"/>
                  </a:lnTo>
                  <a:lnTo>
                    <a:pt x="10" y="450"/>
                  </a:lnTo>
                  <a:lnTo>
                    <a:pt x="14" y="415"/>
                  </a:lnTo>
                  <a:lnTo>
                    <a:pt x="21" y="382"/>
                  </a:lnTo>
                  <a:lnTo>
                    <a:pt x="29" y="350"/>
                  </a:lnTo>
                  <a:lnTo>
                    <a:pt x="38" y="318"/>
                  </a:lnTo>
                  <a:lnTo>
                    <a:pt x="49" y="288"/>
                  </a:lnTo>
                  <a:lnTo>
                    <a:pt x="61" y="260"/>
                  </a:lnTo>
                  <a:lnTo>
                    <a:pt x="76" y="234"/>
                  </a:lnTo>
                  <a:lnTo>
                    <a:pt x="84" y="221"/>
                  </a:lnTo>
                  <a:lnTo>
                    <a:pt x="92" y="209"/>
                  </a:lnTo>
                  <a:lnTo>
                    <a:pt x="101" y="198"/>
                  </a:lnTo>
                  <a:lnTo>
                    <a:pt x="109" y="188"/>
                  </a:lnTo>
                  <a:lnTo>
                    <a:pt x="118" y="177"/>
                  </a:lnTo>
                  <a:lnTo>
                    <a:pt x="129" y="167"/>
                  </a:lnTo>
                  <a:lnTo>
                    <a:pt x="140" y="158"/>
                  </a:lnTo>
                  <a:lnTo>
                    <a:pt x="151" y="150"/>
                  </a:lnTo>
                  <a:lnTo>
                    <a:pt x="162" y="142"/>
                  </a:lnTo>
                  <a:lnTo>
                    <a:pt x="175" y="136"/>
                  </a:lnTo>
                  <a:lnTo>
                    <a:pt x="187" y="129"/>
                  </a:lnTo>
                  <a:lnTo>
                    <a:pt x="200" y="125"/>
                  </a:lnTo>
                  <a:lnTo>
                    <a:pt x="214" y="120"/>
                  </a:lnTo>
                  <a:lnTo>
                    <a:pt x="228" y="116"/>
                  </a:lnTo>
                  <a:lnTo>
                    <a:pt x="228" y="116"/>
                  </a:lnTo>
                  <a:close/>
                  <a:moveTo>
                    <a:pt x="673" y="334"/>
                  </a:moveTo>
                  <a:lnTo>
                    <a:pt x="673" y="334"/>
                  </a:lnTo>
                  <a:lnTo>
                    <a:pt x="687" y="330"/>
                  </a:lnTo>
                  <a:lnTo>
                    <a:pt x="687" y="330"/>
                  </a:lnTo>
                  <a:lnTo>
                    <a:pt x="665" y="335"/>
                  </a:lnTo>
                  <a:lnTo>
                    <a:pt x="665" y="335"/>
                  </a:lnTo>
                  <a:lnTo>
                    <a:pt x="673" y="334"/>
                  </a:lnTo>
                  <a:lnTo>
                    <a:pt x="673" y="334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1"/>
            <p:cNvSpPr>
              <a:spLocks/>
            </p:cNvSpPr>
            <p:nvPr/>
          </p:nvSpPr>
          <p:spPr bwMode="auto">
            <a:xfrm flipH="1">
              <a:off x="7184556" y="5610896"/>
              <a:ext cx="31284" cy="0"/>
            </a:xfrm>
            <a:custGeom>
              <a:avLst/>
              <a:gdLst>
                <a:gd name="T0" fmla="*/ 1 w 107"/>
                <a:gd name="T1" fmla="*/ 0 h 3"/>
                <a:gd name="T2" fmla="*/ 106 w 107"/>
                <a:gd name="T3" fmla="*/ 0 h 3"/>
                <a:gd name="T4" fmla="*/ 107 w 107"/>
                <a:gd name="T5" fmla="*/ 3 h 3"/>
                <a:gd name="T6" fmla="*/ 0 w 107"/>
                <a:gd name="T7" fmla="*/ 3 h 3"/>
                <a:gd name="T8" fmla="*/ 1 w 10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">
                  <a:moveTo>
                    <a:pt x="1" y="0"/>
                  </a:moveTo>
                  <a:lnTo>
                    <a:pt x="106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2"/>
            <p:cNvSpPr>
              <a:spLocks/>
            </p:cNvSpPr>
            <p:nvPr/>
          </p:nvSpPr>
          <p:spPr bwMode="auto">
            <a:xfrm flipH="1">
              <a:off x="7184556" y="5610896"/>
              <a:ext cx="31284" cy="0"/>
            </a:xfrm>
            <a:custGeom>
              <a:avLst/>
              <a:gdLst>
                <a:gd name="T0" fmla="*/ 1 w 107"/>
                <a:gd name="T1" fmla="*/ 0 h 3"/>
                <a:gd name="T2" fmla="*/ 106 w 107"/>
                <a:gd name="T3" fmla="*/ 0 h 3"/>
                <a:gd name="T4" fmla="*/ 107 w 107"/>
                <a:gd name="T5" fmla="*/ 3 h 3"/>
                <a:gd name="T6" fmla="*/ 0 w 107"/>
                <a:gd name="T7" fmla="*/ 3 h 3"/>
                <a:gd name="T8" fmla="*/ 1 w 10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">
                  <a:moveTo>
                    <a:pt x="1" y="0"/>
                  </a:moveTo>
                  <a:lnTo>
                    <a:pt x="106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3"/>
            <p:cNvSpPr>
              <a:spLocks/>
            </p:cNvSpPr>
            <p:nvPr/>
          </p:nvSpPr>
          <p:spPr bwMode="auto">
            <a:xfrm flipH="1">
              <a:off x="6962092" y="5089667"/>
              <a:ext cx="325006" cy="147682"/>
            </a:xfrm>
            <a:custGeom>
              <a:avLst/>
              <a:gdLst>
                <a:gd name="T0" fmla="*/ 147 w 1124"/>
                <a:gd name="T1" fmla="*/ 98 h 592"/>
                <a:gd name="T2" fmla="*/ 226 w 1124"/>
                <a:gd name="T3" fmla="*/ 56 h 592"/>
                <a:gd name="T4" fmla="*/ 325 w 1124"/>
                <a:gd name="T5" fmla="*/ 21 h 592"/>
                <a:gd name="T6" fmla="*/ 402 w 1124"/>
                <a:gd name="T7" fmla="*/ 5 h 592"/>
                <a:gd name="T8" fmla="*/ 464 w 1124"/>
                <a:gd name="T9" fmla="*/ 0 h 592"/>
                <a:gd name="T10" fmla="*/ 527 w 1124"/>
                <a:gd name="T11" fmla="*/ 5 h 592"/>
                <a:gd name="T12" fmla="*/ 592 w 1124"/>
                <a:gd name="T13" fmla="*/ 20 h 592"/>
                <a:gd name="T14" fmla="*/ 655 w 1124"/>
                <a:gd name="T15" fmla="*/ 43 h 592"/>
                <a:gd name="T16" fmla="*/ 775 w 1124"/>
                <a:gd name="T17" fmla="*/ 84 h 592"/>
                <a:gd name="T18" fmla="*/ 883 w 1124"/>
                <a:gd name="T19" fmla="*/ 111 h 592"/>
                <a:gd name="T20" fmla="*/ 975 w 1124"/>
                <a:gd name="T21" fmla="*/ 122 h 592"/>
                <a:gd name="T22" fmla="*/ 1043 w 1124"/>
                <a:gd name="T23" fmla="*/ 117 h 592"/>
                <a:gd name="T24" fmla="*/ 1069 w 1124"/>
                <a:gd name="T25" fmla="*/ 107 h 592"/>
                <a:gd name="T26" fmla="*/ 1087 w 1124"/>
                <a:gd name="T27" fmla="*/ 92 h 592"/>
                <a:gd name="T28" fmla="*/ 1097 w 1124"/>
                <a:gd name="T29" fmla="*/ 119 h 592"/>
                <a:gd name="T30" fmla="*/ 1117 w 1124"/>
                <a:gd name="T31" fmla="*/ 189 h 592"/>
                <a:gd name="T32" fmla="*/ 1124 w 1124"/>
                <a:gd name="T33" fmla="*/ 252 h 592"/>
                <a:gd name="T34" fmla="*/ 1120 w 1124"/>
                <a:gd name="T35" fmla="*/ 304 h 592"/>
                <a:gd name="T36" fmla="*/ 1108 w 1124"/>
                <a:gd name="T37" fmla="*/ 357 h 592"/>
                <a:gd name="T38" fmla="*/ 1085 w 1124"/>
                <a:gd name="T39" fmla="*/ 411 h 592"/>
                <a:gd name="T40" fmla="*/ 1045 w 1124"/>
                <a:gd name="T41" fmla="*/ 461 h 592"/>
                <a:gd name="T42" fmla="*/ 988 w 1124"/>
                <a:gd name="T43" fmla="*/ 508 h 592"/>
                <a:gd name="T44" fmla="*/ 940 w 1124"/>
                <a:gd name="T45" fmla="*/ 535 h 592"/>
                <a:gd name="T46" fmla="*/ 866 w 1124"/>
                <a:gd name="T47" fmla="*/ 566 h 592"/>
                <a:gd name="T48" fmla="*/ 791 w 1124"/>
                <a:gd name="T49" fmla="*/ 584 h 592"/>
                <a:gd name="T50" fmla="*/ 717 w 1124"/>
                <a:gd name="T51" fmla="*/ 592 h 592"/>
                <a:gd name="T52" fmla="*/ 645 w 1124"/>
                <a:gd name="T53" fmla="*/ 590 h 592"/>
                <a:gd name="T54" fmla="*/ 576 w 1124"/>
                <a:gd name="T55" fmla="*/ 581 h 592"/>
                <a:gd name="T56" fmla="*/ 512 w 1124"/>
                <a:gd name="T57" fmla="*/ 566 h 592"/>
                <a:gd name="T58" fmla="*/ 454 w 1124"/>
                <a:gd name="T59" fmla="*/ 546 h 592"/>
                <a:gd name="T60" fmla="*/ 361 w 1124"/>
                <a:gd name="T61" fmla="*/ 496 h 592"/>
                <a:gd name="T62" fmla="*/ 328 w 1124"/>
                <a:gd name="T63" fmla="*/ 470 h 592"/>
                <a:gd name="T64" fmla="*/ 286 w 1124"/>
                <a:gd name="T65" fmla="*/ 425 h 592"/>
                <a:gd name="T66" fmla="*/ 186 w 1124"/>
                <a:gd name="T67" fmla="*/ 328 h 592"/>
                <a:gd name="T68" fmla="*/ 124 w 1124"/>
                <a:gd name="T69" fmla="*/ 282 h 592"/>
                <a:gd name="T70" fmla="*/ 67 w 1124"/>
                <a:gd name="T71" fmla="*/ 253 h 592"/>
                <a:gd name="T72" fmla="*/ 41 w 1124"/>
                <a:gd name="T73" fmla="*/ 249 h 592"/>
                <a:gd name="T74" fmla="*/ 18 w 1124"/>
                <a:gd name="T75" fmla="*/ 253 h 592"/>
                <a:gd name="T76" fmla="*/ 6 w 1124"/>
                <a:gd name="T77" fmla="*/ 256 h 592"/>
                <a:gd name="T78" fmla="*/ 0 w 1124"/>
                <a:gd name="T79" fmla="*/ 254 h 592"/>
                <a:gd name="T80" fmla="*/ 11 w 1124"/>
                <a:gd name="T81" fmla="*/ 232 h 592"/>
                <a:gd name="T82" fmla="*/ 77 w 1124"/>
                <a:gd name="T83" fmla="*/ 160 h 592"/>
                <a:gd name="T84" fmla="*/ 134 w 1124"/>
                <a:gd name="T85" fmla="*/ 105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4" h="592">
                  <a:moveTo>
                    <a:pt x="134" y="105"/>
                  </a:moveTo>
                  <a:lnTo>
                    <a:pt x="134" y="105"/>
                  </a:lnTo>
                  <a:lnTo>
                    <a:pt x="147" y="98"/>
                  </a:lnTo>
                  <a:lnTo>
                    <a:pt x="178" y="80"/>
                  </a:lnTo>
                  <a:lnTo>
                    <a:pt x="201" y="69"/>
                  </a:lnTo>
                  <a:lnTo>
                    <a:pt x="226" y="56"/>
                  </a:lnTo>
                  <a:lnTo>
                    <a:pt x="257" y="44"/>
                  </a:lnTo>
                  <a:lnTo>
                    <a:pt x="289" y="33"/>
                  </a:lnTo>
                  <a:lnTo>
                    <a:pt x="325" y="21"/>
                  </a:lnTo>
                  <a:lnTo>
                    <a:pt x="362" y="12"/>
                  </a:lnTo>
                  <a:lnTo>
                    <a:pt x="382" y="8"/>
                  </a:lnTo>
                  <a:lnTo>
                    <a:pt x="402" y="5"/>
                  </a:lnTo>
                  <a:lnTo>
                    <a:pt x="423" y="2"/>
                  </a:lnTo>
                  <a:lnTo>
                    <a:pt x="443" y="1"/>
                  </a:lnTo>
                  <a:lnTo>
                    <a:pt x="464" y="0"/>
                  </a:lnTo>
                  <a:lnTo>
                    <a:pt x="486" y="0"/>
                  </a:lnTo>
                  <a:lnTo>
                    <a:pt x="506" y="2"/>
                  </a:lnTo>
                  <a:lnTo>
                    <a:pt x="527" y="5"/>
                  </a:lnTo>
                  <a:lnTo>
                    <a:pt x="549" y="8"/>
                  </a:lnTo>
                  <a:lnTo>
                    <a:pt x="571" y="13"/>
                  </a:lnTo>
                  <a:lnTo>
                    <a:pt x="592" y="20"/>
                  </a:lnTo>
                  <a:lnTo>
                    <a:pt x="612" y="27"/>
                  </a:lnTo>
                  <a:lnTo>
                    <a:pt x="612" y="27"/>
                  </a:lnTo>
                  <a:lnTo>
                    <a:pt x="655" y="43"/>
                  </a:lnTo>
                  <a:lnTo>
                    <a:pt x="696" y="59"/>
                  </a:lnTo>
                  <a:lnTo>
                    <a:pt x="736" y="73"/>
                  </a:lnTo>
                  <a:lnTo>
                    <a:pt x="775" y="84"/>
                  </a:lnTo>
                  <a:lnTo>
                    <a:pt x="813" y="95"/>
                  </a:lnTo>
                  <a:lnTo>
                    <a:pt x="849" y="104"/>
                  </a:lnTo>
                  <a:lnTo>
                    <a:pt x="883" y="111"/>
                  </a:lnTo>
                  <a:lnTo>
                    <a:pt x="915" y="117"/>
                  </a:lnTo>
                  <a:lnTo>
                    <a:pt x="945" y="120"/>
                  </a:lnTo>
                  <a:lnTo>
                    <a:pt x="975" y="122"/>
                  </a:lnTo>
                  <a:lnTo>
                    <a:pt x="1000" y="122"/>
                  </a:lnTo>
                  <a:lnTo>
                    <a:pt x="1023" y="121"/>
                  </a:lnTo>
                  <a:lnTo>
                    <a:pt x="1043" y="117"/>
                  </a:lnTo>
                  <a:lnTo>
                    <a:pt x="1052" y="114"/>
                  </a:lnTo>
                  <a:lnTo>
                    <a:pt x="1061" y="110"/>
                  </a:lnTo>
                  <a:lnTo>
                    <a:pt x="1069" y="107"/>
                  </a:lnTo>
                  <a:lnTo>
                    <a:pt x="1076" y="103"/>
                  </a:lnTo>
                  <a:lnTo>
                    <a:pt x="1081" y="97"/>
                  </a:lnTo>
                  <a:lnTo>
                    <a:pt x="1087" y="92"/>
                  </a:lnTo>
                  <a:lnTo>
                    <a:pt x="1087" y="92"/>
                  </a:lnTo>
                  <a:lnTo>
                    <a:pt x="1091" y="105"/>
                  </a:lnTo>
                  <a:lnTo>
                    <a:pt x="1097" y="119"/>
                  </a:lnTo>
                  <a:lnTo>
                    <a:pt x="1104" y="138"/>
                  </a:lnTo>
                  <a:lnTo>
                    <a:pt x="1110" y="162"/>
                  </a:lnTo>
                  <a:lnTo>
                    <a:pt x="1117" y="189"/>
                  </a:lnTo>
                  <a:lnTo>
                    <a:pt x="1122" y="219"/>
                  </a:lnTo>
                  <a:lnTo>
                    <a:pt x="1123" y="236"/>
                  </a:lnTo>
                  <a:lnTo>
                    <a:pt x="1124" y="252"/>
                  </a:lnTo>
                  <a:lnTo>
                    <a:pt x="1124" y="269"/>
                  </a:lnTo>
                  <a:lnTo>
                    <a:pt x="1123" y="286"/>
                  </a:lnTo>
                  <a:lnTo>
                    <a:pt x="1120" y="304"/>
                  </a:lnTo>
                  <a:lnTo>
                    <a:pt x="1118" y="321"/>
                  </a:lnTo>
                  <a:lnTo>
                    <a:pt x="1114" y="339"/>
                  </a:lnTo>
                  <a:lnTo>
                    <a:pt x="1108" y="357"/>
                  </a:lnTo>
                  <a:lnTo>
                    <a:pt x="1102" y="375"/>
                  </a:lnTo>
                  <a:lnTo>
                    <a:pt x="1094" y="392"/>
                  </a:lnTo>
                  <a:lnTo>
                    <a:pt x="1085" y="411"/>
                  </a:lnTo>
                  <a:lnTo>
                    <a:pt x="1073" y="428"/>
                  </a:lnTo>
                  <a:lnTo>
                    <a:pt x="1060" y="445"/>
                  </a:lnTo>
                  <a:lnTo>
                    <a:pt x="1045" y="461"/>
                  </a:lnTo>
                  <a:lnTo>
                    <a:pt x="1028" y="478"/>
                  </a:lnTo>
                  <a:lnTo>
                    <a:pt x="1009" y="493"/>
                  </a:lnTo>
                  <a:lnTo>
                    <a:pt x="988" y="508"/>
                  </a:lnTo>
                  <a:lnTo>
                    <a:pt x="965" y="522"/>
                  </a:lnTo>
                  <a:lnTo>
                    <a:pt x="965" y="522"/>
                  </a:lnTo>
                  <a:lnTo>
                    <a:pt x="940" y="535"/>
                  </a:lnTo>
                  <a:lnTo>
                    <a:pt x="915" y="547"/>
                  </a:lnTo>
                  <a:lnTo>
                    <a:pt x="890" y="556"/>
                  </a:lnTo>
                  <a:lnTo>
                    <a:pt x="866" y="566"/>
                  </a:lnTo>
                  <a:lnTo>
                    <a:pt x="840" y="573"/>
                  </a:lnTo>
                  <a:lnTo>
                    <a:pt x="815" y="579"/>
                  </a:lnTo>
                  <a:lnTo>
                    <a:pt x="791" y="584"/>
                  </a:lnTo>
                  <a:lnTo>
                    <a:pt x="766" y="588"/>
                  </a:lnTo>
                  <a:lnTo>
                    <a:pt x="741" y="590"/>
                  </a:lnTo>
                  <a:lnTo>
                    <a:pt x="717" y="592"/>
                  </a:lnTo>
                  <a:lnTo>
                    <a:pt x="692" y="592"/>
                  </a:lnTo>
                  <a:lnTo>
                    <a:pt x="668" y="592"/>
                  </a:lnTo>
                  <a:lnTo>
                    <a:pt x="645" y="590"/>
                  </a:lnTo>
                  <a:lnTo>
                    <a:pt x="621" y="588"/>
                  </a:lnTo>
                  <a:lnTo>
                    <a:pt x="599" y="585"/>
                  </a:lnTo>
                  <a:lnTo>
                    <a:pt x="576" y="581"/>
                  </a:lnTo>
                  <a:lnTo>
                    <a:pt x="554" y="577"/>
                  </a:lnTo>
                  <a:lnTo>
                    <a:pt x="533" y="571"/>
                  </a:lnTo>
                  <a:lnTo>
                    <a:pt x="512" y="566"/>
                  </a:lnTo>
                  <a:lnTo>
                    <a:pt x="492" y="560"/>
                  </a:lnTo>
                  <a:lnTo>
                    <a:pt x="473" y="553"/>
                  </a:lnTo>
                  <a:lnTo>
                    <a:pt x="454" y="546"/>
                  </a:lnTo>
                  <a:lnTo>
                    <a:pt x="419" y="530"/>
                  </a:lnTo>
                  <a:lnTo>
                    <a:pt x="389" y="513"/>
                  </a:lnTo>
                  <a:lnTo>
                    <a:pt x="361" y="496"/>
                  </a:lnTo>
                  <a:lnTo>
                    <a:pt x="350" y="487"/>
                  </a:lnTo>
                  <a:lnTo>
                    <a:pt x="339" y="479"/>
                  </a:lnTo>
                  <a:lnTo>
                    <a:pt x="328" y="470"/>
                  </a:lnTo>
                  <a:lnTo>
                    <a:pt x="319" y="461"/>
                  </a:lnTo>
                  <a:lnTo>
                    <a:pt x="319" y="461"/>
                  </a:lnTo>
                  <a:lnTo>
                    <a:pt x="286" y="425"/>
                  </a:lnTo>
                  <a:lnTo>
                    <a:pt x="248" y="386"/>
                  </a:lnTo>
                  <a:lnTo>
                    <a:pt x="207" y="347"/>
                  </a:lnTo>
                  <a:lnTo>
                    <a:pt x="186" y="328"/>
                  </a:lnTo>
                  <a:lnTo>
                    <a:pt x="166" y="311"/>
                  </a:lnTo>
                  <a:lnTo>
                    <a:pt x="144" y="296"/>
                  </a:lnTo>
                  <a:lnTo>
                    <a:pt x="124" y="282"/>
                  </a:lnTo>
                  <a:lnTo>
                    <a:pt x="104" y="269"/>
                  </a:lnTo>
                  <a:lnTo>
                    <a:pt x="85" y="259"/>
                  </a:lnTo>
                  <a:lnTo>
                    <a:pt x="67" y="253"/>
                  </a:lnTo>
                  <a:lnTo>
                    <a:pt x="58" y="251"/>
                  </a:lnTo>
                  <a:lnTo>
                    <a:pt x="49" y="250"/>
                  </a:lnTo>
                  <a:lnTo>
                    <a:pt x="41" y="249"/>
                  </a:lnTo>
                  <a:lnTo>
                    <a:pt x="32" y="250"/>
                  </a:lnTo>
                  <a:lnTo>
                    <a:pt x="26" y="251"/>
                  </a:lnTo>
                  <a:lnTo>
                    <a:pt x="18" y="253"/>
                  </a:lnTo>
                  <a:lnTo>
                    <a:pt x="18" y="253"/>
                  </a:lnTo>
                  <a:lnTo>
                    <a:pt x="11" y="255"/>
                  </a:lnTo>
                  <a:lnTo>
                    <a:pt x="6" y="256"/>
                  </a:lnTo>
                  <a:lnTo>
                    <a:pt x="3" y="256"/>
                  </a:lnTo>
                  <a:lnTo>
                    <a:pt x="1" y="255"/>
                  </a:lnTo>
                  <a:lnTo>
                    <a:pt x="0" y="254"/>
                  </a:lnTo>
                  <a:lnTo>
                    <a:pt x="0" y="251"/>
                  </a:lnTo>
                  <a:lnTo>
                    <a:pt x="3" y="243"/>
                  </a:lnTo>
                  <a:lnTo>
                    <a:pt x="11" y="232"/>
                  </a:lnTo>
                  <a:lnTo>
                    <a:pt x="21" y="219"/>
                  </a:lnTo>
                  <a:lnTo>
                    <a:pt x="48" y="190"/>
                  </a:lnTo>
                  <a:lnTo>
                    <a:pt x="77" y="160"/>
                  </a:lnTo>
                  <a:lnTo>
                    <a:pt x="106" y="133"/>
                  </a:lnTo>
                  <a:lnTo>
                    <a:pt x="134" y="105"/>
                  </a:lnTo>
                  <a:lnTo>
                    <a:pt x="134" y="105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4"/>
            <p:cNvSpPr>
              <a:spLocks/>
            </p:cNvSpPr>
            <p:nvPr/>
          </p:nvSpPr>
          <p:spPr bwMode="auto">
            <a:xfrm flipH="1">
              <a:off x="6447644" y="5765527"/>
              <a:ext cx="761244" cy="284939"/>
            </a:xfrm>
            <a:custGeom>
              <a:avLst/>
              <a:gdLst>
                <a:gd name="T0" fmla="*/ 1576 w 2627"/>
                <a:gd name="T1" fmla="*/ 0 h 1146"/>
                <a:gd name="T2" fmla="*/ 1774 w 2627"/>
                <a:gd name="T3" fmla="*/ 86 h 1146"/>
                <a:gd name="T4" fmla="*/ 1939 w 2627"/>
                <a:gd name="T5" fmla="*/ 163 h 1146"/>
                <a:gd name="T6" fmla="*/ 2073 w 2627"/>
                <a:gd name="T7" fmla="*/ 229 h 1146"/>
                <a:gd name="T8" fmla="*/ 2179 w 2627"/>
                <a:gd name="T9" fmla="*/ 286 h 1146"/>
                <a:gd name="T10" fmla="*/ 2261 w 2627"/>
                <a:gd name="T11" fmla="*/ 334 h 1146"/>
                <a:gd name="T12" fmla="*/ 2323 w 2627"/>
                <a:gd name="T13" fmla="*/ 375 h 1146"/>
                <a:gd name="T14" fmla="*/ 2368 w 2627"/>
                <a:gd name="T15" fmla="*/ 408 h 1146"/>
                <a:gd name="T16" fmla="*/ 2399 w 2627"/>
                <a:gd name="T17" fmla="*/ 434 h 1146"/>
                <a:gd name="T18" fmla="*/ 2418 w 2627"/>
                <a:gd name="T19" fmla="*/ 453 h 1146"/>
                <a:gd name="T20" fmla="*/ 2436 w 2627"/>
                <a:gd name="T21" fmla="*/ 478 h 1146"/>
                <a:gd name="T22" fmla="*/ 2454 w 2627"/>
                <a:gd name="T23" fmla="*/ 508 h 1146"/>
                <a:gd name="T24" fmla="*/ 2487 w 2627"/>
                <a:gd name="T25" fmla="*/ 582 h 1146"/>
                <a:gd name="T26" fmla="*/ 2516 w 2627"/>
                <a:gd name="T27" fmla="*/ 669 h 1146"/>
                <a:gd name="T28" fmla="*/ 2543 w 2627"/>
                <a:gd name="T29" fmla="*/ 767 h 1146"/>
                <a:gd name="T30" fmla="*/ 2580 w 2627"/>
                <a:gd name="T31" fmla="*/ 927 h 1146"/>
                <a:gd name="T32" fmla="*/ 1313 w 2627"/>
                <a:gd name="T33" fmla="*/ 1146 h 1146"/>
                <a:gd name="T34" fmla="*/ 0 w 2627"/>
                <a:gd name="T35" fmla="*/ 1146 h 1146"/>
                <a:gd name="T36" fmla="*/ 70 w 2627"/>
                <a:gd name="T37" fmla="*/ 819 h 1146"/>
                <a:gd name="T38" fmla="*/ 96 w 2627"/>
                <a:gd name="T39" fmla="*/ 717 h 1146"/>
                <a:gd name="T40" fmla="*/ 124 w 2627"/>
                <a:gd name="T41" fmla="*/ 624 h 1146"/>
                <a:gd name="T42" fmla="*/ 154 w 2627"/>
                <a:gd name="T43" fmla="*/ 543 h 1146"/>
                <a:gd name="T44" fmla="*/ 180 w 2627"/>
                <a:gd name="T45" fmla="*/ 493 h 1146"/>
                <a:gd name="T46" fmla="*/ 198 w 2627"/>
                <a:gd name="T47" fmla="*/ 465 h 1146"/>
                <a:gd name="T48" fmla="*/ 216 w 2627"/>
                <a:gd name="T49" fmla="*/ 442 h 1146"/>
                <a:gd name="T50" fmla="*/ 226 w 2627"/>
                <a:gd name="T51" fmla="*/ 434 h 1146"/>
                <a:gd name="T52" fmla="*/ 278 w 2627"/>
                <a:gd name="T53" fmla="*/ 393 h 1146"/>
                <a:gd name="T54" fmla="*/ 329 w 2627"/>
                <a:gd name="T55" fmla="*/ 357 h 1146"/>
                <a:gd name="T56" fmla="*/ 400 w 2627"/>
                <a:gd name="T57" fmla="*/ 313 h 1146"/>
                <a:gd name="T58" fmla="*/ 492 w 2627"/>
                <a:gd name="T59" fmla="*/ 261 h 1146"/>
                <a:gd name="T60" fmla="*/ 611 w 2627"/>
                <a:gd name="T61" fmla="*/ 199 h 1146"/>
                <a:gd name="T62" fmla="*/ 759 w 2627"/>
                <a:gd name="T63" fmla="*/ 128 h 1146"/>
                <a:gd name="T64" fmla="*/ 940 w 2627"/>
                <a:gd name="T65" fmla="*/ 47 h 1146"/>
                <a:gd name="T66" fmla="*/ 1576 w 2627"/>
                <a:gd name="T67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6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4" y="86"/>
                  </a:lnTo>
                  <a:lnTo>
                    <a:pt x="1861" y="125"/>
                  </a:lnTo>
                  <a:lnTo>
                    <a:pt x="1939" y="163"/>
                  </a:lnTo>
                  <a:lnTo>
                    <a:pt x="2010" y="196"/>
                  </a:lnTo>
                  <a:lnTo>
                    <a:pt x="2073" y="229"/>
                  </a:lnTo>
                  <a:lnTo>
                    <a:pt x="2129" y="259"/>
                  </a:lnTo>
                  <a:lnTo>
                    <a:pt x="2179" y="286"/>
                  </a:lnTo>
                  <a:lnTo>
                    <a:pt x="2223" y="312"/>
                  </a:lnTo>
                  <a:lnTo>
                    <a:pt x="2261" y="334"/>
                  </a:lnTo>
                  <a:lnTo>
                    <a:pt x="2295" y="356"/>
                  </a:lnTo>
                  <a:lnTo>
                    <a:pt x="2323" y="375"/>
                  </a:lnTo>
                  <a:lnTo>
                    <a:pt x="2348" y="393"/>
                  </a:lnTo>
                  <a:lnTo>
                    <a:pt x="2368" y="408"/>
                  </a:lnTo>
                  <a:lnTo>
                    <a:pt x="2399" y="434"/>
                  </a:lnTo>
                  <a:lnTo>
                    <a:pt x="2399" y="434"/>
                  </a:lnTo>
                  <a:lnTo>
                    <a:pt x="2409" y="442"/>
                  </a:lnTo>
                  <a:lnTo>
                    <a:pt x="2418" y="453"/>
                  </a:lnTo>
                  <a:lnTo>
                    <a:pt x="2427" y="465"/>
                  </a:lnTo>
                  <a:lnTo>
                    <a:pt x="2436" y="478"/>
                  </a:lnTo>
                  <a:lnTo>
                    <a:pt x="2445" y="493"/>
                  </a:lnTo>
                  <a:lnTo>
                    <a:pt x="2454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29" y="717"/>
                  </a:lnTo>
                  <a:lnTo>
                    <a:pt x="2543" y="767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6"/>
                  </a:lnTo>
                  <a:lnTo>
                    <a:pt x="1313" y="1146"/>
                  </a:lnTo>
                  <a:lnTo>
                    <a:pt x="0" y="1146"/>
                  </a:lnTo>
                  <a:lnTo>
                    <a:pt x="0" y="1146"/>
                  </a:lnTo>
                  <a:lnTo>
                    <a:pt x="46" y="927"/>
                  </a:lnTo>
                  <a:lnTo>
                    <a:pt x="70" y="819"/>
                  </a:lnTo>
                  <a:lnTo>
                    <a:pt x="84" y="767"/>
                  </a:lnTo>
                  <a:lnTo>
                    <a:pt x="96" y="717"/>
                  </a:lnTo>
                  <a:lnTo>
                    <a:pt x="111" y="669"/>
                  </a:lnTo>
                  <a:lnTo>
                    <a:pt x="124" y="624"/>
                  </a:lnTo>
                  <a:lnTo>
                    <a:pt x="140" y="582"/>
                  </a:lnTo>
                  <a:lnTo>
                    <a:pt x="154" y="543"/>
                  </a:lnTo>
                  <a:lnTo>
                    <a:pt x="171" y="508"/>
                  </a:lnTo>
                  <a:lnTo>
                    <a:pt x="180" y="493"/>
                  </a:lnTo>
                  <a:lnTo>
                    <a:pt x="189" y="478"/>
                  </a:lnTo>
                  <a:lnTo>
                    <a:pt x="198" y="465"/>
                  </a:lnTo>
                  <a:lnTo>
                    <a:pt x="207" y="453"/>
                  </a:lnTo>
                  <a:lnTo>
                    <a:pt x="216" y="442"/>
                  </a:lnTo>
                  <a:lnTo>
                    <a:pt x="226" y="434"/>
                  </a:lnTo>
                  <a:lnTo>
                    <a:pt x="226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1" y="375"/>
                  </a:lnTo>
                  <a:lnTo>
                    <a:pt x="329" y="357"/>
                  </a:lnTo>
                  <a:lnTo>
                    <a:pt x="362" y="335"/>
                  </a:lnTo>
                  <a:lnTo>
                    <a:pt x="400" y="313"/>
                  </a:lnTo>
                  <a:lnTo>
                    <a:pt x="443" y="288"/>
                  </a:lnTo>
                  <a:lnTo>
                    <a:pt x="492" y="261"/>
                  </a:lnTo>
                  <a:lnTo>
                    <a:pt x="548" y="231"/>
                  </a:lnTo>
                  <a:lnTo>
                    <a:pt x="611" y="199"/>
                  </a:lnTo>
                  <a:lnTo>
                    <a:pt x="681" y="165"/>
                  </a:lnTo>
                  <a:lnTo>
                    <a:pt x="759" y="128"/>
                  </a:lnTo>
                  <a:lnTo>
                    <a:pt x="844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5"/>
            <p:cNvSpPr>
              <a:spLocks/>
            </p:cNvSpPr>
            <p:nvPr/>
          </p:nvSpPr>
          <p:spPr bwMode="auto">
            <a:xfrm flipH="1">
              <a:off x="6447644" y="5765527"/>
              <a:ext cx="761244" cy="284939"/>
            </a:xfrm>
            <a:custGeom>
              <a:avLst/>
              <a:gdLst>
                <a:gd name="T0" fmla="*/ 1576 w 2627"/>
                <a:gd name="T1" fmla="*/ 0 h 1146"/>
                <a:gd name="T2" fmla="*/ 1774 w 2627"/>
                <a:gd name="T3" fmla="*/ 86 h 1146"/>
                <a:gd name="T4" fmla="*/ 1939 w 2627"/>
                <a:gd name="T5" fmla="*/ 163 h 1146"/>
                <a:gd name="T6" fmla="*/ 2073 w 2627"/>
                <a:gd name="T7" fmla="*/ 229 h 1146"/>
                <a:gd name="T8" fmla="*/ 2179 w 2627"/>
                <a:gd name="T9" fmla="*/ 286 h 1146"/>
                <a:gd name="T10" fmla="*/ 2261 w 2627"/>
                <a:gd name="T11" fmla="*/ 334 h 1146"/>
                <a:gd name="T12" fmla="*/ 2323 w 2627"/>
                <a:gd name="T13" fmla="*/ 375 h 1146"/>
                <a:gd name="T14" fmla="*/ 2368 w 2627"/>
                <a:gd name="T15" fmla="*/ 408 h 1146"/>
                <a:gd name="T16" fmla="*/ 2399 w 2627"/>
                <a:gd name="T17" fmla="*/ 434 h 1146"/>
                <a:gd name="T18" fmla="*/ 2418 w 2627"/>
                <a:gd name="T19" fmla="*/ 453 h 1146"/>
                <a:gd name="T20" fmla="*/ 2436 w 2627"/>
                <a:gd name="T21" fmla="*/ 478 h 1146"/>
                <a:gd name="T22" fmla="*/ 2454 w 2627"/>
                <a:gd name="T23" fmla="*/ 508 h 1146"/>
                <a:gd name="T24" fmla="*/ 2487 w 2627"/>
                <a:gd name="T25" fmla="*/ 582 h 1146"/>
                <a:gd name="T26" fmla="*/ 2516 w 2627"/>
                <a:gd name="T27" fmla="*/ 669 h 1146"/>
                <a:gd name="T28" fmla="*/ 2543 w 2627"/>
                <a:gd name="T29" fmla="*/ 767 h 1146"/>
                <a:gd name="T30" fmla="*/ 2580 w 2627"/>
                <a:gd name="T31" fmla="*/ 927 h 1146"/>
                <a:gd name="T32" fmla="*/ 1313 w 2627"/>
                <a:gd name="T33" fmla="*/ 1146 h 1146"/>
                <a:gd name="T34" fmla="*/ 0 w 2627"/>
                <a:gd name="T35" fmla="*/ 1146 h 1146"/>
                <a:gd name="T36" fmla="*/ 70 w 2627"/>
                <a:gd name="T37" fmla="*/ 819 h 1146"/>
                <a:gd name="T38" fmla="*/ 96 w 2627"/>
                <a:gd name="T39" fmla="*/ 717 h 1146"/>
                <a:gd name="T40" fmla="*/ 124 w 2627"/>
                <a:gd name="T41" fmla="*/ 624 h 1146"/>
                <a:gd name="T42" fmla="*/ 154 w 2627"/>
                <a:gd name="T43" fmla="*/ 543 h 1146"/>
                <a:gd name="T44" fmla="*/ 180 w 2627"/>
                <a:gd name="T45" fmla="*/ 493 h 1146"/>
                <a:gd name="T46" fmla="*/ 198 w 2627"/>
                <a:gd name="T47" fmla="*/ 465 h 1146"/>
                <a:gd name="T48" fmla="*/ 216 w 2627"/>
                <a:gd name="T49" fmla="*/ 442 h 1146"/>
                <a:gd name="T50" fmla="*/ 226 w 2627"/>
                <a:gd name="T51" fmla="*/ 434 h 1146"/>
                <a:gd name="T52" fmla="*/ 278 w 2627"/>
                <a:gd name="T53" fmla="*/ 393 h 1146"/>
                <a:gd name="T54" fmla="*/ 329 w 2627"/>
                <a:gd name="T55" fmla="*/ 357 h 1146"/>
                <a:gd name="T56" fmla="*/ 400 w 2627"/>
                <a:gd name="T57" fmla="*/ 313 h 1146"/>
                <a:gd name="T58" fmla="*/ 492 w 2627"/>
                <a:gd name="T59" fmla="*/ 261 h 1146"/>
                <a:gd name="T60" fmla="*/ 611 w 2627"/>
                <a:gd name="T61" fmla="*/ 199 h 1146"/>
                <a:gd name="T62" fmla="*/ 759 w 2627"/>
                <a:gd name="T63" fmla="*/ 128 h 1146"/>
                <a:gd name="T64" fmla="*/ 940 w 2627"/>
                <a:gd name="T65" fmla="*/ 47 h 1146"/>
                <a:gd name="T66" fmla="*/ 1576 w 2627"/>
                <a:gd name="T67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6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4" y="86"/>
                  </a:lnTo>
                  <a:lnTo>
                    <a:pt x="1861" y="125"/>
                  </a:lnTo>
                  <a:lnTo>
                    <a:pt x="1939" y="163"/>
                  </a:lnTo>
                  <a:lnTo>
                    <a:pt x="2010" y="196"/>
                  </a:lnTo>
                  <a:lnTo>
                    <a:pt x="2073" y="229"/>
                  </a:lnTo>
                  <a:lnTo>
                    <a:pt x="2129" y="259"/>
                  </a:lnTo>
                  <a:lnTo>
                    <a:pt x="2179" y="286"/>
                  </a:lnTo>
                  <a:lnTo>
                    <a:pt x="2223" y="312"/>
                  </a:lnTo>
                  <a:lnTo>
                    <a:pt x="2261" y="334"/>
                  </a:lnTo>
                  <a:lnTo>
                    <a:pt x="2295" y="356"/>
                  </a:lnTo>
                  <a:lnTo>
                    <a:pt x="2323" y="375"/>
                  </a:lnTo>
                  <a:lnTo>
                    <a:pt x="2348" y="393"/>
                  </a:lnTo>
                  <a:lnTo>
                    <a:pt x="2368" y="408"/>
                  </a:lnTo>
                  <a:lnTo>
                    <a:pt x="2399" y="434"/>
                  </a:lnTo>
                  <a:lnTo>
                    <a:pt x="2399" y="434"/>
                  </a:lnTo>
                  <a:lnTo>
                    <a:pt x="2409" y="442"/>
                  </a:lnTo>
                  <a:lnTo>
                    <a:pt x="2418" y="453"/>
                  </a:lnTo>
                  <a:lnTo>
                    <a:pt x="2427" y="465"/>
                  </a:lnTo>
                  <a:lnTo>
                    <a:pt x="2436" y="478"/>
                  </a:lnTo>
                  <a:lnTo>
                    <a:pt x="2445" y="493"/>
                  </a:lnTo>
                  <a:lnTo>
                    <a:pt x="2454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29" y="717"/>
                  </a:lnTo>
                  <a:lnTo>
                    <a:pt x="2543" y="767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6"/>
                  </a:lnTo>
                  <a:lnTo>
                    <a:pt x="1313" y="1146"/>
                  </a:lnTo>
                  <a:lnTo>
                    <a:pt x="0" y="1146"/>
                  </a:lnTo>
                  <a:lnTo>
                    <a:pt x="0" y="1146"/>
                  </a:lnTo>
                  <a:lnTo>
                    <a:pt x="46" y="927"/>
                  </a:lnTo>
                  <a:lnTo>
                    <a:pt x="70" y="819"/>
                  </a:lnTo>
                  <a:lnTo>
                    <a:pt x="84" y="767"/>
                  </a:lnTo>
                  <a:lnTo>
                    <a:pt x="96" y="717"/>
                  </a:lnTo>
                  <a:lnTo>
                    <a:pt x="111" y="669"/>
                  </a:lnTo>
                  <a:lnTo>
                    <a:pt x="124" y="624"/>
                  </a:lnTo>
                  <a:lnTo>
                    <a:pt x="140" y="582"/>
                  </a:lnTo>
                  <a:lnTo>
                    <a:pt x="154" y="543"/>
                  </a:lnTo>
                  <a:lnTo>
                    <a:pt x="171" y="508"/>
                  </a:lnTo>
                  <a:lnTo>
                    <a:pt x="180" y="493"/>
                  </a:lnTo>
                  <a:lnTo>
                    <a:pt x="189" y="478"/>
                  </a:lnTo>
                  <a:lnTo>
                    <a:pt x="198" y="465"/>
                  </a:lnTo>
                  <a:lnTo>
                    <a:pt x="207" y="453"/>
                  </a:lnTo>
                  <a:lnTo>
                    <a:pt x="216" y="442"/>
                  </a:lnTo>
                  <a:lnTo>
                    <a:pt x="226" y="434"/>
                  </a:lnTo>
                  <a:lnTo>
                    <a:pt x="226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1" y="375"/>
                  </a:lnTo>
                  <a:lnTo>
                    <a:pt x="329" y="357"/>
                  </a:lnTo>
                  <a:lnTo>
                    <a:pt x="362" y="335"/>
                  </a:lnTo>
                  <a:lnTo>
                    <a:pt x="400" y="313"/>
                  </a:lnTo>
                  <a:lnTo>
                    <a:pt x="443" y="288"/>
                  </a:lnTo>
                  <a:lnTo>
                    <a:pt x="492" y="261"/>
                  </a:lnTo>
                  <a:lnTo>
                    <a:pt x="548" y="231"/>
                  </a:lnTo>
                  <a:lnTo>
                    <a:pt x="611" y="199"/>
                  </a:lnTo>
                  <a:lnTo>
                    <a:pt x="681" y="165"/>
                  </a:lnTo>
                  <a:lnTo>
                    <a:pt x="759" y="128"/>
                  </a:lnTo>
                  <a:lnTo>
                    <a:pt x="844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6"/>
            <p:cNvSpPr>
              <a:spLocks/>
            </p:cNvSpPr>
            <p:nvPr/>
          </p:nvSpPr>
          <p:spPr bwMode="auto">
            <a:xfrm flipH="1">
              <a:off x="6447644" y="5765527"/>
              <a:ext cx="761244" cy="284939"/>
            </a:xfrm>
            <a:custGeom>
              <a:avLst/>
              <a:gdLst>
                <a:gd name="T0" fmla="*/ 1576 w 2627"/>
                <a:gd name="T1" fmla="*/ 0 h 1146"/>
                <a:gd name="T2" fmla="*/ 1774 w 2627"/>
                <a:gd name="T3" fmla="*/ 86 h 1146"/>
                <a:gd name="T4" fmla="*/ 1939 w 2627"/>
                <a:gd name="T5" fmla="*/ 163 h 1146"/>
                <a:gd name="T6" fmla="*/ 2073 w 2627"/>
                <a:gd name="T7" fmla="*/ 229 h 1146"/>
                <a:gd name="T8" fmla="*/ 2179 w 2627"/>
                <a:gd name="T9" fmla="*/ 286 h 1146"/>
                <a:gd name="T10" fmla="*/ 2261 w 2627"/>
                <a:gd name="T11" fmla="*/ 334 h 1146"/>
                <a:gd name="T12" fmla="*/ 2323 w 2627"/>
                <a:gd name="T13" fmla="*/ 375 h 1146"/>
                <a:gd name="T14" fmla="*/ 2368 w 2627"/>
                <a:gd name="T15" fmla="*/ 408 h 1146"/>
                <a:gd name="T16" fmla="*/ 2399 w 2627"/>
                <a:gd name="T17" fmla="*/ 434 h 1146"/>
                <a:gd name="T18" fmla="*/ 2418 w 2627"/>
                <a:gd name="T19" fmla="*/ 453 h 1146"/>
                <a:gd name="T20" fmla="*/ 2436 w 2627"/>
                <a:gd name="T21" fmla="*/ 478 h 1146"/>
                <a:gd name="T22" fmla="*/ 2454 w 2627"/>
                <a:gd name="T23" fmla="*/ 508 h 1146"/>
                <a:gd name="T24" fmla="*/ 2487 w 2627"/>
                <a:gd name="T25" fmla="*/ 582 h 1146"/>
                <a:gd name="T26" fmla="*/ 2516 w 2627"/>
                <a:gd name="T27" fmla="*/ 669 h 1146"/>
                <a:gd name="T28" fmla="*/ 2543 w 2627"/>
                <a:gd name="T29" fmla="*/ 767 h 1146"/>
                <a:gd name="T30" fmla="*/ 2580 w 2627"/>
                <a:gd name="T31" fmla="*/ 927 h 1146"/>
                <a:gd name="T32" fmla="*/ 1313 w 2627"/>
                <a:gd name="T33" fmla="*/ 1146 h 1146"/>
                <a:gd name="T34" fmla="*/ 0 w 2627"/>
                <a:gd name="T35" fmla="*/ 1146 h 1146"/>
                <a:gd name="T36" fmla="*/ 70 w 2627"/>
                <a:gd name="T37" fmla="*/ 819 h 1146"/>
                <a:gd name="T38" fmla="*/ 96 w 2627"/>
                <a:gd name="T39" fmla="*/ 717 h 1146"/>
                <a:gd name="T40" fmla="*/ 124 w 2627"/>
                <a:gd name="T41" fmla="*/ 624 h 1146"/>
                <a:gd name="T42" fmla="*/ 154 w 2627"/>
                <a:gd name="T43" fmla="*/ 543 h 1146"/>
                <a:gd name="T44" fmla="*/ 180 w 2627"/>
                <a:gd name="T45" fmla="*/ 493 h 1146"/>
                <a:gd name="T46" fmla="*/ 198 w 2627"/>
                <a:gd name="T47" fmla="*/ 465 h 1146"/>
                <a:gd name="T48" fmla="*/ 216 w 2627"/>
                <a:gd name="T49" fmla="*/ 442 h 1146"/>
                <a:gd name="T50" fmla="*/ 226 w 2627"/>
                <a:gd name="T51" fmla="*/ 434 h 1146"/>
                <a:gd name="T52" fmla="*/ 278 w 2627"/>
                <a:gd name="T53" fmla="*/ 393 h 1146"/>
                <a:gd name="T54" fmla="*/ 329 w 2627"/>
                <a:gd name="T55" fmla="*/ 357 h 1146"/>
                <a:gd name="T56" fmla="*/ 400 w 2627"/>
                <a:gd name="T57" fmla="*/ 313 h 1146"/>
                <a:gd name="T58" fmla="*/ 492 w 2627"/>
                <a:gd name="T59" fmla="*/ 261 h 1146"/>
                <a:gd name="T60" fmla="*/ 611 w 2627"/>
                <a:gd name="T61" fmla="*/ 199 h 1146"/>
                <a:gd name="T62" fmla="*/ 759 w 2627"/>
                <a:gd name="T63" fmla="*/ 128 h 1146"/>
                <a:gd name="T64" fmla="*/ 940 w 2627"/>
                <a:gd name="T65" fmla="*/ 47 h 1146"/>
                <a:gd name="T66" fmla="*/ 1576 w 2627"/>
                <a:gd name="T67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6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4" y="86"/>
                  </a:lnTo>
                  <a:lnTo>
                    <a:pt x="1861" y="125"/>
                  </a:lnTo>
                  <a:lnTo>
                    <a:pt x="1939" y="163"/>
                  </a:lnTo>
                  <a:lnTo>
                    <a:pt x="2010" y="196"/>
                  </a:lnTo>
                  <a:lnTo>
                    <a:pt x="2073" y="229"/>
                  </a:lnTo>
                  <a:lnTo>
                    <a:pt x="2129" y="259"/>
                  </a:lnTo>
                  <a:lnTo>
                    <a:pt x="2179" y="286"/>
                  </a:lnTo>
                  <a:lnTo>
                    <a:pt x="2223" y="312"/>
                  </a:lnTo>
                  <a:lnTo>
                    <a:pt x="2261" y="334"/>
                  </a:lnTo>
                  <a:lnTo>
                    <a:pt x="2295" y="356"/>
                  </a:lnTo>
                  <a:lnTo>
                    <a:pt x="2323" y="375"/>
                  </a:lnTo>
                  <a:lnTo>
                    <a:pt x="2348" y="393"/>
                  </a:lnTo>
                  <a:lnTo>
                    <a:pt x="2368" y="408"/>
                  </a:lnTo>
                  <a:lnTo>
                    <a:pt x="2399" y="434"/>
                  </a:lnTo>
                  <a:lnTo>
                    <a:pt x="2399" y="434"/>
                  </a:lnTo>
                  <a:lnTo>
                    <a:pt x="2409" y="442"/>
                  </a:lnTo>
                  <a:lnTo>
                    <a:pt x="2418" y="453"/>
                  </a:lnTo>
                  <a:lnTo>
                    <a:pt x="2427" y="465"/>
                  </a:lnTo>
                  <a:lnTo>
                    <a:pt x="2436" y="478"/>
                  </a:lnTo>
                  <a:lnTo>
                    <a:pt x="2445" y="493"/>
                  </a:lnTo>
                  <a:lnTo>
                    <a:pt x="2454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29" y="717"/>
                  </a:lnTo>
                  <a:lnTo>
                    <a:pt x="2543" y="767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6"/>
                  </a:lnTo>
                  <a:lnTo>
                    <a:pt x="1313" y="1146"/>
                  </a:lnTo>
                  <a:lnTo>
                    <a:pt x="0" y="1146"/>
                  </a:lnTo>
                  <a:lnTo>
                    <a:pt x="0" y="1146"/>
                  </a:lnTo>
                  <a:lnTo>
                    <a:pt x="46" y="927"/>
                  </a:lnTo>
                  <a:lnTo>
                    <a:pt x="70" y="819"/>
                  </a:lnTo>
                  <a:lnTo>
                    <a:pt x="84" y="767"/>
                  </a:lnTo>
                  <a:lnTo>
                    <a:pt x="96" y="717"/>
                  </a:lnTo>
                  <a:lnTo>
                    <a:pt x="111" y="669"/>
                  </a:lnTo>
                  <a:lnTo>
                    <a:pt x="124" y="624"/>
                  </a:lnTo>
                  <a:lnTo>
                    <a:pt x="140" y="582"/>
                  </a:lnTo>
                  <a:lnTo>
                    <a:pt x="154" y="543"/>
                  </a:lnTo>
                  <a:lnTo>
                    <a:pt x="171" y="508"/>
                  </a:lnTo>
                  <a:lnTo>
                    <a:pt x="180" y="493"/>
                  </a:lnTo>
                  <a:lnTo>
                    <a:pt x="189" y="478"/>
                  </a:lnTo>
                  <a:lnTo>
                    <a:pt x="198" y="465"/>
                  </a:lnTo>
                  <a:lnTo>
                    <a:pt x="207" y="453"/>
                  </a:lnTo>
                  <a:lnTo>
                    <a:pt x="216" y="442"/>
                  </a:lnTo>
                  <a:lnTo>
                    <a:pt x="226" y="434"/>
                  </a:lnTo>
                  <a:lnTo>
                    <a:pt x="226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1" y="375"/>
                  </a:lnTo>
                  <a:lnTo>
                    <a:pt x="329" y="357"/>
                  </a:lnTo>
                  <a:lnTo>
                    <a:pt x="362" y="335"/>
                  </a:lnTo>
                  <a:lnTo>
                    <a:pt x="400" y="313"/>
                  </a:lnTo>
                  <a:lnTo>
                    <a:pt x="443" y="288"/>
                  </a:lnTo>
                  <a:lnTo>
                    <a:pt x="492" y="261"/>
                  </a:lnTo>
                  <a:lnTo>
                    <a:pt x="548" y="231"/>
                  </a:lnTo>
                  <a:lnTo>
                    <a:pt x="611" y="199"/>
                  </a:lnTo>
                  <a:lnTo>
                    <a:pt x="681" y="165"/>
                  </a:lnTo>
                  <a:lnTo>
                    <a:pt x="759" y="128"/>
                  </a:lnTo>
                  <a:lnTo>
                    <a:pt x="844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7"/>
            <p:cNvSpPr>
              <a:spLocks/>
            </p:cNvSpPr>
            <p:nvPr/>
          </p:nvSpPr>
          <p:spPr bwMode="auto">
            <a:xfrm flipH="1">
              <a:off x="6447644" y="5765527"/>
              <a:ext cx="761244" cy="284939"/>
            </a:xfrm>
            <a:custGeom>
              <a:avLst/>
              <a:gdLst>
                <a:gd name="T0" fmla="*/ 1576 w 2627"/>
                <a:gd name="T1" fmla="*/ 0 h 1146"/>
                <a:gd name="T2" fmla="*/ 1774 w 2627"/>
                <a:gd name="T3" fmla="*/ 86 h 1146"/>
                <a:gd name="T4" fmla="*/ 1939 w 2627"/>
                <a:gd name="T5" fmla="*/ 163 h 1146"/>
                <a:gd name="T6" fmla="*/ 2073 w 2627"/>
                <a:gd name="T7" fmla="*/ 229 h 1146"/>
                <a:gd name="T8" fmla="*/ 2179 w 2627"/>
                <a:gd name="T9" fmla="*/ 286 h 1146"/>
                <a:gd name="T10" fmla="*/ 2261 w 2627"/>
                <a:gd name="T11" fmla="*/ 334 h 1146"/>
                <a:gd name="T12" fmla="*/ 2323 w 2627"/>
                <a:gd name="T13" fmla="*/ 375 h 1146"/>
                <a:gd name="T14" fmla="*/ 2368 w 2627"/>
                <a:gd name="T15" fmla="*/ 408 h 1146"/>
                <a:gd name="T16" fmla="*/ 2399 w 2627"/>
                <a:gd name="T17" fmla="*/ 434 h 1146"/>
                <a:gd name="T18" fmla="*/ 2418 w 2627"/>
                <a:gd name="T19" fmla="*/ 453 h 1146"/>
                <a:gd name="T20" fmla="*/ 2436 w 2627"/>
                <a:gd name="T21" fmla="*/ 478 h 1146"/>
                <a:gd name="T22" fmla="*/ 2454 w 2627"/>
                <a:gd name="T23" fmla="*/ 508 h 1146"/>
                <a:gd name="T24" fmla="*/ 2487 w 2627"/>
                <a:gd name="T25" fmla="*/ 582 h 1146"/>
                <a:gd name="T26" fmla="*/ 2516 w 2627"/>
                <a:gd name="T27" fmla="*/ 669 h 1146"/>
                <a:gd name="T28" fmla="*/ 2543 w 2627"/>
                <a:gd name="T29" fmla="*/ 767 h 1146"/>
                <a:gd name="T30" fmla="*/ 2580 w 2627"/>
                <a:gd name="T31" fmla="*/ 927 h 1146"/>
                <a:gd name="T32" fmla="*/ 1313 w 2627"/>
                <a:gd name="T33" fmla="*/ 1146 h 1146"/>
                <a:gd name="T34" fmla="*/ 0 w 2627"/>
                <a:gd name="T35" fmla="*/ 1146 h 1146"/>
                <a:gd name="T36" fmla="*/ 70 w 2627"/>
                <a:gd name="T37" fmla="*/ 819 h 1146"/>
                <a:gd name="T38" fmla="*/ 96 w 2627"/>
                <a:gd name="T39" fmla="*/ 717 h 1146"/>
                <a:gd name="T40" fmla="*/ 124 w 2627"/>
                <a:gd name="T41" fmla="*/ 624 h 1146"/>
                <a:gd name="T42" fmla="*/ 154 w 2627"/>
                <a:gd name="T43" fmla="*/ 543 h 1146"/>
                <a:gd name="T44" fmla="*/ 180 w 2627"/>
                <a:gd name="T45" fmla="*/ 493 h 1146"/>
                <a:gd name="T46" fmla="*/ 198 w 2627"/>
                <a:gd name="T47" fmla="*/ 465 h 1146"/>
                <a:gd name="T48" fmla="*/ 216 w 2627"/>
                <a:gd name="T49" fmla="*/ 442 h 1146"/>
                <a:gd name="T50" fmla="*/ 226 w 2627"/>
                <a:gd name="T51" fmla="*/ 434 h 1146"/>
                <a:gd name="T52" fmla="*/ 278 w 2627"/>
                <a:gd name="T53" fmla="*/ 393 h 1146"/>
                <a:gd name="T54" fmla="*/ 329 w 2627"/>
                <a:gd name="T55" fmla="*/ 357 h 1146"/>
                <a:gd name="T56" fmla="*/ 400 w 2627"/>
                <a:gd name="T57" fmla="*/ 313 h 1146"/>
                <a:gd name="T58" fmla="*/ 492 w 2627"/>
                <a:gd name="T59" fmla="*/ 261 h 1146"/>
                <a:gd name="T60" fmla="*/ 611 w 2627"/>
                <a:gd name="T61" fmla="*/ 199 h 1146"/>
                <a:gd name="T62" fmla="*/ 759 w 2627"/>
                <a:gd name="T63" fmla="*/ 128 h 1146"/>
                <a:gd name="T64" fmla="*/ 940 w 2627"/>
                <a:gd name="T65" fmla="*/ 47 h 1146"/>
                <a:gd name="T66" fmla="*/ 1576 w 2627"/>
                <a:gd name="T67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6">
                  <a:moveTo>
                    <a:pt x="1576" y="0"/>
                  </a:moveTo>
                  <a:lnTo>
                    <a:pt x="1576" y="0"/>
                  </a:lnTo>
                  <a:lnTo>
                    <a:pt x="1680" y="44"/>
                  </a:lnTo>
                  <a:lnTo>
                    <a:pt x="1774" y="86"/>
                  </a:lnTo>
                  <a:lnTo>
                    <a:pt x="1861" y="125"/>
                  </a:lnTo>
                  <a:lnTo>
                    <a:pt x="1939" y="163"/>
                  </a:lnTo>
                  <a:lnTo>
                    <a:pt x="2010" y="196"/>
                  </a:lnTo>
                  <a:lnTo>
                    <a:pt x="2073" y="229"/>
                  </a:lnTo>
                  <a:lnTo>
                    <a:pt x="2129" y="259"/>
                  </a:lnTo>
                  <a:lnTo>
                    <a:pt x="2179" y="286"/>
                  </a:lnTo>
                  <a:lnTo>
                    <a:pt x="2223" y="312"/>
                  </a:lnTo>
                  <a:lnTo>
                    <a:pt x="2261" y="334"/>
                  </a:lnTo>
                  <a:lnTo>
                    <a:pt x="2295" y="356"/>
                  </a:lnTo>
                  <a:lnTo>
                    <a:pt x="2323" y="375"/>
                  </a:lnTo>
                  <a:lnTo>
                    <a:pt x="2348" y="393"/>
                  </a:lnTo>
                  <a:lnTo>
                    <a:pt x="2368" y="408"/>
                  </a:lnTo>
                  <a:lnTo>
                    <a:pt x="2399" y="434"/>
                  </a:lnTo>
                  <a:lnTo>
                    <a:pt x="2399" y="434"/>
                  </a:lnTo>
                  <a:lnTo>
                    <a:pt x="2409" y="442"/>
                  </a:lnTo>
                  <a:lnTo>
                    <a:pt x="2418" y="453"/>
                  </a:lnTo>
                  <a:lnTo>
                    <a:pt x="2427" y="465"/>
                  </a:lnTo>
                  <a:lnTo>
                    <a:pt x="2436" y="478"/>
                  </a:lnTo>
                  <a:lnTo>
                    <a:pt x="2445" y="493"/>
                  </a:lnTo>
                  <a:lnTo>
                    <a:pt x="2454" y="508"/>
                  </a:lnTo>
                  <a:lnTo>
                    <a:pt x="2471" y="543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29" y="717"/>
                  </a:lnTo>
                  <a:lnTo>
                    <a:pt x="2543" y="767"/>
                  </a:lnTo>
                  <a:lnTo>
                    <a:pt x="2555" y="819"/>
                  </a:lnTo>
                  <a:lnTo>
                    <a:pt x="2580" y="927"/>
                  </a:lnTo>
                  <a:lnTo>
                    <a:pt x="2627" y="1146"/>
                  </a:lnTo>
                  <a:lnTo>
                    <a:pt x="1313" y="1146"/>
                  </a:lnTo>
                  <a:lnTo>
                    <a:pt x="0" y="1146"/>
                  </a:lnTo>
                  <a:lnTo>
                    <a:pt x="0" y="1146"/>
                  </a:lnTo>
                  <a:lnTo>
                    <a:pt x="46" y="927"/>
                  </a:lnTo>
                  <a:lnTo>
                    <a:pt x="70" y="819"/>
                  </a:lnTo>
                  <a:lnTo>
                    <a:pt x="84" y="767"/>
                  </a:lnTo>
                  <a:lnTo>
                    <a:pt x="96" y="717"/>
                  </a:lnTo>
                  <a:lnTo>
                    <a:pt x="111" y="669"/>
                  </a:lnTo>
                  <a:lnTo>
                    <a:pt x="124" y="624"/>
                  </a:lnTo>
                  <a:lnTo>
                    <a:pt x="140" y="582"/>
                  </a:lnTo>
                  <a:lnTo>
                    <a:pt x="154" y="543"/>
                  </a:lnTo>
                  <a:lnTo>
                    <a:pt x="171" y="508"/>
                  </a:lnTo>
                  <a:lnTo>
                    <a:pt x="180" y="493"/>
                  </a:lnTo>
                  <a:lnTo>
                    <a:pt x="189" y="478"/>
                  </a:lnTo>
                  <a:lnTo>
                    <a:pt x="198" y="465"/>
                  </a:lnTo>
                  <a:lnTo>
                    <a:pt x="207" y="453"/>
                  </a:lnTo>
                  <a:lnTo>
                    <a:pt x="216" y="442"/>
                  </a:lnTo>
                  <a:lnTo>
                    <a:pt x="226" y="434"/>
                  </a:lnTo>
                  <a:lnTo>
                    <a:pt x="226" y="434"/>
                  </a:lnTo>
                  <a:lnTo>
                    <a:pt x="258" y="408"/>
                  </a:lnTo>
                  <a:lnTo>
                    <a:pt x="278" y="393"/>
                  </a:lnTo>
                  <a:lnTo>
                    <a:pt x="301" y="375"/>
                  </a:lnTo>
                  <a:lnTo>
                    <a:pt x="329" y="357"/>
                  </a:lnTo>
                  <a:lnTo>
                    <a:pt x="362" y="335"/>
                  </a:lnTo>
                  <a:lnTo>
                    <a:pt x="400" y="313"/>
                  </a:lnTo>
                  <a:lnTo>
                    <a:pt x="443" y="288"/>
                  </a:lnTo>
                  <a:lnTo>
                    <a:pt x="492" y="261"/>
                  </a:lnTo>
                  <a:lnTo>
                    <a:pt x="548" y="231"/>
                  </a:lnTo>
                  <a:lnTo>
                    <a:pt x="611" y="199"/>
                  </a:lnTo>
                  <a:lnTo>
                    <a:pt x="681" y="165"/>
                  </a:lnTo>
                  <a:lnTo>
                    <a:pt x="759" y="128"/>
                  </a:lnTo>
                  <a:lnTo>
                    <a:pt x="844" y="89"/>
                  </a:lnTo>
                  <a:lnTo>
                    <a:pt x="940" y="47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8"/>
            <p:cNvSpPr>
              <a:spLocks/>
            </p:cNvSpPr>
            <p:nvPr/>
          </p:nvSpPr>
          <p:spPr bwMode="auto">
            <a:xfrm flipH="1">
              <a:off x="6746580" y="5583097"/>
              <a:ext cx="163372" cy="248453"/>
            </a:xfrm>
            <a:custGeom>
              <a:avLst/>
              <a:gdLst>
                <a:gd name="T0" fmla="*/ 564 w 564"/>
                <a:gd name="T1" fmla="*/ 665 h 1005"/>
                <a:gd name="T2" fmla="*/ 564 w 564"/>
                <a:gd name="T3" fmla="*/ 870 h 1005"/>
                <a:gd name="T4" fmla="*/ 534 w 564"/>
                <a:gd name="T5" fmla="*/ 902 h 1005"/>
                <a:gd name="T6" fmla="*/ 501 w 564"/>
                <a:gd name="T7" fmla="*/ 929 h 1005"/>
                <a:gd name="T8" fmla="*/ 467 w 564"/>
                <a:gd name="T9" fmla="*/ 951 h 1005"/>
                <a:gd name="T10" fmla="*/ 431 w 564"/>
                <a:gd name="T11" fmla="*/ 971 h 1005"/>
                <a:gd name="T12" fmla="*/ 396 w 564"/>
                <a:gd name="T13" fmla="*/ 986 h 1005"/>
                <a:gd name="T14" fmla="*/ 359 w 564"/>
                <a:gd name="T15" fmla="*/ 996 h 1005"/>
                <a:gd name="T16" fmla="*/ 320 w 564"/>
                <a:gd name="T17" fmla="*/ 1003 h 1005"/>
                <a:gd name="T18" fmla="*/ 282 w 564"/>
                <a:gd name="T19" fmla="*/ 1005 h 1005"/>
                <a:gd name="T20" fmla="*/ 243 w 564"/>
                <a:gd name="T21" fmla="*/ 1003 h 1005"/>
                <a:gd name="T22" fmla="*/ 206 w 564"/>
                <a:gd name="T23" fmla="*/ 997 h 1005"/>
                <a:gd name="T24" fmla="*/ 168 w 564"/>
                <a:gd name="T25" fmla="*/ 987 h 1005"/>
                <a:gd name="T26" fmla="*/ 132 w 564"/>
                <a:gd name="T27" fmla="*/ 972 h 1005"/>
                <a:gd name="T28" fmla="*/ 96 w 564"/>
                <a:gd name="T29" fmla="*/ 953 h 1005"/>
                <a:gd name="T30" fmla="*/ 62 w 564"/>
                <a:gd name="T31" fmla="*/ 930 h 1005"/>
                <a:gd name="T32" fmla="*/ 30 w 564"/>
                <a:gd name="T33" fmla="*/ 903 h 1005"/>
                <a:gd name="T34" fmla="*/ 0 w 564"/>
                <a:gd name="T35" fmla="*/ 870 h 1005"/>
                <a:gd name="T36" fmla="*/ 0 w 564"/>
                <a:gd name="T37" fmla="*/ 250 h 1005"/>
                <a:gd name="T38" fmla="*/ 1 w 564"/>
                <a:gd name="T39" fmla="*/ 235 h 1005"/>
                <a:gd name="T40" fmla="*/ 3 w 564"/>
                <a:gd name="T41" fmla="*/ 206 h 1005"/>
                <a:gd name="T42" fmla="*/ 10 w 564"/>
                <a:gd name="T43" fmla="*/ 178 h 1005"/>
                <a:gd name="T44" fmla="*/ 19 w 564"/>
                <a:gd name="T45" fmla="*/ 153 h 1005"/>
                <a:gd name="T46" fmla="*/ 30 w 564"/>
                <a:gd name="T47" fmla="*/ 129 h 1005"/>
                <a:gd name="T48" fmla="*/ 44 w 564"/>
                <a:gd name="T49" fmla="*/ 108 h 1005"/>
                <a:gd name="T50" fmla="*/ 60 w 564"/>
                <a:gd name="T51" fmla="*/ 88 h 1005"/>
                <a:gd name="T52" fmla="*/ 78 w 564"/>
                <a:gd name="T53" fmla="*/ 70 h 1005"/>
                <a:gd name="T54" fmla="*/ 108 w 564"/>
                <a:gd name="T55" fmla="*/ 47 h 1005"/>
                <a:gd name="T56" fmla="*/ 154 w 564"/>
                <a:gd name="T57" fmla="*/ 25 h 1005"/>
                <a:gd name="T58" fmla="*/ 204 w 564"/>
                <a:gd name="T59" fmla="*/ 9 h 1005"/>
                <a:gd name="T60" fmla="*/ 255 w 564"/>
                <a:gd name="T61" fmla="*/ 1 h 1005"/>
                <a:gd name="T62" fmla="*/ 308 w 564"/>
                <a:gd name="T63" fmla="*/ 1 h 1005"/>
                <a:gd name="T64" fmla="*/ 360 w 564"/>
                <a:gd name="T65" fmla="*/ 9 h 1005"/>
                <a:gd name="T66" fmla="*/ 410 w 564"/>
                <a:gd name="T67" fmla="*/ 25 h 1005"/>
                <a:gd name="T68" fmla="*/ 455 w 564"/>
                <a:gd name="T69" fmla="*/ 47 h 1005"/>
                <a:gd name="T70" fmla="*/ 485 w 564"/>
                <a:gd name="T71" fmla="*/ 70 h 1005"/>
                <a:gd name="T72" fmla="*/ 503 w 564"/>
                <a:gd name="T73" fmla="*/ 88 h 1005"/>
                <a:gd name="T74" fmla="*/ 519 w 564"/>
                <a:gd name="T75" fmla="*/ 108 h 1005"/>
                <a:gd name="T76" fmla="*/ 534 w 564"/>
                <a:gd name="T77" fmla="*/ 129 h 1005"/>
                <a:gd name="T78" fmla="*/ 545 w 564"/>
                <a:gd name="T79" fmla="*/ 153 h 1005"/>
                <a:gd name="T80" fmla="*/ 554 w 564"/>
                <a:gd name="T81" fmla="*/ 178 h 1005"/>
                <a:gd name="T82" fmla="*/ 560 w 564"/>
                <a:gd name="T83" fmla="*/ 206 h 1005"/>
                <a:gd name="T84" fmla="*/ 563 w 564"/>
                <a:gd name="T85" fmla="*/ 235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4" h="1005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64" y="870"/>
                  </a:lnTo>
                  <a:lnTo>
                    <a:pt x="549" y="886"/>
                  </a:lnTo>
                  <a:lnTo>
                    <a:pt x="534" y="902"/>
                  </a:lnTo>
                  <a:lnTo>
                    <a:pt x="518" y="916"/>
                  </a:lnTo>
                  <a:lnTo>
                    <a:pt x="501" y="929"/>
                  </a:lnTo>
                  <a:lnTo>
                    <a:pt x="484" y="940"/>
                  </a:lnTo>
                  <a:lnTo>
                    <a:pt x="467" y="951"/>
                  </a:lnTo>
                  <a:lnTo>
                    <a:pt x="449" y="961"/>
                  </a:lnTo>
                  <a:lnTo>
                    <a:pt x="431" y="971"/>
                  </a:lnTo>
                  <a:lnTo>
                    <a:pt x="413" y="978"/>
                  </a:lnTo>
                  <a:lnTo>
                    <a:pt x="396" y="986"/>
                  </a:lnTo>
                  <a:lnTo>
                    <a:pt x="376" y="991"/>
                  </a:lnTo>
                  <a:lnTo>
                    <a:pt x="359" y="996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1"/>
                  </a:lnTo>
                  <a:lnTo>
                    <a:pt x="206" y="997"/>
                  </a:lnTo>
                  <a:lnTo>
                    <a:pt x="187" y="992"/>
                  </a:lnTo>
                  <a:lnTo>
                    <a:pt x="168" y="987"/>
                  </a:lnTo>
                  <a:lnTo>
                    <a:pt x="150" y="980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6" y="953"/>
                  </a:lnTo>
                  <a:lnTo>
                    <a:pt x="79" y="943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0" y="903"/>
                  </a:lnTo>
                  <a:lnTo>
                    <a:pt x="14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2" y="220"/>
                  </a:lnTo>
                  <a:lnTo>
                    <a:pt x="3" y="206"/>
                  </a:lnTo>
                  <a:lnTo>
                    <a:pt x="6" y="192"/>
                  </a:lnTo>
                  <a:lnTo>
                    <a:pt x="10" y="178"/>
                  </a:lnTo>
                  <a:lnTo>
                    <a:pt x="14" y="165"/>
                  </a:lnTo>
                  <a:lnTo>
                    <a:pt x="19" y="153"/>
                  </a:lnTo>
                  <a:lnTo>
                    <a:pt x="24" y="141"/>
                  </a:lnTo>
                  <a:lnTo>
                    <a:pt x="30" y="129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0" y="88"/>
                  </a:lnTo>
                  <a:lnTo>
                    <a:pt x="69" y="79"/>
                  </a:lnTo>
                  <a:lnTo>
                    <a:pt x="78" y="70"/>
                  </a:lnTo>
                  <a:lnTo>
                    <a:pt x="88" y="62"/>
                  </a:lnTo>
                  <a:lnTo>
                    <a:pt x="108" y="47"/>
                  </a:lnTo>
                  <a:lnTo>
                    <a:pt x="131" y="35"/>
                  </a:lnTo>
                  <a:lnTo>
                    <a:pt x="154" y="25"/>
                  </a:lnTo>
                  <a:lnTo>
                    <a:pt x="178" y="15"/>
                  </a:lnTo>
                  <a:lnTo>
                    <a:pt x="204" y="9"/>
                  </a:lnTo>
                  <a:lnTo>
                    <a:pt x="230" y="4"/>
                  </a:lnTo>
                  <a:lnTo>
                    <a:pt x="255" y="1"/>
                  </a:lnTo>
                  <a:lnTo>
                    <a:pt x="282" y="0"/>
                  </a:lnTo>
                  <a:lnTo>
                    <a:pt x="308" y="1"/>
                  </a:lnTo>
                  <a:lnTo>
                    <a:pt x="334" y="4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10" y="25"/>
                  </a:lnTo>
                  <a:lnTo>
                    <a:pt x="433" y="35"/>
                  </a:lnTo>
                  <a:lnTo>
                    <a:pt x="455" y="47"/>
                  </a:lnTo>
                  <a:lnTo>
                    <a:pt x="475" y="62"/>
                  </a:lnTo>
                  <a:lnTo>
                    <a:pt x="485" y="70"/>
                  </a:lnTo>
                  <a:lnTo>
                    <a:pt x="494" y="79"/>
                  </a:lnTo>
                  <a:lnTo>
                    <a:pt x="503" y="88"/>
                  </a:lnTo>
                  <a:lnTo>
                    <a:pt x="511" y="98"/>
                  </a:lnTo>
                  <a:lnTo>
                    <a:pt x="519" y="108"/>
                  </a:lnTo>
                  <a:lnTo>
                    <a:pt x="527" y="119"/>
                  </a:lnTo>
                  <a:lnTo>
                    <a:pt x="534" y="129"/>
                  </a:lnTo>
                  <a:lnTo>
                    <a:pt x="539" y="141"/>
                  </a:lnTo>
                  <a:lnTo>
                    <a:pt x="545" y="153"/>
                  </a:lnTo>
                  <a:lnTo>
                    <a:pt x="549" y="165"/>
                  </a:lnTo>
                  <a:lnTo>
                    <a:pt x="554" y="178"/>
                  </a:lnTo>
                  <a:lnTo>
                    <a:pt x="557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4" y="250"/>
                  </a:lnTo>
                  <a:close/>
                </a:path>
              </a:pathLst>
            </a:custGeom>
            <a:solidFill>
              <a:srgbClr val="F7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9"/>
            <p:cNvSpPr>
              <a:spLocks/>
            </p:cNvSpPr>
            <p:nvPr/>
          </p:nvSpPr>
          <p:spPr bwMode="auto">
            <a:xfrm flipH="1">
              <a:off x="6746580" y="5583097"/>
              <a:ext cx="163372" cy="248453"/>
            </a:xfrm>
            <a:custGeom>
              <a:avLst/>
              <a:gdLst>
                <a:gd name="T0" fmla="*/ 564 w 564"/>
                <a:gd name="T1" fmla="*/ 665 h 1005"/>
                <a:gd name="T2" fmla="*/ 564 w 564"/>
                <a:gd name="T3" fmla="*/ 870 h 1005"/>
                <a:gd name="T4" fmla="*/ 534 w 564"/>
                <a:gd name="T5" fmla="*/ 902 h 1005"/>
                <a:gd name="T6" fmla="*/ 501 w 564"/>
                <a:gd name="T7" fmla="*/ 929 h 1005"/>
                <a:gd name="T8" fmla="*/ 467 w 564"/>
                <a:gd name="T9" fmla="*/ 951 h 1005"/>
                <a:gd name="T10" fmla="*/ 431 w 564"/>
                <a:gd name="T11" fmla="*/ 971 h 1005"/>
                <a:gd name="T12" fmla="*/ 396 w 564"/>
                <a:gd name="T13" fmla="*/ 986 h 1005"/>
                <a:gd name="T14" fmla="*/ 359 w 564"/>
                <a:gd name="T15" fmla="*/ 996 h 1005"/>
                <a:gd name="T16" fmla="*/ 320 w 564"/>
                <a:gd name="T17" fmla="*/ 1003 h 1005"/>
                <a:gd name="T18" fmla="*/ 282 w 564"/>
                <a:gd name="T19" fmla="*/ 1005 h 1005"/>
                <a:gd name="T20" fmla="*/ 243 w 564"/>
                <a:gd name="T21" fmla="*/ 1003 h 1005"/>
                <a:gd name="T22" fmla="*/ 206 w 564"/>
                <a:gd name="T23" fmla="*/ 997 h 1005"/>
                <a:gd name="T24" fmla="*/ 168 w 564"/>
                <a:gd name="T25" fmla="*/ 987 h 1005"/>
                <a:gd name="T26" fmla="*/ 132 w 564"/>
                <a:gd name="T27" fmla="*/ 972 h 1005"/>
                <a:gd name="T28" fmla="*/ 96 w 564"/>
                <a:gd name="T29" fmla="*/ 953 h 1005"/>
                <a:gd name="T30" fmla="*/ 62 w 564"/>
                <a:gd name="T31" fmla="*/ 930 h 1005"/>
                <a:gd name="T32" fmla="*/ 30 w 564"/>
                <a:gd name="T33" fmla="*/ 903 h 1005"/>
                <a:gd name="T34" fmla="*/ 0 w 564"/>
                <a:gd name="T35" fmla="*/ 870 h 1005"/>
                <a:gd name="T36" fmla="*/ 0 w 564"/>
                <a:gd name="T37" fmla="*/ 250 h 1005"/>
                <a:gd name="T38" fmla="*/ 1 w 564"/>
                <a:gd name="T39" fmla="*/ 235 h 1005"/>
                <a:gd name="T40" fmla="*/ 3 w 564"/>
                <a:gd name="T41" fmla="*/ 206 h 1005"/>
                <a:gd name="T42" fmla="*/ 10 w 564"/>
                <a:gd name="T43" fmla="*/ 178 h 1005"/>
                <a:gd name="T44" fmla="*/ 19 w 564"/>
                <a:gd name="T45" fmla="*/ 153 h 1005"/>
                <a:gd name="T46" fmla="*/ 30 w 564"/>
                <a:gd name="T47" fmla="*/ 129 h 1005"/>
                <a:gd name="T48" fmla="*/ 44 w 564"/>
                <a:gd name="T49" fmla="*/ 108 h 1005"/>
                <a:gd name="T50" fmla="*/ 60 w 564"/>
                <a:gd name="T51" fmla="*/ 88 h 1005"/>
                <a:gd name="T52" fmla="*/ 78 w 564"/>
                <a:gd name="T53" fmla="*/ 70 h 1005"/>
                <a:gd name="T54" fmla="*/ 108 w 564"/>
                <a:gd name="T55" fmla="*/ 47 h 1005"/>
                <a:gd name="T56" fmla="*/ 154 w 564"/>
                <a:gd name="T57" fmla="*/ 25 h 1005"/>
                <a:gd name="T58" fmla="*/ 204 w 564"/>
                <a:gd name="T59" fmla="*/ 9 h 1005"/>
                <a:gd name="T60" fmla="*/ 255 w 564"/>
                <a:gd name="T61" fmla="*/ 1 h 1005"/>
                <a:gd name="T62" fmla="*/ 308 w 564"/>
                <a:gd name="T63" fmla="*/ 1 h 1005"/>
                <a:gd name="T64" fmla="*/ 360 w 564"/>
                <a:gd name="T65" fmla="*/ 9 h 1005"/>
                <a:gd name="T66" fmla="*/ 410 w 564"/>
                <a:gd name="T67" fmla="*/ 25 h 1005"/>
                <a:gd name="T68" fmla="*/ 455 w 564"/>
                <a:gd name="T69" fmla="*/ 47 h 1005"/>
                <a:gd name="T70" fmla="*/ 485 w 564"/>
                <a:gd name="T71" fmla="*/ 70 h 1005"/>
                <a:gd name="T72" fmla="*/ 503 w 564"/>
                <a:gd name="T73" fmla="*/ 88 h 1005"/>
                <a:gd name="T74" fmla="*/ 519 w 564"/>
                <a:gd name="T75" fmla="*/ 108 h 1005"/>
                <a:gd name="T76" fmla="*/ 534 w 564"/>
                <a:gd name="T77" fmla="*/ 129 h 1005"/>
                <a:gd name="T78" fmla="*/ 545 w 564"/>
                <a:gd name="T79" fmla="*/ 153 h 1005"/>
                <a:gd name="T80" fmla="*/ 554 w 564"/>
                <a:gd name="T81" fmla="*/ 178 h 1005"/>
                <a:gd name="T82" fmla="*/ 560 w 564"/>
                <a:gd name="T83" fmla="*/ 206 h 1005"/>
                <a:gd name="T84" fmla="*/ 563 w 564"/>
                <a:gd name="T85" fmla="*/ 235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4" h="1005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64" y="870"/>
                  </a:lnTo>
                  <a:lnTo>
                    <a:pt x="549" y="886"/>
                  </a:lnTo>
                  <a:lnTo>
                    <a:pt x="534" y="902"/>
                  </a:lnTo>
                  <a:lnTo>
                    <a:pt x="518" y="916"/>
                  </a:lnTo>
                  <a:lnTo>
                    <a:pt x="501" y="929"/>
                  </a:lnTo>
                  <a:lnTo>
                    <a:pt x="484" y="940"/>
                  </a:lnTo>
                  <a:lnTo>
                    <a:pt x="467" y="951"/>
                  </a:lnTo>
                  <a:lnTo>
                    <a:pt x="449" y="961"/>
                  </a:lnTo>
                  <a:lnTo>
                    <a:pt x="431" y="971"/>
                  </a:lnTo>
                  <a:lnTo>
                    <a:pt x="413" y="978"/>
                  </a:lnTo>
                  <a:lnTo>
                    <a:pt x="396" y="986"/>
                  </a:lnTo>
                  <a:lnTo>
                    <a:pt x="376" y="991"/>
                  </a:lnTo>
                  <a:lnTo>
                    <a:pt x="359" y="996"/>
                  </a:lnTo>
                  <a:lnTo>
                    <a:pt x="339" y="1000"/>
                  </a:lnTo>
                  <a:lnTo>
                    <a:pt x="320" y="1003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1"/>
                  </a:lnTo>
                  <a:lnTo>
                    <a:pt x="206" y="997"/>
                  </a:lnTo>
                  <a:lnTo>
                    <a:pt x="187" y="992"/>
                  </a:lnTo>
                  <a:lnTo>
                    <a:pt x="168" y="987"/>
                  </a:lnTo>
                  <a:lnTo>
                    <a:pt x="150" y="980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6" y="953"/>
                  </a:lnTo>
                  <a:lnTo>
                    <a:pt x="79" y="943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0" y="903"/>
                  </a:lnTo>
                  <a:lnTo>
                    <a:pt x="14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2" y="220"/>
                  </a:lnTo>
                  <a:lnTo>
                    <a:pt x="3" y="206"/>
                  </a:lnTo>
                  <a:lnTo>
                    <a:pt x="6" y="192"/>
                  </a:lnTo>
                  <a:lnTo>
                    <a:pt x="10" y="178"/>
                  </a:lnTo>
                  <a:lnTo>
                    <a:pt x="14" y="165"/>
                  </a:lnTo>
                  <a:lnTo>
                    <a:pt x="19" y="153"/>
                  </a:lnTo>
                  <a:lnTo>
                    <a:pt x="24" y="141"/>
                  </a:lnTo>
                  <a:lnTo>
                    <a:pt x="30" y="129"/>
                  </a:lnTo>
                  <a:lnTo>
                    <a:pt x="37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0" y="88"/>
                  </a:lnTo>
                  <a:lnTo>
                    <a:pt x="69" y="79"/>
                  </a:lnTo>
                  <a:lnTo>
                    <a:pt x="78" y="70"/>
                  </a:lnTo>
                  <a:lnTo>
                    <a:pt x="88" y="62"/>
                  </a:lnTo>
                  <a:lnTo>
                    <a:pt x="108" y="47"/>
                  </a:lnTo>
                  <a:lnTo>
                    <a:pt x="131" y="35"/>
                  </a:lnTo>
                  <a:lnTo>
                    <a:pt x="154" y="25"/>
                  </a:lnTo>
                  <a:lnTo>
                    <a:pt x="178" y="15"/>
                  </a:lnTo>
                  <a:lnTo>
                    <a:pt x="204" y="9"/>
                  </a:lnTo>
                  <a:lnTo>
                    <a:pt x="230" y="4"/>
                  </a:lnTo>
                  <a:lnTo>
                    <a:pt x="255" y="1"/>
                  </a:lnTo>
                  <a:lnTo>
                    <a:pt x="282" y="0"/>
                  </a:lnTo>
                  <a:lnTo>
                    <a:pt x="308" y="1"/>
                  </a:lnTo>
                  <a:lnTo>
                    <a:pt x="334" y="4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10" y="25"/>
                  </a:lnTo>
                  <a:lnTo>
                    <a:pt x="433" y="35"/>
                  </a:lnTo>
                  <a:lnTo>
                    <a:pt x="455" y="47"/>
                  </a:lnTo>
                  <a:lnTo>
                    <a:pt x="475" y="62"/>
                  </a:lnTo>
                  <a:lnTo>
                    <a:pt x="485" y="70"/>
                  </a:lnTo>
                  <a:lnTo>
                    <a:pt x="494" y="79"/>
                  </a:lnTo>
                  <a:lnTo>
                    <a:pt x="503" y="88"/>
                  </a:lnTo>
                  <a:lnTo>
                    <a:pt x="511" y="98"/>
                  </a:lnTo>
                  <a:lnTo>
                    <a:pt x="519" y="108"/>
                  </a:lnTo>
                  <a:lnTo>
                    <a:pt x="527" y="119"/>
                  </a:lnTo>
                  <a:lnTo>
                    <a:pt x="534" y="129"/>
                  </a:lnTo>
                  <a:lnTo>
                    <a:pt x="539" y="141"/>
                  </a:lnTo>
                  <a:lnTo>
                    <a:pt x="545" y="153"/>
                  </a:lnTo>
                  <a:lnTo>
                    <a:pt x="549" y="165"/>
                  </a:lnTo>
                  <a:lnTo>
                    <a:pt x="554" y="178"/>
                  </a:lnTo>
                  <a:lnTo>
                    <a:pt x="557" y="192"/>
                  </a:lnTo>
                  <a:lnTo>
                    <a:pt x="560" y="206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4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0"/>
            <p:cNvSpPr>
              <a:spLocks/>
            </p:cNvSpPr>
            <p:nvPr/>
          </p:nvSpPr>
          <p:spPr bwMode="auto">
            <a:xfrm flipH="1">
              <a:off x="6642300" y="5546611"/>
              <a:ext cx="59092" cy="76447"/>
            </a:xfrm>
            <a:custGeom>
              <a:avLst/>
              <a:gdLst>
                <a:gd name="T0" fmla="*/ 155 w 207"/>
                <a:gd name="T1" fmla="*/ 4 h 305"/>
                <a:gd name="T2" fmla="*/ 136 w 207"/>
                <a:gd name="T3" fmla="*/ 0 h 305"/>
                <a:gd name="T4" fmla="*/ 116 w 207"/>
                <a:gd name="T5" fmla="*/ 4 h 305"/>
                <a:gd name="T6" fmla="*/ 96 w 207"/>
                <a:gd name="T7" fmla="*/ 12 h 305"/>
                <a:gd name="T8" fmla="*/ 77 w 207"/>
                <a:gd name="T9" fmla="*/ 26 h 305"/>
                <a:gd name="T10" fmla="*/ 57 w 207"/>
                <a:gd name="T11" fmla="*/ 46 h 305"/>
                <a:gd name="T12" fmla="*/ 41 w 207"/>
                <a:gd name="T13" fmla="*/ 68 h 305"/>
                <a:gd name="T14" fmla="*/ 26 w 207"/>
                <a:gd name="T15" fmla="*/ 94 h 305"/>
                <a:gd name="T16" fmla="*/ 14 w 207"/>
                <a:gd name="T17" fmla="*/ 125 h 305"/>
                <a:gd name="T18" fmla="*/ 9 w 207"/>
                <a:gd name="T19" fmla="*/ 140 h 305"/>
                <a:gd name="T20" fmla="*/ 2 w 207"/>
                <a:gd name="T21" fmla="*/ 170 h 305"/>
                <a:gd name="T22" fmla="*/ 0 w 207"/>
                <a:gd name="T23" fmla="*/ 199 h 305"/>
                <a:gd name="T24" fmla="*/ 1 w 207"/>
                <a:gd name="T25" fmla="*/ 226 h 305"/>
                <a:gd name="T26" fmla="*/ 7 w 207"/>
                <a:gd name="T27" fmla="*/ 250 h 305"/>
                <a:gd name="T28" fmla="*/ 16 w 207"/>
                <a:gd name="T29" fmla="*/ 270 h 305"/>
                <a:gd name="T30" fmla="*/ 28 w 207"/>
                <a:gd name="T31" fmla="*/ 288 h 305"/>
                <a:gd name="T32" fmla="*/ 43 w 207"/>
                <a:gd name="T33" fmla="*/ 298 h 305"/>
                <a:gd name="T34" fmla="*/ 52 w 207"/>
                <a:gd name="T35" fmla="*/ 303 h 305"/>
                <a:gd name="T36" fmla="*/ 71 w 207"/>
                <a:gd name="T37" fmla="*/ 305 h 305"/>
                <a:gd name="T38" fmla="*/ 91 w 207"/>
                <a:gd name="T39" fmla="*/ 302 h 305"/>
                <a:gd name="T40" fmla="*/ 111 w 207"/>
                <a:gd name="T41" fmla="*/ 293 h 305"/>
                <a:gd name="T42" fmla="*/ 130 w 207"/>
                <a:gd name="T43" fmla="*/ 279 h 305"/>
                <a:gd name="T44" fmla="*/ 149 w 207"/>
                <a:gd name="T45" fmla="*/ 261 h 305"/>
                <a:gd name="T46" fmla="*/ 166 w 207"/>
                <a:gd name="T47" fmla="*/ 237 h 305"/>
                <a:gd name="T48" fmla="*/ 181 w 207"/>
                <a:gd name="T49" fmla="*/ 211 h 305"/>
                <a:gd name="T50" fmla="*/ 193 w 207"/>
                <a:gd name="T51" fmla="*/ 182 h 305"/>
                <a:gd name="T52" fmla="*/ 198 w 207"/>
                <a:gd name="T53" fmla="*/ 166 h 305"/>
                <a:gd name="T54" fmla="*/ 204 w 207"/>
                <a:gd name="T55" fmla="*/ 135 h 305"/>
                <a:gd name="T56" fmla="*/ 207 w 207"/>
                <a:gd name="T57" fmla="*/ 106 h 305"/>
                <a:gd name="T58" fmla="*/ 206 w 207"/>
                <a:gd name="T59" fmla="*/ 79 h 305"/>
                <a:gd name="T60" fmla="*/ 200 w 207"/>
                <a:gd name="T61" fmla="*/ 55 h 305"/>
                <a:gd name="T62" fmla="*/ 191 w 207"/>
                <a:gd name="T63" fmla="*/ 35 h 305"/>
                <a:gd name="T64" fmla="*/ 179 w 207"/>
                <a:gd name="T65" fmla="*/ 19 h 305"/>
                <a:gd name="T66" fmla="*/ 164 w 207"/>
                <a:gd name="T67" fmla="*/ 7 h 305"/>
                <a:gd name="T68" fmla="*/ 155 w 207"/>
                <a:gd name="T69" fmla="*/ 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05">
                  <a:moveTo>
                    <a:pt x="155" y="4"/>
                  </a:moveTo>
                  <a:lnTo>
                    <a:pt x="155" y="4"/>
                  </a:lnTo>
                  <a:lnTo>
                    <a:pt x="145" y="1"/>
                  </a:lnTo>
                  <a:lnTo>
                    <a:pt x="136" y="0"/>
                  </a:lnTo>
                  <a:lnTo>
                    <a:pt x="126" y="1"/>
                  </a:lnTo>
                  <a:lnTo>
                    <a:pt x="116" y="4"/>
                  </a:lnTo>
                  <a:lnTo>
                    <a:pt x="106" y="8"/>
                  </a:lnTo>
                  <a:lnTo>
                    <a:pt x="96" y="12"/>
                  </a:lnTo>
                  <a:lnTo>
                    <a:pt x="86" y="19"/>
                  </a:lnTo>
                  <a:lnTo>
                    <a:pt x="77" y="26"/>
                  </a:lnTo>
                  <a:lnTo>
                    <a:pt x="66" y="36"/>
                  </a:lnTo>
                  <a:lnTo>
                    <a:pt x="57" y="46"/>
                  </a:lnTo>
                  <a:lnTo>
                    <a:pt x="48" y="57"/>
                  </a:lnTo>
                  <a:lnTo>
                    <a:pt x="41" y="68"/>
                  </a:lnTo>
                  <a:lnTo>
                    <a:pt x="33" y="81"/>
                  </a:lnTo>
                  <a:lnTo>
                    <a:pt x="26" y="94"/>
                  </a:lnTo>
                  <a:lnTo>
                    <a:pt x="19" y="109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9" y="140"/>
                  </a:lnTo>
                  <a:lnTo>
                    <a:pt x="5" y="155"/>
                  </a:lnTo>
                  <a:lnTo>
                    <a:pt x="2" y="170"/>
                  </a:lnTo>
                  <a:lnTo>
                    <a:pt x="0" y="185"/>
                  </a:lnTo>
                  <a:lnTo>
                    <a:pt x="0" y="199"/>
                  </a:lnTo>
                  <a:lnTo>
                    <a:pt x="0" y="213"/>
                  </a:lnTo>
                  <a:lnTo>
                    <a:pt x="1" y="226"/>
                  </a:lnTo>
                  <a:lnTo>
                    <a:pt x="4" y="239"/>
                  </a:lnTo>
                  <a:lnTo>
                    <a:pt x="7" y="250"/>
                  </a:lnTo>
                  <a:lnTo>
                    <a:pt x="10" y="261"/>
                  </a:lnTo>
                  <a:lnTo>
                    <a:pt x="16" y="270"/>
                  </a:lnTo>
                  <a:lnTo>
                    <a:pt x="22" y="280"/>
                  </a:lnTo>
                  <a:lnTo>
                    <a:pt x="28" y="288"/>
                  </a:lnTo>
                  <a:lnTo>
                    <a:pt x="35" y="294"/>
                  </a:lnTo>
                  <a:lnTo>
                    <a:pt x="43" y="298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62" y="305"/>
                  </a:lnTo>
                  <a:lnTo>
                    <a:pt x="71" y="305"/>
                  </a:lnTo>
                  <a:lnTo>
                    <a:pt x="81" y="304"/>
                  </a:lnTo>
                  <a:lnTo>
                    <a:pt x="91" y="302"/>
                  </a:lnTo>
                  <a:lnTo>
                    <a:pt x="101" y="298"/>
                  </a:lnTo>
                  <a:lnTo>
                    <a:pt x="111" y="293"/>
                  </a:lnTo>
                  <a:lnTo>
                    <a:pt x="121" y="287"/>
                  </a:lnTo>
                  <a:lnTo>
                    <a:pt x="130" y="279"/>
                  </a:lnTo>
                  <a:lnTo>
                    <a:pt x="140" y="270"/>
                  </a:lnTo>
                  <a:lnTo>
                    <a:pt x="149" y="261"/>
                  </a:lnTo>
                  <a:lnTo>
                    <a:pt x="158" y="249"/>
                  </a:lnTo>
                  <a:lnTo>
                    <a:pt x="166" y="237"/>
                  </a:lnTo>
                  <a:lnTo>
                    <a:pt x="174" y="225"/>
                  </a:lnTo>
                  <a:lnTo>
                    <a:pt x="181" y="211"/>
                  </a:lnTo>
                  <a:lnTo>
                    <a:pt x="188" y="197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98" y="166"/>
                  </a:lnTo>
                  <a:lnTo>
                    <a:pt x="202" y="151"/>
                  </a:lnTo>
                  <a:lnTo>
                    <a:pt x="204" y="135"/>
                  </a:lnTo>
                  <a:lnTo>
                    <a:pt x="207" y="121"/>
                  </a:lnTo>
                  <a:lnTo>
                    <a:pt x="207" y="106"/>
                  </a:lnTo>
                  <a:lnTo>
                    <a:pt x="207" y="93"/>
                  </a:lnTo>
                  <a:lnTo>
                    <a:pt x="206" y="79"/>
                  </a:lnTo>
                  <a:lnTo>
                    <a:pt x="203" y="67"/>
                  </a:lnTo>
                  <a:lnTo>
                    <a:pt x="200" y="55"/>
                  </a:lnTo>
                  <a:lnTo>
                    <a:pt x="197" y="45"/>
                  </a:lnTo>
                  <a:lnTo>
                    <a:pt x="191" y="35"/>
                  </a:lnTo>
                  <a:lnTo>
                    <a:pt x="185" y="26"/>
                  </a:lnTo>
                  <a:lnTo>
                    <a:pt x="179" y="19"/>
                  </a:lnTo>
                  <a:lnTo>
                    <a:pt x="172" y="12"/>
                  </a:lnTo>
                  <a:lnTo>
                    <a:pt x="164" y="7"/>
                  </a:lnTo>
                  <a:lnTo>
                    <a:pt x="155" y="4"/>
                  </a:lnTo>
                  <a:lnTo>
                    <a:pt x="155" y="4"/>
                  </a:lnTo>
                  <a:close/>
                </a:path>
              </a:pathLst>
            </a:custGeom>
            <a:solidFill>
              <a:srgbClr val="F7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1"/>
            <p:cNvSpPr>
              <a:spLocks/>
            </p:cNvSpPr>
            <p:nvPr/>
          </p:nvSpPr>
          <p:spPr bwMode="auto">
            <a:xfrm flipH="1">
              <a:off x="6951664" y="5546611"/>
              <a:ext cx="60830" cy="76447"/>
            </a:xfrm>
            <a:custGeom>
              <a:avLst/>
              <a:gdLst>
                <a:gd name="T0" fmla="*/ 53 w 207"/>
                <a:gd name="T1" fmla="*/ 4 h 305"/>
                <a:gd name="T2" fmla="*/ 72 w 207"/>
                <a:gd name="T3" fmla="*/ 0 h 305"/>
                <a:gd name="T4" fmla="*/ 91 w 207"/>
                <a:gd name="T5" fmla="*/ 4 h 305"/>
                <a:gd name="T6" fmla="*/ 111 w 207"/>
                <a:gd name="T7" fmla="*/ 12 h 305"/>
                <a:gd name="T8" fmla="*/ 131 w 207"/>
                <a:gd name="T9" fmla="*/ 26 h 305"/>
                <a:gd name="T10" fmla="*/ 149 w 207"/>
                <a:gd name="T11" fmla="*/ 46 h 305"/>
                <a:gd name="T12" fmla="*/ 166 w 207"/>
                <a:gd name="T13" fmla="*/ 68 h 305"/>
                <a:gd name="T14" fmla="*/ 182 w 207"/>
                <a:gd name="T15" fmla="*/ 94 h 305"/>
                <a:gd name="T16" fmla="*/ 193 w 207"/>
                <a:gd name="T17" fmla="*/ 125 h 305"/>
                <a:gd name="T18" fmla="*/ 198 w 207"/>
                <a:gd name="T19" fmla="*/ 140 h 305"/>
                <a:gd name="T20" fmla="*/ 204 w 207"/>
                <a:gd name="T21" fmla="*/ 170 h 305"/>
                <a:gd name="T22" fmla="*/ 207 w 207"/>
                <a:gd name="T23" fmla="*/ 199 h 305"/>
                <a:gd name="T24" fmla="*/ 205 w 207"/>
                <a:gd name="T25" fmla="*/ 226 h 305"/>
                <a:gd name="T26" fmla="*/ 201 w 207"/>
                <a:gd name="T27" fmla="*/ 250 h 305"/>
                <a:gd name="T28" fmla="*/ 192 w 207"/>
                <a:gd name="T29" fmla="*/ 270 h 305"/>
                <a:gd name="T30" fmla="*/ 179 w 207"/>
                <a:gd name="T31" fmla="*/ 288 h 305"/>
                <a:gd name="T32" fmla="*/ 164 w 207"/>
                <a:gd name="T33" fmla="*/ 298 h 305"/>
                <a:gd name="T34" fmla="*/ 155 w 207"/>
                <a:gd name="T35" fmla="*/ 303 h 305"/>
                <a:gd name="T36" fmla="*/ 136 w 207"/>
                <a:gd name="T37" fmla="*/ 305 h 305"/>
                <a:gd name="T38" fmla="*/ 115 w 207"/>
                <a:gd name="T39" fmla="*/ 302 h 305"/>
                <a:gd name="T40" fmla="*/ 95 w 207"/>
                <a:gd name="T41" fmla="*/ 293 h 305"/>
                <a:gd name="T42" fmla="*/ 76 w 207"/>
                <a:gd name="T43" fmla="*/ 279 h 305"/>
                <a:gd name="T44" fmla="*/ 57 w 207"/>
                <a:gd name="T45" fmla="*/ 261 h 305"/>
                <a:gd name="T46" fmla="*/ 40 w 207"/>
                <a:gd name="T47" fmla="*/ 237 h 305"/>
                <a:gd name="T48" fmla="*/ 26 w 207"/>
                <a:gd name="T49" fmla="*/ 211 h 305"/>
                <a:gd name="T50" fmla="*/ 13 w 207"/>
                <a:gd name="T51" fmla="*/ 182 h 305"/>
                <a:gd name="T52" fmla="*/ 9 w 207"/>
                <a:gd name="T53" fmla="*/ 166 h 305"/>
                <a:gd name="T54" fmla="*/ 2 w 207"/>
                <a:gd name="T55" fmla="*/ 135 h 305"/>
                <a:gd name="T56" fmla="*/ 0 w 207"/>
                <a:gd name="T57" fmla="*/ 106 h 305"/>
                <a:gd name="T58" fmla="*/ 1 w 207"/>
                <a:gd name="T59" fmla="*/ 79 h 305"/>
                <a:gd name="T60" fmla="*/ 7 w 207"/>
                <a:gd name="T61" fmla="*/ 55 h 305"/>
                <a:gd name="T62" fmla="*/ 16 w 207"/>
                <a:gd name="T63" fmla="*/ 35 h 305"/>
                <a:gd name="T64" fmla="*/ 28 w 207"/>
                <a:gd name="T65" fmla="*/ 19 h 305"/>
                <a:gd name="T66" fmla="*/ 44 w 207"/>
                <a:gd name="T67" fmla="*/ 7 h 305"/>
                <a:gd name="T68" fmla="*/ 53 w 207"/>
                <a:gd name="T69" fmla="*/ 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05">
                  <a:moveTo>
                    <a:pt x="53" y="4"/>
                  </a:moveTo>
                  <a:lnTo>
                    <a:pt x="53" y="4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1" y="4"/>
                  </a:lnTo>
                  <a:lnTo>
                    <a:pt x="101" y="8"/>
                  </a:lnTo>
                  <a:lnTo>
                    <a:pt x="111" y="12"/>
                  </a:lnTo>
                  <a:lnTo>
                    <a:pt x="121" y="19"/>
                  </a:lnTo>
                  <a:lnTo>
                    <a:pt x="131" y="26"/>
                  </a:lnTo>
                  <a:lnTo>
                    <a:pt x="140" y="36"/>
                  </a:lnTo>
                  <a:lnTo>
                    <a:pt x="149" y="46"/>
                  </a:lnTo>
                  <a:lnTo>
                    <a:pt x="158" y="57"/>
                  </a:lnTo>
                  <a:lnTo>
                    <a:pt x="166" y="68"/>
                  </a:lnTo>
                  <a:lnTo>
                    <a:pt x="174" y="81"/>
                  </a:lnTo>
                  <a:lnTo>
                    <a:pt x="182" y="94"/>
                  </a:lnTo>
                  <a:lnTo>
                    <a:pt x="187" y="109"/>
                  </a:lnTo>
                  <a:lnTo>
                    <a:pt x="193" y="125"/>
                  </a:lnTo>
                  <a:lnTo>
                    <a:pt x="193" y="125"/>
                  </a:lnTo>
                  <a:lnTo>
                    <a:pt x="198" y="140"/>
                  </a:lnTo>
                  <a:lnTo>
                    <a:pt x="202" y="155"/>
                  </a:lnTo>
                  <a:lnTo>
                    <a:pt x="204" y="170"/>
                  </a:lnTo>
                  <a:lnTo>
                    <a:pt x="206" y="185"/>
                  </a:lnTo>
                  <a:lnTo>
                    <a:pt x="207" y="199"/>
                  </a:lnTo>
                  <a:lnTo>
                    <a:pt x="206" y="213"/>
                  </a:lnTo>
                  <a:lnTo>
                    <a:pt x="205" y="226"/>
                  </a:lnTo>
                  <a:lnTo>
                    <a:pt x="203" y="239"/>
                  </a:lnTo>
                  <a:lnTo>
                    <a:pt x="201" y="250"/>
                  </a:lnTo>
                  <a:lnTo>
                    <a:pt x="196" y="261"/>
                  </a:lnTo>
                  <a:lnTo>
                    <a:pt x="192" y="270"/>
                  </a:lnTo>
                  <a:lnTo>
                    <a:pt x="186" y="280"/>
                  </a:lnTo>
                  <a:lnTo>
                    <a:pt x="179" y="288"/>
                  </a:lnTo>
                  <a:lnTo>
                    <a:pt x="172" y="294"/>
                  </a:lnTo>
                  <a:lnTo>
                    <a:pt x="164" y="298"/>
                  </a:lnTo>
                  <a:lnTo>
                    <a:pt x="155" y="303"/>
                  </a:lnTo>
                  <a:lnTo>
                    <a:pt x="155" y="303"/>
                  </a:lnTo>
                  <a:lnTo>
                    <a:pt x="146" y="305"/>
                  </a:lnTo>
                  <a:lnTo>
                    <a:pt x="136" y="305"/>
                  </a:lnTo>
                  <a:lnTo>
                    <a:pt x="126" y="304"/>
                  </a:lnTo>
                  <a:lnTo>
                    <a:pt x="115" y="302"/>
                  </a:lnTo>
                  <a:lnTo>
                    <a:pt x="105" y="298"/>
                  </a:lnTo>
                  <a:lnTo>
                    <a:pt x="95" y="293"/>
                  </a:lnTo>
                  <a:lnTo>
                    <a:pt x="86" y="287"/>
                  </a:lnTo>
                  <a:lnTo>
                    <a:pt x="76" y="279"/>
                  </a:lnTo>
                  <a:lnTo>
                    <a:pt x="66" y="270"/>
                  </a:lnTo>
                  <a:lnTo>
                    <a:pt x="57" y="261"/>
                  </a:lnTo>
                  <a:lnTo>
                    <a:pt x="49" y="249"/>
                  </a:lnTo>
                  <a:lnTo>
                    <a:pt x="40" y="237"/>
                  </a:lnTo>
                  <a:lnTo>
                    <a:pt x="32" y="225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13" y="182"/>
                  </a:lnTo>
                  <a:lnTo>
                    <a:pt x="9" y="166"/>
                  </a:lnTo>
                  <a:lnTo>
                    <a:pt x="6" y="151"/>
                  </a:lnTo>
                  <a:lnTo>
                    <a:pt x="2" y="135"/>
                  </a:lnTo>
                  <a:lnTo>
                    <a:pt x="1" y="121"/>
                  </a:lnTo>
                  <a:lnTo>
                    <a:pt x="0" y="106"/>
                  </a:lnTo>
                  <a:lnTo>
                    <a:pt x="0" y="93"/>
                  </a:lnTo>
                  <a:lnTo>
                    <a:pt x="1" y="79"/>
                  </a:lnTo>
                  <a:lnTo>
                    <a:pt x="3" y="67"/>
                  </a:lnTo>
                  <a:lnTo>
                    <a:pt x="7" y="55"/>
                  </a:lnTo>
                  <a:lnTo>
                    <a:pt x="11" y="45"/>
                  </a:lnTo>
                  <a:lnTo>
                    <a:pt x="16" y="35"/>
                  </a:lnTo>
                  <a:lnTo>
                    <a:pt x="21" y="26"/>
                  </a:lnTo>
                  <a:lnTo>
                    <a:pt x="28" y="19"/>
                  </a:lnTo>
                  <a:lnTo>
                    <a:pt x="35" y="12"/>
                  </a:lnTo>
                  <a:lnTo>
                    <a:pt x="44" y="7"/>
                  </a:lnTo>
                  <a:lnTo>
                    <a:pt x="53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7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2"/>
            <p:cNvSpPr>
              <a:spLocks/>
            </p:cNvSpPr>
            <p:nvPr/>
          </p:nvSpPr>
          <p:spPr bwMode="auto">
            <a:xfrm flipH="1">
              <a:off x="6713558" y="5831549"/>
              <a:ext cx="217250" cy="218916"/>
            </a:xfrm>
            <a:custGeom>
              <a:avLst/>
              <a:gdLst>
                <a:gd name="T0" fmla="*/ 351 w 745"/>
                <a:gd name="T1" fmla="*/ 0 h 881"/>
                <a:gd name="T2" fmla="*/ 351 w 745"/>
                <a:gd name="T3" fmla="*/ 0 h 881"/>
                <a:gd name="T4" fmla="*/ 413 w 745"/>
                <a:gd name="T5" fmla="*/ 14 h 881"/>
                <a:gd name="T6" fmla="*/ 476 w 745"/>
                <a:gd name="T7" fmla="*/ 29 h 881"/>
                <a:gd name="T8" fmla="*/ 548 w 745"/>
                <a:gd name="T9" fmla="*/ 48 h 881"/>
                <a:gd name="T10" fmla="*/ 620 w 745"/>
                <a:gd name="T11" fmla="*/ 67 h 881"/>
                <a:gd name="T12" fmla="*/ 683 w 745"/>
                <a:gd name="T13" fmla="*/ 86 h 881"/>
                <a:gd name="T14" fmla="*/ 709 w 745"/>
                <a:gd name="T15" fmla="*/ 94 h 881"/>
                <a:gd name="T16" fmla="*/ 728 w 745"/>
                <a:gd name="T17" fmla="*/ 102 h 881"/>
                <a:gd name="T18" fmla="*/ 740 w 745"/>
                <a:gd name="T19" fmla="*/ 108 h 881"/>
                <a:gd name="T20" fmla="*/ 744 w 745"/>
                <a:gd name="T21" fmla="*/ 111 h 881"/>
                <a:gd name="T22" fmla="*/ 745 w 745"/>
                <a:gd name="T23" fmla="*/ 114 h 881"/>
                <a:gd name="T24" fmla="*/ 745 w 745"/>
                <a:gd name="T25" fmla="*/ 114 h 881"/>
                <a:gd name="T26" fmla="*/ 742 w 745"/>
                <a:gd name="T27" fmla="*/ 126 h 881"/>
                <a:gd name="T28" fmla="*/ 738 w 745"/>
                <a:gd name="T29" fmla="*/ 152 h 881"/>
                <a:gd name="T30" fmla="*/ 721 w 745"/>
                <a:gd name="T31" fmla="*/ 243 h 881"/>
                <a:gd name="T32" fmla="*/ 670 w 745"/>
                <a:gd name="T33" fmla="*/ 506 h 881"/>
                <a:gd name="T34" fmla="*/ 596 w 745"/>
                <a:gd name="T35" fmla="*/ 881 h 881"/>
                <a:gd name="T36" fmla="*/ 60 w 745"/>
                <a:gd name="T37" fmla="*/ 881 h 881"/>
                <a:gd name="T38" fmla="*/ 0 w 745"/>
                <a:gd name="T39" fmla="*/ 117 h 881"/>
                <a:gd name="T40" fmla="*/ 351 w 745"/>
                <a:gd name="T41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5" h="881">
                  <a:moveTo>
                    <a:pt x="351" y="0"/>
                  </a:moveTo>
                  <a:lnTo>
                    <a:pt x="351" y="0"/>
                  </a:lnTo>
                  <a:lnTo>
                    <a:pt x="413" y="14"/>
                  </a:lnTo>
                  <a:lnTo>
                    <a:pt x="476" y="29"/>
                  </a:lnTo>
                  <a:lnTo>
                    <a:pt x="548" y="48"/>
                  </a:lnTo>
                  <a:lnTo>
                    <a:pt x="620" y="67"/>
                  </a:lnTo>
                  <a:lnTo>
                    <a:pt x="683" y="86"/>
                  </a:lnTo>
                  <a:lnTo>
                    <a:pt x="709" y="94"/>
                  </a:lnTo>
                  <a:lnTo>
                    <a:pt x="728" y="102"/>
                  </a:lnTo>
                  <a:lnTo>
                    <a:pt x="740" y="108"/>
                  </a:lnTo>
                  <a:lnTo>
                    <a:pt x="744" y="111"/>
                  </a:lnTo>
                  <a:lnTo>
                    <a:pt x="745" y="114"/>
                  </a:lnTo>
                  <a:lnTo>
                    <a:pt x="745" y="114"/>
                  </a:lnTo>
                  <a:lnTo>
                    <a:pt x="742" y="126"/>
                  </a:lnTo>
                  <a:lnTo>
                    <a:pt x="738" y="152"/>
                  </a:lnTo>
                  <a:lnTo>
                    <a:pt x="721" y="243"/>
                  </a:lnTo>
                  <a:lnTo>
                    <a:pt x="670" y="506"/>
                  </a:lnTo>
                  <a:lnTo>
                    <a:pt x="596" y="881"/>
                  </a:lnTo>
                  <a:lnTo>
                    <a:pt x="60" y="881"/>
                  </a:lnTo>
                  <a:lnTo>
                    <a:pt x="0" y="11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3"/>
            <p:cNvSpPr>
              <a:spLocks/>
            </p:cNvSpPr>
            <p:nvPr/>
          </p:nvSpPr>
          <p:spPr bwMode="auto">
            <a:xfrm flipH="1">
              <a:off x="6713558" y="5831549"/>
              <a:ext cx="217250" cy="218916"/>
            </a:xfrm>
            <a:custGeom>
              <a:avLst/>
              <a:gdLst>
                <a:gd name="T0" fmla="*/ 351 w 745"/>
                <a:gd name="T1" fmla="*/ 0 h 881"/>
                <a:gd name="T2" fmla="*/ 351 w 745"/>
                <a:gd name="T3" fmla="*/ 0 h 881"/>
                <a:gd name="T4" fmla="*/ 413 w 745"/>
                <a:gd name="T5" fmla="*/ 14 h 881"/>
                <a:gd name="T6" fmla="*/ 476 w 745"/>
                <a:gd name="T7" fmla="*/ 29 h 881"/>
                <a:gd name="T8" fmla="*/ 548 w 745"/>
                <a:gd name="T9" fmla="*/ 48 h 881"/>
                <a:gd name="T10" fmla="*/ 620 w 745"/>
                <a:gd name="T11" fmla="*/ 67 h 881"/>
                <a:gd name="T12" fmla="*/ 683 w 745"/>
                <a:gd name="T13" fmla="*/ 86 h 881"/>
                <a:gd name="T14" fmla="*/ 709 w 745"/>
                <a:gd name="T15" fmla="*/ 94 h 881"/>
                <a:gd name="T16" fmla="*/ 728 w 745"/>
                <a:gd name="T17" fmla="*/ 102 h 881"/>
                <a:gd name="T18" fmla="*/ 740 w 745"/>
                <a:gd name="T19" fmla="*/ 108 h 881"/>
                <a:gd name="T20" fmla="*/ 744 w 745"/>
                <a:gd name="T21" fmla="*/ 111 h 881"/>
                <a:gd name="T22" fmla="*/ 745 w 745"/>
                <a:gd name="T23" fmla="*/ 114 h 881"/>
                <a:gd name="T24" fmla="*/ 745 w 745"/>
                <a:gd name="T25" fmla="*/ 114 h 881"/>
                <a:gd name="T26" fmla="*/ 742 w 745"/>
                <a:gd name="T27" fmla="*/ 126 h 881"/>
                <a:gd name="T28" fmla="*/ 738 w 745"/>
                <a:gd name="T29" fmla="*/ 152 h 881"/>
                <a:gd name="T30" fmla="*/ 721 w 745"/>
                <a:gd name="T31" fmla="*/ 243 h 881"/>
                <a:gd name="T32" fmla="*/ 670 w 745"/>
                <a:gd name="T33" fmla="*/ 506 h 881"/>
                <a:gd name="T34" fmla="*/ 596 w 745"/>
                <a:gd name="T35" fmla="*/ 881 h 881"/>
                <a:gd name="T36" fmla="*/ 60 w 745"/>
                <a:gd name="T37" fmla="*/ 881 h 881"/>
                <a:gd name="T38" fmla="*/ 0 w 745"/>
                <a:gd name="T39" fmla="*/ 117 h 881"/>
                <a:gd name="T40" fmla="*/ 351 w 745"/>
                <a:gd name="T41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5" h="881">
                  <a:moveTo>
                    <a:pt x="351" y="0"/>
                  </a:moveTo>
                  <a:lnTo>
                    <a:pt x="351" y="0"/>
                  </a:lnTo>
                  <a:lnTo>
                    <a:pt x="413" y="14"/>
                  </a:lnTo>
                  <a:lnTo>
                    <a:pt x="476" y="29"/>
                  </a:lnTo>
                  <a:lnTo>
                    <a:pt x="548" y="48"/>
                  </a:lnTo>
                  <a:lnTo>
                    <a:pt x="620" y="67"/>
                  </a:lnTo>
                  <a:lnTo>
                    <a:pt x="683" y="86"/>
                  </a:lnTo>
                  <a:lnTo>
                    <a:pt x="709" y="94"/>
                  </a:lnTo>
                  <a:lnTo>
                    <a:pt x="728" y="102"/>
                  </a:lnTo>
                  <a:lnTo>
                    <a:pt x="740" y="108"/>
                  </a:lnTo>
                  <a:lnTo>
                    <a:pt x="744" y="111"/>
                  </a:lnTo>
                  <a:lnTo>
                    <a:pt x="745" y="114"/>
                  </a:lnTo>
                  <a:lnTo>
                    <a:pt x="745" y="114"/>
                  </a:lnTo>
                  <a:lnTo>
                    <a:pt x="742" y="126"/>
                  </a:lnTo>
                  <a:lnTo>
                    <a:pt x="738" y="152"/>
                  </a:lnTo>
                  <a:lnTo>
                    <a:pt x="721" y="243"/>
                  </a:lnTo>
                  <a:lnTo>
                    <a:pt x="670" y="506"/>
                  </a:lnTo>
                  <a:lnTo>
                    <a:pt x="596" y="881"/>
                  </a:lnTo>
                  <a:lnTo>
                    <a:pt x="60" y="881"/>
                  </a:lnTo>
                  <a:lnTo>
                    <a:pt x="0" y="117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4"/>
            <p:cNvSpPr>
              <a:spLocks/>
            </p:cNvSpPr>
            <p:nvPr/>
          </p:nvSpPr>
          <p:spPr bwMode="auto">
            <a:xfrm flipH="1">
              <a:off x="6638824" y="5767265"/>
              <a:ext cx="142516" cy="283201"/>
            </a:xfrm>
            <a:custGeom>
              <a:avLst/>
              <a:gdLst>
                <a:gd name="T0" fmla="*/ 122 w 491"/>
                <a:gd name="T1" fmla="*/ 0 h 1139"/>
                <a:gd name="T2" fmla="*/ 122 w 491"/>
                <a:gd name="T3" fmla="*/ 123 h 1139"/>
                <a:gd name="T4" fmla="*/ 0 w 491"/>
                <a:gd name="T5" fmla="*/ 1139 h 1139"/>
                <a:gd name="T6" fmla="*/ 209 w 491"/>
                <a:gd name="T7" fmla="*/ 1139 h 1139"/>
                <a:gd name="T8" fmla="*/ 442 w 491"/>
                <a:gd name="T9" fmla="*/ 687 h 1139"/>
                <a:gd name="T10" fmla="*/ 221 w 491"/>
                <a:gd name="T11" fmla="*/ 545 h 1139"/>
                <a:gd name="T12" fmla="*/ 491 w 491"/>
                <a:gd name="T13" fmla="*/ 423 h 1139"/>
                <a:gd name="T14" fmla="*/ 242 w 491"/>
                <a:gd name="T15" fmla="*/ 52 h 1139"/>
                <a:gd name="T16" fmla="*/ 122 w 491"/>
                <a:gd name="T17" fmla="*/ 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1139">
                  <a:moveTo>
                    <a:pt x="122" y="0"/>
                  </a:moveTo>
                  <a:lnTo>
                    <a:pt x="122" y="123"/>
                  </a:lnTo>
                  <a:lnTo>
                    <a:pt x="0" y="1139"/>
                  </a:lnTo>
                  <a:lnTo>
                    <a:pt x="209" y="1139"/>
                  </a:lnTo>
                  <a:lnTo>
                    <a:pt x="442" y="687"/>
                  </a:lnTo>
                  <a:lnTo>
                    <a:pt x="221" y="545"/>
                  </a:lnTo>
                  <a:lnTo>
                    <a:pt x="491" y="423"/>
                  </a:lnTo>
                  <a:lnTo>
                    <a:pt x="242" y="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5"/>
            <p:cNvSpPr>
              <a:spLocks/>
            </p:cNvSpPr>
            <p:nvPr/>
          </p:nvSpPr>
          <p:spPr bwMode="auto">
            <a:xfrm flipH="1">
              <a:off x="6873454" y="5767265"/>
              <a:ext cx="142516" cy="283201"/>
            </a:xfrm>
            <a:custGeom>
              <a:avLst/>
              <a:gdLst>
                <a:gd name="T0" fmla="*/ 368 w 491"/>
                <a:gd name="T1" fmla="*/ 0 h 1138"/>
                <a:gd name="T2" fmla="*/ 368 w 491"/>
                <a:gd name="T3" fmla="*/ 122 h 1138"/>
                <a:gd name="T4" fmla="*/ 491 w 491"/>
                <a:gd name="T5" fmla="*/ 1138 h 1138"/>
                <a:gd name="T6" fmla="*/ 281 w 491"/>
                <a:gd name="T7" fmla="*/ 1138 h 1138"/>
                <a:gd name="T8" fmla="*/ 49 w 491"/>
                <a:gd name="T9" fmla="*/ 686 h 1138"/>
                <a:gd name="T10" fmla="*/ 270 w 491"/>
                <a:gd name="T11" fmla="*/ 544 h 1138"/>
                <a:gd name="T12" fmla="*/ 0 w 491"/>
                <a:gd name="T13" fmla="*/ 422 h 1138"/>
                <a:gd name="T14" fmla="*/ 221 w 491"/>
                <a:gd name="T15" fmla="*/ 63 h 1138"/>
                <a:gd name="T16" fmla="*/ 368 w 491"/>
                <a:gd name="T17" fmla="*/ 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1138">
                  <a:moveTo>
                    <a:pt x="368" y="0"/>
                  </a:moveTo>
                  <a:lnTo>
                    <a:pt x="368" y="122"/>
                  </a:lnTo>
                  <a:lnTo>
                    <a:pt x="491" y="1138"/>
                  </a:lnTo>
                  <a:lnTo>
                    <a:pt x="281" y="1138"/>
                  </a:lnTo>
                  <a:lnTo>
                    <a:pt x="49" y="686"/>
                  </a:lnTo>
                  <a:lnTo>
                    <a:pt x="270" y="544"/>
                  </a:lnTo>
                  <a:lnTo>
                    <a:pt x="0" y="422"/>
                  </a:lnTo>
                  <a:lnTo>
                    <a:pt x="221" y="6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6"/>
            <p:cNvSpPr>
              <a:spLocks/>
            </p:cNvSpPr>
            <p:nvPr/>
          </p:nvSpPr>
          <p:spPr bwMode="auto">
            <a:xfrm flipH="1">
              <a:off x="6791768" y="5831549"/>
              <a:ext cx="71258" cy="57335"/>
            </a:xfrm>
            <a:custGeom>
              <a:avLst/>
              <a:gdLst>
                <a:gd name="T0" fmla="*/ 243 w 243"/>
                <a:gd name="T1" fmla="*/ 126 h 227"/>
                <a:gd name="T2" fmla="*/ 175 w 243"/>
                <a:gd name="T3" fmla="*/ 227 h 227"/>
                <a:gd name="T4" fmla="*/ 175 w 243"/>
                <a:gd name="T5" fmla="*/ 227 h 227"/>
                <a:gd name="T6" fmla="*/ 68 w 243"/>
                <a:gd name="T7" fmla="*/ 227 h 227"/>
                <a:gd name="T8" fmla="*/ 0 w 243"/>
                <a:gd name="T9" fmla="*/ 126 h 227"/>
                <a:gd name="T10" fmla="*/ 120 w 243"/>
                <a:gd name="T11" fmla="*/ 0 h 227"/>
                <a:gd name="T12" fmla="*/ 243 w 243"/>
                <a:gd name="T13" fmla="*/ 1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27">
                  <a:moveTo>
                    <a:pt x="243" y="126"/>
                  </a:moveTo>
                  <a:lnTo>
                    <a:pt x="175" y="227"/>
                  </a:lnTo>
                  <a:lnTo>
                    <a:pt x="175" y="227"/>
                  </a:lnTo>
                  <a:lnTo>
                    <a:pt x="68" y="227"/>
                  </a:lnTo>
                  <a:lnTo>
                    <a:pt x="0" y="126"/>
                  </a:lnTo>
                  <a:lnTo>
                    <a:pt x="120" y="0"/>
                  </a:lnTo>
                  <a:lnTo>
                    <a:pt x="243" y="126"/>
                  </a:lnTo>
                  <a:close/>
                </a:path>
              </a:pathLst>
            </a:custGeom>
            <a:solidFill>
              <a:srgbClr val="28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7"/>
            <p:cNvSpPr>
              <a:spLocks/>
            </p:cNvSpPr>
            <p:nvPr/>
          </p:nvSpPr>
          <p:spPr bwMode="auto">
            <a:xfrm flipH="1">
              <a:off x="6791768" y="5831549"/>
              <a:ext cx="71258" cy="57335"/>
            </a:xfrm>
            <a:custGeom>
              <a:avLst/>
              <a:gdLst>
                <a:gd name="T0" fmla="*/ 243 w 243"/>
                <a:gd name="T1" fmla="*/ 126 h 227"/>
                <a:gd name="T2" fmla="*/ 175 w 243"/>
                <a:gd name="T3" fmla="*/ 227 h 227"/>
                <a:gd name="T4" fmla="*/ 175 w 243"/>
                <a:gd name="T5" fmla="*/ 227 h 227"/>
                <a:gd name="T6" fmla="*/ 68 w 243"/>
                <a:gd name="T7" fmla="*/ 227 h 227"/>
                <a:gd name="T8" fmla="*/ 0 w 243"/>
                <a:gd name="T9" fmla="*/ 126 h 227"/>
                <a:gd name="T10" fmla="*/ 120 w 243"/>
                <a:gd name="T11" fmla="*/ 0 h 227"/>
                <a:gd name="T12" fmla="*/ 243 w 243"/>
                <a:gd name="T13" fmla="*/ 1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27">
                  <a:moveTo>
                    <a:pt x="243" y="126"/>
                  </a:moveTo>
                  <a:lnTo>
                    <a:pt x="175" y="227"/>
                  </a:lnTo>
                  <a:lnTo>
                    <a:pt x="175" y="227"/>
                  </a:lnTo>
                  <a:lnTo>
                    <a:pt x="68" y="227"/>
                  </a:lnTo>
                  <a:lnTo>
                    <a:pt x="0" y="126"/>
                  </a:lnTo>
                  <a:lnTo>
                    <a:pt x="120" y="0"/>
                  </a:lnTo>
                  <a:lnTo>
                    <a:pt x="243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8"/>
            <p:cNvSpPr>
              <a:spLocks/>
            </p:cNvSpPr>
            <p:nvPr/>
          </p:nvSpPr>
          <p:spPr bwMode="auto">
            <a:xfrm flipH="1">
              <a:off x="6784816" y="5888885"/>
              <a:ext cx="86900" cy="161581"/>
            </a:xfrm>
            <a:custGeom>
              <a:avLst/>
              <a:gdLst>
                <a:gd name="T0" fmla="*/ 203 w 299"/>
                <a:gd name="T1" fmla="*/ 0 h 654"/>
                <a:gd name="T2" fmla="*/ 299 w 299"/>
                <a:gd name="T3" fmla="*/ 654 h 654"/>
                <a:gd name="T4" fmla="*/ 0 w 299"/>
                <a:gd name="T5" fmla="*/ 654 h 654"/>
                <a:gd name="T6" fmla="*/ 96 w 299"/>
                <a:gd name="T7" fmla="*/ 0 h 654"/>
                <a:gd name="T8" fmla="*/ 203 w 299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654">
                  <a:moveTo>
                    <a:pt x="203" y="0"/>
                  </a:moveTo>
                  <a:lnTo>
                    <a:pt x="299" y="654"/>
                  </a:lnTo>
                  <a:lnTo>
                    <a:pt x="0" y="654"/>
                  </a:lnTo>
                  <a:lnTo>
                    <a:pt x="96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28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9"/>
            <p:cNvSpPr>
              <a:spLocks/>
            </p:cNvSpPr>
            <p:nvPr/>
          </p:nvSpPr>
          <p:spPr bwMode="auto">
            <a:xfrm flipH="1">
              <a:off x="6784816" y="5888885"/>
              <a:ext cx="86900" cy="161581"/>
            </a:xfrm>
            <a:custGeom>
              <a:avLst/>
              <a:gdLst>
                <a:gd name="T0" fmla="*/ 203 w 299"/>
                <a:gd name="T1" fmla="*/ 0 h 654"/>
                <a:gd name="T2" fmla="*/ 299 w 299"/>
                <a:gd name="T3" fmla="*/ 654 h 654"/>
                <a:gd name="T4" fmla="*/ 0 w 299"/>
                <a:gd name="T5" fmla="*/ 654 h 654"/>
                <a:gd name="T6" fmla="*/ 96 w 299"/>
                <a:gd name="T7" fmla="*/ 0 h 654"/>
                <a:gd name="T8" fmla="*/ 203 w 299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654">
                  <a:moveTo>
                    <a:pt x="203" y="0"/>
                  </a:moveTo>
                  <a:lnTo>
                    <a:pt x="299" y="654"/>
                  </a:lnTo>
                  <a:lnTo>
                    <a:pt x="0" y="654"/>
                  </a:lnTo>
                  <a:lnTo>
                    <a:pt x="96" y="0"/>
                  </a:lnTo>
                  <a:lnTo>
                    <a:pt x="2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0"/>
            <p:cNvSpPr>
              <a:spLocks/>
            </p:cNvSpPr>
            <p:nvPr/>
          </p:nvSpPr>
          <p:spPr bwMode="auto">
            <a:xfrm flipH="1">
              <a:off x="6739628" y="5748153"/>
              <a:ext cx="88638" cy="140732"/>
            </a:xfrm>
            <a:custGeom>
              <a:avLst/>
              <a:gdLst>
                <a:gd name="T0" fmla="*/ 284 w 308"/>
                <a:gd name="T1" fmla="*/ 0 h 573"/>
                <a:gd name="T2" fmla="*/ 308 w 308"/>
                <a:gd name="T3" fmla="*/ 93 h 573"/>
                <a:gd name="T4" fmla="*/ 239 w 308"/>
                <a:gd name="T5" fmla="*/ 573 h 573"/>
                <a:gd name="T6" fmla="*/ 0 w 308"/>
                <a:gd name="T7" fmla="*/ 340 h 573"/>
                <a:gd name="T8" fmla="*/ 284 w 308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573">
                  <a:moveTo>
                    <a:pt x="284" y="0"/>
                  </a:moveTo>
                  <a:lnTo>
                    <a:pt x="308" y="93"/>
                  </a:lnTo>
                  <a:lnTo>
                    <a:pt x="239" y="573"/>
                  </a:lnTo>
                  <a:lnTo>
                    <a:pt x="0" y="34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1"/>
            <p:cNvSpPr>
              <a:spLocks/>
            </p:cNvSpPr>
            <p:nvPr/>
          </p:nvSpPr>
          <p:spPr bwMode="auto">
            <a:xfrm flipH="1">
              <a:off x="6739628" y="5748153"/>
              <a:ext cx="88638" cy="140732"/>
            </a:xfrm>
            <a:custGeom>
              <a:avLst/>
              <a:gdLst>
                <a:gd name="T0" fmla="*/ 284 w 308"/>
                <a:gd name="T1" fmla="*/ 0 h 573"/>
                <a:gd name="T2" fmla="*/ 308 w 308"/>
                <a:gd name="T3" fmla="*/ 93 h 573"/>
                <a:gd name="T4" fmla="*/ 239 w 308"/>
                <a:gd name="T5" fmla="*/ 573 h 573"/>
                <a:gd name="T6" fmla="*/ 0 w 308"/>
                <a:gd name="T7" fmla="*/ 340 h 573"/>
                <a:gd name="T8" fmla="*/ 284 w 308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573">
                  <a:moveTo>
                    <a:pt x="284" y="0"/>
                  </a:moveTo>
                  <a:lnTo>
                    <a:pt x="308" y="93"/>
                  </a:lnTo>
                  <a:lnTo>
                    <a:pt x="239" y="573"/>
                  </a:lnTo>
                  <a:lnTo>
                    <a:pt x="0" y="340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2"/>
            <p:cNvSpPr>
              <a:spLocks/>
            </p:cNvSpPr>
            <p:nvPr/>
          </p:nvSpPr>
          <p:spPr bwMode="auto">
            <a:xfrm flipH="1">
              <a:off x="6746580" y="5718616"/>
              <a:ext cx="163372" cy="46911"/>
            </a:xfrm>
            <a:custGeom>
              <a:avLst/>
              <a:gdLst>
                <a:gd name="T0" fmla="*/ 564 w 564"/>
                <a:gd name="T1" fmla="*/ 0 h 190"/>
                <a:gd name="T2" fmla="*/ 564 w 564"/>
                <a:gd name="T3" fmla="*/ 19 h 190"/>
                <a:gd name="T4" fmla="*/ 564 w 564"/>
                <a:gd name="T5" fmla="*/ 19 h 190"/>
                <a:gd name="T6" fmla="*/ 557 w 564"/>
                <a:gd name="T7" fmla="*/ 27 h 190"/>
                <a:gd name="T8" fmla="*/ 539 w 564"/>
                <a:gd name="T9" fmla="*/ 45 h 190"/>
                <a:gd name="T10" fmla="*/ 511 w 564"/>
                <a:gd name="T11" fmla="*/ 72 h 190"/>
                <a:gd name="T12" fmla="*/ 493 w 564"/>
                <a:gd name="T13" fmla="*/ 87 h 190"/>
                <a:gd name="T14" fmla="*/ 474 w 564"/>
                <a:gd name="T15" fmla="*/ 102 h 190"/>
                <a:gd name="T16" fmla="*/ 454 w 564"/>
                <a:gd name="T17" fmla="*/ 118 h 190"/>
                <a:gd name="T18" fmla="*/ 431 w 564"/>
                <a:gd name="T19" fmla="*/ 134 h 190"/>
                <a:gd name="T20" fmla="*/ 408 w 564"/>
                <a:gd name="T21" fmla="*/ 148 h 190"/>
                <a:gd name="T22" fmla="*/ 384 w 564"/>
                <a:gd name="T23" fmla="*/ 161 h 190"/>
                <a:gd name="T24" fmla="*/ 360 w 564"/>
                <a:gd name="T25" fmla="*/ 171 h 190"/>
                <a:gd name="T26" fmla="*/ 334 w 564"/>
                <a:gd name="T27" fmla="*/ 181 h 190"/>
                <a:gd name="T28" fmla="*/ 320 w 564"/>
                <a:gd name="T29" fmla="*/ 184 h 190"/>
                <a:gd name="T30" fmla="*/ 308 w 564"/>
                <a:gd name="T31" fmla="*/ 186 h 190"/>
                <a:gd name="T32" fmla="*/ 295 w 564"/>
                <a:gd name="T33" fmla="*/ 189 h 190"/>
                <a:gd name="T34" fmla="*/ 282 w 564"/>
                <a:gd name="T35" fmla="*/ 190 h 190"/>
                <a:gd name="T36" fmla="*/ 282 w 564"/>
                <a:gd name="T37" fmla="*/ 190 h 190"/>
                <a:gd name="T38" fmla="*/ 276 w 564"/>
                <a:gd name="T39" fmla="*/ 190 h 190"/>
                <a:gd name="T40" fmla="*/ 276 w 564"/>
                <a:gd name="T41" fmla="*/ 190 h 190"/>
                <a:gd name="T42" fmla="*/ 262 w 564"/>
                <a:gd name="T43" fmla="*/ 190 h 190"/>
                <a:gd name="T44" fmla="*/ 250 w 564"/>
                <a:gd name="T45" fmla="*/ 189 h 190"/>
                <a:gd name="T46" fmla="*/ 237 w 564"/>
                <a:gd name="T47" fmla="*/ 186 h 190"/>
                <a:gd name="T48" fmla="*/ 224 w 564"/>
                <a:gd name="T49" fmla="*/ 183 h 190"/>
                <a:gd name="T50" fmla="*/ 212 w 564"/>
                <a:gd name="T51" fmla="*/ 180 h 190"/>
                <a:gd name="T52" fmla="*/ 199 w 564"/>
                <a:gd name="T53" fmla="*/ 176 h 190"/>
                <a:gd name="T54" fmla="*/ 175 w 564"/>
                <a:gd name="T55" fmla="*/ 165 h 190"/>
                <a:gd name="T56" fmla="*/ 151 w 564"/>
                <a:gd name="T57" fmla="*/ 153 h 190"/>
                <a:gd name="T58" fmla="*/ 129 w 564"/>
                <a:gd name="T59" fmla="*/ 140 h 190"/>
                <a:gd name="T60" fmla="*/ 107 w 564"/>
                <a:gd name="T61" fmla="*/ 125 h 190"/>
                <a:gd name="T62" fmla="*/ 87 w 564"/>
                <a:gd name="T63" fmla="*/ 110 h 190"/>
                <a:gd name="T64" fmla="*/ 68 w 564"/>
                <a:gd name="T65" fmla="*/ 96 h 190"/>
                <a:gd name="T66" fmla="*/ 51 w 564"/>
                <a:gd name="T67" fmla="*/ 81 h 190"/>
                <a:gd name="T68" fmla="*/ 24 w 564"/>
                <a:gd name="T69" fmla="*/ 56 h 190"/>
                <a:gd name="T70" fmla="*/ 6 w 564"/>
                <a:gd name="T71" fmla="*/ 37 h 190"/>
                <a:gd name="T72" fmla="*/ 0 w 564"/>
                <a:gd name="T73" fmla="*/ 31 h 190"/>
                <a:gd name="T74" fmla="*/ 0 w 564"/>
                <a:gd name="T75" fmla="*/ 1 h 190"/>
                <a:gd name="T76" fmla="*/ 564 w 564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4" h="190">
                  <a:moveTo>
                    <a:pt x="564" y="0"/>
                  </a:moveTo>
                  <a:lnTo>
                    <a:pt x="564" y="19"/>
                  </a:lnTo>
                  <a:lnTo>
                    <a:pt x="564" y="19"/>
                  </a:lnTo>
                  <a:lnTo>
                    <a:pt x="557" y="27"/>
                  </a:lnTo>
                  <a:lnTo>
                    <a:pt x="539" y="45"/>
                  </a:lnTo>
                  <a:lnTo>
                    <a:pt x="511" y="72"/>
                  </a:lnTo>
                  <a:lnTo>
                    <a:pt x="493" y="87"/>
                  </a:lnTo>
                  <a:lnTo>
                    <a:pt x="474" y="102"/>
                  </a:lnTo>
                  <a:lnTo>
                    <a:pt x="454" y="118"/>
                  </a:lnTo>
                  <a:lnTo>
                    <a:pt x="431" y="134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60" y="171"/>
                  </a:lnTo>
                  <a:lnTo>
                    <a:pt x="334" y="181"/>
                  </a:lnTo>
                  <a:lnTo>
                    <a:pt x="320" y="184"/>
                  </a:lnTo>
                  <a:lnTo>
                    <a:pt x="308" y="186"/>
                  </a:lnTo>
                  <a:lnTo>
                    <a:pt x="295" y="189"/>
                  </a:lnTo>
                  <a:lnTo>
                    <a:pt x="282" y="190"/>
                  </a:lnTo>
                  <a:lnTo>
                    <a:pt x="282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62" y="190"/>
                  </a:lnTo>
                  <a:lnTo>
                    <a:pt x="250" y="189"/>
                  </a:lnTo>
                  <a:lnTo>
                    <a:pt x="237" y="186"/>
                  </a:lnTo>
                  <a:lnTo>
                    <a:pt x="224" y="183"/>
                  </a:lnTo>
                  <a:lnTo>
                    <a:pt x="212" y="180"/>
                  </a:lnTo>
                  <a:lnTo>
                    <a:pt x="199" y="176"/>
                  </a:lnTo>
                  <a:lnTo>
                    <a:pt x="175" y="165"/>
                  </a:lnTo>
                  <a:lnTo>
                    <a:pt x="151" y="153"/>
                  </a:lnTo>
                  <a:lnTo>
                    <a:pt x="129" y="140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8" y="96"/>
                  </a:lnTo>
                  <a:lnTo>
                    <a:pt x="51" y="81"/>
                  </a:lnTo>
                  <a:lnTo>
                    <a:pt x="24" y="56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B49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3"/>
            <p:cNvSpPr>
              <a:spLocks/>
            </p:cNvSpPr>
            <p:nvPr/>
          </p:nvSpPr>
          <p:spPr bwMode="auto">
            <a:xfrm flipH="1">
              <a:off x="6746580" y="5718616"/>
              <a:ext cx="163372" cy="46911"/>
            </a:xfrm>
            <a:custGeom>
              <a:avLst/>
              <a:gdLst>
                <a:gd name="T0" fmla="*/ 564 w 564"/>
                <a:gd name="T1" fmla="*/ 0 h 190"/>
                <a:gd name="T2" fmla="*/ 564 w 564"/>
                <a:gd name="T3" fmla="*/ 19 h 190"/>
                <a:gd name="T4" fmla="*/ 564 w 564"/>
                <a:gd name="T5" fmla="*/ 19 h 190"/>
                <a:gd name="T6" fmla="*/ 557 w 564"/>
                <a:gd name="T7" fmla="*/ 27 h 190"/>
                <a:gd name="T8" fmla="*/ 539 w 564"/>
                <a:gd name="T9" fmla="*/ 45 h 190"/>
                <a:gd name="T10" fmla="*/ 511 w 564"/>
                <a:gd name="T11" fmla="*/ 72 h 190"/>
                <a:gd name="T12" fmla="*/ 493 w 564"/>
                <a:gd name="T13" fmla="*/ 87 h 190"/>
                <a:gd name="T14" fmla="*/ 474 w 564"/>
                <a:gd name="T15" fmla="*/ 102 h 190"/>
                <a:gd name="T16" fmla="*/ 454 w 564"/>
                <a:gd name="T17" fmla="*/ 118 h 190"/>
                <a:gd name="T18" fmla="*/ 431 w 564"/>
                <a:gd name="T19" fmla="*/ 134 h 190"/>
                <a:gd name="T20" fmla="*/ 408 w 564"/>
                <a:gd name="T21" fmla="*/ 148 h 190"/>
                <a:gd name="T22" fmla="*/ 384 w 564"/>
                <a:gd name="T23" fmla="*/ 161 h 190"/>
                <a:gd name="T24" fmla="*/ 360 w 564"/>
                <a:gd name="T25" fmla="*/ 171 h 190"/>
                <a:gd name="T26" fmla="*/ 334 w 564"/>
                <a:gd name="T27" fmla="*/ 181 h 190"/>
                <a:gd name="T28" fmla="*/ 320 w 564"/>
                <a:gd name="T29" fmla="*/ 184 h 190"/>
                <a:gd name="T30" fmla="*/ 308 w 564"/>
                <a:gd name="T31" fmla="*/ 186 h 190"/>
                <a:gd name="T32" fmla="*/ 295 w 564"/>
                <a:gd name="T33" fmla="*/ 189 h 190"/>
                <a:gd name="T34" fmla="*/ 282 w 564"/>
                <a:gd name="T35" fmla="*/ 190 h 190"/>
                <a:gd name="T36" fmla="*/ 282 w 564"/>
                <a:gd name="T37" fmla="*/ 190 h 190"/>
                <a:gd name="T38" fmla="*/ 276 w 564"/>
                <a:gd name="T39" fmla="*/ 190 h 190"/>
                <a:gd name="T40" fmla="*/ 276 w 564"/>
                <a:gd name="T41" fmla="*/ 190 h 190"/>
                <a:gd name="T42" fmla="*/ 262 w 564"/>
                <a:gd name="T43" fmla="*/ 190 h 190"/>
                <a:gd name="T44" fmla="*/ 250 w 564"/>
                <a:gd name="T45" fmla="*/ 189 h 190"/>
                <a:gd name="T46" fmla="*/ 237 w 564"/>
                <a:gd name="T47" fmla="*/ 186 h 190"/>
                <a:gd name="T48" fmla="*/ 224 w 564"/>
                <a:gd name="T49" fmla="*/ 183 h 190"/>
                <a:gd name="T50" fmla="*/ 212 w 564"/>
                <a:gd name="T51" fmla="*/ 180 h 190"/>
                <a:gd name="T52" fmla="*/ 199 w 564"/>
                <a:gd name="T53" fmla="*/ 176 h 190"/>
                <a:gd name="T54" fmla="*/ 175 w 564"/>
                <a:gd name="T55" fmla="*/ 165 h 190"/>
                <a:gd name="T56" fmla="*/ 151 w 564"/>
                <a:gd name="T57" fmla="*/ 153 h 190"/>
                <a:gd name="T58" fmla="*/ 129 w 564"/>
                <a:gd name="T59" fmla="*/ 140 h 190"/>
                <a:gd name="T60" fmla="*/ 107 w 564"/>
                <a:gd name="T61" fmla="*/ 125 h 190"/>
                <a:gd name="T62" fmla="*/ 87 w 564"/>
                <a:gd name="T63" fmla="*/ 110 h 190"/>
                <a:gd name="T64" fmla="*/ 68 w 564"/>
                <a:gd name="T65" fmla="*/ 96 h 190"/>
                <a:gd name="T66" fmla="*/ 51 w 564"/>
                <a:gd name="T67" fmla="*/ 81 h 190"/>
                <a:gd name="T68" fmla="*/ 24 w 564"/>
                <a:gd name="T69" fmla="*/ 56 h 190"/>
                <a:gd name="T70" fmla="*/ 6 w 564"/>
                <a:gd name="T71" fmla="*/ 37 h 190"/>
                <a:gd name="T72" fmla="*/ 0 w 564"/>
                <a:gd name="T73" fmla="*/ 31 h 190"/>
                <a:gd name="T74" fmla="*/ 0 w 564"/>
                <a:gd name="T75" fmla="*/ 1 h 190"/>
                <a:gd name="T76" fmla="*/ 564 w 564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4" h="190">
                  <a:moveTo>
                    <a:pt x="564" y="0"/>
                  </a:moveTo>
                  <a:lnTo>
                    <a:pt x="564" y="19"/>
                  </a:lnTo>
                  <a:lnTo>
                    <a:pt x="564" y="19"/>
                  </a:lnTo>
                  <a:lnTo>
                    <a:pt x="557" y="27"/>
                  </a:lnTo>
                  <a:lnTo>
                    <a:pt x="539" y="45"/>
                  </a:lnTo>
                  <a:lnTo>
                    <a:pt x="511" y="72"/>
                  </a:lnTo>
                  <a:lnTo>
                    <a:pt x="493" y="87"/>
                  </a:lnTo>
                  <a:lnTo>
                    <a:pt x="474" y="102"/>
                  </a:lnTo>
                  <a:lnTo>
                    <a:pt x="454" y="118"/>
                  </a:lnTo>
                  <a:lnTo>
                    <a:pt x="431" y="134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60" y="171"/>
                  </a:lnTo>
                  <a:lnTo>
                    <a:pt x="334" y="181"/>
                  </a:lnTo>
                  <a:lnTo>
                    <a:pt x="320" y="184"/>
                  </a:lnTo>
                  <a:lnTo>
                    <a:pt x="308" y="186"/>
                  </a:lnTo>
                  <a:lnTo>
                    <a:pt x="295" y="189"/>
                  </a:lnTo>
                  <a:lnTo>
                    <a:pt x="282" y="190"/>
                  </a:lnTo>
                  <a:lnTo>
                    <a:pt x="282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62" y="190"/>
                  </a:lnTo>
                  <a:lnTo>
                    <a:pt x="250" y="189"/>
                  </a:lnTo>
                  <a:lnTo>
                    <a:pt x="237" y="186"/>
                  </a:lnTo>
                  <a:lnTo>
                    <a:pt x="224" y="183"/>
                  </a:lnTo>
                  <a:lnTo>
                    <a:pt x="212" y="180"/>
                  </a:lnTo>
                  <a:lnTo>
                    <a:pt x="199" y="176"/>
                  </a:lnTo>
                  <a:lnTo>
                    <a:pt x="175" y="165"/>
                  </a:lnTo>
                  <a:lnTo>
                    <a:pt x="151" y="153"/>
                  </a:lnTo>
                  <a:lnTo>
                    <a:pt x="129" y="140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8" y="96"/>
                  </a:lnTo>
                  <a:lnTo>
                    <a:pt x="51" y="81"/>
                  </a:lnTo>
                  <a:lnTo>
                    <a:pt x="24" y="56"/>
                  </a:lnTo>
                  <a:lnTo>
                    <a:pt x="6" y="37"/>
                  </a:lnTo>
                  <a:lnTo>
                    <a:pt x="0" y="31"/>
                  </a:lnTo>
                  <a:lnTo>
                    <a:pt x="0" y="1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4"/>
            <p:cNvSpPr>
              <a:spLocks/>
            </p:cNvSpPr>
            <p:nvPr/>
          </p:nvSpPr>
          <p:spPr bwMode="auto">
            <a:xfrm flipH="1">
              <a:off x="6657942" y="5367655"/>
              <a:ext cx="340648" cy="383972"/>
            </a:xfrm>
            <a:custGeom>
              <a:avLst/>
              <a:gdLst>
                <a:gd name="T0" fmla="*/ 628 w 1176"/>
                <a:gd name="T1" fmla="*/ 1 h 1541"/>
                <a:gd name="T2" fmla="*/ 737 w 1176"/>
                <a:gd name="T3" fmla="*/ 13 h 1541"/>
                <a:gd name="T4" fmla="*/ 832 w 1176"/>
                <a:gd name="T5" fmla="*/ 39 h 1541"/>
                <a:gd name="T6" fmla="*/ 912 w 1176"/>
                <a:gd name="T7" fmla="*/ 76 h 1541"/>
                <a:gd name="T8" fmla="*/ 981 w 1176"/>
                <a:gd name="T9" fmla="*/ 123 h 1541"/>
                <a:gd name="T10" fmla="*/ 1037 w 1176"/>
                <a:gd name="T11" fmla="*/ 180 h 1541"/>
                <a:gd name="T12" fmla="*/ 1082 w 1176"/>
                <a:gd name="T13" fmla="*/ 245 h 1541"/>
                <a:gd name="T14" fmla="*/ 1118 w 1176"/>
                <a:gd name="T15" fmla="*/ 317 h 1541"/>
                <a:gd name="T16" fmla="*/ 1143 w 1176"/>
                <a:gd name="T17" fmla="*/ 393 h 1541"/>
                <a:gd name="T18" fmla="*/ 1161 w 1176"/>
                <a:gd name="T19" fmla="*/ 473 h 1541"/>
                <a:gd name="T20" fmla="*/ 1171 w 1176"/>
                <a:gd name="T21" fmla="*/ 555 h 1541"/>
                <a:gd name="T22" fmla="*/ 1176 w 1176"/>
                <a:gd name="T23" fmla="*/ 694 h 1541"/>
                <a:gd name="T24" fmla="*/ 1162 w 1176"/>
                <a:gd name="T25" fmla="*/ 856 h 1541"/>
                <a:gd name="T26" fmla="*/ 1138 w 1176"/>
                <a:gd name="T27" fmla="*/ 1002 h 1541"/>
                <a:gd name="T28" fmla="*/ 1108 w 1176"/>
                <a:gd name="T29" fmla="*/ 1122 h 1541"/>
                <a:gd name="T30" fmla="*/ 1079 w 1176"/>
                <a:gd name="T31" fmla="*/ 1203 h 1541"/>
                <a:gd name="T32" fmla="*/ 1066 w 1176"/>
                <a:gd name="T33" fmla="*/ 1231 h 1541"/>
                <a:gd name="T34" fmla="*/ 1011 w 1176"/>
                <a:gd name="T35" fmla="*/ 1296 h 1541"/>
                <a:gd name="T36" fmla="*/ 925 w 1176"/>
                <a:gd name="T37" fmla="*/ 1372 h 1541"/>
                <a:gd name="T38" fmla="*/ 820 w 1176"/>
                <a:gd name="T39" fmla="*/ 1446 h 1541"/>
                <a:gd name="T40" fmla="*/ 714 w 1176"/>
                <a:gd name="T41" fmla="*/ 1507 h 1541"/>
                <a:gd name="T42" fmla="*/ 646 w 1176"/>
                <a:gd name="T43" fmla="*/ 1531 h 1541"/>
                <a:gd name="T44" fmla="*/ 602 w 1176"/>
                <a:gd name="T45" fmla="*/ 1541 h 1541"/>
                <a:gd name="T46" fmla="*/ 575 w 1176"/>
                <a:gd name="T47" fmla="*/ 1541 h 1541"/>
                <a:gd name="T48" fmla="*/ 530 w 1176"/>
                <a:gd name="T49" fmla="*/ 1531 h 1541"/>
                <a:gd name="T50" fmla="*/ 464 w 1176"/>
                <a:gd name="T51" fmla="*/ 1507 h 1541"/>
                <a:gd name="T52" fmla="*/ 356 w 1176"/>
                <a:gd name="T53" fmla="*/ 1446 h 1541"/>
                <a:gd name="T54" fmla="*/ 252 w 1176"/>
                <a:gd name="T55" fmla="*/ 1372 h 1541"/>
                <a:gd name="T56" fmla="*/ 165 w 1176"/>
                <a:gd name="T57" fmla="*/ 1296 h 1541"/>
                <a:gd name="T58" fmla="*/ 110 w 1176"/>
                <a:gd name="T59" fmla="*/ 1231 h 1541"/>
                <a:gd name="T60" fmla="*/ 97 w 1176"/>
                <a:gd name="T61" fmla="*/ 1203 h 1541"/>
                <a:gd name="T62" fmla="*/ 69 w 1176"/>
                <a:gd name="T63" fmla="*/ 1122 h 1541"/>
                <a:gd name="T64" fmla="*/ 38 w 1176"/>
                <a:gd name="T65" fmla="*/ 1002 h 1541"/>
                <a:gd name="T66" fmla="*/ 14 w 1176"/>
                <a:gd name="T67" fmla="*/ 856 h 1541"/>
                <a:gd name="T68" fmla="*/ 0 w 1176"/>
                <a:gd name="T69" fmla="*/ 694 h 1541"/>
                <a:gd name="T70" fmla="*/ 5 w 1176"/>
                <a:gd name="T71" fmla="*/ 555 h 1541"/>
                <a:gd name="T72" fmla="*/ 15 w 1176"/>
                <a:gd name="T73" fmla="*/ 473 h 1541"/>
                <a:gd name="T74" fmla="*/ 33 w 1176"/>
                <a:gd name="T75" fmla="*/ 393 h 1541"/>
                <a:gd name="T76" fmla="*/ 59 w 1176"/>
                <a:gd name="T77" fmla="*/ 317 h 1541"/>
                <a:gd name="T78" fmla="*/ 95 w 1176"/>
                <a:gd name="T79" fmla="*/ 245 h 1541"/>
                <a:gd name="T80" fmla="*/ 139 w 1176"/>
                <a:gd name="T81" fmla="*/ 180 h 1541"/>
                <a:gd name="T82" fmla="*/ 195 w 1176"/>
                <a:gd name="T83" fmla="*/ 123 h 1541"/>
                <a:gd name="T84" fmla="*/ 264 w 1176"/>
                <a:gd name="T85" fmla="*/ 76 h 1541"/>
                <a:gd name="T86" fmla="*/ 345 w 1176"/>
                <a:gd name="T87" fmla="*/ 39 h 1541"/>
                <a:gd name="T88" fmla="*/ 439 w 1176"/>
                <a:gd name="T89" fmla="*/ 13 h 1541"/>
                <a:gd name="T90" fmla="*/ 549 w 1176"/>
                <a:gd name="T91" fmla="*/ 1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6" h="1541">
                  <a:moveTo>
                    <a:pt x="588" y="0"/>
                  </a:moveTo>
                  <a:lnTo>
                    <a:pt x="588" y="0"/>
                  </a:lnTo>
                  <a:lnTo>
                    <a:pt x="628" y="1"/>
                  </a:lnTo>
                  <a:lnTo>
                    <a:pt x="667" y="3"/>
                  </a:lnTo>
                  <a:lnTo>
                    <a:pt x="703" y="8"/>
                  </a:lnTo>
                  <a:lnTo>
                    <a:pt x="737" y="13"/>
                  </a:lnTo>
                  <a:lnTo>
                    <a:pt x="770" y="21"/>
                  </a:lnTo>
                  <a:lnTo>
                    <a:pt x="801" y="28"/>
                  </a:lnTo>
                  <a:lnTo>
                    <a:pt x="832" y="39"/>
                  </a:lnTo>
                  <a:lnTo>
                    <a:pt x="861" y="50"/>
                  </a:lnTo>
                  <a:lnTo>
                    <a:pt x="888" y="62"/>
                  </a:lnTo>
                  <a:lnTo>
                    <a:pt x="912" y="76"/>
                  </a:lnTo>
                  <a:lnTo>
                    <a:pt x="937" y="91"/>
                  </a:lnTo>
                  <a:lnTo>
                    <a:pt x="959" y="106"/>
                  </a:lnTo>
                  <a:lnTo>
                    <a:pt x="981" y="123"/>
                  </a:lnTo>
                  <a:lnTo>
                    <a:pt x="1001" y="142"/>
                  </a:lnTo>
                  <a:lnTo>
                    <a:pt x="1019" y="160"/>
                  </a:lnTo>
                  <a:lnTo>
                    <a:pt x="1037" y="180"/>
                  </a:lnTo>
                  <a:lnTo>
                    <a:pt x="1054" y="201"/>
                  </a:lnTo>
                  <a:lnTo>
                    <a:pt x="1068" y="223"/>
                  </a:lnTo>
                  <a:lnTo>
                    <a:pt x="1082" y="245"/>
                  </a:lnTo>
                  <a:lnTo>
                    <a:pt x="1095" y="268"/>
                  </a:lnTo>
                  <a:lnTo>
                    <a:pt x="1106" y="292"/>
                  </a:lnTo>
                  <a:lnTo>
                    <a:pt x="1118" y="317"/>
                  </a:lnTo>
                  <a:lnTo>
                    <a:pt x="1127" y="341"/>
                  </a:lnTo>
                  <a:lnTo>
                    <a:pt x="1136" y="367"/>
                  </a:lnTo>
                  <a:lnTo>
                    <a:pt x="1143" y="393"/>
                  </a:lnTo>
                  <a:lnTo>
                    <a:pt x="1150" y="419"/>
                  </a:lnTo>
                  <a:lnTo>
                    <a:pt x="1156" y="446"/>
                  </a:lnTo>
                  <a:lnTo>
                    <a:pt x="1161" y="473"/>
                  </a:lnTo>
                  <a:lnTo>
                    <a:pt x="1166" y="500"/>
                  </a:lnTo>
                  <a:lnTo>
                    <a:pt x="1169" y="527"/>
                  </a:lnTo>
                  <a:lnTo>
                    <a:pt x="1171" y="555"/>
                  </a:lnTo>
                  <a:lnTo>
                    <a:pt x="1174" y="583"/>
                  </a:lnTo>
                  <a:lnTo>
                    <a:pt x="1176" y="638"/>
                  </a:lnTo>
                  <a:lnTo>
                    <a:pt x="1176" y="694"/>
                  </a:lnTo>
                  <a:lnTo>
                    <a:pt x="1174" y="750"/>
                  </a:lnTo>
                  <a:lnTo>
                    <a:pt x="1169" y="804"/>
                  </a:lnTo>
                  <a:lnTo>
                    <a:pt x="1162" y="856"/>
                  </a:lnTo>
                  <a:lnTo>
                    <a:pt x="1156" y="907"/>
                  </a:lnTo>
                  <a:lnTo>
                    <a:pt x="1147" y="956"/>
                  </a:lnTo>
                  <a:lnTo>
                    <a:pt x="1138" y="1002"/>
                  </a:lnTo>
                  <a:lnTo>
                    <a:pt x="1128" y="1045"/>
                  </a:lnTo>
                  <a:lnTo>
                    <a:pt x="1118" y="1085"/>
                  </a:lnTo>
                  <a:lnTo>
                    <a:pt x="1108" y="1122"/>
                  </a:lnTo>
                  <a:lnTo>
                    <a:pt x="1097" y="1153"/>
                  </a:lnTo>
                  <a:lnTo>
                    <a:pt x="1088" y="1180"/>
                  </a:lnTo>
                  <a:lnTo>
                    <a:pt x="1079" y="1203"/>
                  </a:lnTo>
                  <a:lnTo>
                    <a:pt x="1073" y="1220"/>
                  </a:lnTo>
                  <a:lnTo>
                    <a:pt x="1066" y="1231"/>
                  </a:lnTo>
                  <a:lnTo>
                    <a:pt x="1066" y="1231"/>
                  </a:lnTo>
                  <a:lnTo>
                    <a:pt x="1053" y="1251"/>
                  </a:lnTo>
                  <a:lnTo>
                    <a:pt x="1033" y="1272"/>
                  </a:lnTo>
                  <a:lnTo>
                    <a:pt x="1011" y="1296"/>
                  </a:lnTo>
                  <a:lnTo>
                    <a:pt x="985" y="1321"/>
                  </a:lnTo>
                  <a:lnTo>
                    <a:pt x="956" y="1347"/>
                  </a:lnTo>
                  <a:lnTo>
                    <a:pt x="925" y="1372"/>
                  </a:lnTo>
                  <a:lnTo>
                    <a:pt x="891" y="1397"/>
                  </a:lnTo>
                  <a:lnTo>
                    <a:pt x="856" y="1422"/>
                  </a:lnTo>
                  <a:lnTo>
                    <a:pt x="820" y="1446"/>
                  </a:lnTo>
                  <a:lnTo>
                    <a:pt x="784" y="1469"/>
                  </a:lnTo>
                  <a:lnTo>
                    <a:pt x="749" y="1489"/>
                  </a:lnTo>
                  <a:lnTo>
                    <a:pt x="714" y="1507"/>
                  </a:lnTo>
                  <a:lnTo>
                    <a:pt x="679" y="1521"/>
                  </a:lnTo>
                  <a:lnTo>
                    <a:pt x="662" y="1527"/>
                  </a:lnTo>
                  <a:lnTo>
                    <a:pt x="646" y="1531"/>
                  </a:lnTo>
                  <a:lnTo>
                    <a:pt x="631" y="1536"/>
                  </a:lnTo>
                  <a:lnTo>
                    <a:pt x="616" y="1539"/>
                  </a:lnTo>
                  <a:lnTo>
                    <a:pt x="602" y="1541"/>
                  </a:lnTo>
                  <a:lnTo>
                    <a:pt x="588" y="1541"/>
                  </a:lnTo>
                  <a:lnTo>
                    <a:pt x="588" y="1541"/>
                  </a:lnTo>
                  <a:lnTo>
                    <a:pt x="575" y="1541"/>
                  </a:lnTo>
                  <a:lnTo>
                    <a:pt x="560" y="1539"/>
                  </a:lnTo>
                  <a:lnTo>
                    <a:pt x="545" y="1536"/>
                  </a:lnTo>
                  <a:lnTo>
                    <a:pt x="530" y="1531"/>
                  </a:lnTo>
                  <a:lnTo>
                    <a:pt x="514" y="1527"/>
                  </a:lnTo>
                  <a:lnTo>
                    <a:pt x="497" y="1521"/>
                  </a:lnTo>
                  <a:lnTo>
                    <a:pt x="464" y="1507"/>
                  </a:lnTo>
                  <a:lnTo>
                    <a:pt x="428" y="1489"/>
                  </a:lnTo>
                  <a:lnTo>
                    <a:pt x="392" y="1469"/>
                  </a:lnTo>
                  <a:lnTo>
                    <a:pt x="356" y="1446"/>
                  </a:lnTo>
                  <a:lnTo>
                    <a:pt x="320" y="1422"/>
                  </a:lnTo>
                  <a:lnTo>
                    <a:pt x="285" y="1397"/>
                  </a:lnTo>
                  <a:lnTo>
                    <a:pt x="252" y="1372"/>
                  </a:lnTo>
                  <a:lnTo>
                    <a:pt x="220" y="1347"/>
                  </a:lnTo>
                  <a:lnTo>
                    <a:pt x="191" y="1321"/>
                  </a:lnTo>
                  <a:lnTo>
                    <a:pt x="165" y="1296"/>
                  </a:lnTo>
                  <a:lnTo>
                    <a:pt x="143" y="1272"/>
                  </a:lnTo>
                  <a:lnTo>
                    <a:pt x="124" y="1251"/>
                  </a:lnTo>
                  <a:lnTo>
                    <a:pt x="110" y="1231"/>
                  </a:lnTo>
                  <a:lnTo>
                    <a:pt x="110" y="1231"/>
                  </a:lnTo>
                  <a:lnTo>
                    <a:pt x="103" y="1220"/>
                  </a:lnTo>
                  <a:lnTo>
                    <a:pt x="97" y="1203"/>
                  </a:lnTo>
                  <a:lnTo>
                    <a:pt x="88" y="1180"/>
                  </a:lnTo>
                  <a:lnTo>
                    <a:pt x="79" y="1153"/>
                  </a:lnTo>
                  <a:lnTo>
                    <a:pt x="69" y="1122"/>
                  </a:lnTo>
                  <a:lnTo>
                    <a:pt x="59" y="1085"/>
                  </a:lnTo>
                  <a:lnTo>
                    <a:pt x="49" y="1045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2" y="907"/>
                  </a:lnTo>
                  <a:lnTo>
                    <a:pt x="14" y="856"/>
                  </a:lnTo>
                  <a:lnTo>
                    <a:pt x="8" y="804"/>
                  </a:lnTo>
                  <a:lnTo>
                    <a:pt x="4" y="750"/>
                  </a:lnTo>
                  <a:lnTo>
                    <a:pt x="0" y="694"/>
                  </a:lnTo>
                  <a:lnTo>
                    <a:pt x="0" y="638"/>
                  </a:lnTo>
                  <a:lnTo>
                    <a:pt x="3" y="583"/>
                  </a:lnTo>
                  <a:lnTo>
                    <a:pt x="5" y="555"/>
                  </a:lnTo>
                  <a:lnTo>
                    <a:pt x="7" y="527"/>
                  </a:lnTo>
                  <a:lnTo>
                    <a:pt x="10" y="500"/>
                  </a:lnTo>
                  <a:lnTo>
                    <a:pt x="15" y="473"/>
                  </a:lnTo>
                  <a:lnTo>
                    <a:pt x="20" y="446"/>
                  </a:lnTo>
                  <a:lnTo>
                    <a:pt x="26" y="419"/>
                  </a:lnTo>
                  <a:lnTo>
                    <a:pt x="33" y="393"/>
                  </a:lnTo>
                  <a:lnTo>
                    <a:pt x="41" y="367"/>
                  </a:lnTo>
                  <a:lnTo>
                    <a:pt x="50" y="341"/>
                  </a:lnTo>
                  <a:lnTo>
                    <a:pt x="59" y="317"/>
                  </a:lnTo>
                  <a:lnTo>
                    <a:pt x="70" y="292"/>
                  </a:lnTo>
                  <a:lnTo>
                    <a:pt x="81" y="268"/>
                  </a:lnTo>
                  <a:lnTo>
                    <a:pt x="95" y="245"/>
                  </a:lnTo>
                  <a:lnTo>
                    <a:pt x="108" y="223"/>
                  </a:lnTo>
                  <a:lnTo>
                    <a:pt x="124" y="201"/>
                  </a:lnTo>
                  <a:lnTo>
                    <a:pt x="139" y="180"/>
                  </a:lnTo>
                  <a:lnTo>
                    <a:pt x="157" y="160"/>
                  </a:lnTo>
                  <a:lnTo>
                    <a:pt x="175" y="142"/>
                  </a:lnTo>
                  <a:lnTo>
                    <a:pt x="195" y="123"/>
                  </a:lnTo>
                  <a:lnTo>
                    <a:pt x="217" y="106"/>
                  </a:lnTo>
                  <a:lnTo>
                    <a:pt x="240" y="91"/>
                  </a:lnTo>
                  <a:lnTo>
                    <a:pt x="264" y="76"/>
                  </a:lnTo>
                  <a:lnTo>
                    <a:pt x="290" y="62"/>
                  </a:lnTo>
                  <a:lnTo>
                    <a:pt x="317" y="50"/>
                  </a:lnTo>
                  <a:lnTo>
                    <a:pt x="345" y="39"/>
                  </a:lnTo>
                  <a:lnTo>
                    <a:pt x="375" y="28"/>
                  </a:lnTo>
                  <a:lnTo>
                    <a:pt x="406" y="21"/>
                  </a:lnTo>
                  <a:lnTo>
                    <a:pt x="439" y="13"/>
                  </a:lnTo>
                  <a:lnTo>
                    <a:pt x="474" y="8"/>
                  </a:lnTo>
                  <a:lnTo>
                    <a:pt x="511" y="3"/>
                  </a:lnTo>
                  <a:lnTo>
                    <a:pt x="549" y="1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7C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5"/>
            <p:cNvSpPr>
              <a:spLocks/>
            </p:cNvSpPr>
            <p:nvPr/>
          </p:nvSpPr>
          <p:spPr bwMode="auto">
            <a:xfrm flipH="1">
              <a:off x="6828266" y="5748153"/>
              <a:ext cx="86900" cy="142469"/>
            </a:xfrm>
            <a:custGeom>
              <a:avLst/>
              <a:gdLst>
                <a:gd name="T0" fmla="*/ 20 w 300"/>
                <a:gd name="T1" fmla="*/ 0 h 578"/>
                <a:gd name="T2" fmla="*/ 0 w 300"/>
                <a:gd name="T3" fmla="*/ 91 h 578"/>
                <a:gd name="T4" fmla="*/ 66 w 300"/>
                <a:gd name="T5" fmla="*/ 578 h 578"/>
                <a:gd name="T6" fmla="*/ 300 w 300"/>
                <a:gd name="T7" fmla="*/ 340 h 578"/>
                <a:gd name="T8" fmla="*/ 20 w 300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578">
                  <a:moveTo>
                    <a:pt x="20" y="0"/>
                  </a:moveTo>
                  <a:lnTo>
                    <a:pt x="0" y="91"/>
                  </a:lnTo>
                  <a:lnTo>
                    <a:pt x="66" y="578"/>
                  </a:lnTo>
                  <a:lnTo>
                    <a:pt x="300" y="3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6"/>
            <p:cNvSpPr>
              <a:spLocks/>
            </p:cNvSpPr>
            <p:nvPr/>
          </p:nvSpPr>
          <p:spPr bwMode="auto">
            <a:xfrm flipH="1">
              <a:off x="6828266" y="5748153"/>
              <a:ext cx="86900" cy="142469"/>
            </a:xfrm>
            <a:custGeom>
              <a:avLst/>
              <a:gdLst>
                <a:gd name="T0" fmla="*/ 20 w 300"/>
                <a:gd name="T1" fmla="*/ 0 h 578"/>
                <a:gd name="T2" fmla="*/ 0 w 300"/>
                <a:gd name="T3" fmla="*/ 91 h 578"/>
                <a:gd name="T4" fmla="*/ 66 w 300"/>
                <a:gd name="T5" fmla="*/ 578 h 578"/>
                <a:gd name="T6" fmla="*/ 300 w 300"/>
                <a:gd name="T7" fmla="*/ 340 h 578"/>
                <a:gd name="T8" fmla="*/ 20 w 300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578">
                  <a:moveTo>
                    <a:pt x="20" y="0"/>
                  </a:moveTo>
                  <a:lnTo>
                    <a:pt x="0" y="91"/>
                  </a:lnTo>
                  <a:lnTo>
                    <a:pt x="66" y="578"/>
                  </a:lnTo>
                  <a:lnTo>
                    <a:pt x="300" y="34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7"/>
            <p:cNvSpPr>
              <a:spLocks/>
            </p:cNvSpPr>
            <p:nvPr/>
          </p:nvSpPr>
          <p:spPr bwMode="auto">
            <a:xfrm flipH="1">
              <a:off x="6746580" y="5746415"/>
              <a:ext cx="163372" cy="85134"/>
            </a:xfrm>
            <a:custGeom>
              <a:avLst/>
              <a:gdLst>
                <a:gd name="T0" fmla="*/ 0 w 564"/>
                <a:gd name="T1" fmla="*/ 0 h 347"/>
                <a:gd name="T2" fmla="*/ 280 w 564"/>
                <a:gd name="T3" fmla="*/ 338 h 347"/>
                <a:gd name="T4" fmla="*/ 564 w 564"/>
                <a:gd name="T5" fmla="*/ 0 h 347"/>
                <a:gd name="T6" fmla="*/ 564 w 564"/>
                <a:gd name="T7" fmla="*/ 7 h 347"/>
                <a:gd name="T8" fmla="*/ 280 w 564"/>
                <a:gd name="T9" fmla="*/ 347 h 347"/>
                <a:gd name="T10" fmla="*/ 0 w 564"/>
                <a:gd name="T11" fmla="*/ 7 h 347"/>
                <a:gd name="T12" fmla="*/ 0 w 564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347">
                  <a:moveTo>
                    <a:pt x="0" y="0"/>
                  </a:moveTo>
                  <a:lnTo>
                    <a:pt x="280" y="338"/>
                  </a:lnTo>
                  <a:lnTo>
                    <a:pt x="564" y="0"/>
                  </a:lnTo>
                  <a:lnTo>
                    <a:pt x="564" y="7"/>
                  </a:lnTo>
                  <a:lnTo>
                    <a:pt x="280" y="34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8"/>
            <p:cNvSpPr>
              <a:spLocks/>
            </p:cNvSpPr>
            <p:nvPr/>
          </p:nvSpPr>
          <p:spPr bwMode="auto">
            <a:xfrm flipH="1">
              <a:off x="6746580" y="5746415"/>
              <a:ext cx="163372" cy="85134"/>
            </a:xfrm>
            <a:custGeom>
              <a:avLst/>
              <a:gdLst>
                <a:gd name="T0" fmla="*/ 0 w 564"/>
                <a:gd name="T1" fmla="*/ 0 h 347"/>
                <a:gd name="T2" fmla="*/ 280 w 564"/>
                <a:gd name="T3" fmla="*/ 338 h 347"/>
                <a:gd name="T4" fmla="*/ 564 w 564"/>
                <a:gd name="T5" fmla="*/ 0 h 347"/>
                <a:gd name="T6" fmla="*/ 564 w 564"/>
                <a:gd name="T7" fmla="*/ 7 h 347"/>
                <a:gd name="T8" fmla="*/ 280 w 564"/>
                <a:gd name="T9" fmla="*/ 347 h 347"/>
                <a:gd name="T10" fmla="*/ 0 w 564"/>
                <a:gd name="T11" fmla="*/ 7 h 347"/>
                <a:gd name="T12" fmla="*/ 0 w 564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347">
                  <a:moveTo>
                    <a:pt x="0" y="0"/>
                  </a:moveTo>
                  <a:lnTo>
                    <a:pt x="280" y="338"/>
                  </a:lnTo>
                  <a:lnTo>
                    <a:pt x="564" y="0"/>
                  </a:lnTo>
                  <a:lnTo>
                    <a:pt x="564" y="7"/>
                  </a:lnTo>
                  <a:lnTo>
                    <a:pt x="280" y="34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9"/>
            <p:cNvSpPr>
              <a:spLocks noEditPoints="1"/>
            </p:cNvSpPr>
            <p:nvPr/>
          </p:nvSpPr>
          <p:spPr bwMode="auto">
            <a:xfrm flipH="1">
              <a:off x="6812624" y="5888885"/>
              <a:ext cx="31284" cy="0"/>
            </a:xfrm>
            <a:custGeom>
              <a:avLst/>
              <a:gdLst>
                <a:gd name="T0" fmla="*/ 107 w 107"/>
                <a:gd name="T1" fmla="*/ 0 h 4"/>
                <a:gd name="T2" fmla="*/ 107 w 107"/>
                <a:gd name="T3" fmla="*/ 4 h 4"/>
                <a:gd name="T4" fmla="*/ 107 w 107"/>
                <a:gd name="T5" fmla="*/ 4 h 4"/>
                <a:gd name="T6" fmla="*/ 107 w 107"/>
                <a:gd name="T7" fmla="*/ 0 h 4"/>
                <a:gd name="T8" fmla="*/ 0 w 107"/>
                <a:gd name="T9" fmla="*/ 0 h 4"/>
                <a:gd name="T10" fmla="*/ 0 w 107"/>
                <a:gd name="T11" fmla="*/ 0 h 4"/>
                <a:gd name="T12" fmla="*/ 0 w 107"/>
                <a:gd name="T13" fmla="*/ 4 h 4"/>
                <a:gd name="T14" fmla="*/ 0 w 107"/>
                <a:gd name="T15" fmla="*/ 4 h 4"/>
                <a:gd name="T16" fmla="*/ 0 w 10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">
                  <a:moveTo>
                    <a:pt x="107" y="0"/>
                  </a:moveTo>
                  <a:lnTo>
                    <a:pt x="107" y="4"/>
                  </a:lnTo>
                  <a:lnTo>
                    <a:pt x="107" y="4"/>
                  </a:lnTo>
                  <a:lnTo>
                    <a:pt x="107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0"/>
            <p:cNvSpPr>
              <a:spLocks/>
            </p:cNvSpPr>
            <p:nvPr/>
          </p:nvSpPr>
          <p:spPr bwMode="auto">
            <a:xfrm flipH="1">
              <a:off x="6812624" y="5888885"/>
              <a:ext cx="0" cy="0"/>
            </a:xfrm>
            <a:custGeom>
              <a:avLst/>
              <a:gdLst>
                <a:gd name="T0" fmla="*/ 0 h 4"/>
                <a:gd name="T1" fmla="*/ 4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01"/>
            <p:cNvSpPr>
              <a:spLocks noChangeArrowheads="1"/>
            </p:cNvSpPr>
            <p:nvPr/>
          </p:nvSpPr>
          <p:spPr bwMode="auto">
            <a:xfrm flipH="1">
              <a:off x="6842170" y="5888885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 flipH="1">
              <a:off x="6812624" y="5888885"/>
              <a:ext cx="31284" cy="1737"/>
            </a:xfrm>
            <a:prstGeom prst="rect">
              <a:avLst/>
            </a:prstGeom>
            <a:solidFill>
              <a:srgbClr val="2E7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03"/>
            <p:cNvSpPr>
              <a:spLocks noChangeArrowheads="1"/>
            </p:cNvSpPr>
            <p:nvPr/>
          </p:nvSpPr>
          <p:spPr bwMode="auto">
            <a:xfrm flipH="1">
              <a:off x="6812624" y="5888885"/>
              <a:ext cx="31284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4"/>
            <p:cNvSpPr>
              <a:spLocks/>
            </p:cNvSpPr>
            <p:nvPr/>
          </p:nvSpPr>
          <p:spPr bwMode="auto">
            <a:xfrm flipH="1">
              <a:off x="6659680" y="5576147"/>
              <a:ext cx="333696" cy="173743"/>
            </a:xfrm>
            <a:custGeom>
              <a:avLst/>
              <a:gdLst>
                <a:gd name="T0" fmla="*/ 17 w 1154"/>
                <a:gd name="T1" fmla="*/ 40 h 704"/>
                <a:gd name="T2" fmla="*/ 45 w 1154"/>
                <a:gd name="T3" fmla="*/ 125 h 704"/>
                <a:gd name="T4" fmla="*/ 99 w 1154"/>
                <a:gd name="T5" fmla="*/ 261 h 704"/>
                <a:gd name="T6" fmla="*/ 136 w 1154"/>
                <a:gd name="T7" fmla="*/ 337 h 704"/>
                <a:gd name="T8" fmla="*/ 162 w 1154"/>
                <a:gd name="T9" fmla="*/ 374 h 704"/>
                <a:gd name="T10" fmla="*/ 238 w 1154"/>
                <a:gd name="T11" fmla="*/ 453 h 704"/>
                <a:gd name="T12" fmla="*/ 317 w 1154"/>
                <a:gd name="T13" fmla="*/ 519 h 704"/>
                <a:gd name="T14" fmla="*/ 399 w 1154"/>
                <a:gd name="T15" fmla="*/ 570 h 704"/>
                <a:gd name="T16" fmla="*/ 478 w 1154"/>
                <a:gd name="T17" fmla="*/ 605 h 704"/>
                <a:gd name="T18" fmla="*/ 551 w 1154"/>
                <a:gd name="T19" fmla="*/ 621 h 704"/>
                <a:gd name="T20" fmla="*/ 595 w 1154"/>
                <a:gd name="T21" fmla="*/ 621 h 704"/>
                <a:gd name="T22" fmla="*/ 665 w 1154"/>
                <a:gd name="T23" fmla="*/ 607 h 704"/>
                <a:gd name="T24" fmla="*/ 744 w 1154"/>
                <a:gd name="T25" fmla="*/ 576 h 704"/>
                <a:gd name="T26" fmla="*/ 825 w 1154"/>
                <a:gd name="T27" fmla="*/ 527 h 704"/>
                <a:gd name="T28" fmla="*/ 904 w 1154"/>
                <a:gd name="T29" fmla="*/ 464 h 704"/>
                <a:gd name="T30" fmla="*/ 980 w 1154"/>
                <a:gd name="T31" fmla="*/ 388 h 704"/>
                <a:gd name="T32" fmla="*/ 1002 w 1154"/>
                <a:gd name="T33" fmla="*/ 356 h 704"/>
                <a:gd name="T34" fmla="*/ 1050 w 1154"/>
                <a:gd name="T35" fmla="*/ 257 h 704"/>
                <a:gd name="T36" fmla="*/ 1112 w 1154"/>
                <a:gd name="T37" fmla="*/ 95 h 704"/>
                <a:gd name="T38" fmla="*/ 1129 w 1154"/>
                <a:gd name="T39" fmla="*/ 40 h 704"/>
                <a:gd name="T40" fmla="*/ 1132 w 1154"/>
                <a:gd name="T41" fmla="*/ 19 h 704"/>
                <a:gd name="T42" fmla="*/ 1139 w 1154"/>
                <a:gd name="T43" fmla="*/ 1 h 704"/>
                <a:gd name="T44" fmla="*/ 1146 w 1154"/>
                <a:gd name="T45" fmla="*/ 17 h 704"/>
                <a:gd name="T46" fmla="*/ 1153 w 1154"/>
                <a:gd name="T47" fmla="*/ 95 h 704"/>
                <a:gd name="T48" fmla="*/ 1144 w 1154"/>
                <a:gd name="T49" fmla="*/ 160 h 704"/>
                <a:gd name="T50" fmla="*/ 1115 w 1154"/>
                <a:gd name="T51" fmla="*/ 281 h 704"/>
                <a:gd name="T52" fmla="*/ 1089 w 1154"/>
                <a:gd name="T53" fmla="*/ 347 h 704"/>
                <a:gd name="T54" fmla="*/ 1065 w 1154"/>
                <a:gd name="T55" fmla="*/ 391 h 704"/>
                <a:gd name="T56" fmla="*/ 1038 w 1154"/>
                <a:gd name="T57" fmla="*/ 426 h 704"/>
                <a:gd name="T58" fmla="*/ 965 w 1154"/>
                <a:gd name="T59" fmla="*/ 500 h 704"/>
                <a:gd name="T60" fmla="*/ 873 w 1154"/>
                <a:gd name="T61" fmla="*/ 574 h 704"/>
                <a:gd name="T62" fmla="*/ 772 w 1154"/>
                <a:gd name="T63" fmla="*/ 639 h 704"/>
                <a:gd name="T64" fmla="*/ 670 w 1154"/>
                <a:gd name="T65" fmla="*/ 686 h 704"/>
                <a:gd name="T66" fmla="*/ 621 w 1154"/>
                <a:gd name="T67" fmla="*/ 699 h 704"/>
                <a:gd name="T68" fmla="*/ 578 w 1154"/>
                <a:gd name="T69" fmla="*/ 704 h 704"/>
                <a:gd name="T70" fmla="*/ 550 w 1154"/>
                <a:gd name="T71" fmla="*/ 702 h 704"/>
                <a:gd name="T72" fmla="*/ 503 w 1154"/>
                <a:gd name="T73" fmla="*/ 691 h 704"/>
                <a:gd name="T74" fmla="*/ 420 w 1154"/>
                <a:gd name="T75" fmla="*/ 658 h 704"/>
                <a:gd name="T76" fmla="*/ 316 w 1154"/>
                <a:gd name="T77" fmla="*/ 597 h 704"/>
                <a:gd name="T78" fmla="*/ 220 w 1154"/>
                <a:gd name="T79" fmla="*/ 525 h 704"/>
                <a:gd name="T80" fmla="*/ 140 w 1154"/>
                <a:gd name="T81" fmla="*/ 450 h 704"/>
                <a:gd name="T82" fmla="*/ 101 w 1154"/>
                <a:gd name="T83" fmla="*/ 405 h 704"/>
                <a:gd name="T84" fmla="*/ 74 w 1154"/>
                <a:gd name="T85" fmla="*/ 361 h 704"/>
                <a:gd name="T86" fmla="*/ 54 w 1154"/>
                <a:gd name="T87" fmla="*/ 311 h 704"/>
                <a:gd name="T88" fmla="*/ 22 w 1154"/>
                <a:gd name="T89" fmla="*/ 192 h 704"/>
                <a:gd name="T90" fmla="*/ 1 w 1154"/>
                <a:gd name="T91" fmla="*/ 83 h 704"/>
                <a:gd name="T92" fmla="*/ 1 w 1154"/>
                <a:gd name="T93" fmla="*/ 25 h 704"/>
                <a:gd name="T94" fmla="*/ 6 w 1154"/>
                <a:gd name="T95" fmla="*/ 1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4" h="704">
                  <a:moveTo>
                    <a:pt x="8" y="11"/>
                  </a:moveTo>
                  <a:lnTo>
                    <a:pt x="8" y="11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30" y="81"/>
                  </a:lnTo>
                  <a:lnTo>
                    <a:pt x="45" y="125"/>
                  </a:lnTo>
                  <a:lnTo>
                    <a:pt x="64" y="177"/>
                  </a:lnTo>
                  <a:lnTo>
                    <a:pt x="86" y="233"/>
                  </a:lnTo>
                  <a:lnTo>
                    <a:pt x="99" y="261"/>
                  </a:lnTo>
                  <a:lnTo>
                    <a:pt x="111" y="288"/>
                  </a:lnTo>
                  <a:lnTo>
                    <a:pt x="123" y="314"/>
                  </a:lnTo>
                  <a:lnTo>
                    <a:pt x="136" y="337"/>
                  </a:lnTo>
                  <a:lnTo>
                    <a:pt x="149" y="357"/>
                  </a:lnTo>
                  <a:lnTo>
                    <a:pt x="162" y="374"/>
                  </a:lnTo>
                  <a:lnTo>
                    <a:pt x="162" y="374"/>
                  </a:lnTo>
                  <a:lnTo>
                    <a:pt x="186" y="402"/>
                  </a:lnTo>
                  <a:lnTo>
                    <a:pt x="211" y="429"/>
                  </a:lnTo>
                  <a:lnTo>
                    <a:pt x="238" y="453"/>
                  </a:lnTo>
                  <a:lnTo>
                    <a:pt x="264" y="477"/>
                  </a:lnTo>
                  <a:lnTo>
                    <a:pt x="291" y="499"/>
                  </a:lnTo>
                  <a:lnTo>
                    <a:pt x="317" y="519"/>
                  </a:lnTo>
                  <a:lnTo>
                    <a:pt x="346" y="538"/>
                  </a:lnTo>
                  <a:lnTo>
                    <a:pt x="372" y="555"/>
                  </a:lnTo>
                  <a:lnTo>
                    <a:pt x="399" y="570"/>
                  </a:lnTo>
                  <a:lnTo>
                    <a:pt x="426" y="584"/>
                  </a:lnTo>
                  <a:lnTo>
                    <a:pt x="452" y="595"/>
                  </a:lnTo>
                  <a:lnTo>
                    <a:pt x="478" y="605"/>
                  </a:lnTo>
                  <a:lnTo>
                    <a:pt x="503" y="612"/>
                  </a:lnTo>
                  <a:lnTo>
                    <a:pt x="527" y="618"/>
                  </a:lnTo>
                  <a:lnTo>
                    <a:pt x="551" y="621"/>
                  </a:lnTo>
                  <a:lnTo>
                    <a:pt x="572" y="622"/>
                  </a:lnTo>
                  <a:lnTo>
                    <a:pt x="572" y="622"/>
                  </a:lnTo>
                  <a:lnTo>
                    <a:pt x="595" y="621"/>
                  </a:lnTo>
                  <a:lnTo>
                    <a:pt x="617" y="619"/>
                  </a:lnTo>
                  <a:lnTo>
                    <a:pt x="641" y="613"/>
                  </a:lnTo>
                  <a:lnTo>
                    <a:pt x="665" y="607"/>
                  </a:lnTo>
                  <a:lnTo>
                    <a:pt x="691" y="598"/>
                  </a:lnTo>
                  <a:lnTo>
                    <a:pt x="717" y="587"/>
                  </a:lnTo>
                  <a:lnTo>
                    <a:pt x="744" y="576"/>
                  </a:lnTo>
                  <a:lnTo>
                    <a:pt x="771" y="561"/>
                  </a:lnTo>
                  <a:lnTo>
                    <a:pt x="798" y="545"/>
                  </a:lnTo>
                  <a:lnTo>
                    <a:pt x="825" y="527"/>
                  </a:lnTo>
                  <a:lnTo>
                    <a:pt x="851" y="509"/>
                  </a:lnTo>
                  <a:lnTo>
                    <a:pt x="878" y="487"/>
                  </a:lnTo>
                  <a:lnTo>
                    <a:pt x="904" y="464"/>
                  </a:lnTo>
                  <a:lnTo>
                    <a:pt x="931" y="441"/>
                  </a:lnTo>
                  <a:lnTo>
                    <a:pt x="956" y="415"/>
                  </a:lnTo>
                  <a:lnTo>
                    <a:pt x="980" y="388"/>
                  </a:lnTo>
                  <a:lnTo>
                    <a:pt x="980" y="388"/>
                  </a:lnTo>
                  <a:lnTo>
                    <a:pt x="991" y="374"/>
                  </a:lnTo>
                  <a:lnTo>
                    <a:pt x="1002" y="356"/>
                  </a:lnTo>
                  <a:lnTo>
                    <a:pt x="1013" y="335"/>
                  </a:lnTo>
                  <a:lnTo>
                    <a:pt x="1025" y="311"/>
                  </a:lnTo>
                  <a:lnTo>
                    <a:pt x="1050" y="257"/>
                  </a:lnTo>
                  <a:lnTo>
                    <a:pt x="1074" y="200"/>
                  </a:lnTo>
                  <a:lnTo>
                    <a:pt x="1095" y="144"/>
                  </a:lnTo>
                  <a:lnTo>
                    <a:pt x="1112" y="95"/>
                  </a:lnTo>
                  <a:lnTo>
                    <a:pt x="1124" y="59"/>
                  </a:lnTo>
                  <a:lnTo>
                    <a:pt x="1127" y="47"/>
                  </a:lnTo>
                  <a:lnTo>
                    <a:pt x="1129" y="40"/>
                  </a:lnTo>
                  <a:lnTo>
                    <a:pt x="1129" y="40"/>
                  </a:lnTo>
                  <a:lnTo>
                    <a:pt x="1130" y="30"/>
                  </a:lnTo>
                  <a:lnTo>
                    <a:pt x="1132" y="19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9" y="1"/>
                  </a:lnTo>
                  <a:lnTo>
                    <a:pt x="1142" y="4"/>
                  </a:lnTo>
                  <a:lnTo>
                    <a:pt x="1144" y="10"/>
                  </a:lnTo>
                  <a:lnTo>
                    <a:pt x="1146" y="17"/>
                  </a:lnTo>
                  <a:lnTo>
                    <a:pt x="1149" y="36"/>
                  </a:lnTo>
                  <a:lnTo>
                    <a:pt x="1151" y="56"/>
                  </a:lnTo>
                  <a:lnTo>
                    <a:pt x="1153" y="95"/>
                  </a:lnTo>
                  <a:lnTo>
                    <a:pt x="1154" y="112"/>
                  </a:lnTo>
                  <a:lnTo>
                    <a:pt x="1154" y="112"/>
                  </a:lnTo>
                  <a:lnTo>
                    <a:pt x="1144" y="160"/>
                  </a:lnTo>
                  <a:lnTo>
                    <a:pt x="1135" y="204"/>
                  </a:lnTo>
                  <a:lnTo>
                    <a:pt x="1125" y="244"/>
                  </a:lnTo>
                  <a:lnTo>
                    <a:pt x="1115" y="281"/>
                  </a:lnTo>
                  <a:lnTo>
                    <a:pt x="1103" y="315"/>
                  </a:lnTo>
                  <a:lnTo>
                    <a:pt x="1097" y="331"/>
                  </a:lnTo>
                  <a:lnTo>
                    <a:pt x="1089" y="347"/>
                  </a:lnTo>
                  <a:lnTo>
                    <a:pt x="1083" y="362"/>
                  </a:lnTo>
                  <a:lnTo>
                    <a:pt x="1074" y="377"/>
                  </a:lnTo>
                  <a:lnTo>
                    <a:pt x="1065" y="391"/>
                  </a:lnTo>
                  <a:lnTo>
                    <a:pt x="1056" y="405"/>
                  </a:lnTo>
                  <a:lnTo>
                    <a:pt x="1056" y="405"/>
                  </a:lnTo>
                  <a:lnTo>
                    <a:pt x="1038" y="426"/>
                  </a:lnTo>
                  <a:lnTo>
                    <a:pt x="1016" y="450"/>
                  </a:lnTo>
                  <a:lnTo>
                    <a:pt x="992" y="475"/>
                  </a:lnTo>
                  <a:lnTo>
                    <a:pt x="965" y="500"/>
                  </a:lnTo>
                  <a:lnTo>
                    <a:pt x="936" y="525"/>
                  </a:lnTo>
                  <a:lnTo>
                    <a:pt x="905" y="550"/>
                  </a:lnTo>
                  <a:lnTo>
                    <a:pt x="873" y="574"/>
                  </a:lnTo>
                  <a:lnTo>
                    <a:pt x="840" y="597"/>
                  </a:lnTo>
                  <a:lnTo>
                    <a:pt x="805" y="620"/>
                  </a:lnTo>
                  <a:lnTo>
                    <a:pt x="772" y="639"/>
                  </a:lnTo>
                  <a:lnTo>
                    <a:pt x="737" y="658"/>
                  </a:lnTo>
                  <a:lnTo>
                    <a:pt x="703" y="673"/>
                  </a:lnTo>
                  <a:lnTo>
                    <a:pt x="670" y="686"/>
                  </a:lnTo>
                  <a:lnTo>
                    <a:pt x="653" y="691"/>
                  </a:lnTo>
                  <a:lnTo>
                    <a:pt x="637" y="695"/>
                  </a:lnTo>
                  <a:lnTo>
                    <a:pt x="621" y="699"/>
                  </a:lnTo>
                  <a:lnTo>
                    <a:pt x="607" y="702"/>
                  </a:lnTo>
                  <a:lnTo>
                    <a:pt x="592" y="703"/>
                  </a:lnTo>
                  <a:lnTo>
                    <a:pt x="578" y="704"/>
                  </a:lnTo>
                  <a:lnTo>
                    <a:pt x="578" y="704"/>
                  </a:lnTo>
                  <a:lnTo>
                    <a:pt x="564" y="703"/>
                  </a:lnTo>
                  <a:lnTo>
                    <a:pt x="550" y="702"/>
                  </a:lnTo>
                  <a:lnTo>
                    <a:pt x="534" y="699"/>
                  </a:lnTo>
                  <a:lnTo>
                    <a:pt x="518" y="695"/>
                  </a:lnTo>
                  <a:lnTo>
                    <a:pt x="503" y="691"/>
                  </a:lnTo>
                  <a:lnTo>
                    <a:pt x="487" y="686"/>
                  </a:lnTo>
                  <a:lnTo>
                    <a:pt x="453" y="673"/>
                  </a:lnTo>
                  <a:lnTo>
                    <a:pt x="420" y="658"/>
                  </a:lnTo>
                  <a:lnTo>
                    <a:pt x="385" y="639"/>
                  </a:lnTo>
                  <a:lnTo>
                    <a:pt x="351" y="620"/>
                  </a:lnTo>
                  <a:lnTo>
                    <a:pt x="316" y="597"/>
                  </a:lnTo>
                  <a:lnTo>
                    <a:pt x="283" y="574"/>
                  </a:lnTo>
                  <a:lnTo>
                    <a:pt x="251" y="550"/>
                  </a:lnTo>
                  <a:lnTo>
                    <a:pt x="220" y="525"/>
                  </a:lnTo>
                  <a:lnTo>
                    <a:pt x="191" y="500"/>
                  </a:lnTo>
                  <a:lnTo>
                    <a:pt x="165" y="475"/>
                  </a:lnTo>
                  <a:lnTo>
                    <a:pt x="140" y="450"/>
                  </a:lnTo>
                  <a:lnTo>
                    <a:pt x="119" y="426"/>
                  </a:lnTo>
                  <a:lnTo>
                    <a:pt x="101" y="405"/>
                  </a:lnTo>
                  <a:lnTo>
                    <a:pt x="101" y="405"/>
                  </a:lnTo>
                  <a:lnTo>
                    <a:pt x="92" y="391"/>
                  </a:lnTo>
                  <a:lnTo>
                    <a:pt x="83" y="376"/>
                  </a:lnTo>
                  <a:lnTo>
                    <a:pt x="74" y="361"/>
                  </a:lnTo>
                  <a:lnTo>
                    <a:pt x="67" y="344"/>
                  </a:lnTo>
                  <a:lnTo>
                    <a:pt x="61" y="328"/>
                  </a:lnTo>
                  <a:lnTo>
                    <a:pt x="54" y="311"/>
                  </a:lnTo>
                  <a:lnTo>
                    <a:pt x="43" y="274"/>
                  </a:lnTo>
                  <a:lnTo>
                    <a:pt x="33" y="235"/>
                  </a:lnTo>
                  <a:lnTo>
                    <a:pt x="22" y="192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1" y="83"/>
                  </a:lnTo>
                  <a:lnTo>
                    <a:pt x="0" y="54"/>
                  </a:lnTo>
                  <a:lnTo>
                    <a:pt x="0" y="39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5"/>
            <p:cNvSpPr>
              <a:spLocks/>
            </p:cNvSpPr>
            <p:nvPr/>
          </p:nvSpPr>
          <p:spPr bwMode="auto">
            <a:xfrm flipH="1">
              <a:off x="6744842" y="5636957"/>
              <a:ext cx="168586" cy="81659"/>
            </a:xfrm>
            <a:custGeom>
              <a:avLst/>
              <a:gdLst>
                <a:gd name="T0" fmla="*/ 35 w 580"/>
                <a:gd name="T1" fmla="*/ 99 h 332"/>
                <a:gd name="T2" fmla="*/ 66 w 580"/>
                <a:gd name="T3" fmla="*/ 76 h 332"/>
                <a:gd name="T4" fmla="*/ 131 w 580"/>
                <a:gd name="T5" fmla="*/ 43 h 332"/>
                <a:gd name="T6" fmla="*/ 240 w 580"/>
                <a:gd name="T7" fmla="*/ 1 h 332"/>
                <a:gd name="T8" fmla="*/ 250 w 580"/>
                <a:gd name="T9" fmla="*/ 0 h 332"/>
                <a:gd name="T10" fmla="*/ 268 w 580"/>
                <a:gd name="T11" fmla="*/ 5 h 332"/>
                <a:gd name="T12" fmla="*/ 286 w 580"/>
                <a:gd name="T13" fmla="*/ 22 h 332"/>
                <a:gd name="T14" fmla="*/ 294 w 580"/>
                <a:gd name="T15" fmla="*/ 22 h 332"/>
                <a:gd name="T16" fmla="*/ 311 w 580"/>
                <a:gd name="T17" fmla="*/ 5 h 332"/>
                <a:gd name="T18" fmla="*/ 329 w 580"/>
                <a:gd name="T19" fmla="*/ 0 h 332"/>
                <a:gd name="T20" fmla="*/ 340 w 580"/>
                <a:gd name="T21" fmla="*/ 1 h 332"/>
                <a:gd name="T22" fmla="*/ 449 w 580"/>
                <a:gd name="T23" fmla="*/ 43 h 332"/>
                <a:gd name="T24" fmla="*/ 513 w 580"/>
                <a:gd name="T25" fmla="*/ 76 h 332"/>
                <a:gd name="T26" fmla="*/ 545 w 580"/>
                <a:gd name="T27" fmla="*/ 99 h 332"/>
                <a:gd name="T28" fmla="*/ 563 w 580"/>
                <a:gd name="T29" fmla="*/ 136 h 332"/>
                <a:gd name="T30" fmla="*/ 579 w 580"/>
                <a:gd name="T31" fmla="*/ 183 h 332"/>
                <a:gd name="T32" fmla="*/ 580 w 580"/>
                <a:gd name="T33" fmla="*/ 204 h 332"/>
                <a:gd name="T34" fmla="*/ 576 w 580"/>
                <a:gd name="T35" fmla="*/ 332 h 332"/>
                <a:gd name="T36" fmla="*/ 549 w 580"/>
                <a:gd name="T37" fmla="*/ 327 h 332"/>
                <a:gd name="T38" fmla="*/ 535 w 580"/>
                <a:gd name="T39" fmla="*/ 321 h 332"/>
                <a:gd name="T40" fmla="*/ 516 w 580"/>
                <a:gd name="T41" fmla="*/ 298 h 332"/>
                <a:gd name="T42" fmla="*/ 503 w 580"/>
                <a:gd name="T43" fmla="*/ 262 h 332"/>
                <a:gd name="T44" fmla="*/ 499 w 580"/>
                <a:gd name="T45" fmla="*/ 232 h 332"/>
                <a:gd name="T46" fmla="*/ 497 w 580"/>
                <a:gd name="T47" fmla="*/ 208 h 332"/>
                <a:gd name="T48" fmla="*/ 479 w 580"/>
                <a:gd name="T49" fmla="*/ 177 h 332"/>
                <a:gd name="T50" fmla="*/ 442 w 580"/>
                <a:gd name="T51" fmla="*/ 151 h 332"/>
                <a:gd name="T52" fmla="*/ 388 w 580"/>
                <a:gd name="T53" fmla="*/ 140 h 332"/>
                <a:gd name="T54" fmla="*/ 322 w 580"/>
                <a:gd name="T55" fmla="*/ 123 h 332"/>
                <a:gd name="T56" fmla="*/ 300 w 580"/>
                <a:gd name="T57" fmla="*/ 112 h 332"/>
                <a:gd name="T58" fmla="*/ 290 w 580"/>
                <a:gd name="T59" fmla="*/ 98 h 332"/>
                <a:gd name="T60" fmla="*/ 285 w 580"/>
                <a:gd name="T61" fmla="*/ 108 h 332"/>
                <a:gd name="T62" fmla="*/ 265 w 580"/>
                <a:gd name="T63" fmla="*/ 120 h 332"/>
                <a:gd name="T64" fmla="*/ 211 w 580"/>
                <a:gd name="T65" fmla="*/ 136 h 332"/>
                <a:gd name="T66" fmla="*/ 152 w 580"/>
                <a:gd name="T67" fmla="*/ 148 h 332"/>
                <a:gd name="T68" fmla="*/ 125 w 580"/>
                <a:gd name="T69" fmla="*/ 158 h 332"/>
                <a:gd name="T70" fmla="*/ 92 w 580"/>
                <a:gd name="T71" fmla="*/ 188 h 332"/>
                <a:gd name="T72" fmla="*/ 82 w 580"/>
                <a:gd name="T73" fmla="*/ 216 h 332"/>
                <a:gd name="T74" fmla="*/ 80 w 580"/>
                <a:gd name="T75" fmla="*/ 232 h 332"/>
                <a:gd name="T76" fmla="*/ 73 w 580"/>
                <a:gd name="T77" fmla="*/ 275 h 332"/>
                <a:gd name="T78" fmla="*/ 57 w 580"/>
                <a:gd name="T79" fmla="*/ 308 h 332"/>
                <a:gd name="T80" fmla="*/ 45 w 580"/>
                <a:gd name="T81" fmla="*/ 321 h 332"/>
                <a:gd name="T82" fmla="*/ 24 w 580"/>
                <a:gd name="T83" fmla="*/ 329 h 332"/>
                <a:gd name="T84" fmla="*/ 0 w 580"/>
                <a:gd name="T85" fmla="*/ 331 h 332"/>
                <a:gd name="T86" fmla="*/ 0 w 580"/>
                <a:gd name="T87" fmla="*/ 204 h 332"/>
                <a:gd name="T88" fmla="*/ 3 w 580"/>
                <a:gd name="T89" fmla="*/ 172 h 332"/>
                <a:gd name="T90" fmla="*/ 29 w 580"/>
                <a:gd name="T91" fmla="*/ 10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0" h="332">
                  <a:moveTo>
                    <a:pt x="29" y="107"/>
                  </a:moveTo>
                  <a:lnTo>
                    <a:pt x="29" y="107"/>
                  </a:lnTo>
                  <a:lnTo>
                    <a:pt x="35" y="99"/>
                  </a:lnTo>
                  <a:lnTo>
                    <a:pt x="43" y="92"/>
                  </a:lnTo>
                  <a:lnTo>
                    <a:pt x="54" y="83"/>
                  </a:lnTo>
                  <a:lnTo>
                    <a:pt x="66" y="76"/>
                  </a:lnTo>
                  <a:lnTo>
                    <a:pt x="81" y="67"/>
                  </a:lnTo>
                  <a:lnTo>
                    <a:pt x="98" y="58"/>
                  </a:lnTo>
                  <a:lnTo>
                    <a:pt x="131" y="43"/>
                  </a:lnTo>
                  <a:lnTo>
                    <a:pt x="166" y="29"/>
                  </a:lnTo>
                  <a:lnTo>
                    <a:pt x="198" y="16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6" y="0"/>
                  </a:lnTo>
                  <a:lnTo>
                    <a:pt x="260" y="1"/>
                  </a:lnTo>
                  <a:lnTo>
                    <a:pt x="268" y="5"/>
                  </a:lnTo>
                  <a:lnTo>
                    <a:pt x="276" y="11"/>
                  </a:lnTo>
                  <a:lnTo>
                    <a:pt x="282" y="16"/>
                  </a:lnTo>
                  <a:lnTo>
                    <a:pt x="286" y="22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4" y="22"/>
                  </a:lnTo>
                  <a:lnTo>
                    <a:pt x="298" y="16"/>
                  </a:lnTo>
                  <a:lnTo>
                    <a:pt x="304" y="11"/>
                  </a:lnTo>
                  <a:lnTo>
                    <a:pt x="311" y="5"/>
                  </a:lnTo>
                  <a:lnTo>
                    <a:pt x="320" y="1"/>
                  </a:lnTo>
                  <a:lnTo>
                    <a:pt x="324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81" y="16"/>
                  </a:lnTo>
                  <a:lnTo>
                    <a:pt x="414" y="29"/>
                  </a:lnTo>
                  <a:lnTo>
                    <a:pt x="449" y="43"/>
                  </a:lnTo>
                  <a:lnTo>
                    <a:pt x="482" y="58"/>
                  </a:lnTo>
                  <a:lnTo>
                    <a:pt x="498" y="67"/>
                  </a:lnTo>
                  <a:lnTo>
                    <a:pt x="513" y="76"/>
                  </a:lnTo>
                  <a:lnTo>
                    <a:pt x="526" y="83"/>
                  </a:lnTo>
                  <a:lnTo>
                    <a:pt x="537" y="92"/>
                  </a:lnTo>
                  <a:lnTo>
                    <a:pt x="545" y="99"/>
                  </a:lnTo>
                  <a:lnTo>
                    <a:pt x="551" y="107"/>
                  </a:lnTo>
                  <a:lnTo>
                    <a:pt x="551" y="107"/>
                  </a:lnTo>
                  <a:lnTo>
                    <a:pt x="563" y="136"/>
                  </a:lnTo>
                  <a:lnTo>
                    <a:pt x="573" y="161"/>
                  </a:lnTo>
                  <a:lnTo>
                    <a:pt x="577" y="172"/>
                  </a:lnTo>
                  <a:lnTo>
                    <a:pt x="579" y="183"/>
                  </a:lnTo>
                  <a:lnTo>
                    <a:pt x="580" y="193"/>
                  </a:lnTo>
                  <a:lnTo>
                    <a:pt x="580" y="204"/>
                  </a:lnTo>
                  <a:lnTo>
                    <a:pt x="580" y="204"/>
                  </a:lnTo>
                  <a:lnTo>
                    <a:pt x="580" y="331"/>
                  </a:lnTo>
                  <a:lnTo>
                    <a:pt x="580" y="331"/>
                  </a:lnTo>
                  <a:lnTo>
                    <a:pt x="576" y="332"/>
                  </a:lnTo>
                  <a:lnTo>
                    <a:pt x="564" y="331"/>
                  </a:lnTo>
                  <a:lnTo>
                    <a:pt x="556" y="329"/>
                  </a:lnTo>
                  <a:lnTo>
                    <a:pt x="549" y="327"/>
                  </a:lnTo>
                  <a:lnTo>
                    <a:pt x="542" y="325"/>
                  </a:lnTo>
                  <a:lnTo>
                    <a:pt x="535" y="321"/>
                  </a:lnTo>
                  <a:lnTo>
                    <a:pt x="535" y="321"/>
                  </a:lnTo>
                  <a:lnTo>
                    <a:pt x="528" y="315"/>
                  </a:lnTo>
                  <a:lnTo>
                    <a:pt x="523" y="308"/>
                  </a:lnTo>
                  <a:lnTo>
                    <a:pt x="516" y="298"/>
                  </a:lnTo>
                  <a:lnTo>
                    <a:pt x="512" y="287"/>
                  </a:lnTo>
                  <a:lnTo>
                    <a:pt x="506" y="275"/>
                  </a:lnTo>
                  <a:lnTo>
                    <a:pt x="503" y="262"/>
                  </a:lnTo>
                  <a:lnTo>
                    <a:pt x="500" y="247"/>
                  </a:lnTo>
                  <a:lnTo>
                    <a:pt x="499" y="232"/>
                  </a:lnTo>
                  <a:lnTo>
                    <a:pt x="499" y="232"/>
                  </a:lnTo>
                  <a:lnTo>
                    <a:pt x="499" y="224"/>
                  </a:lnTo>
                  <a:lnTo>
                    <a:pt x="498" y="216"/>
                  </a:lnTo>
                  <a:lnTo>
                    <a:pt x="497" y="208"/>
                  </a:lnTo>
                  <a:lnTo>
                    <a:pt x="494" y="202"/>
                  </a:lnTo>
                  <a:lnTo>
                    <a:pt x="487" y="189"/>
                  </a:lnTo>
                  <a:lnTo>
                    <a:pt x="479" y="177"/>
                  </a:lnTo>
                  <a:lnTo>
                    <a:pt x="468" y="166"/>
                  </a:lnTo>
                  <a:lnTo>
                    <a:pt x="456" y="158"/>
                  </a:lnTo>
                  <a:lnTo>
                    <a:pt x="442" y="151"/>
                  </a:lnTo>
                  <a:lnTo>
                    <a:pt x="427" y="148"/>
                  </a:lnTo>
                  <a:lnTo>
                    <a:pt x="427" y="148"/>
                  </a:lnTo>
                  <a:lnTo>
                    <a:pt x="388" y="140"/>
                  </a:lnTo>
                  <a:lnTo>
                    <a:pt x="366" y="135"/>
                  </a:lnTo>
                  <a:lnTo>
                    <a:pt x="343" y="130"/>
                  </a:lnTo>
                  <a:lnTo>
                    <a:pt x="322" y="123"/>
                  </a:lnTo>
                  <a:lnTo>
                    <a:pt x="313" y="120"/>
                  </a:lnTo>
                  <a:lnTo>
                    <a:pt x="305" y="116"/>
                  </a:lnTo>
                  <a:lnTo>
                    <a:pt x="300" y="112"/>
                  </a:lnTo>
                  <a:lnTo>
                    <a:pt x="294" y="108"/>
                  </a:lnTo>
                  <a:lnTo>
                    <a:pt x="291" y="104"/>
                  </a:lnTo>
                  <a:lnTo>
                    <a:pt x="290" y="98"/>
                  </a:lnTo>
                  <a:lnTo>
                    <a:pt x="290" y="98"/>
                  </a:lnTo>
                  <a:lnTo>
                    <a:pt x="288" y="104"/>
                  </a:lnTo>
                  <a:lnTo>
                    <a:pt x="285" y="108"/>
                  </a:lnTo>
                  <a:lnTo>
                    <a:pt x="281" y="112"/>
                  </a:lnTo>
                  <a:lnTo>
                    <a:pt x="274" y="116"/>
                  </a:lnTo>
                  <a:lnTo>
                    <a:pt x="265" y="120"/>
                  </a:lnTo>
                  <a:lnTo>
                    <a:pt x="256" y="123"/>
                  </a:lnTo>
                  <a:lnTo>
                    <a:pt x="235" y="131"/>
                  </a:lnTo>
                  <a:lnTo>
                    <a:pt x="211" y="136"/>
                  </a:lnTo>
                  <a:lnTo>
                    <a:pt x="189" y="140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45" y="149"/>
                  </a:lnTo>
                  <a:lnTo>
                    <a:pt x="138" y="151"/>
                  </a:lnTo>
                  <a:lnTo>
                    <a:pt x="125" y="158"/>
                  </a:lnTo>
                  <a:lnTo>
                    <a:pt x="112" y="166"/>
                  </a:lnTo>
                  <a:lnTo>
                    <a:pt x="101" y="176"/>
                  </a:lnTo>
                  <a:lnTo>
                    <a:pt x="92" y="188"/>
                  </a:lnTo>
                  <a:lnTo>
                    <a:pt x="85" y="202"/>
                  </a:lnTo>
                  <a:lnTo>
                    <a:pt x="83" y="208"/>
                  </a:lnTo>
                  <a:lnTo>
                    <a:pt x="82" y="216"/>
                  </a:lnTo>
                  <a:lnTo>
                    <a:pt x="81" y="224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47"/>
                  </a:lnTo>
                  <a:lnTo>
                    <a:pt x="76" y="262"/>
                  </a:lnTo>
                  <a:lnTo>
                    <a:pt x="73" y="275"/>
                  </a:lnTo>
                  <a:lnTo>
                    <a:pt x="69" y="287"/>
                  </a:lnTo>
                  <a:lnTo>
                    <a:pt x="63" y="298"/>
                  </a:lnTo>
                  <a:lnTo>
                    <a:pt x="57" y="308"/>
                  </a:lnTo>
                  <a:lnTo>
                    <a:pt x="51" y="315"/>
                  </a:lnTo>
                  <a:lnTo>
                    <a:pt x="45" y="321"/>
                  </a:lnTo>
                  <a:lnTo>
                    <a:pt x="45" y="321"/>
                  </a:lnTo>
                  <a:lnTo>
                    <a:pt x="38" y="325"/>
                  </a:lnTo>
                  <a:lnTo>
                    <a:pt x="30" y="327"/>
                  </a:lnTo>
                  <a:lnTo>
                    <a:pt x="24" y="329"/>
                  </a:lnTo>
                  <a:lnTo>
                    <a:pt x="16" y="331"/>
                  </a:lnTo>
                  <a:lnTo>
                    <a:pt x="5" y="332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1" y="183"/>
                  </a:lnTo>
                  <a:lnTo>
                    <a:pt x="3" y="172"/>
                  </a:lnTo>
                  <a:lnTo>
                    <a:pt x="7" y="161"/>
                  </a:lnTo>
                  <a:lnTo>
                    <a:pt x="16" y="136"/>
                  </a:lnTo>
                  <a:lnTo>
                    <a:pt x="29" y="107"/>
                  </a:lnTo>
                  <a:lnTo>
                    <a:pt x="29" y="107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6"/>
            <p:cNvSpPr>
              <a:spLocks noEditPoints="1"/>
            </p:cNvSpPr>
            <p:nvPr/>
          </p:nvSpPr>
          <p:spPr bwMode="auto">
            <a:xfrm flipH="1">
              <a:off x="6677060" y="5530974"/>
              <a:ext cx="307626" cy="90346"/>
            </a:xfrm>
            <a:custGeom>
              <a:avLst/>
              <a:gdLst>
                <a:gd name="T0" fmla="*/ 205 w 1062"/>
                <a:gd name="T1" fmla="*/ 359 h 368"/>
                <a:gd name="T2" fmla="*/ 111 w 1062"/>
                <a:gd name="T3" fmla="*/ 316 h 368"/>
                <a:gd name="T4" fmla="*/ 68 w 1062"/>
                <a:gd name="T5" fmla="*/ 244 h 368"/>
                <a:gd name="T6" fmla="*/ 44 w 1062"/>
                <a:gd name="T7" fmla="*/ 127 h 368"/>
                <a:gd name="T8" fmla="*/ 20 w 1062"/>
                <a:gd name="T9" fmla="*/ 94 h 368"/>
                <a:gd name="T10" fmla="*/ 2 w 1062"/>
                <a:gd name="T11" fmla="*/ 71 h 368"/>
                <a:gd name="T12" fmla="*/ 5 w 1062"/>
                <a:gd name="T13" fmla="*/ 26 h 368"/>
                <a:gd name="T14" fmla="*/ 62 w 1062"/>
                <a:gd name="T15" fmla="*/ 8 h 368"/>
                <a:gd name="T16" fmla="*/ 261 w 1062"/>
                <a:gd name="T17" fmla="*/ 2 h 368"/>
                <a:gd name="T18" fmla="*/ 163 w 1062"/>
                <a:gd name="T19" fmla="*/ 26 h 368"/>
                <a:gd name="T20" fmla="*/ 99 w 1062"/>
                <a:gd name="T21" fmla="*/ 44 h 368"/>
                <a:gd name="T22" fmla="*/ 74 w 1062"/>
                <a:gd name="T23" fmla="*/ 110 h 368"/>
                <a:gd name="T24" fmla="*/ 85 w 1062"/>
                <a:gd name="T25" fmla="*/ 212 h 368"/>
                <a:gd name="T26" fmla="*/ 114 w 1062"/>
                <a:gd name="T27" fmla="*/ 282 h 368"/>
                <a:gd name="T28" fmla="*/ 164 w 1062"/>
                <a:gd name="T29" fmla="*/ 321 h 368"/>
                <a:gd name="T30" fmla="*/ 269 w 1062"/>
                <a:gd name="T31" fmla="*/ 367 h 368"/>
                <a:gd name="T32" fmla="*/ 671 w 1062"/>
                <a:gd name="T33" fmla="*/ 21 h 368"/>
                <a:gd name="T34" fmla="*/ 802 w 1062"/>
                <a:gd name="T35" fmla="*/ 25 h 368"/>
                <a:gd name="T36" fmla="*/ 673 w 1062"/>
                <a:gd name="T37" fmla="*/ 49 h 368"/>
                <a:gd name="T38" fmla="*/ 626 w 1062"/>
                <a:gd name="T39" fmla="*/ 83 h 368"/>
                <a:gd name="T40" fmla="*/ 614 w 1062"/>
                <a:gd name="T41" fmla="*/ 126 h 368"/>
                <a:gd name="T42" fmla="*/ 645 w 1062"/>
                <a:gd name="T43" fmla="*/ 236 h 368"/>
                <a:gd name="T44" fmla="*/ 717 w 1062"/>
                <a:gd name="T45" fmla="*/ 322 h 368"/>
                <a:gd name="T46" fmla="*/ 786 w 1062"/>
                <a:gd name="T47" fmla="*/ 345 h 368"/>
                <a:gd name="T48" fmla="*/ 747 w 1062"/>
                <a:gd name="T49" fmla="*/ 360 h 368"/>
                <a:gd name="T50" fmla="*/ 668 w 1062"/>
                <a:gd name="T51" fmla="*/ 313 h 368"/>
                <a:gd name="T52" fmla="*/ 626 w 1062"/>
                <a:gd name="T53" fmla="*/ 255 h 368"/>
                <a:gd name="T54" fmla="*/ 591 w 1062"/>
                <a:gd name="T55" fmla="*/ 162 h 368"/>
                <a:gd name="T56" fmla="*/ 546 w 1062"/>
                <a:gd name="T57" fmla="*/ 129 h 368"/>
                <a:gd name="T58" fmla="*/ 495 w 1062"/>
                <a:gd name="T59" fmla="*/ 140 h 368"/>
                <a:gd name="T60" fmla="*/ 462 w 1062"/>
                <a:gd name="T61" fmla="*/ 211 h 368"/>
                <a:gd name="T62" fmla="*/ 432 w 1062"/>
                <a:gd name="T63" fmla="*/ 283 h 368"/>
                <a:gd name="T64" fmla="*/ 378 w 1062"/>
                <a:gd name="T65" fmla="*/ 340 h 368"/>
                <a:gd name="T66" fmla="*/ 269 w 1062"/>
                <a:gd name="T67" fmla="*/ 367 h 368"/>
                <a:gd name="T68" fmla="*/ 342 w 1062"/>
                <a:gd name="T69" fmla="*/ 333 h 368"/>
                <a:gd name="T70" fmla="*/ 401 w 1062"/>
                <a:gd name="T71" fmla="*/ 286 h 368"/>
                <a:gd name="T72" fmla="*/ 450 w 1062"/>
                <a:gd name="T73" fmla="*/ 179 h 368"/>
                <a:gd name="T74" fmla="*/ 447 w 1062"/>
                <a:gd name="T75" fmla="*/ 94 h 368"/>
                <a:gd name="T76" fmla="*/ 418 w 1062"/>
                <a:gd name="T77" fmla="*/ 63 h 368"/>
                <a:gd name="T78" fmla="*/ 316 w 1062"/>
                <a:gd name="T79" fmla="*/ 30 h 368"/>
                <a:gd name="T80" fmla="*/ 278 w 1062"/>
                <a:gd name="T81" fmla="*/ 3 h 368"/>
                <a:gd name="T82" fmla="*/ 504 w 1062"/>
                <a:gd name="T83" fmla="*/ 44 h 368"/>
                <a:gd name="T84" fmla="*/ 836 w 1062"/>
                <a:gd name="T85" fmla="*/ 2 h 368"/>
                <a:gd name="T86" fmla="*/ 1019 w 1062"/>
                <a:gd name="T87" fmla="*/ 13 h 368"/>
                <a:gd name="T88" fmla="*/ 1059 w 1062"/>
                <a:gd name="T89" fmla="*/ 32 h 368"/>
                <a:gd name="T90" fmla="*/ 1060 w 1062"/>
                <a:gd name="T91" fmla="*/ 79 h 368"/>
                <a:gd name="T92" fmla="*/ 1041 w 1062"/>
                <a:gd name="T93" fmla="*/ 98 h 368"/>
                <a:gd name="T94" fmla="*/ 1022 w 1062"/>
                <a:gd name="T95" fmla="*/ 144 h 368"/>
                <a:gd name="T96" fmla="*/ 1003 w 1062"/>
                <a:gd name="T97" fmla="*/ 260 h 368"/>
                <a:gd name="T98" fmla="*/ 958 w 1062"/>
                <a:gd name="T99" fmla="*/ 327 h 368"/>
                <a:gd name="T100" fmla="*/ 855 w 1062"/>
                <a:gd name="T101" fmla="*/ 364 h 368"/>
                <a:gd name="T102" fmla="*/ 832 w 1062"/>
                <a:gd name="T103" fmla="*/ 345 h 368"/>
                <a:gd name="T104" fmla="*/ 924 w 1062"/>
                <a:gd name="T105" fmla="*/ 319 h 368"/>
                <a:gd name="T106" fmla="*/ 968 w 1062"/>
                <a:gd name="T107" fmla="*/ 275 h 368"/>
                <a:gd name="T108" fmla="*/ 991 w 1062"/>
                <a:gd name="T109" fmla="*/ 197 h 368"/>
                <a:gd name="T110" fmla="*/ 989 w 1062"/>
                <a:gd name="T111" fmla="*/ 95 h 368"/>
                <a:gd name="T112" fmla="*/ 960 w 1062"/>
                <a:gd name="T113" fmla="*/ 43 h 368"/>
                <a:gd name="T114" fmla="*/ 877 w 1062"/>
                <a:gd name="T115" fmla="*/ 2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2" h="368">
                  <a:moveTo>
                    <a:pt x="269" y="367"/>
                  </a:moveTo>
                  <a:lnTo>
                    <a:pt x="269" y="367"/>
                  </a:lnTo>
                  <a:lnTo>
                    <a:pt x="254" y="365"/>
                  </a:lnTo>
                  <a:lnTo>
                    <a:pt x="254" y="365"/>
                  </a:lnTo>
                  <a:lnTo>
                    <a:pt x="229" y="363"/>
                  </a:lnTo>
                  <a:lnTo>
                    <a:pt x="205" y="359"/>
                  </a:lnTo>
                  <a:lnTo>
                    <a:pt x="185" y="355"/>
                  </a:lnTo>
                  <a:lnTo>
                    <a:pt x="166" y="348"/>
                  </a:lnTo>
                  <a:lnTo>
                    <a:pt x="150" y="342"/>
                  </a:lnTo>
                  <a:lnTo>
                    <a:pt x="135" y="333"/>
                  </a:lnTo>
                  <a:lnTo>
                    <a:pt x="122" y="324"/>
                  </a:lnTo>
                  <a:lnTo>
                    <a:pt x="111" y="316"/>
                  </a:lnTo>
                  <a:lnTo>
                    <a:pt x="101" y="305"/>
                  </a:lnTo>
                  <a:lnTo>
                    <a:pt x="92" y="294"/>
                  </a:lnTo>
                  <a:lnTo>
                    <a:pt x="85" y="282"/>
                  </a:lnTo>
                  <a:lnTo>
                    <a:pt x="79" y="270"/>
                  </a:lnTo>
                  <a:lnTo>
                    <a:pt x="73" y="257"/>
                  </a:lnTo>
                  <a:lnTo>
                    <a:pt x="68" y="244"/>
                  </a:lnTo>
                  <a:lnTo>
                    <a:pt x="65" y="230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52" y="162"/>
                  </a:lnTo>
                  <a:lnTo>
                    <a:pt x="47" y="142"/>
                  </a:lnTo>
                  <a:lnTo>
                    <a:pt x="44" y="127"/>
                  </a:lnTo>
                  <a:lnTo>
                    <a:pt x="39" y="114"/>
                  </a:lnTo>
                  <a:lnTo>
                    <a:pt x="35" y="104"/>
                  </a:lnTo>
                  <a:lnTo>
                    <a:pt x="31" y="101"/>
                  </a:lnTo>
                  <a:lnTo>
                    <a:pt x="28" y="98"/>
                  </a:lnTo>
                  <a:lnTo>
                    <a:pt x="25" y="95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5" y="91"/>
                  </a:lnTo>
                  <a:lnTo>
                    <a:pt x="10" y="88"/>
                  </a:lnTo>
                  <a:lnTo>
                    <a:pt x="7" y="83"/>
                  </a:lnTo>
                  <a:lnTo>
                    <a:pt x="5" y="77"/>
                  </a:lnTo>
                  <a:lnTo>
                    <a:pt x="2" y="71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4"/>
                  </a:lnTo>
                  <a:lnTo>
                    <a:pt x="2" y="30"/>
                  </a:lnTo>
                  <a:lnTo>
                    <a:pt x="5" y="26"/>
                  </a:lnTo>
                  <a:lnTo>
                    <a:pt x="8" y="23"/>
                  </a:lnTo>
                  <a:lnTo>
                    <a:pt x="13" y="20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42" y="11"/>
                  </a:lnTo>
                  <a:lnTo>
                    <a:pt x="62" y="8"/>
                  </a:lnTo>
                  <a:lnTo>
                    <a:pt x="89" y="5"/>
                  </a:lnTo>
                  <a:lnTo>
                    <a:pt x="120" y="3"/>
                  </a:lnTo>
                  <a:lnTo>
                    <a:pt x="155" y="2"/>
                  </a:lnTo>
                  <a:lnTo>
                    <a:pt x="191" y="0"/>
                  </a:lnTo>
                  <a:lnTo>
                    <a:pt x="227" y="0"/>
                  </a:lnTo>
                  <a:lnTo>
                    <a:pt x="261" y="2"/>
                  </a:lnTo>
                  <a:lnTo>
                    <a:pt x="263" y="24"/>
                  </a:lnTo>
                  <a:lnTo>
                    <a:pt x="263" y="24"/>
                  </a:lnTo>
                  <a:lnTo>
                    <a:pt x="236" y="23"/>
                  </a:lnTo>
                  <a:lnTo>
                    <a:pt x="210" y="23"/>
                  </a:lnTo>
                  <a:lnTo>
                    <a:pt x="186" y="24"/>
                  </a:lnTo>
                  <a:lnTo>
                    <a:pt x="163" y="26"/>
                  </a:lnTo>
                  <a:lnTo>
                    <a:pt x="144" y="30"/>
                  </a:lnTo>
                  <a:lnTo>
                    <a:pt x="126" y="33"/>
                  </a:lnTo>
                  <a:lnTo>
                    <a:pt x="112" y="37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99" y="44"/>
                  </a:lnTo>
                  <a:lnTo>
                    <a:pt x="94" y="48"/>
                  </a:lnTo>
                  <a:lnTo>
                    <a:pt x="89" y="57"/>
                  </a:lnTo>
                  <a:lnTo>
                    <a:pt x="83" y="67"/>
                  </a:lnTo>
                  <a:lnTo>
                    <a:pt x="79" y="80"/>
                  </a:lnTo>
                  <a:lnTo>
                    <a:pt x="76" y="94"/>
                  </a:lnTo>
                  <a:lnTo>
                    <a:pt x="74" y="110"/>
                  </a:lnTo>
                  <a:lnTo>
                    <a:pt x="74" y="126"/>
                  </a:lnTo>
                  <a:lnTo>
                    <a:pt x="74" y="143"/>
                  </a:lnTo>
                  <a:lnTo>
                    <a:pt x="75" y="160"/>
                  </a:lnTo>
                  <a:lnTo>
                    <a:pt x="77" y="178"/>
                  </a:lnTo>
                  <a:lnTo>
                    <a:pt x="81" y="195"/>
                  </a:lnTo>
                  <a:lnTo>
                    <a:pt x="85" y="212"/>
                  </a:lnTo>
                  <a:lnTo>
                    <a:pt x="90" y="229"/>
                  </a:lnTo>
                  <a:lnTo>
                    <a:pt x="95" y="246"/>
                  </a:lnTo>
                  <a:lnTo>
                    <a:pt x="102" y="260"/>
                  </a:lnTo>
                  <a:lnTo>
                    <a:pt x="109" y="274"/>
                  </a:lnTo>
                  <a:lnTo>
                    <a:pt x="109" y="274"/>
                  </a:lnTo>
                  <a:lnTo>
                    <a:pt x="114" y="282"/>
                  </a:lnTo>
                  <a:lnTo>
                    <a:pt x="120" y="290"/>
                  </a:lnTo>
                  <a:lnTo>
                    <a:pt x="128" y="297"/>
                  </a:lnTo>
                  <a:lnTo>
                    <a:pt x="136" y="304"/>
                  </a:lnTo>
                  <a:lnTo>
                    <a:pt x="145" y="310"/>
                  </a:lnTo>
                  <a:lnTo>
                    <a:pt x="154" y="316"/>
                  </a:lnTo>
                  <a:lnTo>
                    <a:pt x="164" y="321"/>
                  </a:lnTo>
                  <a:lnTo>
                    <a:pt x="175" y="327"/>
                  </a:lnTo>
                  <a:lnTo>
                    <a:pt x="197" y="334"/>
                  </a:lnTo>
                  <a:lnTo>
                    <a:pt x="221" y="340"/>
                  </a:lnTo>
                  <a:lnTo>
                    <a:pt x="245" y="344"/>
                  </a:lnTo>
                  <a:lnTo>
                    <a:pt x="268" y="345"/>
                  </a:lnTo>
                  <a:lnTo>
                    <a:pt x="269" y="367"/>
                  </a:lnTo>
                  <a:close/>
                  <a:moveTo>
                    <a:pt x="533" y="46"/>
                  </a:moveTo>
                  <a:lnTo>
                    <a:pt x="533" y="46"/>
                  </a:lnTo>
                  <a:lnTo>
                    <a:pt x="549" y="45"/>
                  </a:lnTo>
                  <a:lnTo>
                    <a:pt x="572" y="40"/>
                  </a:lnTo>
                  <a:lnTo>
                    <a:pt x="635" y="29"/>
                  </a:lnTo>
                  <a:lnTo>
                    <a:pt x="671" y="21"/>
                  </a:lnTo>
                  <a:lnTo>
                    <a:pt x="709" y="13"/>
                  </a:lnTo>
                  <a:lnTo>
                    <a:pt x="746" y="8"/>
                  </a:lnTo>
                  <a:lnTo>
                    <a:pt x="782" y="4"/>
                  </a:lnTo>
                  <a:lnTo>
                    <a:pt x="782" y="4"/>
                  </a:lnTo>
                  <a:lnTo>
                    <a:pt x="801" y="3"/>
                  </a:lnTo>
                  <a:lnTo>
                    <a:pt x="802" y="25"/>
                  </a:lnTo>
                  <a:lnTo>
                    <a:pt x="802" y="25"/>
                  </a:lnTo>
                  <a:lnTo>
                    <a:pt x="774" y="27"/>
                  </a:lnTo>
                  <a:lnTo>
                    <a:pt x="747" y="31"/>
                  </a:lnTo>
                  <a:lnTo>
                    <a:pt x="720" y="35"/>
                  </a:lnTo>
                  <a:lnTo>
                    <a:pt x="696" y="40"/>
                  </a:lnTo>
                  <a:lnTo>
                    <a:pt x="673" y="49"/>
                  </a:lnTo>
                  <a:lnTo>
                    <a:pt x="663" y="53"/>
                  </a:lnTo>
                  <a:lnTo>
                    <a:pt x="654" y="58"/>
                  </a:lnTo>
                  <a:lnTo>
                    <a:pt x="645" y="63"/>
                  </a:lnTo>
                  <a:lnTo>
                    <a:pt x="638" y="70"/>
                  </a:lnTo>
                  <a:lnTo>
                    <a:pt x="632" y="76"/>
                  </a:lnTo>
                  <a:lnTo>
                    <a:pt x="626" y="83"/>
                  </a:lnTo>
                  <a:lnTo>
                    <a:pt x="626" y="83"/>
                  </a:lnTo>
                  <a:lnTo>
                    <a:pt x="623" y="89"/>
                  </a:lnTo>
                  <a:lnTo>
                    <a:pt x="619" y="95"/>
                  </a:lnTo>
                  <a:lnTo>
                    <a:pt x="617" y="102"/>
                  </a:lnTo>
                  <a:lnTo>
                    <a:pt x="615" y="110"/>
                  </a:lnTo>
                  <a:lnTo>
                    <a:pt x="614" y="126"/>
                  </a:lnTo>
                  <a:lnTo>
                    <a:pt x="614" y="143"/>
                  </a:lnTo>
                  <a:lnTo>
                    <a:pt x="617" y="160"/>
                  </a:lnTo>
                  <a:lnTo>
                    <a:pt x="622" y="180"/>
                  </a:lnTo>
                  <a:lnTo>
                    <a:pt x="628" y="198"/>
                  </a:lnTo>
                  <a:lnTo>
                    <a:pt x="635" y="218"/>
                  </a:lnTo>
                  <a:lnTo>
                    <a:pt x="645" y="236"/>
                  </a:lnTo>
                  <a:lnTo>
                    <a:pt x="655" y="253"/>
                  </a:lnTo>
                  <a:lnTo>
                    <a:pt x="666" y="270"/>
                  </a:lnTo>
                  <a:lnTo>
                    <a:pt x="678" y="286"/>
                  </a:lnTo>
                  <a:lnTo>
                    <a:pt x="690" y="301"/>
                  </a:lnTo>
                  <a:lnTo>
                    <a:pt x="703" y="313"/>
                  </a:lnTo>
                  <a:lnTo>
                    <a:pt x="717" y="322"/>
                  </a:lnTo>
                  <a:lnTo>
                    <a:pt x="729" y="330"/>
                  </a:lnTo>
                  <a:lnTo>
                    <a:pt x="729" y="330"/>
                  </a:lnTo>
                  <a:lnTo>
                    <a:pt x="738" y="334"/>
                  </a:lnTo>
                  <a:lnTo>
                    <a:pt x="747" y="337"/>
                  </a:lnTo>
                  <a:lnTo>
                    <a:pt x="766" y="342"/>
                  </a:lnTo>
                  <a:lnTo>
                    <a:pt x="786" y="345"/>
                  </a:lnTo>
                  <a:lnTo>
                    <a:pt x="808" y="346"/>
                  </a:lnTo>
                  <a:lnTo>
                    <a:pt x="809" y="368"/>
                  </a:lnTo>
                  <a:lnTo>
                    <a:pt x="809" y="368"/>
                  </a:lnTo>
                  <a:lnTo>
                    <a:pt x="786" y="367"/>
                  </a:lnTo>
                  <a:lnTo>
                    <a:pt x="766" y="364"/>
                  </a:lnTo>
                  <a:lnTo>
                    <a:pt x="747" y="360"/>
                  </a:lnTo>
                  <a:lnTo>
                    <a:pt x="730" y="354"/>
                  </a:lnTo>
                  <a:lnTo>
                    <a:pt x="715" y="347"/>
                  </a:lnTo>
                  <a:lnTo>
                    <a:pt x="701" y="340"/>
                  </a:lnTo>
                  <a:lnTo>
                    <a:pt x="689" y="331"/>
                  </a:lnTo>
                  <a:lnTo>
                    <a:pt x="678" y="322"/>
                  </a:lnTo>
                  <a:lnTo>
                    <a:pt x="668" y="313"/>
                  </a:lnTo>
                  <a:lnTo>
                    <a:pt x="659" y="303"/>
                  </a:lnTo>
                  <a:lnTo>
                    <a:pt x="651" y="293"/>
                  </a:lnTo>
                  <a:lnTo>
                    <a:pt x="644" y="284"/>
                  </a:lnTo>
                  <a:lnTo>
                    <a:pt x="634" y="268"/>
                  </a:lnTo>
                  <a:lnTo>
                    <a:pt x="626" y="255"/>
                  </a:lnTo>
                  <a:lnTo>
                    <a:pt x="626" y="255"/>
                  </a:lnTo>
                  <a:lnTo>
                    <a:pt x="622" y="244"/>
                  </a:lnTo>
                  <a:lnTo>
                    <a:pt x="617" y="234"/>
                  </a:lnTo>
                  <a:lnTo>
                    <a:pt x="609" y="213"/>
                  </a:lnTo>
                  <a:lnTo>
                    <a:pt x="604" y="192"/>
                  </a:lnTo>
                  <a:lnTo>
                    <a:pt x="596" y="172"/>
                  </a:lnTo>
                  <a:lnTo>
                    <a:pt x="591" y="162"/>
                  </a:lnTo>
                  <a:lnTo>
                    <a:pt x="587" y="155"/>
                  </a:lnTo>
                  <a:lnTo>
                    <a:pt x="581" y="147"/>
                  </a:lnTo>
                  <a:lnTo>
                    <a:pt x="574" y="141"/>
                  </a:lnTo>
                  <a:lnTo>
                    <a:pt x="567" y="135"/>
                  </a:lnTo>
                  <a:lnTo>
                    <a:pt x="556" y="131"/>
                  </a:lnTo>
                  <a:lnTo>
                    <a:pt x="546" y="129"/>
                  </a:lnTo>
                  <a:lnTo>
                    <a:pt x="534" y="128"/>
                  </a:lnTo>
                  <a:lnTo>
                    <a:pt x="534" y="128"/>
                  </a:lnTo>
                  <a:lnTo>
                    <a:pt x="522" y="129"/>
                  </a:lnTo>
                  <a:lnTo>
                    <a:pt x="512" y="131"/>
                  </a:lnTo>
                  <a:lnTo>
                    <a:pt x="503" y="135"/>
                  </a:lnTo>
                  <a:lnTo>
                    <a:pt x="495" y="140"/>
                  </a:lnTo>
                  <a:lnTo>
                    <a:pt x="488" y="146"/>
                  </a:lnTo>
                  <a:lnTo>
                    <a:pt x="482" y="154"/>
                  </a:lnTo>
                  <a:lnTo>
                    <a:pt x="478" y="161"/>
                  </a:lnTo>
                  <a:lnTo>
                    <a:pt x="475" y="171"/>
                  </a:lnTo>
                  <a:lnTo>
                    <a:pt x="468" y="191"/>
                  </a:lnTo>
                  <a:lnTo>
                    <a:pt x="462" y="211"/>
                  </a:lnTo>
                  <a:lnTo>
                    <a:pt x="457" y="233"/>
                  </a:lnTo>
                  <a:lnTo>
                    <a:pt x="453" y="243"/>
                  </a:lnTo>
                  <a:lnTo>
                    <a:pt x="449" y="253"/>
                  </a:lnTo>
                  <a:lnTo>
                    <a:pt x="449" y="253"/>
                  </a:lnTo>
                  <a:lnTo>
                    <a:pt x="442" y="266"/>
                  </a:lnTo>
                  <a:lnTo>
                    <a:pt x="432" y="283"/>
                  </a:lnTo>
                  <a:lnTo>
                    <a:pt x="426" y="293"/>
                  </a:lnTo>
                  <a:lnTo>
                    <a:pt x="420" y="303"/>
                  </a:lnTo>
                  <a:lnTo>
                    <a:pt x="411" y="313"/>
                  </a:lnTo>
                  <a:lnTo>
                    <a:pt x="401" y="322"/>
                  </a:lnTo>
                  <a:lnTo>
                    <a:pt x="390" y="331"/>
                  </a:lnTo>
                  <a:lnTo>
                    <a:pt x="378" y="340"/>
                  </a:lnTo>
                  <a:lnTo>
                    <a:pt x="363" y="347"/>
                  </a:lnTo>
                  <a:lnTo>
                    <a:pt x="349" y="355"/>
                  </a:lnTo>
                  <a:lnTo>
                    <a:pt x="331" y="360"/>
                  </a:lnTo>
                  <a:lnTo>
                    <a:pt x="312" y="363"/>
                  </a:lnTo>
                  <a:lnTo>
                    <a:pt x="292" y="367"/>
                  </a:lnTo>
                  <a:lnTo>
                    <a:pt x="269" y="367"/>
                  </a:lnTo>
                  <a:lnTo>
                    <a:pt x="268" y="345"/>
                  </a:lnTo>
                  <a:lnTo>
                    <a:pt x="268" y="345"/>
                  </a:lnTo>
                  <a:lnTo>
                    <a:pt x="292" y="344"/>
                  </a:lnTo>
                  <a:lnTo>
                    <a:pt x="313" y="342"/>
                  </a:lnTo>
                  <a:lnTo>
                    <a:pt x="333" y="336"/>
                  </a:lnTo>
                  <a:lnTo>
                    <a:pt x="342" y="333"/>
                  </a:lnTo>
                  <a:lnTo>
                    <a:pt x="351" y="330"/>
                  </a:lnTo>
                  <a:lnTo>
                    <a:pt x="351" y="330"/>
                  </a:lnTo>
                  <a:lnTo>
                    <a:pt x="363" y="322"/>
                  </a:lnTo>
                  <a:lnTo>
                    <a:pt x="376" y="311"/>
                  </a:lnTo>
                  <a:lnTo>
                    <a:pt x="388" y="300"/>
                  </a:lnTo>
                  <a:lnTo>
                    <a:pt x="401" y="286"/>
                  </a:lnTo>
                  <a:lnTo>
                    <a:pt x="411" y="269"/>
                  </a:lnTo>
                  <a:lnTo>
                    <a:pt x="421" y="253"/>
                  </a:lnTo>
                  <a:lnTo>
                    <a:pt x="430" y="235"/>
                  </a:lnTo>
                  <a:lnTo>
                    <a:pt x="438" y="216"/>
                  </a:lnTo>
                  <a:lnTo>
                    <a:pt x="444" y="198"/>
                  </a:lnTo>
                  <a:lnTo>
                    <a:pt x="450" y="179"/>
                  </a:lnTo>
                  <a:lnTo>
                    <a:pt x="453" y="160"/>
                  </a:lnTo>
                  <a:lnTo>
                    <a:pt x="454" y="142"/>
                  </a:lnTo>
                  <a:lnTo>
                    <a:pt x="454" y="126"/>
                  </a:lnTo>
                  <a:lnTo>
                    <a:pt x="452" y="110"/>
                  </a:lnTo>
                  <a:lnTo>
                    <a:pt x="450" y="102"/>
                  </a:lnTo>
                  <a:lnTo>
                    <a:pt x="447" y="94"/>
                  </a:lnTo>
                  <a:lnTo>
                    <a:pt x="443" y="88"/>
                  </a:lnTo>
                  <a:lnTo>
                    <a:pt x="440" y="83"/>
                  </a:lnTo>
                  <a:lnTo>
                    <a:pt x="440" y="83"/>
                  </a:lnTo>
                  <a:lnTo>
                    <a:pt x="433" y="75"/>
                  </a:lnTo>
                  <a:lnTo>
                    <a:pt x="426" y="68"/>
                  </a:lnTo>
                  <a:lnTo>
                    <a:pt x="418" y="63"/>
                  </a:lnTo>
                  <a:lnTo>
                    <a:pt x="409" y="58"/>
                  </a:lnTo>
                  <a:lnTo>
                    <a:pt x="401" y="52"/>
                  </a:lnTo>
                  <a:lnTo>
                    <a:pt x="390" y="48"/>
                  </a:lnTo>
                  <a:lnTo>
                    <a:pt x="368" y="40"/>
                  </a:lnTo>
                  <a:lnTo>
                    <a:pt x="343" y="34"/>
                  </a:lnTo>
                  <a:lnTo>
                    <a:pt x="316" y="30"/>
                  </a:lnTo>
                  <a:lnTo>
                    <a:pt x="289" y="26"/>
                  </a:lnTo>
                  <a:lnTo>
                    <a:pt x="263" y="24"/>
                  </a:lnTo>
                  <a:lnTo>
                    <a:pt x="261" y="2"/>
                  </a:lnTo>
                  <a:lnTo>
                    <a:pt x="261" y="2"/>
                  </a:lnTo>
                  <a:lnTo>
                    <a:pt x="278" y="3"/>
                  </a:lnTo>
                  <a:lnTo>
                    <a:pt x="278" y="3"/>
                  </a:lnTo>
                  <a:lnTo>
                    <a:pt x="310" y="7"/>
                  </a:lnTo>
                  <a:lnTo>
                    <a:pt x="342" y="12"/>
                  </a:lnTo>
                  <a:lnTo>
                    <a:pt x="408" y="26"/>
                  </a:lnTo>
                  <a:lnTo>
                    <a:pt x="441" y="34"/>
                  </a:lnTo>
                  <a:lnTo>
                    <a:pt x="473" y="39"/>
                  </a:lnTo>
                  <a:lnTo>
                    <a:pt x="504" y="44"/>
                  </a:lnTo>
                  <a:lnTo>
                    <a:pt x="518" y="46"/>
                  </a:lnTo>
                  <a:lnTo>
                    <a:pt x="533" y="46"/>
                  </a:lnTo>
                  <a:lnTo>
                    <a:pt x="533" y="46"/>
                  </a:lnTo>
                  <a:close/>
                  <a:moveTo>
                    <a:pt x="801" y="3"/>
                  </a:moveTo>
                  <a:lnTo>
                    <a:pt x="801" y="3"/>
                  </a:lnTo>
                  <a:lnTo>
                    <a:pt x="836" y="2"/>
                  </a:lnTo>
                  <a:lnTo>
                    <a:pt x="872" y="2"/>
                  </a:lnTo>
                  <a:lnTo>
                    <a:pt x="908" y="3"/>
                  </a:lnTo>
                  <a:lnTo>
                    <a:pt x="942" y="5"/>
                  </a:lnTo>
                  <a:lnTo>
                    <a:pt x="973" y="7"/>
                  </a:lnTo>
                  <a:lnTo>
                    <a:pt x="998" y="10"/>
                  </a:lnTo>
                  <a:lnTo>
                    <a:pt x="1019" y="13"/>
                  </a:lnTo>
                  <a:lnTo>
                    <a:pt x="1031" y="16"/>
                  </a:lnTo>
                  <a:lnTo>
                    <a:pt x="1031" y="16"/>
                  </a:lnTo>
                  <a:lnTo>
                    <a:pt x="1048" y="22"/>
                  </a:lnTo>
                  <a:lnTo>
                    <a:pt x="1053" y="25"/>
                  </a:lnTo>
                  <a:lnTo>
                    <a:pt x="1057" y="29"/>
                  </a:lnTo>
                  <a:lnTo>
                    <a:pt x="1059" y="32"/>
                  </a:lnTo>
                  <a:lnTo>
                    <a:pt x="1061" y="36"/>
                  </a:lnTo>
                  <a:lnTo>
                    <a:pt x="1062" y="50"/>
                  </a:lnTo>
                  <a:lnTo>
                    <a:pt x="1062" y="50"/>
                  </a:lnTo>
                  <a:lnTo>
                    <a:pt x="1062" y="65"/>
                  </a:lnTo>
                  <a:lnTo>
                    <a:pt x="1062" y="73"/>
                  </a:lnTo>
                  <a:lnTo>
                    <a:pt x="1060" y="79"/>
                  </a:lnTo>
                  <a:lnTo>
                    <a:pt x="1058" y="85"/>
                  </a:lnTo>
                  <a:lnTo>
                    <a:pt x="1055" y="90"/>
                  </a:lnTo>
                  <a:lnTo>
                    <a:pt x="1051" y="93"/>
                  </a:lnTo>
                  <a:lnTo>
                    <a:pt x="1046" y="97"/>
                  </a:lnTo>
                  <a:lnTo>
                    <a:pt x="1046" y="97"/>
                  </a:lnTo>
                  <a:lnTo>
                    <a:pt x="1041" y="98"/>
                  </a:lnTo>
                  <a:lnTo>
                    <a:pt x="1038" y="101"/>
                  </a:lnTo>
                  <a:lnTo>
                    <a:pt x="1035" y="103"/>
                  </a:lnTo>
                  <a:lnTo>
                    <a:pt x="1032" y="106"/>
                  </a:lnTo>
                  <a:lnTo>
                    <a:pt x="1028" y="116"/>
                  </a:lnTo>
                  <a:lnTo>
                    <a:pt x="1024" y="129"/>
                  </a:lnTo>
                  <a:lnTo>
                    <a:pt x="1022" y="144"/>
                  </a:lnTo>
                  <a:lnTo>
                    <a:pt x="1019" y="165"/>
                  </a:lnTo>
                  <a:lnTo>
                    <a:pt x="1012" y="219"/>
                  </a:lnTo>
                  <a:lnTo>
                    <a:pt x="1012" y="219"/>
                  </a:lnTo>
                  <a:lnTo>
                    <a:pt x="1010" y="233"/>
                  </a:lnTo>
                  <a:lnTo>
                    <a:pt x="1006" y="247"/>
                  </a:lnTo>
                  <a:lnTo>
                    <a:pt x="1003" y="260"/>
                  </a:lnTo>
                  <a:lnTo>
                    <a:pt x="998" y="273"/>
                  </a:lnTo>
                  <a:lnTo>
                    <a:pt x="993" y="284"/>
                  </a:lnTo>
                  <a:lnTo>
                    <a:pt x="986" y="296"/>
                  </a:lnTo>
                  <a:lnTo>
                    <a:pt x="978" y="307"/>
                  </a:lnTo>
                  <a:lnTo>
                    <a:pt x="969" y="317"/>
                  </a:lnTo>
                  <a:lnTo>
                    <a:pt x="958" y="327"/>
                  </a:lnTo>
                  <a:lnTo>
                    <a:pt x="946" y="335"/>
                  </a:lnTo>
                  <a:lnTo>
                    <a:pt x="931" y="343"/>
                  </a:lnTo>
                  <a:lnTo>
                    <a:pt x="915" y="350"/>
                  </a:lnTo>
                  <a:lnTo>
                    <a:pt x="897" y="356"/>
                  </a:lnTo>
                  <a:lnTo>
                    <a:pt x="877" y="360"/>
                  </a:lnTo>
                  <a:lnTo>
                    <a:pt x="855" y="364"/>
                  </a:lnTo>
                  <a:lnTo>
                    <a:pt x="829" y="367"/>
                  </a:lnTo>
                  <a:lnTo>
                    <a:pt x="829" y="367"/>
                  </a:lnTo>
                  <a:lnTo>
                    <a:pt x="809" y="368"/>
                  </a:lnTo>
                  <a:lnTo>
                    <a:pt x="808" y="346"/>
                  </a:lnTo>
                  <a:lnTo>
                    <a:pt x="808" y="346"/>
                  </a:lnTo>
                  <a:lnTo>
                    <a:pt x="832" y="345"/>
                  </a:lnTo>
                  <a:lnTo>
                    <a:pt x="857" y="342"/>
                  </a:lnTo>
                  <a:lnTo>
                    <a:pt x="881" y="336"/>
                  </a:lnTo>
                  <a:lnTo>
                    <a:pt x="892" y="333"/>
                  </a:lnTo>
                  <a:lnTo>
                    <a:pt x="903" y="329"/>
                  </a:lnTo>
                  <a:lnTo>
                    <a:pt x="914" y="324"/>
                  </a:lnTo>
                  <a:lnTo>
                    <a:pt x="924" y="319"/>
                  </a:lnTo>
                  <a:lnTo>
                    <a:pt x="933" y="313"/>
                  </a:lnTo>
                  <a:lnTo>
                    <a:pt x="942" y="306"/>
                  </a:lnTo>
                  <a:lnTo>
                    <a:pt x="950" y="300"/>
                  </a:lnTo>
                  <a:lnTo>
                    <a:pt x="957" y="292"/>
                  </a:lnTo>
                  <a:lnTo>
                    <a:pt x="964" y="283"/>
                  </a:lnTo>
                  <a:lnTo>
                    <a:pt x="968" y="275"/>
                  </a:lnTo>
                  <a:lnTo>
                    <a:pt x="968" y="275"/>
                  </a:lnTo>
                  <a:lnTo>
                    <a:pt x="975" y="262"/>
                  </a:lnTo>
                  <a:lnTo>
                    <a:pt x="979" y="247"/>
                  </a:lnTo>
                  <a:lnTo>
                    <a:pt x="984" y="232"/>
                  </a:lnTo>
                  <a:lnTo>
                    <a:pt x="988" y="214"/>
                  </a:lnTo>
                  <a:lnTo>
                    <a:pt x="991" y="197"/>
                  </a:lnTo>
                  <a:lnTo>
                    <a:pt x="993" y="180"/>
                  </a:lnTo>
                  <a:lnTo>
                    <a:pt x="994" y="162"/>
                  </a:lnTo>
                  <a:lnTo>
                    <a:pt x="995" y="144"/>
                  </a:lnTo>
                  <a:lnTo>
                    <a:pt x="994" y="128"/>
                  </a:lnTo>
                  <a:lnTo>
                    <a:pt x="993" y="112"/>
                  </a:lnTo>
                  <a:lnTo>
                    <a:pt x="989" y="95"/>
                  </a:lnTo>
                  <a:lnTo>
                    <a:pt x="986" y="81"/>
                  </a:lnTo>
                  <a:lnTo>
                    <a:pt x="982" y="70"/>
                  </a:lnTo>
                  <a:lnTo>
                    <a:pt x="975" y="59"/>
                  </a:lnTo>
                  <a:lnTo>
                    <a:pt x="968" y="50"/>
                  </a:lnTo>
                  <a:lnTo>
                    <a:pt x="964" y="46"/>
                  </a:lnTo>
                  <a:lnTo>
                    <a:pt x="960" y="43"/>
                  </a:lnTo>
                  <a:lnTo>
                    <a:pt x="960" y="43"/>
                  </a:lnTo>
                  <a:lnTo>
                    <a:pt x="950" y="38"/>
                  </a:lnTo>
                  <a:lnTo>
                    <a:pt x="937" y="35"/>
                  </a:lnTo>
                  <a:lnTo>
                    <a:pt x="920" y="31"/>
                  </a:lnTo>
                  <a:lnTo>
                    <a:pt x="900" y="29"/>
                  </a:lnTo>
                  <a:lnTo>
                    <a:pt x="877" y="26"/>
                  </a:lnTo>
                  <a:lnTo>
                    <a:pt x="854" y="25"/>
                  </a:lnTo>
                  <a:lnTo>
                    <a:pt x="828" y="24"/>
                  </a:lnTo>
                  <a:lnTo>
                    <a:pt x="802" y="25"/>
                  </a:lnTo>
                  <a:lnTo>
                    <a:pt x="801" y="3"/>
                  </a:lnTo>
                  <a:close/>
                </a:path>
              </a:pathLst>
            </a:custGeom>
            <a:solidFill>
              <a:srgbClr val="28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7"/>
            <p:cNvSpPr>
              <a:spLocks/>
            </p:cNvSpPr>
            <p:nvPr/>
          </p:nvSpPr>
          <p:spPr bwMode="auto">
            <a:xfrm flipH="1">
              <a:off x="6379862" y="5690818"/>
              <a:ext cx="378884" cy="458682"/>
            </a:xfrm>
            <a:custGeom>
              <a:avLst/>
              <a:gdLst>
                <a:gd name="T0" fmla="*/ 849 w 1307"/>
                <a:gd name="T1" fmla="*/ 75 h 1849"/>
                <a:gd name="T2" fmla="*/ 819 w 1307"/>
                <a:gd name="T3" fmla="*/ 50 h 1849"/>
                <a:gd name="T4" fmla="*/ 774 w 1307"/>
                <a:gd name="T5" fmla="*/ 27 h 1849"/>
                <a:gd name="T6" fmla="*/ 716 w 1307"/>
                <a:gd name="T7" fmla="*/ 11 h 1849"/>
                <a:gd name="T8" fmla="*/ 648 w 1307"/>
                <a:gd name="T9" fmla="*/ 1 h 1849"/>
                <a:gd name="T10" fmla="*/ 574 w 1307"/>
                <a:gd name="T11" fmla="*/ 1 h 1849"/>
                <a:gd name="T12" fmla="*/ 498 w 1307"/>
                <a:gd name="T13" fmla="*/ 12 h 1849"/>
                <a:gd name="T14" fmla="*/ 421 w 1307"/>
                <a:gd name="T15" fmla="*/ 37 h 1849"/>
                <a:gd name="T16" fmla="*/ 347 w 1307"/>
                <a:gd name="T17" fmla="*/ 77 h 1849"/>
                <a:gd name="T18" fmla="*/ 279 w 1307"/>
                <a:gd name="T19" fmla="*/ 135 h 1849"/>
                <a:gd name="T20" fmla="*/ 220 w 1307"/>
                <a:gd name="T21" fmla="*/ 212 h 1849"/>
                <a:gd name="T22" fmla="*/ 187 w 1307"/>
                <a:gd name="T23" fmla="*/ 273 h 1849"/>
                <a:gd name="T24" fmla="*/ 149 w 1307"/>
                <a:gd name="T25" fmla="*/ 359 h 1849"/>
                <a:gd name="T26" fmla="*/ 115 w 1307"/>
                <a:gd name="T27" fmla="*/ 457 h 1849"/>
                <a:gd name="T28" fmla="*/ 89 w 1307"/>
                <a:gd name="T29" fmla="*/ 576 h 1849"/>
                <a:gd name="T30" fmla="*/ 71 w 1307"/>
                <a:gd name="T31" fmla="*/ 697 h 1849"/>
                <a:gd name="T32" fmla="*/ 55 w 1307"/>
                <a:gd name="T33" fmla="*/ 758 h 1849"/>
                <a:gd name="T34" fmla="*/ 37 w 1307"/>
                <a:gd name="T35" fmla="*/ 793 h 1849"/>
                <a:gd name="T36" fmla="*/ 21 w 1307"/>
                <a:gd name="T37" fmla="*/ 814 h 1849"/>
                <a:gd name="T38" fmla="*/ 10 w 1307"/>
                <a:gd name="T39" fmla="*/ 837 h 1849"/>
                <a:gd name="T40" fmla="*/ 1 w 1307"/>
                <a:gd name="T41" fmla="*/ 893 h 1849"/>
                <a:gd name="T42" fmla="*/ 4 w 1307"/>
                <a:gd name="T43" fmla="*/ 989 h 1849"/>
                <a:gd name="T44" fmla="*/ 26 w 1307"/>
                <a:gd name="T45" fmla="*/ 1108 h 1849"/>
                <a:gd name="T46" fmla="*/ 63 w 1307"/>
                <a:gd name="T47" fmla="*/ 1240 h 1849"/>
                <a:gd name="T48" fmla="*/ 118 w 1307"/>
                <a:gd name="T49" fmla="*/ 1378 h 1849"/>
                <a:gd name="T50" fmla="*/ 188 w 1307"/>
                <a:gd name="T51" fmla="*/ 1512 h 1849"/>
                <a:gd name="T52" fmla="*/ 260 w 1307"/>
                <a:gd name="T53" fmla="*/ 1616 h 1849"/>
                <a:gd name="T54" fmla="*/ 308 w 1307"/>
                <a:gd name="T55" fmla="*/ 1672 h 1849"/>
                <a:gd name="T56" fmla="*/ 361 w 1307"/>
                <a:gd name="T57" fmla="*/ 1721 h 1849"/>
                <a:gd name="T58" fmla="*/ 418 w 1307"/>
                <a:gd name="T59" fmla="*/ 1766 h 1849"/>
                <a:gd name="T60" fmla="*/ 479 w 1307"/>
                <a:gd name="T61" fmla="*/ 1800 h 1849"/>
                <a:gd name="T62" fmla="*/ 544 w 1307"/>
                <a:gd name="T63" fmla="*/ 1827 h 1849"/>
                <a:gd name="T64" fmla="*/ 612 w 1307"/>
                <a:gd name="T65" fmla="*/ 1843 h 1849"/>
                <a:gd name="T66" fmla="*/ 686 w 1307"/>
                <a:gd name="T67" fmla="*/ 1849 h 1849"/>
                <a:gd name="T68" fmla="*/ 738 w 1307"/>
                <a:gd name="T69" fmla="*/ 1847 h 1849"/>
                <a:gd name="T70" fmla="*/ 812 w 1307"/>
                <a:gd name="T71" fmla="*/ 1834 h 1849"/>
                <a:gd name="T72" fmla="*/ 879 w 1307"/>
                <a:gd name="T73" fmla="*/ 1810 h 1849"/>
                <a:gd name="T74" fmla="*/ 942 w 1307"/>
                <a:gd name="T75" fmla="*/ 1779 h 1849"/>
                <a:gd name="T76" fmla="*/ 999 w 1307"/>
                <a:gd name="T77" fmla="*/ 1738 h 1849"/>
                <a:gd name="T78" fmla="*/ 1051 w 1307"/>
                <a:gd name="T79" fmla="*/ 1691 h 1849"/>
                <a:gd name="T80" fmla="*/ 1097 w 1307"/>
                <a:gd name="T81" fmla="*/ 1638 h 1849"/>
                <a:gd name="T82" fmla="*/ 1139 w 1307"/>
                <a:gd name="T83" fmla="*/ 1580 h 1849"/>
                <a:gd name="T84" fmla="*/ 1197 w 1307"/>
                <a:gd name="T85" fmla="*/ 1474 h 1849"/>
                <a:gd name="T86" fmla="*/ 1250 w 1307"/>
                <a:gd name="T87" fmla="*/ 1339 h 1849"/>
                <a:gd name="T88" fmla="*/ 1284 w 1307"/>
                <a:gd name="T89" fmla="*/ 1202 h 1849"/>
                <a:gd name="T90" fmla="*/ 1303 w 1307"/>
                <a:gd name="T91" fmla="*/ 1070 h 1849"/>
                <a:gd name="T92" fmla="*/ 1306 w 1307"/>
                <a:gd name="T93" fmla="*/ 953 h 1849"/>
                <a:gd name="T94" fmla="*/ 1294 w 1307"/>
                <a:gd name="T95" fmla="*/ 856 h 1849"/>
                <a:gd name="T96" fmla="*/ 1273 w 1307"/>
                <a:gd name="T97" fmla="*/ 798 h 1849"/>
                <a:gd name="T98" fmla="*/ 1259 w 1307"/>
                <a:gd name="T99" fmla="*/ 771 h 1849"/>
                <a:gd name="T100" fmla="*/ 1235 w 1307"/>
                <a:gd name="T101" fmla="*/ 707 h 1849"/>
                <a:gd name="T102" fmla="*/ 1213 w 1307"/>
                <a:gd name="T103" fmla="*/ 604 h 1849"/>
                <a:gd name="T104" fmla="*/ 1176 w 1307"/>
                <a:gd name="T105" fmla="*/ 399 h 1849"/>
                <a:gd name="T106" fmla="*/ 1152 w 1307"/>
                <a:gd name="T107" fmla="*/ 313 h 1849"/>
                <a:gd name="T108" fmla="*/ 1119 w 1307"/>
                <a:gd name="T109" fmla="*/ 234 h 1849"/>
                <a:gd name="T110" fmla="*/ 1072 w 1307"/>
                <a:gd name="T111" fmla="*/ 169 h 1849"/>
                <a:gd name="T112" fmla="*/ 1043 w 1307"/>
                <a:gd name="T113" fmla="*/ 142 h 1849"/>
                <a:gd name="T114" fmla="*/ 1008 w 1307"/>
                <a:gd name="T115" fmla="*/ 119 h 1849"/>
                <a:gd name="T116" fmla="*/ 969 w 1307"/>
                <a:gd name="T117" fmla="*/ 102 h 1849"/>
                <a:gd name="T118" fmla="*/ 924 w 1307"/>
                <a:gd name="T119" fmla="*/ 90 h 1849"/>
                <a:gd name="T120" fmla="*/ 874 w 1307"/>
                <a:gd name="T121" fmla="*/ 84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7" h="1849">
                  <a:moveTo>
                    <a:pt x="856" y="83"/>
                  </a:moveTo>
                  <a:lnTo>
                    <a:pt x="856" y="83"/>
                  </a:lnTo>
                  <a:lnTo>
                    <a:pt x="849" y="75"/>
                  </a:lnTo>
                  <a:lnTo>
                    <a:pt x="841" y="66"/>
                  </a:lnTo>
                  <a:lnTo>
                    <a:pt x="831" y="57"/>
                  </a:lnTo>
                  <a:lnTo>
                    <a:pt x="819" y="50"/>
                  </a:lnTo>
                  <a:lnTo>
                    <a:pt x="805" y="41"/>
                  </a:lnTo>
                  <a:lnTo>
                    <a:pt x="791" y="35"/>
                  </a:lnTo>
                  <a:lnTo>
                    <a:pt x="774" y="27"/>
                  </a:lnTo>
                  <a:lnTo>
                    <a:pt x="756" y="21"/>
                  </a:lnTo>
                  <a:lnTo>
                    <a:pt x="736" y="15"/>
                  </a:lnTo>
                  <a:lnTo>
                    <a:pt x="716" y="11"/>
                  </a:lnTo>
                  <a:lnTo>
                    <a:pt x="694" y="7"/>
                  </a:lnTo>
                  <a:lnTo>
                    <a:pt x="672" y="3"/>
                  </a:lnTo>
                  <a:lnTo>
                    <a:pt x="648" y="1"/>
                  </a:lnTo>
                  <a:lnTo>
                    <a:pt x="624" y="0"/>
                  </a:lnTo>
                  <a:lnTo>
                    <a:pt x="600" y="0"/>
                  </a:lnTo>
                  <a:lnTo>
                    <a:pt x="574" y="1"/>
                  </a:lnTo>
                  <a:lnTo>
                    <a:pt x="550" y="3"/>
                  </a:lnTo>
                  <a:lnTo>
                    <a:pt x="524" y="8"/>
                  </a:lnTo>
                  <a:lnTo>
                    <a:pt x="498" y="12"/>
                  </a:lnTo>
                  <a:lnTo>
                    <a:pt x="472" y="19"/>
                  </a:lnTo>
                  <a:lnTo>
                    <a:pt x="446" y="27"/>
                  </a:lnTo>
                  <a:lnTo>
                    <a:pt x="421" y="37"/>
                  </a:lnTo>
                  <a:lnTo>
                    <a:pt x="396" y="49"/>
                  </a:lnTo>
                  <a:lnTo>
                    <a:pt x="371" y="62"/>
                  </a:lnTo>
                  <a:lnTo>
                    <a:pt x="347" y="77"/>
                  </a:lnTo>
                  <a:lnTo>
                    <a:pt x="323" y="94"/>
                  </a:lnTo>
                  <a:lnTo>
                    <a:pt x="301" y="113"/>
                  </a:lnTo>
                  <a:lnTo>
                    <a:pt x="279" y="135"/>
                  </a:lnTo>
                  <a:lnTo>
                    <a:pt x="258" y="158"/>
                  </a:lnTo>
                  <a:lnTo>
                    <a:pt x="239" y="184"/>
                  </a:lnTo>
                  <a:lnTo>
                    <a:pt x="220" y="212"/>
                  </a:lnTo>
                  <a:lnTo>
                    <a:pt x="203" y="242"/>
                  </a:lnTo>
                  <a:lnTo>
                    <a:pt x="203" y="242"/>
                  </a:lnTo>
                  <a:lnTo>
                    <a:pt x="187" y="273"/>
                  </a:lnTo>
                  <a:lnTo>
                    <a:pt x="174" y="302"/>
                  </a:lnTo>
                  <a:lnTo>
                    <a:pt x="161" y="330"/>
                  </a:lnTo>
                  <a:lnTo>
                    <a:pt x="149" y="359"/>
                  </a:lnTo>
                  <a:lnTo>
                    <a:pt x="139" y="384"/>
                  </a:lnTo>
                  <a:lnTo>
                    <a:pt x="130" y="409"/>
                  </a:lnTo>
                  <a:lnTo>
                    <a:pt x="115" y="457"/>
                  </a:lnTo>
                  <a:lnTo>
                    <a:pt x="103" y="500"/>
                  </a:lnTo>
                  <a:lnTo>
                    <a:pt x="94" y="540"/>
                  </a:lnTo>
                  <a:lnTo>
                    <a:pt x="89" y="576"/>
                  </a:lnTo>
                  <a:lnTo>
                    <a:pt x="83" y="610"/>
                  </a:lnTo>
                  <a:lnTo>
                    <a:pt x="75" y="670"/>
                  </a:lnTo>
                  <a:lnTo>
                    <a:pt x="71" y="697"/>
                  </a:lnTo>
                  <a:lnTo>
                    <a:pt x="66" y="722"/>
                  </a:lnTo>
                  <a:lnTo>
                    <a:pt x="59" y="746"/>
                  </a:lnTo>
                  <a:lnTo>
                    <a:pt x="55" y="758"/>
                  </a:lnTo>
                  <a:lnTo>
                    <a:pt x="49" y="770"/>
                  </a:lnTo>
                  <a:lnTo>
                    <a:pt x="44" y="781"/>
                  </a:lnTo>
                  <a:lnTo>
                    <a:pt x="37" y="793"/>
                  </a:lnTo>
                  <a:lnTo>
                    <a:pt x="30" y="803"/>
                  </a:lnTo>
                  <a:lnTo>
                    <a:pt x="21" y="814"/>
                  </a:lnTo>
                  <a:lnTo>
                    <a:pt x="21" y="814"/>
                  </a:lnTo>
                  <a:lnTo>
                    <a:pt x="17" y="821"/>
                  </a:lnTo>
                  <a:lnTo>
                    <a:pt x="13" y="828"/>
                  </a:lnTo>
                  <a:lnTo>
                    <a:pt x="10" y="837"/>
                  </a:lnTo>
                  <a:lnTo>
                    <a:pt x="8" y="846"/>
                  </a:lnTo>
                  <a:lnTo>
                    <a:pt x="3" y="868"/>
                  </a:lnTo>
                  <a:lnTo>
                    <a:pt x="1" y="893"/>
                  </a:lnTo>
                  <a:lnTo>
                    <a:pt x="0" y="922"/>
                  </a:lnTo>
                  <a:lnTo>
                    <a:pt x="1" y="955"/>
                  </a:lnTo>
                  <a:lnTo>
                    <a:pt x="4" y="989"/>
                  </a:lnTo>
                  <a:lnTo>
                    <a:pt x="10" y="1027"/>
                  </a:lnTo>
                  <a:lnTo>
                    <a:pt x="17" y="1066"/>
                  </a:lnTo>
                  <a:lnTo>
                    <a:pt x="26" y="1108"/>
                  </a:lnTo>
                  <a:lnTo>
                    <a:pt x="36" y="1151"/>
                  </a:lnTo>
                  <a:lnTo>
                    <a:pt x="48" y="1195"/>
                  </a:lnTo>
                  <a:lnTo>
                    <a:pt x="63" y="1240"/>
                  </a:lnTo>
                  <a:lnTo>
                    <a:pt x="80" y="1286"/>
                  </a:lnTo>
                  <a:lnTo>
                    <a:pt x="98" y="1332"/>
                  </a:lnTo>
                  <a:lnTo>
                    <a:pt x="118" y="1378"/>
                  </a:lnTo>
                  <a:lnTo>
                    <a:pt x="139" y="1423"/>
                  </a:lnTo>
                  <a:lnTo>
                    <a:pt x="163" y="1468"/>
                  </a:lnTo>
                  <a:lnTo>
                    <a:pt x="188" y="1512"/>
                  </a:lnTo>
                  <a:lnTo>
                    <a:pt x="215" y="1555"/>
                  </a:lnTo>
                  <a:lnTo>
                    <a:pt x="244" y="1595"/>
                  </a:lnTo>
                  <a:lnTo>
                    <a:pt x="260" y="1616"/>
                  </a:lnTo>
                  <a:lnTo>
                    <a:pt x="276" y="1635"/>
                  </a:lnTo>
                  <a:lnTo>
                    <a:pt x="292" y="1653"/>
                  </a:lnTo>
                  <a:lnTo>
                    <a:pt x="308" y="1672"/>
                  </a:lnTo>
                  <a:lnTo>
                    <a:pt x="325" y="1689"/>
                  </a:lnTo>
                  <a:lnTo>
                    <a:pt x="343" y="1705"/>
                  </a:lnTo>
                  <a:lnTo>
                    <a:pt x="361" y="1721"/>
                  </a:lnTo>
                  <a:lnTo>
                    <a:pt x="380" y="1737"/>
                  </a:lnTo>
                  <a:lnTo>
                    <a:pt x="398" y="1752"/>
                  </a:lnTo>
                  <a:lnTo>
                    <a:pt x="418" y="1766"/>
                  </a:lnTo>
                  <a:lnTo>
                    <a:pt x="437" y="1778"/>
                  </a:lnTo>
                  <a:lnTo>
                    <a:pt x="458" y="1789"/>
                  </a:lnTo>
                  <a:lnTo>
                    <a:pt x="479" y="1800"/>
                  </a:lnTo>
                  <a:lnTo>
                    <a:pt x="500" y="1811"/>
                  </a:lnTo>
                  <a:lnTo>
                    <a:pt x="522" y="1820"/>
                  </a:lnTo>
                  <a:lnTo>
                    <a:pt x="544" y="1827"/>
                  </a:lnTo>
                  <a:lnTo>
                    <a:pt x="566" y="1834"/>
                  </a:lnTo>
                  <a:lnTo>
                    <a:pt x="590" y="1839"/>
                  </a:lnTo>
                  <a:lnTo>
                    <a:pt x="612" y="1843"/>
                  </a:lnTo>
                  <a:lnTo>
                    <a:pt x="637" y="1847"/>
                  </a:lnTo>
                  <a:lnTo>
                    <a:pt x="662" y="1849"/>
                  </a:lnTo>
                  <a:lnTo>
                    <a:pt x="686" y="1849"/>
                  </a:lnTo>
                  <a:lnTo>
                    <a:pt x="686" y="1849"/>
                  </a:lnTo>
                  <a:lnTo>
                    <a:pt x="712" y="1849"/>
                  </a:lnTo>
                  <a:lnTo>
                    <a:pt x="738" y="1847"/>
                  </a:lnTo>
                  <a:lnTo>
                    <a:pt x="764" y="1843"/>
                  </a:lnTo>
                  <a:lnTo>
                    <a:pt x="789" y="1839"/>
                  </a:lnTo>
                  <a:lnTo>
                    <a:pt x="812" y="1834"/>
                  </a:lnTo>
                  <a:lnTo>
                    <a:pt x="836" y="1826"/>
                  </a:lnTo>
                  <a:lnTo>
                    <a:pt x="858" y="1819"/>
                  </a:lnTo>
                  <a:lnTo>
                    <a:pt x="879" y="1810"/>
                  </a:lnTo>
                  <a:lnTo>
                    <a:pt x="901" y="1800"/>
                  </a:lnTo>
                  <a:lnTo>
                    <a:pt x="922" y="1789"/>
                  </a:lnTo>
                  <a:lnTo>
                    <a:pt x="942" y="1779"/>
                  </a:lnTo>
                  <a:lnTo>
                    <a:pt x="961" y="1766"/>
                  </a:lnTo>
                  <a:lnTo>
                    <a:pt x="980" y="1753"/>
                  </a:lnTo>
                  <a:lnTo>
                    <a:pt x="999" y="1738"/>
                  </a:lnTo>
                  <a:lnTo>
                    <a:pt x="1017" y="1724"/>
                  </a:lnTo>
                  <a:lnTo>
                    <a:pt x="1034" y="1707"/>
                  </a:lnTo>
                  <a:lnTo>
                    <a:pt x="1051" y="1691"/>
                  </a:lnTo>
                  <a:lnTo>
                    <a:pt x="1067" y="1674"/>
                  </a:lnTo>
                  <a:lnTo>
                    <a:pt x="1082" y="1657"/>
                  </a:lnTo>
                  <a:lnTo>
                    <a:pt x="1097" y="1638"/>
                  </a:lnTo>
                  <a:lnTo>
                    <a:pt x="1112" y="1619"/>
                  </a:lnTo>
                  <a:lnTo>
                    <a:pt x="1125" y="1599"/>
                  </a:lnTo>
                  <a:lnTo>
                    <a:pt x="1139" y="1580"/>
                  </a:lnTo>
                  <a:lnTo>
                    <a:pt x="1152" y="1559"/>
                  </a:lnTo>
                  <a:lnTo>
                    <a:pt x="1176" y="1517"/>
                  </a:lnTo>
                  <a:lnTo>
                    <a:pt x="1197" y="1474"/>
                  </a:lnTo>
                  <a:lnTo>
                    <a:pt x="1217" y="1430"/>
                  </a:lnTo>
                  <a:lnTo>
                    <a:pt x="1234" y="1384"/>
                  </a:lnTo>
                  <a:lnTo>
                    <a:pt x="1250" y="1339"/>
                  </a:lnTo>
                  <a:lnTo>
                    <a:pt x="1263" y="1294"/>
                  </a:lnTo>
                  <a:lnTo>
                    <a:pt x="1275" y="1247"/>
                  </a:lnTo>
                  <a:lnTo>
                    <a:pt x="1284" y="1202"/>
                  </a:lnTo>
                  <a:lnTo>
                    <a:pt x="1293" y="1158"/>
                  </a:lnTo>
                  <a:lnTo>
                    <a:pt x="1299" y="1113"/>
                  </a:lnTo>
                  <a:lnTo>
                    <a:pt x="1303" y="1070"/>
                  </a:lnTo>
                  <a:lnTo>
                    <a:pt x="1306" y="1029"/>
                  </a:lnTo>
                  <a:lnTo>
                    <a:pt x="1307" y="990"/>
                  </a:lnTo>
                  <a:lnTo>
                    <a:pt x="1306" y="953"/>
                  </a:lnTo>
                  <a:lnTo>
                    <a:pt x="1303" y="918"/>
                  </a:lnTo>
                  <a:lnTo>
                    <a:pt x="1300" y="886"/>
                  </a:lnTo>
                  <a:lnTo>
                    <a:pt x="1294" y="856"/>
                  </a:lnTo>
                  <a:lnTo>
                    <a:pt x="1287" y="830"/>
                  </a:lnTo>
                  <a:lnTo>
                    <a:pt x="1279" y="808"/>
                  </a:lnTo>
                  <a:lnTo>
                    <a:pt x="1273" y="798"/>
                  </a:lnTo>
                  <a:lnTo>
                    <a:pt x="1269" y="789"/>
                  </a:lnTo>
                  <a:lnTo>
                    <a:pt x="1269" y="789"/>
                  </a:lnTo>
                  <a:lnTo>
                    <a:pt x="1259" y="771"/>
                  </a:lnTo>
                  <a:lnTo>
                    <a:pt x="1250" y="752"/>
                  </a:lnTo>
                  <a:lnTo>
                    <a:pt x="1242" y="730"/>
                  </a:lnTo>
                  <a:lnTo>
                    <a:pt x="1235" y="707"/>
                  </a:lnTo>
                  <a:lnTo>
                    <a:pt x="1228" y="684"/>
                  </a:lnTo>
                  <a:lnTo>
                    <a:pt x="1223" y="658"/>
                  </a:lnTo>
                  <a:lnTo>
                    <a:pt x="1213" y="604"/>
                  </a:lnTo>
                  <a:lnTo>
                    <a:pt x="1194" y="487"/>
                  </a:lnTo>
                  <a:lnTo>
                    <a:pt x="1182" y="428"/>
                  </a:lnTo>
                  <a:lnTo>
                    <a:pt x="1176" y="399"/>
                  </a:lnTo>
                  <a:lnTo>
                    <a:pt x="1169" y="369"/>
                  </a:lnTo>
                  <a:lnTo>
                    <a:pt x="1161" y="341"/>
                  </a:lnTo>
                  <a:lnTo>
                    <a:pt x="1152" y="313"/>
                  </a:lnTo>
                  <a:lnTo>
                    <a:pt x="1142" y="286"/>
                  </a:lnTo>
                  <a:lnTo>
                    <a:pt x="1132" y="259"/>
                  </a:lnTo>
                  <a:lnTo>
                    <a:pt x="1119" y="234"/>
                  </a:lnTo>
                  <a:lnTo>
                    <a:pt x="1105" y="212"/>
                  </a:lnTo>
                  <a:lnTo>
                    <a:pt x="1089" y="189"/>
                  </a:lnTo>
                  <a:lnTo>
                    <a:pt x="1072" y="169"/>
                  </a:lnTo>
                  <a:lnTo>
                    <a:pt x="1063" y="159"/>
                  </a:lnTo>
                  <a:lnTo>
                    <a:pt x="1053" y="150"/>
                  </a:lnTo>
                  <a:lnTo>
                    <a:pt x="1043" y="142"/>
                  </a:lnTo>
                  <a:lnTo>
                    <a:pt x="1032" y="133"/>
                  </a:lnTo>
                  <a:lnTo>
                    <a:pt x="1021" y="125"/>
                  </a:lnTo>
                  <a:lnTo>
                    <a:pt x="1008" y="119"/>
                  </a:lnTo>
                  <a:lnTo>
                    <a:pt x="996" y="112"/>
                  </a:lnTo>
                  <a:lnTo>
                    <a:pt x="983" y="107"/>
                  </a:lnTo>
                  <a:lnTo>
                    <a:pt x="969" y="102"/>
                  </a:lnTo>
                  <a:lnTo>
                    <a:pt x="955" y="96"/>
                  </a:lnTo>
                  <a:lnTo>
                    <a:pt x="940" y="93"/>
                  </a:lnTo>
                  <a:lnTo>
                    <a:pt x="924" y="90"/>
                  </a:lnTo>
                  <a:lnTo>
                    <a:pt x="909" y="86"/>
                  </a:lnTo>
                  <a:lnTo>
                    <a:pt x="892" y="85"/>
                  </a:lnTo>
                  <a:lnTo>
                    <a:pt x="874" y="84"/>
                  </a:lnTo>
                  <a:lnTo>
                    <a:pt x="856" y="83"/>
                  </a:lnTo>
                  <a:close/>
                </a:path>
              </a:pathLst>
            </a:custGeom>
            <a:solidFill>
              <a:srgbClr val="BE9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8"/>
            <p:cNvSpPr>
              <a:spLocks/>
            </p:cNvSpPr>
            <p:nvPr/>
          </p:nvSpPr>
          <p:spPr bwMode="auto">
            <a:xfrm flipH="1">
              <a:off x="6379862" y="5690818"/>
              <a:ext cx="378884" cy="458682"/>
            </a:xfrm>
            <a:custGeom>
              <a:avLst/>
              <a:gdLst>
                <a:gd name="T0" fmla="*/ 849 w 1307"/>
                <a:gd name="T1" fmla="*/ 75 h 1849"/>
                <a:gd name="T2" fmla="*/ 819 w 1307"/>
                <a:gd name="T3" fmla="*/ 50 h 1849"/>
                <a:gd name="T4" fmla="*/ 774 w 1307"/>
                <a:gd name="T5" fmla="*/ 27 h 1849"/>
                <a:gd name="T6" fmla="*/ 716 w 1307"/>
                <a:gd name="T7" fmla="*/ 11 h 1849"/>
                <a:gd name="T8" fmla="*/ 648 w 1307"/>
                <a:gd name="T9" fmla="*/ 1 h 1849"/>
                <a:gd name="T10" fmla="*/ 574 w 1307"/>
                <a:gd name="T11" fmla="*/ 1 h 1849"/>
                <a:gd name="T12" fmla="*/ 498 w 1307"/>
                <a:gd name="T13" fmla="*/ 12 h 1849"/>
                <a:gd name="T14" fmla="*/ 421 w 1307"/>
                <a:gd name="T15" fmla="*/ 37 h 1849"/>
                <a:gd name="T16" fmla="*/ 347 w 1307"/>
                <a:gd name="T17" fmla="*/ 77 h 1849"/>
                <a:gd name="T18" fmla="*/ 279 w 1307"/>
                <a:gd name="T19" fmla="*/ 135 h 1849"/>
                <a:gd name="T20" fmla="*/ 220 w 1307"/>
                <a:gd name="T21" fmla="*/ 212 h 1849"/>
                <a:gd name="T22" fmla="*/ 187 w 1307"/>
                <a:gd name="T23" fmla="*/ 273 h 1849"/>
                <a:gd name="T24" fmla="*/ 149 w 1307"/>
                <a:gd name="T25" fmla="*/ 359 h 1849"/>
                <a:gd name="T26" fmla="*/ 115 w 1307"/>
                <a:gd name="T27" fmla="*/ 457 h 1849"/>
                <a:gd name="T28" fmla="*/ 89 w 1307"/>
                <a:gd name="T29" fmla="*/ 576 h 1849"/>
                <a:gd name="T30" fmla="*/ 71 w 1307"/>
                <a:gd name="T31" fmla="*/ 697 h 1849"/>
                <a:gd name="T32" fmla="*/ 55 w 1307"/>
                <a:gd name="T33" fmla="*/ 758 h 1849"/>
                <a:gd name="T34" fmla="*/ 37 w 1307"/>
                <a:gd name="T35" fmla="*/ 793 h 1849"/>
                <a:gd name="T36" fmla="*/ 21 w 1307"/>
                <a:gd name="T37" fmla="*/ 814 h 1849"/>
                <a:gd name="T38" fmla="*/ 10 w 1307"/>
                <a:gd name="T39" fmla="*/ 837 h 1849"/>
                <a:gd name="T40" fmla="*/ 1 w 1307"/>
                <a:gd name="T41" fmla="*/ 893 h 1849"/>
                <a:gd name="T42" fmla="*/ 4 w 1307"/>
                <a:gd name="T43" fmla="*/ 989 h 1849"/>
                <a:gd name="T44" fmla="*/ 26 w 1307"/>
                <a:gd name="T45" fmla="*/ 1108 h 1849"/>
                <a:gd name="T46" fmla="*/ 63 w 1307"/>
                <a:gd name="T47" fmla="*/ 1240 h 1849"/>
                <a:gd name="T48" fmla="*/ 118 w 1307"/>
                <a:gd name="T49" fmla="*/ 1378 h 1849"/>
                <a:gd name="T50" fmla="*/ 188 w 1307"/>
                <a:gd name="T51" fmla="*/ 1512 h 1849"/>
                <a:gd name="T52" fmla="*/ 260 w 1307"/>
                <a:gd name="T53" fmla="*/ 1616 h 1849"/>
                <a:gd name="T54" fmla="*/ 308 w 1307"/>
                <a:gd name="T55" fmla="*/ 1672 h 1849"/>
                <a:gd name="T56" fmla="*/ 361 w 1307"/>
                <a:gd name="T57" fmla="*/ 1721 h 1849"/>
                <a:gd name="T58" fmla="*/ 418 w 1307"/>
                <a:gd name="T59" fmla="*/ 1766 h 1849"/>
                <a:gd name="T60" fmla="*/ 479 w 1307"/>
                <a:gd name="T61" fmla="*/ 1800 h 1849"/>
                <a:gd name="T62" fmla="*/ 544 w 1307"/>
                <a:gd name="T63" fmla="*/ 1827 h 1849"/>
                <a:gd name="T64" fmla="*/ 612 w 1307"/>
                <a:gd name="T65" fmla="*/ 1843 h 1849"/>
                <a:gd name="T66" fmla="*/ 686 w 1307"/>
                <a:gd name="T67" fmla="*/ 1849 h 1849"/>
                <a:gd name="T68" fmla="*/ 738 w 1307"/>
                <a:gd name="T69" fmla="*/ 1847 h 1849"/>
                <a:gd name="T70" fmla="*/ 812 w 1307"/>
                <a:gd name="T71" fmla="*/ 1834 h 1849"/>
                <a:gd name="T72" fmla="*/ 879 w 1307"/>
                <a:gd name="T73" fmla="*/ 1810 h 1849"/>
                <a:gd name="T74" fmla="*/ 942 w 1307"/>
                <a:gd name="T75" fmla="*/ 1779 h 1849"/>
                <a:gd name="T76" fmla="*/ 999 w 1307"/>
                <a:gd name="T77" fmla="*/ 1738 h 1849"/>
                <a:gd name="T78" fmla="*/ 1051 w 1307"/>
                <a:gd name="T79" fmla="*/ 1691 h 1849"/>
                <a:gd name="T80" fmla="*/ 1097 w 1307"/>
                <a:gd name="T81" fmla="*/ 1638 h 1849"/>
                <a:gd name="T82" fmla="*/ 1139 w 1307"/>
                <a:gd name="T83" fmla="*/ 1580 h 1849"/>
                <a:gd name="T84" fmla="*/ 1197 w 1307"/>
                <a:gd name="T85" fmla="*/ 1474 h 1849"/>
                <a:gd name="T86" fmla="*/ 1250 w 1307"/>
                <a:gd name="T87" fmla="*/ 1339 h 1849"/>
                <a:gd name="T88" fmla="*/ 1284 w 1307"/>
                <a:gd name="T89" fmla="*/ 1202 h 1849"/>
                <a:gd name="T90" fmla="*/ 1303 w 1307"/>
                <a:gd name="T91" fmla="*/ 1070 h 1849"/>
                <a:gd name="T92" fmla="*/ 1306 w 1307"/>
                <a:gd name="T93" fmla="*/ 953 h 1849"/>
                <a:gd name="T94" fmla="*/ 1294 w 1307"/>
                <a:gd name="T95" fmla="*/ 856 h 1849"/>
                <a:gd name="T96" fmla="*/ 1273 w 1307"/>
                <a:gd name="T97" fmla="*/ 798 h 1849"/>
                <a:gd name="T98" fmla="*/ 1259 w 1307"/>
                <a:gd name="T99" fmla="*/ 771 h 1849"/>
                <a:gd name="T100" fmla="*/ 1235 w 1307"/>
                <a:gd name="T101" fmla="*/ 707 h 1849"/>
                <a:gd name="T102" fmla="*/ 1213 w 1307"/>
                <a:gd name="T103" fmla="*/ 604 h 1849"/>
                <a:gd name="T104" fmla="*/ 1176 w 1307"/>
                <a:gd name="T105" fmla="*/ 399 h 1849"/>
                <a:gd name="T106" fmla="*/ 1152 w 1307"/>
                <a:gd name="T107" fmla="*/ 313 h 1849"/>
                <a:gd name="T108" fmla="*/ 1119 w 1307"/>
                <a:gd name="T109" fmla="*/ 234 h 1849"/>
                <a:gd name="T110" fmla="*/ 1072 w 1307"/>
                <a:gd name="T111" fmla="*/ 169 h 1849"/>
                <a:gd name="T112" fmla="*/ 1043 w 1307"/>
                <a:gd name="T113" fmla="*/ 142 h 1849"/>
                <a:gd name="T114" fmla="*/ 1008 w 1307"/>
                <a:gd name="T115" fmla="*/ 119 h 1849"/>
                <a:gd name="T116" fmla="*/ 969 w 1307"/>
                <a:gd name="T117" fmla="*/ 102 h 1849"/>
                <a:gd name="T118" fmla="*/ 924 w 1307"/>
                <a:gd name="T119" fmla="*/ 90 h 1849"/>
                <a:gd name="T120" fmla="*/ 874 w 1307"/>
                <a:gd name="T121" fmla="*/ 84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7" h="1849">
                  <a:moveTo>
                    <a:pt x="856" y="83"/>
                  </a:moveTo>
                  <a:lnTo>
                    <a:pt x="856" y="83"/>
                  </a:lnTo>
                  <a:lnTo>
                    <a:pt x="849" y="75"/>
                  </a:lnTo>
                  <a:lnTo>
                    <a:pt x="841" y="66"/>
                  </a:lnTo>
                  <a:lnTo>
                    <a:pt x="831" y="57"/>
                  </a:lnTo>
                  <a:lnTo>
                    <a:pt x="819" y="50"/>
                  </a:lnTo>
                  <a:lnTo>
                    <a:pt x="805" y="41"/>
                  </a:lnTo>
                  <a:lnTo>
                    <a:pt x="791" y="35"/>
                  </a:lnTo>
                  <a:lnTo>
                    <a:pt x="774" y="27"/>
                  </a:lnTo>
                  <a:lnTo>
                    <a:pt x="756" y="21"/>
                  </a:lnTo>
                  <a:lnTo>
                    <a:pt x="736" y="15"/>
                  </a:lnTo>
                  <a:lnTo>
                    <a:pt x="716" y="11"/>
                  </a:lnTo>
                  <a:lnTo>
                    <a:pt x="694" y="7"/>
                  </a:lnTo>
                  <a:lnTo>
                    <a:pt x="672" y="3"/>
                  </a:lnTo>
                  <a:lnTo>
                    <a:pt x="648" y="1"/>
                  </a:lnTo>
                  <a:lnTo>
                    <a:pt x="624" y="0"/>
                  </a:lnTo>
                  <a:lnTo>
                    <a:pt x="600" y="0"/>
                  </a:lnTo>
                  <a:lnTo>
                    <a:pt x="574" y="1"/>
                  </a:lnTo>
                  <a:lnTo>
                    <a:pt x="550" y="3"/>
                  </a:lnTo>
                  <a:lnTo>
                    <a:pt x="524" y="8"/>
                  </a:lnTo>
                  <a:lnTo>
                    <a:pt x="498" y="12"/>
                  </a:lnTo>
                  <a:lnTo>
                    <a:pt x="472" y="19"/>
                  </a:lnTo>
                  <a:lnTo>
                    <a:pt x="446" y="27"/>
                  </a:lnTo>
                  <a:lnTo>
                    <a:pt x="421" y="37"/>
                  </a:lnTo>
                  <a:lnTo>
                    <a:pt x="396" y="49"/>
                  </a:lnTo>
                  <a:lnTo>
                    <a:pt x="371" y="62"/>
                  </a:lnTo>
                  <a:lnTo>
                    <a:pt x="347" y="77"/>
                  </a:lnTo>
                  <a:lnTo>
                    <a:pt x="323" y="94"/>
                  </a:lnTo>
                  <a:lnTo>
                    <a:pt x="301" y="113"/>
                  </a:lnTo>
                  <a:lnTo>
                    <a:pt x="279" y="135"/>
                  </a:lnTo>
                  <a:lnTo>
                    <a:pt x="258" y="158"/>
                  </a:lnTo>
                  <a:lnTo>
                    <a:pt x="239" y="184"/>
                  </a:lnTo>
                  <a:lnTo>
                    <a:pt x="220" y="212"/>
                  </a:lnTo>
                  <a:lnTo>
                    <a:pt x="203" y="242"/>
                  </a:lnTo>
                  <a:lnTo>
                    <a:pt x="203" y="242"/>
                  </a:lnTo>
                  <a:lnTo>
                    <a:pt x="187" y="273"/>
                  </a:lnTo>
                  <a:lnTo>
                    <a:pt x="174" y="302"/>
                  </a:lnTo>
                  <a:lnTo>
                    <a:pt x="161" y="330"/>
                  </a:lnTo>
                  <a:lnTo>
                    <a:pt x="149" y="359"/>
                  </a:lnTo>
                  <a:lnTo>
                    <a:pt x="139" y="384"/>
                  </a:lnTo>
                  <a:lnTo>
                    <a:pt x="130" y="409"/>
                  </a:lnTo>
                  <a:lnTo>
                    <a:pt x="115" y="457"/>
                  </a:lnTo>
                  <a:lnTo>
                    <a:pt x="103" y="500"/>
                  </a:lnTo>
                  <a:lnTo>
                    <a:pt x="94" y="540"/>
                  </a:lnTo>
                  <a:lnTo>
                    <a:pt x="89" y="576"/>
                  </a:lnTo>
                  <a:lnTo>
                    <a:pt x="83" y="610"/>
                  </a:lnTo>
                  <a:lnTo>
                    <a:pt x="75" y="670"/>
                  </a:lnTo>
                  <a:lnTo>
                    <a:pt x="71" y="697"/>
                  </a:lnTo>
                  <a:lnTo>
                    <a:pt x="66" y="722"/>
                  </a:lnTo>
                  <a:lnTo>
                    <a:pt x="59" y="746"/>
                  </a:lnTo>
                  <a:lnTo>
                    <a:pt x="55" y="758"/>
                  </a:lnTo>
                  <a:lnTo>
                    <a:pt x="49" y="770"/>
                  </a:lnTo>
                  <a:lnTo>
                    <a:pt x="44" y="781"/>
                  </a:lnTo>
                  <a:lnTo>
                    <a:pt x="37" y="793"/>
                  </a:lnTo>
                  <a:lnTo>
                    <a:pt x="30" y="803"/>
                  </a:lnTo>
                  <a:lnTo>
                    <a:pt x="21" y="814"/>
                  </a:lnTo>
                  <a:lnTo>
                    <a:pt x="21" y="814"/>
                  </a:lnTo>
                  <a:lnTo>
                    <a:pt x="17" y="821"/>
                  </a:lnTo>
                  <a:lnTo>
                    <a:pt x="13" y="828"/>
                  </a:lnTo>
                  <a:lnTo>
                    <a:pt x="10" y="837"/>
                  </a:lnTo>
                  <a:lnTo>
                    <a:pt x="8" y="846"/>
                  </a:lnTo>
                  <a:lnTo>
                    <a:pt x="3" y="868"/>
                  </a:lnTo>
                  <a:lnTo>
                    <a:pt x="1" y="893"/>
                  </a:lnTo>
                  <a:lnTo>
                    <a:pt x="0" y="922"/>
                  </a:lnTo>
                  <a:lnTo>
                    <a:pt x="1" y="955"/>
                  </a:lnTo>
                  <a:lnTo>
                    <a:pt x="4" y="989"/>
                  </a:lnTo>
                  <a:lnTo>
                    <a:pt x="10" y="1027"/>
                  </a:lnTo>
                  <a:lnTo>
                    <a:pt x="17" y="1066"/>
                  </a:lnTo>
                  <a:lnTo>
                    <a:pt x="26" y="1108"/>
                  </a:lnTo>
                  <a:lnTo>
                    <a:pt x="36" y="1151"/>
                  </a:lnTo>
                  <a:lnTo>
                    <a:pt x="48" y="1195"/>
                  </a:lnTo>
                  <a:lnTo>
                    <a:pt x="63" y="1240"/>
                  </a:lnTo>
                  <a:lnTo>
                    <a:pt x="80" y="1286"/>
                  </a:lnTo>
                  <a:lnTo>
                    <a:pt x="98" y="1332"/>
                  </a:lnTo>
                  <a:lnTo>
                    <a:pt x="118" y="1378"/>
                  </a:lnTo>
                  <a:lnTo>
                    <a:pt x="139" y="1423"/>
                  </a:lnTo>
                  <a:lnTo>
                    <a:pt x="163" y="1468"/>
                  </a:lnTo>
                  <a:lnTo>
                    <a:pt x="188" y="1512"/>
                  </a:lnTo>
                  <a:lnTo>
                    <a:pt x="215" y="1555"/>
                  </a:lnTo>
                  <a:lnTo>
                    <a:pt x="244" y="1595"/>
                  </a:lnTo>
                  <a:lnTo>
                    <a:pt x="260" y="1616"/>
                  </a:lnTo>
                  <a:lnTo>
                    <a:pt x="276" y="1635"/>
                  </a:lnTo>
                  <a:lnTo>
                    <a:pt x="292" y="1653"/>
                  </a:lnTo>
                  <a:lnTo>
                    <a:pt x="308" y="1672"/>
                  </a:lnTo>
                  <a:lnTo>
                    <a:pt x="325" y="1689"/>
                  </a:lnTo>
                  <a:lnTo>
                    <a:pt x="343" y="1705"/>
                  </a:lnTo>
                  <a:lnTo>
                    <a:pt x="361" y="1721"/>
                  </a:lnTo>
                  <a:lnTo>
                    <a:pt x="380" y="1737"/>
                  </a:lnTo>
                  <a:lnTo>
                    <a:pt x="398" y="1752"/>
                  </a:lnTo>
                  <a:lnTo>
                    <a:pt x="418" y="1766"/>
                  </a:lnTo>
                  <a:lnTo>
                    <a:pt x="437" y="1778"/>
                  </a:lnTo>
                  <a:lnTo>
                    <a:pt x="458" y="1789"/>
                  </a:lnTo>
                  <a:lnTo>
                    <a:pt x="479" y="1800"/>
                  </a:lnTo>
                  <a:lnTo>
                    <a:pt x="500" y="1811"/>
                  </a:lnTo>
                  <a:lnTo>
                    <a:pt x="522" y="1820"/>
                  </a:lnTo>
                  <a:lnTo>
                    <a:pt x="544" y="1827"/>
                  </a:lnTo>
                  <a:lnTo>
                    <a:pt x="566" y="1834"/>
                  </a:lnTo>
                  <a:lnTo>
                    <a:pt x="590" y="1839"/>
                  </a:lnTo>
                  <a:lnTo>
                    <a:pt x="612" y="1843"/>
                  </a:lnTo>
                  <a:lnTo>
                    <a:pt x="637" y="1847"/>
                  </a:lnTo>
                  <a:lnTo>
                    <a:pt x="662" y="1849"/>
                  </a:lnTo>
                  <a:lnTo>
                    <a:pt x="686" y="1849"/>
                  </a:lnTo>
                  <a:lnTo>
                    <a:pt x="686" y="1849"/>
                  </a:lnTo>
                  <a:lnTo>
                    <a:pt x="712" y="1849"/>
                  </a:lnTo>
                  <a:lnTo>
                    <a:pt x="738" y="1847"/>
                  </a:lnTo>
                  <a:lnTo>
                    <a:pt x="764" y="1843"/>
                  </a:lnTo>
                  <a:lnTo>
                    <a:pt x="789" y="1839"/>
                  </a:lnTo>
                  <a:lnTo>
                    <a:pt x="812" y="1834"/>
                  </a:lnTo>
                  <a:lnTo>
                    <a:pt x="836" y="1826"/>
                  </a:lnTo>
                  <a:lnTo>
                    <a:pt x="858" y="1819"/>
                  </a:lnTo>
                  <a:lnTo>
                    <a:pt x="879" y="1810"/>
                  </a:lnTo>
                  <a:lnTo>
                    <a:pt x="901" y="1800"/>
                  </a:lnTo>
                  <a:lnTo>
                    <a:pt x="922" y="1789"/>
                  </a:lnTo>
                  <a:lnTo>
                    <a:pt x="942" y="1779"/>
                  </a:lnTo>
                  <a:lnTo>
                    <a:pt x="961" y="1766"/>
                  </a:lnTo>
                  <a:lnTo>
                    <a:pt x="980" y="1753"/>
                  </a:lnTo>
                  <a:lnTo>
                    <a:pt x="999" y="1738"/>
                  </a:lnTo>
                  <a:lnTo>
                    <a:pt x="1017" y="1724"/>
                  </a:lnTo>
                  <a:lnTo>
                    <a:pt x="1034" y="1707"/>
                  </a:lnTo>
                  <a:lnTo>
                    <a:pt x="1051" y="1691"/>
                  </a:lnTo>
                  <a:lnTo>
                    <a:pt x="1067" y="1674"/>
                  </a:lnTo>
                  <a:lnTo>
                    <a:pt x="1082" y="1657"/>
                  </a:lnTo>
                  <a:lnTo>
                    <a:pt x="1097" y="1638"/>
                  </a:lnTo>
                  <a:lnTo>
                    <a:pt x="1112" y="1619"/>
                  </a:lnTo>
                  <a:lnTo>
                    <a:pt x="1125" y="1599"/>
                  </a:lnTo>
                  <a:lnTo>
                    <a:pt x="1139" y="1580"/>
                  </a:lnTo>
                  <a:lnTo>
                    <a:pt x="1152" y="1559"/>
                  </a:lnTo>
                  <a:lnTo>
                    <a:pt x="1176" y="1517"/>
                  </a:lnTo>
                  <a:lnTo>
                    <a:pt x="1197" y="1474"/>
                  </a:lnTo>
                  <a:lnTo>
                    <a:pt x="1217" y="1430"/>
                  </a:lnTo>
                  <a:lnTo>
                    <a:pt x="1234" y="1384"/>
                  </a:lnTo>
                  <a:lnTo>
                    <a:pt x="1250" y="1339"/>
                  </a:lnTo>
                  <a:lnTo>
                    <a:pt x="1263" y="1294"/>
                  </a:lnTo>
                  <a:lnTo>
                    <a:pt x="1275" y="1247"/>
                  </a:lnTo>
                  <a:lnTo>
                    <a:pt x="1284" y="1202"/>
                  </a:lnTo>
                  <a:lnTo>
                    <a:pt x="1293" y="1158"/>
                  </a:lnTo>
                  <a:lnTo>
                    <a:pt x="1299" y="1113"/>
                  </a:lnTo>
                  <a:lnTo>
                    <a:pt x="1303" y="1070"/>
                  </a:lnTo>
                  <a:lnTo>
                    <a:pt x="1306" y="1029"/>
                  </a:lnTo>
                  <a:lnTo>
                    <a:pt x="1307" y="990"/>
                  </a:lnTo>
                  <a:lnTo>
                    <a:pt x="1306" y="953"/>
                  </a:lnTo>
                  <a:lnTo>
                    <a:pt x="1303" y="918"/>
                  </a:lnTo>
                  <a:lnTo>
                    <a:pt x="1300" y="886"/>
                  </a:lnTo>
                  <a:lnTo>
                    <a:pt x="1294" y="856"/>
                  </a:lnTo>
                  <a:lnTo>
                    <a:pt x="1287" y="830"/>
                  </a:lnTo>
                  <a:lnTo>
                    <a:pt x="1279" y="808"/>
                  </a:lnTo>
                  <a:lnTo>
                    <a:pt x="1273" y="798"/>
                  </a:lnTo>
                  <a:lnTo>
                    <a:pt x="1269" y="789"/>
                  </a:lnTo>
                  <a:lnTo>
                    <a:pt x="1269" y="789"/>
                  </a:lnTo>
                  <a:lnTo>
                    <a:pt x="1259" y="771"/>
                  </a:lnTo>
                  <a:lnTo>
                    <a:pt x="1250" y="752"/>
                  </a:lnTo>
                  <a:lnTo>
                    <a:pt x="1242" y="730"/>
                  </a:lnTo>
                  <a:lnTo>
                    <a:pt x="1235" y="707"/>
                  </a:lnTo>
                  <a:lnTo>
                    <a:pt x="1228" y="684"/>
                  </a:lnTo>
                  <a:lnTo>
                    <a:pt x="1223" y="658"/>
                  </a:lnTo>
                  <a:lnTo>
                    <a:pt x="1213" y="604"/>
                  </a:lnTo>
                  <a:lnTo>
                    <a:pt x="1194" y="487"/>
                  </a:lnTo>
                  <a:lnTo>
                    <a:pt x="1182" y="428"/>
                  </a:lnTo>
                  <a:lnTo>
                    <a:pt x="1176" y="399"/>
                  </a:lnTo>
                  <a:lnTo>
                    <a:pt x="1169" y="369"/>
                  </a:lnTo>
                  <a:lnTo>
                    <a:pt x="1161" y="341"/>
                  </a:lnTo>
                  <a:lnTo>
                    <a:pt x="1152" y="313"/>
                  </a:lnTo>
                  <a:lnTo>
                    <a:pt x="1142" y="286"/>
                  </a:lnTo>
                  <a:lnTo>
                    <a:pt x="1132" y="259"/>
                  </a:lnTo>
                  <a:lnTo>
                    <a:pt x="1119" y="234"/>
                  </a:lnTo>
                  <a:lnTo>
                    <a:pt x="1105" y="212"/>
                  </a:lnTo>
                  <a:lnTo>
                    <a:pt x="1089" y="189"/>
                  </a:lnTo>
                  <a:lnTo>
                    <a:pt x="1072" y="169"/>
                  </a:lnTo>
                  <a:lnTo>
                    <a:pt x="1063" y="159"/>
                  </a:lnTo>
                  <a:lnTo>
                    <a:pt x="1053" y="150"/>
                  </a:lnTo>
                  <a:lnTo>
                    <a:pt x="1043" y="142"/>
                  </a:lnTo>
                  <a:lnTo>
                    <a:pt x="1032" y="133"/>
                  </a:lnTo>
                  <a:lnTo>
                    <a:pt x="1021" y="125"/>
                  </a:lnTo>
                  <a:lnTo>
                    <a:pt x="1008" y="119"/>
                  </a:lnTo>
                  <a:lnTo>
                    <a:pt x="996" y="112"/>
                  </a:lnTo>
                  <a:lnTo>
                    <a:pt x="983" y="107"/>
                  </a:lnTo>
                  <a:lnTo>
                    <a:pt x="969" y="102"/>
                  </a:lnTo>
                  <a:lnTo>
                    <a:pt x="955" y="96"/>
                  </a:lnTo>
                  <a:lnTo>
                    <a:pt x="940" y="93"/>
                  </a:lnTo>
                  <a:lnTo>
                    <a:pt x="924" y="90"/>
                  </a:lnTo>
                  <a:lnTo>
                    <a:pt x="909" y="86"/>
                  </a:lnTo>
                  <a:lnTo>
                    <a:pt x="892" y="85"/>
                  </a:lnTo>
                  <a:lnTo>
                    <a:pt x="874" y="84"/>
                  </a:lnTo>
                  <a:lnTo>
                    <a:pt x="856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9"/>
            <p:cNvSpPr>
              <a:spLocks/>
            </p:cNvSpPr>
            <p:nvPr/>
          </p:nvSpPr>
          <p:spPr bwMode="auto">
            <a:xfrm flipH="1">
              <a:off x="6202587" y="6099114"/>
              <a:ext cx="723008" cy="222391"/>
            </a:xfrm>
            <a:custGeom>
              <a:avLst/>
              <a:gdLst>
                <a:gd name="T0" fmla="*/ 1010 w 2492"/>
                <a:gd name="T1" fmla="*/ 0 h 896"/>
                <a:gd name="T2" fmla="*/ 1033 w 2492"/>
                <a:gd name="T3" fmla="*/ 2 h 896"/>
                <a:gd name="T4" fmla="*/ 1253 w 2492"/>
                <a:gd name="T5" fmla="*/ 11 h 896"/>
                <a:gd name="T6" fmla="*/ 1475 w 2492"/>
                <a:gd name="T7" fmla="*/ 18 h 896"/>
                <a:gd name="T8" fmla="*/ 1496 w 2492"/>
                <a:gd name="T9" fmla="*/ 22 h 896"/>
                <a:gd name="T10" fmla="*/ 1511 w 2492"/>
                <a:gd name="T11" fmla="*/ 40 h 896"/>
                <a:gd name="T12" fmla="*/ 1543 w 2492"/>
                <a:gd name="T13" fmla="*/ 76 h 896"/>
                <a:gd name="T14" fmla="*/ 1578 w 2492"/>
                <a:gd name="T15" fmla="*/ 106 h 896"/>
                <a:gd name="T16" fmla="*/ 1617 w 2492"/>
                <a:gd name="T17" fmla="*/ 134 h 896"/>
                <a:gd name="T18" fmla="*/ 1659 w 2492"/>
                <a:gd name="T19" fmla="*/ 159 h 896"/>
                <a:gd name="T20" fmla="*/ 1702 w 2492"/>
                <a:gd name="T21" fmla="*/ 181 h 896"/>
                <a:gd name="T22" fmla="*/ 1748 w 2492"/>
                <a:gd name="T23" fmla="*/ 201 h 896"/>
                <a:gd name="T24" fmla="*/ 1821 w 2492"/>
                <a:gd name="T25" fmla="*/ 227 h 896"/>
                <a:gd name="T26" fmla="*/ 1921 w 2492"/>
                <a:gd name="T27" fmla="*/ 256 h 896"/>
                <a:gd name="T28" fmla="*/ 2024 w 2492"/>
                <a:gd name="T29" fmla="*/ 279 h 896"/>
                <a:gd name="T30" fmla="*/ 2226 w 2492"/>
                <a:gd name="T31" fmla="*/ 320 h 896"/>
                <a:gd name="T32" fmla="*/ 2249 w 2492"/>
                <a:gd name="T33" fmla="*/ 326 h 896"/>
                <a:gd name="T34" fmla="*/ 2291 w 2492"/>
                <a:gd name="T35" fmla="*/ 342 h 896"/>
                <a:gd name="T36" fmla="*/ 2328 w 2492"/>
                <a:gd name="T37" fmla="*/ 363 h 896"/>
                <a:gd name="T38" fmla="*/ 2361 w 2492"/>
                <a:gd name="T39" fmla="*/ 390 h 896"/>
                <a:gd name="T40" fmla="*/ 2388 w 2492"/>
                <a:gd name="T41" fmla="*/ 420 h 896"/>
                <a:gd name="T42" fmla="*/ 2411 w 2492"/>
                <a:gd name="T43" fmla="*/ 454 h 896"/>
                <a:gd name="T44" fmla="*/ 2432 w 2492"/>
                <a:gd name="T45" fmla="*/ 490 h 896"/>
                <a:gd name="T46" fmla="*/ 2447 w 2492"/>
                <a:gd name="T47" fmla="*/ 530 h 896"/>
                <a:gd name="T48" fmla="*/ 2461 w 2492"/>
                <a:gd name="T49" fmla="*/ 571 h 896"/>
                <a:gd name="T50" fmla="*/ 2471 w 2492"/>
                <a:gd name="T51" fmla="*/ 614 h 896"/>
                <a:gd name="T52" fmla="*/ 2481 w 2492"/>
                <a:gd name="T53" fmla="*/ 681 h 896"/>
                <a:gd name="T54" fmla="*/ 2489 w 2492"/>
                <a:gd name="T55" fmla="*/ 770 h 896"/>
                <a:gd name="T56" fmla="*/ 2492 w 2492"/>
                <a:gd name="T57" fmla="*/ 896 h 896"/>
                <a:gd name="T58" fmla="*/ 0 w 2492"/>
                <a:gd name="T59" fmla="*/ 896 h 896"/>
                <a:gd name="T60" fmla="*/ 2 w 2492"/>
                <a:gd name="T61" fmla="*/ 770 h 896"/>
                <a:gd name="T62" fmla="*/ 9 w 2492"/>
                <a:gd name="T63" fmla="*/ 681 h 896"/>
                <a:gd name="T64" fmla="*/ 19 w 2492"/>
                <a:gd name="T65" fmla="*/ 615 h 896"/>
                <a:gd name="T66" fmla="*/ 29 w 2492"/>
                <a:gd name="T67" fmla="*/ 572 h 896"/>
                <a:gd name="T68" fmla="*/ 42 w 2492"/>
                <a:gd name="T69" fmla="*/ 530 h 896"/>
                <a:gd name="T70" fmla="*/ 58 w 2492"/>
                <a:gd name="T71" fmla="*/ 491 h 896"/>
                <a:gd name="T72" fmla="*/ 77 w 2492"/>
                <a:gd name="T73" fmla="*/ 454 h 896"/>
                <a:gd name="T74" fmla="*/ 101 w 2492"/>
                <a:gd name="T75" fmla="*/ 420 h 896"/>
                <a:gd name="T76" fmla="*/ 129 w 2492"/>
                <a:gd name="T77" fmla="*/ 390 h 896"/>
                <a:gd name="T78" fmla="*/ 161 w 2492"/>
                <a:gd name="T79" fmla="*/ 364 h 896"/>
                <a:gd name="T80" fmla="*/ 199 w 2492"/>
                <a:gd name="T81" fmla="*/ 342 h 896"/>
                <a:gd name="T82" fmla="*/ 242 w 2492"/>
                <a:gd name="T83" fmla="*/ 326 h 896"/>
                <a:gd name="T84" fmla="*/ 265 w 2492"/>
                <a:gd name="T85" fmla="*/ 320 h 896"/>
                <a:gd name="T86" fmla="*/ 472 w 2492"/>
                <a:gd name="T87" fmla="*/ 276 h 896"/>
                <a:gd name="T88" fmla="*/ 578 w 2492"/>
                <a:gd name="T89" fmla="*/ 250 h 896"/>
                <a:gd name="T90" fmla="*/ 683 w 2492"/>
                <a:gd name="T91" fmla="*/ 219 h 896"/>
                <a:gd name="T92" fmla="*/ 757 w 2492"/>
                <a:gd name="T93" fmla="*/ 191 h 896"/>
                <a:gd name="T94" fmla="*/ 804 w 2492"/>
                <a:gd name="T95" fmla="*/ 169 h 896"/>
                <a:gd name="T96" fmla="*/ 849 w 2492"/>
                <a:gd name="T97" fmla="*/ 146 h 896"/>
                <a:gd name="T98" fmla="*/ 891 w 2492"/>
                <a:gd name="T99" fmla="*/ 119 h 896"/>
                <a:gd name="T100" fmla="*/ 931 w 2492"/>
                <a:gd name="T101" fmla="*/ 89 h 896"/>
                <a:gd name="T102" fmla="*/ 965 w 2492"/>
                <a:gd name="T103" fmla="*/ 56 h 896"/>
                <a:gd name="T104" fmla="*/ 997 w 2492"/>
                <a:gd name="T105" fmla="*/ 19 h 896"/>
                <a:gd name="T106" fmla="*/ 1010 w 2492"/>
                <a:gd name="T107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92" h="896">
                  <a:moveTo>
                    <a:pt x="1010" y="0"/>
                  </a:moveTo>
                  <a:lnTo>
                    <a:pt x="1010" y="0"/>
                  </a:lnTo>
                  <a:lnTo>
                    <a:pt x="1016" y="1"/>
                  </a:lnTo>
                  <a:lnTo>
                    <a:pt x="1033" y="2"/>
                  </a:lnTo>
                  <a:lnTo>
                    <a:pt x="1088" y="5"/>
                  </a:lnTo>
                  <a:lnTo>
                    <a:pt x="1253" y="11"/>
                  </a:lnTo>
                  <a:lnTo>
                    <a:pt x="1419" y="16"/>
                  </a:lnTo>
                  <a:lnTo>
                    <a:pt x="1475" y="18"/>
                  </a:lnTo>
                  <a:lnTo>
                    <a:pt x="1490" y="20"/>
                  </a:lnTo>
                  <a:lnTo>
                    <a:pt x="1496" y="22"/>
                  </a:lnTo>
                  <a:lnTo>
                    <a:pt x="1496" y="22"/>
                  </a:lnTo>
                  <a:lnTo>
                    <a:pt x="1511" y="40"/>
                  </a:lnTo>
                  <a:lnTo>
                    <a:pt x="1526" y="58"/>
                  </a:lnTo>
                  <a:lnTo>
                    <a:pt x="1543" y="76"/>
                  </a:lnTo>
                  <a:lnTo>
                    <a:pt x="1560" y="91"/>
                  </a:lnTo>
                  <a:lnTo>
                    <a:pt x="1578" y="106"/>
                  </a:lnTo>
                  <a:lnTo>
                    <a:pt x="1597" y="121"/>
                  </a:lnTo>
                  <a:lnTo>
                    <a:pt x="1617" y="134"/>
                  </a:lnTo>
                  <a:lnTo>
                    <a:pt x="1637" y="147"/>
                  </a:lnTo>
                  <a:lnTo>
                    <a:pt x="1659" y="159"/>
                  </a:lnTo>
                  <a:lnTo>
                    <a:pt x="1680" y="171"/>
                  </a:lnTo>
                  <a:lnTo>
                    <a:pt x="1702" y="181"/>
                  </a:lnTo>
                  <a:lnTo>
                    <a:pt x="1725" y="192"/>
                  </a:lnTo>
                  <a:lnTo>
                    <a:pt x="1748" y="201"/>
                  </a:lnTo>
                  <a:lnTo>
                    <a:pt x="1772" y="211"/>
                  </a:lnTo>
                  <a:lnTo>
                    <a:pt x="1821" y="227"/>
                  </a:lnTo>
                  <a:lnTo>
                    <a:pt x="1871" y="242"/>
                  </a:lnTo>
                  <a:lnTo>
                    <a:pt x="1921" y="256"/>
                  </a:lnTo>
                  <a:lnTo>
                    <a:pt x="1973" y="268"/>
                  </a:lnTo>
                  <a:lnTo>
                    <a:pt x="2024" y="279"/>
                  </a:lnTo>
                  <a:lnTo>
                    <a:pt x="2126" y="300"/>
                  </a:lnTo>
                  <a:lnTo>
                    <a:pt x="2226" y="320"/>
                  </a:lnTo>
                  <a:lnTo>
                    <a:pt x="2226" y="320"/>
                  </a:lnTo>
                  <a:lnTo>
                    <a:pt x="2249" y="326"/>
                  </a:lnTo>
                  <a:lnTo>
                    <a:pt x="2271" y="334"/>
                  </a:lnTo>
                  <a:lnTo>
                    <a:pt x="2291" y="342"/>
                  </a:lnTo>
                  <a:lnTo>
                    <a:pt x="2310" y="352"/>
                  </a:lnTo>
                  <a:lnTo>
                    <a:pt x="2328" y="363"/>
                  </a:lnTo>
                  <a:lnTo>
                    <a:pt x="2345" y="376"/>
                  </a:lnTo>
                  <a:lnTo>
                    <a:pt x="2361" y="390"/>
                  </a:lnTo>
                  <a:lnTo>
                    <a:pt x="2376" y="404"/>
                  </a:lnTo>
                  <a:lnTo>
                    <a:pt x="2388" y="420"/>
                  </a:lnTo>
                  <a:lnTo>
                    <a:pt x="2400" y="436"/>
                  </a:lnTo>
                  <a:lnTo>
                    <a:pt x="2411" y="454"/>
                  </a:lnTo>
                  <a:lnTo>
                    <a:pt x="2423" y="472"/>
                  </a:lnTo>
                  <a:lnTo>
                    <a:pt x="2432" y="490"/>
                  </a:lnTo>
                  <a:lnTo>
                    <a:pt x="2439" y="510"/>
                  </a:lnTo>
                  <a:lnTo>
                    <a:pt x="2447" y="530"/>
                  </a:lnTo>
                  <a:lnTo>
                    <a:pt x="2454" y="551"/>
                  </a:lnTo>
                  <a:lnTo>
                    <a:pt x="2461" y="571"/>
                  </a:lnTo>
                  <a:lnTo>
                    <a:pt x="2466" y="593"/>
                  </a:lnTo>
                  <a:lnTo>
                    <a:pt x="2471" y="614"/>
                  </a:lnTo>
                  <a:lnTo>
                    <a:pt x="2474" y="637"/>
                  </a:lnTo>
                  <a:lnTo>
                    <a:pt x="2481" y="681"/>
                  </a:lnTo>
                  <a:lnTo>
                    <a:pt x="2485" y="726"/>
                  </a:lnTo>
                  <a:lnTo>
                    <a:pt x="2489" y="770"/>
                  </a:lnTo>
                  <a:lnTo>
                    <a:pt x="2491" y="813"/>
                  </a:lnTo>
                  <a:lnTo>
                    <a:pt x="2492" y="896"/>
                  </a:lnTo>
                  <a:lnTo>
                    <a:pt x="0" y="896"/>
                  </a:lnTo>
                  <a:lnTo>
                    <a:pt x="0" y="896"/>
                  </a:lnTo>
                  <a:lnTo>
                    <a:pt x="1" y="813"/>
                  </a:lnTo>
                  <a:lnTo>
                    <a:pt x="2" y="770"/>
                  </a:lnTo>
                  <a:lnTo>
                    <a:pt x="5" y="726"/>
                  </a:lnTo>
                  <a:lnTo>
                    <a:pt x="9" y="681"/>
                  </a:lnTo>
                  <a:lnTo>
                    <a:pt x="15" y="637"/>
                  </a:lnTo>
                  <a:lnTo>
                    <a:pt x="19" y="615"/>
                  </a:lnTo>
                  <a:lnTo>
                    <a:pt x="24" y="593"/>
                  </a:lnTo>
                  <a:lnTo>
                    <a:pt x="29" y="572"/>
                  </a:lnTo>
                  <a:lnTo>
                    <a:pt x="35" y="551"/>
                  </a:lnTo>
                  <a:lnTo>
                    <a:pt x="42" y="530"/>
                  </a:lnTo>
                  <a:lnTo>
                    <a:pt x="49" y="511"/>
                  </a:lnTo>
                  <a:lnTo>
                    <a:pt x="58" y="491"/>
                  </a:lnTo>
                  <a:lnTo>
                    <a:pt x="67" y="472"/>
                  </a:lnTo>
                  <a:lnTo>
                    <a:pt x="77" y="454"/>
                  </a:lnTo>
                  <a:lnTo>
                    <a:pt x="88" y="436"/>
                  </a:lnTo>
                  <a:lnTo>
                    <a:pt x="101" y="420"/>
                  </a:lnTo>
                  <a:lnTo>
                    <a:pt x="114" y="405"/>
                  </a:lnTo>
                  <a:lnTo>
                    <a:pt x="129" y="390"/>
                  </a:lnTo>
                  <a:lnTo>
                    <a:pt x="144" y="376"/>
                  </a:lnTo>
                  <a:lnTo>
                    <a:pt x="161" y="364"/>
                  </a:lnTo>
                  <a:lnTo>
                    <a:pt x="179" y="352"/>
                  </a:lnTo>
                  <a:lnTo>
                    <a:pt x="199" y="342"/>
                  </a:lnTo>
                  <a:lnTo>
                    <a:pt x="219" y="334"/>
                  </a:lnTo>
                  <a:lnTo>
                    <a:pt x="242" y="326"/>
                  </a:lnTo>
                  <a:lnTo>
                    <a:pt x="265" y="320"/>
                  </a:lnTo>
                  <a:lnTo>
                    <a:pt x="265" y="320"/>
                  </a:lnTo>
                  <a:lnTo>
                    <a:pt x="366" y="299"/>
                  </a:lnTo>
                  <a:lnTo>
                    <a:pt x="472" y="276"/>
                  </a:lnTo>
                  <a:lnTo>
                    <a:pt x="526" y="265"/>
                  </a:lnTo>
                  <a:lnTo>
                    <a:pt x="578" y="250"/>
                  </a:lnTo>
                  <a:lnTo>
                    <a:pt x="631" y="235"/>
                  </a:lnTo>
                  <a:lnTo>
                    <a:pt x="683" y="219"/>
                  </a:lnTo>
                  <a:lnTo>
                    <a:pt x="733" y="201"/>
                  </a:lnTo>
                  <a:lnTo>
                    <a:pt x="757" y="191"/>
                  </a:lnTo>
                  <a:lnTo>
                    <a:pt x="781" y="180"/>
                  </a:lnTo>
                  <a:lnTo>
                    <a:pt x="804" y="169"/>
                  </a:lnTo>
                  <a:lnTo>
                    <a:pt x="827" y="158"/>
                  </a:lnTo>
                  <a:lnTo>
                    <a:pt x="849" y="146"/>
                  </a:lnTo>
                  <a:lnTo>
                    <a:pt x="871" y="133"/>
                  </a:lnTo>
                  <a:lnTo>
                    <a:pt x="891" y="119"/>
                  </a:lnTo>
                  <a:lnTo>
                    <a:pt x="912" y="104"/>
                  </a:lnTo>
                  <a:lnTo>
                    <a:pt x="931" y="89"/>
                  </a:lnTo>
                  <a:lnTo>
                    <a:pt x="949" y="72"/>
                  </a:lnTo>
                  <a:lnTo>
                    <a:pt x="965" y="56"/>
                  </a:lnTo>
                  <a:lnTo>
                    <a:pt x="981" y="38"/>
                  </a:lnTo>
                  <a:lnTo>
                    <a:pt x="997" y="19"/>
                  </a:lnTo>
                  <a:lnTo>
                    <a:pt x="1010" y="0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0"/>
            <p:cNvSpPr>
              <a:spLocks/>
            </p:cNvSpPr>
            <p:nvPr/>
          </p:nvSpPr>
          <p:spPr bwMode="auto">
            <a:xfrm flipH="1">
              <a:off x="6491094" y="6099114"/>
              <a:ext cx="145992" cy="222391"/>
            </a:xfrm>
            <a:custGeom>
              <a:avLst/>
              <a:gdLst>
                <a:gd name="T0" fmla="*/ 0 w 501"/>
                <a:gd name="T1" fmla="*/ 20 h 896"/>
                <a:gd name="T2" fmla="*/ 0 w 501"/>
                <a:gd name="T3" fmla="*/ 133 h 896"/>
                <a:gd name="T4" fmla="*/ 121 w 501"/>
                <a:gd name="T5" fmla="*/ 896 h 896"/>
                <a:gd name="T6" fmla="*/ 380 w 501"/>
                <a:gd name="T7" fmla="*/ 896 h 896"/>
                <a:gd name="T8" fmla="*/ 501 w 501"/>
                <a:gd name="T9" fmla="*/ 141 h 896"/>
                <a:gd name="T10" fmla="*/ 501 w 501"/>
                <a:gd name="T11" fmla="*/ 23 h 896"/>
                <a:gd name="T12" fmla="*/ 500 w 501"/>
                <a:gd name="T13" fmla="*/ 22 h 896"/>
                <a:gd name="T14" fmla="*/ 500 w 501"/>
                <a:gd name="T15" fmla="*/ 22 h 896"/>
                <a:gd name="T16" fmla="*/ 494 w 501"/>
                <a:gd name="T17" fmla="*/ 20 h 896"/>
                <a:gd name="T18" fmla="*/ 478 w 501"/>
                <a:gd name="T19" fmla="*/ 19 h 896"/>
                <a:gd name="T20" fmla="*/ 423 w 501"/>
                <a:gd name="T21" fmla="*/ 16 h 896"/>
                <a:gd name="T22" fmla="*/ 257 w 501"/>
                <a:gd name="T23" fmla="*/ 11 h 896"/>
                <a:gd name="T24" fmla="*/ 92 w 501"/>
                <a:gd name="T25" fmla="*/ 5 h 896"/>
                <a:gd name="T26" fmla="*/ 37 w 501"/>
                <a:gd name="T27" fmla="*/ 2 h 896"/>
                <a:gd name="T28" fmla="*/ 20 w 501"/>
                <a:gd name="T29" fmla="*/ 1 h 896"/>
                <a:gd name="T30" fmla="*/ 14 w 501"/>
                <a:gd name="T31" fmla="*/ 0 h 896"/>
                <a:gd name="T32" fmla="*/ 14 w 501"/>
                <a:gd name="T33" fmla="*/ 0 h 896"/>
                <a:gd name="T34" fmla="*/ 0 w 501"/>
                <a:gd name="T35" fmla="*/ 20 h 896"/>
                <a:gd name="T36" fmla="*/ 0 w 501"/>
                <a:gd name="T37" fmla="*/ 2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1" h="896">
                  <a:moveTo>
                    <a:pt x="0" y="20"/>
                  </a:moveTo>
                  <a:lnTo>
                    <a:pt x="0" y="133"/>
                  </a:lnTo>
                  <a:lnTo>
                    <a:pt x="121" y="896"/>
                  </a:lnTo>
                  <a:lnTo>
                    <a:pt x="380" y="896"/>
                  </a:lnTo>
                  <a:lnTo>
                    <a:pt x="501" y="141"/>
                  </a:lnTo>
                  <a:lnTo>
                    <a:pt x="501" y="23"/>
                  </a:lnTo>
                  <a:lnTo>
                    <a:pt x="500" y="22"/>
                  </a:lnTo>
                  <a:lnTo>
                    <a:pt x="500" y="22"/>
                  </a:lnTo>
                  <a:lnTo>
                    <a:pt x="494" y="20"/>
                  </a:lnTo>
                  <a:lnTo>
                    <a:pt x="478" y="19"/>
                  </a:lnTo>
                  <a:lnTo>
                    <a:pt x="423" y="16"/>
                  </a:lnTo>
                  <a:lnTo>
                    <a:pt x="257" y="11"/>
                  </a:lnTo>
                  <a:lnTo>
                    <a:pt x="92" y="5"/>
                  </a:lnTo>
                  <a:lnTo>
                    <a:pt x="37" y="2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1"/>
            <p:cNvSpPr>
              <a:spLocks/>
            </p:cNvSpPr>
            <p:nvPr/>
          </p:nvSpPr>
          <p:spPr bwMode="auto">
            <a:xfrm flipH="1">
              <a:off x="6492832" y="5918421"/>
              <a:ext cx="144254" cy="251927"/>
            </a:xfrm>
            <a:custGeom>
              <a:avLst/>
              <a:gdLst>
                <a:gd name="T0" fmla="*/ 499 w 499"/>
                <a:gd name="T1" fmla="*/ 633 h 1014"/>
                <a:gd name="T2" fmla="*/ 499 w 499"/>
                <a:gd name="T3" fmla="*/ 827 h 1014"/>
                <a:gd name="T4" fmla="*/ 474 w 499"/>
                <a:gd name="T5" fmla="*/ 870 h 1014"/>
                <a:gd name="T6" fmla="*/ 448 w 499"/>
                <a:gd name="T7" fmla="*/ 908 h 1014"/>
                <a:gd name="T8" fmla="*/ 419 w 499"/>
                <a:gd name="T9" fmla="*/ 941 h 1014"/>
                <a:gd name="T10" fmla="*/ 390 w 499"/>
                <a:gd name="T11" fmla="*/ 967 h 1014"/>
                <a:gd name="T12" fmla="*/ 359 w 499"/>
                <a:gd name="T13" fmla="*/ 987 h 1014"/>
                <a:gd name="T14" fmla="*/ 326 w 499"/>
                <a:gd name="T15" fmla="*/ 1002 h 1014"/>
                <a:gd name="T16" fmla="*/ 293 w 499"/>
                <a:gd name="T17" fmla="*/ 1011 h 1014"/>
                <a:gd name="T18" fmla="*/ 259 w 499"/>
                <a:gd name="T19" fmla="*/ 1014 h 1014"/>
                <a:gd name="T20" fmla="*/ 225 w 499"/>
                <a:gd name="T21" fmla="*/ 1012 h 1014"/>
                <a:gd name="T22" fmla="*/ 190 w 499"/>
                <a:gd name="T23" fmla="*/ 1003 h 1014"/>
                <a:gd name="T24" fmla="*/ 157 w 499"/>
                <a:gd name="T25" fmla="*/ 988 h 1014"/>
                <a:gd name="T26" fmla="*/ 123 w 499"/>
                <a:gd name="T27" fmla="*/ 969 h 1014"/>
                <a:gd name="T28" fmla="*/ 91 w 499"/>
                <a:gd name="T29" fmla="*/ 942 h 1014"/>
                <a:gd name="T30" fmla="*/ 59 w 499"/>
                <a:gd name="T31" fmla="*/ 909 h 1014"/>
                <a:gd name="T32" fmla="*/ 29 w 499"/>
                <a:gd name="T33" fmla="*/ 872 h 1014"/>
                <a:gd name="T34" fmla="*/ 0 w 499"/>
                <a:gd name="T35" fmla="*/ 827 h 1014"/>
                <a:gd name="T36" fmla="*/ 0 w 499"/>
                <a:gd name="T37" fmla="*/ 238 h 1014"/>
                <a:gd name="T38" fmla="*/ 1 w 499"/>
                <a:gd name="T39" fmla="*/ 224 h 1014"/>
                <a:gd name="T40" fmla="*/ 3 w 499"/>
                <a:gd name="T41" fmla="*/ 195 h 1014"/>
                <a:gd name="T42" fmla="*/ 9 w 499"/>
                <a:gd name="T43" fmla="*/ 170 h 1014"/>
                <a:gd name="T44" fmla="*/ 17 w 499"/>
                <a:gd name="T45" fmla="*/ 145 h 1014"/>
                <a:gd name="T46" fmla="*/ 27 w 499"/>
                <a:gd name="T47" fmla="*/ 123 h 1014"/>
                <a:gd name="T48" fmla="*/ 39 w 499"/>
                <a:gd name="T49" fmla="*/ 103 h 1014"/>
                <a:gd name="T50" fmla="*/ 61 w 499"/>
                <a:gd name="T51" fmla="*/ 76 h 1014"/>
                <a:gd name="T52" fmla="*/ 96 w 499"/>
                <a:gd name="T53" fmla="*/ 45 h 1014"/>
                <a:gd name="T54" fmla="*/ 137 w 499"/>
                <a:gd name="T55" fmla="*/ 23 h 1014"/>
                <a:gd name="T56" fmla="*/ 180 w 499"/>
                <a:gd name="T57" fmla="*/ 8 h 1014"/>
                <a:gd name="T58" fmla="*/ 226 w 499"/>
                <a:gd name="T59" fmla="*/ 1 h 1014"/>
                <a:gd name="T60" fmla="*/ 273 w 499"/>
                <a:gd name="T61" fmla="*/ 1 h 1014"/>
                <a:gd name="T62" fmla="*/ 319 w 499"/>
                <a:gd name="T63" fmla="*/ 8 h 1014"/>
                <a:gd name="T64" fmla="*/ 363 w 499"/>
                <a:gd name="T65" fmla="*/ 23 h 1014"/>
                <a:gd name="T66" fmla="*/ 404 w 499"/>
                <a:gd name="T67" fmla="*/ 45 h 1014"/>
                <a:gd name="T68" fmla="*/ 438 w 499"/>
                <a:gd name="T69" fmla="*/ 76 h 1014"/>
                <a:gd name="T70" fmla="*/ 460 w 499"/>
                <a:gd name="T71" fmla="*/ 103 h 1014"/>
                <a:gd name="T72" fmla="*/ 472 w 499"/>
                <a:gd name="T73" fmla="*/ 123 h 1014"/>
                <a:gd name="T74" fmla="*/ 483 w 499"/>
                <a:gd name="T75" fmla="*/ 145 h 1014"/>
                <a:gd name="T76" fmla="*/ 491 w 499"/>
                <a:gd name="T77" fmla="*/ 170 h 1014"/>
                <a:gd name="T78" fmla="*/ 497 w 499"/>
                <a:gd name="T79" fmla="*/ 195 h 1014"/>
                <a:gd name="T80" fmla="*/ 499 w 499"/>
                <a:gd name="T81" fmla="*/ 224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1014">
                  <a:moveTo>
                    <a:pt x="499" y="238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99" y="827"/>
                  </a:lnTo>
                  <a:lnTo>
                    <a:pt x="488" y="849"/>
                  </a:lnTo>
                  <a:lnTo>
                    <a:pt x="474" y="870"/>
                  </a:lnTo>
                  <a:lnTo>
                    <a:pt x="462" y="890"/>
                  </a:lnTo>
                  <a:lnTo>
                    <a:pt x="448" y="908"/>
                  </a:lnTo>
                  <a:lnTo>
                    <a:pt x="434" y="924"/>
                  </a:lnTo>
                  <a:lnTo>
                    <a:pt x="419" y="941"/>
                  </a:lnTo>
                  <a:lnTo>
                    <a:pt x="405" y="954"/>
                  </a:lnTo>
                  <a:lnTo>
                    <a:pt x="390" y="967"/>
                  </a:lnTo>
                  <a:lnTo>
                    <a:pt x="374" y="977"/>
                  </a:lnTo>
                  <a:lnTo>
                    <a:pt x="359" y="987"/>
                  </a:lnTo>
                  <a:lnTo>
                    <a:pt x="342" y="996"/>
                  </a:lnTo>
                  <a:lnTo>
                    <a:pt x="326" y="1002"/>
                  </a:lnTo>
                  <a:lnTo>
                    <a:pt x="309" y="1008"/>
                  </a:lnTo>
                  <a:lnTo>
                    <a:pt x="293" y="1011"/>
                  </a:lnTo>
                  <a:lnTo>
                    <a:pt x="276" y="1013"/>
                  </a:lnTo>
                  <a:lnTo>
                    <a:pt x="259" y="1014"/>
                  </a:lnTo>
                  <a:lnTo>
                    <a:pt x="242" y="1014"/>
                  </a:lnTo>
                  <a:lnTo>
                    <a:pt x="225" y="1012"/>
                  </a:lnTo>
                  <a:lnTo>
                    <a:pt x="208" y="1008"/>
                  </a:lnTo>
                  <a:lnTo>
                    <a:pt x="190" y="1003"/>
                  </a:lnTo>
                  <a:lnTo>
                    <a:pt x="174" y="997"/>
                  </a:lnTo>
                  <a:lnTo>
                    <a:pt x="157" y="988"/>
                  </a:lnTo>
                  <a:lnTo>
                    <a:pt x="140" y="979"/>
                  </a:lnTo>
                  <a:lnTo>
                    <a:pt x="123" y="969"/>
                  </a:lnTo>
                  <a:lnTo>
                    <a:pt x="107" y="956"/>
                  </a:lnTo>
                  <a:lnTo>
                    <a:pt x="91" y="942"/>
                  </a:lnTo>
                  <a:lnTo>
                    <a:pt x="75" y="927"/>
                  </a:lnTo>
                  <a:lnTo>
                    <a:pt x="59" y="909"/>
                  </a:lnTo>
                  <a:lnTo>
                    <a:pt x="43" y="891"/>
                  </a:lnTo>
                  <a:lnTo>
                    <a:pt x="29" y="872"/>
                  </a:lnTo>
                  <a:lnTo>
                    <a:pt x="14" y="850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" y="224"/>
                  </a:lnTo>
                  <a:lnTo>
                    <a:pt x="2" y="210"/>
                  </a:lnTo>
                  <a:lnTo>
                    <a:pt x="3" y="195"/>
                  </a:lnTo>
                  <a:lnTo>
                    <a:pt x="5" y="183"/>
                  </a:lnTo>
                  <a:lnTo>
                    <a:pt x="9" y="170"/>
                  </a:lnTo>
                  <a:lnTo>
                    <a:pt x="12" y="157"/>
                  </a:lnTo>
                  <a:lnTo>
                    <a:pt x="17" y="145"/>
                  </a:lnTo>
                  <a:lnTo>
                    <a:pt x="21" y="134"/>
                  </a:lnTo>
                  <a:lnTo>
                    <a:pt x="27" y="123"/>
                  </a:lnTo>
                  <a:lnTo>
                    <a:pt x="32" y="112"/>
                  </a:lnTo>
                  <a:lnTo>
                    <a:pt x="39" y="103"/>
                  </a:lnTo>
                  <a:lnTo>
                    <a:pt x="46" y="93"/>
                  </a:lnTo>
                  <a:lnTo>
                    <a:pt x="61" y="76"/>
                  </a:lnTo>
                  <a:lnTo>
                    <a:pt x="78" y="59"/>
                  </a:lnTo>
                  <a:lnTo>
                    <a:pt x="96" y="45"/>
                  </a:lnTo>
                  <a:lnTo>
                    <a:pt x="116" y="34"/>
                  </a:lnTo>
                  <a:lnTo>
                    <a:pt x="137" y="23"/>
                  </a:lnTo>
                  <a:lnTo>
                    <a:pt x="158" y="14"/>
                  </a:lnTo>
                  <a:lnTo>
                    <a:pt x="180" y="8"/>
                  </a:lnTo>
                  <a:lnTo>
                    <a:pt x="203" y="3"/>
                  </a:lnTo>
                  <a:lnTo>
                    <a:pt x="226" y="1"/>
                  </a:lnTo>
                  <a:lnTo>
                    <a:pt x="250" y="0"/>
                  </a:lnTo>
                  <a:lnTo>
                    <a:pt x="273" y="1"/>
                  </a:lnTo>
                  <a:lnTo>
                    <a:pt x="296" y="3"/>
                  </a:lnTo>
                  <a:lnTo>
                    <a:pt x="319" y="8"/>
                  </a:lnTo>
                  <a:lnTo>
                    <a:pt x="342" y="14"/>
                  </a:lnTo>
                  <a:lnTo>
                    <a:pt x="363" y="23"/>
                  </a:lnTo>
                  <a:lnTo>
                    <a:pt x="383" y="34"/>
                  </a:lnTo>
                  <a:lnTo>
                    <a:pt x="404" y="45"/>
                  </a:lnTo>
                  <a:lnTo>
                    <a:pt x="422" y="59"/>
                  </a:lnTo>
                  <a:lnTo>
                    <a:pt x="438" y="76"/>
                  </a:lnTo>
                  <a:lnTo>
                    <a:pt x="453" y="93"/>
                  </a:lnTo>
                  <a:lnTo>
                    <a:pt x="460" y="103"/>
                  </a:lnTo>
                  <a:lnTo>
                    <a:pt x="466" y="112"/>
                  </a:lnTo>
                  <a:lnTo>
                    <a:pt x="472" y="123"/>
                  </a:lnTo>
                  <a:lnTo>
                    <a:pt x="478" y="134"/>
                  </a:lnTo>
                  <a:lnTo>
                    <a:pt x="483" y="145"/>
                  </a:lnTo>
                  <a:lnTo>
                    <a:pt x="487" y="157"/>
                  </a:lnTo>
                  <a:lnTo>
                    <a:pt x="491" y="170"/>
                  </a:lnTo>
                  <a:lnTo>
                    <a:pt x="493" y="183"/>
                  </a:lnTo>
                  <a:lnTo>
                    <a:pt x="497" y="195"/>
                  </a:lnTo>
                  <a:lnTo>
                    <a:pt x="498" y="210"/>
                  </a:lnTo>
                  <a:lnTo>
                    <a:pt x="499" y="224"/>
                  </a:lnTo>
                  <a:lnTo>
                    <a:pt x="499" y="238"/>
                  </a:lnTo>
                  <a:close/>
                </a:path>
              </a:pathLst>
            </a:custGeom>
            <a:solidFill>
              <a:srgbClr val="F6D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2"/>
            <p:cNvSpPr>
              <a:spLocks/>
            </p:cNvSpPr>
            <p:nvPr/>
          </p:nvSpPr>
          <p:spPr bwMode="auto">
            <a:xfrm flipH="1">
              <a:off x="6492832" y="5918421"/>
              <a:ext cx="144254" cy="251927"/>
            </a:xfrm>
            <a:custGeom>
              <a:avLst/>
              <a:gdLst>
                <a:gd name="T0" fmla="*/ 499 w 499"/>
                <a:gd name="T1" fmla="*/ 633 h 1014"/>
                <a:gd name="T2" fmla="*/ 499 w 499"/>
                <a:gd name="T3" fmla="*/ 827 h 1014"/>
                <a:gd name="T4" fmla="*/ 474 w 499"/>
                <a:gd name="T5" fmla="*/ 870 h 1014"/>
                <a:gd name="T6" fmla="*/ 448 w 499"/>
                <a:gd name="T7" fmla="*/ 908 h 1014"/>
                <a:gd name="T8" fmla="*/ 419 w 499"/>
                <a:gd name="T9" fmla="*/ 941 h 1014"/>
                <a:gd name="T10" fmla="*/ 390 w 499"/>
                <a:gd name="T11" fmla="*/ 967 h 1014"/>
                <a:gd name="T12" fmla="*/ 359 w 499"/>
                <a:gd name="T13" fmla="*/ 987 h 1014"/>
                <a:gd name="T14" fmla="*/ 326 w 499"/>
                <a:gd name="T15" fmla="*/ 1002 h 1014"/>
                <a:gd name="T16" fmla="*/ 293 w 499"/>
                <a:gd name="T17" fmla="*/ 1011 h 1014"/>
                <a:gd name="T18" fmla="*/ 259 w 499"/>
                <a:gd name="T19" fmla="*/ 1014 h 1014"/>
                <a:gd name="T20" fmla="*/ 225 w 499"/>
                <a:gd name="T21" fmla="*/ 1012 h 1014"/>
                <a:gd name="T22" fmla="*/ 190 w 499"/>
                <a:gd name="T23" fmla="*/ 1003 h 1014"/>
                <a:gd name="T24" fmla="*/ 157 w 499"/>
                <a:gd name="T25" fmla="*/ 988 h 1014"/>
                <a:gd name="T26" fmla="*/ 123 w 499"/>
                <a:gd name="T27" fmla="*/ 969 h 1014"/>
                <a:gd name="T28" fmla="*/ 91 w 499"/>
                <a:gd name="T29" fmla="*/ 942 h 1014"/>
                <a:gd name="T30" fmla="*/ 59 w 499"/>
                <a:gd name="T31" fmla="*/ 909 h 1014"/>
                <a:gd name="T32" fmla="*/ 29 w 499"/>
                <a:gd name="T33" fmla="*/ 872 h 1014"/>
                <a:gd name="T34" fmla="*/ 0 w 499"/>
                <a:gd name="T35" fmla="*/ 827 h 1014"/>
                <a:gd name="T36" fmla="*/ 0 w 499"/>
                <a:gd name="T37" fmla="*/ 238 h 1014"/>
                <a:gd name="T38" fmla="*/ 1 w 499"/>
                <a:gd name="T39" fmla="*/ 224 h 1014"/>
                <a:gd name="T40" fmla="*/ 3 w 499"/>
                <a:gd name="T41" fmla="*/ 195 h 1014"/>
                <a:gd name="T42" fmla="*/ 9 w 499"/>
                <a:gd name="T43" fmla="*/ 170 h 1014"/>
                <a:gd name="T44" fmla="*/ 17 w 499"/>
                <a:gd name="T45" fmla="*/ 145 h 1014"/>
                <a:gd name="T46" fmla="*/ 27 w 499"/>
                <a:gd name="T47" fmla="*/ 123 h 1014"/>
                <a:gd name="T48" fmla="*/ 39 w 499"/>
                <a:gd name="T49" fmla="*/ 103 h 1014"/>
                <a:gd name="T50" fmla="*/ 61 w 499"/>
                <a:gd name="T51" fmla="*/ 76 h 1014"/>
                <a:gd name="T52" fmla="*/ 96 w 499"/>
                <a:gd name="T53" fmla="*/ 45 h 1014"/>
                <a:gd name="T54" fmla="*/ 137 w 499"/>
                <a:gd name="T55" fmla="*/ 23 h 1014"/>
                <a:gd name="T56" fmla="*/ 180 w 499"/>
                <a:gd name="T57" fmla="*/ 8 h 1014"/>
                <a:gd name="T58" fmla="*/ 226 w 499"/>
                <a:gd name="T59" fmla="*/ 1 h 1014"/>
                <a:gd name="T60" fmla="*/ 273 w 499"/>
                <a:gd name="T61" fmla="*/ 1 h 1014"/>
                <a:gd name="T62" fmla="*/ 319 w 499"/>
                <a:gd name="T63" fmla="*/ 8 h 1014"/>
                <a:gd name="T64" fmla="*/ 363 w 499"/>
                <a:gd name="T65" fmla="*/ 23 h 1014"/>
                <a:gd name="T66" fmla="*/ 404 w 499"/>
                <a:gd name="T67" fmla="*/ 45 h 1014"/>
                <a:gd name="T68" fmla="*/ 438 w 499"/>
                <a:gd name="T69" fmla="*/ 76 h 1014"/>
                <a:gd name="T70" fmla="*/ 460 w 499"/>
                <a:gd name="T71" fmla="*/ 103 h 1014"/>
                <a:gd name="T72" fmla="*/ 472 w 499"/>
                <a:gd name="T73" fmla="*/ 123 h 1014"/>
                <a:gd name="T74" fmla="*/ 483 w 499"/>
                <a:gd name="T75" fmla="*/ 145 h 1014"/>
                <a:gd name="T76" fmla="*/ 491 w 499"/>
                <a:gd name="T77" fmla="*/ 170 h 1014"/>
                <a:gd name="T78" fmla="*/ 497 w 499"/>
                <a:gd name="T79" fmla="*/ 195 h 1014"/>
                <a:gd name="T80" fmla="*/ 499 w 499"/>
                <a:gd name="T81" fmla="*/ 224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1014">
                  <a:moveTo>
                    <a:pt x="499" y="238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99" y="827"/>
                  </a:lnTo>
                  <a:lnTo>
                    <a:pt x="488" y="849"/>
                  </a:lnTo>
                  <a:lnTo>
                    <a:pt x="474" y="870"/>
                  </a:lnTo>
                  <a:lnTo>
                    <a:pt x="462" y="890"/>
                  </a:lnTo>
                  <a:lnTo>
                    <a:pt x="448" y="908"/>
                  </a:lnTo>
                  <a:lnTo>
                    <a:pt x="434" y="924"/>
                  </a:lnTo>
                  <a:lnTo>
                    <a:pt x="419" y="941"/>
                  </a:lnTo>
                  <a:lnTo>
                    <a:pt x="405" y="954"/>
                  </a:lnTo>
                  <a:lnTo>
                    <a:pt x="390" y="967"/>
                  </a:lnTo>
                  <a:lnTo>
                    <a:pt x="374" y="977"/>
                  </a:lnTo>
                  <a:lnTo>
                    <a:pt x="359" y="987"/>
                  </a:lnTo>
                  <a:lnTo>
                    <a:pt x="342" y="996"/>
                  </a:lnTo>
                  <a:lnTo>
                    <a:pt x="326" y="1002"/>
                  </a:lnTo>
                  <a:lnTo>
                    <a:pt x="309" y="1008"/>
                  </a:lnTo>
                  <a:lnTo>
                    <a:pt x="293" y="1011"/>
                  </a:lnTo>
                  <a:lnTo>
                    <a:pt x="276" y="1013"/>
                  </a:lnTo>
                  <a:lnTo>
                    <a:pt x="259" y="1014"/>
                  </a:lnTo>
                  <a:lnTo>
                    <a:pt x="242" y="1014"/>
                  </a:lnTo>
                  <a:lnTo>
                    <a:pt x="225" y="1012"/>
                  </a:lnTo>
                  <a:lnTo>
                    <a:pt x="208" y="1008"/>
                  </a:lnTo>
                  <a:lnTo>
                    <a:pt x="190" y="1003"/>
                  </a:lnTo>
                  <a:lnTo>
                    <a:pt x="174" y="997"/>
                  </a:lnTo>
                  <a:lnTo>
                    <a:pt x="157" y="988"/>
                  </a:lnTo>
                  <a:lnTo>
                    <a:pt x="140" y="979"/>
                  </a:lnTo>
                  <a:lnTo>
                    <a:pt x="123" y="969"/>
                  </a:lnTo>
                  <a:lnTo>
                    <a:pt x="107" y="956"/>
                  </a:lnTo>
                  <a:lnTo>
                    <a:pt x="91" y="942"/>
                  </a:lnTo>
                  <a:lnTo>
                    <a:pt x="75" y="927"/>
                  </a:lnTo>
                  <a:lnTo>
                    <a:pt x="59" y="909"/>
                  </a:lnTo>
                  <a:lnTo>
                    <a:pt x="43" y="891"/>
                  </a:lnTo>
                  <a:lnTo>
                    <a:pt x="29" y="872"/>
                  </a:lnTo>
                  <a:lnTo>
                    <a:pt x="14" y="850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" y="224"/>
                  </a:lnTo>
                  <a:lnTo>
                    <a:pt x="2" y="210"/>
                  </a:lnTo>
                  <a:lnTo>
                    <a:pt x="3" y="195"/>
                  </a:lnTo>
                  <a:lnTo>
                    <a:pt x="5" y="183"/>
                  </a:lnTo>
                  <a:lnTo>
                    <a:pt x="9" y="170"/>
                  </a:lnTo>
                  <a:lnTo>
                    <a:pt x="12" y="157"/>
                  </a:lnTo>
                  <a:lnTo>
                    <a:pt x="17" y="145"/>
                  </a:lnTo>
                  <a:lnTo>
                    <a:pt x="21" y="134"/>
                  </a:lnTo>
                  <a:lnTo>
                    <a:pt x="27" y="123"/>
                  </a:lnTo>
                  <a:lnTo>
                    <a:pt x="32" y="112"/>
                  </a:lnTo>
                  <a:lnTo>
                    <a:pt x="39" y="103"/>
                  </a:lnTo>
                  <a:lnTo>
                    <a:pt x="46" y="93"/>
                  </a:lnTo>
                  <a:lnTo>
                    <a:pt x="61" y="76"/>
                  </a:lnTo>
                  <a:lnTo>
                    <a:pt x="78" y="59"/>
                  </a:lnTo>
                  <a:lnTo>
                    <a:pt x="96" y="45"/>
                  </a:lnTo>
                  <a:lnTo>
                    <a:pt x="116" y="34"/>
                  </a:lnTo>
                  <a:lnTo>
                    <a:pt x="137" y="23"/>
                  </a:lnTo>
                  <a:lnTo>
                    <a:pt x="158" y="14"/>
                  </a:lnTo>
                  <a:lnTo>
                    <a:pt x="180" y="8"/>
                  </a:lnTo>
                  <a:lnTo>
                    <a:pt x="203" y="3"/>
                  </a:lnTo>
                  <a:lnTo>
                    <a:pt x="226" y="1"/>
                  </a:lnTo>
                  <a:lnTo>
                    <a:pt x="250" y="0"/>
                  </a:lnTo>
                  <a:lnTo>
                    <a:pt x="273" y="1"/>
                  </a:lnTo>
                  <a:lnTo>
                    <a:pt x="296" y="3"/>
                  </a:lnTo>
                  <a:lnTo>
                    <a:pt x="319" y="8"/>
                  </a:lnTo>
                  <a:lnTo>
                    <a:pt x="342" y="14"/>
                  </a:lnTo>
                  <a:lnTo>
                    <a:pt x="363" y="23"/>
                  </a:lnTo>
                  <a:lnTo>
                    <a:pt x="383" y="34"/>
                  </a:lnTo>
                  <a:lnTo>
                    <a:pt x="404" y="45"/>
                  </a:lnTo>
                  <a:lnTo>
                    <a:pt x="422" y="59"/>
                  </a:lnTo>
                  <a:lnTo>
                    <a:pt x="438" y="76"/>
                  </a:lnTo>
                  <a:lnTo>
                    <a:pt x="453" y="93"/>
                  </a:lnTo>
                  <a:lnTo>
                    <a:pt x="460" y="103"/>
                  </a:lnTo>
                  <a:lnTo>
                    <a:pt x="466" y="112"/>
                  </a:lnTo>
                  <a:lnTo>
                    <a:pt x="472" y="123"/>
                  </a:lnTo>
                  <a:lnTo>
                    <a:pt x="478" y="134"/>
                  </a:lnTo>
                  <a:lnTo>
                    <a:pt x="483" y="145"/>
                  </a:lnTo>
                  <a:lnTo>
                    <a:pt x="487" y="157"/>
                  </a:lnTo>
                  <a:lnTo>
                    <a:pt x="491" y="170"/>
                  </a:lnTo>
                  <a:lnTo>
                    <a:pt x="493" y="183"/>
                  </a:lnTo>
                  <a:lnTo>
                    <a:pt x="497" y="195"/>
                  </a:lnTo>
                  <a:lnTo>
                    <a:pt x="498" y="210"/>
                  </a:lnTo>
                  <a:lnTo>
                    <a:pt x="499" y="224"/>
                  </a:lnTo>
                  <a:lnTo>
                    <a:pt x="499" y="2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3"/>
            <p:cNvSpPr>
              <a:spLocks/>
            </p:cNvSpPr>
            <p:nvPr/>
          </p:nvSpPr>
          <p:spPr bwMode="auto">
            <a:xfrm flipH="1">
              <a:off x="6703130" y="5907996"/>
              <a:ext cx="66044" cy="79922"/>
            </a:xfrm>
            <a:custGeom>
              <a:avLst/>
              <a:gdLst>
                <a:gd name="T0" fmla="*/ 46 w 226"/>
                <a:gd name="T1" fmla="*/ 4 h 324"/>
                <a:gd name="T2" fmla="*/ 65 w 226"/>
                <a:gd name="T3" fmla="*/ 0 h 324"/>
                <a:gd name="T4" fmla="*/ 87 w 226"/>
                <a:gd name="T5" fmla="*/ 1 h 324"/>
                <a:gd name="T6" fmla="*/ 108 w 226"/>
                <a:gd name="T7" fmla="*/ 10 h 324"/>
                <a:gd name="T8" fmla="*/ 129 w 226"/>
                <a:gd name="T9" fmla="*/ 23 h 324"/>
                <a:gd name="T10" fmla="*/ 151 w 226"/>
                <a:gd name="T11" fmla="*/ 41 h 324"/>
                <a:gd name="T12" fmla="*/ 170 w 226"/>
                <a:gd name="T13" fmla="*/ 65 h 324"/>
                <a:gd name="T14" fmla="*/ 188 w 226"/>
                <a:gd name="T15" fmla="*/ 92 h 324"/>
                <a:gd name="T16" fmla="*/ 203 w 226"/>
                <a:gd name="T17" fmla="*/ 123 h 324"/>
                <a:gd name="T18" fmla="*/ 210 w 226"/>
                <a:gd name="T19" fmla="*/ 139 h 324"/>
                <a:gd name="T20" fmla="*/ 219 w 226"/>
                <a:gd name="T21" fmla="*/ 172 h 324"/>
                <a:gd name="T22" fmla="*/ 225 w 226"/>
                <a:gd name="T23" fmla="*/ 203 h 324"/>
                <a:gd name="T24" fmla="*/ 226 w 226"/>
                <a:gd name="T25" fmla="*/ 232 h 324"/>
                <a:gd name="T26" fmla="*/ 223 w 226"/>
                <a:gd name="T27" fmla="*/ 258 h 324"/>
                <a:gd name="T28" fmla="*/ 215 w 226"/>
                <a:gd name="T29" fmla="*/ 282 h 324"/>
                <a:gd name="T30" fmla="*/ 205 w 226"/>
                <a:gd name="T31" fmla="*/ 300 h 324"/>
                <a:gd name="T32" fmla="*/ 189 w 226"/>
                <a:gd name="T33" fmla="*/ 314 h 324"/>
                <a:gd name="T34" fmla="*/ 180 w 226"/>
                <a:gd name="T35" fmla="*/ 320 h 324"/>
                <a:gd name="T36" fmla="*/ 161 w 226"/>
                <a:gd name="T37" fmla="*/ 324 h 324"/>
                <a:gd name="T38" fmla="*/ 140 w 226"/>
                <a:gd name="T39" fmla="*/ 322 h 324"/>
                <a:gd name="T40" fmla="*/ 118 w 226"/>
                <a:gd name="T41" fmla="*/ 314 h 324"/>
                <a:gd name="T42" fmla="*/ 97 w 226"/>
                <a:gd name="T43" fmla="*/ 301 h 324"/>
                <a:gd name="T44" fmla="*/ 76 w 226"/>
                <a:gd name="T45" fmla="*/ 282 h 324"/>
                <a:gd name="T46" fmla="*/ 56 w 226"/>
                <a:gd name="T47" fmla="*/ 259 h 324"/>
                <a:gd name="T48" fmla="*/ 39 w 226"/>
                <a:gd name="T49" fmla="*/ 232 h 324"/>
                <a:gd name="T50" fmla="*/ 23 w 226"/>
                <a:gd name="T51" fmla="*/ 201 h 324"/>
                <a:gd name="T52" fmla="*/ 16 w 226"/>
                <a:gd name="T53" fmla="*/ 185 h 324"/>
                <a:gd name="T54" fmla="*/ 7 w 226"/>
                <a:gd name="T55" fmla="*/ 152 h 324"/>
                <a:gd name="T56" fmla="*/ 2 w 226"/>
                <a:gd name="T57" fmla="*/ 121 h 324"/>
                <a:gd name="T58" fmla="*/ 0 w 226"/>
                <a:gd name="T59" fmla="*/ 92 h 324"/>
                <a:gd name="T60" fmla="*/ 4 w 226"/>
                <a:gd name="T61" fmla="*/ 65 h 324"/>
                <a:gd name="T62" fmla="*/ 12 w 226"/>
                <a:gd name="T63" fmla="*/ 42 h 324"/>
                <a:gd name="T64" fmla="*/ 22 w 226"/>
                <a:gd name="T65" fmla="*/ 23 h 324"/>
                <a:gd name="T66" fmla="*/ 37 w 226"/>
                <a:gd name="T67" fmla="*/ 9 h 324"/>
                <a:gd name="T68" fmla="*/ 46 w 226"/>
                <a:gd name="T69" fmla="*/ 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6" h="324">
                  <a:moveTo>
                    <a:pt x="46" y="4"/>
                  </a:moveTo>
                  <a:lnTo>
                    <a:pt x="46" y="4"/>
                  </a:lnTo>
                  <a:lnTo>
                    <a:pt x="55" y="1"/>
                  </a:lnTo>
                  <a:lnTo>
                    <a:pt x="65" y="0"/>
                  </a:lnTo>
                  <a:lnTo>
                    <a:pt x="76" y="0"/>
                  </a:lnTo>
                  <a:lnTo>
                    <a:pt x="87" y="1"/>
                  </a:lnTo>
                  <a:lnTo>
                    <a:pt x="97" y="4"/>
                  </a:lnTo>
                  <a:lnTo>
                    <a:pt x="108" y="10"/>
                  </a:lnTo>
                  <a:lnTo>
                    <a:pt x="119" y="15"/>
                  </a:lnTo>
                  <a:lnTo>
                    <a:pt x="129" y="23"/>
                  </a:lnTo>
                  <a:lnTo>
                    <a:pt x="141" y="31"/>
                  </a:lnTo>
                  <a:lnTo>
                    <a:pt x="151" y="41"/>
                  </a:lnTo>
                  <a:lnTo>
                    <a:pt x="161" y="52"/>
                  </a:lnTo>
                  <a:lnTo>
                    <a:pt x="170" y="65"/>
                  </a:lnTo>
                  <a:lnTo>
                    <a:pt x="180" y="78"/>
                  </a:lnTo>
                  <a:lnTo>
                    <a:pt x="188" y="92"/>
                  </a:lnTo>
                  <a:lnTo>
                    <a:pt x="196" y="107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10" y="139"/>
                  </a:lnTo>
                  <a:lnTo>
                    <a:pt x="215" y="156"/>
                  </a:lnTo>
                  <a:lnTo>
                    <a:pt x="219" y="172"/>
                  </a:lnTo>
                  <a:lnTo>
                    <a:pt x="223" y="187"/>
                  </a:lnTo>
                  <a:lnTo>
                    <a:pt x="225" y="203"/>
                  </a:lnTo>
                  <a:lnTo>
                    <a:pt x="226" y="217"/>
                  </a:lnTo>
                  <a:lnTo>
                    <a:pt x="226" y="232"/>
                  </a:lnTo>
                  <a:lnTo>
                    <a:pt x="225" y="245"/>
                  </a:lnTo>
                  <a:lnTo>
                    <a:pt x="223" y="258"/>
                  </a:lnTo>
                  <a:lnTo>
                    <a:pt x="219" y="271"/>
                  </a:lnTo>
                  <a:lnTo>
                    <a:pt x="215" y="282"/>
                  </a:lnTo>
                  <a:lnTo>
                    <a:pt x="210" y="292"/>
                  </a:lnTo>
                  <a:lnTo>
                    <a:pt x="205" y="300"/>
                  </a:lnTo>
                  <a:lnTo>
                    <a:pt x="197" y="309"/>
                  </a:lnTo>
                  <a:lnTo>
                    <a:pt x="189" y="314"/>
                  </a:lnTo>
                  <a:lnTo>
                    <a:pt x="180" y="320"/>
                  </a:lnTo>
                  <a:lnTo>
                    <a:pt x="180" y="320"/>
                  </a:lnTo>
                  <a:lnTo>
                    <a:pt x="171" y="323"/>
                  </a:lnTo>
                  <a:lnTo>
                    <a:pt x="161" y="324"/>
                  </a:lnTo>
                  <a:lnTo>
                    <a:pt x="151" y="324"/>
                  </a:lnTo>
                  <a:lnTo>
                    <a:pt x="140" y="322"/>
                  </a:lnTo>
                  <a:lnTo>
                    <a:pt x="129" y="319"/>
                  </a:lnTo>
                  <a:lnTo>
                    <a:pt x="118" y="314"/>
                  </a:lnTo>
                  <a:lnTo>
                    <a:pt x="107" y="309"/>
                  </a:lnTo>
                  <a:lnTo>
                    <a:pt x="97" y="301"/>
                  </a:lnTo>
                  <a:lnTo>
                    <a:pt x="86" y="293"/>
                  </a:lnTo>
                  <a:lnTo>
                    <a:pt x="76" y="282"/>
                  </a:lnTo>
                  <a:lnTo>
                    <a:pt x="65" y="271"/>
                  </a:lnTo>
                  <a:lnTo>
                    <a:pt x="56" y="259"/>
                  </a:lnTo>
                  <a:lnTo>
                    <a:pt x="46" y="246"/>
                  </a:lnTo>
                  <a:lnTo>
                    <a:pt x="39" y="232"/>
                  </a:lnTo>
                  <a:lnTo>
                    <a:pt x="31" y="217"/>
                  </a:lnTo>
                  <a:lnTo>
                    <a:pt x="23" y="201"/>
                  </a:lnTo>
                  <a:lnTo>
                    <a:pt x="23" y="201"/>
                  </a:lnTo>
                  <a:lnTo>
                    <a:pt x="16" y="185"/>
                  </a:lnTo>
                  <a:lnTo>
                    <a:pt x="12" y="168"/>
                  </a:lnTo>
                  <a:lnTo>
                    <a:pt x="7" y="152"/>
                  </a:lnTo>
                  <a:lnTo>
                    <a:pt x="4" y="136"/>
                  </a:lnTo>
                  <a:lnTo>
                    <a:pt x="2" y="121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2" y="78"/>
                  </a:lnTo>
                  <a:lnTo>
                    <a:pt x="4" y="65"/>
                  </a:lnTo>
                  <a:lnTo>
                    <a:pt x="7" y="53"/>
                  </a:lnTo>
                  <a:lnTo>
                    <a:pt x="12" y="42"/>
                  </a:lnTo>
                  <a:lnTo>
                    <a:pt x="16" y="31"/>
                  </a:lnTo>
                  <a:lnTo>
                    <a:pt x="22" y="23"/>
                  </a:lnTo>
                  <a:lnTo>
                    <a:pt x="30" y="15"/>
                  </a:lnTo>
                  <a:lnTo>
                    <a:pt x="37" y="9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F6D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4"/>
            <p:cNvSpPr>
              <a:spLocks/>
            </p:cNvSpPr>
            <p:nvPr/>
          </p:nvSpPr>
          <p:spPr bwMode="auto">
            <a:xfrm flipH="1">
              <a:off x="6360744" y="5907996"/>
              <a:ext cx="64306" cy="79922"/>
            </a:xfrm>
            <a:custGeom>
              <a:avLst/>
              <a:gdLst>
                <a:gd name="T0" fmla="*/ 179 w 224"/>
                <a:gd name="T1" fmla="*/ 4 h 324"/>
                <a:gd name="T2" fmla="*/ 159 w 224"/>
                <a:gd name="T3" fmla="*/ 0 h 324"/>
                <a:gd name="T4" fmla="*/ 138 w 224"/>
                <a:gd name="T5" fmla="*/ 1 h 324"/>
                <a:gd name="T6" fmla="*/ 117 w 224"/>
                <a:gd name="T7" fmla="*/ 10 h 324"/>
                <a:gd name="T8" fmla="*/ 95 w 224"/>
                <a:gd name="T9" fmla="*/ 23 h 324"/>
                <a:gd name="T10" fmla="*/ 74 w 224"/>
                <a:gd name="T11" fmla="*/ 41 h 324"/>
                <a:gd name="T12" fmla="*/ 55 w 224"/>
                <a:gd name="T13" fmla="*/ 65 h 324"/>
                <a:gd name="T14" fmla="*/ 37 w 224"/>
                <a:gd name="T15" fmla="*/ 92 h 324"/>
                <a:gd name="T16" fmla="*/ 21 w 224"/>
                <a:gd name="T17" fmla="*/ 123 h 324"/>
                <a:gd name="T18" fmla="*/ 16 w 224"/>
                <a:gd name="T19" fmla="*/ 139 h 324"/>
                <a:gd name="T20" fmla="*/ 6 w 224"/>
                <a:gd name="T21" fmla="*/ 172 h 324"/>
                <a:gd name="T22" fmla="*/ 0 w 224"/>
                <a:gd name="T23" fmla="*/ 203 h 324"/>
                <a:gd name="T24" fmla="*/ 0 w 224"/>
                <a:gd name="T25" fmla="*/ 232 h 324"/>
                <a:gd name="T26" fmla="*/ 2 w 224"/>
                <a:gd name="T27" fmla="*/ 258 h 324"/>
                <a:gd name="T28" fmla="*/ 10 w 224"/>
                <a:gd name="T29" fmla="*/ 282 h 324"/>
                <a:gd name="T30" fmla="*/ 21 w 224"/>
                <a:gd name="T31" fmla="*/ 300 h 324"/>
                <a:gd name="T32" fmla="*/ 36 w 224"/>
                <a:gd name="T33" fmla="*/ 314 h 324"/>
                <a:gd name="T34" fmla="*/ 45 w 224"/>
                <a:gd name="T35" fmla="*/ 320 h 324"/>
                <a:gd name="T36" fmla="*/ 64 w 224"/>
                <a:gd name="T37" fmla="*/ 324 h 324"/>
                <a:gd name="T38" fmla="*/ 85 w 224"/>
                <a:gd name="T39" fmla="*/ 322 h 324"/>
                <a:gd name="T40" fmla="*/ 106 w 224"/>
                <a:gd name="T41" fmla="*/ 314 h 324"/>
                <a:gd name="T42" fmla="*/ 128 w 224"/>
                <a:gd name="T43" fmla="*/ 301 h 324"/>
                <a:gd name="T44" fmla="*/ 149 w 224"/>
                <a:gd name="T45" fmla="*/ 282 h 324"/>
                <a:gd name="T46" fmla="*/ 169 w 224"/>
                <a:gd name="T47" fmla="*/ 259 h 324"/>
                <a:gd name="T48" fmla="*/ 187 w 224"/>
                <a:gd name="T49" fmla="*/ 232 h 324"/>
                <a:gd name="T50" fmla="*/ 202 w 224"/>
                <a:gd name="T51" fmla="*/ 201 h 324"/>
                <a:gd name="T52" fmla="*/ 209 w 224"/>
                <a:gd name="T53" fmla="*/ 185 h 324"/>
                <a:gd name="T54" fmla="*/ 218 w 224"/>
                <a:gd name="T55" fmla="*/ 152 h 324"/>
                <a:gd name="T56" fmla="*/ 223 w 224"/>
                <a:gd name="T57" fmla="*/ 121 h 324"/>
                <a:gd name="T58" fmla="*/ 224 w 224"/>
                <a:gd name="T59" fmla="*/ 92 h 324"/>
                <a:gd name="T60" fmla="*/ 221 w 224"/>
                <a:gd name="T61" fmla="*/ 65 h 324"/>
                <a:gd name="T62" fmla="*/ 214 w 224"/>
                <a:gd name="T63" fmla="*/ 42 h 324"/>
                <a:gd name="T64" fmla="*/ 203 w 224"/>
                <a:gd name="T65" fmla="*/ 23 h 324"/>
                <a:gd name="T66" fmla="*/ 187 w 224"/>
                <a:gd name="T67" fmla="*/ 9 h 324"/>
                <a:gd name="T68" fmla="*/ 179 w 224"/>
                <a:gd name="T69" fmla="*/ 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324">
                  <a:moveTo>
                    <a:pt x="179" y="4"/>
                  </a:moveTo>
                  <a:lnTo>
                    <a:pt x="179" y="4"/>
                  </a:lnTo>
                  <a:lnTo>
                    <a:pt x="169" y="1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8" y="1"/>
                  </a:lnTo>
                  <a:lnTo>
                    <a:pt x="128" y="4"/>
                  </a:lnTo>
                  <a:lnTo>
                    <a:pt x="117" y="10"/>
                  </a:lnTo>
                  <a:lnTo>
                    <a:pt x="106" y="15"/>
                  </a:lnTo>
                  <a:lnTo>
                    <a:pt x="95" y="23"/>
                  </a:lnTo>
                  <a:lnTo>
                    <a:pt x="85" y="31"/>
                  </a:lnTo>
                  <a:lnTo>
                    <a:pt x="74" y="41"/>
                  </a:lnTo>
                  <a:lnTo>
                    <a:pt x="64" y="52"/>
                  </a:lnTo>
                  <a:lnTo>
                    <a:pt x="55" y="65"/>
                  </a:lnTo>
                  <a:lnTo>
                    <a:pt x="46" y="78"/>
                  </a:lnTo>
                  <a:lnTo>
                    <a:pt x="37" y="92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16" y="139"/>
                  </a:lnTo>
                  <a:lnTo>
                    <a:pt x="10" y="156"/>
                  </a:lnTo>
                  <a:lnTo>
                    <a:pt x="6" y="172"/>
                  </a:lnTo>
                  <a:lnTo>
                    <a:pt x="2" y="187"/>
                  </a:lnTo>
                  <a:lnTo>
                    <a:pt x="0" y="203"/>
                  </a:lnTo>
                  <a:lnTo>
                    <a:pt x="0" y="217"/>
                  </a:lnTo>
                  <a:lnTo>
                    <a:pt x="0" y="232"/>
                  </a:lnTo>
                  <a:lnTo>
                    <a:pt x="1" y="245"/>
                  </a:lnTo>
                  <a:lnTo>
                    <a:pt x="2" y="258"/>
                  </a:lnTo>
                  <a:lnTo>
                    <a:pt x="6" y="271"/>
                  </a:lnTo>
                  <a:lnTo>
                    <a:pt x="10" y="282"/>
                  </a:lnTo>
                  <a:lnTo>
                    <a:pt x="14" y="292"/>
                  </a:lnTo>
                  <a:lnTo>
                    <a:pt x="21" y="300"/>
                  </a:lnTo>
                  <a:lnTo>
                    <a:pt x="28" y="309"/>
                  </a:lnTo>
                  <a:lnTo>
                    <a:pt x="36" y="314"/>
                  </a:lnTo>
                  <a:lnTo>
                    <a:pt x="45" y="320"/>
                  </a:lnTo>
                  <a:lnTo>
                    <a:pt x="45" y="320"/>
                  </a:lnTo>
                  <a:lnTo>
                    <a:pt x="54" y="323"/>
                  </a:lnTo>
                  <a:lnTo>
                    <a:pt x="64" y="324"/>
                  </a:lnTo>
                  <a:lnTo>
                    <a:pt x="75" y="324"/>
                  </a:lnTo>
                  <a:lnTo>
                    <a:pt x="85" y="322"/>
                  </a:lnTo>
                  <a:lnTo>
                    <a:pt x="96" y="319"/>
                  </a:lnTo>
                  <a:lnTo>
                    <a:pt x="106" y="314"/>
                  </a:lnTo>
                  <a:lnTo>
                    <a:pt x="118" y="309"/>
                  </a:lnTo>
                  <a:lnTo>
                    <a:pt x="128" y="301"/>
                  </a:lnTo>
                  <a:lnTo>
                    <a:pt x="139" y="293"/>
                  </a:lnTo>
                  <a:lnTo>
                    <a:pt x="149" y="282"/>
                  </a:lnTo>
                  <a:lnTo>
                    <a:pt x="159" y="271"/>
                  </a:lnTo>
                  <a:lnTo>
                    <a:pt x="169" y="259"/>
                  </a:lnTo>
                  <a:lnTo>
                    <a:pt x="178" y="246"/>
                  </a:lnTo>
                  <a:lnTo>
                    <a:pt x="187" y="232"/>
                  </a:lnTo>
                  <a:lnTo>
                    <a:pt x="195" y="217"/>
                  </a:lnTo>
                  <a:lnTo>
                    <a:pt x="202" y="201"/>
                  </a:lnTo>
                  <a:lnTo>
                    <a:pt x="202" y="201"/>
                  </a:lnTo>
                  <a:lnTo>
                    <a:pt x="209" y="185"/>
                  </a:lnTo>
                  <a:lnTo>
                    <a:pt x="214" y="168"/>
                  </a:lnTo>
                  <a:lnTo>
                    <a:pt x="218" y="152"/>
                  </a:lnTo>
                  <a:lnTo>
                    <a:pt x="221" y="136"/>
                  </a:lnTo>
                  <a:lnTo>
                    <a:pt x="223" y="121"/>
                  </a:lnTo>
                  <a:lnTo>
                    <a:pt x="224" y="106"/>
                  </a:lnTo>
                  <a:lnTo>
                    <a:pt x="224" y="92"/>
                  </a:lnTo>
                  <a:lnTo>
                    <a:pt x="223" y="78"/>
                  </a:lnTo>
                  <a:lnTo>
                    <a:pt x="221" y="65"/>
                  </a:lnTo>
                  <a:lnTo>
                    <a:pt x="218" y="53"/>
                  </a:lnTo>
                  <a:lnTo>
                    <a:pt x="214" y="42"/>
                  </a:lnTo>
                  <a:lnTo>
                    <a:pt x="209" y="31"/>
                  </a:lnTo>
                  <a:lnTo>
                    <a:pt x="203" y="23"/>
                  </a:lnTo>
                  <a:lnTo>
                    <a:pt x="196" y="15"/>
                  </a:lnTo>
                  <a:lnTo>
                    <a:pt x="187" y="9"/>
                  </a:lnTo>
                  <a:lnTo>
                    <a:pt x="179" y="4"/>
                  </a:lnTo>
                  <a:lnTo>
                    <a:pt x="179" y="4"/>
                  </a:lnTo>
                  <a:close/>
                </a:path>
              </a:pathLst>
            </a:custGeom>
            <a:solidFill>
              <a:srgbClr val="F6D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5"/>
            <p:cNvSpPr>
              <a:spLocks/>
            </p:cNvSpPr>
            <p:nvPr/>
          </p:nvSpPr>
          <p:spPr bwMode="auto">
            <a:xfrm flipH="1">
              <a:off x="6492832" y="6050466"/>
              <a:ext cx="144254" cy="41698"/>
            </a:xfrm>
            <a:custGeom>
              <a:avLst/>
              <a:gdLst>
                <a:gd name="T0" fmla="*/ 0 w 499"/>
                <a:gd name="T1" fmla="*/ 0 h 167"/>
                <a:gd name="T2" fmla="*/ 499 w 499"/>
                <a:gd name="T3" fmla="*/ 0 h 167"/>
                <a:gd name="T4" fmla="*/ 499 w 499"/>
                <a:gd name="T5" fmla="*/ 17 h 167"/>
                <a:gd name="T6" fmla="*/ 499 w 499"/>
                <a:gd name="T7" fmla="*/ 17 h 167"/>
                <a:gd name="T8" fmla="*/ 473 w 499"/>
                <a:gd name="T9" fmla="*/ 40 h 167"/>
                <a:gd name="T10" fmla="*/ 445 w 499"/>
                <a:gd name="T11" fmla="*/ 64 h 167"/>
                <a:gd name="T12" fmla="*/ 409 w 499"/>
                <a:gd name="T13" fmla="*/ 92 h 167"/>
                <a:gd name="T14" fmla="*/ 390 w 499"/>
                <a:gd name="T15" fmla="*/ 106 h 167"/>
                <a:gd name="T16" fmla="*/ 370 w 499"/>
                <a:gd name="T17" fmla="*/ 119 h 167"/>
                <a:gd name="T18" fmla="*/ 350 w 499"/>
                <a:gd name="T19" fmla="*/ 132 h 167"/>
                <a:gd name="T20" fmla="*/ 328 w 499"/>
                <a:gd name="T21" fmla="*/ 144 h 167"/>
                <a:gd name="T22" fmla="*/ 308 w 499"/>
                <a:gd name="T23" fmla="*/ 153 h 167"/>
                <a:gd name="T24" fmla="*/ 289 w 499"/>
                <a:gd name="T25" fmla="*/ 160 h 167"/>
                <a:gd name="T26" fmla="*/ 270 w 499"/>
                <a:gd name="T27" fmla="*/ 166 h 167"/>
                <a:gd name="T28" fmla="*/ 261 w 499"/>
                <a:gd name="T29" fmla="*/ 167 h 167"/>
                <a:gd name="T30" fmla="*/ 252 w 499"/>
                <a:gd name="T31" fmla="*/ 167 h 167"/>
                <a:gd name="T32" fmla="*/ 252 w 499"/>
                <a:gd name="T33" fmla="*/ 167 h 167"/>
                <a:gd name="T34" fmla="*/ 243 w 499"/>
                <a:gd name="T35" fmla="*/ 167 h 167"/>
                <a:gd name="T36" fmla="*/ 234 w 499"/>
                <a:gd name="T37" fmla="*/ 166 h 167"/>
                <a:gd name="T38" fmla="*/ 215 w 499"/>
                <a:gd name="T39" fmla="*/ 160 h 167"/>
                <a:gd name="T40" fmla="*/ 195 w 499"/>
                <a:gd name="T41" fmla="*/ 153 h 167"/>
                <a:gd name="T42" fmla="*/ 175 w 499"/>
                <a:gd name="T43" fmla="*/ 143 h 167"/>
                <a:gd name="T44" fmla="*/ 153 w 499"/>
                <a:gd name="T45" fmla="*/ 132 h 167"/>
                <a:gd name="T46" fmla="*/ 132 w 499"/>
                <a:gd name="T47" fmla="*/ 119 h 167"/>
                <a:gd name="T48" fmla="*/ 112 w 499"/>
                <a:gd name="T49" fmla="*/ 105 h 167"/>
                <a:gd name="T50" fmla="*/ 92 w 499"/>
                <a:gd name="T51" fmla="*/ 91 h 167"/>
                <a:gd name="T52" fmla="*/ 56 w 499"/>
                <a:gd name="T53" fmla="*/ 63 h 167"/>
                <a:gd name="T54" fmla="*/ 27 w 499"/>
                <a:gd name="T55" fmla="*/ 38 h 167"/>
                <a:gd name="T56" fmla="*/ 0 w 499"/>
                <a:gd name="T57" fmla="*/ 14 h 167"/>
                <a:gd name="T58" fmla="*/ 0 w 499"/>
                <a:gd name="T5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9" h="167">
                  <a:moveTo>
                    <a:pt x="0" y="0"/>
                  </a:moveTo>
                  <a:lnTo>
                    <a:pt x="499" y="0"/>
                  </a:lnTo>
                  <a:lnTo>
                    <a:pt x="499" y="17"/>
                  </a:lnTo>
                  <a:lnTo>
                    <a:pt x="499" y="17"/>
                  </a:lnTo>
                  <a:lnTo>
                    <a:pt x="473" y="40"/>
                  </a:lnTo>
                  <a:lnTo>
                    <a:pt x="445" y="64"/>
                  </a:lnTo>
                  <a:lnTo>
                    <a:pt x="409" y="92"/>
                  </a:lnTo>
                  <a:lnTo>
                    <a:pt x="390" y="106"/>
                  </a:lnTo>
                  <a:lnTo>
                    <a:pt x="370" y="119"/>
                  </a:lnTo>
                  <a:lnTo>
                    <a:pt x="350" y="132"/>
                  </a:lnTo>
                  <a:lnTo>
                    <a:pt x="328" y="144"/>
                  </a:lnTo>
                  <a:lnTo>
                    <a:pt x="308" y="153"/>
                  </a:lnTo>
                  <a:lnTo>
                    <a:pt x="289" y="160"/>
                  </a:lnTo>
                  <a:lnTo>
                    <a:pt x="270" y="166"/>
                  </a:lnTo>
                  <a:lnTo>
                    <a:pt x="261" y="167"/>
                  </a:lnTo>
                  <a:lnTo>
                    <a:pt x="252" y="167"/>
                  </a:lnTo>
                  <a:lnTo>
                    <a:pt x="252" y="167"/>
                  </a:lnTo>
                  <a:lnTo>
                    <a:pt x="243" y="167"/>
                  </a:lnTo>
                  <a:lnTo>
                    <a:pt x="234" y="166"/>
                  </a:lnTo>
                  <a:lnTo>
                    <a:pt x="215" y="160"/>
                  </a:lnTo>
                  <a:lnTo>
                    <a:pt x="195" y="153"/>
                  </a:lnTo>
                  <a:lnTo>
                    <a:pt x="175" y="143"/>
                  </a:lnTo>
                  <a:lnTo>
                    <a:pt x="153" y="132"/>
                  </a:lnTo>
                  <a:lnTo>
                    <a:pt x="132" y="119"/>
                  </a:lnTo>
                  <a:lnTo>
                    <a:pt x="112" y="105"/>
                  </a:lnTo>
                  <a:lnTo>
                    <a:pt x="92" y="91"/>
                  </a:lnTo>
                  <a:lnTo>
                    <a:pt x="56" y="63"/>
                  </a:lnTo>
                  <a:lnTo>
                    <a:pt x="27" y="38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A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6"/>
            <p:cNvSpPr>
              <a:spLocks/>
            </p:cNvSpPr>
            <p:nvPr/>
          </p:nvSpPr>
          <p:spPr bwMode="auto">
            <a:xfrm flipH="1">
              <a:off x="6492832" y="6050466"/>
              <a:ext cx="144254" cy="41698"/>
            </a:xfrm>
            <a:custGeom>
              <a:avLst/>
              <a:gdLst>
                <a:gd name="T0" fmla="*/ 0 w 499"/>
                <a:gd name="T1" fmla="*/ 0 h 167"/>
                <a:gd name="T2" fmla="*/ 499 w 499"/>
                <a:gd name="T3" fmla="*/ 0 h 167"/>
                <a:gd name="T4" fmla="*/ 499 w 499"/>
                <a:gd name="T5" fmla="*/ 17 h 167"/>
                <a:gd name="T6" fmla="*/ 499 w 499"/>
                <a:gd name="T7" fmla="*/ 17 h 167"/>
                <a:gd name="T8" fmla="*/ 473 w 499"/>
                <a:gd name="T9" fmla="*/ 40 h 167"/>
                <a:gd name="T10" fmla="*/ 445 w 499"/>
                <a:gd name="T11" fmla="*/ 64 h 167"/>
                <a:gd name="T12" fmla="*/ 409 w 499"/>
                <a:gd name="T13" fmla="*/ 92 h 167"/>
                <a:gd name="T14" fmla="*/ 390 w 499"/>
                <a:gd name="T15" fmla="*/ 106 h 167"/>
                <a:gd name="T16" fmla="*/ 370 w 499"/>
                <a:gd name="T17" fmla="*/ 119 h 167"/>
                <a:gd name="T18" fmla="*/ 350 w 499"/>
                <a:gd name="T19" fmla="*/ 132 h 167"/>
                <a:gd name="T20" fmla="*/ 328 w 499"/>
                <a:gd name="T21" fmla="*/ 144 h 167"/>
                <a:gd name="T22" fmla="*/ 308 w 499"/>
                <a:gd name="T23" fmla="*/ 153 h 167"/>
                <a:gd name="T24" fmla="*/ 289 w 499"/>
                <a:gd name="T25" fmla="*/ 160 h 167"/>
                <a:gd name="T26" fmla="*/ 270 w 499"/>
                <a:gd name="T27" fmla="*/ 166 h 167"/>
                <a:gd name="T28" fmla="*/ 261 w 499"/>
                <a:gd name="T29" fmla="*/ 167 h 167"/>
                <a:gd name="T30" fmla="*/ 252 w 499"/>
                <a:gd name="T31" fmla="*/ 167 h 167"/>
                <a:gd name="T32" fmla="*/ 252 w 499"/>
                <a:gd name="T33" fmla="*/ 167 h 167"/>
                <a:gd name="T34" fmla="*/ 243 w 499"/>
                <a:gd name="T35" fmla="*/ 167 h 167"/>
                <a:gd name="T36" fmla="*/ 234 w 499"/>
                <a:gd name="T37" fmla="*/ 166 h 167"/>
                <a:gd name="T38" fmla="*/ 215 w 499"/>
                <a:gd name="T39" fmla="*/ 160 h 167"/>
                <a:gd name="T40" fmla="*/ 195 w 499"/>
                <a:gd name="T41" fmla="*/ 153 h 167"/>
                <a:gd name="T42" fmla="*/ 175 w 499"/>
                <a:gd name="T43" fmla="*/ 143 h 167"/>
                <a:gd name="T44" fmla="*/ 153 w 499"/>
                <a:gd name="T45" fmla="*/ 132 h 167"/>
                <a:gd name="T46" fmla="*/ 132 w 499"/>
                <a:gd name="T47" fmla="*/ 119 h 167"/>
                <a:gd name="T48" fmla="*/ 112 w 499"/>
                <a:gd name="T49" fmla="*/ 105 h 167"/>
                <a:gd name="T50" fmla="*/ 92 w 499"/>
                <a:gd name="T51" fmla="*/ 91 h 167"/>
                <a:gd name="T52" fmla="*/ 56 w 499"/>
                <a:gd name="T53" fmla="*/ 63 h 167"/>
                <a:gd name="T54" fmla="*/ 27 w 499"/>
                <a:gd name="T55" fmla="*/ 38 h 167"/>
                <a:gd name="T56" fmla="*/ 0 w 499"/>
                <a:gd name="T57" fmla="*/ 14 h 167"/>
                <a:gd name="T58" fmla="*/ 0 w 499"/>
                <a:gd name="T5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9" h="167">
                  <a:moveTo>
                    <a:pt x="0" y="0"/>
                  </a:moveTo>
                  <a:lnTo>
                    <a:pt x="499" y="0"/>
                  </a:lnTo>
                  <a:lnTo>
                    <a:pt x="499" y="17"/>
                  </a:lnTo>
                  <a:lnTo>
                    <a:pt x="499" y="17"/>
                  </a:lnTo>
                  <a:lnTo>
                    <a:pt x="473" y="40"/>
                  </a:lnTo>
                  <a:lnTo>
                    <a:pt x="445" y="64"/>
                  </a:lnTo>
                  <a:lnTo>
                    <a:pt x="409" y="92"/>
                  </a:lnTo>
                  <a:lnTo>
                    <a:pt x="390" y="106"/>
                  </a:lnTo>
                  <a:lnTo>
                    <a:pt x="370" y="119"/>
                  </a:lnTo>
                  <a:lnTo>
                    <a:pt x="350" y="132"/>
                  </a:lnTo>
                  <a:lnTo>
                    <a:pt x="328" y="144"/>
                  </a:lnTo>
                  <a:lnTo>
                    <a:pt x="308" y="153"/>
                  </a:lnTo>
                  <a:lnTo>
                    <a:pt x="289" y="160"/>
                  </a:lnTo>
                  <a:lnTo>
                    <a:pt x="270" y="166"/>
                  </a:lnTo>
                  <a:lnTo>
                    <a:pt x="261" y="167"/>
                  </a:lnTo>
                  <a:lnTo>
                    <a:pt x="252" y="167"/>
                  </a:lnTo>
                  <a:lnTo>
                    <a:pt x="252" y="167"/>
                  </a:lnTo>
                  <a:lnTo>
                    <a:pt x="243" y="167"/>
                  </a:lnTo>
                  <a:lnTo>
                    <a:pt x="234" y="166"/>
                  </a:lnTo>
                  <a:lnTo>
                    <a:pt x="215" y="160"/>
                  </a:lnTo>
                  <a:lnTo>
                    <a:pt x="195" y="153"/>
                  </a:lnTo>
                  <a:lnTo>
                    <a:pt x="175" y="143"/>
                  </a:lnTo>
                  <a:lnTo>
                    <a:pt x="153" y="132"/>
                  </a:lnTo>
                  <a:lnTo>
                    <a:pt x="132" y="119"/>
                  </a:lnTo>
                  <a:lnTo>
                    <a:pt x="112" y="105"/>
                  </a:lnTo>
                  <a:lnTo>
                    <a:pt x="92" y="91"/>
                  </a:lnTo>
                  <a:lnTo>
                    <a:pt x="56" y="63"/>
                  </a:lnTo>
                  <a:lnTo>
                    <a:pt x="27" y="38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7"/>
            <p:cNvSpPr>
              <a:spLocks/>
            </p:cNvSpPr>
            <p:nvPr/>
          </p:nvSpPr>
          <p:spPr bwMode="auto">
            <a:xfrm flipH="1">
              <a:off x="6388552" y="5715142"/>
              <a:ext cx="352814" cy="363123"/>
            </a:xfrm>
            <a:custGeom>
              <a:avLst/>
              <a:gdLst>
                <a:gd name="T0" fmla="*/ 625 w 1220"/>
                <a:gd name="T1" fmla="*/ 1464 h 1465"/>
                <a:gd name="T2" fmla="*/ 676 w 1220"/>
                <a:gd name="T3" fmla="*/ 1453 h 1465"/>
                <a:gd name="T4" fmla="*/ 732 w 1220"/>
                <a:gd name="T5" fmla="*/ 1430 h 1465"/>
                <a:gd name="T6" fmla="*/ 794 w 1220"/>
                <a:gd name="T7" fmla="*/ 1397 h 1465"/>
                <a:gd name="T8" fmla="*/ 858 w 1220"/>
                <a:gd name="T9" fmla="*/ 1352 h 1465"/>
                <a:gd name="T10" fmla="*/ 923 w 1220"/>
                <a:gd name="T11" fmla="*/ 1297 h 1465"/>
                <a:gd name="T12" fmla="*/ 986 w 1220"/>
                <a:gd name="T13" fmla="*/ 1234 h 1465"/>
                <a:gd name="T14" fmla="*/ 1045 w 1220"/>
                <a:gd name="T15" fmla="*/ 1161 h 1465"/>
                <a:gd name="T16" fmla="*/ 1099 w 1220"/>
                <a:gd name="T17" fmla="*/ 1080 h 1465"/>
                <a:gd name="T18" fmla="*/ 1146 w 1220"/>
                <a:gd name="T19" fmla="*/ 993 h 1465"/>
                <a:gd name="T20" fmla="*/ 1184 w 1220"/>
                <a:gd name="T21" fmla="*/ 899 h 1465"/>
                <a:gd name="T22" fmla="*/ 1203 w 1220"/>
                <a:gd name="T23" fmla="*/ 832 h 1465"/>
                <a:gd name="T24" fmla="*/ 1219 w 1220"/>
                <a:gd name="T25" fmla="*/ 726 h 1465"/>
                <a:gd name="T26" fmla="*/ 1219 w 1220"/>
                <a:gd name="T27" fmla="*/ 617 h 1465"/>
                <a:gd name="T28" fmla="*/ 1203 w 1220"/>
                <a:gd name="T29" fmla="*/ 508 h 1465"/>
                <a:gd name="T30" fmla="*/ 1172 w 1220"/>
                <a:gd name="T31" fmla="*/ 400 h 1465"/>
                <a:gd name="T32" fmla="*/ 1126 w 1220"/>
                <a:gd name="T33" fmla="*/ 300 h 1465"/>
                <a:gd name="T34" fmla="*/ 1063 w 1220"/>
                <a:gd name="T35" fmla="*/ 208 h 1465"/>
                <a:gd name="T36" fmla="*/ 984 w 1220"/>
                <a:gd name="T37" fmla="*/ 129 h 1465"/>
                <a:gd name="T38" fmla="*/ 908 w 1220"/>
                <a:gd name="T39" fmla="*/ 75 h 1465"/>
                <a:gd name="T40" fmla="*/ 857 w 1220"/>
                <a:gd name="T41" fmla="*/ 49 h 1465"/>
                <a:gd name="T42" fmla="*/ 800 w 1220"/>
                <a:gd name="T43" fmla="*/ 29 h 1465"/>
                <a:gd name="T44" fmla="*/ 741 w 1220"/>
                <a:gd name="T45" fmla="*/ 12 h 1465"/>
                <a:gd name="T46" fmla="*/ 677 w 1220"/>
                <a:gd name="T47" fmla="*/ 4 h 1465"/>
                <a:gd name="T48" fmla="*/ 610 w 1220"/>
                <a:gd name="T49" fmla="*/ 0 h 1465"/>
                <a:gd name="T50" fmla="*/ 565 w 1220"/>
                <a:gd name="T51" fmla="*/ 2 h 1465"/>
                <a:gd name="T52" fmla="*/ 500 w 1220"/>
                <a:gd name="T53" fmla="*/ 9 h 1465"/>
                <a:gd name="T54" fmla="*/ 439 w 1220"/>
                <a:gd name="T55" fmla="*/ 22 h 1465"/>
                <a:gd name="T56" fmla="*/ 382 w 1220"/>
                <a:gd name="T57" fmla="*/ 42 h 1465"/>
                <a:gd name="T58" fmla="*/ 329 w 1220"/>
                <a:gd name="T59" fmla="*/ 66 h 1465"/>
                <a:gd name="T60" fmla="*/ 265 w 1220"/>
                <a:gd name="T61" fmla="*/ 106 h 1465"/>
                <a:gd name="T62" fmla="*/ 181 w 1220"/>
                <a:gd name="T63" fmla="*/ 180 h 1465"/>
                <a:gd name="T64" fmla="*/ 114 w 1220"/>
                <a:gd name="T65" fmla="*/ 268 h 1465"/>
                <a:gd name="T66" fmla="*/ 62 w 1220"/>
                <a:gd name="T67" fmla="*/ 367 h 1465"/>
                <a:gd name="T68" fmla="*/ 25 w 1220"/>
                <a:gd name="T69" fmla="*/ 471 h 1465"/>
                <a:gd name="T70" fmla="*/ 5 w 1220"/>
                <a:gd name="T71" fmla="*/ 580 h 1465"/>
                <a:gd name="T72" fmla="*/ 0 w 1220"/>
                <a:gd name="T73" fmla="*/ 691 h 1465"/>
                <a:gd name="T74" fmla="*/ 11 w 1220"/>
                <a:gd name="T75" fmla="*/ 797 h 1465"/>
                <a:gd name="T76" fmla="*/ 26 w 1220"/>
                <a:gd name="T77" fmla="*/ 867 h 1465"/>
                <a:gd name="T78" fmla="*/ 60 w 1220"/>
                <a:gd name="T79" fmla="*/ 963 h 1465"/>
                <a:gd name="T80" fmla="*/ 105 w 1220"/>
                <a:gd name="T81" fmla="*/ 1052 h 1465"/>
                <a:gd name="T82" fmla="*/ 157 w 1220"/>
                <a:gd name="T83" fmla="*/ 1135 h 1465"/>
                <a:gd name="T84" fmla="*/ 215 w 1220"/>
                <a:gd name="T85" fmla="*/ 1210 h 1465"/>
                <a:gd name="T86" fmla="*/ 277 w 1220"/>
                <a:gd name="T87" fmla="*/ 1277 h 1465"/>
                <a:gd name="T88" fmla="*/ 341 w 1220"/>
                <a:gd name="T89" fmla="*/ 1335 h 1465"/>
                <a:gd name="T90" fmla="*/ 406 w 1220"/>
                <a:gd name="T91" fmla="*/ 1383 h 1465"/>
                <a:gd name="T92" fmla="*/ 467 w 1220"/>
                <a:gd name="T93" fmla="*/ 1421 h 1465"/>
                <a:gd name="T94" fmla="*/ 527 w 1220"/>
                <a:gd name="T95" fmla="*/ 1446 h 1465"/>
                <a:gd name="T96" fmla="*/ 579 w 1220"/>
                <a:gd name="T97" fmla="*/ 1462 h 1465"/>
                <a:gd name="T98" fmla="*/ 610 w 1220"/>
                <a:gd name="T99" fmla="*/ 1465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0" h="1465">
                  <a:moveTo>
                    <a:pt x="610" y="1465"/>
                  </a:moveTo>
                  <a:lnTo>
                    <a:pt x="610" y="1465"/>
                  </a:lnTo>
                  <a:lnTo>
                    <a:pt x="625" y="1464"/>
                  </a:lnTo>
                  <a:lnTo>
                    <a:pt x="641" y="1462"/>
                  </a:lnTo>
                  <a:lnTo>
                    <a:pt x="658" y="1458"/>
                  </a:lnTo>
                  <a:lnTo>
                    <a:pt x="676" y="1453"/>
                  </a:lnTo>
                  <a:lnTo>
                    <a:pt x="694" y="1446"/>
                  </a:lnTo>
                  <a:lnTo>
                    <a:pt x="713" y="1439"/>
                  </a:lnTo>
                  <a:lnTo>
                    <a:pt x="732" y="1430"/>
                  </a:lnTo>
                  <a:lnTo>
                    <a:pt x="752" y="1421"/>
                  </a:lnTo>
                  <a:lnTo>
                    <a:pt x="774" y="1409"/>
                  </a:lnTo>
                  <a:lnTo>
                    <a:pt x="794" y="1397"/>
                  </a:lnTo>
                  <a:lnTo>
                    <a:pt x="815" y="1383"/>
                  </a:lnTo>
                  <a:lnTo>
                    <a:pt x="836" y="1368"/>
                  </a:lnTo>
                  <a:lnTo>
                    <a:pt x="858" y="1352"/>
                  </a:lnTo>
                  <a:lnTo>
                    <a:pt x="879" y="1335"/>
                  </a:lnTo>
                  <a:lnTo>
                    <a:pt x="900" y="1317"/>
                  </a:lnTo>
                  <a:lnTo>
                    <a:pt x="923" y="1297"/>
                  </a:lnTo>
                  <a:lnTo>
                    <a:pt x="944" y="1277"/>
                  </a:lnTo>
                  <a:lnTo>
                    <a:pt x="964" y="1255"/>
                  </a:lnTo>
                  <a:lnTo>
                    <a:pt x="986" y="1234"/>
                  </a:lnTo>
                  <a:lnTo>
                    <a:pt x="1006" y="1210"/>
                  </a:lnTo>
                  <a:lnTo>
                    <a:pt x="1026" y="1186"/>
                  </a:lnTo>
                  <a:lnTo>
                    <a:pt x="1045" y="1161"/>
                  </a:lnTo>
                  <a:lnTo>
                    <a:pt x="1064" y="1135"/>
                  </a:lnTo>
                  <a:lnTo>
                    <a:pt x="1082" y="1108"/>
                  </a:lnTo>
                  <a:lnTo>
                    <a:pt x="1099" y="1080"/>
                  </a:lnTo>
                  <a:lnTo>
                    <a:pt x="1116" y="1052"/>
                  </a:lnTo>
                  <a:lnTo>
                    <a:pt x="1131" y="1023"/>
                  </a:lnTo>
                  <a:lnTo>
                    <a:pt x="1146" y="993"/>
                  </a:lnTo>
                  <a:lnTo>
                    <a:pt x="1159" y="963"/>
                  </a:lnTo>
                  <a:lnTo>
                    <a:pt x="1173" y="931"/>
                  </a:lnTo>
                  <a:lnTo>
                    <a:pt x="1184" y="899"/>
                  </a:lnTo>
                  <a:lnTo>
                    <a:pt x="1194" y="867"/>
                  </a:lnTo>
                  <a:lnTo>
                    <a:pt x="1194" y="867"/>
                  </a:lnTo>
                  <a:lnTo>
                    <a:pt x="1203" y="832"/>
                  </a:lnTo>
                  <a:lnTo>
                    <a:pt x="1210" y="797"/>
                  </a:lnTo>
                  <a:lnTo>
                    <a:pt x="1216" y="763"/>
                  </a:lnTo>
                  <a:lnTo>
                    <a:pt x="1219" y="726"/>
                  </a:lnTo>
                  <a:lnTo>
                    <a:pt x="1220" y="691"/>
                  </a:lnTo>
                  <a:lnTo>
                    <a:pt x="1220" y="654"/>
                  </a:lnTo>
                  <a:lnTo>
                    <a:pt x="1219" y="617"/>
                  </a:lnTo>
                  <a:lnTo>
                    <a:pt x="1216" y="580"/>
                  </a:lnTo>
                  <a:lnTo>
                    <a:pt x="1210" y="544"/>
                  </a:lnTo>
                  <a:lnTo>
                    <a:pt x="1203" y="508"/>
                  </a:lnTo>
                  <a:lnTo>
                    <a:pt x="1194" y="471"/>
                  </a:lnTo>
                  <a:lnTo>
                    <a:pt x="1184" y="436"/>
                  </a:lnTo>
                  <a:lnTo>
                    <a:pt x="1172" y="400"/>
                  </a:lnTo>
                  <a:lnTo>
                    <a:pt x="1158" y="367"/>
                  </a:lnTo>
                  <a:lnTo>
                    <a:pt x="1143" y="332"/>
                  </a:lnTo>
                  <a:lnTo>
                    <a:pt x="1126" y="300"/>
                  </a:lnTo>
                  <a:lnTo>
                    <a:pt x="1107" y="268"/>
                  </a:lnTo>
                  <a:lnTo>
                    <a:pt x="1085" y="237"/>
                  </a:lnTo>
                  <a:lnTo>
                    <a:pt x="1063" y="208"/>
                  </a:lnTo>
                  <a:lnTo>
                    <a:pt x="1038" y="180"/>
                  </a:lnTo>
                  <a:lnTo>
                    <a:pt x="1012" y="154"/>
                  </a:lnTo>
                  <a:lnTo>
                    <a:pt x="984" y="129"/>
                  </a:lnTo>
                  <a:lnTo>
                    <a:pt x="955" y="106"/>
                  </a:lnTo>
                  <a:lnTo>
                    <a:pt x="924" y="85"/>
                  </a:lnTo>
                  <a:lnTo>
                    <a:pt x="908" y="75"/>
                  </a:lnTo>
                  <a:lnTo>
                    <a:pt x="891" y="66"/>
                  </a:lnTo>
                  <a:lnTo>
                    <a:pt x="873" y="58"/>
                  </a:lnTo>
                  <a:lnTo>
                    <a:pt x="857" y="49"/>
                  </a:lnTo>
                  <a:lnTo>
                    <a:pt x="837" y="42"/>
                  </a:lnTo>
                  <a:lnTo>
                    <a:pt x="820" y="35"/>
                  </a:lnTo>
                  <a:lnTo>
                    <a:pt x="800" y="29"/>
                  </a:lnTo>
                  <a:lnTo>
                    <a:pt x="781" y="22"/>
                  </a:lnTo>
                  <a:lnTo>
                    <a:pt x="761" y="18"/>
                  </a:lnTo>
                  <a:lnTo>
                    <a:pt x="741" y="12"/>
                  </a:lnTo>
                  <a:lnTo>
                    <a:pt x="721" y="9"/>
                  </a:lnTo>
                  <a:lnTo>
                    <a:pt x="700" y="6"/>
                  </a:lnTo>
                  <a:lnTo>
                    <a:pt x="677" y="4"/>
                  </a:lnTo>
                  <a:lnTo>
                    <a:pt x="656" y="2"/>
                  </a:lnTo>
                  <a:lnTo>
                    <a:pt x="633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587" y="0"/>
                  </a:lnTo>
                  <a:lnTo>
                    <a:pt x="565" y="2"/>
                  </a:lnTo>
                  <a:lnTo>
                    <a:pt x="542" y="4"/>
                  </a:lnTo>
                  <a:lnTo>
                    <a:pt x="521" y="6"/>
                  </a:lnTo>
                  <a:lnTo>
                    <a:pt x="500" y="9"/>
                  </a:lnTo>
                  <a:lnTo>
                    <a:pt x="480" y="12"/>
                  </a:lnTo>
                  <a:lnTo>
                    <a:pt x="459" y="18"/>
                  </a:lnTo>
                  <a:lnTo>
                    <a:pt x="439" y="22"/>
                  </a:lnTo>
                  <a:lnTo>
                    <a:pt x="420" y="29"/>
                  </a:lnTo>
                  <a:lnTo>
                    <a:pt x="401" y="35"/>
                  </a:lnTo>
                  <a:lnTo>
                    <a:pt x="382" y="42"/>
                  </a:lnTo>
                  <a:lnTo>
                    <a:pt x="364" y="49"/>
                  </a:lnTo>
                  <a:lnTo>
                    <a:pt x="346" y="58"/>
                  </a:lnTo>
                  <a:lnTo>
                    <a:pt x="329" y="66"/>
                  </a:lnTo>
                  <a:lnTo>
                    <a:pt x="312" y="75"/>
                  </a:lnTo>
                  <a:lnTo>
                    <a:pt x="297" y="85"/>
                  </a:lnTo>
                  <a:lnTo>
                    <a:pt x="265" y="106"/>
                  </a:lnTo>
                  <a:lnTo>
                    <a:pt x="235" y="129"/>
                  </a:lnTo>
                  <a:lnTo>
                    <a:pt x="208" y="154"/>
                  </a:lnTo>
                  <a:lnTo>
                    <a:pt x="181" y="180"/>
                  </a:lnTo>
                  <a:lnTo>
                    <a:pt x="158" y="208"/>
                  </a:lnTo>
                  <a:lnTo>
                    <a:pt x="135" y="237"/>
                  </a:lnTo>
                  <a:lnTo>
                    <a:pt x="114" y="268"/>
                  </a:lnTo>
                  <a:lnTo>
                    <a:pt x="95" y="300"/>
                  </a:lnTo>
                  <a:lnTo>
                    <a:pt x="78" y="332"/>
                  </a:lnTo>
                  <a:lnTo>
                    <a:pt x="62" y="367"/>
                  </a:lnTo>
                  <a:lnTo>
                    <a:pt x="48" y="400"/>
                  </a:lnTo>
                  <a:lnTo>
                    <a:pt x="37" y="436"/>
                  </a:lnTo>
                  <a:lnTo>
                    <a:pt x="25" y="471"/>
                  </a:lnTo>
                  <a:lnTo>
                    <a:pt x="17" y="508"/>
                  </a:lnTo>
                  <a:lnTo>
                    <a:pt x="11" y="544"/>
                  </a:lnTo>
                  <a:lnTo>
                    <a:pt x="5" y="580"/>
                  </a:lnTo>
                  <a:lnTo>
                    <a:pt x="2" y="617"/>
                  </a:lnTo>
                  <a:lnTo>
                    <a:pt x="0" y="654"/>
                  </a:lnTo>
                  <a:lnTo>
                    <a:pt x="0" y="691"/>
                  </a:lnTo>
                  <a:lnTo>
                    <a:pt x="2" y="726"/>
                  </a:lnTo>
                  <a:lnTo>
                    <a:pt x="5" y="763"/>
                  </a:lnTo>
                  <a:lnTo>
                    <a:pt x="11" y="797"/>
                  </a:lnTo>
                  <a:lnTo>
                    <a:pt x="17" y="832"/>
                  </a:lnTo>
                  <a:lnTo>
                    <a:pt x="26" y="867"/>
                  </a:lnTo>
                  <a:lnTo>
                    <a:pt x="26" y="867"/>
                  </a:lnTo>
                  <a:lnTo>
                    <a:pt x="37" y="899"/>
                  </a:lnTo>
                  <a:lnTo>
                    <a:pt x="48" y="931"/>
                  </a:lnTo>
                  <a:lnTo>
                    <a:pt x="60" y="963"/>
                  </a:lnTo>
                  <a:lnTo>
                    <a:pt x="75" y="993"/>
                  </a:lnTo>
                  <a:lnTo>
                    <a:pt x="89" y="1023"/>
                  </a:lnTo>
                  <a:lnTo>
                    <a:pt x="105" y="1052"/>
                  </a:lnTo>
                  <a:lnTo>
                    <a:pt x="121" y="1080"/>
                  </a:lnTo>
                  <a:lnTo>
                    <a:pt x="139" y="1108"/>
                  </a:lnTo>
                  <a:lnTo>
                    <a:pt x="157" y="1135"/>
                  </a:lnTo>
                  <a:lnTo>
                    <a:pt x="176" y="1161"/>
                  </a:lnTo>
                  <a:lnTo>
                    <a:pt x="195" y="1186"/>
                  </a:lnTo>
                  <a:lnTo>
                    <a:pt x="215" y="1210"/>
                  </a:lnTo>
                  <a:lnTo>
                    <a:pt x="235" y="1234"/>
                  </a:lnTo>
                  <a:lnTo>
                    <a:pt x="255" y="1255"/>
                  </a:lnTo>
                  <a:lnTo>
                    <a:pt x="277" y="1277"/>
                  </a:lnTo>
                  <a:lnTo>
                    <a:pt x="298" y="1297"/>
                  </a:lnTo>
                  <a:lnTo>
                    <a:pt x="319" y="1317"/>
                  </a:lnTo>
                  <a:lnTo>
                    <a:pt x="341" y="1335"/>
                  </a:lnTo>
                  <a:lnTo>
                    <a:pt x="363" y="1352"/>
                  </a:lnTo>
                  <a:lnTo>
                    <a:pt x="384" y="1368"/>
                  </a:lnTo>
                  <a:lnTo>
                    <a:pt x="406" y="1383"/>
                  </a:lnTo>
                  <a:lnTo>
                    <a:pt x="427" y="1397"/>
                  </a:lnTo>
                  <a:lnTo>
                    <a:pt x="447" y="1409"/>
                  </a:lnTo>
                  <a:lnTo>
                    <a:pt x="467" y="1421"/>
                  </a:lnTo>
                  <a:lnTo>
                    <a:pt x="487" y="1430"/>
                  </a:lnTo>
                  <a:lnTo>
                    <a:pt x="508" y="1439"/>
                  </a:lnTo>
                  <a:lnTo>
                    <a:pt x="527" y="1446"/>
                  </a:lnTo>
                  <a:lnTo>
                    <a:pt x="545" y="1453"/>
                  </a:lnTo>
                  <a:lnTo>
                    <a:pt x="563" y="1458"/>
                  </a:lnTo>
                  <a:lnTo>
                    <a:pt x="579" y="1462"/>
                  </a:lnTo>
                  <a:lnTo>
                    <a:pt x="595" y="1464"/>
                  </a:lnTo>
                  <a:lnTo>
                    <a:pt x="610" y="1465"/>
                  </a:lnTo>
                  <a:lnTo>
                    <a:pt x="610" y="1465"/>
                  </a:lnTo>
                  <a:close/>
                </a:path>
              </a:pathLst>
            </a:custGeom>
            <a:solidFill>
              <a:srgbClr val="F6D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8"/>
            <p:cNvSpPr>
              <a:spLocks/>
            </p:cNvSpPr>
            <p:nvPr/>
          </p:nvSpPr>
          <p:spPr bwMode="auto">
            <a:xfrm flipH="1">
              <a:off x="6372910" y="5706454"/>
              <a:ext cx="378884" cy="248453"/>
            </a:xfrm>
            <a:custGeom>
              <a:avLst/>
              <a:gdLst>
                <a:gd name="T0" fmla="*/ 483 w 1307"/>
                <a:gd name="T1" fmla="*/ 594 h 1001"/>
                <a:gd name="T2" fmla="*/ 411 w 1307"/>
                <a:gd name="T3" fmla="*/ 699 h 1001"/>
                <a:gd name="T4" fmla="*/ 377 w 1307"/>
                <a:gd name="T5" fmla="*/ 729 h 1001"/>
                <a:gd name="T6" fmla="*/ 337 w 1307"/>
                <a:gd name="T7" fmla="*/ 745 h 1001"/>
                <a:gd name="T8" fmla="*/ 294 w 1307"/>
                <a:gd name="T9" fmla="*/ 748 h 1001"/>
                <a:gd name="T10" fmla="*/ 242 w 1307"/>
                <a:gd name="T11" fmla="*/ 736 h 1001"/>
                <a:gd name="T12" fmla="*/ 186 w 1307"/>
                <a:gd name="T13" fmla="*/ 717 h 1001"/>
                <a:gd name="T14" fmla="*/ 142 w 1307"/>
                <a:gd name="T15" fmla="*/ 714 h 1001"/>
                <a:gd name="T16" fmla="*/ 113 w 1307"/>
                <a:gd name="T17" fmla="*/ 729 h 1001"/>
                <a:gd name="T18" fmla="*/ 96 w 1307"/>
                <a:gd name="T19" fmla="*/ 757 h 1001"/>
                <a:gd name="T20" fmla="*/ 89 w 1307"/>
                <a:gd name="T21" fmla="*/ 821 h 1001"/>
                <a:gd name="T22" fmla="*/ 102 w 1307"/>
                <a:gd name="T23" fmla="*/ 921 h 1001"/>
                <a:gd name="T24" fmla="*/ 87 w 1307"/>
                <a:gd name="T25" fmla="*/ 940 h 1001"/>
                <a:gd name="T26" fmla="*/ 48 w 1307"/>
                <a:gd name="T27" fmla="*/ 875 h 1001"/>
                <a:gd name="T28" fmla="*/ 12 w 1307"/>
                <a:gd name="T29" fmla="*/ 779 h 1001"/>
                <a:gd name="T30" fmla="*/ 0 w 1307"/>
                <a:gd name="T31" fmla="*/ 652 h 1001"/>
                <a:gd name="T32" fmla="*/ 15 w 1307"/>
                <a:gd name="T33" fmla="*/ 527 h 1001"/>
                <a:gd name="T34" fmla="*/ 36 w 1307"/>
                <a:gd name="T35" fmla="*/ 446 h 1001"/>
                <a:gd name="T36" fmla="*/ 67 w 1307"/>
                <a:gd name="T37" fmla="*/ 371 h 1001"/>
                <a:gd name="T38" fmla="*/ 114 w 1307"/>
                <a:gd name="T39" fmla="*/ 294 h 1001"/>
                <a:gd name="T40" fmla="*/ 174 w 1307"/>
                <a:gd name="T41" fmla="*/ 217 h 1001"/>
                <a:gd name="T42" fmla="*/ 243 w 1307"/>
                <a:gd name="T43" fmla="*/ 146 h 1001"/>
                <a:gd name="T44" fmla="*/ 321 w 1307"/>
                <a:gd name="T45" fmla="*/ 84 h 1001"/>
                <a:gd name="T46" fmla="*/ 404 w 1307"/>
                <a:gd name="T47" fmla="*/ 38 h 1001"/>
                <a:gd name="T48" fmla="*/ 490 w 1307"/>
                <a:gd name="T49" fmla="*/ 10 h 1001"/>
                <a:gd name="T50" fmla="*/ 555 w 1307"/>
                <a:gd name="T51" fmla="*/ 4 h 1001"/>
                <a:gd name="T52" fmla="*/ 659 w 1307"/>
                <a:gd name="T53" fmla="*/ 1 h 1001"/>
                <a:gd name="T54" fmla="*/ 784 w 1307"/>
                <a:gd name="T55" fmla="*/ 17 h 1001"/>
                <a:gd name="T56" fmla="*/ 922 w 1307"/>
                <a:gd name="T57" fmla="*/ 63 h 1001"/>
                <a:gd name="T58" fmla="*/ 1070 w 1307"/>
                <a:gd name="T59" fmla="*/ 146 h 1001"/>
                <a:gd name="T60" fmla="*/ 1116 w 1307"/>
                <a:gd name="T61" fmla="*/ 181 h 1001"/>
                <a:gd name="T62" fmla="*/ 1169 w 1307"/>
                <a:gd name="T63" fmla="*/ 235 h 1001"/>
                <a:gd name="T64" fmla="*/ 1238 w 1307"/>
                <a:gd name="T65" fmla="*/ 341 h 1001"/>
                <a:gd name="T66" fmla="*/ 1286 w 1307"/>
                <a:gd name="T67" fmla="*/ 473 h 1001"/>
                <a:gd name="T68" fmla="*/ 1306 w 1307"/>
                <a:gd name="T69" fmla="*/ 608 h 1001"/>
                <a:gd name="T70" fmla="*/ 1303 w 1307"/>
                <a:gd name="T71" fmla="*/ 736 h 1001"/>
                <a:gd name="T72" fmla="*/ 1283 w 1307"/>
                <a:gd name="T73" fmla="*/ 850 h 1001"/>
                <a:gd name="T74" fmla="*/ 1253 w 1307"/>
                <a:gd name="T75" fmla="*/ 938 h 1001"/>
                <a:gd name="T76" fmla="*/ 1218 w 1307"/>
                <a:gd name="T77" fmla="*/ 994 h 1001"/>
                <a:gd name="T78" fmla="*/ 1222 w 1307"/>
                <a:gd name="T79" fmla="*/ 914 h 1001"/>
                <a:gd name="T80" fmla="*/ 1230 w 1307"/>
                <a:gd name="T81" fmla="*/ 774 h 1001"/>
                <a:gd name="T82" fmla="*/ 1215 w 1307"/>
                <a:gd name="T83" fmla="*/ 675 h 1001"/>
                <a:gd name="T84" fmla="*/ 1180 w 1307"/>
                <a:gd name="T85" fmla="*/ 605 h 1001"/>
                <a:gd name="T86" fmla="*/ 1133 w 1307"/>
                <a:gd name="T87" fmla="*/ 551 h 1001"/>
                <a:gd name="T88" fmla="*/ 1030 w 1307"/>
                <a:gd name="T89" fmla="*/ 463 h 1001"/>
                <a:gd name="T90" fmla="*/ 967 w 1307"/>
                <a:gd name="T91" fmla="*/ 398 h 1001"/>
                <a:gd name="T92" fmla="*/ 922 w 1307"/>
                <a:gd name="T93" fmla="*/ 333 h 1001"/>
                <a:gd name="T94" fmla="*/ 896 w 1307"/>
                <a:gd name="T95" fmla="*/ 294 h 1001"/>
                <a:gd name="T96" fmla="*/ 860 w 1307"/>
                <a:gd name="T97" fmla="*/ 268 h 1001"/>
                <a:gd name="T98" fmla="*/ 815 w 1307"/>
                <a:gd name="T99" fmla="*/ 256 h 1001"/>
                <a:gd name="T100" fmla="*/ 764 w 1307"/>
                <a:gd name="T101" fmla="*/ 260 h 1001"/>
                <a:gd name="T102" fmla="*/ 709 w 1307"/>
                <a:gd name="T103" fmla="*/ 282 h 1001"/>
                <a:gd name="T104" fmla="*/ 653 w 1307"/>
                <a:gd name="T105" fmla="*/ 324 h 1001"/>
                <a:gd name="T106" fmla="*/ 597 w 1307"/>
                <a:gd name="T107" fmla="*/ 387 h 1001"/>
                <a:gd name="T108" fmla="*/ 545 w 1307"/>
                <a:gd name="T109" fmla="*/ 474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7" h="1001">
                  <a:moveTo>
                    <a:pt x="545" y="474"/>
                  </a:moveTo>
                  <a:lnTo>
                    <a:pt x="545" y="474"/>
                  </a:lnTo>
                  <a:lnTo>
                    <a:pt x="502" y="558"/>
                  </a:lnTo>
                  <a:lnTo>
                    <a:pt x="483" y="594"/>
                  </a:lnTo>
                  <a:lnTo>
                    <a:pt x="464" y="625"/>
                  </a:lnTo>
                  <a:lnTo>
                    <a:pt x="447" y="654"/>
                  </a:lnTo>
                  <a:lnTo>
                    <a:pt x="429" y="678"/>
                  </a:lnTo>
                  <a:lnTo>
                    <a:pt x="411" y="699"/>
                  </a:lnTo>
                  <a:lnTo>
                    <a:pt x="404" y="708"/>
                  </a:lnTo>
                  <a:lnTo>
                    <a:pt x="395" y="716"/>
                  </a:lnTo>
                  <a:lnTo>
                    <a:pt x="386" y="724"/>
                  </a:lnTo>
                  <a:lnTo>
                    <a:pt x="377" y="729"/>
                  </a:lnTo>
                  <a:lnTo>
                    <a:pt x="367" y="734"/>
                  </a:lnTo>
                  <a:lnTo>
                    <a:pt x="358" y="740"/>
                  </a:lnTo>
                  <a:lnTo>
                    <a:pt x="347" y="743"/>
                  </a:lnTo>
                  <a:lnTo>
                    <a:pt x="337" y="745"/>
                  </a:lnTo>
                  <a:lnTo>
                    <a:pt x="327" y="747"/>
                  </a:lnTo>
                  <a:lnTo>
                    <a:pt x="316" y="748"/>
                  </a:lnTo>
                  <a:lnTo>
                    <a:pt x="305" y="748"/>
                  </a:lnTo>
                  <a:lnTo>
                    <a:pt x="294" y="748"/>
                  </a:lnTo>
                  <a:lnTo>
                    <a:pt x="281" y="746"/>
                  </a:lnTo>
                  <a:lnTo>
                    <a:pt x="269" y="744"/>
                  </a:lnTo>
                  <a:lnTo>
                    <a:pt x="257" y="741"/>
                  </a:lnTo>
                  <a:lnTo>
                    <a:pt x="242" y="736"/>
                  </a:lnTo>
                  <a:lnTo>
                    <a:pt x="214" y="726"/>
                  </a:lnTo>
                  <a:lnTo>
                    <a:pt x="214" y="726"/>
                  </a:lnTo>
                  <a:lnTo>
                    <a:pt x="199" y="721"/>
                  </a:lnTo>
                  <a:lnTo>
                    <a:pt x="186" y="717"/>
                  </a:lnTo>
                  <a:lnTo>
                    <a:pt x="174" y="714"/>
                  </a:lnTo>
                  <a:lnTo>
                    <a:pt x="162" y="713"/>
                  </a:lnTo>
                  <a:lnTo>
                    <a:pt x="151" y="713"/>
                  </a:lnTo>
                  <a:lnTo>
                    <a:pt x="142" y="714"/>
                  </a:lnTo>
                  <a:lnTo>
                    <a:pt x="133" y="716"/>
                  </a:lnTo>
                  <a:lnTo>
                    <a:pt x="125" y="719"/>
                  </a:lnTo>
                  <a:lnTo>
                    <a:pt x="119" y="724"/>
                  </a:lnTo>
                  <a:lnTo>
                    <a:pt x="113" y="729"/>
                  </a:lnTo>
                  <a:lnTo>
                    <a:pt x="107" y="734"/>
                  </a:lnTo>
                  <a:lnTo>
                    <a:pt x="103" y="742"/>
                  </a:lnTo>
                  <a:lnTo>
                    <a:pt x="100" y="749"/>
                  </a:lnTo>
                  <a:lnTo>
                    <a:pt x="96" y="757"/>
                  </a:lnTo>
                  <a:lnTo>
                    <a:pt x="94" y="767"/>
                  </a:lnTo>
                  <a:lnTo>
                    <a:pt x="92" y="776"/>
                  </a:lnTo>
                  <a:lnTo>
                    <a:pt x="89" y="797"/>
                  </a:lnTo>
                  <a:lnTo>
                    <a:pt x="89" y="821"/>
                  </a:lnTo>
                  <a:lnTo>
                    <a:pt x="91" y="844"/>
                  </a:lnTo>
                  <a:lnTo>
                    <a:pt x="93" y="869"/>
                  </a:lnTo>
                  <a:lnTo>
                    <a:pt x="97" y="895"/>
                  </a:lnTo>
                  <a:lnTo>
                    <a:pt x="102" y="921"/>
                  </a:lnTo>
                  <a:lnTo>
                    <a:pt x="112" y="972"/>
                  </a:lnTo>
                  <a:lnTo>
                    <a:pt x="112" y="972"/>
                  </a:lnTo>
                  <a:lnTo>
                    <a:pt x="100" y="956"/>
                  </a:lnTo>
                  <a:lnTo>
                    <a:pt x="87" y="940"/>
                  </a:lnTo>
                  <a:lnTo>
                    <a:pt x="76" y="922"/>
                  </a:lnTo>
                  <a:lnTo>
                    <a:pt x="66" y="907"/>
                  </a:lnTo>
                  <a:lnTo>
                    <a:pt x="57" y="891"/>
                  </a:lnTo>
                  <a:lnTo>
                    <a:pt x="48" y="875"/>
                  </a:lnTo>
                  <a:lnTo>
                    <a:pt x="40" y="859"/>
                  </a:lnTo>
                  <a:lnTo>
                    <a:pt x="33" y="842"/>
                  </a:lnTo>
                  <a:lnTo>
                    <a:pt x="21" y="810"/>
                  </a:lnTo>
                  <a:lnTo>
                    <a:pt x="12" y="779"/>
                  </a:lnTo>
                  <a:lnTo>
                    <a:pt x="5" y="747"/>
                  </a:lnTo>
                  <a:lnTo>
                    <a:pt x="2" y="715"/>
                  </a:lnTo>
                  <a:lnTo>
                    <a:pt x="0" y="684"/>
                  </a:lnTo>
                  <a:lnTo>
                    <a:pt x="0" y="652"/>
                  </a:lnTo>
                  <a:lnTo>
                    <a:pt x="2" y="621"/>
                  </a:lnTo>
                  <a:lnTo>
                    <a:pt x="5" y="590"/>
                  </a:lnTo>
                  <a:lnTo>
                    <a:pt x="10" y="558"/>
                  </a:lnTo>
                  <a:lnTo>
                    <a:pt x="15" y="527"/>
                  </a:lnTo>
                  <a:lnTo>
                    <a:pt x="23" y="495"/>
                  </a:lnTo>
                  <a:lnTo>
                    <a:pt x="31" y="463"/>
                  </a:lnTo>
                  <a:lnTo>
                    <a:pt x="31" y="463"/>
                  </a:lnTo>
                  <a:lnTo>
                    <a:pt x="36" y="446"/>
                  </a:lnTo>
                  <a:lnTo>
                    <a:pt x="42" y="428"/>
                  </a:lnTo>
                  <a:lnTo>
                    <a:pt x="49" y="409"/>
                  </a:lnTo>
                  <a:lnTo>
                    <a:pt x="58" y="391"/>
                  </a:lnTo>
                  <a:lnTo>
                    <a:pt x="67" y="371"/>
                  </a:lnTo>
                  <a:lnTo>
                    <a:pt x="77" y="352"/>
                  </a:lnTo>
                  <a:lnTo>
                    <a:pt x="88" y="333"/>
                  </a:lnTo>
                  <a:lnTo>
                    <a:pt x="101" y="313"/>
                  </a:lnTo>
                  <a:lnTo>
                    <a:pt x="114" y="294"/>
                  </a:lnTo>
                  <a:lnTo>
                    <a:pt x="128" y="274"/>
                  </a:lnTo>
                  <a:lnTo>
                    <a:pt x="142" y="255"/>
                  </a:lnTo>
                  <a:lnTo>
                    <a:pt x="158" y="235"/>
                  </a:lnTo>
                  <a:lnTo>
                    <a:pt x="174" y="217"/>
                  </a:lnTo>
                  <a:lnTo>
                    <a:pt x="189" y="199"/>
                  </a:lnTo>
                  <a:lnTo>
                    <a:pt x="207" y="180"/>
                  </a:lnTo>
                  <a:lnTo>
                    <a:pt x="225" y="163"/>
                  </a:lnTo>
                  <a:lnTo>
                    <a:pt x="243" y="146"/>
                  </a:lnTo>
                  <a:lnTo>
                    <a:pt x="262" y="130"/>
                  </a:lnTo>
                  <a:lnTo>
                    <a:pt x="281" y="113"/>
                  </a:lnTo>
                  <a:lnTo>
                    <a:pt x="300" y="98"/>
                  </a:lnTo>
                  <a:lnTo>
                    <a:pt x="321" y="84"/>
                  </a:lnTo>
                  <a:lnTo>
                    <a:pt x="341" y="71"/>
                  </a:lnTo>
                  <a:lnTo>
                    <a:pt x="362" y="58"/>
                  </a:lnTo>
                  <a:lnTo>
                    <a:pt x="382" y="48"/>
                  </a:lnTo>
                  <a:lnTo>
                    <a:pt x="404" y="38"/>
                  </a:lnTo>
                  <a:lnTo>
                    <a:pt x="425" y="28"/>
                  </a:lnTo>
                  <a:lnTo>
                    <a:pt x="446" y="21"/>
                  </a:lnTo>
                  <a:lnTo>
                    <a:pt x="469" y="14"/>
                  </a:lnTo>
                  <a:lnTo>
                    <a:pt x="490" y="10"/>
                  </a:lnTo>
                  <a:lnTo>
                    <a:pt x="511" y="6"/>
                  </a:lnTo>
                  <a:lnTo>
                    <a:pt x="533" y="4"/>
                  </a:lnTo>
                  <a:lnTo>
                    <a:pt x="555" y="4"/>
                  </a:lnTo>
                  <a:lnTo>
                    <a:pt x="555" y="4"/>
                  </a:lnTo>
                  <a:lnTo>
                    <a:pt x="579" y="2"/>
                  </a:lnTo>
                  <a:lnTo>
                    <a:pt x="604" y="1"/>
                  </a:lnTo>
                  <a:lnTo>
                    <a:pt x="631" y="0"/>
                  </a:lnTo>
                  <a:lnTo>
                    <a:pt x="659" y="1"/>
                  </a:lnTo>
                  <a:lnTo>
                    <a:pt x="689" y="3"/>
                  </a:lnTo>
                  <a:lnTo>
                    <a:pt x="720" y="6"/>
                  </a:lnTo>
                  <a:lnTo>
                    <a:pt x="751" y="11"/>
                  </a:lnTo>
                  <a:lnTo>
                    <a:pt x="784" y="17"/>
                  </a:lnTo>
                  <a:lnTo>
                    <a:pt x="818" y="26"/>
                  </a:lnTo>
                  <a:lnTo>
                    <a:pt x="851" y="36"/>
                  </a:lnTo>
                  <a:lnTo>
                    <a:pt x="886" y="49"/>
                  </a:lnTo>
                  <a:lnTo>
                    <a:pt x="922" y="63"/>
                  </a:lnTo>
                  <a:lnTo>
                    <a:pt x="958" y="80"/>
                  </a:lnTo>
                  <a:lnTo>
                    <a:pt x="995" y="99"/>
                  </a:lnTo>
                  <a:lnTo>
                    <a:pt x="1032" y="121"/>
                  </a:lnTo>
                  <a:lnTo>
                    <a:pt x="1070" y="146"/>
                  </a:lnTo>
                  <a:lnTo>
                    <a:pt x="1070" y="146"/>
                  </a:lnTo>
                  <a:lnTo>
                    <a:pt x="1086" y="158"/>
                  </a:lnTo>
                  <a:lnTo>
                    <a:pt x="1101" y="170"/>
                  </a:lnTo>
                  <a:lnTo>
                    <a:pt x="1116" y="181"/>
                  </a:lnTo>
                  <a:lnTo>
                    <a:pt x="1131" y="194"/>
                  </a:lnTo>
                  <a:lnTo>
                    <a:pt x="1144" y="208"/>
                  </a:lnTo>
                  <a:lnTo>
                    <a:pt x="1156" y="221"/>
                  </a:lnTo>
                  <a:lnTo>
                    <a:pt x="1169" y="235"/>
                  </a:lnTo>
                  <a:lnTo>
                    <a:pt x="1181" y="249"/>
                  </a:lnTo>
                  <a:lnTo>
                    <a:pt x="1202" y="279"/>
                  </a:lnTo>
                  <a:lnTo>
                    <a:pt x="1221" y="310"/>
                  </a:lnTo>
                  <a:lnTo>
                    <a:pt x="1238" y="341"/>
                  </a:lnTo>
                  <a:lnTo>
                    <a:pt x="1253" y="374"/>
                  </a:lnTo>
                  <a:lnTo>
                    <a:pt x="1266" y="406"/>
                  </a:lnTo>
                  <a:lnTo>
                    <a:pt x="1276" y="440"/>
                  </a:lnTo>
                  <a:lnTo>
                    <a:pt x="1286" y="473"/>
                  </a:lnTo>
                  <a:lnTo>
                    <a:pt x="1293" y="506"/>
                  </a:lnTo>
                  <a:lnTo>
                    <a:pt x="1299" y="540"/>
                  </a:lnTo>
                  <a:lnTo>
                    <a:pt x="1303" y="575"/>
                  </a:lnTo>
                  <a:lnTo>
                    <a:pt x="1306" y="608"/>
                  </a:lnTo>
                  <a:lnTo>
                    <a:pt x="1307" y="640"/>
                  </a:lnTo>
                  <a:lnTo>
                    <a:pt x="1307" y="674"/>
                  </a:lnTo>
                  <a:lnTo>
                    <a:pt x="1306" y="705"/>
                  </a:lnTo>
                  <a:lnTo>
                    <a:pt x="1303" y="736"/>
                  </a:lnTo>
                  <a:lnTo>
                    <a:pt x="1299" y="767"/>
                  </a:lnTo>
                  <a:lnTo>
                    <a:pt x="1294" y="796"/>
                  </a:lnTo>
                  <a:lnTo>
                    <a:pt x="1290" y="824"/>
                  </a:lnTo>
                  <a:lnTo>
                    <a:pt x="1283" y="850"/>
                  </a:lnTo>
                  <a:lnTo>
                    <a:pt x="1276" y="875"/>
                  </a:lnTo>
                  <a:lnTo>
                    <a:pt x="1270" y="898"/>
                  </a:lnTo>
                  <a:lnTo>
                    <a:pt x="1262" y="919"/>
                  </a:lnTo>
                  <a:lnTo>
                    <a:pt x="1253" y="938"/>
                  </a:lnTo>
                  <a:lnTo>
                    <a:pt x="1245" y="956"/>
                  </a:lnTo>
                  <a:lnTo>
                    <a:pt x="1236" y="971"/>
                  </a:lnTo>
                  <a:lnTo>
                    <a:pt x="1227" y="984"/>
                  </a:lnTo>
                  <a:lnTo>
                    <a:pt x="1218" y="994"/>
                  </a:lnTo>
                  <a:lnTo>
                    <a:pt x="1209" y="1001"/>
                  </a:lnTo>
                  <a:lnTo>
                    <a:pt x="1209" y="1001"/>
                  </a:lnTo>
                  <a:lnTo>
                    <a:pt x="1217" y="956"/>
                  </a:lnTo>
                  <a:lnTo>
                    <a:pt x="1222" y="914"/>
                  </a:lnTo>
                  <a:lnTo>
                    <a:pt x="1227" y="874"/>
                  </a:lnTo>
                  <a:lnTo>
                    <a:pt x="1229" y="838"/>
                  </a:lnTo>
                  <a:lnTo>
                    <a:pt x="1230" y="805"/>
                  </a:lnTo>
                  <a:lnTo>
                    <a:pt x="1230" y="774"/>
                  </a:lnTo>
                  <a:lnTo>
                    <a:pt x="1228" y="746"/>
                  </a:lnTo>
                  <a:lnTo>
                    <a:pt x="1225" y="720"/>
                  </a:lnTo>
                  <a:lnTo>
                    <a:pt x="1220" y="697"/>
                  </a:lnTo>
                  <a:lnTo>
                    <a:pt x="1215" y="675"/>
                  </a:lnTo>
                  <a:lnTo>
                    <a:pt x="1207" y="655"/>
                  </a:lnTo>
                  <a:lnTo>
                    <a:pt x="1199" y="637"/>
                  </a:lnTo>
                  <a:lnTo>
                    <a:pt x="1190" y="620"/>
                  </a:lnTo>
                  <a:lnTo>
                    <a:pt x="1180" y="605"/>
                  </a:lnTo>
                  <a:lnTo>
                    <a:pt x="1170" y="590"/>
                  </a:lnTo>
                  <a:lnTo>
                    <a:pt x="1157" y="577"/>
                  </a:lnTo>
                  <a:lnTo>
                    <a:pt x="1145" y="564"/>
                  </a:lnTo>
                  <a:lnTo>
                    <a:pt x="1133" y="551"/>
                  </a:lnTo>
                  <a:lnTo>
                    <a:pt x="1105" y="527"/>
                  </a:lnTo>
                  <a:lnTo>
                    <a:pt x="1076" y="503"/>
                  </a:lnTo>
                  <a:lnTo>
                    <a:pt x="1045" y="477"/>
                  </a:lnTo>
                  <a:lnTo>
                    <a:pt x="1030" y="463"/>
                  </a:lnTo>
                  <a:lnTo>
                    <a:pt x="1014" y="449"/>
                  </a:lnTo>
                  <a:lnTo>
                    <a:pt x="998" y="433"/>
                  </a:lnTo>
                  <a:lnTo>
                    <a:pt x="982" y="417"/>
                  </a:lnTo>
                  <a:lnTo>
                    <a:pt x="967" y="398"/>
                  </a:lnTo>
                  <a:lnTo>
                    <a:pt x="951" y="378"/>
                  </a:lnTo>
                  <a:lnTo>
                    <a:pt x="936" y="356"/>
                  </a:lnTo>
                  <a:lnTo>
                    <a:pt x="922" y="333"/>
                  </a:lnTo>
                  <a:lnTo>
                    <a:pt x="922" y="333"/>
                  </a:lnTo>
                  <a:lnTo>
                    <a:pt x="916" y="322"/>
                  </a:lnTo>
                  <a:lnTo>
                    <a:pt x="911" y="312"/>
                  </a:lnTo>
                  <a:lnTo>
                    <a:pt x="904" y="302"/>
                  </a:lnTo>
                  <a:lnTo>
                    <a:pt x="896" y="294"/>
                  </a:lnTo>
                  <a:lnTo>
                    <a:pt x="888" y="286"/>
                  </a:lnTo>
                  <a:lnTo>
                    <a:pt x="879" y="280"/>
                  </a:lnTo>
                  <a:lnTo>
                    <a:pt x="870" y="273"/>
                  </a:lnTo>
                  <a:lnTo>
                    <a:pt x="860" y="268"/>
                  </a:lnTo>
                  <a:lnTo>
                    <a:pt x="849" y="263"/>
                  </a:lnTo>
                  <a:lnTo>
                    <a:pt x="838" y="260"/>
                  </a:lnTo>
                  <a:lnTo>
                    <a:pt x="826" y="257"/>
                  </a:lnTo>
                  <a:lnTo>
                    <a:pt x="815" y="256"/>
                  </a:lnTo>
                  <a:lnTo>
                    <a:pt x="803" y="255"/>
                  </a:lnTo>
                  <a:lnTo>
                    <a:pt x="789" y="256"/>
                  </a:lnTo>
                  <a:lnTo>
                    <a:pt x="777" y="257"/>
                  </a:lnTo>
                  <a:lnTo>
                    <a:pt x="764" y="260"/>
                  </a:lnTo>
                  <a:lnTo>
                    <a:pt x="750" y="263"/>
                  </a:lnTo>
                  <a:lnTo>
                    <a:pt x="737" y="269"/>
                  </a:lnTo>
                  <a:lnTo>
                    <a:pt x="722" y="274"/>
                  </a:lnTo>
                  <a:lnTo>
                    <a:pt x="709" y="282"/>
                  </a:lnTo>
                  <a:lnTo>
                    <a:pt x="694" y="290"/>
                  </a:lnTo>
                  <a:lnTo>
                    <a:pt x="681" y="300"/>
                  </a:lnTo>
                  <a:lnTo>
                    <a:pt x="666" y="311"/>
                  </a:lnTo>
                  <a:lnTo>
                    <a:pt x="653" y="324"/>
                  </a:lnTo>
                  <a:lnTo>
                    <a:pt x="638" y="337"/>
                  </a:lnTo>
                  <a:lnTo>
                    <a:pt x="625" y="352"/>
                  </a:lnTo>
                  <a:lnTo>
                    <a:pt x="610" y="369"/>
                  </a:lnTo>
                  <a:lnTo>
                    <a:pt x="597" y="387"/>
                  </a:lnTo>
                  <a:lnTo>
                    <a:pt x="583" y="406"/>
                  </a:lnTo>
                  <a:lnTo>
                    <a:pt x="571" y="428"/>
                  </a:lnTo>
                  <a:lnTo>
                    <a:pt x="557" y="450"/>
                  </a:lnTo>
                  <a:lnTo>
                    <a:pt x="545" y="474"/>
                  </a:lnTo>
                  <a:lnTo>
                    <a:pt x="545" y="474"/>
                  </a:lnTo>
                  <a:close/>
                </a:path>
              </a:pathLst>
            </a:custGeom>
            <a:solidFill>
              <a:srgbClr val="BE9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9"/>
            <p:cNvSpPr>
              <a:spLocks/>
            </p:cNvSpPr>
            <p:nvPr/>
          </p:nvSpPr>
          <p:spPr bwMode="auto">
            <a:xfrm flipH="1">
              <a:off x="6385076" y="6104326"/>
              <a:ext cx="142516" cy="217179"/>
            </a:xfrm>
            <a:custGeom>
              <a:avLst/>
              <a:gdLst>
                <a:gd name="T0" fmla="*/ 0 w 491"/>
                <a:gd name="T1" fmla="*/ 877 h 878"/>
                <a:gd name="T2" fmla="*/ 210 w 491"/>
                <a:gd name="T3" fmla="*/ 877 h 878"/>
                <a:gd name="T4" fmla="*/ 224 w 491"/>
                <a:gd name="T5" fmla="*/ 878 h 878"/>
                <a:gd name="T6" fmla="*/ 442 w 491"/>
                <a:gd name="T7" fmla="*/ 687 h 878"/>
                <a:gd name="T8" fmla="*/ 221 w 491"/>
                <a:gd name="T9" fmla="*/ 546 h 878"/>
                <a:gd name="T10" fmla="*/ 491 w 491"/>
                <a:gd name="T11" fmla="*/ 424 h 878"/>
                <a:gd name="T12" fmla="*/ 312 w 491"/>
                <a:gd name="T13" fmla="*/ 156 h 878"/>
                <a:gd name="T14" fmla="*/ 242 w 491"/>
                <a:gd name="T15" fmla="*/ 52 h 878"/>
                <a:gd name="T16" fmla="*/ 122 w 491"/>
                <a:gd name="T17" fmla="*/ 0 h 878"/>
                <a:gd name="T18" fmla="*/ 122 w 491"/>
                <a:gd name="T19" fmla="*/ 123 h 878"/>
                <a:gd name="T20" fmla="*/ 1 w 491"/>
                <a:gd name="T21" fmla="*/ 878 h 878"/>
                <a:gd name="T22" fmla="*/ 0 w 491"/>
                <a:gd name="T23" fmla="*/ 87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878">
                  <a:moveTo>
                    <a:pt x="0" y="877"/>
                  </a:moveTo>
                  <a:lnTo>
                    <a:pt x="210" y="877"/>
                  </a:lnTo>
                  <a:lnTo>
                    <a:pt x="224" y="878"/>
                  </a:lnTo>
                  <a:lnTo>
                    <a:pt x="442" y="687"/>
                  </a:lnTo>
                  <a:lnTo>
                    <a:pt x="221" y="546"/>
                  </a:lnTo>
                  <a:lnTo>
                    <a:pt x="491" y="424"/>
                  </a:lnTo>
                  <a:lnTo>
                    <a:pt x="312" y="156"/>
                  </a:lnTo>
                  <a:lnTo>
                    <a:pt x="242" y="52"/>
                  </a:lnTo>
                  <a:lnTo>
                    <a:pt x="122" y="0"/>
                  </a:lnTo>
                  <a:lnTo>
                    <a:pt x="122" y="123"/>
                  </a:lnTo>
                  <a:lnTo>
                    <a:pt x="1" y="878"/>
                  </a:lnTo>
                  <a:lnTo>
                    <a:pt x="0" y="87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0"/>
            <p:cNvSpPr>
              <a:spLocks/>
            </p:cNvSpPr>
            <p:nvPr/>
          </p:nvSpPr>
          <p:spPr bwMode="auto">
            <a:xfrm flipH="1">
              <a:off x="6600588" y="6102589"/>
              <a:ext cx="142516" cy="218916"/>
            </a:xfrm>
            <a:custGeom>
              <a:avLst/>
              <a:gdLst>
                <a:gd name="T0" fmla="*/ 270 w 491"/>
                <a:gd name="T1" fmla="*/ 544 h 885"/>
                <a:gd name="T2" fmla="*/ 49 w 491"/>
                <a:gd name="T3" fmla="*/ 685 h 885"/>
                <a:gd name="T4" fmla="*/ 267 w 491"/>
                <a:gd name="T5" fmla="*/ 885 h 885"/>
                <a:gd name="T6" fmla="*/ 280 w 491"/>
                <a:gd name="T7" fmla="*/ 884 h 885"/>
                <a:gd name="T8" fmla="*/ 491 w 491"/>
                <a:gd name="T9" fmla="*/ 884 h 885"/>
                <a:gd name="T10" fmla="*/ 489 w 491"/>
                <a:gd name="T11" fmla="*/ 885 h 885"/>
                <a:gd name="T12" fmla="*/ 368 w 491"/>
                <a:gd name="T13" fmla="*/ 122 h 885"/>
                <a:gd name="T14" fmla="*/ 368 w 491"/>
                <a:gd name="T15" fmla="*/ 0 h 885"/>
                <a:gd name="T16" fmla="*/ 221 w 491"/>
                <a:gd name="T17" fmla="*/ 62 h 885"/>
                <a:gd name="T18" fmla="*/ 156 w 491"/>
                <a:gd name="T19" fmla="*/ 168 h 885"/>
                <a:gd name="T20" fmla="*/ 0 w 491"/>
                <a:gd name="T21" fmla="*/ 422 h 885"/>
                <a:gd name="T22" fmla="*/ 270 w 491"/>
                <a:gd name="T23" fmla="*/ 544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885">
                  <a:moveTo>
                    <a:pt x="270" y="544"/>
                  </a:moveTo>
                  <a:lnTo>
                    <a:pt x="49" y="685"/>
                  </a:lnTo>
                  <a:lnTo>
                    <a:pt x="267" y="885"/>
                  </a:lnTo>
                  <a:lnTo>
                    <a:pt x="280" y="884"/>
                  </a:lnTo>
                  <a:lnTo>
                    <a:pt x="491" y="884"/>
                  </a:lnTo>
                  <a:lnTo>
                    <a:pt x="489" y="885"/>
                  </a:lnTo>
                  <a:lnTo>
                    <a:pt x="368" y="122"/>
                  </a:lnTo>
                  <a:lnTo>
                    <a:pt x="368" y="0"/>
                  </a:lnTo>
                  <a:lnTo>
                    <a:pt x="221" y="62"/>
                  </a:lnTo>
                  <a:lnTo>
                    <a:pt x="156" y="168"/>
                  </a:lnTo>
                  <a:lnTo>
                    <a:pt x="0" y="422"/>
                  </a:lnTo>
                  <a:lnTo>
                    <a:pt x="270" y="54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21"/>
            <p:cNvSpPr>
              <a:spLocks/>
            </p:cNvSpPr>
            <p:nvPr/>
          </p:nvSpPr>
          <p:spPr bwMode="auto">
            <a:xfrm flipH="1">
              <a:off x="7966656" y="5405879"/>
              <a:ext cx="208560" cy="458682"/>
            </a:xfrm>
            <a:custGeom>
              <a:avLst/>
              <a:gdLst>
                <a:gd name="T0" fmla="*/ 468 w 719"/>
                <a:gd name="T1" fmla="*/ 75 h 1849"/>
                <a:gd name="T2" fmla="*/ 451 w 719"/>
                <a:gd name="T3" fmla="*/ 50 h 1849"/>
                <a:gd name="T4" fmla="*/ 425 w 719"/>
                <a:gd name="T5" fmla="*/ 27 h 1849"/>
                <a:gd name="T6" fmla="*/ 394 w 719"/>
                <a:gd name="T7" fmla="*/ 11 h 1849"/>
                <a:gd name="T8" fmla="*/ 357 w 719"/>
                <a:gd name="T9" fmla="*/ 2 h 1849"/>
                <a:gd name="T10" fmla="*/ 316 w 719"/>
                <a:gd name="T11" fmla="*/ 2 h 1849"/>
                <a:gd name="T12" fmla="*/ 274 w 719"/>
                <a:gd name="T13" fmla="*/ 12 h 1849"/>
                <a:gd name="T14" fmla="*/ 231 w 719"/>
                <a:gd name="T15" fmla="*/ 37 h 1849"/>
                <a:gd name="T16" fmla="*/ 191 w 719"/>
                <a:gd name="T17" fmla="*/ 77 h 1849"/>
                <a:gd name="T18" fmla="*/ 154 w 719"/>
                <a:gd name="T19" fmla="*/ 135 h 1849"/>
                <a:gd name="T20" fmla="*/ 121 w 719"/>
                <a:gd name="T21" fmla="*/ 212 h 1849"/>
                <a:gd name="T22" fmla="*/ 95 w 719"/>
                <a:gd name="T23" fmla="*/ 303 h 1849"/>
                <a:gd name="T24" fmla="*/ 64 w 719"/>
                <a:gd name="T25" fmla="*/ 457 h 1849"/>
                <a:gd name="T26" fmla="*/ 48 w 719"/>
                <a:gd name="T27" fmla="*/ 576 h 1849"/>
                <a:gd name="T28" fmla="*/ 39 w 719"/>
                <a:gd name="T29" fmla="*/ 697 h 1849"/>
                <a:gd name="T30" fmla="*/ 28 w 719"/>
                <a:gd name="T31" fmla="*/ 770 h 1849"/>
                <a:gd name="T32" fmla="*/ 12 w 719"/>
                <a:gd name="T33" fmla="*/ 815 h 1849"/>
                <a:gd name="T34" fmla="*/ 2 w 719"/>
                <a:gd name="T35" fmla="*/ 868 h 1849"/>
                <a:gd name="T36" fmla="*/ 1 w 719"/>
                <a:gd name="T37" fmla="*/ 955 h 1849"/>
                <a:gd name="T38" fmla="*/ 9 w 719"/>
                <a:gd name="T39" fmla="*/ 1066 h 1849"/>
                <a:gd name="T40" fmla="*/ 27 w 719"/>
                <a:gd name="T41" fmla="*/ 1196 h 1849"/>
                <a:gd name="T42" fmla="*/ 54 w 719"/>
                <a:gd name="T43" fmla="*/ 1332 h 1849"/>
                <a:gd name="T44" fmla="*/ 90 w 719"/>
                <a:gd name="T45" fmla="*/ 1468 h 1849"/>
                <a:gd name="T46" fmla="*/ 135 w 719"/>
                <a:gd name="T47" fmla="*/ 1595 h 1849"/>
                <a:gd name="T48" fmla="*/ 188 w 719"/>
                <a:gd name="T49" fmla="*/ 1706 h 1849"/>
                <a:gd name="T50" fmla="*/ 230 w 719"/>
                <a:gd name="T51" fmla="*/ 1765 h 1849"/>
                <a:gd name="T52" fmla="*/ 264 w 719"/>
                <a:gd name="T53" fmla="*/ 1801 h 1849"/>
                <a:gd name="T54" fmla="*/ 300 w 719"/>
                <a:gd name="T55" fmla="*/ 1828 h 1849"/>
                <a:gd name="T56" fmla="*/ 338 w 719"/>
                <a:gd name="T57" fmla="*/ 1844 h 1849"/>
                <a:gd name="T58" fmla="*/ 377 w 719"/>
                <a:gd name="T59" fmla="*/ 1849 h 1849"/>
                <a:gd name="T60" fmla="*/ 406 w 719"/>
                <a:gd name="T61" fmla="*/ 1847 h 1849"/>
                <a:gd name="T62" fmla="*/ 446 w 719"/>
                <a:gd name="T63" fmla="*/ 1834 h 1849"/>
                <a:gd name="T64" fmla="*/ 484 w 719"/>
                <a:gd name="T65" fmla="*/ 1810 h 1849"/>
                <a:gd name="T66" fmla="*/ 518 w 719"/>
                <a:gd name="T67" fmla="*/ 1778 h 1849"/>
                <a:gd name="T68" fmla="*/ 550 w 719"/>
                <a:gd name="T69" fmla="*/ 1738 h 1849"/>
                <a:gd name="T70" fmla="*/ 587 w 719"/>
                <a:gd name="T71" fmla="*/ 1674 h 1849"/>
                <a:gd name="T72" fmla="*/ 634 w 719"/>
                <a:gd name="T73" fmla="*/ 1560 h 1849"/>
                <a:gd name="T74" fmla="*/ 669 w 719"/>
                <a:gd name="T75" fmla="*/ 1430 h 1849"/>
                <a:gd name="T76" fmla="*/ 694 w 719"/>
                <a:gd name="T77" fmla="*/ 1294 h 1849"/>
                <a:gd name="T78" fmla="*/ 711 w 719"/>
                <a:gd name="T79" fmla="*/ 1158 h 1849"/>
                <a:gd name="T80" fmla="*/ 718 w 719"/>
                <a:gd name="T81" fmla="*/ 1030 h 1849"/>
                <a:gd name="T82" fmla="*/ 717 w 719"/>
                <a:gd name="T83" fmla="*/ 918 h 1849"/>
                <a:gd name="T84" fmla="*/ 708 w 719"/>
                <a:gd name="T85" fmla="*/ 831 h 1849"/>
                <a:gd name="T86" fmla="*/ 698 w 719"/>
                <a:gd name="T87" fmla="*/ 790 h 1849"/>
                <a:gd name="T88" fmla="*/ 683 w 719"/>
                <a:gd name="T89" fmla="*/ 730 h 1849"/>
                <a:gd name="T90" fmla="*/ 666 w 719"/>
                <a:gd name="T91" fmla="*/ 604 h 1849"/>
                <a:gd name="T92" fmla="*/ 643 w 719"/>
                <a:gd name="T93" fmla="*/ 370 h 1849"/>
                <a:gd name="T94" fmla="*/ 623 w 719"/>
                <a:gd name="T95" fmla="*/ 260 h 1849"/>
                <a:gd name="T96" fmla="*/ 599 w 719"/>
                <a:gd name="T97" fmla="*/ 189 h 1849"/>
                <a:gd name="T98" fmla="*/ 568 w 719"/>
                <a:gd name="T99" fmla="*/ 133 h 1849"/>
                <a:gd name="T100" fmla="*/ 541 w 719"/>
                <a:gd name="T101" fmla="*/ 106 h 1849"/>
                <a:gd name="T102" fmla="*/ 517 w 719"/>
                <a:gd name="T103" fmla="*/ 93 h 1849"/>
                <a:gd name="T104" fmla="*/ 490 w 719"/>
                <a:gd name="T105" fmla="*/ 86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9" h="1849">
                  <a:moveTo>
                    <a:pt x="470" y="84"/>
                  </a:moveTo>
                  <a:lnTo>
                    <a:pt x="470" y="84"/>
                  </a:lnTo>
                  <a:lnTo>
                    <a:pt x="468" y="75"/>
                  </a:lnTo>
                  <a:lnTo>
                    <a:pt x="463" y="66"/>
                  </a:lnTo>
                  <a:lnTo>
                    <a:pt x="458" y="58"/>
                  </a:lnTo>
                  <a:lnTo>
                    <a:pt x="451" y="50"/>
                  </a:lnTo>
                  <a:lnTo>
                    <a:pt x="443" y="41"/>
                  </a:lnTo>
                  <a:lnTo>
                    <a:pt x="435" y="35"/>
                  </a:lnTo>
                  <a:lnTo>
                    <a:pt x="425" y="27"/>
                  </a:lnTo>
                  <a:lnTo>
                    <a:pt x="415" y="21"/>
                  </a:lnTo>
                  <a:lnTo>
                    <a:pt x="405" y="16"/>
                  </a:lnTo>
                  <a:lnTo>
                    <a:pt x="394" y="11"/>
                  </a:lnTo>
                  <a:lnTo>
                    <a:pt x="381" y="7"/>
                  </a:lnTo>
                  <a:lnTo>
                    <a:pt x="369" y="4"/>
                  </a:lnTo>
                  <a:lnTo>
                    <a:pt x="357" y="2"/>
                  </a:lnTo>
                  <a:lnTo>
                    <a:pt x="343" y="0"/>
                  </a:lnTo>
                  <a:lnTo>
                    <a:pt x="330" y="0"/>
                  </a:lnTo>
                  <a:lnTo>
                    <a:pt x="316" y="2"/>
                  </a:lnTo>
                  <a:lnTo>
                    <a:pt x="302" y="4"/>
                  </a:lnTo>
                  <a:lnTo>
                    <a:pt x="288" y="8"/>
                  </a:lnTo>
                  <a:lnTo>
                    <a:pt x="274" y="12"/>
                  </a:lnTo>
                  <a:lnTo>
                    <a:pt x="259" y="19"/>
                  </a:lnTo>
                  <a:lnTo>
                    <a:pt x="246" y="27"/>
                  </a:lnTo>
                  <a:lnTo>
                    <a:pt x="231" y="37"/>
                  </a:lnTo>
                  <a:lnTo>
                    <a:pt x="218" y="49"/>
                  </a:lnTo>
                  <a:lnTo>
                    <a:pt x="204" y="62"/>
                  </a:lnTo>
                  <a:lnTo>
                    <a:pt x="191" y="77"/>
                  </a:lnTo>
                  <a:lnTo>
                    <a:pt x="178" y="94"/>
                  </a:lnTo>
                  <a:lnTo>
                    <a:pt x="166" y="114"/>
                  </a:lnTo>
                  <a:lnTo>
                    <a:pt x="154" y="135"/>
                  </a:lnTo>
                  <a:lnTo>
                    <a:pt x="142" y="158"/>
                  </a:lnTo>
                  <a:lnTo>
                    <a:pt x="131" y="184"/>
                  </a:lnTo>
                  <a:lnTo>
                    <a:pt x="121" y="212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95" y="303"/>
                  </a:lnTo>
                  <a:lnTo>
                    <a:pt x="83" y="359"/>
                  </a:lnTo>
                  <a:lnTo>
                    <a:pt x="72" y="410"/>
                  </a:lnTo>
                  <a:lnTo>
                    <a:pt x="64" y="457"/>
                  </a:lnTo>
                  <a:lnTo>
                    <a:pt x="57" y="500"/>
                  </a:lnTo>
                  <a:lnTo>
                    <a:pt x="53" y="540"/>
                  </a:lnTo>
                  <a:lnTo>
                    <a:pt x="48" y="576"/>
                  </a:lnTo>
                  <a:lnTo>
                    <a:pt x="46" y="611"/>
                  </a:lnTo>
                  <a:lnTo>
                    <a:pt x="42" y="670"/>
                  </a:lnTo>
                  <a:lnTo>
                    <a:pt x="39" y="697"/>
                  </a:lnTo>
                  <a:lnTo>
                    <a:pt x="36" y="723"/>
                  </a:lnTo>
                  <a:lnTo>
                    <a:pt x="33" y="747"/>
                  </a:lnTo>
                  <a:lnTo>
                    <a:pt x="28" y="770"/>
                  </a:lnTo>
                  <a:lnTo>
                    <a:pt x="21" y="793"/>
                  </a:lnTo>
                  <a:lnTo>
                    <a:pt x="12" y="815"/>
                  </a:lnTo>
                  <a:lnTo>
                    <a:pt x="12" y="815"/>
                  </a:lnTo>
                  <a:lnTo>
                    <a:pt x="8" y="829"/>
                  </a:lnTo>
                  <a:lnTo>
                    <a:pt x="4" y="846"/>
                  </a:lnTo>
                  <a:lnTo>
                    <a:pt x="2" y="868"/>
                  </a:lnTo>
                  <a:lnTo>
                    <a:pt x="1" y="894"/>
                  </a:lnTo>
                  <a:lnTo>
                    <a:pt x="0" y="923"/>
                  </a:lnTo>
                  <a:lnTo>
                    <a:pt x="1" y="955"/>
                  </a:lnTo>
                  <a:lnTo>
                    <a:pt x="3" y="990"/>
                  </a:lnTo>
                  <a:lnTo>
                    <a:pt x="6" y="1027"/>
                  </a:lnTo>
                  <a:lnTo>
                    <a:pt x="9" y="1066"/>
                  </a:lnTo>
                  <a:lnTo>
                    <a:pt x="15" y="1108"/>
                  </a:lnTo>
                  <a:lnTo>
                    <a:pt x="20" y="1152"/>
                  </a:lnTo>
                  <a:lnTo>
                    <a:pt x="27" y="1196"/>
                  </a:lnTo>
                  <a:lnTo>
                    <a:pt x="35" y="1240"/>
                  </a:lnTo>
                  <a:lnTo>
                    <a:pt x="44" y="1287"/>
                  </a:lnTo>
                  <a:lnTo>
                    <a:pt x="54" y="1332"/>
                  </a:lnTo>
                  <a:lnTo>
                    <a:pt x="65" y="1378"/>
                  </a:lnTo>
                  <a:lnTo>
                    <a:pt x="76" y="1424"/>
                  </a:lnTo>
                  <a:lnTo>
                    <a:pt x="90" y="1468"/>
                  </a:lnTo>
                  <a:lnTo>
                    <a:pt x="104" y="1512"/>
                  </a:lnTo>
                  <a:lnTo>
                    <a:pt x="119" y="1554"/>
                  </a:lnTo>
                  <a:lnTo>
                    <a:pt x="135" y="1595"/>
                  </a:lnTo>
                  <a:lnTo>
                    <a:pt x="151" y="1635"/>
                  </a:lnTo>
                  <a:lnTo>
                    <a:pt x="169" y="1672"/>
                  </a:lnTo>
                  <a:lnTo>
                    <a:pt x="188" y="1706"/>
                  </a:lnTo>
                  <a:lnTo>
                    <a:pt x="209" y="1737"/>
                  </a:lnTo>
                  <a:lnTo>
                    <a:pt x="220" y="1752"/>
                  </a:lnTo>
                  <a:lnTo>
                    <a:pt x="230" y="1765"/>
                  </a:lnTo>
                  <a:lnTo>
                    <a:pt x="241" y="1778"/>
                  </a:lnTo>
                  <a:lnTo>
                    <a:pt x="252" y="1790"/>
                  </a:lnTo>
                  <a:lnTo>
                    <a:pt x="264" y="1801"/>
                  </a:lnTo>
                  <a:lnTo>
                    <a:pt x="275" y="1811"/>
                  </a:lnTo>
                  <a:lnTo>
                    <a:pt x="287" y="1820"/>
                  </a:lnTo>
                  <a:lnTo>
                    <a:pt x="300" y="1828"/>
                  </a:lnTo>
                  <a:lnTo>
                    <a:pt x="312" y="1834"/>
                  </a:lnTo>
                  <a:lnTo>
                    <a:pt x="324" y="1840"/>
                  </a:lnTo>
                  <a:lnTo>
                    <a:pt x="338" y="1844"/>
                  </a:lnTo>
                  <a:lnTo>
                    <a:pt x="350" y="1847"/>
                  </a:lnTo>
                  <a:lnTo>
                    <a:pt x="363" y="1849"/>
                  </a:lnTo>
                  <a:lnTo>
                    <a:pt x="377" y="1849"/>
                  </a:lnTo>
                  <a:lnTo>
                    <a:pt x="377" y="1849"/>
                  </a:lnTo>
                  <a:lnTo>
                    <a:pt x="392" y="1849"/>
                  </a:lnTo>
                  <a:lnTo>
                    <a:pt x="406" y="1847"/>
                  </a:lnTo>
                  <a:lnTo>
                    <a:pt x="420" y="1844"/>
                  </a:lnTo>
                  <a:lnTo>
                    <a:pt x="433" y="1840"/>
                  </a:lnTo>
                  <a:lnTo>
                    <a:pt x="446" y="1834"/>
                  </a:lnTo>
                  <a:lnTo>
                    <a:pt x="460" y="1827"/>
                  </a:lnTo>
                  <a:lnTo>
                    <a:pt x="472" y="1819"/>
                  </a:lnTo>
                  <a:lnTo>
                    <a:pt x="484" y="1810"/>
                  </a:lnTo>
                  <a:lnTo>
                    <a:pt x="496" y="1801"/>
                  </a:lnTo>
                  <a:lnTo>
                    <a:pt x="507" y="1790"/>
                  </a:lnTo>
                  <a:lnTo>
                    <a:pt x="518" y="1778"/>
                  </a:lnTo>
                  <a:lnTo>
                    <a:pt x="530" y="1766"/>
                  </a:lnTo>
                  <a:lnTo>
                    <a:pt x="540" y="1752"/>
                  </a:lnTo>
                  <a:lnTo>
                    <a:pt x="550" y="1738"/>
                  </a:lnTo>
                  <a:lnTo>
                    <a:pt x="560" y="1724"/>
                  </a:lnTo>
                  <a:lnTo>
                    <a:pt x="569" y="1708"/>
                  </a:lnTo>
                  <a:lnTo>
                    <a:pt x="587" y="1674"/>
                  </a:lnTo>
                  <a:lnTo>
                    <a:pt x="604" y="1639"/>
                  </a:lnTo>
                  <a:lnTo>
                    <a:pt x="619" y="1600"/>
                  </a:lnTo>
                  <a:lnTo>
                    <a:pt x="634" y="1560"/>
                  </a:lnTo>
                  <a:lnTo>
                    <a:pt x="646" y="1518"/>
                  </a:lnTo>
                  <a:lnTo>
                    <a:pt x="659" y="1474"/>
                  </a:lnTo>
                  <a:lnTo>
                    <a:pt x="669" y="1430"/>
                  </a:lnTo>
                  <a:lnTo>
                    <a:pt x="679" y="1385"/>
                  </a:lnTo>
                  <a:lnTo>
                    <a:pt x="688" y="1340"/>
                  </a:lnTo>
                  <a:lnTo>
                    <a:pt x="694" y="1294"/>
                  </a:lnTo>
                  <a:lnTo>
                    <a:pt x="701" y="1248"/>
                  </a:lnTo>
                  <a:lnTo>
                    <a:pt x="707" y="1202"/>
                  </a:lnTo>
                  <a:lnTo>
                    <a:pt x="711" y="1158"/>
                  </a:lnTo>
                  <a:lnTo>
                    <a:pt x="715" y="1114"/>
                  </a:lnTo>
                  <a:lnTo>
                    <a:pt x="717" y="1071"/>
                  </a:lnTo>
                  <a:lnTo>
                    <a:pt x="718" y="1030"/>
                  </a:lnTo>
                  <a:lnTo>
                    <a:pt x="719" y="991"/>
                  </a:lnTo>
                  <a:lnTo>
                    <a:pt x="718" y="953"/>
                  </a:lnTo>
                  <a:lnTo>
                    <a:pt x="717" y="918"/>
                  </a:lnTo>
                  <a:lnTo>
                    <a:pt x="715" y="886"/>
                  </a:lnTo>
                  <a:lnTo>
                    <a:pt x="711" y="857"/>
                  </a:lnTo>
                  <a:lnTo>
                    <a:pt x="708" y="831"/>
                  </a:lnTo>
                  <a:lnTo>
                    <a:pt x="703" y="808"/>
                  </a:lnTo>
                  <a:lnTo>
                    <a:pt x="698" y="790"/>
                  </a:lnTo>
                  <a:lnTo>
                    <a:pt x="698" y="790"/>
                  </a:lnTo>
                  <a:lnTo>
                    <a:pt x="692" y="771"/>
                  </a:lnTo>
                  <a:lnTo>
                    <a:pt x="688" y="752"/>
                  </a:lnTo>
                  <a:lnTo>
                    <a:pt x="683" y="730"/>
                  </a:lnTo>
                  <a:lnTo>
                    <a:pt x="679" y="708"/>
                  </a:lnTo>
                  <a:lnTo>
                    <a:pt x="672" y="658"/>
                  </a:lnTo>
                  <a:lnTo>
                    <a:pt x="666" y="604"/>
                  </a:lnTo>
                  <a:lnTo>
                    <a:pt x="656" y="487"/>
                  </a:lnTo>
                  <a:lnTo>
                    <a:pt x="651" y="428"/>
                  </a:lnTo>
                  <a:lnTo>
                    <a:pt x="643" y="370"/>
                  </a:lnTo>
                  <a:lnTo>
                    <a:pt x="634" y="314"/>
                  </a:lnTo>
                  <a:lnTo>
                    <a:pt x="628" y="287"/>
                  </a:lnTo>
                  <a:lnTo>
                    <a:pt x="623" y="260"/>
                  </a:lnTo>
                  <a:lnTo>
                    <a:pt x="616" y="235"/>
                  </a:lnTo>
                  <a:lnTo>
                    <a:pt x="608" y="211"/>
                  </a:lnTo>
                  <a:lnTo>
                    <a:pt x="599" y="189"/>
                  </a:lnTo>
                  <a:lnTo>
                    <a:pt x="590" y="169"/>
                  </a:lnTo>
                  <a:lnTo>
                    <a:pt x="579" y="151"/>
                  </a:lnTo>
                  <a:lnTo>
                    <a:pt x="568" y="133"/>
                  </a:lnTo>
                  <a:lnTo>
                    <a:pt x="555" y="119"/>
                  </a:lnTo>
                  <a:lnTo>
                    <a:pt x="547" y="113"/>
                  </a:lnTo>
                  <a:lnTo>
                    <a:pt x="541" y="106"/>
                  </a:lnTo>
                  <a:lnTo>
                    <a:pt x="533" y="102"/>
                  </a:lnTo>
                  <a:lnTo>
                    <a:pt x="525" y="97"/>
                  </a:lnTo>
                  <a:lnTo>
                    <a:pt x="517" y="93"/>
                  </a:lnTo>
                  <a:lnTo>
                    <a:pt x="508" y="90"/>
                  </a:lnTo>
                  <a:lnTo>
                    <a:pt x="499" y="87"/>
                  </a:lnTo>
                  <a:lnTo>
                    <a:pt x="490" y="86"/>
                  </a:lnTo>
                  <a:lnTo>
                    <a:pt x="480" y="85"/>
                  </a:lnTo>
                  <a:lnTo>
                    <a:pt x="470" y="84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22"/>
            <p:cNvSpPr>
              <a:spLocks/>
            </p:cNvSpPr>
            <p:nvPr/>
          </p:nvSpPr>
          <p:spPr bwMode="auto">
            <a:xfrm flipH="1">
              <a:off x="7966656" y="5405879"/>
              <a:ext cx="208560" cy="458682"/>
            </a:xfrm>
            <a:custGeom>
              <a:avLst/>
              <a:gdLst>
                <a:gd name="T0" fmla="*/ 468 w 719"/>
                <a:gd name="T1" fmla="*/ 75 h 1849"/>
                <a:gd name="T2" fmla="*/ 451 w 719"/>
                <a:gd name="T3" fmla="*/ 50 h 1849"/>
                <a:gd name="T4" fmla="*/ 425 w 719"/>
                <a:gd name="T5" fmla="*/ 27 h 1849"/>
                <a:gd name="T6" fmla="*/ 394 w 719"/>
                <a:gd name="T7" fmla="*/ 11 h 1849"/>
                <a:gd name="T8" fmla="*/ 357 w 719"/>
                <a:gd name="T9" fmla="*/ 2 h 1849"/>
                <a:gd name="T10" fmla="*/ 316 w 719"/>
                <a:gd name="T11" fmla="*/ 2 h 1849"/>
                <a:gd name="T12" fmla="*/ 274 w 719"/>
                <a:gd name="T13" fmla="*/ 12 h 1849"/>
                <a:gd name="T14" fmla="*/ 231 w 719"/>
                <a:gd name="T15" fmla="*/ 37 h 1849"/>
                <a:gd name="T16" fmla="*/ 191 w 719"/>
                <a:gd name="T17" fmla="*/ 77 h 1849"/>
                <a:gd name="T18" fmla="*/ 154 w 719"/>
                <a:gd name="T19" fmla="*/ 135 h 1849"/>
                <a:gd name="T20" fmla="*/ 121 w 719"/>
                <a:gd name="T21" fmla="*/ 212 h 1849"/>
                <a:gd name="T22" fmla="*/ 95 w 719"/>
                <a:gd name="T23" fmla="*/ 303 h 1849"/>
                <a:gd name="T24" fmla="*/ 64 w 719"/>
                <a:gd name="T25" fmla="*/ 457 h 1849"/>
                <a:gd name="T26" fmla="*/ 48 w 719"/>
                <a:gd name="T27" fmla="*/ 576 h 1849"/>
                <a:gd name="T28" fmla="*/ 39 w 719"/>
                <a:gd name="T29" fmla="*/ 697 h 1849"/>
                <a:gd name="T30" fmla="*/ 28 w 719"/>
                <a:gd name="T31" fmla="*/ 770 h 1849"/>
                <a:gd name="T32" fmla="*/ 12 w 719"/>
                <a:gd name="T33" fmla="*/ 815 h 1849"/>
                <a:gd name="T34" fmla="*/ 2 w 719"/>
                <a:gd name="T35" fmla="*/ 868 h 1849"/>
                <a:gd name="T36" fmla="*/ 1 w 719"/>
                <a:gd name="T37" fmla="*/ 955 h 1849"/>
                <a:gd name="T38" fmla="*/ 9 w 719"/>
                <a:gd name="T39" fmla="*/ 1066 h 1849"/>
                <a:gd name="T40" fmla="*/ 27 w 719"/>
                <a:gd name="T41" fmla="*/ 1196 h 1849"/>
                <a:gd name="T42" fmla="*/ 54 w 719"/>
                <a:gd name="T43" fmla="*/ 1332 h 1849"/>
                <a:gd name="T44" fmla="*/ 90 w 719"/>
                <a:gd name="T45" fmla="*/ 1468 h 1849"/>
                <a:gd name="T46" fmla="*/ 135 w 719"/>
                <a:gd name="T47" fmla="*/ 1595 h 1849"/>
                <a:gd name="T48" fmla="*/ 188 w 719"/>
                <a:gd name="T49" fmla="*/ 1706 h 1849"/>
                <a:gd name="T50" fmla="*/ 230 w 719"/>
                <a:gd name="T51" fmla="*/ 1765 h 1849"/>
                <a:gd name="T52" fmla="*/ 264 w 719"/>
                <a:gd name="T53" fmla="*/ 1801 h 1849"/>
                <a:gd name="T54" fmla="*/ 300 w 719"/>
                <a:gd name="T55" fmla="*/ 1828 h 1849"/>
                <a:gd name="T56" fmla="*/ 338 w 719"/>
                <a:gd name="T57" fmla="*/ 1844 h 1849"/>
                <a:gd name="T58" fmla="*/ 377 w 719"/>
                <a:gd name="T59" fmla="*/ 1849 h 1849"/>
                <a:gd name="T60" fmla="*/ 406 w 719"/>
                <a:gd name="T61" fmla="*/ 1847 h 1849"/>
                <a:gd name="T62" fmla="*/ 446 w 719"/>
                <a:gd name="T63" fmla="*/ 1834 h 1849"/>
                <a:gd name="T64" fmla="*/ 484 w 719"/>
                <a:gd name="T65" fmla="*/ 1810 h 1849"/>
                <a:gd name="T66" fmla="*/ 518 w 719"/>
                <a:gd name="T67" fmla="*/ 1778 h 1849"/>
                <a:gd name="T68" fmla="*/ 550 w 719"/>
                <a:gd name="T69" fmla="*/ 1738 h 1849"/>
                <a:gd name="T70" fmla="*/ 587 w 719"/>
                <a:gd name="T71" fmla="*/ 1674 h 1849"/>
                <a:gd name="T72" fmla="*/ 634 w 719"/>
                <a:gd name="T73" fmla="*/ 1560 h 1849"/>
                <a:gd name="T74" fmla="*/ 669 w 719"/>
                <a:gd name="T75" fmla="*/ 1430 h 1849"/>
                <a:gd name="T76" fmla="*/ 694 w 719"/>
                <a:gd name="T77" fmla="*/ 1294 h 1849"/>
                <a:gd name="T78" fmla="*/ 711 w 719"/>
                <a:gd name="T79" fmla="*/ 1158 h 1849"/>
                <a:gd name="T80" fmla="*/ 718 w 719"/>
                <a:gd name="T81" fmla="*/ 1030 h 1849"/>
                <a:gd name="T82" fmla="*/ 717 w 719"/>
                <a:gd name="T83" fmla="*/ 918 h 1849"/>
                <a:gd name="T84" fmla="*/ 708 w 719"/>
                <a:gd name="T85" fmla="*/ 831 h 1849"/>
                <a:gd name="T86" fmla="*/ 698 w 719"/>
                <a:gd name="T87" fmla="*/ 790 h 1849"/>
                <a:gd name="T88" fmla="*/ 683 w 719"/>
                <a:gd name="T89" fmla="*/ 730 h 1849"/>
                <a:gd name="T90" fmla="*/ 666 w 719"/>
                <a:gd name="T91" fmla="*/ 604 h 1849"/>
                <a:gd name="T92" fmla="*/ 643 w 719"/>
                <a:gd name="T93" fmla="*/ 370 h 1849"/>
                <a:gd name="T94" fmla="*/ 623 w 719"/>
                <a:gd name="T95" fmla="*/ 260 h 1849"/>
                <a:gd name="T96" fmla="*/ 599 w 719"/>
                <a:gd name="T97" fmla="*/ 189 h 1849"/>
                <a:gd name="T98" fmla="*/ 568 w 719"/>
                <a:gd name="T99" fmla="*/ 133 h 1849"/>
                <a:gd name="T100" fmla="*/ 541 w 719"/>
                <a:gd name="T101" fmla="*/ 106 h 1849"/>
                <a:gd name="T102" fmla="*/ 517 w 719"/>
                <a:gd name="T103" fmla="*/ 93 h 1849"/>
                <a:gd name="T104" fmla="*/ 490 w 719"/>
                <a:gd name="T105" fmla="*/ 86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9" h="1849">
                  <a:moveTo>
                    <a:pt x="470" y="84"/>
                  </a:moveTo>
                  <a:lnTo>
                    <a:pt x="470" y="84"/>
                  </a:lnTo>
                  <a:lnTo>
                    <a:pt x="468" y="75"/>
                  </a:lnTo>
                  <a:lnTo>
                    <a:pt x="463" y="66"/>
                  </a:lnTo>
                  <a:lnTo>
                    <a:pt x="458" y="58"/>
                  </a:lnTo>
                  <a:lnTo>
                    <a:pt x="451" y="50"/>
                  </a:lnTo>
                  <a:lnTo>
                    <a:pt x="443" y="41"/>
                  </a:lnTo>
                  <a:lnTo>
                    <a:pt x="435" y="35"/>
                  </a:lnTo>
                  <a:lnTo>
                    <a:pt x="425" y="27"/>
                  </a:lnTo>
                  <a:lnTo>
                    <a:pt x="415" y="21"/>
                  </a:lnTo>
                  <a:lnTo>
                    <a:pt x="405" y="16"/>
                  </a:lnTo>
                  <a:lnTo>
                    <a:pt x="394" y="11"/>
                  </a:lnTo>
                  <a:lnTo>
                    <a:pt x="381" y="7"/>
                  </a:lnTo>
                  <a:lnTo>
                    <a:pt x="369" y="4"/>
                  </a:lnTo>
                  <a:lnTo>
                    <a:pt x="357" y="2"/>
                  </a:lnTo>
                  <a:lnTo>
                    <a:pt x="343" y="0"/>
                  </a:lnTo>
                  <a:lnTo>
                    <a:pt x="330" y="0"/>
                  </a:lnTo>
                  <a:lnTo>
                    <a:pt x="316" y="2"/>
                  </a:lnTo>
                  <a:lnTo>
                    <a:pt x="302" y="4"/>
                  </a:lnTo>
                  <a:lnTo>
                    <a:pt x="288" y="8"/>
                  </a:lnTo>
                  <a:lnTo>
                    <a:pt x="274" y="12"/>
                  </a:lnTo>
                  <a:lnTo>
                    <a:pt x="259" y="19"/>
                  </a:lnTo>
                  <a:lnTo>
                    <a:pt x="246" y="27"/>
                  </a:lnTo>
                  <a:lnTo>
                    <a:pt x="231" y="37"/>
                  </a:lnTo>
                  <a:lnTo>
                    <a:pt x="218" y="49"/>
                  </a:lnTo>
                  <a:lnTo>
                    <a:pt x="204" y="62"/>
                  </a:lnTo>
                  <a:lnTo>
                    <a:pt x="191" y="77"/>
                  </a:lnTo>
                  <a:lnTo>
                    <a:pt x="178" y="94"/>
                  </a:lnTo>
                  <a:lnTo>
                    <a:pt x="166" y="114"/>
                  </a:lnTo>
                  <a:lnTo>
                    <a:pt x="154" y="135"/>
                  </a:lnTo>
                  <a:lnTo>
                    <a:pt x="142" y="158"/>
                  </a:lnTo>
                  <a:lnTo>
                    <a:pt x="131" y="184"/>
                  </a:lnTo>
                  <a:lnTo>
                    <a:pt x="121" y="212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95" y="303"/>
                  </a:lnTo>
                  <a:lnTo>
                    <a:pt x="83" y="359"/>
                  </a:lnTo>
                  <a:lnTo>
                    <a:pt x="72" y="410"/>
                  </a:lnTo>
                  <a:lnTo>
                    <a:pt x="64" y="457"/>
                  </a:lnTo>
                  <a:lnTo>
                    <a:pt x="57" y="500"/>
                  </a:lnTo>
                  <a:lnTo>
                    <a:pt x="53" y="540"/>
                  </a:lnTo>
                  <a:lnTo>
                    <a:pt x="48" y="576"/>
                  </a:lnTo>
                  <a:lnTo>
                    <a:pt x="46" y="611"/>
                  </a:lnTo>
                  <a:lnTo>
                    <a:pt x="42" y="670"/>
                  </a:lnTo>
                  <a:lnTo>
                    <a:pt x="39" y="697"/>
                  </a:lnTo>
                  <a:lnTo>
                    <a:pt x="36" y="723"/>
                  </a:lnTo>
                  <a:lnTo>
                    <a:pt x="33" y="747"/>
                  </a:lnTo>
                  <a:lnTo>
                    <a:pt x="28" y="770"/>
                  </a:lnTo>
                  <a:lnTo>
                    <a:pt x="21" y="793"/>
                  </a:lnTo>
                  <a:lnTo>
                    <a:pt x="12" y="815"/>
                  </a:lnTo>
                  <a:lnTo>
                    <a:pt x="12" y="815"/>
                  </a:lnTo>
                  <a:lnTo>
                    <a:pt x="8" y="829"/>
                  </a:lnTo>
                  <a:lnTo>
                    <a:pt x="4" y="846"/>
                  </a:lnTo>
                  <a:lnTo>
                    <a:pt x="2" y="868"/>
                  </a:lnTo>
                  <a:lnTo>
                    <a:pt x="1" y="894"/>
                  </a:lnTo>
                  <a:lnTo>
                    <a:pt x="0" y="923"/>
                  </a:lnTo>
                  <a:lnTo>
                    <a:pt x="1" y="955"/>
                  </a:lnTo>
                  <a:lnTo>
                    <a:pt x="3" y="990"/>
                  </a:lnTo>
                  <a:lnTo>
                    <a:pt x="6" y="1027"/>
                  </a:lnTo>
                  <a:lnTo>
                    <a:pt x="9" y="1066"/>
                  </a:lnTo>
                  <a:lnTo>
                    <a:pt x="15" y="1108"/>
                  </a:lnTo>
                  <a:lnTo>
                    <a:pt x="20" y="1152"/>
                  </a:lnTo>
                  <a:lnTo>
                    <a:pt x="27" y="1196"/>
                  </a:lnTo>
                  <a:lnTo>
                    <a:pt x="35" y="1240"/>
                  </a:lnTo>
                  <a:lnTo>
                    <a:pt x="44" y="1287"/>
                  </a:lnTo>
                  <a:lnTo>
                    <a:pt x="54" y="1332"/>
                  </a:lnTo>
                  <a:lnTo>
                    <a:pt x="65" y="1378"/>
                  </a:lnTo>
                  <a:lnTo>
                    <a:pt x="76" y="1424"/>
                  </a:lnTo>
                  <a:lnTo>
                    <a:pt x="90" y="1468"/>
                  </a:lnTo>
                  <a:lnTo>
                    <a:pt x="104" y="1512"/>
                  </a:lnTo>
                  <a:lnTo>
                    <a:pt x="119" y="1554"/>
                  </a:lnTo>
                  <a:lnTo>
                    <a:pt x="135" y="1595"/>
                  </a:lnTo>
                  <a:lnTo>
                    <a:pt x="151" y="1635"/>
                  </a:lnTo>
                  <a:lnTo>
                    <a:pt x="169" y="1672"/>
                  </a:lnTo>
                  <a:lnTo>
                    <a:pt x="188" y="1706"/>
                  </a:lnTo>
                  <a:lnTo>
                    <a:pt x="209" y="1737"/>
                  </a:lnTo>
                  <a:lnTo>
                    <a:pt x="220" y="1752"/>
                  </a:lnTo>
                  <a:lnTo>
                    <a:pt x="230" y="1765"/>
                  </a:lnTo>
                  <a:lnTo>
                    <a:pt x="241" y="1778"/>
                  </a:lnTo>
                  <a:lnTo>
                    <a:pt x="252" y="1790"/>
                  </a:lnTo>
                  <a:lnTo>
                    <a:pt x="264" y="1801"/>
                  </a:lnTo>
                  <a:lnTo>
                    <a:pt x="275" y="1811"/>
                  </a:lnTo>
                  <a:lnTo>
                    <a:pt x="287" y="1820"/>
                  </a:lnTo>
                  <a:lnTo>
                    <a:pt x="300" y="1828"/>
                  </a:lnTo>
                  <a:lnTo>
                    <a:pt x="312" y="1834"/>
                  </a:lnTo>
                  <a:lnTo>
                    <a:pt x="324" y="1840"/>
                  </a:lnTo>
                  <a:lnTo>
                    <a:pt x="338" y="1844"/>
                  </a:lnTo>
                  <a:lnTo>
                    <a:pt x="350" y="1847"/>
                  </a:lnTo>
                  <a:lnTo>
                    <a:pt x="363" y="1849"/>
                  </a:lnTo>
                  <a:lnTo>
                    <a:pt x="377" y="1849"/>
                  </a:lnTo>
                  <a:lnTo>
                    <a:pt x="377" y="1849"/>
                  </a:lnTo>
                  <a:lnTo>
                    <a:pt x="392" y="1849"/>
                  </a:lnTo>
                  <a:lnTo>
                    <a:pt x="406" y="1847"/>
                  </a:lnTo>
                  <a:lnTo>
                    <a:pt x="420" y="1844"/>
                  </a:lnTo>
                  <a:lnTo>
                    <a:pt x="433" y="1840"/>
                  </a:lnTo>
                  <a:lnTo>
                    <a:pt x="446" y="1834"/>
                  </a:lnTo>
                  <a:lnTo>
                    <a:pt x="460" y="1827"/>
                  </a:lnTo>
                  <a:lnTo>
                    <a:pt x="472" y="1819"/>
                  </a:lnTo>
                  <a:lnTo>
                    <a:pt x="484" y="1810"/>
                  </a:lnTo>
                  <a:lnTo>
                    <a:pt x="496" y="1801"/>
                  </a:lnTo>
                  <a:lnTo>
                    <a:pt x="507" y="1790"/>
                  </a:lnTo>
                  <a:lnTo>
                    <a:pt x="518" y="1778"/>
                  </a:lnTo>
                  <a:lnTo>
                    <a:pt x="530" y="1766"/>
                  </a:lnTo>
                  <a:lnTo>
                    <a:pt x="540" y="1752"/>
                  </a:lnTo>
                  <a:lnTo>
                    <a:pt x="550" y="1738"/>
                  </a:lnTo>
                  <a:lnTo>
                    <a:pt x="560" y="1724"/>
                  </a:lnTo>
                  <a:lnTo>
                    <a:pt x="569" y="1708"/>
                  </a:lnTo>
                  <a:lnTo>
                    <a:pt x="587" y="1674"/>
                  </a:lnTo>
                  <a:lnTo>
                    <a:pt x="604" y="1639"/>
                  </a:lnTo>
                  <a:lnTo>
                    <a:pt x="619" y="1600"/>
                  </a:lnTo>
                  <a:lnTo>
                    <a:pt x="634" y="1560"/>
                  </a:lnTo>
                  <a:lnTo>
                    <a:pt x="646" y="1518"/>
                  </a:lnTo>
                  <a:lnTo>
                    <a:pt x="659" y="1474"/>
                  </a:lnTo>
                  <a:lnTo>
                    <a:pt x="669" y="1430"/>
                  </a:lnTo>
                  <a:lnTo>
                    <a:pt x="679" y="1385"/>
                  </a:lnTo>
                  <a:lnTo>
                    <a:pt x="688" y="1340"/>
                  </a:lnTo>
                  <a:lnTo>
                    <a:pt x="694" y="1294"/>
                  </a:lnTo>
                  <a:lnTo>
                    <a:pt x="701" y="1248"/>
                  </a:lnTo>
                  <a:lnTo>
                    <a:pt x="707" y="1202"/>
                  </a:lnTo>
                  <a:lnTo>
                    <a:pt x="711" y="1158"/>
                  </a:lnTo>
                  <a:lnTo>
                    <a:pt x="715" y="1114"/>
                  </a:lnTo>
                  <a:lnTo>
                    <a:pt x="717" y="1071"/>
                  </a:lnTo>
                  <a:lnTo>
                    <a:pt x="718" y="1030"/>
                  </a:lnTo>
                  <a:lnTo>
                    <a:pt x="719" y="991"/>
                  </a:lnTo>
                  <a:lnTo>
                    <a:pt x="718" y="953"/>
                  </a:lnTo>
                  <a:lnTo>
                    <a:pt x="717" y="918"/>
                  </a:lnTo>
                  <a:lnTo>
                    <a:pt x="715" y="886"/>
                  </a:lnTo>
                  <a:lnTo>
                    <a:pt x="711" y="857"/>
                  </a:lnTo>
                  <a:lnTo>
                    <a:pt x="708" y="831"/>
                  </a:lnTo>
                  <a:lnTo>
                    <a:pt x="703" y="808"/>
                  </a:lnTo>
                  <a:lnTo>
                    <a:pt x="698" y="790"/>
                  </a:lnTo>
                  <a:lnTo>
                    <a:pt x="698" y="790"/>
                  </a:lnTo>
                  <a:lnTo>
                    <a:pt x="692" y="771"/>
                  </a:lnTo>
                  <a:lnTo>
                    <a:pt x="688" y="752"/>
                  </a:lnTo>
                  <a:lnTo>
                    <a:pt x="683" y="730"/>
                  </a:lnTo>
                  <a:lnTo>
                    <a:pt x="679" y="708"/>
                  </a:lnTo>
                  <a:lnTo>
                    <a:pt x="672" y="658"/>
                  </a:lnTo>
                  <a:lnTo>
                    <a:pt x="666" y="604"/>
                  </a:lnTo>
                  <a:lnTo>
                    <a:pt x="656" y="487"/>
                  </a:lnTo>
                  <a:lnTo>
                    <a:pt x="651" y="428"/>
                  </a:lnTo>
                  <a:lnTo>
                    <a:pt x="643" y="370"/>
                  </a:lnTo>
                  <a:lnTo>
                    <a:pt x="634" y="314"/>
                  </a:lnTo>
                  <a:lnTo>
                    <a:pt x="628" y="287"/>
                  </a:lnTo>
                  <a:lnTo>
                    <a:pt x="623" y="260"/>
                  </a:lnTo>
                  <a:lnTo>
                    <a:pt x="616" y="235"/>
                  </a:lnTo>
                  <a:lnTo>
                    <a:pt x="608" y="211"/>
                  </a:lnTo>
                  <a:lnTo>
                    <a:pt x="599" y="189"/>
                  </a:lnTo>
                  <a:lnTo>
                    <a:pt x="590" y="169"/>
                  </a:lnTo>
                  <a:lnTo>
                    <a:pt x="579" y="151"/>
                  </a:lnTo>
                  <a:lnTo>
                    <a:pt x="568" y="133"/>
                  </a:lnTo>
                  <a:lnTo>
                    <a:pt x="555" y="119"/>
                  </a:lnTo>
                  <a:lnTo>
                    <a:pt x="547" y="113"/>
                  </a:lnTo>
                  <a:lnTo>
                    <a:pt x="541" y="106"/>
                  </a:lnTo>
                  <a:lnTo>
                    <a:pt x="533" y="102"/>
                  </a:lnTo>
                  <a:lnTo>
                    <a:pt x="525" y="97"/>
                  </a:lnTo>
                  <a:lnTo>
                    <a:pt x="517" y="93"/>
                  </a:lnTo>
                  <a:lnTo>
                    <a:pt x="508" y="90"/>
                  </a:lnTo>
                  <a:lnTo>
                    <a:pt x="499" y="87"/>
                  </a:lnTo>
                  <a:lnTo>
                    <a:pt x="490" y="86"/>
                  </a:lnTo>
                  <a:lnTo>
                    <a:pt x="480" y="85"/>
                  </a:lnTo>
                  <a:lnTo>
                    <a:pt x="470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3"/>
            <p:cNvSpPr>
              <a:spLocks/>
            </p:cNvSpPr>
            <p:nvPr/>
          </p:nvSpPr>
          <p:spPr bwMode="auto">
            <a:xfrm flipH="1">
              <a:off x="8203024" y="5405879"/>
              <a:ext cx="206822" cy="458682"/>
            </a:xfrm>
            <a:custGeom>
              <a:avLst/>
              <a:gdLst>
                <a:gd name="T0" fmla="*/ 251 w 718"/>
                <a:gd name="T1" fmla="*/ 75 h 1849"/>
                <a:gd name="T2" fmla="*/ 268 w 718"/>
                <a:gd name="T3" fmla="*/ 50 h 1849"/>
                <a:gd name="T4" fmla="*/ 293 w 718"/>
                <a:gd name="T5" fmla="*/ 27 h 1849"/>
                <a:gd name="T6" fmla="*/ 324 w 718"/>
                <a:gd name="T7" fmla="*/ 11 h 1849"/>
                <a:gd name="T8" fmla="*/ 361 w 718"/>
                <a:gd name="T9" fmla="*/ 2 h 1849"/>
                <a:gd name="T10" fmla="*/ 403 w 718"/>
                <a:gd name="T11" fmla="*/ 2 h 1849"/>
                <a:gd name="T12" fmla="*/ 444 w 718"/>
                <a:gd name="T13" fmla="*/ 12 h 1849"/>
                <a:gd name="T14" fmla="*/ 487 w 718"/>
                <a:gd name="T15" fmla="*/ 37 h 1849"/>
                <a:gd name="T16" fmla="*/ 527 w 718"/>
                <a:gd name="T17" fmla="*/ 77 h 1849"/>
                <a:gd name="T18" fmla="*/ 564 w 718"/>
                <a:gd name="T19" fmla="*/ 135 h 1849"/>
                <a:gd name="T20" fmla="*/ 597 w 718"/>
                <a:gd name="T21" fmla="*/ 212 h 1849"/>
                <a:gd name="T22" fmla="*/ 623 w 718"/>
                <a:gd name="T23" fmla="*/ 303 h 1849"/>
                <a:gd name="T24" fmla="*/ 655 w 718"/>
                <a:gd name="T25" fmla="*/ 457 h 1849"/>
                <a:gd name="T26" fmla="*/ 670 w 718"/>
                <a:gd name="T27" fmla="*/ 576 h 1849"/>
                <a:gd name="T28" fmla="*/ 679 w 718"/>
                <a:gd name="T29" fmla="*/ 697 h 1849"/>
                <a:gd name="T30" fmla="*/ 691 w 718"/>
                <a:gd name="T31" fmla="*/ 770 h 1849"/>
                <a:gd name="T32" fmla="*/ 707 w 718"/>
                <a:gd name="T33" fmla="*/ 815 h 1849"/>
                <a:gd name="T34" fmla="*/ 717 w 718"/>
                <a:gd name="T35" fmla="*/ 868 h 1849"/>
                <a:gd name="T36" fmla="*/ 717 w 718"/>
                <a:gd name="T37" fmla="*/ 955 h 1849"/>
                <a:gd name="T38" fmla="*/ 709 w 718"/>
                <a:gd name="T39" fmla="*/ 1066 h 1849"/>
                <a:gd name="T40" fmla="*/ 691 w 718"/>
                <a:gd name="T41" fmla="*/ 1196 h 1849"/>
                <a:gd name="T42" fmla="*/ 664 w 718"/>
                <a:gd name="T43" fmla="*/ 1332 h 1849"/>
                <a:gd name="T44" fmla="*/ 628 w 718"/>
                <a:gd name="T45" fmla="*/ 1468 h 1849"/>
                <a:gd name="T46" fmla="*/ 583 w 718"/>
                <a:gd name="T47" fmla="*/ 1595 h 1849"/>
                <a:gd name="T48" fmla="*/ 529 w 718"/>
                <a:gd name="T49" fmla="*/ 1706 h 1849"/>
                <a:gd name="T50" fmla="*/ 488 w 718"/>
                <a:gd name="T51" fmla="*/ 1765 h 1849"/>
                <a:gd name="T52" fmla="*/ 454 w 718"/>
                <a:gd name="T53" fmla="*/ 1801 h 1849"/>
                <a:gd name="T54" fmla="*/ 420 w 718"/>
                <a:gd name="T55" fmla="*/ 1828 h 1849"/>
                <a:gd name="T56" fmla="*/ 381 w 718"/>
                <a:gd name="T57" fmla="*/ 1844 h 1849"/>
                <a:gd name="T58" fmla="*/ 341 w 718"/>
                <a:gd name="T59" fmla="*/ 1849 h 1849"/>
                <a:gd name="T60" fmla="*/ 312 w 718"/>
                <a:gd name="T61" fmla="*/ 1847 h 1849"/>
                <a:gd name="T62" fmla="*/ 271 w 718"/>
                <a:gd name="T63" fmla="*/ 1834 h 1849"/>
                <a:gd name="T64" fmla="*/ 234 w 718"/>
                <a:gd name="T65" fmla="*/ 1810 h 1849"/>
                <a:gd name="T66" fmla="*/ 200 w 718"/>
                <a:gd name="T67" fmla="*/ 1778 h 1849"/>
                <a:gd name="T68" fmla="*/ 168 w 718"/>
                <a:gd name="T69" fmla="*/ 1738 h 1849"/>
                <a:gd name="T70" fmla="*/ 131 w 718"/>
                <a:gd name="T71" fmla="*/ 1674 h 1849"/>
                <a:gd name="T72" fmla="*/ 85 w 718"/>
                <a:gd name="T73" fmla="*/ 1560 h 1849"/>
                <a:gd name="T74" fmla="*/ 49 w 718"/>
                <a:gd name="T75" fmla="*/ 1430 h 1849"/>
                <a:gd name="T76" fmla="*/ 24 w 718"/>
                <a:gd name="T77" fmla="*/ 1294 h 1849"/>
                <a:gd name="T78" fmla="*/ 8 w 718"/>
                <a:gd name="T79" fmla="*/ 1158 h 1849"/>
                <a:gd name="T80" fmla="*/ 0 w 718"/>
                <a:gd name="T81" fmla="*/ 1030 h 1849"/>
                <a:gd name="T82" fmla="*/ 1 w 718"/>
                <a:gd name="T83" fmla="*/ 918 h 1849"/>
                <a:gd name="T84" fmla="*/ 10 w 718"/>
                <a:gd name="T85" fmla="*/ 831 h 1849"/>
                <a:gd name="T86" fmla="*/ 20 w 718"/>
                <a:gd name="T87" fmla="*/ 790 h 1849"/>
                <a:gd name="T88" fmla="*/ 36 w 718"/>
                <a:gd name="T89" fmla="*/ 730 h 1849"/>
                <a:gd name="T90" fmla="*/ 52 w 718"/>
                <a:gd name="T91" fmla="*/ 604 h 1849"/>
                <a:gd name="T92" fmla="*/ 75 w 718"/>
                <a:gd name="T93" fmla="*/ 370 h 1849"/>
                <a:gd name="T94" fmla="*/ 96 w 718"/>
                <a:gd name="T95" fmla="*/ 260 h 1849"/>
                <a:gd name="T96" fmla="*/ 119 w 718"/>
                <a:gd name="T97" fmla="*/ 189 h 1849"/>
                <a:gd name="T98" fmla="*/ 150 w 718"/>
                <a:gd name="T99" fmla="*/ 133 h 1849"/>
                <a:gd name="T100" fmla="*/ 177 w 718"/>
                <a:gd name="T101" fmla="*/ 106 h 1849"/>
                <a:gd name="T102" fmla="*/ 201 w 718"/>
                <a:gd name="T103" fmla="*/ 93 h 1849"/>
                <a:gd name="T104" fmla="*/ 228 w 718"/>
                <a:gd name="T105" fmla="*/ 86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8" h="1849">
                  <a:moveTo>
                    <a:pt x="248" y="84"/>
                  </a:moveTo>
                  <a:lnTo>
                    <a:pt x="248" y="84"/>
                  </a:lnTo>
                  <a:lnTo>
                    <a:pt x="251" y="75"/>
                  </a:lnTo>
                  <a:lnTo>
                    <a:pt x="256" y="66"/>
                  </a:lnTo>
                  <a:lnTo>
                    <a:pt x="261" y="58"/>
                  </a:lnTo>
                  <a:lnTo>
                    <a:pt x="268" y="50"/>
                  </a:lnTo>
                  <a:lnTo>
                    <a:pt x="275" y="41"/>
                  </a:lnTo>
                  <a:lnTo>
                    <a:pt x="284" y="35"/>
                  </a:lnTo>
                  <a:lnTo>
                    <a:pt x="293" y="27"/>
                  </a:lnTo>
                  <a:lnTo>
                    <a:pt x="303" y="21"/>
                  </a:lnTo>
                  <a:lnTo>
                    <a:pt x="313" y="16"/>
                  </a:lnTo>
                  <a:lnTo>
                    <a:pt x="324" y="11"/>
                  </a:lnTo>
                  <a:lnTo>
                    <a:pt x="336" y="7"/>
                  </a:lnTo>
                  <a:lnTo>
                    <a:pt x="349" y="4"/>
                  </a:lnTo>
                  <a:lnTo>
                    <a:pt x="361" y="2"/>
                  </a:lnTo>
                  <a:lnTo>
                    <a:pt x="375" y="0"/>
                  </a:lnTo>
                  <a:lnTo>
                    <a:pt x="388" y="0"/>
                  </a:lnTo>
                  <a:lnTo>
                    <a:pt x="403" y="2"/>
                  </a:lnTo>
                  <a:lnTo>
                    <a:pt x="416" y="4"/>
                  </a:lnTo>
                  <a:lnTo>
                    <a:pt x="431" y="8"/>
                  </a:lnTo>
                  <a:lnTo>
                    <a:pt x="444" y="12"/>
                  </a:lnTo>
                  <a:lnTo>
                    <a:pt x="459" y="19"/>
                  </a:lnTo>
                  <a:lnTo>
                    <a:pt x="472" y="27"/>
                  </a:lnTo>
                  <a:lnTo>
                    <a:pt x="487" y="37"/>
                  </a:lnTo>
                  <a:lnTo>
                    <a:pt x="500" y="49"/>
                  </a:lnTo>
                  <a:lnTo>
                    <a:pt x="514" y="62"/>
                  </a:lnTo>
                  <a:lnTo>
                    <a:pt x="527" y="77"/>
                  </a:lnTo>
                  <a:lnTo>
                    <a:pt x="541" y="94"/>
                  </a:lnTo>
                  <a:lnTo>
                    <a:pt x="553" y="114"/>
                  </a:lnTo>
                  <a:lnTo>
                    <a:pt x="564" y="135"/>
                  </a:lnTo>
                  <a:lnTo>
                    <a:pt x="577" y="158"/>
                  </a:lnTo>
                  <a:lnTo>
                    <a:pt x="587" y="184"/>
                  </a:lnTo>
                  <a:lnTo>
                    <a:pt x="597" y="212"/>
                  </a:lnTo>
                  <a:lnTo>
                    <a:pt x="606" y="242"/>
                  </a:lnTo>
                  <a:lnTo>
                    <a:pt x="606" y="242"/>
                  </a:lnTo>
                  <a:lnTo>
                    <a:pt x="623" y="303"/>
                  </a:lnTo>
                  <a:lnTo>
                    <a:pt x="636" y="359"/>
                  </a:lnTo>
                  <a:lnTo>
                    <a:pt x="646" y="410"/>
                  </a:lnTo>
                  <a:lnTo>
                    <a:pt x="655" y="457"/>
                  </a:lnTo>
                  <a:lnTo>
                    <a:pt x="661" y="500"/>
                  </a:lnTo>
                  <a:lnTo>
                    <a:pt x="666" y="540"/>
                  </a:lnTo>
                  <a:lnTo>
                    <a:pt x="670" y="576"/>
                  </a:lnTo>
                  <a:lnTo>
                    <a:pt x="672" y="611"/>
                  </a:lnTo>
                  <a:lnTo>
                    <a:pt x="676" y="670"/>
                  </a:lnTo>
                  <a:lnTo>
                    <a:pt x="679" y="697"/>
                  </a:lnTo>
                  <a:lnTo>
                    <a:pt x="682" y="723"/>
                  </a:lnTo>
                  <a:lnTo>
                    <a:pt x="685" y="747"/>
                  </a:lnTo>
                  <a:lnTo>
                    <a:pt x="691" y="770"/>
                  </a:lnTo>
                  <a:lnTo>
                    <a:pt x="698" y="793"/>
                  </a:lnTo>
                  <a:lnTo>
                    <a:pt x="707" y="815"/>
                  </a:lnTo>
                  <a:lnTo>
                    <a:pt x="707" y="815"/>
                  </a:lnTo>
                  <a:lnTo>
                    <a:pt x="711" y="829"/>
                  </a:lnTo>
                  <a:lnTo>
                    <a:pt x="715" y="846"/>
                  </a:lnTo>
                  <a:lnTo>
                    <a:pt x="717" y="868"/>
                  </a:lnTo>
                  <a:lnTo>
                    <a:pt x="718" y="894"/>
                  </a:lnTo>
                  <a:lnTo>
                    <a:pt x="718" y="923"/>
                  </a:lnTo>
                  <a:lnTo>
                    <a:pt x="717" y="955"/>
                  </a:lnTo>
                  <a:lnTo>
                    <a:pt x="716" y="990"/>
                  </a:lnTo>
                  <a:lnTo>
                    <a:pt x="712" y="1027"/>
                  </a:lnTo>
                  <a:lnTo>
                    <a:pt x="709" y="1066"/>
                  </a:lnTo>
                  <a:lnTo>
                    <a:pt x="704" y="1108"/>
                  </a:lnTo>
                  <a:lnTo>
                    <a:pt x="698" y="1152"/>
                  </a:lnTo>
                  <a:lnTo>
                    <a:pt x="691" y="1196"/>
                  </a:lnTo>
                  <a:lnTo>
                    <a:pt x="683" y="1240"/>
                  </a:lnTo>
                  <a:lnTo>
                    <a:pt x="674" y="1287"/>
                  </a:lnTo>
                  <a:lnTo>
                    <a:pt x="664" y="1332"/>
                  </a:lnTo>
                  <a:lnTo>
                    <a:pt x="654" y="1378"/>
                  </a:lnTo>
                  <a:lnTo>
                    <a:pt x="642" y="1424"/>
                  </a:lnTo>
                  <a:lnTo>
                    <a:pt x="628" y="1468"/>
                  </a:lnTo>
                  <a:lnTo>
                    <a:pt x="615" y="1512"/>
                  </a:lnTo>
                  <a:lnTo>
                    <a:pt x="599" y="1554"/>
                  </a:lnTo>
                  <a:lnTo>
                    <a:pt x="583" y="1595"/>
                  </a:lnTo>
                  <a:lnTo>
                    <a:pt x="566" y="1635"/>
                  </a:lnTo>
                  <a:lnTo>
                    <a:pt x="549" y="1672"/>
                  </a:lnTo>
                  <a:lnTo>
                    <a:pt x="529" y="1706"/>
                  </a:lnTo>
                  <a:lnTo>
                    <a:pt x="509" y="1737"/>
                  </a:lnTo>
                  <a:lnTo>
                    <a:pt x="499" y="1752"/>
                  </a:lnTo>
                  <a:lnTo>
                    <a:pt x="488" y="1765"/>
                  </a:lnTo>
                  <a:lnTo>
                    <a:pt x="478" y="1778"/>
                  </a:lnTo>
                  <a:lnTo>
                    <a:pt x="467" y="1790"/>
                  </a:lnTo>
                  <a:lnTo>
                    <a:pt x="454" y="1801"/>
                  </a:lnTo>
                  <a:lnTo>
                    <a:pt x="443" y="1811"/>
                  </a:lnTo>
                  <a:lnTo>
                    <a:pt x="431" y="1820"/>
                  </a:lnTo>
                  <a:lnTo>
                    <a:pt x="420" y="1828"/>
                  </a:lnTo>
                  <a:lnTo>
                    <a:pt x="406" y="1834"/>
                  </a:lnTo>
                  <a:lnTo>
                    <a:pt x="394" y="1840"/>
                  </a:lnTo>
                  <a:lnTo>
                    <a:pt x="381" y="1844"/>
                  </a:lnTo>
                  <a:lnTo>
                    <a:pt x="368" y="1847"/>
                  </a:lnTo>
                  <a:lnTo>
                    <a:pt x="354" y="1849"/>
                  </a:lnTo>
                  <a:lnTo>
                    <a:pt x="341" y="1849"/>
                  </a:lnTo>
                  <a:lnTo>
                    <a:pt x="341" y="1849"/>
                  </a:lnTo>
                  <a:lnTo>
                    <a:pt x="326" y="1849"/>
                  </a:lnTo>
                  <a:lnTo>
                    <a:pt x="312" y="1847"/>
                  </a:lnTo>
                  <a:lnTo>
                    <a:pt x="298" y="1844"/>
                  </a:lnTo>
                  <a:lnTo>
                    <a:pt x="285" y="1840"/>
                  </a:lnTo>
                  <a:lnTo>
                    <a:pt x="271" y="1834"/>
                  </a:lnTo>
                  <a:lnTo>
                    <a:pt x="259" y="1827"/>
                  </a:lnTo>
                  <a:lnTo>
                    <a:pt x="247" y="1819"/>
                  </a:lnTo>
                  <a:lnTo>
                    <a:pt x="234" y="1810"/>
                  </a:lnTo>
                  <a:lnTo>
                    <a:pt x="222" y="1801"/>
                  </a:lnTo>
                  <a:lnTo>
                    <a:pt x="211" y="1790"/>
                  </a:lnTo>
                  <a:lnTo>
                    <a:pt x="200" y="1778"/>
                  </a:lnTo>
                  <a:lnTo>
                    <a:pt x="190" y="1766"/>
                  </a:lnTo>
                  <a:lnTo>
                    <a:pt x="178" y="1752"/>
                  </a:lnTo>
                  <a:lnTo>
                    <a:pt x="168" y="1738"/>
                  </a:lnTo>
                  <a:lnTo>
                    <a:pt x="159" y="1724"/>
                  </a:lnTo>
                  <a:lnTo>
                    <a:pt x="149" y="1708"/>
                  </a:lnTo>
                  <a:lnTo>
                    <a:pt x="131" y="1674"/>
                  </a:lnTo>
                  <a:lnTo>
                    <a:pt x="114" y="1639"/>
                  </a:lnTo>
                  <a:lnTo>
                    <a:pt x="100" y="1600"/>
                  </a:lnTo>
                  <a:lnTo>
                    <a:pt x="85" y="1560"/>
                  </a:lnTo>
                  <a:lnTo>
                    <a:pt x="72" y="1518"/>
                  </a:lnTo>
                  <a:lnTo>
                    <a:pt x="59" y="1474"/>
                  </a:lnTo>
                  <a:lnTo>
                    <a:pt x="49" y="1430"/>
                  </a:lnTo>
                  <a:lnTo>
                    <a:pt x="39" y="1385"/>
                  </a:lnTo>
                  <a:lnTo>
                    <a:pt x="31" y="1340"/>
                  </a:lnTo>
                  <a:lnTo>
                    <a:pt x="24" y="1294"/>
                  </a:lnTo>
                  <a:lnTo>
                    <a:pt x="17" y="1248"/>
                  </a:lnTo>
                  <a:lnTo>
                    <a:pt x="11" y="1202"/>
                  </a:lnTo>
                  <a:lnTo>
                    <a:pt x="8" y="1158"/>
                  </a:lnTo>
                  <a:lnTo>
                    <a:pt x="4" y="1114"/>
                  </a:lnTo>
                  <a:lnTo>
                    <a:pt x="1" y="1071"/>
                  </a:lnTo>
                  <a:lnTo>
                    <a:pt x="0" y="1030"/>
                  </a:lnTo>
                  <a:lnTo>
                    <a:pt x="0" y="991"/>
                  </a:lnTo>
                  <a:lnTo>
                    <a:pt x="0" y="953"/>
                  </a:lnTo>
                  <a:lnTo>
                    <a:pt x="1" y="918"/>
                  </a:lnTo>
                  <a:lnTo>
                    <a:pt x="3" y="886"/>
                  </a:lnTo>
                  <a:lnTo>
                    <a:pt x="7" y="857"/>
                  </a:lnTo>
                  <a:lnTo>
                    <a:pt x="10" y="831"/>
                  </a:lnTo>
                  <a:lnTo>
                    <a:pt x="16" y="808"/>
                  </a:lnTo>
                  <a:lnTo>
                    <a:pt x="20" y="790"/>
                  </a:lnTo>
                  <a:lnTo>
                    <a:pt x="20" y="790"/>
                  </a:lnTo>
                  <a:lnTo>
                    <a:pt x="26" y="771"/>
                  </a:lnTo>
                  <a:lnTo>
                    <a:pt x="31" y="752"/>
                  </a:lnTo>
                  <a:lnTo>
                    <a:pt x="36" y="730"/>
                  </a:lnTo>
                  <a:lnTo>
                    <a:pt x="39" y="708"/>
                  </a:lnTo>
                  <a:lnTo>
                    <a:pt x="46" y="658"/>
                  </a:lnTo>
                  <a:lnTo>
                    <a:pt x="52" y="604"/>
                  </a:lnTo>
                  <a:lnTo>
                    <a:pt x="62" y="487"/>
                  </a:lnTo>
                  <a:lnTo>
                    <a:pt x="68" y="428"/>
                  </a:lnTo>
                  <a:lnTo>
                    <a:pt x="75" y="370"/>
                  </a:lnTo>
                  <a:lnTo>
                    <a:pt x="84" y="314"/>
                  </a:lnTo>
                  <a:lnTo>
                    <a:pt x="90" y="287"/>
                  </a:lnTo>
                  <a:lnTo>
                    <a:pt x="96" y="260"/>
                  </a:lnTo>
                  <a:lnTo>
                    <a:pt x="103" y="235"/>
                  </a:lnTo>
                  <a:lnTo>
                    <a:pt x="111" y="211"/>
                  </a:lnTo>
                  <a:lnTo>
                    <a:pt x="119" y="189"/>
                  </a:lnTo>
                  <a:lnTo>
                    <a:pt x="129" y="169"/>
                  </a:lnTo>
                  <a:lnTo>
                    <a:pt x="139" y="151"/>
                  </a:lnTo>
                  <a:lnTo>
                    <a:pt x="150" y="133"/>
                  </a:lnTo>
                  <a:lnTo>
                    <a:pt x="164" y="119"/>
                  </a:lnTo>
                  <a:lnTo>
                    <a:pt x="170" y="113"/>
                  </a:lnTo>
                  <a:lnTo>
                    <a:pt x="177" y="106"/>
                  </a:lnTo>
                  <a:lnTo>
                    <a:pt x="185" y="102"/>
                  </a:lnTo>
                  <a:lnTo>
                    <a:pt x="193" y="97"/>
                  </a:lnTo>
                  <a:lnTo>
                    <a:pt x="201" y="93"/>
                  </a:lnTo>
                  <a:lnTo>
                    <a:pt x="210" y="90"/>
                  </a:lnTo>
                  <a:lnTo>
                    <a:pt x="219" y="87"/>
                  </a:lnTo>
                  <a:lnTo>
                    <a:pt x="228" y="86"/>
                  </a:lnTo>
                  <a:lnTo>
                    <a:pt x="238" y="85"/>
                  </a:lnTo>
                  <a:lnTo>
                    <a:pt x="248" y="84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24"/>
            <p:cNvSpPr>
              <a:spLocks/>
            </p:cNvSpPr>
            <p:nvPr/>
          </p:nvSpPr>
          <p:spPr bwMode="auto">
            <a:xfrm flipH="1">
              <a:off x="8203024" y="5405879"/>
              <a:ext cx="206822" cy="458682"/>
            </a:xfrm>
            <a:custGeom>
              <a:avLst/>
              <a:gdLst>
                <a:gd name="T0" fmla="*/ 251 w 718"/>
                <a:gd name="T1" fmla="*/ 75 h 1849"/>
                <a:gd name="T2" fmla="*/ 268 w 718"/>
                <a:gd name="T3" fmla="*/ 50 h 1849"/>
                <a:gd name="T4" fmla="*/ 293 w 718"/>
                <a:gd name="T5" fmla="*/ 27 h 1849"/>
                <a:gd name="T6" fmla="*/ 324 w 718"/>
                <a:gd name="T7" fmla="*/ 11 h 1849"/>
                <a:gd name="T8" fmla="*/ 361 w 718"/>
                <a:gd name="T9" fmla="*/ 2 h 1849"/>
                <a:gd name="T10" fmla="*/ 403 w 718"/>
                <a:gd name="T11" fmla="*/ 2 h 1849"/>
                <a:gd name="T12" fmla="*/ 444 w 718"/>
                <a:gd name="T13" fmla="*/ 12 h 1849"/>
                <a:gd name="T14" fmla="*/ 487 w 718"/>
                <a:gd name="T15" fmla="*/ 37 h 1849"/>
                <a:gd name="T16" fmla="*/ 527 w 718"/>
                <a:gd name="T17" fmla="*/ 77 h 1849"/>
                <a:gd name="T18" fmla="*/ 564 w 718"/>
                <a:gd name="T19" fmla="*/ 135 h 1849"/>
                <a:gd name="T20" fmla="*/ 597 w 718"/>
                <a:gd name="T21" fmla="*/ 212 h 1849"/>
                <a:gd name="T22" fmla="*/ 623 w 718"/>
                <a:gd name="T23" fmla="*/ 303 h 1849"/>
                <a:gd name="T24" fmla="*/ 655 w 718"/>
                <a:gd name="T25" fmla="*/ 457 h 1849"/>
                <a:gd name="T26" fmla="*/ 670 w 718"/>
                <a:gd name="T27" fmla="*/ 576 h 1849"/>
                <a:gd name="T28" fmla="*/ 679 w 718"/>
                <a:gd name="T29" fmla="*/ 697 h 1849"/>
                <a:gd name="T30" fmla="*/ 691 w 718"/>
                <a:gd name="T31" fmla="*/ 770 h 1849"/>
                <a:gd name="T32" fmla="*/ 707 w 718"/>
                <a:gd name="T33" fmla="*/ 815 h 1849"/>
                <a:gd name="T34" fmla="*/ 717 w 718"/>
                <a:gd name="T35" fmla="*/ 868 h 1849"/>
                <a:gd name="T36" fmla="*/ 717 w 718"/>
                <a:gd name="T37" fmla="*/ 955 h 1849"/>
                <a:gd name="T38" fmla="*/ 709 w 718"/>
                <a:gd name="T39" fmla="*/ 1066 h 1849"/>
                <a:gd name="T40" fmla="*/ 691 w 718"/>
                <a:gd name="T41" fmla="*/ 1196 h 1849"/>
                <a:gd name="T42" fmla="*/ 664 w 718"/>
                <a:gd name="T43" fmla="*/ 1332 h 1849"/>
                <a:gd name="T44" fmla="*/ 628 w 718"/>
                <a:gd name="T45" fmla="*/ 1468 h 1849"/>
                <a:gd name="T46" fmla="*/ 583 w 718"/>
                <a:gd name="T47" fmla="*/ 1595 h 1849"/>
                <a:gd name="T48" fmla="*/ 529 w 718"/>
                <a:gd name="T49" fmla="*/ 1706 h 1849"/>
                <a:gd name="T50" fmla="*/ 488 w 718"/>
                <a:gd name="T51" fmla="*/ 1765 h 1849"/>
                <a:gd name="T52" fmla="*/ 454 w 718"/>
                <a:gd name="T53" fmla="*/ 1801 h 1849"/>
                <a:gd name="T54" fmla="*/ 420 w 718"/>
                <a:gd name="T55" fmla="*/ 1828 h 1849"/>
                <a:gd name="T56" fmla="*/ 381 w 718"/>
                <a:gd name="T57" fmla="*/ 1844 h 1849"/>
                <a:gd name="T58" fmla="*/ 341 w 718"/>
                <a:gd name="T59" fmla="*/ 1849 h 1849"/>
                <a:gd name="T60" fmla="*/ 312 w 718"/>
                <a:gd name="T61" fmla="*/ 1847 h 1849"/>
                <a:gd name="T62" fmla="*/ 271 w 718"/>
                <a:gd name="T63" fmla="*/ 1834 h 1849"/>
                <a:gd name="T64" fmla="*/ 234 w 718"/>
                <a:gd name="T65" fmla="*/ 1810 h 1849"/>
                <a:gd name="T66" fmla="*/ 200 w 718"/>
                <a:gd name="T67" fmla="*/ 1778 h 1849"/>
                <a:gd name="T68" fmla="*/ 168 w 718"/>
                <a:gd name="T69" fmla="*/ 1738 h 1849"/>
                <a:gd name="T70" fmla="*/ 131 w 718"/>
                <a:gd name="T71" fmla="*/ 1674 h 1849"/>
                <a:gd name="T72" fmla="*/ 85 w 718"/>
                <a:gd name="T73" fmla="*/ 1560 h 1849"/>
                <a:gd name="T74" fmla="*/ 49 w 718"/>
                <a:gd name="T75" fmla="*/ 1430 h 1849"/>
                <a:gd name="T76" fmla="*/ 24 w 718"/>
                <a:gd name="T77" fmla="*/ 1294 h 1849"/>
                <a:gd name="T78" fmla="*/ 8 w 718"/>
                <a:gd name="T79" fmla="*/ 1158 h 1849"/>
                <a:gd name="T80" fmla="*/ 0 w 718"/>
                <a:gd name="T81" fmla="*/ 1030 h 1849"/>
                <a:gd name="T82" fmla="*/ 1 w 718"/>
                <a:gd name="T83" fmla="*/ 918 h 1849"/>
                <a:gd name="T84" fmla="*/ 10 w 718"/>
                <a:gd name="T85" fmla="*/ 831 h 1849"/>
                <a:gd name="T86" fmla="*/ 20 w 718"/>
                <a:gd name="T87" fmla="*/ 790 h 1849"/>
                <a:gd name="T88" fmla="*/ 36 w 718"/>
                <a:gd name="T89" fmla="*/ 730 h 1849"/>
                <a:gd name="T90" fmla="*/ 52 w 718"/>
                <a:gd name="T91" fmla="*/ 604 h 1849"/>
                <a:gd name="T92" fmla="*/ 75 w 718"/>
                <a:gd name="T93" fmla="*/ 370 h 1849"/>
                <a:gd name="T94" fmla="*/ 96 w 718"/>
                <a:gd name="T95" fmla="*/ 260 h 1849"/>
                <a:gd name="T96" fmla="*/ 119 w 718"/>
                <a:gd name="T97" fmla="*/ 189 h 1849"/>
                <a:gd name="T98" fmla="*/ 150 w 718"/>
                <a:gd name="T99" fmla="*/ 133 h 1849"/>
                <a:gd name="T100" fmla="*/ 177 w 718"/>
                <a:gd name="T101" fmla="*/ 106 h 1849"/>
                <a:gd name="T102" fmla="*/ 201 w 718"/>
                <a:gd name="T103" fmla="*/ 93 h 1849"/>
                <a:gd name="T104" fmla="*/ 228 w 718"/>
                <a:gd name="T105" fmla="*/ 86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8" h="1849">
                  <a:moveTo>
                    <a:pt x="248" y="84"/>
                  </a:moveTo>
                  <a:lnTo>
                    <a:pt x="248" y="84"/>
                  </a:lnTo>
                  <a:lnTo>
                    <a:pt x="251" y="75"/>
                  </a:lnTo>
                  <a:lnTo>
                    <a:pt x="256" y="66"/>
                  </a:lnTo>
                  <a:lnTo>
                    <a:pt x="261" y="58"/>
                  </a:lnTo>
                  <a:lnTo>
                    <a:pt x="268" y="50"/>
                  </a:lnTo>
                  <a:lnTo>
                    <a:pt x="275" y="41"/>
                  </a:lnTo>
                  <a:lnTo>
                    <a:pt x="284" y="35"/>
                  </a:lnTo>
                  <a:lnTo>
                    <a:pt x="293" y="27"/>
                  </a:lnTo>
                  <a:lnTo>
                    <a:pt x="303" y="21"/>
                  </a:lnTo>
                  <a:lnTo>
                    <a:pt x="313" y="16"/>
                  </a:lnTo>
                  <a:lnTo>
                    <a:pt x="324" y="11"/>
                  </a:lnTo>
                  <a:lnTo>
                    <a:pt x="336" y="7"/>
                  </a:lnTo>
                  <a:lnTo>
                    <a:pt x="349" y="4"/>
                  </a:lnTo>
                  <a:lnTo>
                    <a:pt x="361" y="2"/>
                  </a:lnTo>
                  <a:lnTo>
                    <a:pt x="375" y="0"/>
                  </a:lnTo>
                  <a:lnTo>
                    <a:pt x="388" y="0"/>
                  </a:lnTo>
                  <a:lnTo>
                    <a:pt x="403" y="2"/>
                  </a:lnTo>
                  <a:lnTo>
                    <a:pt x="416" y="4"/>
                  </a:lnTo>
                  <a:lnTo>
                    <a:pt x="431" y="8"/>
                  </a:lnTo>
                  <a:lnTo>
                    <a:pt x="444" y="12"/>
                  </a:lnTo>
                  <a:lnTo>
                    <a:pt x="459" y="19"/>
                  </a:lnTo>
                  <a:lnTo>
                    <a:pt x="472" y="27"/>
                  </a:lnTo>
                  <a:lnTo>
                    <a:pt x="487" y="37"/>
                  </a:lnTo>
                  <a:lnTo>
                    <a:pt x="500" y="49"/>
                  </a:lnTo>
                  <a:lnTo>
                    <a:pt x="514" y="62"/>
                  </a:lnTo>
                  <a:lnTo>
                    <a:pt x="527" y="77"/>
                  </a:lnTo>
                  <a:lnTo>
                    <a:pt x="541" y="94"/>
                  </a:lnTo>
                  <a:lnTo>
                    <a:pt x="553" y="114"/>
                  </a:lnTo>
                  <a:lnTo>
                    <a:pt x="564" y="135"/>
                  </a:lnTo>
                  <a:lnTo>
                    <a:pt x="577" y="158"/>
                  </a:lnTo>
                  <a:lnTo>
                    <a:pt x="587" y="184"/>
                  </a:lnTo>
                  <a:lnTo>
                    <a:pt x="597" y="212"/>
                  </a:lnTo>
                  <a:lnTo>
                    <a:pt x="606" y="242"/>
                  </a:lnTo>
                  <a:lnTo>
                    <a:pt x="606" y="242"/>
                  </a:lnTo>
                  <a:lnTo>
                    <a:pt x="623" y="303"/>
                  </a:lnTo>
                  <a:lnTo>
                    <a:pt x="636" y="359"/>
                  </a:lnTo>
                  <a:lnTo>
                    <a:pt x="646" y="410"/>
                  </a:lnTo>
                  <a:lnTo>
                    <a:pt x="655" y="457"/>
                  </a:lnTo>
                  <a:lnTo>
                    <a:pt x="661" y="500"/>
                  </a:lnTo>
                  <a:lnTo>
                    <a:pt x="666" y="540"/>
                  </a:lnTo>
                  <a:lnTo>
                    <a:pt x="670" y="576"/>
                  </a:lnTo>
                  <a:lnTo>
                    <a:pt x="672" y="611"/>
                  </a:lnTo>
                  <a:lnTo>
                    <a:pt x="676" y="670"/>
                  </a:lnTo>
                  <a:lnTo>
                    <a:pt x="679" y="697"/>
                  </a:lnTo>
                  <a:lnTo>
                    <a:pt x="682" y="723"/>
                  </a:lnTo>
                  <a:lnTo>
                    <a:pt x="685" y="747"/>
                  </a:lnTo>
                  <a:lnTo>
                    <a:pt x="691" y="770"/>
                  </a:lnTo>
                  <a:lnTo>
                    <a:pt x="698" y="793"/>
                  </a:lnTo>
                  <a:lnTo>
                    <a:pt x="707" y="815"/>
                  </a:lnTo>
                  <a:lnTo>
                    <a:pt x="707" y="815"/>
                  </a:lnTo>
                  <a:lnTo>
                    <a:pt x="711" y="829"/>
                  </a:lnTo>
                  <a:lnTo>
                    <a:pt x="715" y="846"/>
                  </a:lnTo>
                  <a:lnTo>
                    <a:pt x="717" y="868"/>
                  </a:lnTo>
                  <a:lnTo>
                    <a:pt x="718" y="894"/>
                  </a:lnTo>
                  <a:lnTo>
                    <a:pt x="718" y="923"/>
                  </a:lnTo>
                  <a:lnTo>
                    <a:pt x="717" y="955"/>
                  </a:lnTo>
                  <a:lnTo>
                    <a:pt x="716" y="990"/>
                  </a:lnTo>
                  <a:lnTo>
                    <a:pt x="712" y="1027"/>
                  </a:lnTo>
                  <a:lnTo>
                    <a:pt x="709" y="1066"/>
                  </a:lnTo>
                  <a:lnTo>
                    <a:pt x="704" y="1108"/>
                  </a:lnTo>
                  <a:lnTo>
                    <a:pt x="698" y="1152"/>
                  </a:lnTo>
                  <a:lnTo>
                    <a:pt x="691" y="1196"/>
                  </a:lnTo>
                  <a:lnTo>
                    <a:pt x="683" y="1240"/>
                  </a:lnTo>
                  <a:lnTo>
                    <a:pt x="674" y="1287"/>
                  </a:lnTo>
                  <a:lnTo>
                    <a:pt x="664" y="1332"/>
                  </a:lnTo>
                  <a:lnTo>
                    <a:pt x="654" y="1378"/>
                  </a:lnTo>
                  <a:lnTo>
                    <a:pt x="642" y="1424"/>
                  </a:lnTo>
                  <a:lnTo>
                    <a:pt x="628" y="1468"/>
                  </a:lnTo>
                  <a:lnTo>
                    <a:pt x="615" y="1512"/>
                  </a:lnTo>
                  <a:lnTo>
                    <a:pt x="599" y="1554"/>
                  </a:lnTo>
                  <a:lnTo>
                    <a:pt x="583" y="1595"/>
                  </a:lnTo>
                  <a:lnTo>
                    <a:pt x="566" y="1635"/>
                  </a:lnTo>
                  <a:lnTo>
                    <a:pt x="549" y="1672"/>
                  </a:lnTo>
                  <a:lnTo>
                    <a:pt x="529" y="1706"/>
                  </a:lnTo>
                  <a:lnTo>
                    <a:pt x="509" y="1737"/>
                  </a:lnTo>
                  <a:lnTo>
                    <a:pt x="499" y="1752"/>
                  </a:lnTo>
                  <a:lnTo>
                    <a:pt x="488" y="1765"/>
                  </a:lnTo>
                  <a:lnTo>
                    <a:pt x="478" y="1778"/>
                  </a:lnTo>
                  <a:lnTo>
                    <a:pt x="467" y="1790"/>
                  </a:lnTo>
                  <a:lnTo>
                    <a:pt x="454" y="1801"/>
                  </a:lnTo>
                  <a:lnTo>
                    <a:pt x="443" y="1811"/>
                  </a:lnTo>
                  <a:lnTo>
                    <a:pt x="431" y="1820"/>
                  </a:lnTo>
                  <a:lnTo>
                    <a:pt x="420" y="1828"/>
                  </a:lnTo>
                  <a:lnTo>
                    <a:pt x="406" y="1834"/>
                  </a:lnTo>
                  <a:lnTo>
                    <a:pt x="394" y="1840"/>
                  </a:lnTo>
                  <a:lnTo>
                    <a:pt x="381" y="1844"/>
                  </a:lnTo>
                  <a:lnTo>
                    <a:pt x="368" y="1847"/>
                  </a:lnTo>
                  <a:lnTo>
                    <a:pt x="354" y="1849"/>
                  </a:lnTo>
                  <a:lnTo>
                    <a:pt x="341" y="1849"/>
                  </a:lnTo>
                  <a:lnTo>
                    <a:pt x="341" y="1849"/>
                  </a:lnTo>
                  <a:lnTo>
                    <a:pt x="326" y="1849"/>
                  </a:lnTo>
                  <a:lnTo>
                    <a:pt x="312" y="1847"/>
                  </a:lnTo>
                  <a:lnTo>
                    <a:pt x="298" y="1844"/>
                  </a:lnTo>
                  <a:lnTo>
                    <a:pt x="285" y="1840"/>
                  </a:lnTo>
                  <a:lnTo>
                    <a:pt x="271" y="1834"/>
                  </a:lnTo>
                  <a:lnTo>
                    <a:pt x="259" y="1827"/>
                  </a:lnTo>
                  <a:lnTo>
                    <a:pt x="247" y="1819"/>
                  </a:lnTo>
                  <a:lnTo>
                    <a:pt x="234" y="1810"/>
                  </a:lnTo>
                  <a:lnTo>
                    <a:pt x="222" y="1801"/>
                  </a:lnTo>
                  <a:lnTo>
                    <a:pt x="211" y="1790"/>
                  </a:lnTo>
                  <a:lnTo>
                    <a:pt x="200" y="1778"/>
                  </a:lnTo>
                  <a:lnTo>
                    <a:pt x="190" y="1766"/>
                  </a:lnTo>
                  <a:lnTo>
                    <a:pt x="178" y="1752"/>
                  </a:lnTo>
                  <a:lnTo>
                    <a:pt x="168" y="1738"/>
                  </a:lnTo>
                  <a:lnTo>
                    <a:pt x="159" y="1724"/>
                  </a:lnTo>
                  <a:lnTo>
                    <a:pt x="149" y="1708"/>
                  </a:lnTo>
                  <a:lnTo>
                    <a:pt x="131" y="1674"/>
                  </a:lnTo>
                  <a:lnTo>
                    <a:pt x="114" y="1639"/>
                  </a:lnTo>
                  <a:lnTo>
                    <a:pt x="100" y="1600"/>
                  </a:lnTo>
                  <a:lnTo>
                    <a:pt x="85" y="1560"/>
                  </a:lnTo>
                  <a:lnTo>
                    <a:pt x="72" y="1518"/>
                  </a:lnTo>
                  <a:lnTo>
                    <a:pt x="59" y="1474"/>
                  </a:lnTo>
                  <a:lnTo>
                    <a:pt x="49" y="1430"/>
                  </a:lnTo>
                  <a:lnTo>
                    <a:pt x="39" y="1385"/>
                  </a:lnTo>
                  <a:lnTo>
                    <a:pt x="31" y="1340"/>
                  </a:lnTo>
                  <a:lnTo>
                    <a:pt x="24" y="1294"/>
                  </a:lnTo>
                  <a:lnTo>
                    <a:pt x="17" y="1248"/>
                  </a:lnTo>
                  <a:lnTo>
                    <a:pt x="11" y="1202"/>
                  </a:lnTo>
                  <a:lnTo>
                    <a:pt x="8" y="1158"/>
                  </a:lnTo>
                  <a:lnTo>
                    <a:pt x="4" y="1114"/>
                  </a:lnTo>
                  <a:lnTo>
                    <a:pt x="1" y="1071"/>
                  </a:lnTo>
                  <a:lnTo>
                    <a:pt x="0" y="1030"/>
                  </a:lnTo>
                  <a:lnTo>
                    <a:pt x="0" y="991"/>
                  </a:lnTo>
                  <a:lnTo>
                    <a:pt x="0" y="953"/>
                  </a:lnTo>
                  <a:lnTo>
                    <a:pt x="1" y="918"/>
                  </a:lnTo>
                  <a:lnTo>
                    <a:pt x="3" y="886"/>
                  </a:lnTo>
                  <a:lnTo>
                    <a:pt x="7" y="857"/>
                  </a:lnTo>
                  <a:lnTo>
                    <a:pt x="10" y="831"/>
                  </a:lnTo>
                  <a:lnTo>
                    <a:pt x="16" y="808"/>
                  </a:lnTo>
                  <a:lnTo>
                    <a:pt x="20" y="790"/>
                  </a:lnTo>
                  <a:lnTo>
                    <a:pt x="20" y="790"/>
                  </a:lnTo>
                  <a:lnTo>
                    <a:pt x="26" y="771"/>
                  </a:lnTo>
                  <a:lnTo>
                    <a:pt x="31" y="752"/>
                  </a:lnTo>
                  <a:lnTo>
                    <a:pt x="36" y="730"/>
                  </a:lnTo>
                  <a:lnTo>
                    <a:pt x="39" y="708"/>
                  </a:lnTo>
                  <a:lnTo>
                    <a:pt x="46" y="658"/>
                  </a:lnTo>
                  <a:lnTo>
                    <a:pt x="52" y="604"/>
                  </a:lnTo>
                  <a:lnTo>
                    <a:pt x="62" y="487"/>
                  </a:lnTo>
                  <a:lnTo>
                    <a:pt x="68" y="428"/>
                  </a:lnTo>
                  <a:lnTo>
                    <a:pt x="75" y="370"/>
                  </a:lnTo>
                  <a:lnTo>
                    <a:pt x="84" y="314"/>
                  </a:lnTo>
                  <a:lnTo>
                    <a:pt x="90" y="287"/>
                  </a:lnTo>
                  <a:lnTo>
                    <a:pt x="96" y="260"/>
                  </a:lnTo>
                  <a:lnTo>
                    <a:pt x="103" y="235"/>
                  </a:lnTo>
                  <a:lnTo>
                    <a:pt x="111" y="211"/>
                  </a:lnTo>
                  <a:lnTo>
                    <a:pt x="119" y="189"/>
                  </a:lnTo>
                  <a:lnTo>
                    <a:pt x="129" y="169"/>
                  </a:lnTo>
                  <a:lnTo>
                    <a:pt x="139" y="151"/>
                  </a:lnTo>
                  <a:lnTo>
                    <a:pt x="150" y="133"/>
                  </a:lnTo>
                  <a:lnTo>
                    <a:pt x="164" y="119"/>
                  </a:lnTo>
                  <a:lnTo>
                    <a:pt x="170" y="113"/>
                  </a:lnTo>
                  <a:lnTo>
                    <a:pt x="177" y="106"/>
                  </a:lnTo>
                  <a:lnTo>
                    <a:pt x="185" y="102"/>
                  </a:lnTo>
                  <a:lnTo>
                    <a:pt x="193" y="97"/>
                  </a:lnTo>
                  <a:lnTo>
                    <a:pt x="201" y="93"/>
                  </a:lnTo>
                  <a:lnTo>
                    <a:pt x="210" y="90"/>
                  </a:lnTo>
                  <a:lnTo>
                    <a:pt x="219" y="87"/>
                  </a:lnTo>
                  <a:lnTo>
                    <a:pt x="228" y="86"/>
                  </a:lnTo>
                  <a:lnTo>
                    <a:pt x="238" y="85"/>
                  </a:lnTo>
                  <a:lnTo>
                    <a:pt x="248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25"/>
            <p:cNvSpPr>
              <a:spLocks/>
            </p:cNvSpPr>
            <p:nvPr/>
          </p:nvSpPr>
          <p:spPr bwMode="auto">
            <a:xfrm flipH="1">
              <a:off x="7832830" y="5769002"/>
              <a:ext cx="723008" cy="222391"/>
            </a:xfrm>
            <a:custGeom>
              <a:avLst/>
              <a:gdLst>
                <a:gd name="T0" fmla="*/ 1010 w 2492"/>
                <a:gd name="T1" fmla="*/ 0 h 896"/>
                <a:gd name="T2" fmla="*/ 1033 w 2492"/>
                <a:gd name="T3" fmla="*/ 2 h 896"/>
                <a:gd name="T4" fmla="*/ 1253 w 2492"/>
                <a:gd name="T5" fmla="*/ 10 h 896"/>
                <a:gd name="T6" fmla="*/ 1475 w 2492"/>
                <a:gd name="T7" fmla="*/ 19 h 896"/>
                <a:gd name="T8" fmla="*/ 1496 w 2492"/>
                <a:gd name="T9" fmla="*/ 21 h 896"/>
                <a:gd name="T10" fmla="*/ 1511 w 2492"/>
                <a:gd name="T11" fmla="*/ 41 h 896"/>
                <a:gd name="T12" fmla="*/ 1543 w 2492"/>
                <a:gd name="T13" fmla="*/ 75 h 896"/>
                <a:gd name="T14" fmla="*/ 1578 w 2492"/>
                <a:gd name="T15" fmla="*/ 107 h 896"/>
                <a:gd name="T16" fmla="*/ 1617 w 2492"/>
                <a:gd name="T17" fmla="*/ 134 h 896"/>
                <a:gd name="T18" fmla="*/ 1659 w 2492"/>
                <a:gd name="T19" fmla="*/ 160 h 896"/>
                <a:gd name="T20" fmla="*/ 1703 w 2492"/>
                <a:gd name="T21" fmla="*/ 181 h 896"/>
                <a:gd name="T22" fmla="*/ 1749 w 2492"/>
                <a:gd name="T23" fmla="*/ 202 h 896"/>
                <a:gd name="T24" fmla="*/ 1821 w 2492"/>
                <a:gd name="T25" fmla="*/ 226 h 896"/>
                <a:gd name="T26" fmla="*/ 1921 w 2492"/>
                <a:gd name="T27" fmla="*/ 256 h 896"/>
                <a:gd name="T28" fmla="*/ 2024 w 2492"/>
                <a:gd name="T29" fmla="*/ 278 h 896"/>
                <a:gd name="T30" fmla="*/ 2226 w 2492"/>
                <a:gd name="T31" fmla="*/ 320 h 896"/>
                <a:gd name="T32" fmla="*/ 2249 w 2492"/>
                <a:gd name="T33" fmla="*/ 326 h 896"/>
                <a:gd name="T34" fmla="*/ 2291 w 2492"/>
                <a:gd name="T35" fmla="*/ 342 h 896"/>
                <a:gd name="T36" fmla="*/ 2328 w 2492"/>
                <a:gd name="T37" fmla="*/ 364 h 896"/>
                <a:gd name="T38" fmla="*/ 2361 w 2492"/>
                <a:gd name="T39" fmla="*/ 390 h 896"/>
                <a:gd name="T40" fmla="*/ 2389 w 2492"/>
                <a:gd name="T41" fmla="*/ 420 h 896"/>
                <a:gd name="T42" fmla="*/ 2411 w 2492"/>
                <a:gd name="T43" fmla="*/ 453 h 896"/>
                <a:gd name="T44" fmla="*/ 2432 w 2492"/>
                <a:gd name="T45" fmla="*/ 490 h 896"/>
                <a:gd name="T46" fmla="*/ 2447 w 2492"/>
                <a:gd name="T47" fmla="*/ 530 h 896"/>
                <a:gd name="T48" fmla="*/ 2461 w 2492"/>
                <a:gd name="T49" fmla="*/ 571 h 896"/>
                <a:gd name="T50" fmla="*/ 2471 w 2492"/>
                <a:gd name="T51" fmla="*/ 614 h 896"/>
                <a:gd name="T52" fmla="*/ 2481 w 2492"/>
                <a:gd name="T53" fmla="*/ 681 h 896"/>
                <a:gd name="T54" fmla="*/ 2489 w 2492"/>
                <a:gd name="T55" fmla="*/ 770 h 896"/>
                <a:gd name="T56" fmla="*/ 2492 w 2492"/>
                <a:gd name="T57" fmla="*/ 896 h 896"/>
                <a:gd name="T58" fmla="*/ 0 w 2492"/>
                <a:gd name="T59" fmla="*/ 896 h 896"/>
                <a:gd name="T60" fmla="*/ 2 w 2492"/>
                <a:gd name="T61" fmla="*/ 770 h 896"/>
                <a:gd name="T62" fmla="*/ 9 w 2492"/>
                <a:gd name="T63" fmla="*/ 681 h 896"/>
                <a:gd name="T64" fmla="*/ 20 w 2492"/>
                <a:gd name="T65" fmla="*/ 615 h 896"/>
                <a:gd name="T66" fmla="*/ 29 w 2492"/>
                <a:gd name="T67" fmla="*/ 572 h 896"/>
                <a:gd name="T68" fmla="*/ 42 w 2492"/>
                <a:gd name="T69" fmla="*/ 530 h 896"/>
                <a:gd name="T70" fmla="*/ 58 w 2492"/>
                <a:gd name="T71" fmla="*/ 491 h 896"/>
                <a:gd name="T72" fmla="*/ 77 w 2492"/>
                <a:gd name="T73" fmla="*/ 453 h 896"/>
                <a:gd name="T74" fmla="*/ 101 w 2492"/>
                <a:gd name="T75" fmla="*/ 420 h 896"/>
                <a:gd name="T76" fmla="*/ 129 w 2492"/>
                <a:gd name="T77" fmla="*/ 390 h 896"/>
                <a:gd name="T78" fmla="*/ 161 w 2492"/>
                <a:gd name="T79" fmla="*/ 364 h 896"/>
                <a:gd name="T80" fmla="*/ 199 w 2492"/>
                <a:gd name="T81" fmla="*/ 342 h 896"/>
                <a:gd name="T82" fmla="*/ 242 w 2492"/>
                <a:gd name="T83" fmla="*/ 326 h 896"/>
                <a:gd name="T84" fmla="*/ 265 w 2492"/>
                <a:gd name="T85" fmla="*/ 320 h 896"/>
                <a:gd name="T86" fmla="*/ 472 w 2492"/>
                <a:gd name="T87" fmla="*/ 276 h 896"/>
                <a:gd name="T88" fmla="*/ 578 w 2492"/>
                <a:gd name="T89" fmla="*/ 250 h 896"/>
                <a:gd name="T90" fmla="*/ 683 w 2492"/>
                <a:gd name="T91" fmla="*/ 219 h 896"/>
                <a:gd name="T92" fmla="*/ 757 w 2492"/>
                <a:gd name="T93" fmla="*/ 191 h 896"/>
                <a:gd name="T94" fmla="*/ 805 w 2492"/>
                <a:gd name="T95" fmla="*/ 169 h 896"/>
                <a:gd name="T96" fmla="*/ 850 w 2492"/>
                <a:gd name="T97" fmla="*/ 145 h 896"/>
                <a:gd name="T98" fmla="*/ 891 w 2492"/>
                <a:gd name="T99" fmla="*/ 118 h 896"/>
                <a:gd name="T100" fmla="*/ 931 w 2492"/>
                <a:gd name="T101" fmla="*/ 88 h 896"/>
                <a:gd name="T102" fmla="*/ 965 w 2492"/>
                <a:gd name="T103" fmla="*/ 56 h 896"/>
                <a:gd name="T104" fmla="*/ 997 w 2492"/>
                <a:gd name="T105" fmla="*/ 19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92" h="896">
                  <a:moveTo>
                    <a:pt x="1010" y="0"/>
                  </a:moveTo>
                  <a:lnTo>
                    <a:pt x="1010" y="0"/>
                  </a:lnTo>
                  <a:lnTo>
                    <a:pt x="1016" y="1"/>
                  </a:lnTo>
                  <a:lnTo>
                    <a:pt x="1033" y="2"/>
                  </a:lnTo>
                  <a:lnTo>
                    <a:pt x="1088" y="5"/>
                  </a:lnTo>
                  <a:lnTo>
                    <a:pt x="1253" y="10"/>
                  </a:lnTo>
                  <a:lnTo>
                    <a:pt x="1419" y="16"/>
                  </a:lnTo>
                  <a:lnTo>
                    <a:pt x="1475" y="19"/>
                  </a:lnTo>
                  <a:lnTo>
                    <a:pt x="1491" y="20"/>
                  </a:lnTo>
                  <a:lnTo>
                    <a:pt x="1496" y="21"/>
                  </a:lnTo>
                  <a:lnTo>
                    <a:pt x="1496" y="21"/>
                  </a:lnTo>
                  <a:lnTo>
                    <a:pt x="1511" y="41"/>
                  </a:lnTo>
                  <a:lnTo>
                    <a:pt x="1526" y="58"/>
                  </a:lnTo>
                  <a:lnTo>
                    <a:pt x="1543" y="75"/>
                  </a:lnTo>
                  <a:lnTo>
                    <a:pt x="1560" y="90"/>
                  </a:lnTo>
                  <a:lnTo>
                    <a:pt x="1578" y="107"/>
                  </a:lnTo>
                  <a:lnTo>
                    <a:pt x="1597" y="121"/>
                  </a:lnTo>
                  <a:lnTo>
                    <a:pt x="1617" y="134"/>
                  </a:lnTo>
                  <a:lnTo>
                    <a:pt x="1637" y="147"/>
                  </a:lnTo>
                  <a:lnTo>
                    <a:pt x="1659" y="160"/>
                  </a:lnTo>
                  <a:lnTo>
                    <a:pt x="1680" y="170"/>
                  </a:lnTo>
                  <a:lnTo>
                    <a:pt x="1703" y="181"/>
                  </a:lnTo>
                  <a:lnTo>
                    <a:pt x="1725" y="192"/>
                  </a:lnTo>
                  <a:lnTo>
                    <a:pt x="1749" y="202"/>
                  </a:lnTo>
                  <a:lnTo>
                    <a:pt x="1772" y="210"/>
                  </a:lnTo>
                  <a:lnTo>
                    <a:pt x="1821" y="226"/>
                  </a:lnTo>
                  <a:lnTo>
                    <a:pt x="1871" y="242"/>
                  </a:lnTo>
                  <a:lnTo>
                    <a:pt x="1921" y="256"/>
                  </a:lnTo>
                  <a:lnTo>
                    <a:pt x="1973" y="268"/>
                  </a:lnTo>
                  <a:lnTo>
                    <a:pt x="2024" y="278"/>
                  </a:lnTo>
                  <a:lnTo>
                    <a:pt x="2127" y="300"/>
                  </a:lnTo>
                  <a:lnTo>
                    <a:pt x="2226" y="320"/>
                  </a:lnTo>
                  <a:lnTo>
                    <a:pt x="2226" y="320"/>
                  </a:lnTo>
                  <a:lnTo>
                    <a:pt x="2249" y="326"/>
                  </a:lnTo>
                  <a:lnTo>
                    <a:pt x="2271" y="333"/>
                  </a:lnTo>
                  <a:lnTo>
                    <a:pt x="2291" y="342"/>
                  </a:lnTo>
                  <a:lnTo>
                    <a:pt x="2311" y="352"/>
                  </a:lnTo>
                  <a:lnTo>
                    <a:pt x="2328" y="364"/>
                  </a:lnTo>
                  <a:lnTo>
                    <a:pt x="2345" y="376"/>
                  </a:lnTo>
                  <a:lnTo>
                    <a:pt x="2361" y="390"/>
                  </a:lnTo>
                  <a:lnTo>
                    <a:pt x="2376" y="404"/>
                  </a:lnTo>
                  <a:lnTo>
                    <a:pt x="2389" y="420"/>
                  </a:lnTo>
                  <a:lnTo>
                    <a:pt x="2400" y="436"/>
                  </a:lnTo>
                  <a:lnTo>
                    <a:pt x="2411" y="453"/>
                  </a:lnTo>
                  <a:lnTo>
                    <a:pt x="2423" y="472"/>
                  </a:lnTo>
                  <a:lnTo>
                    <a:pt x="2432" y="490"/>
                  </a:lnTo>
                  <a:lnTo>
                    <a:pt x="2440" y="509"/>
                  </a:lnTo>
                  <a:lnTo>
                    <a:pt x="2447" y="530"/>
                  </a:lnTo>
                  <a:lnTo>
                    <a:pt x="2454" y="550"/>
                  </a:lnTo>
                  <a:lnTo>
                    <a:pt x="2461" y="571"/>
                  </a:lnTo>
                  <a:lnTo>
                    <a:pt x="2466" y="593"/>
                  </a:lnTo>
                  <a:lnTo>
                    <a:pt x="2471" y="614"/>
                  </a:lnTo>
                  <a:lnTo>
                    <a:pt x="2475" y="637"/>
                  </a:lnTo>
                  <a:lnTo>
                    <a:pt x="2481" y="681"/>
                  </a:lnTo>
                  <a:lnTo>
                    <a:pt x="2486" y="725"/>
                  </a:lnTo>
                  <a:lnTo>
                    <a:pt x="2489" y="770"/>
                  </a:lnTo>
                  <a:lnTo>
                    <a:pt x="2491" y="814"/>
                  </a:lnTo>
                  <a:lnTo>
                    <a:pt x="2492" y="896"/>
                  </a:lnTo>
                  <a:lnTo>
                    <a:pt x="0" y="896"/>
                  </a:lnTo>
                  <a:lnTo>
                    <a:pt x="0" y="896"/>
                  </a:lnTo>
                  <a:lnTo>
                    <a:pt x="1" y="814"/>
                  </a:lnTo>
                  <a:lnTo>
                    <a:pt x="2" y="770"/>
                  </a:lnTo>
                  <a:lnTo>
                    <a:pt x="5" y="725"/>
                  </a:lnTo>
                  <a:lnTo>
                    <a:pt x="9" y="681"/>
                  </a:lnTo>
                  <a:lnTo>
                    <a:pt x="15" y="637"/>
                  </a:lnTo>
                  <a:lnTo>
                    <a:pt x="20" y="615"/>
                  </a:lnTo>
                  <a:lnTo>
                    <a:pt x="24" y="594"/>
                  </a:lnTo>
                  <a:lnTo>
                    <a:pt x="29" y="572"/>
                  </a:lnTo>
                  <a:lnTo>
                    <a:pt x="36" y="550"/>
                  </a:lnTo>
                  <a:lnTo>
                    <a:pt x="42" y="530"/>
                  </a:lnTo>
                  <a:lnTo>
                    <a:pt x="49" y="510"/>
                  </a:lnTo>
                  <a:lnTo>
                    <a:pt x="58" y="491"/>
                  </a:lnTo>
                  <a:lnTo>
                    <a:pt x="67" y="472"/>
                  </a:lnTo>
                  <a:lnTo>
                    <a:pt x="77" y="453"/>
                  </a:lnTo>
                  <a:lnTo>
                    <a:pt x="88" y="436"/>
                  </a:lnTo>
                  <a:lnTo>
                    <a:pt x="101" y="420"/>
                  </a:lnTo>
                  <a:lnTo>
                    <a:pt x="114" y="405"/>
                  </a:lnTo>
                  <a:lnTo>
                    <a:pt x="129" y="390"/>
                  </a:lnTo>
                  <a:lnTo>
                    <a:pt x="144" y="377"/>
                  </a:lnTo>
                  <a:lnTo>
                    <a:pt x="161" y="364"/>
                  </a:lnTo>
                  <a:lnTo>
                    <a:pt x="179" y="352"/>
                  </a:lnTo>
                  <a:lnTo>
                    <a:pt x="199" y="342"/>
                  </a:lnTo>
                  <a:lnTo>
                    <a:pt x="220" y="333"/>
                  </a:lnTo>
                  <a:lnTo>
                    <a:pt x="242" y="326"/>
                  </a:lnTo>
                  <a:lnTo>
                    <a:pt x="265" y="320"/>
                  </a:lnTo>
                  <a:lnTo>
                    <a:pt x="265" y="320"/>
                  </a:lnTo>
                  <a:lnTo>
                    <a:pt x="366" y="299"/>
                  </a:lnTo>
                  <a:lnTo>
                    <a:pt x="472" y="276"/>
                  </a:lnTo>
                  <a:lnTo>
                    <a:pt x="526" y="264"/>
                  </a:lnTo>
                  <a:lnTo>
                    <a:pt x="578" y="250"/>
                  </a:lnTo>
                  <a:lnTo>
                    <a:pt x="631" y="235"/>
                  </a:lnTo>
                  <a:lnTo>
                    <a:pt x="683" y="219"/>
                  </a:lnTo>
                  <a:lnTo>
                    <a:pt x="733" y="201"/>
                  </a:lnTo>
                  <a:lnTo>
                    <a:pt x="757" y="191"/>
                  </a:lnTo>
                  <a:lnTo>
                    <a:pt x="782" y="180"/>
                  </a:lnTo>
                  <a:lnTo>
                    <a:pt x="805" y="169"/>
                  </a:lnTo>
                  <a:lnTo>
                    <a:pt x="828" y="157"/>
                  </a:lnTo>
                  <a:lnTo>
                    <a:pt x="850" y="145"/>
                  </a:lnTo>
                  <a:lnTo>
                    <a:pt x="871" y="133"/>
                  </a:lnTo>
                  <a:lnTo>
                    <a:pt x="891" y="118"/>
                  </a:lnTo>
                  <a:lnTo>
                    <a:pt x="912" y="104"/>
                  </a:lnTo>
                  <a:lnTo>
                    <a:pt x="931" y="88"/>
                  </a:lnTo>
                  <a:lnTo>
                    <a:pt x="949" y="73"/>
                  </a:lnTo>
                  <a:lnTo>
                    <a:pt x="965" y="56"/>
                  </a:lnTo>
                  <a:lnTo>
                    <a:pt x="981" y="37"/>
                  </a:lnTo>
                  <a:lnTo>
                    <a:pt x="997" y="19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26"/>
            <p:cNvSpPr>
              <a:spLocks/>
            </p:cNvSpPr>
            <p:nvPr/>
          </p:nvSpPr>
          <p:spPr bwMode="auto">
            <a:xfrm flipH="1">
              <a:off x="7832830" y="5769002"/>
              <a:ext cx="723008" cy="222391"/>
            </a:xfrm>
            <a:custGeom>
              <a:avLst/>
              <a:gdLst>
                <a:gd name="T0" fmla="*/ 1010 w 2492"/>
                <a:gd name="T1" fmla="*/ 0 h 896"/>
                <a:gd name="T2" fmla="*/ 1033 w 2492"/>
                <a:gd name="T3" fmla="*/ 2 h 896"/>
                <a:gd name="T4" fmla="*/ 1253 w 2492"/>
                <a:gd name="T5" fmla="*/ 10 h 896"/>
                <a:gd name="T6" fmla="*/ 1475 w 2492"/>
                <a:gd name="T7" fmla="*/ 19 h 896"/>
                <a:gd name="T8" fmla="*/ 1496 w 2492"/>
                <a:gd name="T9" fmla="*/ 21 h 896"/>
                <a:gd name="T10" fmla="*/ 1511 w 2492"/>
                <a:gd name="T11" fmla="*/ 41 h 896"/>
                <a:gd name="T12" fmla="*/ 1543 w 2492"/>
                <a:gd name="T13" fmla="*/ 75 h 896"/>
                <a:gd name="T14" fmla="*/ 1578 w 2492"/>
                <a:gd name="T15" fmla="*/ 107 h 896"/>
                <a:gd name="T16" fmla="*/ 1617 w 2492"/>
                <a:gd name="T17" fmla="*/ 134 h 896"/>
                <a:gd name="T18" fmla="*/ 1659 w 2492"/>
                <a:gd name="T19" fmla="*/ 160 h 896"/>
                <a:gd name="T20" fmla="*/ 1703 w 2492"/>
                <a:gd name="T21" fmla="*/ 181 h 896"/>
                <a:gd name="T22" fmla="*/ 1749 w 2492"/>
                <a:gd name="T23" fmla="*/ 202 h 896"/>
                <a:gd name="T24" fmla="*/ 1821 w 2492"/>
                <a:gd name="T25" fmla="*/ 226 h 896"/>
                <a:gd name="T26" fmla="*/ 1921 w 2492"/>
                <a:gd name="T27" fmla="*/ 256 h 896"/>
                <a:gd name="T28" fmla="*/ 2024 w 2492"/>
                <a:gd name="T29" fmla="*/ 278 h 896"/>
                <a:gd name="T30" fmla="*/ 2226 w 2492"/>
                <a:gd name="T31" fmla="*/ 320 h 896"/>
                <a:gd name="T32" fmla="*/ 2249 w 2492"/>
                <a:gd name="T33" fmla="*/ 326 h 896"/>
                <a:gd name="T34" fmla="*/ 2291 w 2492"/>
                <a:gd name="T35" fmla="*/ 342 h 896"/>
                <a:gd name="T36" fmla="*/ 2328 w 2492"/>
                <a:gd name="T37" fmla="*/ 364 h 896"/>
                <a:gd name="T38" fmla="*/ 2361 w 2492"/>
                <a:gd name="T39" fmla="*/ 390 h 896"/>
                <a:gd name="T40" fmla="*/ 2389 w 2492"/>
                <a:gd name="T41" fmla="*/ 420 h 896"/>
                <a:gd name="T42" fmla="*/ 2411 w 2492"/>
                <a:gd name="T43" fmla="*/ 453 h 896"/>
                <a:gd name="T44" fmla="*/ 2432 w 2492"/>
                <a:gd name="T45" fmla="*/ 490 h 896"/>
                <a:gd name="T46" fmla="*/ 2447 w 2492"/>
                <a:gd name="T47" fmla="*/ 530 h 896"/>
                <a:gd name="T48" fmla="*/ 2461 w 2492"/>
                <a:gd name="T49" fmla="*/ 571 h 896"/>
                <a:gd name="T50" fmla="*/ 2471 w 2492"/>
                <a:gd name="T51" fmla="*/ 614 h 896"/>
                <a:gd name="T52" fmla="*/ 2481 w 2492"/>
                <a:gd name="T53" fmla="*/ 681 h 896"/>
                <a:gd name="T54" fmla="*/ 2489 w 2492"/>
                <a:gd name="T55" fmla="*/ 770 h 896"/>
                <a:gd name="T56" fmla="*/ 2492 w 2492"/>
                <a:gd name="T57" fmla="*/ 896 h 896"/>
                <a:gd name="T58" fmla="*/ 0 w 2492"/>
                <a:gd name="T59" fmla="*/ 896 h 896"/>
                <a:gd name="T60" fmla="*/ 2 w 2492"/>
                <a:gd name="T61" fmla="*/ 770 h 896"/>
                <a:gd name="T62" fmla="*/ 9 w 2492"/>
                <a:gd name="T63" fmla="*/ 681 h 896"/>
                <a:gd name="T64" fmla="*/ 20 w 2492"/>
                <a:gd name="T65" fmla="*/ 615 h 896"/>
                <a:gd name="T66" fmla="*/ 29 w 2492"/>
                <a:gd name="T67" fmla="*/ 572 h 896"/>
                <a:gd name="T68" fmla="*/ 42 w 2492"/>
                <a:gd name="T69" fmla="*/ 530 h 896"/>
                <a:gd name="T70" fmla="*/ 58 w 2492"/>
                <a:gd name="T71" fmla="*/ 491 h 896"/>
                <a:gd name="T72" fmla="*/ 77 w 2492"/>
                <a:gd name="T73" fmla="*/ 453 h 896"/>
                <a:gd name="T74" fmla="*/ 101 w 2492"/>
                <a:gd name="T75" fmla="*/ 420 h 896"/>
                <a:gd name="T76" fmla="*/ 129 w 2492"/>
                <a:gd name="T77" fmla="*/ 390 h 896"/>
                <a:gd name="T78" fmla="*/ 161 w 2492"/>
                <a:gd name="T79" fmla="*/ 364 h 896"/>
                <a:gd name="T80" fmla="*/ 199 w 2492"/>
                <a:gd name="T81" fmla="*/ 342 h 896"/>
                <a:gd name="T82" fmla="*/ 242 w 2492"/>
                <a:gd name="T83" fmla="*/ 326 h 896"/>
                <a:gd name="T84" fmla="*/ 265 w 2492"/>
                <a:gd name="T85" fmla="*/ 320 h 896"/>
                <a:gd name="T86" fmla="*/ 472 w 2492"/>
                <a:gd name="T87" fmla="*/ 276 h 896"/>
                <a:gd name="T88" fmla="*/ 578 w 2492"/>
                <a:gd name="T89" fmla="*/ 250 h 896"/>
                <a:gd name="T90" fmla="*/ 683 w 2492"/>
                <a:gd name="T91" fmla="*/ 219 h 896"/>
                <a:gd name="T92" fmla="*/ 757 w 2492"/>
                <a:gd name="T93" fmla="*/ 191 h 896"/>
                <a:gd name="T94" fmla="*/ 805 w 2492"/>
                <a:gd name="T95" fmla="*/ 169 h 896"/>
                <a:gd name="T96" fmla="*/ 850 w 2492"/>
                <a:gd name="T97" fmla="*/ 145 h 896"/>
                <a:gd name="T98" fmla="*/ 891 w 2492"/>
                <a:gd name="T99" fmla="*/ 118 h 896"/>
                <a:gd name="T100" fmla="*/ 931 w 2492"/>
                <a:gd name="T101" fmla="*/ 88 h 896"/>
                <a:gd name="T102" fmla="*/ 965 w 2492"/>
                <a:gd name="T103" fmla="*/ 56 h 896"/>
                <a:gd name="T104" fmla="*/ 997 w 2492"/>
                <a:gd name="T105" fmla="*/ 19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92" h="896">
                  <a:moveTo>
                    <a:pt x="1010" y="0"/>
                  </a:moveTo>
                  <a:lnTo>
                    <a:pt x="1010" y="0"/>
                  </a:lnTo>
                  <a:lnTo>
                    <a:pt x="1016" y="1"/>
                  </a:lnTo>
                  <a:lnTo>
                    <a:pt x="1033" y="2"/>
                  </a:lnTo>
                  <a:lnTo>
                    <a:pt x="1088" y="5"/>
                  </a:lnTo>
                  <a:lnTo>
                    <a:pt x="1253" y="10"/>
                  </a:lnTo>
                  <a:lnTo>
                    <a:pt x="1419" y="16"/>
                  </a:lnTo>
                  <a:lnTo>
                    <a:pt x="1475" y="19"/>
                  </a:lnTo>
                  <a:lnTo>
                    <a:pt x="1491" y="20"/>
                  </a:lnTo>
                  <a:lnTo>
                    <a:pt x="1496" y="21"/>
                  </a:lnTo>
                  <a:lnTo>
                    <a:pt x="1496" y="21"/>
                  </a:lnTo>
                  <a:lnTo>
                    <a:pt x="1511" y="41"/>
                  </a:lnTo>
                  <a:lnTo>
                    <a:pt x="1526" y="58"/>
                  </a:lnTo>
                  <a:lnTo>
                    <a:pt x="1543" y="75"/>
                  </a:lnTo>
                  <a:lnTo>
                    <a:pt x="1560" y="90"/>
                  </a:lnTo>
                  <a:lnTo>
                    <a:pt x="1578" y="107"/>
                  </a:lnTo>
                  <a:lnTo>
                    <a:pt x="1597" y="121"/>
                  </a:lnTo>
                  <a:lnTo>
                    <a:pt x="1617" y="134"/>
                  </a:lnTo>
                  <a:lnTo>
                    <a:pt x="1637" y="147"/>
                  </a:lnTo>
                  <a:lnTo>
                    <a:pt x="1659" y="160"/>
                  </a:lnTo>
                  <a:lnTo>
                    <a:pt x="1680" y="170"/>
                  </a:lnTo>
                  <a:lnTo>
                    <a:pt x="1703" y="181"/>
                  </a:lnTo>
                  <a:lnTo>
                    <a:pt x="1725" y="192"/>
                  </a:lnTo>
                  <a:lnTo>
                    <a:pt x="1749" y="202"/>
                  </a:lnTo>
                  <a:lnTo>
                    <a:pt x="1772" y="210"/>
                  </a:lnTo>
                  <a:lnTo>
                    <a:pt x="1821" y="226"/>
                  </a:lnTo>
                  <a:lnTo>
                    <a:pt x="1871" y="242"/>
                  </a:lnTo>
                  <a:lnTo>
                    <a:pt x="1921" y="256"/>
                  </a:lnTo>
                  <a:lnTo>
                    <a:pt x="1973" y="268"/>
                  </a:lnTo>
                  <a:lnTo>
                    <a:pt x="2024" y="278"/>
                  </a:lnTo>
                  <a:lnTo>
                    <a:pt x="2127" y="300"/>
                  </a:lnTo>
                  <a:lnTo>
                    <a:pt x="2226" y="320"/>
                  </a:lnTo>
                  <a:lnTo>
                    <a:pt x="2226" y="320"/>
                  </a:lnTo>
                  <a:lnTo>
                    <a:pt x="2249" y="326"/>
                  </a:lnTo>
                  <a:lnTo>
                    <a:pt x="2271" y="333"/>
                  </a:lnTo>
                  <a:lnTo>
                    <a:pt x="2291" y="342"/>
                  </a:lnTo>
                  <a:lnTo>
                    <a:pt x="2311" y="352"/>
                  </a:lnTo>
                  <a:lnTo>
                    <a:pt x="2328" y="364"/>
                  </a:lnTo>
                  <a:lnTo>
                    <a:pt x="2345" y="376"/>
                  </a:lnTo>
                  <a:lnTo>
                    <a:pt x="2361" y="390"/>
                  </a:lnTo>
                  <a:lnTo>
                    <a:pt x="2376" y="404"/>
                  </a:lnTo>
                  <a:lnTo>
                    <a:pt x="2389" y="420"/>
                  </a:lnTo>
                  <a:lnTo>
                    <a:pt x="2400" y="436"/>
                  </a:lnTo>
                  <a:lnTo>
                    <a:pt x="2411" y="453"/>
                  </a:lnTo>
                  <a:lnTo>
                    <a:pt x="2423" y="472"/>
                  </a:lnTo>
                  <a:lnTo>
                    <a:pt x="2432" y="490"/>
                  </a:lnTo>
                  <a:lnTo>
                    <a:pt x="2440" y="509"/>
                  </a:lnTo>
                  <a:lnTo>
                    <a:pt x="2447" y="530"/>
                  </a:lnTo>
                  <a:lnTo>
                    <a:pt x="2454" y="550"/>
                  </a:lnTo>
                  <a:lnTo>
                    <a:pt x="2461" y="571"/>
                  </a:lnTo>
                  <a:lnTo>
                    <a:pt x="2466" y="593"/>
                  </a:lnTo>
                  <a:lnTo>
                    <a:pt x="2471" y="614"/>
                  </a:lnTo>
                  <a:lnTo>
                    <a:pt x="2475" y="637"/>
                  </a:lnTo>
                  <a:lnTo>
                    <a:pt x="2481" y="681"/>
                  </a:lnTo>
                  <a:lnTo>
                    <a:pt x="2486" y="725"/>
                  </a:lnTo>
                  <a:lnTo>
                    <a:pt x="2489" y="770"/>
                  </a:lnTo>
                  <a:lnTo>
                    <a:pt x="2491" y="814"/>
                  </a:lnTo>
                  <a:lnTo>
                    <a:pt x="2492" y="896"/>
                  </a:lnTo>
                  <a:lnTo>
                    <a:pt x="0" y="896"/>
                  </a:lnTo>
                  <a:lnTo>
                    <a:pt x="0" y="896"/>
                  </a:lnTo>
                  <a:lnTo>
                    <a:pt x="1" y="814"/>
                  </a:lnTo>
                  <a:lnTo>
                    <a:pt x="2" y="770"/>
                  </a:lnTo>
                  <a:lnTo>
                    <a:pt x="5" y="725"/>
                  </a:lnTo>
                  <a:lnTo>
                    <a:pt x="9" y="681"/>
                  </a:lnTo>
                  <a:lnTo>
                    <a:pt x="15" y="637"/>
                  </a:lnTo>
                  <a:lnTo>
                    <a:pt x="20" y="615"/>
                  </a:lnTo>
                  <a:lnTo>
                    <a:pt x="24" y="594"/>
                  </a:lnTo>
                  <a:lnTo>
                    <a:pt x="29" y="572"/>
                  </a:lnTo>
                  <a:lnTo>
                    <a:pt x="36" y="550"/>
                  </a:lnTo>
                  <a:lnTo>
                    <a:pt x="42" y="530"/>
                  </a:lnTo>
                  <a:lnTo>
                    <a:pt x="49" y="510"/>
                  </a:lnTo>
                  <a:lnTo>
                    <a:pt x="58" y="491"/>
                  </a:lnTo>
                  <a:lnTo>
                    <a:pt x="67" y="472"/>
                  </a:lnTo>
                  <a:lnTo>
                    <a:pt x="77" y="453"/>
                  </a:lnTo>
                  <a:lnTo>
                    <a:pt x="88" y="436"/>
                  </a:lnTo>
                  <a:lnTo>
                    <a:pt x="101" y="420"/>
                  </a:lnTo>
                  <a:lnTo>
                    <a:pt x="114" y="405"/>
                  </a:lnTo>
                  <a:lnTo>
                    <a:pt x="129" y="390"/>
                  </a:lnTo>
                  <a:lnTo>
                    <a:pt x="144" y="377"/>
                  </a:lnTo>
                  <a:lnTo>
                    <a:pt x="161" y="364"/>
                  </a:lnTo>
                  <a:lnTo>
                    <a:pt x="179" y="352"/>
                  </a:lnTo>
                  <a:lnTo>
                    <a:pt x="199" y="342"/>
                  </a:lnTo>
                  <a:lnTo>
                    <a:pt x="220" y="333"/>
                  </a:lnTo>
                  <a:lnTo>
                    <a:pt x="242" y="326"/>
                  </a:lnTo>
                  <a:lnTo>
                    <a:pt x="265" y="320"/>
                  </a:lnTo>
                  <a:lnTo>
                    <a:pt x="265" y="320"/>
                  </a:lnTo>
                  <a:lnTo>
                    <a:pt x="366" y="299"/>
                  </a:lnTo>
                  <a:lnTo>
                    <a:pt x="472" y="276"/>
                  </a:lnTo>
                  <a:lnTo>
                    <a:pt x="526" y="264"/>
                  </a:lnTo>
                  <a:lnTo>
                    <a:pt x="578" y="250"/>
                  </a:lnTo>
                  <a:lnTo>
                    <a:pt x="631" y="235"/>
                  </a:lnTo>
                  <a:lnTo>
                    <a:pt x="683" y="219"/>
                  </a:lnTo>
                  <a:lnTo>
                    <a:pt x="733" y="201"/>
                  </a:lnTo>
                  <a:lnTo>
                    <a:pt x="757" y="191"/>
                  </a:lnTo>
                  <a:lnTo>
                    <a:pt x="782" y="180"/>
                  </a:lnTo>
                  <a:lnTo>
                    <a:pt x="805" y="169"/>
                  </a:lnTo>
                  <a:lnTo>
                    <a:pt x="828" y="157"/>
                  </a:lnTo>
                  <a:lnTo>
                    <a:pt x="850" y="145"/>
                  </a:lnTo>
                  <a:lnTo>
                    <a:pt x="871" y="133"/>
                  </a:lnTo>
                  <a:lnTo>
                    <a:pt x="891" y="118"/>
                  </a:lnTo>
                  <a:lnTo>
                    <a:pt x="912" y="104"/>
                  </a:lnTo>
                  <a:lnTo>
                    <a:pt x="931" y="88"/>
                  </a:lnTo>
                  <a:lnTo>
                    <a:pt x="949" y="73"/>
                  </a:lnTo>
                  <a:lnTo>
                    <a:pt x="965" y="56"/>
                  </a:lnTo>
                  <a:lnTo>
                    <a:pt x="981" y="37"/>
                  </a:lnTo>
                  <a:lnTo>
                    <a:pt x="997" y="19"/>
                  </a:lnTo>
                  <a:lnTo>
                    <a:pt x="10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27"/>
            <p:cNvSpPr>
              <a:spLocks/>
            </p:cNvSpPr>
            <p:nvPr/>
          </p:nvSpPr>
          <p:spPr bwMode="auto">
            <a:xfrm flipH="1">
              <a:off x="8121338" y="5769002"/>
              <a:ext cx="145992" cy="222391"/>
            </a:xfrm>
            <a:custGeom>
              <a:avLst/>
              <a:gdLst>
                <a:gd name="T0" fmla="*/ 0 w 501"/>
                <a:gd name="T1" fmla="*/ 20 h 896"/>
                <a:gd name="T2" fmla="*/ 0 w 501"/>
                <a:gd name="T3" fmla="*/ 133 h 896"/>
                <a:gd name="T4" fmla="*/ 121 w 501"/>
                <a:gd name="T5" fmla="*/ 896 h 896"/>
                <a:gd name="T6" fmla="*/ 380 w 501"/>
                <a:gd name="T7" fmla="*/ 896 h 896"/>
                <a:gd name="T8" fmla="*/ 501 w 501"/>
                <a:gd name="T9" fmla="*/ 141 h 896"/>
                <a:gd name="T10" fmla="*/ 501 w 501"/>
                <a:gd name="T11" fmla="*/ 22 h 896"/>
                <a:gd name="T12" fmla="*/ 500 w 501"/>
                <a:gd name="T13" fmla="*/ 21 h 896"/>
                <a:gd name="T14" fmla="*/ 500 w 501"/>
                <a:gd name="T15" fmla="*/ 21 h 896"/>
                <a:gd name="T16" fmla="*/ 495 w 501"/>
                <a:gd name="T17" fmla="*/ 20 h 896"/>
                <a:gd name="T18" fmla="*/ 478 w 501"/>
                <a:gd name="T19" fmla="*/ 19 h 896"/>
                <a:gd name="T20" fmla="*/ 423 w 501"/>
                <a:gd name="T21" fmla="*/ 16 h 896"/>
                <a:gd name="T22" fmla="*/ 257 w 501"/>
                <a:gd name="T23" fmla="*/ 10 h 896"/>
                <a:gd name="T24" fmla="*/ 92 w 501"/>
                <a:gd name="T25" fmla="*/ 5 h 896"/>
                <a:gd name="T26" fmla="*/ 37 w 501"/>
                <a:gd name="T27" fmla="*/ 2 h 896"/>
                <a:gd name="T28" fmla="*/ 20 w 501"/>
                <a:gd name="T29" fmla="*/ 1 h 896"/>
                <a:gd name="T30" fmla="*/ 14 w 501"/>
                <a:gd name="T31" fmla="*/ 0 h 896"/>
                <a:gd name="T32" fmla="*/ 14 w 501"/>
                <a:gd name="T33" fmla="*/ 0 h 896"/>
                <a:gd name="T34" fmla="*/ 0 w 501"/>
                <a:gd name="T35" fmla="*/ 20 h 896"/>
                <a:gd name="T36" fmla="*/ 0 w 501"/>
                <a:gd name="T37" fmla="*/ 2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1" h="896">
                  <a:moveTo>
                    <a:pt x="0" y="20"/>
                  </a:moveTo>
                  <a:lnTo>
                    <a:pt x="0" y="133"/>
                  </a:lnTo>
                  <a:lnTo>
                    <a:pt x="121" y="896"/>
                  </a:lnTo>
                  <a:lnTo>
                    <a:pt x="380" y="896"/>
                  </a:lnTo>
                  <a:lnTo>
                    <a:pt x="501" y="141"/>
                  </a:lnTo>
                  <a:lnTo>
                    <a:pt x="501" y="22"/>
                  </a:lnTo>
                  <a:lnTo>
                    <a:pt x="500" y="21"/>
                  </a:lnTo>
                  <a:lnTo>
                    <a:pt x="500" y="21"/>
                  </a:lnTo>
                  <a:lnTo>
                    <a:pt x="495" y="20"/>
                  </a:lnTo>
                  <a:lnTo>
                    <a:pt x="478" y="19"/>
                  </a:lnTo>
                  <a:lnTo>
                    <a:pt x="423" y="16"/>
                  </a:lnTo>
                  <a:lnTo>
                    <a:pt x="257" y="10"/>
                  </a:lnTo>
                  <a:lnTo>
                    <a:pt x="92" y="5"/>
                  </a:lnTo>
                  <a:lnTo>
                    <a:pt x="37" y="2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8"/>
            <p:cNvSpPr>
              <a:spLocks/>
            </p:cNvSpPr>
            <p:nvPr/>
          </p:nvSpPr>
          <p:spPr bwMode="auto">
            <a:xfrm flipH="1">
              <a:off x="8123076" y="5588309"/>
              <a:ext cx="144254" cy="251927"/>
            </a:xfrm>
            <a:custGeom>
              <a:avLst/>
              <a:gdLst>
                <a:gd name="T0" fmla="*/ 499 w 499"/>
                <a:gd name="T1" fmla="*/ 633 h 1014"/>
                <a:gd name="T2" fmla="*/ 499 w 499"/>
                <a:gd name="T3" fmla="*/ 827 h 1014"/>
                <a:gd name="T4" fmla="*/ 475 w 499"/>
                <a:gd name="T5" fmla="*/ 870 h 1014"/>
                <a:gd name="T6" fmla="*/ 449 w 499"/>
                <a:gd name="T7" fmla="*/ 908 h 1014"/>
                <a:gd name="T8" fmla="*/ 419 w 499"/>
                <a:gd name="T9" fmla="*/ 940 h 1014"/>
                <a:gd name="T10" fmla="*/ 390 w 499"/>
                <a:gd name="T11" fmla="*/ 966 h 1014"/>
                <a:gd name="T12" fmla="*/ 359 w 499"/>
                <a:gd name="T13" fmla="*/ 987 h 1014"/>
                <a:gd name="T14" fmla="*/ 326 w 499"/>
                <a:gd name="T15" fmla="*/ 1002 h 1014"/>
                <a:gd name="T16" fmla="*/ 293 w 499"/>
                <a:gd name="T17" fmla="*/ 1011 h 1014"/>
                <a:gd name="T18" fmla="*/ 259 w 499"/>
                <a:gd name="T19" fmla="*/ 1014 h 1014"/>
                <a:gd name="T20" fmla="*/ 225 w 499"/>
                <a:gd name="T21" fmla="*/ 1012 h 1014"/>
                <a:gd name="T22" fmla="*/ 190 w 499"/>
                <a:gd name="T23" fmla="*/ 1003 h 1014"/>
                <a:gd name="T24" fmla="*/ 157 w 499"/>
                <a:gd name="T25" fmla="*/ 989 h 1014"/>
                <a:gd name="T26" fmla="*/ 123 w 499"/>
                <a:gd name="T27" fmla="*/ 968 h 1014"/>
                <a:gd name="T28" fmla="*/ 91 w 499"/>
                <a:gd name="T29" fmla="*/ 941 h 1014"/>
                <a:gd name="T30" fmla="*/ 59 w 499"/>
                <a:gd name="T31" fmla="*/ 909 h 1014"/>
                <a:gd name="T32" fmla="*/ 29 w 499"/>
                <a:gd name="T33" fmla="*/ 871 h 1014"/>
                <a:gd name="T34" fmla="*/ 0 w 499"/>
                <a:gd name="T35" fmla="*/ 827 h 1014"/>
                <a:gd name="T36" fmla="*/ 0 w 499"/>
                <a:gd name="T37" fmla="*/ 238 h 1014"/>
                <a:gd name="T38" fmla="*/ 1 w 499"/>
                <a:gd name="T39" fmla="*/ 223 h 1014"/>
                <a:gd name="T40" fmla="*/ 3 w 499"/>
                <a:gd name="T41" fmla="*/ 195 h 1014"/>
                <a:gd name="T42" fmla="*/ 9 w 499"/>
                <a:gd name="T43" fmla="*/ 169 h 1014"/>
                <a:gd name="T44" fmla="*/ 17 w 499"/>
                <a:gd name="T45" fmla="*/ 146 h 1014"/>
                <a:gd name="T46" fmla="*/ 27 w 499"/>
                <a:gd name="T47" fmla="*/ 123 h 1014"/>
                <a:gd name="T48" fmla="*/ 39 w 499"/>
                <a:gd name="T49" fmla="*/ 102 h 1014"/>
                <a:gd name="T50" fmla="*/ 61 w 499"/>
                <a:gd name="T51" fmla="*/ 75 h 1014"/>
                <a:gd name="T52" fmla="*/ 96 w 499"/>
                <a:gd name="T53" fmla="*/ 45 h 1014"/>
                <a:gd name="T54" fmla="*/ 137 w 499"/>
                <a:gd name="T55" fmla="*/ 22 h 1014"/>
                <a:gd name="T56" fmla="*/ 180 w 499"/>
                <a:gd name="T57" fmla="*/ 8 h 1014"/>
                <a:gd name="T58" fmla="*/ 226 w 499"/>
                <a:gd name="T59" fmla="*/ 1 h 1014"/>
                <a:gd name="T60" fmla="*/ 274 w 499"/>
                <a:gd name="T61" fmla="*/ 1 h 1014"/>
                <a:gd name="T62" fmla="*/ 319 w 499"/>
                <a:gd name="T63" fmla="*/ 8 h 1014"/>
                <a:gd name="T64" fmla="*/ 363 w 499"/>
                <a:gd name="T65" fmla="*/ 22 h 1014"/>
                <a:gd name="T66" fmla="*/ 404 w 499"/>
                <a:gd name="T67" fmla="*/ 45 h 1014"/>
                <a:gd name="T68" fmla="*/ 438 w 499"/>
                <a:gd name="T69" fmla="*/ 75 h 1014"/>
                <a:gd name="T70" fmla="*/ 460 w 499"/>
                <a:gd name="T71" fmla="*/ 102 h 1014"/>
                <a:gd name="T72" fmla="*/ 472 w 499"/>
                <a:gd name="T73" fmla="*/ 123 h 1014"/>
                <a:gd name="T74" fmla="*/ 483 w 499"/>
                <a:gd name="T75" fmla="*/ 146 h 1014"/>
                <a:gd name="T76" fmla="*/ 491 w 499"/>
                <a:gd name="T77" fmla="*/ 169 h 1014"/>
                <a:gd name="T78" fmla="*/ 497 w 499"/>
                <a:gd name="T79" fmla="*/ 195 h 1014"/>
                <a:gd name="T80" fmla="*/ 499 w 499"/>
                <a:gd name="T81" fmla="*/ 22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1014">
                  <a:moveTo>
                    <a:pt x="499" y="238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99" y="827"/>
                  </a:lnTo>
                  <a:lnTo>
                    <a:pt x="488" y="850"/>
                  </a:lnTo>
                  <a:lnTo>
                    <a:pt x="475" y="870"/>
                  </a:lnTo>
                  <a:lnTo>
                    <a:pt x="462" y="890"/>
                  </a:lnTo>
                  <a:lnTo>
                    <a:pt x="449" y="908"/>
                  </a:lnTo>
                  <a:lnTo>
                    <a:pt x="434" y="924"/>
                  </a:lnTo>
                  <a:lnTo>
                    <a:pt x="419" y="940"/>
                  </a:lnTo>
                  <a:lnTo>
                    <a:pt x="405" y="953"/>
                  </a:lnTo>
                  <a:lnTo>
                    <a:pt x="390" y="966"/>
                  </a:lnTo>
                  <a:lnTo>
                    <a:pt x="374" y="977"/>
                  </a:lnTo>
                  <a:lnTo>
                    <a:pt x="359" y="987"/>
                  </a:lnTo>
                  <a:lnTo>
                    <a:pt x="342" y="995"/>
                  </a:lnTo>
                  <a:lnTo>
                    <a:pt x="326" y="1002"/>
                  </a:lnTo>
                  <a:lnTo>
                    <a:pt x="309" y="1007"/>
                  </a:lnTo>
                  <a:lnTo>
                    <a:pt x="293" y="1011"/>
                  </a:lnTo>
                  <a:lnTo>
                    <a:pt x="276" y="1013"/>
                  </a:lnTo>
                  <a:lnTo>
                    <a:pt x="259" y="1014"/>
                  </a:lnTo>
                  <a:lnTo>
                    <a:pt x="242" y="1014"/>
                  </a:lnTo>
                  <a:lnTo>
                    <a:pt x="225" y="1012"/>
                  </a:lnTo>
                  <a:lnTo>
                    <a:pt x="208" y="1008"/>
                  </a:lnTo>
                  <a:lnTo>
                    <a:pt x="190" y="1003"/>
                  </a:lnTo>
                  <a:lnTo>
                    <a:pt x="174" y="997"/>
                  </a:lnTo>
                  <a:lnTo>
                    <a:pt x="157" y="989"/>
                  </a:lnTo>
                  <a:lnTo>
                    <a:pt x="140" y="979"/>
                  </a:lnTo>
                  <a:lnTo>
                    <a:pt x="123" y="968"/>
                  </a:lnTo>
                  <a:lnTo>
                    <a:pt x="107" y="955"/>
                  </a:lnTo>
                  <a:lnTo>
                    <a:pt x="91" y="941"/>
                  </a:lnTo>
                  <a:lnTo>
                    <a:pt x="75" y="926"/>
                  </a:lnTo>
                  <a:lnTo>
                    <a:pt x="59" y="909"/>
                  </a:lnTo>
                  <a:lnTo>
                    <a:pt x="44" y="891"/>
                  </a:lnTo>
                  <a:lnTo>
                    <a:pt x="29" y="871"/>
                  </a:lnTo>
                  <a:lnTo>
                    <a:pt x="14" y="850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" y="223"/>
                  </a:lnTo>
                  <a:lnTo>
                    <a:pt x="2" y="209"/>
                  </a:lnTo>
                  <a:lnTo>
                    <a:pt x="3" y="195"/>
                  </a:lnTo>
                  <a:lnTo>
                    <a:pt x="5" y="182"/>
                  </a:lnTo>
                  <a:lnTo>
                    <a:pt x="9" y="169"/>
                  </a:lnTo>
                  <a:lnTo>
                    <a:pt x="12" y="157"/>
                  </a:lnTo>
                  <a:lnTo>
                    <a:pt x="17" y="146"/>
                  </a:lnTo>
                  <a:lnTo>
                    <a:pt x="21" y="134"/>
                  </a:lnTo>
                  <a:lnTo>
                    <a:pt x="27" y="123"/>
                  </a:lnTo>
                  <a:lnTo>
                    <a:pt x="33" y="112"/>
                  </a:lnTo>
                  <a:lnTo>
                    <a:pt x="39" y="102"/>
                  </a:lnTo>
                  <a:lnTo>
                    <a:pt x="46" y="93"/>
                  </a:lnTo>
                  <a:lnTo>
                    <a:pt x="61" y="75"/>
                  </a:lnTo>
                  <a:lnTo>
                    <a:pt x="78" y="59"/>
                  </a:lnTo>
                  <a:lnTo>
                    <a:pt x="96" y="45"/>
                  </a:lnTo>
                  <a:lnTo>
                    <a:pt x="116" y="33"/>
                  </a:lnTo>
                  <a:lnTo>
                    <a:pt x="137" y="22"/>
                  </a:lnTo>
                  <a:lnTo>
                    <a:pt x="158" y="15"/>
                  </a:lnTo>
                  <a:lnTo>
                    <a:pt x="180" y="8"/>
                  </a:lnTo>
                  <a:lnTo>
                    <a:pt x="203" y="3"/>
                  </a:lnTo>
                  <a:lnTo>
                    <a:pt x="226" y="1"/>
                  </a:lnTo>
                  <a:lnTo>
                    <a:pt x="250" y="0"/>
                  </a:lnTo>
                  <a:lnTo>
                    <a:pt x="274" y="1"/>
                  </a:lnTo>
                  <a:lnTo>
                    <a:pt x="296" y="3"/>
                  </a:lnTo>
                  <a:lnTo>
                    <a:pt x="319" y="8"/>
                  </a:lnTo>
                  <a:lnTo>
                    <a:pt x="342" y="15"/>
                  </a:lnTo>
                  <a:lnTo>
                    <a:pt x="363" y="22"/>
                  </a:lnTo>
                  <a:lnTo>
                    <a:pt x="383" y="33"/>
                  </a:lnTo>
                  <a:lnTo>
                    <a:pt x="404" y="45"/>
                  </a:lnTo>
                  <a:lnTo>
                    <a:pt x="422" y="59"/>
                  </a:lnTo>
                  <a:lnTo>
                    <a:pt x="438" y="75"/>
                  </a:lnTo>
                  <a:lnTo>
                    <a:pt x="453" y="93"/>
                  </a:lnTo>
                  <a:lnTo>
                    <a:pt x="460" y="102"/>
                  </a:lnTo>
                  <a:lnTo>
                    <a:pt x="466" y="112"/>
                  </a:lnTo>
                  <a:lnTo>
                    <a:pt x="472" y="123"/>
                  </a:lnTo>
                  <a:lnTo>
                    <a:pt x="478" y="134"/>
                  </a:lnTo>
                  <a:lnTo>
                    <a:pt x="483" y="146"/>
                  </a:lnTo>
                  <a:lnTo>
                    <a:pt x="487" y="157"/>
                  </a:lnTo>
                  <a:lnTo>
                    <a:pt x="491" y="169"/>
                  </a:lnTo>
                  <a:lnTo>
                    <a:pt x="493" y="182"/>
                  </a:lnTo>
                  <a:lnTo>
                    <a:pt x="497" y="195"/>
                  </a:lnTo>
                  <a:lnTo>
                    <a:pt x="498" y="209"/>
                  </a:lnTo>
                  <a:lnTo>
                    <a:pt x="499" y="223"/>
                  </a:lnTo>
                  <a:lnTo>
                    <a:pt x="499" y="238"/>
                  </a:ln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9"/>
            <p:cNvSpPr>
              <a:spLocks/>
            </p:cNvSpPr>
            <p:nvPr/>
          </p:nvSpPr>
          <p:spPr bwMode="auto">
            <a:xfrm flipH="1">
              <a:off x="8123076" y="5588309"/>
              <a:ext cx="144254" cy="251927"/>
            </a:xfrm>
            <a:custGeom>
              <a:avLst/>
              <a:gdLst>
                <a:gd name="T0" fmla="*/ 499 w 499"/>
                <a:gd name="T1" fmla="*/ 633 h 1014"/>
                <a:gd name="T2" fmla="*/ 499 w 499"/>
                <a:gd name="T3" fmla="*/ 827 h 1014"/>
                <a:gd name="T4" fmla="*/ 475 w 499"/>
                <a:gd name="T5" fmla="*/ 870 h 1014"/>
                <a:gd name="T6" fmla="*/ 449 w 499"/>
                <a:gd name="T7" fmla="*/ 908 h 1014"/>
                <a:gd name="T8" fmla="*/ 419 w 499"/>
                <a:gd name="T9" fmla="*/ 940 h 1014"/>
                <a:gd name="T10" fmla="*/ 390 w 499"/>
                <a:gd name="T11" fmla="*/ 966 h 1014"/>
                <a:gd name="T12" fmla="*/ 359 w 499"/>
                <a:gd name="T13" fmla="*/ 987 h 1014"/>
                <a:gd name="T14" fmla="*/ 326 w 499"/>
                <a:gd name="T15" fmla="*/ 1002 h 1014"/>
                <a:gd name="T16" fmla="*/ 293 w 499"/>
                <a:gd name="T17" fmla="*/ 1011 h 1014"/>
                <a:gd name="T18" fmla="*/ 259 w 499"/>
                <a:gd name="T19" fmla="*/ 1014 h 1014"/>
                <a:gd name="T20" fmla="*/ 225 w 499"/>
                <a:gd name="T21" fmla="*/ 1012 h 1014"/>
                <a:gd name="T22" fmla="*/ 190 w 499"/>
                <a:gd name="T23" fmla="*/ 1003 h 1014"/>
                <a:gd name="T24" fmla="*/ 157 w 499"/>
                <a:gd name="T25" fmla="*/ 989 h 1014"/>
                <a:gd name="T26" fmla="*/ 123 w 499"/>
                <a:gd name="T27" fmla="*/ 968 h 1014"/>
                <a:gd name="T28" fmla="*/ 91 w 499"/>
                <a:gd name="T29" fmla="*/ 941 h 1014"/>
                <a:gd name="T30" fmla="*/ 59 w 499"/>
                <a:gd name="T31" fmla="*/ 909 h 1014"/>
                <a:gd name="T32" fmla="*/ 29 w 499"/>
                <a:gd name="T33" fmla="*/ 871 h 1014"/>
                <a:gd name="T34" fmla="*/ 0 w 499"/>
                <a:gd name="T35" fmla="*/ 827 h 1014"/>
                <a:gd name="T36" fmla="*/ 0 w 499"/>
                <a:gd name="T37" fmla="*/ 238 h 1014"/>
                <a:gd name="T38" fmla="*/ 1 w 499"/>
                <a:gd name="T39" fmla="*/ 223 h 1014"/>
                <a:gd name="T40" fmla="*/ 3 w 499"/>
                <a:gd name="T41" fmla="*/ 195 h 1014"/>
                <a:gd name="T42" fmla="*/ 9 w 499"/>
                <a:gd name="T43" fmla="*/ 169 h 1014"/>
                <a:gd name="T44" fmla="*/ 17 w 499"/>
                <a:gd name="T45" fmla="*/ 146 h 1014"/>
                <a:gd name="T46" fmla="*/ 27 w 499"/>
                <a:gd name="T47" fmla="*/ 123 h 1014"/>
                <a:gd name="T48" fmla="*/ 39 w 499"/>
                <a:gd name="T49" fmla="*/ 102 h 1014"/>
                <a:gd name="T50" fmla="*/ 61 w 499"/>
                <a:gd name="T51" fmla="*/ 75 h 1014"/>
                <a:gd name="T52" fmla="*/ 96 w 499"/>
                <a:gd name="T53" fmla="*/ 45 h 1014"/>
                <a:gd name="T54" fmla="*/ 137 w 499"/>
                <a:gd name="T55" fmla="*/ 22 h 1014"/>
                <a:gd name="T56" fmla="*/ 180 w 499"/>
                <a:gd name="T57" fmla="*/ 8 h 1014"/>
                <a:gd name="T58" fmla="*/ 226 w 499"/>
                <a:gd name="T59" fmla="*/ 1 h 1014"/>
                <a:gd name="T60" fmla="*/ 274 w 499"/>
                <a:gd name="T61" fmla="*/ 1 h 1014"/>
                <a:gd name="T62" fmla="*/ 319 w 499"/>
                <a:gd name="T63" fmla="*/ 8 h 1014"/>
                <a:gd name="T64" fmla="*/ 363 w 499"/>
                <a:gd name="T65" fmla="*/ 22 h 1014"/>
                <a:gd name="T66" fmla="*/ 404 w 499"/>
                <a:gd name="T67" fmla="*/ 45 h 1014"/>
                <a:gd name="T68" fmla="*/ 438 w 499"/>
                <a:gd name="T69" fmla="*/ 75 h 1014"/>
                <a:gd name="T70" fmla="*/ 460 w 499"/>
                <a:gd name="T71" fmla="*/ 102 h 1014"/>
                <a:gd name="T72" fmla="*/ 472 w 499"/>
                <a:gd name="T73" fmla="*/ 123 h 1014"/>
                <a:gd name="T74" fmla="*/ 483 w 499"/>
                <a:gd name="T75" fmla="*/ 146 h 1014"/>
                <a:gd name="T76" fmla="*/ 491 w 499"/>
                <a:gd name="T77" fmla="*/ 169 h 1014"/>
                <a:gd name="T78" fmla="*/ 497 w 499"/>
                <a:gd name="T79" fmla="*/ 195 h 1014"/>
                <a:gd name="T80" fmla="*/ 499 w 499"/>
                <a:gd name="T81" fmla="*/ 22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1014">
                  <a:moveTo>
                    <a:pt x="499" y="238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99" y="827"/>
                  </a:lnTo>
                  <a:lnTo>
                    <a:pt x="488" y="850"/>
                  </a:lnTo>
                  <a:lnTo>
                    <a:pt x="475" y="870"/>
                  </a:lnTo>
                  <a:lnTo>
                    <a:pt x="462" y="890"/>
                  </a:lnTo>
                  <a:lnTo>
                    <a:pt x="449" y="908"/>
                  </a:lnTo>
                  <a:lnTo>
                    <a:pt x="434" y="924"/>
                  </a:lnTo>
                  <a:lnTo>
                    <a:pt x="419" y="940"/>
                  </a:lnTo>
                  <a:lnTo>
                    <a:pt x="405" y="953"/>
                  </a:lnTo>
                  <a:lnTo>
                    <a:pt x="390" y="966"/>
                  </a:lnTo>
                  <a:lnTo>
                    <a:pt x="374" y="977"/>
                  </a:lnTo>
                  <a:lnTo>
                    <a:pt x="359" y="987"/>
                  </a:lnTo>
                  <a:lnTo>
                    <a:pt x="342" y="995"/>
                  </a:lnTo>
                  <a:lnTo>
                    <a:pt x="326" y="1002"/>
                  </a:lnTo>
                  <a:lnTo>
                    <a:pt x="309" y="1007"/>
                  </a:lnTo>
                  <a:lnTo>
                    <a:pt x="293" y="1011"/>
                  </a:lnTo>
                  <a:lnTo>
                    <a:pt x="276" y="1013"/>
                  </a:lnTo>
                  <a:lnTo>
                    <a:pt x="259" y="1014"/>
                  </a:lnTo>
                  <a:lnTo>
                    <a:pt x="242" y="1014"/>
                  </a:lnTo>
                  <a:lnTo>
                    <a:pt x="225" y="1012"/>
                  </a:lnTo>
                  <a:lnTo>
                    <a:pt x="208" y="1008"/>
                  </a:lnTo>
                  <a:lnTo>
                    <a:pt x="190" y="1003"/>
                  </a:lnTo>
                  <a:lnTo>
                    <a:pt x="174" y="997"/>
                  </a:lnTo>
                  <a:lnTo>
                    <a:pt x="157" y="989"/>
                  </a:lnTo>
                  <a:lnTo>
                    <a:pt x="140" y="979"/>
                  </a:lnTo>
                  <a:lnTo>
                    <a:pt x="123" y="968"/>
                  </a:lnTo>
                  <a:lnTo>
                    <a:pt x="107" y="955"/>
                  </a:lnTo>
                  <a:lnTo>
                    <a:pt x="91" y="941"/>
                  </a:lnTo>
                  <a:lnTo>
                    <a:pt x="75" y="926"/>
                  </a:lnTo>
                  <a:lnTo>
                    <a:pt x="59" y="909"/>
                  </a:lnTo>
                  <a:lnTo>
                    <a:pt x="44" y="891"/>
                  </a:lnTo>
                  <a:lnTo>
                    <a:pt x="29" y="871"/>
                  </a:lnTo>
                  <a:lnTo>
                    <a:pt x="14" y="850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1" y="223"/>
                  </a:lnTo>
                  <a:lnTo>
                    <a:pt x="2" y="209"/>
                  </a:lnTo>
                  <a:lnTo>
                    <a:pt x="3" y="195"/>
                  </a:lnTo>
                  <a:lnTo>
                    <a:pt x="5" y="182"/>
                  </a:lnTo>
                  <a:lnTo>
                    <a:pt x="9" y="169"/>
                  </a:lnTo>
                  <a:lnTo>
                    <a:pt x="12" y="157"/>
                  </a:lnTo>
                  <a:lnTo>
                    <a:pt x="17" y="146"/>
                  </a:lnTo>
                  <a:lnTo>
                    <a:pt x="21" y="134"/>
                  </a:lnTo>
                  <a:lnTo>
                    <a:pt x="27" y="123"/>
                  </a:lnTo>
                  <a:lnTo>
                    <a:pt x="33" y="112"/>
                  </a:lnTo>
                  <a:lnTo>
                    <a:pt x="39" y="102"/>
                  </a:lnTo>
                  <a:lnTo>
                    <a:pt x="46" y="93"/>
                  </a:lnTo>
                  <a:lnTo>
                    <a:pt x="61" y="75"/>
                  </a:lnTo>
                  <a:lnTo>
                    <a:pt x="78" y="59"/>
                  </a:lnTo>
                  <a:lnTo>
                    <a:pt x="96" y="45"/>
                  </a:lnTo>
                  <a:lnTo>
                    <a:pt x="116" y="33"/>
                  </a:lnTo>
                  <a:lnTo>
                    <a:pt x="137" y="22"/>
                  </a:lnTo>
                  <a:lnTo>
                    <a:pt x="158" y="15"/>
                  </a:lnTo>
                  <a:lnTo>
                    <a:pt x="180" y="8"/>
                  </a:lnTo>
                  <a:lnTo>
                    <a:pt x="203" y="3"/>
                  </a:lnTo>
                  <a:lnTo>
                    <a:pt x="226" y="1"/>
                  </a:lnTo>
                  <a:lnTo>
                    <a:pt x="250" y="0"/>
                  </a:lnTo>
                  <a:lnTo>
                    <a:pt x="274" y="1"/>
                  </a:lnTo>
                  <a:lnTo>
                    <a:pt x="296" y="3"/>
                  </a:lnTo>
                  <a:lnTo>
                    <a:pt x="319" y="8"/>
                  </a:lnTo>
                  <a:lnTo>
                    <a:pt x="342" y="15"/>
                  </a:lnTo>
                  <a:lnTo>
                    <a:pt x="363" y="22"/>
                  </a:lnTo>
                  <a:lnTo>
                    <a:pt x="383" y="33"/>
                  </a:lnTo>
                  <a:lnTo>
                    <a:pt x="404" y="45"/>
                  </a:lnTo>
                  <a:lnTo>
                    <a:pt x="422" y="59"/>
                  </a:lnTo>
                  <a:lnTo>
                    <a:pt x="438" y="75"/>
                  </a:lnTo>
                  <a:lnTo>
                    <a:pt x="453" y="93"/>
                  </a:lnTo>
                  <a:lnTo>
                    <a:pt x="460" y="102"/>
                  </a:lnTo>
                  <a:lnTo>
                    <a:pt x="466" y="112"/>
                  </a:lnTo>
                  <a:lnTo>
                    <a:pt x="472" y="123"/>
                  </a:lnTo>
                  <a:lnTo>
                    <a:pt x="478" y="134"/>
                  </a:lnTo>
                  <a:lnTo>
                    <a:pt x="483" y="146"/>
                  </a:lnTo>
                  <a:lnTo>
                    <a:pt x="487" y="157"/>
                  </a:lnTo>
                  <a:lnTo>
                    <a:pt x="491" y="169"/>
                  </a:lnTo>
                  <a:lnTo>
                    <a:pt x="493" y="182"/>
                  </a:lnTo>
                  <a:lnTo>
                    <a:pt x="497" y="195"/>
                  </a:lnTo>
                  <a:lnTo>
                    <a:pt x="498" y="209"/>
                  </a:lnTo>
                  <a:lnTo>
                    <a:pt x="499" y="223"/>
                  </a:lnTo>
                  <a:lnTo>
                    <a:pt x="499" y="2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30"/>
            <p:cNvSpPr>
              <a:spLocks/>
            </p:cNvSpPr>
            <p:nvPr/>
          </p:nvSpPr>
          <p:spPr bwMode="auto">
            <a:xfrm flipH="1">
              <a:off x="8333374" y="5577885"/>
              <a:ext cx="64306" cy="81659"/>
            </a:xfrm>
            <a:custGeom>
              <a:avLst/>
              <a:gdLst>
                <a:gd name="T0" fmla="*/ 46 w 226"/>
                <a:gd name="T1" fmla="*/ 4 h 324"/>
                <a:gd name="T2" fmla="*/ 66 w 226"/>
                <a:gd name="T3" fmla="*/ 0 h 324"/>
                <a:gd name="T4" fmla="*/ 87 w 226"/>
                <a:gd name="T5" fmla="*/ 1 h 324"/>
                <a:gd name="T6" fmla="*/ 108 w 226"/>
                <a:gd name="T7" fmla="*/ 9 h 324"/>
                <a:gd name="T8" fmla="*/ 129 w 226"/>
                <a:gd name="T9" fmla="*/ 22 h 324"/>
                <a:gd name="T10" fmla="*/ 151 w 226"/>
                <a:gd name="T11" fmla="*/ 41 h 324"/>
                <a:gd name="T12" fmla="*/ 170 w 226"/>
                <a:gd name="T13" fmla="*/ 65 h 324"/>
                <a:gd name="T14" fmla="*/ 188 w 226"/>
                <a:gd name="T15" fmla="*/ 92 h 324"/>
                <a:gd name="T16" fmla="*/ 204 w 226"/>
                <a:gd name="T17" fmla="*/ 123 h 324"/>
                <a:gd name="T18" fmla="*/ 210 w 226"/>
                <a:gd name="T19" fmla="*/ 139 h 324"/>
                <a:gd name="T20" fmla="*/ 219 w 226"/>
                <a:gd name="T21" fmla="*/ 171 h 324"/>
                <a:gd name="T22" fmla="*/ 225 w 226"/>
                <a:gd name="T23" fmla="*/ 203 h 324"/>
                <a:gd name="T24" fmla="*/ 226 w 226"/>
                <a:gd name="T25" fmla="*/ 232 h 324"/>
                <a:gd name="T26" fmla="*/ 223 w 226"/>
                <a:gd name="T27" fmla="*/ 259 h 324"/>
                <a:gd name="T28" fmla="*/ 216 w 226"/>
                <a:gd name="T29" fmla="*/ 282 h 324"/>
                <a:gd name="T30" fmla="*/ 205 w 226"/>
                <a:gd name="T31" fmla="*/ 301 h 324"/>
                <a:gd name="T32" fmla="*/ 189 w 226"/>
                <a:gd name="T33" fmla="*/ 314 h 324"/>
                <a:gd name="T34" fmla="*/ 180 w 226"/>
                <a:gd name="T35" fmla="*/ 319 h 324"/>
                <a:gd name="T36" fmla="*/ 161 w 226"/>
                <a:gd name="T37" fmla="*/ 324 h 324"/>
                <a:gd name="T38" fmla="*/ 140 w 226"/>
                <a:gd name="T39" fmla="*/ 323 h 324"/>
                <a:gd name="T40" fmla="*/ 118 w 226"/>
                <a:gd name="T41" fmla="*/ 314 h 324"/>
                <a:gd name="T42" fmla="*/ 97 w 226"/>
                <a:gd name="T43" fmla="*/ 301 h 324"/>
                <a:gd name="T44" fmla="*/ 76 w 226"/>
                <a:gd name="T45" fmla="*/ 283 h 324"/>
                <a:gd name="T46" fmla="*/ 57 w 226"/>
                <a:gd name="T47" fmla="*/ 259 h 324"/>
                <a:gd name="T48" fmla="*/ 39 w 226"/>
                <a:gd name="T49" fmla="*/ 232 h 324"/>
                <a:gd name="T50" fmla="*/ 23 w 226"/>
                <a:gd name="T51" fmla="*/ 201 h 324"/>
                <a:gd name="T52" fmla="*/ 16 w 226"/>
                <a:gd name="T53" fmla="*/ 184 h 324"/>
                <a:gd name="T54" fmla="*/ 7 w 226"/>
                <a:gd name="T55" fmla="*/ 152 h 324"/>
                <a:gd name="T56" fmla="*/ 2 w 226"/>
                <a:gd name="T57" fmla="*/ 121 h 324"/>
                <a:gd name="T58" fmla="*/ 0 w 226"/>
                <a:gd name="T59" fmla="*/ 92 h 324"/>
                <a:gd name="T60" fmla="*/ 4 w 226"/>
                <a:gd name="T61" fmla="*/ 65 h 324"/>
                <a:gd name="T62" fmla="*/ 12 w 226"/>
                <a:gd name="T63" fmla="*/ 42 h 324"/>
                <a:gd name="T64" fmla="*/ 23 w 226"/>
                <a:gd name="T65" fmla="*/ 22 h 324"/>
                <a:gd name="T66" fmla="*/ 37 w 226"/>
                <a:gd name="T67" fmla="*/ 8 h 324"/>
                <a:gd name="T68" fmla="*/ 46 w 226"/>
                <a:gd name="T69" fmla="*/ 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6" h="324">
                  <a:moveTo>
                    <a:pt x="46" y="4"/>
                  </a:moveTo>
                  <a:lnTo>
                    <a:pt x="46" y="4"/>
                  </a:lnTo>
                  <a:lnTo>
                    <a:pt x="55" y="1"/>
                  </a:lnTo>
                  <a:lnTo>
                    <a:pt x="66" y="0"/>
                  </a:lnTo>
                  <a:lnTo>
                    <a:pt x="76" y="0"/>
                  </a:lnTo>
                  <a:lnTo>
                    <a:pt x="87" y="1"/>
                  </a:lnTo>
                  <a:lnTo>
                    <a:pt x="97" y="4"/>
                  </a:lnTo>
                  <a:lnTo>
                    <a:pt x="108" y="9"/>
                  </a:lnTo>
                  <a:lnTo>
                    <a:pt x="119" y="15"/>
                  </a:lnTo>
                  <a:lnTo>
                    <a:pt x="129" y="22"/>
                  </a:lnTo>
                  <a:lnTo>
                    <a:pt x="141" y="31"/>
                  </a:lnTo>
                  <a:lnTo>
                    <a:pt x="151" y="41"/>
                  </a:lnTo>
                  <a:lnTo>
                    <a:pt x="161" y="53"/>
                  </a:lnTo>
                  <a:lnTo>
                    <a:pt x="170" y="65"/>
                  </a:lnTo>
                  <a:lnTo>
                    <a:pt x="180" y="77"/>
                  </a:lnTo>
                  <a:lnTo>
                    <a:pt x="188" y="92"/>
                  </a:lnTo>
                  <a:lnTo>
                    <a:pt x="197" y="107"/>
                  </a:lnTo>
                  <a:lnTo>
                    <a:pt x="204" y="123"/>
                  </a:lnTo>
                  <a:lnTo>
                    <a:pt x="204" y="123"/>
                  </a:lnTo>
                  <a:lnTo>
                    <a:pt x="210" y="139"/>
                  </a:lnTo>
                  <a:lnTo>
                    <a:pt x="215" y="155"/>
                  </a:lnTo>
                  <a:lnTo>
                    <a:pt x="219" y="171"/>
                  </a:lnTo>
                  <a:lnTo>
                    <a:pt x="223" y="187"/>
                  </a:lnTo>
                  <a:lnTo>
                    <a:pt x="225" y="203"/>
                  </a:lnTo>
                  <a:lnTo>
                    <a:pt x="226" y="217"/>
                  </a:lnTo>
                  <a:lnTo>
                    <a:pt x="226" y="232"/>
                  </a:lnTo>
                  <a:lnTo>
                    <a:pt x="225" y="246"/>
                  </a:lnTo>
                  <a:lnTo>
                    <a:pt x="223" y="259"/>
                  </a:lnTo>
                  <a:lnTo>
                    <a:pt x="219" y="271"/>
                  </a:lnTo>
                  <a:lnTo>
                    <a:pt x="216" y="282"/>
                  </a:lnTo>
                  <a:lnTo>
                    <a:pt x="210" y="291"/>
                  </a:lnTo>
                  <a:lnTo>
                    <a:pt x="205" y="301"/>
                  </a:lnTo>
                  <a:lnTo>
                    <a:pt x="197" y="309"/>
                  </a:lnTo>
                  <a:lnTo>
                    <a:pt x="189" y="314"/>
                  </a:lnTo>
                  <a:lnTo>
                    <a:pt x="180" y="319"/>
                  </a:lnTo>
                  <a:lnTo>
                    <a:pt x="180" y="319"/>
                  </a:lnTo>
                  <a:lnTo>
                    <a:pt x="171" y="323"/>
                  </a:lnTo>
                  <a:lnTo>
                    <a:pt x="161" y="324"/>
                  </a:lnTo>
                  <a:lnTo>
                    <a:pt x="151" y="324"/>
                  </a:lnTo>
                  <a:lnTo>
                    <a:pt x="140" y="323"/>
                  </a:lnTo>
                  <a:lnTo>
                    <a:pt x="129" y="319"/>
                  </a:lnTo>
                  <a:lnTo>
                    <a:pt x="118" y="314"/>
                  </a:lnTo>
                  <a:lnTo>
                    <a:pt x="107" y="309"/>
                  </a:lnTo>
                  <a:lnTo>
                    <a:pt x="97" y="301"/>
                  </a:lnTo>
                  <a:lnTo>
                    <a:pt x="86" y="292"/>
                  </a:lnTo>
                  <a:lnTo>
                    <a:pt x="76" y="283"/>
                  </a:lnTo>
                  <a:lnTo>
                    <a:pt x="66" y="271"/>
                  </a:lnTo>
                  <a:lnTo>
                    <a:pt x="57" y="259"/>
                  </a:lnTo>
                  <a:lnTo>
                    <a:pt x="46" y="246"/>
                  </a:lnTo>
                  <a:lnTo>
                    <a:pt x="39" y="232"/>
                  </a:lnTo>
                  <a:lnTo>
                    <a:pt x="31" y="217"/>
                  </a:lnTo>
                  <a:lnTo>
                    <a:pt x="23" y="201"/>
                  </a:lnTo>
                  <a:lnTo>
                    <a:pt x="23" y="201"/>
                  </a:lnTo>
                  <a:lnTo>
                    <a:pt x="16" y="184"/>
                  </a:lnTo>
                  <a:lnTo>
                    <a:pt x="12" y="168"/>
                  </a:lnTo>
                  <a:lnTo>
                    <a:pt x="7" y="152"/>
                  </a:lnTo>
                  <a:lnTo>
                    <a:pt x="4" y="137"/>
                  </a:lnTo>
                  <a:lnTo>
                    <a:pt x="2" y="121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4" y="65"/>
                  </a:lnTo>
                  <a:lnTo>
                    <a:pt x="7" y="53"/>
                  </a:lnTo>
                  <a:lnTo>
                    <a:pt x="12" y="42"/>
                  </a:lnTo>
                  <a:lnTo>
                    <a:pt x="16" y="32"/>
                  </a:lnTo>
                  <a:lnTo>
                    <a:pt x="23" y="22"/>
                  </a:lnTo>
                  <a:lnTo>
                    <a:pt x="30" y="15"/>
                  </a:lnTo>
                  <a:lnTo>
                    <a:pt x="37" y="8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1"/>
            <p:cNvSpPr>
              <a:spLocks/>
            </p:cNvSpPr>
            <p:nvPr/>
          </p:nvSpPr>
          <p:spPr bwMode="auto">
            <a:xfrm flipH="1">
              <a:off x="7990988" y="5577885"/>
              <a:ext cx="64306" cy="81659"/>
            </a:xfrm>
            <a:custGeom>
              <a:avLst/>
              <a:gdLst>
                <a:gd name="T0" fmla="*/ 179 w 224"/>
                <a:gd name="T1" fmla="*/ 4 h 324"/>
                <a:gd name="T2" fmla="*/ 159 w 224"/>
                <a:gd name="T3" fmla="*/ 0 h 324"/>
                <a:gd name="T4" fmla="*/ 139 w 224"/>
                <a:gd name="T5" fmla="*/ 1 h 324"/>
                <a:gd name="T6" fmla="*/ 117 w 224"/>
                <a:gd name="T7" fmla="*/ 9 h 324"/>
                <a:gd name="T8" fmla="*/ 95 w 224"/>
                <a:gd name="T9" fmla="*/ 22 h 324"/>
                <a:gd name="T10" fmla="*/ 74 w 224"/>
                <a:gd name="T11" fmla="*/ 41 h 324"/>
                <a:gd name="T12" fmla="*/ 55 w 224"/>
                <a:gd name="T13" fmla="*/ 65 h 324"/>
                <a:gd name="T14" fmla="*/ 37 w 224"/>
                <a:gd name="T15" fmla="*/ 92 h 324"/>
                <a:gd name="T16" fmla="*/ 21 w 224"/>
                <a:gd name="T17" fmla="*/ 123 h 324"/>
                <a:gd name="T18" fmla="*/ 16 w 224"/>
                <a:gd name="T19" fmla="*/ 139 h 324"/>
                <a:gd name="T20" fmla="*/ 6 w 224"/>
                <a:gd name="T21" fmla="*/ 171 h 324"/>
                <a:gd name="T22" fmla="*/ 0 w 224"/>
                <a:gd name="T23" fmla="*/ 203 h 324"/>
                <a:gd name="T24" fmla="*/ 0 w 224"/>
                <a:gd name="T25" fmla="*/ 232 h 324"/>
                <a:gd name="T26" fmla="*/ 2 w 224"/>
                <a:gd name="T27" fmla="*/ 259 h 324"/>
                <a:gd name="T28" fmla="*/ 10 w 224"/>
                <a:gd name="T29" fmla="*/ 282 h 324"/>
                <a:gd name="T30" fmla="*/ 21 w 224"/>
                <a:gd name="T31" fmla="*/ 301 h 324"/>
                <a:gd name="T32" fmla="*/ 36 w 224"/>
                <a:gd name="T33" fmla="*/ 314 h 324"/>
                <a:gd name="T34" fmla="*/ 45 w 224"/>
                <a:gd name="T35" fmla="*/ 319 h 324"/>
                <a:gd name="T36" fmla="*/ 64 w 224"/>
                <a:gd name="T37" fmla="*/ 324 h 324"/>
                <a:gd name="T38" fmla="*/ 85 w 224"/>
                <a:gd name="T39" fmla="*/ 323 h 324"/>
                <a:gd name="T40" fmla="*/ 107 w 224"/>
                <a:gd name="T41" fmla="*/ 314 h 324"/>
                <a:gd name="T42" fmla="*/ 128 w 224"/>
                <a:gd name="T43" fmla="*/ 301 h 324"/>
                <a:gd name="T44" fmla="*/ 149 w 224"/>
                <a:gd name="T45" fmla="*/ 283 h 324"/>
                <a:gd name="T46" fmla="*/ 169 w 224"/>
                <a:gd name="T47" fmla="*/ 259 h 324"/>
                <a:gd name="T48" fmla="*/ 187 w 224"/>
                <a:gd name="T49" fmla="*/ 232 h 324"/>
                <a:gd name="T50" fmla="*/ 202 w 224"/>
                <a:gd name="T51" fmla="*/ 201 h 324"/>
                <a:gd name="T52" fmla="*/ 209 w 224"/>
                <a:gd name="T53" fmla="*/ 184 h 324"/>
                <a:gd name="T54" fmla="*/ 218 w 224"/>
                <a:gd name="T55" fmla="*/ 152 h 324"/>
                <a:gd name="T56" fmla="*/ 223 w 224"/>
                <a:gd name="T57" fmla="*/ 121 h 324"/>
                <a:gd name="T58" fmla="*/ 224 w 224"/>
                <a:gd name="T59" fmla="*/ 92 h 324"/>
                <a:gd name="T60" fmla="*/ 221 w 224"/>
                <a:gd name="T61" fmla="*/ 65 h 324"/>
                <a:gd name="T62" fmla="*/ 214 w 224"/>
                <a:gd name="T63" fmla="*/ 42 h 324"/>
                <a:gd name="T64" fmla="*/ 203 w 224"/>
                <a:gd name="T65" fmla="*/ 22 h 324"/>
                <a:gd name="T66" fmla="*/ 187 w 224"/>
                <a:gd name="T67" fmla="*/ 8 h 324"/>
                <a:gd name="T68" fmla="*/ 179 w 224"/>
                <a:gd name="T69" fmla="*/ 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324">
                  <a:moveTo>
                    <a:pt x="179" y="4"/>
                  </a:moveTo>
                  <a:lnTo>
                    <a:pt x="179" y="4"/>
                  </a:lnTo>
                  <a:lnTo>
                    <a:pt x="169" y="1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9" y="1"/>
                  </a:lnTo>
                  <a:lnTo>
                    <a:pt x="128" y="4"/>
                  </a:lnTo>
                  <a:lnTo>
                    <a:pt x="117" y="9"/>
                  </a:lnTo>
                  <a:lnTo>
                    <a:pt x="107" y="15"/>
                  </a:lnTo>
                  <a:lnTo>
                    <a:pt x="95" y="22"/>
                  </a:lnTo>
                  <a:lnTo>
                    <a:pt x="85" y="31"/>
                  </a:lnTo>
                  <a:lnTo>
                    <a:pt x="74" y="41"/>
                  </a:lnTo>
                  <a:lnTo>
                    <a:pt x="64" y="52"/>
                  </a:lnTo>
                  <a:lnTo>
                    <a:pt x="55" y="65"/>
                  </a:lnTo>
                  <a:lnTo>
                    <a:pt x="46" y="77"/>
                  </a:lnTo>
                  <a:lnTo>
                    <a:pt x="37" y="92"/>
                  </a:lnTo>
                  <a:lnTo>
                    <a:pt x="29" y="107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16" y="139"/>
                  </a:lnTo>
                  <a:lnTo>
                    <a:pt x="10" y="155"/>
                  </a:lnTo>
                  <a:lnTo>
                    <a:pt x="6" y="171"/>
                  </a:lnTo>
                  <a:lnTo>
                    <a:pt x="2" y="187"/>
                  </a:lnTo>
                  <a:lnTo>
                    <a:pt x="0" y="203"/>
                  </a:lnTo>
                  <a:lnTo>
                    <a:pt x="0" y="217"/>
                  </a:lnTo>
                  <a:lnTo>
                    <a:pt x="0" y="232"/>
                  </a:lnTo>
                  <a:lnTo>
                    <a:pt x="1" y="246"/>
                  </a:lnTo>
                  <a:lnTo>
                    <a:pt x="2" y="259"/>
                  </a:lnTo>
                  <a:lnTo>
                    <a:pt x="6" y="271"/>
                  </a:lnTo>
                  <a:lnTo>
                    <a:pt x="10" y="282"/>
                  </a:lnTo>
                  <a:lnTo>
                    <a:pt x="15" y="291"/>
                  </a:lnTo>
                  <a:lnTo>
                    <a:pt x="21" y="301"/>
                  </a:lnTo>
                  <a:lnTo>
                    <a:pt x="28" y="309"/>
                  </a:lnTo>
                  <a:lnTo>
                    <a:pt x="36" y="314"/>
                  </a:lnTo>
                  <a:lnTo>
                    <a:pt x="45" y="319"/>
                  </a:lnTo>
                  <a:lnTo>
                    <a:pt x="45" y="319"/>
                  </a:lnTo>
                  <a:lnTo>
                    <a:pt x="55" y="323"/>
                  </a:lnTo>
                  <a:lnTo>
                    <a:pt x="64" y="324"/>
                  </a:lnTo>
                  <a:lnTo>
                    <a:pt x="75" y="324"/>
                  </a:lnTo>
                  <a:lnTo>
                    <a:pt x="85" y="323"/>
                  </a:lnTo>
                  <a:lnTo>
                    <a:pt x="96" y="319"/>
                  </a:lnTo>
                  <a:lnTo>
                    <a:pt x="107" y="314"/>
                  </a:lnTo>
                  <a:lnTo>
                    <a:pt x="118" y="309"/>
                  </a:lnTo>
                  <a:lnTo>
                    <a:pt x="128" y="301"/>
                  </a:lnTo>
                  <a:lnTo>
                    <a:pt x="139" y="292"/>
                  </a:lnTo>
                  <a:lnTo>
                    <a:pt x="149" y="283"/>
                  </a:lnTo>
                  <a:lnTo>
                    <a:pt x="159" y="271"/>
                  </a:lnTo>
                  <a:lnTo>
                    <a:pt x="169" y="259"/>
                  </a:lnTo>
                  <a:lnTo>
                    <a:pt x="178" y="246"/>
                  </a:lnTo>
                  <a:lnTo>
                    <a:pt x="187" y="232"/>
                  </a:lnTo>
                  <a:lnTo>
                    <a:pt x="195" y="217"/>
                  </a:lnTo>
                  <a:lnTo>
                    <a:pt x="202" y="201"/>
                  </a:lnTo>
                  <a:lnTo>
                    <a:pt x="202" y="201"/>
                  </a:lnTo>
                  <a:lnTo>
                    <a:pt x="209" y="184"/>
                  </a:lnTo>
                  <a:lnTo>
                    <a:pt x="214" y="168"/>
                  </a:lnTo>
                  <a:lnTo>
                    <a:pt x="218" y="152"/>
                  </a:lnTo>
                  <a:lnTo>
                    <a:pt x="221" y="137"/>
                  </a:lnTo>
                  <a:lnTo>
                    <a:pt x="223" y="121"/>
                  </a:lnTo>
                  <a:lnTo>
                    <a:pt x="224" y="106"/>
                  </a:lnTo>
                  <a:lnTo>
                    <a:pt x="224" y="92"/>
                  </a:lnTo>
                  <a:lnTo>
                    <a:pt x="223" y="77"/>
                  </a:lnTo>
                  <a:lnTo>
                    <a:pt x="221" y="65"/>
                  </a:lnTo>
                  <a:lnTo>
                    <a:pt x="218" y="53"/>
                  </a:lnTo>
                  <a:lnTo>
                    <a:pt x="214" y="42"/>
                  </a:lnTo>
                  <a:lnTo>
                    <a:pt x="209" y="32"/>
                  </a:lnTo>
                  <a:lnTo>
                    <a:pt x="203" y="22"/>
                  </a:lnTo>
                  <a:lnTo>
                    <a:pt x="196" y="15"/>
                  </a:lnTo>
                  <a:lnTo>
                    <a:pt x="187" y="8"/>
                  </a:lnTo>
                  <a:lnTo>
                    <a:pt x="179" y="4"/>
                  </a:lnTo>
                  <a:lnTo>
                    <a:pt x="179" y="4"/>
                  </a:ln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2"/>
            <p:cNvSpPr>
              <a:spLocks/>
            </p:cNvSpPr>
            <p:nvPr/>
          </p:nvSpPr>
          <p:spPr bwMode="auto">
            <a:xfrm flipH="1">
              <a:off x="8123076" y="5720354"/>
              <a:ext cx="144254" cy="41698"/>
            </a:xfrm>
            <a:custGeom>
              <a:avLst/>
              <a:gdLst>
                <a:gd name="T0" fmla="*/ 0 w 499"/>
                <a:gd name="T1" fmla="*/ 0 h 166"/>
                <a:gd name="T2" fmla="*/ 499 w 499"/>
                <a:gd name="T3" fmla="*/ 0 h 166"/>
                <a:gd name="T4" fmla="*/ 499 w 499"/>
                <a:gd name="T5" fmla="*/ 16 h 166"/>
                <a:gd name="T6" fmla="*/ 499 w 499"/>
                <a:gd name="T7" fmla="*/ 16 h 166"/>
                <a:gd name="T8" fmla="*/ 473 w 499"/>
                <a:gd name="T9" fmla="*/ 40 h 166"/>
                <a:gd name="T10" fmla="*/ 445 w 499"/>
                <a:gd name="T11" fmla="*/ 64 h 166"/>
                <a:gd name="T12" fmla="*/ 409 w 499"/>
                <a:gd name="T13" fmla="*/ 92 h 166"/>
                <a:gd name="T14" fmla="*/ 390 w 499"/>
                <a:gd name="T15" fmla="*/ 106 h 166"/>
                <a:gd name="T16" fmla="*/ 370 w 499"/>
                <a:gd name="T17" fmla="*/ 119 h 166"/>
                <a:gd name="T18" fmla="*/ 350 w 499"/>
                <a:gd name="T19" fmla="*/ 132 h 166"/>
                <a:gd name="T20" fmla="*/ 328 w 499"/>
                <a:gd name="T21" fmla="*/ 144 h 166"/>
                <a:gd name="T22" fmla="*/ 308 w 499"/>
                <a:gd name="T23" fmla="*/ 153 h 166"/>
                <a:gd name="T24" fmla="*/ 289 w 499"/>
                <a:gd name="T25" fmla="*/ 160 h 166"/>
                <a:gd name="T26" fmla="*/ 270 w 499"/>
                <a:gd name="T27" fmla="*/ 165 h 166"/>
                <a:gd name="T28" fmla="*/ 261 w 499"/>
                <a:gd name="T29" fmla="*/ 166 h 166"/>
                <a:gd name="T30" fmla="*/ 252 w 499"/>
                <a:gd name="T31" fmla="*/ 166 h 166"/>
                <a:gd name="T32" fmla="*/ 252 w 499"/>
                <a:gd name="T33" fmla="*/ 166 h 166"/>
                <a:gd name="T34" fmla="*/ 243 w 499"/>
                <a:gd name="T35" fmla="*/ 166 h 166"/>
                <a:gd name="T36" fmla="*/ 234 w 499"/>
                <a:gd name="T37" fmla="*/ 165 h 166"/>
                <a:gd name="T38" fmla="*/ 215 w 499"/>
                <a:gd name="T39" fmla="*/ 160 h 166"/>
                <a:gd name="T40" fmla="*/ 195 w 499"/>
                <a:gd name="T41" fmla="*/ 152 h 166"/>
                <a:gd name="T42" fmla="*/ 175 w 499"/>
                <a:gd name="T43" fmla="*/ 143 h 166"/>
                <a:gd name="T44" fmla="*/ 153 w 499"/>
                <a:gd name="T45" fmla="*/ 132 h 166"/>
                <a:gd name="T46" fmla="*/ 132 w 499"/>
                <a:gd name="T47" fmla="*/ 119 h 166"/>
                <a:gd name="T48" fmla="*/ 112 w 499"/>
                <a:gd name="T49" fmla="*/ 105 h 166"/>
                <a:gd name="T50" fmla="*/ 92 w 499"/>
                <a:gd name="T51" fmla="*/ 91 h 166"/>
                <a:gd name="T52" fmla="*/ 56 w 499"/>
                <a:gd name="T53" fmla="*/ 63 h 166"/>
                <a:gd name="T54" fmla="*/ 27 w 499"/>
                <a:gd name="T55" fmla="*/ 38 h 166"/>
                <a:gd name="T56" fmla="*/ 0 w 499"/>
                <a:gd name="T57" fmla="*/ 14 h 166"/>
                <a:gd name="T58" fmla="*/ 0 w 499"/>
                <a:gd name="T5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9" h="166">
                  <a:moveTo>
                    <a:pt x="0" y="0"/>
                  </a:moveTo>
                  <a:lnTo>
                    <a:pt x="499" y="0"/>
                  </a:lnTo>
                  <a:lnTo>
                    <a:pt x="499" y="16"/>
                  </a:lnTo>
                  <a:lnTo>
                    <a:pt x="499" y="16"/>
                  </a:lnTo>
                  <a:lnTo>
                    <a:pt x="473" y="40"/>
                  </a:lnTo>
                  <a:lnTo>
                    <a:pt x="445" y="64"/>
                  </a:lnTo>
                  <a:lnTo>
                    <a:pt x="409" y="92"/>
                  </a:lnTo>
                  <a:lnTo>
                    <a:pt x="390" y="106"/>
                  </a:lnTo>
                  <a:lnTo>
                    <a:pt x="370" y="119"/>
                  </a:lnTo>
                  <a:lnTo>
                    <a:pt x="350" y="132"/>
                  </a:lnTo>
                  <a:lnTo>
                    <a:pt x="328" y="144"/>
                  </a:lnTo>
                  <a:lnTo>
                    <a:pt x="308" y="153"/>
                  </a:lnTo>
                  <a:lnTo>
                    <a:pt x="289" y="160"/>
                  </a:lnTo>
                  <a:lnTo>
                    <a:pt x="270" y="165"/>
                  </a:lnTo>
                  <a:lnTo>
                    <a:pt x="261" y="166"/>
                  </a:lnTo>
                  <a:lnTo>
                    <a:pt x="252" y="166"/>
                  </a:lnTo>
                  <a:lnTo>
                    <a:pt x="252" y="166"/>
                  </a:lnTo>
                  <a:lnTo>
                    <a:pt x="243" y="166"/>
                  </a:lnTo>
                  <a:lnTo>
                    <a:pt x="234" y="165"/>
                  </a:lnTo>
                  <a:lnTo>
                    <a:pt x="215" y="160"/>
                  </a:lnTo>
                  <a:lnTo>
                    <a:pt x="195" y="152"/>
                  </a:lnTo>
                  <a:lnTo>
                    <a:pt x="175" y="143"/>
                  </a:lnTo>
                  <a:lnTo>
                    <a:pt x="153" y="132"/>
                  </a:lnTo>
                  <a:lnTo>
                    <a:pt x="132" y="119"/>
                  </a:lnTo>
                  <a:lnTo>
                    <a:pt x="112" y="105"/>
                  </a:lnTo>
                  <a:lnTo>
                    <a:pt x="92" y="91"/>
                  </a:lnTo>
                  <a:lnTo>
                    <a:pt x="56" y="63"/>
                  </a:lnTo>
                  <a:lnTo>
                    <a:pt x="27" y="38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A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3"/>
            <p:cNvSpPr>
              <a:spLocks/>
            </p:cNvSpPr>
            <p:nvPr/>
          </p:nvSpPr>
          <p:spPr bwMode="auto">
            <a:xfrm flipH="1">
              <a:off x="8123076" y="5720354"/>
              <a:ext cx="144254" cy="41698"/>
            </a:xfrm>
            <a:custGeom>
              <a:avLst/>
              <a:gdLst>
                <a:gd name="T0" fmla="*/ 0 w 499"/>
                <a:gd name="T1" fmla="*/ 0 h 166"/>
                <a:gd name="T2" fmla="*/ 499 w 499"/>
                <a:gd name="T3" fmla="*/ 0 h 166"/>
                <a:gd name="T4" fmla="*/ 499 w 499"/>
                <a:gd name="T5" fmla="*/ 16 h 166"/>
                <a:gd name="T6" fmla="*/ 499 w 499"/>
                <a:gd name="T7" fmla="*/ 16 h 166"/>
                <a:gd name="T8" fmla="*/ 473 w 499"/>
                <a:gd name="T9" fmla="*/ 40 h 166"/>
                <a:gd name="T10" fmla="*/ 445 w 499"/>
                <a:gd name="T11" fmla="*/ 64 h 166"/>
                <a:gd name="T12" fmla="*/ 409 w 499"/>
                <a:gd name="T13" fmla="*/ 92 h 166"/>
                <a:gd name="T14" fmla="*/ 390 w 499"/>
                <a:gd name="T15" fmla="*/ 106 h 166"/>
                <a:gd name="T16" fmla="*/ 370 w 499"/>
                <a:gd name="T17" fmla="*/ 119 h 166"/>
                <a:gd name="T18" fmla="*/ 350 w 499"/>
                <a:gd name="T19" fmla="*/ 132 h 166"/>
                <a:gd name="T20" fmla="*/ 328 w 499"/>
                <a:gd name="T21" fmla="*/ 144 h 166"/>
                <a:gd name="T22" fmla="*/ 308 w 499"/>
                <a:gd name="T23" fmla="*/ 153 h 166"/>
                <a:gd name="T24" fmla="*/ 289 w 499"/>
                <a:gd name="T25" fmla="*/ 160 h 166"/>
                <a:gd name="T26" fmla="*/ 270 w 499"/>
                <a:gd name="T27" fmla="*/ 165 h 166"/>
                <a:gd name="T28" fmla="*/ 261 w 499"/>
                <a:gd name="T29" fmla="*/ 166 h 166"/>
                <a:gd name="T30" fmla="*/ 252 w 499"/>
                <a:gd name="T31" fmla="*/ 166 h 166"/>
                <a:gd name="T32" fmla="*/ 252 w 499"/>
                <a:gd name="T33" fmla="*/ 166 h 166"/>
                <a:gd name="T34" fmla="*/ 243 w 499"/>
                <a:gd name="T35" fmla="*/ 166 h 166"/>
                <a:gd name="T36" fmla="*/ 234 w 499"/>
                <a:gd name="T37" fmla="*/ 165 h 166"/>
                <a:gd name="T38" fmla="*/ 215 w 499"/>
                <a:gd name="T39" fmla="*/ 160 h 166"/>
                <a:gd name="T40" fmla="*/ 195 w 499"/>
                <a:gd name="T41" fmla="*/ 152 h 166"/>
                <a:gd name="T42" fmla="*/ 175 w 499"/>
                <a:gd name="T43" fmla="*/ 143 h 166"/>
                <a:gd name="T44" fmla="*/ 153 w 499"/>
                <a:gd name="T45" fmla="*/ 132 h 166"/>
                <a:gd name="T46" fmla="*/ 132 w 499"/>
                <a:gd name="T47" fmla="*/ 119 h 166"/>
                <a:gd name="T48" fmla="*/ 112 w 499"/>
                <a:gd name="T49" fmla="*/ 105 h 166"/>
                <a:gd name="T50" fmla="*/ 92 w 499"/>
                <a:gd name="T51" fmla="*/ 91 h 166"/>
                <a:gd name="T52" fmla="*/ 56 w 499"/>
                <a:gd name="T53" fmla="*/ 63 h 166"/>
                <a:gd name="T54" fmla="*/ 27 w 499"/>
                <a:gd name="T55" fmla="*/ 38 h 166"/>
                <a:gd name="T56" fmla="*/ 0 w 499"/>
                <a:gd name="T57" fmla="*/ 14 h 166"/>
                <a:gd name="T58" fmla="*/ 0 w 499"/>
                <a:gd name="T5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9" h="166">
                  <a:moveTo>
                    <a:pt x="0" y="0"/>
                  </a:moveTo>
                  <a:lnTo>
                    <a:pt x="499" y="0"/>
                  </a:lnTo>
                  <a:lnTo>
                    <a:pt x="499" y="16"/>
                  </a:lnTo>
                  <a:lnTo>
                    <a:pt x="499" y="16"/>
                  </a:lnTo>
                  <a:lnTo>
                    <a:pt x="473" y="40"/>
                  </a:lnTo>
                  <a:lnTo>
                    <a:pt x="445" y="64"/>
                  </a:lnTo>
                  <a:lnTo>
                    <a:pt x="409" y="92"/>
                  </a:lnTo>
                  <a:lnTo>
                    <a:pt x="390" y="106"/>
                  </a:lnTo>
                  <a:lnTo>
                    <a:pt x="370" y="119"/>
                  </a:lnTo>
                  <a:lnTo>
                    <a:pt x="350" y="132"/>
                  </a:lnTo>
                  <a:lnTo>
                    <a:pt x="328" y="144"/>
                  </a:lnTo>
                  <a:lnTo>
                    <a:pt x="308" y="153"/>
                  </a:lnTo>
                  <a:lnTo>
                    <a:pt x="289" y="160"/>
                  </a:lnTo>
                  <a:lnTo>
                    <a:pt x="270" y="165"/>
                  </a:lnTo>
                  <a:lnTo>
                    <a:pt x="261" y="166"/>
                  </a:lnTo>
                  <a:lnTo>
                    <a:pt x="252" y="166"/>
                  </a:lnTo>
                  <a:lnTo>
                    <a:pt x="252" y="166"/>
                  </a:lnTo>
                  <a:lnTo>
                    <a:pt x="243" y="166"/>
                  </a:lnTo>
                  <a:lnTo>
                    <a:pt x="234" y="165"/>
                  </a:lnTo>
                  <a:lnTo>
                    <a:pt x="215" y="160"/>
                  </a:lnTo>
                  <a:lnTo>
                    <a:pt x="195" y="152"/>
                  </a:lnTo>
                  <a:lnTo>
                    <a:pt x="175" y="143"/>
                  </a:lnTo>
                  <a:lnTo>
                    <a:pt x="153" y="132"/>
                  </a:lnTo>
                  <a:lnTo>
                    <a:pt x="132" y="119"/>
                  </a:lnTo>
                  <a:lnTo>
                    <a:pt x="112" y="105"/>
                  </a:lnTo>
                  <a:lnTo>
                    <a:pt x="92" y="91"/>
                  </a:lnTo>
                  <a:lnTo>
                    <a:pt x="56" y="63"/>
                  </a:lnTo>
                  <a:lnTo>
                    <a:pt x="27" y="38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34"/>
            <p:cNvSpPr>
              <a:spLocks/>
            </p:cNvSpPr>
            <p:nvPr/>
          </p:nvSpPr>
          <p:spPr bwMode="auto">
            <a:xfrm flipH="1">
              <a:off x="8017058" y="5385030"/>
              <a:ext cx="354552" cy="364860"/>
            </a:xfrm>
            <a:custGeom>
              <a:avLst/>
              <a:gdLst>
                <a:gd name="T0" fmla="*/ 626 w 1220"/>
                <a:gd name="T1" fmla="*/ 1463 h 1465"/>
                <a:gd name="T2" fmla="*/ 676 w 1220"/>
                <a:gd name="T3" fmla="*/ 1453 h 1465"/>
                <a:gd name="T4" fmla="*/ 732 w 1220"/>
                <a:gd name="T5" fmla="*/ 1430 h 1465"/>
                <a:gd name="T6" fmla="*/ 794 w 1220"/>
                <a:gd name="T7" fmla="*/ 1397 h 1465"/>
                <a:gd name="T8" fmla="*/ 858 w 1220"/>
                <a:gd name="T9" fmla="*/ 1352 h 1465"/>
                <a:gd name="T10" fmla="*/ 923 w 1220"/>
                <a:gd name="T11" fmla="*/ 1297 h 1465"/>
                <a:gd name="T12" fmla="*/ 986 w 1220"/>
                <a:gd name="T13" fmla="*/ 1233 h 1465"/>
                <a:gd name="T14" fmla="*/ 1045 w 1220"/>
                <a:gd name="T15" fmla="*/ 1161 h 1465"/>
                <a:gd name="T16" fmla="*/ 1099 w 1220"/>
                <a:gd name="T17" fmla="*/ 1080 h 1465"/>
                <a:gd name="T18" fmla="*/ 1146 w 1220"/>
                <a:gd name="T19" fmla="*/ 993 h 1465"/>
                <a:gd name="T20" fmla="*/ 1184 w 1220"/>
                <a:gd name="T21" fmla="*/ 899 h 1465"/>
                <a:gd name="T22" fmla="*/ 1203 w 1220"/>
                <a:gd name="T23" fmla="*/ 832 h 1465"/>
                <a:gd name="T24" fmla="*/ 1219 w 1220"/>
                <a:gd name="T25" fmla="*/ 727 h 1465"/>
                <a:gd name="T26" fmla="*/ 1219 w 1220"/>
                <a:gd name="T27" fmla="*/ 617 h 1465"/>
                <a:gd name="T28" fmla="*/ 1203 w 1220"/>
                <a:gd name="T29" fmla="*/ 508 h 1465"/>
                <a:gd name="T30" fmla="*/ 1172 w 1220"/>
                <a:gd name="T31" fmla="*/ 401 h 1465"/>
                <a:gd name="T32" fmla="*/ 1126 w 1220"/>
                <a:gd name="T33" fmla="*/ 299 h 1465"/>
                <a:gd name="T34" fmla="*/ 1063 w 1220"/>
                <a:gd name="T35" fmla="*/ 208 h 1465"/>
                <a:gd name="T36" fmla="*/ 985 w 1220"/>
                <a:gd name="T37" fmla="*/ 129 h 1465"/>
                <a:gd name="T38" fmla="*/ 908 w 1220"/>
                <a:gd name="T39" fmla="*/ 76 h 1465"/>
                <a:gd name="T40" fmla="*/ 857 w 1220"/>
                <a:gd name="T41" fmla="*/ 49 h 1465"/>
                <a:gd name="T42" fmla="*/ 801 w 1220"/>
                <a:gd name="T43" fmla="*/ 28 h 1465"/>
                <a:gd name="T44" fmla="*/ 741 w 1220"/>
                <a:gd name="T45" fmla="*/ 13 h 1465"/>
                <a:gd name="T46" fmla="*/ 678 w 1220"/>
                <a:gd name="T47" fmla="*/ 3 h 1465"/>
                <a:gd name="T48" fmla="*/ 610 w 1220"/>
                <a:gd name="T49" fmla="*/ 0 h 1465"/>
                <a:gd name="T50" fmla="*/ 565 w 1220"/>
                <a:gd name="T51" fmla="*/ 1 h 1465"/>
                <a:gd name="T52" fmla="*/ 500 w 1220"/>
                <a:gd name="T53" fmla="*/ 9 h 1465"/>
                <a:gd name="T54" fmla="*/ 439 w 1220"/>
                <a:gd name="T55" fmla="*/ 23 h 1465"/>
                <a:gd name="T56" fmla="*/ 382 w 1220"/>
                <a:gd name="T57" fmla="*/ 41 h 1465"/>
                <a:gd name="T58" fmla="*/ 329 w 1220"/>
                <a:gd name="T59" fmla="*/ 66 h 1465"/>
                <a:gd name="T60" fmla="*/ 265 w 1220"/>
                <a:gd name="T61" fmla="*/ 106 h 1465"/>
                <a:gd name="T62" fmla="*/ 181 w 1220"/>
                <a:gd name="T63" fmla="*/ 181 h 1465"/>
                <a:gd name="T64" fmla="*/ 114 w 1220"/>
                <a:gd name="T65" fmla="*/ 268 h 1465"/>
                <a:gd name="T66" fmla="*/ 62 w 1220"/>
                <a:gd name="T67" fmla="*/ 366 h 1465"/>
                <a:gd name="T68" fmla="*/ 25 w 1220"/>
                <a:gd name="T69" fmla="*/ 471 h 1465"/>
                <a:gd name="T70" fmla="*/ 5 w 1220"/>
                <a:gd name="T71" fmla="*/ 580 h 1465"/>
                <a:gd name="T72" fmla="*/ 1 w 1220"/>
                <a:gd name="T73" fmla="*/ 690 h 1465"/>
                <a:gd name="T74" fmla="*/ 11 w 1220"/>
                <a:gd name="T75" fmla="*/ 797 h 1465"/>
                <a:gd name="T76" fmla="*/ 26 w 1220"/>
                <a:gd name="T77" fmla="*/ 866 h 1465"/>
                <a:gd name="T78" fmla="*/ 60 w 1220"/>
                <a:gd name="T79" fmla="*/ 962 h 1465"/>
                <a:gd name="T80" fmla="*/ 105 w 1220"/>
                <a:gd name="T81" fmla="*/ 1052 h 1465"/>
                <a:gd name="T82" fmla="*/ 157 w 1220"/>
                <a:gd name="T83" fmla="*/ 1135 h 1465"/>
                <a:gd name="T84" fmla="*/ 215 w 1220"/>
                <a:gd name="T85" fmla="*/ 1210 h 1465"/>
                <a:gd name="T86" fmla="*/ 277 w 1220"/>
                <a:gd name="T87" fmla="*/ 1277 h 1465"/>
                <a:gd name="T88" fmla="*/ 342 w 1220"/>
                <a:gd name="T89" fmla="*/ 1335 h 1465"/>
                <a:gd name="T90" fmla="*/ 406 w 1220"/>
                <a:gd name="T91" fmla="*/ 1382 h 1465"/>
                <a:gd name="T92" fmla="*/ 468 w 1220"/>
                <a:gd name="T93" fmla="*/ 1420 h 1465"/>
                <a:gd name="T94" fmla="*/ 527 w 1220"/>
                <a:gd name="T95" fmla="*/ 1447 h 1465"/>
                <a:gd name="T96" fmla="*/ 580 w 1220"/>
                <a:gd name="T97" fmla="*/ 1461 h 1465"/>
                <a:gd name="T98" fmla="*/ 610 w 1220"/>
                <a:gd name="T99" fmla="*/ 1465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0" h="1465">
                  <a:moveTo>
                    <a:pt x="610" y="1465"/>
                  </a:moveTo>
                  <a:lnTo>
                    <a:pt x="610" y="1465"/>
                  </a:lnTo>
                  <a:lnTo>
                    <a:pt x="626" y="1463"/>
                  </a:lnTo>
                  <a:lnTo>
                    <a:pt x="641" y="1461"/>
                  </a:lnTo>
                  <a:lnTo>
                    <a:pt x="658" y="1458"/>
                  </a:lnTo>
                  <a:lnTo>
                    <a:pt x="676" y="1453"/>
                  </a:lnTo>
                  <a:lnTo>
                    <a:pt x="694" y="1447"/>
                  </a:lnTo>
                  <a:lnTo>
                    <a:pt x="713" y="1440"/>
                  </a:lnTo>
                  <a:lnTo>
                    <a:pt x="732" y="1430"/>
                  </a:lnTo>
                  <a:lnTo>
                    <a:pt x="752" y="1420"/>
                  </a:lnTo>
                  <a:lnTo>
                    <a:pt x="774" y="1409"/>
                  </a:lnTo>
                  <a:lnTo>
                    <a:pt x="794" y="1397"/>
                  </a:lnTo>
                  <a:lnTo>
                    <a:pt x="815" y="1382"/>
                  </a:lnTo>
                  <a:lnTo>
                    <a:pt x="836" y="1367"/>
                  </a:lnTo>
                  <a:lnTo>
                    <a:pt x="858" y="1352"/>
                  </a:lnTo>
                  <a:lnTo>
                    <a:pt x="879" y="1335"/>
                  </a:lnTo>
                  <a:lnTo>
                    <a:pt x="901" y="1317"/>
                  </a:lnTo>
                  <a:lnTo>
                    <a:pt x="923" y="1297"/>
                  </a:lnTo>
                  <a:lnTo>
                    <a:pt x="944" y="1277"/>
                  </a:lnTo>
                  <a:lnTo>
                    <a:pt x="964" y="1256"/>
                  </a:lnTo>
                  <a:lnTo>
                    <a:pt x="986" y="1233"/>
                  </a:lnTo>
                  <a:lnTo>
                    <a:pt x="1006" y="1210"/>
                  </a:lnTo>
                  <a:lnTo>
                    <a:pt x="1026" y="1186"/>
                  </a:lnTo>
                  <a:lnTo>
                    <a:pt x="1045" y="1161"/>
                  </a:lnTo>
                  <a:lnTo>
                    <a:pt x="1064" y="1135"/>
                  </a:lnTo>
                  <a:lnTo>
                    <a:pt x="1082" y="1108"/>
                  </a:lnTo>
                  <a:lnTo>
                    <a:pt x="1099" y="1080"/>
                  </a:lnTo>
                  <a:lnTo>
                    <a:pt x="1116" y="1052"/>
                  </a:lnTo>
                  <a:lnTo>
                    <a:pt x="1131" y="1023"/>
                  </a:lnTo>
                  <a:lnTo>
                    <a:pt x="1146" y="993"/>
                  </a:lnTo>
                  <a:lnTo>
                    <a:pt x="1160" y="962"/>
                  </a:lnTo>
                  <a:lnTo>
                    <a:pt x="1173" y="931"/>
                  </a:lnTo>
                  <a:lnTo>
                    <a:pt x="1184" y="899"/>
                  </a:lnTo>
                  <a:lnTo>
                    <a:pt x="1194" y="866"/>
                  </a:lnTo>
                  <a:lnTo>
                    <a:pt x="1194" y="866"/>
                  </a:lnTo>
                  <a:lnTo>
                    <a:pt x="1203" y="832"/>
                  </a:lnTo>
                  <a:lnTo>
                    <a:pt x="1210" y="797"/>
                  </a:lnTo>
                  <a:lnTo>
                    <a:pt x="1216" y="763"/>
                  </a:lnTo>
                  <a:lnTo>
                    <a:pt x="1219" y="727"/>
                  </a:lnTo>
                  <a:lnTo>
                    <a:pt x="1220" y="690"/>
                  </a:lnTo>
                  <a:lnTo>
                    <a:pt x="1220" y="654"/>
                  </a:lnTo>
                  <a:lnTo>
                    <a:pt x="1219" y="617"/>
                  </a:lnTo>
                  <a:lnTo>
                    <a:pt x="1216" y="580"/>
                  </a:lnTo>
                  <a:lnTo>
                    <a:pt x="1210" y="543"/>
                  </a:lnTo>
                  <a:lnTo>
                    <a:pt x="1203" y="508"/>
                  </a:lnTo>
                  <a:lnTo>
                    <a:pt x="1194" y="471"/>
                  </a:lnTo>
                  <a:lnTo>
                    <a:pt x="1184" y="435"/>
                  </a:lnTo>
                  <a:lnTo>
                    <a:pt x="1172" y="401"/>
                  </a:lnTo>
                  <a:lnTo>
                    <a:pt x="1158" y="366"/>
                  </a:lnTo>
                  <a:lnTo>
                    <a:pt x="1143" y="332"/>
                  </a:lnTo>
                  <a:lnTo>
                    <a:pt x="1126" y="299"/>
                  </a:lnTo>
                  <a:lnTo>
                    <a:pt x="1107" y="268"/>
                  </a:lnTo>
                  <a:lnTo>
                    <a:pt x="1085" y="237"/>
                  </a:lnTo>
                  <a:lnTo>
                    <a:pt x="1063" y="208"/>
                  </a:lnTo>
                  <a:lnTo>
                    <a:pt x="1038" y="181"/>
                  </a:lnTo>
                  <a:lnTo>
                    <a:pt x="1013" y="154"/>
                  </a:lnTo>
                  <a:lnTo>
                    <a:pt x="985" y="129"/>
                  </a:lnTo>
                  <a:lnTo>
                    <a:pt x="955" y="106"/>
                  </a:lnTo>
                  <a:lnTo>
                    <a:pt x="924" y="86"/>
                  </a:lnTo>
                  <a:lnTo>
                    <a:pt x="908" y="76"/>
                  </a:lnTo>
                  <a:lnTo>
                    <a:pt x="891" y="66"/>
                  </a:lnTo>
                  <a:lnTo>
                    <a:pt x="873" y="57"/>
                  </a:lnTo>
                  <a:lnTo>
                    <a:pt x="857" y="49"/>
                  </a:lnTo>
                  <a:lnTo>
                    <a:pt x="839" y="41"/>
                  </a:lnTo>
                  <a:lnTo>
                    <a:pt x="820" y="35"/>
                  </a:lnTo>
                  <a:lnTo>
                    <a:pt x="801" y="28"/>
                  </a:lnTo>
                  <a:lnTo>
                    <a:pt x="781" y="23"/>
                  </a:lnTo>
                  <a:lnTo>
                    <a:pt x="761" y="18"/>
                  </a:lnTo>
                  <a:lnTo>
                    <a:pt x="741" y="13"/>
                  </a:lnTo>
                  <a:lnTo>
                    <a:pt x="721" y="9"/>
                  </a:lnTo>
                  <a:lnTo>
                    <a:pt x="700" y="6"/>
                  </a:lnTo>
                  <a:lnTo>
                    <a:pt x="678" y="3"/>
                  </a:lnTo>
                  <a:lnTo>
                    <a:pt x="656" y="1"/>
                  </a:lnTo>
                  <a:lnTo>
                    <a:pt x="633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587" y="0"/>
                  </a:lnTo>
                  <a:lnTo>
                    <a:pt x="565" y="1"/>
                  </a:lnTo>
                  <a:lnTo>
                    <a:pt x="543" y="3"/>
                  </a:lnTo>
                  <a:lnTo>
                    <a:pt x="521" y="6"/>
                  </a:lnTo>
                  <a:lnTo>
                    <a:pt x="500" y="9"/>
                  </a:lnTo>
                  <a:lnTo>
                    <a:pt x="480" y="13"/>
                  </a:lnTo>
                  <a:lnTo>
                    <a:pt x="460" y="18"/>
                  </a:lnTo>
                  <a:lnTo>
                    <a:pt x="439" y="23"/>
                  </a:lnTo>
                  <a:lnTo>
                    <a:pt x="420" y="28"/>
                  </a:lnTo>
                  <a:lnTo>
                    <a:pt x="401" y="35"/>
                  </a:lnTo>
                  <a:lnTo>
                    <a:pt x="382" y="41"/>
                  </a:lnTo>
                  <a:lnTo>
                    <a:pt x="364" y="49"/>
                  </a:lnTo>
                  <a:lnTo>
                    <a:pt x="346" y="57"/>
                  </a:lnTo>
                  <a:lnTo>
                    <a:pt x="329" y="66"/>
                  </a:lnTo>
                  <a:lnTo>
                    <a:pt x="313" y="76"/>
                  </a:lnTo>
                  <a:lnTo>
                    <a:pt x="297" y="86"/>
                  </a:lnTo>
                  <a:lnTo>
                    <a:pt x="265" y="106"/>
                  </a:lnTo>
                  <a:lnTo>
                    <a:pt x="235" y="129"/>
                  </a:lnTo>
                  <a:lnTo>
                    <a:pt x="208" y="154"/>
                  </a:lnTo>
                  <a:lnTo>
                    <a:pt x="181" y="181"/>
                  </a:lnTo>
                  <a:lnTo>
                    <a:pt x="158" y="208"/>
                  </a:lnTo>
                  <a:lnTo>
                    <a:pt x="135" y="237"/>
                  </a:lnTo>
                  <a:lnTo>
                    <a:pt x="114" y="268"/>
                  </a:lnTo>
                  <a:lnTo>
                    <a:pt x="95" y="299"/>
                  </a:lnTo>
                  <a:lnTo>
                    <a:pt x="78" y="332"/>
                  </a:lnTo>
                  <a:lnTo>
                    <a:pt x="62" y="366"/>
                  </a:lnTo>
                  <a:lnTo>
                    <a:pt x="48" y="401"/>
                  </a:lnTo>
                  <a:lnTo>
                    <a:pt x="37" y="435"/>
                  </a:lnTo>
                  <a:lnTo>
                    <a:pt x="25" y="471"/>
                  </a:lnTo>
                  <a:lnTo>
                    <a:pt x="18" y="508"/>
                  </a:lnTo>
                  <a:lnTo>
                    <a:pt x="11" y="543"/>
                  </a:lnTo>
                  <a:lnTo>
                    <a:pt x="5" y="580"/>
                  </a:lnTo>
                  <a:lnTo>
                    <a:pt x="2" y="617"/>
                  </a:lnTo>
                  <a:lnTo>
                    <a:pt x="0" y="654"/>
                  </a:lnTo>
                  <a:lnTo>
                    <a:pt x="1" y="690"/>
                  </a:lnTo>
                  <a:lnTo>
                    <a:pt x="2" y="727"/>
                  </a:lnTo>
                  <a:lnTo>
                    <a:pt x="5" y="763"/>
                  </a:lnTo>
                  <a:lnTo>
                    <a:pt x="11" y="797"/>
                  </a:lnTo>
                  <a:lnTo>
                    <a:pt x="18" y="832"/>
                  </a:lnTo>
                  <a:lnTo>
                    <a:pt x="26" y="866"/>
                  </a:lnTo>
                  <a:lnTo>
                    <a:pt x="26" y="866"/>
                  </a:lnTo>
                  <a:lnTo>
                    <a:pt x="37" y="899"/>
                  </a:lnTo>
                  <a:lnTo>
                    <a:pt x="48" y="931"/>
                  </a:lnTo>
                  <a:lnTo>
                    <a:pt x="60" y="962"/>
                  </a:lnTo>
                  <a:lnTo>
                    <a:pt x="75" y="993"/>
                  </a:lnTo>
                  <a:lnTo>
                    <a:pt x="89" y="1023"/>
                  </a:lnTo>
                  <a:lnTo>
                    <a:pt x="105" y="1052"/>
                  </a:lnTo>
                  <a:lnTo>
                    <a:pt x="121" y="1080"/>
                  </a:lnTo>
                  <a:lnTo>
                    <a:pt x="139" y="1108"/>
                  </a:lnTo>
                  <a:lnTo>
                    <a:pt x="157" y="1135"/>
                  </a:lnTo>
                  <a:lnTo>
                    <a:pt x="176" y="1161"/>
                  </a:lnTo>
                  <a:lnTo>
                    <a:pt x="195" y="1186"/>
                  </a:lnTo>
                  <a:lnTo>
                    <a:pt x="215" y="1210"/>
                  </a:lnTo>
                  <a:lnTo>
                    <a:pt x="235" y="1233"/>
                  </a:lnTo>
                  <a:lnTo>
                    <a:pt x="256" y="1256"/>
                  </a:lnTo>
                  <a:lnTo>
                    <a:pt x="277" y="1277"/>
                  </a:lnTo>
                  <a:lnTo>
                    <a:pt x="298" y="1297"/>
                  </a:lnTo>
                  <a:lnTo>
                    <a:pt x="319" y="1317"/>
                  </a:lnTo>
                  <a:lnTo>
                    <a:pt x="342" y="1335"/>
                  </a:lnTo>
                  <a:lnTo>
                    <a:pt x="363" y="1352"/>
                  </a:lnTo>
                  <a:lnTo>
                    <a:pt x="384" y="1367"/>
                  </a:lnTo>
                  <a:lnTo>
                    <a:pt x="406" y="1382"/>
                  </a:lnTo>
                  <a:lnTo>
                    <a:pt x="427" y="1397"/>
                  </a:lnTo>
                  <a:lnTo>
                    <a:pt x="447" y="1409"/>
                  </a:lnTo>
                  <a:lnTo>
                    <a:pt x="468" y="1420"/>
                  </a:lnTo>
                  <a:lnTo>
                    <a:pt x="488" y="1430"/>
                  </a:lnTo>
                  <a:lnTo>
                    <a:pt x="508" y="1440"/>
                  </a:lnTo>
                  <a:lnTo>
                    <a:pt x="527" y="1447"/>
                  </a:lnTo>
                  <a:lnTo>
                    <a:pt x="545" y="1453"/>
                  </a:lnTo>
                  <a:lnTo>
                    <a:pt x="563" y="1458"/>
                  </a:lnTo>
                  <a:lnTo>
                    <a:pt x="580" y="1461"/>
                  </a:lnTo>
                  <a:lnTo>
                    <a:pt x="595" y="1463"/>
                  </a:lnTo>
                  <a:lnTo>
                    <a:pt x="610" y="1465"/>
                  </a:lnTo>
                  <a:lnTo>
                    <a:pt x="610" y="1465"/>
                  </a:ln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5"/>
            <p:cNvSpPr>
              <a:spLocks/>
            </p:cNvSpPr>
            <p:nvPr/>
          </p:nvSpPr>
          <p:spPr bwMode="auto">
            <a:xfrm flipH="1">
              <a:off x="7994464" y="5378080"/>
              <a:ext cx="387574" cy="248453"/>
            </a:xfrm>
            <a:custGeom>
              <a:avLst/>
              <a:gdLst>
                <a:gd name="T0" fmla="*/ 42 w 1334"/>
                <a:gd name="T1" fmla="*/ 426 h 1000"/>
                <a:gd name="T2" fmla="*/ 77 w 1334"/>
                <a:gd name="T3" fmla="*/ 351 h 1000"/>
                <a:gd name="T4" fmla="*/ 128 w 1334"/>
                <a:gd name="T5" fmla="*/ 273 h 1000"/>
                <a:gd name="T6" fmla="*/ 190 w 1334"/>
                <a:gd name="T7" fmla="*/ 197 h 1000"/>
                <a:gd name="T8" fmla="*/ 262 w 1334"/>
                <a:gd name="T9" fmla="*/ 128 h 1000"/>
                <a:gd name="T10" fmla="*/ 341 w 1334"/>
                <a:gd name="T11" fmla="*/ 70 h 1000"/>
                <a:gd name="T12" fmla="*/ 425 w 1334"/>
                <a:gd name="T13" fmla="*/ 28 h 1000"/>
                <a:gd name="T14" fmla="*/ 511 w 1334"/>
                <a:gd name="T15" fmla="*/ 5 h 1000"/>
                <a:gd name="T16" fmla="*/ 581 w 1334"/>
                <a:gd name="T17" fmla="*/ 1 h 1000"/>
                <a:gd name="T18" fmla="*/ 667 w 1334"/>
                <a:gd name="T19" fmla="*/ 1 h 1000"/>
                <a:gd name="T20" fmla="*/ 778 w 1334"/>
                <a:gd name="T21" fmla="*/ 3 h 1000"/>
                <a:gd name="T22" fmla="*/ 843 w 1334"/>
                <a:gd name="T23" fmla="*/ 8 h 1000"/>
                <a:gd name="T24" fmla="*/ 930 w 1334"/>
                <a:gd name="T25" fmla="*/ 37 h 1000"/>
                <a:gd name="T26" fmla="*/ 1013 w 1334"/>
                <a:gd name="T27" fmla="*/ 83 h 1000"/>
                <a:gd name="T28" fmla="*/ 1090 w 1334"/>
                <a:gd name="T29" fmla="*/ 145 h 1000"/>
                <a:gd name="T30" fmla="*/ 1160 w 1334"/>
                <a:gd name="T31" fmla="*/ 216 h 1000"/>
                <a:gd name="T32" fmla="*/ 1219 w 1334"/>
                <a:gd name="T33" fmla="*/ 292 h 1000"/>
                <a:gd name="T34" fmla="*/ 1266 w 1334"/>
                <a:gd name="T35" fmla="*/ 370 h 1000"/>
                <a:gd name="T36" fmla="*/ 1298 w 1334"/>
                <a:gd name="T37" fmla="*/ 445 h 1000"/>
                <a:gd name="T38" fmla="*/ 1321 w 1334"/>
                <a:gd name="T39" fmla="*/ 545 h 1000"/>
                <a:gd name="T40" fmla="*/ 1334 w 1334"/>
                <a:gd name="T41" fmla="*/ 656 h 1000"/>
                <a:gd name="T42" fmla="*/ 1324 w 1334"/>
                <a:gd name="T43" fmla="*/ 768 h 1000"/>
                <a:gd name="T44" fmla="*/ 1282 w 1334"/>
                <a:gd name="T45" fmla="*/ 880 h 1000"/>
                <a:gd name="T46" fmla="*/ 1252 w 1334"/>
                <a:gd name="T47" fmla="*/ 940 h 1000"/>
                <a:gd name="T48" fmla="*/ 1224 w 1334"/>
                <a:gd name="T49" fmla="*/ 987 h 1000"/>
                <a:gd name="T50" fmla="*/ 1217 w 1334"/>
                <a:gd name="T51" fmla="*/ 958 h 1000"/>
                <a:gd name="T52" fmla="*/ 1230 w 1334"/>
                <a:gd name="T53" fmla="*/ 816 h 1000"/>
                <a:gd name="T54" fmla="*/ 1227 w 1334"/>
                <a:gd name="T55" fmla="*/ 735 h 1000"/>
                <a:gd name="T56" fmla="*/ 1188 w 1334"/>
                <a:gd name="T57" fmla="*/ 713 h 1000"/>
                <a:gd name="T58" fmla="*/ 1119 w 1334"/>
                <a:gd name="T59" fmla="*/ 726 h 1000"/>
                <a:gd name="T60" fmla="*/ 1064 w 1334"/>
                <a:gd name="T61" fmla="*/ 743 h 1000"/>
                <a:gd name="T62" fmla="*/ 1017 w 1334"/>
                <a:gd name="T63" fmla="*/ 747 h 1000"/>
                <a:gd name="T64" fmla="*/ 976 w 1334"/>
                <a:gd name="T65" fmla="*/ 738 h 1000"/>
                <a:gd name="T66" fmla="*/ 939 w 1334"/>
                <a:gd name="T67" fmla="*/ 715 h 1000"/>
                <a:gd name="T68" fmla="*/ 886 w 1334"/>
                <a:gd name="T69" fmla="*/ 653 h 1000"/>
                <a:gd name="T70" fmla="*/ 788 w 1334"/>
                <a:gd name="T71" fmla="*/ 473 h 1000"/>
                <a:gd name="T72" fmla="*/ 748 w 1334"/>
                <a:gd name="T73" fmla="*/ 389 h 1000"/>
                <a:gd name="T74" fmla="*/ 712 w 1334"/>
                <a:gd name="T75" fmla="*/ 332 h 1000"/>
                <a:gd name="T76" fmla="*/ 677 w 1334"/>
                <a:gd name="T77" fmla="*/ 311 h 1000"/>
                <a:gd name="T78" fmla="*/ 647 w 1334"/>
                <a:gd name="T79" fmla="*/ 314 h 1000"/>
                <a:gd name="T80" fmla="*/ 613 w 1334"/>
                <a:gd name="T81" fmla="*/ 341 h 1000"/>
                <a:gd name="T82" fmla="*/ 572 w 1334"/>
                <a:gd name="T83" fmla="*/ 416 h 1000"/>
                <a:gd name="T84" fmla="*/ 502 w 1334"/>
                <a:gd name="T85" fmla="*/ 557 h 1000"/>
                <a:gd name="T86" fmla="*/ 429 w 1334"/>
                <a:gd name="T87" fmla="*/ 677 h 1000"/>
                <a:gd name="T88" fmla="*/ 386 w 1334"/>
                <a:gd name="T89" fmla="*/ 722 h 1000"/>
                <a:gd name="T90" fmla="*/ 348 w 1334"/>
                <a:gd name="T91" fmla="*/ 742 h 1000"/>
                <a:gd name="T92" fmla="*/ 305 w 1334"/>
                <a:gd name="T93" fmla="*/ 747 h 1000"/>
                <a:gd name="T94" fmla="*/ 257 w 1334"/>
                <a:gd name="T95" fmla="*/ 740 h 1000"/>
                <a:gd name="T96" fmla="*/ 194 w 1334"/>
                <a:gd name="T97" fmla="*/ 718 h 1000"/>
                <a:gd name="T98" fmla="*/ 133 w 1334"/>
                <a:gd name="T99" fmla="*/ 715 h 1000"/>
                <a:gd name="T100" fmla="*/ 106 w 1334"/>
                <a:gd name="T101" fmla="*/ 735 h 1000"/>
                <a:gd name="T102" fmla="*/ 104 w 1334"/>
                <a:gd name="T103" fmla="*/ 849 h 1000"/>
                <a:gd name="T104" fmla="*/ 124 w 1334"/>
                <a:gd name="T105" fmla="*/ 1000 h 1000"/>
                <a:gd name="T106" fmla="*/ 103 w 1334"/>
                <a:gd name="T107" fmla="*/ 978 h 1000"/>
                <a:gd name="T108" fmla="*/ 75 w 1334"/>
                <a:gd name="T109" fmla="*/ 925 h 1000"/>
                <a:gd name="T110" fmla="*/ 38 w 1334"/>
                <a:gd name="T111" fmla="*/ 852 h 1000"/>
                <a:gd name="T112" fmla="*/ 5 w 1334"/>
                <a:gd name="T113" fmla="*/ 740 h 1000"/>
                <a:gd name="T114" fmla="*/ 1 w 1334"/>
                <a:gd name="T115" fmla="*/ 628 h 1000"/>
                <a:gd name="T116" fmla="*/ 18 w 1334"/>
                <a:gd name="T117" fmla="*/ 518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34" h="1000">
                  <a:moveTo>
                    <a:pt x="31" y="462"/>
                  </a:moveTo>
                  <a:lnTo>
                    <a:pt x="31" y="462"/>
                  </a:lnTo>
                  <a:lnTo>
                    <a:pt x="36" y="445"/>
                  </a:lnTo>
                  <a:lnTo>
                    <a:pt x="42" y="426"/>
                  </a:lnTo>
                  <a:lnTo>
                    <a:pt x="50" y="408"/>
                  </a:lnTo>
                  <a:lnTo>
                    <a:pt x="58" y="390"/>
                  </a:lnTo>
                  <a:lnTo>
                    <a:pt x="67" y="370"/>
                  </a:lnTo>
                  <a:lnTo>
                    <a:pt x="77" y="351"/>
                  </a:lnTo>
                  <a:lnTo>
                    <a:pt x="88" y="331"/>
                  </a:lnTo>
                  <a:lnTo>
                    <a:pt x="101" y="312"/>
                  </a:lnTo>
                  <a:lnTo>
                    <a:pt x="114" y="292"/>
                  </a:lnTo>
                  <a:lnTo>
                    <a:pt x="128" y="273"/>
                  </a:lnTo>
                  <a:lnTo>
                    <a:pt x="142" y="254"/>
                  </a:lnTo>
                  <a:lnTo>
                    <a:pt x="158" y="234"/>
                  </a:lnTo>
                  <a:lnTo>
                    <a:pt x="174" y="216"/>
                  </a:lnTo>
                  <a:lnTo>
                    <a:pt x="190" y="197"/>
                  </a:lnTo>
                  <a:lnTo>
                    <a:pt x="207" y="179"/>
                  </a:lnTo>
                  <a:lnTo>
                    <a:pt x="225" y="162"/>
                  </a:lnTo>
                  <a:lnTo>
                    <a:pt x="243" y="145"/>
                  </a:lnTo>
                  <a:lnTo>
                    <a:pt x="262" y="128"/>
                  </a:lnTo>
                  <a:lnTo>
                    <a:pt x="281" y="112"/>
                  </a:lnTo>
                  <a:lnTo>
                    <a:pt x="300" y="97"/>
                  </a:lnTo>
                  <a:lnTo>
                    <a:pt x="321" y="83"/>
                  </a:lnTo>
                  <a:lnTo>
                    <a:pt x="341" y="70"/>
                  </a:lnTo>
                  <a:lnTo>
                    <a:pt x="362" y="58"/>
                  </a:lnTo>
                  <a:lnTo>
                    <a:pt x="382" y="46"/>
                  </a:lnTo>
                  <a:lnTo>
                    <a:pt x="404" y="37"/>
                  </a:lnTo>
                  <a:lnTo>
                    <a:pt x="425" y="28"/>
                  </a:lnTo>
                  <a:lnTo>
                    <a:pt x="446" y="19"/>
                  </a:lnTo>
                  <a:lnTo>
                    <a:pt x="469" y="14"/>
                  </a:lnTo>
                  <a:lnTo>
                    <a:pt x="490" y="8"/>
                  </a:lnTo>
                  <a:lnTo>
                    <a:pt x="511" y="5"/>
                  </a:lnTo>
                  <a:lnTo>
                    <a:pt x="533" y="3"/>
                  </a:lnTo>
                  <a:lnTo>
                    <a:pt x="555" y="3"/>
                  </a:lnTo>
                  <a:lnTo>
                    <a:pt x="555" y="3"/>
                  </a:lnTo>
                  <a:lnTo>
                    <a:pt x="581" y="1"/>
                  </a:lnTo>
                  <a:lnTo>
                    <a:pt x="608" y="0"/>
                  </a:lnTo>
                  <a:lnTo>
                    <a:pt x="637" y="0"/>
                  </a:lnTo>
                  <a:lnTo>
                    <a:pt x="667" y="1"/>
                  </a:lnTo>
                  <a:lnTo>
                    <a:pt x="667" y="1"/>
                  </a:lnTo>
                  <a:lnTo>
                    <a:pt x="696" y="0"/>
                  </a:lnTo>
                  <a:lnTo>
                    <a:pt x="726" y="0"/>
                  </a:lnTo>
                  <a:lnTo>
                    <a:pt x="753" y="1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801" y="3"/>
                  </a:lnTo>
                  <a:lnTo>
                    <a:pt x="822" y="5"/>
                  </a:lnTo>
                  <a:lnTo>
                    <a:pt x="843" y="8"/>
                  </a:lnTo>
                  <a:lnTo>
                    <a:pt x="866" y="14"/>
                  </a:lnTo>
                  <a:lnTo>
                    <a:pt x="887" y="19"/>
                  </a:lnTo>
                  <a:lnTo>
                    <a:pt x="908" y="28"/>
                  </a:lnTo>
                  <a:lnTo>
                    <a:pt x="930" y="37"/>
                  </a:lnTo>
                  <a:lnTo>
                    <a:pt x="951" y="46"/>
                  </a:lnTo>
                  <a:lnTo>
                    <a:pt x="971" y="58"/>
                  </a:lnTo>
                  <a:lnTo>
                    <a:pt x="993" y="70"/>
                  </a:lnTo>
                  <a:lnTo>
                    <a:pt x="1013" y="83"/>
                  </a:lnTo>
                  <a:lnTo>
                    <a:pt x="1033" y="97"/>
                  </a:lnTo>
                  <a:lnTo>
                    <a:pt x="1052" y="112"/>
                  </a:lnTo>
                  <a:lnTo>
                    <a:pt x="1071" y="128"/>
                  </a:lnTo>
                  <a:lnTo>
                    <a:pt x="1090" y="145"/>
                  </a:lnTo>
                  <a:lnTo>
                    <a:pt x="1108" y="162"/>
                  </a:lnTo>
                  <a:lnTo>
                    <a:pt x="1126" y="179"/>
                  </a:lnTo>
                  <a:lnTo>
                    <a:pt x="1144" y="197"/>
                  </a:lnTo>
                  <a:lnTo>
                    <a:pt x="1160" y="216"/>
                  </a:lnTo>
                  <a:lnTo>
                    <a:pt x="1175" y="234"/>
                  </a:lnTo>
                  <a:lnTo>
                    <a:pt x="1191" y="254"/>
                  </a:lnTo>
                  <a:lnTo>
                    <a:pt x="1206" y="273"/>
                  </a:lnTo>
                  <a:lnTo>
                    <a:pt x="1219" y="292"/>
                  </a:lnTo>
                  <a:lnTo>
                    <a:pt x="1233" y="312"/>
                  </a:lnTo>
                  <a:lnTo>
                    <a:pt x="1245" y="331"/>
                  </a:lnTo>
                  <a:lnTo>
                    <a:pt x="1256" y="351"/>
                  </a:lnTo>
                  <a:lnTo>
                    <a:pt x="1266" y="370"/>
                  </a:lnTo>
                  <a:lnTo>
                    <a:pt x="1275" y="390"/>
                  </a:lnTo>
                  <a:lnTo>
                    <a:pt x="1284" y="408"/>
                  </a:lnTo>
                  <a:lnTo>
                    <a:pt x="1291" y="426"/>
                  </a:lnTo>
                  <a:lnTo>
                    <a:pt x="1298" y="445"/>
                  </a:lnTo>
                  <a:lnTo>
                    <a:pt x="1302" y="462"/>
                  </a:lnTo>
                  <a:lnTo>
                    <a:pt x="1302" y="462"/>
                  </a:lnTo>
                  <a:lnTo>
                    <a:pt x="1316" y="518"/>
                  </a:lnTo>
                  <a:lnTo>
                    <a:pt x="1321" y="545"/>
                  </a:lnTo>
                  <a:lnTo>
                    <a:pt x="1326" y="573"/>
                  </a:lnTo>
                  <a:lnTo>
                    <a:pt x="1330" y="601"/>
                  </a:lnTo>
                  <a:lnTo>
                    <a:pt x="1332" y="628"/>
                  </a:lnTo>
                  <a:lnTo>
                    <a:pt x="1334" y="656"/>
                  </a:lnTo>
                  <a:lnTo>
                    <a:pt x="1334" y="684"/>
                  </a:lnTo>
                  <a:lnTo>
                    <a:pt x="1332" y="711"/>
                  </a:lnTo>
                  <a:lnTo>
                    <a:pt x="1328" y="740"/>
                  </a:lnTo>
                  <a:lnTo>
                    <a:pt x="1324" y="768"/>
                  </a:lnTo>
                  <a:lnTo>
                    <a:pt x="1316" y="796"/>
                  </a:lnTo>
                  <a:lnTo>
                    <a:pt x="1307" y="824"/>
                  </a:lnTo>
                  <a:lnTo>
                    <a:pt x="1295" y="852"/>
                  </a:lnTo>
                  <a:lnTo>
                    <a:pt x="1282" y="880"/>
                  </a:lnTo>
                  <a:lnTo>
                    <a:pt x="1265" y="909"/>
                  </a:lnTo>
                  <a:lnTo>
                    <a:pt x="1265" y="909"/>
                  </a:lnTo>
                  <a:lnTo>
                    <a:pt x="1258" y="925"/>
                  </a:lnTo>
                  <a:lnTo>
                    <a:pt x="1252" y="940"/>
                  </a:lnTo>
                  <a:lnTo>
                    <a:pt x="1245" y="954"/>
                  </a:lnTo>
                  <a:lnTo>
                    <a:pt x="1238" y="966"/>
                  </a:lnTo>
                  <a:lnTo>
                    <a:pt x="1230" y="978"/>
                  </a:lnTo>
                  <a:lnTo>
                    <a:pt x="1224" y="987"/>
                  </a:lnTo>
                  <a:lnTo>
                    <a:pt x="1217" y="994"/>
                  </a:lnTo>
                  <a:lnTo>
                    <a:pt x="1209" y="1000"/>
                  </a:lnTo>
                  <a:lnTo>
                    <a:pt x="1209" y="1000"/>
                  </a:lnTo>
                  <a:lnTo>
                    <a:pt x="1217" y="958"/>
                  </a:lnTo>
                  <a:lnTo>
                    <a:pt x="1223" y="919"/>
                  </a:lnTo>
                  <a:lnTo>
                    <a:pt x="1226" y="882"/>
                  </a:lnTo>
                  <a:lnTo>
                    <a:pt x="1229" y="849"/>
                  </a:lnTo>
                  <a:lnTo>
                    <a:pt x="1230" y="816"/>
                  </a:lnTo>
                  <a:lnTo>
                    <a:pt x="1230" y="787"/>
                  </a:lnTo>
                  <a:lnTo>
                    <a:pt x="1229" y="760"/>
                  </a:lnTo>
                  <a:lnTo>
                    <a:pt x="1227" y="735"/>
                  </a:lnTo>
                  <a:lnTo>
                    <a:pt x="1227" y="735"/>
                  </a:lnTo>
                  <a:lnTo>
                    <a:pt x="1219" y="727"/>
                  </a:lnTo>
                  <a:lnTo>
                    <a:pt x="1211" y="720"/>
                  </a:lnTo>
                  <a:lnTo>
                    <a:pt x="1200" y="715"/>
                  </a:lnTo>
                  <a:lnTo>
                    <a:pt x="1188" y="713"/>
                  </a:lnTo>
                  <a:lnTo>
                    <a:pt x="1174" y="711"/>
                  </a:lnTo>
                  <a:lnTo>
                    <a:pt x="1157" y="714"/>
                  </a:lnTo>
                  <a:lnTo>
                    <a:pt x="1140" y="718"/>
                  </a:lnTo>
                  <a:lnTo>
                    <a:pt x="1119" y="726"/>
                  </a:lnTo>
                  <a:lnTo>
                    <a:pt x="1119" y="726"/>
                  </a:lnTo>
                  <a:lnTo>
                    <a:pt x="1091" y="735"/>
                  </a:lnTo>
                  <a:lnTo>
                    <a:pt x="1078" y="740"/>
                  </a:lnTo>
                  <a:lnTo>
                    <a:pt x="1064" y="743"/>
                  </a:lnTo>
                  <a:lnTo>
                    <a:pt x="1052" y="745"/>
                  </a:lnTo>
                  <a:lnTo>
                    <a:pt x="1040" y="747"/>
                  </a:lnTo>
                  <a:lnTo>
                    <a:pt x="1028" y="747"/>
                  </a:lnTo>
                  <a:lnTo>
                    <a:pt x="1017" y="747"/>
                  </a:lnTo>
                  <a:lnTo>
                    <a:pt x="1006" y="746"/>
                  </a:lnTo>
                  <a:lnTo>
                    <a:pt x="996" y="745"/>
                  </a:lnTo>
                  <a:lnTo>
                    <a:pt x="986" y="742"/>
                  </a:lnTo>
                  <a:lnTo>
                    <a:pt x="976" y="738"/>
                  </a:lnTo>
                  <a:lnTo>
                    <a:pt x="967" y="734"/>
                  </a:lnTo>
                  <a:lnTo>
                    <a:pt x="958" y="729"/>
                  </a:lnTo>
                  <a:lnTo>
                    <a:pt x="948" y="722"/>
                  </a:lnTo>
                  <a:lnTo>
                    <a:pt x="939" y="715"/>
                  </a:lnTo>
                  <a:lnTo>
                    <a:pt x="930" y="707"/>
                  </a:lnTo>
                  <a:lnTo>
                    <a:pt x="922" y="697"/>
                  </a:lnTo>
                  <a:lnTo>
                    <a:pt x="904" y="677"/>
                  </a:lnTo>
                  <a:lnTo>
                    <a:pt x="886" y="653"/>
                  </a:lnTo>
                  <a:lnTo>
                    <a:pt x="869" y="625"/>
                  </a:lnTo>
                  <a:lnTo>
                    <a:pt x="850" y="593"/>
                  </a:lnTo>
                  <a:lnTo>
                    <a:pt x="831" y="557"/>
                  </a:lnTo>
                  <a:lnTo>
                    <a:pt x="788" y="473"/>
                  </a:lnTo>
                  <a:lnTo>
                    <a:pt x="788" y="473"/>
                  </a:lnTo>
                  <a:lnTo>
                    <a:pt x="775" y="445"/>
                  </a:lnTo>
                  <a:lnTo>
                    <a:pt x="761" y="416"/>
                  </a:lnTo>
                  <a:lnTo>
                    <a:pt x="748" y="389"/>
                  </a:lnTo>
                  <a:lnTo>
                    <a:pt x="735" y="364"/>
                  </a:lnTo>
                  <a:lnTo>
                    <a:pt x="728" y="352"/>
                  </a:lnTo>
                  <a:lnTo>
                    <a:pt x="720" y="341"/>
                  </a:lnTo>
                  <a:lnTo>
                    <a:pt x="712" y="332"/>
                  </a:lnTo>
                  <a:lnTo>
                    <a:pt x="704" y="325"/>
                  </a:lnTo>
                  <a:lnTo>
                    <a:pt x="695" y="318"/>
                  </a:lnTo>
                  <a:lnTo>
                    <a:pt x="686" y="314"/>
                  </a:lnTo>
                  <a:lnTo>
                    <a:pt x="677" y="311"/>
                  </a:lnTo>
                  <a:lnTo>
                    <a:pt x="667" y="310"/>
                  </a:lnTo>
                  <a:lnTo>
                    <a:pt x="667" y="310"/>
                  </a:lnTo>
                  <a:lnTo>
                    <a:pt x="656" y="311"/>
                  </a:lnTo>
                  <a:lnTo>
                    <a:pt x="647" y="314"/>
                  </a:lnTo>
                  <a:lnTo>
                    <a:pt x="638" y="318"/>
                  </a:lnTo>
                  <a:lnTo>
                    <a:pt x="629" y="325"/>
                  </a:lnTo>
                  <a:lnTo>
                    <a:pt x="621" y="332"/>
                  </a:lnTo>
                  <a:lnTo>
                    <a:pt x="613" y="341"/>
                  </a:lnTo>
                  <a:lnTo>
                    <a:pt x="606" y="352"/>
                  </a:lnTo>
                  <a:lnTo>
                    <a:pt x="599" y="364"/>
                  </a:lnTo>
                  <a:lnTo>
                    <a:pt x="585" y="389"/>
                  </a:lnTo>
                  <a:lnTo>
                    <a:pt x="572" y="416"/>
                  </a:lnTo>
                  <a:lnTo>
                    <a:pt x="558" y="445"/>
                  </a:lnTo>
                  <a:lnTo>
                    <a:pt x="545" y="473"/>
                  </a:lnTo>
                  <a:lnTo>
                    <a:pt x="545" y="473"/>
                  </a:lnTo>
                  <a:lnTo>
                    <a:pt x="502" y="557"/>
                  </a:lnTo>
                  <a:lnTo>
                    <a:pt x="483" y="593"/>
                  </a:lnTo>
                  <a:lnTo>
                    <a:pt x="464" y="625"/>
                  </a:lnTo>
                  <a:lnTo>
                    <a:pt x="447" y="653"/>
                  </a:lnTo>
                  <a:lnTo>
                    <a:pt x="429" y="677"/>
                  </a:lnTo>
                  <a:lnTo>
                    <a:pt x="411" y="697"/>
                  </a:lnTo>
                  <a:lnTo>
                    <a:pt x="404" y="707"/>
                  </a:lnTo>
                  <a:lnTo>
                    <a:pt x="395" y="715"/>
                  </a:lnTo>
                  <a:lnTo>
                    <a:pt x="386" y="722"/>
                  </a:lnTo>
                  <a:lnTo>
                    <a:pt x="377" y="729"/>
                  </a:lnTo>
                  <a:lnTo>
                    <a:pt x="367" y="734"/>
                  </a:lnTo>
                  <a:lnTo>
                    <a:pt x="358" y="738"/>
                  </a:lnTo>
                  <a:lnTo>
                    <a:pt x="348" y="742"/>
                  </a:lnTo>
                  <a:lnTo>
                    <a:pt x="337" y="745"/>
                  </a:lnTo>
                  <a:lnTo>
                    <a:pt x="327" y="746"/>
                  </a:lnTo>
                  <a:lnTo>
                    <a:pt x="316" y="747"/>
                  </a:lnTo>
                  <a:lnTo>
                    <a:pt x="305" y="747"/>
                  </a:lnTo>
                  <a:lnTo>
                    <a:pt x="294" y="747"/>
                  </a:lnTo>
                  <a:lnTo>
                    <a:pt x="281" y="745"/>
                  </a:lnTo>
                  <a:lnTo>
                    <a:pt x="269" y="743"/>
                  </a:lnTo>
                  <a:lnTo>
                    <a:pt x="257" y="740"/>
                  </a:lnTo>
                  <a:lnTo>
                    <a:pt x="242" y="735"/>
                  </a:lnTo>
                  <a:lnTo>
                    <a:pt x="214" y="726"/>
                  </a:lnTo>
                  <a:lnTo>
                    <a:pt x="214" y="726"/>
                  </a:lnTo>
                  <a:lnTo>
                    <a:pt x="194" y="718"/>
                  </a:lnTo>
                  <a:lnTo>
                    <a:pt x="176" y="714"/>
                  </a:lnTo>
                  <a:lnTo>
                    <a:pt x="159" y="711"/>
                  </a:lnTo>
                  <a:lnTo>
                    <a:pt x="146" y="713"/>
                  </a:lnTo>
                  <a:lnTo>
                    <a:pt x="133" y="715"/>
                  </a:lnTo>
                  <a:lnTo>
                    <a:pt x="123" y="720"/>
                  </a:lnTo>
                  <a:lnTo>
                    <a:pt x="114" y="727"/>
                  </a:lnTo>
                  <a:lnTo>
                    <a:pt x="106" y="735"/>
                  </a:lnTo>
                  <a:lnTo>
                    <a:pt x="106" y="735"/>
                  </a:lnTo>
                  <a:lnTo>
                    <a:pt x="104" y="760"/>
                  </a:lnTo>
                  <a:lnTo>
                    <a:pt x="103" y="787"/>
                  </a:lnTo>
                  <a:lnTo>
                    <a:pt x="103" y="816"/>
                  </a:lnTo>
                  <a:lnTo>
                    <a:pt x="104" y="849"/>
                  </a:lnTo>
                  <a:lnTo>
                    <a:pt x="107" y="882"/>
                  </a:lnTo>
                  <a:lnTo>
                    <a:pt x="112" y="919"/>
                  </a:lnTo>
                  <a:lnTo>
                    <a:pt x="118" y="958"/>
                  </a:lnTo>
                  <a:lnTo>
                    <a:pt x="124" y="1000"/>
                  </a:lnTo>
                  <a:lnTo>
                    <a:pt x="124" y="1000"/>
                  </a:lnTo>
                  <a:lnTo>
                    <a:pt x="116" y="994"/>
                  </a:lnTo>
                  <a:lnTo>
                    <a:pt x="110" y="987"/>
                  </a:lnTo>
                  <a:lnTo>
                    <a:pt x="103" y="978"/>
                  </a:lnTo>
                  <a:lnTo>
                    <a:pt x="95" y="966"/>
                  </a:lnTo>
                  <a:lnTo>
                    <a:pt x="88" y="954"/>
                  </a:lnTo>
                  <a:lnTo>
                    <a:pt x="82" y="940"/>
                  </a:lnTo>
                  <a:lnTo>
                    <a:pt x="75" y="925"/>
                  </a:lnTo>
                  <a:lnTo>
                    <a:pt x="68" y="909"/>
                  </a:lnTo>
                  <a:lnTo>
                    <a:pt x="68" y="909"/>
                  </a:lnTo>
                  <a:lnTo>
                    <a:pt x="53" y="880"/>
                  </a:lnTo>
                  <a:lnTo>
                    <a:pt x="38" y="852"/>
                  </a:lnTo>
                  <a:lnTo>
                    <a:pt x="27" y="824"/>
                  </a:lnTo>
                  <a:lnTo>
                    <a:pt x="18" y="796"/>
                  </a:lnTo>
                  <a:lnTo>
                    <a:pt x="10" y="768"/>
                  </a:lnTo>
                  <a:lnTo>
                    <a:pt x="5" y="740"/>
                  </a:lnTo>
                  <a:lnTo>
                    <a:pt x="2" y="711"/>
                  </a:lnTo>
                  <a:lnTo>
                    <a:pt x="0" y="684"/>
                  </a:lnTo>
                  <a:lnTo>
                    <a:pt x="0" y="656"/>
                  </a:lnTo>
                  <a:lnTo>
                    <a:pt x="1" y="628"/>
                  </a:lnTo>
                  <a:lnTo>
                    <a:pt x="3" y="601"/>
                  </a:lnTo>
                  <a:lnTo>
                    <a:pt x="8" y="573"/>
                  </a:lnTo>
                  <a:lnTo>
                    <a:pt x="12" y="545"/>
                  </a:lnTo>
                  <a:lnTo>
                    <a:pt x="18" y="518"/>
                  </a:lnTo>
                  <a:lnTo>
                    <a:pt x="31" y="462"/>
                  </a:lnTo>
                  <a:lnTo>
                    <a:pt x="31" y="462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6"/>
            <p:cNvSpPr>
              <a:spLocks/>
            </p:cNvSpPr>
            <p:nvPr/>
          </p:nvSpPr>
          <p:spPr bwMode="auto">
            <a:xfrm flipH="1">
              <a:off x="8015320" y="5774214"/>
              <a:ext cx="142516" cy="217179"/>
            </a:xfrm>
            <a:custGeom>
              <a:avLst/>
              <a:gdLst>
                <a:gd name="T0" fmla="*/ 0 w 491"/>
                <a:gd name="T1" fmla="*/ 877 h 878"/>
                <a:gd name="T2" fmla="*/ 210 w 491"/>
                <a:gd name="T3" fmla="*/ 877 h 878"/>
                <a:gd name="T4" fmla="*/ 224 w 491"/>
                <a:gd name="T5" fmla="*/ 878 h 878"/>
                <a:gd name="T6" fmla="*/ 442 w 491"/>
                <a:gd name="T7" fmla="*/ 687 h 878"/>
                <a:gd name="T8" fmla="*/ 221 w 491"/>
                <a:gd name="T9" fmla="*/ 545 h 878"/>
                <a:gd name="T10" fmla="*/ 491 w 491"/>
                <a:gd name="T11" fmla="*/ 423 h 878"/>
                <a:gd name="T12" fmla="*/ 312 w 491"/>
                <a:gd name="T13" fmla="*/ 156 h 878"/>
                <a:gd name="T14" fmla="*/ 242 w 491"/>
                <a:gd name="T15" fmla="*/ 52 h 878"/>
                <a:gd name="T16" fmla="*/ 122 w 491"/>
                <a:gd name="T17" fmla="*/ 0 h 878"/>
                <a:gd name="T18" fmla="*/ 122 w 491"/>
                <a:gd name="T19" fmla="*/ 123 h 878"/>
                <a:gd name="T20" fmla="*/ 1 w 491"/>
                <a:gd name="T21" fmla="*/ 878 h 878"/>
                <a:gd name="T22" fmla="*/ 0 w 491"/>
                <a:gd name="T23" fmla="*/ 87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878">
                  <a:moveTo>
                    <a:pt x="0" y="877"/>
                  </a:moveTo>
                  <a:lnTo>
                    <a:pt x="210" y="877"/>
                  </a:lnTo>
                  <a:lnTo>
                    <a:pt x="224" y="878"/>
                  </a:lnTo>
                  <a:lnTo>
                    <a:pt x="442" y="687"/>
                  </a:lnTo>
                  <a:lnTo>
                    <a:pt x="221" y="545"/>
                  </a:lnTo>
                  <a:lnTo>
                    <a:pt x="491" y="423"/>
                  </a:lnTo>
                  <a:lnTo>
                    <a:pt x="312" y="156"/>
                  </a:lnTo>
                  <a:lnTo>
                    <a:pt x="242" y="52"/>
                  </a:lnTo>
                  <a:lnTo>
                    <a:pt x="122" y="0"/>
                  </a:lnTo>
                  <a:lnTo>
                    <a:pt x="122" y="123"/>
                  </a:lnTo>
                  <a:lnTo>
                    <a:pt x="1" y="878"/>
                  </a:lnTo>
                  <a:lnTo>
                    <a:pt x="0" y="87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7"/>
            <p:cNvSpPr>
              <a:spLocks/>
            </p:cNvSpPr>
            <p:nvPr/>
          </p:nvSpPr>
          <p:spPr bwMode="auto">
            <a:xfrm flipH="1">
              <a:off x="8230832" y="5772477"/>
              <a:ext cx="142516" cy="218916"/>
            </a:xfrm>
            <a:custGeom>
              <a:avLst/>
              <a:gdLst>
                <a:gd name="T0" fmla="*/ 270 w 491"/>
                <a:gd name="T1" fmla="*/ 545 h 886"/>
                <a:gd name="T2" fmla="*/ 49 w 491"/>
                <a:gd name="T3" fmla="*/ 686 h 886"/>
                <a:gd name="T4" fmla="*/ 267 w 491"/>
                <a:gd name="T5" fmla="*/ 886 h 886"/>
                <a:gd name="T6" fmla="*/ 280 w 491"/>
                <a:gd name="T7" fmla="*/ 885 h 886"/>
                <a:gd name="T8" fmla="*/ 491 w 491"/>
                <a:gd name="T9" fmla="*/ 885 h 886"/>
                <a:gd name="T10" fmla="*/ 489 w 491"/>
                <a:gd name="T11" fmla="*/ 886 h 886"/>
                <a:gd name="T12" fmla="*/ 368 w 491"/>
                <a:gd name="T13" fmla="*/ 123 h 886"/>
                <a:gd name="T14" fmla="*/ 368 w 491"/>
                <a:gd name="T15" fmla="*/ 0 h 886"/>
                <a:gd name="T16" fmla="*/ 221 w 491"/>
                <a:gd name="T17" fmla="*/ 63 h 886"/>
                <a:gd name="T18" fmla="*/ 156 w 491"/>
                <a:gd name="T19" fmla="*/ 169 h 886"/>
                <a:gd name="T20" fmla="*/ 0 w 491"/>
                <a:gd name="T21" fmla="*/ 423 h 886"/>
                <a:gd name="T22" fmla="*/ 270 w 491"/>
                <a:gd name="T23" fmla="*/ 545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886">
                  <a:moveTo>
                    <a:pt x="270" y="545"/>
                  </a:moveTo>
                  <a:lnTo>
                    <a:pt x="49" y="686"/>
                  </a:lnTo>
                  <a:lnTo>
                    <a:pt x="267" y="886"/>
                  </a:lnTo>
                  <a:lnTo>
                    <a:pt x="280" y="885"/>
                  </a:lnTo>
                  <a:lnTo>
                    <a:pt x="491" y="885"/>
                  </a:lnTo>
                  <a:lnTo>
                    <a:pt x="489" y="886"/>
                  </a:lnTo>
                  <a:lnTo>
                    <a:pt x="368" y="123"/>
                  </a:lnTo>
                  <a:lnTo>
                    <a:pt x="368" y="0"/>
                  </a:lnTo>
                  <a:lnTo>
                    <a:pt x="221" y="63"/>
                  </a:lnTo>
                  <a:lnTo>
                    <a:pt x="156" y="169"/>
                  </a:lnTo>
                  <a:lnTo>
                    <a:pt x="0" y="423"/>
                  </a:lnTo>
                  <a:lnTo>
                    <a:pt x="270" y="54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8"/>
            <p:cNvSpPr>
              <a:spLocks/>
            </p:cNvSpPr>
            <p:nvPr/>
          </p:nvSpPr>
          <p:spPr bwMode="auto">
            <a:xfrm flipH="1">
              <a:off x="8142194" y="6036566"/>
              <a:ext cx="761244" cy="284939"/>
            </a:xfrm>
            <a:custGeom>
              <a:avLst/>
              <a:gdLst>
                <a:gd name="T0" fmla="*/ 1577 w 2628"/>
                <a:gd name="T1" fmla="*/ 0 h 1148"/>
                <a:gd name="T2" fmla="*/ 1776 w 2628"/>
                <a:gd name="T3" fmla="*/ 88 h 1148"/>
                <a:gd name="T4" fmla="*/ 1941 w 2628"/>
                <a:gd name="T5" fmla="*/ 163 h 1148"/>
                <a:gd name="T6" fmla="*/ 2075 w 2628"/>
                <a:gd name="T7" fmla="*/ 230 h 1148"/>
                <a:gd name="T8" fmla="*/ 2180 w 2628"/>
                <a:gd name="T9" fmla="*/ 288 h 1148"/>
                <a:gd name="T10" fmla="*/ 2263 w 2628"/>
                <a:gd name="T11" fmla="*/ 336 h 1148"/>
                <a:gd name="T12" fmla="*/ 2325 w 2628"/>
                <a:gd name="T13" fmla="*/ 377 h 1148"/>
                <a:gd name="T14" fmla="*/ 2369 w 2628"/>
                <a:gd name="T15" fmla="*/ 410 h 1148"/>
                <a:gd name="T16" fmla="*/ 2400 w 2628"/>
                <a:gd name="T17" fmla="*/ 436 h 1148"/>
                <a:gd name="T18" fmla="*/ 2420 w 2628"/>
                <a:gd name="T19" fmla="*/ 455 h 1148"/>
                <a:gd name="T20" fmla="*/ 2438 w 2628"/>
                <a:gd name="T21" fmla="*/ 480 h 1148"/>
                <a:gd name="T22" fmla="*/ 2455 w 2628"/>
                <a:gd name="T23" fmla="*/ 510 h 1148"/>
                <a:gd name="T24" fmla="*/ 2487 w 2628"/>
                <a:gd name="T25" fmla="*/ 584 h 1148"/>
                <a:gd name="T26" fmla="*/ 2517 w 2628"/>
                <a:gd name="T27" fmla="*/ 671 h 1148"/>
                <a:gd name="T28" fmla="*/ 2544 w 2628"/>
                <a:gd name="T29" fmla="*/ 769 h 1148"/>
                <a:gd name="T30" fmla="*/ 2581 w 2628"/>
                <a:gd name="T31" fmla="*/ 929 h 1148"/>
                <a:gd name="T32" fmla="*/ 1314 w 2628"/>
                <a:gd name="T33" fmla="*/ 1148 h 1148"/>
                <a:gd name="T34" fmla="*/ 0 w 2628"/>
                <a:gd name="T35" fmla="*/ 1148 h 1148"/>
                <a:gd name="T36" fmla="*/ 72 w 2628"/>
                <a:gd name="T37" fmla="*/ 821 h 1148"/>
                <a:gd name="T38" fmla="*/ 98 w 2628"/>
                <a:gd name="T39" fmla="*/ 719 h 1148"/>
                <a:gd name="T40" fmla="*/ 126 w 2628"/>
                <a:gd name="T41" fmla="*/ 626 h 1148"/>
                <a:gd name="T42" fmla="*/ 156 w 2628"/>
                <a:gd name="T43" fmla="*/ 545 h 1148"/>
                <a:gd name="T44" fmla="*/ 181 w 2628"/>
                <a:gd name="T45" fmla="*/ 495 h 1148"/>
                <a:gd name="T46" fmla="*/ 199 w 2628"/>
                <a:gd name="T47" fmla="*/ 467 h 1148"/>
                <a:gd name="T48" fmla="*/ 218 w 2628"/>
                <a:gd name="T49" fmla="*/ 444 h 1148"/>
                <a:gd name="T50" fmla="*/ 228 w 2628"/>
                <a:gd name="T51" fmla="*/ 436 h 1148"/>
                <a:gd name="T52" fmla="*/ 279 w 2628"/>
                <a:gd name="T53" fmla="*/ 395 h 1148"/>
                <a:gd name="T54" fmla="*/ 331 w 2628"/>
                <a:gd name="T55" fmla="*/ 359 h 1148"/>
                <a:gd name="T56" fmla="*/ 401 w 2628"/>
                <a:gd name="T57" fmla="*/ 315 h 1148"/>
                <a:gd name="T58" fmla="*/ 494 w 2628"/>
                <a:gd name="T59" fmla="*/ 263 h 1148"/>
                <a:gd name="T60" fmla="*/ 612 w 2628"/>
                <a:gd name="T61" fmla="*/ 201 h 1148"/>
                <a:gd name="T62" fmla="*/ 760 w 2628"/>
                <a:gd name="T63" fmla="*/ 130 h 1148"/>
                <a:gd name="T64" fmla="*/ 940 w 2628"/>
                <a:gd name="T65" fmla="*/ 49 h 1148"/>
                <a:gd name="T66" fmla="*/ 1577 w 2628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6"/>
                  </a:lnTo>
                  <a:lnTo>
                    <a:pt x="1776" y="88"/>
                  </a:lnTo>
                  <a:lnTo>
                    <a:pt x="1863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5" y="230"/>
                  </a:lnTo>
                  <a:lnTo>
                    <a:pt x="2131" y="261"/>
                  </a:lnTo>
                  <a:lnTo>
                    <a:pt x="2180" y="288"/>
                  </a:lnTo>
                  <a:lnTo>
                    <a:pt x="2224" y="314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5" y="377"/>
                  </a:lnTo>
                  <a:lnTo>
                    <a:pt x="2348" y="395"/>
                  </a:lnTo>
                  <a:lnTo>
                    <a:pt x="2369" y="410"/>
                  </a:lnTo>
                  <a:lnTo>
                    <a:pt x="2400" y="436"/>
                  </a:lnTo>
                  <a:lnTo>
                    <a:pt x="2400" y="436"/>
                  </a:lnTo>
                  <a:lnTo>
                    <a:pt x="2410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5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4"/>
                  </a:lnTo>
                  <a:lnTo>
                    <a:pt x="2502" y="626"/>
                  </a:lnTo>
                  <a:lnTo>
                    <a:pt x="2517" y="671"/>
                  </a:lnTo>
                  <a:lnTo>
                    <a:pt x="2530" y="719"/>
                  </a:lnTo>
                  <a:lnTo>
                    <a:pt x="2544" y="769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8" y="929"/>
                  </a:lnTo>
                  <a:lnTo>
                    <a:pt x="72" y="821"/>
                  </a:lnTo>
                  <a:lnTo>
                    <a:pt x="85" y="769"/>
                  </a:lnTo>
                  <a:lnTo>
                    <a:pt x="98" y="719"/>
                  </a:lnTo>
                  <a:lnTo>
                    <a:pt x="111" y="671"/>
                  </a:lnTo>
                  <a:lnTo>
                    <a:pt x="126" y="626"/>
                  </a:lnTo>
                  <a:lnTo>
                    <a:pt x="141" y="584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1" y="495"/>
                  </a:lnTo>
                  <a:lnTo>
                    <a:pt x="190" y="480"/>
                  </a:lnTo>
                  <a:lnTo>
                    <a:pt x="199" y="467"/>
                  </a:lnTo>
                  <a:lnTo>
                    <a:pt x="208" y="455"/>
                  </a:lnTo>
                  <a:lnTo>
                    <a:pt x="218" y="444"/>
                  </a:lnTo>
                  <a:lnTo>
                    <a:pt x="228" y="436"/>
                  </a:lnTo>
                  <a:lnTo>
                    <a:pt x="228" y="436"/>
                  </a:lnTo>
                  <a:lnTo>
                    <a:pt x="258" y="410"/>
                  </a:lnTo>
                  <a:lnTo>
                    <a:pt x="279" y="395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4" y="337"/>
                  </a:lnTo>
                  <a:lnTo>
                    <a:pt x="401" y="315"/>
                  </a:lnTo>
                  <a:lnTo>
                    <a:pt x="445" y="290"/>
                  </a:lnTo>
                  <a:lnTo>
                    <a:pt x="494" y="263"/>
                  </a:lnTo>
                  <a:lnTo>
                    <a:pt x="549" y="233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60" y="130"/>
                  </a:lnTo>
                  <a:lnTo>
                    <a:pt x="846" y="91"/>
                  </a:lnTo>
                  <a:lnTo>
                    <a:pt x="940" y="49"/>
                  </a:lnTo>
                  <a:lnTo>
                    <a:pt x="1045" y="5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9"/>
            <p:cNvSpPr>
              <a:spLocks/>
            </p:cNvSpPr>
            <p:nvPr/>
          </p:nvSpPr>
          <p:spPr bwMode="auto">
            <a:xfrm flipH="1">
              <a:off x="8142194" y="6036566"/>
              <a:ext cx="761244" cy="284939"/>
            </a:xfrm>
            <a:custGeom>
              <a:avLst/>
              <a:gdLst>
                <a:gd name="T0" fmla="*/ 1577 w 2628"/>
                <a:gd name="T1" fmla="*/ 0 h 1148"/>
                <a:gd name="T2" fmla="*/ 1776 w 2628"/>
                <a:gd name="T3" fmla="*/ 88 h 1148"/>
                <a:gd name="T4" fmla="*/ 1941 w 2628"/>
                <a:gd name="T5" fmla="*/ 163 h 1148"/>
                <a:gd name="T6" fmla="*/ 2075 w 2628"/>
                <a:gd name="T7" fmla="*/ 230 h 1148"/>
                <a:gd name="T8" fmla="*/ 2180 w 2628"/>
                <a:gd name="T9" fmla="*/ 288 h 1148"/>
                <a:gd name="T10" fmla="*/ 2263 w 2628"/>
                <a:gd name="T11" fmla="*/ 336 h 1148"/>
                <a:gd name="T12" fmla="*/ 2325 w 2628"/>
                <a:gd name="T13" fmla="*/ 377 h 1148"/>
                <a:gd name="T14" fmla="*/ 2369 w 2628"/>
                <a:gd name="T15" fmla="*/ 410 h 1148"/>
                <a:gd name="T16" fmla="*/ 2400 w 2628"/>
                <a:gd name="T17" fmla="*/ 436 h 1148"/>
                <a:gd name="T18" fmla="*/ 2420 w 2628"/>
                <a:gd name="T19" fmla="*/ 455 h 1148"/>
                <a:gd name="T20" fmla="*/ 2438 w 2628"/>
                <a:gd name="T21" fmla="*/ 480 h 1148"/>
                <a:gd name="T22" fmla="*/ 2455 w 2628"/>
                <a:gd name="T23" fmla="*/ 510 h 1148"/>
                <a:gd name="T24" fmla="*/ 2487 w 2628"/>
                <a:gd name="T25" fmla="*/ 584 h 1148"/>
                <a:gd name="T26" fmla="*/ 2517 w 2628"/>
                <a:gd name="T27" fmla="*/ 671 h 1148"/>
                <a:gd name="T28" fmla="*/ 2544 w 2628"/>
                <a:gd name="T29" fmla="*/ 769 h 1148"/>
                <a:gd name="T30" fmla="*/ 2581 w 2628"/>
                <a:gd name="T31" fmla="*/ 929 h 1148"/>
                <a:gd name="T32" fmla="*/ 1314 w 2628"/>
                <a:gd name="T33" fmla="*/ 1148 h 1148"/>
                <a:gd name="T34" fmla="*/ 0 w 2628"/>
                <a:gd name="T35" fmla="*/ 1148 h 1148"/>
                <a:gd name="T36" fmla="*/ 72 w 2628"/>
                <a:gd name="T37" fmla="*/ 821 h 1148"/>
                <a:gd name="T38" fmla="*/ 98 w 2628"/>
                <a:gd name="T39" fmla="*/ 719 h 1148"/>
                <a:gd name="T40" fmla="*/ 126 w 2628"/>
                <a:gd name="T41" fmla="*/ 626 h 1148"/>
                <a:gd name="T42" fmla="*/ 156 w 2628"/>
                <a:gd name="T43" fmla="*/ 545 h 1148"/>
                <a:gd name="T44" fmla="*/ 181 w 2628"/>
                <a:gd name="T45" fmla="*/ 495 h 1148"/>
                <a:gd name="T46" fmla="*/ 199 w 2628"/>
                <a:gd name="T47" fmla="*/ 467 h 1148"/>
                <a:gd name="T48" fmla="*/ 218 w 2628"/>
                <a:gd name="T49" fmla="*/ 444 h 1148"/>
                <a:gd name="T50" fmla="*/ 228 w 2628"/>
                <a:gd name="T51" fmla="*/ 436 h 1148"/>
                <a:gd name="T52" fmla="*/ 279 w 2628"/>
                <a:gd name="T53" fmla="*/ 395 h 1148"/>
                <a:gd name="T54" fmla="*/ 331 w 2628"/>
                <a:gd name="T55" fmla="*/ 359 h 1148"/>
                <a:gd name="T56" fmla="*/ 401 w 2628"/>
                <a:gd name="T57" fmla="*/ 315 h 1148"/>
                <a:gd name="T58" fmla="*/ 494 w 2628"/>
                <a:gd name="T59" fmla="*/ 263 h 1148"/>
                <a:gd name="T60" fmla="*/ 612 w 2628"/>
                <a:gd name="T61" fmla="*/ 201 h 1148"/>
                <a:gd name="T62" fmla="*/ 760 w 2628"/>
                <a:gd name="T63" fmla="*/ 130 h 1148"/>
                <a:gd name="T64" fmla="*/ 940 w 2628"/>
                <a:gd name="T65" fmla="*/ 49 h 1148"/>
                <a:gd name="T66" fmla="*/ 1577 w 2628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6"/>
                  </a:lnTo>
                  <a:lnTo>
                    <a:pt x="1776" y="88"/>
                  </a:lnTo>
                  <a:lnTo>
                    <a:pt x="1863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5" y="230"/>
                  </a:lnTo>
                  <a:lnTo>
                    <a:pt x="2131" y="261"/>
                  </a:lnTo>
                  <a:lnTo>
                    <a:pt x="2180" y="288"/>
                  </a:lnTo>
                  <a:lnTo>
                    <a:pt x="2224" y="314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5" y="377"/>
                  </a:lnTo>
                  <a:lnTo>
                    <a:pt x="2348" y="395"/>
                  </a:lnTo>
                  <a:lnTo>
                    <a:pt x="2369" y="410"/>
                  </a:lnTo>
                  <a:lnTo>
                    <a:pt x="2400" y="436"/>
                  </a:lnTo>
                  <a:lnTo>
                    <a:pt x="2400" y="436"/>
                  </a:lnTo>
                  <a:lnTo>
                    <a:pt x="2410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5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4"/>
                  </a:lnTo>
                  <a:lnTo>
                    <a:pt x="2502" y="626"/>
                  </a:lnTo>
                  <a:lnTo>
                    <a:pt x="2517" y="671"/>
                  </a:lnTo>
                  <a:lnTo>
                    <a:pt x="2530" y="719"/>
                  </a:lnTo>
                  <a:lnTo>
                    <a:pt x="2544" y="769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8" y="929"/>
                  </a:lnTo>
                  <a:lnTo>
                    <a:pt x="72" y="821"/>
                  </a:lnTo>
                  <a:lnTo>
                    <a:pt x="85" y="769"/>
                  </a:lnTo>
                  <a:lnTo>
                    <a:pt x="98" y="719"/>
                  </a:lnTo>
                  <a:lnTo>
                    <a:pt x="111" y="671"/>
                  </a:lnTo>
                  <a:lnTo>
                    <a:pt x="126" y="626"/>
                  </a:lnTo>
                  <a:lnTo>
                    <a:pt x="141" y="584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1" y="495"/>
                  </a:lnTo>
                  <a:lnTo>
                    <a:pt x="190" y="480"/>
                  </a:lnTo>
                  <a:lnTo>
                    <a:pt x="199" y="467"/>
                  </a:lnTo>
                  <a:lnTo>
                    <a:pt x="208" y="455"/>
                  </a:lnTo>
                  <a:lnTo>
                    <a:pt x="218" y="444"/>
                  </a:lnTo>
                  <a:lnTo>
                    <a:pt x="228" y="436"/>
                  </a:lnTo>
                  <a:lnTo>
                    <a:pt x="228" y="436"/>
                  </a:lnTo>
                  <a:lnTo>
                    <a:pt x="258" y="410"/>
                  </a:lnTo>
                  <a:lnTo>
                    <a:pt x="279" y="395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4" y="337"/>
                  </a:lnTo>
                  <a:lnTo>
                    <a:pt x="401" y="315"/>
                  </a:lnTo>
                  <a:lnTo>
                    <a:pt x="445" y="290"/>
                  </a:lnTo>
                  <a:lnTo>
                    <a:pt x="494" y="263"/>
                  </a:lnTo>
                  <a:lnTo>
                    <a:pt x="549" y="233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60" y="130"/>
                  </a:lnTo>
                  <a:lnTo>
                    <a:pt x="846" y="91"/>
                  </a:lnTo>
                  <a:lnTo>
                    <a:pt x="940" y="49"/>
                  </a:lnTo>
                  <a:lnTo>
                    <a:pt x="1045" y="5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0"/>
            <p:cNvSpPr>
              <a:spLocks/>
            </p:cNvSpPr>
            <p:nvPr/>
          </p:nvSpPr>
          <p:spPr bwMode="auto">
            <a:xfrm flipH="1">
              <a:off x="8142194" y="6036566"/>
              <a:ext cx="761244" cy="284939"/>
            </a:xfrm>
            <a:custGeom>
              <a:avLst/>
              <a:gdLst>
                <a:gd name="T0" fmla="*/ 1577 w 2628"/>
                <a:gd name="T1" fmla="*/ 0 h 1148"/>
                <a:gd name="T2" fmla="*/ 1776 w 2628"/>
                <a:gd name="T3" fmla="*/ 88 h 1148"/>
                <a:gd name="T4" fmla="*/ 1941 w 2628"/>
                <a:gd name="T5" fmla="*/ 163 h 1148"/>
                <a:gd name="T6" fmla="*/ 2075 w 2628"/>
                <a:gd name="T7" fmla="*/ 230 h 1148"/>
                <a:gd name="T8" fmla="*/ 2180 w 2628"/>
                <a:gd name="T9" fmla="*/ 288 h 1148"/>
                <a:gd name="T10" fmla="*/ 2263 w 2628"/>
                <a:gd name="T11" fmla="*/ 336 h 1148"/>
                <a:gd name="T12" fmla="*/ 2325 w 2628"/>
                <a:gd name="T13" fmla="*/ 377 h 1148"/>
                <a:gd name="T14" fmla="*/ 2369 w 2628"/>
                <a:gd name="T15" fmla="*/ 410 h 1148"/>
                <a:gd name="T16" fmla="*/ 2400 w 2628"/>
                <a:gd name="T17" fmla="*/ 436 h 1148"/>
                <a:gd name="T18" fmla="*/ 2420 w 2628"/>
                <a:gd name="T19" fmla="*/ 455 h 1148"/>
                <a:gd name="T20" fmla="*/ 2438 w 2628"/>
                <a:gd name="T21" fmla="*/ 480 h 1148"/>
                <a:gd name="T22" fmla="*/ 2455 w 2628"/>
                <a:gd name="T23" fmla="*/ 510 h 1148"/>
                <a:gd name="T24" fmla="*/ 2487 w 2628"/>
                <a:gd name="T25" fmla="*/ 584 h 1148"/>
                <a:gd name="T26" fmla="*/ 2517 w 2628"/>
                <a:gd name="T27" fmla="*/ 671 h 1148"/>
                <a:gd name="T28" fmla="*/ 2544 w 2628"/>
                <a:gd name="T29" fmla="*/ 769 h 1148"/>
                <a:gd name="T30" fmla="*/ 2581 w 2628"/>
                <a:gd name="T31" fmla="*/ 929 h 1148"/>
                <a:gd name="T32" fmla="*/ 1314 w 2628"/>
                <a:gd name="T33" fmla="*/ 1148 h 1148"/>
                <a:gd name="T34" fmla="*/ 0 w 2628"/>
                <a:gd name="T35" fmla="*/ 1148 h 1148"/>
                <a:gd name="T36" fmla="*/ 72 w 2628"/>
                <a:gd name="T37" fmla="*/ 821 h 1148"/>
                <a:gd name="T38" fmla="*/ 98 w 2628"/>
                <a:gd name="T39" fmla="*/ 719 h 1148"/>
                <a:gd name="T40" fmla="*/ 126 w 2628"/>
                <a:gd name="T41" fmla="*/ 626 h 1148"/>
                <a:gd name="T42" fmla="*/ 156 w 2628"/>
                <a:gd name="T43" fmla="*/ 545 h 1148"/>
                <a:gd name="T44" fmla="*/ 181 w 2628"/>
                <a:gd name="T45" fmla="*/ 495 h 1148"/>
                <a:gd name="T46" fmla="*/ 199 w 2628"/>
                <a:gd name="T47" fmla="*/ 467 h 1148"/>
                <a:gd name="T48" fmla="*/ 218 w 2628"/>
                <a:gd name="T49" fmla="*/ 444 h 1148"/>
                <a:gd name="T50" fmla="*/ 228 w 2628"/>
                <a:gd name="T51" fmla="*/ 436 h 1148"/>
                <a:gd name="T52" fmla="*/ 279 w 2628"/>
                <a:gd name="T53" fmla="*/ 395 h 1148"/>
                <a:gd name="T54" fmla="*/ 331 w 2628"/>
                <a:gd name="T55" fmla="*/ 359 h 1148"/>
                <a:gd name="T56" fmla="*/ 401 w 2628"/>
                <a:gd name="T57" fmla="*/ 315 h 1148"/>
                <a:gd name="T58" fmla="*/ 494 w 2628"/>
                <a:gd name="T59" fmla="*/ 263 h 1148"/>
                <a:gd name="T60" fmla="*/ 612 w 2628"/>
                <a:gd name="T61" fmla="*/ 201 h 1148"/>
                <a:gd name="T62" fmla="*/ 760 w 2628"/>
                <a:gd name="T63" fmla="*/ 130 h 1148"/>
                <a:gd name="T64" fmla="*/ 940 w 2628"/>
                <a:gd name="T65" fmla="*/ 49 h 1148"/>
                <a:gd name="T66" fmla="*/ 1577 w 2628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6"/>
                  </a:lnTo>
                  <a:lnTo>
                    <a:pt x="1776" y="88"/>
                  </a:lnTo>
                  <a:lnTo>
                    <a:pt x="1863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5" y="230"/>
                  </a:lnTo>
                  <a:lnTo>
                    <a:pt x="2131" y="261"/>
                  </a:lnTo>
                  <a:lnTo>
                    <a:pt x="2180" y="288"/>
                  </a:lnTo>
                  <a:lnTo>
                    <a:pt x="2224" y="314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5" y="377"/>
                  </a:lnTo>
                  <a:lnTo>
                    <a:pt x="2348" y="395"/>
                  </a:lnTo>
                  <a:lnTo>
                    <a:pt x="2369" y="410"/>
                  </a:lnTo>
                  <a:lnTo>
                    <a:pt x="2400" y="436"/>
                  </a:lnTo>
                  <a:lnTo>
                    <a:pt x="2400" y="436"/>
                  </a:lnTo>
                  <a:lnTo>
                    <a:pt x="2410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5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4"/>
                  </a:lnTo>
                  <a:lnTo>
                    <a:pt x="2502" y="626"/>
                  </a:lnTo>
                  <a:lnTo>
                    <a:pt x="2517" y="671"/>
                  </a:lnTo>
                  <a:lnTo>
                    <a:pt x="2530" y="719"/>
                  </a:lnTo>
                  <a:lnTo>
                    <a:pt x="2544" y="769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8" y="929"/>
                  </a:lnTo>
                  <a:lnTo>
                    <a:pt x="72" y="821"/>
                  </a:lnTo>
                  <a:lnTo>
                    <a:pt x="85" y="769"/>
                  </a:lnTo>
                  <a:lnTo>
                    <a:pt x="98" y="719"/>
                  </a:lnTo>
                  <a:lnTo>
                    <a:pt x="111" y="671"/>
                  </a:lnTo>
                  <a:lnTo>
                    <a:pt x="126" y="626"/>
                  </a:lnTo>
                  <a:lnTo>
                    <a:pt x="141" y="584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1" y="495"/>
                  </a:lnTo>
                  <a:lnTo>
                    <a:pt x="190" y="480"/>
                  </a:lnTo>
                  <a:lnTo>
                    <a:pt x="199" y="467"/>
                  </a:lnTo>
                  <a:lnTo>
                    <a:pt x="208" y="455"/>
                  </a:lnTo>
                  <a:lnTo>
                    <a:pt x="218" y="444"/>
                  </a:lnTo>
                  <a:lnTo>
                    <a:pt x="228" y="436"/>
                  </a:lnTo>
                  <a:lnTo>
                    <a:pt x="228" y="436"/>
                  </a:lnTo>
                  <a:lnTo>
                    <a:pt x="258" y="410"/>
                  </a:lnTo>
                  <a:lnTo>
                    <a:pt x="279" y="395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4" y="337"/>
                  </a:lnTo>
                  <a:lnTo>
                    <a:pt x="401" y="315"/>
                  </a:lnTo>
                  <a:lnTo>
                    <a:pt x="445" y="290"/>
                  </a:lnTo>
                  <a:lnTo>
                    <a:pt x="494" y="263"/>
                  </a:lnTo>
                  <a:lnTo>
                    <a:pt x="549" y="233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60" y="130"/>
                  </a:lnTo>
                  <a:lnTo>
                    <a:pt x="846" y="91"/>
                  </a:lnTo>
                  <a:lnTo>
                    <a:pt x="940" y="49"/>
                  </a:lnTo>
                  <a:lnTo>
                    <a:pt x="1045" y="5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41"/>
            <p:cNvSpPr>
              <a:spLocks/>
            </p:cNvSpPr>
            <p:nvPr/>
          </p:nvSpPr>
          <p:spPr bwMode="auto">
            <a:xfrm flipH="1">
              <a:off x="8142194" y="6036566"/>
              <a:ext cx="761244" cy="284939"/>
            </a:xfrm>
            <a:custGeom>
              <a:avLst/>
              <a:gdLst>
                <a:gd name="T0" fmla="*/ 1577 w 2628"/>
                <a:gd name="T1" fmla="*/ 0 h 1148"/>
                <a:gd name="T2" fmla="*/ 1776 w 2628"/>
                <a:gd name="T3" fmla="*/ 88 h 1148"/>
                <a:gd name="T4" fmla="*/ 1941 w 2628"/>
                <a:gd name="T5" fmla="*/ 163 h 1148"/>
                <a:gd name="T6" fmla="*/ 2075 w 2628"/>
                <a:gd name="T7" fmla="*/ 230 h 1148"/>
                <a:gd name="T8" fmla="*/ 2180 w 2628"/>
                <a:gd name="T9" fmla="*/ 288 h 1148"/>
                <a:gd name="T10" fmla="*/ 2263 w 2628"/>
                <a:gd name="T11" fmla="*/ 336 h 1148"/>
                <a:gd name="T12" fmla="*/ 2325 w 2628"/>
                <a:gd name="T13" fmla="*/ 377 h 1148"/>
                <a:gd name="T14" fmla="*/ 2369 w 2628"/>
                <a:gd name="T15" fmla="*/ 410 h 1148"/>
                <a:gd name="T16" fmla="*/ 2400 w 2628"/>
                <a:gd name="T17" fmla="*/ 436 h 1148"/>
                <a:gd name="T18" fmla="*/ 2420 w 2628"/>
                <a:gd name="T19" fmla="*/ 455 h 1148"/>
                <a:gd name="T20" fmla="*/ 2438 w 2628"/>
                <a:gd name="T21" fmla="*/ 480 h 1148"/>
                <a:gd name="T22" fmla="*/ 2455 w 2628"/>
                <a:gd name="T23" fmla="*/ 510 h 1148"/>
                <a:gd name="T24" fmla="*/ 2487 w 2628"/>
                <a:gd name="T25" fmla="*/ 584 h 1148"/>
                <a:gd name="T26" fmla="*/ 2517 w 2628"/>
                <a:gd name="T27" fmla="*/ 671 h 1148"/>
                <a:gd name="T28" fmla="*/ 2544 w 2628"/>
                <a:gd name="T29" fmla="*/ 769 h 1148"/>
                <a:gd name="T30" fmla="*/ 2581 w 2628"/>
                <a:gd name="T31" fmla="*/ 929 h 1148"/>
                <a:gd name="T32" fmla="*/ 1314 w 2628"/>
                <a:gd name="T33" fmla="*/ 1148 h 1148"/>
                <a:gd name="T34" fmla="*/ 0 w 2628"/>
                <a:gd name="T35" fmla="*/ 1148 h 1148"/>
                <a:gd name="T36" fmla="*/ 72 w 2628"/>
                <a:gd name="T37" fmla="*/ 821 h 1148"/>
                <a:gd name="T38" fmla="*/ 98 w 2628"/>
                <a:gd name="T39" fmla="*/ 719 h 1148"/>
                <a:gd name="T40" fmla="*/ 126 w 2628"/>
                <a:gd name="T41" fmla="*/ 626 h 1148"/>
                <a:gd name="T42" fmla="*/ 156 w 2628"/>
                <a:gd name="T43" fmla="*/ 545 h 1148"/>
                <a:gd name="T44" fmla="*/ 181 w 2628"/>
                <a:gd name="T45" fmla="*/ 495 h 1148"/>
                <a:gd name="T46" fmla="*/ 199 w 2628"/>
                <a:gd name="T47" fmla="*/ 467 h 1148"/>
                <a:gd name="T48" fmla="*/ 218 w 2628"/>
                <a:gd name="T49" fmla="*/ 444 h 1148"/>
                <a:gd name="T50" fmla="*/ 228 w 2628"/>
                <a:gd name="T51" fmla="*/ 436 h 1148"/>
                <a:gd name="T52" fmla="*/ 279 w 2628"/>
                <a:gd name="T53" fmla="*/ 395 h 1148"/>
                <a:gd name="T54" fmla="*/ 331 w 2628"/>
                <a:gd name="T55" fmla="*/ 359 h 1148"/>
                <a:gd name="T56" fmla="*/ 401 w 2628"/>
                <a:gd name="T57" fmla="*/ 315 h 1148"/>
                <a:gd name="T58" fmla="*/ 494 w 2628"/>
                <a:gd name="T59" fmla="*/ 263 h 1148"/>
                <a:gd name="T60" fmla="*/ 612 w 2628"/>
                <a:gd name="T61" fmla="*/ 201 h 1148"/>
                <a:gd name="T62" fmla="*/ 760 w 2628"/>
                <a:gd name="T63" fmla="*/ 130 h 1148"/>
                <a:gd name="T64" fmla="*/ 940 w 2628"/>
                <a:gd name="T65" fmla="*/ 49 h 1148"/>
                <a:gd name="T66" fmla="*/ 1577 w 2628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6"/>
                  </a:lnTo>
                  <a:lnTo>
                    <a:pt x="1776" y="88"/>
                  </a:lnTo>
                  <a:lnTo>
                    <a:pt x="1863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5" y="230"/>
                  </a:lnTo>
                  <a:lnTo>
                    <a:pt x="2131" y="261"/>
                  </a:lnTo>
                  <a:lnTo>
                    <a:pt x="2180" y="288"/>
                  </a:lnTo>
                  <a:lnTo>
                    <a:pt x="2224" y="314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5" y="377"/>
                  </a:lnTo>
                  <a:lnTo>
                    <a:pt x="2348" y="395"/>
                  </a:lnTo>
                  <a:lnTo>
                    <a:pt x="2369" y="410"/>
                  </a:lnTo>
                  <a:lnTo>
                    <a:pt x="2400" y="436"/>
                  </a:lnTo>
                  <a:lnTo>
                    <a:pt x="2400" y="436"/>
                  </a:lnTo>
                  <a:lnTo>
                    <a:pt x="2410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5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4"/>
                  </a:lnTo>
                  <a:lnTo>
                    <a:pt x="2502" y="626"/>
                  </a:lnTo>
                  <a:lnTo>
                    <a:pt x="2517" y="671"/>
                  </a:lnTo>
                  <a:lnTo>
                    <a:pt x="2530" y="719"/>
                  </a:lnTo>
                  <a:lnTo>
                    <a:pt x="2544" y="769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8" y="929"/>
                  </a:lnTo>
                  <a:lnTo>
                    <a:pt x="72" y="821"/>
                  </a:lnTo>
                  <a:lnTo>
                    <a:pt x="85" y="769"/>
                  </a:lnTo>
                  <a:lnTo>
                    <a:pt x="98" y="719"/>
                  </a:lnTo>
                  <a:lnTo>
                    <a:pt x="111" y="671"/>
                  </a:lnTo>
                  <a:lnTo>
                    <a:pt x="126" y="626"/>
                  </a:lnTo>
                  <a:lnTo>
                    <a:pt x="141" y="584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1" y="495"/>
                  </a:lnTo>
                  <a:lnTo>
                    <a:pt x="190" y="480"/>
                  </a:lnTo>
                  <a:lnTo>
                    <a:pt x="199" y="467"/>
                  </a:lnTo>
                  <a:lnTo>
                    <a:pt x="208" y="455"/>
                  </a:lnTo>
                  <a:lnTo>
                    <a:pt x="218" y="444"/>
                  </a:lnTo>
                  <a:lnTo>
                    <a:pt x="228" y="436"/>
                  </a:lnTo>
                  <a:lnTo>
                    <a:pt x="228" y="436"/>
                  </a:lnTo>
                  <a:lnTo>
                    <a:pt x="258" y="410"/>
                  </a:lnTo>
                  <a:lnTo>
                    <a:pt x="279" y="395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4" y="337"/>
                  </a:lnTo>
                  <a:lnTo>
                    <a:pt x="401" y="315"/>
                  </a:lnTo>
                  <a:lnTo>
                    <a:pt x="445" y="290"/>
                  </a:lnTo>
                  <a:lnTo>
                    <a:pt x="494" y="263"/>
                  </a:lnTo>
                  <a:lnTo>
                    <a:pt x="549" y="233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60" y="130"/>
                  </a:lnTo>
                  <a:lnTo>
                    <a:pt x="846" y="91"/>
                  </a:lnTo>
                  <a:lnTo>
                    <a:pt x="940" y="49"/>
                  </a:lnTo>
                  <a:lnTo>
                    <a:pt x="1045" y="5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2"/>
            <p:cNvSpPr>
              <a:spLocks/>
            </p:cNvSpPr>
            <p:nvPr/>
          </p:nvSpPr>
          <p:spPr bwMode="auto">
            <a:xfrm flipH="1">
              <a:off x="8441130" y="5854136"/>
              <a:ext cx="163372" cy="248453"/>
            </a:xfrm>
            <a:custGeom>
              <a:avLst/>
              <a:gdLst>
                <a:gd name="T0" fmla="*/ 564 w 564"/>
                <a:gd name="T1" fmla="*/ 665 h 1005"/>
                <a:gd name="T2" fmla="*/ 564 w 564"/>
                <a:gd name="T3" fmla="*/ 870 h 1005"/>
                <a:gd name="T4" fmla="*/ 533 w 564"/>
                <a:gd name="T5" fmla="*/ 901 h 1005"/>
                <a:gd name="T6" fmla="*/ 502 w 564"/>
                <a:gd name="T7" fmla="*/ 928 h 1005"/>
                <a:gd name="T8" fmla="*/ 468 w 564"/>
                <a:gd name="T9" fmla="*/ 951 h 1005"/>
                <a:gd name="T10" fmla="*/ 432 w 564"/>
                <a:gd name="T11" fmla="*/ 971 h 1005"/>
                <a:gd name="T12" fmla="*/ 395 w 564"/>
                <a:gd name="T13" fmla="*/ 985 h 1005"/>
                <a:gd name="T14" fmla="*/ 358 w 564"/>
                <a:gd name="T15" fmla="*/ 995 h 1005"/>
                <a:gd name="T16" fmla="*/ 320 w 564"/>
                <a:gd name="T17" fmla="*/ 1002 h 1005"/>
                <a:gd name="T18" fmla="*/ 282 w 564"/>
                <a:gd name="T19" fmla="*/ 1005 h 1005"/>
                <a:gd name="T20" fmla="*/ 244 w 564"/>
                <a:gd name="T21" fmla="*/ 1003 h 1005"/>
                <a:gd name="T22" fmla="*/ 206 w 564"/>
                <a:gd name="T23" fmla="*/ 997 h 1005"/>
                <a:gd name="T24" fmla="*/ 169 w 564"/>
                <a:gd name="T25" fmla="*/ 987 h 1005"/>
                <a:gd name="T26" fmla="*/ 132 w 564"/>
                <a:gd name="T27" fmla="*/ 972 h 1005"/>
                <a:gd name="T28" fmla="*/ 97 w 564"/>
                <a:gd name="T29" fmla="*/ 953 h 1005"/>
                <a:gd name="T30" fmla="*/ 62 w 564"/>
                <a:gd name="T31" fmla="*/ 930 h 1005"/>
                <a:gd name="T32" fmla="*/ 31 w 564"/>
                <a:gd name="T33" fmla="*/ 903 h 1005"/>
                <a:gd name="T34" fmla="*/ 0 w 564"/>
                <a:gd name="T35" fmla="*/ 870 h 1005"/>
                <a:gd name="T36" fmla="*/ 0 w 564"/>
                <a:gd name="T37" fmla="*/ 250 h 1005"/>
                <a:gd name="T38" fmla="*/ 0 w 564"/>
                <a:gd name="T39" fmla="*/ 235 h 1005"/>
                <a:gd name="T40" fmla="*/ 4 w 564"/>
                <a:gd name="T41" fmla="*/ 206 h 1005"/>
                <a:gd name="T42" fmla="*/ 9 w 564"/>
                <a:gd name="T43" fmla="*/ 178 h 1005"/>
                <a:gd name="T44" fmla="*/ 18 w 564"/>
                <a:gd name="T45" fmla="*/ 153 h 1005"/>
                <a:gd name="T46" fmla="*/ 31 w 564"/>
                <a:gd name="T47" fmla="*/ 129 h 1005"/>
                <a:gd name="T48" fmla="*/ 44 w 564"/>
                <a:gd name="T49" fmla="*/ 108 h 1005"/>
                <a:gd name="T50" fmla="*/ 61 w 564"/>
                <a:gd name="T51" fmla="*/ 88 h 1005"/>
                <a:gd name="T52" fmla="*/ 79 w 564"/>
                <a:gd name="T53" fmla="*/ 70 h 1005"/>
                <a:gd name="T54" fmla="*/ 109 w 564"/>
                <a:gd name="T55" fmla="*/ 47 h 1005"/>
                <a:gd name="T56" fmla="*/ 154 w 564"/>
                <a:gd name="T57" fmla="*/ 24 h 1005"/>
                <a:gd name="T58" fmla="*/ 204 w 564"/>
                <a:gd name="T59" fmla="*/ 8 h 1005"/>
                <a:gd name="T60" fmla="*/ 256 w 564"/>
                <a:gd name="T61" fmla="*/ 1 h 1005"/>
                <a:gd name="T62" fmla="*/ 309 w 564"/>
                <a:gd name="T63" fmla="*/ 1 h 1005"/>
                <a:gd name="T64" fmla="*/ 361 w 564"/>
                <a:gd name="T65" fmla="*/ 8 h 1005"/>
                <a:gd name="T66" fmla="*/ 410 w 564"/>
                <a:gd name="T67" fmla="*/ 24 h 1005"/>
                <a:gd name="T68" fmla="*/ 455 w 564"/>
                <a:gd name="T69" fmla="*/ 47 h 1005"/>
                <a:gd name="T70" fmla="*/ 485 w 564"/>
                <a:gd name="T71" fmla="*/ 70 h 1005"/>
                <a:gd name="T72" fmla="*/ 504 w 564"/>
                <a:gd name="T73" fmla="*/ 88 h 1005"/>
                <a:gd name="T74" fmla="*/ 520 w 564"/>
                <a:gd name="T75" fmla="*/ 108 h 1005"/>
                <a:gd name="T76" fmla="*/ 533 w 564"/>
                <a:gd name="T77" fmla="*/ 129 h 1005"/>
                <a:gd name="T78" fmla="*/ 546 w 564"/>
                <a:gd name="T79" fmla="*/ 153 h 1005"/>
                <a:gd name="T80" fmla="*/ 555 w 564"/>
                <a:gd name="T81" fmla="*/ 178 h 1005"/>
                <a:gd name="T82" fmla="*/ 560 w 564"/>
                <a:gd name="T83" fmla="*/ 206 h 1005"/>
                <a:gd name="T84" fmla="*/ 564 w 564"/>
                <a:gd name="T85" fmla="*/ 235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4" h="1005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64" y="870"/>
                  </a:lnTo>
                  <a:lnTo>
                    <a:pt x="549" y="886"/>
                  </a:lnTo>
                  <a:lnTo>
                    <a:pt x="533" y="901"/>
                  </a:lnTo>
                  <a:lnTo>
                    <a:pt x="518" y="916"/>
                  </a:lnTo>
                  <a:lnTo>
                    <a:pt x="502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5" y="985"/>
                  </a:lnTo>
                  <a:lnTo>
                    <a:pt x="377" y="991"/>
                  </a:lnTo>
                  <a:lnTo>
                    <a:pt x="358" y="995"/>
                  </a:lnTo>
                  <a:lnTo>
                    <a:pt x="339" y="1000"/>
                  </a:lnTo>
                  <a:lnTo>
                    <a:pt x="320" y="1002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5" y="1001"/>
                  </a:lnTo>
                  <a:lnTo>
                    <a:pt x="206" y="997"/>
                  </a:lnTo>
                  <a:lnTo>
                    <a:pt x="187" y="992"/>
                  </a:lnTo>
                  <a:lnTo>
                    <a:pt x="169" y="987"/>
                  </a:lnTo>
                  <a:lnTo>
                    <a:pt x="150" y="980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7" y="953"/>
                  </a:lnTo>
                  <a:lnTo>
                    <a:pt x="79" y="941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1" y="903"/>
                  </a:lnTo>
                  <a:lnTo>
                    <a:pt x="15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4" y="206"/>
                  </a:lnTo>
                  <a:lnTo>
                    <a:pt x="6" y="192"/>
                  </a:lnTo>
                  <a:lnTo>
                    <a:pt x="9" y="178"/>
                  </a:lnTo>
                  <a:lnTo>
                    <a:pt x="14" y="165"/>
                  </a:lnTo>
                  <a:lnTo>
                    <a:pt x="18" y="153"/>
                  </a:lnTo>
                  <a:lnTo>
                    <a:pt x="24" y="140"/>
                  </a:lnTo>
                  <a:lnTo>
                    <a:pt x="31" y="129"/>
                  </a:lnTo>
                  <a:lnTo>
                    <a:pt x="38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8"/>
                  </a:lnTo>
                  <a:lnTo>
                    <a:pt x="69" y="79"/>
                  </a:lnTo>
                  <a:lnTo>
                    <a:pt x="79" y="70"/>
                  </a:lnTo>
                  <a:lnTo>
                    <a:pt x="88" y="62"/>
                  </a:lnTo>
                  <a:lnTo>
                    <a:pt x="109" y="47"/>
                  </a:lnTo>
                  <a:lnTo>
                    <a:pt x="131" y="34"/>
                  </a:lnTo>
                  <a:lnTo>
                    <a:pt x="154" y="24"/>
                  </a:lnTo>
                  <a:lnTo>
                    <a:pt x="179" y="15"/>
                  </a:lnTo>
                  <a:lnTo>
                    <a:pt x="204" y="8"/>
                  </a:lnTo>
                  <a:lnTo>
                    <a:pt x="229" y="3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5" y="3"/>
                  </a:lnTo>
                  <a:lnTo>
                    <a:pt x="361" y="8"/>
                  </a:lnTo>
                  <a:lnTo>
                    <a:pt x="385" y="15"/>
                  </a:lnTo>
                  <a:lnTo>
                    <a:pt x="410" y="24"/>
                  </a:lnTo>
                  <a:lnTo>
                    <a:pt x="433" y="34"/>
                  </a:lnTo>
                  <a:lnTo>
                    <a:pt x="455" y="47"/>
                  </a:lnTo>
                  <a:lnTo>
                    <a:pt x="476" y="62"/>
                  </a:lnTo>
                  <a:lnTo>
                    <a:pt x="485" y="70"/>
                  </a:lnTo>
                  <a:lnTo>
                    <a:pt x="495" y="79"/>
                  </a:lnTo>
                  <a:lnTo>
                    <a:pt x="504" y="88"/>
                  </a:lnTo>
                  <a:lnTo>
                    <a:pt x="512" y="98"/>
                  </a:lnTo>
                  <a:lnTo>
                    <a:pt x="520" y="108"/>
                  </a:lnTo>
                  <a:lnTo>
                    <a:pt x="527" y="119"/>
                  </a:lnTo>
                  <a:lnTo>
                    <a:pt x="533" y="129"/>
                  </a:lnTo>
                  <a:lnTo>
                    <a:pt x="540" y="140"/>
                  </a:lnTo>
                  <a:lnTo>
                    <a:pt x="546" y="153"/>
                  </a:lnTo>
                  <a:lnTo>
                    <a:pt x="550" y="165"/>
                  </a:lnTo>
                  <a:lnTo>
                    <a:pt x="555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3" y="220"/>
                  </a:lnTo>
                  <a:lnTo>
                    <a:pt x="564" y="235"/>
                  </a:lnTo>
                  <a:lnTo>
                    <a:pt x="564" y="250"/>
                  </a:ln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3"/>
            <p:cNvSpPr>
              <a:spLocks/>
            </p:cNvSpPr>
            <p:nvPr/>
          </p:nvSpPr>
          <p:spPr bwMode="auto">
            <a:xfrm flipH="1">
              <a:off x="8441130" y="5854136"/>
              <a:ext cx="163372" cy="248453"/>
            </a:xfrm>
            <a:custGeom>
              <a:avLst/>
              <a:gdLst>
                <a:gd name="T0" fmla="*/ 564 w 564"/>
                <a:gd name="T1" fmla="*/ 665 h 1005"/>
                <a:gd name="T2" fmla="*/ 564 w 564"/>
                <a:gd name="T3" fmla="*/ 870 h 1005"/>
                <a:gd name="T4" fmla="*/ 533 w 564"/>
                <a:gd name="T5" fmla="*/ 901 h 1005"/>
                <a:gd name="T6" fmla="*/ 502 w 564"/>
                <a:gd name="T7" fmla="*/ 928 h 1005"/>
                <a:gd name="T8" fmla="*/ 468 w 564"/>
                <a:gd name="T9" fmla="*/ 951 h 1005"/>
                <a:gd name="T10" fmla="*/ 432 w 564"/>
                <a:gd name="T11" fmla="*/ 971 h 1005"/>
                <a:gd name="T12" fmla="*/ 395 w 564"/>
                <a:gd name="T13" fmla="*/ 985 h 1005"/>
                <a:gd name="T14" fmla="*/ 358 w 564"/>
                <a:gd name="T15" fmla="*/ 995 h 1005"/>
                <a:gd name="T16" fmla="*/ 320 w 564"/>
                <a:gd name="T17" fmla="*/ 1002 h 1005"/>
                <a:gd name="T18" fmla="*/ 282 w 564"/>
                <a:gd name="T19" fmla="*/ 1005 h 1005"/>
                <a:gd name="T20" fmla="*/ 244 w 564"/>
                <a:gd name="T21" fmla="*/ 1003 h 1005"/>
                <a:gd name="T22" fmla="*/ 206 w 564"/>
                <a:gd name="T23" fmla="*/ 997 h 1005"/>
                <a:gd name="T24" fmla="*/ 169 w 564"/>
                <a:gd name="T25" fmla="*/ 987 h 1005"/>
                <a:gd name="T26" fmla="*/ 132 w 564"/>
                <a:gd name="T27" fmla="*/ 972 h 1005"/>
                <a:gd name="T28" fmla="*/ 97 w 564"/>
                <a:gd name="T29" fmla="*/ 953 h 1005"/>
                <a:gd name="T30" fmla="*/ 62 w 564"/>
                <a:gd name="T31" fmla="*/ 930 h 1005"/>
                <a:gd name="T32" fmla="*/ 31 w 564"/>
                <a:gd name="T33" fmla="*/ 903 h 1005"/>
                <a:gd name="T34" fmla="*/ 0 w 564"/>
                <a:gd name="T35" fmla="*/ 870 h 1005"/>
                <a:gd name="T36" fmla="*/ 0 w 564"/>
                <a:gd name="T37" fmla="*/ 250 h 1005"/>
                <a:gd name="T38" fmla="*/ 0 w 564"/>
                <a:gd name="T39" fmla="*/ 235 h 1005"/>
                <a:gd name="T40" fmla="*/ 4 w 564"/>
                <a:gd name="T41" fmla="*/ 206 h 1005"/>
                <a:gd name="T42" fmla="*/ 9 w 564"/>
                <a:gd name="T43" fmla="*/ 178 h 1005"/>
                <a:gd name="T44" fmla="*/ 18 w 564"/>
                <a:gd name="T45" fmla="*/ 153 h 1005"/>
                <a:gd name="T46" fmla="*/ 31 w 564"/>
                <a:gd name="T47" fmla="*/ 129 h 1005"/>
                <a:gd name="T48" fmla="*/ 44 w 564"/>
                <a:gd name="T49" fmla="*/ 108 h 1005"/>
                <a:gd name="T50" fmla="*/ 61 w 564"/>
                <a:gd name="T51" fmla="*/ 88 h 1005"/>
                <a:gd name="T52" fmla="*/ 79 w 564"/>
                <a:gd name="T53" fmla="*/ 70 h 1005"/>
                <a:gd name="T54" fmla="*/ 109 w 564"/>
                <a:gd name="T55" fmla="*/ 47 h 1005"/>
                <a:gd name="T56" fmla="*/ 154 w 564"/>
                <a:gd name="T57" fmla="*/ 24 h 1005"/>
                <a:gd name="T58" fmla="*/ 204 w 564"/>
                <a:gd name="T59" fmla="*/ 8 h 1005"/>
                <a:gd name="T60" fmla="*/ 256 w 564"/>
                <a:gd name="T61" fmla="*/ 1 h 1005"/>
                <a:gd name="T62" fmla="*/ 309 w 564"/>
                <a:gd name="T63" fmla="*/ 1 h 1005"/>
                <a:gd name="T64" fmla="*/ 361 w 564"/>
                <a:gd name="T65" fmla="*/ 8 h 1005"/>
                <a:gd name="T66" fmla="*/ 410 w 564"/>
                <a:gd name="T67" fmla="*/ 24 h 1005"/>
                <a:gd name="T68" fmla="*/ 455 w 564"/>
                <a:gd name="T69" fmla="*/ 47 h 1005"/>
                <a:gd name="T70" fmla="*/ 485 w 564"/>
                <a:gd name="T71" fmla="*/ 70 h 1005"/>
                <a:gd name="T72" fmla="*/ 504 w 564"/>
                <a:gd name="T73" fmla="*/ 88 h 1005"/>
                <a:gd name="T74" fmla="*/ 520 w 564"/>
                <a:gd name="T75" fmla="*/ 108 h 1005"/>
                <a:gd name="T76" fmla="*/ 533 w 564"/>
                <a:gd name="T77" fmla="*/ 129 h 1005"/>
                <a:gd name="T78" fmla="*/ 546 w 564"/>
                <a:gd name="T79" fmla="*/ 153 h 1005"/>
                <a:gd name="T80" fmla="*/ 555 w 564"/>
                <a:gd name="T81" fmla="*/ 178 h 1005"/>
                <a:gd name="T82" fmla="*/ 560 w 564"/>
                <a:gd name="T83" fmla="*/ 206 h 1005"/>
                <a:gd name="T84" fmla="*/ 564 w 564"/>
                <a:gd name="T85" fmla="*/ 235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4" h="1005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64" y="870"/>
                  </a:lnTo>
                  <a:lnTo>
                    <a:pt x="549" y="886"/>
                  </a:lnTo>
                  <a:lnTo>
                    <a:pt x="533" y="901"/>
                  </a:lnTo>
                  <a:lnTo>
                    <a:pt x="518" y="916"/>
                  </a:lnTo>
                  <a:lnTo>
                    <a:pt x="502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71"/>
                  </a:lnTo>
                  <a:lnTo>
                    <a:pt x="414" y="978"/>
                  </a:lnTo>
                  <a:lnTo>
                    <a:pt x="395" y="985"/>
                  </a:lnTo>
                  <a:lnTo>
                    <a:pt x="377" y="991"/>
                  </a:lnTo>
                  <a:lnTo>
                    <a:pt x="358" y="995"/>
                  </a:lnTo>
                  <a:lnTo>
                    <a:pt x="339" y="1000"/>
                  </a:lnTo>
                  <a:lnTo>
                    <a:pt x="320" y="1002"/>
                  </a:lnTo>
                  <a:lnTo>
                    <a:pt x="301" y="1004"/>
                  </a:lnTo>
                  <a:lnTo>
                    <a:pt x="282" y="1005"/>
                  </a:lnTo>
                  <a:lnTo>
                    <a:pt x="263" y="1004"/>
                  </a:lnTo>
                  <a:lnTo>
                    <a:pt x="244" y="1003"/>
                  </a:lnTo>
                  <a:lnTo>
                    <a:pt x="225" y="1001"/>
                  </a:lnTo>
                  <a:lnTo>
                    <a:pt x="206" y="997"/>
                  </a:lnTo>
                  <a:lnTo>
                    <a:pt x="187" y="992"/>
                  </a:lnTo>
                  <a:lnTo>
                    <a:pt x="169" y="987"/>
                  </a:lnTo>
                  <a:lnTo>
                    <a:pt x="150" y="980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7" y="953"/>
                  </a:lnTo>
                  <a:lnTo>
                    <a:pt x="79" y="941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31" y="903"/>
                  </a:lnTo>
                  <a:lnTo>
                    <a:pt x="15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4" y="206"/>
                  </a:lnTo>
                  <a:lnTo>
                    <a:pt x="6" y="192"/>
                  </a:lnTo>
                  <a:lnTo>
                    <a:pt x="9" y="178"/>
                  </a:lnTo>
                  <a:lnTo>
                    <a:pt x="14" y="165"/>
                  </a:lnTo>
                  <a:lnTo>
                    <a:pt x="18" y="153"/>
                  </a:lnTo>
                  <a:lnTo>
                    <a:pt x="24" y="140"/>
                  </a:lnTo>
                  <a:lnTo>
                    <a:pt x="31" y="129"/>
                  </a:lnTo>
                  <a:lnTo>
                    <a:pt x="38" y="119"/>
                  </a:lnTo>
                  <a:lnTo>
                    <a:pt x="44" y="108"/>
                  </a:lnTo>
                  <a:lnTo>
                    <a:pt x="52" y="98"/>
                  </a:lnTo>
                  <a:lnTo>
                    <a:pt x="61" y="88"/>
                  </a:lnTo>
                  <a:lnTo>
                    <a:pt x="69" y="79"/>
                  </a:lnTo>
                  <a:lnTo>
                    <a:pt x="79" y="70"/>
                  </a:lnTo>
                  <a:lnTo>
                    <a:pt x="88" y="62"/>
                  </a:lnTo>
                  <a:lnTo>
                    <a:pt x="109" y="47"/>
                  </a:lnTo>
                  <a:lnTo>
                    <a:pt x="131" y="34"/>
                  </a:lnTo>
                  <a:lnTo>
                    <a:pt x="154" y="24"/>
                  </a:lnTo>
                  <a:lnTo>
                    <a:pt x="179" y="15"/>
                  </a:lnTo>
                  <a:lnTo>
                    <a:pt x="204" y="8"/>
                  </a:lnTo>
                  <a:lnTo>
                    <a:pt x="229" y="3"/>
                  </a:lnTo>
                  <a:lnTo>
                    <a:pt x="256" y="1"/>
                  </a:lnTo>
                  <a:lnTo>
                    <a:pt x="282" y="0"/>
                  </a:lnTo>
                  <a:lnTo>
                    <a:pt x="309" y="1"/>
                  </a:lnTo>
                  <a:lnTo>
                    <a:pt x="335" y="3"/>
                  </a:lnTo>
                  <a:lnTo>
                    <a:pt x="361" y="8"/>
                  </a:lnTo>
                  <a:lnTo>
                    <a:pt x="385" y="15"/>
                  </a:lnTo>
                  <a:lnTo>
                    <a:pt x="410" y="24"/>
                  </a:lnTo>
                  <a:lnTo>
                    <a:pt x="433" y="34"/>
                  </a:lnTo>
                  <a:lnTo>
                    <a:pt x="455" y="47"/>
                  </a:lnTo>
                  <a:lnTo>
                    <a:pt x="476" y="62"/>
                  </a:lnTo>
                  <a:lnTo>
                    <a:pt x="485" y="70"/>
                  </a:lnTo>
                  <a:lnTo>
                    <a:pt x="495" y="79"/>
                  </a:lnTo>
                  <a:lnTo>
                    <a:pt x="504" y="88"/>
                  </a:lnTo>
                  <a:lnTo>
                    <a:pt x="512" y="98"/>
                  </a:lnTo>
                  <a:lnTo>
                    <a:pt x="520" y="108"/>
                  </a:lnTo>
                  <a:lnTo>
                    <a:pt x="527" y="119"/>
                  </a:lnTo>
                  <a:lnTo>
                    <a:pt x="533" y="129"/>
                  </a:lnTo>
                  <a:lnTo>
                    <a:pt x="540" y="140"/>
                  </a:lnTo>
                  <a:lnTo>
                    <a:pt x="546" y="153"/>
                  </a:lnTo>
                  <a:lnTo>
                    <a:pt x="550" y="165"/>
                  </a:lnTo>
                  <a:lnTo>
                    <a:pt x="555" y="178"/>
                  </a:lnTo>
                  <a:lnTo>
                    <a:pt x="558" y="192"/>
                  </a:lnTo>
                  <a:lnTo>
                    <a:pt x="560" y="206"/>
                  </a:lnTo>
                  <a:lnTo>
                    <a:pt x="563" y="220"/>
                  </a:lnTo>
                  <a:lnTo>
                    <a:pt x="564" y="235"/>
                  </a:lnTo>
                  <a:lnTo>
                    <a:pt x="564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4"/>
            <p:cNvSpPr>
              <a:spLocks/>
            </p:cNvSpPr>
            <p:nvPr/>
          </p:nvSpPr>
          <p:spPr bwMode="auto">
            <a:xfrm flipH="1">
              <a:off x="8336850" y="5819387"/>
              <a:ext cx="59092" cy="74710"/>
            </a:xfrm>
            <a:custGeom>
              <a:avLst/>
              <a:gdLst>
                <a:gd name="T0" fmla="*/ 155 w 208"/>
                <a:gd name="T1" fmla="*/ 2 h 305"/>
                <a:gd name="T2" fmla="*/ 136 w 208"/>
                <a:gd name="T3" fmla="*/ 0 h 305"/>
                <a:gd name="T4" fmla="*/ 116 w 208"/>
                <a:gd name="T5" fmla="*/ 4 h 305"/>
                <a:gd name="T6" fmla="*/ 97 w 208"/>
                <a:gd name="T7" fmla="*/ 12 h 305"/>
                <a:gd name="T8" fmla="*/ 76 w 208"/>
                <a:gd name="T9" fmla="*/ 26 h 305"/>
                <a:gd name="T10" fmla="*/ 58 w 208"/>
                <a:gd name="T11" fmla="*/ 46 h 305"/>
                <a:gd name="T12" fmla="*/ 40 w 208"/>
                <a:gd name="T13" fmla="*/ 68 h 305"/>
                <a:gd name="T14" fmla="*/ 26 w 208"/>
                <a:gd name="T15" fmla="*/ 94 h 305"/>
                <a:gd name="T16" fmla="*/ 14 w 208"/>
                <a:gd name="T17" fmla="*/ 125 h 305"/>
                <a:gd name="T18" fmla="*/ 9 w 208"/>
                <a:gd name="T19" fmla="*/ 140 h 305"/>
                <a:gd name="T20" fmla="*/ 2 w 208"/>
                <a:gd name="T21" fmla="*/ 170 h 305"/>
                <a:gd name="T22" fmla="*/ 0 w 208"/>
                <a:gd name="T23" fmla="*/ 199 h 305"/>
                <a:gd name="T24" fmla="*/ 2 w 208"/>
                <a:gd name="T25" fmla="*/ 226 h 305"/>
                <a:gd name="T26" fmla="*/ 7 w 208"/>
                <a:gd name="T27" fmla="*/ 250 h 305"/>
                <a:gd name="T28" fmla="*/ 16 w 208"/>
                <a:gd name="T29" fmla="*/ 270 h 305"/>
                <a:gd name="T30" fmla="*/ 28 w 208"/>
                <a:gd name="T31" fmla="*/ 288 h 305"/>
                <a:gd name="T32" fmla="*/ 44 w 208"/>
                <a:gd name="T33" fmla="*/ 298 h 305"/>
                <a:gd name="T34" fmla="*/ 53 w 208"/>
                <a:gd name="T35" fmla="*/ 303 h 305"/>
                <a:gd name="T36" fmla="*/ 72 w 208"/>
                <a:gd name="T37" fmla="*/ 305 h 305"/>
                <a:gd name="T38" fmla="*/ 92 w 208"/>
                <a:gd name="T39" fmla="*/ 302 h 305"/>
                <a:gd name="T40" fmla="*/ 111 w 208"/>
                <a:gd name="T41" fmla="*/ 293 h 305"/>
                <a:gd name="T42" fmla="*/ 131 w 208"/>
                <a:gd name="T43" fmla="*/ 279 h 305"/>
                <a:gd name="T44" fmla="*/ 149 w 208"/>
                <a:gd name="T45" fmla="*/ 259 h 305"/>
                <a:gd name="T46" fmla="*/ 167 w 208"/>
                <a:gd name="T47" fmla="*/ 237 h 305"/>
                <a:gd name="T48" fmla="*/ 182 w 208"/>
                <a:gd name="T49" fmla="*/ 211 h 305"/>
                <a:gd name="T50" fmla="*/ 194 w 208"/>
                <a:gd name="T51" fmla="*/ 181 h 305"/>
                <a:gd name="T52" fmla="*/ 199 w 208"/>
                <a:gd name="T53" fmla="*/ 166 h 305"/>
                <a:gd name="T54" fmla="*/ 205 w 208"/>
                <a:gd name="T55" fmla="*/ 135 h 305"/>
                <a:gd name="T56" fmla="*/ 208 w 208"/>
                <a:gd name="T57" fmla="*/ 106 h 305"/>
                <a:gd name="T58" fmla="*/ 205 w 208"/>
                <a:gd name="T59" fmla="*/ 79 h 305"/>
                <a:gd name="T60" fmla="*/ 201 w 208"/>
                <a:gd name="T61" fmla="*/ 55 h 305"/>
                <a:gd name="T62" fmla="*/ 192 w 208"/>
                <a:gd name="T63" fmla="*/ 35 h 305"/>
                <a:gd name="T64" fmla="*/ 180 w 208"/>
                <a:gd name="T65" fmla="*/ 18 h 305"/>
                <a:gd name="T66" fmla="*/ 164 w 208"/>
                <a:gd name="T67" fmla="*/ 7 h 305"/>
                <a:gd name="T68" fmla="*/ 155 w 208"/>
                <a:gd name="T69" fmla="*/ 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305">
                  <a:moveTo>
                    <a:pt x="155" y="2"/>
                  </a:moveTo>
                  <a:lnTo>
                    <a:pt x="155" y="2"/>
                  </a:lnTo>
                  <a:lnTo>
                    <a:pt x="146" y="0"/>
                  </a:lnTo>
                  <a:lnTo>
                    <a:pt x="136" y="0"/>
                  </a:lnTo>
                  <a:lnTo>
                    <a:pt x="126" y="1"/>
                  </a:lnTo>
                  <a:lnTo>
                    <a:pt x="116" y="4"/>
                  </a:lnTo>
                  <a:lnTo>
                    <a:pt x="106" y="8"/>
                  </a:lnTo>
                  <a:lnTo>
                    <a:pt x="97" y="12"/>
                  </a:lnTo>
                  <a:lnTo>
                    <a:pt x="86" y="19"/>
                  </a:lnTo>
                  <a:lnTo>
                    <a:pt x="76" y="26"/>
                  </a:lnTo>
                  <a:lnTo>
                    <a:pt x="67" y="35"/>
                  </a:lnTo>
                  <a:lnTo>
                    <a:pt x="58" y="46"/>
                  </a:lnTo>
                  <a:lnTo>
                    <a:pt x="49" y="56"/>
                  </a:lnTo>
                  <a:lnTo>
                    <a:pt x="40" y="68"/>
                  </a:lnTo>
                  <a:lnTo>
                    <a:pt x="34" y="81"/>
                  </a:lnTo>
                  <a:lnTo>
                    <a:pt x="26" y="94"/>
                  </a:lnTo>
                  <a:lnTo>
                    <a:pt x="19" y="109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9" y="140"/>
                  </a:lnTo>
                  <a:lnTo>
                    <a:pt x="6" y="155"/>
                  </a:lnTo>
                  <a:lnTo>
                    <a:pt x="2" y="170"/>
                  </a:lnTo>
                  <a:lnTo>
                    <a:pt x="1" y="185"/>
                  </a:lnTo>
                  <a:lnTo>
                    <a:pt x="0" y="199"/>
                  </a:lnTo>
                  <a:lnTo>
                    <a:pt x="1" y="213"/>
                  </a:lnTo>
                  <a:lnTo>
                    <a:pt x="2" y="226"/>
                  </a:lnTo>
                  <a:lnTo>
                    <a:pt x="5" y="238"/>
                  </a:lnTo>
                  <a:lnTo>
                    <a:pt x="7" y="250"/>
                  </a:lnTo>
                  <a:lnTo>
                    <a:pt x="11" y="261"/>
                  </a:lnTo>
                  <a:lnTo>
                    <a:pt x="16" y="270"/>
                  </a:lnTo>
                  <a:lnTo>
                    <a:pt x="21" y="279"/>
                  </a:lnTo>
                  <a:lnTo>
                    <a:pt x="28" y="288"/>
                  </a:lnTo>
                  <a:lnTo>
                    <a:pt x="36" y="293"/>
                  </a:lnTo>
                  <a:lnTo>
                    <a:pt x="44" y="298"/>
                  </a:lnTo>
                  <a:lnTo>
                    <a:pt x="53" y="303"/>
                  </a:lnTo>
                  <a:lnTo>
                    <a:pt x="53" y="303"/>
                  </a:lnTo>
                  <a:lnTo>
                    <a:pt x="62" y="305"/>
                  </a:lnTo>
                  <a:lnTo>
                    <a:pt x="72" y="305"/>
                  </a:lnTo>
                  <a:lnTo>
                    <a:pt x="82" y="304"/>
                  </a:lnTo>
                  <a:lnTo>
                    <a:pt x="92" y="302"/>
                  </a:lnTo>
                  <a:lnTo>
                    <a:pt x="102" y="297"/>
                  </a:lnTo>
                  <a:lnTo>
                    <a:pt x="111" y="293"/>
                  </a:lnTo>
                  <a:lnTo>
                    <a:pt x="121" y="286"/>
                  </a:lnTo>
                  <a:lnTo>
                    <a:pt x="131" y="279"/>
                  </a:lnTo>
                  <a:lnTo>
                    <a:pt x="140" y="270"/>
                  </a:lnTo>
                  <a:lnTo>
                    <a:pt x="149" y="259"/>
                  </a:lnTo>
                  <a:lnTo>
                    <a:pt x="158" y="249"/>
                  </a:lnTo>
                  <a:lnTo>
                    <a:pt x="167" y="237"/>
                  </a:lnTo>
                  <a:lnTo>
                    <a:pt x="174" y="224"/>
                  </a:lnTo>
                  <a:lnTo>
                    <a:pt x="182" y="211"/>
                  </a:lnTo>
                  <a:lnTo>
                    <a:pt x="189" y="196"/>
                  </a:lnTo>
                  <a:lnTo>
                    <a:pt x="194" y="181"/>
                  </a:lnTo>
                  <a:lnTo>
                    <a:pt x="194" y="181"/>
                  </a:lnTo>
                  <a:lnTo>
                    <a:pt x="199" y="166"/>
                  </a:lnTo>
                  <a:lnTo>
                    <a:pt x="202" y="150"/>
                  </a:lnTo>
                  <a:lnTo>
                    <a:pt x="205" y="135"/>
                  </a:lnTo>
                  <a:lnTo>
                    <a:pt x="206" y="120"/>
                  </a:lnTo>
                  <a:lnTo>
                    <a:pt x="208" y="106"/>
                  </a:lnTo>
                  <a:lnTo>
                    <a:pt x="208" y="92"/>
                  </a:lnTo>
                  <a:lnTo>
                    <a:pt x="205" y="79"/>
                  </a:lnTo>
                  <a:lnTo>
                    <a:pt x="203" y="67"/>
                  </a:lnTo>
                  <a:lnTo>
                    <a:pt x="201" y="55"/>
                  </a:lnTo>
                  <a:lnTo>
                    <a:pt x="196" y="45"/>
                  </a:lnTo>
                  <a:lnTo>
                    <a:pt x="192" y="35"/>
                  </a:lnTo>
                  <a:lnTo>
                    <a:pt x="186" y="26"/>
                  </a:lnTo>
                  <a:lnTo>
                    <a:pt x="180" y="18"/>
                  </a:lnTo>
                  <a:lnTo>
                    <a:pt x="172" y="12"/>
                  </a:lnTo>
                  <a:lnTo>
                    <a:pt x="164" y="7"/>
                  </a:lnTo>
                  <a:lnTo>
                    <a:pt x="155" y="2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5"/>
            <p:cNvSpPr>
              <a:spLocks/>
            </p:cNvSpPr>
            <p:nvPr/>
          </p:nvSpPr>
          <p:spPr bwMode="auto">
            <a:xfrm flipH="1">
              <a:off x="8646214" y="5819387"/>
              <a:ext cx="60830" cy="74710"/>
            </a:xfrm>
            <a:custGeom>
              <a:avLst/>
              <a:gdLst>
                <a:gd name="T0" fmla="*/ 51 w 206"/>
                <a:gd name="T1" fmla="*/ 2 h 305"/>
                <a:gd name="T2" fmla="*/ 71 w 206"/>
                <a:gd name="T3" fmla="*/ 0 h 305"/>
                <a:gd name="T4" fmla="*/ 91 w 206"/>
                <a:gd name="T5" fmla="*/ 4 h 305"/>
                <a:gd name="T6" fmla="*/ 111 w 206"/>
                <a:gd name="T7" fmla="*/ 12 h 305"/>
                <a:gd name="T8" fmla="*/ 130 w 206"/>
                <a:gd name="T9" fmla="*/ 26 h 305"/>
                <a:gd name="T10" fmla="*/ 149 w 206"/>
                <a:gd name="T11" fmla="*/ 46 h 305"/>
                <a:gd name="T12" fmla="*/ 166 w 206"/>
                <a:gd name="T13" fmla="*/ 68 h 305"/>
                <a:gd name="T14" fmla="*/ 180 w 206"/>
                <a:gd name="T15" fmla="*/ 94 h 305"/>
                <a:gd name="T16" fmla="*/ 193 w 206"/>
                <a:gd name="T17" fmla="*/ 125 h 305"/>
                <a:gd name="T18" fmla="*/ 197 w 206"/>
                <a:gd name="T19" fmla="*/ 140 h 305"/>
                <a:gd name="T20" fmla="*/ 204 w 206"/>
                <a:gd name="T21" fmla="*/ 170 h 305"/>
                <a:gd name="T22" fmla="*/ 206 w 206"/>
                <a:gd name="T23" fmla="*/ 199 h 305"/>
                <a:gd name="T24" fmla="*/ 205 w 206"/>
                <a:gd name="T25" fmla="*/ 226 h 305"/>
                <a:gd name="T26" fmla="*/ 200 w 206"/>
                <a:gd name="T27" fmla="*/ 250 h 305"/>
                <a:gd name="T28" fmla="*/ 191 w 206"/>
                <a:gd name="T29" fmla="*/ 270 h 305"/>
                <a:gd name="T30" fmla="*/ 178 w 206"/>
                <a:gd name="T31" fmla="*/ 288 h 305"/>
                <a:gd name="T32" fmla="*/ 163 w 206"/>
                <a:gd name="T33" fmla="*/ 298 h 305"/>
                <a:gd name="T34" fmla="*/ 155 w 206"/>
                <a:gd name="T35" fmla="*/ 303 h 305"/>
                <a:gd name="T36" fmla="*/ 134 w 206"/>
                <a:gd name="T37" fmla="*/ 305 h 305"/>
                <a:gd name="T38" fmla="*/ 115 w 206"/>
                <a:gd name="T39" fmla="*/ 302 h 305"/>
                <a:gd name="T40" fmla="*/ 95 w 206"/>
                <a:gd name="T41" fmla="*/ 293 h 305"/>
                <a:gd name="T42" fmla="*/ 75 w 206"/>
                <a:gd name="T43" fmla="*/ 279 h 305"/>
                <a:gd name="T44" fmla="*/ 57 w 206"/>
                <a:gd name="T45" fmla="*/ 259 h 305"/>
                <a:gd name="T46" fmla="*/ 40 w 206"/>
                <a:gd name="T47" fmla="*/ 237 h 305"/>
                <a:gd name="T48" fmla="*/ 25 w 206"/>
                <a:gd name="T49" fmla="*/ 211 h 305"/>
                <a:gd name="T50" fmla="*/ 13 w 206"/>
                <a:gd name="T51" fmla="*/ 181 h 305"/>
                <a:gd name="T52" fmla="*/ 8 w 206"/>
                <a:gd name="T53" fmla="*/ 166 h 305"/>
                <a:gd name="T54" fmla="*/ 2 w 206"/>
                <a:gd name="T55" fmla="*/ 135 h 305"/>
                <a:gd name="T56" fmla="*/ 0 w 206"/>
                <a:gd name="T57" fmla="*/ 106 h 305"/>
                <a:gd name="T58" fmla="*/ 1 w 206"/>
                <a:gd name="T59" fmla="*/ 79 h 305"/>
                <a:gd name="T60" fmla="*/ 7 w 206"/>
                <a:gd name="T61" fmla="*/ 55 h 305"/>
                <a:gd name="T62" fmla="*/ 14 w 206"/>
                <a:gd name="T63" fmla="*/ 35 h 305"/>
                <a:gd name="T64" fmla="*/ 27 w 206"/>
                <a:gd name="T65" fmla="*/ 18 h 305"/>
                <a:gd name="T66" fmla="*/ 43 w 206"/>
                <a:gd name="T67" fmla="*/ 7 h 305"/>
                <a:gd name="T68" fmla="*/ 51 w 206"/>
                <a:gd name="T69" fmla="*/ 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6" h="305">
                  <a:moveTo>
                    <a:pt x="51" y="2"/>
                  </a:moveTo>
                  <a:lnTo>
                    <a:pt x="51" y="2"/>
                  </a:lnTo>
                  <a:lnTo>
                    <a:pt x="62" y="0"/>
                  </a:lnTo>
                  <a:lnTo>
                    <a:pt x="71" y="0"/>
                  </a:lnTo>
                  <a:lnTo>
                    <a:pt x="81" y="1"/>
                  </a:lnTo>
                  <a:lnTo>
                    <a:pt x="91" y="4"/>
                  </a:lnTo>
                  <a:lnTo>
                    <a:pt x="101" y="8"/>
                  </a:lnTo>
                  <a:lnTo>
                    <a:pt x="111" y="12"/>
                  </a:lnTo>
                  <a:lnTo>
                    <a:pt x="121" y="19"/>
                  </a:lnTo>
                  <a:lnTo>
                    <a:pt x="130" y="26"/>
                  </a:lnTo>
                  <a:lnTo>
                    <a:pt x="140" y="35"/>
                  </a:lnTo>
                  <a:lnTo>
                    <a:pt x="149" y="46"/>
                  </a:lnTo>
                  <a:lnTo>
                    <a:pt x="158" y="56"/>
                  </a:lnTo>
                  <a:lnTo>
                    <a:pt x="166" y="68"/>
                  </a:lnTo>
                  <a:lnTo>
                    <a:pt x="174" y="81"/>
                  </a:lnTo>
                  <a:lnTo>
                    <a:pt x="180" y="94"/>
                  </a:lnTo>
                  <a:lnTo>
                    <a:pt x="187" y="109"/>
                  </a:lnTo>
                  <a:lnTo>
                    <a:pt x="193" y="125"/>
                  </a:lnTo>
                  <a:lnTo>
                    <a:pt x="193" y="125"/>
                  </a:lnTo>
                  <a:lnTo>
                    <a:pt x="197" y="140"/>
                  </a:lnTo>
                  <a:lnTo>
                    <a:pt x="202" y="155"/>
                  </a:lnTo>
                  <a:lnTo>
                    <a:pt x="204" y="170"/>
                  </a:lnTo>
                  <a:lnTo>
                    <a:pt x="205" y="185"/>
                  </a:lnTo>
                  <a:lnTo>
                    <a:pt x="206" y="199"/>
                  </a:lnTo>
                  <a:lnTo>
                    <a:pt x="206" y="213"/>
                  </a:lnTo>
                  <a:lnTo>
                    <a:pt x="205" y="226"/>
                  </a:lnTo>
                  <a:lnTo>
                    <a:pt x="203" y="238"/>
                  </a:lnTo>
                  <a:lnTo>
                    <a:pt x="200" y="250"/>
                  </a:lnTo>
                  <a:lnTo>
                    <a:pt x="196" y="261"/>
                  </a:lnTo>
                  <a:lnTo>
                    <a:pt x="191" y="270"/>
                  </a:lnTo>
                  <a:lnTo>
                    <a:pt x="185" y="279"/>
                  </a:lnTo>
                  <a:lnTo>
                    <a:pt x="178" y="288"/>
                  </a:lnTo>
                  <a:lnTo>
                    <a:pt x="172" y="293"/>
                  </a:lnTo>
                  <a:lnTo>
                    <a:pt x="163" y="298"/>
                  </a:lnTo>
                  <a:lnTo>
                    <a:pt x="155" y="303"/>
                  </a:lnTo>
                  <a:lnTo>
                    <a:pt x="155" y="303"/>
                  </a:lnTo>
                  <a:lnTo>
                    <a:pt x="145" y="305"/>
                  </a:lnTo>
                  <a:lnTo>
                    <a:pt x="134" y="305"/>
                  </a:lnTo>
                  <a:lnTo>
                    <a:pt x="126" y="304"/>
                  </a:lnTo>
                  <a:lnTo>
                    <a:pt x="115" y="302"/>
                  </a:lnTo>
                  <a:lnTo>
                    <a:pt x="105" y="297"/>
                  </a:lnTo>
                  <a:lnTo>
                    <a:pt x="95" y="293"/>
                  </a:lnTo>
                  <a:lnTo>
                    <a:pt x="85" y="286"/>
                  </a:lnTo>
                  <a:lnTo>
                    <a:pt x="75" y="279"/>
                  </a:lnTo>
                  <a:lnTo>
                    <a:pt x="66" y="270"/>
                  </a:lnTo>
                  <a:lnTo>
                    <a:pt x="57" y="259"/>
                  </a:lnTo>
                  <a:lnTo>
                    <a:pt x="48" y="249"/>
                  </a:lnTo>
                  <a:lnTo>
                    <a:pt x="40" y="237"/>
                  </a:lnTo>
                  <a:lnTo>
                    <a:pt x="32" y="224"/>
                  </a:lnTo>
                  <a:lnTo>
                    <a:pt x="25" y="211"/>
                  </a:lnTo>
                  <a:lnTo>
                    <a:pt x="19" y="196"/>
                  </a:lnTo>
                  <a:lnTo>
                    <a:pt x="13" y="181"/>
                  </a:lnTo>
                  <a:lnTo>
                    <a:pt x="13" y="181"/>
                  </a:lnTo>
                  <a:lnTo>
                    <a:pt x="8" y="166"/>
                  </a:lnTo>
                  <a:lnTo>
                    <a:pt x="4" y="150"/>
                  </a:lnTo>
                  <a:lnTo>
                    <a:pt x="2" y="135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1" y="79"/>
                  </a:lnTo>
                  <a:lnTo>
                    <a:pt x="3" y="67"/>
                  </a:lnTo>
                  <a:lnTo>
                    <a:pt x="7" y="55"/>
                  </a:lnTo>
                  <a:lnTo>
                    <a:pt x="10" y="45"/>
                  </a:lnTo>
                  <a:lnTo>
                    <a:pt x="14" y="35"/>
                  </a:lnTo>
                  <a:lnTo>
                    <a:pt x="21" y="26"/>
                  </a:lnTo>
                  <a:lnTo>
                    <a:pt x="27" y="18"/>
                  </a:lnTo>
                  <a:lnTo>
                    <a:pt x="35" y="12"/>
                  </a:lnTo>
                  <a:lnTo>
                    <a:pt x="43" y="7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46"/>
            <p:cNvSpPr>
              <a:spLocks/>
            </p:cNvSpPr>
            <p:nvPr/>
          </p:nvSpPr>
          <p:spPr bwMode="auto">
            <a:xfrm flipH="1">
              <a:off x="8486318" y="6102589"/>
              <a:ext cx="71258" cy="57335"/>
            </a:xfrm>
            <a:custGeom>
              <a:avLst/>
              <a:gdLst>
                <a:gd name="T0" fmla="*/ 242 w 242"/>
                <a:gd name="T1" fmla="*/ 125 h 227"/>
                <a:gd name="T2" fmla="*/ 174 w 242"/>
                <a:gd name="T3" fmla="*/ 227 h 227"/>
                <a:gd name="T4" fmla="*/ 174 w 242"/>
                <a:gd name="T5" fmla="*/ 227 h 227"/>
                <a:gd name="T6" fmla="*/ 68 w 242"/>
                <a:gd name="T7" fmla="*/ 227 h 227"/>
                <a:gd name="T8" fmla="*/ 0 w 242"/>
                <a:gd name="T9" fmla="*/ 125 h 227"/>
                <a:gd name="T10" fmla="*/ 120 w 242"/>
                <a:gd name="T11" fmla="*/ 0 h 227"/>
                <a:gd name="T12" fmla="*/ 242 w 242"/>
                <a:gd name="T13" fmla="*/ 12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27">
                  <a:moveTo>
                    <a:pt x="242" y="125"/>
                  </a:moveTo>
                  <a:lnTo>
                    <a:pt x="174" y="227"/>
                  </a:lnTo>
                  <a:lnTo>
                    <a:pt x="174" y="227"/>
                  </a:lnTo>
                  <a:lnTo>
                    <a:pt x="68" y="227"/>
                  </a:lnTo>
                  <a:lnTo>
                    <a:pt x="0" y="125"/>
                  </a:lnTo>
                  <a:lnTo>
                    <a:pt x="120" y="0"/>
                  </a:lnTo>
                  <a:lnTo>
                    <a:pt x="242" y="125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47"/>
            <p:cNvSpPr>
              <a:spLocks/>
            </p:cNvSpPr>
            <p:nvPr/>
          </p:nvSpPr>
          <p:spPr bwMode="auto">
            <a:xfrm flipH="1">
              <a:off x="8486318" y="6102589"/>
              <a:ext cx="71258" cy="57335"/>
            </a:xfrm>
            <a:custGeom>
              <a:avLst/>
              <a:gdLst>
                <a:gd name="T0" fmla="*/ 242 w 242"/>
                <a:gd name="T1" fmla="*/ 125 h 227"/>
                <a:gd name="T2" fmla="*/ 174 w 242"/>
                <a:gd name="T3" fmla="*/ 227 h 227"/>
                <a:gd name="T4" fmla="*/ 174 w 242"/>
                <a:gd name="T5" fmla="*/ 227 h 227"/>
                <a:gd name="T6" fmla="*/ 68 w 242"/>
                <a:gd name="T7" fmla="*/ 227 h 227"/>
                <a:gd name="T8" fmla="*/ 0 w 242"/>
                <a:gd name="T9" fmla="*/ 125 h 227"/>
                <a:gd name="T10" fmla="*/ 120 w 242"/>
                <a:gd name="T11" fmla="*/ 0 h 227"/>
                <a:gd name="T12" fmla="*/ 242 w 242"/>
                <a:gd name="T13" fmla="*/ 12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27">
                  <a:moveTo>
                    <a:pt x="242" y="125"/>
                  </a:moveTo>
                  <a:lnTo>
                    <a:pt x="174" y="227"/>
                  </a:lnTo>
                  <a:lnTo>
                    <a:pt x="174" y="227"/>
                  </a:lnTo>
                  <a:lnTo>
                    <a:pt x="68" y="227"/>
                  </a:lnTo>
                  <a:lnTo>
                    <a:pt x="0" y="125"/>
                  </a:lnTo>
                  <a:lnTo>
                    <a:pt x="120" y="0"/>
                  </a:lnTo>
                  <a:lnTo>
                    <a:pt x="242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8"/>
            <p:cNvSpPr>
              <a:spLocks/>
            </p:cNvSpPr>
            <p:nvPr/>
          </p:nvSpPr>
          <p:spPr bwMode="auto">
            <a:xfrm flipH="1">
              <a:off x="8479366" y="6159924"/>
              <a:ext cx="86900" cy="161581"/>
            </a:xfrm>
            <a:custGeom>
              <a:avLst/>
              <a:gdLst>
                <a:gd name="T0" fmla="*/ 203 w 300"/>
                <a:gd name="T1" fmla="*/ 0 h 654"/>
                <a:gd name="T2" fmla="*/ 300 w 300"/>
                <a:gd name="T3" fmla="*/ 654 h 654"/>
                <a:gd name="T4" fmla="*/ 0 w 300"/>
                <a:gd name="T5" fmla="*/ 654 h 654"/>
                <a:gd name="T6" fmla="*/ 97 w 300"/>
                <a:gd name="T7" fmla="*/ 0 h 654"/>
                <a:gd name="T8" fmla="*/ 203 w 30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49"/>
            <p:cNvSpPr>
              <a:spLocks/>
            </p:cNvSpPr>
            <p:nvPr/>
          </p:nvSpPr>
          <p:spPr bwMode="auto">
            <a:xfrm flipH="1">
              <a:off x="8479366" y="6159924"/>
              <a:ext cx="86900" cy="161581"/>
            </a:xfrm>
            <a:custGeom>
              <a:avLst/>
              <a:gdLst>
                <a:gd name="T0" fmla="*/ 203 w 300"/>
                <a:gd name="T1" fmla="*/ 0 h 654"/>
                <a:gd name="T2" fmla="*/ 300 w 300"/>
                <a:gd name="T3" fmla="*/ 654 h 654"/>
                <a:gd name="T4" fmla="*/ 0 w 300"/>
                <a:gd name="T5" fmla="*/ 654 h 654"/>
                <a:gd name="T6" fmla="*/ 97 w 300"/>
                <a:gd name="T7" fmla="*/ 0 h 654"/>
                <a:gd name="T8" fmla="*/ 203 w 30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50"/>
            <p:cNvSpPr>
              <a:spLocks/>
            </p:cNvSpPr>
            <p:nvPr/>
          </p:nvSpPr>
          <p:spPr bwMode="auto">
            <a:xfrm flipH="1">
              <a:off x="8434178" y="6019192"/>
              <a:ext cx="88638" cy="142469"/>
            </a:xfrm>
            <a:custGeom>
              <a:avLst/>
              <a:gdLst>
                <a:gd name="T0" fmla="*/ 283 w 307"/>
                <a:gd name="T1" fmla="*/ 0 h 573"/>
                <a:gd name="T2" fmla="*/ 307 w 307"/>
                <a:gd name="T3" fmla="*/ 93 h 573"/>
                <a:gd name="T4" fmla="*/ 239 w 307"/>
                <a:gd name="T5" fmla="*/ 573 h 573"/>
                <a:gd name="T6" fmla="*/ 0 w 307"/>
                <a:gd name="T7" fmla="*/ 340 h 573"/>
                <a:gd name="T8" fmla="*/ 283 w 307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573">
                  <a:moveTo>
                    <a:pt x="283" y="0"/>
                  </a:moveTo>
                  <a:lnTo>
                    <a:pt x="307" y="93"/>
                  </a:lnTo>
                  <a:lnTo>
                    <a:pt x="239" y="573"/>
                  </a:lnTo>
                  <a:lnTo>
                    <a:pt x="0" y="34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51"/>
            <p:cNvSpPr>
              <a:spLocks/>
            </p:cNvSpPr>
            <p:nvPr/>
          </p:nvSpPr>
          <p:spPr bwMode="auto">
            <a:xfrm flipH="1">
              <a:off x="8434178" y="6019192"/>
              <a:ext cx="88638" cy="142469"/>
            </a:xfrm>
            <a:custGeom>
              <a:avLst/>
              <a:gdLst>
                <a:gd name="T0" fmla="*/ 283 w 307"/>
                <a:gd name="T1" fmla="*/ 0 h 573"/>
                <a:gd name="T2" fmla="*/ 307 w 307"/>
                <a:gd name="T3" fmla="*/ 93 h 573"/>
                <a:gd name="T4" fmla="*/ 239 w 307"/>
                <a:gd name="T5" fmla="*/ 573 h 573"/>
                <a:gd name="T6" fmla="*/ 0 w 307"/>
                <a:gd name="T7" fmla="*/ 340 h 573"/>
                <a:gd name="T8" fmla="*/ 283 w 307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573">
                  <a:moveTo>
                    <a:pt x="283" y="0"/>
                  </a:moveTo>
                  <a:lnTo>
                    <a:pt x="307" y="93"/>
                  </a:lnTo>
                  <a:lnTo>
                    <a:pt x="239" y="573"/>
                  </a:lnTo>
                  <a:lnTo>
                    <a:pt x="0" y="340"/>
                  </a:lnTo>
                  <a:lnTo>
                    <a:pt x="2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2"/>
            <p:cNvSpPr>
              <a:spLocks/>
            </p:cNvSpPr>
            <p:nvPr/>
          </p:nvSpPr>
          <p:spPr bwMode="auto">
            <a:xfrm flipH="1">
              <a:off x="8441130" y="5991393"/>
              <a:ext cx="163372" cy="46911"/>
            </a:xfrm>
            <a:custGeom>
              <a:avLst/>
              <a:gdLst>
                <a:gd name="T0" fmla="*/ 564 w 564"/>
                <a:gd name="T1" fmla="*/ 0 h 190"/>
                <a:gd name="T2" fmla="*/ 564 w 564"/>
                <a:gd name="T3" fmla="*/ 19 h 190"/>
                <a:gd name="T4" fmla="*/ 564 w 564"/>
                <a:gd name="T5" fmla="*/ 19 h 190"/>
                <a:gd name="T6" fmla="*/ 558 w 564"/>
                <a:gd name="T7" fmla="*/ 27 h 190"/>
                <a:gd name="T8" fmla="*/ 539 w 564"/>
                <a:gd name="T9" fmla="*/ 45 h 190"/>
                <a:gd name="T10" fmla="*/ 511 w 564"/>
                <a:gd name="T11" fmla="*/ 72 h 190"/>
                <a:gd name="T12" fmla="*/ 494 w 564"/>
                <a:gd name="T13" fmla="*/ 87 h 190"/>
                <a:gd name="T14" fmla="*/ 475 w 564"/>
                <a:gd name="T15" fmla="*/ 102 h 190"/>
                <a:gd name="T16" fmla="*/ 454 w 564"/>
                <a:gd name="T17" fmla="*/ 117 h 190"/>
                <a:gd name="T18" fmla="*/ 432 w 564"/>
                <a:gd name="T19" fmla="*/ 133 h 190"/>
                <a:gd name="T20" fmla="*/ 409 w 564"/>
                <a:gd name="T21" fmla="*/ 147 h 190"/>
                <a:gd name="T22" fmla="*/ 384 w 564"/>
                <a:gd name="T23" fmla="*/ 160 h 190"/>
                <a:gd name="T24" fmla="*/ 359 w 564"/>
                <a:gd name="T25" fmla="*/ 171 h 190"/>
                <a:gd name="T26" fmla="*/ 334 w 564"/>
                <a:gd name="T27" fmla="*/ 181 h 190"/>
                <a:gd name="T28" fmla="*/ 321 w 564"/>
                <a:gd name="T29" fmla="*/ 184 h 190"/>
                <a:gd name="T30" fmla="*/ 309 w 564"/>
                <a:gd name="T31" fmla="*/ 186 h 190"/>
                <a:gd name="T32" fmla="*/ 296 w 564"/>
                <a:gd name="T33" fmla="*/ 189 h 190"/>
                <a:gd name="T34" fmla="*/ 283 w 564"/>
                <a:gd name="T35" fmla="*/ 190 h 190"/>
                <a:gd name="T36" fmla="*/ 283 w 564"/>
                <a:gd name="T37" fmla="*/ 190 h 190"/>
                <a:gd name="T38" fmla="*/ 275 w 564"/>
                <a:gd name="T39" fmla="*/ 190 h 190"/>
                <a:gd name="T40" fmla="*/ 275 w 564"/>
                <a:gd name="T41" fmla="*/ 190 h 190"/>
                <a:gd name="T42" fmla="*/ 263 w 564"/>
                <a:gd name="T43" fmla="*/ 190 h 190"/>
                <a:gd name="T44" fmla="*/ 250 w 564"/>
                <a:gd name="T45" fmla="*/ 187 h 190"/>
                <a:gd name="T46" fmla="*/ 237 w 564"/>
                <a:gd name="T47" fmla="*/ 185 h 190"/>
                <a:gd name="T48" fmla="*/ 225 w 564"/>
                <a:gd name="T49" fmla="*/ 183 h 190"/>
                <a:gd name="T50" fmla="*/ 213 w 564"/>
                <a:gd name="T51" fmla="*/ 179 h 190"/>
                <a:gd name="T52" fmla="*/ 200 w 564"/>
                <a:gd name="T53" fmla="*/ 174 h 190"/>
                <a:gd name="T54" fmla="*/ 175 w 564"/>
                <a:gd name="T55" fmla="*/ 165 h 190"/>
                <a:gd name="T56" fmla="*/ 152 w 564"/>
                <a:gd name="T57" fmla="*/ 153 h 190"/>
                <a:gd name="T58" fmla="*/ 128 w 564"/>
                <a:gd name="T59" fmla="*/ 139 h 190"/>
                <a:gd name="T60" fmla="*/ 107 w 564"/>
                <a:gd name="T61" fmla="*/ 125 h 190"/>
                <a:gd name="T62" fmla="*/ 87 w 564"/>
                <a:gd name="T63" fmla="*/ 110 h 190"/>
                <a:gd name="T64" fmla="*/ 69 w 564"/>
                <a:gd name="T65" fmla="*/ 95 h 190"/>
                <a:gd name="T66" fmla="*/ 52 w 564"/>
                <a:gd name="T67" fmla="*/ 81 h 190"/>
                <a:gd name="T68" fmla="*/ 24 w 564"/>
                <a:gd name="T69" fmla="*/ 55 h 190"/>
                <a:gd name="T70" fmla="*/ 6 w 564"/>
                <a:gd name="T71" fmla="*/ 37 h 190"/>
                <a:gd name="T72" fmla="*/ 0 w 564"/>
                <a:gd name="T73" fmla="*/ 30 h 190"/>
                <a:gd name="T74" fmla="*/ 0 w 564"/>
                <a:gd name="T75" fmla="*/ 1 h 190"/>
                <a:gd name="T76" fmla="*/ 564 w 564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4" h="190">
                  <a:moveTo>
                    <a:pt x="564" y="0"/>
                  </a:moveTo>
                  <a:lnTo>
                    <a:pt x="564" y="19"/>
                  </a:lnTo>
                  <a:lnTo>
                    <a:pt x="564" y="19"/>
                  </a:lnTo>
                  <a:lnTo>
                    <a:pt x="558" y="27"/>
                  </a:lnTo>
                  <a:lnTo>
                    <a:pt x="539" y="45"/>
                  </a:lnTo>
                  <a:lnTo>
                    <a:pt x="511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4" y="117"/>
                  </a:lnTo>
                  <a:lnTo>
                    <a:pt x="432" y="133"/>
                  </a:lnTo>
                  <a:lnTo>
                    <a:pt x="409" y="147"/>
                  </a:lnTo>
                  <a:lnTo>
                    <a:pt x="384" y="160"/>
                  </a:lnTo>
                  <a:lnTo>
                    <a:pt x="359" y="171"/>
                  </a:lnTo>
                  <a:lnTo>
                    <a:pt x="334" y="181"/>
                  </a:lnTo>
                  <a:lnTo>
                    <a:pt x="321" y="184"/>
                  </a:lnTo>
                  <a:lnTo>
                    <a:pt x="309" y="186"/>
                  </a:lnTo>
                  <a:lnTo>
                    <a:pt x="296" y="189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50" y="187"/>
                  </a:lnTo>
                  <a:lnTo>
                    <a:pt x="237" y="185"/>
                  </a:lnTo>
                  <a:lnTo>
                    <a:pt x="225" y="183"/>
                  </a:lnTo>
                  <a:lnTo>
                    <a:pt x="213" y="179"/>
                  </a:lnTo>
                  <a:lnTo>
                    <a:pt x="200" y="174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8" y="139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9" y="95"/>
                  </a:lnTo>
                  <a:lnTo>
                    <a:pt x="52" y="81"/>
                  </a:lnTo>
                  <a:lnTo>
                    <a:pt x="24" y="55"/>
                  </a:lnTo>
                  <a:lnTo>
                    <a:pt x="6" y="37"/>
                  </a:lnTo>
                  <a:lnTo>
                    <a:pt x="0" y="30"/>
                  </a:lnTo>
                  <a:lnTo>
                    <a:pt x="0" y="1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A38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53"/>
            <p:cNvSpPr>
              <a:spLocks/>
            </p:cNvSpPr>
            <p:nvPr/>
          </p:nvSpPr>
          <p:spPr bwMode="auto">
            <a:xfrm flipH="1">
              <a:off x="8441130" y="5991393"/>
              <a:ext cx="163372" cy="46911"/>
            </a:xfrm>
            <a:custGeom>
              <a:avLst/>
              <a:gdLst>
                <a:gd name="T0" fmla="*/ 564 w 564"/>
                <a:gd name="T1" fmla="*/ 0 h 190"/>
                <a:gd name="T2" fmla="*/ 564 w 564"/>
                <a:gd name="T3" fmla="*/ 19 h 190"/>
                <a:gd name="T4" fmla="*/ 564 w 564"/>
                <a:gd name="T5" fmla="*/ 19 h 190"/>
                <a:gd name="T6" fmla="*/ 558 w 564"/>
                <a:gd name="T7" fmla="*/ 27 h 190"/>
                <a:gd name="T8" fmla="*/ 539 w 564"/>
                <a:gd name="T9" fmla="*/ 45 h 190"/>
                <a:gd name="T10" fmla="*/ 511 w 564"/>
                <a:gd name="T11" fmla="*/ 72 h 190"/>
                <a:gd name="T12" fmla="*/ 494 w 564"/>
                <a:gd name="T13" fmla="*/ 87 h 190"/>
                <a:gd name="T14" fmla="*/ 475 w 564"/>
                <a:gd name="T15" fmla="*/ 102 h 190"/>
                <a:gd name="T16" fmla="*/ 454 w 564"/>
                <a:gd name="T17" fmla="*/ 117 h 190"/>
                <a:gd name="T18" fmla="*/ 432 w 564"/>
                <a:gd name="T19" fmla="*/ 133 h 190"/>
                <a:gd name="T20" fmla="*/ 409 w 564"/>
                <a:gd name="T21" fmla="*/ 147 h 190"/>
                <a:gd name="T22" fmla="*/ 384 w 564"/>
                <a:gd name="T23" fmla="*/ 160 h 190"/>
                <a:gd name="T24" fmla="*/ 359 w 564"/>
                <a:gd name="T25" fmla="*/ 171 h 190"/>
                <a:gd name="T26" fmla="*/ 334 w 564"/>
                <a:gd name="T27" fmla="*/ 181 h 190"/>
                <a:gd name="T28" fmla="*/ 321 w 564"/>
                <a:gd name="T29" fmla="*/ 184 h 190"/>
                <a:gd name="T30" fmla="*/ 309 w 564"/>
                <a:gd name="T31" fmla="*/ 186 h 190"/>
                <a:gd name="T32" fmla="*/ 296 w 564"/>
                <a:gd name="T33" fmla="*/ 189 h 190"/>
                <a:gd name="T34" fmla="*/ 283 w 564"/>
                <a:gd name="T35" fmla="*/ 190 h 190"/>
                <a:gd name="T36" fmla="*/ 283 w 564"/>
                <a:gd name="T37" fmla="*/ 190 h 190"/>
                <a:gd name="T38" fmla="*/ 275 w 564"/>
                <a:gd name="T39" fmla="*/ 190 h 190"/>
                <a:gd name="T40" fmla="*/ 275 w 564"/>
                <a:gd name="T41" fmla="*/ 190 h 190"/>
                <a:gd name="T42" fmla="*/ 263 w 564"/>
                <a:gd name="T43" fmla="*/ 190 h 190"/>
                <a:gd name="T44" fmla="*/ 250 w 564"/>
                <a:gd name="T45" fmla="*/ 187 h 190"/>
                <a:gd name="T46" fmla="*/ 237 w 564"/>
                <a:gd name="T47" fmla="*/ 185 h 190"/>
                <a:gd name="T48" fmla="*/ 225 w 564"/>
                <a:gd name="T49" fmla="*/ 183 h 190"/>
                <a:gd name="T50" fmla="*/ 213 w 564"/>
                <a:gd name="T51" fmla="*/ 179 h 190"/>
                <a:gd name="T52" fmla="*/ 200 w 564"/>
                <a:gd name="T53" fmla="*/ 174 h 190"/>
                <a:gd name="T54" fmla="*/ 175 w 564"/>
                <a:gd name="T55" fmla="*/ 165 h 190"/>
                <a:gd name="T56" fmla="*/ 152 w 564"/>
                <a:gd name="T57" fmla="*/ 153 h 190"/>
                <a:gd name="T58" fmla="*/ 128 w 564"/>
                <a:gd name="T59" fmla="*/ 139 h 190"/>
                <a:gd name="T60" fmla="*/ 107 w 564"/>
                <a:gd name="T61" fmla="*/ 125 h 190"/>
                <a:gd name="T62" fmla="*/ 87 w 564"/>
                <a:gd name="T63" fmla="*/ 110 h 190"/>
                <a:gd name="T64" fmla="*/ 69 w 564"/>
                <a:gd name="T65" fmla="*/ 95 h 190"/>
                <a:gd name="T66" fmla="*/ 52 w 564"/>
                <a:gd name="T67" fmla="*/ 81 h 190"/>
                <a:gd name="T68" fmla="*/ 24 w 564"/>
                <a:gd name="T69" fmla="*/ 55 h 190"/>
                <a:gd name="T70" fmla="*/ 6 w 564"/>
                <a:gd name="T71" fmla="*/ 37 h 190"/>
                <a:gd name="T72" fmla="*/ 0 w 564"/>
                <a:gd name="T73" fmla="*/ 30 h 190"/>
                <a:gd name="T74" fmla="*/ 0 w 564"/>
                <a:gd name="T75" fmla="*/ 1 h 190"/>
                <a:gd name="T76" fmla="*/ 564 w 564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4" h="190">
                  <a:moveTo>
                    <a:pt x="564" y="0"/>
                  </a:moveTo>
                  <a:lnTo>
                    <a:pt x="564" y="19"/>
                  </a:lnTo>
                  <a:lnTo>
                    <a:pt x="564" y="19"/>
                  </a:lnTo>
                  <a:lnTo>
                    <a:pt x="558" y="27"/>
                  </a:lnTo>
                  <a:lnTo>
                    <a:pt x="539" y="45"/>
                  </a:lnTo>
                  <a:lnTo>
                    <a:pt x="511" y="72"/>
                  </a:lnTo>
                  <a:lnTo>
                    <a:pt x="494" y="87"/>
                  </a:lnTo>
                  <a:lnTo>
                    <a:pt x="475" y="102"/>
                  </a:lnTo>
                  <a:lnTo>
                    <a:pt x="454" y="117"/>
                  </a:lnTo>
                  <a:lnTo>
                    <a:pt x="432" y="133"/>
                  </a:lnTo>
                  <a:lnTo>
                    <a:pt x="409" y="147"/>
                  </a:lnTo>
                  <a:lnTo>
                    <a:pt x="384" y="160"/>
                  </a:lnTo>
                  <a:lnTo>
                    <a:pt x="359" y="171"/>
                  </a:lnTo>
                  <a:lnTo>
                    <a:pt x="334" y="181"/>
                  </a:lnTo>
                  <a:lnTo>
                    <a:pt x="321" y="184"/>
                  </a:lnTo>
                  <a:lnTo>
                    <a:pt x="309" y="186"/>
                  </a:lnTo>
                  <a:lnTo>
                    <a:pt x="296" y="189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75" y="190"/>
                  </a:lnTo>
                  <a:lnTo>
                    <a:pt x="263" y="190"/>
                  </a:lnTo>
                  <a:lnTo>
                    <a:pt x="250" y="187"/>
                  </a:lnTo>
                  <a:lnTo>
                    <a:pt x="237" y="185"/>
                  </a:lnTo>
                  <a:lnTo>
                    <a:pt x="225" y="183"/>
                  </a:lnTo>
                  <a:lnTo>
                    <a:pt x="213" y="179"/>
                  </a:lnTo>
                  <a:lnTo>
                    <a:pt x="200" y="174"/>
                  </a:lnTo>
                  <a:lnTo>
                    <a:pt x="175" y="165"/>
                  </a:lnTo>
                  <a:lnTo>
                    <a:pt x="152" y="153"/>
                  </a:lnTo>
                  <a:lnTo>
                    <a:pt x="128" y="139"/>
                  </a:lnTo>
                  <a:lnTo>
                    <a:pt x="107" y="125"/>
                  </a:lnTo>
                  <a:lnTo>
                    <a:pt x="87" y="110"/>
                  </a:lnTo>
                  <a:lnTo>
                    <a:pt x="69" y="95"/>
                  </a:lnTo>
                  <a:lnTo>
                    <a:pt x="52" y="81"/>
                  </a:lnTo>
                  <a:lnTo>
                    <a:pt x="24" y="55"/>
                  </a:lnTo>
                  <a:lnTo>
                    <a:pt x="6" y="37"/>
                  </a:lnTo>
                  <a:lnTo>
                    <a:pt x="0" y="30"/>
                  </a:lnTo>
                  <a:lnTo>
                    <a:pt x="0" y="1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54"/>
            <p:cNvSpPr>
              <a:spLocks/>
            </p:cNvSpPr>
            <p:nvPr/>
          </p:nvSpPr>
          <p:spPr bwMode="auto">
            <a:xfrm flipH="1">
              <a:off x="8352492" y="5640432"/>
              <a:ext cx="340648" cy="382235"/>
            </a:xfrm>
            <a:custGeom>
              <a:avLst/>
              <a:gdLst>
                <a:gd name="T0" fmla="*/ 627 w 1176"/>
                <a:gd name="T1" fmla="*/ 1 h 1541"/>
                <a:gd name="T2" fmla="*/ 736 w 1176"/>
                <a:gd name="T3" fmla="*/ 13 h 1541"/>
                <a:gd name="T4" fmla="*/ 831 w 1176"/>
                <a:gd name="T5" fmla="*/ 38 h 1541"/>
                <a:gd name="T6" fmla="*/ 912 w 1176"/>
                <a:gd name="T7" fmla="*/ 76 h 1541"/>
                <a:gd name="T8" fmla="*/ 980 w 1176"/>
                <a:gd name="T9" fmla="*/ 123 h 1541"/>
                <a:gd name="T10" fmla="*/ 1037 w 1176"/>
                <a:gd name="T11" fmla="*/ 180 h 1541"/>
                <a:gd name="T12" fmla="*/ 1082 w 1176"/>
                <a:gd name="T13" fmla="*/ 245 h 1541"/>
                <a:gd name="T14" fmla="*/ 1116 w 1176"/>
                <a:gd name="T15" fmla="*/ 316 h 1541"/>
                <a:gd name="T16" fmla="*/ 1143 w 1176"/>
                <a:gd name="T17" fmla="*/ 392 h 1541"/>
                <a:gd name="T18" fmla="*/ 1160 w 1176"/>
                <a:gd name="T19" fmla="*/ 473 h 1541"/>
                <a:gd name="T20" fmla="*/ 1171 w 1176"/>
                <a:gd name="T21" fmla="*/ 555 h 1541"/>
                <a:gd name="T22" fmla="*/ 1175 w 1176"/>
                <a:gd name="T23" fmla="*/ 694 h 1541"/>
                <a:gd name="T24" fmla="*/ 1162 w 1176"/>
                <a:gd name="T25" fmla="*/ 856 h 1541"/>
                <a:gd name="T26" fmla="*/ 1137 w 1176"/>
                <a:gd name="T27" fmla="*/ 1002 h 1541"/>
                <a:gd name="T28" fmla="*/ 1107 w 1176"/>
                <a:gd name="T29" fmla="*/ 1121 h 1541"/>
                <a:gd name="T30" fmla="*/ 1079 w 1176"/>
                <a:gd name="T31" fmla="*/ 1203 h 1541"/>
                <a:gd name="T32" fmla="*/ 1066 w 1176"/>
                <a:gd name="T33" fmla="*/ 1231 h 1541"/>
                <a:gd name="T34" fmla="*/ 1011 w 1176"/>
                <a:gd name="T35" fmla="*/ 1296 h 1541"/>
                <a:gd name="T36" fmla="*/ 925 w 1176"/>
                <a:gd name="T37" fmla="*/ 1371 h 1541"/>
                <a:gd name="T38" fmla="*/ 820 w 1176"/>
                <a:gd name="T39" fmla="*/ 1446 h 1541"/>
                <a:gd name="T40" fmla="*/ 713 w 1176"/>
                <a:gd name="T41" fmla="*/ 1506 h 1541"/>
                <a:gd name="T42" fmla="*/ 646 w 1176"/>
                <a:gd name="T43" fmla="*/ 1531 h 1541"/>
                <a:gd name="T44" fmla="*/ 602 w 1176"/>
                <a:gd name="T45" fmla="*/ 1540 h 1541"/>
                <a:gd name="T46" fmla="*/ 575 w 1176"/>
                <a:gd name="T47" fmla="*/ 1540 h 1541"/>
                <a:gd name="T48" fmla="*/ 530 w 1176"/>
                <a:gd name="T49" fmla="*/ 1531 h 1541"/>
                <a:gd name="T50" fmla="*/ 462 w 1176"/>
                <a:gd name="T51" fmla="*/ 1506 h 1541"/>
                <a:gd name="T52" fmla="*/ 355 w 1176"/>
                <a:gd name="T53" fmla="*/ 1446 h 1541"/>
                <a:gd name="T54" fmla="*/ 252 w 1176"/>
                <a:gd name="T55" fmla="*/ 1371 h 1541"/>
                <a:gd name="T56" fmla="*/ 165 w 1176"/>
                <a:gd name="T57" fmla="*/ 1296 h 1541"/>
                <a:gd name="T58" fmla="*/ 109 w 1176"/>
                <a:gd name="T59" fmla="*/ 1231 h 1541"/>
                <a:gd name="T60" fmla="*/ 96 w 1176"/>
                <a:gd name="T61" fmla="*/ 1203 h 1541"/>
                <a:gd name="T62" fmla="*/ 69 w 1176"/>
                <a:gd name="T63" fmla="*/ 1121 h 1541"/>
                <a:gd name="T64" fmla="*/ 38 w 1176"/>
                <a:gd name="T65" fmla="*/ 1002 h 1541"/>
                <a:gd name="T66" fmla="*/ 13 w 1176"/>
                <a:gd name="T67" fmla="*/ 856 h 1541"/>
                <a:gd name="T68" fmla="*/ 0 w 1176"/>
                <a:gd name="T69" fmla="*/ 694 h 1541"/>
                <a:gd name="T70" fmla="*/ 4 w 1176"/>
                <a:gd name="T71" fmla="*/ 555 h 1541"/>
                <a:gd name="T72" fmla="*/ 15 w 1176"/>
                <a:gd name="T73" fmla="*/ 473 h 1541"/>
                <a:gd name="T74" fmla="*/ 33 w 1176"/>
                <a:gd name="T75" fmla="*/ 392 h 1541"/>
                <a:gd name="T76" fmla="*/ 59 w 1176"/>
                <a:gd name="T77" fmla="*/ 316 h 1541"/>
                <a:gd name="T78" fmla="*/ 93 w 1176"/>
                <a:gd name="T79" fmla="*/ 245 h 1541"/>
                <a:gd name="T80" fmla="*/ 139 w 1176"/>
                <a:gd name="T81" fmla="*/ 180 h 1541"/>
                <a:gd name="T82" fmla="*/ 195 w 1176"/>
                <a:gd name="T83" fmla="*/ 123 h 1541"/>
                <a:gd name="T84" fmla="*/ 264 w 1176"/>
                <a:gd name="T85" fmla="*/ 76 h 1541"/>
                <a:gd name="T86" fmla="*/ 345 w 1176"/>
                <a:gd name="T87" fmla="*/ 38 h 1541"/>
                <a:gd name="T88" fmla="*/ 439 w 1176"/>
                <a:gd name="T89" fmla="*/ 13 h 1541"/>
                <a:gd name="T90" fmla="*/ 548 w 1176"/>
                <a:gd name="T91" fmla="*/ 1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6" h="1541">
                  <a:moveTo>
                    <a:pt x="588" y="0"/>
                  </a:moveTo>
                  <a:lnTo>
                    <a:pt x="588" y="0"/>
                  </a:lnTo>
                  <a:lnTo>
                    <a:pt x="627" y="1"/>
                  </a:lnTo>
                  <a:lnTo>
                    <a:pt x="665" y="3"/>
                  </a:lnTo>
                  <a:lnTo>
                    <a:pt x="701" y="8"/>
                  </a:lnTo>
                  <a:lnTo>
                    <a:pt x="736" y="13"/>
                  </a:lnTo>
                  <a:lnTo>
                    <a:pt x="770" y="19"/>
                  </a:lnTo>
                  <a:lnTo>
                    <a:pt x="801" y="28"/>
                  </a:lnTo>
                  <a:lnTo>
                    <a:pt x="831" y="38"/>
                  </a:lnTo>
                  <a:lnTo>
                    <a:pt x="860" y="50"/>
                  </a:lnTo>
                  <a:lnTo>
                    <a:pt x="886" y="62"/>
                  </a:lnTo>
                  <a:lnTo>
                    <a:pt x="912" y="76"/>
                  </a:lnTo>
                  <a:lnTo>
                    <a:pt x="936" y="91"/>
                  </a:lnTo>
                  <a:lnTo>
                    <a:pt x="958" y="106"/>
                  </a:lnTo>
                  <a:lnTo>
                    <a:pt x="980" y="123"/>
                  </a:lnTo>
                  <a:lnTo>
                    <a:pt x="1000" y="142"/>
                  </a:lnTo>
                  <a:lnTo>
                    <a:pt x="1019" y="160"/>
                  </a:lnTo>
                  <a:lnTo>
                    <a:pt x="1037" y="180"/>
                  </a:lnTo>
                  <a:lnTo>
                    <a:pt x="1052" y="201"/>
                  </a:lnTo>
                  <a:lnTo>
                    <a:pt x="1067" y="222"/>
                  </a:lnTo>
                  <a:lnTo>
                    <a:pt x="1082" y="245"/>
                  </a:lnTo>
                  <a:lnTo>
                    <a:pt x="1094" y="268"/>
                  </a:lnTo>
                  <a:lnTo>
                    <a:pt x="1106" y="292"/>
                  </a:lnTo>
                  <a:lnTo>
                    <a:pt x="1116" y="316"/>
                  </a:lnTo>
                  <a:lnTo>
                    <a:pt x="1127" y="341"/>
                  </a:lnTo>
                  <a:lnTo>
                    <a:pt x="1135" y="366"/>
                  </a:lnTo>
                  <a:lnTo>
                    <a:pt x="1143" y="392"/>
                  </a:lnTo>
                  <a:lnTo>
                    <a:pt x="1150" y="419"/>
                  </a:lnTo>
                  <a:lnTo>
                    <a:pt x="1156" y="446"/>
                  </a:lnTo>
                  <a:lnTo>
                    <a:pt x="1160" y="473"/>
                  </a:lnTo>
                  <a:lnTo>
                    <a:pt x="1165" y="500"/>
                  </a:lnTo>
                  <a:lnTo>
                    <a:pt x="1168" y="527"/>
                  </a:lnTo>
                  <a:lnTo>
                    <a:pt x="1171" y="555"/>
                  </a:lnTo>
                  <a:lnTo>
                    <a:pt x="1174" y="583"/>
                  </a:lnTo>
                  <a:lnTo>
                    <a:pt x="1176" y="638"/>
                  </a:lnTo>
                  <a:lnTo>
                    <a:pt x="1175" y="694"/>
                  </a:lnTo>
                  <a:lnTo>
                    <a:pt x="1173" y="749"/>
                  </a:lnTo>
                  <a:lnTo>
                    <a:pt x="1168" y="803"/>
                  </a:lnTo>
                  <a:lnTo>
                    <a:pt x="1162" y="856"/>
                  </a:lnTo>
                  <a:lnTo>
                    <a:pt x="1155" y="907"/>
                  </a:lnTo>
                  <a:lnTo>
                    <a:pt x="1147" y="956"/>
                  </a:lnTo>
                  <a:lnTo>
                    <a:pt x="1137" y="1002"/>
                  </a:lnTo>
                  <a:lnTo>
                    <a:pt x="1128" y="1045"/>
                  </a:lnTo>
                  <a:lnTo>
                    <a:pt x="1118" y="1085"/>
                  </a:lnTo>
                  <a:lnTo>
                    <a:pt x="1107" y="1121"/>
                  </a:lnTo>
                  <a:lnTo>
                    <a:pt x="1097" y="1153"/>
                  </a:lnTo>
                  <a:lnTo>
                    <a:pt x="1088" y="1180"/>
                  </a:lnTo>
                  <a:lnTo>
                    <a:pt x="1079" y="1203"/>
                  </a:lnTo>
                  <a:lnTo>
                    <a:pt x="1072" y="1220"/>
                  </a:lnTo>
                  <a:lnTo>
                    <a:pt x="1066" y="1231"/>
                  </a:lnTo>
                  <a:lnTo>
                    <a:pt x="1066" y="1231"/>
                  </a:lnTo>
                  <a:lnTo>
                    <a:pt x="1051" y="1251"/>
                  </a:lnTo>
                  <a:lnTo>
                    <a:pt x="1033" y="1272"/>
                  </a:lnTo>
                  <a:lnTo>
                    <a:pt x="1011" y="1296"/>
                  </a:lnTo>
                  <a:lnTo>
                    <a:pt x="984" y="1321"/>
                  </a:lnTo>
                  <a:lnTo>
                    <a:pt x="956" y="1346"/>
                  </a:lnTo>
                  <a:lnTo>
                    <a:pt x="925" y="1371"/>
                  </a:lnTo>
                  <a:lnTo>
                    <a:pt x="891" y="1397"/>
                  </a:lnTo>
                  <a:lnTo>
                    <a:pt x="856" y="1422"/>
                  </a:lnTo>
                  <a:lnTo>
                    <a:pt x="820" y="1446"/>
                  </a:lnTo>
                  <a:lnTo>
                    <a:pt x="784" y="1469"/>
                  </a:lnTo>
                  <a:lnTo>
                    <a:pt x="748" y="1488"/>
                  </a:lnTo>
                  <a:lnTo>
                    <a:pt x="713" y="1506"/>
                  </a:lnTo>
                  <a:lnTo>
                    <a:pt x="679" y="1521"/>
                  </a:lnTo>
                  <a:lnTo>
                    <a:pt x="662" y="1527"/>
                  </a:lnTo>
                  <a:lnTo>
                    <a:pt x="646" y="1531"/>
                  </a:lnTo>
                  <a:lnTo>
                    <a:pt x="631" y="1536"/>
                  </a:lnTo>
                  <a:lnTo>
                    <a:pt x="615" y="1539"/>
                  </a:lnTo>
                  <a:lnTo>
                    <a:pt x="602" y="1540"/>
                  </a:lnTo>
                  <a:lnTo>
                    <a:pt x="588" y="1541"/>
                  </a:lnTo>
                  <a:lnTo>
                    <a:pt x="588" y="1541"/>
                  </a:lnTo>
                  <a:lnTo>
                    <a:pt x="575" y="1540"/>
                  </a:lnTo>
                  <a:lnTo>
                    <a:pt x="560" y="1539"/>
                  </a:lnTo>
                  <a:lnTo>
                    <a:pt x="545" y="1536"/>
                  </a:lnTo>
                  <a:lnTo>
                    <a:pt x="530" y="1531"/>
                  </a:lnTo>
                  <a:lnTo>
                    <a:pt x="513" y="1527"/>
                  </a:lnTo>
                  <a:lnTo>
                    <a:pt x="497" y="1521"/>
                  </a:lnTo>
                  <a:lnTo>
                    <a:pt x="462" y="1506"/>
                  </a:lnTo>
                  <a:lnTo>
                    <a:pt x="428" y="1488"/>
                  </a:lnTo>
                  <a:lnTo>
                    <a:pt x="392" y="1469"/>
                  </a:lnTo>
                  <a:lnTo>
                    <a:pt x="355" y="1446"/>
                  </a:lnTo>
                  <a:lnTo>
                    <a:pt x="320" y="1422"/>
                  </a:lnTo>
                  <a:lnTo>
                    <a:pt x="284" y="1397"/>
                  </a:lnTo>
                  <a:lnTo>
                    <a:pt x="252" y="1371"/>
                  </a:lnTo>
                  <a:lnTo>
                    <a:pt x="220" y="1346"/>
                  </a:lnTo>
                  <a:lnTo>
                    <a:pt x="191" y="1321"/>
                  </a:lnTo>
                  <a:lnTo>
                    <a:pt x="165" y="1296"/>
                  </a:lnTo>
                  <a:lnTo>
                    <a:pt x="142" y="1272"/>
                  </a:lnTo>
                  <a:lnTo>
                    <a:pt x="124" y="1251"/>
                  </a:lnTo>
                  <a:lnTo>
                    <a:pt x="109" y="1231"/>
                  </a:lnTo>
                  <a:lnTo>
                    <a:pt x="109" y="1231"/>
                  </a:lnTo>
                  <a:lnTo>
                    <a:pt x="103" y="1220"/>
                  </a:lnTo>
                  <a:lnTo>
                    <a:pt x="96" y="1203"/>
                  </a:lnTo>
                  <a:lnTo>
                    <a:pt x="88" y="1180"/>
                  </a:lnTo>
                  <a:lnTo>
                    <a:pt x="78" y="1153"/>
                  </a:lnTo>
                  <a:lnTo>
                    <a:pt x="69" y="1121"/>
                  </a:lnTo>
                  <a:lnTo>
                    <a:pt x="59" y="1085"/>
                  </a:lnTo>
                  <a:lnTo>
                    <a:pt x="48" y="1045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0" y="907"/>
                  </a:lnTo>
                  <a:lnTo>
                    <a:pt x="13" y="856"/>
                  </a:lnTo>
                  <a:lnTo>
                    <a:pt x="7" y="803"/>
                  </a:lnTo>
                  <a:lnTo>
                    <a:pt x="2" y="749"/>
                  </a:lnTo>
                  <a:lnTo>
                    <a:pt x="0" y="694"/>
                  </a:lnTo>
                  <a:lnTo>
                    <a:pt x="0" y="638"/>
                  </a:lnTo>
                  <a:lnTo>
                    <a:pt x="2" y="583"/>
                  </a:lnTo>
                  <a:lnTo>
                    <a:pt x="4" y="555"/>
                  </a:lnTo>
                  <a:lnTo>
                    <a:pt x="7" y="527"/>
                  </a:lnTo>
                  <a:lnTo>
                    <a:pt x="10" y="500"/>
                  </a:lnTo>
                  <a:lnTo>
                    <a:pt x="15" y="473"/>
                  </a:lnTo>
                  <a:lnTo>
                    <a:pt x="19" y="446"/>
                  </a:lnTo>
                  <a:lnTo>
                    <a:pt x="26" y="419"/>
                  </a:lnTo>
                  <a:lnTo>
                    <a:pt x="33" y="392"/>
                  </a:lnTo>
                  <a:lnTo>
                    <a:pt x="41" y="366"/>
                  </a:lnTo>
                  <a:lnTo>
                    <a:pt x="48" y="341"/>
                  </a:lnTo>
                  <a:lnTo>
                    <a:pt x="59" y="316"/>
                  </a:lnTo>
                  <a:lnTo>
                    <a:pt x="70" y="292"/>
                  </a:lnTo>
                  <a:lnTo>
                    <a:pt x="81" y="268"/>
                  </a:lnTo>
                  <a:lnTo>
                    <a:pt x="93" y="245"/>
                  </a:lnTo>
                  <a:lnTo>
                    <a:pt x="108" y="222"/>
                  </a:lnTo>
                  <a:lnTo>
                    <a:pt x="123" y="201"/>
                  </a:lnTo>
                  <a:lnTo>
                    <a:pt x="139" y="180"/>
                  </a:lnTo>
                  <a:lnTo>
                    <a:pt x="156" y="160"/>
                  </a:lnTo>
                  <a:lnTo>
                    <a:pt x="175" y="142"/>
                  </a:lnTo>
                  <a:lnTo>
                    <a:pt x="195" y="123"/>
                  </a:lnTo>
                  <a:lnTo>
                    <a:pt x="217" y="106"/>
                  </a:lnTo>
                  <a:lnTo>
                    <a:pt x="239" y="91"/>
                  </a:lnTo>
                  <a:lnTo>
                    <a:pt x="264" y="76"/>
                  </a:lnTo>
                  <a:lnTo>
                    <a:pt x="289" y="62"/>
                  </a:lnTo>
                  <a:lnTo>
                    <a:pt x="315" y="50"/>
                  </a:lnTo>
                  <a:lnTo>
                    <a:pt x="345" y="38"/>
                  </a:lnTo>
                  <a:lnTo>
                    <a:pt x="374" y="28"/>
                  </a:lnTo>
                  <a:lnTo>
                    <a:pt x="405" y="19"/>
                  </a:lnTo>
                  <a:lnTo>
                    <a:pt x="439" y="13"/>
                  </a:lnTo>
                  <a:lnTo>
                    <a:pt x="474" y="8"/>
                  </a:lnTo>
                  <a:lnTo>
                    <a:pt x="510" y="3"/>
                  </a:lnTo>
                  <a:lnTo>
                    <a:pt x="548" y="1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55"/>
            <p:cNvSpPr>
              <a:spLocks noEditPoints="1"/>
            </p:cNvSpPr>
            <p:nvPr/>
          </p:nvSpPr>
          <p:spPr bwMode="auto">
            <a:xfrm flipH="1">
              <a:off x="8347278" y="5607421"/>
              <a:ext cx="358028" cy="277989"/>
            </a:xfrm>
            <a:custGeom>
              <a:avLst/>
              <a:gdLst>
                <a:gd name="T0" fmla="*/ 949 w 1236"/>
                <a:gd name="T1" fmla="*/ 116 h 1115"/>
                <a:gd name="T2" fmla="*/ 818 w 1236"/>
                <a:gd name="T3" fmla="*/ 56 h 1115"/>
                <a:gd name="T4" fmla="*/ 672 w 1236"/>
                <a:gd name="T5" fmla="*/ 18 h 1115"/>
                <a:gd name="T6" fmla="*/ 520 w 1236"/>
                <a:gd name="T7" fmla="*/ 1 h 1115"/>
                <a:gd name="T8" fmla="*/ 372 w 1236"/>
                <a:gd name="T9" fmla="*/ 3 h 1115"/>
                <a:gd name="T10" fmla="*/ 235 w 1236"/>
                <a:gd name="T11" fmla="*/ 24 h 1115"/>
                <a:gd name="T12" fmla="*/ 119 w 1236"/>
                <a:gd name="T13" fmla="*/ 62 h 1115"/>
                <a:gd name="T14" fmla="*/ 30 w 1236"/>
                <a:gd name="T15" fmla="*/ 116 h 1115"/>
                <a:gd name="T16" fmla="*/ 5 w 1236"/>
                <a:gd name="T17" fmla="*/ 168 h 1115"/>
                <a:gd name="T18" fmla="*/ 22 w 1236"/>
                <a:gd name="T19" fmla="*/ 284 h 1115"/>
                <a:gd name="T20" fmla="*/ 33 w 1236"/>
                <a:gd name="T21" fmla="*/ 593 h 1115"/>
                <a:gd name="T22" fmla="*/ 40 w 1236"/>
                <a:gd name="T23" fmla="*/ 927 h 1115"/>
                <a:gd name="T24" fmla="*/ 55 w 1236"/>
                <a:gd name="T25" fmla="*/ 1097 h 1115"/>
                <a:gd name="T26" fmla="*/ 57 w 1236"/>
                <a:gd name="T27" fmla="*/ 1104 h 1115"/>
                <a:gd name="T28" fmla="*/ 65 w 1236"/>
                <a:gd name="T29" fmla="*/ 1114 h 1115"/>
                <a:gd name="T30" fmla="*/ 79 w 1236"/>
                <a:gd name="T31" fmla="*/ 1112 h 1115"/>
                <a:gd name="T32" fmla="*/ 82 w 1236"/>
                <a:gd name="T33" fmla="*/ 1088 h 1115"/>
                <a:gd name="T34" fmla="*/ 78 w 1236"/>
                <a:gd name="T35" fmla="*/ 1011 h 1115"/>
                <a:gd name="T36" fmla="*/ 69 w 1236"/>
                <a:gd name="T37" fmla="*/ 902 h 1115"/>
                <a:gd name="T38" fmla="*/ 103 w 1236"/>
                <a:gd name="T39" fmla="*/ 805 h 1115"/>
                <a:gd name="T40" fmla="*/ 167 w 1236"/>
                <a:gd name="T41" fmla="*/ 678 h 1115"/>
                <a:gd name="T42" fmla="*/ 206 w 1236"/>
                <a:gd name="T43" fmla="*/ 565 h 1115"/>
                <a:gd name="T44" fmla="*/ 244 w 1236"/>
                <a:gd name="T45" fmla="*/ 491 h 1115"/>
                <a:gd name="T46" fmla="*/ 281 w 1236"/>
                <a:gd name="T47" fmla="*/ 450 h 1115"/>
                <a:gd name="T48" fmla="*/ 303 w 1236"/>
                <a:gd name="T49" fmla="*/ 435 h 1115"/>
                <a:gd name="T50" fmla="*/ 396 w 1236"/>
                <a:gd name="T51" fmla="*/ 410 h 1115"/>
                <a:gd name="T52" fmla="*/ 456 w 1236"/>
                <a:gd name="T53" fmla="*/ 414 h 1115"/>
                <a:gd name="T54" fmla="*/ 555 w 1236"/>
                <a:gd name="T55" fmla="*/ 458 h 1115"/>
                <a:gd name="T56" fmla="*/ 630 w 1236"/>
                <a:gd name="T57" fmla="*/ 489 h 1115"/>
                <a:gd name="T58" fmla="*/ 783 w 1236"/>
                <a:gd name="T59" fmla="*/ 529 h 1115"/>
                <a:gd name="T60" fmla="*/ 871 w 1236"/>
                <a:gd name="T61" fmla="*/ 541 h 1115"/>
                <a:gd name="T62" fmla="*/ 933 w 1236"/>
                <a:gd name="T63" fmla="*/ 535 h 1115"/>
                <a:gd name="T64" fmla="*/ 995 w 1236"/>
                <a:gd name="T65" fmla="*/ 519 h 1115"/>
                <a:gd name="T66" fmla="*/ 1005 w 1236"/>
                <a:gd name="T67" fmla="*/ 508 h 1115"/>
                <a:gd name="T68" fmla="*/ 1076 w 1236"/>
                <a:gd name="T69" fmla="*/ 631 h 1115"/>
                <a:gd name="T70" fmla="*/ 1118 w 1236"/>
                <a:gd name="T71" fmla="*/ 742 h 1115"/>
                <a:gd name="T72" fmla="*/ 1157 w 1236"/>
                <a:gd name="T73" fmla="*/ 903 h 1115"/>
                <a:gd name="T74" fmla="*/ 1160 w 1236"/>
                <a:gd name="T75" fmla="*/ 1018 h 1115"/>
                <a:gd name="T76" fmla="*/ 1156 w 1236"/>
                <a:gd name="T77" fmla="*/ 1088 h 1115"/>
                <a:gd name="T78" fmla="*/ 1160 w 1236"/>
                <a:gd name="T79" fmla="*/ 1112 h 1115"/>
                <a:gd name="T80" fmla="*/ 1174 w 1236"/>
                <a:gd name="T81" fmla="*/ 1114 h 1115"/>
                <a:gd name="T82" fmla="*/ 1181 w 1236"/>
                <a:gd name="T83" fmla="*/ 1104 h 1115"/>
                <a:gd name="T84" fmla="*/ 1184 w 1236"/>
                <a:gd name="T85" fmla="*/ 1075 h 1115"/>
                <a:gd name="T86" fmla="*/ 1209 w 1236"/>
                <a:gd name="T87" fmla="*/ 952 h 1115"/>
                <a:gd name="T88" fmla="*/ 1234 w 1236"/>
                <a:gd name="T89" fmla="*/ 737 h 1115"/>
                <a:gd name="T90" fmla="*/ 1235 w 1236"/>
                <a:gd name="T91" fmla="*/ 596 h 1115"/>
                <a:gd name="T92" fmla="*/ 1220 w 1236"/>
                <a:gd name="T93" fmla="*/ 454 h 1115"/>
                <a:gd name="T94" fmla="*/ 1187 w 1236"/>
                <a:gd name="T95" fmla="*/ 327 h 1115"/>
                <a:gd name="T96" fmla="*/ 1144 w 1236"/>
                <a:gd name="T97" fmla="*/ 248 h 1115"/>
                <a:gd name="T98" fmla="*/ 1107 w 1236"/>
                <a:gd name="T99" fmla="*/ 206 h 1115"/>
                <a:gd name="T100" fmla="*/ 1061 w 1236"/>
                <a:gd name="T101" fmla="*/ 174 h 1115"/>
                <a:gd name="T102" fmla="*/ 1007 w 1236"/>
                <a:gd name="T103" fmla="*/ 155 h 1115"/>
                <a:gd name="T104" fmla="*/ 548 w 1236"/>
                <a:gd name="T105" fmla="*/ 369 h 1115"/>
                <a:gd name="T106" fmla="*/ 563 w 1236"/>
                <a:gd name="T107" fmla="*/ 373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6" h="1115">
                  <a:moveTo>
                    <a:pt x="1007" y="155"/>
                  </a:moveTo>
                  <a:lnTo>
                    <a:pt x="1007" y="155"/>
                  </a:lnTo>
                  <a:lnTo>
                    <a:pt x="979" y="135"/>
                  </a:lnTo>
                  <a:lnTo>
                    <a:pt x="949" y="116"/>
                  </a:lnTo>
                  <a:lnTo>
                    <a:pt x="917" y="99"/>
                  </a:lnTo>
                  <a:lnTo>
                    <a:pt x="885" y="84"/>
                  </a:lnTo>
                  <a:lnTo>
                    <a:pt x="851" y="69"/>
                  </a:lnTo>
                  <a:lnTo>
                    <a:pt x="818" y="56"/>
                  </a:lnTo>
                  <a:lnTo>
                    <a:pt x="782" y="45"/>
                  </a:lnTo>
                  <a:lnTo>
                    <a:pt x="746" y="34"/>
                  </a:lnTo>
                  <a:lnTo>
                    <a:pt x="709" y="25"/>
                  </a:lnTo>
                  <a:lnTo>
                    <a:pt x="672" y="18"/>
                  </a:lnTo>
                  <a:lnTo>
                    <a:pt x="634" y="11"/>
                  </a:lnTo>
                  <a:lnTo>
                    <a:pt x="595" y="7"/>
                  </a:lnTo>
                  <a:lnTo>
                    <a:pt x="557" y="3"/>
                  </a:lnTo>
                  <a:lnTo>
                    <a:pt x="520" y="1"/>
                  </a:lnTo>
                  <a:lnTo>
                    <a:pt x="482" y="0"/>
                  </a:lnTo>
                  <a:lnTo>
                    <a:pt x="445" y="0"/>
                  </a:lnTo>
                  <a:lnTo>
                    <a:pt x="408" y="1"/>
                  </a:lnTo>
                  <a:lnTo>
                    <a:pt x="372" y="3"/>
                  </a:lnTo>
                  <a:lnTo>
                    <a:pt x="336" y="7"/>
                  </a:lnTo>
                  <a:lnTo>
                    <a:pt x="301" y="11"/>
                  </a:lnTo>
                  <a:lnTo>
                    <a:pt x="268" y="17"/>
                  </a:lnTo>
                  <a:lnTo>
                    <a:pt x="235" y="24"/>
                  </a:lnTo>
                  <a:lnTo>
                    <a:pt x="204" y="32"/>
                  </a:lnTo>
                  <a:lnTo>
                    <a:pt x="174" y="41"/>
                  </a:lnTo>
                  <a:lnTo>
                    <a:pt x="146" y="51"/>
                  </a:lnTo>
                  <a:lnTo>
                    <a:pt x="119" y="62"/>
                  </a:lnTo>
                  <a:lnTo>
                    <a:pt x="94" y="74"/>
                  </a:lnTo>
                  <a:lnTo>
                    <a:pt x="70" y="87"/>
                  </a:lnTo>
                  <a:lnTo>
                    <a:pt x="49" y="102"/>
                  </a:lnTo>
                  <a:lnTo>
                    <a:pt x="30" y="116"/>
                  </a:lnTo>
                  <a:lnTo>
                    <a:pt x="14" y="13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5" y="168"/>
                  </a:lnTo>
                  <a:lnTo>
                    <a:pt x="9" y="187"/>
                  </a:lnTo>
                  <a:lnTo>
                    <a:pt x="13" y="209"/>
                  </a:lnTo>
                  <a:lnTo>
                    <a:pt x="17" y="233"/>
                  </a:lnTo>
                  <a:lnTo>
                    <a:pt x="22" y="284"/>
                  </a:lnTo>
                  <a:lnTo>
                    <a:pt x="27" y="339"/>
                  </a:lnTo>
                  <a:lnTo>
                    <a:pt x="29" y="398"/>
                  </a:lnTo>
                  <a:lnTo>
                    <a:pt x="31" y="462"/>
                  </a:lnTo>
                  <a:lnTo>
                    <a:pt x="33" y="593"/>
                  </a:lnTo>
                  <a:lnTo>
                    <a:pt x="35" y="731"/>
                  </a:lnTo>
                  <a:lnTo>
                    <a:pt x="36" y="798"/>
                  </a:lnTo>
                  <a:lnTo>
                    <a:pt x="37" y="863"/>
                  </a:lnTo>
                  <a:lnTo>
                    <a:pt x="40" y="927"/>
                  </a:lnTo>
                  <a:lnTo>
                    <a:pt x="43" y="988"/>
                  </a:lnTo>
                  <a:lnTo>
                    <a:pt x="48" y="1045"/>
                  </a:lnTo>
                  <a:lnTo>
                    <a:pt x="55" y="1097"/>
                  </a:lnTo>
                  <a:lnTo>
                    <a:pt x="55" y="1097"/>
                  </a:lnTo>
                  <a:lnTo>
                    <a:pt x="55" y="1096"/>
                  </a:lnTo>
                  <a:lnTo>
                    <a:pt x="55" y="1096"/>
                  </a:lnTo>
                  <a:lnTo>
                    <a:pt x="57" y="1104"/>
                  </a:lnTo>
                  <a:lnTo>
                    <a:pt x="57" y="1104"/>
                  </a:lnTo>
                  <a:lnTo>
                    <a:pt x="60" y="1109"/>
                  </a:lnTo>
                  <a:lnTo>
                    <a:pt x="64" y="1114"/>
                  </a:lnTo>
                  <a:lnTo>
                    <a:pt x="64" y="1114"/>
                  </a:lnTo>
                  <a:lnTo>
                    <a:pt x="65" y="1114"/>
                  </a:lnTo>
                  <a:lnTo>
                    <a:pt x="66" y="1115"/>
                  </a:lnTo>
                  <a:lnTo>
                    <a:pt x="70" y="1114"/>
                  </a:lnTo>
                  <a:lnTo>
                    <a:pt x="79" y="1112"/>
                  </a:lnTo>
                  <a:lnTo>
                    <a:pt x="79" y="1112"/>
                  </a:lnTo>
                  <a:lnTo>
                    <a:pt x="80" y="1111"/>
                  </a:lnTo>
                  <a:lnTo>
                    <a:pt x="80" y="1109"/>
                  </a:lnTo>
                  <a:lnTo>
                    <a:pt x="80" y="1109"/>
                  </a:lnTo>
                  <a:lnTo>
                    <a:pt x="82" y="1088"/>
                  </a:lnTo>
                  <a:lnTo>
                    <a:pt x="82" y="1065"/>
                  </a:lnTo>
                  <a:lnTo>
                    <a:pt x="80" y="1038"/>
                  </a:lnTo>
                  <a:lnTo>
                    <a:pt x="80" y="1038"/>
                  </a:lnTo>
                  <a:lnTo>
                    <a:pt x="78" y="1011"/>
                  </a:lnTo>
                  <a:lnTo>
                    <a:pt x="74" y="984"/>
                  </a:lnTo>
                  <a:lnTo>
                    <a:pt x="64" y="931"/>
                  </a:lnTo>
                  <a:lnTo>
                    <a:pt x="64" y="931"/>
                  </a:lnTo>
                  <a:lnTo>
                    <a:pt x="69" y="902"/>
                  </a:lnTo>
                  <a:lnTo>
                    <a:pt x="77" y="874"/>
                  </a:lnTo>
                  <a:lnTo>
                    <a:pt x="85" y="849"/>
                  </a:lnTo>
                  <a:lnTo>
                    <a:pt x="93" y="827"/>
                  </a:lnTo>
                  <a:lnTo>
                    <a:pt x="103" y="805"/>
                  </a:lnTo>
                  <a:lnTo>
                    <a:pt x="113" y="785"/>
                  </a:lnTo>
                  <a:lnTo>
                    <a:pt x="134" y="744"/>
                  </a:lnTo>
                  <a:lnTo>
                    <a:pt x="156" y="701"/>
                  </a:lnTo>
                  <a:lnTo>
                    <a:pt x="167" y="678"/>
                  </a:lnTo>
                  <a:lnTo>
                    <a:pt x="177" y="654"/>
                  </a:lnTo>
                  <a:lnTo>
                    <a:pt x="188" y="627"/>
                  </a:lnTo>
                  <a:lnTo>
                    <a:pt x="197" y="598"/>
                  </a:lnTo>
                  <a:lnTo>
                    <a:pt x="206" y="565"/>
                  </a:lnTo>
                  <a:lnTo>
                    <a:pt x="215" y="530"/>
                  </a:lnTo>
                  <a:lnTo>
                    <a:pt x="215" y="530"/>
                  </a:lnTo>
                  <a:lnTo>
                    <a:pt x="229" y="509"/>
                  </a:lnTo>
                  <a:lnTo>
                    <a:pt x="244" y="491"/>
                  </a:lnTo>
                  <a:lnTo>
                    <a:pt x="244" y="491"/>
                  </a:lnTo>
                  <a:lnTo>
                    <a:pt x="262" y="469"/>
                  </a:lnTo>
                  <a:lnTo>
                    <a:pt x="271" y="458"/>
                  </a:lnTo>
                  <a:lnTo>
                    <a:pt x="281" y="450"/>
                  </a:lnTo>
                  <a:lnTo>
                    <a:pt x="281" y="450"/>
                  </a:lnTo>
                  <a:lnTo>
                    <a:pt x="293" y="442"/>
                  </a:lnTo>
                  <a:lnTo>
                    <a:pt x="303" y="435"/>
                  </a:lnTo>
                  <a:lnTo>
                    <a:pt x="303" y="435"/>
                  </a:lnTo>
                  <a:lnTo>
                    <a:pt x="331" y="426"/>
                  </a:lnTo>
                  <a:lnTo>
                    <a:pt x="355" y="419"/>
                  </a:lnTo>
                  <a:lnTo>
                    <a:pt x="377" y="413"/>
                  </a:lnTo>
                  <a:lnTo>
                    <a:pt x="396" y="410"/>
                  </a:lnTo>
                  <a:lnTo>
                    <a:pt x="413" y="409"/>
                  </a:lnTo>
                  <a:lnTo>
                    <a:pt x="428" y="409"/>
                  </a:lnTo>
                  <a:lnTo>
                    <a:pt x="443" y="411"/>
                  </a:lnTo>
                  <a:lnTo>
                    <a:pt x="456" y="414"/>
                  </a:lnTo>
                  <a:lnTo>
                    <a:pt x="471" y="420"/>
                  </a:lnTo>
                  <a:lnTo>
                    <a:pt x="485" y="425"/>
                  </a:lnTo>
                  <a:lnTo>
                    <a:pt x="517" y="440"/>
                  </a:lnTo>
                  <a:lnTo>
                    <a:pt x="555" y="458"/>
                  </a:lnTo>
                  <a:lnTo>
                    <a:pt x="577" y="468"/>
                  </a:lnTo>
                  <a:lnTo>
                    <a:pt x="604" y="479"/>
                  </a:lnTo>
                  <a:lnTo>
                    <a:pt x="604" y="479"/>
                  </a:lnTo>
                  <a:lnTo>
                    <a:pt x="630" y="489"/>
                  </a:lnTo>
                  <a:lnTo>
                    <a:pt x="663" y="498"/>
                  </a:lnTo>
                  <a:lnTo>
                    <a:pt x="701" y="509"/>
                  </a:lnTo>
                  <a:lnTo>
                    <a:pt x="741" y="520"/>
                  </a:lnTo>
                  <a:lnTo>
                    <a:pt x="783" y="529"/>
                  </a:lnTo>
                  <a:lnTo>
                    <a:pt x="822" y="536"/>
                  </a:lnTo>
                  <a:lnTo>
                    <a:pt x="840" y="538"/>
                  </a:lnTo>
                  <a:lnTo>
                    <a:pt x="856" y="539"/>
                  </a:lnTo>
                  <a:lnTo>
                    <a:pt x="871" y="541"/>
                  </a:lnTo>
                  <a:lnTo>
                    <a:pt x="884" y="541"/>
                  </a:lnTo>
                  <a:lnTo>
                    <a:pt x="884" y="541"/>
                  </a:lnTo>
                  <a:lnTo>
                    <a:pt x="914" y="537"/>
                  </a:lnTo>
                  <a:lnTo>
                    <a:pt x="933" y="535"/>
                  </a:lnTo>
                  <a:lnTo>
                    <a:pt x="953" y="532"/>
                  </a:lnTo>
                  <a:lnTo>
                    <a:pt x="972" y="528"/>
                  </a:lnTo>
                  <a:lnTo>
                    <a:pt x="989" y="522"/>
                  </a:lnTo>
                  <a:lnTo>
                    <a:pt x="995" y="519"/>
                  </a:lnTo>
                  <a:lnTo>
                    <a:pt x="1000" y="516"/>
                  </a:lnTo>
                  <a:lnTo>
                    <a:pt x="1004" y="511"/>
                  </a:lnTo>
                  <a:lnTo>
                    <a:pt x="1005" y="508"/>
                  </a:lnTo>
                  <a:lnTo>
                    <a:pt x="1005" y="508"/>
                  </a:lnTo>
                  <a:lnTo>
                    <a:pt x="1026" y="541"/>
                  </a:lnTo>
                  <a:lnTo>
                    <a:pt x="1044" y="572"/>
                  </a:lnTo>
                  <a:lnTo>
                    <a:pt x="1061" y="602"/>
                  </a:lnTo>
                  <a:lnTo>
                    <a:pt x="1076" y="631"/>
                  </a:lnTo>
                  <a:lnTo>
                    <a:pt x="1088" y="660"/>
                  </a:lnTo>
                  <a:lnTo>
                    <a:pt x="1099" y="688"/>
                  </a:lnTo>
                  <a:lnTo>
                    <a:pt x="1109" y="715"/>
                  </a:lnTo>
                  <a:lnTo>
                    <a:pt x="1118" y="742"/>
                  </a:lnTo>
                  <a:lnTo>
                    <a:pt x="1126" y="769"/>
                  </a:lnTo>
                  <a:lnTo>
                    <a:pt x="1133" y="796"/>
                  </a:lnTo>
                  <a:lnTo>
                    <a:pt x="1145" y="849"/>
                  </a:lnTo>
                  <a:lnTo>
                    <a:pt x="1157" y="903"/>
                  </a:lnTo>
                  <a:lnTo>
                    <a:pt x="1170" y="960"/>
                  </a:lnTo>
                  <a:lnTo>
                    <a:pt x="1170" y="960"/>
                  </a:lnTo>
                  <a:lnTo>
                    <a:pt x="1162" y="998"/>
                  </a:lnTo>
                  <a:lnTo>
                    <a:pt x="1160" y="1018"/>
                  </a:lnTo>
                  <a:lnTo>
                    <a:pt x="1157" y="1038"/>
                  </a:lnTo>
                  <a:lnTo>
                    <a:pt x="1157" y="1038"/>
                  </a:lnTo>
                  <a:lnTo>
                    <a:pt x="1156" y="1065"/>
                  </a:lnTo>
                  <a:lnTo>
                    <a:pt x="1156" y="1088"/>
                  </a:lnTo>
                  <a:lnTo>
                    <a:pt x="1157" y="1109"/>
                  </a:lnTo>
                  <a:lnTo>
                    <a:pt x="1157" y="1109"/>
                  </a:lnTo>
                  <a:lnTo>
                    <a:pt x="1157" y="1111"/>
                  </a:lnTo>
                  <a:lnTo>
                    <a:pt x="1160" y="1112"/>
                  </a:lnTo>
                  <a:lnTo>
                    <a:pt x="1160" y="1112"/>
                  </a:lnTo>
                  <a:lnTo>
                    <a:pt x="1168" y="1114"/>
                  </a:lnTo>
                  <a:lnTo>
                    <a:pt x="1172" y="1115"/>
                  </a:lnTo>
                  <a:lnTo>
                    <a:pt x="1174" y="1114"/>
                  </a:lnTo>
                  <a:lnTo>
                    <a:pt x="1174" y="1114"/>
                  </a:lnTo>
                  <a:lnTo>
                    <a:pt x="1174" y="1114"/>
                  </a:lnTo>
                  <a:lnTo>
                    <a:pt x="1178" y="1109"/>
                  </a:lnTo>
                  <a:lnTo>
                    <a:pt x="1181" y="1104"/>
                  </a:lnTo>
                  <a:lnTo>
                    <a:pt x="1181" y="1104"/>
                  </a:lnTo>
                  <a:lnTo>
                    <a:pt x="1183" y="1089"/>
                  </a:lnTo>
                  <a:lnTo>
                    <a:pt x="1184" y="1075"/>
                  </a:lnTo>
                  <a:lnTo>
                    <a:pt x="1184" y="1075"/>
                  </a:lnTo>
                  <a:lnTo>
                    <a:pt x="1191" y="1034"/>
                  </a:lnTo>
                  <a:lnTo>
                    <a:pt x="1191" y="1034"/>
                  </a:lnTo>
                  <a:lnTo>
                    <a:pt x="1200" y="997"/>
                  </a:lnTo>
                  <a:lnTo>
                    <a:pt x="1209" y="952"/>
                  </a:lnTo>
                  <a:lnTo>
                    <a:pt x="1217" y="898"/>
                  </a:lnTo>
                  <a:lnTo>
                    <a:pt x="1225" y="838"/>
                  </a:lnTo>
                  <a:lnTo>
                    <a:pt x="1231" y="772"/>
                  </a:lnTo>
                  <a:lnTo>
                    <a:pt x="1234" y="737"/>
                  </a:lnTo>
                  <a:lnTo>
                    <a:pt x="1235" y="703"/>
                  </a:lnTo>
                  <a:lnTo>
                    <a:pt x="1236" y="667"/>
                  </a:lnTo>
                  <a:lnTo>
                    <a:pt x="1236" y="631"/>
                  </a:lnTo>
                  <a:lnTo>
                    <a:pt x="1235" y="596"/>
                  </a:lnTo>
                  <a:lnTo>
                    <a:pt x="1233" y="559"/>
                  </a:lnTo>
                  <a:lnTo>
                    <a:pt x="1230" y="524"/>
                  </a:lnTo>
                  <a:lnTo>
                    <a:pt x="1226" y="489"/>
                  </a:lnTo>
                  <a:lnTo>
                    <a:pt x="1220" y="454"/>
                  </a:lnTo>
                  <a:lnTo>
                    <a:pt x="1215" y="421"/>
                  </a:lnTo>
                  <a:lnTo>
                    <a:pt x="1207" y="388"/>
                  </a:lnTo>
                  <a:lnTo>
                    <a:pt x="1197" y="357"/>
                  </a:lnTo>
                  <a:lnTo>
                    <a:pt x="1187" y="327"/>
                  </a:lnTo>
                  <a:lnTo>
                    <a:pt x="1174" y="299"/>
                  </a:lnTo>
                  <a:lnTo>
                    <a:pt x="1160" y="273"/>
                  </a:lnTo>
                  <a:lnTo>
                    <a:pt x="1152" y="260"/>
                  </a:lnTo>
                  <a:lnTo>
                    <a:pt x="1144" y="248"/>
                  </a:lnTo>
                  <a:lnTo>
                    <a:pt x="1135" y="236"/>
                  </a:lnTo>
                  <a:lnTo>
                    <a:pt x="1126" y="225"/>
                  </a:lnTo>
                  <a:lnTo>
                    <a:pt x="1116" y="216"/>
                  </a:lnTo>
                  <a:lnTo>
                    <a:pt x="1107" y="206"/>
                  </a:lnTo>
                  <a:lnTo>
                    <a:pt x="1096" y="197"/>
                  </a:lnTo>
                  <a:lnTo>
                    <a:pt x="1085" y="189"/>
                  </a:lnTo>
                  <a:lnTo>
                    <a:pt x="1073" y="181"/>
                  </a:lnTo>
                  <a:lnTo>
                    <a:pt x="1061" y="174"/>
                  </a:lnTo>
                  <a:lnTo>
                    <a:pt x="1049" y="168"/>
                  </a:lnTo>
                  <a:lnTo>
                    <a:pt x="1035" y="163"/>
                  </a:lnTo>
                  <a:lnTo>
                    <a:pt x="1022" y="158"/>
                  </a:lnTo>
                  <a:lnTo>
                    <a:pt x="1007" y="155"/>
                  </a:lnTo>
                  <a:lnTo>
                    <a:pt x="1007" y="155"/>
                  </a:lnTo>
                  <a:close/>
                  <a:moveTo>
                    <a:pt x="563" y="373"/>
                  </a:moveTo>
                  <a:lnTo>
                    <a:pt x="563" y="373"/>
                  </a:lnTo>
                  <a:lnTo>
                    <a:pt x="548" y="369"/>
                  </a:lnTo>
                  <a:lnTo>
                    <a:pt x="548" y="369"/>
                  </a:lnTo>
                  <a:lnTo>
                    <a:pt x="571" y="374"/>
                  </a:lnTo>
                  <a:lnTo>
                    <a:pt x="571" y="374"/>
                  </a:lnTo>
                  <a:lnTo>
                    <a:pt x="563" y="373"/>
                  </a:lnTo>
                  <a:lnTo>
                    <a:pt x="563" y="373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56"/>
            <p:cNvSpPr>
              <a:spLocks/>
            </p:cNvSpPr>
            <p:nvPr/>
          </p:nvSpPr>
          <p:spPr bwMode="auto">
            <a:xfrm flipH="1">
              <a:off x="8522816" y="6019192"/>
              <a:ext cx="86900" cy="142469"/>
            </a:xfrm>
            <a:custGeom>
              <a:avLst/>
              <a:gdLst>
                <a:gd name="T0" fmla="*/ 20 w 301"/>
                <a:gd name="T1" fmla="*/ 0 h 578"/>
                <a:gd name="T2" fmla="*/ 0 w 301"/>
                <a:gd name="T3" fmla="*/ 91 h 578"/>
                <a:gd name="T4" fmla="*/ 65 w 301"/>
                <a:gd name="T5" fmla="*/ 578 h 578"/>
                <a:gd name="T6" fmla="*/ 301 w 301"/>
                <a:gd name="T7" fmla="*/ 340 h 578"/>
                <a:gd name="T8" fmla="*/ 20 w 30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578">
                  <a:moveTo>
                    <a:pt x="20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1" y="3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57"/>
            <p:cNvSpPr>
              <a:spLocks/>
            </p:cNvSpPr>
            <p:nvPr/>
          </p:nvSpPr>
          <p:spPr bwMode="auto">
            <a:xfrm flipH="1">
              <a:off x="8522816" y="6019192"/>
              <a:ext cx="86900" cy="142469"/>
            </a:xfrm>
            <a:custGeom>
              <a:avLst/>
              <a:gdLst>
                <a:gd name="T0" fmla="*/ 20 w 301"/>
                <a:gd name="T1" fmla="*/ 0 h 578"/>
                <a:gd name="T2" fmla="*/ 0 w 301"/>
                <a:gd name="T3" fmla="*/ 91 h 578"/>
                <a:gd name="T4" fmla="*/ 65 w 301"/>
                <a:gd name="T5" fmla="*/ 578 h 578"/>
                <a:gd name="T6" fmla="*/ 301 w 301"/>
                <a:gd name="T7" fmla="*/ 340 h 578"/>
                <a:gd name="T8" fmla="*/ 20 w 301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578">
                  <a:moveTo>
                    <a:pt x="20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1" y="34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58"/>
            <p:cNvSpPr>
              <a:spLocks/>
            </p:cNvSpPr>
            <p:nvPr/>
          </p:nvSpPr>
          <p:spPr bwMode="auto">
            <a:xfrm flipH="1">
              <a:off x="8441130" y="6017455"/>
              <a:ext cx="163372" cy="85134"/>
            </a:xfrm>
            <a:custGeom>
              <a:avLst/>
              <a:gdLst>
                <a:gd name="T0" fmla="*/ 0 w 564"/>
                <a:gd name="T1" fmla="*/ 0 h 348"/>
                <a:gd name="T2" fmla="*/ 281 w 564"/>
                <a:gd name="T3" fmla="*/ 338 h 348"/>
                <a:gd name="T4" fmla="*/ 564 w 564"/>
                <a:gd name="T5" fmla="*/ 0 h 348"/>
                <a:gd name="T6" fmla="*/ 564 w 564"/>
                <a:gd name="T7" fmla="*/ 8 h 348"/>
                <a:gd name="T8" fmla="*/ 281 w 564"/>
                <a:gd name="T9" fmla="*/ 348 h 348"/>
                <a:gd name="T10" fmla="*/ 0 w 564"/>
                <a:gd name="T11" fmla="*/ 8 h 348"/>
                <a:gd name="T12" fmla="*/ 0 w 56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348">
                  <a:moveTo>
                    <a:pt x="0" y="0"/>
                  </a:moveTo>
                  <a:lnTo>
                    <a:pt x="281" y="338"/>
                  </a:lnTo>
                  <a:lnTo>
                    <a:pt x="564" y="0"/>
                  </a:lnTo>
                  <a:lnTo>
                    <a:pt x="564" y="8"/>
                  </a:lnTo>
                  <a:lnTo>
                    <a:pt x="281" y="34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A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59"/>
            <p:cNvSpPr>
              <a:spLocks/>
            </p:cNvSpPr>
            <p:nvPr/>
          </p:nvSpPr>
          <p:spPr bwMode="auto">
            <a:xfrm flipH="1">
              <a:off x="8441130" y="6017455"/>
              <a:ext cx="163372" cy="85134"/>
            </a:xfrm>
            <a:custGeom>
              <a:avLst/>
              <a:gdLst>
                <a:gd name="T0" fmla="*/ 0 w 564"/>
                <a:gd name="T1" fmla="*/ 0 h 348"/>
                <a:gd name="T2" fmla="*/ 281 w 564"/>
                <a:gd name="T3" fmla="*/ 338 h 348"/>
                <a:gd name="T4" fmla="*/ 564 w 564"/>
                <a:gd name="T5" fmla="*/ 0 h 348"/>
                <a:gd name="T6" fmla="*/ 564 w 564"/>
                <a:gd name="T7" fmla="*/ 8 h 348"/>
                <a:gd name="T8" fmla="*/ 281 w 564"/>
                <a:gd name="T9" fmla="*/ 348 h 348"/>
                <a:gd name="T10" fmla="*/ 0 w 564"/>
                <a:gd name="T11" fmla="*/ 8 h 348"/>
                <a:gd name="T12" fmla="*/ 0 w 564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348">
                  <a:moveTo>
                    <a:pt x="0" y="0"/>
                  </a:moveTo>
                  <a:lnTo>
                    <a:pt x="281" y="338"/>
                  </a:lnTo>
                  <a:lnTo>
                    <a:pt x="564" y="0"/>
                  </a:lnTo>
                  <a:lnTo>
                    <a:pt x="564" y="8"/>
                  </a:lnTo>
                  <a:lnTo>
                    <a:pt x="281" y="34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60"/>
            <p:cNvSpPr>
              <a:spLocks noEditPoints="1"/>
            </p:cNvSpPr>
            <p:nvPr/>
          </p:nvSpPr>
          <p:spPr bwMode="auto">
            <a:xfrm flipH="1">
              <a:off x="8507174" y="6159924"/>
              <a:ext cx="31284" cy="0"/>
            </a:xfrm>
            <a:custGeom>
              <a:avLst/>
              <a:gdLst>
                <a:gd name="T0" fmla="*/ 107 w 108"/>
                <a:gd name="T1" fmla="*/ 0 h 3"/>
                <a:gd name="T2" fmla="*/ 108 w 108"/>
                <a:gd name="T3" fmla="*/ 3 h 3"/>
                <a:gd name="T4" fmla="*/ 108 w 108"/>
                <a:gd name="T5" fmla="*/ 3 h 3"/>
                <a:gd name="T6" fmla="*/ 107 w 108"/>
                <a:gd name="T7" fmla="*/ 0 h 3"/>
                <a:gd name="T8" fmla="*/ 1 w 108"/>
                <a:gd name="T9" fmla="*/ 0 h 3"/>
                <a:gd name="T10" fmla="*/ 1 w 108"/>
                <a:gd name="T11" fmla="*/ 0 h 3"/>
                <a:gd name="T12" fmla="*/ 0 w 108"/>
                <a:gd name="T13" fmla="*/ 3 h 3"/>
                <a:gd name="T14" fmla="*/ 0 w 108"/>
                <a:gd name="T15" fmla="*/ 3 h 3"/>
                <a:gd name="T16" fmla="*/ 1 w 10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">
                  <a:moveTo>
                    <a:pt x="107" y="0"/>
                  </a:moveTo>
                  <a:lnTo>
                    <a:pt x="108" y="3"/>
                  </a:lnTo>
                  <a:lnTo>
                    <a:pt x="108" y="3"/>
                  </a:lnTo>
                  <a:lnTo>
                    <a:pt x="107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61"/>
            <p:cNvSpPr>
              <a:spLocks/>
            </p:cNvSpPr>
            <p:nvPr/>
          </p:nvSpPr>
          <p:spPr bwMode="auto">
            <a:xfrm flipH="1">
              <a:off x="8507174" y="6159924"/>
              <a:ext cx="0" cy="0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62"/>
            <p:cNvSpPr>
              <a:spLocks/>
            </p:cNvSpPr>
            <p:nvPr/>
          </p:nvSpPr>
          <p:spPr bwMode="auto">
            <a:xfrm flipH="1">
              <a:off x="8536720" y="6159924"/>
              <a:ext cx="1738" cy="0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63"/>
            <p:cNvSpPr>
              <a:spLocks/>
            </p:cNvSpPr>
            <p:nvPr/>
          </p:nvSpPr>
          <p:spPr bwMode="auto">
            <a:xfrm flipH="1">
              <a:off x="8507174" y="6159924"/>
              <a:ext cx="31284" cy="0"/>
            </a:xfrm>
            <a:custGeom>
              <a:avLst/>
              <a:gdLst>
                <a:gd name="T0" fmla="*/ 1 w 108"/>
                <a:gd name="T1" fmla="*/ 0 h 3"/>
                <a:gd name="T2" fmla="*/ 107 w 108"/>
                <a:gd name="T3" fmla="*/ 0 h 3"/>
                <a:gd name="T4" fmla="*/ 108 w 108"/>
                <a:gd name="T5" fmla="*/ 3 h 3"/>
                <a:gd name="T6" fmla="*/ 0 w 108"/>
                <a:gd name="T7" fmla="*/ 3 h 3"/>
                <a:gd name="T8" fmla="*/ 1 w 10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">
                  <a:moveTo>
                    <a:pt x="1" y="0"/>
                  </a:moveTo>
                  <a:lnTo>
                    <a:pt x="107" y="0"/>
                  </a:lnTo>
                  <a:lnTo>
                    <a:pt x="108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64"/>
            <p:cNvSpPr>
              <a:spLocks/>
            </p:cNvSpPr>
            <p:nvPr/>
          </p:nvSpPr>
          <p:spPr bwMode="auto">
            <a:xfrm flipH="1">
              <a:off x="8507174" y="6159924"/>
              <a:ext cx="31284" cy="0"/>
            </a:xfrm>
            <a:custGeom>
              <a:avLst/>
              <a:gdLst>
                <a:gd name="T0" fmla="*/ 1 w 108"/>
                <a:gd name="T1" fmla="*/ 0 h 3"/>
                <a:gd name="T2" fmla="*/ 107 w 108"/>
                <a:gd name="T3" fmla="*/ 0 h 3"/>
                <a:gd name="T4" fmla="*/ 108 w 108"/>
                <a:gd name="T5" fmla="*/ 3 h 3"/>
                <a:gd name="T6" fmla="*/ 0 w 108"/>
                <a:gd name="T7" fmla="*/ 3 h 3"/>
                <a:gd name="T8" fmla="*/ 1 w 10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">
                  <a:moveTo>
                    <a:pt x="1" y="0"/>
                  </a:moveTo>
                  <a:lnTo>
                    <a:pt x="107" y="0"/>
                  </a:lnTo>
                  <a:lnTo>
                    <a:pt x="108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65"/>
            <p:cNvSpPr>
              <a:spLocks/>
            </p:cNvSpPr>
            <p:nvPr/>
          </p:nvSpPr>
          <p:spPr bwMode="auto">
            <a:xfrm flipH="1">
              <a:off x="7146320" y="5779427"/>
              <a:ext cx="761244" cy="284939"/>
            </a:xfrm>
            <a:custGeom>
              <a:avLst/>
              <a:gdLst>
                <a:gd name="T0" fmla="*/ 1577 w 2628"/>
                <a:gd name="T1" fmla="*/ 0 h 1148"/>
                <a:gd name="T2" fmla="*/ 1775 w 2628"/>
                <a:gd name="T3" fmla="*/ 87 h 1148"/>
                <a:gd name="T4" fmla="*/ 1940 w 2628"/>
                <a:gd name="T5" fmla="*/ 163 h 1148"/>
                <a:gd name="T6" fmla="*/ 2074 w 2628"/>
                <a:gd name="T7" fmla="*/ 229 h 1148"/>
                <a:gd name="T8" fmla="*/ 2180 w 2628"/>
                <a:gd name="T9" fmla="*/ 288 h 1148"/>
                <a:gd name="T10" fmla="*/ 2262 w 2628"/>
                <a:gd name="T11" fmla="*/ 336 h 1148"/>
                <a:gd name="T12" fmla="*/ 2324 w 2628"/>
                <a:gd name="T13" fmla="*/ 376 h 1148"/>
                <a:gd name="T14" fmla="*/ 2369 w 2628"/>
                <a:gd name="T15" fmla="*/ 409 h 1148"/>
                <a:gd name="T16" fmla="*/ 2400 w 2628"/>
                <a:gd name="T17" fmla="*/ 435 h 1148"/>
                <a:gd name="T18" fmla="*/ 2419 w 2628"/>
                <a:gd name="T19" fmla="*/ 454 h 1148"/>
                <a:gd name="T20" fmla="*/ 2438 w 2628"/>
                <a:gd name="T21" fmla="*/ 480 h 1148"/>
                <a:gd name="T22" fmla="*/ 2455 w 2628"/>
                <a:gd name="T23" fmla="*/ 509 h 1148"/>
                <a:gd name="T24" fmla="*/ 2488 w 2628"/>
                <a:gd name="T25" fmla="*/ 582 h 1148"/>
                <a:gd name="T26" fmla="*/ 2517 w 2628"/>
                <a:gd name="T27" fmla="*/ 670 h 1148"/>
                <a:gd name="T28" fmla="*/ 2544 w 2628"/>
                <a:gd name="T29" fmla="*/ 768 h 1148"/>
                <a:gd name="T30" fmla="*/ 2581 w 2628"/>
                <a:gd name="T31" fmla="*/ 928 h 1148"/>
                <a:gd name="T32" fmla="*/ 1314 w 2628"/>
                <a:gd name="T33" fmla="*/ 1148 h 1148"/>
                <a:gd name="T34" fmla="*/ 0 w 2628"/>
                <a:gd name="T35" fmla="*/ 1148 h 1148"/>
                <a:gd name="T36" fmla="*/ 71 w 2628"/>
                <a:gd name="T37" fmla="*/ 820 h 1148"/>
                <a:gd name="T38" fmla="*/ 97 w 2628"/>
                <a:gd name="T39" fmla="*/ 717 h 1148"/>
                <a:gd name="T40" fmla="*/ 125 w 2628"/>
                <a:gd name="T41" fmla="*/ 625 h 1148"/>
                <a:gd name="T42" fmla="*/ 156 w 2628"/>
                <a:gd name="T43" fmla="*/ 544 h 1148"/>
                <a:gd name="T44" fmla="*/ 181 w 2628"/>
                <a:gd name="T45" fmla="*/ 494 h 1148"/>
                <a:gd name="T46" fmla="*/ 199 w 2628"/>
                <a:gd name="T47" fmla="*/ 466 h 1148"/>
                <a:gd name="T48" fmla="*/ 218 w 2628"/>
                <a:gd name="T49" fmla="*/ 444 h 1148"/>
                <a:gd name="T50" fmla="*/ 227 w 2628"/>
                <a:gd name="T51" fmla="*/ 435 h 1148"/>
                <a:gd name="T52" fmla="*/ 279 w 2628"/>
                <a:gd name="T53" fmla="*/ 393 h 1148"/>
                <a:gd name="T54" fmla="*/ 330 w 2628"/>
                <a:gd name="T55" fmla="*/ 358 h 1148"/>
                <a:gd name="T56" fmla="*/ 401 w 2628"/>
                <a:gd name="T57" fmla="*/ 314 h 1148"/>
                <a:gd name="T58" fmla="*/ 493 w 2628"/>
                <a:gd name="T59" fmla="*/ 262 h 1148"/>
                <a:gd name="T60" fmla="*/ 612 w 2628"/>
                <a:gd name="T61" fmla="*/ 200 h 1148"/>
                <a:gd name="T62" fmla="*/ 760 w 2628"/>
                <a:gd name="T63" fmla="*/ 129 h 1148"/>
                <a:gd name="T64" fmla="*/ 941 w 2628"/>
                <a:gd name="T65" fmla="*/ 48 h 1148"/>
                <a:gd name="T66" fmla="*/ 1577 w 2628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5"/>
                  </a:lnTo>
                  <a:lnTo>
                    <a:pt x="1775" y="87"/>
                  </a:lnTo>
                  <a:lnTo>
                    <a:pt x="1863" y="127"/>
                  </a:lnTo>
                  <a:lnTo>
                    <a:pt x="1940" y="163"/>
                  </a:lnTo>
                  <a:lnTo>
                    <a:pt x="2011" y="198"/>
                  </a:lnTo>
                  <a:lnTo>
                    <a:pt x="2074" y="229"/>
                  </a:lnTo>
                  <a:lnTo>
                    <a:pt x="2131" y="260"/>
                  </a:lnTo>
                  <a:lnTo>
                    <a:pt x="2180" y="288"/>
                  </a:lnTo>
                  <a:lnTo>
                    <a:pt x="2224" y="313"/>
                  </a:lnTo>
                  <a:lnTo>
                    <a:pt x="2262" y="336"/>
                  </a:lnTo>
                  <a:lnTo>
                    <a:pt x="2296" y="357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9"/>
                  </a:lnTo>
                  <a:lnTo>
                    <a:pt x="2400" y="435"/>
                  </a:lnTo>
                  <a:lnTo>
                    <a:pt x="2400" y="435"/>
                  </a:lnTo>
                  <a:lnTo>
                    <a:pt x="2410" y="444"/>
                  </a:lnTo>
                  <a:lnTo>
                    <a:pt x="2419" y="454"/>
                  </a:lnTo>
                  <a:lnTo>
                    <a:pt x="2429" y="466"/>
                  </a:lnTo>
                  <a:lnTo>
                    <a:pt x="2438" y="480"/>
                  </a:lnTo>
                  <a:lnTo>
                    <a:pt x="2446" y="494"/>
                  </a:lnTo>
                  <a:lnTo>
                    <a:pt x="2455" y="509"/>
                  </a:lnTo>
                  <a:lnTo>
                    <a:pt x="2472" y="544"/>
                  </a:lnTo>
                  <a:lnTo>
                    <a:pt x="2488" y="582"/>
                  </a:lnTo>
                  <a:lnTo>
                    <a:pt x="2502" y="625"/>
                  </a:lnTo>
                  <a:lnTo>
                    <a:pt x="2517" y="670"/>
                  </a:lnTo>
                  <a:lnTo>
                    <a:pt x="2530" y="717"/>
                  </a:lnTo>
                  <a:lnTo>
                    <a:pt x="2544" y="768"/>
                  </a:lnTo>
                  <a:lnTo>
                    <a:pt x="2556" y="820"/>
                  </a:lnTo>
                  <a:lnTo>
                    <a:pt x="2581" y="928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8" y="928"/>
                  </a:lnTo>
                  <a:lnTo>
                    <a:pt x="71" y="820"/>
                  </a:lnTo>
                  <a:lnTo>
                    <a:pt x="85" y="768"/>
                  </a:lnTo>
                  <a:lnTo>
                    <a:pt x="97" y="717"/>
                  </a:lnTo>
                  <a:lnTo>
                    <a:pt x="112" y="670"/>
                  </a:lnTo>
                  <a:lnTo>
                    <a:pt x="125" y="625"/>
                  </a:lnTo>
                  <a:lnTo>
                    <a:pt x="141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1" y="494"/>
                  </a:lnTo>
                  <a:lnTo>
                    <a:pt x="190" y="480"/>
                  </a:lnTo>
                  <a:lnTo>
                    <a:pt x="199" y="466"/>
                  </a:lnTo>
                  <a:lnTo>
                    <a:pt x="208" y="454"/>
                  </a:lnTo>
                  <a:lnTo>
                    <a:pt x="218" y="444"/>
                  </a:lnTo>
                  <a:lnTo>
                    <a:pt x="227" y="435"/>
                  </a:lnTo>
                  <a:lnTo>
                    <a:pt x="227" y="435"/>
                  </a:lnTo>
                  <a:lnTo>
                    <a:pt x="259" y="410"/>
                  </a:lnTo>
                  <a:lnTo>
                    <a:pt x="279" y="393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3" y="337"/>
                  </a:lnTo>
                  <a:lnTo>
                    <a:pt x="401" y="314"/>
                  </a:lnTo>
                  <a:lnTo>
                    <a:pt x="445" y="289"/>
                  </a:lnTo>
                  <a:lnTo>
                    <a:pt x="493" y="262"/>
                  </a:lnTo>
                  <a:lnTo>
                    <a:pt x="549" y="233"/>
                  </a:lnTo>
                  <a:lnTo>
                    <a:pt x="612" y="200"/>
                  </a:lnTo>
                  <a:lnTo>
                    <a:pt x="681" y="166"/>
                  </a:lnTo>
                  <a:lnTo>
                    <a:pt x="760" y="129"/>
                  </a:lnTo>
                  <a:lnTo>
                    <a:pt x="846" y="90"/>
                  </a:lnTo>
                  <a:lnTo>
                    <a:pt x="941" y="48"/>
                  </a:lnTo>
                  <a:lnTo>
                    <a:pt x="1045" y="4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66"/>
            <p:cNvSpPr>
              <a:spLocks/>
            </p:cNvSpPr>
            <p:nvPr/>
          </p:nvSpPr>
          <p:spPr bwMode="auto">
            <a:xfrm flipH="1">
              <a:off x="7146320" y="5779427"/>
              <a:ext cx="761244" cy="284939"/>
            </a:xfrm>
            <a:custGeom>
              <a:avLst/>
              <a:gdLst>
                <a:gd name="T0" fmla="*/ 1577 w 2628"/>
                <a:gd name="T1" fmla="*/ 0 h 1148"/>
                <a:gd name="T2" fmla="*/ 1775 w 2628"/>
                <a:gd name="T3" fmla="*/ 87 h 1148"/>
                <a:gd name="T4" fmla="*/ 1940 w 2628"/>
                <a:gd name="T5" fmla="*/ 163 h 1148"/>
                <a:gd name="T6" fmla="*/ 2074 w 2628"/>
                <a:gd name="T7" fmla="*/ 229 h 1148"/>
                <a:gd name="T8" fmla="*/ 2180 w 2628"/>
                <a:gd name="T9" fmla="*/ 288 h 1148"/>
                <a:gd name="T10" fmla="*/ 2262 w 2628"/>
                <a:gd name="T11" fmla="*/ 336 h 1148"/>
                <a:gd name="T12" fmla="*/ 2324 w 2628"/>
                <a:gd name="T13" fmla="*/ 376 h 1148"/>
                <a:gd name="T14" fmla="*/ 2369 w 2628"/>
                <a:gd name="T15" fmla="*/ 409 h 1148"/>
                <a:gd name="T16" fmla="*/ 2400 w 2628"/>
                <a:gd name="T17" fmla="*/ 435 h 1148"/>
                <a:gd name="T18" fmla="*/ 2419 w 2628"/>
                <a:gd name="T19" fmla="*/ 454 h 1148"/>
                <a:gd name="T20" fmla="*/ 2438 w 2628"/>
                <a:gd name="T21" fmla="*/ 480 h 1148"/>
                <a:gd name="T22" fmla="*/ 2455 w 2628"/>
                <a:gd name="T23" fmla="*/ 509 h 1148"/>
                <a:gd name="T24" fmla="*/ 2488 w 2628"/>
                <a:gd name="T25" fmla="*/ 582 h 1148"/>
                <a:gd name="T26" fmla="*/ 2517 w 2628"/>
                <a:gd name="T27" fmla="*/ 670 h 1148"/>
                <a:gd name="T28" fmla="*/ 2544 w 2628"/>
                <a:gd name="T29" fmla="*/ 768 h 1148"/>
                <a:gd name="T30" fmla="*/ 2581 w 2628"/>
                <a:gd name="T31" fmla="*/ 928 h 1148"/>
                <a:gd name="T32" fmla="*/ 1314 w 2628"/>
                <a:gd name="T33" fmla="*/ 1148 h 1148"/>
                <a:gd name="T34" fmla="*/ 0 w 2628"/>
                <a:gd name="T35" fmla="*/ 1148 h 1148"/>
                <a:gd name="T36" fmla="*/ 71 w 2628"/>
                <a:gd name="T37" fmla="*/ 820 h 1148"/>
                <a:gd name="T38" fmla="*/ 97 w 2628"/>
                <a:gd name="T39" fmla="*/ 717 h 1148"/>
                <a:gd name="T40" fmla="*/ 125 w 2628"/>
                <a:gd name="T41" fmla="*/ 625 h 1148"/>
                <a:gd name="T42" fmla="*/ 156 w 2628"/>
                <a:gd name="T43" fmla="*/ 544 h 1148"/>
                <a:gd name="T44" fmla="*/ 181 w 2628"/>
                <a:gd name="T45" fmla="*/ 494 h 1148"/>
                <a:gd name="T46" fmla="*/ 199 w 2628"/>
                <a:gd name="T47" fmla="*/ 466 h 1148"/>
                <a:gd name="T48" fmla="*/ 218 w 2628"/>
                <a:gd name="T49" fmla="*/ 444 h 1148"/>
                <a:gd name="T50" fmla="*/ 227 w 2628"/>
                <a:gd name="T51" fmla="*/ 435 h 1148"/>
                <a:gd name="T52" fmla="*/ 279 w 2628"/>
                <a:gd name="T53" fmla="*/ 393 h 1148"/>
                <a:gd name="T54" fmla="*/ 330 w 2628"/>
                <a:gd name="T55" fmla="*/ 358 h 1148"/>
                <a:gd name="T56" fmla="*/ 401 w 2628"/>
                <a:gd name="T57" fmla="*/ 314 h 1148"/>
                <a:gd name="T58" fmla="*/ 493 w 2628"/>
                <a:gd name="T59" fmla="*/ 262 h 1148"/>
                <a:gd name="T60" fmla="*/ 612 w 2628"/>
                <a:gd name="T61" fmla="*/ 200 h 1148"/>
                <a:gd name="T62" fmla="*/ 760 w 2628"/>
                <a:gd name="T63" fmla="*/ 129 h 1148"/>
                <a:gd name="T64" fmla="*/ 941 w 2628"/>
                <a:gd name="T65" fmla="*/ 48 h 1148"/>
                <a:gd name="T66" fmla="*/ 1577 w 2628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5"/>
                  </a:lnTo>
                  <a:lnTo>
                    <a:pt x="1775" y="87"/>
                  </a:lnTo>
                  <a:lnTo>
                    <a:pt x="1863" y="127"/>
                  </a:lnTo>
                  <a:lnTo>
                    <a:pt x="1940" y="163"/>
                  </a:lnTo>
                  <a:lnTo>
                    <a:pt x="2011" y="198"/>
                  </a:lnTo>
                  <a:lnTo>
                    <a:pt x="2074" y="229"/>
                  </a:lnTo>
                  <a:lnTo>
                    <a:pt x="2131" y="260"/>
                  </a:lnTo>
                  <a:lnTo>
                    <a:pt x="2180" y="288"/>
                  </a:lnTo>
                  <a:lnTo>
                    <a:pt x="2224" y="313"/>
                  </a:lnTo>
                  <a:lnTo>
                    <a:pt x="2262" y="336"/>
                  </a:lnTo>
                  <a:lnTo>
                    <a:pt x="2296" y="357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9"/>
                  </a:lnTo>
                  <a:lnTo>
                    <a:pt x="2400" y="435"/>
                  </a:lnTo>
                  <a:lnTo>
                    <a:pt x="2400" y="435"/>
                  </a:lnTo>
                  <a:lnTo>
                    <a:pt x="2410" y="444"/>
                  </a:lnTo>
                  <a:lnTo>
                    <a:pt x="2419" y="454"/>
                  </a:lnTo>
                  <a:lnTo>
                    <a:pt x="2429" y="466"/>
                  </a:lnTo>
                  <a:lnTo>
                    <a:pt x="2438" y="480"/>
                  </a:lnTo>
                  <a:lnTo>
                    <a:pt x="2446" y="494"/>
                  </a:lnTo>
                  <a:lnTo>
                    <a:pt x="2455" y="509"/>
                  </a:lnTo>
                  <a:lnTo>
                    <a:pt x="2472" y="544"/>
                  </a:lnTo>
                  <a:lnTo>
                    <a:pt x="2488" y="582"/>
                  </a:lnTo>
                  <a:lnTo>
                    <a:pt x="2502" y="625"/>
                  </a:lnTo>
                  <a:lnTo>
                    <a:pt x="2517" y="670"/>
                  </a:lnTo>
                  <a:lnTo>
                    <a:pt x="2530" y="717"/>
                  </a:lnTo>
                  <a:lnTo>
                    <a:pt x="2544" y="768"/>
                  </a:lnTo>
                  <a:lnTo>
                    <a:pt x="2556" y="820"/>
                  </a:lnTo>
                  <a:lnTo>
                    <a:pt x="2581" y="928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8" y="928"/>
                  </a:lnTo>
                  <a:lnTo>
                    <a:pt x="71" y="820"/>
                  </a:lnTo>
                  <a:lnTo>
                    <a:pt x="85" y="768"/>
                  </a:lnTo>
                  <a:lnTo>
                    <a:pt x="97" y="717"/>
                  </a:lnTo>
                  <a:lnTo>
                    <a:pt x="112" y="670"/>
                  </a:lnTo>
                  <a:lnTo>
                    <a:pt x="125" y="625"/>
                  </a:lnTo>
                  <a:lnTo>
                    <a:pt x="141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1" y="494"/>
                  </a:lnTo>
                  <a:lnTo>
                    <a:pt x="190" y="480"/>
                  </a:lnTo>
                  <a:lnTo>
                    <a:pt x="199" y="466"/>
                  </a:lnTo>
                  <a:lnTo>
                    <a:pt x="208" y="454"/>
                  </a:lnTo>
                  <a:lnTo>
                    <a:pt x="218" y="444"/>
                  </a:lnTo>
                  <a:lnTo>
                    <a:pt x="227" y="435"/>
                  </a:lnTo>
                  <a:lnTo>
                    <a:pt x="227" y="435"/>
                  </a:lnTo>
                  <a:lnTo>
                    <a:pt x="259" y="410"/>
                  </a:lnTo>
                  <a:lnTo>
                    <a:pt x="279" y="393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3" y="337"/>
                  </a:lnTo>
                  <a:lnTo>
                    <a:pt x="401" y="314"/>
                  </a:lnTo>
                  <a:lnTo>
                    <a:pt x="445" y="289"/>
                  </a:lnTo>
                  <a:lnTo>
                    <a:pt x="493" y="262"/>
                  </a:lnTo>
                  <a:lnTo>
                    <a:pt x="549" y="233"/>
                  </a:lnTo>
                  <a:lnTo>
                    <a:pt x="612" y="200"/>
                  </a:lnTo>
                  <a:lnTo>
                    <a:pt x="681" y="166"/>
                  </a:lnTo>
                  <a:lnTo>
                    <a:pt x="760" y="129"/>
                  </a:lnTo>
                  <a:lnTo>
                    <a:pt x="846" y="90"/>
                  </a:lnTo>
                  <a:lnTo>
                    <a:pt x="941" y="48"/>
                  </a:lnTo>
                  <a:lnTo>
                    <a:pt x="1045" y="4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67"/>
            <p:cNvSpPr>
              <a:spLocks/>
            </p:cNvSpPr>
            <p:nvPr/>
          </p:nvSpPr>
          <p:spPr bwMode="auto">
            <a:xfrm flipH="1">
              <a:off x="7146320" y="5779427"/>
              <a:ext cx="761244" cy="284939"/>
            </a:xfrm>
            <a:custGeom>
              <a:avLst/>
              <a:gdLst>
                <a:gd name="T0" fmla="*/ 1577 w 2628"/>
                <a:gd name="T1" fmla="*/ 0 h 1148"/>
                <a:gd name="T2" fmla="*/ 1775 w 2628"/>
                <a:gd name="T3" fmla="*/ 87 h 1148"/>
                <a:gd name="T4" fmla="*/ 1940 w 2628"/>
                <a:gd name="T5" fmla="*/ 163 h 1148"/>
                <a:gd name="T6" fmla="*/ 2074 w 2628"/>
                <a:gd name="T7" fmla="*/ 229 h 1148"/>
                <a:gd name="T8" fmla="*/ 2180 w 2628"/>
                <a:gd name="T9" fmla="*/ 288 h 1148"/>
                <a:gd name="T10" fmla="*/ 2262 w 2628"/>
                <a:gd name="T11" fmla="*/ 336 h 1148"/>
                <a:gd name="T12" fmla="*/ 2324 w 2628"/>
                <a:gd name="T13" fmla="*/ 376 h 1148"/>
                <a:gd name="T14" fmla="*/ 2369 w 2628"/>
                <a:gd name="T15" fmla="*/ 409 h 1148"/>
                <a:gd name="T16" fmla="*/ 2400 w 2628"/>
                <a:gd name="T17" fmla="*/ 435 h 1148"/>
                <a:gd name="T18" fmla="*/ 2419 w 2628"/>
                <a:gd name="T19" fmla="*/ 454 h 1148"/>
                <a:gd name="T20" fmla="*/ 2438 w 2628"/>
                <a:gd name="T21" fmla="*/ 480 h 1148"/>
                <a:gd name="T22" fmla="*/ 2455 w 2628"/>
                <a:gd name="T23" fmla="*/ 509 h 1148"/>
                <a:gd name="T24" fmla="*/ 2488 w 2628"/>
                <a:gd name="T25" fmla="*/ 582 h 1148"/>
                <a:gd name="T26" fmla="*/ 2517 w 2628"/>
                <a:gd name="T27" fmla="*/ 670 h 1148"/>
                <a:gd name="T28" fmla="*/ 2544 w 2628"/>
                <a:gd name="T29" fmla="*/ 768 h 1148"/>
                <a:gd name="T30" fmla="*/ 2581 w 2628"/>
                <a:gd name="T31" fmla="*/ 928 h 1148"/>
                <a:gd name="T32" fmla="*/ 1314 w 2628"/>
                <a:gd name="T33" fmla="*/ 1148 h 1148"/>
                <a:gd name="T34" fmla="*/ 0 w 2628"/>
                <a:gd name="T35" fmla="*/ 1148 h 1148"/>
                <a:gd name="T36" fmla="*/ 71 w 2628"/>
                <a:gd name="T37" fmla="*/ 820 h 1148"/>
                <a:gd name="T38" fmla="*/ 97 w 2628"/>
                <a:gd name="T39" fmla="*/ 717 h 1148"/>
                <a:gd name="T40" fmla="*/ 125 w 2628"/>
                <a:gd name="T41" fmla="*/ 625 h 1148"/>
                <a:gd name="T42" fmla="*/ 156 w 2628"/>
                <a:gd name="T43" fmla="*/ 544 h 1148"/>
                <a:gd name="T44" fmla="*/ 181 w 2628"/>
                <a:gd name="T45" fmla="*/ 494 h 1148"/>
                <a:gd name="T46" fmla="*/ 199 w 2628"/>
                <a:gd name="T47" fmla="*/ 466 h 1148"/>
                <a:gd name="T48" fmla="*/ 218 w 2628"/>
                <a:gd name="T49" fmla="*/ 444 h 1148"/>
                <a:gd name="T50" fmla="*/ 227 w 2628"/>
                <a:gd name="T51" fmla="*/ 435 h 1148"/>
                <a:gd name="T52" fmla="*/ 279 w 2628"/>
                <a:gd name="T53" fmla="*/ 393 h 1148"/>
                <a:gd name="T54" fmla="*/ 330 w 2628"/>
                <a:gd name="T55" fmla="*/ 358 h 1148"/>
                <a:gd name="T56" fmla="*/ 401 w 2628"/>
                <a:gd name="T57" fmla="*/ 314 h 1148"/>
                <a:gd name="T58" fmla="*/ 493 w 2628"/>
                <a:gd name="T59" fmla="*/ 262 h 1148"/>
                <a:gd name="T60" fmla="*/ 612 w 2628"/>
                <a:gd name="T61" fmla="*/ 200 h 1148"/>
                <a:gd name="T62" fmla="*/ 760 w 2628"/>
                <a:gd name="T63" fmla="*/ 129 h 1148"/>
                <a:gd name="T64" fmla="*/ 941 w 2628"/>
                <a:gd name="T65" fmla="*/ 48 h 1148"/>
                <a:gd name="T66" fmla="*/ 1577 w 2628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5"/>
                  </a:lnTo>
                  <a:lnTo>
                    <a:pt x="1775" y="87"/>
                  </a:lnTo>
                  <a:lnTo>
                    <a:pt x="1863" y="127"/>
                  </a:lnTo>
                  <a:lnTo>
                    <a:pt x="1940" y="163"/>
                  </a:lnTo>
                  <a:lnTo>
                    <a:pt x="2011" y="198"/>
                  </a:lnTo>
                  <a:lnTo>
                    <a:pt x="2074" y="229"/>
                  </a:lnTo>
                  <a:lnTo>
                    <a:pt x="2131" y="260"/>
                  </a:lnTo>
                  <a:lnTo>
                    <a:pt x="2180" y="288"/>
                  </a:lnTo>
                  <a:lnTo>
                    <a:pt x="2224" y="313"/>
                  </a:lnTo>
                  <a:lnTo>
                    <a:pt x="2262" y="336"/>
                  </a:lnTo>
                  <a:lnTo>
                    <a:pt x="2296" y="357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9"/>
                  </a:lnTo>
                  <a:lnTo>
                    <a:pt x="2400" y="435"/>
                  </a:lnTo>
                  <a:lnTo>
                    <a:pt x="2400" y="435"/>
                  </a:lnTo>
                  <a:lnTo>
                    <a:pt x="2410" y="444"/>
                  </a:lnTo>
                  <a:lnTo>
                    <a:pt x="2419" y="454"/>
                  </a:lnTo>
                  <a:lnTo>
                    <a:pt x="2429" y="466"/>
                  </a:lnTo>
                  <a:lnTo>
                    <a:pt x="2438" y="480"/>
                  </a:lnTo>
                  <a:lnTo>
                    <a:pt x="2446" y="494"/>
                  </a:lnTo>
                  <a:lnTo>
                    <a:pt x="2455" y="509"/>
                  </a:lnTo>
                  <a:lnTo>
                    <a:pt x="2472" y="544"/>
                  </a:lnTo>
                  <a:lnTo>
                    <a:pt x="2488" y="582"/>
                  </a:lnTo>
                  <a:lnTo>
                    <a:pt x="2502" y="625"/>
                  </a:lnTo>
                  <a:lnTo>
                    <a:pt x="2517" y="670"/>
                  </a:lnTo>
                  <a:lnTo>
                    <a:pt x="2530" y="717"/>
                  </a:lnTo>
                  <a:lnTo>
                    <a:pt x="2544" y="768"/>
                  </a:lnTo>
                  <a:lnTo>
                    <a:pt x="2556" y="820"/>
                  </a:lnTo>
                  <a:lnTo>
                    <a:pt x="2581" y="928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8" y="928"/>
                  </a:lnTo>
                  <a:lnTo>
                    <a:pt x="71" y="820"/>
                  </a:lnTo>
                  <a:lnTo>
                    <a:pt x="85" y="768"/>
                  </a:lnTo>
                  <a:lnTo>
                    <a:pt x="97" y="717"/>
                  </a:lnTo>
                  <a:lnTo>
                    <a:pt x="112" y="670"/>
                  </a:lnTo>
                  <a:lnTo>
                    <a:pt x="125" y="625"/>
                  </a:lnTo>
                  <a:lnTo>
                    <a:pt x="141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1" y="494"/>
                  </a:lnTo>
                  <a:lnTo>
                    <a:pt x="190" y="480"/>
                  </a:lnTo>
                  <a:lnTo>
                    <a:pt x="199" y="466"/>
                  </a:lnTo>
                  <a:lnTo>
                    <a:pt x="208" y="454"/>
                  </a:lnTo>
                  <a:lnTo>
                    <a:pt x="218" y="444"/>
                  </a:lnTo>
                  <a:lnTo>
                    <a:pt x="227" y="435"/>
                  </a:lnTo>
                  <a:lnTo>
                    <a:pt x="227" y="435"/>
                  </a:lnTo>
                  <a:lnTo>
                    <a:pt x="259" y="410"/>
                  </a:lnTo>
                  <a:lnTo>
                    <a:pt x="279" y="393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3" y="337"/>
                  </a:lnTo>
                  <a:lnTo>
                    <a:pt x="401" y="314"/>
                  </a:lnTo>
                  <a:lnTo>
                    <a:pt x="445" y="289"/>
                  </a:lnTo>
                  <a:lnTo>
                    <a:pt x="493" y="262"/>
                  </a:lnTo>
                  <a:lnTo>
                    <a:pt x="549" y="233"/>
                  </a:lnTo>
                  <a:lnTo>
                    <a:pt x="612" y="200"/>
                  </a:lnTo>
                  <a:lnTo>
                    <a:pt x="681" y="166"/>
                  </a:lnTo>
                  <a:lnTo>
                    <a:pt x="760" y="129"/>
                  </a:lnTo>
                  <a:lnTo>
                    <a:pt x="846" y="90"/>
                  </a:lnTo>
                  <a:lnTo>
                    <a:pt x="941" y="48"/>
                  </a:lnTo>
                  <a:lnTo>
                    <a:pt x="1045" y="4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68"/>
            <p:cNvSpPr>
              <a:spLocks/>
            </p:cNvSpPr>
            <p:nvPr/>
          </p:nvSpPr>
          <p:spPr bwMode="auto">
            <a:xfrm flipH="1">
              <a:off x="7146320" y="5779427"/>
              <a:ext cx="761244" cy="284939"/>
            </a:xfrm>
            <a:custGeom>
              <a:avLst/>
              <a:gdLst>
                <a:gd name="T0" fmla="*/ 1577 w 2628"/>
                <a:gd name="T1" fmla="*/ 0 h 1148"/>
                <a:gd name="T2" fmla="*/ 1775 w 2628"/>
                <a:gd name="T3" fmla="*/ 87 h 1148"/>
                <a:gd name="T4" fmla="*/ 1940 w 2628"/>
                <a:gd name="T5" fmla="*/ 163 h 1148"/>
                <a:gd name="T6" fmla="*/ 2074 w 2628"/>
                <a:gd name="T7" fmla="*/ 229 h 1148"/>
                <a:gd name="T8" fmla="*/ 2180 w 2628"/>
                <a:gd name="T9" fmla="*/ 288 h 1148"/>
                <a:gd name="T10" fmla="*/ 2262 w 2628"/>
                <a:gd name="T11" fmla="*/ 336 h 1148"/>
                <a:gd name="T12" fmla="*/ 2324 w 2628"/>
                <a:gd name="T13" fmla="*/ 376 h 1148"/>
                <a:gd name="T14" fmla="*/ 2369 w 2628"/>
                <a:gd name="T15" fmla="*/ 409 h 1148"/>
                <a:gd name="T16" fmla="*/ 2400 w 2628"/>
                <a:gd name="T17" fmla="*/ 435 h 1148"/>
                <a:gd name="T18" fmla="*/ 2419 w 2628"/>
                <a:gd name="T19" fmla="*/ 454 h 1148"/>
                <a:gd name="T20" fmla="*/ 2438 w 2628"/>
                <a:gd name="T21" fmla="*/ 480 h 1148"/>
                <a:gd name="T22" fmla="*/ 2455 w 2628"/>
                <a:gd name="T23" fmla="*/ 509 h 1148"/>
                <a:gd name="T24" fmla="*/ 2488 w 2628"/>
                <a:gd name="T25" fmla="*/ 582 h 1148"/>
                <a:gd name="T26" fmla="*/ 2517 w 2628"/>
                <a:gd name="T27" fmla="*/ 670 h 1148"/>
                <a:gd name="T28" fmla="*/ 2544 w 2628"/>
                <a:gd name="T29" fmla="*/ 768 h 1148"/>
                <a:gd name="T30" fmla="*/ 2581 w 2628"/>
                <a:gd name="T31" fmla="*/ 928 h 1148"/>
                <a:gd name="T32" fmla="*/ 1314 w 2628"/>
                <a:gd name="T33" fmla="*/ 1148 h 1148"/>
                <a:gd name="T34" fmla="*/ 0 w 2628"/>
                <a:gd name="T35" fmla="*/ 1148 h 1148"/>
                <a:gd name="T36" fmla="*/ 71 w 2628"/>
                <a:gd name="T37" fmla="*/ 820 h 1148"/>
                <a:gd name="T38" fmla="*/ 97 w 2628"/>
                <a:gd name="T39" fmla="*/ 717 h 1148"/>
                <a:gd name="T40" fmla="*/ 125 w 2628"/>
                <a:gd name="T41" fmla="*/ 625 h 1148"/>
                <a:gd name="T42" fmla="*/ 156 w 2628"/>
                <a:gd name="T43" fmla="*/ 544 h 1148"/>
                <a:gd name="T44" fmla="*/ 181 w 2628"/>
                <a:gd name="T45" fmla="*/ 494 h 1148"/>
                <a:gd name="T46" fmla="*/ 199 w 2628"/>
                <a:gd name="T47" fmla="*/ 466 h 1148"/>
                <a:gd name="T48" fmla="*/ 218 w 2628"/>
                <a:gd name="T49" fmla="*/ 444 h 1148"/>
                <a:gd name="T50" fmla="*/ 227 w 2628"/>
                <a:gd name="T51" fmla="*/ 435 h 1148"/>
                <a:gd name="T52" fmla="*/ 279 w 2628"/>
                <a:gd name="T53" fmla="*/ 393 h 1148"/>
                <a:gd name="T54" fmla="*/ 330 w 2628"/>
                <a:gd name="T55" fmla="*/ 358 h 1148"/>
                <a:gd name="T56" fmla="*/ 401 w 2628"/>
                <a:gd name="T57" fmla="*/ 314 h 1148"/>
                <a:gd name="T58" fmla="*/ 493 w 2628"/>
                <a:gd name="T59" fmla="*/ 262 h 1148"/>
                <a:gd name="T60" fmla="*/ 612 w 2628"/>
                <a:gd name="T61" fmla="*/ 200 h 1148"/>
                <a:gd name="T62" fmla="*/ 760 w 2628"/>
                <a:gd name="T63" fmla="*/ 129 h 1148"/>
                <a:gd name="T64" fmla="*/ 941 w 2628"/>
                <a:gd name="T65" fmla="*/ 48 h 1148"/>
                <a:gd name="T66" fmla="*/ 1577 w 2628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8" h="1148">
                  <a:moveTo>
                    <a:pt x="1577" y="0"/>
                  </a:moveTo>
                  <a:lnTo>
                    <a:pt x="1577" y="0"/>
                  </a:lnTo>
                  <a:lnTo>
                    <a:pt x="1681" y="45"/>
                  </a:lnTo>
                  <a:lnTo>
                    <a:pt x="1775" y="87"/>
                  </a:lnTo>
                  <a:lnTo>
                    <a:pt x="1863" y="127"/>
                  </a:lnTo>
                  <a:lnTo>
                    <a:pt x="1940" y="163"/>
                  </a:lnTo>
                  <a:lnTo>
                    <a:pt x="2011" y="198"/>
                  </a:lnTo>
                  <a:lnTo>
                    <a:pt x="2074" y="229"/>
                  </a:lnTo>
                  <a:lnTo>
                    <a:pt x="2131" y="260"/>
                  </a:lnTo>
                  <a:lnTo>
                    <a:pt x="2180" y="288"/>
                  </a:lnTo>
                  <a:lnTo>
                    <a:pt x="2224" y="313"/>
                  </a:lnTo>
                  <a:lnTo>
                    <a:pt x="2262" y="336"/>
                  </a:lnTo>
                  <a:lnTo>
                    <a:pt x="2296" y="357"/>
                  </a:lnTo>
                  <a:lnTo>
                    <a:pt x="2324" y="376"/>
                  </a:lnTo>
                  <a:lnTo>
                    <a:pt x="2348" y="393"/>
                  </a:lnTo>
                  <a:lnTo>
                    <a:pt x="2369" y="409"/>
                  </a:lnTo>
                  <a:lnTo>
                    <a:pt x="2400" y="435"/>
                  </a:lnTo>
                  <a:lnTo>
                    <a:pt x="2400" y="435"/>
                  </a:lnTo>
                  <a:lnTo>
                    <a:pt x="2410" y="444"/>
                  </a:lnTo>
                  <a:lnTo>
                    <a:pt x="2419" y="454"/>
                  </a:lnTo>
                  <a:lnTo>
                    <a:pt x="2429" y="466"/>
                  </a:lnTo>
                  <a:lnTo>
                    <a:pt x="2438" y="480"/>
                  </a:lnTo>
                  <a:lnTo>
                    <a:pt x="2446" y="494"/>
                  </a:lnTo>
                  <a:lnTo>
                    <a:pt x="2455" y="509"/>
                  </a:lnTo>
                  <a:lnTo>
                    <a:pt x="2472" y="544"/>
                  </a:lnTo>
                  <a:lnTo>
                    <a:pt x="2488" y="582"/>
                  </a:lnTo>
                  <a:lnTo>
                    <a:pt x="2502" y="625"/>
                  </a:lnTo>
                  <a:lnTo>
                    <a:pt x="2517" y="670"/>
                  </a:lnTo>
                  <a:lnTo>
                    <a:pt x="2530" y="717"/>
                  </a:lnTo>
                  <a:lnTo>
                    <a:pt x="2544" y="768"/>
                  </a:lnTo>
                  <a:lnTo>
                    <a:pt x="2556" y="820"/>
                  </a:lnTo>
                  <a:lnTo>
                    <a:pt x="2581" y="928"/>
                  </a:lnTo>
                  <a:lnTo>
                    <a:pt x="2628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8" y="928"/>
                  </a:lnTo>
                  <a:lnTo>
                    <a:pt x="71" y="820"/>
                  </a:lnTo>
                  <a:lnTo>
                    <a:pt x="85" y="768"/>
                  </a:lnTo>
                  <a:lnTo>
                    <a:pt x="97" y="717"/>
                  </a:lnTo>
                  <a:lnTo>
                    <a:pt x="112" y="670"/>
                  </a:lnTo>
                  <a:lnTo>
                    <a:pt x="125" y="625"/>
                  </a:lnTo>
                  <a:lnTo>
                    <a:pt x="141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1" y="494"/>
                  </a:lnTo>
                  <a:lnTo>
                    <a:pt x="190" y="480"/>
                  </a:lnTo>
                  <a:lnTo>
                    <a:pt x="199" y="466"/>
                  </a:lnTo>
                  <a:lnTo>
                    <a:pt x="208" y="454"/>
                  </a:lnTo>
                  <a:lnTo>
                    <a:pt x="218" y="444"/>
                  </a:lnTo>
                  <a:lnTo>
                    <a:pt x="227" y="435"/>
                  </a:lnTo>
                  <a:lnTo>
                    <a:pt x="227" y="435"/>
                  </a:lnTo>
                  <a:lnTo>
                    <a:pt x="259" y="410"/>
                  </a:lnTo>
                  <a:lnTo>
                    <a:pt x="279" y="393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3" y="337"/>
                  </a:lnTo>
                  <a:lnTo>
                    <a:pt x="401" y="314"/>
                  </a:lnTo>
                  <a:lnTo>
                    <a:pt x="445" y="289"/>
                  </a:lnTo>
                  <a:lnTo>
                    <a:pt x="493" y="262"/>
                  </a:lnTo>
                  <a:lnTo>
                    <a:pt x="549" y="233"/>
                  </a:lnTo>
                  <a:lnTo>
                    <a:pt x="612" y="200"/>
                  </a:lnTo>
                  <a:lnTo>
                    <a:pt x="681" y="166"/>
                  </a:lnTo>
                  <a:lnTo>
                    <a:pt x="760" y="129"/>
                  </a:lnTo>
                  <a:lnTo>
                    <a:pt x="846" y="90"/>
                  </a:lnTo>
                  <a:lnTo>
                    <a:pt x="941" y="48"/>
                  </a:lnTo>
                  <a:lnTo>
                    <a:pt x="1045" y="4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69"/>
            <p:cNvSpPr>
              <a:spLocks/>
            </p:cNvSpPr>
            <p:nvPr/>
          </p:nvSpPr>
          <p:spPr bwMode="auto">
            <a:xfrm flipH="1">
              <a:off x="7445256" y="5595259"/>
              <a:ext cx="163372" cy="250190"/>
            </a:xfrm>
            <a:custGeom>
              <a:avLst/>
              <a:gdLst>
                <a:gd name="T0" fmla="*/ 565 w 565"/>
                <a:gd name="T1" fmla="*/ 666 h 1005"/>
                <a:gd name="T2" fmla="*/ 565 w 565"/>
                <a:gd name="T3" fmla="*/ 870 h 1005"/>
                <a:gd name="T4" fmla="*/ 534 w 565"/>
                <a:gd name="T5" fmla="*/ 901 h 1005"/>
                <a:gd name="T6" fmla="*/ 502 w 565"/>
                <a:gd name="T7" fmla="*/ 928 h 1005"/>
                <a:gd name="T8" fmla="*/ 468 w 565"/>
                <a:gd name="T9" fmla="*/ 951 h 1005"/>
                <a:gd name="T10" fmla="*/ 433 w 565"/>
                <a:gd name="T11" fmla="*/ 971 h 1005"/>
                <a:gd name="T12" fmla="*/ 396 w 565"/>
                <a:gd name="T13" fmla="*/ 986 h 1005"/>
                <a:gd name="T14" fmla="*/ 359 w 565"/>
                <a:gd name="T15" fmla="*/ 996 h 1005"/>
                <a:gd name="T16" fmla="*/ 321 w 565"/>
                <a:gd name="T17" fmla="*/ 1003 h 1005"/>
                <a:gd name="T18" fmla="*/ 283 w 565"/>
                <a:gd name="T19" fmla="*/ 1005 h 1005"/>
                <a:gd name="T20" fmla="*/ 245 w 565"/>
                <a:gd name="T21" fmla="*/ 1003 h 1005"/>
                <a:gd name="T22" fmla="*/ 207 w 565"/>
                <a:gd name="T23" fmla="*/ 998 h 1005"/>
                <a:gd name="T24" fmla="*/ 169 w 565"/>
                <a:gd name="T25" fmla="*/ 987 h 1005"/>
                <a:gd name="T26" fmla="*/ 133 w 565"/>
                <a:gd name="T27" fmla="*/ 973 h 1005"/>
                <a:gd name="T28" fmla="*/ 97 w 565"/>
                <a:gd name="T29" fmla="*/ 953 h 1005"/>
                <a:gd name="T30" fmla="*/ 63 w 565"/>
                <a:gd name="T31" fmla="*/ 931 h 1005"/>
                <a:gd name="T32" fmla="*/ 31 w 565"/>
                <a:gd name="T33" fmla="*/ 902 h 1005"/>
                <a:gd name="T34" fmla="*/ 0 w 565"/>
                <a:gd name="T35" fmla="*/ 870 h 1005"/>
                <a:gd name="T36" fmla="*/ 0 w 565"/>
                <a:gd name="T37" fmla="*/ 250 h 1005"/>
                <a:gd name="T38" fmla="*/ 2 w 565"/>
                <a:gd name="T39" fmla="*/ 235 h 1005"/>
                <a:gd name="T40" fmla="*/ 5 w 565"/>
                <a:gd name="T41" fmla="*/ 206 h 1005"/>
                <a:gd name="T42" fmla="*/ 11 w 565"/>
                <a:gd name="T43" fmla="*/ 179 h 1005"/>
                <a:gd name="T44" fmla="*/ 19 w 565"/>
                <a:gd name="T45" fmla="*/ 153 h 1005"/>
                <a:gd name="T46" fmla="*/ 31 w 565"/>
                <a:gd name="T47" fmla="*/ 129 h 1005"/>
                <a:gd name="T48" fmla="*/ 45 w 565"/>
                <a:gd name="T49" fmla="*/ 108 h 1005"/>
                <a:gd name="T50" fmla="*/ 61 w 565"/>
                <a:gd name="T51" fmla="*/ 88 h 1005"/>
                <a:gd name="T52" fmla="*/ 79 w 565"/>
                <a:gd name="T53" fmla="*/ 71 h 1005"/>
                <a:gd name="T54" fmla="*/ 109 w 565"/>
                <a:gd name="T55" fmla="*/ 48 h 1005"/>
                <a:gd name="T56" fmla="*/ 155 w 565"/>
                <a:gd name="T57" fmla="*/ 25 h 1005"/>
                <a:gd name="T58" fmla="*/ 205 w 565"/>
                <a:gd name="T59" fmla="*/ 8 h 1005"/>
                <a:gd name="T60" fmla="*/ 256 w 565"/>
                <a:gd name="T61" fmla="*/ 1 h 1005"/>
                <a:gd name="T62" fmla="*/ 309 w 565"/>
                <a:gd name="T63" fmla="*/ 1 h 1005"/>
                <a:gd name="T64" fmla="*/ 362 w 565"/>
                <a:gd name="T65" fmla="*/ 8 h 1005"/>
                <a:gd name="T66" fmla="*/ 411 w 565"/>
                <a:gd name="T67" fmla="*/ 25 h 1005"/>
                <a:gd name="T68" fmla="*/ 456 w 565"/>
                <a:gd name="T69" fmla="*/ 48 h 1005"/>
                <a:gd name="T70" fmla="*/ 486 w 565"/>
                <a:gd name="T71" fmla="*/ 71 h 1005"/>
                <a:gd name="T72" fmla="*/ 504 w 565"/>
                <a:gd name="T73" fmla="*/ 88 h 1005"/>
                <a:gd name="T74" fmla="*/ 521 w 565"/>
                <a:gd name="T75" fmla="*/ 108 h 1005"/>
                <a:gd name="T76" fmla="*/ 534 w 565"/>
                <a:gd name="T77" fmla="*/ 129 h 1005"/>
                <a:gd name="T78" fmla="*/ 546 w 565"/>
                <a:gd name="T79" fmla="*/ 153 h 1005"/>
                <a:gd name="T80" fmla="*/ 555 w 565"/>
                <a:gd name="T81" fmla="*/ 179 h 1005"/>
                <a:gd name="T82" fmla="*/ 561 w 565"/>
                <a:gd name="T83" fmla="*/ 206 h 1005"/>
                <a:gd name="T84" fmla="*/ 565 w 565"/>
                <a:gd name="T85" fmla="*/ 235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1005">
                  <a:moveTo>
                    <a:pt x="565" y="250"/>
                  </a:moveTo>
                  <a:lnTo>
                    <a:pt x="565" y="666"/>
                  </a:lnTo>
                  <a:lnTo>
                    <a:pt x="565" y="870"/>
                  </a:lnTo>
                  <a:lnTo>
                    <a:pt x="565" y="870"/>
                  </a:lnTo>
                  <a:lnTo>
                    <a:pt x="550" y="886"/>
                  </a:lnTo>
                  <a:lnTo>
                    <a:pt x="534" y="901"/>
                  </a:lnTo>
                  <a:lnTo>
                    <a:pt x="519" y="915"/>
                  </a:lnTo>
                  <a:lnTo>
                    <a:pt x="502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1" y="962"/>
                  </a:lnTo>
                  <a:lnTo>
                    <a:pt x="433" y="971"/>
                  </a:lnTo>
                  <a:lnTo>
                    <a:pt x="414" y="978"/>
                  </a:lnTo>
                  <a:lnTo>
                    <a:pt x="396" y="986"/>
                  </a:lnTo>
                  <a:lnTo>
                    <a:pt x="377" y="991"/>
                  </a:lnTo>
                  <a:lnTo>
                    <a:pt x="359" y="996"/>
                  </a:lnTo>
                  <a:lnTo>
                    <a:pt x="340" y="1000"/>
                  </a:lnTo>
                  <a:lnTo>
                    <a:pt x="321" y="1003"/>
                  </a:lnTo>
                  <a:lnTo>
                    <a:pt x="302" y="1004"/>
                  </a:lnTo>
                  <a:lnTo>
                    <a:pt x="283" y="1005"/>
                  </a:lnTo>
                  <a:lnTo>
                    <a:pt x="264" y="1005"/>
                  </a:lnTo>
                  <a:lnTo>
                    <a:pt x="245" y="1003"/>
                  </a:lnTo>
                  <a:lnTo>
                    <a:pt x="226" y="1001"/>
                  </a:lnTo>
                  <a:lnTo>
                    <a:pt x="207" y="998"/>
                  </a:lnTo>
                  <a:lnTo>
                    <a:pt x="188" y="992"/>
                  </a:lnTo>
                  <a:lnTo>
                    <a:pt x="169" y="987"/>
                  </a:lnTo>
                  <a:lnTo>
                    <a:pt x="151" y="980"/>
                  </a:lnTo>
                  <a:lnTo>
                    <a:pt x="133" y="973"/>
                  </a:lnTo>
                  <a:lnTo>
                    <a:pt x="115" y="963"/>
                  </a:lnTo>
                  <a:lnTo>
                    <a:pt x="97" y="953"/>
                  </a:lnTo>
                  <a:lnTo>
                    <a:pt x="80" y="942"/>
                  </a:lnTo>
                  <a:lnTo>
                    <a:pt x="63" y="931"/>
                  </a:lnTo>
                  <a:lnTo>
                    <a:pt x="46" y="917"/>
                  </a:lnTo>
                  <a:lnTo>
                    <a:pt x="31" y="902"/>
                  </a:lnTo>
                  <a:lnTo>
                    <a:pt x="16" y="887"/>
                  </a:lnTo>
                  <a:lnTo>
                    <a:pt x="0" y="870"/>
                  </a:lnTo>
                  <a:lnTo>
                    <a:pt x="0" y="66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35"/>
                  </a:lnTo>
                  <a:lnTo>
                    <a:pt x="3" y="220"/>
                  </a:lnTo>
                  <a:lnTo>
                    <a:pt x="5" y="206"/>
                  </a:lnTo>
                  <a:lnTo>
                    <a:pt x="7" y="192"/>
                  </a:lnTo>
                  <a:lnTo>
                    <a:pt x="11" y="179"/>
                  </a:lnTo>
                  <a:lnTo>
                    <a:pt x="15" y="166"/>
                  </a:lnTo>
                  <a:lnTo>
                    <a:pt x="19" y="153"/>
                  </a:lnTo>
                  <a:lnTo>
                    <a:pt x="25" y="141"/>
                  </a:lnTo>
                  <a:lnTo>
                    <a:pt x="31" y="129"/>
                  </a:lnTo>
                  <a:lnTo>
                    <a:pt x="37" y="118"/>
                  </a:lnTo>
                  <a:lnTo>
                    <a:pt x="45" y="108"/>
                  </a:lnTo>
                  <a:lnTo>
                    <a:pt x="53" y="98"/>
                  </a:lnTo>
                  <a:lnTo>
                    <a:pt x="61" y="88"/>
                  </a:lnTo>
                  <a:lnTo>
                    <a:pt x="70" y="80"/>
                  </a:lnTo>
                  <a:lnTo>
                    <a:pt x="79" y="71"/>
                  </a:lnTo>
                  <a:lnTo>
                    <a:pt x="89" y="62"/>
                  </a:lnTo>
                  <a:lnTo>
                    <a:pt x="109" y="48"/>
                  </a:lnTo>
                  <a:lnTo>
                    <a:pt x="132" y="35"/>
                  </a:lnTo>
                  <a:lnTo>
                    <a:pt x="155" y="25"/>
                  </a:lnTo>
                  <a:lnTo>
                    <a:pt x="179" y="16"/>
                  </a:lnTo>
                  <a:lnTo>
                    <a:pt x="205" y="8"/>
                  </a:lnTo>
                  <a:lnTo>
                    <a:pt x="230" y="4"/>
                  </a:lnTo>
                  <a:lnTo>
                    <a:pt x="256" y="1"/>
                  </a:lnTo>
                  <a:lnTo>
                    <a:pt x="283" y="0"/>
                  </a:lnTo>
                  <a:lnTo>
                    <a:pt x="309" y="1"/>
                  </a:lnTo>
                  <a:lnTo>
                    <a:pt x="336" y="4"/>
                  </a:lnTo>
                  <a:lnTo>
                    <a:pt x="362" y="8"/>
                  </a:lnTo>
                  <a:lnTo>
                    <a:pt x="386" y="16"/>
                  </a:lnTo>
                  <a:lnTo>
                    <a:pt x="411" y="25"/>
                  </a:lnTo>
                  <a:lnTo>
                    <a:pt x="433" y="35"/>
                  </a:lnTo>
                  <a:lnTo>
                    <a:pt x="456" y="48"/>
                  </a:lnTo>
                  <a:lnTo>
                    <a:pt x="476" y="62"/>
                  </a:lnTo>
                  <a:lnTo>
                    <a:pt x="486" y="71"/>
                  </a:lnTo>
                  <a:lnTo>
                    <a:pt x="495" y="80"/>
                  </a:lnTo>
                  <a:lnTo>
                    <a:pt x="504" y="88"/>
                  </a:lnTo>
                  <a:lnTo>
                    <a:pt x="513" y="98"/>
                  </a:lnTo>
                  <a:lnTo>
                    <a:pt x="521" y="108"/>
                  </a:lnTo>
                  <a:lnTo>
                    <a:pt x="528" y="118"/>
                  </a:lnTo>
                  <a:lnTo>
                    <a:pt x="534" y="129"/>
                  </a:lnTo>
                  <a:lnTo>
                    <a:pt x="540" y="141"/>
                  </a:lnTo>
                  <a:lnTo>
                    <a:pt x="546" y="153"/>
                  </a:lnTo>
                  <a:lnTo>
                    <a:pt x="551" y="166"/>
                  </a:lnTo>
                  <a:lnTo>
                    <a:pt x="555" y="179"/>
                  </a:lnTo>
                  <a:lnTo>
                    <a:pt x="558" y="192"/>
                  </a:lnTo>
                  <a:lnTo>
                    <a:pt x="561" y="206"/>
                  </a:lnTo>
                  <a:lnTo>
                    <a:pt x="564" y="220"/>
                  </a:lnTo>
                  <a:lnTo>
                    <a:pt x="565" y="235"/>
                  </a:lnTo>
                  <a:lnTo>
                    <a:pt x="565" y="250"/>
                  </a:lnTo>
                  <a:close/>
                </a:path>
              </a:pathLst>
            </a:custGeom>
            <a:solidFill>
              <a:srgbClr val="F5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70"/>
            <p:cNvSpPr>
              <a:spLocks/>
            </p:cNvSpPr>
            <p:nvPr/>
          </p:nvSpPr>
          <p:spPr bwMode="auto">
            <a:xfrm flipH="1">
              <a:off x="7445256" y="5595259"/>
              <a:ext cx="163372" cy="250190"/>
            </a:xfrm>
            <a:custGeom>
              <a:avLst/>
              <a:gdLst>
                <a:gd name="T0" fmla="*/ 565 w 565"/>
                <a:gd name="T1" fmla="*/ 666 h 1005"/>
                <a:gd name="T2" fmla="*/ 565 w 565"/>
                <a:gd name="T3" fmla="*/ 870 h 1005"/>
                <a:gd name="T4" fmla="*/ 534 w 565"/>
                <a:gd name="T5" fmla="*/ 901 h 1005"/>
                <a:gd name="T6" fmla="*/ 502 w 565"/>
                <a:gd name="T7" fmla="*/ 928 h 1005"/>
                <a:gd name="T8" fmla="*/ 468 w 565"/>
                <a:gd name="T9" fmla="*/ 951 h 1005"/>
                <a:gd name="T10" fmla="*/ 433 w 565"/>
                <a:gd name="T11" fmla="*/ 971 h 1005"/>
                <a:gd name="T12" fmla="*/ 396 w 565"/>
                <a:gd name="T13" fmla="*/ 986 h 1005"/>
                <a:gd name="T14" fmla="*/ 359 w 565"/>
                <a:gd name="T15" fmla="*/ 996 h 1005"/>
                <a:gd name="T16" fmla="*/ 321 w 565"/>
                <a:gd name="T17" fmla="*/ 1003 h 1005"/>
                <a:gd name="T18" fmla="*/ 283 w 565"/>
                <a:gd name="T19" fmla="*/ 1005 h 1005"/>
                <a:gd name="T20" fmla="*/ 245 w 565"/>
                <a:gd name="T21" fmla="*/ 1003 h 1005"/>
                <a:gd name="T22" fmla="*/ 207 w 565"/>
                <a:gd name="T23" fmla="*/ 998 h 1005"/>
                <a:gd name="T24" fmla="*/ 169 w 565"/>
                <a:gd name="T25" fmla="*/ 987 h 1005"/>
                <a:gd name="T26" fmla="*/ 133 w 565"/>
                <a:gd name="T27" fmla="*/ 973 h 1005"/>
                <a:gd name="T28" fmla="*/ 97 w 565"/>
                <a:gd name="T29" fmla="*/ 953 h 1005"/>
                <a:gd name="T30" fmla="*/ 63 w 565"/>
                <a:gd name="T31" fmla="*/ 931 h 1005"/>
                <a:gd name="T32" fmla="*/ 31 w 565"/>
                <a:gd name="T33" fmla="*/ 902 h 1005"/>
                <a:gd name="T34" fmla="*/ 0 w 565"/>
                <a:gd name="T35" fmla="*/ 870 h 1005"/>
                <a:gd name="T36" fmla="*/ 0 w 565"/>
                <a:gd name="T37" fmla="*/ 250 h 1005"/>
                <a:gd name="T38" fmla="*/ 2 w 565"/>
                <a:gd name="T39" fmla="*/ 235 h 1005"/>
                <a:gd name="T40" fmla="*/ 5 w 565"/>
                <a:gd name="T41" fmla="*/ 206 h 1005"/>
                <a:gd name="T42" fmla="*/ 11 w 565"/>
                <a:gd name="T43" fmla="*/ 179 h 1005"/>
                <a:gd name="T44" fmla="*/ 19 w 565"/>
                <a:gd name="T45" fmla="*/ 153 h 1005"/>
                <a:gd name="T46" fmla="*/ 31 w 565"/>
                <a:gd name="T47" fmla="*/ 129 h 1005"/>
                <a:gd name="T48" fmla="*/ 45 w 565"/>
                <a:gd name="T49" fmla="*/ 108 h 1005"/>
                <a:gd name="T50" fmla="*/ 61 w 565"/>
                <a:gd name="T51" fmla="*/ 88 h 1005"/>
                <a:gd name="T52" fmla="*/ 79 w 565"/>
                <a:gd name="T53" fmla="*/ 71 h 1005"/>
                <a:gd name="T54" fmla="*/ 109 w 565"/>
                <a:gd name="T55" fmla="*/ 48 h 1005"/>
                <a:gd name="T56" fmla="*/ 155 w 565"/>
                <a:gd name="T57" fmla="*/ 25 h 1005"/>
                <a:gd name="T58" fmla="*/ 205 w 565"/>
                <a:gd name="T59" fmla="*/ 8 h 1005"/>
                <a:gd name="T60" fmla="*/ 256 w 565"/>
                <a:gd name="T61" fmla="*/ 1 h 1005"/>
                <a:gd name="T62" fmla="*/ 309 w 565"/>
                <a:gd name="T63" fmla="*/ 1 h 1005"/>
                <a:gd name="T64" fmla="*/ 362 w 565"/>
                <a:gd name="T65" fmla="*/ 8 h 1005"/>
                <a:gd name="T66" fmla="*/ 411 w 565"/>
                <a:gd name="T67" fmla="*/ 25 h 1005"/>
                <a:gd name="T68" fmla="*/ 456 w 565"/>
                <a:gd name="T69" fmla="*/ 48 h 1005"/>
                <a:gd name="T70" fmla="*/ 486 w 565"/>
                <a:gd name="T71" fmla="*/ 71 h 1005"/>
                <a:gd name="T72" fmla="*/ 504 w 565"/>
                <a:gd name="T73" fmla="*/ 88 h 1005"/>
                <a:gd name="T74" fmla="*/ 521 w 565"/>
                <a:gd name="T75" fmla="*/ 108 h 1005"/>
                <a:gd name="T76" fmla="*/ 534 w 565"/>
                <a:gd name="T77" fmla="*/ 129 h 1005"/>
                <a:gd name="T78" fmla="*/ 546 w 565"/>
                <a:gd name="T79" fmla="*/ 153 h 1005"/>
                <a:gd name="T80" fmla="*/ 555 w 565"/>
                <a:gd name="T81" fmla="*/ 179 h 1005"/>
                <a:gd name="T82" fmla="*/ 561 w 565"/>
                <a:gd name="T83" fmla="*/ 206 h 1005"/>
                <a:gd name="T84" fmla="*/ 565 w 565"/>
                <a:gd name="T85" fmla="*/ 235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1005">
                  <a:moveTo>
                    <a:pt x="565" y="250"/>
                  </a:moveTo>
                  <a:lnTo>
                    <a:pt x="565" y="666"/>
                  </a:lnTo>
                  <a:lnTo>
                    <a:pt x="565" y="870"/>
                  </a:lnTo>
                  <a:lnTo>
                    <a:pt x="565" y="870"/>
                  </a:lnTo>
                  <a:lnTo>
                    <a:pt x="550" y="886"/>
                  </a:lnTo>
                  <a:lnTo>
                    <a:pt x="534" y="901"/>
                  </a:lnTo>
                  <a:lnTo>
                    <a:pt x="519" y="915"/>
                  </a:lnTo>
                  <a:lnTo>
                    <a:pt x="502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1" y="962"/>
                  </a:lnTo>
                  <a:lnTo>
                    <a:pt x="433" y="971"/>
                  </a:lnTo>
                  <a:lnTo>
                    <a:pt x="414" y="978"/>
                  </a:lnTo>
                  <a:lnTo>
                    <a:pt x="396" y="986"/>
                  </a:lnTo>
                  <a:lnTo>
                    <a:pt x="377" y="991"/>
                  </a:lnTo>
                  <a:lnTo>
                    <a:pt x="359" y="996"/>
                  </a:lnTo>
                  <a:lnTo>
                    <a:pt x="340" y="1000"/>
                  </a:lnTo>
                  <a:lnTo>
                    <a:pt x="321" y="1003"/>
                  </a:lnTo>
                  <a:lnTo>
                    <a:pt x="302" y="1004"/>
                  </a:lnTo>
                  <a:lnTo>
                    <a:pt x="283" y="1005"/>
                  </a:lnTo>
                  <a:lnTo>
                    <a:pt x="264" y="1005"/>
                  </a:lnTo>
                  <a:lnTo>
                    <a:pt x="245" y="1003"/>
                  </a:lnTo>
                  <a:lnTo>
                    <a:pt x="226" y="1001"/>
                  </a:lnTo>
                  <a:lnTo>
                    <a:pt x="207" y="998"/>
                  </a:lnTo>
                  <a:lnTo>
                    <a:pt x="188" y="992"/>
                  </a:lnTo>
                  <a:lnTo>
                    <a:pt x="169" y="987"/>
                  </a:lnTo>
                  <a:lnTo>
                    <a:pt x="151" y="980"/>
                  </a:lnTo>
                  <a:lnTo>
                    <a:pt x="133" y="973"/>
                  </a:lnTo>
                  <a:lnTo>
                    <a:pt x="115" y="963"/>
                  </a:lnTo>
                  <a:lnTo>
                    <a:pt x="97" y="953"/>
                  </a:lnTo>
                  <a:lnTo>
                    <a:pt x="80" y="942"/>
                  </a:lnTo>
                  <a:lnTo>
                    <a:pt x="63" y="931"/>
                  </a:lnTo>
                  <a:lnTo>
                    <a:pt x="46" y="917"/>
                  </a:lnTo>
                  <a:lnTo>
                    <a:pt x="31" y="902"/>
                  </a:lnTo>
                  <a:lnTo>
                    <a:pt x="16" y="887"/>
                  </a:lnTo>
                  <a:lnTo>
                    <a:pt x="0" y="870"/>
                  </a:lnTo>
                  <a:lnTo>
                    <a:pt x="0" y="66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35"/>
                  </a:lnTo>
                  <a:lnTo>
                    <a:pt x="3" y="220"/>
                  </a:lnTo>
                  <a:lnTo>
                    <a:pt x="5" y="206"/>
                  </a:lnTo>
                  <a:lnTo>
                    <a:pt x="7" y="192"/>
                  </a:lnTo>
                  <a:lnTo>
                    <a:pt x="11" y="179"/>
                  </a:lnTo>
                  <a:lnTo>
                    <a:pt x="15" y="166"/>
                  </a:lnTo>
                  <a:lnTo>
                    <a:pt x="19" y="153"/>
                  </a:lnTo>
                  <a:lnTo>
                    <a:pt x="25" y="141"/>
                  </a:lnTo>
                  <a:lnTo>
                    <a:pt x="31" y="129"/>
                  </a:lnTo>
                  <a:lnTo>
                    <a:pt x="37" y="118"/>
                  </a:lnTo>
                  <a:lnTo>
                    <a:pt x="45" y="108"/>
                  </a:lnTo>
                  <a:lnTo>
                    <a:pt x="53" y="98"/>
                  </a:lnTo>
                  <a:lnTo>
                    <a:pt x="61" y="88"/>
                  </a:lnTo>
                  <a:lnTo>
                    <a:pt x="70" y="80"/>
                  </a:lnTo>
                  <a:lnTo>
                    <a:pt x="79" y="71"/>
                  </a:lnTo>
                  <a:lnTo>
                    <a:pt x="89" y="62"/>
                  </a:lnTo>
                  <a:lnTo>
                    <a:pt x="109" y="48"/>
                  </a:lnTo>
                  <a:lnTo>
                    <a:pt x="132" y="35"/>
                  </a:lnTo>
                  <a:lnTo>
                    <a:pt x="155" y="25"/>
                  </a:lnTo>
                  <a:lnTo>
                    <a:pt x="179" y="16"/>
                  </a:lnTo>
                  <a:lnTo>
                    <a:pt x="205" y="8"/>
                  </a:lnTo>
                  <a:lnTo>
                    <a:pt x="230" y="4"/>
                  </a:lnTo>
                  <a:lnTo>
                    <a:pt x="256" y="1"/>
                  </a:lnTo>
                  <a:lnTo>
                    <a:pt x="283" y="0"/>
                  </a:lnTo>
                  <a:lnTo>
                    <a:pt x="309" y="1"/>
                  </a:lnTo>
                  <a:lnTo>
                    <a:pt x="336" y="4"/>
                  </a:lnTo>
                  <a:lnTo>
                    <a:pt x="362" y="8"/>
                  </a:lnTo>
                  <a:lnTo>
                    <a:pt x="386" y="16"/>
                  </a:lnTo>
                  <a:lnTo>
                    <a:pt x="411" y="25"/>
                  </a:lnTo>
                  <a:lnTo>
                    <a:pt x="433" y="35"/>
                  </a:lnTo>
                  <a:lnTo>
                    <a:pt x="456" y="48"/>
                  </a:lnTo>
                  <a:lnTo>
                    <a:pt x="476" y="62"/>
                  </a:lnTo>
                  <a:lnTo>
                    <a:pt x="486" y="71"/>
                  </a:lnTo>
                  <a:lnTo>
                    <a:pt x="495" y="80"/>
                  </a:lnTo>
                  <a:lnTo>
                    <a:pt x="504" y="88"/>
                  </a:lnTo>
                  <a:lnTo>
                    <a:pt x="513" y="98"/>
                  </a:lnTo>
                  <a:lnTo>
                    <a:pt x="521" y="108"/>
                  </a:lnTo>
                  <a:lnTo>
                    <a:pt x="528" y="118"/>
                  </a:lnTo>
                  <a:lnTo>
                    <a:pt x="534" y="129"/>
                  </a:lnTo>
                  <a:lnTo>
                    <a:pt x="540" y="141"/>
                  </a:lnTo>
                  <a:lnTo>
                    <a:pt x="546" y="153"/>
                  </a:lnTo>
                  <a:lnTo>
                    <a:pt x="551" y="166"/>
                  </a:lnTo>
                  <a:lnTo>
                    <a:pt x="555" y="179"/>
                  </a:lnTo>
                  <a:lnTo>
                    <a:pt x="558" y="192"/>
                  </a:lnTo>
                  <a:lnTo>
                    <a:pt x="561" y="206"/>
                  </a:lnTo>
                  <a:lnTo>
                    <a:pt x="564" y="220"/>
                  </a:lnTo>
                  <a:lnTo>
                    <a:pt x="565" y="235"/>
                  </a:lnTo>
                  <a:lnTo>
                    <a:pt x="565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71"/>
            <p:cNvSpPr>
              <a:spLocks/>
            </p:cNvSpPr>
            <p:nvPr/>
          </p:nvSpPr>
          <p:spPr bwMode="auto">
            <a:xfrm flipH="1">
              <a:off x="7340976" y="5560510"/>
              <a:ext cx="60830" cy="74710"/>
            </a:xfrm>
            <a:custGeom>
              <a:avLst/>
              <a:gdLst>
                <a:gd name="T0" fmla="*/ 155 w 207"/>
                <a:gd name="T1" fmla="*/ 3 h 306"/>
                <a:gd name="T2" fmla="*/ 136 w 207"/>
                <a:gd name="T3" fmla="*/ 0 h 306"/>
                <a:gd name="T4" fmla="*/ 116 w 207"/>
                <a:gd name="T5" fmla="*/ 3 h 306"/>
                <a:gd name="T6" fmla="*/ 95 w 207"/>
                <a:gd name="T7" fmla="*/ 13 h 306"/>
                <a:gd name="T8" fmla="*/ 76 w 207"/>
                <a:gd name="T9" fmla="*/ 27 h 306"/>
                <a:gd name="T10" fmla="*/ 57 w 207"/>
                <a:gd name="T11" fmla="*/ 46 h 306"/>
                <a:gd name="T12" fmla="*/ 41 w 207"/>
                <a:gd name="T13" fmla="*/ 68 h 306"/>
                <a:gd name="T14" fmla="*/ 26 w 207"/>
                <a:gd name="T15" fmla="*/ 95 h 306"/>
                <a:gd name="T16" fmla="*/ 14 w 207"/>
                <a:gd name="T17" fmla="*/ 124 h 306"/>
                <a:gd name="T18" fmla="*/ 9 w 207"/>
                <a:gd name="T19" fmla="*/ 140 h 306"/>
                <a:gd name="T20" fmla="*/ 2 w 207"/>
                <a:gd name="T21" fmla="*/ 170 h 306"/>
                <a:gd name="T22" fmla="*/ 0 w 207"/>
                <a:gd name="T23" fmla="*/ 199 h 306"/>
                <a:gd name="T24" fmla="*/ 1 w 207"/>
                <a:gd name="T25" fmla="*/ 226 h 306"/>
                <a:gd name="T26" fmla="*/ 7 w 207"/>
                <a:gd name="T27" fmla="*/ 251 h 306"/>
                <a:gd name="T28" fmla="*/ 16 w 207"/>
                <a:gd name="T29" fmla="*/ 271 h 306"/>
                <a:gd name="T30" fmla="*/ 28 w 207"/>
                <a:gd name="T31" fmla="*/ 287 h 306"/>
                <a:gd name="T32" fmla="*/ 44 w 207"/>
                <a:gd name="T33" fmla="*/ 299 h 306"/>
                <a:gd name="T34" fmla="*/ 53 w 207"/>
                <a:gd name="T35" fmla="*/ 303 h 306"/>
                <a:gd name="T36" fmla="*/ 72 w 207"/>
                <a:gd name="T37" fmla="*/ 306 h 306"/>
                <a:gd name="T38" fmla="*/ 91 w 207"/>
                <a:gd name="T39" fmla="*/ 302 h 306"/>
                <a:gd name="T40" fmla="*/ 111 w 207"/>
                <a:gd name="T41" fmla="*/ 293 h 306"/>
                <a:gd name="T42" fmla="*/ 131 w 207"/>
                <a:gd name="T43" fmla="*/ 279 h 306"/>
                <a:gd name="T44" fmla="*/ 149 w 207"/>
                <a:gd name="T45" fmla="*/ 260 h 306"/>
                <a:gd name="T46" fmla="*/ 166 w 207"/>
                <a:gd name="T47" fmla="*/ 238 h 306"/>
                <a:gd name="T48" fmla="*/ 181 w 207"/>
                <a:gd name="T49" fmla="*/ 211 h 306"/>
                <a:gd name="T50" fmla="*/ 193 w 207"/>
                <a:gd name="T51" fmla="*/ 182 h 306"/>
                <a:gd name="T52" fmla="*/ 199 w 207"/>
                <a:gd name="T53" fmla="*/ 165 h 306"/>
                <a:gd name="T54" fmla="*/ 204 w 207"/>
                <a:gd name="T55" fmla="*/ 135 h 306"/>
                <a:gd name="T56" fmla="*/ 207 w 207"/>
                <a:gd name="T57" fmla="*/ 107 h 306"/>
                <a:gd name="T58" fmla="*/ 205 w 207"/>
                <a:gd name="T59" fmla="*/ 80 h 306"/>
                <a:gd name="T60" fmla="*/ 200 w 207"/>
                <a:gd name="T61" fmla="*/ 55 h 306"/>
                <a:gd name="T62" fmla="*/ 191 w 207"/>
                <a:gd name="T63" fmla="*/ 35 h 306"/>
                <a:gd name="T64" fmla="*/ 180 w 207"/>
                <a:gd name="T65" fmla="*/ 19 h 306"/>
                <a:gd name="T66" fmla="*/ 164 w 207"/>
                <a:gd name="T67" fmla="*/ 7 h 306"/>
                <a:gd name="T68" fmla="*/ 155 w 207"/>
                <a:gd name="T69" fmla="*/ 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06">
                  <a:moveTo>
                    <a:pt x="155" y="3"/>
                  </a:moveTo>
                  <a:lnTo>
                    <a:pt x="155" y="3"/>
                  </a:lnTo>
                  <a:lnTo>
                    <a:pt x="145" y="1"/>
                  </a:lnTo>
                  <a:lnTo>
                    <a:pt x="136" y="0"/>
                  </a:lnTo>
                  <a:lnTo>
                    <a:pt x="126" y="1"/>
                  </a:lnTo>
                  <a:lnTo>
                    <a:pt x="116" y="3"/>
                  </a:lnTo>
                  <a:lnTo>
                    <a:pt x="106" y="8"/>
                  </a:lnTo>
                  <a:lnTo>
                    <a:pt x="95" y="13"/>
                  </a:lnTo>
                  <a:lnTo>
                    <a:pt x="85" y="20"/>
                  </a:lnTo>
                  <a:lnTo>
                    <a:pt x="76" y="27"/>
                  </a:lnTo>
                  <a:lnTo>
                    <a:pt x="66" y="36"/>
                  </a:lnTo>
                  <a:lnTo>
                    <a:pt x="57" y="46"/>
                  </a:lnTo>
                  <a:lnTo>
                    <a:pt x="48" y="56"/>
                  </a:lnTo>
                  <a:lnTo>
                    <a:pt x="41" y="68"/>
                  </a:lnTo>
                  <a:lnTo>
                    <a:pt x="33" y="81"/>
                  </a:lnTo>
                  <a:lnTo>
                    <a:pt x="26" y="95"/>
                  </a:lnTo>
                  <a:lnTo>
                    <a:pt x="19" y="109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9" y="140"/>
                  </a:lnTo>
                  <a:lnTo>
                    <a:pt x="5" y="155"/>
                  </a:lnTo>
                  <a:lnTo>
                    <a:pt x="2" y="170"/>
                  </a:lnTo>
                  <a:lnTo>
                    <a:pt x="1" y="185"/>
                  </a:lnTo>
                  <a:lnTo>
                    <a:pt x="0" y="199"/>
                  </a:lnTo>
                  <a:lnTo>
                    <a:pt x="0" y="213"/>
                  </a:lnTo>
                  <a:lnTo>
                    <a:pt x="1" y="226"/>
                  </a:lnTo>
                  <a:lnTo>
                    <a:pt x="4" y="239"/>
                  </a:lnTo>
                  <a:lnTo>
                    <a:pt x="7" y="251"/>
                  </a:lnTo>
                  <a:lnTo>
                    <a:pt x="10" y="262"/>
                  </a:lnTo>
                  <a:lnTo>
                    <a:pt x="16" y="271"/>
                  </a:lnTo>
                  <a:lnTo>
                    <a:pt x="21" y="280"/>
                  </a:lnTo>
                  <a:lnTo>
                    <a:pt x="28" y="287"/>
                  </a:lnTo>
                  <a:lnTo>
                    <a:pt x="35" y="294"/>
                  </a:lnTo>
                  <a:lnTo>
                    <a:pt x="44" y="299"/>
                  </a:lnTo>
                  <a:lnTo>
                    <a:pt x="53" y="303"/>
                  </a:lnTo>
                  <a:lnTo>
                    <a:pt x="53" y="303"/>
                  </a:lnTo>
                  <a:lnTo>
                    <a:pt x="62" y="305"/>
                  </a:lnTo>
                  <a:lnTo>
                    <a:pt x="72" y="306"/>
                  </a:lnTo>
                  <a:lnTo>
                    <a:pt x="81" y="305"/>
                  </a:lnTo>
                  <a:lnTo>
                    <a:pt x="91" y="302"/>
                  </a:lnTo>
                  <a:lnTo>
                    <a:pt x="101" y="298"/>
                  </a:lnTo>
                  <a:lnTo>
                    <a:pt x="111" y="293"/>
                  </a:lnTo>
                  <a:lnTo>
                    <a:pt x="121" y="286"/>
                  </a:lnTo>
                  <a:lnTo>
                    <a:pt x="131" y="279"/>
                  </a:lnTo>
                  <a:lnTo>
                    <a:pt x="140" y="270"/>
                  </a:lnTo>
                  <a:lnTo>
                    <a:pt x="149" y="260"/>
                  </a:lnTo>
                  <a:lnTo>
                    <a:pt x="158" y="250"/>
                  </a:lnTo>
                  <a:lnTo>
                    <a:pt x="166" y="238"/>
                  </a:lnTo>
                  <a:lnTo>
                    <a:pt x="174" y="225"/>
                  </a:lnTo>
                  <a:lnTo>
                    <a:pt x="181" y="211"/>
                  </a:lnTo>
                  <a:lnTo>
                    <a:pt x="187" y="197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99" y="165"/>
                  </a:lnTo>
                  <a:lnTo>
                    <a:pt x="202" y="150"/>
                  </a:lnTo>
                  <a:lnTo>
                    <a:pt x="204" y="135"/>
                  </a:lnTo>
                  <a:lnTo>
                    <a:pt x="207" y="121"/>
                  </a:lnTo>
                  <a:lnTo>
                    <a:pt x="207" y="107"/>
                  </a:lnTo>
                  <a:lnTo>
                    <a:pt x="207" y="93"/>
                  </a:lnTo>
                  <a:lnTo>
                    <a:pt x="205" y="80"/>
                  </a:lnTo>
                  <a:lnTo>
                    <a:pt x="203" y="67"/>
                  </a:lnTo>
                  <a:lnTo>
                    <a:pt x="200" y="55"/>
                  </a:lnTo>
                  <a:lnTo>
                    <a:pt x="196" y="45"/>
                  </a:lnTo>
                  <a:lnTo>
                    <a:pt x="191" y="35"/>
                  </a:lnTo>
                  <a:lnTo>
                    <a:pt x="185" y="26"/>
                  </a:lnTo>
                  <a:lnTo>
                    <a:pt x="180" y="19"/>
                  </a:lnTo>
                  <a:lnTo>
                    <a:pt x="172" y="12"/>
                  </a:lnTo>
                  <a:lnTo>
                    <a:pt x="164" y="7"/>
                  </a:lnTo>
                  <a:lnTo>
                    <a:pt x="155" y="3"/>
                  </a:lnTo>
                  <a:lnTo>
                    <a:pt x="155" y="3"/>
                  </a:lnTo>
                  <a:close/>
                </a:path>
              </a:pathLst>
            </a:custGeom>
            <a:solidFill>
              <a:srgbClr val="F5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72"/>
            <p:cNvSpPr>
              <a:spLocks/>
            </p:cNvSpPr>
            <p:nvPr/>
          </p:nvSpPr>
          <p:spPr bwMode="auto">
            <a:xfrm flipH="1">
              <a:off x="7652078" y="5560510"/>
              <a:ext cx="59092" cy="74710"/>
            </a:xfrm>
            <a:custGeom>
              <a:avLst/>
              <a:gdLst>
                <a:gd name="T0" fmla="*/ 53 w 207"/>
                <a:gd name="T1" fmla="*/ 3 h 306"/>
                <a:gd name="T2" fmla="*/ 72 w 207"/>
                <a:gd name="T3" fmla="*/ 0 h 306"/>
                <a:gd name="T4" fmla="*/ 92 w 207"/>
                <a:gd name="T5" fmla="*/ 3 h 306"/>
                <a:gd name="T6" fmla="*/ 111 w 207"/>
                <a:gd name="T7" fmla="*/ 13 h 306"/>
                <a:gd name="T8" fmla="*/ 131 w 207"/>
                <a:gd name="T9" fmla="*/ 27 h 306"/>
                <a:gd name="T10" fmla="*/ 149 w 207"/>
                <a:gd name="T11" fmla="*/ 46 h 306"/>
                <a:gd name="T12" fmla="*/ 167 w 207"/>
                <a:gd name="T13" fmla="*/ 68 h 306"/>
                <a:gd name="T14" fmla="*/ 182 w 207"/>
                <a:gd name="T15" fmla="*/ 95 h 306"/>
                <a:gd name="T16" fmla="*/ 194 w 207"/>
                <a:gd name="T17" fmla="*/ 124 h 306"/>
                <a:gd name="T18" fmla="*/ 198 w 207"/>
                <a:gd name="T19" fmla="*/ 140 h 306"/>
                <a:gd name="T20" fmla="*/ 205 w 207"/>
                <a:gd name="T21" fmla="*/ 170 h 306"/>
                <a:gd name="T22" fmla="*/ 207 w 207"/>
                <a:gd name="T23" fmla="*/ 199 h 306"/>
                <a:gd name="T24" fmla="*/ 205 w 207"/>
                <a:gd name="T25" fmla="*/ 226 h 306"/>
                <a:gd name="T26" fmla="*/ 201 w 207"/>
                <a:gd name="T27" fmla="*/ 251 h 306"/>
                <a:gd name="T28" fmla="*/ 192 w 207"/>
                <a:gd name="T29" fmla="*/ 271 h 306"/>
                <a:gd name="T30" fmla="*/ 179 w 207"/>
                <a:gd name="T31" fmla="*/ 287 h 306"/>
                <a:gd name="T32" fmla="*/ 164 w 207"/>
                <a:gd name="T33" fmla="*/ 299 h 306"/>
                <a:gd name="T34" fmla="*/ 155 w 207"/>
                <a:gd name="T35" fmla="*/ 303 h 306"/>
                <a:gd name="T36" fmla="*/ 136 w 207"/>
                <a:gd name="T37" fmla="*/ 306 h 306"/>
                <a:gd name="T38" fmla="*/ 115 w 207"/>
                <a:gd name="T39" fmla="*/ 302 h 306"/>
                <a:gd name="T40" fmla="*/ 95 w 207"/>
                <a:gd name="T41" fmla="*/ 293 h 306"/>
                <a:gd name="T42" fmla="*/ 76 w 207"/>
                <a:gd name="T43" fmla="*/ 279 h 306"/>
                <a:gd name="T44" fmla="*/ 58 w 207"/>
                <a:gd name="T45" fmla="*/ 260 h 306"/>
                <a:gd name="T46" fmla="*/ 40 w 207"/>
                <a:gd name="T47" fmla="*/ 238 h 306"/>
                <a:gd name="T48" fmla="*/ 26 w 207"/>
                <a:gd name="T49" fmla="*/ 211 h 306"/>
                <a:gd name="T50" fmla="*/ 13 w 207"/>
                <a:gd name="T51" fmla="*/ 182 h 306"/>
                <a:gd name="T52" fmla="*/ 9 w 207"/>
                <a:gd name="T53" fmla="*/ 165 h 306"/>
                <a:gd name="T54" fmla="*/ 2 w 207"/>
                <a:gd name="T55" fmla="*/ 135 h 306"/>
                <a:gd name="T56" fmla="*/ 0 w 207"/>
                <a:gd name="T57" fmla="*/ 107 h 306"/>
                <a:gd name="T58" fmla="*/ 2 w 207"/>
                <a:gd name="T59" fmla="*/ 80 h 306"/>
                <a:gd name="T60" fmla="*/ 7 w 207"/>
                <a:gd name="T61" fmla="*/ 55 h 306"/>
                <a:gd name="T62" fmla="*/ 16 w 207"/>
                <a:gd name="T63" fmla="*/ 35 h 306"/>
                <a:gd name="T64" fmla="*/ 28 w 207"/>
                <a:gd name="T65" fmla="*/ 19 h 306"/>
                <a:gd name="T66" fmla="*/ 44 w 207"/>
                <a:gd name="T67" fmla="*/ 7 h 306"/>
                <a:gd name="T68" fmla="*/ 53 w 207"/>
                <a:gd name="T69" fmla="*/ 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06">
                  <a:moveTo>
                    <a:pt x="53" y="3"/>
                  </a:move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2" y="3"/>
                  </a:lnTo>
                  <a:lnTo>
                    <a:pt x="102" y="8"/>
                  </a:lnTo>
                  <a:lnTo>
                    <a:pt x="111" y="13"/>
                  </a:lnTo>
                  <a:lnTo>
                    <a:pt x="121" y="20"/>
                  </a:lnTo>
                  <a:lnTo>
                    <a:pt x="131" y="27"/>
                  </a:lnTo>
                  <a:lnTo>
                    <a:pt x="140" y="36"/>
                  </a:lnTo>
                  <a:lnTo>
                    <a:pt x="149" y="46"/>
                  </a:lnTo>
                  <a:lnTo>
                    <a:pt x="158" y="56"/>
                  </a:lnTo>
                  <a:lnTo>
                    <a:pt x="167" y="68"/>
                  </a:lnTo>
                  <a:lnTo>
                    <a:pt x="174" y="81"/>
                  </a:lnTo>
                  <a:lnTo>
                    <a:pt x="182" y="95"/>
                  </a:lnTo>
                  <a:lnTo>
                    <a:pt x="188" y="109"/>
                  </a:lnTo>
                  <a:lnTo>
                    <a:pt x="194" y="124"/>
                  </a:lnTo>
                  <a:lnTo>
                    <a:pt x="194" y="124"/>
                  </a:lnTo>
                  <a:lnTo>
                    <a:pt x="198" y="140"/>
                  </a:lnTo>
                  <a:lnTo>
                    <a:pt x="202" y="155"/>
                  </a:lnTo>
                  <a:lnTo>
                    <a:pt x="205" y="170"/>
                  </a:lnTo>
                  <a:lnTo>
                    <a:pt x="206" y="185"/>
                  </a:lnTo>
                  <a:lnTo>
                    <a:pt x="207" y="199"/>
                  </a:lnTo>
                  <a:lnTo>
                    <a:pt x="206" y="213"/>
                  </a:lnTo>
                  <a:lnTo>
                    <a:pt x="205" y="226"/>
                  </a:lnTo>
                  <a:lnTo>
                    <a:pt x="203" y="239"/>
                  </a:lnTo>
                  <a:lnTo>
                    <a:pt x="201" y="251"/>
                  </a:lnTo>
                  <a:lnTo>
                    <a:pt x="196" y="262"/>
                  </a:lnTo>
                  <a:lnTo>
                    <a:pt x="192" y="271"/>
                  </a:lnTo>
                  <a:lnTo>
                    <a:pt x="186" y="280"/>
                  </a:lnTo>
                  <a:lnTo>
                    <a:pt x="179" y="287"/>
                  </a:lnTo>
                  <a:lnTo>
                    <a:pt x="171" y="294"/>
                  </a:lnTo>
                  <a:lnTo>
                    <a:pt x="164" y="299"/>
                  </a:lnTo>
                  <a:lnTo>
                    <a:pt x="155" y="303"/>
                  </a:lnTo>
                  <a:lnTo>
                    <a:pt x="155" y="303"/>
                  </a:lnTo>
                  <a:lnTo>
                    <a:pt x="146" y="305"/>
                  </a:lnTo>
                  <a:lnTo>
                    <a:pt x="136" y="306"/>
                  </a:lnTo>
                  <a:lnTo>
                    <a:pt x="125" y="305"/>
                  </a:lnTo>
                  <a:lnTo>
                    <a:pt x="115" y="302"/>
                  </a:lnTo>
                  <a:lnTo>
                    <a:pt x="105" y="298"/>
                  </a:lnTo>
                  <a:lnTo>
                    <a:pt x="95" y="293"/>
                  </a:lnTo>
                  <a:lnTo>
                    <a:pt x="86" y="286"/>
                  </a:lnTo>
                  <a:lnTo>
                    <a:pt x="76" y="279"/>
                  </a:lnTo>
                  <a:lnTo>
                    <a:pt x="67" y="270"/>
                  </a:lnTo>
                  <a:lnTo>
                    <a:pt x="58" y="260"/>
                  </a:lnTo>
                  <a:lnTo>
                    <a:pt x="49" y="250"/>
                  </a:lnTo>
                  <a:lnTo>
                    <a:pt x="40" y="238"/>
                  </a:lnTo>
                  <a:lnTo>
                    <a:pt x="32" y="225"/>
                  </a:lnTo>
                  <a:lnTo>
                    <a:pt x="26" y="211"/>
                  </a:lnTo>
                  <a:lnTo>
                    <a:pt x="19" y="197"/>
                  </a:lnTo>
                  <a:lnTo>
                    <a:pt x="13" y="182"/>
                  </a:lnTo>
                  <a:lnTo>
                    <a:pt x="13" y="182"/>
                  </a:lnTo>
                  <a:lnTo>
                    <a:pt x="9" y="165"/>
                  </a:lnTo>
                  <a:lnTo>
                    <a:pt x="5" y="150"/>
                  </a:lnTo>
                  <a:lnTo>
                    <a:pt x="2" y="135"/>
                  </a:lnTo>
                  <a:lnTo>
                    <a:pt x="1" y="121"/>
                  </a:lnTo>
                  <a:lnTo>
                    <a:pt x="0" y="107"/>
                  </a:lnTo>
                  <a:lnTo>
                    <a:pt x="0" y="93"/>
                  </a:lnTo>
                  <a:lnTo>
                    <a:pt x="2" y="80"/>
                  </a:lnTo>
                  <a:lnTo>
                    <a:pt x="4" y="67"/>
                  </a:lnTo>
                  <a:lnTo>
                    <a:pt x="7" y="55"/>
                  </a:lnTo>
                  <a:lnTo>
                    <a:pt x="11" y="45"/>
                  </a:lnTo>
                  <a:lnTo>
                    <a:pt x="16" y="35"/>
                  </a:lnTo>
                  <a:lnTo>
                    <a:pt x="21" y="26"/>
                  </a:lnTo>
                  <a:lnTo>
                    <a:pt x="28" y="19"/>
                  </a:lnTo>
                  <a:lnTo>
                    <a:pt x="36" y="12"/>
                  </a:lnTo>
                  <a:lnTo>
                    <a:pt x="44" y="7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F5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73"/>
            <p:cNvSpPr>
              <a:spLocks/>
            </p:cNvSpPr>
            <p:nvPr/>
          </p:nvSpPr>
          <p:spPr bwMode="auto">
            <a:xfrm flipH="1">
              <a:off x="7492182" y="5845449"/>
              <a:ext cx="69520" cy="55598"/>
            </a:xfrm>
            <a:custGeom>
              <a:avLst/>
              <a:gdLst>
                <a:gd name="T0" fmla="*/ 242 w 242"/>
                <a:gd name="T1" fmla="*/ 125 h 228"/>
                <a:gd name="T2" fmla="*/ 174 w 242"/>
                <a:gd name="T3" fmla="*/ 228 h 228"/>
                <a:gd name="T4" fmla="*/ 174 w 242"/>
                <a:gd name="T5" fmla="*/ 228 h 228"/>
                <a:gd name="T6" fmla="*/ 68 w 242"/>
                <a:gd name="T7" fmla="*/ 228 h 228"/>
                <a:gd name="T8" fmla="*/ 0 w 242"/>
                <a:gd name="T9" fmla="*/ 125 h 228"/>
                <a:gd name="T10" fmla="*/ 119 w 242"/>
                <a:gd name="T11" fmla="*/ 0 h 228"/>
                <a:gd name="T12" fmla="*/ 242 w 242"/>
                <a:gd name="T13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28">
                  <a:moveTo>
                    <a:pt x="242" y="125"/>
                  </a:moveTo>
                  <a:lnTo>
                    <a:pt x="174" y="228"/>
                  </a:lnTo>
                  <a:lnTo>
                    <a:pt x="174" y="228"/>
                  </a:lnTo>
                  <a:lnTo>
                    <a:pt x="68" y="228"/>
                  </a:lnTo>
                  <a:lnTo>
                    <a:pt x="0" y="125"/>
                  </a:lnTo>
                  <a:lnTo>
                    <a:pt x="119" y="0"/>
                  </a:lnTo>
                  <a:lnTo>
                    <a:pt x="242" y="125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74"/>
            <p:cNvSpPr>
              <a:spLocks/>
            </p:cNvSpPr>
            <p:nvPr/>
          </p:nvSpPr>
          <p:spPr bwMode="auto">
            <a:xfrm flipH="1">
              <a:off x="7492182" y="5845449"/>
              <a:ext cx="69520" cy="55598"/>
            </a:xfrm>
            <a:custGeom>
              <a:avLst/>
              <a:gdLst>
                <a:gd name="T0" fmla="*/ 242 w 242"/>
                <a:gd name="T1" fmla="*/ 125 h 228"/>
                <a:gd name="T2" fmla="*/ 174 w 242"/>
                <a:gd name="T3" fmla="*/ 228 h 228"/>
                <a:gd name="T4" fmla="*/ 174 w 242"/>
                <a:gd name="T5" fmla="*/ 228 h 228"/>
                <a:gd name="T6" fmla="*/ 68 w 242"/>
                <a:gd name="T7" fmla="*/ 228 h 228"/>
                <a:gd name="T8" fmla="*/ 0 w 242"/>
                <a:gd name="T9" fmla="*/ 125 h 228"/>
                <a:gd name="T10" fmla="*/ 119 w 242"/>
                <a:gd name="T11" fmla="*/ 0 h 228"/>
                <a:gd name="T12" fmla="*/ 242 w 242"/>
                <a:gd name="T13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28">
                  <a:moveTo>
                    <a:pt x="242" y="125"/>
                  </a:moveTo>
                  <a:lnTo>
                    <a:pt x="174" y="228"/>
                  </a:lnTo>
                  <a:lnTo>
                    <a:pt x="174" y="228"/>
                  </a:lnTo>
                  <a:lnTo>
                    <a:pt x="68" y="228"/>
                  </a:lnTo>
                  <a:lnTo>
                    <a:pt x="0" y="125"/>
                  </a:lnTo>
                  <a:lnTo>
                    <a:pt x="119" y="0"/>
                  </a:lnTo>
                  <a:lnTo>
                    <a:pt x="242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75"/>
            <p:cNvSpPr>
              <a:spLocks/>
            </p:cNvSpPr>
            <p:nvPr/>
          </p:nvSpPr>
          <p:spPr bwMode="auto">
            <a:xfrm flipH="1">
              <a:off x="7483492" y="5901047"/>
              <a:ext cx="86900" cy="163318"/>
            </a:xfrm>
            <a:custGeom>
              <a:avLst/>
              <a:gdLst>
                <a:gd name="T0" fmla="*/ 203 w 300"/>
                <a:gd name="T1" fmla="*/ 0 h 654"/>
                <a:gd name="T2" fmla="*/ 300 w 300"/>
                <a:gd name="T3" fmla="*/ 654 h 654"/>
                <a:gd name="T4" fmla="*/ 0 w 300"/>
                <a:gd name="T5" fmla="*/ 654 h 654"/>
                <a:gd name="T6" fmla="*/ 97 w 300"/>
                <a:gd name="T7" fmla="*/ 0 h 654"/>
                <a:gd name="T8" fmla="*/ 203 w 30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76"/>
            <p:cNvSpPr>
              <a:spLocks/>
            </p:cNvSpPr>
            <p:nvPr/>
          </p:nvSpPr>
          <p:spPr bwMode="auto">
            <a:xfrm flipH="1">
              <a:off x="7483492" y="5901047"/>
              <a:ext cx="86900" cy="163318"/>
            </a:xfrm>
            <a:custGeom>
              <a:avLst/>
              <a:gdLst>
                <a:gd name="T0" fmla="*/ 203 w 300"/>
                <a:gd name="T1" fmla="*/ 0 h 654"/>
                <a:gd name="T2" fmla="*/ 300 w 300"/>
                <a:gd name="T3" fmla="*/ 654 h 654"/>
                <a:gd name="T4" fmla="*/ 0 w 300"/>
                <a:gd name="T5" fmla="*/ 654 h 654"/>
                <a:gd name="T6" fmla="*/ 97 w 300"/>
                <a:gd name="T7" fmla="*/ 0 h 654"/>
                <a:gd name="T8" fmla="*/ 203 w 30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77"/>
            <p:cNvSpPr>
              <a:spLocks/>
            </p:cNvSpPr>
            <p:nvPr/>
          </p:nvSpPr>
          <p:spPr bwMode="auto">
            <a:xfrm flipH="1">
              <a:off x="7438304" y="5760315"/>
              <a:ext cx="88638" cy="142469"/>
            </a:xfrm>
            <a:custGeom>
              <a:avLst/>
              <a:gdLst>
                <a:gd name="T0" fmla="*/ 284 w 308"/>
                <a:gd name="T1" fmla="*/ 0 h 572"/>
                <a:gd name="T2" fmla="*/ 308 w 308"/>
                <a:gd name="T3" fmla="*/ 92 h 572"/>
                <a:gd name="T4" fmla="*/ 239 w 308"/>
                <a:gd name="T5" fmla="*/ 572 h 572"/>
                <a:gd name="T6" fmla="*/ 0 w 308"/>
                <a:gd name="T7" fmla="*/ 339 h 572"/>
                <a:gd name="T8" fmla="*/ 284 w 308"/>
                <a:gd name="T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572">
                  <a:moveTo>
                    <a:pt x="284" y="0"/>
                  </a:moveTo>
                  <a:lnTo>
                    <a:pt x="308" y="92"/>
                  </a:lnTo>
                  <a:lnTo>
                    <a:pt x="239" y="572"/>
                  </a:lnTo>
                  <a:lnTo>
                    <a:pt x="0" y="33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78"/>
            <p:cNvSpPr>
              <a:spLocks/>
            </p:cNvSpPr>
            <p:nvPr/>
          </p:nvSpPr>
          <p:spPr bwMode="auto">
            <a:xfrm flipH="1">
              <a:off x="7438304" y="5760315"/>
              <a:ext cx="88638" cy="142469"/>
            </a:xfrm>
            <a:custGeom>
              <a:avLst/>
              <a:gdLst>
                <a:gd name="T0" fmla="*/ 284 w 308"/>
                <a:gd name="T1" fmla="*/ 0 h 572"/>
                <a:gd name="T2" fmla="*/ 308 w 308"/>
                <a:gd name="T3" fmla="*/ 92 h 572"/>
                <a:gd name="T4" fmla="*/ 239 w 308"/>
                <a:gd name="T5" fmla="*/ 572 h 572"/>
                <a:gd name="T6" fmla="*/ 0 w 308"/>
                <a:gd name="T7" fmla="*/ 339 h 572"/>
                <a:gd name="T8" fmla="*/ 284 w 308"/>
                <a:gd name="T9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572">
                  <a:moveTo>
                    <a:pt x="284" y="0"/>
                  </a:moveTo>
                  <a:lnTo>
                    <a:pt x="308" y="92"/>
                  </a:lnTo>
                  <a:lnTo>
                    <a:pt x="239" y="572"/>
                  </a:lnTo>
                  <a:lnTo>
                    <a:pt x="0" y="33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79"/>
            <p:cNvSpPr>
              <a:spLocks/>
            </p:cNvSpPr>
            <p:nvPr/>
          </p:nvSpPr>
          <p:spPr bwMode="auto">
            <a:xfrm flipH="1">
              <a:off x="7445256" y="5732516"/>
              <a:ext cx="163372" cy="46911"/>
            </a:xfrm>
            <a:custGeom>
              <a:avLst/>
              <a:gdLst>
                <a:gd name="T0" fmla="*/ 565 w 565"/>
                <a:gd name="T1" fmla="*/ 0 h 192"/>
                <a:gd name="T2" fmla="*/ 565 w 565"/>
                <a:gd name="T3" fmla="*/ 20 h 192"/>
                <a:gd name="T4" fmla="*/ 565 w 565"/>
                <a:gd name="T5" fmla="*/ 20 h 192"/>
                <a:gd name="T6" fmla="*/ 558 w 565"/>
                <a:gd name="T7" fmla="*/ 27 h 192"/>
                <a:gd name="T8" fmla="*/ 540 w 565"/>
                <a:gd name="T9" fmla="*/ 46 h 192"/>
                <a:gd name="T10" fmla="*/ 512 w 565"/>
                <a:gd name="T11" fmla="*/ 73 h 192"/>
                <a:gd name="T12" fmla="*/ 495 w 565"/>
                <a:gd name="T13" fmla="*/ 88 h 192"/>
                <a:gd name="T14" fmla="*/ 475 w 565"/>
                <a:gd name="T15" fmla="*/ 103 h 192"/>
                <a:gd name="T16" fmla="*/ 455 w 565"/>
                <a:gd name="T17" fmla="*/ 119 h 192"/>
                <a:gd name="T18" fmla="*/ 432 w 565"/>
                <a:gd name="T19" fmla="*/ 134 h 192"/>
                <a:gd name="T20" fmla="*/ 410 w 565"/>
                <a:gd name="T21" fmla="*/ 148 h 192"/>
                <a:gd name="T22" fmla="*/ 385 w 565"/>
                <a:gd name="T23" fmla="*/ 161 h 192"/>
                <a:gd name="T24" fmla="*/ 361 w 565"/>
                <a:gd name="T25" fmla="*/ 173 h 192"/>
                <a:gd name="T26" fmla="*/ 335 w 565"/>
                <a:gd name="T27" fmla="*/ 182 h 192"/>
                <a:gd name="T28" fmla="*/ 322 w 565"/>
                <a:gd name="T29" fmla="*/ 185 h 192"/>
                <a:gd name="T30" fmla="*/ 309 w 565"/>
                <a:gd name="T31" fmla="*/ 188 h 192"/>
                <a:gd name="T32" fmla="*/ 297 w 565"/>
                <a:gd name="T33" fmla="*/ 189 h 192"/>
                <a:gd name="T34" fmla="*/ 283 w 565"/>
                <a:gd name="T35" fmla="*/ 190 h 192"/>
                <a:gd name="T36" fmla="*/ 283 w 565"/>
                <a:gd name="T37" fmla="*/ 190 h 192"/>
                <a:gd name="T38" fmla="*/ 276 w 565"/>
                <a:gd name="T39" fmla="*/ 192 h 192"/>
                <a:gd name="T40" fmla="*/ 276 w 565"/>
                <a:gd name="T41" fmla="*/ 192 h 192"/>
                <a:gd name="T42" fmla="*/ 263 w 565"/>
                <a:gd name="T43" fmla="*/ 190 h 192"/>
                <a:gd name="T44" fmla="*/ 251 w 565"/>
                <a:gd name="T45" fmla="*/ 189 h 192"/>
                <a:gd name="T46" fmla="*/ 238 w 565"/>
                <a:gd name="T47" fmla="*/ 187 h 192"/>
                <a:gd name="T48" fmla="*/ 226 w 565"/>
                <a:gd name="T49" fmla="*/ 184 h 192"/>
                <a:gd name="T50" fmla="*/ 212 w 565"/>
                <a:gd name="T51" fmla="*/ 181 h 192"/>
                <a:gd name="T52" fmla="*/ 200 w 565"/>
                <a:gd name="T53" fmla="*/ 176 h 192"/>
                <a:gd name="T54" fmla="*/ 175 w 565"/>
                <a:gd name="T55" fmla="*/ 166 h 192"/>
                <a:gd name="T56" fmla="*/ 152 w 565"/>
                <a:gd name="T57" fmla="*/ 154 h 192"/>
                <a:gd name="T58" fmla="*/ 129 w 565"/>
                <a:gd name="T59" fmla="*/ 141 h 192"/>
                <a:gd name="T60" fmla="*/ 108 w 565"/>
                <a:gd name="T61" fmla="*/ 126 h 192"/>
                <a:gd name="T62" fmla="*/ 88 w 565"/>
                <a:gd name="T63" fmla="*/ 112 h 192"/>
                <a:gd name="T64" fmla="*/ 69 w 565"/>
                <a:gd name="T65" fmla="*/ 97 h 192"/>
                <a:gd name="T66" fmla="*/ 52 w 565"/>
                <a:gd name="T67" fmla="*/ 83 h 192"/>
                <a:gd name="T68" fmla="*/ 25 w 565"/>
                <a:gd name="T69" fmla="*/ 57 h 192"/>
                <a:gd name="T70" fmla="*/ 7 w 565"/>
                <a:gd name="T71" fmla="*/ 38 h 192"/>
                <a:gd name="T72" fmla="*/ 0 w 565"/>
                <a:gd name="T73" fmla="*/ 32 h 192"/>
                <a:gd name="T74" fmla="*/ 0 w 565"/>
                <a:gd name="T75" fmla="*/ 2 h 192"/>
                <a:gd name="T76" fmla="*/ 565 w 565"/>
                <a:gd name="T7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5" h="192">
                  <a:moveTo>
                    <a:pt x="565" y="0"/>
                  </a:moveTo>
                  <a:lnTo>
                    <a:pt x="565" y="20"/>
                  </a:lnTo>
                  <a:lnTo>
                    <a:pt x="565" y="20"/>
                  </a:lnTo>
                  <a:lnTo>
                    <a:pt x="558" y="27"/>
                  </a:lnTo>
                  <a:lnTo>
                    <a:pt x="540" y="46"/>
                  </a:lnTo>
                  <a:lnTo>
                    <a:pt x="512" y="73"/>
                  </a:lnTo>
                  <a:lnTo>
                    <a:pt x="495" y="88"/>
                  </a:lnTo>
                  <a:lnTo>
                    <a:pt x="475" y="103"/>
                  </a:lnTo>
                  <a:lnTo>
                    <a:pt x="455" y="119"/>
                  </a:lnTo>
                  <a:lnTo>
                    <a:pt x="432" y="134"/>
                  </a:lnTo>
                  <a:lnTo>
                    <a:pt x="410" y="148"/>
                  </a:lnTo>
                  <a:lnTo>
                    <a:pt x="385" y="161"/>
                  </a:lnTo>
                  <a:lnTo>
                    <a:pt x="361" y="173"/>
                  </a:lnTo>
                  <a:lnTo>
                    <a:pt x="335" y="182"/>
                  </a:lnTo>
                  <a:lnTo>
                    <a:pt x="322" y="185"/>
                  </a:lnTo>
                  <a:lnTo>
                    <a:pt x="309" y="188"/>
                  </a:lnTo>
                  <a:lnTo>
                    <a:pt x="297" y="189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63" y="190"/>
                  </a:lnTo>
                  <a:lnTo>
                    <a:pt x="251" y="189"/>
                  </a:lnTo>
                  <a:lnTo>
                    <a:pt x="238" y="187"/>
                  </a:lnTo>
                  <a:lnTo>
                    <a:pt x="226" y="184"/>
                  </a:lnTo>
                  <a:lnTo>
                    <a:pt x="212" y="181"/>
                  </a:lnTo>
                  <a:lnTo>
                    <a:pt x="200" y="176"/>
                  </a:lnTo>
                  <a:lnTo>
                    <a:pt x="175" y="166"/>
                  </a:lnTo>
                  <a:lnTo>
                    <a:pt x="152" y="154"/>
                  </a:lnTo>
                  <a:lnTo>
                    <a:pt x="129" y="141"/>
                  </a:lnTo>
                  <a:lnTo>
                    <a:pt x="108" y="126"/>
                  </a:lnTo>
                  <a:lnTo>
                    <a:pt x="88" y="112"/>
                  </a:lnTo>
                  <a:lnTo>
                    <a:pt x="69" y="97"/>
                  </a:lnTo>
                  <a:lnTo>
                    <a:pt x="52" y="83"/>
                  </a:lnTo>
                  <a:lnTo>
                    <a:pt x="25" y="57"/>
                  </a:lnTo>
                  <a:lnTo>
                    <a:pt x="7" y="38"/>
                  </a:lnTo>
                  <a:lnTo>
                    <a:pt x="0" y="32"/>
                  </a:lnTo>
                  <a:lnTo>
                    <a:pt x="0" y="2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B39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80"/>
            <p:cNvSpPr>
              <a:spLocks/>
            </p:cNvSpPr>
            <p:nvPr/>
          </p:nvSpPr>
          <p:spPr bwMode="auto">
            <a:xfrm flipH="1">
              <a:off x="7445256" y="5732516"/>
              <a:ext cx="163372" cy="46911"/>
            </a:xfrm>
            <a:custGeom>
              <a:avLst/>
              <a:gdLst>
                <a:gd name="T0" fmla="*/ 565 w 565"/>
                <a:gd name="T1" fmla="*/ 0 h 192"/>
                <a:gd name="T2" fmla="*/ 565 w 565"/>
                <a:gd name="T3" fmla="*/ 20 h 192"/>
                <a:gd name="T4" fmla="*/ 565 w 565"/>
                <a:gd name="T5" fmla="*/ 20 h 192"/>
                <a:gd name="T6" fmla="*/ 558 w 565"/>
                <a:gd name="T7" fmla="*/ 27 h 192"/>
                <a:gd name="T8" fmla="*/ 540 w 565"/>
                <a:gd name="T9" fmla="*/ 46 h 192"/>
                <a:gd name="T10" fmla="*/ 512 w 565"/>
                <a:gd name="T11" fmla="*/ 73 h 192"/>
                <a:gd name="T12" fmla="*/ 495 w 565"/>
                <a:gd name="T13" fmla="*/ 88 h 192"/>
                <a:gd name="T14" fmla="*/ 475 w 565"/>
                <a:gd name="T15" fmla="*/ 103 h 192"/>
                <a:gd name="T16" fmla="*/ 455 w 565"/>
                <a:gd name="T17" fmla="*/ 119 h 192"/>
                <a:gd name="T18" fmla="*/ 432 w 565"/>
                <a:gd name="T19" fmla="*/ 134 h 192"/>
                <a:gd name="T20" fmla="*/ 410 w 565"/>
                <a:gd name="T21" fmla="*/ 148 h 192"/>
                <a:gd name="T22" fmla="*/ 385 w 565"/>
                <a:gd name="T23" fmla="*/ 161 h 192"/>
                <a:gd name="T24" fmla="*/ 361 w 565"/>
                <a:gd name="T25" fmla="*/ 173 h 192"/>
                <a:gd name="T26" fmla="*/ 335 w 565"/>
                <a:gd name="T27" fmla="*/ 182 h 192"/>
                <a:gd name="T28" fmla="*/ 322 w 565"/>
                <a:gd name="T29" fmla="*/ 185 h 192"/>
                <a:gd name="T30" fmla="*/ 309 w 565"/>
                <a:gd name="T31" fmla="*/ 188 h 192"/>
                <a:gd name="T32" fmla="*/ 297 w 565"/>
                <a:gd name="T33" fmla="*/ 189 h 192"/>
                <a:gd name="T34" fmla="*/ 283 w 565"/>
                <a:gd name="T35" fmla="*/ 190 h 192"/>
                <a:gd name="T36" fmla="*/ 283 w 565"/>
                <a:gd name="T37" fmla="*/ 190 h 192"/>
                <a:gd name="T38" fmla="*/ 276 w 565"/>
                <a:gd name="T39" fmla="*/ 192 h 192"/>
                <a:gd name="T40" fmla="*/ 276 w 565"/>
                <a:gd name="T41" fmla="*/ 192 h 192"/>
                <a:gd name="T42" fmla="*/ 263 w 565"/>
                <a:gd name="T43" fmla="*/ 190 h 192"/>
                <a:gd name="T44" fmla="*/ 251 w 565"/>
                <a:gd name="T45" fmla="*/ 189 h 192"/>
                <a:gd name="T46" fmla="*/ 238 w 565"/>
                <a:gd name="T47" fmla="*/ 187 h 192"/>
                <a:gd name="T48" fmla="*/ 226 w 565"/>
                <a:gd name="T49" fmla="*/ 184 h 192"/>
                <a:gd name="T50" fmla="*/ 212 w 565"/>
                <a:gd name="T51" fmla="*/ 181 h 192"/>
                <a:gd name="T52" fmla="*/ 200 w 565"/>
                <a:gd name="T53" fmla="*/ 176 h 192"/>
                <a:gd name="T54" fmla="*/ 175 w 565"/>
                <a:gd name="T55" fmla="*/ 166 h 192"/>
                <a:gd name="T56" fmla="*/ 152 w 565"/>
                <a:gd name="T57" fmla="*/ 154 h 192"/>
                <a:gd name="T58" fmla="*/ 129 w 565"/>
                <a:gd name="T59" fmla="*/ 141 h 192"/>
                <a:gd name="T60" fmla="*/ 108 w 565"/>
                <a:gd name="T61" fmla="*/ 126 h 192"/>
                <a:gd name="T62" fmla="*/ 88 w 565"/>
                <a:gd name="T63" fmla="*/ 112 h 192"/>
                <a:gd name="T64" fmla="*/ 69 w 565"/>
                <a:gd name="T65" fmla="*/ 97 h 192"/>
                <a:gd name="T66" fmla="*/ 52 w 565"/>
                <a:gd name="T67" fmla="*/ 83 h 192"/>
                <a:gd name="T68" fmla="*/ 25 w 565"/>
                <a:gd name="T69" fmla="*/ 57 h 192"/>
                <a:gd name="T70" fmla="*/ 7 w 565"/>
                <a:gd name="T71" fmla="*/ 38 h 192"/>
                <a:gd name="T72" fmla="*/ 0 w 565"/>
                <a:gd name="T73" fmla="*/ 32 h 192"/>
                <a:gd name="T74" fmla="*/ 0 w 565"/>
                <a:gd name="T75" fmla="*/ 2 h 192"/>
                <a:gd name="T76" fmla="*/ 565 w 565"/>
                <a:gd name="T7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5" h="192">
                  <a:moveTo>
                    <a:pt x="565" y="0"/>
                  </a:moveTo>
                  <a:lnTo>
                    <a:pt x="565" y="20"/>
                  </a:lnTo>
                  <a:lnTo>
                    <a:pt x="565" y="20"/>
                  </a:lnTo>
                  <a:lnTo>
                    <a:pt x="558" y="27"/>
                  </a:lnTo>
                  <a:lnTo>
                    <a:pt x="540" y="46"/>
                  </a:lnTo>
                  <a:lnTo>
                    <a:pt x="512" y="73"/>
                  </a:lnTo>
                  <a:lnTo>
                    <a:pt x="495" y="88"/>
                  </a:lnTo>
                  <a:lnTo>
                    <a:pt x="475" y="103"/>
                  </a:lnTo>
                  <a:lnTo>
                    <a:pt x="455" y="119"/>
                  </a:lnTo>
                  <a:lnTo>
                    <a:pt x="432" y="134"/>
                  </a:lnTo>
                  <a:lnTo>
                    <a:pt x="410" y="148"/>
                  </a:lnTo>
                  <a:lnTo>
                    <a:pt x="385" y="161"/>
                  </a:lnTo>
                  <a:lnTo>
                    <a:pt x="361" y="173"/>
                  </a:lnTo>
                  <a:lnTo>
                    <a:pt x="335" y="182"/>
                  </a:lnTo>
                  <a:lnTo>
                    <a:pt x="322" y="185"/>
                  </a:lnTo>
                  <a:lnTo>
                    <a:pt x="309" y="188"/>
                  </a:lnTo>
                  <a:lnTo>
                    <a:pt x="297" y="189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63" y="190"/>
                  </a:lnTo>
                  <a:lnTo>
                    <a:pt x="251" y="189"/>
                  </a:lnTo>
                  <a:lnTo>
                    <a:pt x="238" y="187"/>
                  </a:lnTo>
                  <a:lnTo>
                    <a:pt x="226" y="184"/>
                  </a:lnTo>
                  <a:lnTo>
                    <a:pt x="212" y="181"/>
                  </a:lnTo>
                  <a:lnTo>
                    <a:pt x="200" y="176"/>
                  </a:lnTo>
                  <a:lnTo>
                    <a:pt x="175" y="166"/>
                  </a:lnTo>
                  <a:lnTo>
                    <a:pt x="152" y="154"/>
                  </a:lnTo>
                  <a:lnTo>
                    <a:pt x="129" y="141"/>
                  </a:lnTo>
                  <a:lnTo>
                    <a:pt x="108" y="126"/>
                  </a:lnTo>
                  <a:lnTo>
                    <a:pt x="88" y="112"/>
                  </a:lnTo>
                  <a:lnTo>
                    <a:pt x="69" y="97"/>
                  </a:lnTo>
                  <a:lnTo>
                    <a:pt x="52" y="83"/>
                  </a:lnTo>
                  <a:lnTo>
                    <a:pt x="25" y="57"/>
                  </a:lnTo>
                  <a:lnTo>
                    <a:pt x="7" y="38"/>
                  </a:lnTo>
                  <a:lnTo>
                    <a:pt x="0" y="32"/>
                  </a:lnTo>
                  <a:lnTo>
                    <a:pt x="0" y="2"/>
                  </a:lnTo>
                  <a:lnTo>
                    <a:pt x="5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81"/>
            <p:cNvSpPr>
              <a:spLocks/>
            </p:cNvSpPr>
            <p:nvPr/>
          </p:nvSpPr>
          <p:spPr bwMode="auto">
            <a:xfrm flipH="1">
              <a:off x="7356618" y="5381555"/>
              <a:ext cx="340648" cy="382235"/>
            </a:xfrm>
            <a:custGeom>
              <a:avLst/>
              <a:gdLst>
                <a:gd name="T0" fmla="*/ 628 w 1176"/>
                <a:gd name="T1" fmla="*/ 1 h 1541"/>
                <a:gd name="T2" fmla="*/ 737 w 1176"/>
                <a:gd name="T3" fmla="*/ 13 h 1541"/>
                <a:gd name="T4" fmla="*/ 831 w 1176"/>
                <a:gd name="T5" fmla="*/ 39 h 1541"/>
                <a:gd name="T6" fmla="*/ 912 w 1176"/>
                <a:gd name="T7" fmla="*/ 76 h 1541"/>
                <a:gd name="T8" fmla="*/ 981 w 1176"/>
                <a:gd name="T9" fmla="*/ 123 h 1541"/>
                <a:gd name="T10" fmla="*/ 1037 w 1176"/>
                <a:gd name="T11" fmla="*/ 180 h 1541"/>
                <a:gd name="T12" fmla="*/ 1083 w 1176"/>
                <a:gd name="T13" fmla="*/ 245 h 1541"/>
                <a:gd name="T14" fmla="*/ 1117 w 1176"/>
                <a:gd name="T15" fmla="*/ 316 h 1541"/>
                <a:gd name="T16" fmla="*/ 1143 w 1176"/>
                <a:gd name="T17" fmla="*/ 393 h 1541"/>
                <a:gd name="T18" fmla="*/ 1161 w 1176"/>
                <a:gd name="T19" fmla="*/ 473 h 1541"/>
                <a:gd name="T20" fmla="*/ 1171 w 1176"/>
                <a:gd name="T21" fmla="*/ 555 h 1541"/>
                <a:gd name="T22" fmla="*/ 1176 w 1176"/>
                <a:gd name="T23" fmla="*/ 694 h 1541"/>
                <a:gd name="T24" fmla="*/ 1162 w 1176"/>
                <a:gd name="T25" fmla="*/ 856 h 1541"/>
                <a:gd name="T26" fmla="*/ 1138 w 1176"/>
                <a:gd name="T27" fmla="*/ 1002 h 1541"/>
                <a:gd name="T28" fmla="*/ 1107 w 1176"/>
                <a:gd name="T29" fmla="*/ 1122 h 1541"/>
                <a:gd name="T30" fmla="*/ 1080 w 1176"/>
                <a:gd name="T31" fmla="*/ 1203 h 1541"/>
                <a:gd name="T32" fmla="*/ 1067 w 1176"/>
                <a:gd name="T33" fmla="*/ 1232 h 1541"/>
                <a:gd name="T34" fmla="*/ 1011 w 1176"/>
                <a:gd name="T35" fmla="*/ 1296 h 1541"/>
                <a:gd name="T36" fmla="*/ 925 w 1176"/>
                <a:gd name="T37" fmla="*/ 1372 h 1541"/>
                <a:gd name="T38" fmla="*/ 821 w 1176"/>
                <a:gd name="T39" fmla="*/ 1447 h 1541"/>
                <a:gd name="T40" fmla="*/ 714 w 1176"/>
                <a:gd name="T41" fmla="*/ 1506 h 1541"/>
                <a:gd name="T42" fmla="*/ 646 w 1176"/>
                <a:gd name="T43" fmla="*/ 1532 h 1541"/>
                <a:gd name="T44" fmla="*/ 601 w 1176"/>
                <a:gd name="T45" fmla="*/ 1541 h 1541"/>
                <a:gd name="T46" fmla="*/ 575 w 1176"/>
                <a:gd name="T47" fmla="*/ 1541 h 1541"/>
                <a:gd name="T48" fmla="*/ 530 w 1176"/>
                <a:gd name="T49" fmla="*/ 1532 h 1541"/>
                <a:gd name="T50" fmla="*/ 463 w 1176"/>
                <a:gd name="T51" fmla="*/ 1506 h 1541"/>
                <a:gd name="T52" fmla="*/ 356 w 1176"/>
                <a:gd name="T53" fmla="*/ 1447 h 1541"/>
                <a:gd name="T54" fmla="*/ 251 w 1176"/>
                <a:gd name="T55" fmla="*/ 1372 h 1541"/>
                <a:gd name="T56" fmla="*/ 165 w 1176"/>
                <a:gd name="T57" fmla="*/ 1296 h 1541"/>
                <a:gd name="T58" fmla="*/ 110 w 1176"/>
                <a:gd name="T59" fmla="*/ 1232 h 1541"/>
                <a:gd name="T60" fmla="*/ 97 w 1176"/>
                <a:gd name="T61" fmla="*/ 1203 h 1541"/>
                <a:gd name="T62" fmla="*/ 69 w 1176"/>
                <a:gd name="T63" fmla="*/ 1122 h 1541"/>
                <a:gd name="T64" fmla="*/ 38 w 1176"/>
                <a:gd name="T65" fmla="*/ 1002 h 1541"/>
                <a:gd name="T66" fmla="*/ 14 w 1176"/>
                <a:gd name="T67" fmla="*/ 856 h 1541"/>
                <a:gd name="T68" fmla="*/ 1 w 1176"/>
                <a:gd name="T69" fmla="*/ 694 h 1541"/>
                <a:gd name="T70" fmla="*/ 5 w 1176"/>
                <a:gd name="T71" fmla="*/ 555 h 1541"/>
                <a:gd name="T72" fmla="*/ 15 w 1176"/>
                <a:gd name="T73" fmla="*/ 473 h 1541"/>
                <a:gd name="T74" fmla="*/ 33 w 1176"/>
                <a:gd name="T75" fmla="*/ 393 h 1541"/>
                <a:gd name="T76" fmla="*/ 60 w 1176"/>
                <a:gd name="T77" fmla="*/ 316 h 1541"/>
                <a:gd name="T78" fmla="*/ 94 w 1176"/>
                <a:gd name="T79" fmla="*/ 245 h 1541"/>
                <a:gd name="T80" fmla="*/ 139 w 1176"/>
                <a:gd name="T81" fmla="*/ 180 h 1541"/>
                <a:gd name="T82" fmla="*/ 195 w 1176"/>
                <a:gd name="T83" fmla="*/ 123 h 1541"/>
                <a:gd name="T84" fmla="*/ 264 w 1176"/>
                <a:gd name="T85" fmla="*/ 76 h 1541"/>
                <a:gd name="T86" fmla="*/ 345 w 1176"/>
                <a:gd name="T87" fmla="*/ 39 h 1541"/>
                <a:gd name="T88" fmla="*/ 440 w 1176"/>
                <a:gd name="T89" fmla="*/ 13 h 1541"/>
                <a:gd name="T90" fmla="*/ 549 w 1176"/>
                <a:gd name="T91" fmla="*/ 1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6" h="1541">
                  <a:moveTo>
                    <a:pt x="588" y="0"/>
                  </a:moveTo>
                  <a:lnTo>
                    <a:pt x="588" y="0"/>
                  </a:lnTo>
                  <a:lnTo>
                    <a:pt x="628" y="1"/>
                  </a:lnTo>
                  <a:lnTo>
                    <a:pt x="667" y="3"/>
                  </a:lnTo>
                  <a:lnTo>
                    <a:pt x="702" y="8"/>
                  </a:lnTo>
                  <a:lnTo>
                    <a:pt x="737" y="13"/>
                  </a:lnTo>
                  <a:lnTo>
                    <a:pt x="771" y="20"/>
                  </a:lnTo>
                  <a:lnTo>
                    <a:pt x="802" y="29"/>
                  </a:lnTo>
                  <a:lnTo>
                    <a:pt x="831" y="39"/>
                  </a:lnTo>
                  <a:lnTo>
                    <a:pt x="861" y="50"/>
                  </a:lnTo>
                  <a:lnTo>
                    <a:pt x="888" y="63"/>
                  </a:lnTo>
                  <a:lnTo>
                    <a:pt x="912" y="76"/>
                  </a:lnTo>
                  <a:lnTo>
                    <a:pt x="937" y="91"/>
                  </a:lnTo>
                  <a:lnTo>
                    <a:pt x="959" y="107"/>
                  </a:lnTo>
                  <a:lnTo>
                    <a:pt x="981" y="123"/>
                  </a:lnTo>
                  <a:lnTo>
                    <a:pt x="1001" y="141"/>
                  </a:lnTo>
                  <a:lnTo>
                    <a:pt x="1020" y="161"/>
                  </a:lnTo>
                  <a:lnTo>
                    <a:pt x="1037" y="180"/>
                  </a:lnTo>
                  <a:lnTo>
                    <a:pt x="1054" y="201"/>
                  </a:lnTo>
                  <a:lnTo>
                    <a:pt x="1068" y="222"/>
                  </a:lnTo>
                  <a:lnTo>
                    <a:pt x="1083" y="245"/>
                  </a:lnTo>
                  <a:lnTo>
                    <a:pt x="1095" y="269"/>
                  </a:lnTo>
                  <a:lnTo>
                    <a:pt x="1106" y="293"/>
                  </a:lnTo>
                  <a:lnTo>
                    <a:pt x="1117" y="316"/>
                  </a:lnTo>
                  <a:lnTo>
                    <a:pt x="1128" y="341"/>
                  </a:lnTo>
                  <a:lnTo>
                    <a:pt x="1135" y="367"/>
                  </a:lnTo>
                  <a:lnTo>
                    <a:pt x="1143" y="393"/>
                  </a:lnTo>
                  <a:lnTo>
                    <a:pt x="1150" y="419"/>
                  </a:lnTo>
                  <a:lnTo>
                    <a:pt x="1157" y="446"/>
                  </a:lnTo>
                  <a:lnTo>
                    <a:pt x="1161" y="473"/>
                  </a:lnTo>
                  <a:lnTo>
                    <a:pt x="1166" y="500"/>
                  </a:lnTo>
                  <a:lnTo>
                    <a:pt x="1169" y="528"/>
                  </a:lnTo>
                  <a:lnTo>
                    <a:pt x="1171" y="555"/>
                  </a:lnTo>
                  <a:lnTo>
                    <a:pt x="1174" y="583"/>
                  </a:lnTo>
                  <a:lnTo>
                    <a:pt x="1176" y="639"/>
                  </a:lnTo>
                  <a:lnTo>
                    <a:pt x="1176" y="694"/>
                  </a:lnTo>
                  <a:lnTo>
                    <a:pt x="1174" y="749"/>
                  </a:lnTo>
                  <a:lnTo>
                    <a:pt x="1169" y="803"/>
                  </a:lnTo>
                  <a:lnTo>
                    <a:pt x="1162" y="856"/>
                  </a:lnTo>
                  <a:lnTo>
                    <a:pt x="1156" y="907"/>
                  </a:lnTo>
                  <a:lnTo>
                    <a:pt x="1147" y="956"/>
                  </a:lnTo>
                  <a:lnTo>
                    <a:pt x="1138" y="1002"/>
                  </a:lnTo>
                  <a:lnTo>
                    <a:pt x="1128" y="1045"/>
                  </a:lnTo>
                  <a:lnTo>
                    <a:pt x="1117" y="1085"/>
                  </a:lnTo>
                  <a:lnTo>
                    <a:pt x="1107" y="1122"/>
                  </a:lnTo>
                  <a:lnTo>
                    <a:pt x="1098" y="1153"/>
                  </a:lnTo>
                  <a:lnTo>
                    <a:pt x="1088" y="1181"/>
                  </a:lnTo>
                  <a:lnTo>
                    <a:pt x="1080" y="1203"/>
                  </a:lnTo>
                  <a:lnTo>
                    <a:pt x="1073" y="1220"/>
                  </a:lnTo>
                  <a:lnTo>
                    <a:pt x="1067" y="1232"/>
                  </a:lnTo>
                  <a:lnTo>
                    <a:pt x="1067" y="1232"/>
                  </a:lnTo>
                  <a:lnTo>
                    <a:pt x="1052" y="1252"/>
                  </a:lnTo>
                  <a:lnTo>
                    <a:pt x="1033" y="1273"/>
                  </a:lnTo>
                  <a:lnTo>
                    <a:pt x="1011" y="1296"/>
                  </a:lnTo>
                  <a:lnTo>
                    <a:pt x="985" y="1321"/>
                  </a:lnTo>
                  <a:lnTo>
                    <a:pt x="956" y="1347"/>
                  </a:lnTo>
                  <a:lnTo>
                    <a:pt x="925" y="1372"/>
                  </a:lnTo>
                  <a:lnTo>
                    <a:pt x="891" y="1397"/>
                  </a:lnTo>
                  <a:lnTo>
                    <a:pt x="856" y="1423"/>
                  </a:lnTo>
                  <a:lnTo>
                    <a:pt x="821" y="1447"/>
                  </a:lnTo>
                  <a:lnTo>
                    <a:pt x="784" y="1469"/>
                  </a:lnTo>
                  <a:lnTo>
                    <a:pt x="748" y="1489"/>
                  </a:lnTo>
                  <a:lnTo>
                    <a:pt x="714" y="1506"/>
                  </a:lnTo>
                  <a:lnTo>
                    <a:pt x="679" y="1522"/>
                  </a:lnTo>
                  <a:lnTo>
                    <a:pt x="662" y="1527"/>
                  </a:lnTo>
                  <a:lnTo>
                    <a:pt x="646" y="1532"/>
                  </a:lnTo>
                  <a:lnTo>
                    <a:pt x="631" y="1536"/>
                  </a:lnTo>
                  <a:lnTo>
                    <a:pt x="616" y="1539"/>
                  </a:lnTo>
                  <a:lnTo>
                    <a:pt x="601" y="1541"/>
                  </a:lnTo>
                  <a:lnTo>
                    <a:pt x="588" y="1541"/>
                  </a:lnTo>
                  <a:lnTo>
                    <a:pt x="588" y="1541"/>
                  </a:lnTo>
                  <a:lnTo>
                    <a:pt x="575" y="1541"/>
                  </a:lnTo>
                  <a:lnTo>
                    <a:pt x="561" y="1539"/>
                  </a:lnTo>
                  <a:lnTo>
                    <a:pt x="545" y="1536"/>
                  </a:lnTo>
                  <a:lnTo>
                    <a:pt x="530" y="1532"/>
                  </a:lnTo>
                  <a:lnTo>
                    <a:pt x="514" y="1527"/>
                  </a:lnTo>
                  <a:lnTo>
                    <a:pt x="497" y="1522"/>
                  </a:lnTo>
                  <a:lnTo>
                    <a:pt x="463" y="1506"/>
                  </a:lnTo>
                  <a:lnTo>
                    <a:pt x="428" y="1489"/>
                  </a:lnTo>
                  <a:lnTo>
                    <a:pt x="392" y="1469"/>
                  </a:lnTo>
                  <a:lnTo>
                    <a:pt x="356" y="1447"/>
                  </a:lnTo>
                  <a:lnTo>
                    <a:pt x="320" y="1423"/>
                  </a:lnTo>
                  <a:lnTo>
                    <a:pt x="285" y="1397"/>
                  </a:lnTo>
                  <a:lnTo>
                    <a:pt x="251" y="1372"/>
                  </a:lnTo>
                  <a:lnTo>
                    <a:pt x="220" y="1347"/>
                  </a:lnTo>
                  <a:lnTo>
                    <a:pt x="191" y="1321"/>
                  </a:lnTo>
                  <a:lnTo>
                    <a:pt x="165" y="1296"/>
                  </a:lnTo>
                  <a:lnTo>
                    <a:pt x="143" y="1273"/>
                  </a:lnTo>
                  <a:lnTo>
                    <a:pt x="124" y="1252"/>
                  </a:lnTo>
                  <a:lnTo>
                    <a:pt x="110" y="1232"/>
                  </a:lnTo>
                  <a:lnTo>
                    <a:pt x="110" y="1232"/>
                  </a:lnTo>
                  <a:lnTo>
                    <a:pt x="103" y="1220"/>
                  </a:lnTo>
                  <a:lnTo>
                    <a:pt x="97" y="1203"/>
                  </a:lnTo>
                  <a:lnTo>
                    <a:pt x="88" y="1181"/>
                  </a:lnTo>
                  <a:lnTo>
                    <a:pt x="79" y="1153"/>
                  </a:lnTo>
                  <a:lnTo>
                    <a:pt x="69" y="1122"/>
                  </a:lnTo>
                  <a:lnTo>
                    <a:pt x="59" y="1085"/>
                  </a:lnTo>
                  <a:lnTo>
                    <a:pt x="48" y="1045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1" y="907"/>
                  </a:lnTo>
                  <a:lnTo>
                    <a:pt x="14" y="856"/>
                  </a:lnTo>
                  <a:lnTo>
                    <a:pt x="8" y="803"/>
                  </a:lnTo>
                  <a:lnTo>
                    <a:pt x="4" y="749"/>
                  </a:lnTo>
                  <a:lnTo>
                    <a:pt x="1" y="694"/>
                  </a:lnTo>
                  <a:lnTo>
                    <a:pt x="0" y="639"/>
                  </a:lnTo>
                  <a:lnTo>
                    <a:pt x="2" y="583"/>
                  </a:lnTo>
                  <a:lnTo>
                    <a:pt x="5" y="555"/>
                  </a:lnTo>
                  <a:lnTo>
                    <a:pt x="7" y="528"/>
                  </a:lnTo>
                  <a:lnTo>
                    <a:pt x="11" y="500"/>
                  </a:lnTo>
                  <a:lnTo>
                    <a:pt x="15" y="473"/>
                  </a:lnTo>
                  <a:lnTo>
                    <a:pt x="20" y="446"/>
                  </a:lnTo>
                  <a:lnTo>
                    <a:pt x="26" y="419"/>
                  </a:lnTo>
                  <a:lnTo>
                    <a:pt x="33" y="393"/>
                  </a:lnTo>
                  <a:lnTo>
                    <a:pt x="41" y="367"/>
                  </a:lnTo>
                  <a:lnTo>
                    <a:pt x="50" y="341"/>
                  </a:lnTo>
                  <a:lnTo>
                    <a:pt x="60" y="316"/>
                  </a:lnTo>
                  <a:lnTo>
                    <a:pt x="70" y="293"/>
                  </a:lnTo>
                  <a:lnTo>
                    <a:pt x="82" y="269"/>
                  </a:lnTo>
                  <a:lnTo>
                    <a:pt x="94" y="245"/>
                  </a:lnTo>
                  <a:lnTo>
                    <a:pt x="108" y="222"/>
                  </a:lnTo>
                  <a:lnTo>
                    <a:pt x="124" y="201"/>
                  </a:lnTo>
                  <a:lnTo>
                    <a:pt x="139" y="180"/>
                  </a:lnTo>
                  <a:lnTo>
                    <a:pt x="157" y="161"/>
                  </a:lnTo>
                  <a:lnTo>
                    <a:pt x="176" y="141"/>
                  </a:lnTo>
                  <a:lnTo>
                    <a:pt x="195" y="123"/>
                  </a:lnTo>
                  <a:lnTo>
                    <a:pt x="217" y="107"/>
                  </a:lnTo>
                  <a:lnTo>
                    <a:pt x="240" y="91"/>
                  </a:lnTo>
                  <a:lnTo>
                    <a:pt x="264" y="76"/>
                  </a:lnTo>
                  <a:lnTo>
                    <a:pt x="290" y="63"/>
                  </a:lnTo>
                  <a:lnTo>
                    <a:pt x="317" y="50"/>
                  </a:lnTo>
                  <a:lnTo>
                    <a:pt x="345" y="39"/>
                  </a:lnTo>
                  <a:lnTo>
                    <a:pt x="375" y="29"/>
                  </a:lnTo>
                  <a:lnTo>
                    <a:pt x="406" y="20"/>
                  </a:lnTo>
                  <a:lnTo>
                    <a:pt x="440" y="13"/>
                  </a:lnTo>
                  <a:lnTo>
                    <a:pt x="474" y="8"/>
                  </a:lnTo>
                  <a:lnTo>
                    <a:pt x="511" y="3"/>
                  </a:lnTo>
                  <a:lnTo>
                    <a:pt x="549" y="1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5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82"/>
            <p:cNvSpPr>
              <a:spLocks noEditPoints="1"/>
            </p:cNvSpPr>
            <p:nvPr/>
          </p:nvSpPr>
          <p:spPr bwMode="auto">
            <a:xfrm flipH="1">
              <a:off x="7347928" y="5364181"/>
              <a:ext cx="361504" cy="262352"/>
            </a:xfrm>
            <a:custGeom>
              <a:avLst/>
              <a:gdLst>
                <a:gd name="T0" fmla="*/ 257 w 1249"/>
                <a:gd name="T1" fmla="*/ 71 h 1053"/>
                <a:gd name="T2" fmla="*/ 320 w 1249"/>
                <a:gd name="T3" fmla="*/ 37 h 1053"/>
                <a:gd name="T4" fmla="*/ 387 w 1249"/>
                <a:gd name="T5" fmla="*/ 14 h 1053"/>
                <a:gd name="T6" fmla="*/ 457 w 1249"/>
                <a:gd name="T7" fmla="*/ 2 h 1053"/>
                <a:gd name="T8" fmla="*/ 608 w 1249"/>
                <a:gd name="T9" fmla="*/ 8 h 1053"/>
                <a:gd name="T10" fmla="*/ 761 w 1249"/>
                <a:gd name="T11" fmla="*/ 43 h 1053"/>
                <a:gd name="T12" fmla="*/ 910 w 1249"/>
                <a:gd name="T13" fmla="*/ 102 h 1053"/>
                <a:gd name="T14" fmla="*/ 1043 w 1249"/>
                <a:gd name="T15" fmla="*/ 175 h 1053"/>
                <a:gd name="T16" fmla="*/ 1155 w 1249"/>
                <a:gd name="T17" fmla="*/ 254 h 1053"/>
                <a:gd name="T18" fmla="*/ 1235 w 1249"/>
                <a:gd name="T19" fmla="*/ 331 h 1053"/>
                <a:gd name="T20" fmla="*/ 1232 w 1249"/>
                <a:gd name="T21" fmla="*/ 420 h 1053"/>
                <a:gd name="T22" fmla="*/ 1214 w 1249"/>
                <a:gd name="T23" fmla="*/ 578 h 1053"/>
                <a:gd name="T24" fmla="*/ 1197 w 1249"/>
                <a:gd name="T25" fmla="*/ 890 h 1053"/>
                <a:gd name="T26" fmla="*/ 1180 w 1249"/>
                <a:gd name="T27" fmla="*/ 1036 h 1053"/>
                <a:gd name="T28" fmla="*/ 1179 w 1249"/>
                <a:gd name="T29" fmla="*/ 1042 h 1053"/>
                <a:gd name="T30" fmla="*/ 1171 w 1249"/>
                <a:gd name="T31" fmla="*/ 1053 h 1053"/>
                <a:gd name="T32" fmla="*/ 1156 w 1249"/>
                <a:gd name="T33" fmla="*/ 1051 h 1053"/>
                <a:gd name="T34" fmla="*/ 1154 w 1249"/>
                <a:gd name="T35" fmla="*/ 1026 h 1053"/>
                <a:gd name="T36" fmla="*/ 1155 w 1249"/>
                <a:gd name="T37" fmla="*/ 949 h 1053"/>
                <a:gd name="T38" fmla="*/ 1157 w 1249"/>
                <a:gd name="T39" fmla="*/ 868 h 1053"/>
                <a:gd name="T40" fmla="*/ 1140 w 1249"/>
                <a:gd name="T41" fmla="*/ 731 h 1053"/>
                <a:gd name="T42" fmla="*/ 1117 w 1249"/>
                <a:gd name="T43" fmla="*/ 647 h 1053"/>
                <a:gd name="T44" fmla="*/ 1058 w 1249"/>
                <a:gd name="T45" fmla="*/ 528 h 1053"/>
                <a:gd name="T46" fmla="*/ 1025 w 1249"/>
                <a:gd name="T47" fmla="*/ 487 h 1053"/>
                <a:gd name="T48" fmla="*/ 965 w 1249"/>
                <a:gd name="T49" fmla="*/ 444 h 1053"/>
                <a:gd name="T50" fmla="*/ 914 w 1249"/>
                <a:gd name="T51" fmla="*/ 435 h 1053"/>
                <a:gd name="T52" fmla="*/ 829 w 1249"/>
                <a:gd name="T53" fmla="*/ 449 h 1053"/>
                <a:gd name="T54" fmla="*/ 728 w 1249"/>
                <a:gd name="T55" fmla="*/ 500 h 1053"/>
                <a:gd name="T56" fmla="*/ 631 w 1249"/>
                <a:gd name="T57" fmla="*/ 548 h 1053"/>
                <a:gd name="T58" fmla="*/ 557 w 1249"/>
                <a:gd name="T59" fmla="*/ 565 h 1053"/>
                <a:gd name="T60" fmla="*/ 426 w 1249"/>
                <a:gd name="T61" fmla="*/ 571 h 1053"/>
                <a:gd name="T62" fmla="*/ 371 w 1249"/>
                <a:gd name="T63" fmla="*/ 562 h 1053"/>
                <a:gd name="T64" fmla="*/ 306 w 1249"/>
                <a:gd name="T65" fmla="*/ 528 h 1053"/>
                <a:gd name="T66" fmla="*/ 257 w 1249"/>
                <a:gd name="T67" fmla="*/ 485 h 1053"/>
                <a:gd name="T68" fmla="*/ 232 w 1249"/>
                <a:gd name="T69" fmla="*/ 451 h 1053"/>
                <a:gd name="T70" fmla="*/ 192 w 1249"/>
                <a:gd name="T71" fmla="*/ 510 h 1053"/>
                <a:gd name="T72" fmla="*/ 136 w 1249"/>
                <a:gd name="T73" fmla="*/ 626 h 1053"/>
                <a:gd name="T74" fmla="*/ 102 w 1249"/>
                <a:gd name="T75" fmla="*/ 734 h 1053"/>
                <a:gd name="T76" fmla="*/ 66 w 1249"/>
                <a:gd name="T77" fmla="*/ 897 h 1053"/>
                <a:gd name="T78" fmla="*/ 78 w 1249"/>
                <a:gd name="T79" fmla="*/ 976 h 1053"/>
                <a:gd name="T80" fmla="*/ 78 w 1249"/>
                <a:gd name="T81" fmla="*/ 1046 h 1053"/>
                <a:gd name="T82" fmla="*/ 68 w 1249"/>
                <a:gd name="T83" fmla="*/ 1053 h 1053"/>
                <a:gd name="T84" fmla="*/ 60 w 1249"/>
                <a:gd name="T85" fmla="*/ 1052 h 1053"/>
                <a:gd name="T86" fmla="*/ 51 w 1249"/>
                <a:gd name="T87" fmla="*/ 1028 h 1053"/>
                <a:gd name="T88" fmla="*/ 45 w 1249"/>
                <a:gd name="T89" fmla="*/ 972 h 1053"/>
                <a:gd name="T90" fmla="*/ 10 w 1249"/>
                <a:gd name="T91" fmla="*/ 775 h 1053"/>
                <a:gd name="T92" fmla="*/ 0 w 1249"/>
                <a:gd name="T93" fmla="*/ 605 h 1053"/>
                <a:gd name="T94" fmla="*/ 5 w 1249"/>
                <a:gd name="T95" fmla="*/ 462 h 1053"/>
                <a:gd name="T96" fmla="*/ 29 w 1249"/>
                <a:gd name="T97" fmla="*/ 326 h 1053"/>
                <a:gd name="T98" fmla="*/ 76 w 1249"/>
                <a:gd name="T99" fmla="*/ 211 h 1053"/>
                <a:gd name="T100" fmla="*/ 110 w 1249"/>
                <a:gd name="T101" fmla="*/ 164 h 1053"/>
                <a:gd name="T102" fmla="*/ 150 w 1249"/>
                <a:gd name="T103" fmla="*/ 128 h 1053"/>
                <a:gd name="T104" fmla="*/ 201 w 1249"/>
                <a:gd name="T105" fmla="*/ 102 h 1053"/>
                <a:gd name="T106" fmla="*/ 672 w 1249"/>
                <a:gd name="T107" fmla="*/ 311 h 1053"/>
                <a:gd name="T108" fmla="*/ 665 w 1249"/>
                <a:gd name="T109" fmla="*/ 312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9" h="1053">
                  <a:moveTo>
                    <a:pt x="229" y="93"/>
                  </a:moveTo>
                  <a:lnTo>
                    <a:pt x="229" y="93"/>
                  </a:lnTo>
                  <a:lnTo>
                    <a:pt x="242" y="82"/>
                  </a:lnTo>
                  <a:lnTo>
                    <a:pt x="257" y="71"/>
                  </a:lnTo>
                  <a:lnTo>
                    <a:pt x="272" y="62"/>
                  </a:lnTo>
                  <a:lnTo>
                    <a:pt x="287" y="52"/>
                  </a:lnTo>
                  <a:lnTo>
                    <a:pt x="303" y="44"/>
                  </a:lnTo>
                  <a:lnTo>
                    <a:pt x="320" y="37"/>
                  </a:lnTo>
                  <a:lnTo>
                    <a:pt x="335" y="29"/>
                  </a:lnTo>
                  <a:lnTo>
                    <a:pt x="352" y="24"/>
                  </a:lnTo>
                  <a:lnTo>
                    <a:pt x="369" y="18"/>
                  </a:lnTo>
                  <a:lnTo>
                    <a:pt x="387" y="14"/>
                  </a:lnTo>
                  <a:lnTo>
                    <a:pt x="404" y="10"/>
                  </a:lnTo>
                  <a:lnTo>
                    <a:pt x="422" y="7"/>
                  </a:lnTo>
                  <a:lnTo>
                    <a:pt x="440" y="4"/>
                  </a:lnTo>
                  <a:lnTo>
                    <a:pt x="457" y="2"/>
                  </a:lnTo>
                  <a:lnTo>
                    <a:pt x="495" y="0"/>
                  </a:lnTo>
                  <a:lnTo>
                    <a:pt x="532" y="0"/>
                  </a:lnTo>
                  <a:lnTo>
                    <a:pt x="570" y="2"/>
                  </a:lnTo>
                  <a:lnTo>
                    <a:pt x="608" y="8"/>
                  </a:lnTo>
                  <a:lnTo>
                    <a:pt x="647" y="14"/>
                  </a:lnTo>
                  <a:lnTo>
                    <a:pt x="685" y="22"/>
                  </a:lnTo>
                  <a:lnTo>
                    <a:pt x="723" y="31"/>
                  </a:lnTo>
                  <a:lnTo>
                    <a:pt x="761" y="43"/>
                  </a:lnTo>
                  <a:lnTo>
                    <a:pt x="800" y="56"/>
                  </a:lnTo>
                  <a:lnTo>
                    <a:pt x="837" y="70"/>
                  </a:lnTo>
                  <a:lnTo>
                    <a:pt x="874" y="85"/>
                  </a:lnTo>
                  <a:lnTo>
                    <a:pt x="910" y="102"/>
                  </a:lnTo>
                  <a:lnTo>
                    <a:pt x="944" y="119"/>
                  </a:lnTo>
                  <a:lnTo>
                    <a:pt x="979" y="137"/>
                  </a:lnTo>
                  <a:lnTo>
                    <a:pt x="1012" y="156"/>
                  </a:lnTo>
                  <a:lnTo>
                    <a:pt x="1043" y="175"/>
                  </a:lnTo>
                  <a:lnTo>
                    <a:pt x="1073" y="194"/>
                  </a:lnTo>
                  <a:lnTo>
                    <a:pt x="1103" y="215"/>
                  </a:lnTo>
                  <a:lnTo>
                    <a:pt x="1129" y="234"/>
                  </a:lnTo>
                  <a:lnTo>
                    <a:pt x="1155" y="254"/>
                  </a:lnTo>
                  <a:lnTo>
                    <a:pt x="1178" y="273"/>
                  </a:lnTo>
                  <a:lnTo>
                    <a:pt x="1199" y="293"/>
                  </a:lnTo>
                  <a:lnTo>
                    <a:pt x="1218" y="312"/>
                  </a:lnTo>
                  <a:lnTo>
                    <a:pt x="1235" y="331"/>
                  </a:lnTo>
                  <a:lnTo>
                    <a:pt x="1249" y="348"/>
                  </a:lnTo>
                  <a:lnTo>
                    <a:pt x="1249" y="348"/>
                  </a:lnTo>
                  <a:lnTo>
                    <a:pt x="1239" y="383"/>
                  </a:lnTo>
                  <a:lnTo>
                    <a:pt x="1232" y="420"/>
                  </a:lnTo>
                  <a:lnTo>
                    <a:pt x="1226" y="458"/>
                  </a:lnTo>
                  <a:lnTo>
                    <a:pt x="1220" y="497"/>
                  </a:lnTo>
                  <a:lnTo>
                    <a:pt x="1217" y="537"/>
                  </a:lnTo>
                  <a:lnTo>
                    <a:pt x="1214" y="578"/>
                  </a:lnTo>
                  <a:lnTo>
                    <a:pt x="1209" y="662"/>
                  </a:lnTo>
                  <a:lnTo>
                    <a:pt x="1206" y="751"/>
                  </a:lnTo>
                  <a:lnTo>
                    <a:pt x="1200" y="842"/>
                  </a:lnTo>
                  <a:lnTo>
                    <a:pt x="1197" y="890"/>
                  </a:lnTo>
                  <a:lnTo>
                    <a:pt x="1192" y="937"/>
                  </a:lnTo>
                  <a:lnTo>
                    <a:pt x="1187" y="986"/>
                  </a:lnTo>
                  <a:lnTo>
                    <a:pt x="1180" y="1036"/>
                  </a:lnTo>
                  <a:lnTo>
                    <a:pt x="1180" y="1036"/>
                  </a:lnTo>
                  <a:lnTo>
                    <a:pt x="1180" y="1034"/>
                  </a:lnTo>
                  <a:lnTo>
                    <a:pt x="1180" y="1034"/>
                  </a:lnTo>
                  <a:lnTo>
                    <a:pt x="1179" y="1042"/>
                  </a:lnTo>
                  <a:lnTo>
                    <a:pt x="1179" y="1042"/>
                  </a:lnTo>
                  <a:lnTo>
                    <a:pt x="1175" y="1048"/>
                  </a:lnTo>
                  <a:lnTo>
                    <a:pt x="1172" y="1052"/>
                  </a:lnTo>
                  <a:lnTo>
                    <a:pt x="1172" y="1052"/>
                  </a:lnTo>
                  <a:lnTo>
                    <a:pt x="1171" y="1053"/>
                  </a:lnTo>
                  <a:lnTo>
                    <a:pt x="1170" y="1053"/>
                  </a:lnTo>
                  <a:lnTo>
                    <a:pt x="1165" y="1053"/>
                  </a:lnTo>
                  <a:lnTo>
                    <a:pt x="1156" y="1051"/>
                  </a:lnTo>
                  <a:lnTo>
                    <a:pt x="1156" y="1051"/>
                  </a:lnTo>
                  <a:lnTo>
                    <a:pt x="1155" y="1049"/>
                  </a:lnTo>
                  <a:lnTo>
                    <a:pt x="1154" y="1046"/>
                  </a:lnTo>
                  <a:lnTo>
                    <a:pt x="1154" y="1046"/>
                  </a:lnTo>
                  <a:lnTo>
                    <a:pt x="1154" y="1026"/>
                  </a:lnTo>
                  <a:lnTo>
                    <a:pt x="1154" y="1003"/>
                  </a:lnTo>
                  <a:lnTo>
                    <a:pt x="1154" y="976"/>
                  </a:lnTo>
                  <a:lnTo>
                    <a:pt x="1154" y="976"/>
                  </a:lnTo>
                  <a:lnTo>
                    <a:pt x="1155" y="949"/>
                  </a:lnTo>
                  <a:lnTo>
                    <a:pt x="1155" y="922"/>
                  </a:lnTo>
                  <a:lnTo>
                    <a:pt x="1155" y="895"/>
                  </a:lnTo>
                  <a:lnTo>
                    <a:pt x="1156" y="881"/>
                  </a:lnTo>
                  <a:lnTo>
                    <a:pt x="1157" y="868"/>
                  </a:lnTo>
                  <a:lnTo>
                    <a:pt x="1157" y="868"/>
                  </a:lnTo>
                  <a:lnTo>
                    <a:pt x="1150" y="812"/>
                  </a:lnTo>
                  <a:lnTo>
                    <a:pt x="1144" y="768"/>
                  </a:lnTo>
                  <a:lnTo>
                    <a:pt x="1140" y="731"/>
                  </a:lnTo>
                  <a:lnTo>
                    <a:pt x="1133" y="698"/>
                  </a:lnTo>
                  <a:lnTo>
                    <a:pt x="1129" y="681"/>
                  </a:lnTo>
                  <a:lnTo>
                    <a:pt x="1124" y="665"/>
                  </a:lnTo>
                  <a:lnTo>
                    <a:pt x="1117" y="647"/>
                  </a:lnTo>
                  <a:lnTo>
                    <a:pt x="1109" y="629"/>
                  </a:lnTo>
                  <a:lnTo>
                    <a:pt x="1100" y="607"/>
                  </a:lnTo>
                  <a:lnTo>
                    <a:pt x="1088" y="584"/>
                  </a:lnTo>
                  <a:lnTo>
                    <a:pt x="1058" y="528"/>
                  </a:lnTo>
                  <a:lnTo>
                    <a:pt x="1058" y="528"/>
                  </a:lnTo>
                  <a:lnTo>
                    <a:pt x="1053" y="522"/>
                  </a:lnTo>
                  <a:lnTo>
                    <a:pt x="1045" y="511"/>
                  </a:lnTo>
                  <a:lnTo>
                    <a:pt x="1025" y="487"/>
                  </a:lnTo>
                  <a:lnTo>
                    <a:pt x="1005" y="464"/>
                  </a:lnTo>
                  <a:lnTo>
                    <a:pt x="993" y="453"/>
                  </a:lnTo>
                  <a:lnTo>
                    <a:pt x="993" y="453"/>
                  </a:lnTo>
                  <a:lnTo>
                    <a:pt x="965" y="444"/>
                  </a:lnTo>
                  <a:lnTo>
                    <a:pt x="951" y="441"/>
                  </a:lnTo>
                  <a:lnTo>
                    <a:pt x="938" y="439"/>
                  </a:lnTo>
                  <a:lnTo>
                    <a:pt x="925" y="436"/>
                  </a:lnTo>
                  <a:lnTo>
                    <a:pt x="914" y="435"/>
                  </a:lnTo>
                  <a:lnTo>
                    <a:pt x="891" y="435"/>
                  </a:lnTo>
                  <a:lnTo>
                    <a:pt x="869" y="439"/>
                  </a:lnTo>
                  <a:lnTo>
                    <a:pt x="848" y="443"/>
                  </a:lnTo>
                  <a:lnTo>
                    <a:pt x="829" y="449"/>
                  </a:lnTo>
                  <a:lnTo>
                    <a:pt x="809" y="457"/>
                  </a:lnTo>
                  <a:lnTo>
                    <a:pt x="790" y="467"/>
                  </a:lnTo>
                  <a:lnTo>
                    <a:pt x="769" y="477"/>
                  </a:lnTo>
                  <a:lnTo>
                    <a:pt x="728" y="500"/>
                  </a:lnTo>
                  <a:lnTo>
                    <a:pt x="707" y="513"/>
                  </a:lnTo>
                  <a:lnTo>
                    <a:pt x="683" y="525"/>
                  </a:lnTo>
                  <a:lnTo>
                    <a:pt x="658" y="537"/>
                  </a:lnTo>
                  <a:lnTo>
                    <a:pt x="631" y="548"/>
                  </a:lnTo>
                  <a:lnTo>
                    <a:pt x="631" y="548"/>
                  </a:lnTo>
                  <a:lnTo>
                    <a:pt x="609" y="555"/>
                  </a:lnTo>
                  <a:lnTo>
                    <a:pt x="584" y="562"/>
                  </a:lnTo>
                  <a:lnTo>
                    <a:pt x="557" y="565"/>
                  </a:lnTo>
                  <a:lnTo>
                    <a:pt x="530" y="568"/>
                  </a:lnTo>
                  <a:lnTo>
                    <a:pt x="503" y="570"/>
                  </a:lnTo>
                  <a:lnTo>
                    <a:pt x="477" y="571"/>
                  </a:lnTo>
                  <a:lnTo>
                    <a:pt x="426" y="571"/>
                  </a:lnTo>
                  <a:lnTo>
                    <a:pt x="426" y="571"/>
                  </a:lnTo>
                  <a:lnTo>
                    <a:pt x="407" y="570"/>
                  </a:lnTo>
                  <a:lnTo>
                    <a:pt x="389" y="567"/>
                  </a:lnTo>
                  <a:lnTo>
                    <a:pt x="371" y="562"/>
                  </a:lnTo>
                  <a:lnTo>
                    <a:pt x="354" y="555"/>
                  </a:lnTo>
                  <a:lnTo>
                    <a:pt x="337" y="548"/>
                  </a:lnTo>
                  <a:lnTo>
                    <a:pt x="322" y="538"/>
                  </a:lnTo>
                  <a:lnTo>
                    <a:pt x="306" y="528"/>
                  </a:lnTo>
                  <a:lnTo>
                    <a:pt x="293" y="517"/>
                  </a:lnTo>
                  <a:lnTo>
                    <a:pt x="279" y="507"/>
                  </a:lnTo>
                  <a:lnTo>
                    <a:pt x="267" y="496"/>
                  </a:lnTo>
                  <a:lnTo>
                    <a:pt x="257" y="485"/>
                  </a:lnTo>
                  <a:lnTo>
                    <a:pt x="248" y="475"/>
                  </a:lnTo>
                  <a:lnTo>
                    <a:pt x="241" y="466"/>
                  </a:lnTo>
                  <a:lnTo>
                    <a:pt x="235" y="458"/>
                  </a:lnTo>
                  <a:lnTo>
                    <a:pt x="232" y="451"/>
                  </a:lnTo>
                  <a:lnTo>
                    <a:pt x="231" y="446"/>
                  </a:lnTo>
                  <a:lnTo>
                    <a:pt x="231" y="446"/>
                  </a:lnTo>
                  <a:lnTo>
                    <a:pt x="210" y="478"/>
                  </a:lnTo>
                  <a:lnTo>
                    <a:pt x="192" y="510"/>
                  </a:lnTo>
                  <a:lnTo>
                    <a:pt x="175" y="540"/>
                  </a:lnTo>
                  <a:lnTo>
                    <a:pt x="160" y="569"/>
                  </a:lnTo>
                  <a:lnTo>
                    <a:pt x="147" y="598"/>
                  </a:lnTo>
                  <a:lnTo>
                    <a:pt x="136" y="626"/>
                  </a:lnTo>
                  <a:lnTo>
                    <a:pt x="125" y="654"/>
                  </a:lnTo>
                  <a:lnTo>
                    <a:pt x="118" y="681"/>
                  </a:lnTo>
                  <a:lnTo>
                    <a:pt x="110" y="708"/>
                  </a:lnTo>
                  <a:lnTo>
                    <a:pt x="102" y="734"/>
                  </a:lnTo>
                  <a:lnTo>
                    <a:pt x="90" y="788"/>
                  </a:lnTo>
                  <a:lnTo>
                    <a:pt x="78" y="842"/>
                  </a:lnTo>
                  <a:lnTo>
                    <a:pt x="66" y="897"/>
                  </a:lnTo>
                  <a:lnTo>
                    <a:pt x="66" y="897"/>
                  </a:lnTo>
                  <a:lnTo>
                    <a:pt x="73" y="937"/>
                  </a:lnTo>
                  <a:lnTo>
                    <a:pt x="76" y="957"/>
                  </a:lnTo>
                  <a:lnTo>
                    <a:pt x="78" y="976"/>
                  </a:lnTo>
                  <a:lnTo>
                    <a:pt x="78" y="976"/>
                  </a:lnTo>
                  <a:lnTo>
                    <a:pt x="78" y="1003"/>
                  </a:lnTo>
                  <a:lnTo>
                    <a:pt x="78" y="1026"/>
                  </a:lnTo>
                  <a:lnTo>
                    <a:pt x="78" y="1046"/>
                  </a:lnTo>
                  <a:lnTo>
                    <a:pt x="78" y="1046"/>
                  </a:lnTo>
                  <a:lnTo>
                    <a:pt x="77" y="1049"/>
                  </a:lnTo>
                  <a:lnTo>
                    <a:pt x="76" y="1051"/>
                  </a:lnTo>
                  <a:lnTo>
                    <a:pt x="76" y="1051"/>
                  </a:lnTo>
                  <a:lnTo>
                    <a:pt x="68" y="1053"/>
                  </a:lnTo>
                  <a:lnTo>
                    <a:pt x="64" y="1053"/>
                  </a:lnTo>
                  <a:lnTo>
                    <a:pt x="61" y="1053"/>
                  </a:lnTo>
                  <a:lnTo>
                    <a:pt x="60" y="1052"/>
                  </a:lnTo>
                  <a:lnTo>
                    <a:pt x="60" y="1052"/>
                  </a:lnTo>
                  <a:lnTo>
                    <a:pt x="57" y="1048"/>
                  </a:lnTo>
                  <a:lnTo>
                    <a:pt x="55" y="1042"/>
                  </a:lnTo>
                  <a:lnTo>
                    <a:pt x="55" y="1042"/>
                  </a:lnTo>
                  <a:lnTo>
                    <a:pt x="51" y="1028"/>
                  </a:lnTo>
                  <a:lnTo>
                    <a:pt x="50" y="1014"/>
                  </a:lnTo>
                  <a:lnTo>
                    <a:pt x="50" y="1014"/>
                  </a:lnTo>
                  <a:lnTo>
                    <a:pt x="45" y="972"/>
                  </a:lnTo>
                  <a:lnTo>
                    <a:pt x="45" y="972"/>
                  </a:lnTo>
                  <a:lnTo>
                    <a:pt x="36" y="936"/>
                  </a:lnTo>
                  <a:lnTo>
                    <a:pt x="27" y="891"/>
                  </a:lnTo>
                  <a:lnTo>
                    <a:pt x="18" y="837"/>
                  </a:lnTo>
                  <a:lnTo>
                    <a:pt x="10" y="775"/>
                  </a:lnTo>
                  <a:lnTo>
                    <a:pt x="4" y="711"/>
                  </a:lnTo>
                  <a:lnTo>
                    <a:pt x="2" y="676"/>
                  </a:lnTo>
                  <a:lnTo>
                    <a:pt x="1" y="640"/>
                  </a:lnTo>
                  <a:lnTo>
                    <a:pt x="0" y="605"/>
                  </a:lnTo>
                  <a:lnTo>
                    <a:pt x="0" y="569"/>
                  </a:lnTo>
                  <a:lnTo>
                    <a:pt x="1" y="534"/>
                  </a:lnTo>
                  <a:lnTo>
                    <a:pt x="2" y="498"/>
                  </a:lnTo>
                  <a:lnTo>
                    <a:pt x="5" y="462"/>
                  </a:lnTo>
                  <a:lnTo>
                    <a:pt x="10" y="427"/>
                  </a:lnTo>
                  <a:lnTo>
                    <a:pt x="14" y="393"/>
                  </a:lnTo>
                  <a:lnTo>
                    <a:pt x="21" y="359"/>
                  </a:lnTo>
                  <a:lnTo>
                    <a:pt x="29" y="326"/>
                  </a:lnTo>
                  <a:lnTo>
                    <a:pt x="38" y="295"/>
                  </a:lnTo>
                  <a:lnTo>
                    <a:pt x="49" y="266"/>
                  </a:lnTo>
                  <a:lnTo>
                    <a:pt x="61" y="237"/>
                  </a:lnTo>
                  <a:lnTo>
                    <a:pt x="76" y="211"/>
                  </a:lnTo>
                  <a:lnTo>
                    <a:pt x="84" y="198"/>
                  </a:lnTo>
                  <a:lnTo>
                    <a:pt x="92" y="186"/>
                  </a:lnTo>
                  <a:lnTo>
                    <a:pt x="101" y="175"/>
                  </a:lnTo>
                  <a:lnTo>
                    <a:pt x="110" y="164"/>
                  </a:lnTo>
                  <a:lnTo>
                    <a:pt x="119" y="153"/>
                  </a:lnTo>
                  <a:lnTo>
                    <a:pt x="129" y="145"/>
                  </a:lnTo>
                  <a:lnTo>
                    <a:pt x="140" y="135"/>
                  </a:lnTo>
                  <a:lnTo>
                    <a:pt x="150" y="128"/>
                  </a:lnTo>
                  <a:lnTo>
                    <a:pt x="162" y="120"/>
                  </a:lnTo>
                  <a:lnTo>
                    <a:pt x="175" y="112"/>
                  </a:lnTo>
                  <a:lnTo>
                    <a:pt x="187" y="107"/>
                  </a:lnTo>
                  <a:lnTo>
                    <a:pt x="201" y="102"/>
                  </a:lnTo>
                  <a:lnTo>
                    <a:pt x="214" y="97"/>
                  </a:lnTo>
                  <a:lnTo>
                    <a:pt x="229" y="93"/>
                  </a:lnTo>
                  <a:lnTo>
                    <a:pt x="229" y="93"/>
                  </a:lnTo>
                  <a:close/>
                  <a:moveTo>
                    <a:pt x="672" y="311"/>
                  </a:moveTo>
                  <a:lnTo>
                    <a:pt x="672" y="311"/>
                  </a:lnTo>
                  <a:lnTo>
                    <a:pt x="687" y="307"/>
                  </a:lnTo>
                  <a:lnTo>
                    <a:pt x="687" y="307"/>
                  </a:lnTo>
                  <a:lnTo>
                    <a:pt x="665" y="312"/>
                  </a:lnTo>
                  <a:lnTo>
                    <a:pt x="665" y="312"/>
                  </a:lnTo>
                  <a:lnTo>
                    <a:pt x="672" y="311"/>
                  </a:lnTo>
                  <a:lnTo>
                    <a:pt x="672" y="311"/>
                  </a:lnTo>
                  <a:close/>
                </a:path>
              </a:pathLst>
            </a:custGeom>
            <a:solidFill>
              <a:srgbClr val="BE97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83"/>
            <p:cNvSpPr>
              <a:spLocks noEditPoints="1"/>
            </p:cNvSpPr>
            <p:nvPr/>
          </p:nvSpPr>
          <p:spPr bwMode="auto">
            <a:xfrm flipH="1">
              <a:off x="6642300" y="5334644"/>
              <a:ext cx="370194" cy="260615"/>
            </a:xfrm>
            <a:custGeom>
              <a:avLst/>
              <a:gdLst>
                <a:gd name="T0" fmla="*/ 1016 w 1280"/>
                <a:gd name="T1" fmla="*/ 70 h 1053"/>
                <a:gd name="T2" fmla="*/ 952 w 1280"/>
                <a:gd name="T3" fmla="*/ 36 h 1053"/>
                <a:gd name="T4" fmla="*/ 884 w 1280"/>
                <a:gd name="T5" fmla="*/ 13 h 1053"/>
                <a:gd name="T6" fmla="*/ 811 w 1280"/>
                <a:gd name="T7" fmla="*/ 2 h 1053"/>
                <a:gd name="T8" fmla="*/ 656 w 1280"/>
                <a:gd name="T9" fmla="*/ 6 h 1053"/>
                <a:gd name="T10" fmla="*/ 499 w 1280"/>
                <a:gd name="T11" fmla="*/ 43 h 1053"/>
                <a:gd name="T12" fmla="*/ 347 w 1280"/>
                <a:gd name="T13" fmla="*/ 101 h 1053"/>
                <a:gd name="T14" fmla="*/ 211 w 1280"/>
                <a:gd name="T15" fmla="*/ 175 h 1053"/>
                <a:gd name="T16" fmla="*/ 96 w 1280"/>
                <a:gd name="T17" fmla="*/ 254 h 1053"/>
                <a:gd name="T18" fmla="*/ 14 w 1280"/>
                <a:gd name="T19" fmla="*/ 330 h 1053"/>
                <a:gd name="T20" fmla="*/ 18 w 1280"/>
                <a:gd name="T21" fmla="*/ 420 h 1053"/>
                <a:gd name="T22" fmla="*/ 36 w 1280"/>
                <a:gd name="T23" fmla="*/ 578 h 1053"/>
                <a:gd name="T24" fmla="*/ 54 w 1280"/>
                <a:gd name="T25" fmla="*/ 890 h 1053"/>
                <a:gd name="T26" fmla="*/ 70 w 1280"/>
                <a:gd name="T27" fmla="*/ 1034 h 1053"/>
                <a:gd name="T28" fmla="*/ 71 w 1280"/>
                <a:gd name="T29" fmla="*/ 1042 h 1053"/>
                <a:gd name="T30" fmla="*/ 79 w 1280"/>
                <a:gd name="T31" fmla="*/ 1053 h 1053"/>
                <a:gd name="T32" fmla="*/ 95 w 1280"/>
                <a:gd name="T33" fmla="*/ 1050 h 1053"/>
                <a:gd name="T34" fmla="*/ 97 w 1280"/>
                <a:gd name="T35" fmla="*/ 1026 h 1053"/>
                <a:gd name="T36" fmla="*/ 95 w 1280"/>
                <a:gd name="T37" fmla="*/ 949 h 1053"/>
                <a:gd name="T38" fmla="*/ 93 w 1280"/>
                <a:gd name="T39" fmla="*/ 868 h 1053"/>
                <a:gd name="T40" fmla="*/ 112 w 1280"/>
                <a:gd name="T41" fmla="*/ 731 h 1053"/>
                <a:gd name="T42" fmla="*/ 128 w 1280"/>
                <a:gd name="T43" fmla="*/ 665 h 1053"/>
                <a:gd name="T44" fmla="*/ 165 w 1280"/>
                <a:gd name="T45" fmla="*/ 583 h 1053"/>
                <a:gd name="T46" fmla="*/ 208 w 1280"/>
                <a:gd name="T47" fmla="*/ 511 h 1053"/>
                <a:gd name="T48" fmla="*/ 262 w 1280"/>
                <a:gd name="T49" fmla="*/ 452 h 1053"/>
                <a:gd name="T50" fmla="*/ 331 w 1280"/>
                <a:gd name="T51" fmla="*/ 436 h 1053"/>
                <a:gd name="T52" fmla="*/ 410 w 1280"/>
                <a:gd name="T53" fmla="*/ 443 h 1053"/>
                <a:gd name="T54" fmla="*/ 491 w 1280"/>
                <a:gd name="T55" fmla="*/ 477 h 1053"/>
                <a:gd name="T56" fmla="*/ 605 w 1280"/>
                <a:gd name="T57" fmla="*/ 537 h 1053"/>
                <a:gd name="T58" fmla="*/ 681 w 1280"/>
                <a:gd name="T59" fmla="*/ 560 h 1053"/>
                <a:gd name="T60" fmla="*/ 792 w 1280"/>
                <a:gd name="T61" fmla="*/ 571 h 1053"/>
                <a:gd name="T62" fmla="*/ 880 w 1280"/>
                <a:gd name="T63" fmla="*/ 567 h 1053"/>
                <a:gd name="T64" fmla="*/ 950 w 1280"/>
                <a:gd name="T65" fmla="*/ 538 h 1053"/>
                <a:gd name="T66" fmla="*/ 1006 w 1280"/>
                <a:gd name="T67" fmla="*/ 496 h 1053"/>
                <a:gd name="T68" fmla="*/ 1038 w 1280"/>
                <a:gd name="T69" fmla="*/ 458 h 1053"/>
                <a:gd name="T70" fmla="*/ 1064 w 1280"/>
                <a:gd name="T71" fmla="*/ 478 h 1053"/>
                <a:gd name="T72" fmla="*/ 1128 w 1280"/>
                <a:gd name="T73" fmla="*/ 598 h 1053"/>
                <a:gd name="T74" fmla="*/ 1167 w 1280"/>
                <a:gd name="T75" fmla="*/ 707 h 1053"/>
                <a:gd name="T76" fmla="*/ 1211 w 1280"/>
                <a:gd name="T77" fmla="*/ 897 h 1053"/>
                <a:gd name="T78" fmla="*/ 1199 w 1280"/>
                <a:gd name="T79" fmla="*/ 976 h 1053"/>
                <a:gd name="T80" fmla="*/ 1199 w 1280"/>
                <a:gd name="T81" fmla="*/ 1046 h 1053"/>
                <a:gd name="T82" fmla="*/ 1201 w 1280"/>
                <a:gd name="T83" fmla="*/ 1050 h 1053"/>
                <a:gd name="T84" fmla="*/ 1217 w 1280"/>
                <a:gd name="T85" fmla="*/ 1052 h 1053"/>
                <a:gd name="T86" fmla="*/ 1224 w 1280"/>
                <a:gd name="T87" fmla="*/ 1042 h 1053"/>
                <a:gd name="T88" fmla="*/ 1234 w 1280"/>
                <a:gd name="T89" fmla="*/ 972 h 1053"/>
                <a:gd name="T90" fmla="*/ 1261 w 1280"/>
                <a:gd name="T91" fmla="*/ 836 h 1053"/>
                <a:gd name="T92" fmla="*/ 1279 w 1280"/>
                <a:gd name="T93" fmla="*/ 640 h 1053"/>
                <a:gd name="T94" fmla="*/ 1276 w 1280"/>
                <a:gd name="T95" fmla="*/ 498 h 1053"/>
                <a:gd name="T96" fmla="*/ 1257 w 1280"/>
                <a:gd name="T97" fmla="*/ 358 h 1053"/>
                <a:gd name="T98" fmla="*/ 1216 w 1280"/>
                <a:gd name="T99" fmla="*/ 236 h 1053"/>
                <a:gd name="T100" fmla="*/ 1176 w 1280"/>
                <a:gd name="T101" fmla="*/ 175 h 1053"/>
                <a:gd name="T102" fmla="*/ 1136 w 1280"/>
                <a:gd name="T103" fmla="*/ 135 h 1053"/>
                <a:gd name="T104" fmla="*/ 1088 w 1280"/>
                <a:gd name="T105" fmla="*/ 106 h 1053"/>
                <a:gd name="T106" fmla="*/ 1045 w 1280"/>
                <a:gd name="T107" fmla="*/ 93 h 1053"/>
                <a:gd name="T108" fmla="*/ 575 w 1280"/>
                <a:gd name="T109" fmla="*/ 307 h 1053"/>
                <a:gd name="T110" fmla="*/ 591 w 1280"/>
                <a:gd name="T111" fmla="*/ 31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0" h="1053">
                  <a:moveTo>
                    <a:pt x="1045" y="93"/>
                  </a:moveTo>
                  <a:lnTo>
                    <a:pt x="1045" y="93"/>
                  </a:lnTo>
                  <a:lnTo>
                    <a:pt x="1031" y="81"/>
                  </a:lnTo>
                  <a:lnTo>
                    <a:pt x="1016" y="70"/>
                  </a:lnTo>
                  <a:lnTo>
                    <a:pt x="1000" y="60"/>
                  </a:lnTo>
                  <a:lnTo>
                    <a:pt x="985" y="52"/>
                  </a:lnTo>
                  <a:lnTo>
                    <a:pt x="969" y="43"/>
                  </a:lnTo>
                  <a:lnTo>
                    <a:pt x="952" y="36"/>
                  </a:lnTo>
                  <a:lnTo>
                    <a:pt x="935" y="29"/>
                  </a:lnTo>
                  <a:lnTo>
                    <a:pt x="918" y="24"/>
                  </a:lnTo>
                  <a:lnTo>
                    <a:pt x="900" y="18"/>
                  </a:lnTo>
                  <a:lnTo>
                    <a:pt x="884" y="13"/>
                  </a:lnTo>
                  <a:lnTo>
                    <a:pt x="866" y="10"/>
                  </a:lnTo>
                  <a:lnTo>
                    <a:pt x="848" y="6"/>
                  </a:lnTo>
                  <a:lnTo>
                    <a:pt x="829" y="3"/>
                  </a:lnTo>
                  <a:lnTo>
                    <a:pt x="811" y="2"/>
                  </a:lnTo>
                  <a:lnTo>
                    <a:pt x="773" y="0"/>
                  </a:lnTo>
                  <a:lnTo>
                    <a:pt x="734" y="0"/>
                  </a:lnTo>
                  <a:lnTo>
                    <a:pt x="695" y="2"/>
                  </a:lnTo>
                  <a:lnTo>
                    <a:pt x="656" y="6"/>
                  </a:lnTo>
                  <a:lnTo>
                    <a:pt x="617" y="13"/>
                  </a:lnTo>
                  <a:lnTo>
                    <a:pt x="577" y="21"/>
                  </a:lnTo>
                  <a:lnTo>
                    <a:pt x="538" y="31"/>
                  </a:lnTo>
                  <a:lnTo>
                    <a:pt x="499" y="43"/>
                  </a:lnTo>
                  <a:lnTo>
                    <a:pt x="461" y="56"/>
                  </a:lnTo>
                  <a:lnTo>
                    <a:pt x="421" y="70"/>
                  </a:lnTo>
                  <a:lnTo>
                    <a:pt x="384" y="85"/>
                  </a:lnTo>
                  <a:lnTo>
                    <a:pt x="347" y="101"/>
                  </a:lnTo>
                  <a:lnTo>
                    <a:pt x="312" y="119"/>
                  </a:lnTo>
                  <a:lnTo>
                    <a:pt x="277" y="137"/>
                  </a:lnTo>
                  <a:lnTo>
                    <a:pt x="243" y="155"/>
                  </a:lnTo>
                  <a:lnTo>
                    <a:pt x="211" y="175"/>
                  </a:lnTo>
                  <a:lnTo>
                    <a:pt x="179" y="194"/>
                  </a:lnTo>
                  <a:lnTo>
                    <a:pt x="150" y="214"/>
                  </a:lnTo>
                  <a:lnTo>
                    <a:pt x="122" y="234"/>
                  </a:lnTo>
                  <a:lnTo>
                    <a:pt x="96" y="254"/>
                  </a:lnTo>
                  <a:lnTo>
                    <a:pt x="73" y="273"/>
                  </a:lnTo>
                  <a:lnTo>
                    <a:pt x="50" y="293"/>
                  </a:lnTo>
                  <a:lnTo>
                    <a:pt x="31" y="312"/>
                  </a:lnTo>
                  <a:lnTo>
                    <a:pt x="14" y="330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10" y="383"/>
                  </a:lnTo>
                  <a:lnTo>
                    <a:pt x="18" y="420"/>
                  </a:lnTo>
                  <a:lnTo>
                    <a:pt x="23" y="458"/>
                  </a:lnTo>
                  <a:lnTo>
                    <a:pt x="29" y="497"/>
                  </a:lnTo>
                  <a:lnTo>
                    <a:pt x="33" y="537"/>
                  </a:lnTo>
                  <a:lnTo>
                    <a:pt x="36" y="578"/>
                  </a:lnTo>
                  <a:lnTo>
                    <a:pt x="41" y="662"/>
                  </a:lnTo>
                  <a:lnTo>
                    <a:pt x="45" y="750"/>
                  </a:lnTo>
                  <a:lnTo>
                    <a:pt x="50" y="842"/>
                  </a:lnTo>
                  <a:lnTo>
                    <a:pt x="54" y="890"/>
                  </a:lnTo>
                  <a:lnTo>
                    <a:pt x="58" y="937"/>
                  </a:lnTo>
                  <a:lnTo>
                    <a:pt x="64" y="986"/>
                  </a:lnTo>
                  <a:lnTo>
                    <a:pt x="70" y="1034"/>
                  </a:lnTo>
                  <a:lnTo>
                    <a:pt x="70" y="1034"/>
                  </a:lnTo>
                  <a:lnTo>
                    <a:pt x="70" y="1033"/>
                  </a:lnTo>
                  <a:lnTo>
                    <a:pt x="70" y="1033"/>
                  </a:lnTo>
                  <a:lnTo>
                    <a:pt x="71" y="1042"/>
                  </a:lnTo>
                  <a:lnTo>
                    <a:pt x="71" y="1042"/>
                  </a:lnTo>
                  <a:lnTo>
                    <a:pt x="75" y="1047"/>
                  </a:lnTo>
                  <a:lnTo>
                    <a:pt x="78" y="1052"/>
                  </a:lnTo>
                  <a:lnTo>
                    <a:pt x="78" y="1052"/>
                  </a:lnTo>
                  <a:lnTo>
                    <a:pt x="79" y="1053"/>
                  </a:lnTo>
                  <a:lnTo>
                    <a:pt x="82" y="1053"/>
                  </a:lnTo>
                  <a:lnTo>
                    <a:pt x="86" y="1053"/>
                  </a:lnTo>
                  <a:lnTo>
                    <a:pt x="95" y="1050"/>
                  </a:lnTo>
                  <a:lnTo>
                    <a:pt x="95" y="1050"/>
                  </a:lnTo>
                  <a:lnTo>
                    <a:pt x="96" y="1048"/>
                  </a:lnTo>
                  <a:lnTo>
                    <a:pt x="96" y="1046"/>
                  </a:lnTo>
                  <a:lnTo>
                    <a:pt x="96" y="1046"/>
                  </a:lnTo>
                  <a:lnTo>
                    <a:pt x="97" y="1026"/>
                  </a:lnTo>
                  <a:lnTo>
                    <a:pt x="97" y="1003"/>
                  </a:lnTo>
                  <a:lnTo>
                    <a:pt x="96" y="976"/>
                  </a:lnTo>
                  <a:lnTo>
                    <a:pt x="96" y="976"/>
                  </a:lnTo>
                  <a:lnTo>
                    <a:pt x="95" y="949"/>
                  </a:lnTo>
                  <a:lnTo>
                    <a:pt x="96" y="922"/>
                  </a:lnTo>
                  <a:lnTo>
                    <a:pt x="96" y="894"/>
                  </a:lnTo>
                  <a:lnTo>
                    <a:pt x="95" y="881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102" y="812"/>
                  </a:lnTo>
                  <a:lnTo>
                    <a:pt x="107" y="768"/>
                  </a:lnTo>
                  <a:lnTo>
                    <a:pt x="112" y="731"/>
                  </a:lnTo>
                  <a:lnTo>
                    <a:pt x="115" y="714"/>
                  </a:lnTo>
                  <a:lnTo>
                    <a:pt x="119" y="697"/>
                  </a:lnTo>
                  <a:lnTo>
                    <a:pt x="123" y="681"/>
                  </a:lnTo>
                  <a:lnTo>
                    <a:pt x="128" y="665"/>
                  </a:lnTo>
                  <a:lnTo>
                    <a:pt x="134" y="647"/>
                  </a:lnTo>
                  <a:lnTo>
                    <a:pt x="142" y="627"/>
                  </a:lnTo>
                  <a:lnTo>
                    <a:pt x="152" y="607"/>
                  </a:lnTo>
                  <a:lnTo>
                    <a:pt x="165" y="583"/>
                  </a:lnTo>
                  <a:lnTo>
                    <a:pt x="195" y="528"/>
                  </a:lnTo>
                  <a:lnTo>
                    <a:pt x="195" y="528"/>
                  </a:lnTo>
                  <a:lnTo>
                    <a:pt x="200" y="520"/>
                  </a:lnTo>
                  <a:lnTo>
                    <a:pt x="208" y="511"/>
                  </a:lnTo>
                  <a:lnTo>
                    <a:pt x="230" y="487"/>
                  </a:lnTo>
                  <a:lnTo>
                    <a:pt x="250" y="464"/>
                  </a:lnTo>
                  <a:lnTo>
                    <a:pt x="262" y="452"/>
                  </a:lnTo>
                  <a:lnTo>
                    <a:pt x="262" y="452"/>
                  </a:lnTo>
                  <a:lnTo>
                    <a:pt x="291" y="444"/>
                  </a:lnTo>
                  <a:lnTo>
                    <a:pt x="305" y="440"/>
                  </a:lnTo>
                  <a:lnTo>
                    <a:pt x="318" y="437"/>
                  </a:lnTo>
                  <a:lnTo>
                    <a:pt x="331" y="436"/>
                  </a:lnTo>
                  <a:lnTo>
                    <a:pt x="343" y="435"/>
                  </a:lnTo>
                  <a:lnTo>
                    <a:pt x="367" y="435"/>
                  </a:lnTo>
                  <a:lnTo>
                    <a:pt x="389" y="437"/>
                  </a:lnTo>
                  <a:lnTo>
                    <a:pt x="410" y="443"/>
                  </a:lnTo>
                  <a:lnTo>
                    <a:pt x="430" y="449"/>
                  </a:lnTo>
                  <a:lnTo>
                    <a:pt x="451" y="457"/>
                  </a:lnTo>
                  <a:lnTo>
                    <a:pt x="471" y="466"/>
                  </a:lnTo>
                  <a:lnTo>
                    <a:pt x="491" y="477"/>
                  </a:lnTo>
                  <a:lnTo>
                    <a:pt x="534" y="500"/>
                  </a:lnTo>
                  <a:lnTo>
                    <a:pt x="556" y="512"/>
                  </a:lnTo>
                  <a:lnTo>
                    <a:pt x="580" y="525"/>
                  </a:lnTo>
                  <a:lnTo>
                    <a:pt x="605" y="537"/>
                  </a:lnTo>
                  <a:lnTo>
                    <a:pt x="632" y="547"/>
                  </a:lnTo>
                  <a:lnTo>
                    <a:pt x="632" y="547"/>
                  </a:lnTo>
                  <a:lnTo>
                    <a:pt x="656" y="555"/>
                  </a:lnTo>
                  <a:lnTo>
                    <a:pt x="681" y="560"/>
                  </a:lnTo>
                  <a:lnTo>
                    <a:pt x="708" y="565"/>
                  </a:lnTo>
                  <a:lnTo>
                    <a:pt x="736" y="568"/>
                  </a:lnTo>
                  <a:lnTo>
                    <a:pt x="764" y="570"/>
                  </a:lnTo>
                  <a:lnTo>
                    <a:pt x="792" y="571"/>
                  </a:lnTo>
                  <a:lnTo>
                    <a:pt x="843" y="571"/>
                  </a:lnTo>
                  <a:lnTo>
                    <a:pt x="843" y="571"/>
                  </a:lnTo>
                  <a:lnTo>
                    <a:pt x="862" y="570"/>
                  </a:lnTo>
                  <a:lnTo>
                    <a:pt x="880" y="567"/>
                  </a:lnTo>
                  <a:lnTo>
                    <a:pt x="898" y="561"/>
                  </a:lnTo>
                  <a:lnTo>
                    <a:pt x="916" y="555"/>
                  </a:lnTo>
                  <a:lnTo>
                    <a:pt x="934" y="546"/>
                  </a:lnTo>
                  <a:lnTo>
                    <a:pt x="950" y="538"/>
                  </a:lnTo>
                  <a:lnTo>
                    <a:pt x="966" y="527"/>
                  </a:lnTo>
                  <a:lnTo>
                    <a:pt x="980" y="517"/>
                  </a:lnTo>
                  <a:lnTo>
                    <a:pt x="994" y="506"/>
                  </a:lnTo>
                  <a:lnTo>
                    <a:pt x="1006" y="496"/>
                  </a:lnTo>
                  <a:lnTo>
                    <a:pt x="1016" y="485"/>
                  </a:lnTo>
                  <a:lnTo>
                    <a:pt x="1025" y="475"/>
                  </a:lnTo>
                  <a:lnTo>
                    <a:pt x="1033" y="465"/>
                  </a:lnTo>
                  <a:lnTo>
                    <a:pt x="1038" y="458"/>
                  </a:lnTo>
                  <a:lnTo>
                    <a:pt x="1042" y="451"/>
                  </a:lnTo>
                  <a:lnTo>
                    <a:pt x="1043" y="446"/>
                  </a:lnTo>
                  <a:lnTo>
                    <a:pt x="1043" y="446"/>
                  </a:lnTo>
                  <a:lnTo>
                    <a:pt x="1064" y="478"/>
                  </a:lnTo>
                  <a:lnTo>
                    <a:pt x="1083" y="510"/>
                  </a:lnTo>
                  <a:lnTo>
                    <a:pt x="1100" y="540"/>
                  </a:lnTo>
                  <a:lnTo>
                    <a:pt x="1116" y="569"/>
                  </a:lnTo>
                  <a:lnTo>
                    <a:pt x="1128" y="598"/>
                  </a:lnTo>
                  <a:lnTo>
                    <a:pt x="1141" y="626"/>
                  </a:lnTo>
                  <a:lnTo>
                    <a:pt x="1151" y="653"/>
                  </a:lnTo>
                  <a:lnTo>
                    <a:pt x="1160" y="681"/>
                  </a:lnTo>
                  <a:lnTo>
                    <a:pt x="1167" y="707"/>
                  </a:lnTo>
                  <a:lnTo>
                    <a:pt x="1174" y="734"/>
                  </a:lnTo>
                  <a:lnTo>
                    <a:pt x="1188" y="788"/>
                  </a:lnTo>
                  <a:lnTo>
                    <a:pt x="1199" y="842"/>
                  </a:lnTo>
                  <a:lnTo>
                    <a:pt x="1211" y="897"/>
                  </a:lnTo>
                  <a:lnTo>
                    <a:pt x="1211" y="897"/>
                  </a:lnTo>
                  <a:lnTo>
                    <a:pt x="1204" y="936"/>
                  </a:lnTo>
                  <a:lnTo>
                    <a:pt x="1201" y="957"/>
                  </a:lnTo>
                  <a:lnTo>
                    <a:pt x="1199" y="976"/>
                  </a:lnTo>
                  <a:lnTo>
                    <a:pt x="1199" y="976"/>
                  </a:lnTo>
                  <a:lnTo>
                    <a:pt x="1199" y="1003"/>
                  </a:lnTo>
                  <a:lnTo>
                    <a:pt x="1199" y="1026"/>
                  </a:lnTo>
                  <a:lnTo>
                    <a:pt x="1199" y="1046"/>
                  </a:lnTo>
                  <a:lnTo>
                    <a:pt x="1199" y="1046"/>
                  </a:lnTo>
                  <a:lnTo>
                    <a:pt x="1200" y="1048"/>
                  </a:lnTo>
                  <a:lnTo>
                    <a:pt x="1201" y="1050"/>
                  </a:lnTo>
                  <a:lnTo>
                    <a:pt x="1201" y="1050"/>
                  </a:lnTo>
                  <a:lnTo>
                    <a:pt x="1210" y="1053"/>
                  </a:lnTo>
                  <a:lnTo>
                    <a:pt x="1215" y="1053"/>
                  </a:lnTo>
                  <a:lnTo>
                    <a:pt x="1216" y="1053"/>
                  </a:lnTo>
                  <a:lnTo>
                    <a:pt x="1217" y="1052"/>
                  </a:lnTo>
                  <a:lnTo>
                    <a:pt x="1217" y="1052"/>
                  </a:lnTo>
                  <a:lnTo>
                    <a:pt x="1220" y="1047"/>
                  </a:lnTo>
                  <a:lnTo>
                    <a:pt x="1224" y="1042"/>
                  </a:lnTo>
                  <a:lnTo>
                    <a:pt x="1224" y="1042"/>
                  </a:lnTo>
                  <a:lnTo>
                    <a:pt x="1227" y="1028"/>
                  </a:lnTo>
                  <a:lnTo>
                    <a:pt x="1228" y="1013"/>
                  </a:lnTo>
                  <a:lnTo>
                    <a:pt x="1228" y="1013"/>
                  </a:lnTo>
                  <a:lnTo>
                    <a:pt x="1234" y="972"/>
                  </a:lnTo>
                  <a:lnTo>
                    <a:pt x="1234" y="972"/>
                  </a:lnTo>
                  <a:lnTo>
                    <a:pt x="1243" y="936"/>
                  </a:lnTo>
                  <a:lnTo>
                    <a:pt x="1252" y="890"/>
                  </a:lnTo>
                  <a:lnTo>
                    <a:pt x="1261" y="836"/>
                  </a:lnTo>
                  <a:lnTo>
                    <a:pt x="1268" y="775"/>
                  </a:lnTo>
                  <a:lnTo>
                    <a:pt x="1275" y="709"/>
                  </a:lnTo>
                  <a:lnTo>
                    <a:pt x="1277" y="676"/>
                  </a:lnTo>
                  <a:lnTo>
                    <a:pt x="1279" y="640"/>
                  </a:lnTo>
                  <a:lnTo>
                    <a:pt x="1280" y="605"/>
                  </a:lnTo>
                  <a:lnTo>
                    <a:pt x="1280" y="569"/>
                  </a:lnTo>
                  <a:lnTo>
                    <a:pt x="1279" y="533"/>
                  </a:lnTo>
                  <a:lnTo>
                    <a:pt x="1276" y="498"/>
                  </a:lnTo>
                  <a:lnTo>
                    <a:pt x="1274" y="462"/>
                  </a:lnTo>
                  <a:lnTo>
                    <a:pt x="1270" y="426"/>
                  </a:lnTo>
                  <a:lnTo>
                    <a:pt x="1264" y="392"/>
                  </a:lnTo>
                  <a:lnTo>
                    <a:pt x="1257" y="358"/>
                  </a:lnTo>
                  <a:lnTo>
                    <a:pt x="1249" y="326"/>
                  </a:lnTo>
                  <a:lnTo>
                    <a:pt x="1240" y="295"/>
                  </a:lnTo>
                  <a:lnTo>
                    <a:pt x="1229" y="264"/>
                  </a:lnTo>
                  <a:lnTo>
                    <a:pt x="1216" y="236"/>
                  </a:lnTo>
                  <a:lnTo>
                    <a:pt x="1202" y="210"/>
                  </a:lnTo>
                  <a:lnTo>
                    <a:pt x="1193" y="198"/>
                  </a:lnTo>
                  <a:lnTo>
                    <a:pt x="1185" y="186"/>
                  </a:lnTo>
                  <a:lnTo>
                    <a:pt x="1176" y="175"/>
                  </a:lnTo>
                  <a:lnTo>
                    <a:pt x="1167" y="164"/>
                  </a:lnTo>
                  <a:lnTo>
                    <a:pt x="1157" y="153"/>
                  </a:lnTo>
                  <a:lnTo>
                    <a:pt x="1147" y="144"/>
                  </a:lnTo>
                  <a:lnTo>
                    <a:pt x="1136" y="135"/>
                  </a:lnTo>
                  <a:lnTo>
                    <a:pt x="1125" y="126"/>
                  </a:lnTo>
                  <a:lnTo>
                    <a:pt x="1114" y="119"/>
                  </a:lnTo>
                  <a:lnTo>
                    <a:pt x="1100" y="112"/>
                  </a:lnTo>
                  <a:lnTo>
                    <a:pt x="1088" y="106"/>
                  </a:lnTo>
                  <a:lnTo>
                    <a:pt x="1074" y="101"/>
                  </a:lnTo>
                  <a:lnTo>
                    <a:pt x="1060" y="96"/>
                  </a:lnTo>
                  <a:lnTo>
                    <a:pt x="1045" y="93"/>
                  </a:lnTo>
                  <a:lnTo>
                    <a:pt x="1045" y="93"/>
                  </a:lnTo>
                  <a:close/>
                  <a:moveTo>
                    <a:pt x="591" y="311"/>
                  </a:moveTo>
                  <a:lnTo>
                    <a:pt x="591" y="311"/>
                  </a:lnTo>
                  <a:lnTo>
                    <a:pt x="575" y="307"/>
                  </a:lnTo>
                  <a:lnTo>
                    <a:pt x="575" y="307"/>
                  </a:lnTo>
                  <a:lnTo>
                    <a:pt x="598" y="312"/>
                  </a:lnTo>
                  <a:lnTo>
                    <a:pt x="598" y="312"/>
                  </a:lnTo>
                  <a:lnTo>
                    <a:pt x="591" y="311"/>
                  </a:lnTo>
                  <a:lnTo>
                    <a:pt x="591" y="311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84"/>
            <p:cNvSpPr>
              <a:spLocks/>
            </p:cNvSpPr>
            <p:nvPr/>
          </p:nvSpPr>
          <p:spPr bwMode="auto">
            <a:xfrm flipH="1">
              <a:off x="7526942" y="5760315"/>
              <a:ext cx="86900" cy="144207"/>
            </a:xfrm>
            <a:custGeom>
              <a:avLst/>
              <a:gdLst>
                <a:gd name="T0" fmla="*/ 19 w 300"/>
                <a:gd name="T1" fmla="*/ 0 h 578"/>
                <a:gd name="T2" fmla="*/ 0 w 300"/>
                <a:gd name="T3" fmla="*/ 91 h 578"/>
                <a:gd name="T4" fmla="*/ 65 w 300"/>
                <a:gd name="T5" fmla="*/ 578 h 578"/>
                <a:gd name="T6" fmla="*/ 300 w 300"/>
                <a:gd name="T7" fmla="*/ 339 h 578"/>
                <a:gd name="T8" fmla="*/ 19 w 300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578">
                  <a:moveTo>
                    <a:pt x="19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0" y="3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85"/>
            <p:cNvSpPr>
              <a:spLocks/>
            </p:cNvSpPr>
            <p:nvPr/>
          </p:nvSpPr>
          <p:spPr bwMode="auto">
            <a:xfrm flipH="1">
              <a:off x="7526942" y="5760315"/>
              <a:ext cx="86900" cy="144207"/>
            </a:xfrm>
            <a:custGeom>
              <a:avLst/>
              <a:gdLst>
                <a:gd name="T0" fmla="*/ 19 w 300"/>
                <a:gd name="T1" fmla="*/ 0 h 578"/>
                <a:gd name="T2" fmla="*/ 0 w 300"/>
                <a:gd name="T3" fmla="*/ 91 h 578"/>
                <a:gd name="T4" fmla="*/ 65 w 300"/>
                <a:gd name="T5" fmla="*/ 578 h 578"/>
                <a:gd name="T6" fmla="*/ 300 w 300"/>
                <a:gd name="T7" fmla="*/ 339 h 578"/>
                <a:gd name="T8" fmla="*/ 19 w 300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578">
                  <a:moveTo>
                    <a:pt x="19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0" y="339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86"/>
            <p:cNvSpPr>
              <a:spLocks/>
            </p:cNvSpPr>
            <p:nvPr/>
          </p:nvSpPr>
          <p:spPr bwMode="auto">
            <a:xfrm flipH="1">
              <a:off x="7445256" y="5758577"/>
              <a:ext cx="163372" cy="86872"/>
            </a:xfrm>
            <a:custGeom>
              <a:avLst/>
              <a:gdLst>
                <a:gd name="T0" fmla="*/ 0 w 565"/>
                <a:gd name="T1" fmla="*/ 0 h 348"/>
                <a:gd name="T2" fmla="*/ 281 w 565"/>
                <a:gd name="T3" fmla="*/ 338 h 348"/>
                <a:gd name="T4" fmla="*/ 565 w 565"/>
                <a:gd name="T5" fmla="*/ 0 h 348"/>
                <a:gd name="T6" fmla="*/ 565 w 565"/>
                <a:gd name="T7" fmla="*/ 9 h 348"/>
                <a:gd name="T8" fmla="*/ 281 w 565"/>
                <a:gd name="T9" fmla="*/ 348 h 348"/>
                <a:gd name="T10" fmla="*/ 0 w 565"/>
                <a:gd name="T11" fmla="*/ 9 h 348"/>
                <a:gd name="T12" fmla="*/ 0 w 565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48">
                  <a:moveTo>
                    <a:pt x="0" y="0"/>
                  </a:moveTo>
                  <a:lnTo>
                    <a:pt x="281" y="338"/>
                  </a:lnTo>
                  <a:lnTo>
                    <a:pt x="565" y="0"/>
                  </a:lnTo>
                  <a:lnTo>
                    <a:pt x="565" y="9"/>
                  </a:lnTo>
                  <a:lnTo>
                    <a:pt x="281" y="348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C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87"/>
            <p:cNvSpPr>
              <a:spLocks/>
            </p:cNvSpPr>
            <p:nvPr/>
          </p:nvSpPr>
          <p:spPr bwMode="auto">
            <a:xfrm flipH="1">
              <a:off x="7445256" y="5758577"/>
              <a:ext cx="163372" cy="86872"/>
            </a:xfrm>
            <a:custGeom>
              <a:avLst/>
              <a:gdLst>
                <a:gd name="T0" fmla="*/ 0 w 565"/>
                <a:gd name="T1" fmla="*/ 0 h 348"/>
                <a:gd name="T2" fmla="*/ 281 w 565"/>
                <a:gd name="T3" fmla="*/ 338 h 348"/>
                <a:gd name="T4" fmla="*/ 565 w 565"/>
                <a:gd name="T5" fmla="*/ 0 h 348"/>
                <a:gd name="T6" fmla="*/ 565 w 565"/>
                <a:gd name="T7" fmla="*/ 9 h 348"/>
                <a:gd name="T8" fmla="*/ 281 w 565"/>
                <a:gd name="T9" fmla="*/ 348 h 348"/>
                <a:gd name="T10" fmla="*/ 0 w 565"/>
                <a:gd name="T11" fmla="*/ 9 h 348"/>
                <a:gd name="T12" fmla="*/ 0 w 565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48">
                  <a:moveTo>
                    <a:pt x="0" y="0"/>
                  </a:moveTo>
                  <a:lnTo>
                    <a:pt x="281" y="338"/>
                  </a:lnTo>
                  <a:lnTo>
                    <a:pt x="565" y="0"/>
                  </a:lnTo>
                  <a:lnTo>
                    <a:pt x="565" y="9"/>
                  </a:lnTo>
                  <a:lnTo>
                    <a:pt x="281" y="34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88"/>
            <p:cNvSpPr>
              <a:spLocks noEditPoints="1"/>
            </p:cNvSpPr>
            <p:nvPr/>
          </p:nvSpPr>
          <p:spPr bwMode="auto">
            <a:xfrm flipH="1">
              <a:off x="7511300" y="5901047"/>
              <a:ext cx="31284" cy="1737"/>
            </a:xfrm>
            <a:custGeom>
              <a:avLst/>
              <a:gdLst>
                <a:gd name="T0" fmla="*/ 107 w 107"/>
                <a:gd name="T1" fmla="*/ 0 h 3"/>
                <a:gd name="T2" fmla="*/ 107 w 107"/>
                <a:gd name="T3" fmla="*/ 3 h 3"/>
                <a:gd name="T4" fmla="*/ 107 w 107"/>
                <a:gd name="T5" fmla="*/ 3 h 3"/>
                <a:gd name="T6" fmla="*/ 107 w 107"/>
                <a:gd name="T7" fmla="*/ 0 h 3"/>
                <a:gd name="T8" fmla="*/ 1 w 107"/>
                <a:gd name="T9" fmla="*/ 0 h 3"/>
                <a:gd name="T10" fmla="*/ 1 w 107"/>
                <a:gd name="T11" fmla="*/ 0 h 3"/>
                <a:gd name="T12" fmla="*/ 0 w 107"/>
                <a:gd name="T13" fmla="*/ 3 h 3"/>
                <a:gd name="T14" fmla="*/ 0 w 107"/>
                <a:gd name="T15" fmla="*/ 3 h 3"/>
                <a:gd name="T16" fmla="*/ 1 w 107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3">
                  <a:moveTo>
                    <a:pt x="107" y="0"/>
                  </a:moveTo>
                  <a:lnTo>
                    <a:pt x="107" y="3"/>
                  </a:lnTo>
                  <a:lnTo>
                    <a:pt x="107" y="3"/>
                  </a:lnTo>
                  <a:lnTo>
                    <a:pt x="107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B8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89"/>
            <p:cNvSpPr>
              <a:spLocks/>
            </p:cNvSpPr>
            <p:nvPr/>
          </p:nvSpPr>
          <p:spPr bwMode="auto">
            <a:xfrm flipH="1">
              <a:off x="7511300" y="5901047"/>
              <a:ext cx="0" cy="1737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90"/>
            <p:cNvSpPr>
              <a:spLocks/>
            </p:cNvSpPr>
            <p:nvPr/>
          </p:nvSpPr>
          <p:spPr bwMode="auto">
            <a:xfrm flipH="1">
              <a:off x="7542584" y="5901047"/>
              <a:ext cx="0" cy="173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1"/>
            <p:cNvSpPr>
              <a:spLocks/>
            </p:cNvSpPr>
            <p:nvPr/>
          </p:nvSpPr>
          <p:spPr bwMode="auto">
            <a:xfrm flipH="1">
              <a:off x="7511300" y="5901047"/>
              <a:ext cx="31284" cy="1737"/>
            </a:xfrm>
            <a:custGeom>
              <a:avLst/>
              <a:gdLst>
                <a:gd name="T0" fmla="*/ 1 w 107"/>
                <a:gd name="T1" fmla="*/ 0 h 3"/>
                <a:gd name="T2" fmla="*/ 107 w 107"/>
                <a:gd name="T3" fmla="*/ 0 h 3"/>
                <a:gd name="T4" fmla="*/ 107 w 107"/>
                <a:gd name="T5" fmla="*/ 3 h 3"/>
                <a:gd name="T6" fmla="*/ 0 w 107"/>
                <a:gd name="T7" fmla="*/ 3 h 3"/>
                <a:gd name="T8" fmla="*/ 1 w 10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">
                  <a:moveTo>
                    <a:pt x="1" y="0"/>
                  </a:moveTo>
                  <a:lnTo>
                    <a:pt x="107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92"/>
            <p:cNvSpPr>
              <a:spLocks/>
            </p:cNvSpPr>
            <p:nvPr/>
          </p:nvSpPr>
          <p:spPr bwMode="auto">
            <a:xfrm flipH="1">
              <a:off x="7511300" y="5901047"/>
              <a:ext cx="31284" cy="1737"/>
            </a:xfrm>
            <a:custGeom>
              <a:avLst/>
              <a:gdLst>
                <a:gd name="T0" fmla="*/ 1 w 107"/>
                <a:gd name="T1" fmla="*/ 0 h 3"/>
                <a:gd name="T2" fmla="*/ 107 w 107"/>
                <a:gd name="T3" fmla="*/ 0 h 3"/>
                <a:gd name="T4" fmla="*/ 107 w 107"/>
                <a:gd name="T5" fmla="*/ 3 h 3"/>
                <a:gd name="T6" fmla="*/ 0 w 107"/>
                <a:gd name="T7" fmla="*/ 3 h 3"/>
                <a:gd name="T8" fmla="*/ 1 w 10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">
                  <a:moveTo>
                    <a:pt x="1" y="0"/>
                  </a:moveTo>
                  <a:lnTo>
                    <a:pt x="107" y="0"/>
                  </a:lnTo>
                  <a:lnTo>
                    <a:pt x="107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93"/>
            <p:cNvSpPr>
              <a:spLocks/>
            </p:cNvSpPr>
            <p:nvPr/>
          </p:nvSpPr>
          <p:spPr bwMode="auto">
            <a:xfrm flipH="1">
              <a:off x="7817188" y="5788114"/>
              <a:ext cx="446666" cy="498643"/>
            </a:xfrm>
            <a:custGeom>
              <a:avLst/>
              <a:gdLst>
                <a:gd name="T0" fmla="*/ 993 w 1539"/>
                <a:gd name="T1" fmla="*/ 71 h 2010"/>
                <a:gd name="T2" fmla="*/ 933 w 1539"/>
                <a:gd name="T3" fmla="*/ 37 h 2010"/>
                <a:gd name="T4" fmla="*/ 848 w 1539"/>
                <a:gd name="T5" fmla="*/ 11 h 2010"/>
                <a:gd name="T6" fmla="*/ 743 w 1539"/>
                <a:gd name="T7" fmla="*/ 0 h 2010"/>
                <a:gd name="T8" fmla="*/ 626 w 1539"/>
                <a:gd name="T9" fmla="*/ 8 h 2010"/>
                <a:gd name="T10" fmla="*/ 508 w 1539"/>
                <a:gd name="T11" fmla="*/ 40 h 2010"/>
                <a:gd name="T12" fmla="*/ 396 w 1539"/>
                <a:gd name="T13" fmla="*/ 103 h 2010"/>
                <a:gd name="T14" fmla="*/ 298 w 1539"/>
                <a:gd name="T15" fmla="*/ 199 h 2010"/>
                <a:gd name="T16" fmla="*/ 258 w 1539"/>
                <a:gd name="T17" fmla="*/ 262 h 2010"/>
                <a:gd name="T18" fmla="*/ 209 w 1539"/>
                <a:gd name="T19" fmla="*/ 360 h 2010"/>
                <a:gd name="T20" fmla="*/ 164 w 1539"/>
                <a:gd name="T21" fmla="*/ 471 h 2010"/>
                <a:gd name="T22" fmla="*/ 125 w 1539"/>
                <a:gd name="T23" fmla="*/ 626 h 2010"/>
                <a:gd name="T24" fmla="*/ 99 w 1539"/>
                <a:gd name="T25" fmla="*/ 785 h 2010"/>
                <a:gd name="T26" fmla="*/ 74 w 1539"/>
                <a:gd name="T27" fmla="*/ 849 h 2010"/>
                <a:gd name="T28" fmla="*/ 48 w 1539"/>
                <a:gd name="T29" fmla="*/ 885 h 2010"/>
                <a:gd name="T30" fmla="*/ 16 w 1539"/>
                <a:gd name="T31" fmla="*/ 941 h 2010"/>
                <a:gd name="T32" fmla="*/ 1 w 1539"/>
                <a:gd name="T33" fmla="*/ 1006 h 2010"/>
                <a:gd name="T34" fmla="*/ 1 w 1539"/>
                <a:gd name="T35" fmla="*/ 1078 h 2010"/>
                <a:gd name="T36" fmla="*/ 22 w 1539"/>
                <a:gd name="T37" fmla="*/ 1184 h 2010"/>
                <a:gd name="T38" fmla="*/ 66 w 1539"/>
                <a:gd name="T39" fmla="*/ 1285 h 2010"/>
                <a:gd name="T40" fmla="*/ 96 w 1539"/>
                <a:gd name="T41" fmla="*/ 1322 h 2010"/>
                <a:gd name="T42" fmla="*/ 118 w 1539"/>
                <a:gd name="T43" fmla="*/ 1336 h 2010"/>
                <a:gd name="T44" fmla="*/ 157 w 1539"/>
                <a:gd name="T45" fmla="*/ 1368 h 2010"/>
                <a:gd name="T46" fmla="*/ 165 w 1539"/>
                <a:gd name="T47" fmla="*/ 1416 h 2010"/>
                <a:gd name="T48" fmla="*/ 151 w 1539"/>
                <a:gd name="T49" fmla="*/ 1466 h 2010"/>
                <a:gd name="T50" fmla="*/ 127 w 1539"/>
                <a:gd name="T51" fmla="*/ 1509 h 2010"/>
                <a:gd name="T52" fmla="*/ 92 w 1539"/>
                <a:gd name="T53" fmla="*/ 1565 h 2010"/>
                <a:gd name="T54" fmla="*/ 77 w 1539"/>
                <a:gd name="T55" fmla="*/ 1646 h 2010"/>
                <a:gd name="T56" fmla="*/ 100 w 1539"/>
                <a:gd name="T57" fmla="*/ 1730 h 2010"/>
                <a:gd name="T58" fmla="*/ 159 w 1539"/>
                <a:gd name="T59" fmla="*/ 1811 h 2010"/>
                <a:gd name="T60" fmla="*/ 255 w 1539"/>
                <a:gd name="T61" fmla="*/ 1885 h 2010"/>
                <a:gd name="T62" fmla="*/ 386 w 1539"/>
                <a:gd name="T63" fmla="*/ 1946 h 2010"/>
                <a:gd name="T64" fmla="*/ 553 w 1539"/>
                <a:gd name="T65" fmla="*/ 1989 h 2010"/>
                <a:gd name="T66" fmla="*/ 757 w 1539"/>
                <a:gd name="T67" fmla="*/ 2009 h 2010"/>
                <a:gd name="T68" fmla="*/ 931 w 1539"/>
                <a:gd name="T69" fmla="*/ 2005 h 2010"/>
                <a:gd name="T70" fmla="*/ 1130 w 1539"/>
                <a:gd name="T71" fmla="*/ 1973 h 2010"/>
                <a:gd name="T72" fmla="*/ 1282 w 1539"/>
                <a:gd name="T73" fmla="*/ 1918 h 2010"/>
                <a:gd name="T74" fmla="*/ 1393 w 1539"/>
                <a:gd name="T75" fmla="*/ 1848 h 2010"/>
                <a:gd name="T76" fmla="*/ 1463 w 1539"/>
                <a:gd name="T77" fmla="*/ 1768 h 2010"/>
                <a:gd name="T78" fmla="*/ 1496 w 1539"/>
                <a:gd name="T79" fmla="*/ 1686 h 2010"/>
                <a:gd name="T80" fmla="*/ 1494 w 1539"/>
                <a:gd name="T81" fmla="*/ 1610 h 2010"/>
                <a:gd name="T82" fmla="*/ 1461 w 1539"/>
                <a:gd name="T83" fmla="*/ 1547 h 2010"/>
                <a:gd name="T84" fmla="*/ 1422 w 1539"/>
                <a:gd name="T85" fmla="*/ 1516 h 2010"/>
                <a:gd name="T86" fmla="*/ 1392 w 1539"/>
                <a:gd name="T87" fmla="*/ 1479 h 2010"/>
                <a:gd name="T88" fmla="*/ 1380 w 1539"/>
                <a:gd name="T89" fmla="*/ 1435 h 2010"/>
                <a:gd name="T90" fmla="*/ 1391 w 1539"/>
                <a:gd name="T91" fmla="*/ 1387 h 2010"/>
                <a:gd name="T92" fmla="*/ 1416 w 1539"/>
                <a:gd name="T93" fmla="*/ 1350 h 2010"/>
                <a:gd name="T94" fmla="*/ 1471 w 1539"/>
                <a:gd name="T95" fmla="*/ 1274 h 2010"/>
                <a:gd name="T96" fmla="*/ 1522 w 1539"/>
                <a:gd name="T97" fmla="*/ 1152 h 2010"/>
                <a:gd name="T98" fmla="*/ 1537 w 1539"/>
                <a:gd name="T99" fmla="*/ 1082 h 2010"/>
                <a:gd name="T100" fmla="*/ 1538 w 1539"/>
                <a:gd name="T101" fmla="*/ 1008 h 2010"/>
                <a:gd name="T102" fmla="*/ 1521 w 1539"/>
                <a:gd name="T103" fmla="*/ 932 h 2010"/>
                <a:gd name="T104" fmla="*/ 1484 w 1539"/>
                <a:gd name="T105" fmla="*/ 857 h 2010"/>
                <a:gd name="T106" fmla="*/ 1454 w 1539"/>
                <a:gd name="T107" fmla="*/ 794 h 2010"/>
                <a:gd name="T108" fmla="*/ 1419 w 1539"/>
                <a:gd name="T109" fmla="*/ 655 h 2010"/>
                <a:gd name="T110" fmla="*/ 1370 w 1539"/>
                <a:gd name="T111" fmla="*/ 402 h 2010"/>
                <a:gd name="T112" fmla="*/ 1327 w 1539"/>
                <a:gd name="T113" fmla="*/ 282 h 2010"/>
                <a:gd name="T114" fmla="*/ 1269 w 1539"/>
                <a:gd name="T115" fmla="*/ 194 h 2010"/>
                <a:gd name="T116" fmla="*/ 1225 w 1539"/>
                <a:gd name="T117" fmla="*/ 153 h 2010"/>
                <a:gd name="T118" fmla="*/ 1171 w 1539"/>
                <a:gd name="T119" fmla="*/ 122 h 2010"/>
                <a:gd name="T120" fmla="*/ 1106 w 1539"/>
                <a:gd name="T121" fmla="*/ 100 h 2010"/>
                <a:gd name="T122" fmla="*/ 1030 w 1539"/>
                <a:gd name="T123" fmla="*/ 91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9" h="2010">
                  <a:moveTo>
                    <a:pt x="1009" y="91"/>
                  </a:moveTo>
                  <a:lnTo>
                    <a:pt x="1009" y="91"/>
                  </a:lnTo>
                  <a:lnTo>
                    <a:pt x="1002" y="81"/>
                  </a:lnTo>
                  <a:lnTo>
                    <a:pt x="993" y="71"/>
                  </a:lnTo>
                  <a:lnTo>
                    <a:pt x="980" y="63"/>
                  </a:lnTo>
                  <a:lnTo>
                    <a:pt x="967" y="53"/>
                  </a:lnTo>
                  <a:lnTo>
                    <a:pt x="951" y="45"/>
                  </a:lnTo>
                  <a:lnTo>
                    <a:pt x="933" y="37"/>
                  </a:lnTo>
                  <a:lnTo>
                    <a:pt x="914" y="29"/>
                  </a:lnTo>
                  <a:lnTo>
                    <a:pt x="894" y="23"/>
                  </a:lnTo>
                  <a:lnTo>
                    <a:pt x="872" y="16"/>
                  </a:lnTo>
                  <a:lnTo>
                    <a:pt x="848" y="11"/>
                  </a:lnTo>
                  <a:lnTo>
                    <a:pt x="822" y="6"/>
                  </a:lnTo>
                  <a:lnTo>
                    <a:pt x="796" y="3"/>
                  </a:lnTo>
                  <a:lnTo>
                    <a:pt x="770" y="1"/>
                  </a:lnTo>
                  <a:lnTo>
                    <a:pt x="743" y="0"/>
                  </a:lnTo>
                  <a:lnTo>
                    <a:pt x="713" y="0"/>
                  </a:lnTo>
                  <a:lnTo>
                    <a:pt x="685" y="1"/>
                  </a:lnTo>
                  <a:lnTo>
                    <a:pt x="656" y="3"/>
                  </a:lnTo>
                  <a:lnTo>
                    <a:pt x="626" y="8"/>
                  </a:lnTo>
                  <a:lnTo>
                    <a:pt x="597" y="13"/>
                  </a:lnTo>
                  <a:lnTo>
                    <a:pt x="567" y="20"/>
                  </a:lnTo>
                  <a:lnTo>
                    <a:pt x="537" y="29"/>
                  </a:lnTo>
                  <a:lnTo>
                    <a:pt x="508" y="40"/>
                  </a:lnTo>
                  <a:lnTo>
                    <a:pt x="479" y="53"/>
                  </a:lnTo>
                  <a:lnTo>
                    <a:pt x="451" y="67"/>
                  </a:lnTo>
                  <a:lnTo>
                    <a:pt x="423" y="83"/>
                  </a:lnTo>
                  <a:lnTo>
                    <a:pt x="396" y="103"/>
                  </a:lnTo>
                  <a:lnTo>
                    <a:pt x="370" y="123"/>
                  </a:lnTo>
                  <a:lnTo>
                    <a:pt x="344" y="146"/>
                  </a:lnTo>
                  <a:lnTo>
                    <a:pt x="321" y="172"/>
                  </a:lnTo>
                  <a:lnTo>
                    <a:pt x="298" y="199"/>
                  </a:lnTo>
                  <a:lnTo>
                    <a:pt x="287" y="214"/>
                  </a:lnTo>
                  <a:lnTo>
                    <a:pt x="277" y="230"/>
                  </a:lnTo>
                  <a:lnTo>
                    <a:pt x="267" y="246"/>
                  </a:lnTo>
                  <a:lnTo>
                    <a:pt x="258" y="262"/>
                  </a:lnTo>
                  <a:lnTo>
                    <a:pt x="258" y="262"/>
                  </a:lnTo>
                  <a:lnTo>
                    <a:pt x="240" y="296"/>
                  </a:lnTo>
                  <a:lnTo>
                    <a:pt x="223" y="328"/>
                  </a:lnTo>
                  <a:lnTo>
                    <a:pt x="209" y="360"/>
                  </a:lnTo>
                  <a:lnTo>
                    <a:pt x="195" y="389"/>
                  </a:lnTo>
                  <a:lnTo>
                    <a:pt x="184" y="417"/>
                  </a:lnTo>
                  <a:lnTo>
                    <a:pt x="174" y="445"/>
                  </a:lnTo>
                  <a:lnTo>
                    <a:pt x="164" y="471"/>
                  </a:lnTo>
                  <a:lnTo>
                    <a:pt x="156" y="496"/>
                  </a:lnTo>
                  <a:lnTo>
                    <a:pt x="142" y="543"/>
                  </a:lnTo>
                  <a:lnTo>
                    <a:pt x="132" y="586"/>
                  </a:lnTo>
                  <a:lnTo>
                    <a:pt x="125" y="626"/>
                  </a:lnTo>
                  <a:lnTo>
                    <a:pt x="119" y="662"/>
                  </a:lnTo>
                  <a:lnTo>
                    <a:pt x="110" y="728"/>
                  </a:lnTo>
                  <a:lnTo>
                    <a:pt x="105" y="757"/>
                  </a:lnTo>
                  <a:lnTo>
                    <a:pt x="99" y="785"/>
                  </a:lnTo>
                  <a:lnTo>
                    <a:pt x="91" y="811"/>
                  </a:lnTo>
                  <a:lnTo>
                    <a:pt x="86" y="824"/>
                  </a:lnTo>
                  <a:lnTo>
                    <a:pt x="81" y="836"/>
                  </a:lnTo>
                  <a:lnTo>
                    <a:pt x="74" y="849"/>
                  </a:lnTo>
                  <a:lnTo>
                    <a:pt x="66" y="861"/>
                  </a:lnTo>
                  <a:lnTo>
                    <a:pt x="57" y="873"/>
                  </a:lnTo>
                  <a:lnTo>
                    <a:pt x="48" y="885"/>
                  </a:lnTo>
                  <a:lnTo>
                    <a:pt x="48" y="885"/>
                  </a:lnTo>
                  <a:lnTo>
                    <a:pt x="38" y="897"/>
                  </a:lnTo>
                  <a:lnTo>
                    <a:pt x="30" y="911"/>
                  </a:lnTo>
                  <a:lnTo>
                    <a:pt x="22" y="925"/>
                  </a:lnTo>
                  <a:lnTo>
                    <a:pt x="16" y="941"/>
                  </a:lnTo>
                  <a:lnTo>
                    <a:pt x="11" y="956"/>
                  </a:lnTo>
                  <a:lnTo>
                    <a:pt x="7" y="972"/>
                  </a:lnTo>
                  <a:lnTo>
                    <a:pt x="3" y="989"/>
                  </a:lnTo>
                  <a:lnTo>
                    <a:pt x="1" y="1006"/>
                  </a:lnTo>
                  <a:lnTo>
                    <a:pt x="0" y="1024"/>
                  </a:lnTo>
                  <a:lnTo>
                    <a:pt x="0" y="1042"/>
                  </a:lnTo>
                  <a:lnTo>
                    <a:pt x="0" y="1059"/>
                  </a:lnTo>
                  <a:lnTo>
                    <a:pt x="1" y="1078"/>
                  </a:lnTo>
                  <a:lnTo>
                    <a:pt x="3" y="1096"/>
                  </a:lnTo>
                  <a:lnTo>
                    <a:pt x="6" y="1113"/>
                  </a:lnTo>
                  <a:lnTo>
                    <a:pt x="13" y="1149"/>
                  </a:lnTo>
                  <a:lnTo>
                    <a:pt x="22" y="1184"/>
                  </a:lnTo>
                  <a:lnTo>
                    <a:pt x="34" y="1216"/>
                  </a:lnTo>
                  <a:lnTo>
                    <a:pt x="46" y="1246"/>
                  </a:lnTo>
                  <a:lnTo>
                    <a:pt x="59" y="1273"/>
                  </a:lnTo>
                  <a:lnTo>
                    <a:pt x="66" y="1285"/>
                  </a:lnTo>
                  <a:lnTo>
                    <a:pt x="74" y="1296"/>
                  </a:lnTo>
                  <a:lnTo>
                    <a:pt x="81" y="1306"/>
                  </a:lnTo>
                  <a:lnTo>
                    <a:pt x="89" y="1314"/>
                  </a:lnTo>
                  <a:lnTo>
                    <a:pt x="96" y="1322"/>
                  </a:lnTo>
                  <a:lnTo>
                    <a:pt x="103" y="1328"/>
                  </a:lnTo>
                  <a:lnTo>
                    <a:pt x="111" y="1333"/>
                  </a:lnTo>
                  <a:lnTo>
                    <a:pt x="118" y="1336"/>
                  </a:lnTo>
                  <a:lnTo>
                    <a:pt x="118" y="1336"/>
                  </a:lnTo>
                  <a:lnTo>
                    <a:pt x="131" y="1342"/>
                  </a:lnTo>
                  <a:lnTo>
                    <a:pt x="142" y="1349"/>
                  </a:lnTo>
                  <a:lnTo>
                    <a:pt x="150" y="1357"/>
                  </a:lnTo>
                  <a:lnTo>
                    <a:pt x="157" y="1368"/>
                  </a:lnTo>
                  <a:lnTo>
                    <a:pt x="162" y="1379"/>
                  </a:lnTo>
                  <a:lnTo>
                    <a:pt x="165" y="1391"/>
                  </a:lnTo>
                  <a:lnTo>
                    <a:pt x="166" y="1403"/>
                  </a:lnTo>
                  <a:lnTo>
                    <a:pt x="165" y="1416"/>
                  </a:lnTo>
                  <a:lnTo>
                    <a:pt x="164" y="1429"/>
                  </a:lnTo>
                  <a:lnTo>
                    <a:pt x="160" y="1442"/>
                  </a:lnTo>
                  <a:lnTo>
                    <a:pt x="157" y="1455"/>
                  </a:lnTo>
                  <a:lnTo>
                    <a:pt x="151" y="1466"/>
                  </a:lnTo>
                  <a:lnTo>
                    <a:pt x="146" y="1478"/>
                  </a:lnTo>
                  <a:lnTo>
                    <a:pt x="140" y="1489"/>
                  </a:lnTo>
                  <a:lnTo>
                    <a:pt x="133" y="1500"/>
                  </a:lnTo>
                  <a:lnTo>
                    <a:pt x="127" y="1509"/>
                  </a:lnTo>
                  <a:lnTo>
                    <a:pt x="127" y="1509"/>
                  </a:lnTo>
                  <a:lnTo>
                    <a:pt x="113" y="1527"/>
                  </a:lnTo>
                  <a:lnTo>
                    <a:pt x="101" y="1545"/>
                  </a:lnTo>
                  <a:lnTo>
                    <a:pt x="92" y="1565"/>
                  </a:lnTo>
                  <a:lnTo>
                    <a:pt x="85" y="1584"/>
                  </a:lnTo>
                  <a:lnTo>
                    <a:pt x="81" y="1605"/>
                  </a:lnTo>
                  <a:lnTo>
                    <a:pt x="79" y="1625"/>
                  </a:lnTo>
                  <a:lnTo>
                    <a:pt x="77" y="1646"/>
                  </a:lnTo>
                  <a:lnTo>
                    <a:pt x="80" y="1666"/>
                  </a:lnTo>
                  <a:lnTo>
                    <a:pt x="84" y="1688"/>
                  </a:lnTo>
                  <a:lnTo>
                    <a:pt x="91" y="1708"/>
                  </a:lnTo>
                  <a:lnTo>
                    <a:pt x="100" y="1730"/>
                  </a:lnTo>
                  <a:lnTo>
                    <a:pt x="111" y="1750"/>
                  </a:lnTo>
                  <a:lnTo>
                    <a:pt x="126" y="1771"/>
                  </a:lnTo>
                  <a:lnTo>
                    <a:pt x="141" y="1792"/>
                  </a:lnTo>
                  <a:lnTo>
                    <a:pt x="159" y="1811"/>
                  </a:lnTo>
                  <a:lnTo>
                    <a:pt x="179" y="1830"/>
                  </a:lnTo>
                  <a:lnTo>
                    <a:pt x="202" y="1850"/>
                  </a:lnTo>
                  <a:lnTo>
                    <a:pt x="227" y="1868"/>
                  </a:lnTo>
                  <a:lnTo>
                    <a:pt x="255" y="1885"/>
                  </a:lnTo>
                  <a:lnTo>
                    <a:pt x="284" y="1902"/>
                  </a:lnTo>
                  <a:lnTo>
                    <a:pt x="315" y="1918"/>
                  </a:lnTo>
                  <a:lnTo>
                    <a:pt x="349" y="1933"/>
                  </a:lnTo>
                  <a:lnTo>
                    <a:pt x="386" y="1946"/>
                  </a:lnTo>
                  <a:lnTo>
                    <a:pt x="424" y="1959"/>
                  </a:lnTo>
                  <a:lnTo>
                    <a:pt x="464" y="1971"/>
                  </a:lnTo>
                  <a:lnTo>
                    <a:pt x="508" y="1980"/>
                  </a:lnTo>
                  <a:lnTo>
                    <a:pt x="553" y="1989"/>
                  </a:lnTo>
                  <a:lnTo>
                    <a:pt x="601" y="1997"/>
                  </a:lnTo>
                  <a:lnTo>
                    <a:pt x="651" y="2002"/>
                  </a:lnTo>
                  <a:lnTo>
                    <a:pt x="702" y="2006"/>
                  </a:lnTo>
                  <a:lnTo>
                    <a:pt x="757" y="2009"/>
                  </a:lnTo>
                  <a:lnTo>
                    <a:pt x="813" y="2010"/>
                  </a:lnTo>
                  <a:lnTo>
                    <a:pt x="813" y="2010"/>
                  </a:lnTo>
                  <a:lnTo>
                    <a:pt x="874" y="2009"/>
                  </a:lnTo>
                  <a:lnTo>
                    <a:pt x="931" y="2005"/>
                  </a:lnTo>
                  <a:lnTo>
                    <a:pt x="985" y="2000"/>
                  </a:lnTo>
                  <a:lnTo>
                    <a:pt x="1037" y="1992"/>
                  </a:lnTo>
                  <a:lnTo>
                    <a:pt x="1085" y="1984"/>
                  </a:lnTo>
                  <a:lnTo>
                    <a:pt x="1130" y="1973"/>
                  </a:lnTo>
                  <a:lnTo>
                    <a:pt x="1172" y="1961"/>
                  </a:lnTo>
                  <a:lnTo>
                    <a:pt x="1212" y="1948"/>
                  </a:lnTo>
                  <a:lnTo>
                    <a:pt x="1249" y="1934"/>
                  </a:lnTo>
                  <a:lnTo>
                    <a:pt x="1282" y="1918"/>
                  </a:lnTo>
                  <a:lnTo>
                    <a:pt x="1315" y="1902"/>
                  </a:lnTo>
                  <a:lnTo>
                    <a:pt x="1343" y="1884"/>
                  </a:lnTo>
                  <a:lnTo>
                    <a:pt x="1370" y="1866"/>
                  </a:lnTo>
                  <a:lnTo>
                    <a:pt x="1393" y="1848"/>
                  </a:lnTo>
                  <a:lnTo>
                    <a:pt x="1415" y="1828"/>
                  </a:lnTo>
                  <a:lnTo>
                    <a:pt x="1433" y="1808"/>
                  </a:lnTo>
                  <a:lnTo>
                    <a:pt x="1449" y="1788"/>
                  </a:lnTo>
                  <a:lnTo>
                    <a:pt x="1463" y="1768"/>
                  </a:lnTo>
                  <a:lnTo>
                    <a:pt x="1475" y="1747"/>
                  </a:lnTo>
                  <a:lnTo>
                    <a:pt x="1484" y="1727"/>
                  </a:lnTo>
                  <a:lnTo>
                    <a:pt x="1491" y="1706"/>
                  </a:lnTo>
                  <a:lnTo>
                    <a:pt x="1496" y="1686"/>
                  </a:lnTo>
                  <a:lnTo>
                    <a:pt x="1499" y="1666"/>
                  </a:lnTo>
                  <a:lnTo>
                    <a:pt x="1500" y="1647"/>
                  </a:lnTo>
                  <a:lnTo>
                    <a:pt x="1498" y="1628"/>
                  </a:lnTo>
                  <a:lnTo>
                    <a:pt x="1494" y="1610"/>
                  </a:lnTo>
                  <a:lnTo>
                    <a:pt x="1489" y="1593"/>
                  </a:lnTo>
                  <a:lnTo>
                    <a:pt x="1481" y="1577"/>
                  </a:lnTo>
                  <a:lnTo>
                    <a:pt x="1472" y="1561"/>
                  </a:lnTo>
                  <a:lnTo>
                    <a:pt x="1461" y="1547"/>
                  </a:lnTo>
                  <a:lnTo>
                    <a:pt x="1447" y="1534"/>
                  </a:lnTo>
                  <a:lnTo>
                    <a:pt x="1433" y="1523"/>
                  </a:lnTo>
                  <a:lnTo>
                    <a:pt x="1433" y="1523"/>
                  </a:lnTo>
                  <a:lnTo>
                    <a:pt x="1422" y="1516"/>
                  </a:lnTo>
                  <a:lnTo>
                    <a:pt x="1413" y="1507"/>
                  </a:lnTo>
                  <a:lnTo>
                    <a:pt x="1406" y="1499"/>
                  </a:lnTo>
                  <a:lnTo>
                    <a:pt x="1398" y="1489"/>
                  </a:lnTo>
                  <a:lnTo>
                    <a:pt x="1392" y="1479"/>
                  </a:lnTo>
                  <a:lnTo>
                    <a:pt x="1388" y="1469"/>
                  </a:lnTo>
                  <a:lnTo>
                    <a:pt x="1383" y="1458"/>
                  </a:lnTo>
                  <a:lnTo>
                    <a:pt x="1381" y="1446"/>
                  </a:lnTo>
                  <a:lnTo>
                    <a:pt x="1380" y="1435"/>
                  </a:lnTo>
                  <a:lnTo>
                    <a:pt x="1380" y="1423"/>
                  </a:lnTo>
                  <a:lnTo>
                    <a:pt x="1382" y="1411"/>
                  </a:lnTo>
                  <a:lnTo>
                    <a:pt x="1385" y="1398"/>
                  </a:lnTo>
                  <a:lnTo>
                    <a:pt x="1391" y="1387"/>
                  </a:lnTo>
                  <a:lnTo>
                    <a:pt x="1398" y="1375"/>
                  </a:lnTo>
                  <a:lnTo>
                    <a:pt x="1406" y="1363"/>
                  </a:lnTo>
                  <a:lnTo>
                    <a:pt x="1416" y="1350"/>
                  </a:lnTo>
                  <a:lnTo>
                    <a:pt x="1416" y="1350"/>
                  </a:lnTo>
                  <a:lnTo>
                    <a:pt x="1428" y="1337"/>
                  </a:lnTo>
                  <a:lnTo>
                    <a:pt x="1442" y="1319"/>
                  </a:lnTo>
                  <a:lnTo>
                    <a:pt x="1456" y="1298"/>
                  </a:lnTo>
                  <a:lnTo>
                    <a:pt x="1471" y="1274"/>
                  </a:lnTo>
                  <a:lnTo>
                    <a:pt x="1485" y="1247"/>
                  </a:lnTo>
                  <a:lnTo>
                    <a:pt x="1499" y="1217"/>
                  </a:lnTo>
                  <a:lnTo>
                    <a:pt x="1511" y="1186"/>
                  </a:lnTo>
                  <a:lnTo>
                    <a:pt x="1522" y="1152"/>
                  </a:lnTo>
                  <a:lnTo>
                    <a:pt x="1527" y="1135"/>
                  </a:lnTo>
                  <a:lnTo>
                    <a:pt x="1530" y="1118"/>
                  </a:lnTo>
                  <a:lnTo>
                    <a:pt x="1534" y="1100"/>
                  </a:lnTo>
                  <a:lnTo>
                    <a:pt x="1537" y="1082"/>
                  </a:lnTo>
                  <a:lnTo>
                    <a:pt x="1538" y="1064"/>
                  </a:lnTo>
                  <a:lnTo>
                    <a:pt x="1539" y="1044"/>
                  </a:lnTo>
                  <a:lnTo>
                    <a:pt x="1539" y="1026"/>
                  </a:lnTo>
                  <a:lnTo>
                    <a:pt x="1538" y="1008"/>
                  </a:lnTo>
                  <a:lnTo>
                    <a:pt x="1536" y="988"/>
                  </a:lnTo>
                  <a:lnTo>
                    <a:pt x="1532" y="970"/>
                  </a:lnTo>
                  <a:lnTo>
                    <a:pt x="1528" y="950"/>
                  </a:lnTo>
                  <a:lnTo>
                    <a:pt x="1521" y="932"/>
                  </a:lnTo>
                  <a:lnTo>
                    <a:pt x="1514" y="912"/>
                  </a:lnTo>
                  <a:lnTo>
                    <a:pt x="1505" y="894"/>
                  </a:lnTo>
                  <a:lnTo>
                    <a:pt x="1496" y="876"/>
                  </a:lnTo>
                  <a:lnTo>
                    <a:pt x="1484" y="857"/>
                  </a:lnTo>
                  <a:lnTo>
                    <a:pt x="1484" y="857"/>
                  </a:lnTo>
                  <a:lnTo>
                    <a:pt x="1473" y="838"/>
                  </a:lnTo>
                  <a:lnTo>
                    <a:pt x="1463" y="816"/>
                  </a:lnTo>
                  <a:lnTo>
                    <a:pt x="1454" y="794"/>
                  </a:lnTo>
                  <a:lnTo>
                    <a:pt x="1445" y="769"/>
                  </a:lnTo>
                  <a:lnTo>
                    <a:pt x="1438" y="743"/>
                  </a:lnTo>
                  <a:lnTo>
                    <a:pt x="1431" y="715"/>
                  </a:lnTo>
                  <a:lnTo>
                    <a:pt x="1419" y="655"/>
                  </a:lnTo>
                  <a:lnTo>
                    <a:pt x="1398" y="529"/>
                  </a:lnTo>
                  <a:lnTo>
                    <a:pt x="1385" y="465"/>
                  </a:lnTo>
                  <a:lnTo>
                    <a:pt x="1378" y="433"/>
                  </a:lnTo>
                  <a:lnTo>
                    <a:pt x="1370" y="402"/>
                  </a:lnTo>
                  <a:lnTo>
                    <a:pt x="1361" y="370"/>
                  </a:lnTo>
                  <a:lnTo>
                    <a:pt x="1351" y="340"/>
                  </a:lnTo>
                  <a:lnTo>
                    <a:pt x="1339" y="310"/>
                  </a:lnTo>
                  <a:lnTo>
                    <a:pt x="1327" y="282"/>
                  </a:lnTo>
                  <a:lnTo>
                    <a:pt x="1313" y="255"/>
                  </a:lnTo>
                  <a:lnTo>
                    <a:pt x="1296" y="229"/>
                  </a:lnTo>
                  <a:lnTo>
                    <a:pt x="1279" y="205"/>
                  </a:lnTo>
                  <a:lnTo>
                    <a:pt x="1269" y="194"/>
                  </a:lnTo>
                  <a:lnTo>
                    <a:pt x="1259" y="182"/>
                  </a:lnTo>
                  <a:lnTo>
                    <a:pt x="1247" y="173"/>
                  </a:lnTo>
                  <a:lnTo>
                    <a:pt x="1236" y="163"/>
                  </a:lnTo>
                  <a:lnTo>
                    <a:pt x="1225" y="153"/>
                  </a:lnTo>
                  <a:lnTo>
                    <a:pt x="1212" y="145"/>
                  </a:lnTo>
                  <a:lnTo>
                    <a:pt x="1199" y="136"/>
                  </a:lnTo>
                  <a:lnTo>
                    <a:pt x="1185" y="128"/>
                  </a:lnTo>
                  <a:lnTo>
                    <a:pt x="1171" y="122"/>
                  </a:lnTo>
                  <a:lnTo>
                    <a:pt x="1155" y="116"/>
                  </a:lnTo>
                  <a:lnTo>
                    <a:pt x="1140" y="110"/>
                  </a:lnTo>
                  <a:lnTo>
                    <a:pt x="1123" y="105"/>
                  </a:lnTo>
                  <a:lnTo>
                    <a:pt x="1106" y="100"/>
                  </a:lnTo>
                  <a:lnTo>
                    <a:pt x="1088" y="97"/>
                  </a:lnTo>
                  <a:lnTo>
                    <a:pt x="1070" y="94"/>
                  </a:lnTo>
                  <a:lnTo>
                    <a:pt x="1050" y="92"/>
                  </a:lnTo>
                  <a:lnTo>
                    <a:pt x="1030" y="91"/>
                  </a:lnTo>
                  <a:lnTo>
                    <a:pt x="1009" y="91"/>
                  </a:lnTo>
                  <a:close/>
                </a:path>
              </a:pathLst>
            </a:custGeom>
            <a:solidFill>
              <a:srgbClr val="816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94"/>
            <p:cNvSpPr>
              <a:spLocks/>
            </p:cNvSpPr>
            <p:nvPr/>
          </p:nvSpPr>
          <p:spPr bwMode="auto">
            <a:xfrm flipH="1">
              <a:off x="7817188" y="5788114"/>
              <a:ext cx="446666" cy="498643"/>
            </a:xfrm>
            <a:custGeom>
              <a:avLst/>
              <a:gdLst>
                <a:gd name="T0" fmla="*/ 993 w 1539"/>
                <a:gd name="T1" fmla="*/ 71 h 2010"/>
                <a:gd name="T2" fmla="*/ 933 w 1539"/>
                <a:gd name="T3" fmla="*/ 37 h 2010"/>
                <a:gd name="T4" fmla="*/ 848 w 1539"/>
                <a:gd name="T5" fmla="*/ 11 h 2010"/>
                <a:gd name="T6" fmla="*/ 743 w 1539"/>
                <a:gd name="T7" fmla="*/ 0 h 2010"/>
                <a:gd name="T8" fmla="*/ 626 w 1539"/>
                <a:gd name="T9" fmla="*/ 8 h 2010"/>
                <a:gd name="T10" fmla="*/ 508 w 1539"/>
                <a:gd name="T11" fmla="*/ 40 h 2010"/>
                <a:gd name="T12" fmla="*/ 396 w 1539"/>
                <a:gd name="T13" fmla="*/ 103 h 2010"/>
                <a:gd name="T14" fmla="*/ 298 w 1539"/>
                <a:gd name="T15" fmla="*/ 199 h 2010"/>
                <a:gd name="T16" fmla="*/ 258 w 1539"/>
                <a:gd name="T17" fmla="*/ 262 h 2010"/>
                <a:gd name="T18" fmla="*/ 209 w 1539"/>
                <a:gd name="T19" fmla="*/ 360 h 2010"/>
                <a:gd name="T20" fmla="*/ 164 w 1539"/>
                <a:gd name="T21" fmla="*/ 471 h 2010"/>
                <a:gd name="T22" fmla="*/ 125 w 1539"/>
                <a:gd name="T23" fmla="*/ 626 h 2010"/>
                <a:gd name="T24" fmla="*/ 99 w 1539"/>
                <a:gd name="T25" fmla="*/ 785 h 2010"/>
                <a:gd name="T26" fmla="*/ 74 w 1539"/>
                <a:gd name="T27" fmla="*/ 849 h 2010"/>
                <a:gd name="T28" fmla="*/ 48 w 1539"/>
                <a:gd name="T29" fmla="*/ 885 h 2010"/>
                <a:gd name="T30" fmla="*/ 16 w 1539"/>
                <a:gd name="T31" fmla="*/ 941 h 2010"/>
                <a:gd name="T32" fmla="*/ 1 w 1539"/>
                <a:gd name="T33" fmla="*/ 1006 h 2010"/>
                <a:gd name="T34" fmla="*/ 1 w 1539"/>
                <a:gd name="T35" fmla="*/ 1078 h 2010"/>
                <a:gd name="T36" fmla="*/ 22 w 1539"/>
                <a:gd name="T37" fmla="*/ 1184 h 2010"/>
                <a:gd name="T38" fmla="*/ 66 w 1539"/>
                <a:gd name="T39" fmla="*/ 1285 h 2010"/>
                <a:gd name="T40" fmla="*/ 96 w 1539"/>
                <a:gd name="T41" fmla="*/ 1322 h 2010"/>
                <a:gd name="T42" fmla="*/ 118 w 1539"/>
                <a:gd name="T43" fmla="*/ 1336 h 2010"/>
                <a:gd name="T44" fmla="*/ 157 w 1539"/>
                <a:gd name="T45" fmla="*/ 1368 h 2010"/>
                <a:gd name="T46" fmla="*/ 165 w 1539"/>
                <a:gd name="T47" fmla="*/ 1416 h 2010"/>
                <a:gd name="T48" fmla="*/ 151 w 1539"/>
                <a:gd name="T49" fmla="*/ 1466 h 2010"/>
                <a:gd name="T50" fmla="*/ 127 w 1539"/>
                <a:gd name="T51" fmla="*/ 1509 h 2010"/>
                <a:gd name="T52" fmla="*/ 92 w 1539"/>
                <a:gd name="T53" fmla="*/ 1565 h 2010"/>
                <a:gd name="T54" fmla="*/ 77 w 1539"/>
                <a:gd name="T55" fmla="*/ 1646 h 2010"/>
                <a:gd name="T56" fmla="*/ 100 w 1539"/>
                <a:gd name="T57" fmla="*/ 1730 h 2010"/>
                <a:gd name="T58" fmla="*/ 159 w 1539"/>
                <a:gd name="T59" fmla="*/ 1811 h 2010"/>
                <a:gd name="T60" fmla="*/ 255 w 1539"/>
                <a:gd name="T61" fmla="*/ 1885 h 2010"/>
                <a:gd name="T62" fmla="*/ 386 w 1539"/>
                <a:gd name="T63" fmla="*/ 1946 h 2010"/>
                <a:gd name="T64" fmla="*/ 553 w 1539"/>
                <a:gd name="T65" fmla="*/ 1989 h 2010"/>
                <a:gd name="T66" fmla="*/ 757 w 1539"/>
                <a:gd name="T67" fmla="*/ 2009 h 2010"/>
                <a:gd name="T68" fmla="*/ 931 w 1539"/>
                <a:gd name="T69" fmla="*/ 2005 h 2010"/>
                <a:gd name="T70" fmla="*/ 1130 w 1539"/>
                <a:gd name="T71" fmla="*/ 1973 h 2010"/>
                <a:gd name="T72" fmla="*/ 1282 w 1539"/>
                <a:gd name="T73" fmla="*/ 1918 h 2010"/>
                <a:gd name="T74" fmla="*/ 1393 w 1539"/>
                <a:gd name="T75" fmla="*/ 1848 h 2010"/>
                <a:gd name="T76" fmla="*/ 1463 w 1539"/>
                <a:gd name="T77" fmla="*/ 1768 h 2010"/>
                <a:gd name="T78" fmla="*/ 1496 w 1539"/>
                <a:gd name="T79" fmla="*/ 1686 h 2010"/>
                <a:gd name="T80" fmla="*/ 1494 w 1539"/>
                <a:gd name="T81" fmla="*/ 1610 h 2010"/>
                <a:gd name="T82" fmla="*/ 1461 w 1539"/>
                <a:gd name="T83" fmla="*/ 1547 h 2010"/>
                <a:gd name="T84" fmla="*/ 1422 w 1539"/>
                <a:gd name="T85" fmla="*/ 1516 h 2010"/>
                <a:gd name="T86" fmla="*/ 1392 w 1539"/>
                <a:gd name="T87" fmla="*/ 1479 h 2010"/>
                <a:gd name="T88" fmla="*/ 1380 w 1539"/>
                <a:gd name="T89" fmla="*/ 1435 h 2010"/>
                <a:gd name="T90" fmla="*/ 1391 w 1539"/>
                <a:gd name="T91" fmla="*/ 1387 h 2010"/>
                <a:gd name="T92" fmla="*/ 1416 w 1539"/>
                <a:gd name="T93" fmla="*/ 1350 h 2010"/>
                <a:gd name="T94" fmla="*/ 1471 w 1539"/>
                <a:gd name="T95" fmla="*/ 1274 h 2010"/>
                <a:gd name="T96" fmla="*/ 1522 w 1539"/>
                <a:gd name="T97" fmla="*/ 1152 h 2010"/>
                <a:gd name="T98" fmla="*/ 1537 w 1539"/>
                <a:gd name="T99" fmla="*/ 1082 h 2010"/>
                <a:gd name="T100" fmla="*/ 1538 w 1539"/>
                <a:gd name="T101" fmla="*/ 1008 h 2010"/>
                <a:gd name="T102" fmla="*/ 1521 w 1539"/>
                <a:gd name="T103" fmla="*/ 932 h 2010"/>
                <a:gd name="T104" fmla="*/ 1484 w 1539"/>
                <a:gd name="T105" fmla="*/ 857 h 2010"/>
                <a:gd name="T106" fmla="*/ 1454 w 1539"/>
                <a:gd name="T107" fmla="*/ 794 h 2010"/>
                <a:gd name="T108" fmla="*/ 1419 w 1539"/>
                <a:gd name="T109" fmla="*/ 655 h 2010"/>
                <a:gd name="T110" fmla="*/ 1370 w 1539"/>
                <a:gd name="T111" fmla="*/ 402 h 2010"/>
                <a:gd name="T112" fmla="*/ 1327 w 1539"/>
                <a:gd name="T113" fmla="*/ 282 h 2010"/>
                <a:gd name="T114" fmla="*/ 1269 w 1539"/>
                <a:gd name="T115" fmla="*/ 194 h 2010"/>
                <a:gd name="T116" fmla="*/ 1225 w 1539"/>
                <a:gd name="T117" fmla="*/ 153 h 2010"/>
                <a:gd name="T118" fmla="*/ 1171 w 1539"/>
                <a:gd name="T119" fmla="*/ 122 h 2010"/>
                <a:gd name="T120" fmla="*/ 1106 w 1539"/>
                <a:gd name="T121" fmla="*/ 100 h 2010"/>
                <a:gd name="T122" fmla="*/ 1030 w 1539"/>
                <a:gd name="T123" fmla="*/ 91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9" h="2010">
                  <a:moveTo>
                    <a:pt x="1009" y="91"/>
                  </a:moveTo>
                  <a:lnTo>
                    <a:pt x="1009" y="91"/>
                  </a:lnTo>
                  <a:lnTo>
                    <a:pt x="1002" y="81"/>
                  </a:lnTo>
                  <a:lnTo>
                    <a:pt x="993" y="71"/>
                  </a:lnTo>
                  <a:lnTo>
                    <a:pt x="980" y="63"/>
                  </a:lnTo>
                  <a:lnTo>
                    <a:pt x="967" y="53"/>
                  </a:lnTo>
                  <a:lnTo>
                    <a:pt x="951" y="45"/>
                  </a:lnTo>
                  <a:lnTo>
                    <a:pt x="933" y="37"/>
                  </a:lnTo>
                  <a:lnTo>
                    <a:pt x="914" y="29"/>
                  </a:lnTo>
                  <a:lnTo>
                    <a:pt x="894" y="23"/>
                  </a:lnTo>
                  <a:lnTo>
                    <a:pt x="872" y="16"/>
                  </a:lnTo>
                  <a:lnTo>
                    <a:pt x="848" y="11"/>
                  </a:lnTo>
                  <a:lnTo>
                    <a:pt x="822" y="6"/>
                  </a:lnTo>
                  <a:lnTo>
                    <a:pt x="796" y="3"/>
                  </a:lnTo>
                  <a:lnTo>
                    <a:pt x="770" y="1"/>
                  </a:lnTo>
                  <a:lnTo>
                    <a:pt x="743" y="0"/>
                  </a:lnTo>
                  <a:lnTo>
                    <a:pt x="713" y="0"/>
                  </a:lnTo>
                  <a:lnTo>
                    <a:pt x="685" y="1"/>
                  </a:lnTo>
                  <a:lnTo>
                    <a:pt x="656" y="3"/>
                  </a:lnTo>
                  <a:lnTo>
                    <a:pt x="626" y="8"/>
                  </a:lnTo>
                  <a:lnTo>
                    <a:pt x="597" y="13"/>
                  </a:lnTo>
                  <a:lnTo>
                    <a:pt x="567" y="20"/>
                  </a:lnTo>
                  <a:lnTo>
                    <a:pt x="537" y="29"/>
                  </a:lnTo>
                  <a:lnTo>
                    <a:pt x="508" y="40"/>
                  </a:lnTo>
                  <a:lnTo>
                    <a:pt x="479" y="53"/>
                  </a:lnTo>
                  <a:lnTo>
                    <a:pt x="451" y="67"/>
                  </a:lnTo>
                  <a:lnTo>
                    <a:pt x="423" y="83"/>
                  </a:lnTo>
                  <a:lnTo>
                    <a:pt x="396" y="103"/>
                  </a:lnTo>
                  <a:lnTo>
                    <a:pt x="370" y="123"/>
                  </a:lnTo>
                  <a:lnTo>
                    <a:pt x="344" y="146"/>
                  </a:lnTo>
                  <a:lnTo>
                    <a:pt x="321" y="172"/>
                  </a:lnTo>
                  <a:lnTo>
                    <a:pt x="298" y="199"/>
                  </a:lnTo>
                  <a:lnTo>
                    <a:pt x="287" y="214"/>
                  </a:lnTo>
                  <a:lnTo>
                    <a:pt x="277" y="230"/>
                  </a:lnTo>
                  <a:lnTo>
                    <a:pt x="267" y="246"/>
                  </a:lnTo>
                  <a:lnTo>
                    <a:pt x="258" y="262"/>
                  </a:lnTo>
                  <a:lnTo>
                    <a:pt x="258" y="262"/>
                  </a:lnTo>
                  <a:lnTo>
                    <a:pt x="240" y="296"/>
                  </a:lnTo>
                  <a:lnTo>
                    <a:pt x="223" y="328"/>
                  </a:lnTo>
                  <a:lnTo>
                    <a:pt x="209" y="360"/>
                  </a:lnTo>
                  <a:lnTo>
                    <a:pt x="195" y="389"/>
                  </a:lnTo>
                  <a:lnTo>
                    <a:pt x="184" y="417"/>
                  </a:lnTo>
                  <a:lnTo>
                    <a:pt x="174" y="445"/>
                  </a:lnTo>
                  <a:lnTo>
                    <a:pt x="164" y="471"/>
                  </a:lnTo>
                  <a:lnTo>
                    <a:pt x="156" y="496"/>
                  </a:lnTo>
                  <a:lnTo>
                    <a:pt x="142" y="543"/>
                  </a:lnTo>
                  <a:lnTo>
                    <a:pt x="132" y="586"/>
                  </a:lnTo>
                  <a:lnTo>
                    <a:pt x="125" y="626"/>
                  </a:lnTo>
                  <a:lnTo>
                    <a:pt x="119" y="662"/>
                  </a:lnTo>
                  <a:lnTo>
                    <a:pt x="110" y="728"/>
                  </a:lnTo>
                  <a:lnTo>
                    <a:pt x="105" y="757"/>
                  </a:lnTo>
                  <a:lnTo>
                    <a:pt x="99" y="785"/>
                  </a:lnTo>
                  <a:lnTo>
                    <a:pt x="91" y="811"/>
                  </a:lnTo>
                  <a:lnTo>
                    <a:pt x="86" y="824"/>
                  </a:lnTo>
                  <a:lnTo>
                    <a:pt x="81" y="836"/>
                  </a:lnTo>
                  <a:lnTo>
                    <a:pt x="74" y="849"/>
                  </a:lnTo>
                  <a:lnTo>
                    <a:pt x="66" y="861"/>
                  </a:lnTo>
                  <a:lnTo>
                    <a:pt x="57" y="873"/>
                  </a:lnTo>
                  <a:lnTo>
                    <a:pt x="48" y="885"/>
                  </a:lnTo>
                  <a:lnTo>
                    <a:pt x="48" y="885"/>
                  </a:lnTo>
                  <a:lnTo>
                    <a:pt x="38" y="897"/>
                  </a:lnTo>
                  <a:lnTo>
                    <a:pt x="30" y="911"/>
                  </a:lnTo>
                  <a:lnTo>
                    <a:pt x="22" y="925"/>
                  </a:lnTo>
                  <a:lnTo>
                    <a:pt x="16" y="941"/>
                  </a:lnTo>
                  <a:lnTo>
                    <a:pt x="11" y="956"/>
                  </a:lnTo>
                  <a:lnTo>
                    <a:pt x="7" y="972"/>
                  </a:lnTo>
                  <a:lnTo>
                    <a:pt x="3" y="989"/>
                  </a:lnTo>
                  <a:lnTo>
                    <a:pt x="1" y="1006"/>
                  </a:lnTo>
                  <a:lnTo>
                    <a:pt x="0" y="1024"/>
                  </a:lnTo>
                  <a:lnTo>
                    <a:pt x="0" y="1042"/>
                  </a:lnTo>
                  <a:lnTo>
                    <a:pt x="0" y="1059"/>
                  </a:lnTo>
                  <a:lnTo>
                    <a:pt x="1" y="1078"/>
                  </a:lnTo>
                  <a:lnTo>
                    <a:pt x="3" y="1096"/>
                  </a:lnTo>
                  <a:lnTo>
                    <a:pt x="6" y="1113"/>
                  </a:lnTo>
                  <a:lnTo>
                    <a:pt x="13" y="1149"/>
                  </a:lnTo>
                  <a:lnTo>
                    <a:pt x="22" y="1184"/>
                  </a:lnTo>
                  <a:lnTo>
                    <a:pt x="34" y="1216"/>
                  </a:lnTo>
                  <a:lnTo>
                    <a:pt x="46" y="1246"/>
                  </a:lnTo>
                  <a:lnTo>
                    <a:pt x="59" y="1273"/>
                  </a:lnTo>
                  <a:lnTo>
                    <a:pt x="66" y="1285"/>
                  </a:lnTo>
                  <a:lnTo>
                    <a:pt x="74" y="1296"/>
                  </a:lnTo>
                  <a:lnTo>
                    <a:pt x="81" y="1306"/>
                  </a:lnTo>
                  <a:lnTo>
                    <a:pt x="89" y="1314"/>
                  </a:lnTo>
                  <a:lnTo>
                    <a:pt x="96" y="1322"/>
                  </a:lnTo>
                  <a:lnTo>
                    <a:pt x="103" y="1328"/>
                  </a:lnTo>
                  <a:lnTo>
                    <a:pt x="111" y="1333"/>
                  </a:lnTo>
                  <a:lnTo>
                    <a:pt x="118" y="1336"/>
                  </a:lnTo>
                  <a:lnTo>
                    <a:pt x="118" y="1336"/>
                  </a:lnTo>
                  <a:lnTo>
                    <a:pt x="131" y="1342"/>
                  </a:lnTo>
                  <a:lnTo>
                    <a:pt x="142" y="1349"/>
                  </a:lnTo>
                  <a:lnTo>
                    <a:pt x="150" y="1357"/>
                  </a:lnTo>
                  <a:lnTo>
                    <a:pt x="157" y="1368"/>
                  </a:lnTo>
                  <a:lnTo>
                    <a:pt x="162" y="1379"/>
                  </a:lnTo>
                  <a:lnTo>
                    <a:pt x="165" y="1391"/>
                  </a:lnTo>
                  <a:lnTo>
                    <a:pt x="166" y="1403"/>
                  </a:lnTo>
                  <a:lnTo>
                    <a:pt x="165" y="1416"/>
                  </a:lnTo>
                  <a:lnTo>
                    <a:pt x="164" y="1429"/>
                  </a:lnTo>
                  <a:lnTo>
                    <a:pt x="160" y="1442"/>
                  </a:lnTo>
                  <a:lnTo>
                    <a:pt x="157" y="1455"/>
                  </a:lnTo>
                  <a:lnTo>
                    <a:pt x="151" y="1466"/>
                  </a:lnTo>
                  <a:lnTo>
                    <a:pt x="146" y="1478"/>
                  </a:lnTo>
                  <a:lnTo>
                    <a:pt x="140" y="1489"/>
                  </a:lnTo>
                  <a:lnTo>
                    <a:pt x="133" y="1500"/>
                  </a:lnTo>
                  <a:lnTo>
                    <a:pt x="127" y="1509"/>
                  </a:lnTo>
                  <a:lnTo>
                    <a:pt x="127" y="1509"/>
                  </a:lnTo>
                  <a:lnTo>
                    <a:pt x="113" y="1527"/>
                  </a:lnTo>
                  <a:lnTo>
                    <a:pt x="101" y="1545"/>
                  </a:lnTo>
                  <a:lnTo>
                    <a:pt x="92" y="1565"/>
                  </a:lnTo>
                  <a:lnTo>
                    <a:pt x="85" y="1584"/>
                  </a:lnTo>
                  <a:lnTo>
                    <a:pt x="81" y="1605"/>
                  </a:lnTo>
                  <a:lnTo>
                    <a:pt x="79" y="1625"/>
                  </a:lnTo>
                  <a:lnTo>
                    <a:pt x="77" y="1646"/>
                  </a:lnTo>
                  <a:lnTo>
                    <a:pt x="80" y="1666"/>
                  </a:lnTo>
                  <a:lnTo>
                    <a:pt x="84" y="1688"/>
                  </a:lnTo>
                  <a:lnTo>
                    <a:pt x="91" y="1708"/>
                  </a:lnTo>
                  <a:lnTo>
                    <a:pt x="100" y="1730"/>
                  </a:lnTo>
                  <a:lnTo>
                    <a:pt x="111" y="1750"/>
                  </a:lnTo>
                  <a:lnTo>
                    <a:pt x="126" y="1771"/>
                  </a:lnTo>
                  <a:lnTo>
                    <a:pt x="141" y="1792"/>
                  </a:lnTo>
                  <a:lnTo>
                    <a:pt x="159" y="1811"/>
                  </a:lnTo>
                  <a:lnTo>
                    <a:pt x="179" y="1830"/>
                  </a:lnTo>
                  <a:lnTo>
                    <a:pt x="202" y="1850"/>
                  </a:lnTo>
                  <a:lnTo>
                    <a:pt x="227" y="1868"/>
                  </a:lnTo>
                  <a:lnTo>
                    <a:pt x="255" y="1885"/>
                  </a:lnTo>
                  <a:lnTo>
                    <a:pt x="284" y="1902"/>
                  </a:lnTo>
                  <a:lnTo>
                    <a:pt x="315" y="1918"/>
                  </a:lnTo>
                  <a:lnTo>
                    <a:pt x="349" y="1933"/>
                  </a:lnTo>
                  <a:lnTo>
                    <a:pt x="386" y="1946"/>
                  </a:lnTo>
                  <a:lnTo>
                    <a:pt x="424" y="1959"/>
                  </a:lnTo>
                  <a:lnTo>
                    <a:pt x="464" y="1971"/>
                  </a:lnTo>
                  <a:lnTo>
                    <a:pt x="508" y="1980"/>
                  </a:lnTo>
                  <a:lnTo>
                    <a:pt x="553" y="1989"/>
                  </a:lnTo>
                  <a:lnTo>
                    <a:pt x="601" y="1997"/>
                  </a:lnTo>
                  <a:lnTo>
                    <a:pt x="651" y="2002"/>
                  </a:lnTo>
                  <a:lnTo>
                    <a:pt x="702" y="2006"/>
                  </a:lnTo>
                  <a:lnTo>
                    <a:pt x="757" y="2009"/>
                  </a:lnTo>
                  <a:lnTo>
                    <a:pt x="813" y="2010"/>
                  </a:lnTo>
                  <a:lnTo>
                    <a:pt x="813" y="2010"/>
                  </a:lnTo>
                  <a:lnTo>
                    <a:pt x="874" y="2009"/>
                  </a:lnTo>
                  <a:lnTo>
                    <a:pt x="931" y="2005"/>
                  </a:lnTo>
                  <a:lnTo>
                    <a:pt x="985" y="2000"/>
                  </a:lnTo>
                  <a:lnTo>
                    <a:pt x="1037" y="1992"/>
                  </a:lnTo>
                  <a:lnTo>
                    <a:pt x="1085" y="1984"/>
                  </a:lnTo>
                  <a:lnTo>
                    <a:pt x="1130" y="1973"/>
                  </a:lnTo>
                  <a:lnTo>
                    <a:pt x="1172" y="1961"/>
                  </a:lnTo>
                  <a:lnTo>
                    <a:pt x="1212" y="1948"/>
                  </a:lnTo>
                  <a:lnTo>
                    <a:pt x="1249" y="1934"/>
                  </a:lnTo>
                  <a:lnTo>
                    <a:pt x="1282" y="1918"/>
                  </a:lnTo>
                  <a:lnTo>
                    <a:pt x="1315" y="1902"/>
                  </a:lnTo>
                  <a:lnTo>
                    <a:pt x="1343" y="1884"/>
                  </a:lnTo>
                  <a:lnTo>
                    <a:pt x="1370" y="1866"/>
                  </a:lnTo>
                  <a:lnTo>
                    <a:pt x="1393" y="1848"/>
                  </a:lnTo>
                  <a:lnTo>
                    <a:pt x="1415" y="1828"/>
                  </a:lnTo>
                  <a:lnTo>
                    <a:pt x="1433" y="1808"/>
                  </a:lnTo>
                  <a:lnTo>
                    <a:pt x="1449" y="1788"/>
                  </a:lnTo>
                  <a:lnTo>
                    <a:pt x="1463" y="1768"/>
                  </a:lnTo>
                  <a:lnTo>
                    <a:pt x="1475" y="1747"/>
                  </a:lnTo>
                  <a:lnTo>
                    <a:pt x="1484" y="1727"/>
                  </a:lnTo>
                  <a:lnTo>
                    <a:pt x="1491" y="1706"/>
                  </a:lnTo>
                  <a:lnTo>
                    <a:pt x="1496" y="1686"/>
                  </a:lnTo>
                  <a:lnTo>
                    <a:pt x="1499" y="1666"/>
                  </a:lnTo>
                  <a:lnTo>
                    <a:pt x="1500" y="1647"/>
                  </a:lnTo>
                  <a:lnTo>
                    <a:pt x="1498" y="1628"/>
                  </a:lnTo>
                  <a:lnTo>
                    <a:pt x="1494" y="1610"/>
                  </a:lnTo>
                  <a:lnTo>
                    <a:pt x="1489" y="1593"/>
                  </a:lnTo>
                  <a:lnTo>
                    <a:pt x="1481" y="1577"/>
                  </a:lnTo>
                  <a:lnTo>
                    <a:pt x="1472" y="1561"/>
                  </a:lnTo>
                  <a:lnTo>
                    <a:pt x="1461" y="1547"/>
                  </a:lnTo>
                  <a:lnTo>
                    <a:pt x="1447" y="1534"/>
                  </a:lnTo>
                  <a:lnTo>
                    <a:pt x="1433" y="1523"/>
                  </a:lnTo>
                  <a:lnTo>
                    <a:pt x="1433" y="1523"/>
                  </a:lnTo>
                  <a:lnTo>
                    <a:pt x="1422" y="1516"/>
                  </a:lnTo>
                  <a:lnTo>
                    <a:pt x="1413" y="1507"/>
                  </a:lnTo>
                  <a:lnTo>
                    <a:pt x="1406" y="1499"/>
                  </a:lnTo>
                  <a:lnTo>
                    <a:pt x="1398" y="1489"/>
                  </a:lnTo>
                  <a:lnTo>
                    <a:pt x="1392" y="1479"/>
                  </a:lnTo>
                  <a:lnTo>
                    <a:pt x="1388" y="1469"/>
                  </a:lnTo>
                  <a:lnTo>
                    <a:pt x="1383" y="1458"/>
                  </a:lnTo>
                  <a:lnTo>
                    <a:pt x="1381" y="1446"/>
                  </a:lnTo>
                  <a:lnTo>
                    <a:pt x="1380" y="1435"/>
                  </a:lnTo>
                  <a:lnTo>
                    <a:pt x="1380" y="1423"/>
                  </a:lnTo>
                  <a:lnTo>
                    <a:pt x="1382" y="1411"/>
                  </a:lnTo>
                  <a:lnTo>
                    <a:pt x="1385" y="1398"/>
                  </a:lnTo>
                  <a:lnTo>
                    <a:pt x="1391" y="1387"/>
                  </a:lnTo>
                  <a:lnTo>
                    <a:pt x="1398" y="1375"/>
                  </a:lnTo>
                  <a:lnTo>
                    <a:pt x="1406" y="1363"/>
                  </a:lnTo>
                  <a:lnTo>
                    <a:pt x="1416" y="1350"/>
                  </a:lnTo>
                  <a:lnTo>
                    <a:pt x="1416" y="1350"/>
                  </a:lnTo>
                  <a:lnTo>
                    <a:pt x="1428" y="1337"/>
                  </a:lnTo>
                  <a:lnTo>
                    <a:pt x="1442" y="1319"/>
                  </a:lnTo>
                  <a:lnTo>
                    <a:pt x="1456" y="1298"/>
                  </a:lnTo>
                  <a:lnTo>
                    <a:pt x="1471" y="1274"/>
                  </a:lnTo>
                  <a:lnTo>
                    <a:pt x="1485" y="1247"/>
                  </a:lnTo>
                  <a:lnTo>
                    <a:pt x="1499" y="1217"/>
                  </a:lnTo>
                  <a:lnTo>
                    <a:pt x="1511" y="1186"/>
                  </a:lnTo>
                  <a:lnTo>
                    <a:pt x="1522" y="1152"/>
                  </a:lnTo>
                  <a:lnTo>
                    <a:pt x="1527" y="1135"/>
                  </a:lnTo>
                  <a:lnTo>
                    <a:pt x="1530" y="1118"/>
                  </a:lnTo>
                  <a:lnTo>
                    <a:pt x="1534" y="1100"/>
                  </a:lnTo>
                  <a:lnTo>
                    <a:pt x="1537" y="1082"/>
                  </a:lnTo>
                  <a:lnTo>
                    <a:pt x="1538" y="1064"/>
                  </a:lnTo>
                  <a:lnTo>
                    <a:pt x="1539" y="1044"/>
                  </a:lnTo>
                  <a:lnTo>
                    <a:pt x="1539" y="1026"/>
                  </a:lnTo>
                  <a:lnTo>
                    <a:pt x="1538" y="1008"/>
                  </a:lnTo>
                  <a:lnTo>
                    <a:pt x="1536" y="988"/>
                  </a:lnTo>
                  <a:lnTo>
                    <a:pt x="1532" y="970"/>
                  </a:lnTo>
                  <a:lnTo>
                    <a:pt x="1528" y="950"/>
                  </a:lnTo>
                  <a:lnTo>
                    <a:pt x="1521" y="932"/>
                  </a:lnTo>
                  <a:lnTo>
                    <a:pt x="1514" y="912"/>
                  </a:lnTo>
                  <a:lnTo>
                    <a:pt x="1505" y="894"/>
                  </a:lnTo>
                  <a:lnTo>
                    <a:pt x="1496" y="876"/>
                  </a:lnTo>
                  <a:lnTo>
                    <a:pt x="1484" y="857"/>
                  </a:lnTo>
                  <a:lnTo>
                    <a:pt x="1484" y="857"/>
                  </a:lnTo>
                  <a:lnTo>
                    <a:pt x="1473" y="838"/>
                  </a:lnTo>
                  <a:lnTo>
                    <a:pt x="1463" y="816"/>
                  </a:lnTo>
                  <a:lnTo>
                    <a:pt x="1454" y="794"/>
                  </a:lnTo>
                  <a:lnTo>
                    <a:pt x="1445" y="769"/>
                  </a:lnTo>
                  <a:lnTo>
                    <a:pt x="1438" y="743"/>
                  </a:lnTo>
                  <a:lnTo>
                    <a:pt x="1431" y="715"/>
                  </a:lnTo>
                  <a:lnTo>
                    <a:pt x="1419" y="655"/>
                  </a:lnTo>
                  <a:lnTo>
                    <a:pt x="1398" y="529"/>
                  </a:lnTo>
                  <a:lnTo>
                    <a:pt x="1385" y="465"/>
                  </a:lnTo>
                  <a:lnTo>
                    <a:pt x="1378" y="433"/>
                  </a:lnTo>
                  <a:lnTo>
                    <a:pt x="1370" y="402"/>
                  </a:lnTo>
                  <a:lnTo>
                    <a:pt x="1361" y="370"/>
                  </a:lnTo>
                  <a:lnTo>
                    <a:pt x="1351" y="340"/>
                  </a:lnTo>
                  <a:lnTo>
                    <a:pt x="1339" y="310"/>
                  </a:lnTo>
                  <a:lnTo>
                    <a:pt x="1327" y="282"/>
                  </a:lnTo>
                  <a:lnTo>
                    <a:pt x="1313" y="255"/>
                  </a:lnTo>
                  <a:lnTo>
                    <a:pt x="1296" y="229"/>
                  </a:lnTo>
                  <a:lnTo>
                    <a:pt x="1279" y="205"/>
                  </a:lnTo>
                  <a:lnTo>
                    <a:pt x="1269" y="194"/>
                  </a:lnTo>
                  <a:lnTo>
                    <a:pt x="1259" y="182"/>
                  </a:lnTo>
                  <a:lnTo>
                    <a:pt x="1247" y="173"/>
                  </a:lnTo>
                  <a:lnTo>
                    <a:pt x="1236" y="163"/>
                  </a:lnTo>
                  <a:lnTo>
                    <a:pt x="1225" y="153"/>
                  </a:lnTo>
                  <a:lnTo>
                    <a:pt x="1212" y="145"/>
                  </a:lnTo>
                  <a:lnTo>
                    <a:pt x="1199" y="136"/>
                  </a:lnTo>
                  <a:lnTo>
                    <a:pt x="1185" y="128"/>
                  </a:lnTo>
                  <a:lnTo>
                    <a:pt x="1171" y="122"/>
                  </a:lnTo>
                  <a:lnTo>
                    <a:pt x="1155" y="116"/>
                  </a:lnTo>
                  <a:lnTo>
                    <a:pt x="1140" y="110"/>
                  </a:lnTo>
                  <a:lnTo>
                    <a:pt x="1123" y="105"/>
                  </a:lnTo>
                  <a:lnTo>
                    <a:pt x="1106" y="100"/>
                  </a:lnTo>
                  <a:lnTo>
                    <a:pt x="1088" y="97"/>
                  </a:lnTo>
                  <a:lnTo>
                    <a:pt x="1070" y="94"/>
                  </a:lnTo>
                  <a:lnTo>
                    <a:pt x="1050" y="92"/>
                  </a:lnTo>
                  <a:lnTo>
                    <a:pt x="1030" y="91"/>
                  </a:lnTo>
                  <a:lnTo>
                    <a:pt x="1009" y="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95"/>
            <p:cNvSpPr>
              <a:spLocks/>
            </p:cNvSpPr>
            <p:nvPr/>
          </p:nvSpPr>
          <p:spPr bwMode="auto">
            <a:xfrm flipH="1">
              <a:off x="7676410" y="6182510"/>
              <a:ext cx="723008" cy="236291"/>
            </a:xfrm>
            <a:custGeom>
              <a:avLst/>
              <a:gdLst>
                <a:gd name="T0" fmla="*/ 1011 w 2493"/>
                <a:gd name="T1" fmla="*/ 0 h 948"/>
                <a:gd name="T2" fmla="*/ 1034 w 2493"/>
                <a:gd name="T3" fmla="*/ 3 h 948"/>
                <a:gd name="T4" fmla="*/ 1255 w 2493"/>
                <a:gd name="T5" fmla="*/ 11 h 948"/>
                <a:gd name="T6" fmla="*/ 1476 w 2493"/>
                <a:gd name="T7" fmla="*/ 19 h 948"/>
                <a:gd name="T8" fmla="*/ 1498 w 2493"/>
                <a:gd name="T9" fmla="*/ 23 h 948"/>
                <a:gd name="T10" fmla="*/ 1513 w 2493"/>
                <a:gd name="T11" fmla="*/ 41 h 948"/>
                <a:gd name="T12" fmla="*/ 1544 w 2493"/>
                <a:gd name="T13" fmla="*/ 77 h 948"/>
                <a:gd name="T14" fmla="*/ 1580 w 2493"/>
                <a:gd name="T15" fmla="*/ 110 h 948"/>
                <a:gd name="T16" fmla="*/ 1618 w 2493"/>
                <a:gd name="T17" fmla="*/ 141 h 948"/>
                <a:gd name="T18" fmla="*/ 1659 w 2493"/>
                <a:gd name="T19" fmla="*/ 170 h 948"/>
                <a:gd name="T20" fmla="*/ 1703 w 2493"/>
                <a:gd name="T21" fmla="*/ 197 h 948"/>
                <a:gd name="T22" fmla="*/ 1773 w 2493"/>
                <a:gd name="T23" fmla="*/ 232 h 948"/>
                <a:gd name="T24" fmla="*/ 1871 w 2493"/>
                <a:gd name="T25" fmla="*/ 273 h 948"/>
                <a:gd name="T26" fmla="*/ 1974 w 2493"/>
                <a:gd name="T27" fmla="*/ 308 h 948"/>
                <a:gd name="T28" fmla="*/ 2077 w 2493"/>
                <a:gd name="T29" fmla="*/ 337 h 948"/>
                <a:gd name="T30" fmla="*/ 2178 w 2493"/>
                <a:gd name="T31" fmla="*/ 362 h 948"/>
                <a:gd name="T32" fmla="*/ 2227 w 2493"/>
                <a:gd name="T33" fmla="*/ 373 h 948"/>
                <a:gd name="T34" fmla="*/ 2272 w 2493"/>
                <a:gd name="T35" fmla="*/ 385 h 948"/>
                <a:gd name="T36" fmla="*/ 2311 w 2493"/>
                <a:gd name="T37" fmla="*/ 405 h 948"/>
                <a:gd name="T38" fmla="*/ 2346 w 2493"/>
                <a:gd name="T39" fmla="*/ 429 h 948"/>
                <a:gd name="T40" fmla="*/ 2376 w 2493"/>
                <a:gd name="T41" fmla="*/ 457 h 948"/>
                <a:gd name="T42" fmla="*/ 2402 w 2493"/>
                <a:gd name="T43" fmla="*/ 489 h 948"/>
                <a:gd name="T44" fmla="*/ 2423 w 2493"/>
                <a:gd name="T45" fmla="*/ 524 h 948"/>
                <a:gd name="T46" fmla="*/ 2441 w 2493"/>
                <a:gd name="T47" fmla="*/ 563 h 948"/>
                <a:gd name="T48" fmla="*/ 2456 w 2493"/>
                <a:gd name="T49" fmla="*/ 604 h 948"/>
                <a:gd name="T50" fmla="*/ 2467 w 2493"/>
                <a:gd name="T51" fmla="*/ 646 h 948"/>
                <a:gd name="T52" fmla="*/ 2476 w 2493"/>
                <a:gd name="T53" fmla="*/ 689 h 948"/>
                <a:gd name="T54" fmla="*/ 2487 w 2493"/>
                <a:gd name="T55" fmla="*/ 779 h 948"/>
                <a:gd name="T56" fmla="*/ 2492 w 2493"/>
                <a:gd name="T57" fmla="*/ 866 h 948"/>
                <a:gd name="T58" fmla="*/ 0 w 2493"/>
                <a:gd name="T59" fmla="*/ 948 h 948"/>
                <a:gd name="T60" fmla="*/ 1 w 2493"/>
                <a:gd name="T61" fmla="*/ 866 h 948"/>
                <a:gd name="T62" fmla="*/ 6 w 2493"/>
                <a:gd name="T63" fmla="*/ 779 h 948"/>
                <a:gd name="T64" fmla="*/ 16 w 2493"/>
                <a:gd name="T65" fmla="*/ 690 h 948"/>
                <a:gd name="T66" fmla="*/ 25 w 2493"/>
                <a:gd name="T67" fmla="*/ 646 h 948"/>
                <a:gd name="T68" fmla="*/ 36 w 2493"/>
                <a:gd name="T69" fmla="*/ 604 h 948"/>
                <a:gd name="T70" fmla="*/ 51 w 2493"/>
                <a:gd name="T71" fmla="*/ 563 h 948"/>
                <a:gd name="T72" fmla="*/ 68 w 2493"/>
                <a:gd name="T73" fmla="*/ 525 h 948"/>
                <a:gd name="T74" fmla="*/ 90 w 2493"/>
                <a:gd name="T75" fmla="*/ 489 h 948"/>
                <a:gd name="T76" fmla="*/ 115 w 2493"/>
                <a:gd name="T77" fmla="*/ 457 h 948"/>
                <a:gd name="T78" fmla="*/ 145 w 2493"/>
                <a:gd name="T79" fmla="*/ 429 h 948"/>
                <a:gd name="T80" fmla="*/ 181 w 2493"/>
                <a:gd name="T81" fmla="*/ 405 h 948"/>
                <a:gd name="T82" fmla="*/ 221 w 2493"/>
                <a:gd name="T83" fmla="*/ 387 h 948"/>
                <a:gd name="T84" fmla="*/ 267 w 2493"/>
                <a:gd name="T85" fmla="*/ 373 h 948"/>
                <a:gd name="T86" fmla="*/ 317 w 2493"/>
                <a:gd name="T87" fmla="*/ 362 h 948"/>
                <a:gd name="T88" fmla="*/ 420 w 2493"/>
                <a:gd name="T89" fmla="*/ 336 h 948"/>
                <a:gd name="T90" fmla="*/ 526 w 2493"/>
                <a:gd name="T91" fmla="*/ 304 h 948"/>
                <a:gd name="T92" fmla="*/ 632 w 2493"/>
                <a:gd name="T93" fmla="*/ 267 h 948"/>
                <a:gd name="T94" fmla="*/ 734 w 2493"/>
                <a:gd name="T95" fmla="*/ 222 h 948"/>
                <a:gd name="T96" fmla="*/ 782 w 2493"/>
                <a:gd name="T97" fmla="*/ 198 h 948"/>
                <a:gd name="T98" fmla="*/ 828 w 2493"/>
                <a:gd name="T99" fmla="*/ 171 h 948"/>
                <a:gd name="T100" fmla="*/ 872 w 2493"/>
                <a:gd name="T101" fmla="*/ 141 h 948"/>
                <a:gd name="T102" fmla="*/ 912 w 2493"/>
                <a:gd name="T103" fmla="*/ 109 h 948"/>
                <a:gd name="T104" fmla="*/ 949 w 2493"/>
                <a:gd name="T105" fmla="*/ 76 h 948"/>
                <a:gd name="T106" fmla="*/ 983 w 2493"/>
                <a:gd name="T107" fmla="*/ 39 h 948"/>
                <a:gd name="T108" fmla="*/ 1011 w 2493"/>
                <a:gd name="T109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3" h="948">
                  <a:moveTo>
                    <a:pt x="1011" y="0"/>
                  </a:moveTo>
                  <a:lnTo>
                    <a:pt x="1011" y="0"/>
                  </a:lnTo>
                  <a:lnTo>
                    <a:pt x="1018" y="2"/>
                  </a:lnTo>
                  <a:lnTo>
                    <a:pt x="1034" y="3"/>
                  </a:lnTo>
                  <a:lnTo>
                    <a:pt x="1088" y="5"/>
                  </a:lnTo>
                  <a:lnTo>
                    <a:pt x="1255" y="11"/>
                  </a:lnTo>
                  <a:lnTo>
                    <a:pt x="1421" y="16"/>
                  </a:lnTo>
                  <a:lnTo>
                    <a:pt x="1476" y="19"/>
                  </a:lnTo>
                  <a:lnTo>
                    <a:pt x="1491" y="20"/>
                  </a:lnTo>
                  <a:lnTo>
                    <a:pt x="1498" y="23"/>
                  </a:lnTo>
                  <a:lnTo>
                    <a:pt x="1498" y="23"/>
                  </a:lnTo>
                  <a:lnTo>
                    <a:pt x="1513" y="41"/>
                  </a:lnTo>
                  <a:lnTo>
                    <a:pt x="1527" y="59"/>
                  </a:lnTo>
                  <a:lnTo>
                    <a:pt x="1544" y="77"/>
                  </a:lnTo>
                  <a:lnTo>
                    <a:pt x="1561" y="94"/>
                  </a:lnTo>
                  <a:lnTo>
                    <a:pt x="1580" y="110"/>
                  </a:lnTo>
                  <a:lnTo>
                    <a:pt x="1599" y="126"/>
                  </a:lnTo>
                  <a:lnTo>
                    <a:pt x="1618" y="141"/>
                  </a:lnTo>
                  <a:lnTo>
                    <a:pt x="1638" y="155"/>
                  </a:lnTo>
                  <a:lnTo>
                    <a:pt x="1659" y="170"/>
                  </a:lnTo>
                  <a:lnTo>
                    <a:pt x="1681" y="184"/>
                  </a:lnTo>
                  <a:lnTo>
                    <a:pt x="1703" y="197"/>
                  </a:lnTo>
                  <a:lnTo>
                    <a:pt x="1727" y="208"/>
                  </a:lnTo>
                  <a:lnTo>
                    <a:pt x="1773" y="232"/>
                  </a:lnTo>
                  <a:lnTo>
                    <a:pt x="1822" y="254"/>
                  </a:lnTo>
                  <a:lnTo>
                    <a:pt x="1871" y="273"/>
                  </a:lnTo>
                  <a:lnTo>
                    <a:pt x="1923" y="292"/>
                  </a:lnTo>
                  <a:lnTo>
                    <a:pt x="1974" y="308"/>
                  </a:lnTo>
                  <a:lnTo>
                    <a:pt x="2025" y="324"/>
                  </a:lnTo>
                  <a:lnTo>
                    <a:pt x="2077" y="337"/>
                  </a:lnTo>
                  <a:lnTo>
                    <a:pt x="2128" y="350"/>
                  </a:lnTo>
                  <a:lnTo>
                    <a:pt x="2178" y="362"/>
                  </a:lnTo>
                  <a:lnTo>
                    <a:pt x="2227" y="373"/>
                  </a:lnTo>
                  <a:lnTo>
                    <a:pt x="2227" y="373"/>
                  </a:lnTo>
                  <a:lnTo>
                    <a:pt x="2251" y="379"/>
                  </a:lnTo>
                  <a:lnTo>
                    <a:pt x="2272" y="385"/>
                  </a:lnTo>
                  <a:lnTo>
                    <a:pt x="2292" y="394"/>
                  </a:lnTo>
                  <a:lnTo>
                    <a:pt x="2311" y="405"/>
                  </a:lnTo>
                  <a:lnTo>
                    <a:pt x="2329" y="416"/>
                  </a:lnTo>
                  <a:lnTo>
                    <a:pt x="2346" y="429"/>
                  </a:lnTo>
                  <a:lnTo>
                    <a:pt x="2362" y="442"/>
                  </a:lnTo>
                  <a:lnTo>
                    <a:pt x="2376" y="457"/>
                  </a:lnTo>
                  <a:lnTo>
                    <a:pt x="2390" y="472"/>
                  </a:lnTo>
                  <a:lnTo>
                    <a:pt x="2402" y="489"/>
                  </a:lnTo>
                  <a:lnTo>
                    <a:pt x="2413" y="506"/>
                  </a:lnTo>
                  <a:lnTo>
                    <a:pt x="2423" y="524"/>
                  </a:lnTo>
                  <a:lnTo>
                    <a:pt x="2432" y="543"/>
                  </a:lnTo>
                  <a:lnTo>
                    <a:pt x="2441" y="563"/>
                  </a:lnTo>
                  <a:lnTo>
                    <a:pt x="2449" y="582"/>
                  </a:lnTo>
                  <a:lnTo>
                    <a:pt x="2456" y="604"/>
                  </a:lnTo>
                  <a:lnTo>
                    <a:pt x="2462" y="624"/>
                  </a:lnTo>
                  <a:lnTo>
                    <a:pt x="2467" y="646"/>
                  </a:lnTo>
                  <a:lnTo>
                    <a:pt x="2472" y="667"/>
                  </a:lnTo>
                  <a:lnTo>
                    <a:pt x="2476" y="689"/>
                  </a:lnTo>
                  <a:lnTo>
                    <a:pt x="2483" y="733"/>
                  </a:lnTo>
                  <a:lnTo>
                    <a:pt x="2487" y="779"/>
                  </a:lnTo>
                  <a:lnTo>
                    <a:pt x="2490" y="823"/>
                  </a:lnTo>
                  <a:lnTo>
                    <a:pt x="2492" y="866"/>
                  </a:lnTo>
                  <a:lnTo>
                    <a:pt x="2493" y="948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1" y="866"/>
                  </a:lnTo>
                  <a:lnTo>
                    <a:pt x="4" y="823"/>
                  </a:lnTo>
                  <a:lnTo>
                    <a:pt x="6" y="779"/>
                  </a:lnTo>
                  <a:lnTo>
                    <a:pt x="10" y="734"/>
                  </a:lnTo>
                  <a:lnTo>
                    <a:pt x="16" y="690"/>
                  </a:lnTo>
                  <a:lnTo>
                    <a:pt x="21" y="667"/>
                  </a:lnTo>
                  <a:lnTo>
                    <a:pt x="25" y="646"/>
                  </a:lnTo>
                  <a:lnTo>
                    <a:pt x="31" y="624"/>
                  </a:lnTo>
                  <a:lnTo>
                    <a:pt x="36" y="604"/>
                  </a:lnTo>
                  <a:lnTo>
                    <a:pt x="43" y="583"/>
                  </a:lnTo>
                  <a:lnTo>
                    <a:pt x="51" y="563"/>
                  </a:lnTo>
                  <a:lnTo>
                    <a:pt x="59" y="543"/>
                  </a:lnTo>
                  <a:lnTo>
                    <a:pt x="68" y="525"/>
                  </a:lnTo>
                  <a:lnTo>
                    <a:pt x="79" y="506"/>
                  </a:lnTo>
                  <a:lnTo>
                    <a:pt x="90" y="489"/>
                  </a:lnTo>
                  <a:lnTo>
                    <a:pt x="102" y="473"/>
                  </a:lnTo>
                  <a:lnTo>
                    <a:pt x="115" y="457"/>
                  </a:lnTo>
                  <a:lnTo>
                    <a:pt x="129" y="443"/>
                  </a:lnTo>
                  <a:lnTo>
                    <a:pt x="145" y="429"/>
                  </a:lnTo>
                  <a:lnTo>
                    <a:pt x="162" y="417"/>
                  </a:lnTo>
                  <a:lnTo>
                    <a:pt x="181" y="405"/>
                  </a:lnTo>
                  <a:lnTo>
                    <a:pt x="200" y="395"/>
                  </a:lnTo>
                  <a:lnTo>
                    <a:pt x="221" y="387"/>
                  </a:lnTo>
                  <a:lnTo>
                    <a:pt x="243" y="379"/>
                  </a:lnTo>
                  <a:lnTo>
                    <a:pt x="267" y="373"/>
                  </a:lnTo>
                  <a:lnTo>
                    <a:pt x="267" y="373"/>
                  </a:lnTo>
                  <a:lnTo>
                    <a:pt x="317" y="362"/>
                  </a:lnTo>
                  <a:lnTo>
                    <a:pt x="368" y="350"/>
                  </a:lnTo>
                  <a:lnTo>
                    <a:pt x="420" y="336"/>
                  </a:lnTo>
                  <a:lnTo>
                    <a:pt x="474" y="321"/>
                  </a:lnTo>
                  <a:lnTo>
                    <a:pt x="526" y="304"/>
                  </a:lnTo>
                  <a:lnTo>
                    <a:pt x="579" y="287"/>
                  </a:lnTo>
                  <a:lnTo>
                    <a:pt x="632" y="267"/>
                  </a:lnTo>
                  <a:lnTo>
                    <a:pt x="684" y="246"/>
                  </a:lnTo>
                  <a:lnTo>
                    <a:pt x="734" y="222"/>
                  </a:lnTo>
                  <a:lnTo>
                    <a:pt x="759" y="211"/>
                  </a:lnTo>
                  <a:lnTo>
                    <a:pt x="782" y="198"/>
                  </a:lnTo>
                  <a:lnTo>
                    <a:pt x="806" y="185"/>
                  </a:lnTo>
                  <a:lnTo>
                    <a:pt x="828" y="171"/>
                  </a:lnTo>
                  <a:lnTo>
                    <a:pt x="851" y="157"/>
                  </a:lnTo>
                  <a:lnTo>
                    <a:pt x="872" y="141"/>
                  </a:lnTo>
                  <a:lnTo>
                    <a:pt x="892" y="125"/>
                  </a:lnTo>
                  <a:lnTo>
                    <a:pt x="912" y="109"/>
                  </a:lnTo>
                  <a:lnTo>
                    <a:pt x="931" y="93"/>
                  </a:lnTo>
                  <a:lnTo>
                    <a:pt x="949" y="76"/>
                  </a:lnTo>
                  <a:lnTo>
                    <a:pt x="966" y="57"/>
                  </a:lnTo>
                  <a:lnTo>
                    <a:pt x="983" y="39"/>
                  </a:lnTo>
                  <a:lnTo>
                    <a:pt x="998" y="20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28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96"/>
            <p:cNvSpPr>
              <a:spLocks/>
            </p:cNvSpPr>
            <p:nvPr/>
          </p:nvSpPr>
          <p:spPr bwMode="auto">
            <a:xfrm flipH="1">
              <a:off x="7676410" y="6182510"/>
              <a:ext cx="723008" cy="236291"/>
            </a:xfrm>
            <a:custGeom>
              <a:avLst/>
              <a:gdLst>
                <a:gd name="T0" fmla="*/ 1011 w 2493"/>
                <a:gd name="T1" fmla="*/ 0 h 948"/>
                <a:gd name="T2" fmla="*/ 1034 w 2493"/>
                <a:gd name="T3" fmla="*/ 3 h 948"/>
                <a:gd name="T4" fmla="*/ 1255 w 2493"/>
                <a:gd name="T5" fmla="*/ 11 h 948"/>
                <a:gd name="T6" fmla="*/ 1476 w 2493"/>
                <a:gd name="T7" fmla="*/ 19 h 948"/>
                <a:gd name="T8" fmla="*/ 1498 w 2493"/>
                <a:gd name="T9" fmla="*/ 23 h 948"/>
                <a:gd name="T10" fmla="*/ 1513 w 2493"/>
                <a:gd name="T11" fmla="*/ 41 h 948"/>
                <a:gd name="T12" fmla="*/ 1544 w 2493"/>
                <a:gd name="T13" fmla="*/ 77 h 948"/>
                <a:gd name="T14" fmla="*/ 1580 w 2493"/>
                <a:gd name="T15" fmla="*/ 110 h 948"/>
                <a:gd name="T16" fmla="*/ 1618 w 2493"/>
                <a:gd name="T17" fmla="*/ 141 h 948"/>
                <a:gd name="T18" fmla="*/ 1659 w 2493"/>
                <a:gd name="T19" fmla="*/ 170 h 948"/>
                <a:gd name="T20" fmla="*/ 1703 w 2493"/>
                <a:gd name="T21" fmla="*/ 197 h 948"/>
                <a:gd name="T22" fmla="*/ 1773 w 2493"/>
                <a:gd name="T23" fmla="*/ 232 h 948"/>
                <a:gd name="T24" fmla="*/ 1871 w 2493"/>
                <a:gd name="T25" fmla="*/ 273 h 948"/>
                <a:gd name="T26" fmla="*/ 1974 w 2493"/>
                <a:gd name="T27" fmla="*/ 308 h 948"/>
                <a:gd name="T28" fmla="*/ 2077 w 2493"/>
                <a:gd name="T29" fmla="*/ 337 h 948"/>
                <a:gd name="T30" fmla="*/ 2178 w 2493"/>
                <a:gd name="T31" fmla="*/ 362 h 948"/>
                <a:gd name="T32" fmla="*/ 2227 w 2493"/>
                <a:gd name="T33" fmla="*/ 373 h 948"/>
                <a:gd name="T34" fmla="*/ 2272 w 2493"/>
                <a:gd name="T35" fmla="*/ 385 h 948"/>
                <a:gd name="T36" fmla="*/ 2311 w 2493"/>
                <a:gd name="T37" fmla="*/ 405 h 948"/>
                <a:gd name="T38" fmla="*/ 2346 w 2493"/>
                <a:gd name="T39" fmla="*/ 429 h 948"/>
                <a:gd name="T40" fmla="*/ 2376 w 2493"/>
                <a:gd name="T41" fmla="*/ 457 h 948"/>
                <a:gd name="T42" fmla="*/ 2402 w 2493"/>
                <a:gd name="T43" fmla="*/ 489 h 948"/>
                <a:gd name="T44" fmla="*/ 2423 w 2493"/>
                <a:gd name="T45" fmla="*/ 524 h 948"/>
                <a:gd name="T46" fmla="*/ 2441 w 2493"/>
                <a:gd name="T47" fmla="*/ 563 h 948"/>
                <a:gd name="T48" fmla="*/ 2456 w 2493"/>
                <a:gd name="T49" fmla="*/ 604 h 948"/>
                <a:gd name="T50" fmla="*/ 2467 w 2493"/>
                <a:gd name="T51" fmla="*/ 646 h 948"/>
                <a:gd name="T52" fmla="*/ 2476 w 2493"/>
                <a:gd name="T53" fmla="*/ 689 h 948"/>
                <a:gd name="T54" fmla="*/ 2487 w 2493"/>
                <a:gd name="T55" fmla="*/ 779 h 948"/>
                <a:gd name="T56" fmla="*/ 2492 w 2493"/>
                <a:gd name="T57" fmla="*/ 866 h 948"/>
                <a:gd name="T58" fmla="*/ 0 w 2493"/>
                <a:gd name="T59" fmla="*/ 948 h 948"/>
                <a:gd name="T60" fmla="*/ 1 w 2493"/>
                <a:gd name="T61" fmla="*/ 866 h 948"/>
                <a:gd name="T62" fmla="*/ 6 w 2493"/>
                <a:gd name="T63" fmla="*/ 779 h 948"/>
                <a:gd name="T64" fmla="*/ 16 w 2493"/>
                <a:gd name="T65" fmla="*/ 690 h 948"/>
                <a:gd name="T66" fmla="*/ 25 w 2493"/>
                <a:gd name="T67" fmla="*/ 646 h 948"/>
                <a:gd name="T68" fmla="*/ 36 w 2493"/>
                <a:gd name="T69" fmla="*/ 604 h 948"/>
                <a:gd name="T70" fmla="*/ 51 w 2493"/>
                <a:gd name="T71" fmla="*/ 563 h 948"/>
                <a:gd name="T72" fmla="*/ 68 w 2493"/>
                <a:gd name="T73" fmla="*/ 525 h 948"/>
                <a:gd name="T74" fmla="*/ 90 w 2493"/>
                <a:gd name="T75" fmla="*/ 489 h 948"/>
                <a:gd name="T76" fmla="*/ 115 w 2493"/>
                <a:gd name="T77" fmla="*/ 457 h 948"/>
                <a:gd name="T78" fmla="*/ 145 w 2493"/>
                <a:gd name="T79" fmla="*/ 429 h 948"/>
                <a:gd name="T80" fmla="*/ 181 w 2493"/>
                <a:gd name="T81" fmla="*/ 405 h 948"/>
                <a:gd name="T82" fmla="*/ 221 w 2493"/>
                <a:gd name="T83" fmla="*/ 387 h 948"/>
                <a:gd name="T84" fmla="*/ 267 w 2493"/>
                <a:gd name="T85" fmla="*/ 373 h 948"/>
                <a:gd name="T86" fmla="*/ 317 w 2493"/>
                <a:gd name="T87" fmla="*/ 362 h 948"/>
                <a:gd name="T88" fmla="*/ 420 w 2493"/>
                <a:gd name="T89" fmla="*/ 336 h 948"/>
                <a:gd name="T90" fmla="*/ 526 w 2493"/>
                <a:gd name="T91" fmla="*/ 304 h 948"/>
                <a:gd name="T92" fmla="*/ 632 w 2493"/>
                <a:gd name="T93" fmla="*/ 267 h 948"/>
                <a:gd name="T94" fmla="*/ 734 w 2493"/>
                <a:gd name="T95" fmla="*/ 222 h 948"/>
                <a:gd name="T96" fmla="*/ 782 w 2493"/>
                <a:gd name="T97" fmla="*/ 198 h 948"/>
                <a:gd name="T98" fmla="*/ 828 w 2493"/>
                <a:gd name="T99" fmla="*/ 171 h 948"/>
                <a:gd name="T100" fmla="*/ 872 w 2493"/>
                <a:gd name="T101" fmla="*/ 141 h 948"/>
                <a:gd name="T102" fmla="*/ 912 w 2493"/>
                <a:gd name="T103" fmla="*/ 109 h 948"/>
                <a:gd name="T104" fmla="*/ 949 w 2493"/>
                <a:gd name="T105" fmla="*/ 76 h 948"/>
                <a:gd name="T106" fmla="*/ 983 w 2493"/>
                <a:gd name="T107" fmla="*/ 39 h 948"/>
                <a:gd name="T108" fmla="*/ 1011 w 2493"/>
                <a:gd name="T109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3" h="948">
                  <a:moveTo>
                    <a:pt x="1011" y="0"/>
                  </a:moveTo>
                  <a:lnTo>
                    <a:pt x="1011" y="0"/>
                  </a:lnTo>
                  <a:lnTo>
                    <a:pt x="1018" y="2"/>
                  </a:lnTo>
                  <a:lnTo>
                    <a:pt x="1034" y="3"/>
                  </a:lnTo>
                  <a:lnTo>
                    <a:pt x="1088" y="5"/>
                  </a:lnTo>
                  <a:lnTo>
                    <a:pt x="1255" y="11"/>
                  </a:lnTo>
                  <a:lnTo>
                    <a:pt x="1421" y="16"/>
                  </a:lnTo>
                  <a:lnTo>
                    <a:pt x="1476" y="19"/>
                  </a:lnTo>
                  <a:lnTo>
                    <a:pt x="1491" y="20"/>
                  </a:lnTo>
                  <a:lnTo>
                    <a:pt x="1498" y="23"/>
                  </a:lnTo>
                  <a:lnTo>
                    <a:pt x="1498" y="23"/>
                  </a:lnTo>
                  <a:lnTo>
                    <a:pt x="1513" y="41"/>
                  </a:lnTo>
                  <a:lnTo>
                    <a:pt x="1527" y="59"/>
                  </a:lnTo>
                  <a:lnTo>
                    <a:pt x="1544" y="77"/>
                  </a:lnTo>
                  <a:lnTo>
                    <a:pt x="1561" y="94"/>
                  </a:lnTo>
                  <a:lnTo>
                    <a:pt x="1580" y="110"/>
                  </a:lnTo>
                  <a:lnTo>
                    <a:pt x="1599" y="126"/>
                  </a:lnTo>
                  <a:lnTo>
                    <a:pt x="1618" y="141"/>
                  </a:lnTo>
                  <a:lnTo>
                    <a:pt x="1638" y="155"/>
                  </a:lnTo>
                  <a:lnTo>
                    <a:pt x="1659" y="170"/>
                  </a:lnTo>
                  <a:lnTo>
                    <a:pt x="1681" y="184"/>
                  </a:lnTo>
                  <a:lnTo>
                    <a:pt x="1703" y="197"/>
                  </a:lnTo>
                  <a:lnTo>
                    <a:pt x="1727" y="208"/>
                  </a:lnTo>
                  <a:lnTo>
                    <a:pt x="1773" y="232"/>
                  </a:lnTo>
                  <a:lnTo>
                    <a:pt x="1822" y="254"/>
                  </a:lnTo>
                  <a:lnTo>
                    <a:pt x="1871" y="273"/>
                  </a:lnTo>
                  <a:lnTo>
                    <a:pt x="1923" y="292"/>
                  </a:lnTo>
                  <a:lnTo>
                    <a:pt x="1974" y="308"/>
                  </a:lnTo>
                  <a:lnTo>
                    <a:pt x="2025" y="324"/>
                  </a:lnTo>
                  <a:lnTo>
                    <a:pt x="2077" y="337"/>
                  </a:lnTo>
                  <a:lnTo>
                    <a:pt x="2128" y="350"/>
                  </a:lnTo>
                  <a:lnTo>
                    <a:pt x="2178" y="362"/>
                  </a:lnTo>
                  <a:lnTo>
                    <a:pt x="2227" y="373"/>
                  </a:lnTo>
                  <a:lnTo>
                    <a:pt x="2227" y="373"/>
                  </a:lnTo>
                  <a:lnTo>
                    <a:pt x="2251" y="379"/>
                  </a:lnTo>
                  <a:lnTo>
                    <a:pt x="2272" y="385"/>
                  </a:lnTo>
                  <a:lnTo>
                    <a:pt x="2292" y="394"/>
                  </a:lnTo>
                  <a:lnTo>
                    <a:pt x="2311" y="405"/>
                  </a:lnTo>
                  <a:lnTo>
                    <a:pt x="2329" y="416"/>
                  </a:lnTo>
                  <a:lnTo>
                    <a:pt x="2346" y="429"/>
                  </a:lnTo>
                  <a:lnTo>
                    <a:pt x="2362" y="442"/>
                  </a:lnTo>
                  <a:lnTo>
                    <a:pt x="2376" y="457"/>
                  </a:lnTo>
                  <a:lnTo>
                    <a:pt x="2390" y="472"/>
                  </a:lnTo>
                  <a:lnTo>
                    <a:pt x="2402" y="489"/>
                  </a:lnTo>
                  <a:lnTo>
                    <a:pt x="2413" y="506"/>
                  </a:lnTo>
                  <a:lnTo>
                    <a:pt x="2423" y="524"/>
                  </a:lnTo>
                  <a:lnTo>
                    <a:pt x="2432" y="543"/>
                  </a:lnTo>
                  <a:lnTo>
                    <a:pt x="2441" y="563"/>
                  </a:lnTo>
                  <a:lnTo>
                    <a:pt x="2449" y="582"/>
                  </a:lnTo>
                  <a:lnTo>
                    <a:pt x="2456" y="604"/>
                  </a:lnTo>
                  <a:lnTo>
                    <a:pt x="2462" y="624"/>
                  </a:lnTo>
                  <a:lnTo>
                    <a:pt x="2467" y="646"/>
                  </a:lnTo>
                  <a:lnTo>
                    <a:pt x="2472" y="667"/>
                  </a:lnTo>
                  <a:lnTo>
                    <a:pt x="2476" y="689"/>
                  </a:lnTo>
                  <a:lnTo>
                    <a:pt x="2483" y="733"/>
                  </a:lnTo>
                  <a:lnTo>
                    <a:pt x="2487" y="779"/>
                  </a:lnTo>
                  <a:lnTo>
                    <a:pt x="2490" y="823"/>
                  </a:lnTo>
                  <a:lnTo>
                    <a:pt x="2492" y="866"/>
                  </a:lnTo>
                  <a:lnTo>
                    <a:pt x="2493" y="948"/>
                  </a:lnTo>
                  <a:lnTo>
                    <a:pt x="0" y="948"/>
                  </a:lnTo>
                  <a:lnTo>
                    <a:pt x="0" y="948"/>
                  </a:lnTo>
                  <a:lnTo>
                    <a:pt x="1" y="866"/>
                  </a:lnTo>
                  <a:lnTo>
                    <a:pt x="4" y="823"/>
                  </a:lnTo>
                  <a:lnTo>
                    <a:pt x="6" y="779"/>
                  </a:lnTo>
                  <a:lnTo>
                    <a:pt x="10" y="734"/>
                  </a:lnTo>
                  <a:lnTo>
                    <a:pt x="16" y="690"/>
                  </a:lnTo>
                  <a:lnTo>
                    <a:pt x="21" y="667"/>
                  </a:lnTo>
                  <a:lnTo>
                    <a:pt x="25" y="646"/>
                  </a:lnTo>
                  <a:lnTo>
                    <a:pt x="31" y="624"/>
                  </a:lnTo>
                  <a:lnTo>
                    <a:pt x="36" y="604"/>
                  </a:lnTo>
                  <a:lnTo>
                    <a:pt x="43" y="583"/>
                  </a:lnTo>
                  <a:lnTo>
                    <a:pt x="51" y="563"/>
                  </a:lnTo>
                  <a:lnTo>
                    <a:pt x="59" y="543"/>
                  </a:lnTo>
                  <a:lnTo>
                    <a:pt x="68" y="525"/>
                  </a:lnTo>
                  <a:lnTo>
                    <a:pt x="79" y="506"/>
                  </a:lnTo>
                  <a:lnTo>
                    <a:pt x="90" y="489"/>
                  </a:lnTo>
                  <a:lnTo>
                    <a:pt x="102" y="473"/>
                  </a:lnTo>
                  <a:lnTo>
                    <a:pt x="115" y="457"/>
                  </a:lnTo>
                  <a:lnTo>
                    <a:pt x="129" y="443"/>
                  </a:lnTo>
                  <a:lnTo>
                    <a:pt x="145" y="429"/>
                  </a:lnTo>
                  <a:lnTo>
                    <a:pt x="162" y="417"/>
                  </a:lnTo>
                  <a:lnTo>
                    <a:pt x="181" y="405"/>
                  </a:lnTo>
                  <a:lnTo>
                    <a:pt x="200" y="395"/>
                  </a:lnTo>
                  <a:lnTo>
                    <a:pt x="221" y="387"/>
                  </a:lnTo>
                  <a:lnTo>
                    <a:pt x="243" y="379"/>
                  </a:lnTo>
                  <a:lnTo>
                    <a:pt x="267" y="373"/>
                  </a:lnTo>
                  <a:lnTo>
                    <a:pt x="267" y="373"/>
                  </a:lnTo>
                  <a:lnTo>
                    <a:pt x="317" y="362"/>
                  </a:lnTo>
                  <a:lnTo>
                    <a:pt x="368" y="350"/>
                  </a:lnTo>
                  <a:lnTo>
                    <a:pt x="420" y="336"/>
                  </a:lnTo>
                  <a:lnTo>
                    <a:pt x="474" y="321"/>
                  </a:lnTo>
                  <a:lnTo>
                    <a:pt x="526" y="304"/>
                  </a:lnTo>
                  <a:lnTo>
                    <a:pt x="579" y="287"/>
                  </a:lnTo>
                  <a:lnTo>
                    <a:pt x="632" y="267"/>
                  </a:lnTo>
                  <a:lnTo>
                    <a:pt x="684" y="246"/>
                  </a:lnTo>
                  <a:lnTo>
                    <a:pt x="734" y="222"/>
                  </a:lnTo>
                  <a:lnTo>
                    <a:pt x="759" y="211"/>
                  </a:lnTo>
                  <a:lnTo>
                    <a:pt x="782" y="198"/>
                  </a:lnTo>
                  <a:lnTo>
                    <a:pt x="806" y="185"/>
                  </a:lnTo>
                  <a:lnTo>
                    <a:pt x="828" y="171"/>
                  </a:lnTo>
                  <a:lnTo>
                    <a:pt x="851" y="157"/>
                  </a:lnTo>
                  <a:lnTo>
                    <a:pt x="872" y="141"/>
                  </a:lnTo>
                  <a:lnTo>
                    <a:pt x="892" y="125"/>
                  </a:lnTo>
                  <a:lnTo>
                    <a:pt x="912" y="109"/>
                  </a:lnTo>
                  <a:lnTo>
                    <a:pt x="931" y="93"/>
                  </a:lnTo>
                  <a:lnTo>
                    <a:pt x="949" y="76"/>
                  </a:lnTo>
                  <a:lnTo>
                    <a:pt x="966" y="57"/>
                  </a:lnTo>
                  <a:lnTo>
                    <a:pt x="983" y="39"/>
                  </a:lnTo>
                  <a:lnTo>
                    <a:pt x="998" y="20"/>
                  </a:lnTo>
                  <a:lnTo>
                    <a:pt x="10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97"/>
            <p:cNvSpPr>
              <a:spLocks/>
            </p:cNvSpPr>
            <p:nvPr/>
          </p:nvSpPr>
          <p:spPr bwMode="auto">
            <a:xfrm flipH="1">
              <a:off x="7964918" y="6015717"/>
              <a:ext cx="144254" cy="251927"/>
            </a:xfrm>
            <a:custGeom>
              <a:avLst/>
              <a:gdLst>
                <a:gd name="T0" fmla="*/ 499 w 499"/>
                <a:gd name="T1" fmla="*/ 633 h 1015"/>
                <a:gd name="T2" fmla="*/ 499 w 499"/>
                <a:gd name="T3" fmla="*/ 827 h 1015"/>
                <a:gd name="T4" fmla="*/ 474 w 499"/>
                <a:gd name="T5" fmla="*/ 871 h 1015"/>
                <a:gd name="T6" fmla="*/ 447 w 499"/>
                <a:gd name="T7" fmla="*/ 909 h 1015"/>
                <a:gd name="T8" fmla="*/ 419 w 499"/>
                <a:gd name="T9" fmla="*/ 940 h 1015"/>
                <a:gd name="T10" fmla="*/ 389 w 499"/>
                <a:gd name="T11" fmla="*/ 967 h 1015"/>
                <a:gd name="T12" fmla="*/ 357 w 499"/>
                <a:gd name="T13" fmla="*/ 988 h 1015"/>
                <a:gd name="T14" fmla="*/ 325 w 499"/>
                <a:gd name="T15" fmla="*/ 1002 h 1015"/>
                <a:gd name="T16" fmla="*/ 291 w 499"/>
                <a:gd name="T17" fmla="*/ 1012 h 1015"/>
                <a:gd name="T18" fmla="*/ 258 w 499"/>
                <a:gd name="T19" fmla="*/ 1015 h 1015"/>
                <a:gd name="T20" fmla="*/ 224 w 499"/>
                <a:gd name="T21" fmla="*/ 1012 h 1015"/>
                <a:gd name="T22" fmla="*/ 190 w 499"/>
                <a:gd name="T23" fmla="*/ 1003 h 1015"/>
                <a:gd name="T24" fmla="*/ 157 w 499"/>
                <a:gd name="T25" fmla="*/ 989 h 1015"/>
                <a:gd name="T26" fmla="*/ 123 w 499"/>
                <a:gd name="T27" fmla="*/ 969 h 1015"/>
                <a:gd name="T28" fmla="*/ 90 w 499"/>
                <a:gd name="T29" fmla="*/ 943 h 1015"/>
                <a:gd name="T30" fmla="*/ 58 w 499"/>
                <a:gd name="T31" fmla="*/ 910 h 1015"/>
                <a:gd name="T32" fmla="*/ 28 w 499"/>
                <a:gd name="T33" fmla="*/ 872 h 1015"/>
                <a:gd name="T34" fmla="*/ 0 w 499"/>
                <a:gd name="T35" fmla="*/ 827 h 1015"/>
                <a:gd name="T36" fmla="*/ 0 w 499"/>
                <a:gd name="T37" fmla="*/ 239 h 1015"/>
                <a:gd name="T38" fmla="*/ 0 w 499"/>
                <a:gd name="T39" fmla="*/ 224 h 1015"/>
                <a:gd name="T40" fmla="*/ 2 w 499"/>
                <a:gd name="T41" fmla="*/ 196 h 1015"/>
                <a:gd name="T42" fmla="*/ 7 w 499"/>
                <a:gd name="T43" fmla="*/ 170 h 1015"/>
                <a:gd name="T44" fmla="*/ 15 w 499"/>
                <a:gd name="T45" fmla="*/ 146 h 1015"/>
                <a:gd name="T46" fmla="*/ 27 w 499"/>
                <a:gd name="T47" fmla="*/ 123 h 1015"/>
                <a:gd name="T48" fmla="*/ 39 w 499"/>
                <a:gd name="T49" fmla="*/ 102 h 1015"/>
                <a:gd name="T50" fmla="*/ 60 w 499"/>
                <a:gd name="T51" fmla="*/ 75 h 1015"/>
                <a:gd name="T52" fmla="*/ 95 w 499"/>
                <a:gd name="T53" fmla="*/ 46 h 1015"/>
                <a:gd name="T54" fmla="*/ 135 w 499"/>
                <a:gd name="T55" fmla="*/ 24 h 1015"/>
                <a:gd name="T56" fmla="*/ 179 w 499"/>
                <a:gd name="T57" fmla="*/ 9 h 1015"/>
                <a:gd name="T58" fmla="*/ 225 w 499"/>
                <a:gd name="T59" fmla="*/ 1 h 1015"/>
                <a:gd name="T60" fmla="*/ 272 w 499"/>
                <a:gd name="T61" fmla="*/ 1 h 1015"/>
                <a:gd name="T62" fmla="*/ 318 w 499"/>
                <a:gd name="T63" fmla="*/ 9 h 1015"/>
                <a:gd name="T64" fmla="*/ 362 w 499"/>
                <a:gd name="T65" fmla="*/ 24 h 1015"/>
                <a:gd name="T66" fmla="*/ 402 w 499"/>
                <a:gd name="T67" fmla="*/ 46 h 1015"/>
                <a:gd name="T68" fmla="*/ 437 w 499"/>
                <a:gd name="T69" fmla="*/ 75 h 1015"/>
                <a:gd name="T70" fmla="*/ 460 w 499"/>
                <a:gd name="T71" fmla="*/ 102 h 1015"/>
                <a:gd name="T72" fmla="*/ 472 w 499"/>
                <a:gd name="T73" fmla="*/ 123 h 1015"/>
                <a:gd name="T74" fmla="*/ 482 w 499"/>
                <a:gd name="T75" fmla="*/ 146 h 1015"/>
                <a:gd name="T76" fmla="*/ 490 w 499"/>
                <a:gd name="T77" fmla="*/ 170 h 1015"/>
                <a:gd name="T78" fmla="*/ 495 w 499"/>
                <a:gd name="T79" fmla="*/ 196 h 1015"/>
                <a:gd name="T80" fmla="*/ 498 w 499"/>
                <a:gd name="T81" fmla="*/ 224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1015">
                  <a:moveTo>
                    <a:pt x="499" y="239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99" y="827"/>
                  </a:lnTo>
                  <a:lnTo>
                    <a:pt x="486" y="850"/>
                  </a:lnTo>
                  <a:lnTo>
                    <a:pt x="474" y="871"/>
                  </a:lnTo>
                  <a:lnTo>
                    <a:pt x="461" y="891"/>
                  </a:lnTo>
                  <a:lnTo>
                    <a:pt x="447" y="909"/>
                  </a:lnTo>
                  <a:lnTo>
                    <a:pt x="434" y="925"/>
                  </a:lnTo>
                  <a:lnTo>
                    <a:pt x="419" y="940"/>
                  </a:lnTo>
                  <a:lnTo>
                    <a:pt x="403" y="954"/>
                  </a:lnTo>
                  <a:lnTo>
                    <a:pt x="389" y="967"/>
                  </a:lnTo>
                  <a:lnTo>
                    <a:pt x="373" y="978"/>
                  </a:lnTo>
                  <a:lnTo>
                    <a:pt x="357" y="988"/>
                  </a:lnTo>
                  <a:lnTo>
                    <a:pt x="342" y="996"/>
                  </a:lnTo>
                  <a:lnTo>
                    <a:pt x="325" y="1002"/>
                  </a:lnTo>
                  <a:lnTo>
                    <a:pt x="308" y="1007"/>
                  </a:lnTo>
                  <a:lnTo>
                    <a:pt x="291" y="1012"/>
                  </a:lnTo>
                  <a:lnTo>
                    <a:pt x="274" y="1014"/>
                  </a:lnTo>
                  <a:lnTo>
                    <a:pt x="258" y="1015"/>
                  </a:lnTo>
                  <a:lnTo>
                    <a:pt x="241" y="1014"/>
                  </a:lnTo>
                  <a:lnTo>
                    <a:pt x="224" y="1012"/>
                  </a:lnTo>
                  <a:lnTo>
                    <a:pt x="207" y="1008"/>
                  </a:lnTo>
                  <a:lnTo>
                    <a:pt x="190" y="1003"/>
                  </a:lnTo>
                  <a:lnTo>
                    <a:pt x="173" y="997"/>
                  </a:lnTo>
                  <a:lnTo>
                    <a:pt x="157" y="989"/>
                  </a:lnTo>
                  <a:lnTo>
                    <a:pt x="140" y="979"/>
                  </a:lnTo>
                  <a:lnTo>
                    <a:pt x="123" y="969"/>
                  </a:lnTo>
                  <a:lnTo>
                    <a:pt x="106" y="957"/>
                  </a:lnTo>
                  <a:lnTo>
                    <a:pt x="90" y="943"/>
                  </a:lnTo>
                  <a:lnTo>
                    <a:pt x="74" y="927"/>
                  </a:lnTo>
                  <a:lnTo>
                    <a:pt x="58" y="910"/>
                  </a:lnTo>
                  <a:lnTo>
                    <a:pt x="43" y="892"/>
                  </a:lnTo>
                  <a:lnTo>
                    <a:pt x="28" y="872"/>
                  </a:lnTo>
                  <a:lnTo>
                    <a:pt x="13" y="851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4"/>
                  </a:lnTo>
                  <a:lnTo>
                    <a:pt x="1" y="209"/>
                  </a:lnTo>
                  <a:lnTo>
                    <a:pt x="2" y="196"/>
                  </a:lnTo>
                  <a:lnTo>
                    <a:pt x="5" y="182"/>
                  </a:lnTo>
                  <a:lnTo>
                    <a:pt x="7" y="170"/>
                  </a:lnTo>
                  <a:lnTo>
                    <a:pt x="12" y="158"/>
                  </a:lnTo>
                  <a:lnTo>
                    <a:pt x="15" y="146"/>
                  </a:lnTo>
                  <a:lnTo>
                    <a:pt x="21" y="135"/>
                  </a:lnTo>
                  <a:lnTo>
                    <a:pt x="27" y="123"/>
                  </a:lnTo>
                  <a:lnTo>
                    <a:pt x="32" y="113"/>
                  </a:lnTo>
                  <a:lnTo>
                    <a:pt x="39" y="102"/>
                  </a:lnTo>
                  <a:lnTo>
                    <a:pt x="46" y="94"/>
                  </a:lnTo>
                  <a:lnTo>
                    <a:pt x="60" y="75"/>
                  </a:lnTo>
                  <a:lnTo>
                    <a:pt x="77" y="60"/>
                  </a:lnTo>
                  <a:lnTo>
                    <a:pt x="95" y="46"/>
                  </a:lnTo>
                  <a:lnTo>
                    <a:pt x="115" y="33"/>
                  </a:lnTo>
                  <a:lnTo>
                    <a:pt x="135" y="24"/>
                  </a:lnTo>
                  <a:lnTo>
                    <a:pt x="157" y="15"/>
                  </a:lnTo>
                  <a:lnTo>
                    <a:pt x="179" y="9"/>
                  </a:lnTo>
                  <a:lnTo>
                    <a:pt x="203" y="4"/>
                  </a:lnTo>
                  <a:lnTo>
                    <a:pt x="225" y="1"/>
                  </a:lnTo>
                  <a:lnTo>
                    <a:pt x="249" y="0"/>
                  </a:lnTo>
                  <a:lnTo>
                    <a:pt x="272" y="1"/>
                  </a:lnTo>
                  <a:lnTo>
                    <a:pt x="296" y="4"/>
                  </a:lnTo>
                  <a:lnTo>
                    <a:pt x="318" y="9"/>
                  </a:lnTo>
                  <a:lnTo>
                    <a:pt x="341" y="15"/>
                  </a:lnTo>
                  <a:lnTo>
                    <a:pt x="362" y="24"/>
                  </a:lnTo>
                  <a:lnTo>
                    <a:pt x="382" y="33"/>
                  </a:lnTo>
                  <a:lnTo>
                    <a:pt x="402" y="46"/>
                  </a:lnTo>
                  <a:lnTo>
                    <a:pt x="420" y="60"/>
                  </a:lnTo>
                  <a:lnTo>
                    <a:pt x="437" y="75"/>
                  </a:lnTo>
                  <a:lnTo>
                    <a:pt x="453" y="94"/>
                  </a:lnTo>
                  <a:lnTo>
                    <a:pt x="460" y="102"/>
                  </a:lnTo>
                  <a:lnTo>
                    <a:pt x="466" y="113"/>
                  </a:lnTo>
                  <a:lnTo>
                    <a:pt x="472" y="123"/>
                  </a:lnTo>
                  <a:lnTo>
                    <a:pt x="478" y="135"/>
                  </a:lnTo>
                  <a:lnTo>
                    <a:pt x="482" y="146"/>
                  </a:lnTo>
                  <a:lnTo>
                    <a:pt x="486" y="158"/>
                  </a:lnTo>
                  <a:lnTo>
                    <a:pt x="490" y="170"/>
                  </a:lnTo>
                  <a:lnTo>
                    <a:pt x="493" y="182"/>
                  </a:lnTo>
                  <a:lnTo>
                    <a:pt x="495" y="196"/>
                  </a:lnTo>
                  <a:lnTo>
                    <a:pt x="497" y="209"/>
                  </a:lnTo>
                  <a:lnTo>
                    <a:pt x="498" y="224"/>
                  </a:lnTo>
                  <a:lnTo>
                    <a:pt x="499" y="239"/>
                  </a:lnTo>
                  <a:close/>
                </a:path>
              </a:pathLst>
            </a:custGeom>
            <a:solidFill>
              <a:srgbClr val="F5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98"/>
            <p:cNvSpPr>
              <a:spLocks/>
            </p:cNvSpPr>
            <p:nvPr/>
          </p:nvSpPr>
          <p:spPr bwMode="auto">
            <a:xfrm flipH="1">
              <a:off x="7964918" y="6015717"/>
              <a:ext cx="144254" cy="251927"/>
            </a:xfrm>
            <a:custGeom>
              <a:avLst/>
              <a:gdLst>
                <a:gd name="T0" fmla="*/ 499 w 499"/>
                <a:gd name="T1" fmla="*/ 633 h 1015"/>
                <a:gd name="T2" fmla="*/ 499 w 499"/>
                <a:gd name="T3" fmla="*/ 827 h 1015"/>
                <a:gd name="T4" fmla="*/ 474 w 499"/>
                <a:gd name="T5" fmla="*/ 871 h 1015"/>
                <a:gd name="T6" fmla="*/ 447 w 499"/>
                <a:gd name="T7" fmla="*/ 909 h 1015"/>
                <a:gd name="T8" fmla="*/ 419 w 499"/>
                <a:gd name="T9" fmla="*/ 940 h 1015"/>
                <a:gd name="T10" fmla="*/ 389 w 499"/>
                <a:gd name="T11" fmla="*/ 967 h 1015"/>
                <a:gd name="T12" fmla="*/ 357 w 499"/>
                <a:gd name="T13" fmla="*/ 988 h 1015"/>
                <a:gd name="T14" fmla="*/ 325 w 499"/>
                <a:gd name="T15" fmla="*/ 1002 h 1015"/>
                <a:gd name="T16" fmla="*/ 291 w 499"/>
                <a:gd name="T17" fmla="*/ 1012 h 1015"/>
                <a:gd name="T18" fmla="*/ 258 w 499"/>
                <a:gd name="T19" fmla="*/ 1015 h 1015"/>
                <a:gd name="T20" fmla="*/ 224 w 499"/>
                <a:gd name="T21" fmla="*/ 1012 h 1015"/>
                <a:gd name="T22" fmla="*/ 190 w 499"/>
                <a:gd name="T23" fmla="*/ 1003 h 1015"/>
                <a:gd name="T24" fmla="*/ 157 w 499"/>
                <a:gd name="T25" fmla="*/ 989 h 1015"/>
                <a:gd name="T26" fmla="*/ 123 w 499"/>
                <a:gd name="T27" fmla="*/ 969 h 1015"/>
                <a:gd name="T28" fmla="*/ 90 w 499"/>
                <a:gd name="T29" fmla="*/ 943 h 1015"/>
                <a:gd name="T30" fmla="*/ 58 w 499"/>
                <a:gd name="T31" fmla="*/ 910 h 1015"/>
                <a:gd name="T32" fmla="*/ 28 w 499"/>
                <a:gd name="T33" fmla="*/ 872 h 1015"/>
                <a:gd name="T34" fmla="*/ 0 w 499"/>
                <a:gd name="T35" fmla="*/ 827 h 1015"/>
                <a:gd name="T36" fmla="*/ 0 w 499"/>
                <a:gd name="T37" fmla="*/ 239 h 1015"/>
                <a:gd name="T38" fmla="*/ 0 w 499"/>
                <a:gd name="T39" fmla="*/ 224 h 1015"/>
                <a:gd name="T40" fmla="*/ 2 w 499"/>
                <a:gd name="T41" fmla="*/ 196 h 1015"/>
                <a:gd name="T42" fmla="*/ 7 w 499"/>
                <a:gd name="T43" fmla="*/ 170 h 1015"/>
                <a:gd name="T44" fmla="*/ 15 w 499"/>
                <a:gd name="T45" fmla="*/ 146 h 1015"/>
                <a:gd name="T46" fmla="*/ 27 w 499"/>
                <a:gd name="T47" fmla="*/ 123 h 1015"/>
                <a:gd name="T48" fmla="*/ 39 w 499"/>
                <a:gd name="T49" fmla="*/ 102 h 1015"/>
                <a:gd name="T50" fmla="*/ 60 w 499"/>
                <a:gd name="T51" fmla="*/ 75 h 1015"/>
                <a:gd name="T52" fmla="*/ 95 w 499"/>
                <a:gd name="T53" fmla="*/ 46 h 1015"/>
                <a:gd name="T54" fmla="*/ 135 w 499"/>
                <a:gd name="T55" fmla="*/ 24 h 1015"/>
                <a:gd name="T56" fmla="*/ 179 w 499"/>
                <a:gd name="T57" fmla="*/ 9 h 1015"/>
                <a:gd name="T58" fmla="*/ 225 w 499"/>
                <a:gd name="T59" fmla="*/ 1 h 1015"/>
                <a:gd name="T60" fmla="*/ 272 w 499"/>
                <a:gd name="T61" fmla="*/ 1 h 1015"/>
                <a:gd name="T62" fmla="*/ 318 w 499"/>
                <a:gd name="T63" fmla="*/ 9 h 1015"/>
                <a:gd name="T64" fmla="*/ 362 w 499"/>
                <a:gd name="T65" fmla="*/ 24 h 1015"/>
                <a:gd name="T66" fmla="*/ 402 w 499"/>
                <a:gd name="T67" fmla="*/ 46 h 1015"/>
                <a:gd name="T68" fmla="*/ 437 w 499"/>
                <a:gd name="T69" fmla="*/ 75 h 1015"/>
                <a:gd name="T70" fmla="*/ 460 w 499"/>
                <a:gd name="T71" fmla="*/ 102 h 1015"/>
                <a:gd name="T72" fmla="*/ 472 w 499"/>
                <a:gd name="T73" fmla="*/ 123 h 1015"/>
                <a:gd name="T74" fmla="*/ 482 w 499"/>
                <a:gd name="T75" fmla="*/ 146 h 1015"/>
                <a:gd name="T76" fmla="*/ 490 w 499"/>
                <a:gd name="T77" fmla="*/ 170 h 1015"/>
                <a:gd name="T78" fmla="*/ 495 w 499"/>
                <a:gd name="T79" fmla="*/ 196 h 1015"/>
                <a:gd name="T80" fmla="*/ 498 w 499"/>
                <a:gd name="T81" fmla="*/ 224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9" h="1015">
                  <a:moveTo>
                    <a:pt x="499" y="239"/>
                  </a:moveTo>
                  <a:lnTo>
                    <a:pt x="499" y="633"/>
                  </a:lnTo>
                  <a:lnTo>
                    <a:pt x="499" y="827"/>
                  </a:lnTo>
                  <a:lnTo>
                    <a:pt x="499" y="827"/>
                  </a:lnTo>
                  <a:lnTo>
                    <a:pt x="486" y="850"/>
                  </a:lnTo>
                  <a:lnTo>
                    <a:pt x="474" y="871"/>
                  </a:lnTo>
                  <a:lnTo>
                    <a:pt x="461" y="891"/>
                  </a:lnTo>
                  <a:lnTo>
                    <a:pt x="447" y="909"/>
                  </a:lnTo>
                  <a:lnTo>
                    <a:pt x="434" y="925"/>
                  </a:lnTo>
                  <a:lnTo>
                    <a:pt x="419" y="940"/>
                  </a:lnTo>
                  <a:lnTo>
                    <a:pt x="403" y="954"/>
                  </a:lnTo>
                  <a:lnTo>
                    <a:pt x="389" y="967"/>
                  </a:lnTo>
                  <a:lnTo>
                    <a:pt x="373" y="978"/>
                  </a:lnTo>
                  <a:lnTo>
                    <a:pt x="357" y="988"/>
                  </a:lnTo>
                  <a:lnTo>
                    <a:pt x="342" y="996"/>
                  </a:lnTo>
                  <a:lnTo>
                    <a:pt x="325" y="1002"/>
                  </a:lnTo>
                  <a:lnTo>
                    <a:pt x="308" y="1007"/>
                  </a:lnTo>
                  <a:lnTo>
                    <a:pt x="291" y="1012"/>
                  </a:lnTo>
                  <a:lnTo>
                    <a:pt x="274" y="1014"/>
                  </a:lnTo>
                  <a:lnTo>
                    <a:pt x="258" y="1015"/>
                  </a:lnTo>
                  <a:lnTo>
                    <a:pt x="241" y="1014"/>
                  </a:lnTo>
                  <a:lnTo>
                    <a:pt x="224" y="1012"/>
                  </a:lnTo>
                  <a:lnTo>
                    <a:pt x="207" y="1008"/>
                  </a:lnTo>
                  <a:lnTo>
                    <a:pt x="190" y="1003"/>
                  </a:lnTo>
                  <a:lnTo>
                    <a:pt x="173" y="997"/>
                  </a:lnTo>
                  <a:lnTo>
                    <a:pt x="157" y="989"/>
                  </a:lnTo>
                  <a:lnTo>
                    <a:pt x="140" y="979"/>
                  </a:lnTo>
                  <a:lnTo>
                    <a:pt x="123" y="969"/>
                  </a:lnTo>
                  <a:lnTo>
                    <a:pt x="106" y="957"/>
                  </a:lnTo>
                  <a:lnTo>
                    <a:pt x="90" y="943"/>
                  </a:lnTo>
                  <a:lnTo>
                    <a:pt x="74" y="927"/>
                  </a:lnTo>
                  <a:lnTo>
                    <a:pt x="58" y="910"/>
                  </a:lnTo>
                  <a:lnTo>
                    <a:pt x="43" y="892"/>
                  </a:lnTo>
                  <a:lnTo>
                    <a:pt x="28" y="872"/>
                  </a:lnTo>
                  <a:lnTo>
                    <a:pt x="13" y="851"/>
                  </a:lnTo>
                  <a:lnTo>
                    <a:pt x="0" y="827"/>
                  </a:lnTo>
                  <a:lnTo>
                    <a:pt x="0" y="633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24"/>
                  </a:lnTo>
                  <a:lnTo>
                    <a:pt x="1" y="209"/>
                  </a:lnTo>
                  <a:lnTo>
                    <a:pt x="2" y="196"/>
                  </a:lnTo>
                  <a:lnTo>
                    <a:pt x="5" y="182"/>
                  </a:lnTo>
                  <a:lnTo>
                    <a:pt x="7" y="170"/>
                  </a:lnTo>
                  <a:lnTo>
                    <a:pt x="12" y="158"/>
                  </a:lnTo>
                  <a:lnTo>
                    <a:pt x="15" y="146"/>
                  </a:lnTo>
                  <a:lnTo>
                    <a:pt x="21" y="135"/>
                  </a:lnTo>
                  <a:lnTo>
                    <a:pt x="27" y="123"/>
                  </a:lnTo>
                  <a:lnTo>
                    <a:pt x="32" y="113"/>
                  </a:lnTo>
                  <a:lnTo>
                    <a:pt x="39" y="102"/>
                  </a:lnTo>
                  <a:lnTo>
                    <a:pt x="46" y="94"/>
                  </a:lnTo>
                  <a:lnTo>
                    <a:pt x="60" y="75"/>
                  </a:lnTo>
                  <a:lnTo>
                    <a:pt x="77" y="60"/>
                  </a:lnTo>
                  <a:lnTo>
                    <a:pt x="95" y="46"/>
                  </a:lnTo>
                  <a:lnTo>
                    <a:pt x="115" y="33"/>
                  </a:lnTo>
                  <a:lnTo>
                    <a:pt x="135" y="24"/>
                  </a:lnTo>
                  <a:lnTo>
                    <a:pt x="157" y="15"/>
                  </a:lnTo>
                  <a:lnTo>
                    <a:pt x="179" y="9"/>
                  </a:lnTo>
                  <a:lnTo>
                    <a:pt x="203" y="4"/>
                  </a:lnTo>
                  <a:lnTo>
                    <a:pt x="225" y="1"/>
                  </a:lnTo>
                  <a:lnTo>
                    <a:pt x="249" y="0"/>
                  </a:lnTo>
                  <a:lnTo>
                    <a:pt x="272" y="1"/>
                  </a:lnTo>
                  <a:lnTo>
                    <a:pt x="296" y="4"/>
                  </a:lnTo>
                  <a:lnTo>
                    <a:pt x="318" y="9"/>
                  </a:lnTo>
                  <a:lnTo>
                    <a:pt x="341" y="15"/>
                  </a:lnTo>
                  <a:lnTo>
                    <a:pt x="362" y="24"/>
                  </a:lnTo>
                  <a:lnTo>
                    <a:pt x="382" y="33"/>
                  </a:lnTo>
                  <a:lnTo>
                    <a:pt x="402" y="46"/>
                  </a:lnTo>
                  <a:lnTo>
                    <a:pt x="420" y="60"/>
                  </a:lnTo>
                  <a:lnTo>
                    <a:pt x="437" y="75"/>
                  </a:lnTo>
                  <a:lnTo>
                    <a:pt x="453" y="94"/>
                  </a:lnTo>
                  <a:lnTo>
                    <a:pt x="460" y="102"/>
                  </a:lnTo>
                  <a:lnTo>
                    <a:pt x="466" y="113"/>
                  </a:lnTo>
                  <a:lnTo>
                    <a:pt x="472" y="123"/>
                  </a:lnTo>
                  <a:lnTo>
                    <a:pt x="478" y="135"/>
                  </a:lnTo>
                  <a:lnTo>
                    <a:pt x="482" y="146"/>
                  </a:lnTo>
                  <a:lnTo>
                    <a:pt x="486" y="158"/>
                  </a:lnTo>
                  <a:lnTo>
                    <a:pt x="490" y="170"/>
                  </a:lnTo>
                  <a:lnTo>
                    <a:pt x="493" y="182"/>
                  </a:lnTo>
                  <a:lnTo>
                    <a:pt x="495" y="196"/>
                  </a:lnTo>
                  <a:lnTo>
                    <a:pt x="497" y="209"/>
                  </a:lnTo>
                  <a:lnTo>
                    <a:pt x="498" y="224"/>
                  </a:lnTo>
                  <a:lnTo>
                    <a:pt x="499" y="2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99"/>
            <p:cNvSpPr>
              <a:spLocks/>
            </p:cNvSpPr>
            <p:nvPr/>
          </p:nvSpPr>
          <p:spPr bwMode="auto">
            <a:xfrm flipH="1">
              <a:off x="8176954" y="6005293"/>
              <a:ext cx="64306" cy="79922"/>
            </a:xfrm>
            <a:custGeom>
              <a:avLst/>
              <a:gdLst>
                <a:gd name="T0" fmla="*/ 45 w 225"/>
                <a:gd name="T1" fmla="*/ 5 h 325"/>
                <a:gd name="T2" fmla="*/ 65 w 225"/>
                <a:gd name="T3" fmla="*/ 0 h 325"/>
                <a:gd name="T4" fmla="*/ 86 w 225"/>
                <a:gd name="T5" fmla="*/ 2 h 325"/>
                <a:gd name="T6" fmla="*/ 107 w 225"/>
                <a:gd name="T7" fmla="*/ 10 h 325"/>
                <a:gd name="T8" fmla="*/ 129 w 225"/>
                <a:gd name="T9" fmla="*/ 24 h 325"/>
                <a:gd name="T10" fmla="*/ 149 w 225"/>
                <a:gd name="T11" fmla="*/ 42 h 325"/>
                <a:gd name="T12" fmla="*/ 170 w 225"/>
                <a:gd name="T13" fmla="*/ 65 h 325"/>
                <a:gd name="T14" fmla="*/ 188 w 225"/>
                <a:gd name="T15" fmla="*/ 93 h 325"/>
                <a:gd name="T16" fmla="*/ 202 w 225"/>
                <a:gd name="T17" fmla="*/ 123 h 325"/>
                <a:gd name="T18" fmla="*/ 209 w 225"/>
                <a:gd name="T19" fmla="*/ 139 h 325"/>
                <a:gd name="T20" fmla="*/ 219 w 225"/>
                <a:gd name="T21" fmla="*/ 172 h 325"/>
                <a:gd name="T22" fmla="*/ 224 w 225"/>
                <a:gd name="T23" fmla="*/ 203 h 325"/>
                <a:gd name="T24" fmla="*/ 225 w 225"/>
                <a:gd name="T25" fmla="*/ 232 h 325"/>
                <a:gd name="T26" fmla="*/ 221 w 225"/>
                <a:gd name="T27" fmla="*/ 259 h 325"/>
                <a:gd name="T28" fmla="*/ 215 w 225"/>
                <a:gd name="T29" fmla="*/ 283 h 325"/>
                <a:gd name="T30" fmla="*/ 203 w 225"/>
                <a:gd name="T31" fmla="*/ 301 h 325"/>
                <a:gd name="T32" fmla="*/ 189 w 225"/>
                <a:gd name="T33" fmla="*/ 315 h 325"/>
                <a:gd name="T34" fmla="*/ 180 w 225"/>
                <a:gd name="T35" fmla="*/ 319 h 325"/>
                <a:gd name="T36" fmla="*/ 160 w 225"/>
                <a:gd name="T37" fmla="*/ 325 h 325"/>
                <a:gd name="T38" fmla="*/ 139 w 225"/>
                <a:gd name="T39" fmla="*/ 323 h 325"/>
                <a:gd name="T40" fmla="*/ 117 w 225"/>
                <a:gd name="T41" fmla="*/ 315 h 325"/>
                <a:gd name="T42" fmla="*/ 96 w 225"/>
                <a:gd name="T43" fmla="*/ 301 h 325"/>
                <a:gd name="T44" fmla="*/ 75 w 225"/>
                <a:gd name="T45" fmla="*/ 283 h 325"/>
                <a:gd name="T46" fmla="*/ 55 w 225"/>
                <a:gd name="T47" fmla="*/ 260 h 325"/>
                <a:gd name="T48" fmla="*/ 37 w 225"/>
                <a:gd name="T49" fmla="*/ 232 h 325"/>
                <a:gd name="T50" fmla="*/ 22 w 225"/>
                <a:gd name="T51" fmla="*/ 202 h 325"/>
                <a:gd name="T52" fmla="*/ 16 w 225"/>
                <a:gd name="T53" fmla="*/ 186 h 325"/>
                <a:gd name="T54" fmla="*/ 6 w 225"/>
                <a:gd name="T55" fmla="*/ 153 h 325"/>
                <a:gd name="T56" fmla="*/ 1 w 225"/>
                <a:gd name="T57" fmla="*/ 122 h 325"/>
                <a:gd name="T58" fmla="*/ 0 w 225"/>
                <a:gd name="T59" fmla="*/ 93 h 325"/>
                <a:gd name="T60" fmla="*/ 4 w 225"/>
                <a:gd name="T61" fmla="*/ 66 h 325"/>
                <a:gd name="T62" fmla="*/ 10 w 225"/>
                <a:gd name="T63" fmla="*/ 43 h 325"/>
                <a:gd name="T64" fmla="*/ 22 w 225"/>
                <a:gd name="T65" fmla="*/ 24 h 325"/>
                <a:gd name="T66" fmla="*/ 36 w 225"/>
                <a:gd name="T67" fmla="*/ 10 h 325"/>
                <a:gd name="T68" fmla="*/ 45 w 225"/>
                <a:gd name="T69" fmla="*/ 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" h="325">
                  <a:moveTo>
                    <a:pt x="45" y="5"/>
                  </a:moveTo>
                  <a:lnTo>
                    <a:pt x="45" y="5"/>
                  </a:lnTo>
                  <a:lnTo>
                    <a:pt x="55" y="2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6" y="2"/>
                  </a:lnTo>
                  <a:lnTo>
                    <a:pt x="97" y="5"/>
                  </a:lnTo>
                  <a:lnTo>
                    <a:pt x="107" y="10"/>
                  </a:lnTo>
                  <a:lnTo>
                    <a:pt x="118" y="16"/>
                  </a:lnTo>
                  <a:lnTo>
                    <a:pt x="129" y="24"/>
                  </a:lnTo>
                  <a:lnTo>
                    <a:pt x="139" y="32"/>
                  </a:lnTo>
                  <a:lnTo>
                    <a:pt x="149" y="42"/>
                  </a:lnTo>
                  <a:lnTo>
                    <a:pt x="160" y="53"/>
                  </a:lnTo>
                  <a:lnTo>
                    <a:pt x="170" y="65"/>
                  </a:lnTo>
                  <a:lnTo>
                    <a:pt x="179" y="79"/>
                  </a:lnTo>
                  <a:lnTo>
                    <a:pt x="188" y="93"/>
                  </a:lnTo>
                  <a:lnTo>
                    <a:pt x="195" y="108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9" y="139"/>
                  </a:lnTo>
                  <a:lnTo>
                    <a:pt x="215" y="155"/>
                  </a:lnTo>
                  <a:lnTo>
                    <a:pt x="219" y="172"/>
                  </a:lnTo>
                  <a:lnTo>
                    <a:pt x="221" y="188"/>
                  </a:lnTo>
                  <a:lnTo>
                    <a:pt x="224" y="203"/>
                  </a:lnTo>
                  <a:lnTo>
                    <a:pt x="225" y="218"/>
                  </a:lnTo>
                  <a:lnTo>
                    <a:pt x="225" y="232"/>
                  </a:lnTo>
                  <a:lnTo>
                    <a:pt x="224" y="246"/>
                  </a:lnTo>
                  <a:lnTo>
                    <a:pt x="221" y="259"/>
                  </a:lnTo>
                  <a:lnTo>
                    <a:pt x="218" y="271"/>
                  </a:lnTo>
                  <a:lnTo>
                    <a:pt x="215" y="283"/>
                  </a:lnTo>
                  <a:lnTo>
                    <a:pt x="209" y="292"/>
                  </a:lnTo>
                  <a:lnTo>
                    <a:pt x="203" y="301"/>
                  </a:lnTo>
                  <a:lnTo>
                    <a:pt x="197" y="309"/>
                  </a:lnTo>
                  <a:lnTo>
                    <a:pt x="189" y="315"/>
                  </a:lnTo>
                  <a:lnTo>
                    <a:pt x="180" y="319"/>
                  </a:lnTo>
                  <a:lnTo>
                    <a:pt x="180" y="319"/>
                  </a:lnTo>
                  <a:lnTo>
                    <a:pt x="170" y="323"/>
                  </a:lnTo>
                  <a:lnTo>
                    <a:pt x="160" y="325"/>
                  </a:lnTo>
                  <a:lnTo>
                    <a:pt x="149" y="325"/>
                  </a:lnTo>
                  <a:lnTo>
                    <a:pt x="139" y="323"/>
                  </a:lnTo>
                  <a:lnTo>
                    <a:pt x="128" y="319"/>
                  </a:lnTo>
                  <a:lnTo>
                    <a:pt x="117" y="315"/>
                  </a:lnTo>
                  <a:lnTo>
                    <a:pt x="107" y="309"/>
                  </a:lnTo>
                  <a:lnTo>
                    <a:pt x="96" y="301"/>
                  </a:lnTo>
                  <a:lnTo>
                    <a:pt x="86" y="292"/>
                  </a:lnTo>
                  <a:lnTo>
                    <a:pt x="75" y="283"/>
                  </a:lnTo>
                  <a:lnTo>
                    <a:pt x="65" y="272"/>
                  </a:lnTo>
                  <a:lnTo>
                    <a:pt x="55" y="260"/>
                  </a:lnTo>
                  <a:lnTo>
                    <a:pt x="46" y="247"/>
                  </a:lnTo>
                  <a:lnTo>
                    <a:pt x="37" y="232"/>
                  </a:lnTo>
                  <a:lnTo>
                    <a:pt x="29" y="218"/>
                  </a:lnTo>
                  <a:lnTo>
                    <a:pt x="22" y="202"/>
                  </a:lnTo>
                  <a:lnTo>
                    <a:pt x="22" y="202"/>
                  </a:lnTo>
                  <a:lnTo>
                    <a:pt x="16" y="186"/>
                  </a:lnTo>
                  <a:lnTo>
                    <a:pt x="10" y="169"/>
                  </a:lnTo>
                  <a:lnTo>
                    <a:pt x="6" y="153"/>
                  </a:lnTo>
                  <a:lnTo>
                    <a:pt x="3" y="137"/>
                  </a:lnTo>
                  <a:lnTo>
                    <a:pt x="1" y="122"/>
                  </a:lnTo>
                  <a:lnTo>
                    <a:pt x="0" y="107"/>
                  </a:lnTo>
                  <a:lnTo>
                    <a:pt x="0" y="93"/>
                  </a:lnTo>
                  <a:lnTo>
                    <a:pt x="1" y="79"/>
                  </a:lnTo>
                  <a:lnTo>
                    <a:pt x="4" y="66"/>
                  </a:lnTo>
                  <a:lnTo>
                    <a:pt x="6" y="54"/>
                  </a:lnTo>
                  <a:lnTo>
                    <a:pt x="10" y="43"/>
                  </a:lnTo>
                  <a:lnTo>
                    <a:pt x="15" y="32"/>
                  </a:lnTo>
                  <a:lnTo>
                    <a:pt x="22" y="24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F5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00"/>
            <p:cNvSpPr>
              <a:spLocks/>
            </p:cNvSpPr>
            <p:nvPr/>
          </p:nvSpPr>
          <p:spPr bwMode="auto">
            <a:xfrm flipH="1">
              <a:off x="7834568" y="6005293"/>
              <a:ext cx="64306" cy="79922"/>
            </a:xfrm>
            <a:custGeom>
              <a:avLst/>
              <a:gdLst>
                <a:gd name="T0" fmla="*/ 179 w 224"/>
                <a:gd name="T1" fmla="*/ 5 h 325"/>
                <a:gd name="T2" fmla="*/ 159 w 224"/>
                <a:gd name="T3" fmla="*/ 0 h 325"/>
                <a:gd name="T4" fmla="*/ 139 w 224"/>
                <a:gd name="T5" fmla="*/ 2 h 325"/>
                <a:gd name="T6" fmla="*/ 117 w 224"/>
                <a:gd name="T7" fmla="*/ 10 h 325"/>
                <a:gd name="T8" fmla="*/ 95 w 224"/>
                <a:gd name="T9" fmla="*/ 24 h 325"/>
                <a:gd name="T10" fmla="*/ 75 w 224"/>
                <a:gd name="T11" fmla="*/ 42 h 325"/>
                <a:gd name="T12" fmla="*/ 55 w 224"/>
                <a:gd name="T13" fmla="*/ 65 h 325"/>
                <a:gd name="T14" fmla="*/ 37 w 224"/>
                <a:gd name="T15" fmla="*/ 93 h 325"/>
                <a:gd name="T16" fmla="*/ 22 w 224"/>
                <a:gd name="T17" fmla="*/ 123 h 325"/>
                <a:gd name="T18" fmla="*/ 15 w 224"/>
                <a:gd name="T19" fmla="*/ 139 h 325"/>
                <a:gd name="T20" fmla="*/ 5 w 224"/>
                <a:gd name="T21" fmla="*/ 172 h 325"/>
                <a:gd name="T22" fmla="*/ 1 w 224"/>
                <a:gd name="T23" fmla="*/ 203 h 325"/>
                <a:gd name="T24" fmla="*/ 0 w 224"/>
                <a:gd name="T25" fmla="*/ 232 h 325"/>
                <a:gd name="T26" fmla="*/ 3 w 224"/>
                <a:gd name="T27" fmla="*/ 259 h 325"/>
                <a:gd name="T28" fmla="*/ 10 w 224"/>
                <a:gd name="T29" fmla="*/ 283 h 325"/>
                <a:gd name="T30" fmla="*/ 21 w 224"/>
                <a:gd name="T31" fmla="*/ 301 h 325"/>
                <a:gd name="T32" fmla="*/ 36 w 224"/>
                <a:gd name="T33" fmla="*/ 315 h 325"/>
                <a:gd name="T34" fmla="*/ 45 w 224"/>
                <a:gd name="T35" fmla="*/ 319 h 325"/>
                <a:gd name="T36" fmla="*/ 65 w 224"/>
                <a:gd name="T37" fmla="*/ 325 h 325"/>
                <a:gd name="T38" fmla="*/ 85 w 224"/>
                <a:gd name="T39" fmla="*/ 323 h 325"/>
                <a:gd name="T40" fmla="*/ 107 w 224"/>
                <a:gd name="T41" fmla="*/ 315 h 325"/>
                <a:gd name="T42" fmla="*/ 129 w 224"/>
                <a:gd name="T43" fmla="*/ 301 h 325"/>
                <a:gd name="T44" fmla="*/ 149 w 224"/>
                <a:gd name="T45" fmla="*/ 283 h 325"/>
                <a:gd name="T46" fmla="*/ 169 w 224"/>
                <a:gd name="T47" fmla="*/ 260 h 325"/>
                <a:gd name="T48" fmla="*/ 187 w 224"/>
                <a:gd name="T49" fmla="*/ 232 h 325"/>
                <a:gd name="T50" fmla="*/ 203 w 224"/>
                <a:gd name="T51" fmla="*/ 202 h 325"/>
                <a:gd name="T52" fmla="*/ 208 w 224"/>
                <a:gd name="T53" fmla="*/ 186 h 325"/>
                <a:gd name="T54" fmla="*/ 218 w 224"/>
                <a:gd name="T55" fmla="*/ 153 h 325"/>
                <a:gd name="T56" fmla="*/ 223 w 224"/>
                <a:gd name="T57" fmla="*/ 122 h 325"/>
                <a:gd name="T58" fmla="*/ 224 w 224"/>
                <a:gd name="T59" fmla="*/ 93 h 325"/>
                <a:gd name="T60" fmla="*/ 221 w 224"/>
                <a:gd name="T61" fmla="*/ 66 h 325"/>
                <a:gd name="T62" fmla="*/ 214 w 224"/>
                <a:gd name="T63" fmla="*/ 43 h 325"/>
                <a:gd name="T64" fmla="*/ 203 w 224"/>
                <a:gd name="T65" fmla="*/ 24 h 325"/>
                <a:gd name="T66" fmla="*/ 188 w 224"/>
                <a:gd name="T67" fmla="*/ 10 h 325"/>
                <a:gd name="T68" fmla="*/ 179 w 224"/>
                <a:gd name="T69" fmla="*/ 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4" h="325">
                  <a:moveTo>
                    <a:pt x="179" y="5"/>
                  </a:moveTo>
                  <a:lnTo>
                    <a:pt x="179" y="5"/>
                  </a:lnTo>
                  <a:lnTo>
                    <a:pt x="169" y="2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9" y="2"/>
                  </a:lnTo>
                  <a:lnTo>
                    <a:pt x="128" y="5"/>
                  </a:lnTo>
                  <a:lnTo>
                    <a:pt x="117" y="10"/>
                  </a:lnTo>
                  <a:lnTo>
                    <a:pt x="106" y="16"/>
                  </a:lnTo>
                  <a:lnTo>
                    <a:pt x="95" y="24"/>
                  </a:lnTo>
                  <a:lnTo>
                    <a:pt x="85" y="32"/>
                  </a:lnTo>
                  <a:lnTo>
                    <a:pt x="75" y="42"/>
                  </a:lnTo>
                  <a:lnTo>
                    <a:pt x="65" y="53"/>
                  </a:lnTo>
                  <a:lnTo>
                    <a:pt x="55" y="65"/>
                  </a:lnTo>
                  <a:lnTo>
                    <a:pt x="46" y="79"/>
                  </a:lnTo>
                  <a:lnTo>
                    <a:pt x="37" y="93"/>
                  </a:lnTo>
                  <a:lnTo>
                    <a:pt x="29" y="108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15" y="139"/>
                  </a:lnTo>
                  <a:lnTo>
                    <a:pt x="10" y="155"/>
                  </a:lnTo>
                  <a:lnTo>
                    <a:pt x="5" y="172"/>
                  </a:lnTo>
                  <a:lnTo>
                    <a:pt x="3" y="188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32"/>
                  </a:lnTo>
                  <a:lnTo>
                    <a:pt x="1" y="246"/>
                  </a:lnTo>
                  <a:lnTo>
                    <a:pt x="3" y="259"/>
                  </a:lnTo>
                  <a:lnTo>
                    <a:pt x="5" y="271"/>
                  </a:lnTo>
                  <a:lnTo>
                    <a:pt x="10" y="283"/>
                  </a:lnTo>
                  <a:lnTo>
                    <a:pt x="15" y="292"/>
                  </a:lnTo>
                  <a:lnTo>
                    <a:pt x="21" y="301"/>
                  </a:lnTo>
                  <a:lnTo>
                    <a:pt x="28" y="309"/>
                  </a:lnTo>
                  <a:lnTo>
                    <a:pt x="36" y="315"/>
                  </a:lnTo>
                  <a:lnTo>
                    <a:pt x="45" y="319"/>
                  </a:lnTo>
                  <a:lnTo>
                    <a:pt x="45" y="319"/>
                  </a:lnTo>
                  <a:lnTo>
                    <a:pt x="55" y="323"/>
                  </a:lnTo>
                  <a:lnTo>
                    <a:pt x="65" y="325"/>
                  </a:lnTo>
                  <a:lnTo>
                    <a:pt x="75" y="325"/>
                  </a:lnTo>
                  <a:lnTo>
                    <a:pt x="85" y="323"/>
                  </a:lnTo>
                  <a:lnTo>
                    <a:pt x="96" y="319"/>
                  </a:lnTo>
                  <a:lnTo>
                    <a:pt x="107" y="315"/>
                  </a:lnTo>
                  <a:lnTo>
                    <a:pt x="117" y="309"/>
                  </a:lnTo>
                  <a:lnTo>
                    <a:pt x="129" y="301"/>
                  </a:lnTo>
                  <a:lnTo>
                    <a:pt x="139" y="292"/>
                  </a:lnTo>
                  <a:lnTo>
                    <a:pt x="149" y="283"/>
                  </a:lnTo>
                  <a:lnTo>
                    <a:pt x="159" y="272"/>
                  </a:lnTo>
                  <a:lnTo>
                    <a:pt x="169" y="260"/>
                  </a:lnTo>
                  <a:lnTo>
                    <a:pt x="178" y="247"/>
                  </a:lnTo>
                  <a:lnTo>
                    <a:pt x="187" y="232"/>
                  </a:lnTo>
                  <a:lnTo>
                    <a:pt x="195" y="218"/>
                  </a:lnTo>
                  <a:lnTo>
                    <a:pt x="203" y="202"/>
                  </a:lnTo>
                  <a:lnTo>
                    <a:pt x="203" y="202"/>
                  </a:lnTo>
                  <a:lnTo>
                    <a:pt x="208" y="186"/>
                  </a:lnTo>
                  <a:lnTo>
                    <a:pt x="214" y="169"/>
                  </a:lnTo>
                  <a:lnTo>
                    <a:pt x="218" y="153"/>
                  </a:lnTo>
                  <a:lnTo>
                    <a:pt x="222" y="137"/>
                  </a:lnTo>
                  <a:lnTo>
                    <a:pt x="223" y="122"/>
                  </a:lnTo>
                  <a:lnTo>
                    <a:pt x="224" y="107"/>
                  </a:lnTo>
                  <a:lnTo>
                    <a:pt x="224" y="93"/>
                  </a:lnTo>
                  <a:lnTo>
                    <a:pt x="223" y="79"/>
                  </a:lnTo>
                  <a:lnTo>
                    <a:pt x="221" y="66"/>
                  </a:lnTo>
                  <a:lnTo>
                    <a:pt x="218" y="54"/>
                  </a:lnTo>
                  <a:lnTo>
                    <a:pt x="214" y="43"/>
                  </a:lnTo>
                  <a:lnTo>
                    <a:pt x="208" y="32"/>
                  </a:lnTo>
                  <a:lnTo>
                    <a:pt x="203" y="24"/>
                  </a:lnTo>
                  <a:lnTo>
                    <a:pt x="196" y="16"/>
                  </a:lnTo>
                  <a:lnTo>
                    <a:pt x="188" y="10"/>
                  </a:lnTo>
                  <a:lnTo>
                    <a:pt x="179" y="5"/>
                  </a:lnTo>
                  <a:lnTo>
                    <a:pt x="179" y="5"/>
                  </a:lnTo>
                  <a:close/>
                </a:path>
              </a:pathLst>
            </a:custGeom>
            <a:solidFill>
              <a:srgbClr val="F5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01"/>
            <p:cNvSpPr>
              <a:spLocks/>
            </p:cNvSpPr>
            <p:nvPr/>
          </p:nvSpPr>
          <p:spPr bwMode="auto">
            <a:xfrm flipH="1">
              <a:off x="7964918" y="6147762"/>
              <a:ext cx="144254" cy="41698"/>
            </a:xfrm>
            <a:custGeom>
              <a:avLst/>
              <a:gdLst>
                <a:gd name="T0" fmla="*/ 0 w 499"/>
                <a:gd name="T1" fmla="*/ 0 h 168"/>
                <a:gd name="T2" fmla="*/ 499 w 499"/>
                <a:gd name="T3" fmla="*/ 0 h 168"/>
                <a:gd name="T4" fmla="*/ 499 w 499"/>
                <a:gd name="T5" fmla="*/ 17 h 168"/>
                <a:gd name="T6" fmla="*/ 499 w 499"/>
                <a:gd name="T7" fmla="*/ 17 h 168"/>
                <a:gd name="T8" fmla="*/ 473 w 499"/>
                <a:gd name="T9" fmla="*/ 40 h 168"/>
                <a:gd name="T10" fmla="*/ 444 w 499"/>
                <a:gd name="T11" fmla="*/ 65 h 168"/>
                <a:gd name="T12" fmla="*/ 409 w 499"/>
                <a:gd name="T13" fmla="*/ 92 h 168"/>
                <a:gd name="T14" fmla="*/ 389 w 499"/>
                <a:gd name="T15" fmla="*/ 106 h 168"/>
                <a:gd name="T16" fmla="*/ 370 w 499"/>
                <a:gd name="T17" fmla="*/ 120 h 168"/>
                <a:gd name="T18" fmla="*/ 348 w 499"/>
                <a:gd name="T19" fmla="*/ 133 h 168"/>
                <a:gd name="T20" fmla="*/ 328 w 499"/>
                <a:gd name="T21" fmla="*/ 144 h 168"/>
                <a:gd name="T22" fmla="*/ 308 w 499"/>
                <a:gd name="T23" fmla="*/ 154 h 168"/>
                <a:gd name="T24" fmla="*/ 288 w 499"/>
                <a:gd name="T25" fmla="*/ 161 h 168"/>
                <a:gd name="T26" fmla="*/ 269 w 499"/>
                <a:gd name="T27" fmla="*/ 165 h 168"/>
                <a:gd name="T28" fmla="*/ 260 w 499"/>
                <a:gd name="T29" fmla="*/ 168 h 168"/>
                <a:gd name="T30" fmla="*/ 251 w 499"/>
                <a:gd name="T31" fmla="*/ 168 h 168"/>
                <a:gd name="T32" fmla="*/ 251 w 499"/>
                <a:gd name="T33" fmla="*/ 168 h 168"/>
                <a:gd name="T34" fmla="*/ 242 w 499"/>
                <a:gd name="T35" fmla="*/ 168 h 168"/>
                <a:gd name="T36" fmla="*/ 233 w 499"/>
                <a:gd name="T37" fmla="*/ 165 h 168"/>
                <a:gd name="T38" fmla="*/ 214 w 499"/>
                <a:gd name="T39" fmla="*/ 161 h 168"/>
                <a:gd name="T40" fmla="*/ 195 w 499"/>
                <a:gd name="T41" fmla="*/ 154 h 168"/>
                <a:gd name="T42" fmla="*/ 173 w 499"/>
                <a:gd name="T43" fmla="*/ 144 h 168"/>
                <a:gd name="T44" fmla="*/ 152 w 499"/>
                <a:gd name="T45" fmla="*/ 132 h 168"/>
                <a:gd name="T46" fmla="*/ 132 w 499"/>
                <a:gd name="T47" fmla="*/ 119 h 168"/>
                <a:gd name="T48" fmla="*/ 111 w 499"/>
                <a:gd name="T49" fmla="*/ 106 h 168"/>
                <a:gd name="T50" fmla="*/ 92 w 499"/>
                <a:gd name="T51" fmla="*/ 92 h 168"/>
                <a:gd name="T52" fmla="*/ 55 w 499"/>
                <a:gd name="T53" fmla="*/ 64 h 168"/>
                <a:gd name="T54" fmla="*/ 25 w 499"/>
                <a:gd name="T55" fmla="*/ 39 h 168"/>
                <a:gd name="T56" fmla="*/ 0 w 499"/>
                <a:gd name="T57" fmla="*/ 15 h 168"/>
                <a:gd name="T58" fmla="*/ 0 w 499"/>
                <a:gd name="T5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9" h="168">
                  <a:moveTo>
                    <a:pt x="0" y="0"/>
                  </a:moveTo>
                  <a:lnTo>
                    <a:pt x="499" y="0"/>
                  </a:lnTo>
                  <a:lnTo>
                    <a:pt x="499" y="17"/>
                  </a:lnTo>
                  <a:lnTo>
                    <a:pt x="499" y="17"/>
                  </a:lnTo>
                  <a:lnTo>
                    <a:pt x="473" y="40"/>
                  </a:lnTo>
                  <a:lnTo>
                    <a:pt x="444" y="65"/>
                  </a:lnTo>
                  <a:lnTo>
                    <a:pt x="409" y="92"/>
                  </a:lnTo>
                  <a:lnTo>
                    <a:pt x="389" y="106"/>
                  </a:lnTo>
                  <a:lnTo>
                    <a:pt x="370" y="120"/>
                  </a:lnTo>
                  <a:lnTo>
                    <a:pt x="348" y="133"/>
                  </a:lnTo>
                  <a:lnTo>
                    <a:pt x="328" y="144"/>
                  </a:lnTo>
                  <a:lnTo>
                    <a:pt x="308" y="154"/>
                  </a:lnTo>
                  <a:lnTo>
                    <a:pt x="288" y="161"/>
                  </a:lnTo>
                  <a:lnTo>
                    <a:pt x="269" y="165"/>
                  </a:lnTo>
                  <a:lnTo>
                    <a:pt x="260" y="168"/>
                  </a:lnTo>
                  <a:lnTo>
                    <a:pt x="251" y="168"/>
                  </a:lnTo>
                  <a:lnTo>
                    <a:pt x="251" y="168"/>
                  </a:lnTo>
                  <a:lnTo>
                    <a:pt x="242" y="168"/>
                  </a:lnTo>
                  <a:lnTo>
                    <a:pt x="233" y="165"/>
                  </a:lnTo>
                  <a:lnTo>
                    <a:pt x="214" y="161"/>
                  </a:lnTo>
                  <a:lnTo>
                    <a:pt x="195" y="154"/>
                  </a:lnTo>
                  <a:lnTo>
                    <a:pt x="173" y="144"/>
                  </a:lnTo>
                  <a:lnTo>
                    <a:pt x="152" y="132"/>
                  </a:lnTo>
                  <a:lnTo>
                    <a:pt x="132" y="119"/>
                  </a:lnTo>
                  <a:lnTo>
                    <a:pt x="111" y="106"/>
                  </a:lnTo>
                  <a:lnTo>
                    <a:pt x="92" y="92"/>
                  </a:lnTo>
                  <a:lnTo>
                    <a:pt x="55" y="64"/>
                  </a:lnTo>
                  <a:lnTo>
                    <a:pt x="25" y="3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9C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02"/>
            <p:cNvSpPr>
              <a:spLocks/>
            </p:cNvSpPr>
            <p:nvPr/>
          </p:nvSpPr>
          <p:spPr bwMode="auto">
            <a:xfrm flipH="1">
              <a:off x="7964918" y="6147762"/>
              <a:ext cx="144254" cy="41698"/>
            </a:xfrm>
            <a:custGeom>
              <a:avLst/>
              <a:gdLst>
                <a:gd name="T0" fmla="*/ 0 w 499"/>
                <a:gd name="T1" fmla="*/ 0 h 168"/>
                <a:gd name="T2" fmla="*/ 499 w 499"/>
                <a:gd name="T3" fmla="*/ 0 h 168"/>
                <a:gd name="T4" fmla="*/ 499 w 499"/>
                <a:gd name="T5" fmla="*/ 17 h 168"/>
                <a:gd name="T6" fmla="*/ 499 w 499"/>
                <a:gd name="T7" fmla="*/ 17 h 168"/>
                <a:gd name="T8" fmla="*/ 473 w 499"/>
                <a:gd name="T9" fmla="*/ 40 h 168"/>
                <a:gd name="T10" fmla="*/ 444 w 499"/>
                <a:gd name="T11" fmla="*/ 65 h 168"/>
                <a:gd name="T12" fmla="*/ 409 w 499"/>
                <a:gd name="T13" fmla="*/ 92 h 168"/>
                <a:gd name="T14" fmla="*/ 389 w 499"/>
                <a:gd name="T15" fmla="*/ 106 h 168"/>
                <a:gd name="T16" fmla="*/ 370 w 499"/>
                <a:gd name="T17" fmla="*/ 120 h 168"/>
                <a:gd name="T18" fmla="*/ 348 w 499"/>
                <a:gd name="T19" fmla="*/ 133 h 168"/>
                <a:gd name="T20" fmla="*/ 328 w 499"/>
                <a:gd name="T21" fmla="*/ 144 h 168"/>
                <a:gd name="T22" fmla="*/ 308 w 499"/>
                <a:gd name="T23" fmla="*/ 154 h 168"/>
                <a:gd name="T24" fmla="*/ 288 w 499"/>
                <a:gd name="T25" fmla="*/ 161 h 168"/>
                <a:gd name="T26" fmla="*/ 269 w 499"/>
                <a:gd name="T27" fmla="*/ 165 h 168"/>
                <a:gd name="T28" fmla="*/ 260 w 499"/>
                <a:gd name="T29" fmla="*/ 168 h 168"/>
                <a:gd name="T30" fmla="*/ 251 w 499"/>
                <a:gd name="T31" fmla="*/ 168 h 168"/>
                <a:gd name="T32" fmla="*/ 251 w 499"/>
                <a:gd name="T33" fmla="*/ 168 h 168"/>
                <a:gd name="T34" fmla="*/ 242 w 499"/>
                <a:gd name="T35" fmla="*/ 168 h 168"/>
                <a:gd name="T36" fmla="*/ 233 w 499"/>
                <a:gd name="T37" fmla="*/ 165 h 168"/>
                <a:gd name="T38" fmla="*/ 214 w 499"/>
                <a:gd name="T39" fmla="*/ 161 h 168"/>
                <a:gd name="T40" fmla="*/ 195 w 499"/>
                <a:gd name="T41" fmla="*/ 154 h 168"/>
                <a:gd name="T42" fmla="*/ 173 w 499"/>
                <a:gd name="T43" fmla="*/ 144 h 168"/>
                <a:gd name="T44" fmla="*/ 152 w 499"/>
                <a:gd name="T45" fmla="*/ 132 h 168"/>
                <a:gd name="T46" fmla="*/ 132 w 499"/>
                <a:gd name="T47" fmla="*/ 119 h 168"/>
                <a:gd name="T48" fmla="*/ 111 w 499"/>
                <a:gd name="T49" fmla="*/ 106 h 168"/>
                <a:gd name="T50" fmla="*/ 92 w 499"/>
                <a:gd name="T51" fmla="*/ 92 h 168"/>
                <a:gd name="T52" fmla="*/ 55 w 499"/>
                <a:gd name="T53" fmla="*/ 64 h 168"/>
                <a:gd name="T54" fmla="*/ 25 w 499"/>
                <a:gd name="T55" fmla="*/ 39 h 168"/>
                <a:gd name="T56" fmla="*/ 0 w 499"/>
                <a:gd name="T57" fmla="*/ 15 h 168"/>
                <a:gd name="T58" fmla="*/ 0 w 499"/>
                <a:gd name="T5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9" h="168">
                  <a:moveTo>
                    <a:pt x="0" y="0"/>
                  </a:moveTo>
                  <a:lnTo>
                    <a:pt x="499" y="0"/>
                  </a:lnTo>
                  <a:lnTo>
                    <a:pt x="499" y="17"/>
                  </a:lnTo>
                  <a:lnTo>
                    <a:pt x="499" y="17"/>
                  </a:lnTo>
                  <a:lnTo>
                    <a:pt x="473" y="40"/>
                  </a:lnTo>
                  <a:lnTo>
                    <a:pt x="444" y="65"/>
                  </a:lnTo>
                  <a:lnTo>
                    <a:pt x="409" y="92"/>
                  </a:lnTo>
                  <a:lnTo>
                    <a:pt x="389" y="106"/>
                  </a:lnTo>
                  <a:lnTo>
                    <a:pt x="370" y="120"/>
                  </a:lnTo>
                  <a:lnTo>
                    <a:pt x="348" y="133"/>
                  </a:lnTo>
                  <a:lnTo>
                    <a:pt x="328" y="144"/>
                  </a:lnTo>
                  <a:lnTo>
                    <a:pt x="308" y="154"/>
                  </a:lnTo>
                  <a:lnTo>
                    <a:pt x="288" y="161"/>
                  </a:lnTo>
                  <a:lnTo>
                    <a:pt x="269" y="165"/>
                  </a:lnTo>
                  <a:lnTo>
                    <a:pt x="260" y="168"/>
                  </a:lnTo>
                  <a:lnTo>
                    <a:pt x="251" y="168"/>
                  </a:lnTo>
                  <a:lnTo>
                    <a:pt x="251" y="168"/>
                  </a:lnTo>
                  <a:lnTo>
                    <a:pt x="242" y="168"/>
                  </a:lnTo>
                  <a:lnTo>
                    <a:pt x="233" y="165"/>
                  </a:lnTo>
                  <a:lnTo>
                    <a:pt x="214" y="161"/>
                  </a:lnTo>
                  <a:lnTo>
                    <a:pt x="195" y="154"/>
                  </a:lnTo>
                  <a:lnTo>
                    <a:pt x="173" y="144"/>
                  </a:lnTo>
                  <a:lnTo>
                    <a:pt x="152" y="132"/>
                  </a:lnTo>
                  <a:lnTo>
                    <a:pt x="132" y="119"/>
                  </a:lnTo>
                  <a:lnTo>
                    <a:pt x="111" y="106"/>
                  </a:lnTo>
                  <a:lnTo>
                    <a:pt x="92" y="92"/>
                  </a:lnTo>
                  <a:lnTo>
                    <a:pt x="55" y="64"/>
                  </a:lnTo>
                  <a:lnTo>
                    <a:pt x="25" y="39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03"/>
            <p:cNvSpPr>
              <a:spLocks/>
            </p:cNvSpPr>
            <p:nvPr/>
          </p:nvSpPr>
          <p:spPr bwMode="auto">
            <a:xfrm flipH="1">
              <a:off x="7860638" y="5812438"/>
              <a:ext cx="354552" cy="363123"/>
            </a:xfrm>
            <a:custGeom>
              <a:avLst/>
              <a:gdLst>
                <a:gd name="T0" fmla="*/ 625 w 1221"/>
                <a:gd name="T1" fmla="*/ 1465 h 1465"/>
                <a:gd name="T2" fmla="*/ 676 w 1221"/>
                <a:gd name="T3" fmla="*/ 1454 h 1465"/>
                <a:gd name="T4" fmla="*/ 733 w 1221"/>
                <a:gd name="T5" fmla="*/ 1431 h 1465"/>
                <a:gd name="T6" fmla="*/ 795 w 1221"/>
                <a:gd name="T7" fmla="*/ 1398 h 1465"/>
                <a:gd name="T8" fmla="*/ 857 w 1221"/>
                <a:gd name="T9" fmla="*/ 1352 h 1465"/>
                <a:gd name="T10" fmla="*/ 923 w 1221"/>
                <a:gd name="T11" fmla="*/ 1298 h 1465"/>
                <a:gd name="T12" fmla="*/ 985 w 1221"/>
                <a:gd name="T13" fmla="*/ 1235 h 1465"/>
                <a:gd name="T14" fmla="*/ 1045 w 1221"/>
                <a:gd name="T15" fmla="*/ 1161 h 1465"/>
                <a:gd name="T16" fmla="*/ 1100 w 1221"/>
                <a:gd name="T17" fmla="*/ 1081 h 1465"/>
                <a:gd name="T18" fmla="*/ 1147 w 1221"/>
                <a:gd name="T19" fmla="*/ 994 h 1465"/>
                <a:gd name="T20" fmla="*/ 1184 w 1221"/>
                <a:gd name="T21" fmla="*/ 900 h 1465"/>
                <a:gd name="T22" fmla="*/ 1203 w 1221"/>
                <a:gd name="T23" fmla="*/ 833 h 1465"/>
                <a:gd name="T24" fmla="*/ 1219 w 1221"/>
                <a:gd name="T25" fmla="*/ 727 h 1465"/>
                <a:gd name="T26" fmla="*/ 1219 w 1221"/>
                <a:gd name="T27" fmla="*/ 618 h 1465"/>
                <a:gd name="T28" fmla="*/ 1203 w 1221"/>
                <a:gd name="T29" fmla="*/ 508 h 1465"/>
                <a:gd name="T30" fmla="*/ 1173 w 1221"/>
                <a:gd name="T31" fmla="*/ 401 h 1465"/>
                <a:gd name="T32" fmla="*/ 1126 w 1221"/>
                <a:gd name="T33" fmla="*/ 301 h 1465"/>
                <a:gd name="T34" fmla="*/ 1063 w 1221"/>
                <a:gd name="T35" fmla="*/ 209 h 1465"/>
                <a:gd name="T36" fmla="*/ 985 w 1221"/>
                <a:gd name="T37" fmla="*/ 130 h 1465"/>
                <a:gd name="T38" fmla="*/ 908 w 1221"/>
                <a:gd name="T39" fmla="*/ 76 h 1465"/>
                <a:gd name="T40" fmla="*/ 856 w 1221"/>
                <a:gd name="T41" fmla="*/ 50 h 1465"/>
                <a:gd name="T42" fmla="*/ 800 w 1221"/>
                <a:gd name="T43" fmla="*/ 29 h 1465"/>
                <a:gd name="T44" fmla="*/ 741 w 1221"/>
                <a:gd name="T45" fmla="*/ 13 h 1465"/>
                <a:gd name="T46" fmla="*/ 678 w 1221"/>
                <a:gd name="T47" fmla="*/ 4 h 1465"/>
                <a:gd name="T48" fmla="*/ 611 w 1221"/>
                <a:gd name="T49" fmla="*/ 0 h 1465"/>
                <a:gd name="T50" fmla="*/ 565 w 1221"/>
                <a:gd name="T51" fmla="*/ 2 h 1465"/>
                <a:gd name="T52" fmla="*/ 501 w 1221"/>
                <a:gd name="T53" fmla="*/ 10 h 1465"/>
                <a:gd name="T54" fmla="*/ 439 w 1221"/>
                <a:gd name="T55" fmla="*/ 23 h 1465"/>
                <a:gd name="T56" fmla="*/ 383 w 1221"/>
                <a:gd name="T57" fmla="*/ 42 h 1465"/>
                <a:gd name="T58" fmla="*/ 329 w 1221"/>
                <a:gd name="T59" fmla="*/ 67 h 1465"/>
                <a:gd name="T60" fmla="*/ 265 w 1221"/>
                <a:gd name="T61" fmla="*/ 107 h 1465"/>
                <a:gd name="T62" fmla="*/ 182 w 1221"/>
                <a:gd name="T63" fmla="*/ 181 h 1465"/>
                <a:gd name="T64" fmla="*/ 114 w 1221"/>
                <a:gd name="T65" fmla="*/ 268 h 1465"/>
                <a:gd name="T66" fmla="*/ 62 w 1221"/>
                <a:gd name="T67" fmla="*/ 366 h 1465"/>
                <a:gd name="T68" fmla="*/ 26 w 1221"/>
                <a:gd name="T69" fmla="*/ 472 h 1465"/>
                <a:gd name="T70" fmla="*/ 5 w 1221"/>
                <a:gd name="T71" fmla="*/ 581 h 1465"/>
                <a:gd name="T72" fmla="*/ 0 w 1221"/>
                <a:gd name="T73" fmla="*/ 691 h 1465"/>
                <a:gd name="T74" fmla="*/ 10 w 1221"/>
                <a:gd name="T75" fmla="*/ 798 h 1465"/>
                <a:gd name="T76" fmla="*/ 26 w 1221"/>
                <a:gd name="T77" fmla="*/ 866 h 1465"/>
                <a:gd name="T78" fmla="*/ 61 w 1221"/>
                <a:gd name="T79" fmla="*/ 962 h 1465"/>
                <a:gd name="T80" fmla="*/ 105 w 1221"/>
                <a:gd name="T81" fmla="*/ 1053 h 1465"/>
                <a:gd name="T82" fmla="*/ 156 w 1221"/>
                <a:gd name="T83" fmla="*/ 1135 h 1465"/>
                <a:gd name="T84" fmla="*/ 215 w 1221"/>
                <a:gd name="T85" fmla="*/ 1211 h 1465"/>
                <a:gd name="T86" fmla="*/ 277 w 1221"/>
                <a:gd name="T87" fmla="*/ 1278 h 1465"/>
                <a:gd name="T88" fmla="*/ 341 w 1221"/>
                <a:gd name="T89" fmla="*/ 1335 h 1465"/>
                <a:gd name="T90" fmla="*/ 405 w 1221"/>
                <a:gd name="T91" fmla="*/ 1384 h 1465"/>
                <a:gd name="T92" fmla="*/ 468 w 1221"/>
                <a:gd name="T93" fmla="*/ 1421 h 1465"/>
                <a:gd name="T94" fmla="*/ 527 w 1221"/>
                <a:gd name="T95" fmla="*/ 1447 h 1465"/>
                <a:gd name="T96" fmla="*/ 579 w 1221"/>
                <a:gd name="T97" fmla="*/ 1462 h 1465"/>
                <a:gd name="T98" fmla="*/ 611 w 1221"/>
                <a:gd name="T99" fmla="*/ 1465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1" h="1465">
                  <a:moveTo>
                    <a:pt x="611" y="1465"/>
                  </a:moveTo>
                  <a:lnTo>
                    <a:pt x="611" y="1465"/>
                  </a:lnTo>
                  <a:lnTo>
                    <a:pt x="625" y="1465"/>
                  </a:lnTo>
                  <a:lnTo>
                    <a:pt x="641" y="1462"/>
                  </a:lnTo>
                  <a:lnTo>
                    <a:pt x="658" y="1458"/>
                  </a:lnTo>
                  <a:lnTo>
                    <a:pt x="676" y="1454"/>
                  </a:lnTo>
                  <a:lnTo>
                    <a:pt x="694" y="1447"/>
                  </a:lnTo>
                  <a:lnTo>
                    <a:pt x="713" y="1440"/>
                  </a:lnTo>
                  <a:lnTo>
                    <a:pt x="733" y="1431"/>
                  </a:lnTo>
                  <a:lnTo>
                    <a:pt x="753" y="1421"/>
                  </a:lnTo>
                  <a:lnTo>
                    <a:pt x="773" y="1410"/>
                  </a:lnTo>
                  <a:lnTo>
                    <a:pt x="795" y="1398"/>
                  </a:lnTo>
                  <a:lnTo>
                    <a:pt x="815" y="1384"/>
                  </a:lnTo>
                  <a:lnTo>
                    <a:pt x="836" y="1369"/>
                  </a:lnTo>
                  <a:lnTo>
                    <a:pt x="857" y="1352"/>
                  </a:lnTo>
                  <a:lnTo>
                    <a:pt x="880" y="1335"/>
                  </a:lnTo>
                  <a:lnTo>
                    <a:pt x="901" y="1318"/>
                  </a:lnTo>
                  <a:lnTo>
                    <a:pt x="923" y="1298"/>
                  </a:lnTo>
                  <a:lnTo>
                    <a:pt x="944" y="1278"/>
                  </a:lnTo>
                  <a:lnTo>
                    <a:pt x="965" y="1256"/>
                  </a:lnTo>
                  <a:lnTo>
                    <a:pt x="985" y="1235"/>
                  </a:lnTo>
                  <a:lnTo>
                    <a:pt x="1006" y="1211"/>
                  </a:lnTo>
                  <a:lnTo>
                    <a:pt x="1026" y="1187"/>
                  </a:lnTo>
                  <a:lnTo>
                    <a:pt x="1045" y="1161"/>
                  </a:lnTo>
                  <a:lnTo>
                    <a:pt x="1064" y="1135"/>
                  </a:lnTo>
                  <a:lnTo>
                    <a:pt x="1082" y="1109"/>
                  </a:lnTo>
                  <a:lnTo>
                    <a:pt x="1100" y="1081"/>
                  </a:lnTo>
                  <a:lnTo>
                    <a:pt x="1115" y="1053"/>
                  </a:lnTo>
                  <a:lnTo>
                    <a:pt x="1131" y="1024"/>
                  </a:lnTo>
                  <a:lnTo>
                    <a:pt x="1147" y="994"/>
                  </a:lnTo>
                  <a:lnTo>
                    <a:pt x="1160" y="962"/>
                  </a:lnTo>
                  <a:lnTo>
                    <a:pt x="1173" y="931"/>
                  </a:lnTo>
                  <a:lnTo>
                    <a:pt x="1184" y="900"/>
                  </a:lnTo>
                  <a:lnTo>
                    <a:pt x="1194" y="866"/>
                  </a:lnTo>
                  <a:lnTo>
                    <a:pt x="1194" y="866"/>
                  </a:lnTo>
                  <a:lnTo>
                    <a:pt x="1203" y="833"/>
                  </a:lnTo>
                  <a:lnTo>
                    <a:pt x="1210" y="798"/>
                  </a:lnTo>
                  <a:lnTo>
                    <a:pt x="1215" y="763"/>
                  </a:lnTo>
                  <a:lnTo>
                    <a:pt x="1219" y="727"/>
                  </a:lnTo>
                  <a:lnTo>
                    <a:pt x="1221" y="691"/>
                  </a:lnTo>
                  <a:lnTo>
                    <a:pt x="1221" y="655"/>
                  </a:lnTo>
                  <a:lnTo>
                    <a:pt x="1219" y="618"/>
                  </a:lnTo>
                  <a:lnTo>
                    <a:pt x="1215" y="581"/>
                  </a:lnTo>
                  <a:lnTo>
                    <a:pt x="1211" y="545"/>
                  </a:lnTo>
                  <a:lnTo>
                    <a:pt x="1203" y="508"/>
                  </a:lnTo>
                  <a:lnTo>
                    <a:pt x="1195" y="472"/>
                  </a:lnTo>
                  <a:lnTo>
                    <a:pt x="1185" y="437"/>
                  </a:lnTo>
                  <a:lnTo>
                    <a:pt x="1173" y="401"/>
                  </a:lnTo>
                  <a:lnTo>
                    <a:pt x="1158" y="366"/>
                  </a:lnTo>
                  <a:lnTo>
                    <a:pt x="1144" y="333"/>
                  </a:lnTo>
                  <a:lnTo>
                    <a:pt x="1126" y="301"/>
                  </a:lnTo>
                  <a:lnTo>
                    <a:pt x="1106" y="268"/>
                  </a:lnTo>
                  <a:lnTo>
                    <a:pt x="1086" y="238"/>
                  </a:lnTo>
                  <a:lnTo>
                    <a:pt x="1063" y="209"/>
                  </a:lnTo>
                  <a:lnTo>
                    <a:pt x="1039" y="181"/>
                  </a:lnTo>
                  <a:lnTo>
                    <a:pt x="1013" y="155"/>
                  </a:lnTo>
                  <a:lnTo>
                    <a:pt x="985" y="130"/>
                  </a:lnTo>
                  <a:lnTo>
                    <a:pt x="955" y="107"/>
                  </a:lnTo>
                  <a:lnTo>
                    <a:pt x="924" y="86"/>
                  </a:lnTo>
                  <a:lnTo>
                    <a:pt x="908" y="76"/>
                  </a:lnTo>
                  <a:lnTo>
                    <a:pt x="891" y="67"/>
                  </a:lnTo>
                  <a:lnTo>
                    <a:pt x="874" y="59"/>
                  </a:lnTo>
                  <a:lnTo>
                    <a:pt x="856" y="50"/>
                  </a:lnTo>
                  <a:lnTo>
                    <a:pt x="838" y="42"/>
                  </a:lnTo>
                  <a:lnTo>
                    <a:pt x="819" y="35"/>
                  </a:lnTo>
                  <a:lnTo>
                    <a:pt x="800" y="29"/>
                  </a:lnTo>
                  <a:lnTo>
                    <a:pt x="781" y="23"/>
                  </a:lnTo>
                  <a:lnTo>
                    <a:pt x="761" y="18"/>
                  </a:lnTo>
                  <a:lnTo>
                    <a:pt x="741" y="13"/>
                  </a:lnTo>
                  <a:lnTo>
                    <a:pt x="721" y="10"/>
                  </a:lnTo>
                  <a:lnTo>
                    <a:pt x="699" y="7"/>
                  </a:lnTo>
                  <a:lnTo>
                    <a:pt x="678" y="4"/>
                  </a:lnTo>
                  <a:lnTo>
                    <a:pt x="656" y="2"/>
                  </a:lnTo>
                  <a:lnTo>
                    <a:pt x="633" y="1"/>
                  </a:lnTo>
                  <a:lnTo>
                    <a:pt x="611" y="0"/>
                  </a:lnTo>
                  <a:lnTo>
                    <a:pt x="611" y="0"/>
                  </a:lnTo>
                  <a:lnTo>
                    <a:pt x="587" y="1"/>
                  </a:lnTo>
                  <a:lnTo>
                    <a:pt x="565" y="2"/>
                  </a:lnTo>
                  <a:lnTo>
                    <a:pt x="543" y="4"/>
                  </a:lnTo>
                  <a:lnTo>
                    <a:pt x="521" y="7"/>
                  </a:lnTo>
                  <a:lnTo>
                    <a:pt x="501" y="10"/>
                  </a:lnTo>
                  <a:lnTo>
                    <a:pt x="479" y="13"/>
                  </a:lnTo>
                  <a:lnTo>
                    <a:pt x="459" y="18"/>
                  </a:lnTo>
                  <a:lnTo>
                    <a:pt x="439" y="23"/>
                  </a:lnTo>
                  <a:lnTo>
                    <a:pt x="420" y="29"/>
                  </a:lnTo>
                  <a:lnTo>
                    <a:pt x="401" y="35"/>
                  </a:lnTo>
                  <a:lnTo>
                    <a:pt x="383" y="42"/>
                  </a:lnTo>
                  <a:lnTo>
                    <a:pt x="365" y="50"/>
                  </a:lnTo>
                  <a:lnTo>
                    <a:pt x="347" y="59"/>
                  </a:lnTo>
                  <a:lnTo>
                    <a:pt x="329" y="67"/>
                  </a:lnTo>
                  <a:lnTo>
                    <a:pt x="313" y="76"/>
                  </a:lnTo>
                  <a:lnTo>
                    <a:pt x="297" y="86"/>
                  </a:lnTo>
                  <a:lnTo>
                    <a:pt x="265" y="107"/>
                  </a:lnTo>
                  <a:lnTo>
                    <a:pt x="236" y="130"/>
                  </a:lnTo>
                  <a:lnTo>
                    <a:pt x="208" y="155"/>
                  </a:lnTo>
                  <a:lnTo>
                    <a:pt x="182" y="181"/>
                  </a:lnTo>
                  <a:lnTo>
                    <a:pt x="157" y="209"/>
                  </a:lnTo>
                  <a:lnTo>
                    <a:pt x="135" y="238"/>
                  </a:lnTo>
                  <a:lnTo>
                    <a:pt x="114" y="268"/>
                  </a:lnTo>
                  <a:lnTo>
                    <a:pt x="95" y="301"/>
                  </a:lnTo>
                  <a:lnTo>
                    <a:pt x="78" y="333"/>
                  </a:lnTo>
                  <a:lnTo>
                    <a:pt x="62" y="366"/>
                  </a:lnTo>
                  <a:lnTo>
                    <a:pt x="49" y="401"/>
                  </a:lnTo>
                  <a:lnTo>
                    <a:pt x="36" y="437"/>
                  </a:lnTo>
                  <a:lnTo>
                    <a:pt x="26" y="472"/>
                  </a:lnTo>
                  <a:lnTo>
                    <a:pt x="17" y="508"/>
                  </a:lnTo>
                  <a:lnTo>
                    <a:pt x="10" y="545"/>
                  </a:lnTo>
                  <a:lnTo>
                    <a:pt x="5" y="581"/>
                  </a:lnTo>
                  <a:lnTo>
                    <a:pt x="2" y="618"/>
                  </a:lnTo>
                  <a:lnTo>
                    <a:pt x="0" y="655"/>
                  </a:lnTo>
                  <a:lnTo>
                    <a:pt x="0" y="691"/>
                  </a:lnTo>
                  <a:lnTo>
                    <a:pt x="2" y="727"/>
                  </a:lnTo>
                  <a:lnTo>
                    <a:pt x="6" y="763"/>
                  </a:lnTo>
                  <a:lnTo>
                    <a:pt x="10" y="798"/>
                  </a:lnTo>
                  <a:lnTo>
                    <a:pt x="18" y="833"/>
                  </a:lnTo>
                  <a:lnTo>
                    <a:pt x="26" y="866"/>
                  </a:lnTo>
                  <a:lnTo>
                    <a:pt x="26" y="866"/>
                  </a:lnTo>
                  <a:lnTo>
                    <a:pt x="36" y="900"/>
                  </a:lnTo>
                  <a:lnTo>
                    <a:pt x="49" y="931"/>
                  </a:lnTo>
                  <a:lnTo>
                    <a:pt x="61" y="962"/>
                  </a:lnTo>
                  <a:lnTo>
                    <a:pt x="74" y="994"/>
                  </a:lnTo>
                  <a:lnTo>
                    <a:pt x="89" y="1024"/>
                  </a:lnTo>
                  <a:lnTo>
                    <a:pt x="105" y="1053"/>
                  </a:lnTo>
                  <a:lnTo>
                    <a:pt x="122" y="1081"/>
                  </a:lnTo>
                  <a:lnTo>
                    <a:pt x="138" y="1109"/>
                  </a:lnTo>
                  <a:lnTo>
                    <a:pt x="156" y="1135"/>
                  </a:lnTo>
                  <a:lnTo>
                    <a:pt x="175" y="1161"/>
                  </a:lnTo>
                  <a:lnTo>
                    <a:pt x="194" y="1187"/>
                  </a:lnTo>
                  <a:lnTo>
                    <a:pt x="215" y="1211"/>
                  </a:lnTo>
                  <a:lnTo>
                    <a:pt x="235" y="1235"/>
                  </a:lnTo>
                  <a:lnTo>
                    <a:pt x="256" y="1256"/>
                  </a:lnTo>
                  <a:lnTo>
                    <a:pt x="277" y="1278"/>
                  </a:lnTo>
                  <a:lnTo>
                    <a:pt x="299" y="1298"/>
                  </a:lnTo>
                  <a:lnTo>
                    <a:pt x="320" y="1318"/>
                  </a:lnTo>
                  <a:lnTo>
                    <a:pt x="341" y="1335"/>
                  </a:lnTo>
                  <a:lnTo>
                    <a:pt x="363" y="1352"/>
                  </a:lnTo>
                  <a:lnTo>
                    <a:pt x="384" y="1369"/>
                  </a:lnTo>
                  <a:lnTo>
                    <a:pt x="405" y="1384"/>
                  </a:lnTo>
                  <a:lnTo>
                    <a:pt x="427" y="1398"/>
                  </a:lnTo>
                  <a:lnTo>
                    <a:pt x="448" y="1410"/>
                  </a:lnTo>
                  <a:lnTo>
                    <a:pt x="468" y="1421"/>
                  </a:lnTo>
                  <a:lnTo>
                    <a:pt x="488" y="1431"/>
                  </a:lnTo>
                  <a:lnTo>
                    <a:pt x="507" y="1440"/>
                  </a:lnTo>
                  <a:lnTo>
                    <a:pt x="527" y="1447"/>
                  </a:lnTo>
                  <a:lnTo>
                    <a:pt x="544" y="1454"/>
                  </a:lnTo>
                  <a:lnTo>
                    <a:pt x="562" y="1458"/>
                  </a:lnTo>
                  <a:lnTo>
                    <a:pt x="579" y="1462"/>
                  </a:lnTo>
                  <a:lnTo>
                    <a:pt x="595" y="1465"/>
                  </a:lnTo>
                  <a:lnTo>
                    <a:pt x="611" y="1465"/>
                  </a:lnTo>
                  <a:lnTo>
                    <a:pt x="611" y="1465"/>
                  </a:lnTo>
                  <a:close/>
                </a:path>
              </a:pathLst>
            </a:custGeom>
            <a:solidFill>
              <a:srgbClr val="F5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204"/>
            <p:cNvSpPr>
              <a:spLocks/>
            </p:cNvSpPr>
            <p:nvPr/>
          </p:nvSpPr>
          <p:spPr bwMode="auto">
            <a:xfrm flipH="1">
              <a:off x="7846734" y="5803751"/>
              <a:ext cx="378884" cy="248453"/>
            </a:xfrm>
            <a:custGeom>
              <a:avLst/>
              <a:gdLst>
                <a:gd name="T0" fmla="*/ 824 w 1307"/>
                <a:gd name="T1" fmla="*/ 594 h 1001"/>
                <a:gd name="T2" fmla="*/ 896 w 1307"/>
                <a:gd name="T3" fmla="*/ 699 h 1001"/>
                <a:gd name="T4" fmla="*/ 932 w 1307"/>
                <a:gd name="T5" fmla="*/ 729 h 1001"/>
                <a:gd name="T6" fmla="*/ 970 w 1307"/>
                <a:gd name="T7" fmla="*/ 745 h 1001"/>
                <a:gd name="T8" fmla="*/ 1013 w 1307"/>
                <a:gd name="T9" fmla="*/ 747 h 1001"/>
                <a:gd name="T10" fmla="*/ 1065 w 1307"/>
                <a:gd name="T11" fmla="*/ 736 h 1001"/>
                <a:gd name="T12" fmla="*/ 1122 w 1307"/>
                <a:gd name="T13" fmla="*/ 717 h 1001"/>
                <a:gd name="T14" fmla="*/ 1165 w 1307"/>
                <a:gd name="T15" fmla="*/ 714 h 1001"/>
                <a:gd name="T16" fmla="*/ 1194 w 1307"/>
                <a:gd name="T17" fmla="*/ 728 h 1001"/>
                <a:gd name="T18" fmla="*/ 1211 w 1307"/>
                <a:gd name="T19" fmla="*/ 757 h 1001"/>
                <a:gd name="T20" fmla="*/ 1219 w 1307"/>
                <a:gd name="T21" fmla="*/ 820 h 1001"/>
                <a:gd name="T22" fmla="*/ 1205 w 1307"/>
                <a:gd name="T23" fmla="*/ 921 h 1001"/>
                <a:gd name="T24" fmla="*/ 1220 w 1307"/>
                <a:gd name="T25" fmla="*/ 938 h 1001"/>
                <a:gd name="T26" fmla="*/ 1259 w 1307"/>
                <a:gd name="T27" fmla="*/ 874 h 1001"/>
                <a:gd name="T28" fmla="*/ 1295 w 1307"/>
                <a:gd name="T29" fmla="*/ 779 h 1001"/>
                <a:gd name="T30" fmla="*/ 1307 w 1307"/>
                <a:gd name="T31" fmla="*/ 652 h 1001"/>
                <a:gd name="T32" fmla="*/ 1292 w 1307"/>
                <a:gd name="T33" fmla="*/ 526 h 1001"/>
                <a:gd name="T34" fmla="*/ 1271 w 1307"/>
                <a:gd name="T35" fmla="*/ 446 h 1001"/>
                <a:gd name="T36" fmla="*/ 1240 w 1307"/>
                <a:gd name="T37" fmla="*/ 371 h 1001"/>
                <a:gd name="T38" fmla="*/ 1193 w 1307"/>
                <a:gd name="T39" fmla="*/ 294 h 1001"/>
                <a:gd name="T40" fmla="*/ 1134 w 1307"/>
                <a:gd name="T41" fmla="*/ 217 h 1001"/>
                <a:gd name="T42" fmla="*/ 1064 w 1307"/>
                <a:gd name="T43" fmla="*/ 146 h 1001"/>
                <a:gd name="T44" fmla="*/ 987 w 1307"/>
                <a:gd name="T45" fmla="*/ 84 h 1001"/>
                <a:gd name="T46" fmla="*/ 904 w 1307"/>
                <a:gd name="T47" fmla="*/ 37 h 1001"/>
                <a:gd name="T48" fmla="*/ 817 w 1307"/>
                <a:gd name="T49" fmla="*/ 10 h 1001"/>
                <a:gd name="T50" fmla="*/ 753 w 1307"/>
                <a:gd name="T51" fmla="*/ 3 h 1001"/>
                <a:gd name="T52" fmla="*/ 648 w 1307"/>
                <a:gd name="T53" fmla="*/ 1 h 1001"/>
                <a:gd name="T54" fmla="*/ 523 w 1307"/>
                <a:gd name="T55" fmla="*/ 17 h 1001"/>
                <a:gd name="T56" fmla="*/ 385 w 1307"/>
                <a:gd name="T57" fmla="*/ 63 h 1001"/>
                <a:gd name="T58" fmla="*/ 237 w 1307"/>
                <a:gd name="T59" fmla="*/ 146 h 1001"/>
                <a:gd name="T60" fmla="*/ 191 w 1307"/>
                <a:gd name="T61" fmla="*/ 181 h 1001"/>
                <a:gd name="T62" fmla="*/ 138 w 1307"/>
                <a:gd name="T63" fmla="*/ 235 h 1001"/>
                <a:gd name="T64" fmla="*/ 69 w 1307"/>
                <a:gd name="T65" fmla="*/ 340 h 1001"/>
                <a:gd name="T66" fmla="*/ 22 w 1307"/>
                <a:gd name="T67" fmla="*/ 472 h 1001"/>
                <a:gd name="T68" fmla="*/ 2 w 1307"/>
                <a:gd name="T69" fmla="*/ 607 h 1001"/>
                <a:gd name="T70" fmla="*/ 5 w 1307"/>
                <a:gd name="T71" fmla="*/ 736 h 1001"/>
                <a:gd name="T72" fmla="*/ 24 w 1307"/>
                <a:gd name="T73" fmla="*/ 850 h 1001"/>
                <a:gd name="T74" fmla="*/ 54 w 1307"/>
                <a:gd name="T75" fmla="*/ 938 h 1001"/>
                <a:gd name="T76" fmla="*/ 89 w 1307"/>
                <a:gd name="T77" fmla="*/ 993 h 1001"/>
                <a:gd name="T78" fmla="*/ 85 w 1307"/>
                <a:gd name="T79" fmla="*/ 912 h 1001"/>
                <a:gd name="T80" fmla="*/ 78 w 1307"/>
                <a:gd name="T81" fmla="*/ 774 h 1001"/>
                <a:gd name="T82" fmla="*/ 94 w 1307"/>
                <a:gd name="T83" fmla="*/ 675 h 1001"/>
                <a:gd name="T84" fmla="*/ 127 w 1307"/>
                <a:gd name="T85" fmla="*/ 604 h 1001"/>
                <a:gd name="T86" fmla="*/ 174 w 1307"/>
                <a:gd name="T87" fmla="*/ 551 h 1001"/>
                <a:gd name="T88" fmla="*/ 279 w 1307"/>
                <a:gd name="T89" fmla="*/ 463 h 1001"/>
                <a:gd name="T90" fmla="*/ 340 w 1307"/>
                <a:gd name="T91" fmla="*/ 397 h 1001"/>
                <a:gd name="T92" fmla="*/ 385 w 1307"/>
                <a:gd name="T93" fmla="*/ 331 h 1001"/>
                <a:gd name="T94" fmla="*/ 411 w 1307"/>
                <a:gd name="T95" fmla="*/ 294 h 1001"/>
                <a:gd name="T96" fmla="*/ 448 w 1307"/>
                <a:gd name="T97" fmla="*/ 268 h 1001"/>
                <a:gd name="T98" fmla="*/ 493 w 1307"/>
                <a:gd name="T99" fmla="*/ 256 h 1001"/>
                <a:gd name="T100" fmla="*/ 543 w 1307"/>
                <a:gd name="T101" fmla="*/ 259 h 1001"/>
                <a:gd name="T102" fmla="*/ 598 w 1307"/>
                <a:gd name="T103" fmla="*/ 282 h 1001"/>
                <a:gd name="T104" fmla="*/ 656 w 1307"/>
                <a:gd name="T105" fmla="*/ 323 h 1001"/>
                <a:gd name="T106" fmla="*/ 711 w 1307"/>
                <a:gd name="T107" fmla="*/ 387 h 1001"/>
                <a:gd name="T108" fmla="*/ 762 w 1307"/>
                <a:gd name="T109" fmla="*/ 474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7" h="1001">
                  <a:moveTo>
                    <a:pt x="762" y="474"/>
                  </a:moveTo>
                  <a:lnTo>
                    <a:pt x="762" y="474"/>
                  </a:lnTo>
                  <a:lnTo>
                    <a:pt x="805" y="557"/>
                  </a:lnTo>
                  <a:lnTo>
                    <a:pt x="824" y="594"/>
                  </a:lnTo>
                  <a:lnTo>
                    <a:pt x="843" y="625"/>
                  </a:lnTo>
                  <a:lnTo>
                    <a:pt x="861" y="653"/>
                  </a:lnTo>
                  <a:lnTo>
                    <a:pt x="878" y="678"/>
                  </a:lnTo>
                  <a:lnTo>
                    <a:pt x="896" y="699"/>
                  </a:lnTo>
                  <a:lnTo>
                    <a:pt x="905" y="707"/>
                  </a:lnTo>
                  <a:lnTo>
                    <a:pt x="914" y="716"/>
                  </a:lnTo>
                  <a:lnTo>
                    <a:pt x="923" y="722"/>
                  </a:lnTo>
                  <a:lnTo>
                    <a:pt x="932" y="729"/>
                  </a:lnTo>
                  <a:lnTo>
                    <a:pt x="941" y="734"/>
                  </a:lnTo>
                  <a:lnTo>
                    <a:pt x="951" y="739"/>
                  </a:lnTo>
                  <a:lnTo>
                    <a:pt x="960" y="743"/>
                  </a:lnTo>
                  <a:lnTo>
                    <a:pt x="970" y="745"/>
                  </a:lnTo>
                  <a:lnTo>
                    <a:pt x="980" y="747"/>
                  </a:lnTo>
                  <a:lnTo>
                    <a:pt x="991" y="748"/>
                  </a:lnTo>
                  <a:lnTo>
                    <a:pt x="1002" y="748"/>
                  </a:lnTo>
                  <a:lnTo>
                    <a:pt x="1013" y="747"/>
                  </a:lnTo>
                  <a:lnTo>
                    <a:pt x="1026" y="746"/>
                  </a:lnTo>
                  <a:lnTo>
                    <a:pt x="1038" y="744"/>
                  </a:lnTo>
                  <a:lnTo>
                    <a:pt x="1052" y="741"/>
                  </a:lnTo>
                  <a:lnTo>
                    <a:pt x="1065" y="736"/>
                  </a:lnTo>
                  <a:lnTo>
                    <a:pt x="1094" y="726"/>
                  </a:lnTo>
                  <a:lnTo>
                    <a:pt x="1094" y="726"/>
                  </a:lnTo>
                  <a:lnTo>
                    <a:pt x="1109" y="720"/>
                  </a:lnTo>
                  <a:lnTo>
                    <a:pt x="1122" y="717"/>
                  </a:lnTo>
                  <a:lnTo>
                    <a:pt x="1135" y="714"/>
                  </a:lnTo>
                  <a:lnTo>
                    <a:pt x="1146" y="713"/>
                  </a:lnTo>
                  <a:lnTo>
                    <a:pt x="1156" y="713"/>
                  </a:lnTo>
                  <a:lnTo>
                    <a:pt x="1165" y="714"/>
                  </a:lnTo>
                  <a:lnTo>
                    <a:pt x="1174" y="716"/>
                  </a:lnTo>
                  <a:lnTo>
                    <a:pt x="1182" y="719"/>
                  </a:lnTo>
                  <a:lnTo>
                    <a:pt x="1188" y="723"/>
                  </a:lnTo>
                  <a:lnTo>
                    <a:pt x="1194" y="728"/>
                  </a:lnTo>
                  <a:lnTo>
                    <a:pt x="1200" y="734"/>
                  </a:lnTo>
                  <a:lnTo>
                    <a:pt x="1204" y="741"/>
                  </a:lnTo>
                  <a:lnTo>
                    <a:pt x="1208" y="748"/>
                  </a:lnTo>
                  <a:lnTo>
                    <a:pt x="1211" y="757"/>
                  </a:lnTo>
                  <a:lnTo>
                    <a:pt x="1214" y="767"/>
                  </a:lnTo>
                  <a:lnTo>
                    <a:pt x="1215" y="776"/>
                  </a:lnTo>
                  <a:lnTo>
                    <a:pt x="1218" y="797"/>
                  </a:lnTo>
                  <a:lnTo>
                    <a:pt x="1219" y="820"/>
                  </a:lnTo>
                  <a:lnTo>
                    <a:pt x="1217" y="844"/>
                  </a:lnTo>
                  <a:lnTo>
                    <a:pt x="1214" y="869"/>
                  </a:lnTo>
                  <a:lnTo>
                    <a:pt x="1210" y="895"/>
                  </a:lnTo>
                  <a:lnTo>
                    <a:pt x="1205" y="921"/>
                  </a:lnTo>
                  <a:lnTo>
                    <a:pt x="1195" y="971"/>
                  </a:lnTo>
                  <a:lnTo>
                    <a:pt x="1195" y="971"/>
                  </a:lnTo>
                  <a:lnTo>
                    <a:pt x="1208" y="955"/>
                  </a:lnTo>
                  <a:lnTo>
                    <a:pt x="1220" y="938"/>
                  </a:lnTo>
                  <a:lnTo>
                    <a:pt x="1231" y="922"/>
                  </a:lnTo>
                  <a:lnTo>
                    <a:pt x="1241" y="906"/>
                  </a:lnTo>
                  <a:lnTo>
                    <a:pt x="1250" y="890"/>
                  </a:lnTo>
                  <a:lnTo>
                    <a:pt x="1259" y="874"/>
                  </a:lnTo>
                  <a:lnTo>
                    <a:pt x="1267" y="858"/>
                  </a:lnTo>
                  <a:lnTo>
                    <a:pt x="1274" y="842"/>
                  </a:lnTo>
                  <a:lnTo>
                    <a:pt x="1286" y="810"/>
                  </a:lnTo>
                  <a:lnTo>
                    <a:pt x="1295" y="779"/>
                  </a:lnTo>
                  <a:lnTo>
                    <a:pt x="1302" y="746"/>
                  </a:lnTo>
                  <a:lnTo>
                    <a:pt x="1306" y="715"/>
                  </a:lnTo>
                  <a:lnTo>
                    <a:pt x="1307" y="683"/>
                  </a:lnTo>
                  <a:lnTo>
                    <a:pt x="1307" y="652"/>
                  </a:lnTo>
                  <a:lnTo>
                    <a:pt x="1306" y="621"/>
                  </a:lnTo>
                  <a:lnTo>
                    <a:pt x="1303" y="590"/>
                  </a:lnTo>
                  <a:lnTo>
                    <a:pt x="1297" y="557"/>
                  </a:lnTo>
                  <a:lnTo>
                    <a:pt x="1292" y="526"/>
                  </a:lnTo>
                  <a:lnTo>
                    <a:pt x="1284" y="495"/>
                  </a:lnTo>
                  <a:lnTo>
                    <a:pt x="1276" y="463"/>
                  </a:lnTo>
                  <a:lnTo>
                    <a:pt x="1276" y="463"/>
                  </a:lnTo>
                  <a:lnTo>
                    <a:pt x="1271" y="446"/>
                  </a:lnTo>
                  <a:lnTo>
                    <a:pt x="1265" y="428"/>
                  </a:lnTo>
                  <a:lnTo>
                    <a:pt x="1258" y="409"/>
                  </a:lnTo>
                  <a:lnTo>
                    <a:pt x="1249" y="390"/>
                  </a:lnTo>
                  <a:lnTo>
                    <a:pt x="1240" y="371"/>
                  </a:lnTo>
                  <a:lnTo>
                    <a:pt x="1230" y="352"/>
                  </a:lnTo>
                  <a:lnTo>
                    <a:pt x="1219" y="333"/>
                  </a:lnTo>
                  <a:lnTo>
                    <a:pt x="1206" y="313"/>
                  </a:lnTo>
                  <a:lnTo>
                    <a:pt x="1193" y="294"/>
                  </a:lnTo>
                  <a:lnTo>
                    <a:pt x="1180" y="274"/>
                  </a:lnTo>
                  <a:lnTo>
                    <a:pt x="1165" y="255"/>
                  </a:lnTo>
                  <a:lnTo>
                    <a:pt x="1150" y="235"/>
                  </a:lnTo>
                  <a:lnTo>
                    <a:pt x="1134" y="217"/>
                  </a:lnTo>
                  <a:lnTo>
                    <a:pt x="1118" y="198"/>
                  </a:lnTo>
                  <a:lnTo>
                    <a:pt x="1100" y="180"/>
                  </a:lnTo>
                  <a:lnTo>
                    <a:pt x="1083" y="162"/>
                  </a:lnTo>
                  <a:lnTo>
                    <a:pt x="1064" y="146"/>
                  </a:lnTo>
                  <a:lnTo>
                    <a:pt x="1046" y="128"/>
                  </a:lnTo>
                  <a:lnTo>
                    <a:pt x="1026" y="113"/>
                  </a:lnTo>
                  <a:lnTo>
                    <a:pt x="1007" y="98"/>
                  </a:lnTo>
                  <a:lnTo>
                    <a:pt x="987" y="84"/>
                  </a:lnTo>
                  <a:lnTo>
                    <a:pt x="966" y="70"/>
                  </a:lnTo>
                  <a:lnTo>
                    <a:pt x="946" y="58"/>
                  </a:lnTo>
                  <a:lnTo>
                    <a:pt x="925" y="47"/>
                  </a:lnTo>
                  <a:lnTo>
                    <a:pt x="904" y="37"/>
                  </a:lnTo>
                  <a:lnTo>
                    <a:pt x="882" y="28"/>
                  </a:lnTo>
                  <a:lnTo>
                    <a:pt x="861" y="20"/>
                  </a:lnTo>
                  <a:lnTo>
                    <a:pt x="840" y="14"/>
                  </a:lnTo>
                  <a:lnTo>
                    <a:pt x="817" y="10"/>
                  </a:lnTo>
                  <a:lnTo>
                    <a:pt x="796" y="5"/>
                  </a:lnTo>
                  <a:lnTo>
                    <a:pt x="775" y="4"/>
                  </a:lnTo>
                  <a:lnTo>
                    <a:pt x="753" y="3"/>
                  </a:lnTo>
                  <a:lnTo>
                    <a:pt x="753" y="3"/>
                  </a:lnTo>
                  <a:lnTo>
                    <a:pt x="729" y="1"/>
                  </a:lnTo>
                  <a:lnTo>
                    <a:pt x="703" y="0"/>
                  </a:lnTo>
                  <a:lnTo>
                    <a:pt x="676" y="0"/>
                  </a:lnTo>
                  <a:lnTo>
                    <a:pt x="648" y="1"/>
                  </a:lnTo>
                  <a:lnTo>
                    <a:pt x="619" y="3"/>
                  </a:lnTo>
                  <a:lnTo>
                    <a:pt x="588" y="6"/>
                  </a:lnTo>
                  <a:lnTo>
                    <a:pt x="556" y="11"/>
                  </a:lnTo>
                  <a:lnTo>
                    <a:pt x="523" y="17"/>
                  </a:lnTo>
                  <a:lnTo>
                    <a:pt x="491" y="26"/>
                  </a:lnTo>
                  <a:lnTo>
                    <a:pt x="456" y="36"/>
                  </a:lnTo>
                  <a:lnTo>
                    <a:pt x="421" y="49"/>
                  </a:lnTo>
                  <a:lnTo>
                    <a:pt x="385" y="63"/>
                  </a:lnTo>
                  <a:lnTo>
                    <a:pt x="349" y="80"/>
                  </a:lnTo>
                  <a:lnTo>
                    <a:pt x="312" y="98"/>
                  </a:lnTo>
                  <a:lnTo>
                    <a:pt x="275" y="121"/>
                  </a:lnTo>
                  <a:lnTo>
                    <a:pt x="237" y="146"/>
                  </a:lnTo>
                  <a:lnTo>
                    <a:pt x="237" y="146"/>
                  </a:lnTo>
                  <a:lnTo>
                    <a:pt x="221" y="157"/>
                  </a:lnTo>
                  <a:lnTo>
                    <a:pt x="206" y="169"/>
                  </a:lnTo>
                  <a:lnTo>
                    <a:pt x="191" y="181"/>
                  </a:lnTo>
                  <a:lnTo>
                    <a:pt x="177" y="194"/>
                  </a:lnTo>
                  <a:lnTo>
                    <a:pt x="163" y="207"/>
                  </a:lnTo>
                  <a:lnTo>
                    <a:pt x="151" y="221"/>
                  </a:lnTo>
                  <a:lnTo>
                    <a:pt x="138" y="235"/>
                  </a:lnTo>
                  <a:lnTo>
                    <a:pt x="127" y="249"/>
                  </a:lnTo>
                  <a:lnTo>
                    <a:pt x="105" y="279"/>
                  </a:lnTo>
                  <a:lnTo>
                    <a:pt x="86" y="309"/>
                  </a:lnTo>
                  <a:lnTo>
                    <a:pt x="69" y="340"/>
                  </a:lnTo>
                  <a:lnTo>
                    <a:pt x="54" y="372"/>
                  </a:lnTo>
                  <a:lnTo>
                    <a:pt x="41" y="406"/>
                  </a:lnTo>
                  <a:lnTo>
                    <a:pt x="31" y="438"/>
                  </a:lnTo>
                  <a:lnTo>
                    <a:pt x="22" y="472"/>
                  </a:lnTo>
                  <a:lnTo>
                    <a:pt x="14" y="506"/>
                  </a:lnTo>
                  <a:lnTo>
                    <a:pt x="8" y="540"/>
                  </a:lnTo>
                  <a:lnTo>
                    <a:pt x="5" y="573"/>
                  </a:lnTo>
                  <a:lnTo>
                    <a:pt x="2" y="607"/>
                  </a:lnTo>
                  <a:lnTo>
                    <a:pt x="0" y="640"/>
                  </a:lnTo>
                  <a:lnTo>
                    <a:pt x="0" y="673"/>
                  </a:lnTo>
                  <a:lnTo>
                    <a:pt x="2" y="705"/>
                  </a:lnTo>
                  <a:lnTo>
                    <a:pt x="5" y="736"/>
                  </a:lnTo>
                  <a:lnTo>
                    <a:pt x="8" y="767"/>
                  </a:lnTo>
                  <a:lnTo>
                    <a:pt x="13" y="795"/>
                  </a:lnTo>
                  <a:lnTo>
                    <a:pt x="17" y="823"/>
                  </a:lnTo>
                  <a:lnTo>
                    <a:pt x="24" y="850"/>
                  </a:lnTo>
                  <a:lnTo>
                    <a:pt x="31" y="875"/>
                  </a:lnTo>
                  <a:lnTo>
                    <a:pt x="38" y="897"/>
                  </a:lnTo>
                  <a:lnTo>
                    <a:pt x="45" y="919"/>
                  </a:lnTo>
                  <a:lnTo>
                    <a:pt x="54" y="938"/>
                  </a:lnTo>
                  <a:lnTo>
                    <a:pt x="62" y="956"/>
                  </a:lnTo>
                  <a:lnTo>
                    <a:pt x="71" y="971"/>
                  </a:lnTo>
                  <a:lnTo>
                    <a:pt x="80" y="984"/>
                  </a:lnTo>
                  <a:lnTo>
                    <a:pt x="89" y="993"/>
                  </a:lnTo>
                  <a:lnTo>
                    <a:pt x="98" y="1001"/>
                  </a:lnTo>
                  <a:lnTo>
                    <a:pt x="98" y="1001"/>
                  </a:lnTo>
                  <a:lnTo>
                    <a:pt x="90" y="956"/>
                  </a:lnTo>
                  <a:lnTo>
                    <a:pt x="85" y="912"/>
                  </a:lnTo>
                  <a:lnTo>
                    <a:pt x="80" y="874"/>
                  </a:lnTo>
                  <a:lnTo>
                    <a:pt x="78" y="838"/>
                  </a:lnTo>
                  <a:lnTo>
                    <a:pt x="77" y="804"/>
                  </a:lnTo>
                  <a:lnTo>
                    <a:pt x="78" y="774"/>
                  </a:lnTo>
                  <a:lnTo>
                    <a:pt x="79" y="746"/>
                  </a:lnTo>
                  <a:lnTo>
                    <a:pt x="82" y="720"/>
                  </a:lnTo>
                  <a:lnTo>
                    <a:pt x="87" y="696"/>
                  </a:lnTo>
                  <a:lnTo>
                    <a:pt x="94" y="675"/>
                  </a:lnTo>
                  <a:lnTo>
                    <a:pt x="100" y="654"/>
                  </a:lnTo>
                  <a:lnTo>
                    <a:pt x="108" y="636"/>
                  </a:lnTo>
                  <a:lnTo>
                    <a:pt x="117" y="620"/>
                  </a:lnTo>
                  <a:lnTo>
                    <a:pt x="127" y="604"/>
                  </a:lnTo>
                  <a:lnTo>
                    <a:pt x="138" y="590"/>
                  </a:lnTo>
                  <a:lnTo>
                    <a:pt x="150" y="576"/>
                  </a:lnTo>
                  <a:lnTo>
                    <a:pt x="162" y="563"/>
                  </a:lnTo>
                  <a:lnTo>
                    <a:pt x="174" y="551"/>
                  </a:lnTo>
                  <a:lnTo>
                    <a:pt x="202" y="527"/>
                  </a:lnTo>
                  <a:lnTo>
                    <a:pt x="232" y="502"/>
                  </a:lnTo>
                  <a:lnTo>
                    <a:pt x="263" y="477"/>
                  </a:lnTo>
                  <a:lnTo>
                    <a:pt x="279" y="463"/>
                  </a:lnTo>
                  <a:lnTo>
                    <a:pt x="294" y="449"/>
                  </a:lnTo>
                  <a:lnTo>
                    <a:pt x="310" y="433"/>
                  </a:lnTo>
                  <a:lnTo>
                    <a:pt x="325" y="416"/>
                  </a:lnTo>
                  <a:lnTo>
                    <a:pt x="340" y="397"/>
                  </a:lnTo>
                  <a:lnTo>
                    <a:pt x="356" y="378"/>
                  </a:lnTo>
                  <a:lnTo>
                    <a:pt x="371" y="356"/>
                  </a:lnTo>
                  <a:lnTo>
                    <a:pt x="385" y="331"/>
                  </a:lnTo>
                  <a:lnTo>
                    <a:pt x="385" y="331"/>
                  </a:lnTo>
                  <a:lnTo>
                    <a:pt x="391" y="322"/>
                  </a:lnTo>
                  <a:lnTo>
                    <a:pt x="396" y="311"/>
                  </a:lnTo>
                  <a:lnTo>
                    <a:pt x="403" y="302"/>
                  </a:lnTo>
                  <a:lnTo>
                    <a:pt x="411" y="294"/>
                  </a:lnTo>
                  <a:lnTo>
                    <a:pt x="419" y="286"/>
                  </a:lnTo>
                  <a:lnTo>
                    <a:pt x="428" y="279"/>
                  </a:lnTo>
                  <a:lnTo>
                    <a:pt x="438" y="273"/>
                  </a:lnTo>
                  <a:lnTo>
                    <a:pt x="448" y="268"/>
                  </a:lnTo>
                  <a:lnTo>
                    <a:pt x="458" y="263"/>
                  </a:lnTo>
                  <a:lnTo>
                    <a:pt x="469" y="259"/>
                  </a:lnTo>
                  <a:lnTo>
                    <a:pt x="481" y="257"/>
                  </a:lnTo>
                  <a:lnTo>
                    <a:pt x="493" y="256"/>
                  </a:lnTo>
                  <a:lnTo>
                    <a:pt x="505" y="255"/>
                  </a:lnTo>
                  <a:lnTo>
                    <a:pt x="518" y="256"/>
                  </a:lnTo>
                  <a:lnTo>
                    <a:pt x="531" y="257"/>
                  </a:lnTo>
                  <a:lnTo>
                    <a:pt x="543" y="259"/>
                  </a:lnTo>
                  <a:lnTo>
                    <a:pt x="557" y="263"/>
                  </a:lnTo>
                  <a:lnTo>
                    <a:pt x="571" y="268"/>
                  </a:lnTo>
                  <a:lnTo>
                    <a:pt x="585" y="274"/>
                  </a:lnTo>
                  <a:lnTo>
                    <a:pt x="598" y="282"/>
                  </a:lnTo>
                  <a:lnTo>
                    <a:pt x="613" y="290"/>
                  </a:lnTo>
                  <a:lnTo>
                    <a:pt x="628" y="300"/>
                  </a:lnTo>
                  <a:lnTo>
                    <a:pt x="641" y="311"/>
                  </a:lnTo>
                  <a:lnTo>
                    <a:pt x="656" y="323"/>
                  </a:lnTo>
                  <a:lnTo>
                    <a:pt x="669" y="337"/>
                  </a:lnTo>
                  <a:lnTo>
                    <a:pt x="684" y="352"/>
                  </a:lnTo>
                  <a:lnTo>
                    <a:pt x="697" y="368"/>
                  </a:lnTo>
                  <a:lnTo>
                    <a:pt x="711" y="387"/>
                  </a:lnTo>
                  <a:lnTo>
                    <a:pt x="724" y="406"/>
                  </a:lnTo>
                  <a:lnTo>
                    <a:pt x="738" y="428"/>
                  </a:lnTo>
                  <a:lnTo>
                    <a:pt x="750" y="449"/>
                  </a:lnTo>
                  <a:lnTo>
                    <a:pt x="762" y="474"/>
                  </a:lnTo>
                  <a:lnTo>
                    <a:pt x="762" y="474"/>
                  </a:lnTo>
                  <a:close/>
                </a:path>
              </a:pathLst>
            </a:custGeom>
            <a:solidFill>
              <a:srgbClr val="806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206"/>
            <p:cNvSpPr>
              <a:spLocks noChangeArrowheads="1"/>
            </p:cNvSpPr>
            <p:nvPr/>
          </p:nvSpPr>
          <p:spPr bwMode="auto">
            <a:xfrm flipH="1">
              <a:off x="8027488" y="6267644"/>
              <a:ext cx="15642" cy="1511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207"/>
            <p:cNvSpPr>
              <a:spLocks noChangeArrowheads="1"/>
            </p:cNvSpPr>
            <p:nvPr/>
          </p:nvSpPr>
          <p:spPr bwMode="auto">
            <a:xfrm flipH="1">
              <a:off x="8027488" y="6267644"/>
              <a:ext cx="15642" cy="15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08"/>
            <p:cNvSpPr>
              <a:spLocks/>
            </p:cNvSpPr>
            <p:nvPr/>
          </p:nvSpPr>
          <p:spPr bwMode="auto">
            <a:xfrm flipH="1">
              <a:off x="7912780" y="6189460"/>
              <a:ext cx="123398" cy="121620"/>
            </a:xfrm>
            <a:custGeom>
              <a:avLst/>
              <a:gdLst>
                <a:gd name="T0" fmla="*/ 245 w 423"/>
                <a:gd name="T1" fmla="*/ 0 h 495"/>
                <a:gd name="T2" fmla="*/ 423 w 423"/>
                <a:gd name="T3" fmla="*/ 156 h 495"/>
                <a:gd name="T4" fmla="*/ 197 w 423"/>
                <a:gd name="T5" fmla="*/ 495 h 495"/>
                <a:gd name="T6" fmla="*/ 0 w 423"/>
                <a:gd name="T7" fmla="*/ 316 h 495"/>
                <a:gd name="T8" fmla="*/ 245 w 423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495">
                  <a:moveTo>
                    <a:pt x="245" y="0"/>
                  </a:moveTo>
                  <a:lnTo>
                    <a:pt x="423" y="156"/>
                  </a:lnTo>
                  <a:lnTo>
                    <a:pt x="197" y="495"/>
                  </a:lnTo>
                  <a:lnTo>
                    <a:pt x="0" y="316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09"/>
            <p:cNvSpPr>
              <a:spLocks/>
            </p:cNvSpPr>
            <p:nvPr/>
          </p:nvSpPr>
          <p:spPr bwMode="auto">
            <a:xfrm flipH="1">
              <a:off x="7912780" y="6189460"/>
              <a:ext cx="123398" cy="121620"/>
            </a:xfrm>
            <a:custGeom>
              <a:avLst/>
              <a:gdLst>
                <a:gd name="T0" fmla="*/ 245 w 423"/>
                <a:gd name="T1" fmla="*/ 0 h 495"/>
                <a:gd name="T2" fmla="*/ 423 w 423"/>
                <a:gd name="T3" fmla="*/ 156 h 495"/>
                <a:gd name="T4" fmla="*/ 197 w 423"/>
                <a:gd name="T5" fmla="*/ 495 h 495"/>
                <a:gd name="T6" fmla="*/ 0 w 423"/>
                <a:gd name="T7" fmla="*/ 316 h 495"/>
                <a:gd name="T8" fmla="*/ 245 w 423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3" h="495">
                  <a:moveTo>
                    <a:pt x="245" y="0"/>
                  </a:moveTo>
                  <a:lnTo>
                    <a:pt x="423" y="156"/>
                  </a:lnTo>
                  <a:lnTo>
                    <a:pt x="197" y="495"/>
                  </a:lnTo>
                  <a:lnTo>
                    <a:pt x="0" y="316"/>
                  </a:lnTo>
                  <a:lnTo>
                    <a:pt x="2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10"/>
            <p:cNvSpPr>
              <a:spLocks/>
            </p:cNvSpPr>
            <p:nvPr/>
          </p:nvSpPr>
          <p:spPr bwMode="auto">
            <a:xfrm flipH="1">
              <a:off x="8036178" y="6187722"/>
              <a:ext cx="125136" cy="123358"/>
            </a:xfrm>
            <a:custGeom>
              <a:avLst/>
              <a:gdLst>
                <a:gd name="T0" fmla="*/ 179 w 433"/>
                <a:gd name="T1" fmla="*/ 0 h 497"/>
                <a:gd name="T2" fmla="*/ 0 w 433"/>
                <a:gd name="T3" fmla="*/ 164 h 497"/>
                <a:gd name="T4" fmla="*/ 238 w 433"/>
                <a:gd name="T5" fmla="*/ 497 h 497"/>
                <a:gd name="T6" fmla="*/ 433 w 433"/>
                <a:gd name="T7" fmla="*/ 318 h 497"/>
                <a:gd name="T8" fmla="*/ 179 w 433"/>
                <a:gd name="T9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497">
                  <a:moveTo>
                    <a:pt x="179" y="0"/>
                  </a:moveTo>
                  <a:lnTo>
                    <a:pt x="0" y="164"/>
                  </a:lnTo>
                  <a:lnTo>
                    <a:pt x="238" y="497"/>
                  </a:lnTo>
                  <a:lnTo>
                    <a:pt x="433" y="318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11"/>
            <p:cNvSpPr>
              <a:spLocks/>
            </p:cNvSpPr>
            <p:nvPr/>
          </p:nvSpPr>
          <p:spPr bwMode="auto">
            <a:xfrm flipH="1">
              <a:off x="8036178" y="6187722"/>
              <a:ext cx="125136" cy="123358"/>
            </a:xfrm>
            <a:custGeom>
              <a:avLst/>
              <a:gdLst>
                <a:gd name="T0" fmla="*/ 179 w 433"/>
                <a:gd name="T1" fmla="*/ 0 h 497"/>
                <a:gd name="T2" fmla="*/ 0 w 433"/>
                <a:gd name="T3" fmla="*/ 164 h 497"/>
                <a:gd name="T4" fmla="*/ 238 w 433"/>
                <a:gd name="T5" fmla="*/ 497 h 497"/>
                <a:gd name="T6" fmla="*/ 433 w 433"/>
                <a:gd name="T7" fmla="*/ 318 h 497"/>
                <a:gd name="T8" fmla="*/ 179 w 433"/>
                <a:gd name="T9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497">
                  <a:moveTo>
                    <a:pt x="179" y="0"/>
                  </a:moveTo>
                  <a:lnTo>
                    <a:pt x="0" y="164"/>
                  </a:lnTo>
                  <a:lnTo>
                    <a:pt x="238" y="497"/>
                  </a:lnTo>
                  <a:lnTo>
                    <a:pt x="433" y="31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12"/>
            <p:cNvSpPr>
              <a:spLocks noEditPoints="1"/>
            </p:cNvSpPr>
            <p:nvPr/>
          </p:nvSpPr>
          <p:spPr bwMode="auto">
            <a:xfrm flipH="1">
              <a:off x="7884972" y="5980968"/>
              <a:ext cx="309364" cy="92084"/>
            </a:xfrm>
            <a:custGeom>
              <a:avLst/>
              <a:gdLst>
                <a:gd name="T0" fmla="*/ 206 w 1067"/>
                <a:gd name="T1" fmla="*/ 359 h 368"/>
                <a:gd name="T2" fmla="*/ 111 w 1067"/>
                <a:gd name="T3" fmla="*/ 316 h 368"/>
                <a:gd name="T4" fmla="*/ 69 w 1067"/>
                <a:gd name="T5" fmla="*/ 245 h 368"/>
                <a:gd name="T6" fmla="*/ 44 w 1067"/>
                <a:gd name="T7" fmla="*/ 126 h 368"/>
                <a:gd name="T8" fmla="*/ 20 w 1067"/>
                <a:gd name="T9" fmla="*/ 94 h 368"/>
                <a:gd name="T10" fmla="*/ 2 w 1067"/>
                <a:gd name="T11" fmla="*/ 70 h 368"/>
                <a:gd name="T12" fmla="*/ 4 w 1067"/>
                <a:gd name="T13" fmla="*/ 25 h 368"/>
                <a:gd name="T14" fmla="*/ 62 w 1067"/>
                <a:gd name="T15" fmla="*/ 7 h 368"/>
                <a:gd name="T16" fmla="*/ 262 w 1067"/>
                <a:gd name="T17" fmla="*/ 1 h 368"/>
                <a:gd name="T18" fmla="*/ 164 w 1067"/>
                <a:gd name="T19" fmla="*/ 26 h 368"/>
                <a:gd name="T20" fmla="*/ 99 w 1067"/>
                <a:gd name="T21" fmla="*/ 44 h 368"/>
                <a:gd name="T22" fmla="*/ 75 w 1067"/>
                <a:gd name="T23" fmla="*/ 109 h 368"/>
                <a:gd name="T24" fmla="*/ 85 w 1067"/>
                <a:gd name="T25" fmla="*/ 213 h 368"/>
                <a:gd name="T26" fmla="*/ 114 w 1067"/>
                <a:gd name="T27" fmla="*/ 283 h 368"/>
                <a:gd name="T28" fmla="*/ 165 w 1067"/>
                <a:gd name="T29" fmla="*/ 323 h 368"/>
                <a:gd name="T30" fmla="*/ 269 w 1067"/>
                <a:gd name="T31" fmla="*/ 367 h 368"/>
                <a:gd name="T32" fmla="*/ 674 w 1067"/>
                <a:gd name="T33" fmla="*/ 20 h 368"/>
                <a:gd name="T34" fmla="*/ 805 w 1067"/>
                <a:gd name="T35" fmla="*/ 25 h 368"/>
                <a:gd name="T36" fmla="*/ 676 w 1067"/>
                <a:gd name="T37" fmla="*/ 48 h 368"/>
                <a:gd name="T38" fmla="*/ 628 w 1067"/>
                <a:gd name="T39" fmla="*/ 82 h 368"/>
                <a:gd name="T40" fmla="*/ 616 w 1067"/>
                <a:gd name="T41" fmla="*/ 125 h 368"/>
                <a:gd name="T42" fmla="*/ 647 w 1067"/>
                <a:gd name="T43" fmla="*/ 236 h 368"/>
                <a:gd name="T44" fmla="*/ 719 w 1067"/>
                <a:gd name="T45" fmla="*/ 324 h 368"/>
                <a:gd name="T46" fmla="*/ 790 w 1067"/>
                <a:gd name="T47" fmla="*/ 345 h 368"/>
                <a:gd name="T48" fmla="*/ 750 w 1067"/>
                <a:gd name="T49" fmla="*/ 360 h 368"/>
                <a:gd name="T50" fmla="*/ 670 w 1067"/>
                <a:gd name="T51" fmla="*/ 313 h 368"/>
                <a:gd name="T52" fmla="*/ 629 w 1067"/>
                <a:gd name="T53" fmla="*/ 256 h 368"/>
                <a:gd name="T54" fmla="*/ 593 w 1067"/>
                <a:gd name="T55" fmla="*/ 163 h 368"/>
                <a:gd name="T56" fmla="*/ 549 w 1067"/>
                <a:gd name="T57" fmla="*/ 129 h 368"/>
                <a:gd name="T58" fmla="*/ 497 w 1067"/>
                <a:gd name="T59" fmla="*/ 140 h 368"/>
                <a:gd name="T60" fmla="*/ 464 w 1067"/>
                <a:gd name="T61" fmla="*/ 211 h 368"/>
                <a:gd name="T62" fmla="*/ 434 w 1067"/>
                <a:gd name="T63" fmla="*/ 284 h 368"/>
                <a:gd name="T64" fmla="*/ 379 w 1067"/>
                <a:gd name="T65" fmla="*/ 340 h 368"/>
                <a:gd name="T66" fmla="*/ 269 w 1067"/>
                <a:gd name="T67" fmla="*/ 367 h 368"/>
                <a:gd name="T68" fmla="*/ 344 w 1067"/>
                <a:gd name="T69" fmla="*/ 333 h 368"/>
                <a:gd name="T70" fmla="*/ 402 w 1067"/>
                <a:gd name="T71" fmla="*/ 286 h 368"/>
                <a:gd name="T72" fmla="*/ 452 w 1067"/>
                <a:gd name="T73" fmla="*/ 179 h 368"/>
                <a:gd name="T74" fmla="*/ 449 w 1067"/>
                <a:gd name="T75" fmla="*/ 95 h 368"/>
                <a:gd name="T76" fmla="*/ 421 w 1067"/>
                <a:gd name="T77" fmla="*/ 62 h 368"/>
                <a:gd name="T78" fmla="*/ 317 w 1067"/>
                <a:gd name="T79" fmla="*/ 29 h 368"/>
                <a:gd name="T80" fmla="*/ 279 w 1067"/>
                <a:gd name="T81" fmla="*/ 2 h 368"/>
                <a:gd name="T82" fmla="*/ 506 w 1067"/>
                <a:gd name="T83" fmla="*/ 43 h 368"/>
                <a:gd name="T84" fmla="*/ 839 w 1067"/>
                <a:gd name="T85" fmla="*/ 1 h 368"/>
                <a:gd name="T86" fmla="*/ 1023 w 1067"/>
                <a:gd name="T87" fmla="*/ 13 h 368"/>
                <a:gd name="T88" fmla="*/ 1063 w 1067"/>
                <a:gd name="T89" fmla="*/ 31 h 368"/>
                <a:gd name="T90" fmla="*/ 1065 w 1067"/>
                <a:gd name="T91" fmla="*/ 79 h 368"/>
                <a:gd name="T92" fmla="*/ 1045 w 1067"/>
                <a:gd name="T93" fmla="*/ 98 h 368"/>
                <a:gd name="T94" fmla="*/ 1026 w 1067"/>
                <a:gd name="T95" fmla="*/ 145 h 368"/>
                <a:gd name="T96" fmla="*/ 1007 w 1067"/>
                <a:gd name="T97" fmla="*/ 260 h 368"/>
                <a:gd name="T98" fmla="*/ 962 w 1067"/>
                <a:gd name="T99" fmla="*/ 327 h 368"/>
                <a:gd name="T100" fmla="*/ 858 w 1067"/>
                <a:gd name="T101" fmla="*/ 365 h 368"/>
                <a:gd name="T102" fmla="*/ 836 w 1067"/>
                <a:gd name="T103" fmla="*/ 346 h 368"/>
                <a:gd name="T104" fmla="*/ 928 w 1067"/>
                <a:gd name="T105" fmla="*/ 319 h 368"/>
                <a:gd name="T106" fmla="*/ 973 w 1067"/>
                <a:gd name="T107" fmla="*/ 275 h 368"/>
                <a:gd name="T108" fmla="*/ 995 w 1067"/>
                <a:gd name="T109" fmla="*/ 197 h 368"/>
                <a:gd name="T110" fmla="*/ 994 w 1067"/>
                <a:gd name="T111" fmla="*/ 96 h 368"/>
                <a:gd name="T112" fmla="*/ 964 w 1067"/>
                <a:gd name="T113" fmla="*/ 43 h 368"/>
                <a:gd name="T114" fmla="*/ 881 w 1067"/>
                <a:gd name="T115" fmla="*/ 2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7" h="368">
                  <a:moveTo>
                    <a:pt x="269" y="367"/>
                  </a:moveTo>
                  <a:lnTo>
                    <a:pt x="269" y="367"/>
                  </a:lnTo>
                  <a:lnTo>
                    <a:pt x="255" y="366"/>
                  </a:lnTo>
                  <a:lnTo>
                    <a:pt x="255" y="366"/>
                  </a:lnTo>
                  <a:lnTo>
                    <a:pt x="229" y="364"/>
                  </a:lnTo>
                  <a:lnTo>
                    <a:pt x="206" y="359"/>
                  </a:lnTo>
                  <a:lnTo>
                    <a:pt x="185" y="355"/>
                  </a:lnTo>
                  <a:lnTo>
                    <a:pt x="167" y="349"/>
                  </a:lnTo>
                  <a:lnTo>
                    <a:pt x="150" y="342"/>
                  </a:lnTo>
                  <a:lnTo>
                    <a:pt x="136" y="335"/>
                  </a:lnTo>
                  <a:lnTo>
                    <a:pt x="122" y="326"/>
                  </a:lnTo>
                  <a:lnTo>
                    <a:pt x="111" y="316"/>
                  </a:lnTo>
                  <a:lnTo>
                    <a:pt x="101" y="305"/>
                  </a:lnTo>
                  <a:lnTo>
                    <a:pt x="93" y="295"/>
                  </a:lnTo>
                  <a:lnTo>
                    <a:pt x="85" y="283"/>
                  </a:lnTo>
                  <a:lnTo>
                    <a:pt x="78" y="271"/>
                  </a:lnTo>
                  <a:lnTo>
                    <a:pt x="74" y="258"/>
                  </a:lnTo>
                  <a:lnTo>
                    <a:pt x="69" y="245"/>
                  </a:lnTo>
                  <a:lnTo>
                    <a:pt x="65" y="231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52" y="162"/>
                  </a:lnTo>
                  <a:lnTo>
                    <a:pt x="47" y="142"/>
                  </a:lnTo>
                  <a:lnTo>
                    <a:pt x="44" y="126"/>
                  </a:lnTo>
                  <a:lnTo>
                    <a:pt x="39" y="113"/>
                  </a:lnTo>
                  <a:lnTo>
                    <a:pt x="35" y="105"/>
                  </a:lnTo>
                  <a:lnTo>
                    <a:pt x="31" y="100"/>
                  </a:lnTo>
                  <a:lnTo>
                    <a:pt x="28" y="98"/>
                  </a:lnTo>
                  <a:lnTo>
                    <a:pt x="25" y="96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5" y="91"/>
                  </a:lnTo>
                  <a:lnTo>
                    <a:pt x="10" y="87"/>
                  </a:lnTo>
                  <a:lnTo>
                    <a:pt x="7" y="82"/>
                  </a:lnTo>
                  <a:lnTo>
                    <a:pt x="4" y="76"/>
                  </a:lnTo>
                  <a:lnTo>
                    <a:pt x="2" y="70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3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41" y="11"/>
                  </a:lnTo>
                  <a:lnTo>
                    <a:pt x="62" y="7"/>
                  </a:lnTo>
                  <a:lnTo>
                    <a:pt x="89" y="4"/>
                  </a:lnTo>
                  <a:lnTo>
                    <a:pt x="120" y="2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228" y="0"/>
                  </a:lnTo>
                  <a:lnTo>
                    <a:pt x="262" y="1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37" y="22"/>
                  </a:lnTo>
                  <a:lnTo>
                    <a:pt x="211" y="22"/>
                  </a:lnTo>
                  <a:lnTo>
                    <a:pt x="186" y="24"/>
                  </a:lnTo>
                  <a:lnTo>
                    <a:pt x="164" y="26"/>
                  </a:lnTo>
                  <a:lnTo>
                    <a:pt x="144" y="29"/>
                  </a:lnTo>
                  <a:lnTo>
                    <a:pt x="127" y="32"/>
                  </a:lnTo>
                  <a:lnTo>
                    <a:pt x="112" y="37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99" y="44"/>
                  </a:lnTo>
                  <a:lnTo>
                    <a:pt x="95" y="47"/>
                  </a:lnTo>
                  <a:lnTo>
                    <a:pt x="89" y="56"/>
                  </a:lnTo>
                  <a:lnTo>
                    <a:pt x="83" y="67"/>
                  </a:lnTo>
                  <a:lnTo>
                    <a:pt x="80" y="80"/>
                  </a:lnTo>
                  <a:lnTo>
                    <a:pt x="76" y="94"/>
                  </a:lnTo>
                  <a:lnTo>
                    <a:pt x="75" y="109"/>
                  </a:lnTo>
                  <a:lnTo>
                    <a:pt x="74" y="125"/>
                  </a:lnTo>
                  <a:lnTo>
                    <a:pt x="74" y="142"/>
                  </a:lnTo>
                  <a:lnTo>
                    <a:pt x="76" y="160"/>
                  </a:lnTo>
                  <a:lnTo>
                    <a:pt x="78" y="178"/>
                  </a:lnTo>
                  <a:lnTo>
                    <a:pt x="82" y="195"/>
                  </a:lnTo>
                  <a:lnTo>
                    <a:pt x="85" y="213"/>
                  </a:lnTo>
                  <a:lnTo>
                    <a:pt x="90" y="230"/>
                  </a:lnTo>
                  <a:lnTo>
                    <a:pt x="95" y="245"/>
                  </a:lnTo>
                  <a:lnTo>
                    <a:pt x="102" y="260"/>
                  </a:lnTo>
                  <a:lnTo>
                    <a:pt x="109" y="274"/>
                  </a:lnTo>
                  <a:lnTo>
                    <a:pt x="109" y="274"/>
                  </a:lnTo>
                  <a:lnTo>
                    <a:pt x="114" y="283"/>
                  </a:lnTo>
                  <a:lnTo>
                    <a:pt x="121" y="290"/>
                  </a:lnTo>
                  <a:lnTo>
                    <a:pt x="128" y="298"/>
                  </a:lnTo>
                  <a:lnTo>
                    <a:pt x="137" y="304"/>
                  </a:lnTo>
                  <a:lnTo>
                    <a:pt x="145" y="311"/>
                  </a:lnTo>
                  <a:lnTo>
                    <a:pt x="155" y="317"/>
                  </a:lnTo>
                  <a:lnTo>
                    <a:pt x="165" y="323"/>
                  </a:lnTo>
                  <a:lnTo>
                    <a:pt x="175" y="327"/>
                  </a:lnTo>
                  <a:lnTo>
                    <a:pt x="197" y="335"/>
                  </a:lnTo>
                  <a:lnTo>
                    <a:pt x="221" y="341"/>
                  </a:lnTo>
                  <a:lnTo>
                    <a:pt x="246" y="344"/>
                  </a:lnTo>
                  <a:lnTo>
                    <a:pt x="269" y="345"/>
                  </a:lnTo>
                  <a:lnTo>
                    <a:pt x="269" y="367"/>
                  </a:lnTo>
                  <a:close/>
                  <a:moveTo>
                    <a:pt x="535" y="45"/>
                  </a:moveTo>
                  <a:lnTo>
                    <a:pt x="535" y="45"/>
                  </a:lnTo>
                  <a:lnTo>
                    <a:pt x="551" y="44"/>
                  </a:lnTo>
                  <a:lnTo>
                    <a:pt x="574" y="40"/>
                  </a:lnTo>
                  <a:lnTo>
                    <a:pt x="637" y="28"/>
                  </a:lnTo>
                  <a:lnTo>
                    <a:pt x="674" y="20"/>
                  </a:lnTo>
                  <a:lnTo>
                    <a:pt x="711" y="13"/>
                  </a:lnTo>
                  <a:lnTo>
                    <a:pt x="749" y="7"/>
                  </a:lnTo>
                  <a:lnTo>
                    <a:pt x="785" y="3"/>
                  </a:lnTo>
                  <a:lnTo>
                    <a:pt x="785" y="3"/>
                  </a:lnTo>
                  <a:lnTo>
                    <a:pt x="804" y="2"/>
                  </a:lnTo>
                  <a:lnTo>
                    <a:pt x="805" y="25"/>
                  </a:lnTo>
                  <a:lnTo>
                    <a:pt x="805" y="25"/>
                  </a:lnTo>
                  <a:lnTo>
                    <a:pt x="777" y="27"/>
                  </a:lnTo>
                  <a:lnTo>
                    <a:pt x="750" y="30"/>
                  </a:lnTo>
                  <a:lnTo>
                    <a:pt x="724" y="34"/>
                  </a:lnTo>
                  <a:lnTo>
                    <a:pt x="699" y="41"/>
                  </a:lnTo>
                  <a:lnTo>
                    <a:pt x="676" y="48"/>
                  </a:lnTo>
                  <a:lnTo>
                    <a:pt x="666" y="53"/>
                  </a:lnTo>
                  <a:lnTo>
                    <a:pt x="656" y="57"/>
                  </a:lnTo>
                  <a:lnTo>
                    <a:pt x="648" y="62"/>
                  </a:lnTo>
                  <a:lnTo>
                    <a:pt x="640" y="69"/>
                  </a:lnTo>
                  <a:lnTo>
                    <a:pt x="634" y="75"/>
                  </a:lnTo>
                  <a:lnTo>
                    <a:pt x="628" y="82"/>
                  </a:lnTo>
                  <a:lnTo>
                    <a:pt x="628" y="82"/>
                  </a:lnTo>
                  <a:lnTo>
                    <a:pt x="625" y="88"/>
                  </a:lnTo>
                  <a:lnTo>
                    <a:pt x="621" y="95"/>
                  </a:lnTo>
                  <a:lnTo>
                    <a:pt x="619" y="101"/>
                  </a:lnTo>
                  <a:lnTo>
                    <a:pt x="617" y="109"/>
                  </a:lnTo>
                  <a:lnTo>
                    <a:pt x="616" y="125"/>
                  </a:lnTo>
                  <a:lnTo>
                    <a:pt x="617" y="142"/>
                  </a:lnTo>
                  <a:lnTo>
                    <a:pt x="619" y="161"/>
                  </a:lnTo>
                  <a:lnTo>
                    <a:pt x="624" y="179"/>
                  </a:lnTo>
                  <a:lnTo>
                    <a:pt x="630" y="199"/>
                  </a:lnTo>
                  <a:lnTo>
                    <a:pt x="638" y="217"/>
                  </a:lnTo>
                  <a:lnTo>
                    <a:pt x="647" y="236"/>
                  </a:lnTo>
                  <a:lnTo>
                    <a:pt x="657" y="254"/>
                  </a:lnTo>
                  <a:lnTo>
                    <a:pt x="669" y="271"/>
                  </a:lnTo>
                  <a:lnTo>
                    <a:pt x="681" y="287"/>
                  </a:lnTo>
                  <a:lnTo>
                    <a:pt x="693" y="301"/>
                  </a:lnTo>
                  <a:lnTo>
                    <a:pt x="707" y="313"/>
                  </a:lnTo>
                  <a:lnTo>
                    <a:pt x="719" y="324"/>
                  </a:lnTo>
                  <a:lnTo>
                    <a:pt x="732" y="331"/>
                  </a:lnTo>
                  <a:lnTo>
                    <a:pt x="732" y="331"/>
                  </a:lnTo>
                  <a:lnTo>
                    <a:pt x="740" y="335"/>
                  </a:lnTo>
                  <a:lnTo>
                    <a:pt x="749" y="338"/>
                  </a:lnTo>
                  <a:lnTo>
                    <a:pt x="768" y="343"/>
                  </a:lnTo>
                  <a:lnTo>
                    <a:pt x="790" y="345"/>
                  </a:lnTo>
                  <a:lnTo>
                    <a:pt x="811" y="346"/>
                  </a:lnTo>
                  <a:lnTo>
                    <a:pt x="812" y="368"/>
                  </a:lnTo>
                  <a:lnTo>
                    <a:pt x="812" y="368"/>
                  </a:lnTo>
                  <a:lnTo>
                    <a:pt x="790" y="368"/>
                  </a:lnTo>
                  <a:lnTo>
                    <a:pt x="770" y="365"/>
                  </a:lnTo>
                  <a:lnTo>
                    <a:pt x="750" y="360"/>
                  </a:lnTo>
                  <a:lnTo>
                    <a:pt x="734" y="355"/>
                  </a:lnTo>
                  <a:lnTo>
                    <a:pt x="718" y="348"/>
                  </a:lnTo>
                  <a:lnTo>
                    <a:pt x="704" y="340"/>
                  </a:lnTo>
                  <a:lnTo>
                    <a:pt x="691" y="331"/>
                  </a:lnTo>
                  <a:lnTo>
                    <a:pt x="680" y="323"/>
                  </a:lnTo>
                  <a:lnTo>
                    <a:pt x="670" y="313"/>
                  </a:lnTo>
                  <a:lnTo>
                    <a:pt x="661" y="303"/>
                  </a:lnTo>
                  <a:lnTo>
                    <a:pt x="653" y="295"/>
                  </a:lnTo>
                  <a:lnTo>
                    <a:pt x="646" y="285"/>
                  </a:lnTo>
                  <a:lnTo>
                    <a:pt x="636" y="269"/>
                  </a:lnTo>
                  <a:lnTo>
                    <a:pt x="629" y="256"/>
                  </a:lnTo>
                  <a:lnTo>
                    <a:pt x="629" y="256"/>
                  </a:lnTo>
                  <a:lnTo>
                    <a:pt x="624" y="245"/>
                  </a:lnTo>
                  <a:lnTo>
                    <a:pt x="619" y="234"/>
                  </a:lnTo>
                  <a:lnTo>
                    <a:pt x="612" y="213"/>
                  </a:lnTo>
                  <a:lnTo>
                    <a:pt x="606" y="192"/>
                  </a:lnTo>
                  <a:lnTo>
                    <a:pt x="598" y="172"/>
                  </a:lnTo>
                  <a:lnTo>
                    <a:pt x="593" y="163"/>
                  </a:lnTo>
                  <a:lnTo>
                    <a:pt x="589" y="154"/>
                  </a:lnTo>
                  <a:lnTo>
                    <a:pt x="583" y="147"/>
                  </a:lnTo>
                  <a:lnTo>
                    <a:pt x="577" y="140"/>
                  </a:lnTo>
                  <a:lnTo>
                    <a:pt x="569" y="135"/>
                  </a:lnTo>
                  <a:lnTo>
                    <a:pt x="559" y="132"/>
                  </a:lnTo>
                  <a:lnTo>
                    <a:pt x="549" y="129"/>
                  </a:lnTo>
                  <a:lnTo>
                    <a:pt x="536" y="128"/>
                  </a:lnTo>
                  <a:lnTo>
                    <a:pt x="536" y="128"/>
                  </a:lnTo>
                  <a:lnTo>
                    <a:pt x="524" y="129"/>
                  </a:lnTo>
                  <a:lnTo>
                    <a:pt x="514" y="132"/>
                  </a:lnTo>
                  <a:lnTo>
                    <a:pt x="505" y="135"/>
                  </a:lnTo>
                  <a:lnTo>
                    <a:pt x="497" y="140"/>
                  </a:lnTo>
                  <a:lnTo>
                    <a:pt x="490" y="147"/>
                  </a:lnTo>
                  <a:lnTo>
                    <a:pt x="485" y="153"/>
                  </a:lnTo>
                  <a:lnTo>
                    <a:pt x="480" y="162"/>
                  </a:lnTo>
                  <a:lnTo>
                    <a:pt x="477" y="170"/>
                  </a:lnTo>
                  <a:lnTo>
                    <a:pt x="470" y="190"/>
                  </a:lnTo>
                  <a:lnTo>
                    <a:pt x="464" y="211"/>
                  </a:lnTo>
                  <a:lnTo>
                    <a:pt x="458" y="233"/>
                  </a:lnTo>
                  <a:lnTo>
                    <a:pt x="454" y="244"/>
                  </a:lnTo>
                  <a:lnTo>
                    <a:pt x="450" y="254"/>
                  </a:lnTo>
                  <a:lnTo>
                    <a:pt x="450" y="254"/>
                  </a:lnTo>
                  <a:lnTo>
                    <a:pt x="444" y="267"/>
                  </a:lnTo>
                  <a:lnTo>
                    <a:pt x="434" y="284"/>
                  </a:lnTo>
                  <a:lnTo>
                    <a:pt x="427" y="294"/>
                  </a:lnTo>
                  <a:lnTo>
                    <a:pt x="421" y="303"/>
                  </a:lnTo>
                  <a:lnTo>
                    <a:pt x="412" y="313"/>
                  </a:lnTo>
                  <a:lnTo>
                    <a:pt x="403" y="323"/>
                  </a:lnTo>
                  <a:lnTo>
                    <a:pt x="391" y="331"/>
                  </a:lnTo>
                  <a:lnTo>
                    <a:pt x="379" y="340"/>
                  </a:lnTo>
                  <a:lnTo>
                    <a:pt x="366" y="349"/>
                  </a:lnTo>
                  <a:lnTo>
                    <a:pt x="350" y="355"/>
                  </a:lnTo>
                  <a:lnTo>
                    <a:pt x="332" y="360"/>
                  </a:lnTo>
                  <a:lnTo>
                    <a:pt x="313" y="365"/>
                  </a:lnTo>
                  <a:lnTo>
                    <a:pt x="293" y="367"/>
                  </a:lnTo>
                  <a:lnTo>
                    <a:pt x="269" y="367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93" y="345"/>
                  </a:lnTo>
                  <a:lnTo>
                    <a:pt x="314" y="342"/>
                  </a:lnTo>
                  <a:lnTo>
                    <a:pt x="334" y="337"/>
                  </a:lnTo>
                  <a:lnTo>
                    <a:pt x="344" y="333"/>
                  </a:lnTo>
                  <a:lnTo>
                    <a:pt x="352" y="330"/>
                  </a:lnTo>
                  <a:lnTo>
                    <a:pt x="352" y="330"/>
                  </a:lnTo>
                  <a:lnTo>
                    <a:pt x="365" y="323"/>
                  </a:lnTo>
                  <a:lnTo>
                    <a:pt x="378" y="312"/>
                  </a:lnTo>
                  <a:lnTo>
                    <a:pt x="389" y="300"/>
                  </a:lnTo>
                  <a:lnTo>
                    <a:pt x="402" y="286"/>
                  </a:lnTo>
                  <a:lnTo>
                    <a:pt x="413" y="270"/>
                  </a:lnTo>
                  <a:lnTo>
                    <a:pt x="423" y="254"/>
                  </a:lnTo>
                  <a:lnTo>
                    <a:pt x="432" y="235"/>
                  </a:lnTo>
                  <a:lnTo>
                    <a:pt x="440" y="217"/>
                  </a:lnTo>
                  <a:lnTo>
                    <a:pt x="446" y="197"/>
                  </a:lnTo>
                  <a:lnTo>
                    <a:pt x="452" y="179"/>
                  </a:lnTo>
                  <a:lnTo>
                    <a:pt x="455" y="161"/>
                  </a:lnTo>
                  <a:lnTo>
                    <a:pt x="457" y="142"/>
                  </a:lnTo>
                  <a:lnTo>
                    <a:pt x="457" y="125"/>
                  </a:lnTo>
                  <a:lnTo>
                    <a:pt x="453" y="109"/>
                  </a:lnTo>
                  <a:lnTo>
                    <a:pt x="451" y="101"/>
                  </a:lnTo>
                  <a:lnTo>
                    <a:pt x="449" y="95"/>
                  </a:lnTo>
                  <a:lnTo>
                    <a:pt x="445" y="88"/>
                  </a:lnTo>
                  <a:lnTo>
                    <a:pt x="441" y="82"/>
                  </a:lnTo>
                  <a:lnTo>
                    <a:pt x="441" y="82"/>
                  </a:lnTo>
                  <a:lnTo>
                    <a:pt x="435" y="75"/>
                  </a:lnTo>
                  <a:lnTo>
                    <a:pt x="428" y="69"/>
                  </a:lnTo>
                  <a:lnTo>
                    <a:pt x="421" y="62"/>
                  </a:lnTo>
                  <a:lnTo>
                    <a:pt x="412" y="57"/>
                  </a:lnTo>
                  <a:lnTo>
                    <a:pt x="402" y="53"/>
                  </a:lnTo>
                  <a:lnTo>
                    <a:pt x="391" y="47"/>
                  </a:lnTo>
                  <a:lnTo>
                    <a:pt x="369" y="40"/>
                  </a:lnTo>
                  <a:lnTo>
                    <a:pt x="344" y="33"/>
                  </a:lnTo>
                  <a:lnTo>
                    <a:pt x="317" y="29"/>
                  </a:lnTo>
                  <a:lnTo>
                    <a:pt x="290" y="26"/>
                  </a:lnTo>
                  <a:lnTo>
                    <a:pt x="264" y="24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79" y="2"/>
                  </a:lnTo>
                  <a:lnTo>
                    <a:pt x="279" y="2"/>
                  </a:lnTo>
                  <a:lnTo>
                    <a:pt x="311" y="6"/>
                  </a:lnTo>
                  <a:lnTo>
                    <a:pt x="343" y="12"/>
                  </a:lnTo>
                  <a:lnTo>
                    <a:pt x="411" y="26"/>
                  </a:lnTo>
                  <a:lnTo>
                    <a:pt x="443" y="33"/>
                  </a:lnTo>
                  <a:lnTo>
                    <a:pt x="476" y="39"/>
                  </a:lnTo>
                  <a:lnTo>
                    <a:pt x="506" y="43"/>
                  </a:lnTo>
                  <a:lnTo>
                    <a:pt x="520" y="45"/>
                  </a:lnTo>
                  <a:lnTo>
                    <a:pt x="535" y="45"/>
                  </a:lnTo>
                  <a:lnTo>
                    <a:pt x="535" y="45"/>
                  </a:lnTo>
                  <a:close/>
                  <a:moveTo>
                    <a:pt x="804" y="2"/>
                  </a:moveTo>
                  <a:lnTo>
                    <a:pt x="804" y="2"/>
                  </a:lnTo>
                  <a:lnTo>
                    <a:pt x="839" y="1"/>
                  </a:lnTo>
                  <a:lnTo>
                    <a:pt x="876" y="1"/>
                  </a:lnTo>
                  <a:lnTo>
                    <a:pt x="912" y="2"/>
                  </a:lnTo>
                  <a:lnTo>
                    <a:pt x="946" y="4"/>
                  </a:lnTo>
                  <a:lnTo>
                    <a:pt x="977" y="6"/>
                  </a:lnTo>
                  <a:lnTo>
                    <a:pt x="1003" y="10"/>
                  </a:lnTo>
                  <a:lnTo>
                    <a:pt x="1023" y="13"/>
                  </a:lnTo>
                  <a:lnTo>
                    <a:pt x="1035" y="15"/>
                  </a:lnTo>
                  <a:lnTo>
                    <a:pt x="1035" y="15"/>
                  </a:lnTo>
                  <a:lnTo>
                    <a:pt x="1052" y="21"/>
                  </a:lnTo>
                  <a:lnTo>
                    <a:pt x="1058" y="25"/>
                  </a:lnTo>
                  <a:lnTo>
                    <a:pt x="1061" y="28"/>
                  </a:lnTo>
                  <a:lnTo>
                    <a:pt x="1063" y="31"/>
                  </a:lnTo>
                  <a:lnTo>
                    <a:pt x="1065" y="35"/>
                  </a:lnTo>
                  <a:lnTo>
                    <a:pt x="1067" y="49"/>
                  </a:lnTo>
                  <a:lnTo>
                    <a:pt x="1067" y="49"/>
                  </a:lnTo>
                  <a:lnTo>
                    <a:pt x="1067" y="65"/>
                  </a:lnTo>
                  <a:lnTo>
                    <a:pt x="1067" y="72"/>
                  </a:lnTo>
                  <a:lnTo>
                    <a:pt x="1065" y="79"/>
                  </a:lnTo>
                  <a:lnTo>
                    <a:pt x="1062" y="84"/>
                  </a:lnTo>
                  <a:lnTo>
                    <a:pt x="1059" y="89"/>
                  </a:lnTo>
                  <a:lnTo>
                    <a:pt x="1054" y="94"/>
                  </a:lnTo>
                  <a:lnTo>
                    <a:pt x="1050" y="96"/>
                  </a:lnTo>
                  <a:lnTo>
                    <a:pt x="1050" y="96"/>
                  </a:lnTo>
                  <a:lnTo>
                    <a:pt x="1045" y="98"/>
                  </a:lnTo>
                  <a:lnTo>
                    <a:pt x="1042" y="100"/>
                  </a:lnTo>
                  <a:lnTo>
                    <a:pt x="1039" y="102"/>
                  </a:lnTo>
                  <a:lnTo>
                    <a:pt x="1036" y="107"/>
                  </a:lnTo>
                  <a:lnTo>
                    <a:pt x="1032" y="115"/>
                  </a:lnTo>
                  <a:lnTo>
                    <a:pt x="1029" y="128"/>
                  </a:lnTo>
                  <a:lnTo>
                    <a:pt x="1026" y="145"/>
                  </a:lnTo>
                  <a:lnTo>
                    <a:pt x="1023" y="164"/>
                  </a:lnTo>
                  <a:lnTo>
                    <a:pt x="1015" y="218"/>
                  </a:lnTo>
                  <a:lnTo>
                    <a:pt x="1015" y="218"/>
                  </a:lnTo>
                  <a:lnTo>
                    <a:pt x="1013" y="233"/>
                  </a:lnTo>
                  <a:lnTo>
                    <a:pt x="1011" y="246"/>
                  </a:lnTo>
                  <a:lnTo>
                    <a:pt x="1007" y="260"/>
                  </a:lnTo>
                  <a:lnTo>
                    <a:pt x="1003" y="273"/>
                  </a:lnTo>
                  <a:lnTo>
                    <a:pt x="997" y="285"/>
                  </a:lnTo>
                  <a:lnTo>
                    <a:pt x="990" y="297"/>
                  </a:lnTo>
                  <a:lnTo>
                    <a:pt x="983" y="308"/>
                  </a:lnTo>
                  <a:lnTo>
                    <a:pt x="973" y="318"/>
                  </a:lnTo>
                  <a:lnTo>
                    <a:pt x="962" y="327"/>
                  </a:lnTo>
                  <a:lnTo>
                    <a:pt x="950" y="336"/>
                  </a:lnTo>
                  <a:lnTo>
                    <a:pt x="936" y="344"/>
                  </a:lnTo>
                  <a:lnTo>
                    <a:pt x="919" y="351"/>
                  </a:lnTo>
                  <a:lnTo>
                    <a:pt x="901" y="356"/>
                  </a:lnTo>
                  <a:lnTo>
                    <a:pt x="881" y="362"/>
                  </a:lnTo>
                  <a:lnTo>
                    <a:pt x="858" y="365"/>
                  </a:lnTo>
                  <a:lnTo>
                    <a:pt x="832" y="368"/>
                  </a:lnTo>
                  <a:lnTo>
                    <a:pt x="832" y="368"/>
                  </a:lnTo>
                  <a:lnTo>
                    <a:pt x="812" y="368"/>
                  </a:lnTo>
                  <a:lnTo>
                    <a:pt x="811" y="346"/>
                  </a:lnTo>
                  <a:lnTo>
                    <a:pt x="811" y="346"/>
                  </a:lnTo>
                  <a:lnTo>
                    <a:pt x="836" y="346"/>
                  </a:lnTo>
                  <a:lnTo>
                    <a:pt x="860" y="343"/>
                  </a:lnTo>
                  <a:lnTo>
                    <a:pt x="884" y="338"/>
                  </a:lnTo>
                  <a:lnTo>
                    <a:pt x="896" y="333"/>
                  </a:lnTo>
                  <a:lnTo>
                    <a:pt x="907" y="329"/>
                  </a:lnTo>
                  <a:lnTo>
                    <a:pt x="918" y="325"/>
                  </a:lnTo>
                  <a:lnTo>
                    <a:pt x="928" y="319"/>
                  </a:lnTo>
                  <a:lnTo>
                    <a:pt x="938" y="314"/>
                  </a:lnTo>
                  <a:lnTo>
                    <a:pt x="946" y="308"/>
                  </a:lnTo>
                  <a:lnTo>
                    <a:pt x="955" y="300"/>
                  </a:lnTo>
                  <a:lnTo>
                    <a:pt x="961" y="292"/>
                  </a:lnTo>
                  <a:lnTo>
                    <a:pt x="967" y="284"/>
                  </a:lnTo>
                  <a:lnTo>
                    <a:pt x="973" y="275"/>
                  </a:lnTo>
                  <a:lnTo>
                    <a:pt x="973" y="275"/>
                  </a:lnTo>
                  <a:lnTo>
                    <a:pt x="978" y="262"/>
                  </a:lnTo>
                  <a:lnTo>
                    <a:pt x="984" y="247"/>
                  </a:lnTo>
                  <a:lnTo>
                    <a:pt x="988" y="231"/>
                  </a:lnTo>
                  <a:lnTo>
                    <a:pt x="992" y="215"/>
                  </a:lnTo>
                  <a:lnTo>
                    <a:pt x="995" y="197"/>
                  </a:lnTo>
                  <a:lnTo>
                    <a:pt x="997" y="180"/>
                  </a:lnTo>
                  <a:lnTo>
                    <a:pt x="998" y="162"/>
                  </a:lnTo>
                  <a:lnTo>
                    <a:pt x="998" y="145"/>
                  </a:lnTo>
                  <a:lnTo>
                    <a:pt x="998" y="127"/>
                  </a:lnTo>
                  <a:lnTo>
                    <a:pt x="996" y="111"/>
                  </a:lnTo>
                  <a:lnTo>
                    <a:pt x="994" y="96"/>
                  </a:lnTo>
                  <a:lnTo>
                    <a:pt x="990" y="82"/>
                  </a:lnTo>
                  <a:lnTo>
                    <a:pt x="985" y="69"/>
                  </a:lnTo>
                  <a:lnTo>
                    <a:pt x="979" y="58"/>
                  </a:lnTo>
                  <a:lnTo>
                    <a:pt x="973" y="49"/>
                  </a:lnTo>
                  <a:lnTo>
                    <a:pt x="968" y="45"/>
                  </a:lnTo>
                  <a:lnTo>
                    <a:pt x="964" y="43"/>
                  </a:lnTo>
                  <a:lnTo>
                    <a:pt x="964" y="43"/>
                  </a:lnTo>
                  <a:lnTo>
                    <a:pt x="953" y="38"/>
                  </a:lnTo>
                  <a:lnTo>
                    <a:pt x="940" y="34"/>
                  </a:lnTo>
                  <a:lnTo>
                    <a:pt x="923" y="30"/>
                  </a:lnTo>
                  <a:lnTo>
                    <a:pt x="903" y="28"/>
                  </a:lnTo>
                  <a:lnTo>
                    <a:pt x="881" y="26"/>
                  </a:lnTo>
                  <a:lnTo>
                    <a:pt x="857" y="25"/>
                  </a:lnTo>
                  <a:lnTo>
                    <a:pt x="831" y="24"/>
                  </a:lnTo>
                  <a:lnTo>
                    <a:pt x="805" y="25"/>
                  </a:lnTo>
                  <a:lnTo>
                    <a:pt x="804" y="2"/>
                  </a:lnTo>
                  <a:close/>
                </a:path>
              </a:pathLst>
            </a:custGeom>
            <a:solidFill>
              <a:srgbClr val="28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13"/>
            <p:cNvSpPr>
              <a:spLocks/>
            </p:cNvSpPr>
            <p:nvPr/>
          </p:nvSpPr>
          <p:spPr bwMode="auto">
            <a:xfrm flipH="1">
              <a:off x="8036178" y="6267644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7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14"/>
            <p:cNvSpPr>
              <a:spLocks/>
            </p:cNvSpPr>
            <p:nvPr/>
          </p:nvSpPr>
          <p:spPr bwMode="auto">
            <a:xfrm flipH="1">
              <a:off x="8036178" y="6267644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15"/>
            <p:cNvSpPr>
              <a:spLocks/>
            </p:cNvSpPr>
            <p:nvPr/>
          </p:nvSpPr>
          <p:spPr bwMode="auto">
            <a:xfrm flipH="1">
              <a:off x="7964920" y="6185985"/>
              <a:ext cx="144254" cy="81659"/>
            </a:xfrm>
            <a:custGeom>
              <a:avLst/>
              <a:gdLst>
                <a:gd name="T0" fmla="*/ 0 w 499"/>
                <a:gd name="T1" fmla="*/ 0 h 324"/>
                <a:gd name="T2" fmla="*/ 254 w 499"/>
                <a:gd name="T3" fmla="*/ 315 h 324"/>
                <a:gd name="T4" fmla="*/ 499 w 499"/>
                <a:gd name="T5" fmla="*/ 0 h 324"/>
                <a:gd name="T6" fmla="*/ 499 w 499"/>
                <a:gd name="T7" fmla="*/ 8 h 324"/>
                <a:gd name="T8" fmla="*/ 255 w 499"/>
                <a:gd name="T9" fmla="*/ 324 h 324"/>
                <a:gd name="T10" fmla="*/ 255 w 499"/>
                <a:gd name="T11" fmla="*/ 324 h 324"/>
                <a:gd name="T12" fmla="*/ 254 w 499"/>
                <a:gd name="T13" fmla="*/ 324 h 324"/>
                <a:gd name="T14" fmla="*/ 0 w 499"/>
                <a:gd name="T15" fmla="*/ 6 h 324"/>
                <a:gd name="T16" fmla="*/ 0 w 499"/>
                <a:gd name="T1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324">
                  <a:moveTo>
                    <a:pt x="0" y="0"/>
                  </a:moveTo>
                  <a:lnTo>
                    <a:pt x="254" y="315"/>
                  </a:lnTo>
                  <a:lnTo>
                    <a:pt x="499" y="0"/>
                  </a:lnTo>
                  <a:lnTo>
                    <a:pt x="499" y="8"/>
                  </a:lnTo>
                  <a:lnTo>
                    <a:pt x="255" y="324"/>
                  </a:lnTo>
                  <a:lnTo>
                    <a:pt x="255" y="324"/>
                  </a:lnTo>
                  <a:lnTo>
                    <a:pt x="254" y="3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C4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216"/>
            <p:cNvSpPr>
              <a:spLocks/>
            </p:cNvSpPr>
            <p:nvPr/>
          </p:nvSpPr>
          <p:spPr bwMode="auto">
            <a:xfrm flipH="1">
              <a:off x="7964920" y="6185985"/>
              <a:ext cx="144254" cy="81659"/>
            </a:xfrm>
            <a:custGeom>
              <a:avLst/>
              <a:gdLst>
                <a:gd name="T0" fmla="*/ 0 w 499"/>
                <a:gd name="T1" fmla="*/ 0 h 324"/>
                <a:gd name="T2" fmla="*/ 254 w 499"/>
                <a:gd name="T3" fmla="*/ 315 h 324"/>
                <a:gd name="T4" fmla="*/ 499 w 499"/>
                <a:gd name="T5" fmla="*/ 0 h 324"/>
                <a:gd name="T6" fmla="*/ 499 w 499"/>
                <a:gd name="T7" fmla="*/ 8 h 324"/>
                <a:gd name="T8" fmla="*/ 255 w 499"/>
                <a:gd name="T9" fmla="*/ 324 h 324"/>
                <a:gd name="T10" fmla="*/ 255 w 499"/>
                <a:gd name="T11" fmla="*/ 324 h 324"/>
                <a:gd name="T12" fmla="*/ 254 w 499"/>
                <a:gd name="T13" fmla="*/ 324 h 324"/>
                <a:gd name="T14" fmla="*/ 0 w 499"/>
                <a:gd name="T15" fmla="*/ 6 h 324"/>
                <a:gd name="T16" fmla="*/ 0 w 499"/>
                <a:gd name="T1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324">
                  <a:moveTo>
                    <a:pt x="0" y="0"/>
                  </a:moveTo>
                  <a:lnTo>
                    <a:pt x="254" y="315"/>
                  </a:lnTo>
                  <a:lnTo>
                    <a:pt x="499" y="0"/>
                  </a:lnTo>
                  <a:lnTo>
                    <a:pt x="499" y="8"/>
                  </a:lnTo>
                  <a:lnTo>
                    <a:pt x="255" y="324"/>
                  </a:lnTo>
                  <a:lnTo>
                    <a:pt x="255" y="324"/>
                  </a:lnTo>
                  <a:lnTo>
                    <a:pt x="254" y="324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17"/>
            <p:cNvSpPr>
              <a:spLocks/>
            </p:cNvSpPr>
            <p:nvPr/>
          </p:nvSpPr>
          <p:spPr bwMode="auto">
            <a:xfrm flipH="1">
              <a:off x="6715298" y="6149499"/>
              <a:ext cx="761244" cy="284939"/>
            </a:xfrm>
            <a:custGeom>
              <a:avLst/>
              <a:gdLst>
                <a:gd name="T0" fmla="*/ 1576 w 2627"/>
                <a:gd name="T1" fmla="*/ 0 h 1148"/>
                <a:gd name="T2" fmla="*/ 1776 w 2627"/>
                <a:gd name="T3" fmla="*/ 86 h 1148"/>
                <a:gd name="T4" fmla="*/ 1939 w 2627"/>
                <a:gd name="T5" fmla="*/ 163 h 1148"/>
                <a:gd name="T6" fmla="*/ 2074 w 2627"/>
                <a:gd name="T7" fmla="*/ 230 h 1148"/>
                <a:gd name="T8" fmla="*/ 2180 w 2627"/>
                <a:gd name="T9" fmla="*/ 287 h 1148"/>
                <a:gd name="T10" fmla="*/ 2261 w 2627"/>
                <a:gd name="T11" fmla="*/ 336 h 1148"/>
                <a:gd name="T12" fmla="*/ 2323 w 2627"/>
                <a:gd name="T13" fmla="*/ 377 h 1148"/>
                <a:gd name="T14" fmla="*/ 2368 w 2627"/>
                <a:gd name="T15" fmla="*/ 409 h 1148"/>
                <a:gd name="T16" fmla="*/ 2399 w 2627"/>
                <a:gd name="T17" fmla="*/ 434 h 1148"/>
                <a:gd name="T18" fmla="*/ 2418 w 2627"/>
                <a:gd name="T19" fmla="*/ 454 h 1148"/>
                <a:gd name="T20" fmla="*/ 2438 w 2627"/>
                <a:gd name="T21" fmla="*/ 479 h 1148"/>
                <a:gd name="T22" fmla="*/ 2454 w 2627"/>
                <a:gd name="T23" fmla="*/ 509 h 1148"/>
                <a:gd name="T24" fmla="*/ 2487 w 2627"/>
                <a:gd name="T25" fmla="*/ 582 h 1148"/>
                <a:gd name="T26" fmla="*/ 2516 w 2627"/>
                <a:gd name="T27" fmla="*/ 669 h 1148"/>
                <a:gd name="T28" fmla="*/ 2543 w 2627"/>
                <a:gd name="T29" fmla="*/ 767 h 1148"/>
                <a:gd name="T30" fmla="*/ 2580 w 2627"/>
                <a:gd name="T31" fmla="*/ 928 h 1148"/>
                <a:gd name="T32" fmla="*/ 1314 w 2627"/>
                <a:gd name="T33" fmla="*/ 1148 h 1148"/>
                <a:gd name="T34" fmla="*/ 0 w 2627"/>
                <a:gd name="T35" fmla="*/ 1148 h 1148"/>
                <a:gd name="T36" fmla="*/ 72 w 2627"/>
                <a:gd name="T37" fmla="*/ 820 h 1148"/>
                <a:gd name="T38" fmla="*/ 97 w 2627"/>
                <a:gd name="T39" fmla="*/ 718 h 1148"/>
                <a:gd name="T40" fmla="*/ 126 w 2627"/>
                <a:gd name="T41" fmla="*/ 624 h 1148"/>
                <a:gd name="T42" fmla="*/ 156 w 2627"/>
                <a:gd name="T43" fmla="*/ 544 h 1148"/>
                <a:gd name="T44" fmla="*/ 180 w 2627"/>
                <a:gd name="T45" fmla="*/ 493 h 1148"/>
                <a:gd name="T46" fmla="*/ 198 w 2627"/>
                <a:gd name="T47" fmla="*/ 466 h 1148"/>
                <a:gd name="T48" fmla="*/ 218 w 2627"/>
                <a:gd name="T49" fmla="*/ 443 h 1148"/>
                <a:gd name="T50" fmla="*/ 226 w 2627"/>
                <a:gd name="T51" fmla="*/ 434 h 1148"/>
                <a:gd name="T52" fmla="*/ 278 w 2627"/>
                <a:gd name="T53" fmla="*/ 394 h 1148"/>
                <a:gd name="T54" fmla="*/ 330 w 2627"/>
                <a:gd name="T55" fmla="*/ 358 h 1148"/>
                <a:gd name="T56" fmla="*/ 400 w 2627"/>
                <a:gd name="T57" fmla="*/ 314 h 1148"/>
                <a:gd name="T58" fmla="*/ 493 w 2627"/>
                <a:gd name="T59" fmla="*/ 261 h 1148"/>
                <a:gd name="T60" fmla="*/ 611 w 2627"/>
                <a:gd name="T61" fmla="*/ 201 h 1148"/>
                <a:gd name="T62" fmla="*/ 759 w 2627"/>
                <a:gd name="T63" fmla="*/ 129 h 1148"/>
                <a:gd name="T64" fmla="*/ 940 w 2627"/>
                <a:gd name="T65" fmla="*/ 48 h 1148"/>
                <a:gd name="T66" fmla="*/ 1576 w 2627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8">
                  <a:moveTo>
                    <a:pt x="1576" y="0"/>
                  </a:moveTo>
                  <a:lnTo>
                    <a:pt x="1576" y="0"/>
                  </a:lnTo>
                  <a:lnTo>
                    <a:pt x="1680" y="45"/>
                  </a:lnTo>
                  <a:lnTo>
                    <a:pt x="1776" y="86"/>
                  </a:lnTo>
                  <a:lnTo>
                    <a:pt x="1862" y="126"/>
                  </a:lnTo>
                  <a:lnTo>
                    <a:pt x="1939" y="163"/>
                  </a:lnTo>
                  <a:lnTo>
                    <a:pt x="2010" y="197"/>
                  </a:lnTo>
                  <a:lnTo>
                    <a:pt x="2074" y="230"/>
                  </a:lnTo>
                  <a:lnTo>
                    <a:pt x="2130" y="260"/>
                  </a:lnTo>
                  <a:lnTo>
                    <a:pt x="2180" y="287"/>
                  </a:lnTo>
                  <a:lnTo>
                    <a:pt x="2223" y="313"/>
                  </a:lnTo>
                  <a:lnTo>
                    <a:pt x="2261" y="336"/>
                  </a:lnTo>
                  <a:lnTo>
                    <a:pt x="2295" y="357"/>
                  </a:lnTo>
                  <a:lnTo>
                    <a:pt x="2323" y="377"/>
                  </a:lnTo>
                  <a:lnTo>
                    <a:pt x="2348" y="394"/>
                  </a:lnTo>
                  <a:lnTo>
                    <a:pt x="2368" y="409"/>
                  </a:lnTo>
                  <a:lnTo>
                    <a:pt x="2399" y="434"/>
                  </a:lnTo>
                  <a:lnTo>
                    <a:pt x="2399" y="434"/>
                  </a:lnTo>
                  <a:lnTo>
                    <a:pt x="2410" y="443"/>
                  </a:lnTo>
                  <a:lnTo>
                    <a:pt x="2418" y="454"/>
                  </a:lnTo>
                  <a:lnTo>
                    <a:pt x="2429" y="466"/>
                  </a:lnTo>
                  <a:lnTo>
                    <a:pt x="2438" y="479"/>
                  </a:lnTo>
                  <a:lnTo>
                    <a:pt x="2447" y="493"/>
                  </a:lnTo>
                  <a:lnTo>
                    <a:pt x="2454" y="509"/>
                  </a:lnTo>
                  <a:lnTo>
                    <a:pt x="2471" y="544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30" y="718"/>
                  </a:lnTo>
                  <a:lnTo>
                    <a:pt x="2543" y="767"/>
                  </a:lnTo>
                  <a:lnTo>
                    <a:pt x="2555" y="820"/>
                  </a:lnTo>
                  <a:lnTo>
                    <a:pt x="2580" y="928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7" y="928"/>
                  </a:lnTo>
                  <a:lnTo>
                    <a:pt x="72" y="820"/>
                  </a:lnTo>
                  <a:lnTo>
                    <a:pt x="84" y="767"/>
                  </a:lnTo>
                  <a:lnTo>
                    <a:pt x="97" y="718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0" y="493"/>
                  </a:lnTo>
                  <a:lnTo>
                    <a:pt x="189" y="479"/>
                  </a:lnTo>
                  <a:lnTo>
                    <a:pt x="198" y="466"/>
                  </a:lnTo>
                  <a:lnTo>
                    <a:pt x="207" y="454"/>
                  </a:lnTo>
                  <a:lnTo>
                    <a:pt x="218" y="443"/>
                  </a:lnTo>
                  <a:lnTo>
                    <a:pt x="226" y="434"/>
                  </a:lnTo>
                  <a:lnTo>
                    <a:pt x="226" y="434"/>
                  </a:lnTo>
                  <a:lnTo>
                    <a:pt x="258" y="409"/>
                  </a:lnTo>
                  <a:lnTo>
                    <a:pt x="278" y="394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2" y="337"/>
                  </a:lnTo>
                  <a:lnTo>
                    <a:pt x="400" y="314"/>
                  </a:lnTo>
                  <a:lnTo>
                    <a:pt x="444" y="289"/>
                  </a:lnTo>
                  <a:lnTo>
                    <a:pt x="493" y="261"/>
                  </a:lnTo>
                  <a:lnTo>
                    <a:pt x="548" y="232"/>
                  </a:lnTo>
                  <a:lnTo>
                    <a:pt x="611" y="201"/>
                  </a:lnTo>
                  <a:lnTo>
                    <a:pt x="681" y="166"/>
                  </a:lnTo>
                  <a:lnTo>
                    <a:pt x="759" y="129"/>
                  </a:lnTo>
                  <a:lnTo>
                    <a:pt x="846" y="89"/>
                  </a:lnTo>
                  <a:lnTo>
                    <a:pt x="940" y="48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18"/>
            <p:cNvSpPr>
              <a:spLocks/>
            </p:cNvSpPr>
            <p:nvPr/>
          </p:nvSpPr>
          <p:spPr bwMode="auto">
            <a:xfrm flipH="1">
              <a:off x="6715298" y="6149499"/>
              <a:ext cx="761244" cy="284939"/>
            </a:xfrm>
            <a:custGeom>
              <a:avLst/>
              <a:gdLst>
                <a:gd name="T0" fmla="*/ 1576 w 2627"/>
                <a:gd name="T1" fmla="*/ 0 h 1148"/>
                <a:gd name="T2" fmla="*/ 1776 w 2627"/>
                <a:gd name="T3" fmla="*/ 86 h 1148"/>
                <a:gd name="T4" fmla="*/ 1939 w 2627"/>
                <a:gd name="T5" fmla="*/ 163 h 1148"/>
                <a:gd name="T6" fmla="*/ 2074 w 2627"/>
                <a:gd name="T7" fmla="*/ 230 h 1148"/>
                <a:gd name="T8" fmla="*/ 2180 w 2627"/>
                <a:gd name="T9" fmla="*/ 287 h 1148"/>
                <a:gd name="T10" fmla="*/ 2261 w 2627"/>
                <a:gd name="T11" fmla="*/ 336 h 1148"/>
                <a:gd name="T12" fmla="*/ 2323 w 2627"/>
                <a:gd name="T13" fmla="*/ 377 h 1148"/>
                <a:gd name="T14" fmla="*/ 2368 w 2627"/>
                <a:gd name="T15" fmla="*/ 409 h 1148"/>
                <a:gd name="T16" fmla="*/ 2399 w 2627"/>
                <a:gd name="T17" fmla="*/ 434 h 1148"/>
                <a:gd name="T18" fmla="*/ 2418 w 2627"/>
                <a:gd name="T19" fmla="*/ 454 h 1148"/>
                <a:gd name="T20" fmla="*/ 2438 w 2627"/>
                <a:gd name="T21" fmla="*/ 479 h 1148"/>
                <a:gd name="T22" fmla="*/ 2454 w 2627"/>
                <a:gd name="T23" fmla="*/ 509 h 1148"/>
                <a:gd name="T24" fmla="*/ 2487 w 2627"/>
                <a:gd name="T25" fmla="*/ 582 h 1148"/>
                <a:gd name="T26" fmla="*/ 2516 w 2627"/>
                <a:gd name="T27" fmla="*/ 669 h 1148"/>
                <a:gd name="T28" fmla="*/ 2543 w 2627"/>
                <a:gd name="T29" fmla="*/ 767 h 1148"/>
                <a:gd name="T30" fmla="*/ 2580 w 2627"/>
                <a:gd name="T31" fmla="*/ 928 h 1148"/>
                <a:gd name="T32" fmla="*/ 1314 w 2627"/>
                <a:gd name="T33" fmla="*/ 1148 h 1148"/>
                <a:gd name="T34" fmla="*/ 0 w 2627"/>
                <a:gd name="T35" fmla="*/ 1148 h 1148"/>
                <a:gd name="T36" fmla="*/ 72 w 2627"/>
                <a:gd name="T37" fmla="*/ 820 h 1148"/>
                <a:gd name="T38" fmla="*/ 97 w 2627"/>
                <a:gd name="T39" fmla="*/ 718 h 1148"/>
                <a:gd name="T40" fmla="*/ 126 w 2627"/>
                <a:gd name="T41" fmla="*/ 624 h 1148"/>
                <a:gd name="T42" fmla="*/ 156 w 2627"/>
                <a:gd name="T43" fmla="*/ 544 h 1148"/>
                <a:gd name="T44" fmla="*/ 180 w 2627"/>
                <a:gd name="T45" fmla="*/ 493 h 1148"/>
                <a:gd name="T46" fmla="*/ 198 w 2627"/>
                <a:gd name="T47" fmla="*/ 466 h 1148"/>
                <a:gd name="T48" fmla="*/ 218 w 2627"/>
                <a:gd name="T49" fmla="*/ 443 h 1148"/>
                <a:gd name="T50" fmla="*/ 226 w 2627"/>
                <a:gd name="T51" fmla="*/ 434 h 1148"/>
                <a:gd name="T52" fmla="*/ 278 w 2627"/>
                <a:gd name="T53" fmla="*/ 394 h 1148"/>
                <a:gd name="T54" fmla="*/ 330 w 2627"/>
                <a:gd name="T55" fmla="*/ 358 h 1148"/>
                <a:gd name="T56" fmla="*/ 400 w 2627"/>
                <a:gd name="T57" fmla="*/ 314 h 1148"/>
                <a:gd name="T58" fmla="*/ 493 w 2627"/>
                <a:gd name="T59" fmla="*/ 261 h 1148"/>
                <a:gd name="T60" fmla="*/ 611 w 2627"/>
                <a:gd name="T61" fmla="*/ 201 h 1148"/>
                <a:gd name="T62" fmla="*/ 759 w 2627"/>
                <a:gd name="T63" fmla="*/ 129 h 1148"/>
                <a:gd name="T64" fmla="*/ 940 w 2627"/>
                <a:gd name="T65" fmla="*/ 48 h 1148"/>
                <a:gd name="T66" fmla="*/ 1576 w 2627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8">
                  <a:moveTo>
                    <a:pt x="1576" y="0"/>
                  </a:moveTo>
                  <a:lnTo>
                    <a:pt x="1576" y="0"/>
                  </a:lnTo>
                  <a:lnTo>
                    <a:pt x="1680" y="45"/>
                  </a:lnTo>
                  <a:lnTo>
                    <a:pt x="1776" y="86"/>
                  </a:lnTo>
                  <a:lnTo>
                    <a:pt x="1862" y="126"/>
                  </a:lnTo>
                  <a:lnTo>
                    <a:pt x="1939" y="163"/>
                  </a:lnTo>
                  <a:lnTo>
                    <a:pt x="2010" y="197"/>
                  </a:lnTo>
                  <a:lnTo>
                    <a:pt x="2074" y="230"/>
                  </a:lnTo>
                  <a:lnTo>
                    <a:pt x="2130" y="260"/>
                  </a:lnTo>
                  <a:lnTo>
                    <a:pt x="2180" y="287"/>
                  </a:lnTo>
                  <a:lnTo>
                    <a:pt x="2223" y="313"/>
                  </a:lnTo>
                  <a:lnTo>
                    <a:pt x="2261" y="336"/>
                  </a:lnTo>
                  <a:lnTo>
                    <a:pt x="2295" y="357"/>
                  </a:lnTo>
                  <a:lnTo>
                    <a:pt x="2323" y="377"/>
                  </a:lnTo>
                  <a:lnTo>
                    <a:pt x="2348" y="394"/>
                  </a:lnTo>
                  <a:lnTo>
                    <a:pt x="2368" y="409"/>
                  </a:lnTo>
                  <a:lnTo>
                    <a:pt x="2399" y="434"/>
                  </a:lnTo>
                  <a:lnTo>
                    <a:pt x="2399" y="434"/>
                  </a:lnTo>
                  <a:lnTo>
                    <a:pt x="2410" y="443"/>
                  </a:lnTo>
                  <a:lnTo>
                    <a:pt x="2418" y="454"/>
                  </a:lnTo>
                  <a:lnTo>
                    <a:pt x="2429" y="466"/>
                  </a:lnTo>
                  <a:lnTo>
                    <a:pt x="2438" y="479"/>
                  </a:lnTo>
                  <a:lnTo>
                    <a:pt x="2447" y="493"/>
                  </a:lnTo>
                  <a:lnTo>
                    <a:pt x="2454" y="509"/>
                  </a:lnTo>
                  <a:lnTo>
                    <a:pt x="2471" y="544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30" y="718"/>
                  </a:lnTo>
                  <a:lnTo>
                    <a:pt x="2543" y="767"/>
                  </a:lnTo>
                  <a:lnTo>
                    <a:pt x="2555" y="820"/>
                  </a:lnTo>
                  <a:lnTo>
                    <a:pt x="2580" y="928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7" y="928"/>
                  </a:lnTo>
                  <a:lnTo>
                    <a:pt x="72" y="820"/>
                  </a:lnTo>
                  <a:lnTo>
                    <a:pt x="84" y="767"/>
                  </a:lnTo>
                  <a:lnTo>
                    <a:pt x="97" y="718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0" y="493"/>
                  </a:lnTo>
                  <a:lnTo>
                    <a:pt x="189" y="479"/>
                  </a:lnTo>
                  <a:lnTo>
                    <a:pt x="198" y="466"/>
                  </a:lnTo>
                  <a:lnTo>
                    <a:pt x="207" y="454"/>
                  </a:lnTo>
                  <a:lnTo>
                    <a:pt x="218" y="443"/>
                  </a:lnTo>
                  <a:lnTo>
                    <a:pt x="226" y="434"/>
                  </a:lnTo>
                  <a:lnTo>
                    <a:pt x="226" y="434"/>
                  </a:lnTo>
                  <a:lnTo>
                    <a:pt x="258" y="409"/>
                  </a:lnTo>
                  <a:lnTo>
                    <a:pt x="278" y="394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2" y="337"/>
                  </a:lnTo>
                  <a:lnTo>
                    <a:pt x="400" y="314"/>
                  </a:lnTo>
                  <a:lnTo>
                    <a:pt x="444" y="289"/>
                  </a:lnTo>
                  <a:lnTo>
                    <a:pt x="493" y="261"/>
                  </a:lnTo>
                  <a:lnTo>
                    <a:pt x="548" y="232"/>
                  </a:lnTo>
                  <a:lnTo>
                    <a:pt x="611" y="201"/>
                  </a:lnTo>
                  <a:lnTo>
                    <a:pt x="681" y="166"/>
                  </a:lnTo>
                  <a:lnTo>
                    <a:pt x="759" y="129"/>
                  </a:lnTo>
                  <a:lnTo>
                    <a:pt x="846" y="89"/>
                  </a:lnTo>
                  <a:lnTo>
                    <a:pt x="940" y="48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219"/>
            <p:cNvSpPr>
              <a:spLocks/>
            </p:cNvSpPr>
            <p:nvPr/>
          </p:nvSpPr>
          <p:spPr bwMode="auto">
            <a:xfrm flipH="1">
              <a:off x="6715298" y="6149499"/>
              <a:ext cx="761244" cy="284939"/>
            </a:xfrm>
            <a:custGeom>
              <a:avLst/>
              <a:gdLst>
                <a:gd name="T0" fmla="*/ 1576 w 2627"/>
                <a:gd name="T1" fmla="*/ 0 h 1148"/>
                <a:gd name="T2" fmla="*/ 1776 w 2627"/>
                <a:gd name="T3" fmla="*/ 86 h 1148"/>
                <a:gd name="T4" fmla="*/ 1939 w 2627"/>
                <a:gd name="T5" fmla="*/ 163 h 1148"/>
                <a:gd name="T6" fmla="*/ 2074 w 2627"/>
                <a:gd name="T7" fmla="*/ 230 h 1148"/>
                <a:gd name="T8" fmla="*/ 2180 w 2627"/>
                <a:gd name="T9" fmla="*/ 287 h 1148"/>
                <a:gd name="T10" fmla="*/ 2261 w 2627"/>
                <a:gd name="T11" fmla="*/ 336 h 1148"/>
                <a:gd name="T12" fmla="*/ 2323 w 2627"/>
                <a:gd name="T13" fmla="*/ 377 h 1148"/>
                <a:gd name="T14" fmla="*/ 2368 w 2627"/>
                <a:gd name="T15" fmla="*/ 409 h 1148"/>
                <a:gd name="T16" fmla="*/ 2399 w 2627"/>
                <a:gd name="T17" fmla="*/ 434 h 1148"/>
                <a:gd name="T18" fmla="*/ 2418 w 2627"/>
                <a:gd name="T19" fmla="*/ 454 h 1148"/>
                <a:gd name="T20" fmla="*/ 2438 w 2627"/>
                <a:gd name="T21" fmla="*/ 479 h 1148"/>
                <a:gd name="T22" fmla="*/ 2454 w 2627"/>
                <a:gd name="T23" fmla="*/ 509 h 1148"/>
                <a:gd name="T24" fmla="*/ 2487 w 2627"/>
                <a:gd name="T25" fmla="*/ 582 h 1148"/>
                <a:gd name="T26" fmla="*/ 2516 w 2627"/>
                <a:gd name="T27" fmla="*/ 669 h 1148"/>
                <a:gd name="T28" fmla="*/ 2543 w 2627"/>
                <a:gd name="T29" fmla="*/ 767 h 1148"/>
                <a:gd name="T30" fmla="*/ 2580 w 2627"/>
                <a:gd name="T31" fmla="*/ 928 h 1148"/>
                <a:gd name="T32" fmla="*/ 1314 w 2627"/>
                <a:gd name="T33" fmla="*/ 1148 h 1148"/>
                <a:gd name="T34" fmla="*/ 0 w 2627"/>
                <a:gd name="T35" fmla="*/ 1148 h 1148"/>
                <a:gd name="T36" fmla="*/ 72 w 2627"/>
                <a:gd name="T37" fmla="*/ 820 h 1148"/>
                <a:gd name="T38" fmla="*/ 97 w 2627"/>
                <a:gd name="T39" fmla="*/ 718 h 1148"/>
                <a:gd name="T40" fmla="*/ 126 w 2627"/>
                <a:gd name="T41" fmla="*/ 624 h 1148"/>
                <a:gd name="T42" fmla="*/ 156 w 2627"/>
                <a:gd name="T43" fmla="*/ 544 h 1148"/>
                <a:gd name="T44" fmla="*/ 180 w 2627"/>
                <a:gd name="T45" fmla="*/ 493 h 1148"/>
                <a:gd name="T46" fmla="*/ 198 w 2627"/>
                <a:gd name="T47" fmla="*/ 466 h 1148"/>
                <a:gd name="T48" fmla="*/ 218 w 2627"/>
                <a:gd name="T49" fmla="*/ 443 h 1148"/>
                <a:gd name="T50" fmla="*/ 226 w 2627"/>
                <a:gd name="T51" fmla="*/ 434 h 1148"/>
                <a:gd name="T52" fmla="*/ 278 w 2627"/>
                <a:gd name="T53" fmla="*/ 394 h 1148"/>
                <a:gd name="T54" fmla="*/ 330 w 2627"/>
                <a:gd name="T55" fmla="*/ 358 h 1148"/>
                <a:gd name="T56" fmla="*/ 400 w 2627"/>
                <a:gd name="T57" fmla="*/ 314 h 1148"/>
                <a:gd name="T58" fmla="*/ 493 w 2627"/>
                <a:gd name="T59" fmla="*/ 261 h 1148"/>
                <a:gd name="T60" fmla="*/ 611 w 2627"/>
                <a:gd name="T61" fmla="*/ 201 h 1148"/>
                <a:gd name="T62" fmla="*/ 759 w 2627"/>
                <a:gd name="T63" fmla="*/ 129 h 1148"/>
                <a:gd name="T64" fmla="*/ 940 w 2627"/>
                <a:gd name="T65" fmla="*/ 48 h 1148"/>
                <a:gd name="T66" fmla="*/ 1576 w 2627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8">
                  <a:moveTo>
                    <a:pt x="1576" y="0"/>
                  </a:moveTo>
                  <a:lnTo>
                    <a:pt x="1576" y="0"/>
                  </a:lnTo>
                  <a:lnTo>
                    <a:pt x="1680" y="45"/>
                  </a:lnTo>
                  <a:lnTo>
                    <a:pt x="1776" y="86"/>
                  </a:lnTo>
                  <a:lnTo>
                    <a:pt x="1862" y="126"/>
                  </a:lnTo>
                  <a:lnTo>
                    <a:pt x="1939" y="163"/>
                  </a:lnTo>
                  <a:lnTo>
                    <a:pt x="2010" y="197"/>
                  </a:lnTo>
                  <a:lnTo>
                    <a:pt x="2074" y="230"/>
                  </a:lnTo>
                  <a:lnTo>
                    <a:pt x="2130" y="260"/>
                  </a:lnTo>
                  <a:lnTo>
                    <a:pt x="2180" y="287"/>
                  </a:lnTo>
                  <a:lnTo>
                    <a:pt x="2223" y="313"/>
                  </a:lnTo>
                  <a:lnTo>
                    <a:pt x="2261" y="336"/>
                  </a:lnTo>
                  <a:lnTo>
                    <a:pt x="2295" y="357"/>
                  </a:lnTo>
                  <a:lnTo>
                    <a:pt x="2323" y="377"/>
                  </a:lnTo>
                  <a:lnTo>
                    <a:pt x="2348" y="394"/>
                  </a:lnTo>
                  <a:lnTo>
                    <a:pt x="2368" y="409"/>
                  </a:lnTo>
                  <a:lnTo>
                    <a:pt x="2399" y="434"/>
                  </a:lnTo>
                  <a:lnTo>
                    <a:pt x="2399" y="434"/>
                  </a:lnTo>
                  <a:lnTo>
                    <a:pt x="2410" y="443"/>
                  </a:lnTo>
                  <a:lnTo>
                    <a:pt x="2418" y="454"/>
                  </a:lnTo>
                  <a:lnTo>
                    <a:pt x="2429" y="466"/>
                  </a:lnTo>
                  <a:lnTo>
                    <a:pt x="2438" y="479"/>
                  </a:lnTo>
                  <a:lnTo>
                    <a:pt x="2447" y="493"/>
                  </a:lnTo>
                  <a:lnTo>
                    <a:pt x="2454" y="509"/>
                  </a:lnTo>
                  <a:lnTo>
                    <a:pt x="2471" y="544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30" y="718"/>
                  </a:lnTo>
                  <a:lnTo>
                    <a:pt x="2543" y="767"/>
                  </a:lnTo>
                  <a:lnTo>
                    <a:pt x="2555" y="820"/>
                  </a:lnTo>
                  <a:lnTo>
                    <a:pt x="2580" y="928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7" y="928"/>
                  </a:lnTo>
                  <a:lnTo>
                    <a:pt x="72" y="820"/>
                  </a:lnTo>
                  <a:lnTo>
                    <a:pt x="84" y="767"/>
                  </a:lnTo>
                  <a:lnTo>
                    <a:pt x="97" y="718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0" y="493"/>
                  </a:lnTo>
                  <a:lnTo>
                    <a:pt x="189" y="479"/>
                  </a:lnTo>
                  <a:lnTo>
                    <a:pt x="198" y="466"/>
                  </a:lnTo>
                  <a:lnTo>
                    <a:pt x="207" y="454"/>
                  </a:lnTo>
                  <a:lnTo>
                    <a:pt x="218" y="443"/>
                  </a:lnTo>
                  <a:lnTo>
                    <a:pt x="226" y="434"/>
                  </a:lnTo>
                  <a:lnTo>
                    <a:pt x="226" y="434"/>
                  </a:lnTo>
                  <a:lnTo>
                    <a:pt x="258" y="409"/>
                  </a:lnTo>
                  <a:lnTo>
                    <a:pt x="278" y="394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2" y="337"/>
                  </a:lnTo>
                  <a:lnTo>
                    <a:pt x="400" y="314"/>
                  </a:lnTo>
                  <a:lnTo>
                    <a:pt x="444" y="289"/>
                  </a:lnTo>
                  <a:lnTo>
                    <a:pt x="493" y="261"/>
                  </a:lnTo>
                  <a:lnTo>
                    <a:pt x="548" y="232"/>
                  </a:lnTo>
                  <a:lnTo>
                    <a:pt x="611" y="201"/>
                  </a:lnTo>
                  <a:lnTo>
                    <a:pt x="681" y="166"/>
                  </a:lnTo>
                  <a:lnTo>
                    <a:pt x="759" y="129"/>
                  </a:lnTo>
                  <a:lnTo>
                    <a:pt x="846" y="89"/>
                  </a:lnTo>
                  <a:lnTo>
                    <a:pt x="940" y="48"/>
                  </a:lnTo>
                  <a:lnTo>
                    <a:pt x="1044" y="3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20"/>
            <p:cNvSpPr>
              <a:spLocks/>
            </p:cNvSpPr>
            <p:nvPr/>
          </p:nvSpPr>
          <p:spPr bwMode="auto">
            <a:xfrm flipH="1">
              <a:off x="6715298" y="6149499"/>
              <a:ext cx="761244" cy="284939"/>
            </a:xfrm>
            <a:custGeom>
              <a:avLst/>
              <a:gdLst>
                <a:gd name="T0" fmla="*/ 1576 w 2627"/>
                <a:gd name="T1" fmla="*/ 0 h 1148"/>
                <a:gd name="T2" fmla="*/ 1776 w 2627"/>
                <a:gd name="T3" fmla="*/ 86 h 1148"/>
                <a:gd name="T4" fmla="*/ 1939 w 2627"/>
                <a:gd name="T5" fmla="*/ 163 h 1148"/>
                <a:gd name="T6" fmla="*/ 2074 w 2627"/>
                <a:gd name="T7" fmla="*/ 230 h 1148"/>
                <a:gd name="T8" fmla="*/ 2180 w 2627"/>
                <a:gd name="T9" fmla="*/ 287 h 1148"/>
                <a:gd name="T10" fmla="*/ 2261 w 2627"/>
                <a:gd name="T11" fmla="*/ 336 h 1148"/>
                <a:gd name="T12" fmla="*/ 2323 w 2627"/>
                <a:gd name="T13" fmla="*/ 377 h 1148"/>
                <a:gd name="T14" fmla="*/ 2368 w 2627"/>
                <a:gd name="T15" fmla="*/ 409 h 1148"/>
                <a:gd name="T16" fmla="*/ 2399 w 2627"/>
                <a:gd name="T17" fmla="*/ 434 h 1148"/>
                <a:gd name="T18" fmla="*/ 2418 w 2627"/>
                <a:gd name="T19" fmla="*/ 454 h 1148"/>
                <a:gd name="T20" fmla="*/ 2438 w 2627"/>
                <a:gd name="T21" fmla="*/ 479 h 1148"/>
                <a:gd name="T22" fmla="*/ 2454 w 2627"/>
                <a:gd name="T23" fmla="*/ 509 h 1148"/>
                <a:gd name="T24" fmla="*/ 2487 w 2627"/>
                <a:gd name="T25" fmla="*/ 582 h 1148"/>
                <a:gd name="T26" fmla="*/ 2516 w 2627"/>
                <a:gd name="T27" fmla="*/ 669 h 1148"/>
                <a:gd name="T28" fmla="*/ 2543 w 2627"/>
                <a:gd name="T29" fmla="*/ 767 h 1148"/>
                <a:gd name="T30" fmla="*/ 2580 w 2627"/>
                <a:gd name="T31" fmla="*/ 928 h 1148"/>
                <a:gd name="T32" fmla="*/ 1314 w 2627"/>
                <a:gd name="T33" fmla="*/ 1148 h 1148"/>
                <a:gd name="T34" fmla="*/ 0 w 2627"/>
                <a:gd name="T35" fmla="*/ 1148 h 1148"/>
                <a:gd name="T36" fmla="*/ 72 w 2627"/>
                <a:gd name="T37" fmla="*/ 820 h 1148"/>
                <a:gd name="T38" fmla="*/ 97 w 2627"/>
                <a:gd name="T39" fmla="*/ 718 h 1148"/>
                <a:gd name="T40" fmla="*/ 126 w 2627"/>
                <a:gd name="T41" fmla="*/ 624 h 1148"/>
                <a:gd name="T42" fmla="*/ 156 w 2627"/>
                <a:gd name="T43" fmla="*/ 544 h 1148"/>
                <a:gd name="T44" fmla="*/ 180 w 2627"/>
                <a:gd name="T45" fmla="*/ 493 h 1148"/>
                <a:gd name="T46" fmla="*/ 198 w 2627"/>
                <a:gd name="T47" fmla="*/ 466 h 1148"/>
                <a:gd name="T48" fmla="*/ 218 w 2627"/>
                <a:gd name="T49" fmla="*/ 443 h 1148"/>
                <a:gd name="T50" fmla="*/ 226 w 2627"/>
                <a:gd name="T51" fmla="*/ 434 h 1148"/>
                <a:gd name="T52" fmla="*/ 278 w 2627"/>
                <a:gd name="T53" fmla="*/ 394 h 1148"/>
                <a:gd name="T54" fmla="*/ 330 w 2627"/>
                <a:gd name="T55" fmla="*/ 358 h 1148"/>
                <a:gd name="T56" fmla="*/ 400 w 2627"/>
                <a:gd name="T57" fmla="*/ 314 h 1148"/>
                <a:gd name="T58" fmla="*/ 493 w 2627"/>
                <a:gd name="T59" fmla="*/ 261 h 1148"/>
                <a:gd name="T60" fmla="*/ 611 w 2627"/>
                <a:gd name="T61" fmla="*/ 201 h 1148"/>
                <a:gd name="T62" fmla="*/ 759 w 2627"/>
                <a:gd name="T63" fmla="*/ 129 h 1148"/>
                <a:gd name="T64" fmla="*/ 940 w 2627"/>
                <a:gd name="T65" fmla="*/ 48 h 1148"/>
                <a:gd name="T66" fmla="*/ 1576 w 2627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8">
                  <a:moveTo>
                    <a:pt x="1576" y="0"/>
                  </a:moveTo>
                  <a:lnTo>
                    <a:pt x="1576" y="0"/>
                  </a:lnTo>
                  <a:lnTo>
                    <a:pt x="1680" y="45"/>
                  </a:lnTo>
                  <a:lnTo>
                    <a:pt x="1776" y="86"/>
                  </a:lnTo>
                  <a:lnTo>
                    <a:pt x="1862" y="126"/>
                  </a:lnTo>
                  <a:lnTo>
                    <a:pt x="1939" y="163"/>
                  </a:lnTo>
                  <a:lnTo>
                    <a:pt x="2010" y="197"/>
                  </a:lnTo>
                  <a:lnTo>
                    <a:pt x="2074" y="230"/>
                  </a:lnTo>
                  <a:lnTo>
                    <a:pt x="2130" y="260"/>
                  </a:lnTo>
                  <a:lnTo>
                    <a:pt x="2180" y="287"/>
                  </a:lnTo>
                  <a:lnTo>
                    <a:pt x="2223" y="313"/>
                  </a:lnTo>
                  <a:lnTo>
                    <a:pt x="2261" y="336"/>
                  </a:lnTo>
                  <a:lnTo>
                    <a:pt x="2295" y="357"/>
                  </a:lnTo>
                  <a:lnTo>
                    <a:pt x="2323" y="377"/>
                  </a:lnTo>
                  <a:lnTo>
                    <a:pt x="2348" y="394"/>
                  </a:lnTo>
                  <a:lnTo>
                    <a:pt x="2368" y="409"/>
                  </a:lnTo>
                  <a:lnTo>
                    <a:pt x="2399" y="434"/>
                  </a:lnTo>
                  <a:lnTo>
                    <a:pt x="2399" y="434"/>
                  </a:lnTo>
                  <a:lnTo>
                    <a:pt x="2410" y="443"/>
                  </a:lnTo>
                  <a:lnTo>
                    <a:pt x="2418" y="454"/>
                  </a:lnTo>
                  <a:lnTo>
                    <a:pt x="2429" y="466"/>
                  </a:lnTo>
                  <a:lnTo>
                    <a:pt x="2438" y="479"/>
                  </a:lnTo>
                  <a:lnTo>
                    <a:pt x="2447" y="493"/>
                  </a:lnTo>
                  <a:lnTo>
                    <a:pt x="2454" y="509"/>
                  </a:lnTo>
                  <a:lnTo>
                    <a:pt x="2471" y="544"/>
                  </a:lnTo>
                  <a:lnTo>
                    <a:pt x="2487" y="582"/>
                  </a:lnTo>
                  <a:lnTo>
                    <a:pt x="2501" y="624"/>
                  </a:lnTo>
                  <a:lnTo>
                    <a:pt x="2516" y="669"/>
                  </a:lnTo>
                  <a:lnTo>
                    <a:pt x="2530" y="718"/>
                  </a:lnTo>
                  <a:lnTo>
                    <a:pt x="2543" y="767"/>
                  </a:lnTo>
                  <a:lnTo>
                    <a:pt x="2555" y="820"/>
                  </a:lnTo>
                  <a:lnTo>
                    <a:pt x="2580" y="928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7" y="928"/>
                  </a:lnTo>
                  <a:lnTo>
                    <a:pt x="72" y="820"/>
                  </a:lnTo>
                  <a:lnTo>
                    <a:pt x="84" y="767"/>
                  </a:lnTo>
                  <a:lnTo>
                    <a:pt x="97" y="718"/>
                  </a:lnTo>
                  <a:lnTo>
                    <a:pt x="111" y="669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4"/>
                  </a:lnTo>
                  <a:lnTo>
                    <a:pt x="172" y="509"/>
                  </a:lnTo>
                  <a:lnTo>
                    <a:pt x="180" y="493"/>
                  </a:lnTo>
                  <a:lnTo>
                    <a:pt x="189" y="479"/>
                  </a:lnTo>
                  <a:lnTo>
                    <a:pt x="198" y="466"/>
                  </a:lnTo>
                  <a:lnTo>
                    <a:pt x="207" y="454"/>
                  </a:lnTo>
                  <a:lnTo>
                    <a:pt x="218" y="443"/>
                  </a:lnTo>
                  <a:lnTo>
                    <a:pt x="226" y="434"/>
                  </a:lnTo>
                  <a:lnTo>
                    <a:pt x="226" y="434"/>
                  </a:lnTo>
                  <a:lnTo>
                    <a:pt x="258" y="409"/>
                  </a:lnTo>
                  <a:lnTo>
                    <a:pt x="278" y="394"/>
                  </a:lnTo>
                  <a:lnTo>
                    <a:pt x="302" y="377"/>
                  </a:lnTo>
                  <a:lnTo>
                    <a:pt x="330" y="358"/>
                  </a:lnTo>
                  <a:lnTo>
                    <a:pt x="362" y="337"/>
                  </a:lnTo>
                  <a:lnTo>
                    <a:pt x="400" y="314"/>
                  </a:lnTo>
                  <a:lnTo>
                    <a:pt x="444" y="289"/>
                  </a:lnTo>
                  <a:lnTo>
                    <a:pt x="493" y="261"/>
                  </a:lnTo>
                  <a:lnTo>
                    <a:pt x="548" y="232"/>
                  </a:lnTo>
                  <a:lnTo>
                    <a:pt x="611" y="201"/>
                  </a:lnTo>
                  <a:lnTo>
                    <a:pt x="681" y="166"/>
                  </a:lnTo>
                  <a:lnTo>
                    <a:pt x="759" y="129"/>
                  </a:lnTo>
                  <a:lnTo>
                    <a:pt x="846" y="89"/>
                  </a:lnTo>
                  <a:lnTo>
                    <a:pt x="940" y="48"/>
                  </a:lnTo>
                  <a:lnTo>
                    <a:pt x="1044" y="3"/>
                  </a:lnTo>
                  <a:lnTo>
                    <a:pt x="15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221"/>
            <p:cNvSpPr>
              <a:spLocks/>
            </p:cNvSpPr>
            <p:nvPr/>
          </p:nvSpPr>
          <p:spPr bwMode="auto">
            <a:xfrm flipH="1">
              <a:off x="7014234" y="5965331"/>
              <a:ext cx="163372" cy="248453"/>
            </a:xfrm>
            <a:custGeom>
              <a:avLst/>
              <a:gdLst>
                <a:gd name="T0" fmla="*/ 563 w 563"/>
                <a:gd name="T1" fmla="*/ 665 h 1004"/>
                <a:gd name="T2" fmla="*/ 563 w 563"/>
                <a:gd name="T3" fmla="*/ 870 h 1004"/>
                <a:gd name="T4" fmla="*/ 533 w 563"/>
                <a:gd name="T5" fmla="*/ 901 h 1004"/>
                <a:gd name="T6" fmla="*/ 501 w 563"/>
                <a:gd name="T7" fmla="*/ 929 h 1004"/>
                <a:gd name="T8" fmla="*/ 467 w 563"/>
                <a:gd name="T9" fmla="*/ 951 h 1004"/>
                <a:gd name="T10" fmla="*/ 432 w 563"/>
                <a:gd name="T11" fmla="*/ 970 h 1004"/>
                <a:gd name="T12" fmla="*/ 395 w 563"/>
                <a:gd name="T13" fmla="*/ 985 h 1004"/>
                <a:gd name="T14" fmla="*/ 358 w 563"/>
                <a:gd name="T15" fmla="*/ 996 h 1004"/>
                <a:gd name="T16" fmla="*/ 320 w 563"/>
                <a:gd name="T17" fmla="*/ 1002 h 1004"/>
                <a:gd name="T18" fmla="*/ 282 w 563"/>
                <a:gd name="T19" fmla="*/ 1004 h 1004"/>
                <a:gd name="T20" fmla="*/ 243 w 563"/>
                <a:gd name="T21" fmla="*/ 1003 h 1004"/>
                <a:gd name="T22" fmla="*/ 205 w 563"/>
                <a:gd name="T23" fmla="*/ 997 h 1004"/>
                <a:gd name="T24" fmla="*/ 168 w 563"/>
                <a:gd name="T25" fmla="*/ 987 h 1004"/>
                <a:gd name="T26" fmla="*/ 131 w 563"/>
                <a:gd name="T27" fmla="*/ 972 h 1004"/>
                <a:gd name="T28" fmla="*/ 95 w 563"/>
                <a:gd name="T29" fmla="*/ 954 h 1004"/>
                <a:gd name="T30" fmla="*/ 62 w 563"/>
                <a:gd name="T31" fmla="*/ 930 h 1004"/>
                <a:gd name="T32" fmla="*/ 29 w 563"/>
                <a:gd name="T33" fmla="*/ 902 h 1004"/>
                <a:gd name="T34" fmla="*/ 0 w 563"/>
                <a:gd name="T35" fmla="*/ 870 h 1004"/>
                <a:gd name="T36" fmla="*/ 0 w 563"/>
                <a:gd name="T37" fmla="*/ 251 h 1004"/>
                <a:gd name="T38" fmla="*/ 0 w 563"/>
                <a:gd name="T39" fmla="*/ 235 h 1004"/>
                <a:gd name="T40" fmla="*/ 3 w 563"/>
                <a:gd name="T41" fmla="*/ 205 h 1004"/>
                <a:gd name="T42" fmla="*/ 9 w 563"/>
                <a:gd name="T43" fmla="*/ 178 h 1004"/>
                <a:gd name="T44" fmla="*/ 18 w 563"/>
                <a:gd name="T45" fmla="*/ 152 h 1004"/>
                <a:gd name="T46" fmla="*/ 30 w 563"/>
                <a:gd name="T47" fmla="*/ 130 h 1004"/>
                <a:gd name="T48" fmla="*/ 44 w 563"/>
                <a:gd name="T49" fmla="*/ 108 h 1004"/>
                <a:gd name="T50" fmla="*/ 59 w 563"/>
                <a:gd name="T51" fmla="*/ 87 h 1004"/>
                <a:gd name="T52" fmla="*/ 77 w 563"/>
                <a:gd name="T53" fmla="*/ 70 h 1004"/>
                <a:gd name="T54" fmla="*/ 108 w 563"/>
                <a:gd name="T55" fmla="*/ 48 h 1004"/>
                <a:gd name="T56" fmla="*/ 154 w 563"/>
                <a:gd name="T57" fmla="*/ 24 h 1004"/>
                <a:gd name="T58" fmla="*/ 203 w 563"/>
                <a:gd name="T59" fmla="*/ 9 h 1004"/>
                <a:gd name="T60" fmla="*/ 255 w 563"/>
                <a:gd name="T61" fmla="*/ 0 h 1004"/>
                <a:gd name="T62" fmla="*/ 307 w 563"/>
                <a:gd name="T63" fmla="*/ 0 h 1004"/>
                <a:gd name="T64" fmla="*/ 360 w 563"/>
                <a:gd name="T65" fmla="*/ 9 h 1004"/>
                <a:gd name="T66" fmla="*/ 409 w 563"/>
                <a:gd name="T67" fmla="*/ 24 h 1004"/>
                <a:gd name="T68" fmla="*/ 454 w 563"/>
                <a:gd name="T69" fmla="*/ 48 h 1004"/>
                <a:gd name="T70" fmla="*/ 485 w 563"/>
                <a:gd name="T71" fmla="*/ 70 h 1004"/>
                <a:gd name="T72" fmla="*/ 502 w 563"/>
                <a:gd name="T73" fmla="*/ 87 h 1004"/>
                <a:gd name="T74" fmla="*/ 519 w 563"/>
                <a:gd name="T75" fmla="*/ 108 h 1004"/>
                <a:gd name="T76" fmla="*/ 533 w 563"/>
                <a:gd name="T77" fmla="*/ 130 h 1004"/>
                <a:gd name="T78" fmla="*/ 544 w 563"/>
                <a:gd name="T79" fmla="*/ 152 h 1004"/>
                <a:gd name="T80" fmla="*/ 553 w 563"/>
                <a:gd name="T81" fmla="*/ 178 h 1004"/>
                <a:gd name="T82" fmla="*/ 560 w 563"/>
                <a:gd name="T83" fmla="*/ 205 h 1004"/>
                <a:gd name="T84" fmla="*/ 563 w 563"/>
                <a:gd name="T85" fmla="*/ 23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3" h="1004">
                  <a:moveTo>
                    <a:pt x="563" y="251"/>
                  </a:moveTo>
                  <a:lnTo>
                    <a:pt x="563" y="665"/>
                  </a:lnTo>
                  <a:lnTo>
                    <a:pt x="563" y="870"/>
                  </a:lnTo>
                  <a:lnTo>
                    <a:pt x="563" y="870"/>
                  </a:lnTo>
                  <a:lnTo>
                    <a:pt x="548" y="887"/>
                  </a:lnTo>
                  <a:lnTo>
                    <a:pt x="533" y="901"/>
                  </a:lnTo>
                  <a:lnTo>
                    <a:pt x="517" y="915"/>
                  </a:lnTo>
                  <a:lnTo>
                    <a:pt x="501" y="929"/>
                  </a:lnTo>
                  <a:lnTo>
                    <a:pt x="485" y="941"/>
                  </a:lnTo>
                  <a:lnTo>
                    <a:pt x="467" y="951"/>
                  </a:lnTo>
                  <a:lnTo>
                    <a:pt x="450" y="961"/>
                  </a:lnTo>
                  <a:lnTo>
                    <a:pt x="432" y="970"/>
                  </a:lnTo>
                  <a:lnTo>
                    <a:pt x="414" y="978"/>
                  </a:lnTo>
                  <a:lnTo>
                    <a:pt x="395" y="985"/>
                  </a:lnTo>
                  <a:lnTo>
                    <a:pt x="377" y="991"/>
                  </a:lnTo>
                  <a:lnTo>
                    <a:pt x="358" y="996"/>
                  </a:lnTo>
                  <a:lnTo>
                    <a:pt x="339" y="1000"/>
                  </a:lnTo>
                  <a:lnTo>
                    <a:pt x="320" y="1002"/>
                  </a:lnTo>
                  <a:lnTo>
                    <a:pt x="301" y="1004"/>
                  </a:lnTo>
                  <a:lnTo>
                    <a:pt x="282" y="1004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0"/>
                  </a:lnTo>
                  <a:lnTo>
                    <a:pt x="205" y="997"/>
                  </a:lnTo>
                  <a:lnTo>
                    <a:pt x="186" y="992"/>
                  </a:lnTo>
                  <a:lnTo>
                    <a:pt x="168" y="987"/>
                  </a:lnTo>
                  <a:lnTo>
                    <a:pt x="149" y="979"/>
                  </a:lnTo>
                  <a:lnTo>
                    <a:pt x="131" y="972"/>
                  </a:lnTo>
                  <a:lnTo>
                    <a:pt x="113" y="963"/>
                  </a:lnTo>
                  <a:lnTo>
                    <a:pt x="95" y="954"/>
                  </a:lnTo>
                  <a:lnTo>
                    <a:pt x="78" y="942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29" y="902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1" y="220"/>
                  </a:lnTo>
                  <a:lnTo>
                    <a:pt x="3" y="205"/>
                  </a:lnTo>
                  <a:lnTo>
                    <a:pt x="6" y="191"/>
                  </a:lnTo>
                  <a:lnTo>
                    <a:pt x="9" y="178"/>
                  </a:lnTo>
                  <a:lnTo>
                    <a:pt x="13" y="165"/>
                  </a:lnTo>
                  <a:lnTo>
                    <a:pt x="18" y="152"/>
                  </a:lnTo>
                  <a:lnTo>
                    <a:pt x="23" y="140"/>
                  </a:lnTo>
                  <a:lnTo>
                    <a:pt x="30" y="130"/>
                  </a:lnTo>
                  <a:lnTo>
                    <a:pt x="37" y="118"/>
                  </a:lnTo>
                  <a:lnTo>
                    <a:pt x="44" y="108"/>
                  </a:lnTo>
                  <a:lnTo>
                    <a:pt x="52" y="97"/>
                  </a:lnTo>
                  <a:lnTo>
                    <a:pt x="59" y="87"/>
                  </a:lnTo>
                  <a:lnTo>
                    <a:pt x="68" y="79"/>
                  </a:lnTo>
                  <a:lnTo>
                    <a:pt x="77" y="70"/>
                  </a:lnTo>
                  <a:lnTo>
                    <a:pt x="87" y="63"/>
                  </a:lnTo>
                  <a:lnTo>
                    <a:pt x="108" y="48"/>
                  </a:lnTo>
                  <a:lnTo>
                    <a:pt x="130" y="35"/>
                  </a:lnTo>
                  <a:lnTo>
                    <a:pt x="154" y="24"/>
                  </a:lnTo>
                  <a:lnTo>
                    <a:pt x="178" y="15"/>
                  </a:lnTo>
                  <a:lnTo>
                    <a:pt x="203" y="9"/>
                  </a:lnTo>
                  <a:lnTo>
                    <a:pt x="229" y="3"/>
                  </a:lnTo>
                  <a:lnTo>
                    <a:pt x="255" y="0"/>
                  </a:lnTo>
                  <a:lnTo>
                    <a:pt x="282" y="0"/>
                  </a:lnTo>
                  <a:lnTo>
                    <a:pt x="307" y="0"/>
                  </a:lnTo>
                  <a:lnTo>
                    <a:pt x="334" y="3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09" y="24"/>
                  </a:lnTo>
                  <a:lnTo>
                    <a:pt x="433" y="35"/>
                  </a:lnTo>
                  <a:lnTo>
                    <a:pt x="454" y="48"/>
                  </a:lnTo>
                  <a:lnTo>
                    <a:pt x="476" y="63"/>
                  </a:lnTo>
                  <a:lnTo>
                    <a:pt x="485" y="70"/>
                  </a:lnTo>
                  <a:lnTo>
                    <a:pt x="495" y="79"/>
                  </a:lnTo>
                  <a:lnTo>
                    <a:pt x="502" y="87"/>
                  </a:lnTo>
                  <a:lnTo>
                    <a:pt x="511" y="97"/>
                  </a:lnTo>
                  <a:lnTo>
                    <a:pt x="519" y="108"/>
                  </a:lnTo>
                  <a:lnTo>
                    <a:pt x="526" y="118"/>
                  </a:lnTo>
                  <a:lnTo>
                    <a:pt x="533" y="130"/>
                  </a:lnTo>
                  <a:lnTo>
                    <a:pt x="540" y="140"/>
                  </a:lnTo>
                  <a:lnTo>
                    <a:pt x="544" y="152"/>
                  </a:lnTo>
                  <a:lnTo>
                    <a:pt x="550" y="165"/>
                  </a:lnTo>
                  <a:lnTo>
                    <a:pt x="553" y="178"/>
                  </a:lnTo>
                  <a:lnTo>
                    <a:pt x="557" y="191"/>
                  </a:lnTo>
                  <a:lnTo>
                    <a:pt x="560" y="205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3" y="251"/>
                  </a:lnTo>
                  <a:close/>
                </a:path>
              </a:pathLst>
            </a:custGeom>
            <a:solidFill>
              <a:srgbClr val="FED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222"/>
            <p:cNvSpPr>
              <a:spLocks/>
            </p:cNvSpPr>
            <p:nvPr/>
          </p:nvSpPr>
          <p:spPr bwMode="auto">
            <a:xfrm flipH="1">
              <a:off x="7014234" y="5965331"/>
              <a:ext cx="163372" cy="248453"/>
            </a:xfrm>
            <a:custGeom>
              <a:avLst/>
              <a:gdLst>
                <a:gd name="T0" fmla="*/ 563 w 563"/>
                <a:gd name="T1" fmla="*/ 665 h 1004"/>
                <a:gd name="T2" fmla="*/ 563 w 563"/>
                <a:gd name="T3" fmla="*/ 870 h 1004"/>
                <a:gd name="T4" fmla="*/ 533 w 563"/>
                <a:gd name="T5" fmla="*/ 901 h 1004"/>
                <a:gd name="T6" fmla="*/ 501 w 563"/>
                <a:gd name="T7" fmla="*/ 929 h 1004"/>
                <a:gd name="T8" fmla="*/ 467 w 563"/>
                <a:gd name="T9" fmla="*/ 951 h 1004"/>
                <a:gd name="T10" fmla="*/ 432 w 563"/>
                <a:gd name="T11" fmla="*/ 970 h 1004"/>
                <a:gd name="T12" fmla="*/ 395 w 563"/>
                <a:gd name="T13" fmla="*/ 985 h 1004"/>
                <a:gd name="T14" fmla="*/ 358 w 563"/>
                <a:gd name="T15" fmla="*/ 996 h 1004"/>
                <a:gd name="T16" fmla="*/ 320 w 563"/>
                <a:gd name="T17" fmla="*/ 1002 h 1004"/>
                <a:gd name="T18" fmla="*/ 282 w 563"/>
                <a:gd name="T19" fmla="*/ 1004 h 1004"/>
                <a:gd name="T20" fmla="*/ 243 w 563"/>
                <a:gd name="T21" fmla="*/ 1003 h 1004"/>
                <a:gd name="T22" fmla="*/ 205 w 563"/>
                <a:gd name="T23" fmla="*/ 997 h 1004"/>
                <a:gd name="T24" fmla="*/ 168 w 563"/>
                <a:gd name="T25" fmla="*/ 987 h 1004"/>
                <a:gd name="T26" fmla="*/ 131 w 563"/>
                <a:gd name="T27" fmla="*/ 972 h 1004"/>
                <a:gd name="T28" fmla="*/ 95 w 563"/>
                <a:gd name="T29" fmla="*/ 954 h 1004"/>
                <a:gd name="T30" fmla="*/ 62 w 563"/>
                <a:gd name="T31" fmla="*/ 930 h 1004"/>
                <a:gd name="T32" fmla="*/ 29 w 563"/>
                <a:gd name="T33" fmla="*/ 902 h 1004"/>
                <a:gd name="T34" fmla="*/ 0 w 563"/>
                <a:gd name="T35" fmla="*/ 870 h 1004"/>
                <a:gd name="T36" fmla="*/ 0 w 563"/>
                <a:gd name="T37" fmla="*/ 251 h 1004"/>
                <a:gd name="T38" fmla="*/ 0 w 563"/>
                <a:gd name="T39" fmla="*/ 235 h 1004"/>
                <a:gd name="T40" fmla="*/ 3 w 563"/>
                <a:gd name="T41" fmla="*/ 205 h 1004"/>
                <a:gd name="T42" fmla="*/ 9 w 563"/>
                <a:gd name="T43" fmla="*/ 178 h 1004"/>
                <a:gd name="T44" fmla="*/ 18 w 563"/>
                <a:gd name="T45" fmla="*/ 152 h 1004"/>
                <a:gd name="T46" fmla="*/ 30 w 563"/>
                <a:gd name="T47" fmla="*/ 130 h 1004"/>
                <a:gd name="T48" fmla="*/ 44 w 563"/>
                <a:gd name="T49" fmla="*/ 108 h 1004"/>
                <a:gd name="T50" fmla="*/ 59 w 563"/>
                <a:gd name="T51" fmla="*/ 87 h 1004"/>
                <a:gd name="T52" fmla="*/ 77 w 563"/>
                <a:gd name="T53" fmla="*/ 70 h 1004"/>
                <a:gd name="T54" fmla="*/ 108 w 563"/>
                <a:gd name="T55" fmla="*/ 48 h 1004"/>
                <a:gd name="T56" fmla="*/ 154 w 563"/>
                <a:gd name="T57" fmla="*/ 24 h 1004"/>
                <a:gd name="T58" fmla="*/ 203 w 563"/>
                <a:gd name="T59" fmla="*/ 9 h 1004"/>
                <a:gd name="T60" fmla="*/ 255 w 563"/>
                <a:gd name="T61" fmla="*/ 0 h 1004"/>
                <a:gd name="T62" fmla="*/ 307 w 563"/>
                <a:gd name="T63" fmla="*/ 0 h 1004"/>
                <a:gd name="T64" fmla="*/ 360 w 563"/>
                <a:gd name="T65" fmla="*/ 9 h 1004"/>
                <a:gd name="T66" fmla="*/ 409 w 563"/>
                <a:gd name="T67" fmla="*/ 24 h 1004"/>
                <a:gd name="T68" fmla="*/ 454 w 563"/>
                <a:gd name="T69" fmla="*/ 48 h 1004"/>
                <a:gd name="T70" fmla="*/ 485 w 563"/>
                <a:gd name="T71" fmla="*/ 70 h 1004"/>
                <a:gd name="T72" fmla="*/ 502 w 563"/>
                <a:gd name="T73" fmla="*/ 87 h 1004"/>
                <a:gd name="T74" fmla="*/ 519 w 563"/>
                <a:gd name="T75" fmla="*/ 108 h 1004"/>
                <a:gd name="T76" fmla="*/ 533 w 563"/>
                <a:gd name="T77" fmla="*/ 130 h 1004"/>
                <a:gd name="T78" fmla="*/ 544 w 563"/>
                <a:gd name="T79" fmla="*/ 152 h 1004"/>
                <a:gd name="T80" fmla="*/ 553 w 563"/>
                <a:gd name="T81" fmla="*/ 178 h 1004"/>
                <a:gd name="T82" fmla="*/ 560 w 563"/>
                <a:gd name="T83" fmla="*/ 205 h 1004"/>
                <a:gd name="T84" fmla="*/ 563 w 563"/>
                <a:gd name="T85" fmla="*/ 23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3" h="1004">
                  <a:moveTo>
                    <a:pt x="563" y="251"/>
                  </a:moveTo>
                  <a:lnTo>
                    <a:pt x="563" y="665"/>
                  </a:lnTo>
                  <a:lnTo>
                    <a:pt x="563" y="870"/>
                  </a:lnTo>
                  <a:lnTo>
                    <a:pt x="563" y="870"/>
                  </a:lnTo>
                  <a:lnTo>
                    <a:pt x="548" y="887"/>
                  </a:lnTo>
                  <a:lnTo>
                    <a:pt x="533" y="901"/>
                  </a:lnTo>
                  <a:lnTo>
                    <a:pt x="517" y="915"/>
                  </a:lnTo>
                  <a:lnTo>
                    <a:pt x="501" y="929"/>
                  </a:lnTo>
                  <a:lnTo>
                    <a:pt x="485" y="941"/>
                  </a:lnTo>
                  <a:lnTo>
                    <a:pt x="467" y="951"/>
                  </a:lnTo>
                  <a:lnTo>
                    <a:pt x="450" y="961"/>
                  </a:lnTo>
                  <a:lnTo>
                    <a:pt x="432" y="970"/>
                  </a:lnTo>
                  <a:lnTo>
                    <a:pt x="414" y="978"/>
                  </a:lnTo>
                  <a:lnTo>
                    <a:pt x="395" y="985"/>
                  </a:lnTo>
                  <a:lnTo>
                    <a:pt x="377" y="991"/>
                  </a:lnTo>
                  <a:lnTo>
                    <a:pt x="358" y="996"/>
                  </a:lnTo>
                  <a:lnTo>
                    <a:pt x="339" y="1000"/>
                  </a:lnTo>
                  <a:lnTo>
                    <a:pt x="320" y="1002"/>
                  </a:lnTo>
                  <a:lnTo>
                    <a:pt x="301" y="1004"/>
                  </a:lnTo>
                  <a:lnTo>
                    <a:pt x="282" y="1004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0"/>
                  </a:lnTo>
                  <a:lnTo>
                    <a:pt x="205" y="997"/>
                  </a:lnTo>
                  <a:lnTo>
                    <a:pt x="186" y="992"/>
                  </a:lnTo>
                  <a:lnTo>
                    <a:pt x="168" y="987"/>
                  </a:lnTo>
                  <a:lnTo>
                    <a:pt x="149" y="979"/>
                  </a:lnTo>
                  <a:lnTo>
                    <a:pt x="131" y="972"/>
                  </a:lnTo>
                  <a:lnTo>
                    <a:pt x="113" y="963"/>
                  </a:lnTo>
                  <a:lnTo>
                    <a:pt x="95" y="954"/>
                  </a:lnTo>
                  <a:lnTo>
                    <a:pt x="78" y="942"/>
                  </a:lnTo>
                  <a:lnTo>
                    <a:pt x="62" y="930"/>
                  </a:lnTo>
                  <a:lnTo>
                    <a:pt x="46" y="917"/>
                  </a:lnTo>
                  <a:lnTo>
                    <a:pt x="29" y="902"/>
                  </a:lnTo>
                  <a:lnTo>
                    <a:pt x="15" y="887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35"/>
                  </a:lnTo>
                  <a:lnTo>
                    <a:pt x="1" y="220"/>
                  </a:lnTo>
                  <a:lnTo>
                    <a:pt x="3" y="205"/>
                  </a:lnTo>
                  <a:lnTo>
                    <a:pt x="6" y="191"/>
                  </a:lnTo>
                  <a:lnTo>
                    <a:pt x="9" y="178"/>
                  </a:lnTo>
                  <a:lnTo>
                    <a:pt x="13" y="165"/>
                  </a:lnTo>
                  <a:lnTo>
                    <a:pt x="18" y="152"/>
                  </a:lnTo>
                  <a:lnTo>
                    <a:pt x="23" y="140"/>
                  </a:lnTo>
                  <a:lnTo>
                    <a:pt x="30" y="130"/>
                  </a:lnTo>
                  <a:lnTo>
                    <a:pt x="37" y="118"/>
                  </a:lnTo>
                  <a:lnTo>
                    <a:pt x="44" y="108"/>
                  </a:lnTo>
                  <a:lnTo>
                    <a:pt x="52" y="97"/>
                  </a:lnTo>
                  <a:lnTo>
                    <a:pt x="59" y="87"/>
                  </a:lnTo>
                  <a:lnTo>
                    <a:pt x="68" y="79"/>
                  </a:lnTo>
                  <a:lnTo>
                    <a:pt x="77" y="70"/>
                  </a:lnTo>
                  <a:lnTo>
                    <a:pt x="87" y="63"/>
                  </a:lnTo>
                  <a:lnTo>
                    <a:pt x="108" y="48"/>
                  </a:lnTo>
                  <a:lnTo>
                    <a:pt x="130" y="35"/>
                  </a:lnTo>
                  <a:lnTo>
                    <a:pt x="154" y="24"/>
                  </a:lnTo>
                  <a:lnTo>
                    <a:pt x="178" y="15"/>
                  </a:lnTo>
                  <a:lnTo>
                    <a:pt x="203" y="9"/>
                  </a:lnTo>
                  <a:lnTo>
                    <a:pt x="229" y="3"/>
                  </a:lnTo>
                  <a:lnTo>
                    <a:pt x="255" y="0"/>
                  </a:lnTo>
                  <a:lnTo>
                    <a:pt x="282" y="0"/>
                  </a:lnTo>
                  <a:lnTo>
                    <a:pt x="307" y="0"/>
                  </a:lnTo>
                  <a:lnTo>
                    <a:pt x="334" y="3"/>
                  </a:lnTo>
                  <a:lnTo>
                    <a:pt x="360" y="9"/>
                  </a:lnTo>
                  <a:lnTo>
                    <a:pt x="385" y="15"/>
                  </a:lnTo>
                  <a:lnTo>
                    <a:pt x="409" y="24"/>
                  </a:lnTo>
                  <a:lnTo>
                    <a:pt x="433" y="35"/>
                  </a:lnTo>
                  <a:lnTo>
                    <a:pt x="454" y="48"/>
                  </a:lnTo>
                  <a:lnTo>
                    <a:pt x="476" y="63"/>
                  </a:lnTo>
                  <a:lnTo>
                    <a:pt x="485" y="70"/>
                  </a:lnTo>
                  <a:lnTo>
                    <a:pt x="495" y="79"/>
                  </a:lnTo>
                  <a:lnTo>
                    <a:pt x="502" y="87"/>
                  </a:lnTo>
                  <a:lnTo>
                    <a:pt x="511" y="97"/>
                  </a:lnTo>
                  <a:lnTo>
                    <a:pt x="519" y="108"/>
                  </a:lnTo>
                  <a:lnTo>
                    <a:pt x="526" y="118"/>
                  </a:lnTo>
                  <a:lnTo>
                    <a:pt x="533" y="130"/>
                  </a:lnTo>
                  <a:lnTo>
                    <a:pt x="540" y="140"/>
                  </a:lnTo>
                  <a:lnTo>
                    <a:pt x="544" y="152"/>
                  </a:lnTo>
                  <a:lnTo>
                    <a:pt x="550" y="165"/>
                  </a:lnTo>
                  <a:lnTo>
                    <a:pt x="553" y="178"/>
                  </a:lnTo>
                  <a:lnTo>
                    <a:pt x="557" y="191"/>
                  </a:lnTo>
                  <a:lnTo>
                    <a:pt x="560" y="205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3" y="2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23"/>
            <p:cNvSpPr>
              <a:spLocks/>
            </p:cNvSpPr>
            <p:nvPr/>
          </p:nvSpPr>
          <p:spPr bwMode="auto">
            <a:xfrm flipH="1">
              <a:off x="6909954" y="5930582"/>
              <a:ext cx="60830" cy="74710"/>
            </a:xfrm>
            <a:custGeom>
              <a:avLst/>
              <a:gdLst>
                <a:gd name="T0" fmla="*/ 154 w 207"/>
                <a:gd name="T1" fmla="*/ 2 h 304"/>
                <a:gd name="T2" fmla="*/ 135 w 207"/>
                <a:gd name="T3" fmla="*/ 0 h 304"/>
                <a:gd name="T4" fmla="*/ 115 w 207"/>
                <a:gd name="T5" fmla="*/ 3 h 304"/>
                <a:gd name="T6" fmla="*/ 95 w 207"/>
                <a:gd name="T7" fmla="*/ 11 h 304"/>
                <a:gd name="T8" fmla="*/ 76 w 207"/>
                <a:gd name="T9" fmla="*/ 25 h 304"/>
                <a:gd name="T10" fmla="*/ 57 w 207"/>
                <a:gd name="T11" fmla="*/ 44 h 304"/>
                <a:gd name="T12" fmla="*/ 40 w 207"/>
                <a:gd name="T13" fmla="*/ 68 h 304"/>
                <a:gd name="T14" fmla="*/ 25 w 207"/>
                <a:gd name="T15" fmla="*/ 94 h 304"/>
                <a:gd name="T16" fmla="*/ 13 w 207"/>
                <a:gd name="T17" fmla="*/ 123 h 304"/>
                <a:gd name="T18" fmla="*/ 8 w 207"/>
                <a:gd name="T19" fmla="*/ 139 h 304"/>
                <a:gd name="T20" fmla="*/ 2 w 207"/>
                <a:gd name="T21" fmla="*/ 169 h 304"/>
                <a:gd name="T22" fmla="*/ 0 w 207"/>
                <a:gd name="T23" fmla="*/ 198 h 304"/>
                <a:gd name="T24" fmla="*/ 1 w 207"/>
                <a:gd name="T25" fmla="*/ 225 h 304"/>
                <a:gd name="T26" fmla="*/ 6 w 207"/>
                <a:gd name="T27" fmla="*/ 249 h 304"/>
                <a:gd name="T28" fmla="*/ 15 w 207"/>
                <a:gd name="T29" fmla="*/ 270 h 304"/>
                <a:gd name="T30" fmla="*/ 28 w 207"/>
                <a:gd name="T31" fmla="*/ 286 h 304"/>
                <a:gd name="T32" fmla="*/ 43 w 207"/>
                <a:gd name="T33" fmla="*/ 298 h 304"/>
                <a:gd name="T34" fmla="*/ 52 w 207"/>
                <a:gd name="T35" fmla="*/ 301 h 304"/>
                <a:gd name="T36" fmla="*/ 71 w 207"/>
                <a:gd name="T37" fmla="*/ 304 h 304"/>
                <a:gd name="T38" fmla="*/ 90 w 207"/>
                <a:gd name="T39" fmla="*/ 301 h 304"/>
                <a:gd name="T40" fmla="*/ 111 w 207"/>
                <a:gd name="T41" fmla="*/ 292 h 304"/>
                <a:gd name="T42" fmla="*/ 131 w 207"/>
                <a:gd name="T43" fmla="*/ 278 h 304"/>
                <a:gd name="T44" fmla="*/ 149 w 207"/>
                <a:gd name="T45" fmla="*/ 259 h 304"/>
                <a:gd name="T46" fmla="*/ 166 w 207"/>
                <a:gd name="T47" fmla="*/ 236 h 304"/>
                <a:gd name="T48" fmla="*/ 181 w 207"/>
                <a:gd name="T49" fmla="*/ 210 h 304"/>
                <a:gd name="T50" fmla="*/ 192 w 207"/>
                <a:gd name="T51" fmla="*/ 180 h 304"/>
                <a:gd name="T52" fmla="*/ 198 w 207"/>
                <a:gd name="T53" fmla="*/ 165 h 304"/>
                <a:gd name="T54" fmla="*/ 204 w 207"/>
                <a:gd name="T55" fmla="*/ 135 h 304"/>
                <a:gd name="T56" fmla="*/ 207 w 207"/>
                <a:gd name="T57" fmla="*/ 105 h 304"/>
                <a:gd name="T58" fmla="*/ 205 w 207"/>
                <a:gd name="T59" fmla="*/ 78 h 304"/>
                <a:gd name="T60" fmla="*/ 199 w 207"/>
                <a:gd name="T61" fmla="*/ 55 h 304"/>
                <a:gd name="T62" fmla="*/ 191 w 207"/>
                <a:gd name="T63" fmla="*/ 34 h 304"/>
                <a:gd name="T64" fmla="*/ 179 w 207"/>
                <a:gd name="T65" fmla="*/ 17 h 304"/>
                <a:gd name="T66" fmla="*/ 163 w 207"/>
                <a:gd name="T67" fmla="*/ 6 h 304"/>
                <a:gd name="T68" fmla="*/ 154 w 207"/>
                <a:gd name="T69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04">
                  <a:moveTo>
                    <a:pt x="154" y="2"/>
                  </a:moveTo>
                  <a:lnTo>
                    <a:pt x="154" y="2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125" y="1"/>
                  </a:lnTo>
                  <a:lnTo>
                    <a:pt x="115" y="3"/>
                  </a:lnTo>
                  <a:lnTo>
                    <a:pt x="105" y="6"/>
                  </a:lnTo>
                  <a:lnTo>
                    <a:pt x="95" y="11"/>
                  </a:lnTo>
                  <a:lnTo>
                    <a:pt x="86" y="18"/>
                  </a:lnTo>
                  <a:lnTo>
                    <a:pt x="76" y="25"/>
                  </a:lnTo>
                  <a:lnTo>
                    <a:pt x="66" y="34"/>
                  </a:lnTo>
                  <a:lnTo>
                    <a:pt x="57" y="44"/>
                  </a:lnTo>
                  <a:lnTo>
                    <a:pt x="49" y="56"/>
                  </a:lnTo>
                  <a:lnTo>
                    <a:pt x="40" y="68"/>
                  </a:lnTo>
                  <a:lnTo>
                    <a:pt x="32" y="79"/>
                  </a:lnTo>
                  <a:lnTo>
                    <a:pt x="25" y="94"/>
                  </a:lnTo>
                  <a:lnTo>
                    <a:pt x="19" y="108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8" y="139"/>
                  </a:lnTo>
                  <a:lnTo>
                    <a:pt x="5" y="154"/>
                  </a:lnTo>
                  <a:lnTo>
                    <a:pt x="2" y="169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211"/>
                  </a:lnTo>
                  <a:lnTo>
                    <a:pt x="1" y="225"/>
                  </a:lnTo>
                  <a:lnTo>
                    <a:pt x="3" y="237"/>
                  </a:lnTo>
                  <a:lnTo>
                    <a:pt x="6" y="249"/>
                  </a:lnTo>
                  <a:lnTo>
                    <a:pt x="11" y="260"/>
                  </a:lnTo>
                  <a:lnTo>
                    <a:pt x="15" y="270"/>
                  </a:lnTo>
                  <a:lnTo>
                    <a:pt x="21" y="278"/>
                  </a:lnTo>
                  <a:lnTo>
                    <a:pt x="28" y="286"/>
                  </a:lnTo>
                  <a:lnTo>
                    <a:pt x="34" y="292"/>
                  </a:lnTo>
                  <a:lnTo>
                    <a:pt x="43" y="298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61" y="303"/>
                  </a:lnTo>
                  <a:lnTo>
                    <a:pt x="71" y="304"/>
                  </a:lnTo>
                  <a:lnTo>
                    <a:pt x="81" y="303"/>
                  </a:lnTo>
                  <a:lnTo>
                    <a:pt x="90" y="301"/>
                  </a:lnTo>
                  <a:lnTo>
                    <a:pt x="100" y="297"/>
                  </a:lnTo>
                  <a:lnTo>
                    <a:pt x="111" y="292"/>
                  </a:lnTo>
                  <a:lnTo>
                    <a:pt x="121" y="286"/>
                  </a:lnTo>
                  <a:lnTo>
                    <a:pt x="131" y="278"/>
                  </a:lnTo>
                  <a:lnTo>
                    <a:pt x="140" y="268"/>
                  </a:lnTo>
                  <a:lnTo>
                    <a:pt x="149" y="259"/>
                  </a:lnTo>
                  <a:lnTo>
                    <a:pt x="158" y="248"/>
                  </a:lnTo>
                  <a:lnTo>
                    <a:pt x="166" y="236"/>
                  </a:lnTo>
                  <a:lnTo>
                    <a:pt x="173" y="223"/>
                  </a:lnTo>
                  <a:lnTo>
                    <a:pt x="181" y="210"/>
                  </a:lnTo>
                  <a:lnTo>
                    <a:pt x="187" y="195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8" y="165"/>
                  </a:lnTo>
                  <a:lnTo>
                    <a:pt x="201" y="150"/>
                  </a:lnTo>
                  <a:lnTo>
                    <a:pt x="204" y="135"/>
                  </a:lnTo>
                  <a:lnTo>
                    <a:pt x="206" y="119"/>
                  </a:lnTo>
                  <a:lnTo>
                    <a:pt x="207" y="105"/>
                  </a:lnTo>
                  <a:lnTo>
                    <a:pt x="206" y="91"/>
                  </a:lnTo>
                  <a:lnTo>
                    <a:pt x="205" y="78"/>
                  </a:lnTo>
                  <a:lnTo>
                    <a:pt x="203" y="65"/>
                  </a:lnTo>
                  <a:lnTo>
                    <a:pt x="199" y="55"/>
                  </a:lnTo>
                  <a:lnTo>
                    <a:pt x="196" y="44"/>
                  </a:lnTo>
                  <a:lnTo>
                    <a:pt x="191" y="34"/>
                  </a:lnTo>
                  <a:lnTo>
                    <a:pt x="186" y="24"/>
                  </a:lnTo>
                  <a:lnTo>
                    <a:pt x="179" y="17"/>
                  </a:lnTo>
                  <a:lnTo>
                    <a:pt x="171" y="10"/>
                  </a:lnTo>
                  <a:lnTo>
                    <a:pt x="163" y="6"/>
                  </a:lnTo>
                  <a:lnTo>
                    <a:pt x="154" y="2"/>
                  </a:lnTo>
                  <a:lnTo>
                    <a:pt x="154" y="2"/>
                  </a:lnTo>
                  <a:close/>
                </a:path>
              </a:pathLst>
            </a:custGeom>
            <a:solidFill>
              <a:srgbClr val="FED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24"/>
            <p:cNvSpPr>
              <a:spLocks/>
            </p:cNvSpPr>
            <p:nvPr/>
          </p:nvSpPr>
          <p:spPr bwMode="auto">
            <a:xfrm flipH="1">
              <a:off x="7221056" y="5930582"/>
              <a:ext cx="60830" cy="74710"/>
            </a:xfrm>
            <a:custGeom>
              <a:avLst/>
              <a:gdLst>
                <a:gd name="T0" fmla="*/ 53 w 208"/>
                <a:gd name="T1" fmla="*/ 2 h 304"/>
                <a:gd name="T2" fmla="*/ 72 w 208"/>
                <a:gd name="T3" fmla="*/ 0 h 304"/>
                <a:gd name="T4" fmla="*/ 92 w 208"/>
                <a:gd name="T5" fmla="*/ 3 h 304"/>
                <a:gd name="T6" fmla="*/ 112 w 208"/>
                <a:gd name="T7" fmla="*/ 11 h 304"/>
                <a:gd name="T8" fmla="*/ 131 w 208"/>
                <a:gd name="T9" fmla="*/ 25 h 304"/>
                <a:gd name="T10" fmla="*/ 151 w 208"/>
                <a:gd name="T11" fmla="*/ 44 h 304"/>
                <a:gd name="T12" fmla="*/ 167 w 208"/>
                <a:gd name="T13" fmla="*/ 68 h 304"/>
                <a:gd name="T14" fmla="*/ 182 w 208"/>
                <a:gd name="T15" fmla="*/ 94 h 304"/>
                <a:gd name="T16" fmla="*/ 194 w 208"/>
                <a:gd name="T17" fmla="*/ 123 h 304"/>
                <a:gd name="T18" fmla="*/ 199 w 208"/>
                <a:gd name="T19" fmla="*/ 139 h 304"/>
                <a:gd name="T20" fmla="*/ 205 w 208"/>
                <a:gd name="T21" fmla="*/ 169 h 304"/>
                <a:gd name="T22" fmla="*/ 208 w 208"/>
                <a:gd name="T23" fmla="*/ 198 h 304"/>
                <a:gd name="T24" fmla="*/ 207 w 208"/>
                <a:gd name="T25" fmla="*/ 225 h 304"/>
                <a:gd name="T26" fmla="*/ 201 w 208"/>
                <a:gd name="T27" fmla="*/ 249 h 304"/>
                <a:gd name="T28" fmla="*/ 192 w 208"/>
                <a:gd name="T29" fmla="*/ 270 h 304"/>
                <a:gd name="T30" fmla="*/ 180 w 208"/>
                <a:gd name="T31" fmla="*/ 286 h 304"/>
                <a:gd name="T32" fmla="*/ 164 w 208"/>
                <a:gd name="T33" fmla="*/ 298 h 304"/>
                <a:gd name="T34" fmla="*/ 155 w 208"/>
                <a:gd name="T35" fmla="*/ 301 h 304"/>
                <a:gd name="T36" fmla="*/ 136 w 208"/>
                <a:gd name="T37" fmla="*/ 304 h 304"/>
                <a:gd name="T38" fmla="*/ 116 w 208"/>
                <a:gd name="T39" fmla="*/ 301 h 304"/>
                <a:gd name="T40" fmla="*/ 97 w 208"/>
                <a:gd name="T41" fmla="*/ 292 h 304"/>
                <a:gd name="T42" fmla="*/ 76 w 208"/>
                <a:gd name="T43" fmla="*/ 278 h 304"/>
                <a:gd name="T44" fmla="*/ 59 w 208"/>
                <a:gd name="T45" fmla="*/ 259 h 304"/>
                <a:gd name="T46" fmla="*/ 42 w 208"/>
                <a:gd name="T47" fmla="*/ 236 h 304"/>
                <a:gd name="T48" fmla="*/ 26 w 208"/>
                <a:gd name="T49" fmla="*/ 210 h 304"/>
                <a:gd name="T50" fmla="*/ 14 w 208"/>
                <a:gd name="T51" fmla="*/ 180 h 304"/>
                <a:gd name="T52" fmla="*/ 9 w 208"/>
                <a:gd name="T53" fmla="*/ 165 h 304"/>
                <a:gd name="T54" fmla="*/ 2 w 208"/>
                <a:gd name="T55" fmla="*/ 135 h 304"/>
                <a:gd name="T56" fmla="*/ 0 w 208"/>
                <a:gd name="T57" fmla="*/ 105 h 304"/>
                <a:gd name="T58" fmla="*/ 2 w 208"/>
                <a:gd name="T59" fmla="*/ 78 h 304"/>
                <a:gd name="T60" fmla="*/ 7 w 208"/>
                <a:gd name="T61" fmla="*/ 55 h 304"/>
                <a:gd name="T62" fmla="*/ 16 w 208"/>
                <a:gd name="T63" fmla="*/ 34 h 304"/>
                <a:gd name="T64" fmla="*/ 28 w 208"/>
                <a:gd name="T65" fmla="*/ 17 h 304"/>
                <a:gd name="T66" fmla="*/ 44 w 208"/>
                <a:gd name="T67" fmla="*/ 6 h 304"/>
                <a:gd name="T68" fmla="*/ 53 w 208"/>
                <a:gd name="T69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304">
                  <a:moveTo>
                    <a:pt x="53" y="2"/>
                  </a:moveTo>
                  <a:lnTo>
                    <a:pt x="53" y="2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82" y="1"/>
                  </a:lnTo>
                  <a:lnTo>
                    <a:pt x="92" y="3"/>
                  </a:lnTo>
                  <a:lnTo>
                    <a:pt x="102" y="6"/>
                  </a:lnTo>
                  <a:lnTo>
                    <a:pt x="112" y="11"/>
                  </a:lnTo>
                  <a:lnTo>
                    <a:pt x="121" y="18"/>
                  </a:lnTo>
                  <a:lnTo>
                    <a:pt x="131" y="25"/>
                  </a:lnTo>
                  <a:lnTo>
                    <a:pt x="140" y="34"/>
                  </a:lnTo>
                  <a:lnTo>
                    <a:pt x="151" y="44"/>
                  </a:lnTo>
                  <a:lnTo>
                    <a:pt x="158" y="56"/>
                  </a:lnTo>
                  <a:lnTo>
                    <a:pt x="167" y="68"/>
                  </a:lnTo>
                  <a:lnTo>
                    <a:pt x="175" y="79"/>
                  </a:lnTo>
                  <a:lnTo>
                    <a:pt x="182" y="94"/>
                  </a:lnTo>
                  <a:lnTo>
                    <a:pt x="189" y="108"/>
                  </a:lnTo>
                  <a:lnTo>
                    <a:pt x="194" y="123"/>
                  </a:lnTo>
                  <a:lnTo>
                    <a:pt x="194" y="123"/>
                  </a:lnTo>
                  <a:lnTo>
                    <a:pt x="199" y="139"/>
                  </a:lnTo>
                  <a:lnTo>
                    <a:pt x="202" y="154"/>
                  </a:lnTo>
                  <a:lnTo>
                    <a:pt x="205" y="169"/>
                  </a:lnTo>
                  <a:lnTo>
                    <a:pt x="207" y="183"/>
                  </a:lnTo>
                  <a:lnTo>
                    <a:pt x="208" y="198"/>
                  </a:lnTo>
                  <a:lnTo>
                    <a:pt x="208" y="211"/>
                  </a:lnTo>
                  <a:lnTo>
                    <a:pt x="207" y="225"/>
                  </a:lnTo>
                  <a:lnTo>
                    <a:pt x="204" y="237"/>
                  </a:lnTo>
                  <a:lnTo>
                    <a:pt x="201" y="249"/>
                  </a:lnTo>
                  <a:lnTo>
                    <a:pt x="197" y="260"/>
                  </a:lnTo>
                  <a:lnTo>
                    <a:pt x="192" y="270"/>
                  </a:lnTo>
                  <a:lnTo>
                    <a:pt x="186" y="278"/>
                  </a:lnTo>
                  <a:lnTo>
                    <a:pt x="180" y="286"/>
                  </a:lnTo>
                  <a:lnTo>
                    <a:pt x="172" y="292"/>
                  </a:lnTo>
                  <a:lnTo>
                    <a:pt x="164" y="298"/>
                  </a:lnTo>
                  <a:lnTo>
                    <a:pt x="155" y="301"/>
                  </a:lnTo>
                  <a:lnTo>
                    <a:pt x="155" y="301"/>
                  </a:lnTo>
                  <a:lnTo>
                    <a:pt x="146" y="303"/>
                  </a:lnTo>
                  <a:lnTo>
                    <a:pt x="136" y="304"/>
                  </a:lnTo>
                  <a:lnTo>
                    <a:pt x="126" y="303"/>
                  </a:lnTo>
                  <a:lnTo>
                    <a:pt x="116" y="301"/>
                  </a:lnTo>
                  <a:lnTo>
                    <a:pt x="107" y="297"/>
                  </a:lnTo>
                  <a:lnTo>
                    <a:pt x="97" y="292"/>
                  </a:lnTo>
                  <a:lnTo>
                    <a:pt x="87" y="286"/>
                  </a:lnTo>
                  <a:lnTo>
                    <a:pt x="76" y="278"/>
                  </a:lnTo>
                  <a:lnTo>
                    <a:pt x="68" y="268"/>
                  </a:lnTo>
                  <a:lnTo>
                    <a:pt x="59" y="259"/>
                  </a:lnTo>
                  <a:lnTo>
                    <a:pt x="50" y="248"/>
                  </a:lnTo>
                  <a:lnTo>
                    <a:pt x="42" y="236"/>
                  </a:lnTo>
                  <a:lnTo>
                    <a:pt x="34" y="223"/>
                  </a:lnTo>
                  <a:lnTo>
                    <a:pt x="26" y="210"/>
                  </a:lnTo>
                  <a:lnTo>
                    <a:pt x="20" y="195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9" y="165"/>
                  </a:lnTo>
                  <a:lnTo>
                    <a:pt x="6" y="150"/>
                  </a:lnTo>
                  <a:lnTo>
                    <a:pt x="2" y="135"/>
                  </a:lnTo>
                  <a:lnTo>
                    <a:pt x="1" y="119"/>
                  </a:lnTo>
                  <a:lnTo>
                    <a:pt x="0" y="105"/>
                  </a:lnTo>
                  <a:lnTo>
                    <a:pt x="1" y="91"/>
                  </a:lnTo>
                  <a:lnTo>
                    <a:pt x="2" y="78"/>
                  </a:lnTo>
                  <a:lnTo>
                    <a:pt x="5" y="65"/>
                  </a:lnTo>
                  <a:lnTo>
                    <a:pt x="7" y="55"/>
                  </a:lnTo>
                  <a:lnTo>
                    <a:pt x="11" y="44"/>
                  </a:lnTo>
                  <a:lnTo>
                    <a:pt x="16" y="34"/>
                  </a:lnTo>
                  <a:lnTo>
                    <a:pt x="22" y="24"/>
                  </a:lnTo>
                  <a:lnTo>
                    <a:pt x="28" y="17"/>
                  </a:lnTo>
                  <a:lnTo>
                    <a:pt x="36" y="10"/>
                  </a:lnTo>
                  <a:lnTo>
                    <a:pt x="44" y="6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FED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225"/>
            <p:cNvSpPr>
              <a:spLocks/>
            </p:cNvSpPr>
            <p:nvPr/>
          </p:nvSpPr>
          <p:spPr bwMode="auto">
            <a:xfrm flipH="1">
              <a:off x="6982950" y="6213784"/>
              <a:ext cx="215512" cy="220654"/>
            </a:xfrm>
            <a:custGeom>
              <a:avLst/>
              <a:gdLst>
                <a:gd name="T0" fmla="*/ 352 w 745"/>
                <a:gd name="T1" fmla="*/ 0 h 883"/>
                <a:gd name="T2" fmla="*/ 352 w 745"/>
                <a:gd name="T3" fmla="*/ 0 h 883"/>
                <a:gd name="T4" fmla="*/ 413 w 745"/>
                <a:gd name="T5" fmla="*/ 15 h 883"/>
                <a:gd name="T6" fmla="*/ 477 w 745"/>
                <a:gd name="T7" fmla="*/ 31 h 883"/>
                <a:gd name="T8" fmla="*/ 549 w 745"/>
                <a:gd name="T9" fmla="*/ 49 h 883"/>
                <a:gd name="T10" fmla="*/ 620 w 745"/>
                <a:gd name="T11" fmla="*/ 68 h 883"/>
                <a:gd name="T12" fmla="*/ 683 w 745"/>
                <a:gd name="T13" fmla="*/ 87 h 883"/>
                <a:gd name="T14" fmla="*/ 709 w 745"/>
                <a:gd name="T15" fmla="*/ 95 h 883"/>
                <a:gd name="T16" fmla="*/ 728 w 745"/>
                <a:gd name="T17" fmla="*/ 103 h 883"/>
                <a:gd name="T18" fmla="*/ 741 w 745"/>
                <a:gd name="T19" fmla="*/ 109 h 883"/>
                <a:gd name="T20" fmla="*/ 744 w 745"/>
                <a:gd name="T21" fmla="*/ 112 h 883"/>
                <a:gd name="T22" fmla="*/ 745 w 745"/>
                <a:gd name="T23" fmla="*/ 114 h 883"/>
                <a:gd name="T24" fmla="*/ 745 w 745"/>
                <a:gd name="T25" fmla="*/ 114 h 883"/>
                <a:gd name="T26" fmla="*/ 744 w 745"/>
                <a:gd name="T27" fmla="*/ 127 h 883"/>
                <a:gd name="T28" fmla="*/ 739 w 745"/>
                <a:gd name="T29" fmla="*/ 154 h 883"/>
                <a:gd name="T30" fmla="*/ 721 w 745"/>
                <a:gd name="T31" fmla="*/ 244 h 883"/>
                <a:gd name="T32" fmla="*/ 671 w 745"/>
                <a:gd name="T33" fmla="*/ 507 h 883"/>
                <a:gd name="T34" fmla="*/ 596 w 745"/>
                <a:gd name="T35" fmla="*/ 883 h 883"/>
                <a:gd name="T36" fmla="*/ 62 w 745"/>
                <a:gd name="T37" fmla="*/ 883 h 883"/>
                <a:gd name="T38" fmla="*/ 0 w 745"/>
                <a:gd name="T39" fmla="*/ 117 h 883"/>
                <a:gd name="T40" fmla="*/ 352 w 745"/>
                <a:gd name="T4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5" h="883">
                  <a:moveTo>
                    <a:pt x="352" y="0"/>
                  </a:moveTo>
                  <a:lnTo>
                    <a:pt x="352" y="0"/>
                  </a:lnTo>
                  <a:lnTo>
                    <a:pt x="413" y="15"/>
                  </a:lnTo>
                  <a:lnTo>
                    <a:pt x="477" y="31"/>
                  </a:lnTo>
                  <a:lnTo>
                    <a:pt x="549" y="49"/>
                  </a:lnTo>
                  <a:lnTo>
                    <a:pt x="620" y="68"/>
                  </a:lnTo>
                  <a:lnTo>
                    <a:pt x="683" y="87"/>
                  </a:lnTo>
                  <a:lnTo>
                    <a:pt x="709" y="95"/>
                  </a:lnTo>
                  <a:lnTo>
                    <a:pt x="728" y="103"/>
                  </a:lnTo>
                  <a:lnTo>
                    <a:pt x="741" y="109"/>
                  </a:lnTo>
                  <a:lnTo>
                    <a:pt x="744" y="112"/>
                  </a:lnTo>
                  <a:lnTo>
                    <a:pt x="745" y="114"/>
                  </a:lnTo>
                  <a:lnTo>
                    <a:pt x="745" y="114"/>
                  </a:lnTo>
                  <a:lnTo>
                    <a:pt x="744" y="127"/>
                  </a:lnTo>
                  <a:lnTo>
                    <a:pt x="739" y="154"/>
                  </a:lnTo>
                  <a:lnTo>
                    <a:pt x="721" y="244"/>
                  </a:lnTo>
                  <a:lnTo>
                    <a:pt x="671" y="507"/>
                  </a:lnTo>
                  <a:lnTo>
                    <a:pt x="596" y="883"/>
                  </a:lnTo>
                  <a:lnTo>
                    <a:pt x="62" y="883"/>
                  </a:lnTo>
                  <a:lnTo>
                    <a:pt x="0" y="117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226"/>
            <p:cNvSpPr>
              <a:spLocks/>
            </p:cNvSpPr>
            <p:nvPr/>
          </p:nvSpPr>
          <p:spPr bwMode="auto">
            <a:xfrm flipH="1">
              <a:off x="6982950" y="6213784"/>
              <a:ext cx="215512" cy="220654"/>
            </a:xfrm>
            <a:custGeom>
              <a:avLst/>
              <a:gdLst>
                <a:gd name="T0" fmla="*/ 352 w 745"/>
                <a:gd name="T1" fmla="*/ 0 h 883"/>
                <a:gd name="T2" fmla="*/ 352 w 745"/>
                <a:gd name="T3" fmla="*/ 0 h 883"/>
                <a:gd name="T4" fmla="*/ 413 w 745"/>
                <a:gd name="T5" fmla="*/ 15 h 883"/>
                <a:gd name="T6" fmla="*/ 477 w 745"/>
                <a:gd name="T7" fmla="*/ 31 h 883"/>
                <a:gd name="T8" fmla="*/ 549 w 745"/>
                <a:gd name="T9" fmla="*/ 49 h 883"/>
                <a:gd name="T10" fmla="*/ 620 w 745"/>
                <a:gd name="T11" fmla="*/ 68 h 883"/>
                <a:gd name="T12" fmla="*/ 683 w 745"/>
                <a:gd name="T13" fmla="*/ 87 h 883"/>
                <a:gd name="T14" fmla="*/ 709 w 745"/>
                <a:gd name="T15" fmla="*/ 95 h 883"/>
                <a:gd name="T16" fmla="*/ 728 w 745"/>
                <a:gd name="T17" fmla="*/ 103 h 883"/>
                <a:gd name="T18" fmla="*/ 741 w 745"/>
                <a:gd name="T19" fmla="*/ 109 h 883"/>
                <a:gd name="T20" fmla="*/ 744 w 745"/>
                <a:gd name="T21" fmla="*/ 112 h 883"/>
                <a:gd name="T22" fmla="*/ 745 w 745"/>
                <a:gd name="T23" fmla="*/ 114 h 883"/>
                <a:gd name="T24" fmla="*/ 745 w 745"/>
                <a:gd name="T25" fmla="*/ 114 h 883"/>
                <a:gd name="T26" fmla="*/ 744 w 745"/>
                <a:gd name="T27" fmla="*/ 127 h 883"/>
                <a:gd name="T28" fmla="*/ 739 w 745"/>
                <a:gd name="T29" fmla="*/ 154 h 883"/>
                <a:gd name="T30" fmla="*/ 721 w 745"/>
                <a:gd name="T31" fmla="*/ 244 h 883"/>
                <a:gd name="T32" fmla="*/ 671 w 745"/>
                <a:gd name="T33" fmla="*/ 507 h 883"/>
                <a:gd name="T34" fmla="*/ 596 w 745"/>
                <a:gd name="T35" fmla="*/ 883 h 883"/>
                <a:gd name="T36" fmla="*/ 62 w 745"/>
                <a:gd name="T37" fmla="*/ 883 h 883"/>
                <a:gd name="T38" fmla="*/ 0 w 745"/>
                <a:gd name="T39" fmla="*/ 117 h 883"/>
                <a:gd name="T40" fmla="*/ 352 w 745"/>
                <a:gd name="T4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5" h="883">
                  <a:moveTo>
                    <a:pt x="352" y="0"/>
                  </a:moveTo>
                  <a:lnTo>
                    <a:pt x="352" y="0"/>
                  </a:lnTo>
                  <a:lnTo>
                    <a:pt x="413" y="15"/>
                  </a:lnTo>
                  <a:lnTo>
                    <a:pt x="477" y="31"/>
                  </a:lnTo>
                  <a:lnTo>
                    <a:pt x="549" y="49"/>
                  </a:lnTo>
                  <a:lnTo>
                    <a:pt x="620" y="68"/>
                  </a:lnTo>
                  <a:lnTo>
                    <a:pt x="683" y="87"/>
                  </a:lnTo>
                  <a:lnTo>
                    <a:pt x="709" y="95"/>
                  </a:lnTo>
                  <a:lnTo>
                    <a:pt x="728" y="103"/>
                  </a:lnTo>
                  <a:lnTo>
                    <a:pt x="741" y="109"/>
                  </a:lnTo>
                  <a:lnTo>
                    <a:pt x="744" y="112"/>
                  </a:lnTo>
                  <a:lnTo>
                    <a:pt x="745" y="114"/>
                  </a:lnTo>
                  <a:lnTo>
                    <a:pt x="745" y="114"/>
                  </a:lnTo>
                  <a:lnTo>
                    <a:pt x="744" y="127"/>
                  </a:lnTo>
                  <a:lnTo>
                    <a:pt x="739" y="154"/>
                  </a:lnTo>
                  <a:lnTo>
                    <a:pt x="721" y="244"/>
                  </a:lnTo>
                  <a:lnTo>
                    <a:pt x="671" y="507"/>
                  </a:lnTo>
                  <a:lnTo>
                    <a:pt x="596" y="883"/>
                  </a:lnTo>
                  <a:lnTo>
                    <a:pt x="62" y="883"/>
                  </a:lnTo>
                  <a:lnTo>
                    <a:pt x="0" y="117"/>
                  </a:lnTo>
                  <a:lnTo>
                    <a:pt x="3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227"/>
            <p:cNvSpPr>
              <a:spLocks/>
            </p:cNvSpPr>
            <p:nvPr/>
          </p:nvSpPr>
          <p:spPr bwMode="auto">
            <a:xfrm flipH="1">
              <a:off x="6908216" y="6151236"/>
              <a:ext cx="142516" cy="283201"/>
            </a:xfrm>
            <a:custGeom>
              <a:avLst/>
              <a:gdLst>
                <a:gd name="T0" fmla="*/ 122 w 491"/>
                <a:gd name="T1" fmla="*/ 0 h 1140"/>
                <a:gd name="T2" fmla="*/ 122 w 491"/>
                <a:gd name="T3" fmla="*/ 123 h 1140"/>
                <a:gd name="T4" fmla="*/ 0 w 491"/>
                <a:gd name="T5" fmla="*/ 1140 h 1140"/>
                <a:gd name="T6" fmla="*/ 211 w 491"/>
                <a:gd name="T7" fmla="*/ 1140 h 1140"/>
                <a:gd name="T8" fmla="*/ 442 w 491"/>
                <a:gd name="T9" fmla="*/ 687 h 1140"/>
                <a:gd name="T10" fmla="*/ 221 w 491"/>
                <a:gd name="T11" fmla="*/ 545 h 1140"/>
                <a:gd name="T12" fmla="*/ 491 w 491"/>
                <a:gd name="T13" fmla="*/ 424 h 1140"/>
                <a:gd name="T14" fmla="*/ 242 w 491"/>
                <a:gd name="T15" fmla="*/ 52 h 1140"/>
                <a:gd name="T16" fmla="*/ 122 w 491"/>
                <a:gd name="T17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1140">
                  <a:moveTo>
                    <a:pt x="122" y="0"/>
                  </a:moveTo>
                  <a:lnTo>
                    <a:pt x="122" y="123"/>
                  </a:lnTo>
                  <a:lnTo>
                    <a:pt x="0" y="1140"/>
                  </a:lnTo>
                  <a:lnTo>
                    <a:pt x="211" y="1140"/>
                  </a:lnTo>
                  <a:lnTo>
                    <a:pt x="442" y="687"/>
                  </a:lnTo>
                  <a:lnTo>
                    <a:pt x="221" y="545"/>
                  </a:lnTo>
                  <a:lnTo>
                    <a:pt x="491" y="424"/>
                  </a:lnTo>
                  <a:lnTo>
                    <a:pt x="242" y="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61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228"/>
            <p:cNvSpPr>
              <a:spLocks/>
            </p:cNvSpPr>
            <p:nvPr/>
          </p:nvSpPr>
          <p:spPr bwMode="auto">
            <a:xfrm flipH="1">
              <a:off x="7142846" y="6151236"/>
              <a:ext cx="142516" cy="283201"/>
            </a:xfrm>
            <a:custGeom>
              <a:avLst/>
              <a:gdLst>
                <a:gd name="T0" fmla="*/ 368 w 491"/>
                <a:gd name="T1" fmla="*/ 0 h 1140"/>
                <a:gd name="T2" fmla="*/ 368 w 491"/>
                <a:gd name="T3" fmla="*/ 123 h 1140"/>
                <a:gd name="T4" fmla="*/ 491 w 491"/>
                <a:gd name="T5" fmla="*/ 1140 h 1140"/>
                <a:gd name="T6" fmla="*/ 280 w 491"/>
                <a:gd name="T7" fmla="*/ 1140 h 1140"/>
                <a:gd name="T8" fmla="*/ 49 w 491"/>
                <a:gd name="T9" fmla="*/ 687 h 1140"/>
                <a:gd name="T10" fmla="*/ 270 w 491"/>
                <a:gd name="T11" fmla="*/ 545 h 1140"/>
                <a:gd name="T12" fmla="*/ 0 w 491"/>
                <a:gd name="T13" fmla="*/ 424 h 1140"/>
                <a:gd name="T14" fmla="*/ 221 w 491"/>
                <a:gd name="T15" fmla="*/ 64 h 1140"/>
                <a:gd name="T16" fmla="*/ 368 w 491"/>
                <a:gd name="T17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1140">
                  <a:moveTo>
                    <a:pt x="368" y="0"/>
                  </a:moveTo>
                  <a:lnTo>
                    <a:pt x="368" y="123"/>
                  </a:lnTo>
                  <a:lnTo>
                    <a:pt x="491" y="1140"/>
                  </a:lnTo>
                  <a:lnTo>
                    <a:pt x="280" y="1140"/>
                  </a:lnTo>
                  <a:lnTo>
                    <a:pt x="49" y="687"/>
                  </a:lnTo>
                  <a:lnTo>
                    <a:pt x="270" y="545"/>
                  </a:lnTo>
                  <a:lnTo>
                    <a:pt x="0" y="424"/>
                  </a:lnTo>
                  <a:lnTo>
                    <a:pt x="221" y="6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616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229"/>
            <p:cNvSpPr>
              <a:spLocks/>
            </p:cNvSpPr>
            <p:nvPr/>
          </p:nvSpPr>
          <p:spPr bwMode="auto">
            <a:xfrm flipH="1">
              <a:off x="7061160" y="6213784"/>
              <a:ext cx="69520" cy="57335"/>
            </a:xfrm>
            <a:custGeom>
              <a:avLst/>
              <a:gdLst>
                <a:gd name="T0" fmla="*/ 243 w 243"/>
                <a:gd name="T1" fmla="*/ 127 h 228"/>
                <a:gd name="T2" fmla="*/ 174 w 243"/>
                <a:gd name="T3" fmla="*/ 228 h 228"/>
                <a:gd name="T4" fmla="*/ 174 w 243"/>
                <a:gd name="T5" fmla="*/ 228 h 228"/>
                <a:gd name="T6" fmla="*/ 69 w 243"/>
                <a:gd name="T7" fmla="*/ 228 h 228"/>
                <a:gd name="T8" fmla="*/ 0 w 243"/>
                <a:gd name="T9" fmla="*/ 127 h 228"/>
                <a:gd name="T10" fmla="*/ 120 w 243"/>
                <a:gd name="T11" fmla="*/ 0 h 228"/>
                <a:gd name="T12" fmla="*/ 243 w 243"/>
                <a:gd name="T13" fmla="*/ 1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28">
                  <a:moveTo>
                    <a:pt x="243" y="127"/>
                  </a:moveTo>
                  <a:lnTo>
                    <a:pt x="174" y="228"/>
                  </a:lnTo>
                  <a:lnTo>
                    <a:pt x="174" y="228"/>
                  </a:lnTo>
                  <a:lnTo>
                    <a:pt x="69" y="228"/>
                  </a:lnTo>
                  <a:lnTo>
                    <a:pt x="0" y="127"/>
                  </a:lnTo>
                  <a:lnTo>
                    <a:pt x="120" y="0"/>
                  </a:lnTo>
                  <a:lnTo>
                    <a:pt x="243" y="127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30"/>
            <p:cNvSpPr>
              <a:spLocks/>
            </p:cNvSpPr>
            <p:nvPr/>
          </p:nvSpPr>
          <p:spPr bwMode="auto">
            <a:xfrm flipH="1">
              <a:off x="7061160" y="6213784"/>
              <a:ext cx="69520" cy="57335"/>
            </a:xfrm>
            <a:custGeom>
              <a:avLst/>
              <a:gdLst>
                <a:gd name="T0" fmla="*/ 243 w 243"/>
                <a:gd name="T1" fmla="*/ 127 h 228"/>
                <a:gd name="T2" fmla="*/ 174 w 243"/>
                <a:gd name="T3" fmla="*/ 228 h 228"/>
                <a:gd name="T4" fmla="*/ 174 w 243"/>
                <a:gd name="T5" fmla="*/ 228 h 228"/>
                <a:gd name="T6" fmla="*/ 69 w 243"/>
                <a:gd name="T7" fmla="*/ 228 h 228"/>
                <a:gd name="T8" fmla="*/ 0 w 243"/>
                <a:gd name="T9" fmla="*/ 127 h 228"/>
                <a:gd name="T10" fmla="*/ 120 w 243"/>
                <a:gd name="T11" fmla="*/ 0 h 228"/>
                <a:gd name="T12" fmla="*/ 243 w 243"/>
                <a:gd name="T13" fmla="*/ 1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28">
                  <a:moveTo>
                    <a:pt x="243" y="127"/>
                  </a:moveTo>
                  <a:lnTo>
                    <a:pt x="174" y="228"/>
                  </a:lnTo>
                  <a:lnTo>
                    <a:pt x="174" y="228"/>
                  </a:lnTo>
                  <a:lnTo>
                    <a:pt x="69" y="228"/>
                  </a:lnTo>
                  <a:lnTo>
                    <a:pt x="0" y="127"/>
                  </a:lnTo>
                  <a:lnTo>
                    <a:pt x="120" y="0"/>
                  </a:lnTo>
                  <a:lnTo>
                    <a:pt x="243" y="1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31"/>
            <p:cNvSpPr>
              <a:spLocks/>
            </p:cNvSpPr>
            <p:nvPr/>
          </p:nvSpPr>
          <p:spPr bwMode="auto">
            <a:xfrm flipH="1">
              <a:off x="7052470" y="6271119"/>
              <a:ext cx="86900" cy="163318"/>
            </a:xfrm>
            <a:custGeom>
              <a:avLst/>
              <a:gdLst>
                <a:gd name="T0" fmla="*/ 203 w 301"/>
                <a:gd name="T1" fmla="*/ 0 h 655"/>
                <a:gd name="T2" fmla="*/ 301 w 301"/>
                <a:gd name="T3" fmla="*/ 655 h 655"/>
                <a:gd name="T4" fmla="*/ 0 w 301"/>
                <a:gd name="T5" fmla="*/ 655 h 655"/>
                <a:gd name="T6" fmla="*/ 98 w 301"/>
                <a:gd name="T7" fmla="*/ 0 h 655"/>
                <a:gd name="T8" fmla="*/ 203 w 301"/>
                <a:gd name="T9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655">
                  <a:moveTo>
                    <a:pt x="203" y="0"/>
                  </a:moveTo>
                  <a:lnTo>
                    <a:pt x="301" y="655"/>
                  </a:lnTo>
                  <a:lnTo>
                    <a:pt x="0" y="655"/>
                  </a:lnTo>
                  <a:lnTo>
                    <a:pt x="98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32"/>
            <p:cNvSpPr>
              <a:spLocks/>
            </p:cNvSpPr>
            <p:nvPr/>
          </p:nvSpPr>
          <p:spPr bwMode="auto">
            <a:xfrm flipH="1">
              <a:off x="7052470" y="6271119"/>
              <a:ext cx="86900" cy="163318"/>
            </a:xfrm>
            <a:custGeom>
              <a:avLst/>
              <a:gdLst>
                <a:gd name="T0" fmla="*/ 203 w 301"/>
                <a:gd name="T1" fmla="*/ 0 h 655"/>
                <a:gd name="T2" fmla="*/ 301 w 301"/>
                <a:gd name="T3" fmla="*/ 655 h 655"/>
                <a:gd name="T4" fmla="*/ 0 w 301"/>
                <a:gd name="T5" fmla="*/ 655 h 655"/>
                <a:gd name="T6" fmla="*/ 98 w 301"/>
                <a:gd name="T7" fmla="*/ 0 h 655"/>
                <a:gd name="T8" fmla="*/ 203 w 301"/>
                <a:gd name="T9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655">
                  <a:moveTo>
                    <a:pt x="203" y="0"/>
                  </a:moveTo>
                  <a:lnTo>
                    <a:pt x="301" y="655"/>
                  </a:lnTo>
                  <a:lnTo>
                    <a:pt x="0" y="655"/>
                  </a:lnTo>
                  <a:lnTo>
                    <a:pt x="98" y="0"/>
                  </a:lnTo>
                  <a:lnTo>
                    <a:pt x="2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33"/>
            <p:cNvSpPr>
              <a:spLocks/>
            </p:cNvSpPr>
            <p:nvPr/>
          </p:nvSpPr>
          <p:spPr bwMode="auto">
            <a:xfrm flipH="1">
              <a:off x="7007282" y="6130387"/>
              <a:ext cx="88638" cy="142469"/>
            </a:xfrm>
            <a:custGeom>
              <a:avLst/>
              <a:gdLst>
                <a:gd name="T0" fmla="*/ 283 w 308"/>
                <a:gd name="T1" fmla="*/ 0 h 574"/>
                <a:gd name="T2" fmla="*/ 308 w 308"/>
                <a:gd name="T3" fmla="*/ 93 h 574"/>
                <a:gd name="T4" fmla="*/ 239 w 308"/>
                <a:gd name="T5" fmla="*/ 574 h 574"/>
                <a:gd name="T6" fmla="*/ 0 w 308"/>
                <a:gd name="T7" fmla="*/ 339 h 574"/>
                <a:gd name="T8" fmla="*/ 283 w 308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574">
                  <a:moveTo>
                    <a:pt x="283" y="0"/>
                  </a:moveTo>
                  <a:lnTo>
                    <a:pt x="308" y="93"/>
                  </a:lnTo>
                  <a:lnTo>
                    <a:pt x="239" y="574"/>
                  </a:lnTo>
                  <a:lnTo>
                    <a:pt x="0" y="33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34"/>
            <p:cNvSpPr>
              <a:spLocks/>
            </p:cNvSpPr>
            <p:nvPr/>
          </p:nvSpPr>
          <p:spPr bwMode="auto">
            <a:xfrm flipH="1">
              <a:off x="7007282" y="6130387"/>
              <a:ext cx="88638" cy="142469"/>
            </a:xfrm>
            <a:custGeom>
              <a:avLst/>
              <a:gdLst>
                <a:gd name="T0" fmla="*/ 283 w 308"/>
                <a:gd name="T1" fmla="*/ 0 h 574"/>
                <a:gd name="T2" fmla="*/ 308 w 308"/>
                <a:gd name="T3" fmla="*/ 93 h 574"/>
                <a:gd name="T4" fmla="*/ 239 w 308"/>
                <a:gd name="T5" fmla="*/ 574 h 574"/>
                <a:gd name="T6" fmla="*/ 0 w 308"/>
                <a:gd name="T7" fmla="*/ 339 h 574"/>
                <a:gd name="T8" fmla="*/ 283 w 308"/>
                <a:gd name="T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574">
                  <a:moveTo>
                    <a:pt x="283" y="0"/>
                  </a:moveTo>
                  <a:lnTo>
                    <a:pt x="308" y="93"/>
                  </a:lnTo>
                  <a:lnTo>
                    <a:pt x="239" y="574"/>
                  </a:lnTo>
                  <a:lnTo>
                    <a:pt x="0" y="339"/>
                  </a:lnTo>
                  <a:lnTo>
                    <a:pt x="2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35"/>
            <p:cNvSpPr>
              <a:spLocks/>
            </p:cNvSpPr>
            <p:nvPr/>
          </p:nvSpPr>
          <p:spPr bwMode="auto">
            <a:xfrm flipH="1">
              <a:off x="7014234" y="6102588"/>
              <a:ext cx="163372" cy="46911"/>
            </a:xfrm>
            <a:custGeom>
              <a:avLst/>
              <a:gdLst>
                <a:gd name="T0" fmla="*/ 563 w 563"/>
                <a:gd name="T1" fmla="*/ 0 h 190"/>
                <a:gd name="T2" fmla="*/ 563 w 563"/>
                <a:gd name="T3" fmla="*/ 19 h 190"/>
                <a:gd name="T4" fmla="*/ 563 w 563"/>
                <a:gd name="T5" fmla="*/ 19 h 190"/>
                <a:gd name="T6" fmla="*/ 556 w 563"/>
                <a:gd name="T7" fmla="*/ 26 h 190"/>
                <a:gd name="T8" fmla="*/ 538 w 563"/>
                <a:gd name="T9" fmla="*/ 45 h 190"/>
                <a:gd name="T10" fmla="*/ 510 w 563"/>
                <a:gd name="T11" fmla="*/ 71 h 190"/>
                <a:gd name="T12" fmla="*/ 494 w 563"/>
                <a:gd name="T13" fmla="*/ 86 h 190"/>
                <a:gd name="T14" fmla="*/ 474 w 563"/>
                <a:gd name="T15" fmla="*/ 102 h 190"/>
                <a:gd name="T16" fmla="*/ 453 w 563"/>
                <a:gd name="T17" fmla="*/ 117 h 190"/>
                <a:gd name="T18" fmla="*/ 431 w 563"/>
                <a:gd name="T19" fmla="*/ 133 h 190"/>
                <a:gd name="T20" fmla="*/ 408 w 563"/>
                <a:gd name="T21" fmla="*/ 148 h 190"/>
                <a:gd name="T22" fmla="*/ 384 w 563"/>
                <a:gd name="T23" fmla="*/ 161 h 190"/>
                <a:gd name="T24" fmla="*/ 359 w 563"/>
                <a:gd name="T25" fmla="*/ 171 h 190"/>
                <a:gd name="T26" fmla="*/ 333 w 563"/>
                <a:gd name="T27" fmla="*/ 180 h 190"/>
                <a:gd name="T28" fmla="*/ 321 w 563"/>
                <a:gd name="T29" fmla="*/ 184 h 190"/>
                <a:gd name="T30" fmla="*/ 307 w 563"/>
                <a:gd name="T31" fmla="*/ 187 h 190"/>
                <a:gd name="T32" fmla="*/ 295 w 563"/>
                <a:gd name="T33" fmla="*/ 189 h 190"/>
                <a:gd name="T34" fmla="*/ 282 w 563"/>
                <a:gd name="T35" fmla="*/ 190 h 190"/>
                <a:gd name="T36" fmla="*/ 282 w 563"/>
                <a:gd name="T37" fmla="*/ 190 h 190"/>
                <a:gd name="T38" fmla="*/ 275 w 563"/>
                <a:gd name="T39" fmla="*/ 190 h 190"/>
                <a:gd name="T40" fmla="*/ 275 w 563"/>
                <a:gd name="T41" fmla="*/ 190 h 190"/>
                <a:gd name="T42" fmla="*/ 262 w 563"/>
                <a:gd name="T43" fmla="*/ 189 h 190"/>
                <a:gd name="T44" fmla="*/ 249 w 563"/>
                <a:gd name="T45" fmla="*/ 188 h 190"/>
                <a:gd name="T46" fmla="*/ 237 w 563"/>
                <a:gd name="T47" fmla="*/ 185 h 190"/>
                <a:gd name="T48" fmla="*/ 224 w 563"/>
                <a:gd name="T49" fmla="*/ 183 h 190"/>
                <a:gd name="T50" fmla="*/ 212 w 563"/>
                <a:gd name="T51" fmla="*/ 179 h 190"/>
                <a:gd name="T52" fmla="*/ 198 w 563"/>
                <a:gd name="T53" fmla="*/ 175 h 190"/>
                <a:gd name="T54" fmla="*/ 175 w 563"/>
                <a:gd name="T55" fmla="*/ 165 h 190"/>
                <a:gd name="T56" fmla="*/ 151 w 563"/>
                <a:gd name="T57" fmla="*/ 153 h 190"/>
                <a:gd name="T58" fmla="*/ 128 w 563"/>
                <a:gd name="T59" fmla="*/ 139 h 190"/>
                <a:gd name="T60" fmla="*/ 107 w 563"/>
                <a:gd name="T61" fmla="*/ 125 h 190"/>
                <a:gd name="T62" fmla="*/ 86 w 563"/>
                <a:gd name="T63" fmla="*/ 110 h 190"/>
                <a:gd name="T64" fmla="*/ 67 w 563"/>
                <a:gd name="T65" fmla="*/ 95 h 190"/>
                <a:gd name="T66" fmla="*/ 50 w 563"/>
                <a:gd name="T67" fmla="*/ 81 h 190"/>
                <a:gd name="T68" fmla="*/ 23 w 563"/>
                <a:gd name="T69" fmla="*/ 55 h 190"/>
                <a:gd name="T70" fmla="*/ 6 w 563"/>
                <a:gd name="T71" fmla="*/ 38 h 190"/>
                <a:gd name="T72" fmla="*/ 0 w 563"/>
                <a:gd name="T73" fmla="*/ 30 h 190"/>
                <a:gd name="T74" fmla="*/ 0 w 563"/>
                <a:gd name="T75" fmla="*/ 0 h 190"/>
                <a:gd name="T76" fmla="*/ 563 w 563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3" h="190">
                  <a:moveTo>
                    <a:pt x="563" y="0"/>
                  </a:moveTo>
                  <a:lnTo>
                    <a:pt x="563" y="19"/>
                  </a:lnTo>
                  <a:lnTo>
                    <a:pt x="563" y="19"/>
                  </a:lnTo>
                  <a:lnTo>
                    <a:pt x="556" y="26"/>
                  </a:lnTo>
                  <a:lnTo>
                    <a:pt x="538" y="45"/>
                  </a:lnTo>
                  <a:lnTo>
                    <a:pt x="510" y="71"/>
                  </a:lnTo>
                  <a:lnTo>
                    <a:pt x="494" y="86"/>
                  </a:lnTo>
                  <a:lnTo>
                    <a:pt x="474" y="102"/>
                  </a:lnTo>
                  <a:lnTo>
                    <a:pt x="453" y="117"/>
                  </a:lnTo>
                  <a:lnTo>
                    <a:pt x="431" y="133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59" y="171"/>
                  </a:lnTo>
                  <a:lnTo>
                    <a:pt x="333" y="180"/>
                  </a:lnTo>
                  <a:lnTo>
                    <a:pt x="321" y="184"/>
                  </a:lnTo>
                  <a:lnTo>
                    <a:pt x="307" y="187"/>
                  </a:lnTo>
                  <a:lnTo>
                    <a:pt x="295" y="189"/>
                  </a:lnTo>
                  <a:lnTo>
                    <a:pt x="282" y="190"/>
                  </a:lnTo>
                  <a:lnTo>
                    <a:pt x="282" y="190"/>
                  </a:lnTo>
                  <a:lnTo>
                    <a:pt x="275" y="190"/>
                  </a:lnTo>
                  <a:lnTo>
                    <a:pt x="275" y="190"/>
                  </a:lnTo>
                  <a:lnTo>
                    <a:pt x="262" y="189"/>
                  </a:lnTo>
                  <a:lnTo>
                    <a:pt x="249" y="188"/>
                  </a:lnTo>
                  <a:lnTo>
                    <a:pt x="237" y="185"/>
                  </a:lnTo>
                  <a:lnTo>
                    <a:pt x="224" y="183"/>
                  </a:lnTo>
                  <a:lnTo>
                    <a:pt x="212" y="179"/>
                  </a:lnTo>
                  <a:lnTo>
                    <a:pt x="198" y="175"/>
                  </a:lnTo>
                  <a:lnTo>
                    <a:pt x="175" y="165"/>
                  </a:lnTo>
                  <a:lnTo>
                    <a:pt x="151" y="153"/>
                  </a:lnTo>
                  <a:lnTo>
                    <a:pt x="128" y="139"/>
                  </a:lnTo>
                  <a:lnTo>
                    <a:pt x="107" y="125"/>
                  </a:lnTo>
                  <a:lnTo>
                    <a:pt x="86" y="110"/>
                  </a:lnTo>
                  <a:lnTo>
                    <a:pt x="67" y="95"/>
                  </a:lnTo>
                  <a:lnTo>
                    <a:pt x="50" y="81"/>
                  </a:lnTo>
                  <a:lnTo>
                    <a:pt x="23" y="55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B69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36"/>
            <p:cNvSpPr>
              <a:spLocks/>
            </p:cNvSpPr>
            <p:nvPr/>
          </p:nvSpPr>
          <p:spPr bwMode="auto">
            <a:xfrm flipH="1">
              <a:off x="7014234" y="6102588"/>
              <a:ext cx="163372" cy="46911"/>
            </a:xfrm>
            <a:custGeom>
              <a:avLst/>
              <a:gdLst>
                <a:gd name="T0" fmla="*/ 563 w 563"/>
                <a:gd name="T1" fmla="*/ 0 h 190"/>
                <a:gd name="T2" fmla="*/ 563 w 563"/>
                <a:gd name="T3" fmla="*/ 19 h 190"/>
                <a:gd name="T4" fmla="*/ 563 w 563"/>
                <a:gd name="T5" fmla="*/ 19 h 190"/>
                <a:gd name="T6" fmla="*/ 556 w 563"/>
                <a:gd name="T7" fmla="*/ 26 h 190"/>
                <a:gd name="T8" fmla="*/ 538 w 563"/>
                <a:gd name="T9" fmla="*/ 45 h 190"/>
                <a:gd name="T10" fmla="*/ 510 w 563"/>
                <a:gd name="T11" fmla="*/ 71 h 190"/>
                <a:gd name="T12" fmla="*/ 494 w 563"/>
                <a:gd name="T13" fmla="*/ 86 h 190"/>
                <a:gd name="T14" fmla="*/ 474 w 563"/>
                <a:gd name="T15" fmla="*/ 102 h 190"/>
                <a:gd name="T16" fmla="*/ 453 w 563"/>
                <a:gd name="T17" fmla="*/ 117 h 190"/>
                <a:gd name="T18" fmla="*/ 431 w 563"/>
                <a:gd name="T19" fmla="*/ 133 h 190"/>
                <a:gd name="T20" fmla="*/ 408 w 563"/>
                <a:gd name="T21" fmla="*/ 148 h 190"/>
                <a:gd name="T22" fmla="*/ 384 w 563"/>
                <a:gd name="T23" fmla="*/ 161 h 190"/>
                <a:gd name="T24" fmla="*/ 359 w 563"/>
                <a:gd name="T25" fmla="*/ 171 h 190"/>
                <a:gd name="T26" fmla="*/ 333 w 563"/>
                <a:gd name="T27" fmla="*/ 180 h 190"/>
                <a:gd name="T28" fmla="*/ 321 w 563"/>
                <a:gd name="T29" fmla="*/ 184 h 190"/>
                <a:gd name="T30" fmla="*/ 307 w 563"/>
                <a:gd name="T31" fmla="*/ 187 h 190"/>
                <a:gd name="T32" fmla="*/ 295 w 563"/>
                <a:gd name="T33" fmla="*/ 189 h 190"/>
                <a:gd name="T34" fmla="*/ 282 w 563"/>
                <a:gd name="T35" fmla="*/ 190 h 190"/>
                <a:gd name="T36" fmla="*/ 282 w 563"/>
                <a:gd name="T37" fmla="*/ 190 h 190"/>
                <a:gd name="T38" fmla="*/ 275 w 563"/>
                <a:gd name="T39" fmla="*/ 190 h 190"/>
                <a:gd name="T40" fmla="*/ 275 w 563"/>
                <a:gd name="T41" fmla="*/ 190 h 190"/>
                <a:gd name="T42" fmla="*/ 262 w 563"/>
                <a:gd name="T43" fmla="*/ 189 h 190"/>
                <a:gd name="T44" fmla="*/ 249 w 563"/>
                <a:gd name="T45" fmla="*/ 188 h 190"/>
                <a:gd name="T46" fmla="*/ 237 w 563"/>
                <a:gd name="T47" fmla="*/ 185 h 190"/>
                <a:gd name="T48" fmla="*/ 224 w 563"/>
                <a:gd name="T49" fmla="*/ 183 h 190"/>
                <a:gd name="T50" fmla="*/ 212 w 563"/>
                <a:gd name="T51" fmla="*/ 179 h 190"/>
                <a:gd name="T52" fmla="*/ 198 w 563"/>
                <a:gd name="T53" fmla="*/ 175 h 190"/>
                <a:gd name="T54" fmla="*/ 175 w 563"/>
                <a:gd name="T55" fmla="*/ 165 h 190"/>
                <a:gd name="T56" fmla="*/ 151 w 563"/>
                <a:gd name="T57" fmla="*/ 153 h 190"/>
                <a:gd name="T58" fmla="*/ 128 w 563"/>
                <a:gd name="T59" fmla="*/ 139 h 190"/>
                <a:gd name="T60" fmla="*/ 107 w 563"/>
                <a:gd name="T61" fmla="*/ 125 h 190"/>
                <a:gd name="T62" fmla="*/ 86 w 563"/>
                <a:gd name="T63" fmla="*/ 110 h 190"/>
                <a:gd name="T64" fmla="*/ 67 w 563"/>
                <a:gd name="T65" fmla="*/ 95 h 190"/>
                <a:gd name="T66" fmla="*/ 50 w 563"/>
                <a:gd name="T67" fmla="*/ 81 h 190"/>
                <a:gd name="T68" fmla="*/ 23 w 563"/>
                <a:gd name="T69" fmla="*/ 55 h 190"/>
                <a:gd name="T70" fmla="*/ 6 w 563"/>
                <a:gd name="T71" fmla="*/ 38 h 190"/>
                <a:gd name="T72" fmla="*/ 0 w 563"/>
                <a:gd name="T73" fmla="*/ 30 h 190"/>
                <a:gd name="T74" fmla="*/ 0 w 563"/>
                <a:gd name="T75" fmla="*/ 0 h 190"/>
                <a:gd name="T76" fmla="*/ 563 w 563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3" h="190">
                  <a:moveTo>
                    <a:pt x="563" y="0"/>
                  </a:moveTo>
                  <a:lnTo>
                    <a:pt x="563" y="19"/>
                  </a:lnTo>
                  <a:lnTo>
                    <a:pt x="563" y="19"/>
                  </a:lnTo>
                  <a:lnTo>
                    <a:pt x="556" y="26"/>
                  </a:lnTo>
                  <a:lnTo>
                    <a:pt x="538" y="45"/>
                  </a:lnTo>
                  <a:lnTo>
                    <a:pt x="510" y="71"/>
                  </a:lnTo>
                  <a:lnTo>
                    <a:pt x="494" y="86"/>
                  </a:lnTo>
                  <a:lnTo>
                    <a:pt x="474" y="102"/>
                  </a:lnTo>
                  <a:lnTo>
                    <a:pt x="453" y="117"/>
                  </a:lnTo>
                  <a:lnTo>
                    <a:pt x="431" y="133"/>
                  </a:lnTo>
                  <a:lnTo>
                    <a:pt x="408" y="148"/>
                  </a:lnTo>
                  <a:lnTo>
                    <a:pt x="384" y="161"/>
                  </a:lnTo>
                  <a:lnTo>
                    <a:pt x="359" y="171"/>
                  </a:lnTo>
                  <a:lnTo>
                    <a:pt x="333" y="180"/>
                  </a:lnTo>
                  <a:lnTo>
                    <a:pt x="321" y="184"/>
                  </a:lnTo>
                  <a:lnTo>
                    <a:pt x="307" y="187"/>
                  </a:lnTo>
                  <a:lnTo>
                    <a:pt x="295" y="189"/>
                  </a:lnTo>
                  <a:lnTo>
                    <a:pt x="282" y="190"/>
                  </a:lnTo>
                  <a:lnTo>
                    <a:pt x="282" y="190"/>
                  </a:lnTo>
                  <a:lnTo>
                    <a:pt x="275" y="190"/>
                  </a:lnTo>
                  <a:lnTo>
                    <a:pt x="275" y="190"/>
                  </a:lnTo>
                  <a:lnTo>
                    <a:pt x="262" y="189"/>
                  </a:lnTo>
                  <a:lnTo>
                    <a:pt x="249" y="188"/>
                  </a:lnTo>
                  <a:lnTo>
                    <a:pt x="237" y="185"/>
                  </a:lnTo>
                  <a:lnTo>
                    <a:pt x="224" y="183"/>
                  </a:lnTo>
                  <a:lnTo>
                    <a:pt x="212" y="179"/>
                  </a:lnTo>
                  <a:lnTo>
                    <a:pt x="198" y="175"/>
                  </a:lnTo>
                  <a:lnTo>
                    <a:pt x="175" y="165"/>
                  </a:lnTo>
                  <a:lnTo>
                    <a:pt x="151" y="153"/>
                  </a:lnTo>
                  <a:lnTo>
                    <a:pt x="128" y="139"/>
                  </a:lnTo>
                  <a:lnTo>
                    <a:pt x="107" y="125"/>
                  </a:lnTo>
                  <a:lnTo>
                    <a:pt x="86" y="110"/>
                  </a:lnTo>
                  <a:lnTo>
                    <a:pt x="67" y="95"/>
                  </a:lnTo>
                  <a:lnTo>
                    <a:pt x="50" y="81"/>
                  </a:lnTo>
                  <a:lnTo>
                    <a:pt x="23" y="55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5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37"/>
            <p:cNvSpPr>
              <a:spLocks/>
            </p:cNvSpPr>
            <p:nvPr/>
          </p:nvSpPr>
          <p:spPr bwMode="auto">
            <a:xfrm flipH="1">
              <a:off x="6911692" y="5727303"/>
              <a:ext cx="385836" cy="328374"/>
            </a:xfrm>
            <a:custGeom>
              <a:avLst/>
              <a:gdLst>
                <a:gd name="T0" fmla="*/ 226 w 1335"/>
                <a:gd name="T1" fmla="*/ 145 h 1323"/>
                <a:gd name="T2" fmla="*/ 164 w 1335"/>
                <a:gd name="T3" fmla="*/ 168 h 1323"/>
                <a:gd name="T4" fmla="*/ 112 w 1335"/>
                <a:gd name="T5" fmla="*/ 201 h 1323"/>
                <a:gd name="T6" fmla="*/ 72 w 1335"/>
                <a:gd name="T7" fmla="*/ 247 h 1323"/>
                <a:gd name="T8" fmla="*/ 40 w 1335"/>
                <a:gd name="T9" fmla="*/ 299 h 1323"/>
                <a:gd name="T10" fmla="*/ 19 w 1335"/>
                <a:gd name="T11" fmla="*/ 361 h 1323"/>
                <a:gd name="T12" fmla="*/ 7 w 1335"/>
                <a:gd name="T13" fmla="*/ 421 h 1323"/>
                <a:gd name="T14" fmla="*/ 0 w 1335"/>
                <a:gd name="T15" fmla="*/ 524 h 1323"/>
                <a:gd name="T16" fmla="*/ 8 w 1335"/>
                <a:gd name="T17" fmla="*/ 637 h 1323"/>
                <a:gd name="T18" fmla="*/ 30 w 1335"/>
                <a:gd name="T19" fmla="*/ 756 h 1323"/>
                <a:gd name="T20" fmla="*/ 69 w 1335"/>
                <a:gd name="T21" fmla="*/ 875 h 1323"/>
                <a:gd name="T22" fmla="*/ 124 w 1335"/>
                <a:gd name="T23" fmla="*/ 989 h 1323"/>
                <a:gd name="T24" fmla="*/ 198 w 1335"/>
                <a:gd name="T25" fmla="*/ 1094 h 1323"/>
                <a:gd name="T26" fmla="*/ 241 w 1335"/>
                <a:gd name="T27" fmla="*/ 1142 h 1323"/>
                <a:gd name="T28" fmla="*/ 289 w 1335"/>
                <a:gd name="T29" fmla="*/ 1185 h 1323"/>
                <a:gd name="T30" fmla="*/ 342 w 1335"/>
                <a:gd name="T31" fmla="*/ 1224 h 1323"/>
                <a:gd name="T32" fmla="*/ 400 w 1335"/>
                <a:gd name="T33" fmla="*/ 1257 h 1323"/>
                <a:gd name="T34" fmla="*/ 463 w 1335"/>
                <a:gd name="T35" fmla="*/ 1284 h 1323"/>
                <a:gd name="T36" fmla="*/ 530 w 1335"/>
                <a:gd name="T37" fmla="*/ 1305 h 1323"/>
                <a:gd name="T38" fmla="*/ 603 w 1335"/>
                <a:gd name="T39" fmla="*/ 1318 h 1323"/>
                <a:gd name="T40" fmla="*/ 682 w 1335"/>
                <a:gd name="T41" fmla="*/ 1323 h 1323"/>
                <a:gd name="T42" fmla="*/ 790 w 1335"/>
                <a:gd name="T43" fmla="*/ 1321 h 1323"/>
                <a:gd name="T44" fmla="*/ 912 w 1335"/>
                <a:gd name="T45" fmla="*/ 1306 h 1323"/>
                <a:gd name="T46" fmla="*/ 978 w 1335"/>
                <a:gd name="T47" fmla="*/ 1291 h 1323"/>
                <a:gd name="T48" fmla="*/ 1040 w 1335"/>
                <a:gd name="T49" fmla="*/ 1269 h 1323"/>
                <a:gd name="T50" fmla="*/ 1096 w 1335"/>
                <a:gd name="T51" fmla="*/ 1242 h 1323"/>
                <a:gd name="T52" fmla="*/ 1145 w 1335"/>
                <a:gd name="T53" fmla="*/ 1209 h 1323"/>
                <a:gd name="T54" fmla="*/ 1188 w 1335"/>
                <a:gd name="T55" fmla="*/ 1168 h 1323"/>
                <a:gd name="T56" fmla="*/ 1225 w 1335"/>
                <a:gd name="T57" fmla="*/ 1120 h 1323"/>
                <a:gd name="T58" fmla="*/ 1255 w 1335"/>
                <a:gd name="T59" fmla="*/ 1064 h 1323"/>
                <a:gd name="T60" fmla="*/ 1271 w 1335"/>
                <a:gd name="T61" fmla="*/ 1022 h 1323"/>
                <a:gd name="T62" fmla="*/ 1309 w 1335"/>
                <a:gd name="T63" fmla="*/ 879 h 1323"/>
                <a:gd name="T64" fmla="*/ 1331 w 1335"/>
                <a:gd name="T65" fmla="*/ 718 h 1323"/>
                <a:gd name="T66" fmla="*/ 1335 w 1335"/>
                <a:gd name="T67" fmla="*/ 607 h 1323"/>
                <a:gd name="T68" fmla="*/ 1329 w 1335"/>
                <a:gd name="T69" fmla="*/ 524 h 1323"/>
                <a:gd name="T70" fmla="*/ 1317 w 1335"/>
                <a:gd name="T71" fmla="*/ 443 h 1323"/>
                <a:gd name="T72" fmla="*/ 1296 w 1335"/>
                <a:gd name="T73" fmla="*/ 366 h 1323"/>
                <a:gd name="T74" fmla="*/ 1266 w 1335"/>
                <a:gd name="T75" fmla="*/ 294 h 1323"/>
                <a:gd name="T76" fmla="*/ 1227 w 1335"/>
                <a:gd name="T77" fmla="*/ 228 h 1323"/>
                <a:gd name="T78" fmla="*/ 1191 w 1335"/>
                <a:gd name="T79" fmla="*/ 185 h 1323"/>
                <a:gd name="T80" fmla="*/ 1122 w 1335"/>
                <a:gd name="T81" fmla="*/ 122 h 1323"/>
                <a:gd name="T82" fmla="*/ 1042 w 1335"/>
                <a:gd name="T83" fmla="*/ 73 h 1323"/>
                <a:gd name="T84" fmla="*/ 955 w 1335"/>
                <a:gd name="T85" fmla="*/ 36 h 1323"/>
                <a:gd name="T86" fmla="*/ 861 w 1335"/>
                <a:gd name="T87" fmla="*/ 12 h 1323"/>
                <a:gd name="T88" fmla="*/ 764 w 1335"/>
                <a:gd name="T89" fmla="*/ 1 h 1323"/>
                <a:gd name="T90" fmla="*/ 664 w 1335"/>
                <a:gd name="T91" fmla="*/ 2 h 1323"/>
                <a:gd name="T92" fmla="*/ 563 w 1335"/>
                <a:gd name="T93" fmla="*/ 15 h 1323"/>
                <a:gd name="T94" fmla="*/ 464 w 1335"/>
                <a:gd name="T95" fmla="*/ 40 h 1323"/>
                <a:gd name="T96" fmla="*/ 369 w 1335"/>
                <a:gd name="T97" fmla="*/ 76 h 1323"/>
                <a:gd name="T98" fmla="*/ 278 w 1335"/>
                <a:gd name="T99" fmla="*/ 12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5" h="1323">
                  <a:moveTo>
                    <a:pt x="250" y="141"/>
                  </a:moveTo>
                  <a:lnTo>
                    <a:pt x="250" y="141"/>
                  </a:lnTo>
                  <a:lnTo>
                    <a:pt x="226" y="145"/>
                  </a:lnTo>
                  <a:lnTo>
                    <a:pt x="204" y="152"/>
                  </a:lnTo>
                  <a:lnTo>
                    <a:pt x="183" y="159"/>
                  </a:lnTo>
                  <a:lnTo>
                    <a:pt x="164" y="168"/>
                  </a:lnTo>
                  <a:lnTo>
                    <a:pt x="145" y="177"/>
                  </a:lnTo>
                  <a:lnTo>
                    <a:pt x="128" y="189"/>
                  </a:lnTo>
                  <a:lnTo>
                    <a:pt x="112" y="201"/>
                  </a:lnTo>
                  <a:lnTo>
                    <a:pt x="97" y="215"/>
                  </a:lnTo>
                  <a:lnTo>
                    <a:pt x="84" y="230"/>
                  </a:lnTo>
                  <a:lnTo>
                    <a:pt x="72" y="247"/>
                  </a:lnTo>
                  <a:lnTo>
                    <a:pt x="59" y="263"/>
                  </a:lnTo>
                  <a:lnTo>
                    <a:pt x="49" y="281"/>
                  </a:lnTo>
                  <a:lnTo>
                    <a:pt x="40" y="299"/>
                  </a:lnTo>
                  <a:lnTo>
                    <a:pt x="32" y="320"/>
                  </a:lnTo>
                  <a:lnTo>
                    <a:pt x="25" y="340"/>
                  </a:lnTo>
                  <a:lnTo>
                    <a:pt x="19" y="361"/>
                  </a:lnTo>
                  <a:lnTo>
                    <a:pt x="19" y="361"/>
                  </a:lnTo>
                  <a:lnTo>
                    <a:pt x="12" y="391"/>
                  </a:lnTo>
                  <a:lnTo>
                    <a:pt x="7" y="421"/>
                  </a:lnTo>
                  <a:lnTo>
                    <a:pt x="3" y="455"/>
                  </a:lnTo>
                  <a:lnTo>
                    <a:pt x="1" y="488"/>
                  </a:lnTo>
                  <a:lnTo>
                    <a:pt x="0" y="524"/>
                  </a:lnTo>
                  <a:lnTo>
                    <a:pt x="1" y="561"/>
                  </a:lnTo>
                  <a:lnTo>
                    <a:pt x="3" y="599"/>
                  </a:lnTo>
                  <a:lnTo>
                    <a:pt x="8" y="637"/>
                  </a:lnTo>
                  <a:lnTo>
                    <a:pt x="13" y="676"/>
                  </a:lnTo>
                  <a:lnTo>
                    <a:pt x="21" y="716"/>
                  </a:lnTo>
                  <a:lnTo>
                    <a:pt x="30" y="756"/>
                  </a:lnTo>
                  <a:lnTo>
                    <a:pt x="41" y="796"/>
                  </a:lnTo>
                  <a:lnTo>
                    <a:pt x="55" y="835"/>
                  </a:lnTo>
                  <a:lnTo>
                    <a:pt x="69" y="875"/>
                  </a:lnTo>
                  <a:lnTo>
                    <a:pt x="86" y="914"/>
                  </a:lnTo>
                  <a:lnTo>
                    <a:pt x="104" y="952"/>
                  </a:lnTo>
                  <a:lnTo>
                    <a:pt x="124" y="989"/>
                  </a:lnTo>
                  <a:lnTo>
                    <a:pt x="147" y="1026"/>
                  </a:lnTo>
                  <a:lnTo>
                    <a:pt x="172" y="1061"/>
                  </a:lnTo>
                  <a:lnTo>
                    <a:pt x="198" y="1094"/>
                  </a:lnTo>
                  <a:lnTo>
                    <a:pt x="212" y="1110"/>
                  </a:lnTo>
                  <a:lnTo>
                    <a:pt x="226" y="1127"/>
                  </a:lnTo>
                  <a:lnTo>
                    <a:pt x="241" y="1142"/>
                  </a:lnTo>
                  <a:lnTo>
                    <a:pt x="257" y="1157"/>
                  </a:lnTo>
                  <a:lnTo>
                    <a:pt x="272" y="1171"/>
                  </a:lnTo>
                  <a:lnTo>
                    <a:pt x="289" y="1185"/>
                  </a:lnTo>
                  <a:lnTo>
                    <a:pt x="306" y="1199"/>
                  </a:lnTo>
                  <a:lnTo>
                    <a:pt x="324" y="1212"/>
                  </a:lnTo>
                  <a:lnTo>
                    <a:pt x="342" y="1224"/>
                  </a:lnTo>
                  <a:lnTo>
                    <a:pt x="361" y="1236"/>
                  </a:lnTo>
                  <a:lnTo>
                    <a:pt x="380" y="1247"/>
                  </a:lnTo>
                  <a:lnTo>
                    <a:pt x="400" y="1257"/>
                  </a:lnTo>
                  <a:lnTo>
                    <a:pt x="421" y="1267"/>
                  </a:lnTo>
                  <a:lnTo>
                    <a:pt x="441" y="1276"/>
                  </a:lnTo>
                  <a:lnTo>
                    <a:pt x="463" y="1284"/>
                  </a:lnTo>
                  <a:lnTo>
                    <a:pt x="484" y="1292"/>
                  </a:lnTo>
                  <a:lnTo>
                    <a:pt x="507" y="1298"/>
                  </a:lnTo>
                  <a:lnTo>
                    <a:pt x="530" y="1305"/>
                  </a:lnTo>
                  <a:lnTo>
                    <a:pt x="554" y="1309"/>
                  </a:lnTo>
                  <a:lnTo>
                    <a:pt x="579" y="1313"/>
                  </a:lnTo>
                  <a:lnTo>
                    <a:pt x="603" y="1318"/>
                  </a:lnTo>
                  <a:lnTo>
                    <a:pt x="629" y="1320"/>
                  </a:lnTo>
                  <a:lnTo>
                    <a:pt x="655" y="1322"/>
                  </a:lnTo>
                  <a:lnTo>
                    <a:pt x="682" y="1323"/>
                  </a:lnTo>
                  <a:lnTo>
                    <a:pt x="682" y="1323"/>
                  </a:lnTo>
                  <a:lnTo>
                    <a:pt x="737" y="1322"/>
                  </a:lnTo>
                  <a:lnTo>
                    <a:pt x="790" y="1321"/>
                  </a:lnTo>
                  <a:lnTo>
                    <a:pt x="840" y="1317"/>
                  </a:lnTo>
                  <a:lnTo>
                    <a:pt x="888" y="1310"/>
                  </a:lnTo>
                  <a:lnTo>
                    <a:pt x="912" y="1306"/>
                  </a:lnTo>
                  <a:lnTo>
                    <a:pt x="934" y="1302"/>
                  </a:lnTo>
                  <a:lnTo>
                    <a:pt x="957" y="1296"/>
                  </a:lnTo>
                  <a:lnTo>
                    <a:pt x="978" y="1291"/>
                  </a:lnTo>
                  <a:lnTo>
                    <a:pt x="999" y="1284"/>
                  </a:lnTo>
                  <a:lnTo>
                    <a:pt x="1020" y="1277"/>
                  </a:lnTo>
                  <a:lnTo>
                    <a:pt x="1040" y="1269"/>
                  </a:lnTo>
                  <a:lnTo>
                    <a:pt x="1059" y="1261"/>
                  </a:lnTo>
                  <a:lnTo>
                    <a:pt x="1078" y="1252"/>
                  </a:lnTo>
                  <a:lnTo>
                    <a:pt x="1096" y="1242"/>
                  </a:lnTo>
                  <a:lnTo>
                    <a:pt x="1113" y="1231"/>
                  </a:lnTo>
                  <a:lnTo>
                    <a:pt x="1130" y="1221"/>
                  </a:lnTo>
                  <a:lnTo>
                    <a:pt x="1145" y="1209"/>
                  </a:lnTo>
                  <a:lnTo>
                    <a:pt x="1160" y="1196"/>
                  </a:lnTo>
                  <a:lnTo>
                    <a:pt x="1174" y="1182"/>
                  </a:lnTo>
                  <a:lnTo>
                    <a:pt x="1188" y="1168"/>
                  </a:lnTo>
                  <a:lnTo>
                    <a:pt x="1201" y="1153"/>
                  </a:lnTo>
                  <a:lnTo>
                    <a:pt x="1214" y="1136"/>
                  </a:lnTo>
                  <a:lnTo>
                    <a:pt x="1225" y="1120"/>
                  </a:lnTo>
                  <a:lnTo>
                    <a:pt x="1236" y="1102"/>
                  </a:lnTo>
                  <a:lnTo>
                    <a:pt x="1246" y="1083"/>
                  </a:lnTo>
                  <a:lnTo>
                    <a:pt x="1255" y="1064"/>
                  </a:lnTo>
                  <a:lnTo>
                    <a:pt x="1264" y="1043"/>
                  </a:lnTo>
                  <a:lnTo>
                    <a:pt x="1271" y="1022"/>
                  </a:lnTo>
                  <a:lnTo>
                    <a:pt x="1271" y="1022"/>
                  </a:lnTo>
                  <a:lnTo>
                    <a:pt x="1285" y="978"/>
                  </a:lnTo>
                  <a:lnTo>
                    <a:pt x="1298" y="929"/>
                  </a:lnTo>
                  <a:lnTo>
                    <a:pt x="1309" y="879"/>
                  </a:lnTo>
                  <a:lnTo>
                    <a:pt x="1319" y="826"/>
                  </a:lnTo>
                  <a:lnTo>
                    <a:pt x="1326" y="774"/>
                  </a:lnTo>
                  <a:lnTo>
                    <a:pt x="1331" y="718"/>
                  </a:lnTo>
                  <a:lnTo>
                    <a:pt x="1335" y="662"/>
                  </a:lnTo>
                  <a:lnTo>
                    <a:pt x="1335" y="635"/>
                  </a:lnTo>
                  <a:lnTo>
                    <a:pt x="1335" y="607"/>
                  </a:lnTo>
                  <a:lnTo>
                    <a:pt x="1334" y="579"/>
                  </a:lnTo>
                  <a:lnTo>
                    <a:pt x="1331" y="551"/>
                  </a:lnTo>
                  <a:lnTo>
                    <a:pt x="1329" y="524"/>
                  </a:lnTo>
                  <a:lnTo>
                    <a:pt x="1326" y="497"/>
                  </a:lnTo>
                  <a:lnTo>
                    <a:pt x="1321" y="470"/>
                  </a:lnTo>
                  <a:lnTo>
                    <a:pt x="1317" y="443"/>
                  </a:lnTo>
                  <a:lnTo>
                    <a:pt x="1310" y="417"/>
                  </a:lnTo>
                  <a:lnTo>
                    <a:pt x="1303" y="391"/>
                  </a:lnTo>
                  <a:lnTo>
                    <a:pt x="1296" y="366"/>
                  </a:lnTo>
                  <a:lnTo>
                    <a:pt x="1287" y="342"/>
                  </a:lnTo>
                  <a:lnTo>
                    <a:pt x="1278" y="318"/>
                  </a:lnTo>
                  <a:lnTo>
                    <a:pt x="1266" y="294"/>
                  </a:lnTo>
                  <a:lnTo>
                    <a:pt x="1254" y="271"/>
                  </a:lnTo>
                  <a:lnTo>
                    <a:pt x="1242" y="250"/>
                  </a:lnTo>
                  <a:lnTo>
                    <a:pt x="1227" y="228"/>
                  </a:lnTo>
                  <a:lnTo>
                    <a:pt x="1211" y="209"/>
                  </a:lnTo>
                  <a:lnTo>
                    <a:pt x="1211" y="209"/>
                  </a:lnTo>
                  <a:lnTo>
                    <a:pt x="1191" y="185"/>
                  </a:lnTo>
                  <a:lnTo>
                    <a:pt x="1169" y="162"/>
                  </a:lnTo>
                  <a:lnTo>
                    <a:pt x="1146" y="141"/>
                  </a:lnTo>
                  <a:lnTo>
                    <a:pt x="1122" y="122"/>
                  </a:lnTo>
                  <a:lnTo>
                    <a:pt x="1096" y="104"/>
                  </a:lnTo>
                  <a:lnTo>
                    <a:pt x="1070" y="88"/>
                  </a:lnTo>
                  <a:lnTo>
                    <a:pt x="1042" y="73"/>
                  </a:lnTo>
                  <a:lnTo>
                    <a:pt x="1014" y="59"/>
                  </a:lnTo>
                  <a:lnTo>
                    <a:pt x="985" y="47"/>
                  </a:lnTo>
                  <a:lnTo>
                    <a:pt x="955" y="36"/>
                  </a:lnTo>
                  <a:lnTo>
                    <a:pt x="924" y="27"/>
                  </a:lnTo>
                  <a:lnTo>
                    <a:pt x="893" y="19"/>
                  </a:lnTo>
                  <a:lnTo>
                    <a:pt x="861" y="12"/>
                  </a:lnTo>
                  <a:lnTo>
                    <a:pt x="829" y="8"/>
                  </a:lnTo>
                  <a:lnTo>
                    <a:pt x="796" y="4"/>
                  </a:lnTo>
                  <a:lnTo>
                    <a:pt x="764" y="1"/>
                  </a:lnTo>
                  <a:lnTo>
                    <a:pt x="730" y="0"/>
                  </a:lnTo>
                  <a:lnTo>
                    <a:pt x="698" y="1"/>
                  </a:lnTo>
                  <a:lnTo>
                    <a:pt x="664" y="2"/>
                  </a:lnTo>
                  <a:lnTo>
                    <a:pt x="630" y="6"/>
                  </a:lnTo>
                  <a:lnTo>
                    <a:pt x="597" y="10"/>
                  </a:lnTo>
                  <a:lnTo>
                    <a:pt x="563" y="15"/>
                  </a:lnTo>
                  <a:lnTo>
                    <a:pt x="530" y="23"/>
                  </a:lnTo>
                  <a:lnTo>
                    <a:pt x="497" y="31"/>
                  </a:lnTo>
                  <a:lnTo>
                    <a:pt x="464" y="40"/>
                  </a:lnTo>
                  <a:lnTo>
                    <a:pt x="432" y="51"/>
                  </a:lnTo>
                  <a:lnTo>
                    <a:pt x="400" y="63"/>
                  </a:lnTo>
                  <a:lnTo>
                    <a:pt x="369" y="76"/>
                  </a:lnTo>
                  <a:lnTo>
                    <a:pt x="338" y="91"/>
                  </a:lnTo>
                  <a:lnTo>
                    <a:pt x="307" y="106"/>
                  </a:lnTo>
                  <a:lnTo>
                    <a:pt x="278" y="123"/>
                  </a:lnTo>
                  <a:lnTo>
                    <a:pt x="250" y="141"/>
                  </a:lnTo>
                  <a:lnTo>
                    <a:pt x="250" y="141"/>
                  </a:lnTo>
                  <a:close/>
                </a:path>
              </a:pathLst>
            </a:custGeom>
            <a:solidFill>
              <a:srgbClr val="765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38"/>
            <p:cNvSpPr>
              <a:spLocks/>
            </p:cNvSpPr>
            <p:nvPr/>
          </p:nvSpPr>
          <p:spPr bwMode="auto">
            <a:xfrm flipH="1">
              <a:off x="6925596" y="5751627"/>
              <a:ext cx="340648" cy="382235"/>
            </a:xfrm>
            <a:custGeom>
              <a:avLst/>
              <a:gdLst>
                <a:gd name="T0" fmla="*/ 628 w 1175"/>
                <a:gd name="T1" fmla="*/ 1 h 1541"/>
                <a:gd name="T2" fmla="*/ 737 w 1175"/>
                <a:gd name="T3" fmla="*/ 13 h 1541"/>
                <a:gd name="T4" fmla="*/ 831 w 1175"/>
                <a:gd name="T5" fmla="*/ 38 h 1541"/>
                <a:gd name="T6" fmla="*/ 913 w 1175"/>
                <a:gd name="T7" fmla="*/ 76 h 1541"/>
                <a:gd name="T8" fmla="*/ 980 w 1175"/>
                <a:gd name="T9" fmla="*/ 123 h 1541"/>
                <a:gd name="T10" fmla="*/ 1036 w 1175"/>
                <a:gd name="T11" fmla="*/ 181 h 1541"/>
                <a:gd name="T12" fmla="*/ 1082 w 1175"/>
                <a:gd name="T13" fmla="*/ 245 h 1541"/>
                <a:gd name="T14" fmla="*/ 1117 w 1175"/>
                <a:gd name="T15" fmla="*/ 317 h 1541"/>
                <a:gd name="T16" fmla="*/ 1143 w 1175"/>
                <a:gd name="T17" fmla="*/ 392 h 1541"/>
                <a:gd name="T18" fmla="*/ 1161 w 1175"/>
                <a:gd name="T19" fmla="*/ 472 h 1541"/>
                <a:gd name="T20" fmla="*/ 1172 w 1175"/>
                <a:gd name="T21" fmla="*/ 555 h 1541"/>
                <a:gd name="T22" fmla="*/ 1175 w 1175"/>
                <a:gd name="T23" fmla="*/ 695 h 1541"/>
                <a:gd name="T24" fmla="*/ 1163 w 1175"/>
                <a:gd name="T25" fmla="*/ 856 h 1541"/>
                <a:gd name="T26" fmla="*/ 1137 w 1175"/>
                <a:gd name="T27" fmla="*/ 1002 h 1541"/>
                <a:gd name="T28" fmla="*/ 1107 w 1175"/>
                <a:gd name="T29" fmla="*/ 1121 h 1541"/>
                <a:gd name="T30" fmla="*/ 1080 w 1175"/>
                <a:gd name="T31" fmla="*/ 1203 h 1541"/>
                <a:gd name="T32" fmla="*/ 1066 w 1175"/>
                <a:gd name="T33" fmla="*/ 1231 h 1541"/>
                <a:gd name="T34" fmla="*/ 1010 w 1175"/>
                <a:gd name="T35" fmla="*/ 1296 h 1541"/>
                <a:gd name="T36" fmla="*/ 924 w 1175"/>
                <a:gd name="T37" fmla="*/ 1372 h 1541"/>
                <a:gd name="T38" fmla="*/ 821 w 1175"/>
                <a:gd name="T39" fmla="*/ 1446 h 1541"/>
                <a:gd name="T40" fmla="*/ 713 w 1175"/>
                <a:gd name="T41" fmla="*/ 1507 h 1541"/>
                <a:gd name="T42" fmla="*/ 646 w 1175"/>
                <a:gd name="T43" fmla="*/ 1532 h 1541"/>
                <a:gd name="T44" fmla="*/ 601 w 1175"/>
                <a:gd name="T45" fmla="*/ 1540 h 1541"/>
                <a:gd name="T46" fmla="*/ 574 w 1175"/>
                <a:gd name="T47" fmla="*/ 1540 h 1541"/>
                <a:gd name="T48" fmla="*/ 530 w 1175"/>
                <a:gd name="T49" fmla="*/ 1532 h 1541"/>
                <a:gd name="T50" fmla="*/ 463 w 1175"/>
                <a:gd name="T51" fmla="*/ 1507 h 1541"/>
                <a:gd name="T52" fmla="*/ 355 w 1175"/>
                <a:gd name="T53" fmla="*/ 1446 h 1541"/>
                <a:gd name="T54" fmla="*/ 252 w 1175"/>
                <a:gd name="T55" fmla="*/ 1372 h 1541"/>
                <a:gd name="T56" fmla="*/ 164 w 1175"/>
                <a:gd name="T57" fmla="*/ 1296 h 1541"/>
                <a:gd name="T58" fmla="*/ 109 w 1175"/>
                <a:gd name="T59" fmla="*/ 1231 h 1541"/>
                <a:gd name="T60" fmla="*/ 96 w 1175"/>
                <a:gd name="T61" fmla="*/ 1203 h 1541"/>
                <a:gd name="T62" fmla="*/ 68 w 1175"/>
                <a:gd name="T63" fmla="*/ 1121 h 1541"/>
                <a:gd name="T64" fmla="*/ 39 w 1175"/>
                <a:gd name="T65" fmla="*/ 1002 h 1541"/>
                <a:gd name="T66" fmla="*/ 13 w 1175"/>
                <a:gd name="T67" fmla="*/ 856 h 1541"/>
                <a:gd name="T68" fmla="*/ 1 w 1175"/>
                <a:gd name="T69" fmla="*/ 695 h 1541"/>
                <a:gd name="T70" fmla="*/ 4 w 1175"/>
                <a:gd name="T71" fmla="*/ 555 h 1541"/>
                <a:gd name="T72" fmla="*/ 15 w 1175"/>
                <a:gd name="T73" fmla="*/ 472 h 1541"/>
                <a:gd name="T74" fmla="*/ 33 w 1175"/>
                <a:gd name="T75" fmla="*/ 392 h 1541"/>
                <a:gd name="T76" fmla="*/ 59 w 1175"/>
                <a:gd name="T77" fmla="*/ 317 h 1541"/>
                <a:gd name="T78" fmla="*/ 94 w 1175"/>
                <a:gd name="T79" fmla="*/ 245 h 1541"/>
                <a:gd name="T80" fmla="*/ 139 w 1175"/>
                <a:gd name="T81" fmla="*/ 181 h 1541"/>
                <a:gd name="T82" fmla="*/ 196 w 1175"/>
                <a:gd name="T83" fmla="*/ 123 h 1541"/>
                <a:gd name="T84" fmla="*/ 263 w 1175"/>
                <a:gd name="T85" fmla="*/ 76 h 1541"/>
                <a:gd name="T86" fmla="*/ 344 w 1175"/>
                <a:gd name="T87" fmla="*/ 38 h 1541"/>
                <a:gd name="T88" fmla="*/ 439 w 1175"/>
                <a:gd name="T89" fmla="*/ 13 h 1541"/>
                <a:gd name="T90" fmla="*/ 548 w 1175"/>
                <a:gd name="T91" fmla="*/ 1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5" h="1541">
                  <a:moveTo>
                    <a:pt x="587" y="0"/>
                  </a:moveTo>
                  <a:lnTo>
                    <a:pt x="587" y="0"/>
                  </a:lnTo>
                  <a:lnTo>
                    <a:pt x="628" y="1"/>
                  </a:lnTo>
                  <a:lnTo>
                    <a:pt x="666" y="4"/>
                  </a:lnTo>
                  <a:lnTo>
                    <a:pt x="702" y="8"/>
                  </a:lnTo>
                  <a:lnTo>
                    <a:pt x="737" y="13"/>
                  </a:lnTo>
                  <a:lnTo>
                    <a:pt x="770" y="20"/>
                  </a:lnTo>
                  <a:lnTo>
                    <a:pt x="802" y="28"/>
                  </a:lnTo>
                  <a:lnTo>
                    <a:pt x="831" y="38"/>
                  </a:lnTo>
                  <a:lnTo>
                    <a:pt x="860" y="50"/>
                  </a:lnTo>
                  <a:lnTo>
                    <a:pt x="887" y="62"/>
                  </a:lnTo>
                  <a:lnTo>
                    <a:pt x="913" y="76"/>
                  </a:lnTo>
                  <a:lnTo>
                    <a:pt x="936" y="90"/>
                  </a:lnTo>
                  <a:lnTo>
                    <a:pt x="959" y="106"/>
                  </a:lnTo>
                  <a:lnTo>
                    <a:pt x="980" y="123"/>
                  </a:lnTo>
                  <a:lnTo>
                    <a:pt x="1000" y="142"/>
                  </a:lnTo>
                  <a:lnTo>
                    <a:pt x="1019" y="160"/>
                  </a:lnTo>
                  <a:lnTo>
                    <a:pt x="1036" y="181"/>
                  </a:lnTo>
                  <a:lnTo>
                    <a:pt x="1053" y="201"/>
                  </a:lnTo>
                  <a:lnTo>
                    <a:pt x="1068" y="223"/>
                  </a:lnTo>
                  <a:lnTo>
                    <a:pt x="1082" y="245"/>
                  </a:lnTo>
                  <a:lnTo>
                    <a:pt x="1094" y="268"/>
                  </a:lnTo>
                  <a:lnTo>
                    <a:pt x="1107" y="292"/>
                  </a:lnTo>
                  <a:lnTo>
                    <a:pt x="1117" y="317"/>
                  </a:lnTo>
                  <a:lnTo>
                    <a:pt x="1127" y="342"/>
                  </a:lnTo>
                  <a:lnTo>
                    <a:pt x="1135" y="366"/>
                  </a:lnTo>
                  <a:lnTo>
                    <a:pt x="1143" y="392"/>
                  </a:lnTo>
                  <a:lnTo>
                    <a:pt x="1149" y="419"/>
                  </a:lnTo>
                  <a:lnTo>
                    <a:pt x="1156" y="445"/>
                  </a:lnTo>
                  <a:lnTo>
                    <a:pt x="1161" y="472"/>
                  </a:lnTo>
                  <a:lnTo>
                    <a:pt x="1165" y="500"/>
                  </a:lnTo>
                  <a:lnTo>
                    <a:pt x="1168" y="527"/>
                  </a:lnTo>
                  <a:lnTo>
                    <a:pt x="1172" y="555"/>
                  </a:lnTo>
                  <a:lnTo>
                    <a:pt x="1173" y="583"/>
                  </a:lnTo>
                  <a:lnTo>
                    <a:pt x="1175" y="638"/>
                  </a:lnTo>
                  <a:lnTo>
                    <a:pt x="1175" y="695"/>
                  </a:lnTo>
                  <a:lnTo>
                    <a:pt x="1173" y="750"/>
                  </a:lnTo>
                  <a:lnTo>
                    <a:pt x="1168" y="804"/>
                  </a:lnTo>
                  <a:lnTo>
                    <a:pt x="1163" y="856"/>
                  </a:lnTo>
                  <a:lnTo>
                    <a:pt x="1155" y="907"/>
                  </a:lnTo>
                  <a:lnTo>
                    <a:pt x="1146" y="956"/>
                  </a:lnTo>
                  <a:lnTo>
                    <a:pt x="1137" y="1002"/>
                  </a:lnTo>
                  <a:lnTo>
                    <a:pt x="1127" y="1046"/>
                  </a:lnTo>
                  <a:lnTo>
                    <a:pt x="1117" y="1086"/>
                  </a:lnTo>
                  <a:lnTo>
                    <a:pt x="1107" y="1121"/>
                  </a:lnTo>
                  <a:lnTo>
                    <a:pt x="1098" y="1154"/>
                  </a:lnTo>
                  <a:lnTo>
                    <a:pt x="1088" y="1181"/>
                  </a:lnTo>
                  <a:lnTo>
                    <a:pt x="1080" y="1203"/>
                  </a:lnTo>
                  <a:lnTo>
                    <a:pt x="1072" y="1221"/>
                  </a:lnTo>
                  <a:lnTo>
                    <a:pt x="1066" y="1231"/>
                  </a:lnTo>
                  <a:lnTo>
                    <a:pt x="1066" y="1231"/>
                  </a:lnTo>
                  <a:lnTo>
                    <a:pt x="1052" y="1251"/>
                  </a:lnTo>
                  <a:lnTo>
                    <a:pt x="1034" y="1272"/>
                  </a:lnTo>
                  <a:lnTo>
                    <a:pt x="1010" y="1296"/>
                  </a:lnTo>
                  <a:lnTo>
                    <a:pt x="984" y="1321"/>
                  </a:lnTo>
                  <a:lnTo>
                    <a:pt x="955" y="1346"/>
                  </a:lnTo>
                  <a:lnTo>
                    <a:pt x="924" y="1372"/>
                  </a:lnTo>
                  <a:lnTo>
                    <a:pt x="891" y="1398"/>
                  </a:lnTo>
                  <a:lnTo>
                    <a:pt x="857" y="1422"/>
                  </a:lnTo>
                  <a:lnTo>
                    <a:pt x="821" y="1446"/>
                  </a:lnTo>
                  <a:lnTo>
                    <a:pt x="785" y="1469"/>
                  </a:lnTo>
                  <a:lnTo>
                    <a:pt x="748" y="1488"/>
                  </a:lnTo>
                  <a:lnTo>
                    <a:pt x="713" y="1507"/>
                  </a:lnTo>
                  <a:lnTo>
                    <a:pt x="678" y="1521"/>
                  </a:lnTo>
                  <a:lnTo>
                    <a:pt x="663" y="1526"/>
                  </a:lnTo>
                  <a:lnTo>
                    <a:pt x="646" y="1532"/>
                  </a:lnTo>
                  <a:lnTo>
                    <a:pt x="630" y="1536"/>
                  </a:lnTo>
                  <a:lnTo>
                    <a:pt x="615" y="1539"/>
                  </a:lnTo>
                  <a:lnTo>
                    <a:pt x="601" y="1540"/>
                  </a:lnTo>
                  <a:lnTo>
                    <a:pt x="587" y="1541"/>
                  </a:lnTo>
                  <a:lnTo>
                    <a:pt x="587" y="1541"/>
                  </a:lnTo>
                  <a:lnTo>
                    <a:pt x="574" y="1540"/>
                  </a:lnTo>
                  <a:lnTo>
                    <a:pt x="560" y="1539"/>
                  </a:lnTo>
                  <a:lnTo>
                    <a:pt x="545" y="1536"/>
                  </a:lnTo>
                  <a:lnTo>
                    <a:pt x="530" y="1532"/>
                  </a:lnTo>
                  <a:lnTo>
                    <a:pt x="513" y="1526"/>
                  </a:lnTo>
                  <a:lnTo>
                    <a:pt x="497" y="1521"/>
                  </a:lnTo>
                  <a:lnTo>
                    <a:pt x="463" y="1507"/>
                  </a:lnTo>
                  <a:lnTo>
                    <a:pt x="427" y="1488"/>
                  </a:lnTo>
                  <a:lnTo>
                    <a:pt x="391" y="1469"/>
                  </a:lnTo>
                  <a:lnTo>
                    <a:pt x="355" y="1446"/>
                  </a:lnTo>
                  <a:lnTo>
                    <a:pt x="319" y="1422"/>
                  </a:lnTo>
                  <a:lnTo>
                    <a:pt x="284" y="1398"/>
                  </a:lnTo>
                  <a:lnTo>
                    <a:pt x="252" y="1372"/>
                  </a:lnTo>
                  <a:lnTo>
                    <a:pt x="219" y="1346"/>
                  </a:lnTo>
                  <a:lnTo>
                    <a:pt x="191" y="1321"/>
                  </a:lnTo>
                  <a:lnTo>
                    <a:pt x="164" y="1296"/>
                  </a:lnTo>
                  <a:lnTo>
                    <a:pt x="142" y="1272"/>
                  </a:lnTo>
                  <a:lnTo>
                    <a:pt x="124" y="1251"/>
                  </a:lnTo>
                  <a:lnTo>
                    <a:pt x="109" y="1231"/>
                  </a:lnTo>
                  <a:lnTo>
                    <a:pt x="109" y="1231"/>
                  </a:lnTo>
                  <a:lnTo>
                    <a:pt x="104" y="1221"/>
                  </a:lnTo>
                  <a:lnTo>
                    <a:pt x="96" y="1203"/>
                  </a:lnTo>
                  <a:lnTo>
                    <a:pt x="87" y="1181"/>
                  </a:lnTo>
                  <a:lnTo>
                    <a:pt x="78" y="1154"/>
                  </a:lnTo>
                  <a:lnTo>
                    <a:pt x="68" y="1121"/>
                  </a:lnTo>
                  <a:lnTo>
                    <a:pt x="58" y="1086"/>
                  </a:lnTo>
                  <a:lnTo>
                    <a:pt x="48" y="1046"/>
                  </a:lnTo>
                  <a:lnTo>
                    <a:pt x="39" y="1002"/>
                  </a:lnTo>
                  <a:lnTo>
                    <a:pt x="29" y="956"/>
                  </a:lnTo>
                  <a:lnTo>
                    <a:pt x="21" y="907"/>
                  </a:lnTo>
                  <a:lnTo>
                    <a:pt x="13" y="856"/>
                  </a:lnTo>
                  <a:lnTo>
                    <a:pt x="7" y="804"/>
                  </a:lnTo>
                  <a:lnTo>
                    <a:pt x="3" y="750"/>
                  </a:lnTo>
                  <a:lnTo>
                    <a:pt x="1" y="695"/>
                  </a:lnTo>
                  <a:lnTo>
                    <a:pt x="0" y="638"/>
                  </a:lnTo>
                  <a:lnTo>
                    <a:pt x="2" y="583"/>
                  </a:lnTo>
                  <a:lnTo>
                    <a:pt x="4" y="555"/>
                  </a:lnTo>
                  <a:lnTo>
                    <a:pt x="7" y="527"/>
                  </a:lnTo>
                  <a:lnTo>
                    <a:pt x="11" y="500"/>
                  </a:lnTo>
                  <a:lnTo>
                    <a:pt x="15" y="472"/>
                  </a:lnTo>
                  <a:lnTo>
                    <a:pt x="20" y="445"/>
                  </a:lnTo>
                  <a:lnTo>
                    <a:pt x="25" y="419"/>
                  </a:lnTo>
                  <a:lnTo>
                    <a:pt x="33" y="392"/>
                  </a:lnTo>
                  <a:lnTo>
                    <a:pt x="40" y="366"/>
                  </a:lnTo>
                  <a:lnTo>
                    <a:pt x="49" y="342"/>
                  </a:lnTo>
                  <a:lnTo>
                    <a:pt x="59" y="317"/>
                  </a:lnTo>
                  <a:lnTo>
                    <a:pt x="69" y="292"/>
                  </a:lnTo>
                  <a:lnTo>
                    <a:pt x="81" y="268"/>
                  </a:lnTo>
                  <a:lnTo>
                    <a:pt x="94" y="245"/>
                  </a:lnTo>
                  <a:lnTo>
                    <a:pt x="108" y="223"/>
                  </a:lnTo>
                  <a:lnTo>
                    <a:pt x="123" y="201"/>
                  </a:lnTo>
                  <a:lnTo>
                    <a:pt x="139" y="181"/>
                  </a:lnTo>
                  <a:lnTo>
                    <a:pt x="157" y="160"/>
                  </a:lnTo>
                  <a:lnTo>
                    <a:pt x="176" y="142"/>
                  </a:lnTo>
                  <a:lnTo>
                    <a:pt x="196" y="123"/>
                  </a:lnTo>
                  <a:lnTo>
                    <a:pt x="217" y="106"/>
                  </a:lnTo>
                  <a:lnTo>
                    <a:pt x="240" y="90"/>
                  </a:lnTo>
                  <a:lnTo>
                    <a:pt x="263" y="76"/>
                  </a:lnTo>
                  <a:lnTo>
                    <a:pt x="289" y="62"/>
                  </a:lnTo>
                  <a:lnTo>
                    <a:pt x="316" y="50"/>
                  </a:lnTo>
                  <a:lnTo>
                    <a:pt x="344" y="38"/>
                  </a:lnTo>
                  <a:lnTo>
                    <a:pt x="374" y="28"/>
                  </a:lnTo>
                  <a:lnTo>
                    <a:pt x="406" y="20"/>
                  </a:lnTo>
                  <a:lnTo>
                    <a:pt x="439" y="13"/>
                  </a:lnTo>
                  <a:lnTo>
                    <a:pt x="474" y="8"/>
                  </a:lnTo>
                  <a:lnTo>
                    <a:pt x="510" y="4"/>
                  </a:lnTo>
                  <a:lnTo>
                    <a:pt x="548" y="1"/>
                  </a:lnTo>
                  <a:lnTo>
                    <a:pt x="587" y="0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ED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39"/>
            <p:cNvSpPr>
              <a:spLocks/>
            </p:cNvSpPr>
            <p:nvPr/>
          </p:nvSpPr>
          <p:spPr bwMode="auto">
            <a:xfrm flipH="1">
              <a:off x="6913430" y="5746415"/>
              <a:ext cx="366718" cy="220654"/>
            </a:xfrm>
            <a:custGeom>
              <a:avLst/>
              <a:gdLst>
                <a:gd name="T0" fmla="*/ 1037 w 1262"/>
                <a:gd name="T1" fmla="*/ 385 h 890"/>
                <a:gd name="T2" fmla="*/ 995 w 1262"/>
                <a:gd name="T3" fmla="*/ 402 h 890"/>
                <a:gd name="T4" fmla="*/ 954 w 1262"/>
                <a:gd name="T5" fmla="*/ 409 h 890"/>
                <a:gd name="T6" fmla="*/ 915 w 1262"/>
                <a:gd name="T7" fmla="*/ 409 h 890"/>
                <a:gd name="T8" fmla="*/ 839 w 1262"/>
                <a:gd name="T9" fmla="*/ 396 h 890"/>
                <a:gd name="T10" fmla="*/ 740 w 1262"/>
                <a:gd name="T11" fmla="*/ 377 h 890"/>
                <a:gd name="T12" fmla="*/ 690 w 1262"/>
                <a:gd name="T13" fmla="*/ 377 h 890"/>
                <a:gd name="T14" fmla="*/ 652 w 1262"/>
                <a:gd name="T15" fmla="*/ 385 h 890"/>
                <a:gd name="T16" fmla="*/ 625 w 1262"/>
                <a:gd name="T17" fmla="*/ 395 h 890"/>
                <a:gd name="T18" fmla="*/ 575 w 1262"/>
                <a:gd name="T19" fmla="*/ 399 h 890"/>
                <a:gd name="T20" fmla="*/ 497 w 1262"/>
                <a:gd name="T21" fmla="*/ 390 h 890"/>
                <a:gd name="T22" fmla="*/ 386 w 1262"/>
                <a:gd name="T23" fmla="*/ 377 h 890"/>
                <a:gd name="T24" fmla="*/ 317 w 1262"/>
                <a:gd name="T25" fmla="*/ 379 h 890"/>
                <a:gd name="T26" fmla="*/ 250 w 1262"/>
                <a:gd name="T27" fmla="*/ 395 h 890"/>
                <a:gd name="T28" fmla="*/ 206 w 1262"/>
                <a:gd name="T29" fmla="*/ 417 h 890"/>
                <a:gd name="T30" fmla="*/ 176 w 1262"/>
                <a:gd name="T31" fmla="*/ 441 h 890"/>
                <a:gd name="T32" fmla="*/ 148 w 1262"/>
                <a:gd name="T33" fmla="*/ 471 h 890"/>
                <a:gd name="T34" fmla="*/ 121 w 1262"/>
                <a:gd name="T35" fmla="*/ 509 h 890"/>
                <a:gd name="T36" fmla="*/ 97 w 1262"/>
                <a:gd name="T37" fmla="*/ 555 h 890"/>
                <a:gd name="T38" fmla="*/ 76 w 1262"/>
                <a:gd name="T39" fmla="*/ 611 h 890"/>
                <a:gd name="T40" fmla="*/ 47 w 1262"/>
                <a:gd name="T41" fmla="*/ 727 h 890"/>
                <a:gd name="T42" fmla="*/ 28 w 1262"/>
                <a:gd name="T43" fmla="*/ 741 h 890"/>
                <a:gd name="T44" fmla="*/ 5 w 1262"/>
                <a:gd name="T45" fmla="*/ 622 h 890"/>
                <a:gd name="T46" fmla="*/ 0 w 1262"/>
                <a:gd name="T47" fmla="*/ 511 h 890"/>
                <a:gd name="T48" fmla="*/ 11 w 1262"/>
                <a:gd name="T49" fmla="*/ 408 h 890"/>
                <a:gd name="T50" fmla="*/ 40 w 1262"/>
                <a:gd name="T51" fmla="*/ 315 h 890"/>
                <a:gd name="T52" fmla="*/ 86 w 1262"/>
                <a:gd name="T53" fmla="*/ 233 h 890"/>
                <a:gd name="T54" fmla="*/ 149 w 1262"/>
                <a:gd name="T55" fmla="*/ 161 h 890"/>
                <a:gd name="T56" fmla="*/ 229 w 1262"/>
                <a:gd name="T57" fmla="*/ 101 h 890"/>
                <a:gd name="T58" fmla="*/ 324 w 1262"/>
                <a:gd name="T59" fmla="*/ 55 h 890"/>
                <a:gd name="T60" fmla="*/ 436 w 1262"/>
                <a:gd name="T61" fmla="*/ 22 h 890"/>
                <a:gd name="T62" fmla="*/ 564 w 1262"/>
                <a:gd name="T63" fmla="*/ 3 h 890"/>
                <a:gd name="T64" fmla="*/ 635 w 1262"/>
                <a:gd name="T65" fmla="*/ 0 h 890"/>
                <a:gd name="T66" fmla="*/ 708 w 1262"/>
                <a:gd name="T67" fmla="*/ 2 h 890"/>
                <a:gd name="T68" fmla="*/ 775 w 1262"/>
                <a:gd name="T69" fmla="*/ 10 h 890"/>
                <a:gd name="T70" fmla="*/ 839 w 1262"/>
                <a:gd name="T71" fmla="*/ 24 h 890"/>
                <a:gd name="T72" fmla="*/ 898 w 1262"/>
                <a:gd name="T73" fmla="*/ 43 h 890"/>
                <a:gd name="T74" fmla="*/ 952 w 1262"/>
                <a:gd name="T75" fmla="*/ 68 h 890"/>
                <a:gd name="T76" fmla="*/ 1004 w 1262"/>
                <a:gd name="T77" fmla="*/ 97 h 890"/>
                <a:gd name="T78" fmla="*/ 1050 w 1262"/>
                <a:gd name="T79" fmla="*/ 131 h 890"/>
                <a:gd name="T80" fmla="*/ 1104 w 1262"/>
                <a:gd name="T81" fmla="*/ 182 h 890"/>
                <a:gd name="T82" fmla="*/ 1171 w 1262"/>
                <a:gd name="T83" fmla="*/ 272 h 890"/>
                <a:gd name="T84" fmla="*/ 1220 w 1262"/>
                <a:gd name="T85" fmla="*/ 372 h 890"/>
                <a:gd name="T86" fmla="*/ 1251 w 1262"/>
                <a:gd name="T87" fmla="*/ 484 h 890"/>
                <a:gd name="T88" fmla="*/ 1262 w 1262"/>
                <a:gd name="T89" fmla="*/ 601 h 890"/>
                <a:gd name="T90" fmla="*/ 1255 w 1262"/>
                <a:gd name="T91" fmla="*/ 725 h 890"/>
                <a:gd name="T92" fmla="*/ 1229 w 1262"/>
                <a:gd name="T93" fmla="*/ 849 h 890"/>
                <a:gd name="T94" fmla="*/ 1218 w 1262"/>
                <a:gd name="T95" fmla="*/ 847 h 890"/>
                <a:gd name="T96" fmla="*/ 1211 w 1262"/>
                <a:gd name="T97" fmla="*/ 726 h 890"/>
                <a:gd name="T98" fmla="*/ 1191 w 1262"/>
                <a:gd name="T99" fmla="*/ 621 h 890"/>
                <a:gd name="T100" fmla="*/ 1156 w 1262"/>
                <a:gd name="T101" fmla="*/ 528 h 890"/>
                <a:gd name="T102" fmla="*/ 1110 w 1262"/>
                <a:gd name="T103" fmla="*/ 448 h 890"/>
                <a:gd name="T104" fmla="*/ 1051 w 1262"/>
                <a:gd name="T105" fmla="*/ 378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2" h="890">
                  <a:moveTo>
                    <a:pt x="1051" y="378"/>
                  </a:moveTo>
                  <a:lnTo>
                    <a:pt x="1051" y="378"/>
                  </a:lnTo>
                  <a:lnTo>
                    <a:pt x="1037" y="385"/>
                  </a:lnTo>
                  <a:lnTo>
                    <a:pt x="1023" y="392"/>
                  </a:lnTo>
                  <a:lnTo>
                    <a:pt x="1009" y="397"/>
                  </a:lnTo>
                  <a:lnTo>
                    <a:pt x="995" y="402"/>
                  </a:lnTo>
                  <a:lnTo>
                    <a:pt x="981" y="405"/>
                  </a:lnTo>
                  <a:lnTo>
                    <a:pt x="968" y="407"/>
                  </a:lnTo>
                  <a:lnTo>
                    <a:pt x="954" y="409"/>
                  </a:lnTo>
                  <a:lnTo>
                    <a:pt x="941" y="409"/>
                  </a:lnTo>
                  <a:lnTo>
                    <a:pt x="929" y="409"/>
                  </a:lnTo>
                  <a:lnTo>
                    <a:pt x="915" y="409"/>
                  </a:lnTo>
                  <a:lnTo>
                    <a:pt x="889" y="406"/>
                  </a:lnTo>
                  <a:lnTo>
                    <a:pt x="865" y="402"/>
                  </a:lnTo>
                  <a:lnTo>
                    <a:pt x="839" y="396"/>
                  </a:lnTo>
                  <a:lnTo>
                    <a:pt x="790" y="385"/>
                  </a:lnTo>
                  <a:lnTo>
                    <a:pt x="765" y="380"/>
                  </a:lnTo>
                  <a:lnTo>
                    <a:pt x="740" y="377"/>
                  </a:lnTo>
                  <a:lnTo>
                    <a:pt x="714" y="376"/>
                  </a:lnTo>
                  <a:lnTo>
                    <a:pt x="702" y="376"/>
                  </a:lnTo>
                  <a:lnTo>
                    <a:pt x="690" y="377"/>
                  </a:lnTo>
                  <a:lnTo>
                    <a:pt x="676" y="379"/>
                  </a:lnTo>
                  <a:lnTo>
                    <a:pt x="664" y="382"/>
                  </a:lnTo>
                  <a:lnTo>
                    <a:pt x="652" y="385"/>
                  </a:lnTo>
                  <a:lnTo>
                    <a:pt x="638" y="391"/>
                  </a:lnTo>
                  <a:lnTo>
                    <a:pt x="638" y="391"/>
                  </a:lnTo>
                  <a:lnTo>
                    <a:pt x="625" y="395"/>
                  </a:lnTo>
                  <a:lnTo>
                    <a:pt x="609" y="398"/>
                  </a:lnTo>
                  <a:lnTo>
                    <a:pt x="593" y="399"/>
                  </a:lnTo>
                  <a:lnTo>
                    <a:pt x="575" y="399"/>
                  </a:lnTo>
                  <a:lnTo>
                    <a:pt x="557" y="398"/>
                  </a:lnTo>
                  <a:lnTo>
                    <a:pt x="538" y="396"/>
                  </a:lnTo>
                  <a:lnTo>
                    <a:pt x="497" y="390"/>
                  </a:lnTo>
                  <a:lnTo>
                    <a:pt x="454" y="384"/>
                  </a:lnTo>
                  <a:lnTo>
                    <a:pt x="409" y="379"/>
                  </a:lnTo>
                  <a:lnTo>
                    <a:pt x="386" y="377"/>
                  </a:lnTo>
                  <a:lnTo>
                    <a:pt x="363" y="377"/>
                  </a:lnTo>
                  <a:lnTo>
                    <a:pt x="340" y="377"/>
                  </a:lnTo>
                  <a:lnTo>
                    <a:pt x="317" y="379"/>
                  </a:lnTo>
                  <a:lnTo>
                    <a:pt x="294" y="382"/>
                  </a:lnTo>
                  <a:lnTo>
                    <a:pt x="271" y="388"/>
                  </a:lnTo>
                  <a:lnTo>
                    <a:pt x="250" y="395"/>
                  </a:lnTo>
                  <a:lnTo>
                    <a:pt x="228" y="405"/>
                  </a:lnTo>
                  <a:lnTo>
                    <a:pt x="217" y="410"/>
                  </a:lnTo>
                  <a:lnTo>
                    <a:pt x="206" y="417"/>
                  </a:lnTo>
                  <a:lnTo>
                    <a:pt x="196" y="424"/>
                  </a:lnTo>
                  <a:lnTo>
                    <a:pt x="186" y="432"/>
                  </a:lnTo>
                  <a:lnTo>
                    <a:pt x="176" y="441"/>
                  </a:lnTo>
                  <a:lnTo>
                    <a:pt x="167" y="449"/>
                  </a:lnTo>
                  <a:lnTo>
                    <a:pt x="157" y="460"/>
                  </a:lnTo>
                  <a:lnTo>
                    <a:pt x="148" y="471"/>
                  </a:lnTo>
                  <a:lnTo>
                    <a:pt x="139" y="483"/>
                  </a:lnTo>
                  <a:lnTo>
                    <a:pt x="130" y="496"/>
                  </a:lnTo>
                  <a:lnTo>
                    <a:pt x="121" y="509"/>
                  </a:lnTo>
                  <a:lnTo>
                    <a:pt x="113" y="524"/>
                  </a:lnTo>
                  <a:lnTo>
                    <a:pt x="105" y="539"/>
                  </a:lnTo>
                  <a:lnTo>
                    <a:pt x="97" y="555"/>
                  </a:lnTo>
                  <a:lnTo>
                    <a:pt x="90" y="573"/>
                  </a:lnTo>
                  <a:lnTo>
                    <a:pt x="83" y="592"/>
                  </a:lnTo>
                  <a:lnTo>
                    <a:pt x="76" y="611"/>
                  </a:lnTo>
                  <a:lnTo>
                    <a:pt x="69" y="632"/>
                  </a:lnTo>
                  <a:lnTo>
                    <a:pt x="58" y="677"/>
                  </a:lnTo>
                  <a:lnTo>
                    <a:pt x="47" y="727"/>
                  </a:lnTo>
                  <a:lnTo>
                    <a:pt x="39" y="782"/>
                  </a:lnTo>
                  <a:lnTo>
                    <a:pt x="39" y="782"/>
                  </a:lnTo>
                  <a:lnTo>
                    <a:pt x="28" y="741"/>
                  </a:lnTo>
                  <a:lnTo>
                    <a:pt x="18" y="700"/>
                  </a:lnTo>
                  <a:lnTo>
                    <a:pt x="11" y="661"/>
                  </a:lnTo>
                  <a:lnTo>
                    <a:pt x="5" y="622"/>
                  </a:lnTo>
                  <a:lnTo>
                    <a:pt x="1" y="584"/>
                  </a:lnTo>
                  <a:lnTo>
                    <a:pt x="0" y="546"/>
                  </a:lnTo>
                  <a:lnTo>
                    <a:pt x="0" y="511"/>
                  </a:lnTo>
                  <a:lnTo>
                    <a:pt x="2" y="475"/>
                  </a:lnTo>
                  <a:lnTo>
                    <a:pt x="5" y="442"/>
                  </a:lnTo>
                  <a:lnTo>
                    <a:pt x="11" y="408"/>
                  </a:lnTo>
                  <a:lnTo>
                    <a:pt x="19" y="376"/>
                  </a:lnTo>
                  <a:lnTo>
                    <a:pt x="29" y="345"/>
                  </a:lnTo>
                  <a:lnTo>
                    <a:pt x="40" y="315"/>
                  </a:lnTo>
                  <a:lnTo>
                    <a:pt x="54" y="286"/>
                  </a:lnTo>
                  <a:lnTo>
                    <a:pt x="69" y="259"/>
                  </a:lnTo>
                  <a:lnTo>
                    <a:pt x="86" y="233"/>
                  </a:lnTo>
                  <a:lnTo>
                    <a:pt x="105" y="207"/>
                  </a:lnTo>
                  <a:lnTo>
                    <a:pt x="127" y="183"/>
                  </a:lnTo>
                  <a:lnTo>
                    <a:pt x="149" y="161"/>
                  </a:lnTo>
                  <a:lnTo>
                    <a:pt x="174" y="140"/>
                  </a:lnTo>
                  <a:lnTo>
                    <a:pt x="199" y="120"/>
                  </a:lnTo>
                  <a:lnTo>
                    <a:pt x="229" y="101"/>
                  </a:lnTo>
                  <a:lnTo>
                    <a:pt x="258" y="84"/>
                  </a:lnTo>
                  <a:lnTo>
                    <a:pt x="290" y="69"/>
                  </a:lnTo>
                  <a:lnTo>
                    <a:pt x="324" y="55"/>
                  </a:lnTo>
                  <a:lnTo>
                    <a:pt x="360" y="42"/>
                  </a:lnTo>
                  <a:lnTo>
                    <a:pt x="397" y="31"/>
                  </a:lnTo>
                  <a:lnTo>
                    <a:pt x="436" y="22"/>
                  </a:lnTo>
                  <a:lnTo>
                    <a:pt x="477" y="14"/>
                  </a:lnTo>
                  <a:lnTo>
                    <a:pt x="519" y="7"/>
                  </a:lnTo>
                  <a:lnTo>
                    <a:pt x="564" y="3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635" y="0"/>
                  </a:lnTo>
                  <a:lnTo>
                    <a:pt x="659" y="0"/>
                  </a:lnTo>
                  <a:lnTo>
                    <a:pt x="684" y="0"/>
                  </a:lnTo>
                  <a:lnTo>
                    <a:pt x="708" y="2"/>
                  </a:lnTo>
                  <a:lnTo>
                    <a:pt x="730" y="4"/>
                  </a:lnTo>
                  <a:lnTo>
                    <a:pt x="753" y="6"/>
                  </a:lnTo>
                  <a:lnTo>
                    <a:pt x="775" y="10"/>
                  </a:lnTo>
                  <a:lnTo>
                    <a:pt x="796" y="14"/>
                  </a:lnTo>
                  <a:lnTo>
                    <a:pt x="818" y="18"/>
                  </a:lnTo>
                  <a:lnTo>
                    <a:pt x="839" y="24"/>
                  </a:lnTo>
                  <a:lnTo>
                    <a:pt x="859" y="30"/>
                  </a:lnTo>
                  <a:lnTo>
                    <a:pt x="878" y="37"/>
                  </a:lnTo>
                  <a:lnTo>
                    <a:pt x="898" y="43"/>
                  </a:lnTo>
                  <a:lnTo>
                    <a:pt x="916" y="51"/>
                  </a:lnTo>
                  <a:lnTo>
                    <a:pt x="935" y="59"/>
                  </a:lnTo>
                  <a:lnTo>
                    <a:pt x="952" y="68"/>
                  </a:lnTo>
                  <a:lnTo>
                    <a:pt x="970" y="78"/>
                  </a:lnTo>
                  <a:lnTo>
                    <a:pt x="987" y="87"/>
                  </a:lnTo>
                  <a:lnTo>
                    <a:pt x="1004" y="97"/>
                  </a:lnTo>
                  <a:lnTo>
                    <a:pt x="1020" y="108"/>
                  </a:lnTo>
                  <a:lnTo>
                    <a:pt x="1034" y="120"/>
                  </a:lnTo>
                  <a:lnTo>
                    <a:pt x="1050" y="131"/>
                  </a:lnTo>
                  <a:lnTo>
                    <a:pt x="1063" y="144"/>
                  </a:lnTo>
                  <a:lnTo>
                    <a:pt x="1078" y="155"/>
                  </a:lnTo>
                  <a:lnTo>
                    <a:pt x="1104" y="182"/>
                  </a:lnTo>
                  <a:lnTo>
                    <a:pt x="1128" y="210"/>
                  </a:lnTo>
                  <a:lnTo>
                    <a:pt x="1151" y="241"/>
                  </a:lnTo>
                  <a:lnTo>
                    <a:pt x="1171" y="272"/>
                  </a:lnTo>
                  <a:lnTo>
                    <a:pt x="1189" y="304"/>
                  </a:lnTo>
                  <a:lnTo>
                    <a:pt x="1206" y="338"/>
                  </a:lnTo>
                  <a:lnTo>
                    <a:pt x="1220" y="372"/>
                  </a:lnTo>
                  <a:lnTo>
                    <a:pt x="1232" y="409"/>
                  </a:lnTo>
                  <a:lnTo>
                    <a:pt x="1243" y="446"/>
                  </a:lnTo>
                  <a:lnTo>
                    <a:pt x="1251" y="484"/>
                  </a:lnTo>
                  <a:lnTo>
                    <a:pt x="1256" y="523"/>
                  </a:lnTo>
                  <a:lnTo>
                    <a:pt x="1261" y="561"/>
                  </a:lnTo>
                  <a:lnTo>
                    <a:pt x="1262" y="601"/>
                  </a:lnTo>
                  <a:lnTo>
                    <a:pt x="1262" y="642"/>
                  </a:lnTo>
                  <a:lnTo>
                    <a:pt x="1260" y="683"/>
                  </a:lnTo>
                  <a:lnTo>
                    <a:pt x="1255" y="725"/>
                  </a:lnTo>
                  <a:lnTo>
                    <a:pt x="1249" y="766"/>
                  </a:lnTo>
                  <a:lnTo>
                    <a:pt x="1241" y="807"/>
                  </a:lnTo>
                  <a:lnTo>
                    <a:pt x="1229" y="849"/>
                  </a:lnTo>
                  <a:lnTo>
                    <a:pt x="1217" y="890"/>
                  </a:lnTo>
                  <a:lnTo>
                    <a:pt x="1217" y="890"/>
                  </a:lnTo>
                  <a:lnTo>
                    <a:pt x="1218" y="847"/>
                  </a:lnTo>
                  <a:lnTo>
                    <a:pt x="1217" y="804"/>
                  </a:lnTo>
                  <a:lnTo>
                    <a:pt x="1215" y="764"/>
                  </a:lnTo>
                  <a:lnTo>
                    <a:pt x="1211" y="726"/>
                  </a:lnTo>
                  <a:lnTo>
                    <a:pt x="1206" y="689"/>
                  </a:lnTo>
                  <a:lnTo>
                    <a:pt x="1199" y="654"/>
                  </a:lnTo>
                  <a:lnTo>
                    <a:pt x="1191" y="621"/>
                  </a:lnTo>
                  <a:lnTo>
                    <a:pt x="1181" y="588"/>
                  </a:lnTo>
                  <a:lnTo>
                    <a:pt x="1170" y="558"/>
                  </a:lnTo>
                  <a:lnTo>
                    <a:pt x="1156" y="528"/>
                  </a:lnTo>
                  <a:lnTo>
                    <a:pt x="1143" y="500"/>
                  </a:lnTo>
                  <a:lnTo>
                    <a:pt x="1127" y="474"/>
                  </a:lnTo>
                  <a:lnTo>
                    <a:pt x="1110" y="448"/>
                  </a:lnTo>
                  <a:lnTo>
                    <a:pt x="1092" y="423"/>
                  </a:lnTo>
                  <a:lnTo>
                    <a:pt x="1072" y="399"/>
                  </a:lnTo>
                  <a:lnTo>
                    <a:pt x="1051" y="378"/>
                  </a:lnTo>
                  <a:lnTo>
                    <a:pt x="1051" y="378"/>
                  </a:lnTo>
                  <a:close/>
                </a:path>
              </a:pathLst>
            </a:custGeom>
            <a:solidFill>
              <a:srgbClr val="765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40"/>
            <p:cNvSpPr>
              <a:spLocks/>
            </p:cNvSpPr>
            <p:nvPr/>
          </p:nvSpPr>
          <p:spPr bwMode="auto">
            <a:xfrm flipH="1">
              <a:off x="6970784" y="5824599"/>
              <a:ext cx="159896" cy="29536"/>
            </a:xfrm>
            <a:custGeom>
              <a:avLst/>
              <a:gdLst>
                <a:gd name="T0" fmla="*/ 552 w 552"/>
                <a:gd name="T1" fmla="*/ 24 h 118"/>
                <a:gd name="T2" fmla="*/ 552 w 552"/>
                <a:gd name="T3" fmla="*/ 36 h 118"/>
                <a:gd name="T4" fmla="*/ 547 w 552"/>
                <a:gd name="T5" fmla="*/ 48 h 118"/>
                <a:gd name="T6" fmla="*/ 540 w 552"/>
                <a:gd name="T7" fmla="*/ 57 h 118"/>
                <a:gd name="T8" fmla="*/ 518 w 552"/>
                <a:gd name="T9" fmla="*/ 75 h 118"/>
                <a:gd name="T10" fmla="*/ 494 w 552"/>
                <a:gd name="T11" fmla="*/ 88 h 118"/>
                <a:gd name="T12" fmla="*/ 483 w 552"/>
                <a:gd name="T13" fmla="*/ 92 h 118"/>
                <a:gd name="T14" fmla="*/ 451 w 552"/>
                <a:gd name="T15" fmla="*/ 103 h 118"/>
                <a:gd name="T16" fmla="*/ 416 w 552"/>
                <a:gd name="T17" fmla="*/ 110 h 118"/>
                <a:gd name="T18" fmla="*/ 381 w 552"/>
                <a:gd name="T19" fmla="*/ 116 h 118"/>
                <a:gd name="T20" fmla="*/ 345 w 552"/>
                <a:gd name="T21" fmla="*/ 118 h 118"/>
                <a:gd name="T22" fmla="*/ 305 w 552"/>
                <a:gd name="T23" fmla="*/ 118 h 118"/>
                <a:gd name="T24" fmla="*/ 265 w 552"/>
                <a:gd name="T25" fmla="*/ 113 h 118"/>
                <a:gd name="T26" fmla="*/ 226 w 552"/>
                <a:gd name="T27" fmla="*/ 106 h 118"/>
                <a:gd name="T28" fmla="*/ 187 w 552"/>
                <a:gd name="T29" fmla="*/ 95 h 118"/>
                <a:gd name="T30" fmla="*/ 163 w 552"/>
                <a:gd name="T31" fmla="*/ 86 h 118"/>
                <a:gd name="T32" fmla="*/ 93 w 552"/>
                <a:gd name="T33" fmla="*/ 61 h 118"/>
                <a:gd name="T34" fmla="*/ 68 w 552"/>
                <a:gd name="T35" fmla="*/ 52 h 118"/>
                <a:gd name="T36" fmla="*/ 33 w 552"/>
                <a:gd name="T37" fmla="*/ 39 h 118"/>
                <a:gd name="T38" fmla="*/ 12 w 552"/>
                <a:gd name="T39" fmla="*/ 26 h 118"/>
                <a:gd name="T40" fmla="*/ 2 w 552"/>
                <a:gd name="T41" fmla="*/ 17 h 118"/>
                <a:gd name="T42" fmla="*/ 0 w 552"/>
                <a:gd name="T43" fmla="*/ 10 h 118"/>
                <a:gd name="T44" fmla="*/ 6 w 552"/>
                <a:gd name="T45" fmla="*/ 3 h 118"/>
                <a:gd name="T46" fmla="*/ 16 w 552"/>
                <a:gd name="T47" fmla="*/ 1 h 118"/>
                <a:gd name="T48" fmla="*/ 38 w 552"/>
                <a:gd name="T49" fmla="*/ 0 h 118"/>
                <a:gd name="T50" fmla="*/ 59 w 552"/>
                <a:gd name="T51" fmla="*/ 3 h 118"/>
                <a:gd name="T52" fmla="*/ 89 w 552"/>
                <a:gd name="T53" fmla="*/ 13 h 118"/>
                <a:gd name="T54" fmla="*/ 178 w 552"/>
                <a:gd name="T55" fmla="*/ 44 h 118"/>
                <a:gd name="T56" fmla="*/ 215 w 552"/>
                <a:gd name="T57" fmla="*/ 56 h 118"/>
                <a:gd name="T58" fmla="*/ 252 w 552"/>
                <a:gd name="T59" fmla="*/ 66 h 118"/>
                <a:gd name="T60" fmla="*/ 290 w 552"/>
                <a:gd name="T61" fmla="*/ 72 h 118"/>
                <a:gd name="T62" fmla="*/ 329 w 552"/>
                <a:gd name="T63" fmla="*/ 75 h 118"/>
                <a:gd name="T64" fmla="*/ 360 w 552"/>
                <a:gd name="T65" fmla="*/ 74 h 118"/>
                <a:gd name="T66" fmla="*/ 421 w 552"/>
                <a:gd name="T67" fmla="*/ 67 h 118"/>
                <a:gd name="T68" fmla="*/ 452 w 552"/>
                <a:gd name="T69" fmla="*/ 62 h 118"/>
                <a:gd name="T70" fmla="*/ 479 w 552"/>
                <a:gd name="T71" fmla="*/ 54 h 118"/>
                <a:gd name="T72" fmla="*/ 506 w 552"/>
                <a:gd name="T73" fmla="*/ 44 h 118"/>
                <a:gd name="T74" fmla="*/ 516 w 552"/>
                <a:gd name="T75" fmla="*/ 39 h 118"/>
                <a:gd name="T76" fmla="*/ 543 w 552"/>
                <a:gd name="T77" fmla="*/ 21 h 118"/>
                <a:gd name="T78" fmla="*/ 545 w 552"/>
                <a:gd name="T79" fmla="*/ 20 h 118"/>
                <a:gd name="T80" fmla="*/ 550 w 552"/>
                <a:gd name="T81" fmla="*/ 22 h 118"/>
                <a:gd name="T82" fmla="*/ 552 w 552"/>
                <a:gd name="T83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2" h="118">
                  <a:moveTo>
                    <a:pt x="552" y="24"/>
                  </a:moveTo>
                  <a:lnTo>
                    <a:pt x="552" y="24"/>
                  </a:lnTo>
                  <a:lnTo>
                    <a:pt x="552" y="29"/>
                  </a:lnTo>
                  <a:lnTo>
                    <a:pt x="552" y="36"/>
                  </a:lnTo>
                  <a:lnTo>
                    <a:pt x="550" y="41"/>
                  </a:lnTo>
                  <a:lnTo>
                    <a:pt x="547" y="48"/>
                  </a:lnTo>
                  <a:lnTo>
                    <a:pt x="544" y="52"/>
                  </a:lnTo>
                  <a:lnTo>
                    <a:pt x="540" y="57"/>
                  </a:lnTo>
                  <a:lnTo>
                    <a:pt x="530" y="67"/>
                  </a:lnTo>
                  <a:lnTo>
                    <a:pt x="518" y="75"/>
                  </a:lnTo>
                  <a:lnTo>
                    <a:pt x="507" y="82"/>
                  </a:lnTo>
                  <a:lnTo>
                    <a:pt x="494" y="88"/>
                  </a:lnTo>
                  <a:lnTo>
                    <a:pt x="483" y="92"/>
                  </a:lnTo>
                  <a:lnTo>
                    <a:pt x="483" y="92"/>
                  </a:lnTo>
                  <a:lnTo>
                    <a:pt x="467" y="98"/>
                  </a:lnTo>
                  <a:lnTo>
                    <a:pt x="451" y="103"/>
                  </a:lnTo>
                  <a:lnTo>
                    <a:pt x="433" y="107"/>
                  </a:lnTo>
                  <a:lnTo>
                    <a:pt x="416" y="110"/>
                  </a:lnTo>
                  <a:lnTo>
                    <a:pt x="398" y="113"/>
                  </a:lnTo>
                  <a:lnTo>
                    <a:pt x="381" y="116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25" y="118"/>
                  </a:lnTo>
                  <a:lnTo>
                    <a:pt x="305" y="118"/>
                  </a:lnTo>
                  <a:lnTo>
                    <a:pt x="286" y="116"/>
                  </a:lnTo>
                  <a:lnTo>
                    <a:pt x="265" y="113"/>
                  </a:lnTo>
                  <a:lnTo>
                    <a:pt x="245" y="109"/>
                  </a:lnTo>
                  <a:lnTo>
                    <a:pt x="226" y="106"/>
                  </a:lnTo>
                  <a:lnTo>
                    <a:pt x="207" y="101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63" y="86"/>
                  </a:lnTo>
                  <a:lnTo>
                    <a:pt x="140" y="79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68" y="52"/>
                  </a:lnTo>
                  <a:lnTo>
                    <a:pt x="44" y="43"/>
                  </a:lnTo>
                  <a:lnTo>
                    <a:pt x="33" y="39"/>
                  </a:lnTo>
                  <a:lnTo>
                    <a:pt x="22" y="32"/>
                  </a:lnTo>
                  <a:lnTo>
                    <a:pt x="12" y="2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1"/>
                  </a:lnTo>
                  <a:lnTo>
                    <a:pt x="59" y="3"/>
                  </a:lnTo>
                  <a:lnTo>
                    <a:pt x="69" y="7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178" y="44"/>
                  </a:lnTo>
                  <a:lnTo>
                    <a:pt x="178" y="44"/>
                  </a:lnTo>
                  <a:lnTo>
                    <a:pt x="215" y="56"/>
                  </a:lnTo>
                  <a:lnTo>
                    <a:pt x="233" y="62"/>
                  </a:lnTo>
                  <a:lnTo>
                    <a:pt x="252" y="66"/>
                  </a:lnTo>
                  <a:lnTo>
                    <a:pt x="271" y="69"/>
                  </a:lnTo>
                  <a:lnTo>
                    <a:pt x="290" y="72"/>
                  </a:lnTo>
                  <a:lnTo>
                    <a:pt x="309" y="75"/>
                  </a:lnTo>
                  <a:lnTo>
                    <a:pt x="329" y="75"/>
                  </a:lnTo>
                  <a:lnTo>
                    <a:pt x="329" y="75"/>
                  </a:lnTo>
                  <a:lnTo>
                    <a:pt x="360" y="74"/>
                  </a:lnTo>
                  <a:lnTo>
                    <a:pt x="391" y="71"/>
                  </a:lnTo>
                  <a:lnTo>
                    <a:pt x="421" y="67"/>
                  </a:lnTo>
                  <a:lnTo>
                    <a:pt x="452" y="62"/>
                  </a:lnTo>
                  <a:lnTo>
                    <a:pt x="452" y="62"/>
                  </a:lnTo>
                  <a:lnTo>
                    <a:pt x="465" y="58"/>
                  </a:lnTo>
                  <a:lnTo>
                    <a:pt x="479" y="54"/>
                  </a:lnTo>
                  <a:lnTo>
                    <a:pt x="492" y="50"/>
                  </a:lnTo>
                  <a:lnTo>
                    <a:pt x="506" y="44"/>
                  </a:lnTo>
                  <a:lnTo>
                    <a:pt x="506" y="44"/>
                  </a:lnTo>
                  <a:lnTo>
                    <a:pt x="516" y="39"/>
                  </a:lnTo>
                  <a:lnTo>
                    <a:pt x="525" y="32"/>
                  </a:lnTo>
                  <a:lnTo>
                    <a:pt x="543" y="21"/>
                  </a:lnTo>
                  <a:lnTo>
                    <a:pt x="543" y="21"/>
                  </a:lnTo>
                  <a:lnTo>
                    <a:pt x="545" y="20"/>
                  </a:lnTo>
                  <a:lnTo>
                    <a:pt x="548" y="20"/>
                  </a:lnTo>
                  <a:lnTo>
                    <a:pt x="550" y="22"/>
                  </a:lnTo>
                  <a:lnTo>
                    <a:pt x="552" y="24"/>
                  </a:lnTo>
                  <a:lnTo>
                    <a:pt x="552" y="24"/>
                  </a:lnTo>
                  <a:close/>
                </a:path>
              </a:pathLst>
            </a:custGeom>
            <a:solidFill>
              <a:srgbClr val="765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41"/>
            <p:cNvSpPr>
              <a:spLocks noEditPoints="1"/>
            </p:cNvSpPr>
            <p:nvPr/>
          </p:nvSpPr>
          <p:spPr bwMode="auto">
            <a:xfrm flipH="1">
              <a:off x="6944714" y="5925370"/>
              <a:ext cx="307626" cy="90346"/>
            </a:xfrm>
            <a:custGeom>
              <a:avLst/>
              <a:gdLst>
                <a:gd name="T0" fmla="*/ 205 w 1064"/>
                <a:gd name="T1" fmla="*/ 358 h 367"/>
                <a:gd name="T2" fmla="*/ 111 w 1064"/>
                <a:gd name="T3" fmla="*/ 315 h 367"/>
                <a:gd name="T4" fmla="*/ 70 w 1064"/>
                <a:gd name="T5" fmla="*/ 244 h 367"/>
                <a:gd name="T6" fmla="*/ 44 w 1064"/>
                <a:gd name="T7" fmla="*/ 126 h 367"/>
                <a:gd name="T8" fmla="*/ 20 w 1064"/>
                <a:gd name="T9" fmla="*/ 94 h 367"/>
                <a:gd name="T10" fmla="*/ 2 w 1064"/>
                <a:gd name="T11" fmla="*/ 70 h 367"/>
                <a:gd name="T12" fmla="*/ 5 w 1064"/>
                <a:gd name="T13" fmla="*/ 26 h 367"/>
                <a:gd name="T14" fmla="*/ 62 w 1064"/>
                <a:gd name="T15" fmla="*/ 8 h 367"/>
                <a:gd name="T16" fmla="*/ 263 w 1064"/>
                <a:gd name="T17" fmla="*/ 1 h 367"/>
                <a:gd name="T18" fmla="*/ 164 w 1064"/>
                <a:gd name="T19" fmla="*/ 26 h 367"/>
                <a:gd name="T20" fmla="*/ 99 w 1064"/>
                <a:gd name="T21" fmla="*/ 44 h 367"/>
                <a:gd name="T22" fmla="*/ 74 w 1064"/>
                <a:gd name="T23" fmla="*/ 109 h 367"/>
                <a:gd name="T24" fmla="*/ 85 w 1064"/>
                <a:gd name="T25" fmla="*/ 212 h 367"/>
                <a:gd name="T26" fmla="*/ 115 w 1064"/>
                <a:gd name="T27" fmla="*/ 282 h 367"/>
                <a:gd name="T28" fmla="*/ 164 w 1064"/>
                <a:gd name="T29" fmla="*/ 321 h 367"/>
                <a:gd name="T30" fmla="*/ 269 w 1064"/>
                <a:gd name="T31" fmla="*/ 366 h 367"/>
                <a:gd name="T32" fmla="*/ 671 w 1064"/>
                <a:gd name="T33" fmla="*/ 20 h 367"/>
                <a:gd name="T34" fmla="*/ 802 w 1064"/>
                <a:gd name="T35" fmla="*/ 25 h 367"/>
                <a:gd name="T36" fmla="*/ 673 w 1064"/>
                <a:gd name="T37" fmla="*/ 49 h 367"/>
                <a:gd name="T38" fmla="*/ 626 w 1064"/>
                <a:gd name="T39" fmla="*/ 82 h 367"/>
                <a:gd name="T40" fmla="*/ 614 w 1064"/>
                <a:gd name="T41" fmla="*/ 125 h 367"/>
                <a:gd name="T42" fmla="*/ 645 w 1064"/>
                <a:gd name="T43" fmla="*/ 235 h 367"/>
                <a:gd name="T44" fmla="*/ 717 w 1064"/>
                <a:gd name="T45" fmla="*/ 322 h 367"/>
                <a:gd name="T46" fmla="*/ 787 w 1064"/>
                <a:gd name="T47" fmla="*/ 344 h 367"/>
                <a:gd name="T48" fmla="*/ 747 w 1064"/>
                <a:gd name="T49" fmla="*/ 360 h 367"/>
                <a:gd name="T50" fmla="*/ 668 w 1064"/>
                <a:gd name="T51" fmla="*/ 312 h 367"/>
                <a:gd name="T52" fmla="*/ 626 w 1064"/>
                <a:gd name="T53" fmla="*/ 255 h 367"/>
                <a:gd name="T54" fmla="*/ 591 w 1064"/>
                <a:gd name="T55" fmla="*/ 162 h 367"/>
                <a:gd name="T56" fmla="*/ 546 w 1064"/>
                <a:gd name="T57" fmla="*/ 128 h 367"/>
                <a:gd name="T58" fmla="*/ 495 w 1064"/>
                <a:gd name="T59" fmla="*/ 140 h 367"/>
                <a:gd name="T60" fmla="*/ 462 w 1064"/>
                <a:gd name="T61" fmla="*/ 211 h 367"/>
                <a:gd name="T62" fmla="*/ 433 w 1064"/>
                <a:gd name="T63" fmla="*/ 283 h 367"/>
                <a:gd name="T64" fmla="*/ 378 w 1064"/>
                <a:gd name="T65" fmla="*/ 339 h 367"/>
                <a:gd name="T66" fmla="*/ 269 w 1064"/>
                <a:gd name="T67" fmla="*/ 366 h 367"/>
                <a:gd name="T68" fmla="*/ 342 w 1064"/>
                <a:gd name="T69" fmla="*/ 333 h 367"/>
                <a:gd name="T70" fmla="*/ 401 w 1064"/>
                <a:gd name="T71" fmla="*/ 285 h 367"/>
                <a:gd name="T72" fmla="*/ 450 w 1064"/>
                <a:gd name="T73" fmla="*/ 178 h 367"/>
                <a:gd name="T74" fmla="*/ 447 w 1064"/>
                <a:gd name="T75" fmla="*/ 94 h 367"/>
                <a:gd name="T76" fmla="*/ 419 w 1064"/>
                <a:gd name="T77" fmla="*/ 63 h 367"/>
                <a:gd name="T78" fmla="*/ 317 w 1064"/>
                <a:gd name="T79" fmla="*/ 29 h 367"/>
                <a:gd name="T80" fmla="*/ 278 w 1064"/>
                <a:gd name="T81" fmla="*/ 2 h 367"/>
                <a:gd name="T82" fmla="*/ 504 w 1064"/>
                <a:gd name="T83" fmla="*/ 43 h 367"/>
                <a:gd name="T84" fmla="*/ 836 w 1064"/>
                <a:gd name="T85" fmla="*/ 1 h 367"/>
                <a:gd name="T86" fmla="*/ 1019 w 1064"/>
                <a:gd name="T87" fmla="*/ 13 h 367"/>
                <a:gd name="T88" fmla="*/ 1059 w 1064"/>
                <a:gd name="T89" fmla="*/ 31 h 367"/>
                <a:gd name="T90" fmla="*/ 1061 w 1064"/>
                <a:gd name="T91" fmla="*/ 79 h 367"/>
                <a:gd name="T92" fmla="*/ 1041 w 1064"/>
                <a:gd name="T93" fmla="*/ 97 h 367"/>
                <a:gd name="T94" fmla="*/ 1022 w 1064"/>
                <a:gd name="T95" fmla="*/ 144 h 367"/>
                <a:gd name="T96" fmla="*/ 1003 w 1064"/>
                <a:gd name="T97" fmla="*/ 259 h 367"/>
                <a:gd name="T98" fmla="*/ 958 w 1064"/>
                <a:gd name="T99" fmla="*/ 326 h 367"/>
                <a:gd name="T100" fmla="*/ 855 w 1064"/>
                <a:gd name="T101" fmla="*/ 364 h 367"/>
                <a:gd name="T102" fmla="*/ 833 w 1064"/>
                <a:gd name="T103" fmla="*/ 344 h 367"/>
                <a:gd name="T104" fmla="*/ 925 w 1064"/>
                <a:gd name="T105" fmla="*/ 319 h 367"/>
                <a:gd name="T106" fmla="*/ 968 w 1064"/>
                <a:gd name="T107" fmla="*/ 274 h 367"/>
                <a:gd name="T108" fmla="*/ 992 w 1064"/>
                <a:gd name="T109" fmla="*/ 196 h 367"/>
                <a:gd name="T110" fmla="*/ 990 w 1064"/>
                <a:gd name="T111" fmla="*/ 95 h 367"/>
                <a:gd name="T112" fmla="*/ 960 w 1064"/>
                <a:gd name="T113" fmla="*/ 42 h 367"/>
                <a:gd name="T114" fmla="*/ 877 w 1064"/>
                <a:gd name="T115" fmla="*/ 2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4" h="367">
                  <a:moveTo>
                    <a:pt x="269" y="366"/>
                  </a:moveTo>
                  <a:lnTo>
                    <a:pt x="269" y="366"/>
                  </a:lnTo>
                  <a:lnTo>
                    <a:pt x="254" y="365"/>
                  </a:lnTo>
                  <a:lnTo>
                    <a:pt x="254" y="365"/>
                  </a:lnTo>
                  <a:lnTo>
                    <a:pt x="229" y="363"/>
                  </a:lnTo>
                  <a:lnTo>
                    <a:pt x="205" y="358"/>
                  </a:lnTo>
                  <a:lnTo>
                    <a:pt x="185" y="354"/>
                  </a:lnTo>
                  <a:lnTo>
                    <a:pt x="166" y="348"/>
                  </a:lnTo>
                  <a:lnTo>
                    <a:pt x="150" y="341"/>
                  </a:lnTo>
                  <a:lnTo>
                    <a:pt x="136" y="334"/>
                  </a:lnTo>
                  <a:lnTo>
                    <a:pt x="122" y="325"/>
                  </a:lnTo>
                  <a:lnTo>
                    <a:pt x="111" y="315"/>
                  </a:lnTo>
                  <a:lnTo>
                    <a:pt x="101" y="304"/>
                  </a:lnTo>
                  <a:lnTo>
                    <a:pt x="92" y="294"/>
                  </a:lnTo>
                  <a:lnTo>
                    <a:pt x="85" y="282"/>
                  </a:lnTo>
                  <a:lnTo>
                    <a:pt x="79" y="270"/>
                  </a:lnTo>
                  <a:lnTo>
                    <a:pt x="74" y="257"/>
                  </a:lnTo>
                  <a:lnTo>
                    <a:pt x="70" y="244"/>
                  </a:lnTo>
                  <a:lnTo>
                    <a:pt x="65" y="230"/>
                  </a:lnTo>
                  <a:lnTo>
                    <a:pt x="62" y="216"/>
                  </a:lnTo>
                  <a:lnTo>
                    <a:pt x="62" y="216"/>
                  </a:lnTo>
                  <a:lnTo>
                    <a:pt x="52" y="162"/>
                  </a:lnTo>
                  <a:lnTo>
                    <a:pt x="47" y="141"/>
                  </a:lnTo>
                  <a:lnTo>
                    <a:pt x="44" y="126"/>
                  </a:lnTo>
                  <a:lnTo>
                    <a:pt x="39" y="113"/>
                  </a:lnTo>
                  <a:lnTo>
                    <a:pt x="35" y="104"/>
                  </a:lnTo>
                  <a:lnTo>
                    <a:pt x="32" y="100"/>
                  </a:lnTo>
                  <a:lnTo>
                    <a:pt x="28" y="98"/>
                  </a:lnTo>
                  <a:lnTo>
                    <a:pt x="25" y="95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5" y="91"/>
                  </a:lnTo>
                  <a:lnTo>
                    <a:pt x="10" y="87"/>
                  </a:lnTo>
                  <a:lnTo>
                    <a:pt x="7" y="82"/>
                  </a:lnTo>
                  <a:lnTo>
                    <a:pt x="5" y="77"/>
                  </a:lnTo>
                  <a:lnTo>
                    <a:pt x="2" y="70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3"/>
                  </a:lnTo>
                  <a:lnTo>
                    <a:pt x="2" y="29"/>
                  </a:lnTo>
                  <a:lnTo>
                    <a:pt x="5" y="26"/>
                  </a:lnTo>
                  <a:lnTo>
                    <a:pt x="8" y="23"/>
                  </a:lnTo>
                  <a:lnTo>
                    <a:pt x="14" y="19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42" y="11"/>
                  </a:lnTo>
                  <a:lnTo>
                    <a:pt x="62" y="8"/>
                  </a:lnTo>
                  <a:lnTo>
                    <a:pt x="89" y="5"/>
                  </a:lnTo>
                  <a:lnTo>
                    <a:pt x="120" y="2"/>
                  </a:lnTo>
                  <a:lnTo>
                    <a:pt x="155" y="1"/>
                  </a:lnTo>
                  <a:lnTo>
                    <a:pt x="191" y="0"/>
                  </a:lnTo>
                  <a:lnTo>
                    <a:pt x="227" y="0"/>
                  </a:lnTo>
                  <a:lnTo>
                    <a:pt x="263" y="1"/>
                  </a:lnTo>
                  <a:lnTo>
                    <a:pt x="263" y="24"/>
                  </a:lnTo>
                  <a:lnTo>
                    <a:pt x="263" y="24"/>
                  </a:lnTo>
                  <a:lnTo>
                    <a:pt x="236" y="23"/>
                  </a:lnTo>
                  <a:lnTo>
                    <a:pt x="210" y="23"/>
                  </a:lnTo>
                  <a:lnTo>
                    <a:pt x="186" y="25"/>
                  </a:lnTo>
                  <a:lnTo>
                    <a:pt x="164" y="26"/>
                  </a:lnTo>
                  <a:lnTo>
                    <a:pt x="144" y="29"/>
                  </a:lnTo>
                  <a:lnTo>
                    <a:pt x="126" y="32"/>
                  </a:lnTo>
                  <a:lnTo>
                    <a:pt x="112" y="37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99" y="44"/>
                  </a:lnTo>
                  <a:lnTo>
                    <a:pt x="96" y="47"/>
                  </a:lnTo>
                  <a:lnTo>
                    <a:pt x="89" y="56"/>
                  </a:lnTo>
                  <a:lnTo>
                    <a:pt x="83" y="67"/>
                  </a:lnTo>
                  <a:lnTo>
                    <a:pt x="79" y="80"/>
                  </a:lnTo>
                  <a:lnTo>
                    <a:pt x="76" y="94"/>
                  </a:lnTo>
                  <a:lnTo>
                    <a:pt x="74" y="109"/>
                  </a:lnTo>
                  <a:lnTo>
                    <a:pt x="74" y="125"/>
                  </a:lnTo>
                  <a:lnTo>
                    <a:pt x="74" y="142"/>
                  </a:lnTo>
                  <a:lnTo>
                    <a:pt x="76" y="160"/>
                  </a:lnTo>
                  <a:lnTo>
                    <a:pt x="79" y="177"/>
                  </a:lnTo>
                  <a:lnTo>
                    <a:pt x="81" y="194"/>
                  </a:lnTo>
                  <a:lnTo>
                    <a:pt x="85" y="212"/>
                  </a:lnTo>
                  <a:lnTo>
                    <a:pt x="90" y="229"/>
                  </a:lnTo>
                  <a:lnTo>
                    <a:pt x="96" y="245"/>
                  </a:lnTo>
                  <a:lnTo>
                    <a:pt x="102" y="259"/>
                  </a:lnTo>
                  <a:lnTo>
                    <a:pt x="109" y="273"/>
                  </a:lnTo>
                  <a:lnTo>
                    <a:pt x="109" y="273"/>
                  </a:lnTo>
                  <a:lnTo>
                    <a:pt x="115" y="282"/>
                  </a:lnTo>
                  <a:lnTo>
                    <a:pt x="120" y="289"/>
                  </a:lnTo>
                  <a:lnTo>
                    <a:pt x="128" y="297"/>
                  </a:lnTo>
                  <a:lnTo>
                    <a:pt x="136" y="303"/>
                  </a:lnTo>
                  <a:lnTo>
                    <a:pt x="145" y="310"/>
                  </a:lnTo>
                  <a:lnTo>
                    <a:pt x="155" y="315"/>
                  </a:lnTo>
                  <a:lnTo>
                    <a:pt x="164" y="321"/>
                  </a:lnTo>
                  <a:lnTo>
                    <a:pt x="175" y="326"/>
                  </a:lnTo>
                  <a:lnTo>
                    <a:pt x="198" y="334"/>
                  </a:lnTo>
                  <a:lnTo>
                    <a:pt x="221" y="339"/>
                  </a:lnTo>
                  <a:lnTo>
                    <a:pt x="245" y="343"/>
                  </a:lnTo>
                  <a:lnTo>
                    <a:pt x="268" y="344"/>
                  </a:lnTo>
                  <a:lnTo>
                    <a:pt x="269" y="366"/>
                  </a:lnTo>
                  <a:close/>
                  <a:moveTo>
                    <a:pt x="533" y="45"/>
                  </a:moveTo>
                  <a:lnTo>
                    <a:pt x="533" y="45"/>
                  </a:lnTo>
                  <a:lnTo>
                    <a:pt x="549" y="44"/>
                  </a:lnTo>
                  <a:lnTo>
                    <a:pt x="572" y="40"/>
                  </a:lnTo>
                  <a:lnTo>
                    <a:pt x="635" y="28"/>
                  </a:lnTo>
                  <a:lnTo>
                    <a:pt x="671" y="20"/>
                  </a:lnTo>
                  <a:lnTo>
                    <a:pt x="709" y="13"/>
                  </a:lnTo>
                  <a:lnTo>
                    <a:pt x="746" y="8"/>
                  </a:lnTo>
                  <a:lnTo>
                    <a:pt x="782" y="3"/>
                  </a:lnTo>
                  <a:lnTo>
                    <a:pt x="782" y="3"/>
                  </a:lnTo>
                  <a:lnTo>
                    <a:pt x="802" y="2"/>
                  </a:lnTo>
                  <a:lnTo>
                    <a:pt x="802" y="25"/>
                  </a:lnTo>
                  <a:lnTo>
                    <a:pt x="802" y="25"/>
                  </a:lnTo>
                  <a:lnTo>
                    <a:pt x="774" y="27"/>
                  </a:lnTo>
                  <a:lnTo>
                    <a:pt x="747" y="30"/>
                  </a:lnTo>
                  <a:lnTo>
                    <a:pt x="720" y="35"/>
                  </a:lnTo>
                  <a:lnTo>
                    <a:pt x="696" y="40"/>
                  </a:lnTo>
                  <a:lnTo>
                    <a:pt x="673" y="49"/>
                  </a:lnTo>
                  <a:lnTo>
                    <a:pt x="663" y="53"/>
                  </a:lnTo>
                  <a:lnTo>
                    <a:pt x="654" y="57"/>
                  </a:lnTo>
                  <a:lnTo>
                    <a:pt x="645" y="63"/>
                  </a:lnTo>
                  <a:lnTo>
                    <a:pt x="638" y="69"/>
                  </a:lnTo>
                  <a:lnTo>
                    <a:pt x="632" y="76"/>
                  </a:lnTo>
                  <a:lnTo>
                    <a:pt x="626" y="82"/>
                  </a:lnTo>
                  <a:lnTo>
                    <a:pt x="626" y="82"/>
                  </a:lnTo>
                  <a:lnTo>
                    <a:pt x="623" y="89"/>
                  </a:lnTo>
                  <a:lnTo>
                    <a:pt x="619" y="95"/>
                  </a:lnTo>
                  <a:lnTo>
                    <a:pt x="617" y="101"/>
                  </a:lnTo>
                  <a:lnTo>
                    <a:pt x="615" y="109"/>
                  </a:lnTo>
                  <a:lnTo>
                    <a:pt x="614" y="125"/>
                  </a:lnTo>
                  <a:lnTo>
                    <a:pt x="615" y="142"/>
                  </a:lnTo>
                  <a:lnTo>
                    <a:pt x="617" y="160"/>
                  </a:lnTo>
                  <a:lnTo>
                    <a:pt x="622" y="179"/>
                  </a:lnTo>
                  <a:lnTo>
                    <a:pt x="628" y="198"/>
                  </a:lnTo>
                  <a:lnTo>
                    <a:pt x="636" y="217"/>
                  </a:lnTo>
                  <a:lnTo>
                    <a:pt x="645" y="235"/>
                  </a:lnTo>
                  <a:lnTo>
                    <a:pt x="655" y="253"/>
                  </a:lnTo>
                  <a:lnTo>
                    <a:pt x="667" y="270"/>
                  </a:lnTo>
                  <a:lnTo>
                    <a:pt x="678" y="286"/>
                  </a:lnTo>
                  <a:lnTo>
                    <a:pt x="691" y="300"/>
                  </a:lnTo>
                  <a:lnTo>
                    <a:pt x="704" y="312"/>
                  </a:lnTo>
                  <a:lnTo>
                    <a:pt x="717" y="322"/>
                  </a:lnTo>
                  <a:lnTo>
                    <a:pt x="729" y="330"/>
                  </a:lnTo>
                  <a:lnTo>
                    <a:pt x="729" y="330"/>
                  </a:lnTo>
                  <a:lnTo>
                    <a:pt x="738" y="334"/>
                  </a:lnTo>
                  <a:lnTo>
                    <a:pt x="747" y="337"/>
                  </a:lnTo>
                  <a:lnTo>
                    <a:pt x="766" y="341"/>
                  </a:lnTo>
                  <a:lnTo>
                    <a:pt x="787" y="344"/>
                  </a:lnTo>
                  <a:lnTo>
                    <a:pt x="808" y="346"/>
                  </a:lnTo>
                  <a:lnTo>
                    <a:pt x="809" y="367"/>
                  </a:lnTo>
                  <a:lnTo>
                    <a:pt x="809" y="367"/>
                  </a:lnTo>
                  <a:lnTo>
                    <a:pt x="787" y="366"/>
                  </a:lnTo>
                  <a:lnTo>
                    <a:pt x="766" y="364"/>
                  </a:lnTo>
                  <a:lnTo>
                    <a:pt x="747" y="360"/>
                  </a:lnTo>
                  <a:lnTo>
                    <a:pt x="730" y="354"/>
                  </a:lnTo>
                  <a:lnTo>
                    <a:pt x="716" y="347"/>
                  </a:lnTo>
                  <a:lnTo>
                    <a:pt x="701" y="339"/>
                  </a:lnTo>
                  <a:lnTo>
                    <a:pt x="689" y="330"/>
                  </a:lnTo>
                  <a:lnTo>
                    <a:pt x="678" y="322"/>
                  </a:lnTo>
                  <a:lnTo>
                    <a:pt x="668" y="312"/>
                  </a:lnTo>
                  <a:lnTo>
                    <a:pt x="659" y="302"/>
                  </a:lnTo>
                  <a:lnTo>
                    <a:pt x="651" y="294"/>
                  </a:lnTo>
                  <a:lnTo>
                    <a:pt x="644" y="284"/>
                  </a:lnTo>
                  <a:lnTo>
                    <a:pt x="634" y="268"/>
                  </a:lnTo>
                  <a:lnTo>
                    <a:pt x="626" y="255"/>
                  </a:lnTo>
                  <a:lnTo>
                    <a:pt x="626" y="255"/>
                  </a:lnTo>
                  <a:lnTo>
                    <a:pt x="622" y="244"/>
                  </a:lnTo>
                  <a:lnTo>
                    <a:pt x="617" y="233"/>
                  </a:lnTo>
                  <a:lnTo>
                    <a:pt x="610" y="213"/>
                  </a:lnTo>
                  <a:lnTo>
                    <a:pt x="604" y="191"/>
                  </a:lnTo>
                  <a:lnTo>
                    <a:pt x="596" y="172"/>
                  </a:lnTo>
                  <a:lnTo>
                    <a:pt x="591" y="162"/>
                  </a:lnTo>
                  <a:lnTo>
                    <a:pt x="587" y="154"/>
                  </a:lnTo>
                  <a:lnTo>
                    <a:pt x="581" y="147"/>
                  </a:lnTo>
                  <a:lnTo>
                    <a:pt x="575" y="140"/>
                  </a:lnTo>
                  <a:lnTo>
                    <a:pt x="567" y="135"/>
                  </a:lnTo>
                  <a:lnTo>
                    <a:pt x="557" y="131"/>
                  </a:lnTo>
                  <a:lnTo>
                    <a:pt x="546" y="128"/>
                  </a:lnTo>
                  <a:lnTo>
                    <a:pt x="534" y="127"/>
                  </a:lnTo>
                  <a:lnTo>
                    <a:pt x="534" y="127"/>
                  </a:lnTo>
                  <a:lnTo>
                    <a:pt x="522" y="128"/>
                  </a:lnTo>
                  <a:lnTo>
                    <a:pt x="512" y="131"/>
                  </a:lnTo>
                  <a:lnTo>
                    <a:pt x="503" y="135"/>
                  </a:lnTo>
                  <a:lnTo>
                    <a:pt x="495" y="140"/>
                  </a:lnTo>
                  <a:lnTo>
                    <a:pt x="488" y="146"/>
                  </a:lnTo>
                  <a:lnTo>
                    <a:pt x="483" y="153"/>
                  </a:lnTo>
                  <a:lnTo>
                    <a:pt x="478" y="162"/>
                  </a:lnTo>
                  <a:lnTo>
                    <a:pt x="475" y="171"/>
                  </a:lnTo>
                  <a:lnTo>
                    <a:pt x="468" y="190"/>
                  </a:lnTo>
                  <a:lnTo>
                    <a:pt x="462" y="211"/>
                  </a:lnTo>
                  <a:lnTo>
                    <a:pt x="457" y="232"/>
                  </a:lnTo>
                  <a:lnTo>
                    <a:pt x="453" y="243"/>
                  </a:lnTo>
                  <a:lnTo>
                    <a:pt x="449" y="253"/>
                  </a:lnTo>
                  <a:lnTo>
                    <a:pt x="449" y="253"/>
                  </a:lnTo>
                  <a:lnTo>
                    <a:pt x="442" y="266"/>
                  </a:lnTo>
                  <a:lnTo>
                    <a:pt x="433" y="283"/>
                  </a:lnTo>
                  <a:lnTo>
                    <a:pt x="426" y="293"/>
                  </a:lnTo>
                  <a:lnTo>
                    <a:pt x="420" y="302"/>
                  </a:lnTo>
                  <a:lnTo>
                    <a:pt x="411" y="312"/>
                  </a:lnTo>
                  <a:lnTo>
                    <a:pt x="402" y="322"/>
                  </a:lnTo>
                  <a:lnTo>
                    <a:pt x="391" y="330"/>
                  </a:lnTo>
                  <a:lnTo>
                    <a:pt x="378" y="339"/>
                  </a:lnTo>
                  <a:lnTo>
                    <a:pt x="364" y="347"/>
                  </a:lnTo>
                  <a:lnTo>
                    <a:pt x="349" y="354"/>
                  </a:lnTo>
                  <a:lnTo>
                    <a:pt x="331" y="360"/>
                  </a:lnTo>
                  <a:lnTo>
                    <a:pt x="312" y="363"/>
                  </a:lnTo>
                  <a:lnTo>
                    <a:pt x="292" y="366"/>
                  </a:lnTo>
                  <a:lnTo>
                    <a:pt x="269" y="366"/>
                  </a:lnTo>
                  <a:lnTo>
                    <a:pt x="268" y="344"/>
                  </a:lnTo>
                  <a:lnTo>
                    <a:pt x="268" y="344"/>
                  </a:lnTo>
                  <a:lnTo>
                    <a:pt x="292" y="343"/>
                  </a:lnTo>
                  <a:lnTo>
                    <a:pt x="313" y="341"/>
                  </a:lnTo>
                  <a:lnTo>
                    <a:pt x="333" y="336"/>
                  </a:lnTo>
                  <a:lnTo>
                    <a:pt x="342" y="333"/>
                  </a:lnTo>
                  <a:lnTo>
                    <a:pt x="351" y="329"/>
                  </a:lnTo>
                  <a:lnTo>
                    <a:pt x="351" y="329"/>
                  </a:lnTo>
                  <a:lnTo>
                    <a:pt x="364" y="322"/>
                  </a:lnTo>
                  <a:lnTo>
                    <a:pt x="376" y="311"/>
                  </a:lnTo>
                  <a:lnTo>
                    <a:pt x="388" y="299"/>
                  </a:lnTo>
                  <a:lnTo>
                    <a:pt x="401" y="285"/>
                  </a:lnTo>
                  <a:lnTo>
                    <a:pt x="411" y="269"/>
                  </a:lnTo>
                  <a:lnTo>
                    <a:pt x="421" y="253"/>
                  </a:lnTo>
                  <a:lnTo>
                    <a:pt x="430" y="234"/>
                  </a:lnTo>
                  <a:lnTo>
                    <a:pt x="439" y="216"/>
                  </a:lnTo>
                  <a:lnTo>
                    <a:pt x="444" y="198"/>
                  </a:lnTo>
                  <a:lnTo>
                    <a:pt x="450" y="178"/>
                  </a:lnTo>
                  <a:lnTo>
                    <a:pt x="453" y="160"/>
                  </a:lnTo>
                  <a:lnTo>
                    <a:pt x="454" y="141"/>
                  </a:lnTo>
                  <a:lnTo>
                    <a:pt x="454" y="125"/>
                  </a:lnTo>
                  <a:lnTo>
                    <a:pt x="452" y="109"/>
                  </a:lnTo>
                  <a:lnTo>
                    <a:pt x="450" y="101"/>
                  </a:lnTo>
                  <a:lnTo>
                    <a:pt x="447" y="94"/>
                  </a:lnTo>
                  <a:lnTo>
                    <a:pt x="443" y="87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33" y="74"/>
                  </a:lnTo>
                  <a:lnTo>
                    <a:pt x="426" y="69"/>
                  </a:lnTo>
                  <a:lnTo>
                    <a:pt x="419" y="63"/>
                  </a:lnTo>
                  <a:lnTo>
                    <a:pt x="411" y="57"/>
                  </a:lnTo>
                  <a:lnTo>
                    <a:pt x="401" y="53"/>
                  </a:lnTo>
                  <a:lnTo>
                    <a:pt x="391" y="47"/>
                  </a:lnTo>
                  <a:lnTo>
                    <a:pt x="368" y="40"/>
                  </a:lnTo>
                  <a:lnTo>
                    <a:pt x="343" y="33"/>
                  </a:lnTo>
                  <a:lnTo>
                    <a:pt x="317" y="29"/>
                  </a:lnTo>
                  <a:lnTo>
                    <a:pt x="290" y="26"/>
                  </a:lnTo>
                  <a:lnTo>
                    <a:pt x="263" y="24"/>
                  </a:lnTo>
                  <a:lnTo>
                    <a:pt x="263" y="1"/>
                  </a:lnTo>
                  <a:lnTo>
                    <a:pt x="263" y="1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310" y="6"/>
                  </a:lnTo>
                  <a:lnTo>
                    <a:pt x="342" y="12"/>
                  </a:lnTo>
                  <a:lnTo>
                    <a:pt x="408" y="26"/>
                  </a:lnTo>
                  <a:lnTo>
                    <a:pt x="441" y="33"/>
                  </a:lnTo>
                  <a:lnTo>
                    <a:pt x="474" y="39"/>
                  </a:lnTo>
                  <a:lnTo>
                    <a:pt x="504" y="43"/>
                  </a:lnTo>
                  <a:lnTo>
                    <a:pt x="518" y="45"/>
                  </a:lnTo>
                  <a:lnTo>
                    <a:pt x="533" y="45"/>
                  </a:lnTo>
                  <a:lnTo>
                    <a:pt x="533" y="45"/>
                  </a:lnTo>
                  <a:close/>
                  <a:moveTo>
                    <a:pt x="802" y="2"/>
                  </a:moveTo>
                  <a:lnTo>
                    <a:pt x="802" y="2"/>
                  </a:lnTo>
                  <a:lnTo>
                    <a:pt x="836" y="1"/>
                  </a:lnTo>
                  <a:lnTo>
                    <a:pt x="872" y="1"/>
                  </a:lnTo>
                  <a:lnTo>
                    <a:pt x="908" y="2"/>
                  </a:lnTo>
                  <a:lnTo>
                    <a:pt x="942" y="4"/>
                  </a:lnTo>
                  <a:lnTo>
                    <a:pt x="973" y="6"/>
                  </a:lnTo>
                  <a:lnTo>
                    <a:pt x="999" y="10"/>
                  </a:lnTo>
                  <a:lnTo>
                    <a:pt x="1019" y="13"/>
                  </a:lnTo>
                  <a:lnTo>
                    <a:pt x="1032" y="15"/>
                  </a:lnTo>
                  <a:lnTo>
                    <a:pt x="1032" y="15"/>
                  </a:lnTo>
                  <a:lnTo>
                    <a:pt x="1048" y="22"/>
                  </a:lnTo>
                  <a:lnTo>
                    <a:pt x="1054" y="25"/>
                  </a:lnTo>
                  <a:lnTo>
                    <a:pt x="1057" y="28"/>
                  </a:lnTo>
                  <a:lnTo>
                    <a:pt x="1059" y="31"/>
                  </a:lnTo>
                  <a:lnTo>
                    <a:pt x="1061" y="36"/>
                  </a:lnTo>
                  <a:lnTo>
                    <a:pt x="1063" y="50"/>
                  </a:lnTo>
                  <a:lnTo>
                    <a:pt x="1063" y="50"/>
                  </a:lnTo>
                  <a:lnTo>
                    <a:pt x="1064" y="65"/>
                  </a:lnTo>
                  <a:lnTo>
                    <a:pt x="1063" y="72"/>
                  </a:lnTo>
                  <a:lnTo>
                    <a:pt x="1061" y="79"/>
                  </a:lnTo>
                  <a:lnTo>
                    <a:pt x="1058" y="84"/>
                  </a:lnTo>
                  <a:lnTo>
                    <a:pt x="1056" y="90"/>
                  </a:lnTo>
                  <a:lnTo>
                    <a:pt x="1051" y="93"/>
                  </a:lnTo>
                  <a:lnTo>
                    <a:pt x="1046" y="96"/>
                  </a:lnTo>
                  <a:lnTo>
                    <a:pt x="1046" y="96"/>
                  </a:lnTo>
                  <a:lnTo>
                    <a:pt x="1041" y="97"/>
                  </a:lnTo>
                  <a:lnTo>
                    <a:pt x="1038" y="100"/>
                  </a:lnTo>
                  <a:lnTo>
                    <a:pt x="1036" y="103"/>
                  </a:lnTo>
                  <a:lnTo>
                    <a:pt x="1032" y="106"/>
                  </a:lnTo>
                  <a:lnTo>
                    <a:pt x="1028" y="116"/>
                  </a:lnTo>
                  <a:lnTo>
                    <a:pt x="1024" y="128"/>
                  </a:lnTo>
                  <a:lnTo>
                    <a:pt x="1022" y="144"/>
                  </a:lnTo>
                  <a:lnTo>
                    <a:pt x="1019" y="164"/>
                  </a:lnTo>
                  <a:lnTo>
                    <a:pt x="1012" y="218"/>
                  </a:lnTo>
                  <a:lnTo>
                    <a:pt x="1012" y="218"/>
                  </a:lnTo>
                  <a:lnTo>
                    <a:pt x="1010" y="232"/>
                  </a:lnTo>
                  <a:lnTo>
                    <a:pt x="1006" y="246"/>
                  </a:lnTo>
                  <a:lnTo>
                    <a:pt x="1003" y="259"/>
                  </a:lnTo>
                  <a:lnTo>
                    <a:pt x="999" y="272"/>
                  </a:lnTo>
                  <a:lnTo>
                    <a:pt x="993" y="284"/>
                  </a:lnTo>
                  <a:lnTo>
                    <a:pt x="986" y="296"/>
                  </a:lnTo>
                  <a:lnTo>
                    <a:pt x="978" y="307"/>
                  </a:lnTo>
                  <a:lnTo>
                    <a:pt x="969" y="316"/>
                  </a:lnTo>
                  <a:lnTo>
                    <a:pt x="958" y="326"/>
                  </a:lnTo>
                  <a:lnTo>
                    <a:pt x="946" y="335"/>
                  </a:lnTo>
                  <a:lnTo>
                    <a:pt x="932" y="342"/>
                  </a:lnTo>
                  <a:lnTo>
                    <a:pt x="916" y="350"/>
                  </a:lnTo>
                  <a:lnTo>
                    <a:pt x="898" y="355"/>
                  </a:lnTo>
                  <a:lnTo>
                    <a:pt x="877" y="360"/>
                  </a:lnTo>
                  <a:lnTo>
                    <a:pt x="855" y="364"/>
                  </a:lnTo>
                  <a:lnTo>
                    <a:pt x="829" y="366"/>
                  </a:lnTo>
                  <a:lnTo>
                    <a:pt x="829" y="366"/>
                  </a:lnTo>
                  <a:lnTo>
                    <a:pt x="809" y="367"/>
                  </a:lnTo>
                  <a:lnTo>
                    <a:pt x="808" y="346"/>
                  </a:lnTo>
                  <a:lnTo>
                    <a:pt x="808" y="346"/>
                  </a:lnTo>
                  <a:lnTo>
                    <a:pt x="833" y="344"/>
                  </a:lnTo>
                  <a:lnTo>
                    <a:pt x="857" y="341"/>
                  </a:lnTo>
                  <a:lnTo>
                    <a:pt x="881" y="336"/>
                  </a:lnTo>
                  <a:lnTo>
                    <a:pt x="892" y="333"/>
                  </a:lnTo>
                  <a:lnTo>
                    <a:pt x="903" y="328"/>
                  </a:lnTo>
                  <a:lnTo>
                    <a:pt x="914" y="324"/>
                  </a:lnTo>
                  <a:lnTo>
                    <a:pt x="925" y="319"/>
                  </a:lnTo>
                  <a:lnTo>
                    <a:pt x="933" y="312"/>
                  </a:lnTo>
                  <a:lnTo>
                    <a:pt x="942" y="307"/>
                  </a:lnTo>
                  <a:lnTo>
                    <a:pt x="950" y="299"/>
                  </a:lnTo>
                  <a:lnTo>
                    <a:pt x="957" y="292"/>
                  </a:lnTo>
                  <a:lnTo>
                    <a:pt x="964" y="283"/>
                  </a:lnTo>
                  <a:lnTo>
                    <a:pt x="968" y="274"/>
                  </a:lnTo>
                  <a:lnTo>
                    <a:pt x="968" y="274"/>
                  </a:lnTo>
                  <a:lnTo>
                    <a:pt x="975" y="261"/>
                  </a:lnTo>
                  <a:lnTo>
                    <a:pt x="981" y="246"/>
                  </a:lnTo>
                  <a:lnTo>
                    <a:pt x="985" y="231"/>
                  </a:lnTo>
                  <a:lnTo>
                    <a:pt x="988" y="214"/>
                  </a:lnTo>
                  <a:lnTo>
                    <a:pt x="992" y="196"/>
                  </a:lnTo>
                  <a:lnTo>
                    <a:pt x="993" y="179"/>
                  </a:lnTo>
                  <a:lnTo>
                    <a:pt x="994" y="162"/>
                  </a:lnTo>
                  <a:lnTo>
                    <a:pt x="995" y="144"/>
                  </a:lnTo>
                  <a:lnTo>
                    <a:pt x="994" y="127"/>
                  </a:lnTo>
                  <a:lnTo>
                    <a:pt x="993" y="111"/>
                  </a:lnTo>
                  <a:lnTo>
                    <a:pt x="990" y="95"/>
                  </a:lnTo>
                  <a:lnTo>
                    <a:pt x="986" y="81"/>
                  </a:lnTo>
                  <a:lnTo>
                    <a:pt x="982" y="69"/>
                  </a:lnTo>
                  <a:lnTo>
                    <a:pt x="975" y="58"/>
                  </a:lnTo>
                  <a:lnTo>
                    <a:pt x="968" y="50"/>
                  </a:lnTo>
                  <a:lnTo>
                    <a:pt x="965" y="45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0" y="38"/>
                  </a:lnTo>
                  <a:lnTo>
                    <a:pt x="937" y="35"/>
                  </a:lnTo>
                  <a:lnTo>
                    <a:pt x="920" y="31"/>
                  </a:lnTo>
                  <a:lnTo>
                    <a:pt x="900" y="28"/>
                  </a:lnTo>
                  <a:lnTo>
                    <a:pt x="877" y="26"/>
                  </a:lnTo>
                  <a:lnTo>
                    <a:pt x="854" y="25"/>
                  </a:lnTo>
                  <a:lnTo>
                    <a:pt x="828" y="24"/>
                  </a:lnTo>
                  <a:lnTo>
                    <a:pt x="802" y="25"/>
                  </a:lnTo>
                  <a:lnTo>
                    <a:pt x="802" y="2"/>
                  </a:lnTo>
                  <a:close/>
                </a:path>
              </a:pathLst>
            </a:custGeom>
            <a:solidFill>
              <a:srgbClr val="C93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42"/>
            <p:cNvSpPr>
              <a:spLocks/>
            </p:cNvSpPr>
            <p:nvPr/>
          </p:nvSpPr>
          <p:spPr bwMode="auto">
            <a:xfrm flipH="1">
              <a:off x="7095920" y="6130387"/>
              <a:ext cx="88638" cy="144207"/>
            </a:xfrm>
            <a:custGeom>
              <a:avLst/>
              <a:gdLst>
                <a:gd name="T0" fmla="*/ 20 w 300"/>
                <a:gd name="T1" fmla="*/ 0 h 578"/>
                <a:gd name="T2" fmla="*/ 0 w 300"/>
                <a:gd name="T3" fmla="*/ 91 h 578"/>
                <a:gd name="T4" fmla="*/ 65 w 300"/>
                <a:gd name="T5" fmla="*/ 578 h 578"/>
                <a:gd name="T6" fmla="*/ 300 w 300"/>
                <a:gd name="T7" fmla="*/ 339 h 578"/>
                <a:gd name="T8" fmla="*/ 20 w 300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578">
                  <a:moveTo>
                    <a:pt x="20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0" y="33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43"/>
            <p:cNvSpPr>
              <a:spLocks/>
            </p:cNvSpPr>
            <p:nvPr/>
          </p:nvSpPr>
          <p:spPr bwMode="auto">
            <a:xfrm flipH="1">
              <a:off x="7095920" y="6130387"/>
              <a:ext cx="88638" cy="144207"/>
            </a:xfrm>
            <a:custGeom>
              <a:avLst/>
              <a:gdLst>
                <a:gd name="T0" fmla="*/ 20 w 300"/>
                <a:gd name="T1" fmla="*/ 0 h 578"/>
                <a:gd name="T2" fmla="*/ 0 w 300"/>
                <a:gd name="T3" fmla="*/ 91 h 578"/>
                <a:gd name="T4" fmla="*/ 65 w 300"/>
                <a:gd name="T5" fmla="*/ 578 h 578"/>
                <a:gd name="T6" fmla="*/ 300 w 300"/>
                <a:gd name="T7" fmla="*/ 339 h 578"/>
                <a:gd name="T8" fmla="*/ 20 w 300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578">
                  <a:moveTo>
                    <a:pt x="20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300" y="339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44"/>
            <p:cNvSpPr>
              <a:spLocks/>
            </p:cNvSpPr>
            <p:nvPr/>
          </p:nvSpPr>
          <p:spPr bwMode="auto">
            <a:xfrm flipH="1">
              <a:off x="7014234" y="6128650"/>
              <a:ext cx="163372" cy="85134"/>
            </a:xfrm>
            <a:custGeom>
              <a:avLst/>
              <a:gdLst>
                <a:gd name="T0" fmla="*/ 0 w 563"/>
                <a:gd name="T1" fmla="*/ 0 h 346"/>
                <a:gd name="T2" fmla="*/ 280 w 563"/>
                <a:gd name="T3" fmla="*/ 338 h 346"/>
                <a:gd name="T4" fmla="*/ 563 w 563"/>
                <a:gd name="T5" fmla="*/ 0 h 346"/>
                <a:gd name="T6" fmla="*/ 563 w 563"/>
                <a:gd name="T7" fmla="*/ 7 h 346"/>
                <a:gd name="T8" fmla="*/ 280 w 563"/>
                <a:gd name="T9" fmla="*/ 346 h 346"/>
                <a:gd name="T10" fmla="*/ 0 w 563"/>
                <a:gd name="T11" fmla="*/ 7 h 346"/>
                <a:gd name="T12" fmla="*/ 0 w 563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346">
                  <a:moveTo>
                    <a:pt x="0" y="0"/>
                  </a:moveTo>
                  <a:lnTo>
                    <a:pt x="280" y="338"/>
                  </a:lnTo>
                  <a:lnTo>
                    <a:pt x="563" y="0"/>
                  </a:lnTo>
                  <a:lnTo>
                    <a:pt x="563" y="7"/>
                  </a:lnTo>
                  <a:lnTo>
                    <a:pt x="280" y="346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45"/>
            <p:cNvSpPr>
              <a:spLocks/>
            </p:cNvSpPr>
            <p:nvPr/>
          </p:nvSpPr>
          <p:spPr bwMode="auto">
            <a:xfrm flipH="1">
              <a:off x="7014234" y="6128650"/>
              <a:ext cx="163372" cy="85134"/>
            </a:xfrm>
            <a:custGeom>
              <a:avLst/>
              <a:gdLst>
                <a:gd name="T0" fmla="*/ 0 w 563"/>
                <a:gd name="T1" fmla="*/ 0 h 346"/>
                <a:gd name="T2" fmla="*/ 280 w 563"/>
                <a:gd name="T3" fmla="*/ 338 h 346"/>
                <a:gd name="T4" fmla="*/ 563 w 563"/>
                <a:gd name="T5" fmla="*/ 0 h 346"/>
                <a:gd name="T6" fmla="*/ 563 w 563"/>
                <a:gd name="T7" fmla="*/ 7 h 346"/>
                <a:gd name="T8" fmla="*/ 280 w 563"/>
                <a:gd name="T9" fmla="*/ 346 h 346"/>
                <a:gd name="T10" fmla="*/ 0 w 563"/>
                <a:gd name="T11" fmla="*/ 7 h 346"/>
                <a:gd name="T12" fmla="*/ 0 w 563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346">
                  <a:moveTo>
                    <a:pt x="0" y="0"/>
                  </a:moveTo>
                  <a:lnTo>
                    <a:pt x="280" y="338"/>
                  </a:lnTo>
                  <a:lnTo>
                    <a:pt x="563" y="0"/>
                  </a:lnTo>
                  <a:lnTo>
                    <a:pt x="563" y="7"/>
                  </a:lnTo>
                  <a:lnTo>
                    <a:pt x="280" y="346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46"/>
            <p:cNvSpPr>
              <a:spLocks noEditPoints="1"/>
            </p:cNvSpPr>
            <p:nvPr/>
          </p:nvSpPr>
          <p:spPr bwMode="auto">
            <a:xfrm flipH="1">
              <a:off x="7080278" y="6271119"/>
              <a:ext cx="31284" cy="0"/>
            </a:xfrm>
            <a:custGeom>
              <a:avLst/>
              <a:gdLst>
                <a:gd name="T0" fmla="*/ 106 w 106"/>
                <a:gd name="T1" fmla="*/ 0 h 3"/>
                <a:gd name="T2" fmla="*/ 106 w 106"/>
                <a:gd name="T3" fmla="*/ 3 h 3"/>
                <a:gd name="T4" fmla="*/ 106 w 106"/>
                <a:gd name="T5" fmla="*/ 0 h 3"/>
                <a:gd name="T6" fmla="*/ 1 w 106"/>
                <a:gd name="T7" fmla="*/ 0 h 3"/>
                <a:gd name="T8" fmla="*/ 1 w 106"/>
                <a:gd name="T9" fmla="*/ 0 h 3"/>
                <a:gd name="T10" fmla="*/ 0 w 106"/>
                <a:gd name="T11" fmla="*/ 3 h 3"/>
                <a:gd name="T12" fmla="*/ 0 w 106"/>
                <a:gd name="T13" fmla="*/ 3 h 3"/>
                <a:gd name="T14" fmla="*/ 1 w 106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">
                  <a:moveTo>
                    <a:pt x="106" y="0"/>
                  </a:moveTo>
                  <a:lnTo>
                    <a:pt x="106" y="3"/>
                  </a:lnTo>
                  <a:lnTo>
                    <a:pt x="106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47"/>
            <p:cNvSpPr>
              <a:spLocks/>
            </p:cNvSpPr>
            <p:nvPr/>
          </p:nvSpPr>
          <p:spPr bwMode="auto">
            <a:xfrm flipH="1">
              <a:off x="7080278" y="6271119"/>
              <a:ext cx="0" cy="0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48"/>
            <p:cNvSpPr>
              <a:spLocks/>
            </p:cNvSpPr>
            <p:nvPr/>
          </p:nvSpPr>
          <p:spPr bwMode="auto">
            <a:xfrm flipH="1">
              <a:off x="7111562" y="6271119"/>
              <a:ext cx="0" cy="0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49"/>
            <p:cNvSpPr>
              <a:spLocks/>
            </p:cNvSpPr>
            <p:nvPr/>
          </p:nvSpPr>
          <p:spPr bwMode="auto">
            <a:xfrm flipH="1">
              <a:off x="7080278" y="6271119"/>
              <a:ext cx="31284" cy="0"/>
            </a:xfrm>
            <a:custGeom>
              <a:avLst/>
              <a:gdLst>
                <a:gd name="T0" fmla="*/ 1 w 106"/>
                <a:gd name="T1" fmla="*/ 0 h 3"/>
                <a:gd name="T2" fmla="*/ 106 w 106"/>
                <a:gd name="T3" fmla="*/ 0 h 3"/>
                <a:gd name="T4" fmla="*/ 106 w 106"/>
                <a:gd name="T5" fmla="*/ 3 h 3"/>
                <a:gd name="T6" fmla="*/ 0 w 106"/>
                <a:gd name="T7" fmla="*/ 3 h 3"/>
                <a:gd name="T8" fmla="*/ 1 w 10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">
                  <a:moveTo>
                    <a:pt x="1" y="0"/>
                  </a:moveTo>
                  <a:lnTo>
                    <a:pt x="106" y="0"/>
                  </a:lnTo>
                  <a:lnTo>
                    <a:pt x="106" y="3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3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50"/>
            <p:cNvSpPr>
              <a:spLocks/>
            </p:cNvSpPr>
            <p:nvPr/>
          </p:nvSpPr>
          <p:spPr bwMode="auto">
            <a:xfrm flipH="1">
              <a:off x="7080278" y="6271119"/>
              <a:ext cx="31284" cy="0"/>
            </a:xfrm>
            <a:custGeom>
              <a:avLst/>
              <a:gdLst>
                <a:gd name="T0" fmla="*/ 1 w 106"/>
                <a:gd name="T1" fmla="*/ 0 h 3"/>
                <a:gd name="T2" fmla="*/ 106 w 106"/>
                <a:gd name="T3" fmla="*/ 0 h 3"/>
                <a:gd name="T4" fmla="*/ 106 w 106"/>
                <a:gd name="T5" fmla="*/ 3 h 3"/>
                <a:gd name="T6" fmla="*/ 0 w 106"/>
                <a:gd name="T7" fmla="*/ 3 h 3"/>
                <a:gd name="T8" fmla="*/ 1 w 10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">
                  <a:moveTo>
                    <a:pt x="1" y="0"/>
                  </a:moveTo>
                  <a:lnTo>
                    <a:pt x="106" y="0"/>
                  </a:lnTo>
                  <a:lnTo>
                    <a:pt x="106" y="3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51"/>
            <p:cNvSpPr>
              <a:spLocks/>
            </p:cNvSpPr>
            <p:nvPr/>
          </p:nvSpPr>
          <p:spPr bwMode="auto">
            <a:xfrm flipH="1">
              <a:off x="7134156" y="6231158"/>
              <a:ext cx="761244" cy="284939"/>
            </a:xfrm>
            <a:custGeom>
              <a:avLst/>
              <a:gdLst>
                <a:gd name="T0" fmla="*/ 1577 w 2627"/>
                <a:gd name="T1" fmla="*/ 0 h 1148"/>
                <a:gd name="T2" fmla="*/ 1776 w 2627"/>
                <a:gd name="T3" fmla="*/ 87 h 1148"/>
                <a:gd name="T4" fmla="*/ 1941 w 2627"/>
                <a:gd name="T5" fmla="*/ 163 h 1148"/>
                <a:gd name="T6" fmla="*/ 2074 w 2627"/>
                <a:gd name="T7" fmla="*/ 230 h 1148"/>
                <a:gd name="T8" fmla="*/ 2181 w 2627"/>
                <a:gd name="T9" fmla="*/ 288 h 1148"/>
                <a:gd name="T10" fmla="*/ 2263 w 2627"/>
                <a:gd name="T11" fmla="*/ 336 h 1148"/>
                <a:gd name="T12" fmla="*/ 2324 w 2627"/>
                <a:gd name="T13" fmla="*/ 377 h 1148"/>
                <a:gd name="T14" fmla="*/ 2369 w 2627"/>
                <a:gd name="T15" fmla="*/ 410 h 1148"/>
                <a:gd name="T16" fmla="*/ 2401 w 2627"/>
                <a:gd name="T17" fmla="*/ 434 h 1148"/>
                <a:gd name="T18" fmla="*/ 2420 w 2627"/>
                <a:gd name="T19" fmla="*/ 455 h 1148"/>
                <a:gd name="T20" fmla="*/ 2438 w 2627"/>
                <a:gd name="T21" fmla="*/ 480 h 1148"/>
                <a:gd name="T22" fmla="*/ 2455 w 2627"/>
                <a:gd name="T23" fmla="*/ 510 h 1148"/>
                <a:gd name="T24" fmla="*/ 2487 w 2627"/>
                <a:gd name="T25" fmla="*/ 582 h 1148"/>
                <a:gd name="T26" fmla="*/ 2516 w 2627"/>
                <a:gd name="T27" fmla="*/ 670 h 1148"/>
                <a:gd name="T28" fmla="*/ 2543 w 2627"/>
                <a:gd name="T29" fmla="*/ 768 h 1148"/>
                <a:gd name="T30" fmla="*/ 2581 w 2627"/>
                <a:gd name="T31" fmla="*/ 929 h 1148"/>
                <a:gd name="T32" fmla="*/ 1314 w 2627"/>
                <a:gd name="T33" fmla="*/ 1148 h 1148"/>
                <a:gd name="T34" fmla="*/ 0 w 2627"/>
                <a:gd name="T35" fmla="*/ 1148 h 1148"/>
                <a:gd name="T36" fmla="*/ 72 w 2627"/>
                <a:gd name="T37" fmla="*/ 821 h 1148"/>
                <a:gd name="T38" fmla="*/ 97 w 2627"/>
                <a:gd name="T39" fmla="*/ 718 h 1148"/>
                <a:gd name="T40" fmla="*/ 126 w 2627"/>
                <a:gd name="T41" fmla="*/ 624 h 1148"/>
                <a:gd name="T42" fmla="*/ 156 w 2627"/>
                <a:gd name="T43" fmla="*/ 545 h 1148"/>
                <a:gd name="T44" fmla="*/ 182 w 2627"/>
                <a:gd name="T45" fmla="*/ 494 h 1148"/>
                <a:gd name="T46" fmla="*/ 200 w 2627"/>
                <a:gd name="T47" fmla="*/ 467 h 1148"/>
                <a:gd name="T48" fmla="*/ 218 w 2627"/>
                <a:gd name="T49" fmla="*/ 444 h 1148"/>
                <a:gd name="T50" fmla="*/ 228 w 2627"/>
                <a:gd name="T51" fmla="*/ 434 h 1148"/>
                <a:gd name="T52" fmla="*/ 279 w 2627"/>
                <a:gd name="T53" fmla="*/ 394 h 1148"/>
                <a:gd name="T54" fmla="*/ 331 w 2627"/>
                <a:gd name="T55" fmla="*/ 359 h 1148"/>
                <a:gd name="T56" fmla="*/ 401 w 2627"/>
                <a:gd name="T57" fmla="*/ 315 h 1148"/>
                <a:gd name="T58" fmla="*/ 493 w 2627"/>
                <a:gd name="T59" fmla="*/ 262 h 1148"/>
                <a:gd name="T60" fmla="*/ 612 w 2627"/>
                <a:gd name="T61" fmla="*/ 201 h 1148"/>
                <a:gd name="T62" fmla="*/ 759 w 2627"/>
                <a:gd name="T63" fmla="*/ 130 h 1148"/>
                <a:gd name="T64" fmla="*/ 941 w 2627"/>
                <a:gd name="T65" fmla="*/ 49 h 1148"/>
                <a:gd name="T66" fmla="*/ 1577 w 2627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8">
                  <a:moveTo>
                    <a:pt x="1577" y="0"/>
                  </a:moveTo>
                  <a:lnTo>
                    <a:pt x="1577" y="0"/>
                  </a:lnTo>
                  <a:lnTo>
                    <a:pt x="1680" y="46"/>
                  </a:lnTo>
                  <a:lnTo>
                    <a:pt x="1776" y="87"/>
                  </a:lnTo>
                  <a:lnTo>
                    <a:pt x="1862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4" y="230"/>
                  </a:lnTo>
                  <a:lnTo>
                    <a:pt x="2130" y="261"/>
                  </a:lnTo>
                  <a:lnTo>
                    <a:pt x="2181" y="288"/>
                  </a:lnTo>
                  <a:lnTo>
                    <a:pt x="2224" y="313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4" y="377"/>
                  </a:lnTo>
                  <a:lnTo>
                    <a:pt x="2349" y="394"/>
                  </a:lnTo>
                  <a:lnTo>
                    <a:pt x="2369" y="410"/>
                  </a:lnTo>
                  <a:lnTo>
                    <a:pt x="2401" y="434"/>
                  </a:lnTo>
                  <a:lnTo>
                    <a:pt x="2401" y="434"/>
                  </a:lnTo>
                  <a:lnTo>
                    <a:pt x="2411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4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6" y="670"/>
                  </a:lnTo>
                  <a:lnTo>
                    <a:pt x="2531" y="718"/>
                  </a:lnTo>
                  <a:lnTo>
                    <a:pt x="2543" y="768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7" y="929"/>
                  </a:lnTo>
                  <a:lnTo>
                    <a:pt x="72" y="821"/>
                  </a:lnTo>
                  <a:lnTo>
                    <a:pt x="84" y="768"/>
                  </a:lnTo>
                  <a:lnTo>
                    <a:pt x="97" y="718"/>
                  </a:lnTo>
                  <a:lnTo>
                    <a:pt x="111" y="670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2" y="494"/>
                  </a:lnTo>
                  <a:lnTo>
                    <a:pt x="189" y="480"/>
                  </a:lnTo>
                  <a:lnTo>
                    <a:pt x="200" y="467"/>
                  </a:lnTo>
                  <a:lnTo>
                    <a:pt x="209" y="455"/>
                  </a:lnTo>
                  <a:lnTo>
                    <a:pt x="218" y="444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9" y="410"/>
                  </a:lnTo>
                  <a:lnTo>
                    <a:pt x="279" y="394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3" y="337"/>
                  </a:lnTo>
                  <a:lnTo>
                    <a:pt x="401" y="315"/>
                  </a:lnTo>
                  <a:lnTo>
                    <a:pt x="444" y="290"/>
                  </a:lnTo>
                  <a:lnTo>
                    <a:pt x="493" y="262"/>
                  </a:lnTo>
                  <a:lnTo>
                    <a:pt x="550" y="232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59" y="130"/>
                  </a:lnTo>
                  <a:lnTo>
                    <a:pt x="846" y="90"/>
                  </a:lnTo>
                  <a:lnTo>
                    <a:pt x="941" y="49"/>
                  </a:lnTo>
                  <a:lnTo>
                    <a:pt x="1045" y="4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FD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52"/>
            <p:cNvSpPr>
              <a:spLocks/>
            </p:cNvSpPr>
            <p:nvPr/>
          </p:nvSpPr>
          <p:spPr bwMode="auto">
            <a:xfrm flipH="1">
              <a:off x="7134156" y="6231158"/>
              <a:ext cx="761244" cy="284939"/>
            </a:xfrm>
            <a:custGeom>
              <a:avLst/>
              <a:gdLst>
                <a:gd name="T0" fmla="*/ 1577 w 2627"/>
                <a:gd name="T1" fmla="*/ 0 h 1148"/>
                <a:gd name="T2" fmla="*/ 1776 w 2627"/>
                <a:gd name="T3" fmla="*/ 87 h 1148"/>
                <a:gd name="T4" fmla="*/ 1941 w 2627"/>
                <a:gd name="T5" fmla="*/ 163 h 1148"/>
                <a:gd name="T6" fmla="*/ 2074 w 2627"/>
                <a:gd name="T7" fmla="*/ 230 h 1148"/>
                <a:gd name="T8" fmla="*/ 2181 w 2627"/>
                <a:gd name="T9" fmla="*/ 288 h 1148"/>
                <a:gd name="T10" fmla="*/ 2263 w 2627"/>
                <a:gd name="T11" fmla="*/ 336 h 1148"/>
                <a:gd name="T12" fmla="*/ 2324 w 2627"/>
                <a:gd name="T13" fmla="*/ 377 h 1148"/>
                <a:gd name="T14" fmla="*/ 2369 w 2627"/>
                <a:gd name="T15" fmla="*/ 410 h 1148"/>
                <a:gd name="T16" fmla="*/ 2401 w 2627"/>
                <a:gd name="T17" fmla="*/ 434 h 1148"/>
                <a:gd name="T18" fmla="*/ 2420 w 2627"/>
                <a:gd name="T19" fmla="*/ 455 h 1148"/>
                <a:gd name="T20" fmla="*/ 2438 w 2627"/>
                <a:gd name="T21" fmla="*/ 480 h 1148"/>
                <a:gd name="T22" fmla="*/ 2455 w 2627"/>
                <a:gd name="T23" fmla="*/ 510 h 1148"/>
                <a:gd name="T24" fmla="*/ 2487 w 2627"/>
                <a:gd name="T25" fmla="*/ 582 h 1148"/>
                <a:gd name="T26" fmla="*/ 2516 w 2627"/>
                <a:gd name="T27" fmla="*/ 670 h 1148"/>
                <a:gd name="T28" fmla="*/ 2543 w 2627"/>
                <a:gd name="T29" fmla="*/ 768 h 1148"/>
                <a:gd name="T30" fmla="*/ 2581 w 2627"/>
                <a:gd name="T31" fmla="*/ 929 h 1148"/>
                <a:gd name="T32" fmla="*/ 1314 w 2627"/>
                <a:gd name="T33" fmla="*/ 1148 h 1148"/>
                <a:gd name="T34" fmla="*/ 0 w 2627"/>
                <a:gd name="T35" fmla="*/ 1148 h 1148"/>
                <a:gd name="T36" fmla="*/ 72 w 2627"/>
                <a:gd name="T37" fmla="*/ 821 h 1148"/>
                <a:gd name="T38" fmla="*/ 97 w 2627"/>
                <a:gd name="T39" fmla="*/ 718 h 1148"/>
                <a:gd name="T40" fmla="*/ 126 w 2627"/>
                <a:gd name="T41" fmla="*/ 624 h 1148"/>
                <a:gd name="T42" fmla="*/ 156 w 2627"/>
                <a:gd name="T43" fmla="*/ 545 h 1148"/>
                <a:gd name="T44" fmla="*/ 182 w 2627"/>
                <a:gd name="T45" fmla="*/ 494 h 1148"/>
                <a:gd name="T46" fmla="*/ 200 w 2627"/>
                <a:gd name="T47" fmla="*/ 467 h 1148"/>
                <a:gd name="T48" fmla="*/ 218 w 2627"/>
                <a:gd name="T49" fmla="*/ 444 h 1148"/>
                <a:gd name="T50" fmla="*/ 228 w 2627"/>
                <a:gd name="T51" fmla="*/ 434 h 1148"/>
                <a:gd name="T52" fmla="*/ 279 w 2627"/>
                <a:gd name="T53" fmla="*/ 394 h 1148"/>
                <a:gd name="T54" fmla="*/ 331 w 2627"/>
                <a:gd name="T55" fmla="*/ 359 h 1148"/>
                <a:gd name="T56" fmla="*/ 401 w 2627"/>
                <a:gd name="T57" fmla="*/ 315 h 1148"/>
                <a:gd name="T58" fmla="*/ 493 w 2627"/>
                <a:gd name="T59" fmla="*/ 262 h 1148"/>
                <a:gd name="T60" fmla="*/ 612 w 2627"/>
                <a:gd name="T61" fmla="*/ 201 h 1148"/>
                <a:gd name="T62" fmla="*/ 759 w 2627"/>
                <a:gd name="T63" fmla="*/ 130 h 1148"/>
                <a:gd name="T64" fmla="*/ 941 w 2627"/>
                <a:gd name="T65" fmla="*/ 49 h 1148"/>
                <a:gd name="T66" fmla="*/ 1577 w 2627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8">
                  <a:moveTo>
                    <a:pt x="1577" y="0"/>
                  </a:moveTo>
                  <a:lnTo>
                    <a:pt x="1577" y="0"/>
                  </a:lnTo>
                  <a:lnTo>
                    <a:pt x="1680" y="46"/>
                  </a:lnTo>
                  <a:lnTo>
                    <a:pt x="1776" y="87"/>
                  </a:lnTo>
                  <a:lnTo>
                    <a:pt x="1862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4" y="230"/>
                  </a:lnTo>
                  <a:lnTo>
                    <a:pt x="2130" y="261"/>
                  </a:lnTo>
                  <a:lnTo>
                    <a:pt x="2181" y="288"/>
                  </a:lnTo>
                  <a:lnTo>
                    <a:pt x="2224" y="313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4" y="377"/>
                  </a:lnTo>
                  <a:lnTo>
                    <a:pt x="2349" y="394"/>
                  </a:lnTo>
                  <a:lnTo>
                    <a:pt x="2369" y="410"/>
                  </a:lnTo>
                  <a:lnTo>
                    <a:pt x="2401" y="434"/>
                  </a:lnTo>
                  <a:lnTo>
                    <a:pt x="2401" y="434"/>
                  </a:lnTo>
                  <a:lnTo>
                    <a:pt x="2411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4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6" y="670"/>
                  </a:lnTo>
                  <a:lnTo>
                    <a:pt x="2531" y="718"/>
                  </a:lnTo>
                  <a:lnTo>
                    <a:pt x="2543" y="768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7" y="929"/>
                  </a:lnTo>
                  <a:lnTo>
                    <a:pt x="72" y="821"/>
                  </a:lnTo>
                  <a:lnTo>
                    <a:pt x="84" y="768"/>
                  </a:lnTo>
                  <a:lnTo>
                    <a:pt x="97" y="718"/>
                  </a:lnTo>
                  <a:lnTo>
                    <a:pt x="111" y="670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2" y="494"/>
                  </a:lnTo>
                  <a:lnTo>
                    <a:pt x="189" y="480"/>
                  </a:lnTo>
                  <a:lnTo>
                    <a:pt x="200" y="467"/>
                  </a:lnTo>
                  <a:lnTo>
                    <a:pt x="209" y="455"/>
                  </a:lnTo>
                  <a:lnTo>
                    <a:pt x="218" y="444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9" y="410"/>
                  </a:lnTo>
                  <a:lnTo>
                    <a:pt x="279" y="394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3" y="337"/>
                  </a:lnTo>
                  <a:lnTo>
                    <a:pt x="401" y="315"/>
                  </a:lnTo>
                  <a:lnTo>
                    <a:pt x="444" y="290"/>
                  </a:lnTo>
                  <a:lnTo>
                    <a:pt x="493" y="262"/>
                  </a:lnTo>
                  <a:lnTo>
                    <a:pt x="550" y="232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59" y="130"/>
                  </a:lnTo>
                  <a:lnTo>
                    <a:pt x="846" y="90"/>
                  </a:lnTo>
                  <a:lnTo>
                    <a:pt x="941" y="49"/>
                  </a:lnTo>
                  <a:lnTo>
                    <a:pt x="1045" y="4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53"/>
            <p:cNvSpPr>
              <a:spLocks/>
            </p:cNvSpPr>
            <p:nvPr/>
          </p:nvSpPr>
          <p:spPr bwMode="auto">
            <a:xfrm flipH="1">
              <a:off x="7134156" y="6231158"/>
              <a:ext cx="761244" cy="284939"/>
            </a:xfrm>
            <a:custGeom>
              <a:avLst/>
              <a:gdLst>
                <a:gd name="T0" fmla="*/ 1577 w 2627"/>
                <a:gd name="T1" fmla="*/ 0 h 1148"/>
                <a:gd name="T2" fmla="*/ 1776 w 2627"/>
                <a:gd name="T3" fmla="*/ 87 h 1148"/>
                <a:gd name="T4" fmla="*/ 1941 w 2627"/>
                <a:gd name="T5" fmla="*/ 163 h 1148"/>
                <a:gd name="T6" fmla="*/ 2074 w 2627"/>
                <a:gd name="T7" fmla="*/ 230 h 1148"/>
                <a:gd name="T8" fmla="*/ 2181 w 2627"/>
                <a:gd name="T9" fmla="*/ 288 h 1148"/>
                <a:gd name="T10" fmla="*/ 2263 w 2627"/>
                <a:gd name="T11" fmla="*/ 336 h 1148"/>
                <a:gd name="T12" fmla="*/ 2324 w 2627"/>
                <a:gd name="T13" fmla="*/ 377 h 1148"/>
                <a:gd name="T14" fmla="*/ 2369 w 2627"/>
                <a:gd name="T15" fmla="*/ 410 h 1148"/>
                <a:gd name="T16" fmla="*/ 2401 w 2627"/>
                <a:gd name="T17" fmla="*/ 434 h 1148"/>
                <a:gd name="T18" fmla="*/ 2420 w 2627"/>
                <a:gd name="T19" fmla="*/ 455 h 1148"/>
                <a:gd name="T20" fmla="*/ 2438 w 2627"/>
                <a:gd name="T21" fmla="*/ 480 h 1148"/>
                <a:gd name="T22" fmla="*/ 2455 w 2627"/>
                <a:gd name="T23" fmla="*/ 510 h 1148"/>
                <a:gd name="T24" fmla="*/ 2487 w 2627"/>
                <a:gd name="T25" fmla="*/ 582 h 1148"/>
                <a:gd name="T26" fmla="*/ 2516 w 2627"/>
                <a:gd name="T27" fmla="*/ 670 h 1148"/>
                <a:gd name="T28" fmla="*/ 2543 w 2627"/>
                <a:gd name="T29" fmla="*/ 768 h 1148"/>
                <a:gd name="T30" fmla="*/ 2581 w 2627"/>
                <a:gd name="T31" fmla="*/ 929 h 1148"/>
                <a:gd name="T32" fmla="*/ 1314 w 2627"/>
                <a:gd name="T33" fmla="*/ 1148 h 1148"/>
                <a:gd name="T34" fmla="*/ 0 w 2627"/>
                <a:gd name="T35" fmla="*/ 1148 h 1148"/>
                <a:gd name="T36" fmla="*/ 72 w 2627"/>
                <a:gd name="T37" fmla="*/ 821 h 1148"/>
                <a:gd name="T38" fmla="*/ 97 w 2627"/>
                <a:gd name="T39" fmla="*/ 718 h 1148"/>
                <a:gd name="T40" fmla="*/ 126 w 2627"/>
                <a:gd name="T41" fmla="*/ 624 h 1148"/>
                <a:gd name="T42" fmla="*/ 156 w 2627"/>
                <a:gd name="T43" fmla="*/ 545 h 1148"/>
                <a:gd name="T44" fmla="*/ 182 w 2627"/>
                <a:gd name="T45" fmla="*/ 494 h 1148"/>
                <a:gd name="T46" fmla="*/ 200 w 2627"/>
                <a:gd name="T47" fmla="*/ 467 h 1148"/>
                <a:gd name="T48" fmla="*/ 218 w 2627"/>
                <a:gd name="T49" fmla="*/ 444 h 1148"/>
                <a:gd name="T50" fmla="*/ 228 w 2627"/>
                <a:gd name="T51" fmla="*/ 434 h 1148"/>
                <a:gd name="T52" fmla="*/ 279 w 2627"/>
                <a:gd name="T53" fmla="*/ 394 h 1148"/>
                <a:gd name="T54" fmla="*/ 331 w 2627"/>
                <a:gd name="T55" fmla="*/ 359 h 1148"/>
                <a:gd name="T56" fmla="*/ 401 w 2627"/>
                <a:gd name="T57" fmla="*/ 315 h 1148"/>
                <a:gd name="T58" fmla="*/ 493 w 2627"/>
                <a:gd name="T59" fmla="*/ 262 h 1148"/>
                <a:gd name="T60" fmla="*/ 612 w 2627"/>
                <a:gd name="T61" fmla="*/ 201 h 1148"/>
                <a:gd name="T62" fmla="*/ 759 w 2627"/>
                <a:gd name="T63" fmla="*/ 130 h 1148"/>
                <a:gd name="T64" fmla="*/ 941 w 2627"/>
                <a:gd name="T65" fmla="*/ 49 h 1148"/>
                <a:gd name="T66" fmla="*/ 1577 w 2627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8">
                  <a:moveTo>
                    <a:pt x="1577" y="0"/>
                  </a:moveTo>
                  <a:lnTo>
                    <a:pt x="1577" y="0"/>
                  </a:lnTo>
                  <a:lnTo>
                    <a:pt x="1680" y="46"/>
                  </a:lnTo>
                  <a:lnTo>
                    <a:pt x="1776" y="87"/>
                  </a:lnTo>
                  <a:lnTo>
                    <a:pt x="1862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4" y="230"/>
                  </a:lnTo>
                  <a:lnTo>
                    <a:pt x="2130" y="261"/>
                  </a:lnTo>
                  <a:lnTo>
                    <a:pt x="2181" y="288"/>
                  </a:lnTo>
                  <a:lnTo>
                    <a:pt x="2224" y="313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4" y="377"/>
                  </a:lnTo>
                  <a:lnTo>
                    <a:pt x="2349" y="394"/>
                  </a:lnTo>
                  <a:lnTo>
                    <a:pt x="2369" y="410"/>
                  </a:lnTo>
                  <a:lnTo>
                    <a:pt x="2401" y="434"/>
                  </a:lnTo>
                  <a:lnTo>
                    <a:pt x="2401" y="434"/>
                  </a:lnTo>
                  <a:lnTo>
                    <a:pt x="2411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4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6" y="670"/>
                  </a:lnTo>
                  <a:lnTo>
                    <a:pt x="2531" y="718"/>
                  </a:lnTo>
                  <a:lnTo>
                    <a:pt x="2543" y="768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7" y="929"/>
                  </a:lnTo>
                  <a:lnTo>
                    <a:pt x="72" y="821"/>
                  </a:lnTo>
                  <a:lnTo>
                    <a:pt x="84" y="768"/>
                  </a:lnTo>
                  <a:lnTo>
                    <a:pt x="97" y="718"/>
                  </a:lnTo>
                  <a:lnTo>
                    <a:pt x="111" y="670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2" y="494"/>
                  </a:lnTo>
                  <a:lnTo>
                    <a:pt x="189" y="480"/>
                  </a:lnTo>
                  <a:lnTo>
                    <a:pt x="200" y="467"/>
                  </a:lnTo>
                  <a:lnTo>
                    <a:pt x="209" y="455"/>
                  </a:lnTo>
                  <a:lnTo>
                    <a:pt x="218" y="444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9" y="410"/>
                  </a:lnTo>
                  <a:lnTo>
                    <a:pt x="279" y="394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3" y="337"/>
                  </a:lnTo>
                  <a:lnTo>
                    <a:pt x="401" y="315"/>
                  </a:lnTo>
                  <a:lnTo>
                    <a:pt x="444" y="290"/>
                  </a:lnTo>
                  <a:lnTo>
                    <a:pt x="493" y="262"/>
                  </a:lnTo>
                  <a:lnTo>
                    <a:pt x="550" y="232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59" y="130"/>
                  </a:lnTo>
                  <a:lnTo>
                    <a:pt x="846" y="90"/>
                  </a:lnTo>
                  <a:lnTo>
                    <a:pt x="941" y="49"/>
                  </a:lnTo>
                  <a:lnTo>
                    <a:pt x="1045" y="4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54"/>
            <p:cNvSpPr>
              <a:spLocks/>
            </p:cNvSpPr>
            <p:nvPr/>
          </p:nvSpPr>
          <p:spPr bwMode="auto">
            <a:xfrm flipH="1">
              <a:off x="7134156" y="6231158"/>
              <a:ext cx="761244" cy="284939"/>
            </a:xfrm>
            <a:custGeom>
              <a:avLst/>
              <a:gdLst>
                <a:gd name="T0" fmla="*/ 1577 w 2627"/>
                <a:gd name="T1" fmla="*/ 0 h 1148"/>
                <a:gd name="T2" fmla="*/ 1776 w 2627"/>
                <a:gd name="T3" fmla="*/ 87 h 1148"/>
                <a:gd name="T4" fmla="*/ 1941 w 2627"/>
                <a:gd name="T5" fmla="*/ 163 h 1148"/>
                <a:gd name="T6" fmla="*/ 2074 w 2627"/>
                <a:gd name="T7" fmla="*/ 230 h 1148"/>
                <a:gd name="T8" fmla="*/ 2181 w 2627"/>
                <a:gd name="T9" fmla="*/ 288 h 1148"/>
                <a:gd name="T10" fmla="*/ 2263 w 2627"/>
                <a:gd name="T11" fmla="*/ 336 h 1148"/>
                <a:gd name="T12" fmla="*/ 2324 w 2627"/>
                <a:gd name="T13" fmla="*/ 377 h 1148"/>
                <a:gd name="T14" fmla="*/ 2369 w 2627"/>
                <a:gd name="T15" fmla="*/ 410 h 1148"/>
                <a:gd name="T16" fmla="*/ 2401 w 2627"/>
                <a:gd name="T17" fmla="*/ 434 h 1148"/>
                <a:gd name="T18" fmla="*/ 2420 w 2627"/>
                <a:gd name="T19" fmla="*/ 455 h 1148"/>
                <a:gd name="T20" fmla="*/ 2438 w 2627"/>
                <a:gd name="T21" fmla="*/ 480 h 1148"/>
                <a:gd name="T22" fmla="*/ 2455 w 2627"/>
                <a:gd name="T23" fmla="*/ 510 h 1148"/>
                <a:gd name="T24" fmla="*/ 2487 w 2627"/>
                <a:gd name="T25" fmla="*/ 582 h 1148"/>
                <a:gd name="T26" fmla="*/ 2516 w 2627"/>
                <a:gd name="T27" fmla="*/ 670 h 1148"/>
                <a:gd name="T28" fmla="*/ 2543 w 2627"/>
                <a:gd name="T29" fmla="*/ 768 h 1148"/>
                <a:gd name="T30" fmla="*/ 2581 w 2627"/>
                <a:gd name="T31" fmla="*/ 929 h 1148"/>
                <a:gd name="T32" fmla="*/ 1314 w 2627"/>
                <a:gd name="T33" fmla="*/ 1148 h 1148"/>
                <a:gd name="T34" fmla="*/ 0 w 2627"/>
                <a:gd name="T35" fmla="*/ 1148 h 1148"/>
                <a:gd name="T36" fmla="*/ 72 w 2627"/>
                <a:gd name="T37" fmla="*/ 821 h 1148"/>
                <a:gd name="T38" fmla="*/ 97 w 2627"/>
                <a:gd name="T39" fmla="*/ 718 h 1148"/>
                <a:gd name="T40" fmla="*/ 126 w 2627"/>
                <a:gd name="T41" fmla="*/ 624 h 1148"/>
                <a:gd name="T42" fmla="*/ 156 w 2627"/>
                <a:gd name="T43" fmla="*/ 545 h 1148"/>
                <a:gd name="T44" fmla="*/ 182 w 2627"/>
                <a:gd name="T45" fmla="*/ 494 h 1148"/>
                <a:gd name="T46" fmla="*/ 200 w 2627"/>
                <a:gd name="T47" fmla="*/ 467 h 1148"/>
                <a:gd name="T48" fmla="*/ 218 w 2627"/>
                <a:gd name="T49" fmla="*/ 444 h 1148"/>
                <a:gd name="T50" fmla="*/ 228 w 2627"/>
                <a:gd name="T51" fmla="*/ 434 h 1148"/>
                <a:gd name="T52" fmla="*/ 279 w 2627"/>
                <a:gd name="T53" fmla="*/ 394 h 1148"/>
                <a:gd name="T54" fmla="*/ 331 w 2627"/>
                <a:gd name="T55" fmla="*/ 359 h 1148"/>
                <a:gd name="T56" fmla="*/ 401 w 2627"/>
                <a:gd name="T57" fmla="*/ 315 h 1148"/>
                <a:gd name="T58" fmla="*/ 493 w 2627"/>
                <a:gd name="T59" fmla="*/ 262 h 1148"/>
                <a:gd name="T60" fmla="*/ 612 w 2627"/>
                <a:gd name="T61" fmla="*/ 201 h 1148"/>
                <a:gd name="T62" fmla="*/ 759 w 2627"/>
                <a:gd name="T63" fmla="*/ 130 h 1148"/>
                <a:gd name="T64" fmla="*/ 941 w 2627"/>
                <a:gd name="T65" fmla="*/ 49 h 1148"/>
                <a:gd name="T66" fmla="*/ 1577 w 2627"/>
                <a:gd name="T67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7" h="1148">
                  <a:moveTo>
                    <a:pt x="1577" y="0"/>
                  </a:moveTo>
                  <a:lnTo>
                    <a:pt x="1577" y="0"/>
                  </a:lnTo>
                  <a:lnTo>
                    <a:pt x="1680" y="46"/>
                  </a:lnTo>
                  <a:lnTo>
                    <a:pt x="1776" y="87"/>
                  </a:lnTo>
                  <a:lnTo>
                    <a:pt x="1862" y="127"/>
                  </a:lnTo>
                  <a:lnTo>
                    <a:pt x="1941" y="163"/>
                  </a:lnTo>
                  <a:lnTo>
                    <a:pt x="2011" y="198"/>
                  </a:lnTo>
                  <a:lnTo>
                    <a:pt x="2074" y="230"/>
                  </a:lnTo>
                  <a:lnTo>
                    <a:pt x="2130" y="261"/>
                  </a:lnTo>
                  <a:lnTo>
                    <a:pt x="2181" y="288"/>
                  </a:lnTo>
                  <a:lnTo>
                    <a:pt x="2224" y="313"/>
                  </a:lnTo>
                  <a:lnTo>
                    <a:pt x="2263" y="336"/>
                  </a:lnTo>
                  <a:lnTo>
                    <a:pt x="2296" y="358"/>
                  </a:lnTo>
                  <a:lnTo>
                    <a:pt x="2324" y="377"/>
                  </a:lnTo>
                  <a:lnTo>
                    <a:pt x="2349" y="394"/>
                  </a:lnTo>
                  <a:lnTo>
                    <a:pt x="2369" y="410"/>
                  </a:lnTo>
                  <a:lnTo>
                    <a:pt x="2401" y="434"/>
                  </a:lnTo>
                  <a:lnTo>
                    <a:pt x="2401" y="434"/>
                  </a:lnTo>
                  <a:lnTo>
                    <a:pt x="2411" y="444"/>
                  </a:lnTo>
                  <a:lnTo>
                    <a:pt x="2420" y="455"/>
                  </a:lnTo>
                  <a:lnTo>
                    <a:pt x="2429" y="467"/>
                  </a:lnTo>
                  <a:lnTo>
                    <a:pt x="2438" y="480"/>
                  </a:lnTo>
                  <a:lnTo>
                    <a:pt x="2447" y="494"/>
                  </a:lnTo>
                  <a:lnTo>
                    <a:pt x="2455" y="510"/>
                  </a:lnTo>
                  <a:lnTo>
                    <a:pt x="2472" y="545"/>
                  </a:lnTo>
                  <a:lnTo>
                    <a:pt x="2487" y="582"/>
                  </a:lnTo>
                  <a:lnTo>
                    <a:pt x="2503" y="624"/>
                  </a:lnTo>
                  <a:lnTo>
                    <a:pt x="2516" y="670"/>
                  </a:lnTo>
                  <a:lnTo>
                    <a:pt x="2531" y="718"/>
                  </a:lnTo>
                  <a:lnTo>
                    <a:pt x="2543" y="768"/>
                  </a:lnTo>
                  <a:lnTo>
                    <a:pt x="2556" y="821"/>
                  </a:lnTo>
                  <a:lnTo>
                    <a:pt x="2581" y="929"/>
                  </a:lnTo>
                  <a:lnTo>
                    <a:pt x="2627" y="1148"/>
                  </a:lnTo>
                  <a:lnTo>
                    <a:pt x="1314" y="1148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47" y="929"/>
                  </a:lnTo>
                  <a:lnTo>
                    <a:pt x="72" y="821"/>
                  </a:lnTo>
                  <a:lnTo>
                    <a:pt x="84" y="768"/>
                  </a:lnTo>
                  <a:lnTo>
                    <a:pt x="97" y="718"/>
                  </a:lnTo>
                  <a:lnTo>
                    <a:pt x="111" y="670"/>
                  </a:lnTo>
                  <a:lnTo>
                    <a:pt x="126" y="624"/>
                  </a:lnTo>
                  <a:lnTo>
                    <a:pt x="140" y="582"/>
                  </a:lnTo>
                  <a:lnTo>
                    <a:pt x="156" y="545"/>
                  </a:lnTo>
                  <a:lnTo>
                    <a:pt x="173" y="510"/>
                  </a:lnTo>
                  <a:lnTo>
                    <a:pt x="182" y="494"/>
                  </a:lnTo>
                  <a:lnTo>
                    <a:pt x="189" y="480"/>
                  </a:lnTo>
                  <a:lnTo>
                    <a:pt x="200" y="467"/>
                  </a:lnTo>
                  <a:lnTo>
                    <a:pt x="209" y="455"/>
                  </a:lnTo>
                  <a:lnTo>
                    <a:pt x="218" y="444"/>
                  </a:lnTo>
                  <a:lnTo>
                    <a:pt x="228" y="434"/>
                  </a:lnTo>
                  <a:lnTo>
                    <a:pt x="228" y="434"/>
                  </a:lnTo>
                  <a:lnTo>
                    <a:pt x="259" y="410"/>
                  </a:lnTo>
                  <a:lnTo>
                    <a:pt x="279" y="394"/>
                  </a:lnTo>
                  <a:lnTo>
                    <a:pt x="303" y="377"/>
                  </a:lnTo>
                  <a:lnTo>
                    <a:pt x="331" y="359"/>
                  </a:lnTo>
                  <a:lnTo>
                    <a:pt x="363" y="337"/>
                  </a:lnTo>
                  <a:lnTo>
                    <a:pt x="401" y="315"/>
                  </a:lnTo>
                  <a:lnTo>
                    <a:pt x="444" y="290"/>
                  </a:lnTo>
                  <a:lnTo>
                    <a:pt x="493" y="262"/>
                  </a:lnTo>
                  <a:lnTo>
                    <a:pt x="550" y="232"/>
                  </a:lnTo>
                  <a:lnTo>
                    <a:pt x="612" y="201"/>
                  </a:lnTo>
                  <a:lnTo>
                    <a:pt x="682" y="167"/>
                  </a:lnTo>
                  <a:lnTo>
                    <a:pt x="759" y="130"/>
                  </a:lnTo>
                  <a:lnTo>
                    <a:pt x="846" y="90"/>
                  </a:lnTo>
                  <a:lnTo>
                    <a:pt x="941" y="49"/>
                  </a:lnTo>
                  <a:lnTo>
                    <a:pt x="1045" y="4"/>
                  </a:lnTo>
                  <a:lnTo>
                    <a:pt x="15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55"/>
            <p:cNvSpPr>
              <a:spLocks/>
            </p:cNvSpPr>
            <p:nvPr/>
          </p:nvSpPr>
          <p:spPr bwMode="auto">
            <a:xfrm flipH="1">
              <a:off x="7433092" y="6048728"/>
              <a:ext cx="163372" cy="248453"/>
            </a:xfrm>
            <a:custGeom>
              <a:avLst/>
              <a:gdLst>
                <a:gd name="T0" fmla="*/ 564 w 564"/>
                <a:gd name="T1" fmla="*/ 665 h 1004"/>
                <a:gd name="T2" fmla="*/ 564 w 564"/>
                <a:gd name="T3" fmla="*/ 870 h 1004"/>
                <a:gd name="T4" fmla="*/ 534 w 564"/>
                <a:gd name="T5" fmla="*/ 900 h 1004"/>
                <a:gd name="T6" fmla="*/ 501 w 564"/>
                <a:gd name="T7" fmla="*/ 928 h 1004"/>
                <a:gd name="T8" fmla="*/ 468 w 564"/>
                <a:gd name="T9" fmla="*/ 951 h 1004"/>
                <a:gd name="T10" fmla="*/ 432 w 564"/>
                <a:gd name="T11" fmla="*/ 969 h 1004"/>
                <a:gd name="T12" fmla="*/ 396 w 564"/>
                <a:gd name="T13" fmla="*/ 984 h 1004"/>
                <a:gd name="T14" fmla="*/ 358 w 564"/>
                <a:gd name="T15" fmla="*/ 995 h 1004"/>
                <a:gd name="T16" fmla="*/ 321 w 564"/>
                <a:gd name="T17" fmla="*/ 1002 h 1004"/>
                <a:gd name="T18" fmla="*/ 282 w 564"/>
                <a:gd name="T19" fmla="*/ 1004 h 1004"/>
                <a:gd name="T20" fmla="*/ 243 w 564"/>
                <a:gd name="T21" fmla="*/ 1003 h 1004"/>
                <a:gd name="T22" fmla="*/ 205 w 564"/>
                <a:gd name="T23" fmla="*/ 996 h 1004"/>
                <a:gd name="T24" fmla="*/ 168 w 564"/>
                <a:gd name="T25" fmla="*/ 987 h 1004"/>
                <a:gd name="T26" fmla="*/ 132 w 564"/>
                <a:gd name="T27" fmla="*/ 972 h 1004"/>
                <a:gd name="T28" fmla="*/ 96 w 564"/>
                <a:gd name="T29" fmla="*/ 953 h 1004"/>
                <a:gd name="T30" fmla="*/ 63 w 564"/>
                <a:gd name="T31" fmla="*/ 929 h 1004"/>
                <a:gd name="T32" fmla="*/ 30 w 564"/>
                <a:gd name="T33" fmla="*/ 901 h 1004"/>
                <a:gd name="T34" fmla="*/ 0 w 564"/>
                <a:gd name="T35" fmla="*/ 870 h 1004"/>
                <a:gd name="T36" fmla="*/ 0 w 564"/>
                <a:gd name="T37" fmla="*/ 250 h 1004"/>
                <a:gd name="T38" fmla="*/ 0 w 564"/>
                <a:gd name="T39" fmla="*/ 235 h 1004"/>
                <a:gd name="T40" fmla="*/ 3 w 564"/>
                <a:gd name="T41" fmla="*/ 205 h 1004"/>
                <a:gd name="T42" fmla="*/ 10 w 564"/>
                <a:gd name="T43" fmla="*/ 178 h 1004"/>
                <a:gd name="T44" fmla="*/ 19 w 564"/>
                <a:gd name="T45" fmla="*/ 152 h 1004"/>
                <a:gd name="T46" fmla="*/ 30 w 564"/>
                <a:gd name="T47" fmla="*/ 129 h 1004"/>
                <a:gd name="T48" fmla="*/ 45 w 564"/>
                <a:gd name="T49" fmla="*/ 108 h 1004"/>
                <a:gd name="T50" fmla="*/ 61 w 564"/>
                <a:gd name="T51" fmla="*/ 87 h 1004"/>
                <a:gd name="T52" fmla="*/ 78 w 564"/>
                <a:gd name="T53" fmla="*/ 70 h 1004"/>
                <a:gd name="T54" fmla="*/ 109 w 564"/>
                <a:gd name="T55" fmla="*/ 47 h 1004"/>
                <a:gd name="T56" fmla="*/ 154 w 564"/>
                <a:gd name="T57" fmla="*/ 23 h 1004"/>
                <a:gd name="T58" fmla="*/ 204 w 564"/>
                <a:gd name="T59" fmla="*/ 8 h 1004"/>
                <a:gd name="T60" fmla="*/ 256 w 564"/>
                <a:gd name="T61" fmla="*/ 0 h 1004"/>
                <a:gd name="T62" fmla="*/ 308 w 564"/>
                <a:gd name="T63" fmla="*/ 0 h 1004"/>
                <a:gd name="T64" fmla="*/ 360 w 564"/>
                <a:gd name="T65" fmla="*/ 8 h 1004"/>
                <a:gd name="T66" fmla="*/ 409 w 564"/>
                <a:gd name="T67" fmla="*/ 23 h 1004"/>
                <a:gd name="T68" fmla="*/ 455 w 564"/>
                <a:gd name="T69" fmla="*/ 47 h 1004"/>
                <a:gd name="T70" fmla="*/ 486 w 564"/>
                <a:gd name="T71" fmla="*/ 70 h 1004"/>
                <a:gd name="T72" fmla="*/ 504 w 564"/>
                <a:gd name="T73" fmla="*/ 87 h 1004"/>
                <a:gd name="T74" fmla="*/ 519 w 564"/>
                <a:gd name="T75" fmla="*/ 108 h 1004"/>
                <a:gd name="T76" fmla="*/ 534 w 564"/>
                <a:gd name="T77" fmla="*/ 129 h 1004"/>
                <a:gd name="T78" fmla="*/ 545 w 564"/>
                <a:gd name="T79" fmla="*/ 152 h 1004"/>
                <a:gd name="T80" fmla="*/ 554 w 564"/>
                <a:gd name="T81" fmla="*/ 178 h 1004"/>
                <a:gd name="T82" fmla="*/ 561 w 564"/>
                <a:gd name="T83" fmla="*/ 205 h 1004"/>
                <a:gd name="T84" fmla="*/ 563 w 564"/>
                <a:gd name="T85" fmla="*/ 23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4" h="1004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64" y="870"/>
                  </a:lnTo>
                  <a:lnTo>
                    <a:pt x="550" y="886"/>
                  </a:lnTo>
                  <a:lnTo>
                    <a:pt x="534" y="900"/>
                  </a:lnTo>
                  <a:lnTo>
                    <a:pt x="518" y="914"/>
                  </a:lnTo>
                  <a:lnTo>
                    <a:pt x="501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69"/>
                  </a:lnTo>
                  <a:lnTo>
                    <a:pt x="414" y="978"/>
                  </a:lnTo>
                  <a:lnTo>
                    <a:pt x="396" y="984"/>
                  </a:lnTo>
                  <a:lnTo>
                    <a:pt x="377" y="991"/>
                  </a:lnTo>
                  <a:lnTo>
                    <a:pt x="358" y="995"/>
                  </a:lnTo>
                  <a:lnTo>
                    <a:pt x="340" y="1000"/>
                  </a:lnTo>
                  <a:lnTo>
                    <a:pt x="321" y="1002"/>
                  </a:lnTo>
                  <a:lnTo>
                    <a:pt x="301" y="1004"/>
                  </a:lnTo>
                  <a:lnTo>
                    <a:pt x="282" y="1004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0"/>
                  </a:lnTo>
                  <a:lnTo>
                    <a:pt x="205" y="996"/>
                  </a:lnTo>
                  <a:lnTo>
                    <a:pt x="187" y="992"/>
                  </a:lnTo>
                  <a:lnTo>
                    <a:pt x="168" y="987"/>
                  </a:lnTo>
                  <a:lnTo>
                    <a:pt x="150" y="979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6" y="953"/>
                  </a:lnTo>
                  <a:lnTo>
                    <a:pt x="80" y="941"/>
                  </a:lnTo>
                  <a:lnTo>
                    <a:pt x="63" y="929"/>
                  </a:lnTo>
                  <a:lnTo>
                    <a:pt x="46" y="916"/>
                  </a:lnTo>
                  <a:lnTo>
                    <a:pt x="30" y="901"/>
                  </a:lnTo>
                  <a:lnTo>
                    <a:pt x="15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3" y="205"/>
                  </a:lnTo>
                  <a:lnTo>
                    <a:pt x="7" y="191"/>
                  </a:lnTo>
                  <a:lnTo>
                    <a:pt x="10" y="178"/>
                  </a:lnTo>
                  <a:lnTo>
                    <a:pt x="15" y="165"/>
                  </a:lnTo>
                  <a:lnTo>
                    <a:pt x="19" y="152"/>
                  </a:lnTo>
                  <a:lnTo>
                    <a:pt x="25" y="140"/>
                  </a:lnTo>
                  <a:lnTo>
                    <a:pt x="30" y="129"/>
                  </a:lnTo>
                  <a:lnTo>
                    <a:pt x="37" y="117"/>
                  </a:lnTo>
                  <a:lnTo>
                    <a:pt x="45" y="108"/>
                  </a:lnTo>
                  <a:lnTo>
                    <a:pt x="52" y="97"/>
                  </a:lnTo>
                  <a:lnTo>
                    <a:pt x="61" y="87"/>
                  </a:lnTo>
                  <a:lnTo>
                    <a:pt x="69" y="78"/>
                  </a:lnTo>
                  <a:lnTo>
                    <a:pt x="78" y="70"/>
                  </a:lnTo>
                  <a:lnTo>
                    <a:pt x="89" y="62"/>
                  </a:lnTo>
                  <a:lnTo>
                    <a:pt x="109" y="47"/>
                  </a:lnTo>
                  <a:lnTo>
                    <a:pt x="131" y="34"/>
                  </a:lnTo>
                  <a:lnTo>
                    <a:pt x="154" y="23"/>
                  </a:lnTo>
                  <a:lnTo>
                    <a:pt x="178" y="15"/>
                  </a:lnTo>
                  <a:lnTo>
                    <a:pt x="204" y="8"/>
                  </a:lnTo>
                  <a:lnTo>
                    <a:pt x="230" y="3"/>
                  </a:lnTo>
                  <a:lnTo>
                    <a:pt x="256" y="0"/>
                  </a:lnTo>
                  <a:lnTo>
                    <a:pt x="282" y="0"/>
                  </a:lnTo>
                  <a:lnTo>
                    <a:pt x="308" y="0"/>
                  </a:lnTo>
                  <a:lnTo>
                    <a:pt x="334" y="3"/>
                  </a:lnTo>
                  <a:lnTo>
                    <a:pt x="360" y="8"/>
                  </a:lnTo>
                  <a:lnTo>
                    <a:pt x="386" y="15"/>
                  </a:lnTo>
                  <a:lnTo>
                    <a:pt x="409" y="23"/>
                  </a:lnTo>
                  <a:lnTo>
                    <a:pt x="433" y="34"/>
                  </a:lnTo>
                  <a:lnTo>
                    <a:pt x="455" y="47"/>
                  </a:lnTo>
                  <a:lnTo>
                    <a:pt x="476" y="62"/>
                  </a:lnTo>
                  <a:lnTo>
                    <a:pt x="486" y="70"/>
                  </a:lnTo>
                  <a:lnTo>
                    <a:pt x="495" y="78"/>
                  </a:lnTo>
                  <a:lnTo>
                    <a:pt x="504" y="87"/>
                  </a:lnTo>
                  <a:lnTo>
                    <a:pt x="511" y="97"/>
                  </a:lnTo>
                  <a:lnTo>
                    <a:pt x="519" y="108"/>
                  </a:lnTo>
                  <a:lnTo>
                    <a:pt x="527" y="117"/>
                  </a:lnTo>
                  <a:lnTo>
                    <a:pt x="534" y="129"/>
                  </a:lnTo>
                  <a:lnTo>
                    <a:pt x="540" y="140"/>
                  </a:lnTo>
                  <a:lnTo>
                    <a:pt x="545" y="152"/>
                  </a:lnTo>
                  <a:lnTo>
                    <a:pt x="550" y="165"/>
                  </a:lnTo>
                  <a:lnTo>
                    <a:pt x="554" y="178"/>
                  </a:lnTo>
                  <a:lnTo>
                    <a:pt x="557" y="191"/>
                  </a:lnTo>
                  <a:lnTo>
                    <a:pt x="561" y="205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4" y="250"/>
                  </a:lnTo>
                  <a:close/>
                </a:path>
              </a:pathLst>
            </a:custGeom>
            <a:solidFill>
              <a:srgbClr val="F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56"/>
            <p:cNvSpPr>
              <a:spLocks/>
            </p:cNvSpPr>
            <p:nvPr/>
          </p:nvSpPr>
          <p:spPr bwMode="auto">
            <a:xfrm flipH="1">
              <a:off x="7433092" y="6048728"/>
              <a:ext cx="163372" cy="248453"/>
            </a:xfrm>
            <a:custGeom>
              <a:avLst/>
              <a:gdLst>
                <a:gd name="T0" fmla="*/ 564 w 564"/>
                <a:gd name="T1" fmla="*/ 665 h 1004"/>
                <a:gd name="T2" fmla="*/ 564 w 564"/>
                <a:gd name="T3" fmla="*/ 870 h 1004"/>
                <a:gd name="T4" fmla="*/ 534 w 564"/>
                <a:gd name="T5" fmla="*/ 900 h 1004"/>
                <a:gd name="T6" fmla="*/ 501 w 564"/>
                <a:gd name="T7" fmla="*/ 928 h 1004"/>
                <a:gd name="T8" fmla="*/ 468 w 564"/>
                <a:gd name="T9" fmla="*/ 951 h 1004"/>
                <a:gd name="T10" fmla="*/ 432 w 564"/>
                <a:gd name="T11" fmla="*/ 969 h 1004"/>
                <a:gd name="T12" fmla="*/ 396 w 564"/>
                <a:gd name="T13" fmla="*/ 984 h 1004"/>
                <a:gd name="T14" fmla="*/ 358 w 564"/>
                <a:gd name="T15" fmla="*/ 995 h 1004"/>
                <a:gd name="T16" fmla="*/ 321 w 564"/>
                <a:gd name="T17" fmla="*/ 1002 h 1004"/>
                <a:gd name="T18" fmla="*/ 282 w 564"/>
                <a:gd name="T19" fmla="*/ 1004 h 1004"/>
                <a:gd name="T20" fmla="*/ 243 w 564"/>
                <a:gd name="T21" fmla="*/ 1003 h 1004"/>
                <a:gd name="T22" fmla="*/ 205 w 564"/>
                <a:gd name="T23" fmla="*/ 996 h 1004"/>
                <a:gd name="T24" fmla="*/ 168 w 564"/>
                <a:gd name="T25" fmla="*/ 987 h 1004"/>
                <a:gd name="T26" fmla="*/ 132 w 564"/>
                <a:gd name="T27" fmla="*/ 972 h 1004"/>
                <a:gd name="T28" fmla="*/ 96 w 564"/>
                <a:gd name="T29" fmla="*/ 953 h 1004"/>
                <a:gd name="T30" fmla="*/ 63 w 564"/>
                <a:gd name="T31" fmla="*/ 929 h 1004"/>
                <a:gd name="T32" fmla="*/ 30 w 564"/>
                <a:gd name="T33" fmla="*/ 901 h 1004"/>
                <a:gd name="T34" fmla="*/ 0 w 564"/>
                <a:gd name="T35" fmla="*/ 870 h 1004"/>
                <a:gd name="T36" fmla="*/ 0 w 564"/>
                <a:gd name="T37" fmla="*/ 250 h 1004"/>
                <a:gd name="T38" fmla="*/ 0 w 564"/>
                <a:gd name="T39" fmla="*/ 235 h 1004"/>
                <a:gd name="T40" fmla="*/ 3 w 564"/>
                <a:gd name="T41" fmla="*/ 205 h 1004"/>
                <a:gd name="T42" fmla="*/ 10 w 564"/>
                <a:gd name="T43" fmla="*/ 178 h 1004"/>
                <a:gd name="T44" fmla="*/ 19 w 564"/>
                <a:gd name="T45" fmla="*/ 152 h 1004"/>
                <a:gd name="T46" fmla="*/ 30 w 564"/>
                <a:gd name="T47" fmla="*/ 129 h 1004"/>
                <a:gd name="T48" fmla="*/ 45 w 564"/>
                <a:gd name="T49" fmla="*/ 108 h 1004"/>
                <a:gd name="T50" fmla="*/ 61 w 564"/>
                <a:gd name="T51" fmla="*/ 87 h 1004"/>
                <a:gd name="T52" fmla="*/ 78 w 564"/>
                <a:gd name="T53" fmla="*/ 70 h 1004"/>
                <a:gd name="T54" fmla="*/ 109 w 564"/>
                <a:gd name="T55" fmla="*/ 47 h 1004"/>
                <a:gd name="T56" fmla="*/ 154 w 564"/>
                <a:gd name="T57" fmla="*/ 23 h 1004"/>
                <a:gd name="T58" fmla="*/ 204 w 564"/>
                <a:gd name="T59" fmla="*/ 8 h 1004"/>
                <a:gd name="T60" fmla="*/ 256 w 564"/>
                <a:gd name="T61" fmla="*/ 0 h 1004"/>
                <a:gd name="T62" fmla="*/ 308 w 564"/>
                <a:gd name="T63" fmla="*/ 0 h 1004"/>
                <a:gd name="T64" fmla="*/ 360 w 564"/>
                <a:gd name="T65" fmla="*/ 8 h 1004"/>
                <a:gd name="T66" fmla="*/ 409 w 564"/>
                <a:gd name="T67" fmla="*/ 23 h 1004"/>
                <a:gd name="T68" fmla="*/ 455 w 564"/>
                <a:gd name="T69" fmla="*/ 47 h 1004"/>
                <a:gd name="T70" fmla="*/ 486 w 564"/>
                <a:gd name="T71" fmla="*/ 70 h 1004"/>
                <a:gd name="T72" fmla="*/ 504 w 564"/>
                <a:gd name="T73" fmla="*/ 87 h 1004"/>
                <a:gd name="T74" fmla="*/ 519 w 564"/>
                <a:gd name="T75" fmla="*/ 108 h 1004"/>
                <a:gd name="T76" fmla="*/ 534 w 564"/>
                <a:gd name="T77" fmla="*/ 129 h 1004"/>
                <a:gd name="T78" fmla="*/ 545 w 564"/>
                <a:gd name="T79" fmla="*/ 152 h 1004"/>
                <a:gd name="T80" fmla="*/ 554 w 564"/>
                <a:gd name="T81" fmla="*/ 178 h 1004"/>
                <a:gd name="T82" fmla="*/ 561 w 564"/>
                <a:gd name="T83" fmla="*/ 205 h 1004"/>
                <a:gd name="T84" fmla="*/ 563 w 564"/>
                <a:gd name="T85" fmla="*/ 23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4" h="1004">
                  <a:moveTo>
                    <a:pt x="564" y="250"/>
                  </a:moveTo>
                  <a:lnTo>
                    <a:pt x="564" y="665"/>
                  </a:lnTo>
                  <a:lnTo>
                    <a:pt x="564" y="870"/>
                  </a:lnTo>
                  <a:lnTo>
                    <a:pt x="564" y="870"/>
                  </a:lnTo>
                  <a:lnTo>
                    <a:pt x="550" y="886"/>
                  </a:lnTo>
                  <a:lnTo>
                    <a:pt x="534" y="900"/>
                  </a:lnTo>
                  <a:lnTo>
                    <a:pt x="518" y="914"/>
                  </a:lnTo>
                  <a:lnTo>
                    <a:pt x="501" y="928"/>
                  </a:lnTo>
                  <a:lnTo>
                    <a:pt x="485" y="940"/>
                  </a:lnTo>
                  <a:lnTo>
                    <a:pt x="468" y="951"/>
                  </a:lnTo>
                  <a:lnTo>
                    <a:pt x="450" y="961"/>
                  </a:lnTo>
                  <a:lnTo>
                    <a:pt x="432" y="969"/>
                  </a:lnTo>
                  <a:lnTo>
                    <a:pt x="414" y="978"/>
                  </a:lnTo>
                  <a:lnTo>
                    <a:pt x="396" y="984"/>
                  </a:lnTo>
                  <a:lnTo>
                    <a:pt x="377" y="991"/>
                  </a:lnTo>
                  <a:lnTo>
                    <a:pt x="358" y="995"/>
                  </a:lnTo>
                  <a:lnTo>
                    <a:pt x="340" y="1000"/>
                  </a:lnTo>
                  <a:lnTo>
                    <a:pt x="321" y="1002"/>
                  </a:lnTo>
                  <a:lnTo>
                    <a:pt x="301" y="1004"/>
                  </a:lnTo>
                  <a:lnTo>
                    <a:pt x="282" y="1004"/>
                  </a:lnTo>
                  <a:lnTo>
                    <a:pt x="262" y="1004"/>
                  </a:lnTo>
                  <a:lnTo>
                    <a:pt x="243" y="1003"/>
                  </a:lnTo>
                  <a:lnTo>
                    <a:pt x="224" y="1000"/>
                  </a:lnTo>
                  <a:lnTo>
                    <a:pt x="205" y="996"/>
                  </a:lnTo>
                  <a:lnTo>
                    <a:pt x="187" y="992"/>
                  </a:lnTo>
                  <a:lnTo>
                    <a:pt x="168" y="987"/>
                  </a:lnTo>
                  <a:lnTo>
                    <a:pt x="150" y="979"/>
                  </a:lnTo>
                  <a:lnTo>
                    <a:pt x="132" y="972"/>
                  </a:lnTo>
                  <a:lnTo>
                    <a:pt x="114" y="963"/>
                  </a:lnTo>
                  <a:lnTo>
                    <a:pt x="96" y="953"/>
                  </a:lnTo>
                  <a:lnTo>
                    <a:pt x="80" y="941"/>
                  </a:lnTo>
                  <a:lnTo>
                    <a:pt x="63" y="929"/>
                  </a:lnTo>
                  <a:lnTo>
                    <a:pt x="46" y="916"/>
                  </a:lnTo>
                  <a:lnTo>
                    <a:pt x="30" y="901"/>
                  </a:lnTo>
                  <a:lnTo>
                    <a:pt x="15" y="886"/>
                  </a:lnTo>
                  <a:lnTo>
                    <a:pt x="0" y="870"/>
                  </a:lnTo>
                  <a:lnTo>
                    <a:pt x="0" y="66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35"/>
                  </a:lnTo>
                  <a:lnTo>
                    <a:pt x="2" y="220"/>
                  </a:lnTo>
                  <a:lnTo>
                    <a:pt x="3" y="205"/>
                  </a:lnTo>
                  <a:lnTo>
                    <a:pt x="7" y="191"/>
                  </a:lnTo>
                  <a:lnTo>
                    <a:pt x="10" y="178"/>
                  </a:lnTo>
                  <a:lnTo>
                    <a:pt x="15" y="165"/>
                  </a:lnTo>
                  <a:lnTo>
                    <a:pt x="19" y="152"/>
                  </a:lnTo>
                  <a:lnTo>
                    <a:pt x="25" y="140"/>
                  </a:lnTo>
                  <a:lnTo>
                    <a:pt x="30" y="129"/>
                  </a:lnTo>
                  <a:lnTo>
                    <a:pt x="37" y="117"/>
                  </a:lnTo>
                  <a:lnTo>
                    <a:pt x="45" y="108"/>
                  </a:lnTo>
                  <a:lnTo>
                    <a:pt x="52" y="97"/>
                  </a:lnTo>
                  <a:lnTo>
                    <a:pt x="61" y="87"/>
                  </a:lnTo>
                  <a:lnTo>
                    <a:pt x="69" y="78"/>
                  </a:lnTo>
                  <a:lnTo>
                    <a:pt x="78" y="70"/>
                  </a:lnTo>
                  <a:lnTo>
                    <a:pt x="89" y="62"/>
                  </a:lnTo>
                  <a:lnTo>
                    <a:pt x="109" y="47"/>
                  </a:lnTo>
                  <a:lnTo>
                    <a:pt x="131" y="34"/>
                  </a:lnTo>
                  <a:lnTo>
                    <a:pt x="154" y="23"/>
                  </a:lnTo>
                  <a:lnTo>
                    <a:pt x="178" y="15"/>
                  </a:lnTo>
                  <a:lnTo>
                    <a:pt x="204" y="8"/>
                  </a:lnTo>
                  <a:lnTo>
                    <a:pt x="230" y="3"/>
                  </a:lnTo>
                  <a:lnTo>
                    <a:pt x="256" y="0"/>
                  </a:lnTo>
                  <a:lnTo>
                    <a:pt x="282" y="0"/>
                  </a:lnTo>
                  <a:lnTo>
                    <a:pt x="308" y="0"/>
                  </a:lnTo>
                  <a:lnTo>
                    <a:pt x="334" y="3"/>
                  </a:lnTo>
                  <a:lnTo>
                    <a:pt x="360" y="8"/>
                  </a:lnTo>
                  <a:lnTo>
                    <a:pt x="386" y="15"/>
                  </a:lnTo>
                  <a:lnTo>
                    <a:pt x="409" y="23"/>
                  </a:lnTo>
                  <a:lnTo>
                    <a:pt x="433" y="34"/>
                  </a:lnTo>
                  <a:lnTo>
                    <a:pt x="455" y="47"/>
                  </a:lnTo>
                  <a:lnTo>
                    <a:pt x="476" y="62"/>
                  </a:lnTo>
                  <a:lnTo>
                    <a:pt x="486" y="70"/>
                  </a:lnTo>
                  <a:lnTo>
                    <a:pt x="495" y="78"/>
                  </a:lnTo>
                  <a:lnTo>
                    <a:pt x="504" y="87"/>
                  </a:lnTo>
                  <a:lnTo>
                    <a:pt x="511" y="97"/>
                  </a:lnTo>
                  <a:lnTo>
                    <a:pt x="519" y="108"/>
                  </a:lnTo>
                  <a:lnTo>
                    <a:pt x="527" y="117"/>
                  </a:lnTo>
                  <a:lnTo>
                    <a:pt x="534" y="129"/>
                  </a:lnTo>
                  <a:lnTo>
                    <a:pt x="540" y="140"/>
                  </a:lnTo>
                  <a:lnTo>
                    <a:pt x="545" y="152"/>
                  </a:lnTo>
                  <a:lnTo>
                    <a:pt x="550" y="165"/>
                  </a:lnTo>
                  <a:lnTo>
                    <a:pt x="554" y="178"/>
                  </a:lnTo>
                  <a:lnTo>
                    <a:pt x="557" y="191"/>
                  </a:lnTo>
                  <a:lnTo>
                    <a:pt x="561" y="205"/>
                  </a:lnTo>
                  <a:lnTo>
                    <a:pt x="562" y="220"/>
                  </a:lnTo>
                  <a:lnTo>
                    <a:pt x="563" y="235"/>
                  </a:lnTo>
                  <a:lnTo>
                    <a:pt x="564" y="2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57"/>
            <p:cNvSpPr>
              <a:spLocks/>
            </p:cNvSpPr>
            <p:nvPr/>
          </p:nvSpPr>
          <p:spPr bwMode="auto">
            <a:xfrm flipH="1">
              <a:off x="7328812" y="6012242"/>
              <a:ext cx="60830" cy="76447"/>
            </a:xfrm>
            <a:custGeom>
              <a:avLst/>
              <a:gdLst>
                <a:gd name="T0" fmla="*/ 153 w 206"/>
                <a:gd name="T1" fmla="*/ 2 h 305"/>
                <a:gd name="T2" fmla="*/ 134 w 206"/>
                <a:gd name="T3" fmla="*/ 0 h 305"/>
                <a:gd name="T4" fmla="*/ 115 w 206"/>
                <a:gd name="T5" fmla="*/ 3 h 305"/>
                <a:gd name="T6" fmla="*/ 95 w 206"/>
                <a:gd name="T7" fmla="*/ 12 h 305"/>
                <a:gd name="T8" fmla="*/ 75 w 206"/>
                <a:gd name="T9" fmla="*/ 26 h 305"/>
                <a:gd name="T10" fmla="*/ 57 w 206"/>
                <a:gd name="T11" fmla="*/ 44 h 305"/>
                <a:gd name="T12" fmla="*/ 40 w 206"/>
                <a:gd name="T13" fmla="*/ 68 h 305"/>
                <a:gd name="T14" fmla="*/ 25 w 206"/>
                <a:gd name="T15" fmla="*/ 94 h 305"/>
                <a:gd name="T16" fmla="*/ 13 w 206"/>
                <a:gd name="T17" fmla="*/ 123 h 305"/>
                <a:gd name="T18" fmla="*/ 7 w 206"/>
                <a:gd name="T19" fmla="*/ 139 h 305"/>
                <a:gd name="T20" fmla="*/ 2 w 206"/>
                <a:gd name="T21" fmla="*/ 170 h 305"/>
                <a:gd name="T22" fmla="*/ 0 w 206"/>
                <a:gd name="T23" fmla="*/ 199 h 305"/>
                <a:gd name="T24" fmla="*/ 1 w 206"/>
                <a:gd name="T25" fmla="*/ 226 h 305"/>
                <a:gd name="T26" fmla="*/ 6 w 206"/>
                <a:gd name="T27" fmla="*/ 250 h 305"/>
                <a:gd name="T28" fmla="*/ 15 w 206"/>
                <a:gd name="T29" fmla="*/ 270 h 305"/>
                <a:gd name="T30" fmla="*/ 27 w 206"/>
                <a:gd name="T31" fmla="*/ 286 h 305"/>
                <a:gd name="T32" fmla="*/ 42 w 206"/>
                <a:gd name="T33" fmla="*/ 298 h 305"/>
                <a:gd name="T34" fmla="*/ 51 w 206"/>
                <a:gd name="T35" fmla="*/ 301 h 305"/>
                <a:gd name="T36" fmla="*/ 70 w 206"/>
                <a:gd name="T37" fmla="*/ 305 h 305"/>
                <a:gd name="T38" fmla="*/ 91 w 206"/>
                <a:gd name="T39" fmla="*/ 301 h 305"/>
                <a:gd name="T40" fmla="*/ 111 w 206"/>
                <a:gd name="T41" fmla="*/ 293 h 305"/>
                <a:gd name="T42" fmla="*/ 130 w 206"/>
                <a:gd name="T43" fmla="*/ 278 h 305"/>
                <a:gd name="T44" fmla="*/ 149 w 206"/>
                <a:gd name="T45" fmla="*/ 259 h 305"/>
                <a:gd name="T46" fmla="*/ 166 w 206"/>
                <a:gd name="T47" fmla="*/ 237 h 305"/>
                <a:gd name="T48" fmla="*/ 180 w 206"/>
                <a:gd name="T49" fmla="*/ 211 h 305"/>
                <a:gd name="T50" fmla="*/ 193 w 206"/>
                <a:gd name="T51" fmla="*/ 180 h 305"/>
                <a:gd name="T52" fmla="*/ 197 w 206"/>
                <a:gd name="T53" fmla="*/ 165 h 305"/>
                <a:gd name="T54" fmla="*/ 204 w 206"/>
                <a:gd name="T55" fmla="*/ 135 h 305"/>
                <a:gd name="T56" fmla="*/ 206 w 206"/>
                <a:gd name="T57" fmla="*/ 106 h 305"/>
                <a:gd name="T58" fmla="*/ 205 w 206"/>
                <a:gd name="T59" fmla="*/ 79 h 305"/>
                <a:gd name="T60" fmla="*/ 199 w 206"/>
                <a:gd name="T61" fmla="*/ 55 h 305"/>
                <a:gd name="T62" fmla="*/ 190 w 206"/>
                <a:gd name="T63" fmla="*/ 35 h 305"/>
                <a:gd name="T64" fmla="*/ 178 w 206"/>
                <a:gd name="T65" fmla="*/ 17 h 305"/>
                <a:gd name="T66" fmla="*/ 162 w 206"/>
                <a:gd name="T67" fmla="*/ 7 h 305"/>
                <a:gd name="T68" fmla="*/ 153 w 206"/>
                <a:gd name="T69" fmla="*/ 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6" h="305">
                  <a:moveTo>
                    <a:pt x="153" y="2"/>
                  </a:moveTo>
                  <a:lnTo>
                    <a:pt x="153" y="2"/>
                  </a:lnTo>
                  <a:lnTo>
                    <a:pt x="144" y="0"/>
                  </a:lnTo>
                  <a:lnTo>
                    <a:pt x="134" y="0"/>
                  </a:lnTo>
                  <a:lnTo>
                    <a:pt x="125" y="1"/>
                  </a:lnTo>
                  <a:lnTo>
                    <a:pt x="115" y="3"/>
                  </a:lnTo>
                  <a:lnTo>
                    <a:pt x="105" y="7"/>
                  </a:lnTo>
                  <a:lnTo>
                    <a:pt x="95" y="12"/>
                  </a:lnTo>
                  <a:lnTo>
                    <a:pt x="85" y="19"/>
                  </a:lnTo>
                  <a:lnTo>
                    <a:pt x="75" y="26"/>
                  </a:lnTo>
                  <a:lnTo>
                    <a:pt x="66" y="35"/>
                  </a:lnTo>
                  <a:lnTo>
                    <a:pt x="57" y="44"/>
                  </a:lnTo>
                  <a:lnTo>
                    <a:pt x="48" y="56"/>
                  </a:lnTo>
                  <a:lnTo>
                    <a:pt x="40" y="68"/>
                  </a:lnTo>
                  <a:lnTo>
                    <a:pt x="32" y="80"/>
                  </a:lnTo>
                  <a:lnTo>
                    <a:pt x="25" y="94"/>
                  </a:lnTo>
                  <a:lnTo>
                    <a:pt x="19" y="108"/>
                  </a:lnTo>
                  <a:lnTo>
                    <a:pt x="13" y="123"/>
                  </a:lnTo>
                  <a:lnTo>
                    <a:pt x="13" y="123"/>
                  </a:lnTo>
                  <a:lnTo>
                    <a:pt x="7" y="139"/>
                  </a:lnTo>
                  <a:lnTo>
                    <a:pt x="4" y="155"/>
                  </a:lnTo>
                  <a:lnTo>
                    <a:pt x="2" y="170"/>
                  </a:lnTo>
                  <a:lnTo>
                    <a:pt x="0" y="184"/>
                  </a:lnTo>
                  <a:lnTo>
                    <a:pt x="0" y="199"/>
                  </a:lnTo>
                  <a:lnTo>
                    <a:pt x="0" y="212"/>
                  </a:lnTo>
                  <a:lnTo>
                    <a:pt x="1" y="226"/>
                  </a:lnTo>
                  <a:lnTo>
                    <a:pt x="3" y="238"/>
                  </a:lnTo>
                  <a:lnTo>
                    <a:pt x="6" y="250"/>
                  </a:lnTo>
                  <a:lnTo>
                    <a:pt x="10" y="260"/>
                  </a:lnTo>
                  <a:lnTo>
                    <a:pt x="15" y="270"/>
                  </a:lnTo>
                  <a:lnTo>
                    <a:pt x="21" y="279"/>
                  </a:lnTo>
                  <a:lnTo>
                    <a:pt x="27" y="286"/>
                  </a:lnTo>
                  <a:lnTo>
                    <a:pt x="34" y="293"/>
                  </a:lnTo>
                  <a:lnTo>
                    <a:pt x="42" y="298"/>
                  </a:lnTo>
                  <a:lnTo>
                    <a:pt x="51" y="301"/>
                  </a:lnTo>
                  <a:lnTo>
                    <a:pt x="51" y="301"/>
                  </a:lnTo>
                  <a:lnTo>
                    <a:pt x="61" y="304"/>
                  </a:lnTo>
                  <a:lnTo>
                    <a:pt x="70" y="305"/>
                  </a:lnTo>
                  <a:lnTo>
                    <a:pt x="80" y="304"/>
                  </a:lnTo>
                  <a:lnTo>
                    <a:pt x="91" y="301"/>
                  </a:lnTo>
                  <a:lnTo>
                    <a:pt x="101" y="297"/>
                  </a:lnTo>
                  <a:lnTo>
                    <a:pt x="111" y="293"/>
                  </a:lnTo>
                  <a:lnTo>
                    <a:pt x="121" y="286"/>
                  </a:lnTo>
                  <a:lnTo>
                    <a:pt x="130" y="278"/>
                  </a:lnTo>
                  <a:lnTo>
                    <a:pt x="140" y="269"/>
                  </a:lnTo>
                  <a:lnTo>
                    <a:pt x="149" y="259"/>
                  </a:lnTo>
                  <a:lnTo>
                    <a:pt x="158" y="249"/>
                  </a:lnTo>
                  <a:lnTo>
                    <a:pt x="166" y="237"/>
                  </a:lnTo>
                  <a:lnTo>
                    <a:pt x="174" y="224"/>
                  </a:lnTo>
                  <a:lnTo>
                    <a:pt x="180" y="211"/>
                  </a:lnTo>
                  <a:lnTo>
                    <a:pt x="187" y="196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7" y="165"/>
                  </a:lnTo>
                  <a:lnTo>
                    <a:pt x="202" y="150"/>
                  </a:lnTo>
                  <a:lnTo>
                    <a:pt x="204" y="135"/>
                  </a:lnTo>
                  <a:lnTo>
                    <a:pt x="205" y="120"/>
                  </a:lnTo>
                  <a:lnTo>
                    <a:pt x="206" y="106"/>
                  </a:lnTo>
                  <a:lnTo>
                    <a:pt x="206" y="92"/>
                  </a:lnTo>
                  <a:lnTo>
                    <a:pt x="205" y="79"/>
                  </a:lnTo>
                  <a:lnTo>
                    <a:pt x="203" y="66"/>
                  </a:lnTo>
                  <a:lnTo>
                    <a:pt x="199" y="55"/>
                  </a:lnTo>
                  <a:lnTo>
                    <a:pt x="196" y="44"/>
                  </a:lnTo>
                  <a:lnTo>
                    <a:pt x="190" y="35"/>
                  </a:lnTo>
                  <a:lnTo>
                    <a:pt x="185" y="25"/>
                  </a:lnTo>
                  <a:lnTo>
                    <a:pt x="178" y="17"/>
                  </a:lnTo>
                  <a:lnTo>
                    <a:pt x="171" y="11"/>
                  </a:lnTo>
                  <a:lnTo>
                    <a:pt x="162" y="7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solidFill>
              <a:srgbClr val="F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58"/>
            <p:cNvSpPr>
              <a:spLocks/>
            </p:cNvSpPr>
            <p:nvPr/>
          </p:nvSpPr>
          <p:spPr bwMode="auto">
            <a:xfrm flipH="1">
              <a:off x="7639914" y="6012242"/>
              <a:ext cx="59092" cy="76447"/>
            </a:xfrm>
            <a:custGeom>
              <a:avLst/>
              <a:gdLst>
                <a:gd name="T0" fmla="*/ 53 w 207"/>
                <a:gd name="T1" fmla="*/ 2 h 305"/>
                <a:gd name="T2" fmla="*/ 72 w 207"/>
                <a:gd name="T3" fmla="*/ 0 h 305"/>
                <a:gd name="T4" fmla="*/ 91 w 207"/>
                <a:gd name="T5" fmla="*/ 3 h 305"/>
                <a:gd name="T6" fmla="*/ 111 w 207"/>
                <a:gd name="T7" fmla="*/ 12 h 305"/>
                <a:gd name="T8" fmla="*/ 132 w 207"/>
                <a:gd name="T9" fmla="*/ 26 h 305"/>
                <a:gd name="T10" fmla="*/ 150 w 207"/>
                <a:gd name="T11" fmla="*/ 44 h 305"/>
                <a:gd name="T12" fmla="*/ 166 w 207"/>
                <a:gd name="T13" fmla="*/ 68 h 305"/>
                <a:gd name="T14" fmla="*/ 182 w 207"/>
                <a:gd name="T15" fmla="*/ 94 h 305"/>
                <a:gd name="T16" fmla="*/ 193 w 207"/>
                <a:gd name="T17" fmla="*/ 123 h 305"/>
                <a:gd name="T18" fmla="*/ 199 w 207"/>
                <a:gd name="T19" fmla="*/ 139 h 305"/>
                <a:gd name="T20" fmla="*/ 204 w 207"/>
                <a:gd name="T21" fmla="*/ 170 h 305"/>
                <a:gd name="T22" fmla="*/ 207 w 207"/>
                <a:gd name="T23" fmla="*/ 199 h 305"/>
                <a:gd name="T24" fmla="*/ 206 w 207"/>
                <a:gd name="T25" fmla="*/ 226 h 305"/>
                <a:gd name="T26" fmla="*/ 200 w 207"/>
                <a:gd name="T27" fmla="*/ 250 h 305"/>
                <a:gd name="T28" fmla="*/ 192 w 207"/>
                <a:gd name="T29" fmla="*/ 270 h 305"/>
                <a:gd name="T30" fmla="*/ 180 w 207"/>
                <a:gd name="T31" fmla="*/ 286 h 305"/>
                <a:gd name="T32" fmla="*/ 164 w 207"/>
                <a:gd name="T33" fmla="*/ 298 h 305"/>
                <a:gd name="T34" fmla="*/ 155 w 207"/>
                <a:gd name="T35" fmla="*/ 301 h 305"/>
                <a:gd name="T36" fmla="*/ 136 w 207"/>
                <a:gd name="T37" fmla="*/ 305 h 305"/>
                <a:gd name="T38" fmla="*/ 116 w 207"/>
                <a:gd name="T39" fmla="*/ 301 h 305"/>
                <a:gd name="T40" fmla="*/ 96 w 207"/>
                <a:gd name="T41" fmla="*/ 293 h 305"/>
                <a:gd name="T42" fmla="*/ 77 w 207"/>
                <a:gd name="T43" fmla="*/ 278 h 305"/>
                <a:gd name="T44" fmla="*/ 58 w 207"/>
                <a:gd name="T45" fmla="*/ 259 h 305"/>
                <a:gd name="T46" fmla="*/ 41 w 207"/>
                <a:gd name="T47" fmla="*/ 237 h 305"/>
                <a:gd name="T48" fmla="*/ 26 w 207"/>
                <a:gd name="T49" fmla="*/ 211 h 305"/>
                <a:gd name="T50" fmla="*/ 14 w 207"/>
                <a:gd name="T51" fmla="*/ 180 h 305"/>
                <a:gd name="T52" fmla="*/ 9 w 207"/>
                <a:gd name="T53" fmla="*/ 165 h 305"/>
                <a:gd name="T54" fmla="*/ 3 w 207"/>
                <a:gd name="T55" fmla="*/ 135 h 305"/>
                <a:gd name="T56" fmla="*/ 0 w 207"/>
                <a:gd name="T57" fmla="*/ 106 h 305"/>
                <a:gd name="T58" fmla="*/ 1 w 207"/>
                <a:gd name="T59" fmla="*/ 79 h 305"/>
                <a:gd name="T60" fmla="*/ 7 w 207"/>
                <a:gd name="T61" fmla="*/ 55 h 305"/>
                <a:gd name="T62" fmla="*/ 16 w 207"/>
                <a:gd name="T63" fmla="*/ 35 h 305"/>
                <a:gd name="T64" fmla="*/ 28 w 207"/>
                <a:gd name="T65" fmla="*/ 17 h 305"/>
                <a:gd name="T66" fmla="*/ 44 w 207"/>
                <a:gd name="T67" fmla="*/ 7 h 305"/>
                <a:gd name="T68" fmla="*/ 53 w 207"/>
                <a:gd name="T69" fmla="*/ 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" h="305">
                  <a:moveTo>
                    <a:pt x="53" y="2"/>
                  </a:moveTo>
                  <a:lnTo>
                    <a:pt x="53" y="2"/>
                  </a:lnTo>
                  <a:lnTo>
                    <a:pt x="62" y="0"/>
                  </a:lnTo>
                  <a:lnTo>
                    <a:pt x="72" y="0"/>
                  </a:lnTo>
                  <a:lnTo>
                    <a:pt x="81" y="1"/>
                  </a:lnTo>
                  <a:lnTo>
                    <a:pt x="91" y="3"/>
                  </a:lnTo>
                  <a:lnTo>
                    <a:pt x="101" y="7"/>
                  </a:lnTo>
                  <a:lnTo>
                    <a:pt x="111" y="12"/>
                  </a:lnTo>
                  <a:lnTo>
                    <a:pt x="121" y="19"/>
                  </a:lnTo>
                  <a:lnTo>
                    <a:pt x="132" y="26"/>
                  </a:lnTo>
                  <a:lnTo>
                    <a:pt x="141" y="35"/>
                  </a:lnTo>
                  <a:lnTo>
                    <a:pt x="150" y="44"/>
                  </a:lnTo>
                  <a:lnTo>
                    <a:pt x="158" y="56"/>
                  </a:lnTo>
                  <a:lnTo>
                    <a:pt x="166" y="68"/>
                  </a:lnTo>
                  <a:lnTo>
                    <a:pt x="174" y="80"/>
                  </a:lnTo>
                  <a:lnTo>
                    <a:pt x="182" y="94"/>
                  </a:lnTo>
                  <a:lnTo>
                    <a:pt x="188" y="108"/>
                  </a:lnTo>
                  <a:lnTo>
                    <a:pt x="193" y="123"/>
                  </a:lnTo>
                  <a:lnTo>
                    <a:pt x="193" y="123"/>
                  </a:lnTo>
                  <a:lnTo>
                    <a:pt x="199" y="139"/>
                  </a:lnTo>
                  <a:lnTo>
                    <a:pt x="202" y="155"/>
                  </a:lnTo>
                  <a:lnTo>
                    <a:pt x="204" y="170"/>
                  </a:lnTo>
                  <a:lnTo>
                    <a:pt x="207" y="184"/>
                  </a:lnTo>
                  <a:lnTo>
                    <a:pt x="207" y="199"/>
                  </a:lnTo>
                  <a:lnTo>
                    <a:pt x="207" y="212"/>
                  </a:lnTo>
                  <a:lnTo>
                    <a:pt x="206" y="226"/>
                  </a:lnTo>
                  <a:lnTo>
                    <a:pt x="203" y="238"/>
                  </a:lnTo>
                  <a:lnTo>
                    <a:pt x="200" y="250"/>
                  </a:lnTo>
                  <a:lnTo>
                    <a:pt x="197" y="260"/>
                  </a:lnTo>
                  <a:lnTo>
                    <a:pt x="192" y="270"/>
                  </a:lnTo>
                  <a:lnTo>
                    <a:pt x="185" y="279"/>
                  </a:lnTo>
                  <a:lnTo>
                    <a:pt x="180" y="286"/>
                  </a:lnTo>
                  <a:lnTo>
                    <a:pt x="172" y="293"/>
                  </a:lnTo>
                  <a:lnTo>
                    <a:pt x="164" y="298"/>
                  </a:lnTo>
                  <a:lnTo>
                    <a:pt x="155" y="301"/>
                  </a:lnTo>
                  <a:lnTo>
                    <a:pt x="155" y="301"/>
                  </a:lnTo>
                  <a:lnTo>
                    <a:pt x="145" y="304"/>
                  </a:lnTo>
                  <a:lnTo>
                    <a:pt x="136" y="305"/>
                  </a:lnTo>
                  <a:lnTo>
                    <a:pt x="126" y="304"/>
                  </a:lnTo>
                  <a:lnTo>
                    <a:pt x="116" y="301"/>
                  </a:lnTo>
                  <a:lnTo>
                    <a:pt x="106" y="297"/>
                  </a:lnTo>
                  <a:lnTo>
                    <a:pt x="96" y="293"/>
                  </a:lnTo>
                  <a:lnTo>
                    <a:pt x="86" y="286"/>
                  </a:lnTo>
                  <a:lnTo>
                    <a:pt x="77" y="278"/>
                  </a:lnTo>
                  <a:lnTo>
                    <a:pt x="67" y="269"/>
                  </a:lnTo>
                  <a:lnTo>
                    <a:pt x="58" y="259"/>
                  </a:lnTo>
                  <a:lnTo>
                    <a:pt x="49" y="249"/>
                  </a:lnTo>
                  <a:lnTo>
                    <a:pt x="41" y="237"/>
                  </a:lnTo>
                  <a:lnTo>
                    <a:pt x="33" y="224"/>
                  </a:lnTo>
                  <a:lnTo>
                    <a:pt x="26" y="211"/>
                  </a:lnTo>
                  <a:lnTo>
                    <a:pt x="19" y="196"/>
                  </a:lnTo>
                  <a:lnTo>
                    <a:pt x="14" y="180"/>
                  </a:lnTo>
                  <a:lnTo>
                    <a:pt x="14" y="180"/>
                  </a:lnTo>
                  <a:lnTo>
                    <a:pt x="9" y="165"/>
                  </a:lnTo>
                  <a:lnTo>
                    <a:pt x="5" y="150"/>
                  </a:lnTo>
                  <a:lnTo>
                    <a:pt x="3" y="135"/>
                  </a:lnTo>
                  <a:lnTo>
                    <a:pt x="1" y="120"/>
                  </a:lnTo>
                  <a:lnTo>
                    <a:pt x="0" y="106"/>
                  </a:lnTo>
                  <a:lnTo>
                    <a:pt x="0" y="92"/>
                  </a:lnTo>
                  <a:lnTo>
                    <a:pt x="1" y="79"/>
                  </a:lnTo>
                  <a:lnTo>
                    <a:pt x="4" y="66"/>
                  </a:lnTo>
                  <a:lnTo>
                    <a:pt x="7" y="55"/>
                  </a:lnTo>
                  <a:lnTo>
                    <a:pt x="12" y="44"/>
                  </a:lnTo>
                  <a:lnTo>
                    <a:pt x="16" y="35"/>
                  </a:lnTo>
                  <a:lnTo>
                    <a:pt x="22" y="25"/>
                  </a:lnTo>
                  <a:lnTo>
                    <a:pt x="28" y="17"/>
                  </a:lnTo>
                  <a:lnTo>
                    <a:pt x="35" y="11"/>
                  </a:lnTo>
                  <a:lnTo>
                    <a:pt x="44" y="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F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59"/>
            <p:cNvSpPr>
              <a:spLocks/>
            </p:cNvSpPr>
            <p:nvPr/>
          </p:nvSpPr>
          <p:spPr bwMode="auto">
            <a:xfrm flipH="1">
              <a:off x="7401808" y="6297180"/>
              <a:ext cx="215512" cy="218916"/>
            </a:xfrm>
            <a:custGeom>
              <a:avLst/>
              <a:gdLst>
                <a:gd name="T0" fmla="*/ 351 w 745"/>
                <a:gd name="T1" fmla="*/ 0 h 882"/>
                <a:gd name="T2" fmla="*/ 351 w 745"/>
                <a:gd name="T3" fmla="*/ 0 h 882"/>
                <a:gd name="T4" fmla="*/ 413 w 745"/>
                <a:gd name="T5" fmla="*/ 15 h 882"/>
                <a:gd name="T6" fmla="*/ 476 w 745"/>
                <a:gd name="T7" fmla="*/ 30 h 882"/>
                <a:gd name="T8" fmla="*/ 548 w 745"/>
                <a:gd name="T9" fmla="*/ 49 h 882"/>
                <a:gd name="T10" fmla="*/ 621 w 745"/>
                <a:gd name="T11" fmla="*/ 68 h 882"/>
                <a:gd name="T12" fmla="*/ 683 w 745"/>
                <a:gd name="T13" fmla="*/ 86 h 882"/>
                <a:gd name="T14" fmla="*/ 708 w 745"/>
                <a:gd name="T15" fmla="*/ 95 h 882"/>
                <a:gd name="T16" fmla="*/ 728 w 745"/>
                <a:gd name="T17" fmla="*/ 103 h 882"/>
                <a:gd name="T18" fmla="*/ 741 w 745"/>
                <a:gd name="T19" fmla="*/ 109 h 882"/>
                <a:gd name="T20" fmla="*/ 744 w 745"/>
                <a:gd name="T21" fmla="*/ 111 h 882"/>
                <a:gd name="T22" fmla="*/ 745 w 745"/>
                <a:gd name="T23" fmla="*/ 113 h 882"/>
                <a:gd name="T24" fmla="*/ 745 w 745"/>
                <a:gd name="T25" fmla="*/ 113 h 882"/>
                <a:gd name="T26" fmla="*/ 743 w 745"/>
                <a:gd name="T27" fmla="*/ 126 h 882"/>
                <a:gd name="T28" fmla="*/ 738 w 745"/>
                <a:gd name="T29" fmla="*/ 153 h 882"/>
                <a:gd name="T30" fmla="*/ 722 w 745"/>
                <a:gd name="T31" fmla="*/ 244 h 882"/>
                <a:gd name="T32" fmla="*/ 670 w 745"/>
                <a:gd name="T33" fmla="*/ 506 h 882"/>
                <a:gd name="T34" fmla="*/ 595 w 745"/>
                <a:gd name="T35" fmla="*/ 882 h 882"/>
                <a:gd name="T36" fmla="*/ 61 w 745"/>
                <a:gd name="T37" fmla="*/ 882 h 882"/>
                <a:gd name="T38" fmla="*/ 0 w 745"/>
                <a:gd name="T39" fmla="*/ 117 h 882"/>
                <a:gd name="T40" fmla="*/ 351 w 745"/>
                <a:gd name="T41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5" h="882">
                  <a:moveTo>
                    <a:pt x="351" y="0"/>
                  </a:moveTo>
                  <a:lnTo>
                    <a:pt x="351" y="0"/>
                  </a:lnTo>
                  <a:lnTo>
                    <a:pt x="413" y="15"/>
                  </a:lnTo>
                  <a:lnTo>
                    <a:pt x="476" y="30"/>
                  </a:lnTo>
                  <a:lnTo>
                    <a:pt x="548" y="49"/>
                  </a:lnTo>
                  <a:lnTo>
                    <a:pt x="621" y="68"/>
                  </a:lnTo>
                  <a:lnTo>
                    <a:pt x="683" y="86"/>
                  </a:lnTo>
                  <a:lnTo>
                    <a:pt x="708" y="95"/>
                  </a:lnTo>
                  <a:lnTo>
                    <a:pt x="728" y="103"/>
                  </a:lnTo>
                  <a:lnTo>
                    <a:pt x="741" y="109"/>
                  </a:lnTo>
                  <a:lnTo>
                    <a:pt x="744" y="111"/>
                  </a:lnTo>
                  <a:lnTo>
                    <a:pt x="745" y="113"/>
                  </a:lnTo>
                  <a:lnTo>
                    <a:pt x="745" y="113"/>
                  </a:lnTo>
                  <a:lnTo>
                    <a:pt x="743" y="126"/>
                  </a:lnTo>
                  <a:lnTo>
                    <a:pt x="738" y="153"/>
                  </a:lnTo>
                  <a:lnTo>
                    <a:pt x="722" y="244"/>
                  </a:lnTo>
                  <a:lnTo>
                    <a:pt x="670" y="506"/>
                  </a:lnTo>
                  <a:lnTo>
                    <a:pt x="595" y="882"/>
                  </a:lnTo>
                  <a:lnTo>
                    <a:pt x="61" y="882"/>
                  </a:lnTo>
                  <a:lnTo>
                    <a:pt x="0" y="11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A0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60"/>
            <p:cNvSpPr>
              <a:spLocks/>
            </p:cNvSpPr>
            <p:nvPr/>
          </p:nvSpPr>
          <p:spPr bwMode="auto">
            <a:xfrm flipH="1">
              <a:off x="7401808" y="6297180"/>
              <a:ext cx="215512" cy="218916"/>
            </a:xfrm>
            <a:custGeom>
              <a:avLst/>
              <a:gdLst>
                <a:gd name="T0" fmla="*/ 351 w 745"/>
                <a:gd name="T1" fmla="*/ 0 h 882"/>
                <a:gd name="T2" fmla="*/ 351 w 745"/>
                <a:gd name="T3" fmla="*/ 0 h 882"/>
                <a:gd name="T4" fmla="*/ 413 w 745"/>
                <a:gd name="T5" fmla="*/ 15 h 882"/>
                <a:gd name="T6" fmla="*/ 476 w 745"/>
                <a:gd name="T7" fmla="*/ 30 h 882"/>
                <a:gd name="T8" fmla="*/ 548 w 745"/>
                <a:gd name="T9" fmla="*/ 49 h 882"/>
                <a:gd name="T10" fmla="*/ 621 w 745"/>
                <a:gd name="T11" fmla="*/ 68 h 882"/>
                <a:gd name="T12" fmla="*/ 683 w 745"/>
                <a:gd name="T13" fmla="*/ 86 h 882"/>
                <a:gd name="T14" fmla="*/ 708 w 745"/>
                <a:gd name="T15" fmla="*/ 95 h 882"/>
                <a:gd name="T16" fmla="*/ 728 w 745"/>
                <a:gd name="T17" fmla="*/ 103 h 882"/>
                <a:gd name="T18" fmla="*/ 741 w 745"/>
                <a:gd name="T19" fmla="*/ 109 h 882"/>
                <a:gd name="T20" fmla="*/ 744 w 745"/>
                <a:gd name="T21" fmla="*/ 111 h 882"/>
                <a:gd name="T22" fmla="*/ 745 w 745"/>
                <a:gd name="T23" fmla="*/ 113 h 882"/>
                <a:gd name="T24" fmla="*/ 745 w 745"/>
                <a:gd name="T25" fmla="*/ 113 h 882"/>
                <a:gd name="T26" fmla="*/ 743 w 745"/>
                <a:gd name="T27" fmla="*/ 126 h 882"/>
                <a:gd name="T28" fmla="*/ 738 w 745"/>
                <a:gd name="T29" fmla="*/ 153 h 882"/>
                <a:gd name="T30" fmla="*/ 722 w 745"/>
                <a:gd name="T31" fmla="*/ 244 h 882"/>
                <a:gd name="T32" fmla="*/ 670 w 745"/>
                <a:gd name="T33" fmla="*/ 506 h 882"/>
                <a:gd name="T34" fmla="*/ 595 w 745"/>
                <a:gd name="T35" fmla="*/ 882 h 882"/>
                <a:gd name="T36" fmla="*/ 61 w 745"/>
                <a:gd name="T37" fmla="*/ 882 h 882"/>
                <a:gd name="T38" fmla="*/ 0 w 745"/>
                <a:gd name="T39" fmla="*/ 117 h 882"/>
                <a:gd name="T40" fmla="*/ 351 w 745"/>
                <a:gd name="T41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5" h="882">
                  <a:moveTo>
                    <a:pt x="351" y="0"/>
                  </a:moveTo>
                  <a:lnTo>
                    <a:pt x="351" y="0"/>
                  </a:lnTo>
                  <a:lnTo>
                    <a:pt x="413" y="15"/>
                  </a:lnTo>
                  <a:lnTo>
                    <a:pt x="476" y="30"/>
                  </a:lnTo>
                  <a:lnTo>
                    <a:pt x="548" y="49"/>
                  </a:lnTo>
                  <a:lnTo>
                    <a:pt x="621" y="68"/>
                  </a:lnTo>
                  <a:lnTo>
                    <a:pt x="683" y="86"/>
                  </a:lnTo>
                  <a:lnTo>
                    <a:pt x="708" y="95"/>
                  </a:lnTo>
                  <a:lnTo>
                    <a:pt x="728" y="103"/>
                  </a:lnTo>
                  <a:lnTo>
                    <a:pt x="741" y="109"/>
                  </a:lnTo>
                  <a:lnTo>
                    <a:pt x="744" y="111"/>
                  </a:lnTo>
                  <a:lnTo>
                    <a:pt x="745" y="113"/>
                  </a:lnTo>
                  <a:lnTo>
                    <a:pt x="745" y="113"/>
                  </a:lnTo>
                  <a:lnTo>
                    <a:pt x="743" y="126"/>
                  </a:lnTo>
                  <a:lnTo>
                    <a:pt x="738" y="153"/>
                  </a:lnTo>
                  <a:lnTo>
                    <a:pt x="722" y="244"/>
                  </a:lnTo>
                  <a:lnTo>
                    <a:pt x="670" y="506"/>
                  </a:lnTo>
                  <a:lnTo>
                    <a:pt x="595" y="882"/>
                  </a:lnTo>
                  <a:lnTo>
                    <a:pt x="61" y="882"/>
                  </a:lnTo>
                  <a:lnTo>
                    <a:pt x="0" y="117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61"/>
            <p:cNvSpPr>
              <a:spLocks/>
            </p:cNvSpPr>
            <p:nvPr/>
          </p:nvSpPr>
          <p:spPr bwMode="auto">
            <a:xfrm flipH="1">
              <a:off x="7327074" y="6232895"/>
              <a:ext cx="142516" cy="283201"/>
            </a:xfrm>
            <a:custGeom>
              <a:avLst/>
              <a:gdLst>
                <a:gd name="T0" fmla="*/ 122 w 491"/>
                <a:gd name="T1" fmla="*/ 0 h 1139"/>
                <a:gd name="T2" fmla="*/ 122 w 491"/>
                <a:gd name="T3" fmla="*/ 123 h 1139"/>
                <a:gd name="T4" fmla="*/ 0 w 491"/>
                <a:gd name="T5" fmla="*/ 1139 h 1139"/>
                <a:gd name="T6" fmla="*/ 210 w 491"/>
                <a:gd name="T7" fmla="*/ 1139 h 1139"/>
                <a:gd name="T8" fmla="*/ 442 w 491"/>
                <a:gd name="T9" fmla="*/ 687 h 1139"/>
                <a:gd name="T10" fmla="*/ 221 w 491"/>
                <a:gd name="T11" fmla="*/ 544 h 1139"/>
                <a:gd name="T12" fmla="*/ 491 w 491"/>
                <a:gd name="T13" fmla="*/ 423 h 1139"/>
                <a:gd name="T14" fmla="*/ 242 w 491"/>
                <a:gd name="T15" fmla="*/ 52 h 1139"/>
                <a:gd name="T16" fmla="*/ 122 w 491"/>
                <a:gd name="T17" fmla="*/ 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1139">
                  <a:moveTo>
                    <a:pt x="122" y="0"/>
                  </a:moveTo>
                  <a:lnTo>
                    <a:pt x="122" y="123"/>
                  </a:lnTo>
                  <a:lnTo>
                    <a:pt x="0" y="1139"/>
                  </a:lnTo>
                  <a:lnTo>
                    <a:pt x="210" y="1139"/>
                  </a:lnTo>
                  <a:lnTo>
                    <a:pt x="442" y="687"/>
                  </a:lnTo>
                  <a:lnTo>
                    <a:pt x="221" y="544"/>
                  </a:lnTo>
                  <a:lnTo>
                    <a:pt x="491" y="423"/>
                  </a:lnTo>
                  <a:lnTo>
                    <a:pt x="242" y="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62"/>
            <p:cNvSpPr>
              <a:spLocks/>
            </p:cNvSpPr>
            <p:nvPr/>
          </p:nvSpPr>
          <p:spPr bwMode="auto">
            <a:xfrm flipH="1">
              <a:off x="7561704" y="6232895"/>
              <a:ext cx="142516" cy="283201"/>
            </a:xfrm>
            <a:custGeom>
              <a:avLst/>
              <a:gdLst>
                <a:gd name="T0" fmla="*/ 368 w 491"/>
                <a:gd name="T1" fmla="*/ 0 h 1139"/>
                <a:gd name="T2" fmla="*/ 368 w 491"/>
                <a:gd name="T3" fmla="*/ 123 h 1139"/>
                <a:gd name="T4" fmla="*/ 491 w 491"/>
                <a:gd name="T5" fmla="*/ 1139 h 1139"/>
                <a:gd name="T6" fmla="*/ 282 w 491"/>
                <a:gd name="T7" fmla="*/ 1139 h 1139"/>
                <a:gd name="T8" fmla="*/ 49 w 491"/>
                <a:gd name="T9" fmla="*/ 687 h 1139"/>
                <a:gd name="T10" fmla="*/ 270 w 491"/>
                <a:gd name="T11" fmla="*/ 544 h 1139"/>
                <a:gd name="T12" fmla="*/ 0 w 491"/>
                <a:gd name="T13" fmla="*/ 423 h 1139"/>
                <a:gd name="T14" fmla="*/ 221 w 491"/>
                <a:gd name="T15" fmla="*/ 64 h 1139"/>
                <a:gd name="T16" fmla="*/ 368 w 491"/>
                <a:gd name="T17" fmla="*/ 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1139">
                  <a:moveTo>
                    <a:pt x="368" y="0"/>
                  </a:moveTo>
                  <a:lnTo>
                    <a:pt x="368" y="123"/>
                  </a:lnTo>
                  <a:lnTo>
                    <a:pt x="491" y="1139"/>
                  </a:lnTo>
                  <a:lnTo>
                    <a:pt x="282" y="1139"/>
                  </a:lnTo>
                  <a:lnTo>
                    <a:pt x="49" y="687"/>
                  </a:lnTo>
                  <a:lnTo>
                    <a:pt x="270" y="544"/>
                  </a:lnTo>
                  <a:lnTo>
                    <a:pt x="0" y="423"/>
                  </a:lnTo>
                  <a:lnTo>
                    <a:pt x="221" y="6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63"/>
            <p:cNvSpPr>
              <a:spLocks/>
            </p:cNvSpPr>
            <p:nvPr/>
          </p:nvSpPr>
          <p:spPr bwMode="auto">
            <a:xfrm flipH="1">
              <a:off x="7480018" y="6297180"/>
              <a:ext cx="69520" cy="57335"/>
            </a:xfrm>
            <a:custGeom>
              <a:avLst/>
              <a:gdLst>
                <a:gd name="T0" fmla="*/ 243 w 243"/>
                <a:gd name="T1" fmla="*/ 126 h 228"/>
                <a:gd name="T2" fmla="*/ 175 w 243"/>
                <a:gd name="T3" fmla="*/ 228 h 228"/>
                <a:gd name="T4" fmla="*/ 175 w 243"/>
                <a:gd name="T5" fmla="*/ 228 h 228"/>
                <a:gd name="T6" fmla="*/ 69 w 243"/>
                <a:gd name="T7" fmla="*/ 228 h 228"/>
                <a:gd name="T8" fmla="*/ 0 w 243"/>
                <a:gd name="T9" fmla="*/ 126 h 228"/>
                <a:gd name="T10" fmla="*/ 120 w 243"/>
                <a:gd name="T11" fmla="*/ 0 h 228"/>
                <a:gd name="T12" fmla="*/ 243 w 243"/>
                <a:gd name="T1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28">
                  <a:moveTo>
                    <a:pt x="243" y="126"/>
                  </a:moveTo>
                  <a:lnTo>
                    <a:pt x="175" y="228"/>
                  </a:lnTo>
                  <a:lnTo>
                    <a:pt x="175" y="228"/>
                  </a:lnTo>
                  <a:lnTo>
                    <a:pt x="69" y="228"/>
                  </a:lnTo>
                  <a:lnTo>
                    <a:pt x="0" y="126"/>
                  </a:lnTo>
                  <a:lnTo>
                    <a:pt x="120" y="0"/>
                  </a:lnTo>
                  <a:lnTo>
                    <a:pt x="243" y="126"/>
                  </a:lnTo>
                  <a:close/>
                </a:path>
              </a:pathLst>
            </a:custGeom>
            <a:solidFill>
              <a:srgbClr val="30A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64"/>
            <p:cNvSpPr>
              <a:spLocks/>
            </p:cNvSpPr>
            <p:nvPr/>
          </p:nvSpPr>
          <p:spPr bwMode="auto">
            <a:xfrm flipH="1">
              <a:off x="7480018" y="6297180"/>
              <a:ext cx="69520" cy="57335"/>
            </a:xfrm>
            <a:custGeom>
              <a:avLst/>
              <a:gdLst>
                <a:gd name="T0" fmla="*/ 243 w 243"/>
                <a:gd name="T1" fmla="*/ 126 h 228"/>
                <a:gd name="T2" fmla="*/ 175 w 243"/>
                <a:gd name="T3" fmla="*/ 228 h 228"/>
                <a:gd name="T4" fmla="*/ 175 w 243"/>
                <a:gd name="T5" fmla="*/ 228 h 228"/>
                <a:gd name="T6" fmla="*/ 69 w 243"/>
                <a:gd name="T7" fmla="*/ 228 h 228"/>
                <a:gd name="T8" fmla="*/ 0 w 243"/>
                <a:gd name="T9" fmla="*/ 126 h 228"/>
                <a:gd name="T10" fmla="*/ 120 w 243"/>
                <a:gd name="T11" fmla="*/ 0 h 228"/>
                <a:gd name="T12" fmla="*/ 243 w 243"/>
                <a:gd name="T13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28">
                  <a:moveTo>
                    <a:pt x="243" y="126"/>
                  </a:moveTo>
                  <a:lnTo>
                    <a:pt x="175" y="228"/>
                  </a:lnTo>
                  <a:lnTo>
                    <a:pt x="175" y="228"/>
                  </a:lnTo>
                  <a:lnTo>
                    <a:pt x="69" y="228"/>
                  </a:lnTo>
                  <a:lnTo>
                    <a:pt x="0" y="126"/>
                  </a:lnTo>
                  <a:lnTo>
                    <a:pt x="120" y="0"/>
                  </a:lnTo>
                  <a:lnTo>
                    <a:pt x="243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65"/>
            <p:cNvSpPr>
              <a:spLocks/>
            </p:cNvSpPr>
            <p:nvPr/>
          </p:nvSpPr>
          <p:spPr bwMode="auto">
            <a:xfrm flipH="1">
              <a:off x="7471328" y="6354516"/>
              <a:ext cx="86900" cy="161581"/>
            </a:xfrm>
            <a:custGeom>
              <a:avLst/>
              <a:gdLst>
                <a:gd name="T0" fmla="*/ 203 w 300"/>
                <a:gd name="T1" fmla="*/ 0 h 654"/>
                <a:gd name="T2" fmla="*/ 300 w 300"/>
                <a:gd name="T3" fmla="*/ 654 h 654"/>
                <a:gd name="T4" fmla="*/ 0 w 300"/>
                <a:gd name="T5" fmla="*/ 654 h 654"/>
                <a:gd name="T6" fmla="*/ 97 w 300"/>
                <a:gd name="T7" fmla="*/ 0 h 654"/>
                <a:gd name="T8" fmla="*/ 203 w 30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30A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66"/>
            <p:cNvSpPr>
              <a:spLocks/>
            </p:cNvSpPr>
            <p:nvPr/>
          </p:nvSpPr>
          <p:spPr bwMode="auto">
            <a:xfrm flipH="1">
              <a:off x="7471328" y="6354516"/>
              <a:ext cx="86900" cy="161581"/>
            </a:xfrm>
            <a:custGeom>
              <a:avLst/>
              <a:gdLst>
                <a:gd name="T0" fmla="*/ 203 w 300"/>
                <a:gd name="T1" fmla="*/ 0 h 654"/>
                <a:gd name="T2" fmla="*/ 300 w 300"/>
                <a:gd name="T3" fmla="*/ 654 h 654"/>
                <a:gd name="T4" fmla="*/ 0 w 300"/>
                <a:gd name="T5" fmla="*/ 654 h 654"/>
                <a:gd name="T6" fmla="*/ 97 w 300"/>
                <a:gd name="T7" fmla="*/ 0 h 654"/>
                <a:gd name="T8" fmla="*/ 203 w 30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654">
                  <a:moveTo>
                    <a:pt x="203" y="0"/>
                  </a:moveTo>
                  <a:lnTo>
                    <a:pt x="300" y="654"/>
                  </a:lnTo>
                  <a:lnTo>
                    <a:pt x="0" y="654"/>
                  </a:lnTo>
                  <a:lnTo>
                    <a:pt x="97" y="0"/>
                  </a:lnTo>
                  <a:lnTo>
                    <a:pt x="2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67"/>
            <p:cNvSpPr>
              <a:spLocks/>
            </p:cNvSpPr>
            <p:nvPr/>
          </p:nvSpPr>
          <p:spPr bwMode="auto">
            <a:xfrm flipH="1">
              <a:off x="7426140" y="6213784"/>
              <a:ext cx="88638" cy="140732"/>
            </a:xfrm>
            <a:custGeom>
              <a:avLst/>
              <a:gdLst>
                <a:gd name="T0" fmla="*/ 284 w 309"/>
                <a:gd name="T1" fmla="*/ 0 h 573"/>
                <a:gd name="T2" fmla="*/ 309 w 309"/>
                <a:gd name="T3" fmla="*/ 93 h 573"/>
                <a:gd name="T4" fmla="*/ 239 w 309"/>
                <a:gd name="T5" fmla="*/ 573 h 573"/>
                <a:gd name="T6" fmla="*/ 0 w 309"/>
                <a:gd name="T7" fmla="*/ 339 h 573"/>
                <a:gd name="T8" fmla="*/ 284 w 309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573">
                  <a:moveTo>
                    <a:pt x="284" y="0"/>
                  </a:moveTo>
                  <a:lnTo>
                    <a:pt x="309" y="93"/>
                  </a:lnTo>
                  <a:lnTo>
                    <a:pt x="239" y="573"/>
                  </a:lnTo>
                  <a:lnTo>
                    <a:pt x="0" y="33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68"/>
            <p:cNvSpPr>
              <a:spLocks/>
            </p:cNvSpPr>
            <p:nvPr/>
          </p:nvSpPr>
          <p:spPr bwMode="auto">
            <a:xfrm flipH="1">
              <a:off x="7426140" y="6213784"/>
              <a:ext cx="88638" cy="140732"/>
            </a:xfrm>
            <a:custGeom>
              <a:avLst/>
              <a:gdLst>
                <a:gd name="T0" fmla="*/ 284 w 309"/>
                <a:gd name="T1" fmla="*/ 0 h 573"/>
                <a:gd name="T2" fmla="*/ 309 w 309"/>
                <a:gd name="T3" fmla="*/ 93 h 573"/>
                <a:gd name="T4" fmla="*/ 239 w 309"/>
                <a:gd name="T5" fmla="*/ 573 h 573"/>
                <a:gd name="T6" fmla="*/ 0 w 309"/>
                <a:gd name="T7" fmla="*/ 339 h 573"/>
                <a:gd name="T8" fmla="*/ 284 w 309"/>
                <a:gd name="T9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573">
                  <a:moveTo>
                    <a:pt x="284" y="0"/>
                  </a:moveTo>
                  <a:lnTo>
                    <a:pt x="309" y="93"/>
                  </a:lnTo>
                  <a:lnTo>
                    <a:pt x="239" y="573"/>
                  </a:lnTo>
                  <a:lnTo>
                    <a:pt x="0" y="33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69"/>
            <p:cNvSpPr>
              <a:spLocks/>
            </p:cNvSpPr>
            <p:nvPr/>
          </p:nvSpPr>
          <p:spPr bwMode="auto">
            <a:xfrm flipH="1">
              <a:off x="7433092" y="6184247"/>
              <a:ext cx="163372" cy="46911"/>
            </a:xfrm>
            <a:custGeom>
              <a:avLst/>
              <a:gdLst>
                <a:gd name="T0" fmla="*/ 564 w 564"/>
                <a:gd name="T1" fmla="*/ 0 h 190"/>
                <a:gd name="T2" fmla="*/ 564 w 564"/>
                <a:gd name="T3" fmla="*/ 20 h 190"/>
                <a:gd name="T4" fmla="*/ 564 w 564"/>
                <a:gd name="T5" fmla="*/ 20 h 190"/>
                <a:gd name="T6" fmla="*/ 557 w 564"/>
                <a:gd name="T7" fmla="*/ 26 h 190"/>
                <a:gd name="T8" fmla="*/ 540 w 564"/>
                <a:gd name="T9" fmla="*/ 46 h 190"/>
                <a:gd name="T10" fmla="*/ 511 w 564"/>
                <a:gd name="T11" fmla="*/ 72 h 190"/>
                <a:gd name="T12" fmla="*/ 494 w 564"/>
                <a:gd name="T13" fmla="*/ 87 h 190"/>
                <a:gd name="T14" fmla="*/ 474 w 564"/>
                <a:gd name="T15" fmla="*/ 103 h 190"/>
                <a:gd name="T16" fmla="*/ 454 w 564"/>
                <a:gd name="T17" fmla="*/ 118 h 190"/>
                <a:gd name="T18" fmla="*/ 432 w 564"/>
                <a:gd name="T19" fmla="*/ 133 h 190"/>
                <a:gd name="T20" fmla="*/ 408 w 564"/>
                <a:gd name="T21" fmla="*/ 148 h 190"/>
                <a:gd name="T22" fmla="*/ 385 w 564"/>
                <a:gd name="T23" fmla="*/ 161 h 190"/>
                <a:gd name="T24" fmla="*/ 359 w 564"/>
                <a:gd name="T25" fmla="*/ 172 h 190"/>
                <a:gd name="T26" fmla="*/ 334 w 564"/>
                <a:gd name="T27" fmla="*/ 181 h 190"/>
                <a:gd name="T28" fmla="*/ 321 w 564"/>
                <a:gd name="T29" fmla="*/ 185 h 190"/>
                <a:gd name="T30" fmla="*/ 308 w 564"/>
                <a:gd name="T31" fmla="*/ 187 h 190"/>
                <a:gd name="T32" fmla="*/ 295 w 564"/>
                <a:gd name="T33" fmla="*/ 189 h 190"/>
                <a:gd name="T34" fmla="*/ 283 w 564"/>
                <a:gd name="T35" fmla="*/ 190 h 190"/>
                <a:gd name="T36" fmla="*/ 283 w 564"/>
                <a:gd name="T37" fmla="*/ 190 h 190"/>
                <a:gd name="T38" fmla="*/ 275 w 564"/>
                <a:gd name="T39" fmla="*/ 190 h 190"/>
                <a:gd name="T40" fmla="*/ 275 w 564"/>
                <a:gd name="T41" fmla="*/ 190 h 190"/>
                <a:gd name="T42" fmla="*/ 262 w 564"/>
                <a:gd name="T43" fmla="*/ 189 h 190"/>
                <a:gd name="T44" fmla="*/ 250 w 564"/>
                <a:gd name="T45" fmla="*/ 188 h 190"/>
                <a:gd name="T46" fmla="*/ 237 w 564"/>
                <a:gd name="T47" fmla="*/ 186 h 190"/>
                <a:gd name="T48" fmla="*/ 224 w 564"/>
                <a:gd name="T49" fmla="*/ 184 h 190"/>
                <a:gd name="T50" fmla="*/ 212 w 564"/>
                <a:gd name="T51" fmla="*/ 180 h 190"/>
                <a:gd name="T52" fmla="*/ 200 w 564"/>
                <a:gd name="T53" fmla="*/ 175 h 190"/>
                <a:gd name="T54" fmla="*/ 175 w 564"/>
                <a:gd name="T55" fmla="*/ 166 h 190"/>
                <a:gd name="T56" fmla="*/ 151 w 564"/>
                <a:gd name="T57" fmla="*/ 154 h 190"/>
                <a:gd name="T58" fmla="*/ 129 w 564"/>
                <a:gd name="T59" fmla="*/ 140 h 190"/>
                <a:gd name="T60" fmla="*/ 108 w 564"/>
                <a:gd name="T61" fmla="*/ 126 h 190"/>
                <a:gd name="T62" fmla="*/ 87 w 564"/>
                <a:gd name="T63" fmla="*/ 111 h 190"/>
                <a:gd name="T64" fmla="*/ 68 w 564"/>
                <a:gd name="T65" fmla="*/ 95 h 190"/>
                <a:gd name="T66" fmla="*/ 52 w 564"/>
                <a:gd name="T67" fmla="*/ 81 h 190"/>
                <a:gd name="T68" fmla="*/ 23 w 564"/>
                <a:gd name="T69" fmla="*/ 55 h 190"/>
                <a:gd name="T70" fmla="*/ 7 w 564"/>
                <a:gd name="T71" fmla="*/ 38 h 190"/>
                <a:gd name="T72" fmla="*/ 0 w 564"/>
                <a:gd name="T73" fmla="*/ 31 h 190"/>
                <a:gd name="T74" fmla="*/ 0 w 564"/>
                <a:gd name="T75" fmla="*/ 0 h 190"/>
                <a:gd name="T76" fmla="*/ 564 w 564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4" h="190">
                  <a:moveTo>
                    <a:pt x="564" y="0"/>
                  </a:moveTo>
                  <a:lnTo>
                    <a:pt x="564" y="20"/>
                  </a:lnTo>
                  <a:lnTo>
                    <a:pt x="564" y="20"/>
                  </a:lnTo>
                  <a:lnTo>
                    <a:pt x="557" y="26"/>
                  </a:lnTo>
                  <a:lnTo>
                    <a:pt x="540" y="46"/>
                  </a:lnTo>
                  <a:lnTo>
                    <a:pt x="511" y="72"/>
                  </a:lnTo>
                  <a:lnTo>
                    <a:pt x="494" y="87"/>
                  </a:lnTo>
                  <a:lnTo>
                    <a:pt x="474" y="103"/>
                  </a:lnTo>
                  <a:lnTo>
                    <a:pt x="454" y="118"/>
                  </a:lnTo>
                  <a:lnTo>
                    <a:pt x="432" y="133"/>
                  </a:lnTo>
                  <a:lnTo>
                    <a:pt x="408" y="148"/>
                  </a:lnTo>
                  <a:lnTo>
                    <a:pt x="385" y="161"/>
                  </a:lnTo>
                  <a:lnTo>
                    <a:pt x="359" y="172"/>
                  </a:lnTo>
                  <a:lnTo>
                    <a:pt x="334" y="181"/>
                  </a:lnTo>
                  <a:lnTo>
                    <a:pt x="321" y="185"/>
                  </a:lnTo>
                  <a:lnTo>
                    <a:pt x="308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75" y="190"/>
                  </a:lnTo>
                  <a:lnTo>
                    <a:pt x="262" y="189"/>
                  </a:lnTo>
                  <a:lnTo>
                    <a:pt x="250" y="188"/>
                  </a:lnTo>
                  <a:lnTo>
                    <a:pt x="237" y="186"/>
                  </a:lnTo>
                  <a:lnTo>
                    <a:pt x="224" y="184"/>
                  </a:lnTo>
                  <a:lnTo>
                    <a:pt x="212" y="180"/>
                  </a:lnTo>
                  <a:lnTo>
                    <a:pt x="200" y="175"/>
                  </a:lnTo>
                  <a:lnTo>
                    <a:pt x="175" y="166"/>
                  </a:lnTo>
                  <a:lnTo>
                    <a:pt x="151" y="154"/>
                  </a:lnTo>
                  <a:lnTo>
                    <a:pt x="129" y="140"/>
                  </a:lnTo>
                  <a:lnTo>
                    <a:pt x="108" y="126"/>
                  </a:lnTo>
                  <a:lnTo>
                    <a:pt x="87" y="111"/>
                  </a:lnTo>
                  <a:lnTo>
                    <a:pt x="68" y="95"/>
                  </a:lnTo>
                  <a:lnTo>
                    <a:pt x="52" y="81"/>
                  </a:lnTo>
                  <a:lnTo>
                    <a:pt x="23" y="55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B39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70"/>
            <p:cNvSpPr>
              <a:spLocks/>
            </p:cNvSpPr>
            <p:nvPr/>
          </p:nvSpPr>
          <p:spPr bwMode="auto">
            <a:xfrm flipH="1">
              <a:off x="7433092" y="6184247"/>
              <a:ext cx="163372" cy="46911"/>
            </a:xfrm>
            <a:custGeom>
              <a:avLst/>
              <a:gdLst>
                <a:gd name="T0" fmla="*/ 564 w 564"/>
                <a:gd name="T1" fmla="*/ 0 h 190"/>
                <a:gd name="T2" fmla="*/ 564 w 564"/>
                <a:gd name="T3" fmla="*/ 20 h 190"/>
                <a:gd name="T4" fmla="*/ 564 w 564"/>
                <a:gd name="T5" fmla="*/ 20 h 190"/>
                <a:gd name="T6" fmla="*/ 557 w 564"/>
                <a:gd name="T7" fmla="*/ 26 h 190"/>
                <a:gd name="T8" fmla="*/ 540 w 564"/>
                <a:gd name="T9" fmla="*/ 46 h 190"/>
                <a:gd name="T10" fmla="*/ 511 w 564"/>
                <a:gd name="T11" fmla="*/ 72 h 190"/>
                <a:gd name="T12" fmla="*/ 494 w 564"/>
                <a:gd name="T13" fmla="*/ 87 h 190"/>
                <a:gd name="T14" fmla="*/ 474 w 564"/>
                <a:gd name="T15" fmla="*/ 103 h 190"/>
                <a:gd name="T16" fmla="*/ 454 w 564"/>
                <a:gd name="T17" fmla="*/ 118 h 190"/>
                <a:gd name="T18" fmla="*/ 432 w 564"/>
                <a:gd name="T19" fmla="*/ 133 h 190"/>
                <a:gd name="T20" fmla="*/ 408 w 564"/>
                <a:gd name="T21" fmla="*/ 148 h 190"/>
                <a:gd name="T22" fmla="*/ 385 w 564"/>
                <a:gd name="T23" fmla="*/ 161 h 190"/>
                <a:gd name="T24" fmla="*/ 359 w 564"/>
                <a:gd name="T25" fmla="*/ 172 h 190"/>
                <a:gd name="T26" fmla="*/ 334 w 564"/>
                <a:gd name="T27" fmla="*/ 181 h 190"/>
                <a:gd name="T28" fmla="*/ 321 w 564"/>
                <a:gd name="T29" fmla="*/ 185 h 190"/>
                <a:gd name="T30" fmla="*/ 308 w 564"/>
                <a:gd name="T31" fmla="*/ 187 h 190"/>
                <a:gd name="T32" fmla="*/ 295 w 564"/>
                <a:gd name="T33" fmla="*/ 189 h 190"/>
                <a:gd name="T34" fmla="*/ 283 w 564"/>
                <a:gd name="T35" fmla="*/ 190 h 190"/>
                <a:gd name="T36" fmla="*/ 283 w 564"/>
                <a:gd name="T37" fmla="*/ 190 h 190"/>
                <a:gd name="T38" fmla="*/ 275 w 564"/>
                <a:gd name="T39" fmla="*/ 190 h 190"/>
                <a:gd name="T40" fmla="*/ 275 w 564"/>
                <a:gd name="T41" fmla="*/ 190 h 190"/>
                <a:gd name="T42" fmla="*/ 262 w 564"/>
                <a:gd name="T43" fmla="*/ 189 h 190"/>
                <a:gd name="T44" fmla="*/ 250 w 564"/>
                <a:gd name="T45" fmla="*/ 188 h 190"/>
                <a:gd name="T46" fmla="*/ 237 w 564"/>
                <a:gd name="T47" fmla="*/ 186 h 190"/>
                <a:gd name="T48" fmla="*/ 224 w 564"/>
                <a:gd name="T49" fmla="*/ 184 h 190"/>
                <a:gd name="T50" fmla="*/ 212 w 564"/>
                <a:gd name="T51" fmla="*/ 180 h 190"/>
                <a:gd name="T52" fmla="*/ 200 w 564"/>
                <a:gd name="T53" fmla="*/ 175 h 190"/>
                <a:gd name="T54" fmla="*/ 175 w 564"/>
                <a:gd name="T55" fmla="*/ 166 h 190"/>
                <a:gd name="T56" fmla="*/ 151 w 564"/>
                <a:gd name="T57" fmla="*/ 154 h 190"/>
                <a:gd name="T58" fmla="*/ 129 w 564"/>
                <a:gd name="T59" fmla="*/ 140 h 190"/>
                <a:gd name="T60" fmla="*/ 108 w 564"/>
                <a:gd name="T61" fmla="*/ 126 h 190"/>
                <a:gd name="T62" fmla="*/ 87 w 564"/>
                <a:gd name="T63" fmla="*/ 111 h 190"/>
                <a:gd name="T64" fmla="*/ 68 w 564"/>
                <a:gd name="T65" fmla="*/ 95 h 190"/>
                <a:gd name="T66" fmla="*/ 52 w 564"/>
                <a:gd name="T67" fmla="*/ 81 h 190"/>
                <a:gd name="T68" fmla="*/ 23 w 564"/>
                <a:gd name="T69" fmla="*/ 55 h 190"/>
                <a:gd name="T70" fmla="*/ 7 w 564"/>
                <a:gd name="T71" fmla="*/ 38 h 190"/>
                <a:gd name="T72" fmla="*/ 0 w 564"/>
                <a:gd name="T73" fmla="*/ 31 h 190"/>
                <a:gd name="T74" fmla="*/ 0 w 564"/>
                <a:gd name="T75" fmla="*/ 0 h 190"/>
                <a:gd name="T76" fmla="*/ 564 w 564"/>
                <a:gd name="T7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4" h="190">
                  <a:moveTo>
                    <a:pt x="564" y="0"/>
                  </a:moveTo>
                  <a:lnTo>
                    <a:pt x="564" y="20"/>
                  </a:lnTo>
                  <a:lnTo>
                    <a:pt x="564" y="20"/>
                  </a:lnTo>
                  <a:lnTo>
                    <a:pt x="557" y="26"/>
                  </a:lnTo>
                  <a:lnTo>
                    <a:pt x="540" y="46"/>
                  </a:lnTo>
                  <a:lnTo>
                    <a:pt x="511" y="72"/>
                  </a:lnTo>
                  <a:lnTo>
                    <a:pt x="494" y="87"/>
                  </a:lnTo>
                  <a:lnTo>
                    <a:pt x="474" y="103"/>
                  </a:lnTo>
                  <a:lnTo>
                    <a:pt x="454" y="118"/>
                  </a:lnTo>
                  <a:lnTo>
                    <a:pt x="432" y="133"/>
                  </a:lnTo>
                  <a:lnTo>
                    <a:pt x="408" y="148"/>
                  </a:lnTo>
                  <a:lnTo>
                    <a:pt x="385" y="161"/>
                  </a:lnTo>
                  <a:lnTo>
                    <a:pt x="359" y="172"/>
                  </a:lnTo>
                  <a:lnTo>
                    <a:pt x="334" y="181"/>
                  </a:lnTo>
                  <a:lnTo>
                    <a:pt x="321" y="185"/>
                  </a:lnTo>
                  <a:lnTo>
                    <a:pt x="308" y="187"/>
                  </a:lnTo>
                  <a:lnTo>
                    <a:pt x="295" y="189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75" y="190"/>
                  </a:lnTo>
                  <a:lnTo>
                    <a:pt x="275" y="190"/>
                  </a:lnTo>
                  <a:lnTo>
                    <a:pt x="262" y="189"/>
                  </a:lnTo>
                  <a:lnTo>
                    <a:pt x="250" y="188"/>
                  </a:lnTo>
                  <a:lnTo>
                    <a:pt x="237" y="186"/>
                  </a:lnTo>
                  <a:lnTo>
                    <a:pt x="224" y="184"/>
                  </a:lnTo>
                  <a:lnTo>
                    <a:pt x="212" y="180"/>
                  </a:lnTo>
                  <a:lnTo>
                    <a:pt x="200" y="175"/>
                  </a:lnTo>
                  <a:lnTo>
                    <a:pt x="175" y="166"/>
                  </a:lnTo>
                  <a:lnTo>
                    <a:pt x="151" y="154"/>
                  </a:lnTo>
                  <a:lnTo>
                    <a:pt x="129" y="140"/>
                  </a:lnTo>
                  <a:lnTo>
                    <a:pt x="108" y="126"/>
                  </a:lnTo>
                  <a:lnTo>
                    <a:pt x="87" y="111"/>
                  </a:lnTo>
                  <a:lnTo>
                    <a:pt x="68" y="95"/>
                  </a:lnTo>
                  <a:lnTo>
                    <a:pt x="52" y="81"/>
                  </a:lnTo>
                  <a:lnTo>
                    <a:pt x="23" y="55"/>
                  </a:lnTo>
                  <a:lnTo>
                    <a:pt x="7" y="38"/>
                  </a:lnTo>
                  <a:lnTo>
                    <a:pt x="0" y="31"/>
                  </a:lnTo>
                  <a:lnTo>
                    <a:pt x="0" y="0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71"/>
            <p:cNvSpPr>
              <a:spLocks/>
            </p:cNvSpPr>
            <p:nvPr/>
          </p:nvSpPr>
          <p:spPr bwMode="auto">
            <a:xfrm flipH="1">
              <a:off x="7344454" y="5833286"/>
              <a:ext cx="340648" cy="383972"/>
            </a:xfrm>
            <a:custGeom>
              <a:avLst/>
              <a:gdLst>
                <a:gd name="T0" fmla="*/ 627 w 1175"/>
                <a:gd name="T1" fmla="*/ 1 h 1541"/>
                <a:gd name="T2" fmla="*/ 737 w 1175"/>
                <a:gd name="T3" fmla="*/ 13 h 1541"/>
                <a:gd name="T4" fmla="*/ 831 w 1175"/>
                <a:gd name="T5" fmla="*/ 38 h 1541"/>
                <a:gd name="T6" fmla="*/ 912 w 1175"/>
                <a:gd name="T7" fmla="*/ 75 h 1541"/>
                <a:gd name="T8" fmla="*/ 980 w 1175"/>
                <a:gd name="T9" fmla="*/ 123 h 1541"/>
                <a:gd name="T10" fmla="*/ 1036 w 1175"/>
                <a:gd name="T11" fmla="*/ 180 h 1541"/>
                <a:gd name="T12" fmla="*/ 1081 w 1175"/>
                <a:gd name="T13" fmla="*/ 245 h 1541"/>
                <a:gd name="T14" fmla="*/ 1117 w 1175"/>
                <a:gd name="T15" fmla="*/ 316 h 1541"/>
                <a:gd name="T16" fmla="*/ 1143 w 1175"/>
                <a:gd name="T17" fmla="*/ 392 h 1541"/>
                <a:gd name="T18" fmla="*/ 1161 w 1175"/>
                <a:gd name="T19" fmla="*/ 472 h 1541"/>
                <a:gd name="T20" fmla="*/ 1171 w 1175"/>
                <a:gd name="T21" fmla="*/ 555 h 1541"/>
                <a:gd name="T22" fmla="*/ 1175 w 1175"/>
                <a:gd name="T23" fmla="*/ 694 h 1541"/>
                <a:gd name="T24" fmla="*/ 1162 w 1175"/>
                <a:gd name="T25" fmla="*/ 855 h 1541"/>
                <a:gd name="T26" fmla="*/ 1137 w 1175"/>
                <a:gd name="T27" fmla="*/ 1002 h 1541"/>
                <a:gd name="T28" fmla="*/ 1107 w 1175"/>
                <a:gd name="T29" fmla="*/ 1121 h 1541"/>
                <a:gd name="T30" fmla="*/ 1079 w 1175"/>
                <a:gd name="T31" fmla="*/ 1203 h 1541"/>
                <a:gd name="T32" fmla="*/ 1065 w 1175"/>
                <a:gd name="T33" fmla="*/ 1231 h 1541"/>
                <a:gd name="T34" fmla="*/ 1010 w 1175"/>
                <a:gd name="T35" fmla="*/ 1296 h 1541"/>
                <a:gd name="T36" fmla="*/ 924 w 1175"/>
                <a:gd name="T37" fmla="*/ 1371 h 1541"/>
                <a:gd name="T38" fmla="*/ 820 w 1175"/>
                <a:gd name="T39" fmla="*/ 1446 h 1541"/>
                <a:gd name="T40" fmla="*/ 712 w 1175"/>
                <a:gd name="T41" fmla="*/ 1506 h 1541"/>
                <a:gd name="T42" fmla="*/ 646 w 1175"/>
                <a:gd name="T43" fmla="*/ 1531 h 1541"/>
                <a:gd name="T44" fmla="*/ 601 w 1175"/>
                <a:gd name="T45" fmla="*/ 1540 h 1541"/>
                <a:gd name="T46" fmla="*/ 574 w 1175"/>
                <a:gd name="T47" fmla="*/ 1540 h 1541"/>
                <a:gd name="T48" fmla="*/ 529 w 1175"/>
                <a:gd name="T49" fmla="*/ 1531 h 1541"/>
                <a:gd name="T50" fmla="*/ 462 w 1175"/>
                <a:gd name="T51" fmla="*/ 1506 h 1541"/>
                <a:gd name="T52" fmla="*/ 355 w 1175"/>
                <a:gd name="T53" fmla="*/ 1446 h 1541"/>
                <a:gd name="T54" fmla="*/ 251 w 1175"/>
                <a:gd name="T55" fmla="*/ 1371 h 1541"/>
                <a:gd name="T56" fmla="*/ 165 w 1175"/>
                <a:gd name="T57" fmla="*/ 1296 h 1541"/>
                <a:gd name="T58" fmla="*/ 110 w 1175"/>
                <a:gd name="T59" fmla="*/ 1231 h 1541"/>
                <a:gd name="T60" fmla="*/ 96 w 1175"/>
                <a:gd name="T61" fmla="*/ 1203 h 1541"/>
                <a:gd name="T62" fmla="*/ 68 w 1175"/>
                <a:gd name="T63" fmla="*/ 1121 h 1541"/>
                <a:gd name="T64" fmla="*/ 38 w 1175"/>
                <a:gd name="T65" fmla="*/ 1002 h 1541"/>
                <a:gd name="T66" fmla="*/ 13 w 1175"/>
                <a:gd name="T67" fmla="*/ 855 h 1541"/>
                <a:gd name="T68" fmla="*/ 0 w 1175"/>
                <a:gd name="T69" fmla="*/ 694 h 1541"/>
                <a:gd name="T70" fmla="*/ 4 w 1175"/>
                <a:gd name="T71" fmla="*/ 555 h 1541"/>
                <a:gd name="T72" fmla="*/ 14 w 1175"/>
                <a:gd name="T73" fmla="*/ 472 h 1541"/>
                <a:gd name="T74" fmla="*/ 32 w 1175"/>
                <a:gd name="T75" fmla="*/ 392 h 1541"/>
                <a:gd name="T76" fmla="*/ 58 w 1175"/>
                <a:gd name="T77" fmla="*/ 316 h 1541"/>
                <a:gd name="T78" fmla="*/ 94 w 1175"/>
                <a:gd name="T79" fmla="*/ 245 h 1541"/>
                <a:gd name="T80" fmla="*/ 139 w 1175"/>
                <a:gd name="T81" fmla="*/ 180 h 1541"/>
                <a:gd name="T82" fmla="*/ 195 w 1175"/>
                <a:gd name="T83" fmla="*/ 123 h 1541"/>
                <a:gd name="T84" fmla="*/ 263 w 1175"/>
                <a:gd name="T85" fmla="*/ 75 h 1541"/>
                <a:gd name="T86" fmla="*/ 344 w 1175"/>
                <a:gd name="T87" fmla="*/ 38 h 1541"/>
                <a:gd name="T88" fmla="*/ 438 w 1175"/>
                <a:gd name="T89" fmla="*/ 13 h 1541"/>
                <a:gd name="T90" fmla="*/ 548 w 1175"/>
                <a:gd name="T91" fmla="*/ 1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5" h="1541">
                  <a:moveTo>
                    <a:pt x="588" y="0"/>
                  </a:moveTo>
                  <a:lnTo>
                    <a:pt x="588" y="0"/>
                  </a:lnTo>
                  <a:lnTo>
                    <a:pt x="627" y="1"/>
                  </a:lnTo>
                  <a:lnTo>
                    <a:pt x="665" y="3"/>
                  </a:lnTo>
                  <a:lnTo>
                    <a:pt x="702" y="7"/>
                  </a:lnTo>
                  <a:lnTo>
                    <a:pt x="737" y="13"/>
                  </a:lnTo>
                  <a:lnTo>
                    <a:pt x="769" y="19"/>
                  </a:lnTo>
                  <a:lnTo>
                    <a:pt x="801" y="28"/>
                  </a:lnTo>
                  <a:lnTo>
                    <a:pt x="831" y="38"/>
                  </a:lnTo>
                  <a:lnTo>
                    <a:pt x="859" y="48"/>
                  </a:lnTo>
                  <a:lnTo>
                    <a:pt x="886" y="61"/>
                  </a:lnTo>
                  <a:lnTo>
                    <a:pt x="912" y="75"/>
                  </a:lnTo>
                  <a:lnTo>
                    <a:pt x="936" y="90"/>
                  </a:lnTo>
                  <a:lnTo>
                    <a:pt x="959" y="106"/>
                  </a:lnTo>
                  <a:lnTo>
                    <a:pt x="980" y="123"/>
                  </a:lnTo>
                  <a:lnTo>
                    <a:pt x="1000" y="141"/>
                  </a:lnTo>
                  <a:lnTo>
                    <a:pt x="1018" y="160"/>
                  </a:lnTo>
                  <a:lnTo>
                    <a:pt x="1036" y="180"/>
                  </a:lnTo>
                  <a:lnTo>
                    <a:pt x="1052" y="201"/>
                  </a:lnTo>
                  <a:lnTo>
                    <a:pt x="1068" y="222"/>
                  </a:lnTo>
                  <a:lnTo>
                    <a:pt x="1081" y="245"/>
                  </a:lnTo>
                  <a:lnTo>
                    <a:pt x="1095" y="268"/>
                  </a:lnTo>
                  <a:lnTo>
                    <a:pt x="1106" y="291"/>
                  </a:lnTo>
                  <a:lnTo>
                    <a:pt x="1117" y="316"/>
                  </a:lnTo>
                  <a:lnTo>
                    <a:pt x="1126" y="341"/>
                  </a:lnTo>
                  <a:lnTo>
                    <a:pt x="1135" y="366"/>
                  </a:lnTo>
                  <a:lnTo>
                    <a:pt x="1143" y="392"/>
                  </a:lnTo>
                  <a:lnTo>
                    <a:pt x="1150" y="419"/>
                  </a:lnTo>
                  <a:lnTo>
                    <a:pt x="1155" y="445"/>
                  </a:lnTo>
                  <a:lnTo>
                    <a:pt x="1161" y="472"/>
                  </a:lnTo>
                  <a:lnTo>
                    <a:pt x="1165" y="500"/>
                  </a:lnTo>
                  <a:lnTo>
                    <a:pt x="1169" y="527"/>
                  </a:lnTo>
                  <a:lnTo>
                    <a:pt x="1171" y="555"/>
                  </a:lnTo>
                  <a:lnTo>
                    <a:pt x="1173" y="583"/>
                  </a:lnTo>
                  <a:lnTo>
                    <a:pt x="1175" y="638"/>
                  </a:lnTo>
                  <a:lnTo>
                    <a:pt x="1175" y="694"/>
                  </a:lnTo>
                  <a:lnTo>
                    <a:pt x="1172" y="749"/>
                  </a:lnTo>
                  <a:lnTo>
                    <a:pt x="1167" y="803"/>
                  </a:lnTo>
                  <a:lnTo>
                    <a:pt x="1162" y="855"/>
                  </a:lnTo>
                  <a:lnTo>
                    <a:pt x="1155" y="907"/>
                  </a:lnTo>
                  <a:lnTo>
                    <a:pt x="1146" y="956"/>
                  </a:lnTo>
                  <a:lnTo>
                    <a:pt x="1137" y="1002"/>
                  </a:lnTo>
                  <a:lnTo>
                    <a:pt x="1127" y="1045"/>
                  </a:lnTo>
                  <a:lnTo>
                    <a:pt x="1117" y="1085"/>
                  </a:lnTo>
                  <a:lnTo>
                    <a:pt x="1107" y="1121"/>
                  </a:lnTo>
                  <a:lnTo>
                    <a:pt x="1097" y="1153"/>
                  </a:lnTo>
                  <a:lnTo>
                    <a:pt x="1088" y="1180"/>
                  </a:lnTo>
                  <a:lnTo>
                    <a:pt x="1079" y="1203"/>
                  </a:lnTo>
                  <a:lnTo>
                    <a:pt x="1072" y="1220"/>
                  </a:lnTo>
                  <a:lnTo>
                    <a:pt x="1065" y="1231"/>
                  </a:lnTo>
                  <a:lnTo>
                    <a:pt x="1065" y="1231"/>
                  </a:lnTo>
                  <a:lnTo>
                    <a:pt x="1052" y="1250"/>
                  </a:lnTo>
                  <a:lnTo>
                    <a:pt x="1033" y="1272"/>
                  </a:lnTo>
                  <a:lnTo>
                    <a:pt x="1010" y="1296"/>
                  </a:lnTo>
                  <a:lnTo>
                    <a:pt x="985" y="1321"/>
                  </a:lnTo>
                  <a:lnTo>
                    <a:pt x="955" y="1345"/>
                  </a:lnTo>
                  <a:lnTo>
                    <a:pt x="924" y="1371"/>
                  </a:lnTo>
                  <a:lnTo>
                    <a:pt x="890" y="1397"/>
                  </a:lnTo>
                  <a:lnTo>
                    <a:pt x="856" y="1422"/>
                  </a:lnTo>
                  <a:lnTo>
                    <a:pt x="820" y="1446"/>
                  </a:lnTo>
                  <a:lnTo>
                    <a:pt x="784" y="1469"/>
                  </a:lnTo>
                  <a:lnTo>
                    <a:pt x="748" y="1488"/>
                  </a:lnTo>
                  <a:lnTo>
                    <a:pt x="712" y="1506"/>
                  </a:lnTo>
                  <a:lnTo>
                    <a:pt x="678" y="1520"/>
                  </a:lnTo>
                  <a:lnTo>
                    <a:pt x="662" y="1526"/>
                  </a:lnTo>
                  <a:lnTo>
                    <a:pt x="646" y="1531"/>
                  </a:lnTo>
                  <a:lnTo>
                    <a:pt x="630" y="1535"/>
                  </a:lnTo>
                  <a:lnTo>
                    <a:pt x="616" y="1539"/>
                  </a:lnTo>
                  <a:lnTo>
                    <a:pt x="601" y="1540"/>
                  </a:lnTo>
                  <a:lnTo>
                    <a:pt x="588" y="1541"/>
                  </a:lnTo>
                  <a:lnTo>
                    <a:pt x="588" y="1541"/>
                  </a:lnTo>
                  <a:lnTo>
                    <a:pt x="574" y="1540"/>
                  </a:lnTo>
                  <a:lnTo>
                    <a:pt x="559" y="1539"/>
                  </a:lnTo>
                  <a:lnTo>
                    <a:pt x="545" y="1535"/>
                  </a:lnTo>
                  <a:lnTo>
                    <a:pt x="529" y="1531"/>
                  </a:lnTo>
                  <a:lnTo>
                    <a:pt x="513" y="1526"/>
                  </a:lnTo>
                  <a:lnTo>
                    <a:pt x="497" y="1520"/>
                  </a:lnTo>
                  <a:lnTo>
                    <a:pt x="462" y="1506"/>
                  </a:lnTo>
                  <a:lnTo>
                    <a:pt x="427" y="1488"/>
                  </a:lnTo>
                  <a:lnTo>
                    <a:pt x="391" y="1469"/>
                  </a:lnTo>
                  <a:lnTo>
                    <a:pt x="355" y="1446"/>
                  </a:lnTo>
                  <a:lnTo>
                    <a:pt x="319" y="1422"/>
                  </a:lnTo>
                  <a:lnTo>
                    <a:pt x="285" y="1397"/>
                  </a:lnTo>
                  <a:lnTo>
                    <a:pt x="251" y="1371"/>
                  </a:lnTo>
                  <a:lnTo>
                    <a:pt x="220" y="1345"/>
                  </a:lnTo>
                  <a:lnTo>
                    <a:pt x="190" y="1321"/>
                  </a:lnTo>
                  <a:lnTo>
                    <a:pt x="165" y="1296"/>
                  </a:lnTo>
                  <a:lnTo>
                    <a:pt x="142" y="1272"/>
                  </a:lnTo>
                  <a:lnTo>
                    <a:pt x="123" y="1250"/>
                  </a:lnTo>
                  <a:lnTo>
                    <a:pt x="110" y="1231"/>
                  </a:lnTo>
                  <a:lnTo>
                    <a:pt x="110" y="1231"/>
                  </a:lnTo>
                  <a:lnTo>
                    <a:pt x="103" y="1220"/>
                  </a:lnTo>
                  <a:lnTo>
                    <a:pt x="96" y="1203"/>
                  </a:lnTo>
                  <a:lnTo>
                    <a:pt x="87" y="1180"/>
                  </a:lnTo>
                  <a:lnTo>
                    <a:pt x="78" y="1153"/>
                  </a:lnTo>
                  <a:lnTo>
                    <a:pt x="68" y="1121"/>
                  </a:lnTo>
                  <a:lnTo>
                    <a:pt x="58" y="1085"/>
                  </a:lnTo>
                  <a:lnTo>
                    <a:pt x="48" y="1045"/>
                  </a:lnTo>
                  <a:lnTo>
                    <a:pt x="38" y="1002"/>
                  </a:lnTo>
                  <a:lnTo>
                    <a:pt x="29" y="956"/>
                  </a:lnTo>
                  <a:lnTo>
                    <a:pt x="20" y="907"/>
                  </a:lnTo>
                  <a:lnTo>
                    <a:pt x="13" y="855"/>
                  </a:lnTo>
                  <a:lnTo>
                    <a:pt x="6" y="803"/>
                  </a:lnTo>
                  <a:lnTo>
                    <a:pt x="3" y="749"/>
                  </a:lnTo>
                  <a:lnTo>
                    <a:pt x="0" y="694"/>
                  </a:lnTo>
                  <a:lnTo>
                    <a:pt x="0" y="638"/>
                  </a:lnTo>
                  <a:lnTo>
                    <a:pt x="2" y="583"/>
                  </a:lnTo>
                  <a:lnTo>
                    <a:pt x="4" y="555"/>
                  </a:lnTo>
                  <a:lnTo>
                    <a:pt x="6" y="527"/>
                  </a:lnTo>
                  <a:lnTo>
                    <a:pt x="10" y="500"/>
                  </a:lnTo>
                  <a:lnTo>
                    <a:pt x="14" y="472"/>
                  </a:lnTo>
                  <a:lnTo>
                    <a:pt x="20" y="445"/>
                  </a:lnTo>
                  <a:lnTo>
                    <a:pt x="25" y="419"/>
                  </a:lnTo>
                  <a:lnTo>
                    <a:pt x="32" y="392"/>
                  </a:lnTo>
                  <a:lnTo>
                    <a:pt x="40" y="366"/>
                  </a:lnTo>
                  <a:lnTo>
                    <a:pt x="49" y="341"/>
                  </a:lnTo>
                  <a:lnTo>
                    <a:pt x="58" y="316"/>
                  </a:lnTo>
                  <a:lnTo>
                    <a:pt x="69" y="291"/>
                  </a:lnTo>
                  <a:lnTo>
                    <a:pt x="80" y="268"/>
                  </a:lnTo>
                  <a:lnTo>
                    <a:pt x="94" y="245"/>
                  </a:lnTo>
                  <a:lnTo>
                    <a:pt x="107" y="222"/>
                  </a:lnTo>
                  <a:lnTo>
                    <a:pt x="123" y="201"/>
                  </a:lnTo>
                  <a:lnTo>
                    <a:pt x="139" y="180"/>
                  </a:lnTo>
                  <a:lnTo>
                    <a:pt x="157" y="160"/>
                  </a:lnTo>
                  <a:lnTo>
                    <a:pt x="175" y="141"/>
                  </a:lnTo>
                  <a:lnTo>
                    <a:pt x="195" y="123"/>
                  </a:lnTo>
                  <a:lnTo>
                    <a:pt x="216" y="106"/>
                  </a:lnTo>
                  <a:lnTo>
                    <a:pt x="239" y="90"/>
                  </a:lnTo>
                  <a:lnTo>
                    <a:pt x="263" y="75"/>
                  </a:lnTo>
                  <a:lnTo>
                    <a:pt x="289" y="61"/>
                  </a:lnTo>
                  <a:lnTo>
                    <a:pt x="316" y="48"/>
                  </a:lnTo>
                  <a:lnTo>
                    <a:pt x="344" y="38"/>
                  </a:lnTo>
                  <a:lnTo>
                    <a:pt x="374" y="28"/>
                  </a:lnTo>
                  <a:lnTo>
                    <a:pt x="406" y="19"/>
                  </a:lnTo>
                  <a:lnTo>
                    <a:pt x="438" y="13"/>
                  </a:lnTo>
                  <a:lnTo>
                    <a:pt x="473" y="7"/>
                  </a:lnTo>
                  <a:lnTo>
                    <a:pt x="510" y="3"/>
                  </a:lnTo>
                  <a:lnTo>
                    <a:pt x="548" y="1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F6C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72"/>
            <p:cNvSpPr>
              <a:spLocks noEditPoints="1"/>
            </p:cNvSpPr>
            <p:nvPr/>
          </p:nvSpPr>
          <p:spPr bwMode="auto">
            <a:xfrm flipH="1">
              <a:off x="7339240" y="5812437"/>
              <a:ext cx="354552" cy="265827"/>
            </a:xfrm>
            <a:custGeom>
              <a:avLst/>
              <a:gdLst>
                <a:gd name="T0" fmla="*/ 286 w 1225"/>
                <a:gd name="T1" fmla="*/ 79 h 1077"/>
                <a:gd name="T2" fmla="*/ 408 w 1225"/>
                <a:gd name="T3" fmla="*/ 27 h 1077"/>
                <a:gd name="T4" fmla="*/ 537 w 1225"/>
                <a:gd name="T5" fmla="*/ 2 h 1077"/>
                <a:gd name="T6" fmla="*/ 666 w 1225"/>
                <a:gd name="T7" fmla="*/ 3 h 1077"/>
                <a:gd name="T8" fmla="*/ 790 w 1225"/>
                <a:gd name="T9" fmla="*/ 24 h 1077"/>
                <a:gd name="T10" fmla="*/ 906 w 1225"/>
                <a:gd name="T11" fmla="*/ 63 h 1077"/>
                <a:gd name="T12" fmla="*/ 1004 w 1225"/>
                <a:gd name="T13" fmla="*/ 115 h 1077"/>
                <a:gd name="T14" fmla="*/ 1082 w 1225"/>
                <a:gd name="T15" fmla="*/ 177 h 1077"/>
                <a:gd name="T16" fmla="*/ 1127 w 1225"/>
                <a:gd name="T17" fmla="*/ 233 h 1077"/>
                <a:gd name="T18" fmla="*/ 1175 w 1225"/>
                <a:gd name="T19" fmla="*/ 329 h 1077"/>
                <a:gd name="T20" fmla="*/ 1206 w 1225"/>
                <a:gd name="T21" fmla="*/ 431 h 1077"/>
                <a:gd name="T22" fmla="*/ 1222 w 1225"/>
                <a:gd name="T23" fmla="*/ 539 h 1077"/>
                <a:gd name="T24" fmla="*/ 1224 w 1225"/>
                <a:gd name="T25" fmla="*/ 679 h 1077"/>
                <a:gd name="T26" fmla="*/ 1204 w 1225"/>
                <a:gd name="T27" fmla="*/ 902 h 1077"/>
                <a:gd name="T28" fmla="*/ 1182 w 1225"/>
                <a:gd name="T29" fmla="*/ 1057 h 1077"/>
                <a:gd name="T30" fmla="*/ 1176 w 1225"/>
                <a:gd name="T31" fmla="*/ 1070 h 1077"/>
                <a:gd name="T32" fmla="*/ 1170 w 1225"/>
                <a:gd name="T33" fmla="*/ 1077 h 1077"/>
                <a:gd name="T34" fmla="*/ 1156 w 1225"/>
                <a:gd name="T35" fmla="*/ 1073 h 1077"/>
                <a:gd name="T36" fmla="*/ 1155 w 1225"/>
                <a:gd name="T37" fmla="*/ 1026 h 1077"/>
                <a:gd name="T38" fmla="*/ 1163 w 1225"/>
                <a:gd name="T39" fmla="*/ 946 h 1077"/>
                <a:gd name="T40" fmla="*/ 1160 w 1225"/>
                <a:gd name="T41" fmla="*/ 836 h 1077"/>
                <a:gd name="T42" fmla="*/ 1123 w 1225"/>
                <a:gd name="T43" fmla="*/ 745 h 1077"/>
                <a:gd name="T44" fmla="*/ 1059 w 1225"/>
                <a:gd name="T45" fmla="*/ 615 h 1077"/>
                <a:gd name="T46" fmla="*/ 1021 w 1225"/>
                <a:gd name="T47" fmla="*/ 492 h 1077"/>
                <a:gd name="T48" fmla="*/ 993 w 1225"/>
                <a:gd name="T49" fmla="*/ 452 h 1077"/>
                <a:gd name="T50" fmla="*/ 955 w 1225"/>
                <a:gd name="T51" fmla="*/ 411 h 1077"/>
                <a:gd name="T52" fmla="*/ 919 w 1225"/>
                <a:gd name="T53" fmla="*/ 392 h 1077"/>
                <a:gd name="T54" fmla="*/ 815 w 1225"/>
                <a:gd name="T55" fmla="*/ 376 h 1077"/>
                <a:gd name="T56" fmla="*/ 696 w 1225"/>
                <a:gd name="T57" fmla="*/ 389 h 1077"/>
                <a:gd name="T58" fmla="*/ 578 w 1225"/>
                <a:gd name="T59" fmla="*/ 422 h 1077"/>
                <a:gd name="T60" fmla="*/ 421 w 1225"/>
                <a:gd name="T61" fmla="*/ 483 h 1077"/>
                <a:gd name="T62" fmla="*/ 328 w 1225"/>
                <a:gd name="T63" fmla="*/ 509 h 1077"/>
                <a:gd name="T64" fmla="*/ 281 w 1225"/>
                <a:gd name="T65" fmla="*/ 510 h 1077"/>
                <a:gd name="T66" fmla="*/ 247 w 1225"/>
                <a:gd name="T67" fmla="*/ 497 h 1077"/>
                <a:gd name="T68" fmla="*/ 231 w 1225"/>
                <a:gd name="T69" fmla="*/ 470 h 1077"/>
                <a:gd name="T70" fmla="*/ 136 w 1225"/>
                <a:gd name="T71" fmla="*/ 716 h 1077"/>
                <a:gd name="T72" fmla="*/ 81 w 1225"/>
                <a:gd name="T73" fmla="*/ 866 h 1077"/>
                <a:gd name="T74" fmla="*/ 74 w 1225"/>
                <a:gd name="T75" fmla="*/ 960 h 1077"/>
                <a:gd name="T76" fmla="*/ 80 w 1225"/>
                <a:gd name="T77" fmla="*/ 1026 h 1077"/>
                <a:gd name="T78" fmla="*/ 79 w 1225"/>
                <a:gd name="T79" fmla="*/ 1073 h 1077"/>
                <a:gd name="T80" fmla="*/ 64 w 1225"/>
                <a:gd name="T81" fmla="*/ 1077 h 1077"/>
                <a:gd name="T82" fmla="*/ 59 w 1225"/>
                <a:gd name="T83" fmla="*/ 1070 h 1077"/>
                <a:gd name="T84" fmla="*/ 52 w 1225"/>
                <a:gd name="T85" fmla="*/ 1037 h 1077"/>
                <a:gd name="T86" fmla="*/ 36 w 1225"/>
                <a:gd name="T87" fmla="*/ 959 h 1077"/>
                <a:gd name="T88" fmla="*/ 5 w 1225"/>
                <a:gd name="T89" fmla="*/ 733 h 1077"/>
                <a:gd name="T90" fmla="*/ 0 w 1225"/>
                <a:gd name="T91" fmla="*/ 593 h 1077"/>
                <a:gd name="T92" fmla="*/ 10 w 1225"/>
                <a:gd name="T93" fmla="*/ 451 h 1077"/>
                <a:gd name="T94" fmla="*/ 40 w 1225"/>
                <a:gd name="T95" fmla="*/ 319 h 1077"/>
                <a:gd name="T96" fmla="*/ 85 w 1225"/>
                <a:gd name="T97" fmla="*/ 222 h 1077"/>
                <a:gd name="T98" fmla="*/ 120 w 1225"/>
                <a:gd name="T99" fmla="*/ 177 h 1077"/>
                <a:gd name="T100" fmla="*/ 163 w 1225"/>
                <a:gd name="T101" fmla="*/ 143 h 1077"/>
                <a:gd name="T102" fmla="*/ 215 w 1225"/>
                <a:gd name="T103" fmla="*/ 120 h 1077"/>
                <a:gd name="T104" fmla="*/ 673 w 1225"/>
                <a:gd name="T105" fmla="*/ 335 h 1077"/>
                <a:gd name="T106" fmla="*/ 667 w 1225"/>
                <a:gd name="T107" fmla="*/ 33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25" h="1077">
                  <a:moveTo>
                    <a:pt x="229" y="117"/>
                  </a:moveTo>
                  <a:lnTo>
                    <a:pt x="229" y="117"/>
                  </a:lnTo>
                  <a:lnTo>
                    <a:pt x="257" y="96"/>
                  </a:lnTo>
                  <a:lnTo>
                    <a:pt x="286" y="79"/>
                  </a:lnTo>
                  <a:lnTo>
                    <a:pt x="316" y="63"/>
                  </a:lnTo>
                  <a:lnTo>
                    <a:pt x="346" y="49"/>
                  </a:lnTo>
                  <a:lnTo>
                    <a:pt x="376" y="37"/>
                  </a:lnTo>
                  <a:lnTo>
                    <a:pt x="408" y="27"/>
                  </a:lnTo>
                  <a:lnTo>
                    <a:pt x="439" y="19"/>
                  </a:lnTo>
                  <a:lnTo>
                    <a:pt x="472" y="12"/>
                  </a:lnTo>
                  <a:lnTo>
                    <a:pt x="504" y="7"/>
                  </a:lnTo>
                  <a:lnTo>
                    <a:pt x="537" y="2"/>
                  </a:lnTo>
                  <a:lnTo>
                    <a:pt x="569" y="1"/>
                  </a:lnTo>
                  <a:lnTo>
                    <a:pt x="602" y="0"/>
                  </a:lnTo>
                  <a:lnTo>
                    <a:pt x="633" y="1"/>
                  </a:lnTo>
                  <a:lnTo>
                    <a:pt x="666" y="3"/>
                  </a:lnTo>
                  <a:lnTo>
                    <a:pt x="697" y="7"/>
                  </a:lnTo>
                  <a:lnTo>
                    <a:pt x="728" y="11"/>
                  </a:lnTo>
                  <a:lnTo>
                    <a:pt x="760" y="18"/>
                  </a:lnTo>
                  <a:lnTo>
                    <a:pt x="790" y="24"/>
                  </a:lnTo>
                  <a:lnTo>
                    <a:pt x="820" y="33"/>
                  </a:lnTo>
                  <a:lnTo>
                    <a:pt x="850" y="41"/>
                  </a:lnTo>
                  <a:lnTo>
                    <a:pt x="878" y="52"/>
                  </a:lnTo>
                  <a:lnTo>
                    <a:pt x="906" y="63"/>
                  </a:lnTo>
                  <a:lnTo>
                    <a:pt x="931" y="75"/>
                  </a:lnTo>
                  <a:lnTo>
                    <a:pt x="957" y="88"/>
                  </a:lnTo>
                  <a:lnTo>
                    <a:pt x="981" y="101"/>
                  </a:lnTo>
                  <a:lnTo>
                    <a:pt x="1004" y="115"/>
                  </a:lnTo>
                  <a:lnTo>
                    <a:pt x="1026" y="130"/>
                  </a:lnTo>
                  <a:lnTo>
                    <a:pt x="1046" y="145"/>
                  </a:lnTo>
                  <a:lnTo>
                    <a:pt x="1065" y="161"/>
                  </a:lnTo>
                  <a:lnTo>
                    <a:pt x="1082" y="177"/>
                  </a:lnTo>
                  <a:lnTo>
                    <a:pt x="1098" y="195"/>
                  </a:lnTo>
                  <a:lnTo>
                    <a:pt x="1111" y="212"/>
                  </a:lnTo>
                  <a:lnTo>
                    <a:pt x="1111" y="212"/>
                  </a:lnTo>
                  <a:lnTo>
                    <a:pt x="1127" y="233"/>
                  </a:lnTo>
                  <a:lnTo>
                    <a:pt x="1140" y="256"/>
                  </a:lnTo>
                  <a:lnTo>
                    <a:pt x="1154" y="280"/>
                  </a:lnTo>
                  <a:lnTo>
                    <a:pt x="1165" y="304"/>
                  </a:lnTo>
                  <a:lnTo>
                    <a:pt x="1175" y="329"/>
                  </a:lnTo>
                  <a:lnTo>
                    <a:pt x="1185" y="353"/>
                  </a:lnTo>
                  <a:lnTo>
                    <a:pt x="1193" y="378"/>
                  </a:lnTo>
                  <a:lnTo>
                    <a:pt x="1200" y="404"/>
                  </a:lnTo>
                  <a:lnTo>
                    <a:pt x="1206" y="431"/>
                  </a:lnTo>
                  <a:lnTo>
                    <a:pt x="1212" y="457"/>
                  </a:lnTo>
                  <a:lnTo>
                    <a:pt x="1215" y="484"/>
                  </a:lnTo>
                  <a:lnTo>
                    <a:pt x="1219" y="512"/>
                  </a:lnTo>
                  <a:lnTo>
                    <a:pt x="1222" y="539"/>
                  </a:lnTo>
                  <a:lnTo>
                    <a:pt x="1224" y="567"/>
                  </a:lnTo>
                  <a:lnTo>
                    <a:pt x="1225" y="595"/>
                  </a:lnTo>
                  <a:lnTo>
                    <a:pt x="1225" y="623"/>
                  </a:lnTo>
                  <a:lnTo>
                    <a:pt x="1224" y="679"/>
                  </a:lnTo>
                  <a:lnTo>
                    <a:pt x="1222" y="736"/>
                  </a:lnTo>
                  <a:lnTo>
                    <a:pt x="1218" y="792"/>
                  </a:lnTo>
                  <a:lnTo>
                    <a:pt x="1212" y="847"/>
                  </a:lnTo>
                  <a:lnTo>
                    <a:pt x="1204" y="902"/>
                  </a:lnTo>
                  <a:lnTo>
                    <a:pt x="1197" y="956"/>
                  </a:lnTo>
                  <a:lnTo>
                    <a:pt x="1182" y="1059"/>
                  </a:lnTo>
                  <a:lnTo>
                    <a:pt x="1182" y="1059"/>
                  </a:lnTo>
                  <a:lnTo>
                    <a:pt x="1182" y="1057"/>
                  </a:lnTo>
                  <a:lnTo>
                    <a:pt x="1182" y="1057"/>
                  </a:lnTo>
                  <a:lnTo>
                    <a:pt x="1179" y="1065"/>
                  </a:lnTo>
                  <a:lnTo>
                    <a:pt x="1179" y="1065"/>
                  </a:lnTo>
                  <a:lnTo>
                    <a:pt x="1176" y="1070"/>
                  </a:lnTo>
                  <a:lnTo>
                    <a:pt x="1173" y="1076"/>
                  </a:lnTo>
                  <a:lnTo>
                    <a:pt x="1173" y="1076"/>
                  </a:lnTo>
                  <a:lnTo>
                    <a:pt x="1173" y="1076"/>
                  </a:lnTo>
                  <a:lnTo>
                    <a:pt x="1170" y="1077"/>
                  </a:lnTo>
                  <a:lnTo>
                    <a:pt x="1166" y="1076"/>
                  </a:lnTo>
                  <a:lnTo>
                    <a:pt x="1158" y="1074"/>
                  </a:lnTo>
                  <a:lnTo>
                    <a:pt x="1158" y="1074"/>
                  </a:lnTo>
                  <a:lnTo>
                    <a:pt x="1156" y="1073"/>
                  </a:lnTo>
                  <a:lnTo>
                    <a:pt x="1156" y="1070"/>
                  </a:lnTo>
                  <a:lnTo>
                    <a:pt x="1156" y="1070"/>
                  </a:lnTo>
                  <a:lnTo>
                    <a:pt x="1155" y="1049"/>
                  </a:lnTo>
                  <a:lnTo>
                    <a:pt x="1155" y="1026"/>
                  </a:lnTo>
                  <a:lnTo>
                    <a:pt x="1156" y="1000"/>
                  </a:lnTo>
                  <a:lnTo>
                    <a:pt x="1156" y="1000"/>
                  </a:lnTo>
                  <a:lnTo>
                    <a:pt x="1159" y="973"/>
                  </a:lnTo>
                  <a:lnTo>
                    <a:pt x="1163" y="946"/>
                  </a:lnTo>
                  <a:lnTo>
                    <a:pt x="1173" y="893"/>
                  </a:lnTo>
                  <a:lnTo>
                    <a:pt x="1173" y="893"/>
                  </a:lnTo>
                  <a:lnTo>
                    <a:pt x="1167" y="863"/>
                  </a:lnTo>
                  <a:lnTo>
                    <a:pt x="1160" y="836"/>
                  </a:lnTo>
                  <a:lnTo>
                    <a:pt x="1152" y="811"/>
                  </a:lnTo>
                  <a:lnTo>
                    <a:pt x="1144" y="789"/>
                  </a:lnTo>
                  <a:lnTo>
                    <a:pt x="1133" y="767"/>
                  </a:lnTo>
                  <a:lnTo>
                    <a:pt x="1123" y="745"/>
                  </a:lnTo>
                  <a:lnTo>
                    <a:pt x="1103" y="705"/>
                  </a:lnTo>
                  <a:lnTo>
                    <a:pt x="1081" y="662"/>
                  </a:lnTo>
                  <a:lnTo>
                    <a:pt x="1069" y="640"/>
                  </a:lnTo>
                  <a:lnTo>
                    <a:pt x="1059" y="615"/>
                  </a:lnTo>
                  <a:lnTo>
                    <a:pt x="1049" y="589"/>
                  </a:lnTo>
                  <a:lnTo>
                    <a:pt x="1039" y="560"/>
                  </a:lnTo>
                  <a:lnTo>
                    <a:pt x="1030" y="527"/>
                  </a:lnTo>
                  <a:lnTo>
                    <a:pt x="1021" y="492"/>
                  </a:lnTo>
                  <a:lnTo>
                    <a:pt x="1021" y="492"/>
                  </a:lnTo>
                  <a:lnTo>
                    <a:pt x="1008" y="471"/>
                  </a:lnTo>
                  <a:lnTo>
                    <a:pt x="993" y="452"/>
                  </a:lnTo>
                  <a:lnTo>
                    <a:pt x="993" y="452"/>
                  </a:lnTo>
                  <a:lnTo>
                    <a:pt x="975" y="431"/>
                  </a:lnTo>
                  <a:lnTo>
                    <a:pt x="965" y="420"/>
                  </a:lnTo>
                  <a:lnTo>
                    <a:pt x="955" y="411"/>
                  </a:lnTo>
                  <a:lnTo>
                    <a:pt x="955" y="411"/>
                  </a:lnTo>
                  <a:lnTo>
                    <a:pt x="944" y="404"/>
                  </a:lnTo>
                  <a:lnTo>
                    <a:pt x="934" y="397"/>
                  </a:lnTo>
                  <a:lnTo>
                    <a:pt x="934" y="397"/>
                  </a:lnTo>
                  <a:lnTo>
                    <a:pt x="919" y="392"/>
                  </a:lnTo>
                  <a:lnTo>
                    <a:pt x="905" y="388"/>
                  </a:lnTo>
                  <a:lnTo>
                    <a:pt x="874" y="381"/>
                  </a:lnTo>
                  <a:lnTo>
                    <a:pt x="845" y="377"/>
                  </a:lnTo>
                  <a:lnTo>
                    <a:pt x="815" y="376"/>
                  </a:lnTo>
                  <a:lnTo>
                    <a:pt x="785" y="376"/>
                  </a:lnTo>
                  <a:lnTo>
                    <a:pt x="755" y="379"/>
                  </a:lnTo>
                  <a:lnTo>
                    <a:pt x="725" y="384"/>
                  </a:lnTo>
                  <a:lnTo>
                    <a:pt x="696" y="389"/>
                  </a:lnTo>
                  <a:lnTo>
                    <a:pt x="667" y="395"/>
                  </a:lnTo>
                  <a:lnTo>
                    <a:pt x="636" y="404"/>
                  </a:lnTo>
                  <a:lnTo>
                    <a:pt x="607" y="413"/>
                  </a:lnTo>
                  <a:lnTo>
                    <a:pt x="578" y="422"/>
                  </a:lnTo>
                  <a:lnTo>
                    <a:pt x="521" y="444"/>
                  </a:lnTo>
                  <a:lnTo>
                    <a:pt x="465" y="467"/>
                  </a:lnTo>
                  <a:lnTo>
                    <a:pt x="465" y="467"/>
                  </a:lnTo>
                  <a:lnTo>
                    <a:pt x="421" y="483"/>
                  </a:lnTo>
                  <a:lnTo>
                    <a:pt x="399" y="492"/>
                  </a:lnTo>
                  <a:lnTo>
                    <a:pt x="375" y="498"/>
                  </a:lnTo>
                  <a:lnTo>
                    <a:pt x="352" y="505"/>
                  </a:lnTo>
                  <a:lnTo>
                    <a:pt x="328" y="509"/>
                  </a:lnTo>
                  <a:lnTo>
                    <a:pt x="304" y="511"/>
                  </a:lnTo>
                  <a:lnTo>
                    <a:pt x="293" y="511"/>
                  </a:lnTo>
                  <a:lnTo>
                    <a:pt x="281" y="510"/>
                  </a:lnTo>
                  <a:lnTo>
                    <a:pt x="281" y="510"/>
                  </a:lnTo>
                  <a:lnTo>
                    <a:pt x="272" y="509"/>
                  </a:lnTo>
                  <a:lnTo>
                    <a:pt x="263" y="507"/>
                  </a:lnTo>
                  <a:lnTo>
                    <a:pt x="254" y="502"/>
                  </a:lnTo>
                  <a:lnTo>
                    <a:pt x="247" y="497"/>
                  </a:lnTo>
                  <a:lnTo>
                    <a:pt x="242" y="492"/>
                  </a:lnTo>
                  <a:lnTo>
                    <a:pt x="236" y="485"/>
                  </a:lnTo>
                  <a:lnTo>
                    <a:pt x="234" y="478"/>
                  </a:lnTo>
                  <a:lnTo>
                    <a:pt x="231" y="470"/>
                  </a:lnTo>
                  <a:lnTo>
                    <a:pt x="231" y="470"/>
                  </a:lnTo>
                  <a:lnTo>
                    <a:pt x="206" y="542"/>
                  </a:lnTo>
                  <a:lnTo>
                    <a:pt x="181" y="606"/>
                  </a:lnTo>
                  <a:lnTo>
                    <a:pt x="136" y="716"/>
                  </a:lnTo>
                  <a:lnTo>
                    <a:pt x="116" y="766"/>
                  </a:lnTo>
                  <a:lnTo>
                    <a:pt x="98" y="816"/>
                  </a:lnTo>
                  <a:lnTo>
                    <a:pt x="89" y="840"/>
                  </a:lnTo>
                  <a:lnTo>
                    <a:pt x="81" y="866"/>
                  </a:lnTo>
                  <a:lnTo>
                    <a:pt x="74" y="893"/>
                  </a:lnTo>
                  <a:lnTo>
                    <a:pt x="68" y="921"/>
                  </a:lnTo>
                  <a:lnTo>
                    <a:pt x="68" y="921"/>
                  </a:lnTo>
                  <a:lnTo>
                    <a:pt x="74" y="960"/>
                  </a:lnTo>
                  <a:lnTo>
                    <a:pt x="77" y="980"/>
                  </a:lnTo>
                  <a:lnTo>
                    <a:pt x="79" y="1000"/>
                  </a:lnTo>
                  <a:lnTo>
                    <a:pt x="79" y="1000"/>
                  </a:lnTo>
                  <a:lnTo>
                    <a:pt x="80" y="1026"/>
                  </a:lnTo>
                  <a:lnTo>
                    <a:pt x="80" y="1049"/>
                  </a:lnTo>
                  <a:lnTo>
                    <a:pt x="79" y="1070"/>
                  </a:lnTo>
                  <a:lnTo>
                    <a:pt x="79" y="1070"/>
                  </a:lnTo>
                  <a:lnTo>
                    <a:pt x="79" y="1073"/>
                  </a:lnTo>
                  <a:lnTo>
                    <a:pt x="78" y="1074"/>
                  </a:lnTo>
                  <a:lnTo>
                    <a:pt x="78" y="1074"/>
                  </a:lnTo>
                  <a:lnTo>
                    <a:pt x="69" y="1076"/>
                  </a:lnTo>
                  <a:lnTo>
                    <a:pt x="64" y="1077"/>
                  </a:lnTo>
                  <a:lnTo>
                    <a:pt x="63" y="1076"/>
                  </a:lnTo>
                  <a:lnTo>
                    <a:pt x="62" y="1076"/>
                  </a:lnTo>
                  <a:lnTo>
                    <a:pt x="62" y="1076"/>
                  </a:lnTo>
                  <a:lnTo>
                    <a:pt x="59" y="1070"/>
                  </a:lnTo>
                  <a:lnTo>
                    <a:pt x="55" y="1065"/>
                  </a:lnTo>
                  <a:lnTo>
                    <a:pt x="55" y="1065"/>
                  </a:lnTo>
                  <a:lnTo>
                    <a:pt x="53" y="1051"/>
                  </a:lnTo>
                  <a:lnTo>
                    <a:pt x="52" y="1037"/>
                  </a:lnTo>
                  <a:lnTo>
                    <a:pt x="52" y="1037"/>
                  </a:lnTo>
                  <a:lnTo>
                    <a:pt x="45" y="996"/>
                  </a:lnTo>
                  <a:lnTo>
                    <a:pt x="45" y="996"/>
                  </a:lnTo>
                  <a:lnTo>
                    <a:pt x="36" y="959"/>
                  </a:lnTo>
                  <a:lnTo>
                    <a:pt x="27" y="914"/>
                  </a:lnTo>
                  <a:lnTo>
                    <a:pt x="19" y="860"/>
                  </a:lnTo>
                  <a:lnTo>
                    <a:pt x="12" y="799"/>
                  </a:lnTo>
                  <a:lnTo>
                    <a:pt x="5" y="733"/>
                  </a:lnTo>
                  <a:lnTo>
                    <a:pt x="3" y="699"/>
                  </a:lnTo>
                  <a:lnTo>
                    <a:pt x="2" y="664"/>
                  </a:lnTo>
                  <a:lnTo>
                    <a:pt x="0" y="629"/>
                  </a:lnTo>
                  <a:lnTo>
                    <a:pt x="0" y="593"/>
                  </a:lnTo>
                  <a:lnTo>
                    <a:pt x="2" y="556"/>
                  </a:lnTo>
                  <a:lnTo>
                    <a:pt x="4" y="521"/>
                  </a:lnTo>
                  <a:lnTo>
                    <a:pt x="6" y="485"/>
                  </a:lnTo>
                  <a:lnTo>
                    <a:pt x="10" y="451"/>
                  </a:lnTo>
                  <a:lnTo>
                    <a:pt x="16" y="416"/>
                  </a:lnTo>
                  <a:lnTo>
                    <a:pt x="22" y="383"/>
                  </a:lnTo>
                  <a:lnTo>
                    <a:pt x="30" y="350"/>
                  </a:lnTo>
                  <a:lnTo>
                    <a:pt x="40" y="319"/>
                  </a:lnTo>
                  <a:lnTo>
                    <a:pt x="50" y="289"/>
                  </a:lnTo>
                  <a:lnTo>
                    <a:pt x="63" y="260"/>
                  </a:lnTo>
                  <a:lnTo>
                    <a:pt x="77" y="233"/>
                  </a:lnTo>
                  <a:lnTo>
                    <a:pt x="85" y="222"/>
                  </a:lnTo>
                  <a:lnTo>
                    <a:pt x="92" y="210"/>
                  </a:lnTo>
                  <a:lnTo>
                    <a:pt x="101" y="198"/>
                  </a:lnTo>
                  <a:lnTo>
                    <a:pt x="110" y="187"/>
                  </a:lnTo>
                  <a:lnTo>
                    <a:pt x="120" y="177"/>
                  </a:lnTo>
                  <a:lnTo>
                    <a:pt x="131" y="168"/>
                  </a:lnTo>
                  <a:lnTo>
                    <a:pt x="141" y="159"/>
                  </a:lnTo>
                  <a:lnTo>
                    <a:pt x="152" y="150"/>
                  </a:lnTo>
                  <a:lnTo>
                    <a:pt x="163" y="143"/>
                  </a:lnTo>
                  <a:lnTo>
                    <a:pt x="175" y="136"/>
                  </a:lnTo>
                  <a:lnTo>
                    <a:pt x="188" y="130"/>
                  </a:lnTo>
                  <a:lnTo>
                    <a:pt x="201" y="124"/>
                  </a:lnTo>
                  <a:lnTo>
                    <a:pt x="215" y="120"/>
                  </a:lnTo>
                  <a:lnTo>
                    <a:pt x="229" y="117"/>
                  </a:lnTo>
                  <a:lnTo>
                    <a:pt x="229" y="117"/>
                  </a:lnTo>
                  <a:close/>
                  <a:moveTo>
                    <a:pt x="673" y="335"/>
                  </a:moveTo>
                  <a:lnTo>
                    <a:pt x="673" y="335"/>
                  </a:lnTo>
                  <a:lnTo>
                    <a:pt x="688" y="331"/>
                  </a:lnTo>
                  <a:lnTo>
                    <a:pt x="688" y="331"/>
                  </a:lnTo>
                  <a:lnTo>
                    <a:pt x="667" y="336"/>
                  </a:lnTo>
                  <a:lnTo>
                    <a:pt x="667" y="336"/>
                  </a:lnTo>
                  <a:lnTo>
                    <a:pt x="673" y="335"/>
                  </a:lnTo>
                  <a:lnTo>
                    <a:pt x="673" y="335"/>
                  </a:lnTo>
                  <a:close/>
                </a:path>
              </a:pathLst>
            </a:custGeom>
            <a:solidFill>
              <a:srgbClr val="61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73"/>
            <p:cNvSpPr>
              <a:spLocks/>
            </p:cNvSpPr>
            <p:nvPr/>
          </p:nvSpPr>
          <p:spPr bwMode="auto">
            <a:xfrm flipH="1">
              <a:off x="7514778" y="6213784"/>
              <a:ext cx="86900" cy="142469"/>
            </a:xfrm>
            <a:custGeom>
              <a:avLst/>
              <a:gdLst>
                <a:gd name="T0" fmla="*/ 19 w 299"/>
                <a:gd name="T1" fmla="*/ 0 h 578"/>
                <a:gd name="T2" fmla="*/ 0 w 299"/>
                <a:gd name="T3" fmla="*/ 91 h 578"/>
                <a:gd name="T4" fmla="*/ 65 w 299"/>
                <a:gd name="T5" fmla="*/ 578 h 578"/>
                <a:gd name="T6" fmla="*/ 299 w 299"/>
                <a:gd name="T7" fmla="*/ 339 h 578"/>
                <a:gd name="T8" fmla="*/ 19 w 299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578">
                  <a:moveTo>
                    <a:pt x="19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299" y="33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74"/>
            <p:cNvSpPr>
              <a:spLocks/>
            </p:cNvSpPr>
            <p:nvPr/>
          </p:nvSpPr>
          <p:spPr bwMode="auto">
            <a:xfrm flipH="1">
              <a:off x="7514778" y="6213784"/>
              <a:ext cx="86900" cy="142469"/>
            </a:xfrm>
            <a:custGeom>
              <a:avLst/>
              <a:gdLst>
                <a:gd name="T0" fmla="*/ 19 w 299"/>
                <a:gd name="T1" fmla="*/ 0 h 578"/>
                <a:gd name="T2" fmla="*/ 0 w 299"/>
                <a:gd name="T3" fmla="*/ 91 h 578"/>
                <a:gd name="T4" fmla="*/ 65 w 299"/>
                <a:gd name="T5" fmla="*/ 578 h 578"/>
                <a:gd name="T6" fmla="*/ 299 w 299"/>
                <a:gd name="T7" fmla="*/ 339 h 578"/>
                <a:gd name="T8" fmla="*/ 19 w 299"/>
                <a:gd name="T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578">
                  <a:moveTo>
                    <a:pt x="19" y="0"/>
                  </a:moveTo>
                  <a:lnTo>
                    <a:pt x="0" y="91"/>
                  </a:lnTo>
                  <a:lnTo>
                    <a:pt x="65" y="578"/>
                  </a:lnTo>
                  <a:lnTo>
                    <a:pt x="299" y="339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75"/>
            <p:cNvSpPr>
              <a:spLocks/>
            </p:cNvSpPr>
            <p:nvPr/>
          </p:nvSpPr>
          <p:spPr bwMode="auto">
            <a:xfrm flipH="1">
              <a:off x="7433092" y="6210309"/>
              <a:ext cx="163372" cy="86872"/>
            </a:xfrm>
            <a:custGeom>
              <a:avLst/>
              <a:gdLst>
                <a:gd name="T0" fmla="*/ 0 w 564"/>
                <a:gd name="T1" fmla="*/ 0 h 347"/>
                <a:gd name="T2" fmla="*/ 280 w 564"/>
                <a:gd name="T3" fmla="*/ 338 h 347"/>
                <a:gd name="T4" fmla="*/ 564 w 564"/>
                <a:gd name="T5" fmla="*/ 0 h 347"/>
                <a:gd name="T6" fmla="*/ 564 w 564"/>
                <a:gd name="T7" fmla="*/ 8 h 347"/>
                <a:gd name="T8" fmla="*/ 280 w 564"/>
                <a:gd name="T9" fmla="*/ 347 h 347"/>
                <a:gd name="T10" fmla="*/ 0 w 564"/>
                <a:gd name="T11" fmla="*/ 8 h 347"/>
                <a:gd name="T12" fmla="*/ 0 w 564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347">
                  <a:moveTo>
                    <a:pt x="0" y="0"/>
                  </a:moveTo>
                  <a:lnTo>
                    <a:pt x="280" y="338"/>
                  </a:lnTo>
                  <a:lnTo>
                    <a:pt x="564" y="0"/>
                  </a:lnTo>
                  <a:lnTo>
                    <a:pt x="564" y="8"/>
                  </a:lnTo>
                  <a:lnTo>
                    <a:pt x="280" y="347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B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76"/>
            <p:cNvSpPr>
              <a:spLocks/>
            </p:cNvSpPr>
            <p:nvPr/>
          </p:nvSpPr>
          <p:spPr bwMode="auto">
            <a:xfrm flipH="1">
              <a:off x="7433092" y="6210309"/>
              <a:ext cx="163372" cy="86872"/>
            </a:xfrm>
            <a:custGeom>
              <a:avLst/>
              <a:gdLst>
                <a:gd name="T0" fmla="*/ 0 w 564"/>
                <a:gd name="T1" fmla="*/ 0 h 347"/>
                <a:gd name="T2" fmla="*/ 280 w 564"/>
                <a:gd name="T3" fmla="*/ 338 h 347"/>
                <a:gd name="T4" fmla="*/ 564 w 564"/>
                <a:gd name="T5" fmla="*/ 0 h 347"/>
                <a:gd name="T6" fmla="*/ 564 w 564"/>
                <a:gd name="T7" fmla="*/ 8 h 347"/>
                <a:gd name="T8" fmla="*/ 280 w 564"/>
                <a:gd name="T9" fmla="*/ 347 h 347"/>
                <a:gd name="T10" fmla="*/ 0 w 564"/>
                <a:gd name="T11" fmla="*/ 8 h 347"/>
                <a:gd name="T12" fmla="*/ 0 w 564"/>
                <a:gd name="T13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4" h="347">
                  <a:moveTo>
                    <a:pt x="0" y="0"/>
                  </a:moveTo>
                  <a:lnTo>
                    <a:pt x="280" y="338"/>
                  </a:lnTo>
                  <a:lnTo>
                    <a:pt x="564" y="0"/>
                  </a:lnTo>
                  <a:lnTo>
                    <a:pt x="564" y="8"/>
                  </a:lnTo>
                  <a:lnTo>
                    <a:pt x="280" y="347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77"/>
            <p:cNvSpPr>
              <a:spLocks noEditPoints="1"/>
            </p:cNvSpPr>
            <p:nvPr/>
          </p:nvSpPr>
          <p:spPr bwMode="auto">
            <a:xfrm flipH="1">
              <a:off x="7499136" y="6354516"/>
              <a:ext cx="31284" cy="0"/>
            </a:xfrm>
            <a:custGeom>
              <a:avLst/>
              <a:gdLst>
                <a:gd name="T0" fmla="*/ 106 w 106"/>
                <a:gd name="T1" fmla="*/ 0 h 3"/>
                <a:gd name="T2" fmla="*/ 106 w 106"/>
                <a:gd name="T3" fmla="*/ 3 h 3"/>
                <a:gd name="T4" fmla="*/ 106 w 106"/>
                <a:gd name="T5" fmla="*/ 3 h 3"/>
                <a:gd name="T6" fmla="*/ 106 w 106"/>
                <a:gd name="T7" fmla="*/ 0 h 3"/>
                <a:gd name="T8" fmla="*/ 0 w 106"/>
                <a:gd name="T9" fmla="*/ 0 h 3"/>
                <a:gd name="T10" fmla="*/ 0 w 106"/>
                <a:gd name="T11" fmla="*/ 0 h 3"/>
                <a:gd name="T12" fmla="*/ 0 w 106"/>
                <a:gd name="T13" fmla="*/ 3 h 3"/>
                <a:gd name="T14" fmla="*/ 0 w 106"/>
                <a:gd name="T15" fmla="*/ 3 h 3"/>
                <a:gd name="T16" fmla="*/ 0 w 10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">
                  <a:moveTo>
                    <a:pt x="106" y="0"/>
                  </a:moveTo>
                  <a:lnTo>
                    <a:pt x="106" y="3"/>
                  </a:lnTo>
                  <a:lnTo>
                    <a:pt x="106" y="3"/>
                  </a:lnTo>
                  <a:lnTo>
                    <a:pt x="106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A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78"/>
            <p:cNvSpPr>
              <a:spLocks/>
            </p:cNvSpPr>
            <p:nvPr/>
          </p:nvSpPr>
          <p:spPr bwMode="auto">
            <a:xfrm flipH="1">
              <a:off x="7499136" y="6354516"/>
              <a:ext cx="0" cy="0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279"/>
            <p:cNvSpPr>
              <a:spLocks noChangeArrowheads="1"/>
            </p:cNvSpPr>
            <p:nvPr/>
          </p:nvSpPr>
          <p:spPr bwMode="auto">
            <a:xfrm flipH="1">
              <a:off x="7528682" y="635451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Rectangle 280"/>
            <p:cNvSpPr>
              <a:spLocks noChangeArrowheads="1"/>
            </p:cNvSpPr>
            <p:nvPr/>
          </p:nvSpPr>
          <p:spPr bwMode="auto">
            <a:xfrm flipH="1">
              <a:off x="7499136" y="6354516"/>
              <a:ext cx="31284" cy="1737"/>
            </a:xfrm>
            <a:prstGeom prst="rect">
              <a:avLst/>
            </a:prstGeom>
            <a:solidFill>
              <a:srgbClr val="3B9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281"/>
            <p:cNvSpPr>
              <a:spLocks noChangeArrowheads="1"/>
            </p:cNvSpPr>
            <p:nvPr/>
          </p:nvSpPr>
          <p:spPr bwMode="auto">
            <a:xfrm flipH="1">
              <a:off x="7499136" y="6354516"/>
              <a:ext cx="31284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6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B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Our Services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Add some text here as </a:t>
            </a:r>
            <a:r>
              <a:rPr lang="en-US" smtClean="0"/>
              <a:t>needed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19636" y="404664"/>
            <a:ext cx="9031043" cy="2581884"/>
            <a:chOff x="7928422" y="3144979"/>
            <a:chExt cx="1847494" cy="528180"/>
          </a:xfrm>
        </p:grpSpPr>
        <p:sp>
          <p:nvSpPr>
            <p:cNvPr id="67" name="Freeform 2156"/>
            <p:cNvSpPr>
              <a:spLocks noEditPoints="1"/>
            </p:cNvSpPr>
            <p:nvPr/>
          </p:nvSpPr>
          <p:spPr bwMode="auto">
            <a:xfrm flipH="1">
              <a:off x="8644478" y="3165828"/>
              <a:ext cx="615252" cy="507330"/>
            </a:xfrm>
            <a:custGeom>
              <a:avLst/>
              <a:gdLst>
                <a:gd name="T0" fmla="*/ 985 w 2122"/>
                <a:gd name="T1" fmla="*/ 144 h 2043"/>
                <a:gd name="T2" fmla="*/ 639 w 2122"/>
                <a:gd name="T3" fmla="*/ 239 h 2043"/>
                <a:gd name="T4" fmla="*/ 443 w 2122"/>
                <a:gd name="T5" fmla="*/ 372 h 2043"/>
                <a:gd name="T6" fmla="*/ 49 w 2122"/>
                <a:gd name="T7" fmla="*/ 684 h 2043"/>
                <a:gd name="T8" fmla="*/ 156 w 2122"/>
                <a:gd name="T9" fmla="*/ 888 h 2043"/>
                <a:gd name="T10" fmla="*/ 151 w 2122"/>
                <a:gd name="T11" fmla="*/ 1119 h 2043"/>
                <a:gd name="T12" fmla="*/ 272 w 2122"/>
                <a:gd name="T13" fmla="*/ 1469 h 2043"/>
                <a:gd name="T14" fmla="*/ 419 w 2122"/>
                <a:gd name="T15" fmla="*/ 1649 h 2043"/>
                <a:gd name="T16" fmla="*/ 785 w 2122"/>
                <a:gd name="T17" fmla="*/ 1861 h 2043"/>
                <a:gd name="T18" fmla="*/ 921 w 2122"/>
                <a:gd name="T19" fmla="*/ 1892 h 2043"/>
                <a:gd name="T20" fmla="*/ 1061 w 2122"/>
                <a:gd name="T21" fmla="*/ 1732 h 2043"/>
                <a:gd name="T22" fmla="*/ 944 w 2122"/>
                <a:gd name="T23" fmla="*/ 1722 h 2043"/>
                <a:gd name="T24" fmla="*/ 803 w 2122"/>
                <a:gd name="T25" fmla="*/ 1687 h 2043"/>
                <a:gd name="T26" fmla="*/ 674 w 2122"/>
                <a:gd name="T27" fmla="*/ 1625 h 2043"/>
                <a:gd name="T28" fmla="*/ 558 w 2122"/>
                <a:gd name="T29" fmla="*/ 1541 h 2043"/>
                <a:gd name="T30" fmla="*/ 462 w 2122"/>
                <a:gd name="T31" fmla="*/ 1436 h 2043"/>
                <a:gd name="T32" fmla="*/ 387 w 2122"/>
                <a:gd name="T33" fmla="*/ 1311 h 2043"/>
                <a:gd name="T34" fmla="*/ 345 w 2122"/>
                <a:gd name="T35" fmla="*/ 1192 h 2043"/>
                <a:gd name="T36" fmla="*/ 323 w 2122"/>
                <a:gd name="T37" fmla="*/ 1016 h 2043"/>
                <a:gd name="T38" fmla="*/ 346 w 2122"/>
                <a:gd name="T39" fmla="*/ 846 h 2043"/>
                <a:gd name="T40" fmla="*/ 410 w 2122"/>
                <a:gd name="T41" fmla="*/ 687 h 2043"/>
                <a:gd name="T42" fmla="*/ 511 w 2122"/>
                <a:gd name="T43" fmla="*/ 548 h 2043"/>
                <a:gd name="T44" fmla="*/ 646 w 2122"/>
                <a:gd name="T45" fmla="*/ 433 h 2043"/>
                <a:gd name="T46" fmla="*/ 811 w 2122"/>
                <a:gd name="T47" fmla="*/ 353 h 2043"/>
                <a:gd name="T48" fmla="*/ 927 w 2122"/>
                <a:gd name="T49" fmla="*/ 323 h 2043"/>
                <a:gd name="T50" fmla="*/ 1061 w 2122"/>
                <a:gd name="T51" fmla="*/ 311 h 2043"/>
                <a:gd name="T52" fmla="*/ 1337 w 2122"/>
                <a:gd name="T53" fmla="*/ 181 h 2043"/>
                <a:gd name="T54" fmla="*/ 1201 w 2122"/>
                <a:gd name="T55" fmla="*/ 150 h 2043"/>
                <a:gd name="T56" fmla="*/ 1061 w 2122"/>
                <a:gd name="T57" fmla="*/ 311 h 2043"/>
                <a:gd name="T58" fmla="*/ 1179 w 2122"/>
                <a:gd name="T59" fmla="*/ 320 h 2043"/>
                <a:gd name="T60" fmla="*/ 1319 w 2122"/>
                <a:gd name="T61" fmla="*/ 355 h 2043"/>
                <a:gd name="T62" fmla="*/ 1448 w 2122"/>
                <a:gd name="T63" fmla="*/ 417 h 2043"/>
                <a:gd name="T64" fmla="*/ 1563 w 2122"/>
                <a:gd name="T65" fmla="*/ 501 h 2043"/>
                <a:gd name="T66" fmla="*/ 1660 w 2122"/>
                <a:gd name="T67" fmla="*/ 607 h 2043"/>
                <a:gd name="T68" fmla="*/ 1735 w 2122"/>
                <a:gd name="T69" fmla="*/ 731 h 2043"/>
                <a:gd name="T70" fmla="*/ 1777 w 2122"/>
                <a:gd name="T71" fmla="*/ 850 h 2043"/>
                <a:gd name="T72" fmla="*/ 1799 w 2122"/>
                <a:gd name="T73" fmla="*/ 1026 h 2043"/>
                <a:gd name="T74" fmla="*/ 1775 w 2122"/>
                <a:gd name="T75" fmla="*/ 1197 h 2043"/>
                <a:gd name="T76" fmla="*/ 1712 w 2122"/>
                <a:gd name="T77" fmla="*/ 1355 h 2043"/>
                <a:gd name="T78" fmla="*/ 1611 w 2122"/>
                <a:gd name="T79" fmla="*/ 1496 h 2043"/>
                <a:gd name="T80" fmla="*/ 1476 w 2122"/>
                <a:gd name="T81" fmla="*/ 1609 h 2043"/>
                <a:gd name="T82" fmla="*/ 1312 w 2122"/>
                <a:gd name="T83" fmla="*/ 1689 h 2043"/>
                <a:gd name="T84" fmla="*/ 1195 w 2122"/>
                <a:gd name="T85" fmla="*/ 1720 h 2043"/>
                <a:gd name="T86" fmla="*/ 1061 w 2122"/>
                <a:gd name="T87" fmla="*/ 1732 h 2043"/>
                <a:gd name="T88" fmla="*/ 1137 w 2122"/>
                <a:gd name="T89" fmla="*/ 1900 h 2043"/>
                <a:gd name="T90" fmla="*/ 1483 w 2122"/>
                <a:gd name="T91" fmla="*/ 1803 h 2043"/>
                <a:gd name="T92" fmla="*/ 1679 w 2122"/>
                <a:gd name="T93" fmla="*/ 1671 h 2043"/>
                <a:gd name="T94" fmla="*/ 2073 w 2122"/>
                <a:gd name="T95" fmla="*/ 1359 h 2043"/>
                <a:gd name="T96" fmla="*/ 1966 w 2122"/>
                <a:gd name="T97" fmla="*/ 1154 h 2043"/>
                <a:gd name="T98" fmla="*/ 1971 w 2122"/>
                <a:gd name="T99" fmla="*/ 923 h 2043"/>
                <a:gd name="T100" fmla="*/ 1849 w 2122"/>
                <a:gd name="T101" fmla="*/ 575 h 2043"/>
                <a:gd name="T102" fmla="*/ 1703 w 2122"/>
                <a:gd name="T103" fmla="*/ 393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22" h="2043">
                  <a:moveTo>
                    <a:pt x="1061" y="140"/>
                  </a:moveTo>
                  <a:lnTo>
                    <a:pt x="1061" y="140"/>
                  </a:lnTo>
                  <a:lnTo>
                    <a:pt x="1035" y="140"/>
                  </a:lnTo>
                  <a:lnTo>
                    <a:pt x="1010" y="142"/>
                  </a:lnTo>
                  <a:lnTo>
                    <a:pt x="985" y="144"/>
                  </a:lnTo>
                  <a:lnTo>
                    <a:pt x="959" y="146"/>
                  </a:lnTo>
                  <a:lnTo>
                    <a:pt x="913" y="0"/>
                  </a:lnTo>
                  <a:lnTo>
                    <a:pt x="593" y="93"/>
                  </a:lnTo>
                  <a:lnTo>
                    <a:pt x="639" y="239"/>
                  </a:lnTo>
                  <a:lnTo>
                    <a:pt x="639" y="239"/>
                  </a:lnTo>
                  <a:lnTo>
                    <a:pt x="596" y="261"/>
                  </a:lnTo>
                  <a:lnTo>
                    <a:pt x="556" y="286"/>
                  </a:lnTo>
                  <a:lnTo>
                    <a:pt x="516" y="313"/>
                  </a:lnTo>
                  <a:lnTo>
                    <a:pt x="479" y="341"/>
                  </a:lnTo>
                  <a:lnTo>
                    <a:pt x="443" y="372"/>
                  </a:lnTo>
                  <a:lnTo>
                    <a:pt x="408" y="403"/>
                  </a:lnTo>
                  <a:lnTo>
                    <a:pt x="377" y="436"/>
                  </a:lnTo>
                  <a:lnTo>
                    <a:pt x="345" y="471"/>
                  </a:lnTo>
                  <a:lnTo>
                    <a:pt x="206" y="400"/>
                  </a:lnTo>
                  <a:lnTo>
                    <a:pt x="49" y="684"/>
                  </a:lnTo>
                  <a:lnTo>
                    <a:pt x="188" y="755"/>
                  </a:lnTo>
                  <a:lnTo>
                    <a:pt x="188" y="755"/>
                  </a:lnTo>
                  <a:lnTo>
                    <a:pt x="176" y="799"/>
                  </a:lnTo>
                  <a:lnTo>
                    <a:pt x="165" y="843"/>
                  </a:lnTo>
                  <a:lnTo>
                    <a:pt x="156" y="888"/>
                  </a:lnTo>
                  <a:lnTo>
                    <a:pt x="150" y="934"/>
                  </a:lnTo>
                  <a:lnTo>
                    <a:pt x="147" y="980"/>
                  </a:lnTo>
                  <a:lnTo>
                    <a:pt x="145" y="1026"/>
                  </a:lnTo>
                  <a:lnTo>
                    <a:pt x="148" y="1072"/>
                  </a:lnTo>
                  <a:lnTo>
                    <a:pt x="151" y="1119"/>
                  </a:lnTo>
                  <a:lnTo>
                    <a:pt x="0" y="1164"/>
                  </a:lnTo>
                  <a:lnTo>
                    <a:pt x="97" y="1472"/>
                  </a:lnTo>
                  <a:lnTo>
                    <a:pt x="249" y="1427"/>
                  </a:lnTo>
                  <a:lnTo>
                    <a:pt x="249" y="1427"/>
                  </a:lnTo>
                  <a:lnTo>
                    <a:pt x="272" y="1469"/>
                  </a:lnTo>
                  <a:lnTo>
                    <a:pt x="298" y="1508"/>
                  </a:lnTo>
                  <a:lnTo>
                    <a:pt x="325" y="1545"/>
                  </a:lnTo>
                  <a:lnTo>
                    <a:pt x="355" y="1582"/>
                  </a:lnTo>
                  <a:lnTo>
                    <a:pt x="386" y="1617"/>
                  </a:lnTo>
                  <a:lnTo>
                    <a:pt x="419" y="1649"/>
                  </a:lnTo>
                  <a:lnTo>
                    <a:pt x="454" y="1680"/>
                  </a:lnTo>
                  <a:lnTo>
                    <a:pt x="490" y="1710"/>
                  </a:lnTo>
                  <a:lnTo>
                    <a:pt x="415" y="1845"/>
                  </a:lnTo>
                  <a:lnTo>
                    <a:pt x="710" y="1996"/>
                  </a:lnTo>
                  <a:lnTo>
                    <a:pt x="785" y="1861"/>
                  </a:lnTo>
                  <a:lnTo>
                    <a:pt x="785" y="1861"/>
                  </a:lnTo>
                  <a:lnTo>
                    <a:pt x="817" y="1870"/>
                  </a:lnTo>
                  <a:lnTo>
                    <a:pt x="852" y="1879"/>
                  </a:lnTo>
                  <a:lnTo>
                    <a:pt x="886" y="1887"/>
                  </a:lnTo>
                  <a:lnTo>
                    <a:pt x="921" y="1892"/>
                  </a:lnTo>
                  <a:lnTo>
                    <a:pt x="955" y="1896"/>
                  </a:lnTo>
                  <a:lnTo>
                    <a:pt x="990" y="1900"/>
                  </a:lnTo>
                  <a:lnTo>
                    <a:pt x="1025" y="1902"/>
                  </a:lnTo>
                  <a:lnTo>
                    <a:pt x="1061" y="1903"/>
                  </a:lnTo>
                  <a:lnTo>
                    <a:pt x="1061" y="1732"/>
                  </a:lnTo>
                  <a:lnTo>
                    <a:pt x="1061" y="1732"/>
                  </a:lnTo>
                  <a:lnTo>
                    <a:pt x="1032" y="1731"/>
                  </a:lnTo>
                  <a:lnTo>
                    <a:pt x="1001" y="1729"/>
                  </a:lnTo>
                  <a:lnTo>
                    <a:pt x="972" y="1727"/>
                  </a:lnTo>
                  <a:lnTo>
                    <a:pt x="944" y="1722"/>
                  </a:lnTo>
                  <a:lnTo>
                    <a:pt x="915" y="1717"/>
                  </a:lnTo>
                  <a:lnTo>
                    <a:pt x="887" y="1712"/>
                  </a:lnTo>
                  <a:lnTo>
                    <a:pt x="859" y="1704"/>
                  </a:lnTo>
                  <a:lnTo>
                    <a:pt x="831" y="1697"/>
                  </a:lnTo>
                  <a:lnTo>
                    <a:pt x="803" y="1687"/>
                  </a:lnTo>
                  <a:lnTo>
                    <a:pt x="776" y="1677"/>
                  </a:lnTo>
                  <a:lnTo>
                    <a:pt x="750" y="1665"/>
                  </a:lnTo>
                  <a:lnTo>
                    <a:pt x="724" y="1653"/>
                  </a:lnTo>
                  <a:lnTo>
                    <a:pt x="699" y="1640"/>
                  </a:lnTo>
                  <a:lnTo>
                    <a:pt x="674" y="1625"/>
                  </a:lnTo>
                  <a:lnTo>
                    <a:pt x="649" y="1611"/>
                  </a:lnTo>
                  <a:lnTo>
                    <a:pt x="626" y="1595"/>
                  </a:lnTo>
                  <a:lnTo>
                    <a:pt x="602" y="1578"/>
                  </a:lnTo>
                  <a:lnTo>
                    <a:pt x="580" y="1561"/>
                  </a:lnTo>
                  <a:lnTo>
                    <a:pt x="558" y="1541"/>
                  </a:lnTo>
                  <a:lnTo>
                    <a:pt x="537" y="1522"/>
                  </a:lnTo>
                  <a:lnTo>
                    <a:pt x="517" y="1502"/>
                  </a:lnTo>
                  <a:lnTo>
                    <a:pt x="498" y="1481"/>
                  </a:lnTo>
                  <a:lnTo>
                    <a:pt x="480" y="1459"/>
                  </a:lnTo>
                  <a:lnTo>
                    <a:pt x="462" y="1436"/>
                  </a:lnTo>
                  <a:lnTo>
                    <a:pt x="445" y="1413"/>
                  </a:lnTo>
                  <a:lnTo>
                    <a:pt x="429" y="1388"/>
                  </a:lnTo>
                  <a:lnTo>
                    <a:pt x="414" y="1363"/>
                  </a:lnTo>
                  <a:lnTo>
                    <a:pt x="400" y="1338"/>
                  </a:lnTo>
                  <a:lnTo>
                    <a:pt x="387" y="1311"/>
                  </a:lnTo>
                  <a:lnTo>
                    <a:pt x="375" y="1284"/>
                  </a:lnTo>
                  <a:lnTo>
                    <a:pt x="364" y="1256"/>
                  </a:lnTo>
                  <a:lnTo>
                    <a:pt x="355" y="1228"/>
                  </a:lnTo>
                  <a:lnTo>
                    <a:pt x="355" y="1228"/>
                  </a:lnTo>
                  <a:lnTo>
                    <a:pt x="345" y="1192"/>
                  </a:lnTo>
                  <a:lnTo>
                    <a:pt x="336" y="1158"/>
                  </a:lnTo>
                  <a:lnTo>
                    <a:pt x="331" y="1122"/>
                  </a:lnTo>
                  <a:lnTo>
                    <a:pt x="326" y="1086"/>
                  </a:lnTo>
                  <a:lnTo>
                    <a:pt x="324" y="1052"/>
                  </a:lnTo>
                  <a:lnTo>
                    <a:pt x="323" y="1016"/>
                  </a:lnTo>
                  <a:lnTo>
                    <a:pt x="324" y="982"/>
                  </a:lnTo>
                  <a:lnTo>
                    <a:pt x="327" y="947"/>
                  </a:lnTo>
                  <a:lnTo>
                    <a:pt x="332" y="913"/>
                  </a:lnTo>
                  <a:lnTo>
                    <a:pt x="337" y="879"/>
                  </a:lnTo>
                  <a:lnTo>
                    <a:pt x="346" y="846"/>
                  </a:lnTo>
                  <a:lnTo>
                    <a:pt x="355" y="812"/>
                  </a:lnTo>
                  <a:lnTo>
                    <a:pt x="366" y="780"/>
                  </a:lnTo>
                  <a:lnTo>
                    <a:pt x="380" y="748"/>
                  </a:lnTo>
                  <a:lnTo>
                    <a:pt x="395" y="717"/>
                  </a:lnTo>
                  <a:lnTo>
                    <a:pt x="410" y="687"/>
                  </a:lnTo>
                  <a:lnTo>
                    <a:pt x="427" y="657"/>
                  </a:lnTo>
                  <a:lnTo>
                    <a:pt x="446" y="629"/>
                  </a:lnTo>
                  <a:lnTo>
                    <a:pt x="466" y="600"/>
                  </a:lnTo>
                  <a:lnTo>
                    <a:pt x="489" y="573"/>
                  </a:lnTo>
                  <a:lnTo>
                    <a:pt x="511" y="548"/>
                  </a:lnTo>
                  <a:lnTo>
                    <a:pt x="536" y="522"/>
                  </a:lnTo>
                  <a:lnTo>
                    <a:pt x="562" y="498"/>
                  </a:lnTo>
                  <a:lnTo>
                    <a:pt x="589" y="475"/>
                  </a:lnTo>
                  <a:lnTo>
                    <a:pt x="617" y="454"/>
                  </a:lnTo>
                  <a:lnTo>
                    <a:pt x="646" y="433"/>
                  </a:lnTo>
                  <a:lnTo>
                    <a:pt x="676" y="415"/>
                  </a:lnTo>
                  <a:lnTo>
                    <a:pt x="709" y="397"/>
                  </a:lnTo>
                  <a:lnTo>
                    <a:pt x="741" y="381"/>
                  </a:lnTo>
                  <a:lnTo>
                    <a:pt x="775" y="366"/>
                  </a:lnTo>
                  <a:lnTo>
                    <a:pt x="811" y="353"/>
                  </a:lnTo>
                  <a:lnTo>
                    <a:pt x="847" y="341"/>
                  </a:lnTo>
                  <a:lnTo>
                    <a:pt x="847" y="341"/>
                  </a:lnTo>
                  <a:lnTo>
                    <a:pt x="874" y="334"/>
                  </a:lnTo>
                  <a:lnTo>
                    <a:pt x="900" y="328"/>
                  </a:lnTo>
                  <a:lnTo>
                    <a:pt x="927" y="323"/>
                  </a:lnTo>
                  <a:lnTo>
                    <a:pt x="954" y="319"/>
                  </a:lnTo>
                  <a:lnTo>
                    <a:pt x="980" y="315"/>
                  </a:lnTo>
                  <a:lnTo>
                    <a:pt x="1007" y="312"/>
                  </a:lnTo>
                  <a:lnTo>
                    <a:pt x="1034" y="311"/>
                  </a:lnTo>
                  <a:lnTo>
                    <a:pt x="1061" y="311"/>
                  </a:lnTo>
                  <a:lnTo>
                    <a:pt x="1061" y="140"/>
                  </a:lnTo>
                  <a:close/>
                  <a:moveTo>
                    <a:pt x="1632" y="333"/>
                  </a:moveTo>
                  <a:lnTo>
                    <a:pt x="1707" y="198"/>
                  </a:lnTo>
                  <a:lnTo>
                    <a:pt x="1412" y="47"/>
                  </a:lnTo>
                  <a:lnTo>
                    <a:pt x="1337" y="181"/>
                  </a:lnTo>
                  <a:lnTo>
                    <a:pt x="1337" y="181"/>
                  </a:lnTo>
                  <a:lnTo>
                    <a:pt x="1304" y="172"/>
                  </a:lnTo>
                  <a:lnTo>
                    <a:pt x="1271" y="163"/>
                  </a:lnTo>
                  <a:lnTo>
                    <a:pt x="1236" y="157"/>
                  </a:lnTo>
                  <a:lnTo>
                    <a:pt x="1201" y="150"/>
                  </a:lnTo>
                  <a:lnTo>
                    <a:pt x="1166" y="146"/>
                  </a:lnTo>
                  <a:lnTo>
                    <a:pt x="1132" y="143"/>
                  </a:lnTo>
                  <a:lnTo>
                    <a:pt x="1097" y="140"/>
                  </a:lnTo>
                  <a:lnTo>
                    <a:pt x="1061" y="140"/>
                  </a:lnTo>
                  <a:lnTo>
                    <a:pt x="1061" y="311"/>
                  </a:lnTo>
                  <a:lnTo>
                    <a:pt x="1061" y="311"/>
                  </a:lnTo>
                  <a:lnTo>
                    <a:pt x="1090" y="311"/>
                  </a:lnTo>
                  <a:lnTo>
                    <a:pt x="1120" y="313"/>
                  </a:lnTo>
                  <a:lnTo>
                    <a:pt x="1149" y="315"/>
                  </a:lnTo>
                  <a:lnTo>
                    <a:pt x="1179" y="320"/>
                  </a:lnTo>
                  <a:lnTo>
                    <a:pt x="1207" y="325"/>
                  </a:lnTo>
                  <a:lnTo>
                    <a:pt x="1235" y="331"/>
                  </a:lnTo>
                  <a:lnTo>
                    <a:pt x="1264" y="338"/>
                  </a:lnTo>
                  <a:lnTo>
                    <a:pt x="1291" y="347"/>
                  </a:lnTo>
                  <a:lnTo>
                    <a:pt x="1319" y="355"/>
                  </a:lnTo>
                  <a:lnTo>
                    <a:pt x="1346" y="366"/>
                  </a:lnTo>
                  <a:lnTo>
                    <a:pt x="1372" y="377"/>
                  </a:lnTo>
                  <a:lnTo>
                    <a:pt x="1397" y="389"/>
                  </a:lnTo>
                  <a:lnTo>
                    <a:pt x="1423" y="403"/>
                  </a:lnTo>
                  <a:lnTo>
                    <a:pt x="1448" y="417"/>
                  </a:lnTo>
                  <a:lnTo>
                    <a:pt x="1473" y="432"/>
                  </a:lnTo>
                  <a:lnTo>
                    <a:pt x="1496" y="447"/>
                  </a:lnTo>
                  <a:lnTo>
                    <a:pt x="1520" y="464"/>
                  </a:lnTo>
                  <a:lnTo>
                    <a:pt x="1542" y="483"/>
                  </a:lnTo>
                  <a:lnTo>
                    <a:pt x="1563" y="501"/>
                  </a:lnTo>
                  <a:lnTo>
                    <a:pt x="1585" y="521"/>
                  </a:lnTo>
                  <a:lnTo>
                    <a:pt x="1605" y="541"/>
                  </a:lnTo>
                  <a:lnTo>
                    <a:pt x="1624" y="562"/>
                  </a:lnTo>
                  <a:lnTo>
                    <a:pt x="1643" y="584"/>
                  </a:lnTo>
                  <a:lnTo>
                    <a:pt x="1660" y="607"/>
                  </a:lnTo>
                  <a:lnTo>
                    <a:pt x="1677" y="630"/>
                  </a:lnTo>
                  <a:lnTo>
                    <a:pt x="1692" y="654"/>
                  </a:lnTo>
                  <a:lnTo>
                    <a:pt x="1708" y="679"/>
                  </a:lnTo>
                  <a:lnTo>
                    <a:pt x="1722" y="705"/>
                  </a:lnTo>
                  <a:lnTo>
                    <a:pt x="1735" y="731"/>
                  </a:lnTo>
                  <a:lnTo>
                    <a:pt x="1746" y="758"/>
                  </a:lnTo>
                  <a:lnTo>
                    <a:pt x="1757" y="786"/>
                  </a:lnTo>
                  <a:lnTo>
                    <a:pt x="1766" y="814"/>
                  </a:lnTo>
                  <a:lnTo>
                    <a:pt x="1766" y="814"/>
                  </a:lnTo>
                  <a:lnTo>
                    <a:pt x="1777" y="850"/>
                  </a:lnTo>
                  <a:lnTo>
                    <a:pt x="1786" y="886"/>
                  </a:lnTo>
                  <a:lnTo>
                    <a:pt x="1791" y="920"/>
                  </a:lnTo>
                  <a:lnTo>
                    <a:pt x="1796" y="956"/>
                  </a:lnTo>
                  <a:lnTo>
                    <a:pt x="1798" y="991"/>
                  </a:lnTo>
                  <a:lnTo>
                    <a:pt x="1799" y="1026"/>
                  </a:lnTo>
                  <a:lnTo>
                    <a:pt x="1798" y="1061"/>
                  </a:lnTo>
                  <a:lnTo>
                    <a:pt x="1795" y="1095"/>
                  </a:lnTo>
                  <a:lnTo>
                    <a:pt x="1790" y="1130"/>
                  </a:lnTo>
                  <a:lnTo>
                    <a:pt x="1784" y="1163"/>
                  </a:lnTo>
                  <a:lnTo>
                    <a:pt x="1775" y="1197"/>
                  </a:lnTo>
                  <a:lnTo>
                    <a:pt x="1766" y="1230"/>
                  </a:lnTo>
                  <a:lnTo>
                    <a:pt x="1755" y="1262"/>
                  </a:lnTo>
                  <a:lnTo>
                    <a:pt x="1742" y="1294"/>
                  </a:lnTo>
                  <a:lnTo>
                    <a:pt x="1728" y="1325"/>
                  </a:lnTo>
                  <a:lnTo>
                    <a:pt x="1712" y="1355"/>
                  </a:lnTo>
                  <a:lnTo>
                    <a:pt x="1695" y="1386"/>
                  </a:lnTo>
                  <a:lnTo>
                    <a:pt x="1676" y="1415"/>
                  </a:lnTo>
                  <a:lnTo>
                    <a:pt x="1655" y="1442"/>
                  </a:lnTo>
                  <a:lnTo>
                    <a:pt x="1634" y="1470"/>
                  </a:lnTo>
                  <a:lnTo>
                    <a:pt x="1611" y="1496"/>
                  </a:lnTo>
                  <a:lnTo>
                    <a:pt x="1586" y="1521"/>
                  </a:lnTo>
                  <a:lnTo>
                    <a:pt x="1560" y="1544"/>
                  </a:lnTo>
                  <a:lnTo>
                    <a:pt x="1533" y="1567"/>
                  </a:lnTo>
                  <a:lnTo>
                    <a:pt x="1505" y="1589"/>
                  </a:lnTo>
                  <a:lnTo>
                    <a:pt x="1476" y="1609"/>
                  </a:lnTo>
                  <a:lnTo>
                    <a:pt x="1446" y="1627"/>
                  </a:lnTo>
                  <a:lnTo>
                    <a:pt x="1413" y="1646"/>
                  </a:lnTo>
                  <a:lnTo>
                    <a:pt x="1381" y="1662"/>
                  </a:lnTo>
                  <a:lnTo>
                    <a:pt x="1347" y="1676"/>
                  </a:lnTo>
                  <a:lnTo>
                    <a:pt x="1312" y="1689"/>
                  </a:lnTo>
                  <a:lnTo>
                    <a:pt x="1275" y="1701"/>
                  </a:lnTo>
                  <a:lnTo>
                    <a:pt x="1275" y="1701"/>
                  </a:lnTo>
                  <a:lnTo>
                    <a:pt x="1248" y="1708"/>
                  </a:lnTo>
                  <a:lnTo>
                    <a:pt x="1222" y="1715"/>
                  </a:lnTo>
                  <a:lnTo>
                    <a:pt x="1195" y="1720"/>
                  </a:lnTo>
                  <a:lnTo>
                    <a:pt x="1169" y="1725"/>
                  </a:lnTo>
                  <a:lnTo>
                    <a:pt x="1142" y="1728"/>
                  </a:lnTo>
                  <a:lnTo>
                    <a:pt x="1115" y="1730"/>
                  </a:lnTo>
                  <a:lnTo>
                    <a:pt x="1088" y="1731"/>
                  </a:lnTo>
                  <a:lnTo>
                    <a:pt x="1061" y="1732"/>
                  </a:lnTo>
                  <a:lnTo>
                    <a:pt x="1061" y="1903"/>
                  </a:lnTo>
                  <a:lnTo>
                    <a:pt x="1061" y="1903"/>
                  </a:lnTo>
                  <a:lnTo>
                    <a:pt x="1087" y="1902"/>
                  </a:lnTo>
                  <a:lnTo>
                    <a:pt x="1111" y="1901"/>
                  </a:lnTo>
                  <a:lnTo>
                    <a:pt x="1137" y="1900"/>
                  </a:lnTo>
                  <a:lnTo>
                    <a:pt x="1163" y="1896"/>
                  </a:lnTo>
                  <a:lnTo>
                    <a:pt x="1209" y="2043"/>
                  </a:lnTo>
                  <a:lnTo>
                    <a:pt x="1529" y="1949"/>
                  </a:lnTo>
                  <a:lnTo>
                    <a:pt x="1483" y="1803"/>
                  </a:lnTo>
                  <a:lnTo>
                    <a:pt x="1483" y="1803"/>
                  </a:lnTo>
                  <a:lnTo>
                    <a:pt x="1525" y="1781"/>
                  </a:lnTo>
                  <a:lnTo>
                    <a:pt x="1567" y="1756"/>
                  </a:lnTo>
                  <a:lnTo>
                    <a:pt x="1606" y="1729"/>
                  </a:lnTo>
                  <a:lnTo>
                    <a:pt x="1643" y="1701"/>
                  </a:lnTo>
                  <a:lnTo>
                    <a:pt x="1679" y="1671"/>
                  </a:lnTo>
                  <a:lnTo>
                    <a:pt x="1714" y="1639"/>
                  </a:lnTo>
                  <a:lnTo>
                    <a:pt x="1746" y="1606"/>
                  </a:lnTo>
                  <a:lnTo>
                    <a:pt x="1777" y="1571"/>
                  </a:lnTo>
                  <a:lnTo>
                    <a:pt x="1916" y="1643"/>
                  </a:lnTo>
                  <a:lnTo>
                    <a:pt x="2073" y="1359"/>
                  </a:lnTo>
                  <a:lnTo>
                    <a:pt x="1934" y="1287"/>
                  </a:lnTo>
                  <a:lnTo>
                    <a:pt x="1934" y="1287"/>
                  </a:lnTo>
                  <a:lnTo>
                    <a:pt x="1947" y="1244"/>
                  </a:lnTo>
                  <a:lnTo>
                    <a:pt x="1957" y="1199"/>
                  </a:lnTo>
                  <a:lnTo>
                    <a:pt x="1966" y="1154"/>
                  </a:lnTo>
                  <a:lnTo>
                    <a:pt x="1972" y="1109"/>
                  </a:lnTo>
                  <a:lnTo>
                    <a:pt x="1975" y="1063"/>
                  </a:lnTo>
                  <a:lnTo>
                    <a:pt x="1976" y="1016"/>
                  </a:lnTo>
                  <a:lnTo>
                    <a:pt x="1975" y="970"/>
                  </a:lnTo>
                  <a:lnTo>
                    <a:pt x="1971" y="923"/>
                  </a:lnTo>
                  <a:lnTo>
                    <a:pt x="2122" y="879"/>
                  </a:lnTo>
                  <a:lnTo>
                    <a:pt x="2024" y="571"/>
                  </a:lnTo>
                  <a:lnTo>
                    <a:pt x="1873" y="616"/>
                  </a:lnTo>
                  <a:lnTo>
                    <a:pt x="1873" y="616"/>
                  </a:lnTo>
                  <a:lnTo>
                    <a:pt x="1849" y="575"/>
                  </a:lnTo>
                  <a:lnTo>
                    <a:pt x="1824" y="535"/>
                  </a:lnTo>
                  <a:lnTo>
                    <a:pt x="1797" y="497"/>
                  </a:lnTo>
                  <a:lnTo>
                    <a:pt x="1768" y="460"/>
                  </a:lnTo>
                  <a:lnTo>
                    <a:pt x="1736" y="426"/>
                  </a:lnTo>
                  <a:lnTo>
                    <a:pt x="1703" y="393"/>
                  </a:lnTo>
                  <a:lnTo>
                    <a:pt x="1668" y="362"/>
                  </a:lnTo>
                  <a:lnTo>
                    <a:pt x="1632" y="333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57"/>
            <p:cNvSpPr>
              <a:spLocks/>
            </p:cNvSpPr>
            <p:nvPr/>
          </p:nvSpPr>
          <p:spPr bwMode="auto">
            <a:xfrm flipH="1">
              <a:off x="8952104" y="3165828"/>
              <a:ext cx="307626" cy="495168"/>
            </a:xfrm>
            <a:custGeom>
              <a:avLst/>
              <a:gdLst>
                <a:gd name="T0" fmla="*/ 1035 w 1061"/>
                <a:gd name="T1" fmla="*/ 140 h 1996"/>
                <a:gd name="T2" fmla="*/ 959 w 1061"/>
                <a:gd name="T3" fmla="*/ 146 h 1996"/>
                <a:gd name="T4" fmla="*/ 639 w 1061"/>
                <a:gd name="T5" fmla="*/ 239 h 1996"/>
                <a:gd name="T6" fmla="*/ 556 w 1061"/>
                <a:gd name="T7" fmla="*/ 286 h 1996"/>
                <a:gd name="T8" fmla="*/ 443 w 1061"/>
                <a:gd name="T9" fmla="*/ 372 h 1996"/>
                <a:gd name="T10" fmla="*/ 345 w 1061"/>
                <a:gd name="T11" fmla="*/ 471 h 1996"/>
                <a:gd name="T12" fmla="*/ 188 w 1061"/>
                <a:gd name="T13" fmla="*/ 755 h 1996"/>
                <a:gd name="T14" fmla="*/ 165 w 1061"/>
                <a:gd name="T15" fmla="*/ 843 h 1996"/>
                <a:gd name="T16" fmla="*/ 147 w 1061"/>
                <a:gd name="T17" fmla="*/ 980 h 1996"/>
                <a:gd name="T18" fmla="*/ 151 w 1061"/>
                <a:gd name="T19" fmla="*/ 1119 h 1996"/>
                <a:gd name="T20" fmla="*/ 249 w 1061"/>
                <a:gd name="T21" fmla="*/ 1427 h 1996"/>
                <a:gd name="T22" fmla="*/ 298 w 1061"/>
                <a:gd name="T23" fmla="*/ 1508 h 1996"/>
                <a:gd name="T24" fmla="*/ 386 w 1061"/>
                <a:gd name="T25" fmla="*/ 1617 h 1996"/>
                <a:gd name="T26" fmla="*/ 490 w 1061"/>
                <a:gd name="T27" fmla="*/ 1710 h 1996"/>
                <a:gd name="T28" fmla="*/ 785 w 1061"/>
                <a:gd name="T29" fmla="*/ 1861 h 1996"/>
                <a:gd name="T30" fmla="*/ 852 w 1061"/>
                <a:gd name="T31" fmla="*/ 1879 h 1996"/>
                <a:gd name="T32" fmla="*/ 955 w 1061"/>
                <a:gd name="T33" fmla="*/ 1896 h 1996"/>
                <a:gd name="T34" fmla="*/ 1061 w 1061"/>
                <a:gd name="T35" fmla="*/ 1903 h 1996"/>
                <a:gd name="T36" fmla="*/ 1032 w 1061"/>
                <a:gd name="T37" fmla="*/ 1731 h 1996"/>
                <a:gd name="T38" fmla="*/ 944 w 1061"/>
                <a:gd name="T39" fmla="*/ 1722 h 1996"/>
                <a:gd name="T40" fmla="*/ 859 w 1061"/>
                <a:gd name="T41" fmla="*/ 1704 h 1996"/>
                <a:gd name="T42" fmla="*/ 776 w 1061"/>
                <a:gd name="T43" fmla="*/ 1677 h 1996"/>
                <a:gd name="T44" fmla="*/ 699 w 1061"/>
                <a:gd name="T45" fmla="*/ 1640 h 1996"/>
                <a:gd name="T46" fmla="*/ 626 w 1061"/>
                <a:gd name="T47" fmla="*/ 1595 h 1996"/>
                <a:gd name="T48" fmla="*/ 558 w 1061"/>
                <a:gd name="T49" fmla="*/ 1541 h 1996"/>
                <a:gd name="T50" fmla="*/ 498 w 1061"/>
                <a:gd name="T51" fmla="*/ 1481 h 1996"/>
                <a:gd name="T52" fmla="*/ 445 w 1061"/>
                <a:gd name="T53" fmla="*/ 1413 h 1996"/>
                <a:gd name="T54" fmla="*/ 400 w 1061"/>
                <a:gd name="T55" fmla="*/ 1338 h 1996"/>
                <a:gd name="T56" fmla="*/ 364 w 1061"/>
                <a:gd name="T57" fmla="*/ 1256 h 1996"/>
                <a:gd name="T58" fmla="*/ 345 w 1061"/>
                <a:gd name="T59" fmla="*/ 1192 h 1996"/>
                <a:gd name="T60" fmla="*/ 326 w 1061"/>
                <a:gd name="T61" fmla="*/ 1086 h 1996"/>
                <a:gd name="T62" fmla="*/ 324 w 1061"/>
                <a:gd name="T63" fmla="*/ 982 h 1996"/>
                <a:gd name="T64" fmla="*/ 337 w 1061"/>
                <a:gd name="T65" fmla="*/ 879 h 1996"/>
                <a:gd name="T66" fmla="*/ 366 w 1061"/>
                <a:gd name="T67" fmla="*/ 780 h 1996"/>
                <a:gd name="T68" fmla="*/ 410 w 1061"/>
                <a:gd name="T69" fmla="*/ 687 h 1996"/>
                <a:gd name="T70" fmla="*/ 466 w 1061"/>
                <a:gd name="T71" fmla="*/ 600 h 1996"/>
                <a:gd name="T72" fmla="*/ 536 w 1061"/>
                <a:gd name="T73" fmla="*/ 522 h 1996"/>
                <a:gd name="T74" fmla="*/ 617 w 1061"/>
                <a:gd name="T75" fmla="*/ 454 h 1996"/>
                <a:gd name="T76" fmla="*/ 709 w 1061"/>
                <a:gd name="T77" fmla="*/ 397 h 1996"/>
                <a:gd name="T78" fmla="*/ 811 w 1061"/>
                <a:gd name="T79" fmla="*/ 353 h 1996"/>
                <a:gd name="T80" fmla="*/ 874 w 1061"/>
                <a:gd name="T81" fmla="*/ 334 h 1996"/>
                <a:gd name="T82" fmla="*/ 954 w 1061"/>
                <a:gd name="T83" fmla="*/ 319 h 1996"/>
                <a:gd name="T84" fmla="*/ 1034 w 1061"/>
                <a:gd name="T85" fmla="*/ 311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1" h="1996">
                  <a:moveTo>
                    <a:pt x="1061" y="140"/>
                  </a:moveTo>
                  <a:lnTo>
                    <a:pt x="1061" y="140"/>
                  </a:lnTo>
                  <a:lnTo>
                    <a:pt x="1035" y="140"/>
                  </a:lnTo>
                  <a:lnTo>
                    <a:pt x="1010" y="142"/>
                  </a:lnTo>
                  <a:lnTo>
                    <a:pt x="985" y="144"/>
                  </a:lnTo>
                  <a:lnTo>
                    <a:pt x="959" y="146"/>
                  </a:lnTo>
                  <a:lnTo>
                    <a:pt x="913" y="0"/>
                  </a:lnTo>
                  <a:lnTo>
                    <a:pt x="593" y="93"/>
                  </a:lnTo>
                  <a:lnTo>
                    <a:pt x="639" y="239"/>
                  </a:lnTo>
                  <a:lnTo>
                    <a:pt x="639" y="239"/>
                  </a:lnTo>
                  <a:lnTo>
                    <a:pt x="596" y="261"/>
                  </a:lnTo>
                  <a:lnTo>
                    <a:pt x="556" y="286"/>
                  </a:lnTo>
                  <a:lnTo>
                    <a:pt x="516" y="313"/>
                  </a:lnTo>
                  <a:lnTo>
                    <a:pt x="479" y="341"/>
                  </a:lnTo>
                  <a:lnTo>
                    <a:pt x="443" y="372"/>
                  </a:lnTo>
                  <a:lnTo>
                    <a:pt x="408" y="403"/>
                  </a:lnTo>
                  <a:lnTo>
                    <a:pt x="377" y="436"/>
                  </a:lnTo>
                  <a:lnTo>
                    <a:pt x="345" y="471"/>
                  </a:lnTo>
                  <a:lnTo>
                    <a:pt x="206" y="400"/>
                  </a:lnTo>
                  <a:lnTo>
                    <a:pt x="49" y="684"/>
                  </a:lnTo>
                  <a:lnTo>
                    <a:pt x="188" y="755"/>
                  </a:lnTo>
                  <a:lnTo>
                    <a:pt x="188" y="755"/>
                  </a:lnTo>
                  <a:lnTo>
                    <a:pt x="176" y="799"/>
                  </a:lnTo>
                  <a:lnTo>
                    <a:pt x="165" y="843"/>
                  </a:lnTo>
                  <a:lnTo>
                    <a:pt x="156" y="888"/>
                  </a:lnTo>
                  <a:lnTo>
                    <a:pt x="150" y="934"/>
                  </a:lnTo>
                  <a:lnTo>
                    <a:pt x="147" y="980"/>
                  </a:lnTo>
                  <a:lnTo>
                    <a:pt x="145" y="1026"/>
                  </a:lnTo>
                  <a:lnTo>
                    <a:pt x="148" y="1072"/>
                  </a:lnTo>
                  <a:lnTo>
                    <a:pt x="151" y="1119"/>
                  </a:lnTo>
                  <a:lnTo>
                    <a:pt x="0" y="1164"/>
                  </a:lnTo>
                  <a:lnTo>
                    <a:pt x="97" y="1472"/>
                  </a:lnTo>
                  <a:lnTo>
                    <a:pt x="249" y="1427"/>
                  </a:lnTo>
                  <a:lnTo>
                    <a:pt x="249" y="1427"/>
                  </a:lnTo>
                  <a:lnTo>
                    <a:pt x="272" y="1469"/>
                  </a:lnTo>
                  <a:lnTo>
                    <a:pt x="298" y="1508"/>
                  </a:lnTo>
                  <a:lnTo>
                    <a:pt x="325" y="1545"/>
                  </a:lnTo>
                  <a:lnTo>
                    <a:pt x="355" y="1582"/>
                  </a:lnTo>
                  <a:lnTo>
                    <a:pt x="386" y="1617"/>
                  </a:lnTo>
                  <a:lnTo>
                    <a:pt x="419" y="1649"/>
                  </a:lnTo>
                  <a:lnTo>
                    <a:pt x="454" y="1680"/>
                  </a:lnTo>
                  <a:lnTo>
                    <a:pt x="490" y="1710"/>
                  </a:lnTo>
                  <a:lnTo>
                    <a:pt x="415" y="1845"/>
                  </a:lnTo>
                  <a:lnTo>
                    <a:pt x="710" y="1996"/>
                  </a:lnTo>
                  <a:lnTo>
                    <a:pt x="785" y="1861"/>
                  </a:lnTo>
                  <a:lnTo>
                    <a:pt x="785" y="1861"/>
                  </a:lnTo>
                  <a:lnTo>
                    <a:pt x="817" y="1870"/>
                  </a:lnTo>
                  <a:lnTo>
                    <a:pt x="852" y="1879"/>
                  </a:lnTo>
                  <a:lnTo>
                    <a:pt x="886" y="1887"/>
                  </a:lnTo>
                  <a:lnTo>
                    <a:pt x="921" y="1892"/>
                  </a:lnTo>
                  <a:lnTo>
                    <a:pt x="955" y="1896"/>
                  </a:lnTo>
                  <a:lnTo>
                    <a:pt x="990" y="1900"/>
                  </a:lnTo>
                  <a:lnTo>
                    <a:pt x="1025" y="1902"/>
                  </a:lnTo>
                  <a:lnTo>
                    <a:pt x="1061" y="1903"/>
                  </a:lnTo>
                  <a:lnTo>
                    <a:pt x="1061" y="1732"/>
                  </a:lnTo>
                  <a:lnTo>
                    <a:pt x="1061" y="1732"/>
                  </a:lnTo>
                  <a:lnTo>
                    <a:pt x="1032" y="1731"/>
                  </a:lnTo>
                  <a:lnTo>
                    <a:pt x="1001" y="1729"/>
                  </a:lnTo>
                  <a:lnTo>
                    <a:pt x="972" y="1727"/>
                  </a:lnTo>
                  <a:lnTo>
                    <a:pt x="944" y="1722"/>
                  </a:lnTo>
                  <a:lnTo>
                    <a:pt x="915" y="1717"/>
                  </a:lnTo>
                  <a:lnTo>
                    <a:pt x="887" y="1712"/>
                  </a:lnTo>
                  <a:lnTo>
                    <a:pt x="859" y="1704"/>
                  </a:lnTo>
                  <a:lnTo>
                    <a:pt x="831" y="1697"/>
                  </a:lnTo>
                  <a:lnTo>
                    <a:pt x="803" y="1687"/>
                  </a:lnTo>
                  <a:lnTo>
                    <a:pt x="776" y="1677"/>
                  </a:lnTo>
                  <a:lnTo>
                    <a:pt x="750" y="1665"/>
                  </a:lnTo>
                  <a:lnTo>
                    <a:pt x="724" y="1653"/>
                  </a:lnTo>
                  <a:lnTo>
                    <a:pt x="699" y="1640"/>
                  </a:lnTo>
                  <a:lnTo>
                    <a:pt x="674" y="1625"/>
                  </a:lnTo>
                  <a:lnTo>
                    <a:pt x="649" y="1611"/>
                  </a:lnTo>
                  <a:lnTo>
                    <a:pt x="626" y="1595"/>
                  </a:lnTo>
                  <a:lnTo>
                    <a:pt x="602" y="1578"/>
                  </a:lnTo>
                  <a:lnTo>
                    <a:pt x="580" y="1561"/>
                  </a:lnTo>
                  <a:lnTo>
                    <a:pt x="558" y="1541"/>
                  </a:lnTo>
                  <a:lnTo>
                    <a:pt x="537" y="1522"/>
                  </a:lnTo>
                  <a:lnTo>
                    <a:pt x="517" y="1502"/>
                  </a:lnTo>
                  <a:lnTo>
                    <a:pt x="498" y="1481"/>
                  </a:lnTo>
                  <a:lnTo>
                    <a:pt x="480" y="1459"/>
                  </a:lnTo>
                  <a:lnTo>
                    <a:pt x="462" y="1436"/>
                  </a:lnTo>
                  <a:lnTo>
                    <a:pt x="445" y="1413"/>
                  </a:lnTo>
                  <a:lnTo>
                    <a:pt x="429" y="1388"/>
                  </a:lnTo>
                  <a:lnTo>
                    <a:pt x="414" y="1363"/>
                  </a:lnTo>
                  <a:lnTo>
                    <a:pt x="400" y="1338"/>
                  </a:lnTo>
                  <a:lnTo>
                    <a:pt x="387" y="1311"/>
                  </a:lnTo>
                  <a:lnTo>
                    <a:pt x="375" y="1284"/>
                  </a:lnTo>
                  <a:lnTo>
                    <a:pt x="364" y="1256"/>
                  </a:lnTo>
                  <a:lnTo>
                    <a:pt x="355" y="1228"/>
                  </a:lnTo>
                  <a:lnTo>
                    <a:pt x="355" y="1228"/>
                  </a:lnTo>
                  <a:lnTo>
                    <a:pt x="345" y="1192"/>
                  </a:lnTo>
                  <a:lnTo>
                    <a:pt x="336" y="1158"/>
                  </a:lnTo>
                  <a:lnTo>
                    <a:pt x="331" y="1122"/>
                  </a:lnTo>
                  <a:lnTo>
                    <a:pt x="326" y="1086"/>
                  </a:lnTo>
                  <a:lnTo>
                    <a:pt x="324" y="1052"/>
                  </a:lnTo>
                  <a:lnTo>
                    <a:pt x="323" y="1016"/>
                  </a:lnTo>
                  <a:lnTo>
                    <a:pt x="324" y="982"/>
                  </a:lnTo>
                  <a:lnTo>
                    <a:pt x="327" y="947"/>
                  </a:lnTo>
                  <a:lnTo>
                    <a:pt x="332" y="913"/>
                  </a:lnTo>
                  <a:lnTo>
                    <a:pt x="337" y="879"/>
                  </a:lnTo>
                  <a:lnTo>
                    <a:pt x="346" y="846"/>
                  </a:lnTo>
                  <a:lnTo>
                    <a:pt x="355" y="812"/>
                  </a:lnTo>
                  <a:lnTo>
                    <a:pt x="366" y="780"/>
                  </a:lnTo>
                  <a:lnTo>
                    <a:pt x="380" y="748"/>
                  </a:lnTo>
                  <a:lnTo>
                    <a:pt x="395" y="717"/>
                  </a:lnTo>
                  <a:lnTo>
                    <a:pt x="410" y="687"/>
                  </a:lnTo>
                  <a:lnTo>
                    <a:pt x="427" y="657"/>
                  </a:lnTo>
                  <a:lnTo>
                    <a:pt x="446" y="629"/>
                  </a:lnTo>
                  <a:lnTo>
                    <a:pt x="466" y="600"/>
                  </a:lnTo>
                  <a:lnTo>
                    <a:pt x="489" y="573"/>
                  </a:lnTo>
                  <a:lnTo>
                    <a:pt x="511" y="548"/>
                  </a:lnTo>
                  <a:lnTo>
                    <a:pt x="536" y="522"/>
                  </a:lnTo>
                  <a:lnTo>
                    <a:pt x="562" y="498"/>
                  </a:lnTo>
                  <a:lnTo>
                    <a:pt x="589" y="475"/>
                  </a:lnTo>
                  <a:lnTo>
                    <a:pt x="617" y="454"/>
                  </a:lnTo>
                  <a:lnTo>
                    <a:pt x="646" y="433"/>
                  </a:lnTo>
                  <a:lnTo>
                    <a:pt x="676" y="415"/>
                  </a:lnTo>
                  <a:lnTo>
                    <a:pt x="709" y="397"/>
                  </a:lnTo>
                  <a:lnTo>
                    <a:pt x="741" y="381"/>
                  </a:lnTo>
                  <a:lnTo>
                    <a:pt x="775" y="366"/>
                  </a:lnTo>
                  <a:lnTo>
                    <a:pt x="811" y="353"/>
                  </a:lnTo>
                  <a:lnTo>
                    <a:pt x="847" y="341"/>
                  </a:lnTo>
                  <a:lnTo>
                    <a:pt x="847" y="341"/>
                  </a:lnTo>
                  <a:lnTo>
                    <a:pt x="874" y="334"/>
                  </a:lnTo>
                  <a:lnTo>
                    <a:pt x="900" y="328"/>
                  </a:lnTo>
                  <a:lnTo>
                    <a:pt x="927" y="323"/>
                  </a:lnTo>
                  <a:lnTo>
                    <a:pt x="954" y="319"/>
                  </a:lnTo>
                  <a:lnTo>
                    <a:pt x="980" y="315"/>
                  </a:lnTo>
                  <a:lnTo>
                    <a:pt x="1007" y="312"/>
                  </a:lnTo>
                  <a:lnTo>
                    <a:pt x="1034" y="311"/>
                  </a:lnTo>
                  <a:lnTo>
                    <a:pt x="1061" y="311"/>
                  </a:lnTo>
                  <a:lnTo>
                    <a:pt x="1061" y="1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158"/>
            <p:cNvSpPr>
              <a:spLocks/>
            </p:cNvSpPr>
            <p:nvPr/>
          </p:nvSpPr>
          <p:spPr bwMode="auto">
            <a:xfrm flipH="1">
              <a:off x="8644478" y="3176253"/>
              <a:ext cx="307626" cy="496905"/>
            </a:xfrm>
            <a:custGeom>
              <a:avLst/>
              <a:gdLst>
                <a:gd name="T0" fmla="*/ 351 w 1061"/>
                <a:gd name="T1" fmla="*/ 0 h 1996"/>
                <a:gd name="T2" fmla="*/ 243 w 1061"/>
                <a:gd name="T3" fmla="*/ 125 h 1996"/>
                <a:gd name="T4" fmla="*/ 140 w 1061"/>
                <a:gd name="T5" fmla="*/ 103 h 1996"/>
                <a:gd name="T6" fmla="*/ 36 w 1061"/>
                <a:gd name="T7" fmla="*/ 93 h 1996"/>
                <a:gd name="T8" fmla="*/ 0 w 1061"/>
                <a:gd name="T9" fmla="*/ 264 h 1996"/>
                <a:gd name="T10" fmla="*/ 88 w 1061"/>
                <a:gd name="T11" fmla="*/ 268 h 1996"/>
                <a:gd name="T12" fmla="*/ 174 w 1061"/>
                <a:gd name="T13" fmla="*/ 284 h 1996"/>
                <a:gd name="T14" fmla="*/ 258 w 1061"/>
                <a:gd name="T15" fmla="*/ 308 h 1996"/>
                <a:gd name="T16" fmla="*/ 336 w 1061"/>
                <a:gd name="T17" fmla="*/ 342 h 1996"/>
                <a:gd name="T18" fmla="*/ 412 w 1061"/>
                <a:gd name="T19" fmla="*/ 385 h 1996"/>
                <a:gd name="T20" fmla="*/ 481 w 1061"/>
                <a:gd name="T21" fmla="*/ 436 h 1996"/>
                <a:gd name="T22" fmla="*/ 544 w 1061"/>
                <a:gd name="T23" fmla="*/ 494 h 1996"/>
                <a:gd name="T24" fmla="*/ 599 w 1061"/>
                <a:gd name="T25" fmla="*/ 560 h 1996"/>
                <a:gd name="T26" fmla="*/ 647 w 1061"/>
                <a:gd name="T27" fmla="*/ 632 h 1996"/>
                <a:gd name="T28" fmla="*/ 685 w 1061"/>
                <a:gd name="T29" fmla="*/ 711 h 1996"/>
                <a:gd name="T30" fmla="*/ 705 w 1061"/>
                <a:gd name="T31" fmla="*/ 767 h 1996"/>
                <a:gd name="T32" fmla="*/ 730 w 1061"/>
                <a:gd name="T33" fmla="*/ 873 h 1996"/>
                <a:gd name="T34" fmla="*/ 738 w 1061"/>
                <a:gd name="T35" fmla="*/ 979 h 1996"/>
                <a:gd name="T36" fmla="*/ 729 w 1061"/>
                <a:gd name="T37" fmla="*/ 1083 h 1996"/>
                <a:gd name="T38" fmla="*/ 705 w 1061"/>
                <a:gd name="T39" fmla="*/ 1183 h 1996"/>
                <a:gd name="T40" fmla="*/ 667 w 1061"/>
                <a:gd name="T41" fmla="*/ 1278 h 1996"/>
                <a:gd name="T42" fmla="*/ 615 w 1061"/>
                <a:gd name="T43" fmla="*/ 1368 h 1996"/>
                <a:gd name="T44" fmla="*/ 550 w 1061"/>
                <a:gd name="T45" fmla="*/ 1449 h 1996"/>
                <a:gd name="T46" fmla="*/ 472 w 1061"/>
                <a:gd name="T47" fmla="*/ 1520 h 1996"/>
                <a:gd name="T48" fmla="*/ 385 w 1061"/>
                <a:gd name="T49" fmla="*/ 1580 h 1996"/>
                <a:gd name="T50" fmla="*/ 286 w 1061"/>
                <a:gd name="T51" fmla="*/ 1629 h 1996"/>
                <a:gd name="T52" fmla="*/ 214 w 1061"/>
                <a:gd name="T53" fmla="*/ 1654 h 1996"/>
                <a:gd name="T54" fmla="*/ 134 w 1061"/>
                <a:gd name="T55" fmla="*/ 1673 h 1996"/>
                <a:gd name="T56" fmla="*/ 54 w 1061"/>
                <a:gd name="T57" fmla="*/ 1683 h 1996"/>
                <a:gd name="T58" fmla="*/ 0 w 1061"/>
                <a:gd name="T59" fmla="*/ 1856 h 1996"/>
                <a:gd name="T60" fmla="*/ 50 w 1061"/>
                <a:gd name="T61" fmla="*/ 1854 h 1996"/>
                <a:gd name="T62" fmla="*/ 148 w 1061"/>
                <a:gd name="T63" fmla="*/ 1996 h 1996"/>
                <a:gd name="T64" fmla="*/ 422 w 1061"/>
                <a:gd name="T65" fmla="*/ 1756 h 1996"/>
                <a:gd name="T66" fmla="*/ 545 w 1061"/>
                <a:gd name="T67" fmla="*/ 1682 h 1996"/>
                <a:gd name="T68" fmla="*/ 653 w 1061"/>
                <a:gd name="T69" fmla="*/ 1592 h 1996"/>
                <a:gd name="T70" fmla="*/ 855 w 1061"/>
                <a:gd name="T71" fmla="*/ 1596 h 1996"/>
                <a:gd name="T72" fmla="*/ 873 w 1061"/>
                <a:gd name="T73" fmla="*/ 1240 h 1996"/>
                <a:gd name="T74" fmla="*/ 905 w 1061"/>
                <a:gd name="T75" fmla="*/ 1107 h 1996"/>
                <a:gd name="T76" fmla="*/ 915 w 1061"/>
                <a:gd name="T77" fmla="*/ 969 h 1996"/>
                <a:gd name="T78" fmla="*/ 1061 w 1061"/>
                <a:gd name="T79" fmla="*/ 832 h 1996"/>
                <a:gd name="T80" fmla="*/ 812 w 1061"/>
                <a:gd name="T81" fmla="*/ 569 h 1996"/>
                <a:gd name="T82" fmla="*/ 736 w 1061"/>
                <a:gd name="T83" fmla="*/ 450 h 1996"/>
                <a:gd name="T84" fmla="*/ 642 w 1061"/>
                <a:gd name="T85" fmla="*/ 34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1" h="1996">
                  <a:moveTo>
                    <a:pt x="571" y="286"/>
                  </a:moveTo>
                  <a:lnTo>
                    <a:pt x="646" y="151"/>
                  </a:lnTo>
                  <a:lnTo>
                    <a:pt x="351" y="0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43" y="125"/>
                  </a:lnTo>
                  <a:lnTo>
                    <a:pt x="210" y="116"/>
                  </a:lnTo>
                  <a:lnTo>
                    <a:pt x="175" y="110"/>
                  </a:lnTo>
                  <a:lnTo>
                    <a:pt x="140" y="103"/>
                  </a:lnTo>
                  <a:lnTo>
                    <a:pt x="105" y="99"/>
                  </a:lnTo>
                  <a:lnTo>
                    <a:pt x="71" y="96"/>
                  </a:lnTo>
                  <a:lnTo>
                    <a:pt x="36" y="93"/>
                  </a:lnTo>
                  <a:lnTo>
                    <a:pt x="0" y="93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29" y="264"/>
                  </a:lnTo>
                  <a:lnTo>
                    <a:pt x="59" y="266"/>
                  </a:lnTo>
                  <a:lnTo>
                    <a:pt x="88" y="268"/>
                  </a:lnTo>
                  <a:lnTo>
                    <a:pt x="118" y="273"/>
                  </a:lnTo>
                  <a:lnTo>
                    <a:pt x="146" y="278"/>
                  </a:lnTo>
                  <a:lnTo>
                    <a:pt x="174" y="284"/>
                  </a:lnTo>
                  <a:lnTo>
                    <a:pt x="203" y="291"/>
                  </a:lnTo>
                  <a:lnTo>
                    <a:pt x="230" y="300"/>
                  </a:lnTo>
                  <a:lnTo>
                    <a:pt x="258" y="308"/>
                  </a:lnTo>
                  <a:lnTo>
                    <a:pt x="285" y="319"/>
                  </a:lnTo>
                  <a:lnTo>
                    <a:pt x="311" y="330"/>
                  </a:lnTo>
                  <a:lnTo>
                    <a:pt x="336" y="342"/>
                  </a:lnTo>
                  <a:lnTo>
                    <a:pt x="362" y="356"/>
                  </a:lnTo>
                  <a:lnTo>
                    <a:pt x="387" y="370"/>
                  </a:lnTo>
                  <a:lnTo>
                    <a:pt x="412" y="385"/>
                  </a:lnTo>
                  <a:lnTo>
                    <a:pt x="435" y="400"/>
                  </a:lnTo>
                  <a:lnTo>
                    <a:pt x="459" y="417"/>
                  </a:lnTo>
                  <a:lnTo>
                    <a:pt x="481" y="436"/>
                  </a:lnTo>
                  <a:lnTo>
                    <a:pt x="502" y="454"/>
                  </a:lnTo>
                  <a:lnTo>
                    <a:pt x="524" y="474"/>
                  </a:lnTo>
                  <a:lnTo>
                    <a:pt x="544" y="494"/>
                  </a:lnTo>
                  <a:lnTo>
                    <a:pt x="563" y="515"/>
                  </a:lnTo>
                  <a:lnTo>
                    <a:pt x="582" y="537"/>
                  </a:lnTo>
                  <a:lnTo>
                    <a:pt x="599" y="560"/>
                  </a:lnTo>
                  <a:lnTo>
                    <a:pt x="616" y="583"/>
                  </a:lnTo>
                  <a:lnTo>
                    <a:pt x="631" y="607"/>
                  </a:lnTo>
                  <a:lnTo>
                    <a:pt x="647" y="632"/>
                  </a:lnTo>
                  <a:lnTo>
                    <a:pt x="661" y="658"/>
                  </a:lnTo>
                  <a:lnTo>
                    <a:pt x="674" y="684"/>
                  </a:lnTo>
                  <a:lnTo>
                    <a:pt x="685" y="711"/>
                  </a:lnTo>
                  <a:lnTo>
                    <a:pt x="696" y="739"/>
                  </a:lnTo>
                  <a:lnTo>
                    <a:pt x="705" y="767"/>
                  </a:lnTo>
                  <a:lnTo>
                    <a:pt x="705" y="767"/>
                  </a:lnTo>
                  <a:lnTo>
                    <a:pt x="716" y="803"/>
                  </a:lnTo>
                  <a:lnTo>
                    <a:pt x="725" y="839"/>
                  </a:lnTo>
                  <a:lnTo>
                    <a:pt x="730" y="873"/>
                  </a:lnTo>
                  <a:lnTo>
                    <a:pt x="735" y="909"/>
                  </a:lnTo>
                  <a:lnTo>
                    <a:pt x="737" y="944"/>
                  </a:lnTo>
                  <a:lnTo>
                    <a:pt x="738" y="979"/>
                  </a:lnTo>
                  <a:lnTo>
                    <a:pt x="737" y="1014"/>
                  </a:lnTo>
                  <a:lnTo>
                    <a:pt x="734" y="1048"/>
                  </a:lnTo>
                  <a:lnTo>
                    <a:pt x="729" y="1083"/>
                  </a:lnTo>
                  <a:lnTo>
                    <a:pt x="723" y="1116"/>
                  </a:lnTo>
                  <a:lnTo>
                    <a:pt x="714" y="1150"/>
                  </a:lnTo>
                  <a:lnTo>
                    <a:pt x="705" y="1183"/>
                  </a:lnTo>
                  <a:lnTo>
                    <a:pt x="694" y="1215"/>
                  </a:lnTo>
                  <a:lnTo>
                    <a:pt x="681" y="1247"/>
                  </a:lnTo>
                  <a:lnTo>
                    <a:pt x="667" y="1278"/>
                  </a:lnTo>
                  <a:lnTo>
                    <a:pt x="651" y="1308"/>
                  </a:lnTo>
                  <a:lnTo>
                    <a:pt x="634" y="1339"/>
                  </a:lnTo>
                  <a:lnTo>
                    <a:pt x="615" y="1368"/>
                  </a:lnTo>
                  <a:lnTo>
                    <a:pt x="594" y="1395"/>
                  </a:lnTo>
                  <a:lnTo>
                    <a:pt x="573" y="1423"/>
                  </a:lnTo>
                  <a:lnTo>
                    <a:pt x="550" y="1449"/>
                  </a:lnTo>
                  <a:lnTo>
                    <a:pt x="525" y="1474"/>
                  </a:lnTo>
                  <a:lnTo>
                    <a:pt x="499" y="1497"/>
                  </a:lnTo>
                  <a:lnTo>
                    <a:pt x="472" y="1520"/>
                  </a:lnTo>
                  <a:lnTo>
                    <a:pt x="444" y="1542"/>
                  </a:lnTo>
                  <a:lnTo>
                    <a:pt x="415" y="1562"/>
                  </a:lnTo>
                  <a:lnTo>
                    <a:pt x="385" y="1580"/>
                  </a:lnTo>
                  <a:lnTo>
                    <a:pt x="352" y="1599"/>
                  </a:lnTo>
                  <a:lnTo>
                    <a:pt x="320" y="1615"/>
                  </a:lnTo>
                  <a:lnTo>
                    <a:pt x="286" y="1629"/>
                  </a:lnTo>
                  <a:lnTo>
                    <a:pt x="251" y="1642"/>
                  </a:lnTo>
                  <a:lnTo>
                    <a:pt x="214" y="1654"/>
                  </a:lnTo>
                  <a:lnTo>
                    <a:pt x="214" y="1654"/>
                  </a:lnTo>
                  <a:lnTo>
                    <a:pt x="187" y="1661"/>
                  </a:lnTo>
                  <a:lnTo>
                    <a:pt x="161" y="1668"/>
                  </a:lnTo>
                  <a:lnTo>
                    <a:pt x="134" y="1673"/>
                  </a:lnTo>
                  <a:lnTo>
                    <a:pt x="108" y="1678"/>
                  </a:lnTo>
                  <a:lnTo>
                    <a:pt x="81" y="1681"/>
                  </a:lnTo>
                  <a:lnTo>
                    <a:pt x="54" y="1683"/>
                  </a:lnTo>
                  <a:lnTo>
                    <a:pt x="27" y="1684"/>
                  </a:lnTo>
                  <a:lnTo>
                    <a:pt x="0" y="1685"/>
                  </a:lnTo>
                  <a:lnTo>
                    <a:pt x="0" y="1856"/>
                  </a:lnTo>
                  <a:lnTo>
                    <a:pt x="0" y="1856"/>
                  </a:lnTo>
                  <a:lnTo>
                    <a:pt x="26" y="1855"/>
                  </a:lnTo>
                  <a:lnTo>
                    <a:pt x="50" y="1854"/>
                  </a:lnTo>
                  <a:lnTo>
                    <a:pt x="76" y="1853"/>
                  </a:lnTo>
                  <a:lnTo>
                    <a:pt x="102" y="1849"/>
                  </a:lnTo>
                  <a:lnTo>
                    <a:pt x="148" y="1996"/>
                  </a:lnTo>
                  <a:lnTo>
                    <a:pt x="468" y="1902"/>
                  </a:lnTo>
                  <a:lnTo>
                    <a:pt x="422" y="1756"/>
                  </a:lnTo>
                  <a:lnTo>
                    <a:pt x="422" y="1756"/>
                  </a:lnTo>
                  <a:lnTo>
                    <a:pt x="464" y="1734"/>
                  </a:lnTo>
                  <a:lnTo>
                    <a:pt x="506" y="1709"/>
                  </a:lnTo>
                  <a:lnTo>
                    <a:pt x="545" y="1682"/>
                  </a:lnTo>
                  <a:lnTo>
                    <a:pt x="582" y="1654"/>
                  </a:lnTo>
                  <a:lnTo>
                    <a:pt x="618" y="1624"/>
                  </a:lnTo>
                  <a:lnTo>
                    <a:pt x="653" y="1592"/>
                  </a:lnTo>
                  <a:lnTo>
                    <a:pt x="685" y="1559"/>
                  </a:lnTo>
                  <a:lnTo>
                    <a:pt x="716" y="1524"/>
                  </a:lnTo>
                  <a:lnTo>
                    <a:pt x="855" y="1596"/>
                  </a:lnTo>
                  <a:lnTo>
                    <a:pt x="1012" y="1312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886" y="1197"/>
                  </a:lnTo>
                  <a:lnTo>
                    <a:pt x="896" y="1152"/>
                  </a:lnTo>
                  <a:lnTo>
                    <a:pt x="905" y="1107"/>
                  </a:lnTo>
                  <a:lnTo>
                    <a:pt x="911" y="1062"/>
                  </a:lnTo>
                  <a:lnTo>
                    <a:pt x="914" y="1016"/>
                  </a:lnTo>
                  <a:lnTo>
                    <a:pt x="915" y="969"/>
                  </a:lnTo>
                  <a:lnTo>
                    <a:pt x="914" y="923"/>
                  </a:lnTo>
                  <a:lnTo>
                    <a:pt x="910" y="876"/>
                  </a:lnTo>
                  <a:lnTo>
                    <a:pt x="1061" y="832"/>
                  </a:lnTo>
                  <a:lnTo>
                    <a:pt x="963" y="524"/>
                  </a:lnTo>
                  <a:lnTo>
                    <a:pt x="812" y="569"/>
                  </a:lnTo>
                  <a:lnTo>
                    <a:pt x="812" y="569"/>
                  </a:lnTo>
                  <a:lnTo>
                    <a:pt x="788" y="528"/>
                  </a:lnTo>
                  <a:lnTo>
                    <a:pt x="763" y="488"/>
                  </a:lnTo>
                  <a:lnTo>
                    <a:pt x="736" y="450"/>
                  </a:lnTo>
                  <a:lnTo>
                    <a:pt x="707" y="413"/>
                  </a:lnTo>
                  <a:lnTo>
                    <a:pt x="675" y="379"/>
                  </a:lnTo>
                  <a:lnTo>
                    <a:pt x="642" y="346"/>
                  </a:lnTo>
                  <a:lnTo>
                    <a:pt x="607" y="315"/>
                  </a:lnTo>
                  <a:lnTo>
                    <a:pt x="571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59"/>
            <p:cNvSpPr>
              <a:spLocks/>
            </p:cNvSpPr>
            <p:nvPr/>
          </p:nvSpPr>
          <p:spPr bwMode="auto">
            <a:xfrm flipH="1">
              <a:off x="9602116" y="3588024"/>
              <a:ext cx="79948" cy="43436"/>
            </a:xfrm>
            <a:custGeom>
              <a:avLst/>
              <a:gdLst>
                <a:gd name="T0" fmla="*/ 269 w 272"/>
                <a:gd name="T1" fmla="*/ 34 h 181"/>
                <a:gd name="T2" fmla="*/ 136 w 272"/>
                <a:gd name="T3" fmla="*/ 133 h 181"/>
                <a:gd name="T4" fmla="*/ 136 w 272"/>
                <a:gd name="T5" fmla="*/ 133 h 181"/>
                <a:gd name="T6" fmla="*/ 126 w 272"/>
                <a:gd name="T7" fmla="*/ 139 h 181"/>
                <a:gd name="T8" fmla="*/ 109 w 272"/>
                <a:gd name="T9" fmla="*/ 148 h 181"/>
                <a:gd name="T10" fmla="*/ 90 w 272"/>
                <a:gd name="T11" fmla="*/ 157 h 181"/>
                <a:gd name="T12" fmla="*/ 68 w 272"/>
                <a:gd name="T13" fmla="*/ 166 h 181"/>
                <a:gd name="T14" fmla="*/ 47 w 272"/>
                <a:gd name="T15" fmla="*/ 175 h 181"/>
                <a:gd name="T16" fmla="*/ 26 w 272"/>
                <a:gd name="T17" fmla="*/ 180 h 181"/>
                <a:gd name="T18" fmla="*/ 19 w 272"/>
                <a:gd name="T19" fmla="*/ 181 h 181"/>
                <a:gd name="T20" fmla="*/ 12 w 272"/>
                <a:gd name="T21" fmla="*/ 181 h 181"/>
                <a:gd name="T22" fmla="*/ 6 w 272"/>
                <a:gd name="T23" fmla="*/ 180 h 181"/>
                <a:gd name="T24" fmla="*/ 2 w 272"/>
                <a:gd name="T25" fmla="*/ 178 h 181"/>
                <a:gd name="T26" fmla="*/ 2 w 272"/>
                <a:gd name="T27" fmla="*/ 178 h 181"/>
                <a:gd name="T28" fmla="*/ 0 w 272"/>
                <a:gd name="T29" fmla="*/ 175 h 181"/>
                <a:gd name="T30" fmla="*/ 0 w 272"/>
                <a:gd name="T31" fmla="*/ 169 h 181"/>
                <a:gd name="T32" fmla="*/ 1 w 272"/>
                <a:gd name="T33" fmla="*/ 164 h 181"/>
                <a:gd name="T34" fmla="*/ 3 w 272"/>
                <a:gd name="T35" fmla="*/ 159 h 181"/>
                <a:gd name="T36" fmla="*/ 12 w 272"/>
                <a:gd name="T37" fmla="*/ 145 h 181"/>
                <a:gd name="T38" fmla="*/ 23 w 272"/>
                <a:gd name="T39" fmla="*/ 129 h 181"/>
                <a:gd name="T40" fmla="*/ 35 w 272"/>
                <a:gd name="T41" fmla="*/ 115 h 181"/>
                <a:gd name="T42" fmla="*/ 48 w 272"/>
                <a:gd name="T43" fmla="*/ 101 h 181"/>
                <a:gd name="T44" fmla="*/ 60 w 272"/>
                <a:gd name="T45" fmla="*/ 91 h 181"/>
                <a:gd name="T46" fmla="*/ 68 w 272"/>
                <a:gd name="T47" fmla="*/ 84 h 181"/>
                <a:gd name="T48" fmla="*/ 172 w 272"/>
                <a:gd name="T49" fmla="*/ 15 h 181"/>
                <a:gd name="T50" fmla="*/ 172 w 272"/>
                <a:gd name="T51" fmla="*/ 15 h 181"/>
                <a:gd name="T52" fmla="*/ 184 w 272"/>
                <a:gd name="T53" fmla="*/ 8 h 181"/>
                <a:gd name="T54" fmla="*/ 195 w 272"/>
                <a:gd name="T55" fmla="*/ 4 h 181"/>
                <a:gd name="T56" fmla="*/ 205 w 272"/>
                <a:gd name="T57" fmla="*/ 1 h 181"/>
                <a:gd name="T58" fmla="*/ 215 w 272"/>
                <a:gd name="T59" fmla="*/ 0 h 181"/>
                <a:gd name="T60" fmla="*/ 224 w 272"/>
                <a:gd name="T61" fmla="*/ 0 h 181"/>
                <a:gd name="T62" fmla="*/ 233 w 272"/>
                <a:gd name="T63" fmla="*/ 1 h 181"/>
                <a:gd name="T64" fmla="*/ 241 w 272"/>
                <a:gd name="T65" fmla="*/ 3 h 181"/>
                <a:gd name="T66" fmla="*/ 249 w 272"/>
                <a:gd name="T67" fmla="*/ 6 h 181"/>
                <a:gd name="T68" fmla="*/ 255 w 272"/>
                <a:gd name="T69" fmla="*/ 10 h 181"/>
                <a:gd name="T70" fmla="*/ 261 w 272"/>
                <a:gd name="T71" fmla="*/ 13 h 181"/>
                <a:gd name="T72" fmla="*/ 265 w 272"/>
                <a:gd name="T73" fmla="*/ 17 h 181"/>
                <a:gd name="T74" fmla="*/ 269 w 272"/>
                <a:gd name="T75" fmla="*/ 21 h 181"/>
                <a:gd name="T76" fmla="*/ 271 w 272"/>
                <a:gd name="T77" fmla="*/ 26 h 181"/>
                <a:gd name="T78" fmla="*/ 272 w 272"/>
                <a:gd name="T79" fmla="*/ 29 h 181"/>
                <a:gd name="T80" fmla="*/ 271 w 272"/>
                <a:gd name="T81" fmla="*/ 32 h 181"/>
                <a:gd name="T82" fmla="*/ 269 w 272"/>
                <a:gd name="T83" fmla="*/ 3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2" h="181">
                  <a:moveTo>
                    <a:pt x="269" y="34"/>
                  </a:moveTo>
                  <a:lnTo>
                    <a:pt x="136" y="133"/>
                  </a:lnTo>
                  <a:lnTo>
                    <a:pt x="136" y="133"/>
                  </a:lnTo>
                  <a:lnTo>
                    <a:pt x="126" y="139"/>
                  </a:lnTo>
                  <a:lnTo>
                    <a:pt x="109" y="148"/>
                  </a:lnTo>
                  <a:lnTo>
                    <a:pt x="90" y="157"/>
                  </a:lnTo>
                  <a:lnTo>
                    <a:pt x="68" y="166"/>
                  </a:lnTo>
                  <a:lnTo>
                    <a:pt x="47" y="175"/>
                  </a:lnTo>
                  <a:lnTo>
                    <a:pt x="26" y="180"/>
                  </a:lnTo>
                  <a:lnTo>
                    <a:pt x="19" y="181"/>
                  </a:lnTo>
                  <a:lnTo>
                    <a:pt x="12" y="181"/>
                  </a:lnTo>
                  <a:lnTo>
                    <a:pt x="6" y="180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59"/>
                  </a:lnTo>
                  <a:lnTo>
                    <a:pt x="12" y="145"/>
                  </a:lnTo>
                  <a:lnTo>
                    <a:pt x="23" y="129"/>
                  </a:lnTo>
                  <a:lnTo>
                    <a:pt x="35" y="115"/>
                  </a:lnTo>
                  <a:lnTo>
                    <a:pt x="48" y="101"/>
                  </a:lnTo>
                  <a:lnTo>
                    <a:pt x="60" y="91"/>
                  </a:lnTo>
                  <a:lnTo>
                    <a:pt x="68" y="84"/>
                  </a:lnTo>
                  <a:lnTo>
                    <a:pt x="172" y="15"/>
                  </a:lnTo>
                  <a:lnTo>
                    <a:pt x="172" y="15"/>
                  </a:lnTo>
                  <a:lnTo>
                    <a:pt x="184" y="8"/>
                  </a:lnTo>
                  <a:lnTo>
                    <a:pt x="195" y="4"/>
                  </a:lnTo>
                  <a:lnTo>
                    <a:pt x="205" y="1"/>
                  </a:lnTo>
                  <a:lnTo>
                    <a:pt x="215" y="0"/>
                  </a:lnTo>
                  <a:lnTo>
                    <a:pt x="224" y="0"/>
                  </a:lnTo>
                  <a:lnTo>
                    <a:pt x="233" y="1"/>
                  </a:lnTo>
                  <a:lnTo>
                    <a:pt x="241" y="3"/>
                  </a:lnTo>
                  <a:lnTo>
                    <a:pt x="249" y="6"/>
                  </a:lnTo>
                  <a:lnTo>
                    <a:pt x="255" y="10"/>
                  </a:lnTo>
                  <a:lnTo>
                    <a:pt x="261" y="13"/>
                  </a:lnTo>
                  <a:lnTo>
                    <a:pt x="265" y="17"/>
                  </a:lnTo>
                  <a:lnTo>
                    <a:pt x="269" y="21"/>
                  </a:lnTo>
                  <a:lnTo>
                    <a:pt x="271" y="26"/>
                  </a:lnTo>
                  <a:lnTo>
                    <a:pt x="272" y="29"/>
                  </a:lnTo>
                  <a:lnTo>
                    <a:pt x="271" y="32"/>
                  </a:lnTo>
                  <a:lnTo>
                    <a:pt x="269" y="34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160"/>
            <p:cNvSpPr>
              <a:spLocks/>
            </p:cNvSpPr>
            <p:nvPr/>
          </p:nvSpPr>
          <p:spPr bwMode="auto">
            <a:xfrm flipH="1">
              <a:off x="9602116" y="3588024"/>
              <a:ext cx="79948" cy="43436"/>
            </a:xfrm>
            <a:custGeom>
              <a:avLst/>
              <a:gdLst>
                <a:gd name="T0" fmla="*/ 269 w 272"/>
                <a:gd name="T1" fmla="*/ 34 h 181"/>
                <a:gd name="T2" fmla="*/ 136 w 272"/>
                <a:gd name="T3" fmla="*/ 133 h 181"/>
                <a:gd name="T4" fmla="*/ 136 w 272"/>
                <a:gd name="T5" fmla="*/ 133 h 181"/>
                <a:gd name="T6" fmla="*/ 126 w 272"/>
                <a:gd name="T7" fmla="*/ 139 h 181"/>
                <a:gd name="T8" fmla="*/ 109 w 272"/>
                <a:gd name="T9" fmla="*/ 148 h 181"/>
                <a:gd name="T10" fmla="*/ 90 w 272"/>
                <a:gd name="T11" fmla="*/ 157 h 181"/>
                <a:gd name="T12" fmla="*/ 68 w 272"/>
                <a:gd name="T13" fmla="*/ 166 h 181"/>
                <a:gd name="T14" fmla="*/ 47 w 272"/>
                <a:gd name="T15" fmla="*/ 175 h 181"/>
                <a:gd name="T16" fmla="*/ 26 w 272"/>
                <a:gd name="T17" fmla="*/ 180 h 181"/>
                <a:gd name="T18" fmla="*/ 19 w 272"/>
                <a:gd name="T19" fmla="*/ 181 h 181"/>
                <a:gd name="T20" fmla="*/ 12 w 272"/>
                <a:gd name="T21" fmla="*/ 181 h 181"/>
                <a:gd name="T22" fmla="*/ 6 w 272"/>
                <a:gd name="T23" fmla="*/ 180 h 181"/>
                <a:gd name="T24" fmla="*/ 2 w 272"/>
                <a:gd name="T25" fmla="*/ 178 h 181"/>
                <a:gd name="T26" fmla="*/ 2 w 272"/>
                <a:gd name="T27" fmla="*/ 178 h 181"/>
                <a:gd name="T28" fmla="*/ 0 w 272"/>
                <a:gd name="T29" fmla="*/ 175 h 181"/>
                <a:gd name="T30" fmla="*/ 0 w 272"/>
                <a:gd name="T31" fmla="*/ 169 h 181"/>
                <a:gd name="T32" fmla="*/ 1 w 272"/>
                <a:gd name="T33" fmla="*/ 164 h 181"/>
                <a:gd name="T34" fmla="*/ 3 w 272"/>
                <a:gd name="T35" fmla="*/ 159 h 181"/>
                <a:gd name="T36" fmla="*/ 12 w 272"/>
                <a:gd name="T37" fmla="*/ 145 h 181"/>
                <a:gd name="T38" fmla="*/ 23 w 272"/>
                <a:gd name="T39" fmla="*/ 129 h 181"/>
                <a:gd name="T40" fmla="*/ 35 w 272"/>
                <a:gd name="T41" fmla="*/ 115 h 181"/>
                <a:gd name="T42" fmla="*/ 48 w 272"/>
                <a:gd name="T43" fmla="*/ 101 h 181"/>
                <a:gd name="T44" fmla="*/ 60 w 272"/>
                <a:gd name="T45" fmla="*/ 91 h 181"/>
                <a:gd name="T46" fmla="*/ 68 w 272"/>
                <a:gd name="T47" fmla="*/ 84 h 181"/>
                <a:gd name="T48" fmla="*/ 172 w 272"/>
                <a:gd name="T49" fmla="*/ 15 h 181"/>
                <a:gd name="T50" fmla="*/ 172 w 272"/>
                <a:gd name="T51" fmla="*/ 15 h 181"/>
                <a:gd name="T52" fmla="*/ 184 w 272"/>
                <a:gd name="T53" fmla="*/ 8 h 181"/>
                <a:gd name="T54" fmla="*/ 195 w 272"/>
                <a:gd name="T55" fmla="*/ 4 h 181"/>
                <a:gd name="T56" fmla="*/ 205 w 272"/>
                <a:gd name="T57" fmla="*/ 1 h 181"/>
                <a:gd name="T58" fmla="*/ 215 w 272"/>
                <a:gd name="T59" fmla="*/ 0 h 181"/>
                <a:gd name="T60" fmla="*/ 224 w 272"/>
                <a:gd name="T61" fmla="*/ 0 h 181"/>
                <a:gd name="T62" fmla="*/ 233 w 272"/>
                <a:gd name="T63" fmla="*/ 1 h 181"/>
                <a:gd name="T64" fmla="*/ 241 w 272"/>
                <a:gd name="T65" fmla="*/ 3 h 181"/>
                <a:gd name="T66" fmla="*/ 249 w 272"/>
                <a:gd name="T67" fmla="*/ 6 h 181"/>
                <a:gd name="T68" fmla="*/ 255 w 272"/>
                <a:gd name="T69" fmla="*/ 10 h 181"/>
                <a:gd name="T70" fmla="*/ 261 w 272"/>
                <a:gd name="T71" fmla="*/ 13 h 181"/>
                <a:gd name="T72" fmla="*/ 265 w 272"/>
                <a:gd name="T73" fmla="*/ 17 h 181"/>
                <a:gd name="T74" fmla="*/ 269 w 272"/>
                <a:gd name="T75" fmla="*/ 21 h 181"/>
                <a:gd name="T76" fmla="*/ 271 w 272"/>
                <a:gd name="T77" fmla="*/ 26 h 181"/>
                <a:gd name="T78" fmla="*/ 272 w 272"/>
                <a:gd name="T79" fmla="*/ 29 h 181"/>
                <a:gd name="T80" fmla="*/ 271 w 272"/>
                <a:gd name="T81" fmla="*/ 32 h 181"/>
                <a:gd name="T82" fmla="*/ 269 w 272"/>
                <a:gd name="T83" fmla="*/ 3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2" h="181">
                  <a:moveTo>
                    <a:pt x="269" y="34"/>
                  </a:moveTo>
                  <a:lnTo>
                    <a:pt x="136" y="133"/>
                  </a:lnTo>
                  <a:lnTo>
                    <a:pt x="136" y="133"/>
                  </a:lnTo>
                  <a:lnTo>
                    <a:pt x="126" y="139"/>
                  </a:lnTo>
                  <a:lnTo>
                    <a:pt x="109" y="148"/>
                  </a:lnTo>
                  <a:lnTo>
                    <a:pt x="90" y="157"/>
                  </a:lnTo>
                  <a:lnTo>
                    <a:pt x="68" y="166"/>
                  </a:lnTo>
                  <a:lnTo>
                    <a:pt x="47" y="175"/>
                  </a:lnTo>
                  <a:lnTo>
                    <a:pt x="26" y="180"/>
                  </a:lnTo>
                  <a:lnTo>
                    <a:pt x="19" y="181"/>
                  </a:lnTo>
                  <a:lnTo>
                    <a:pt x="12" y="181"/>
                  </a:lnTo>
                  <a:lnTo>
                    <a:pt x="6" y="180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59"/>
                  </a:lnTo>
                  <a:lnTo>
                    <a:pt x="12" y="145"/>
                  </a:lnTo>
                  <a:lnTo>
                    <a:pt x="23" y="129"/>
                  </a:lnTo>
                  <a:lnTo>
                    <a:pt x="35" y="115"/>
                  </a:lnTo>
                  <a:lnTo>
                    <a:pt x="48" y="101"/>
                  </a:lnTo>
                  <a:lnTo>
                    <a:pt x="60" y="91"/>
                  </a:lnTo>
                  <a:lnTo>
                    <a:pt x="68" y="84"/>
                  </a:lnTo>
                  <a:lnTo>
                    <a:pt x="172" y="15"/>
                  </a:lnTo>
                  <a:lnTo>
                    <a:pt x="172" y="15"/>
                  </a:lnTo>
                  <a:lnTo>
                    <a:pt x="184" y="8"/>
                  </a:lnTo>
                  <a:lnTo>
                    <a:pt x="195" y="4"/>
                  </a:lnTo>
                  <a:lnTo>
                    <a:pt x="205" y="1"/>
                  </a:lnTo>
                  <a:lnTo>
                    <a:pt x="215" y="0"/>
                  </a:lnTo>
                  <a:lnTo>
                    <a:pt x="224" y="0"/>
                  </a:lnTo>
                  <a:lnTo>
                    <a:pt x="233" y="1"/>
                  </a:lnTo>
                  <a:lnTo>
                    <a:pt x="241" y="3"/>
                  </a:lnTo>
                  <a:lnTo>
                    <a:pt x="249" y="6"/>
                  </a:lnTo>
                  <a:lnTo>
                    <a:pt x="255" y="10"/>
                  </a:lnTo>
                  <a:lnTo>
                    <a:pt x="261" y="13"/>
                  </a:lnTo>
                  <a:lnTo>
                    <a:pt x="265" y="17"/>
                  </a:lnTo>
                  <a:lnTo>
                    <a:pt x="269" y="21"/>
                  </a:lnTo>
                  <a:lnTo>
                    <a:pt x="271" y="26"/>
                  </a:lnTo>
                  <a:lnTo>
                    <a:pt x="272" y="29"/>
                  </a:lnTo>
                  <a:lnTo>
                    <a:pt x="271" y="32"/>
                  </a:lnTo>
                  <a:lnTo>
                    <a:pt x="269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161"/>
            <p:cNvSpPr>
              <a:spLocks/>
            </p:cNvSpPr>
            <p:nvPr/>
          </p:nvSpPr>
          <p:spPr bwMode="auto">
            <a:xfrm flipH="1">
              <a:off x="9563880" y="3522002"/>
              <a:ext cx="168586" cy="112933"/>
            </a:xfrm>
            <a:custGeom>
              <a:avLst/>
              <a:gdLst>
                <a:gd name="T0" fmla="*/ 377 w 586"/>
                <a:gd name="T1" fmla="*/ 165 h 455"/>
                <a:gd name="T2" fmla="*/ 377 w 586"/>
                <a:gd name="T3" fmla="*/ 159 h 455"/>
                <a:gd name="T4" fmla="*/ 374 w 586"/>
                <a:gd name="T5" fmla="*/ 148 h 455"/>
                <a:gd name="T6" fmla="*/ 367 w 586"/>
                <a:gd name="T7" fmla="*/ 139 h 455"/>
                <a:gd name="T8" fmla="*/ 358 w 586"/>
                <a:gd name="T9" fmla="*/ 132 h 455"/>
                <a:gd name="T10" fmla="*/ 347 w 586"/>
                <a:gd name="T11" fmla="*/ 127 h 455"/>
                <a:gd name="T12" fmla="*/ 334 w 586"/>
                <a:gd name="T13" fmla="*/ 126 h 455"/>
                <a:gd name="T14" fmla="*/ 322 w 586"/>
                <a:gd name="T15" fmla="*/ 128 h 455"/>
                <a:gd name="T16" fmla="*/ 311 w 586"/>
                <a:gd name="T17" fmla="*/ 132 h 455"/>
                <a:gd name="T18" fmla="*/ 305 w 586"/>
                <a:gd name="T19" fmla="*/ 137 h 455"/>
                <a:gd name="T20" fmla="*/ 306 w 586"/>
                <a:gd name="T21" fmla="*/ 125 h 455"/>
                <a:gd name="T22" fmla="*/ 303 w 586"/>
                <a:gd name="T23" fmla="*/ 114 h 455"/>
                <a:gd name="T24" fmla="*/ 296 w 586"/>
                <a:gd name="T25" fmla="*/ 105 h 455"/>
                <a:gd name="T26" fmla="*/ 287 w 586"/>
                <a:gd name="T27" fmla="*/ 99 h 455"/>
                <a:gd name="T28" fmla="*/ 276 w 586"/>
                <a:gd name="T29" fmla="*/ 94 h 455"/>
                <a:gd name="T30" fmla="*/ 264 w 586"/>
                <a:gd name="T31" fmla="*/ 92 h 455"/>
                <a:gd name="T32" fmla="*/ 251 w 586"/>
                <a:gd name="T33" fmla="*/ 93 h 455"/>
                <a:gd name="T34" fmla="*/ 240 w 586"/>
                <a:gd name="T35" fmla="*/ 99 h 455"/>
                <a:gd name="T36" fmla="*/ 240 w 586"/>
                <a:gd name="T37" fmla="*/ 92 h 455"/>
                <a:gd name="T38" fmla="*/ 237 w 586"/>
                <a:gd name="T39" fmla="*/ 83 h 455"/>
                <a:gd name="T40" fmla="*/ 230 w 586"/>
                <a:gd name="T41" fmla="*/ 74 h 455"/>
                <a:gd name="T42" fmla="*/ 220 w 586"/>
                <a:gd name="T43" fmla="*/ 67 h 455"/>
                <a:gd name="T44" fmla="*/ 209 w 586"/>
                <a:gd name="T45" fmla="*/ 63 h 455"/>
                <a:gd name="T46" fmla="*/ 197 w 586"/>
                <a:gd name="T47" fmla="*/ 63 h 455"/>
                <a:gd name="T48" fmla="*/ 185 w 586"/>
                <a:gd name="T49" fmla="*/ 65 h 455"/>
                <a:gd name="T50" fmla="*/ 174 w 586"/>
                <a:gd name="T51" fmla="*/ 72 h 455"/>
                <a:gd name="T52" fmla="*/ 55 w 586"/>
                <a:gd name="T53" fmla="*/ 203 h 455"/>
                <a:gd name="T54" fmla="*/ 40 w 586"/>
                <a:gd name="T55" fmla="*/ 221 h 455"/>
                <a:gd name="T56" fmla="*/ 18 w 586"/>
                <a:gd name="T57" fmla="*/ 255 h 455"/>
                <a:gd name="T58" fmla="*/ 5 w 586"/>
                <a:gd name="T59" fmla="*/ 287 h 455"/>
                <a:gd name="T60" fmla="*/ 0 w 586"/>
                <a:gd name="T61" fmla="*/ 317 h 455"/>
                <a:gd name="T62" fmla="*/ 2 w 586"/>
                <a:gd name="T63" fmla="*/ 345 h 455"/>
                <a:gd name="T64" fmla="*/ 10 w 586"/>
                <a:gd name="T65" fmla="*/ 370 h 455"/>
                <a:gd name="T66" fmla="*/ 24 w 586"/>
                <a:gd name="T67" fmla="*/ 392 h 455"/>
                <a:gd name="T68" fmla="*/ 42 w 586"/>
                <a:gd name="T69" fmla="*/ 412 h 455"/>
                <a:gd name="T70" fmla="*/ 63 w 586"/>
                <a:gd name="T71" fmla="*/ 428 h 455"/>
                <a:gd name="T72" fmla="*/ 88 w 586"/>
                <a:gd name="T73" fmla="*/ 441 h 455"/>
                <a:gd name="T74" fmla="*/ 113 w 586"/>
                <a:gd name="T75" fmla="*/ 450 h 455"/>
                <a:gd name="T76" fmla="*/ 140 w 586"/>
                <a:gd name="T77" fmla="*/ 454 h 455"/>
                <a:gd name="T78" fmla="*/ 167 w 586"/>
                <a:gd name="T79" fmla="*/ 454 h 455"/>
                <a:gd name="T80" fmla="*/ 194 w 586"/>
                <a:gd name="T81" fmla="*/ 450 h 455"/>
                <a:gd name="T82" fmla="*/ 219 w 586"/>
                <a:gd name="T83" fmla="*/ 440 h 455"/>
                <a:gd name="T84" fmla="*/ 241 w 586"/>
                <a:gd name="T85" fmla="*/ 426 h 455"/>
                <a:gd name="T86" fmla="*/ 574 w 586"/>
                <a:gd name="T87" fmla="*/ 65 h 455"/>
                <a:gd name="T88" fmla="*/ 580 w 586"/>
                <a:gd name="T89" fmla="*/ 58 h 455"/>
                <a:gd name="T90" fmla="*/ 586 w 586"/>
                <a:gd name="T91" fmla="*/ 42 h 455"/>
                <a:gd name="T92" fmla="*/ 585 w 586"/>
                <a:gd name="T93" fmla="*/ 26 h 455"/>
                <a:gd name="T94" fmla="*/ 576 w 586"/>
                <a:gd name="T95" fmla="*/ 15 h 455"/>
                <a:gd name="T96" fmla="*/ 563 w 586"/>
                <a:gd name="T97" fmla="*/ 6 h 455"/>
                <a:gd name="T98" fmla="*/ 549 w 586"/>
                <a:gd name="T99" fmla="*/ 2 h 455"/>
                <a:gd name="T100" fmla="*/ 533 w 586"/>
                <a:gd name="T101" fmla="*/ 2 h 455"/>
                <a:gd name="T102" fmla="*/ 517 w 586"/>
                <a:gd name="T103" fmla="*/ 9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6" h="455">
                  <a:moveTo>
                    <a:pt x="512" y="15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59"/>
                  </a:lnTo>
                  <a:lnTo>
                    <a:pt x="376" y="154"/>
                  </a:lnTo>
                  <a:lnTo>
                    <a:pt x="374" y="148"/>
                  </a:lnTo>
                  <a:lnTo>
                    <a:pt x="371" y="143"/>
                  </a:lnTo>
                  <a:lnTo>
                    <a:pt x="367" y="139"/>
                  </a:lnTo>
                  <a:lnTo>
                    <a:pt x="364" y="135"/>
                  </a:lnTo>
                  <a:lnTo>
                    <a:pt x="358" y="132"/>
                  </a:lnTo>
                  <a:lnTo>
                    <a:pt x="352" y="129"/>
                  </a:lnTo>
                  <a:lnTo>
                    <a:pt x="347" y="127"/>
                  </a:lnTo>
                  <a:lnTo>
                    <a:pt x="341" y="126"/>
                  </a:lnTo>
                  <a:lnTo>
                    <a:pt x="334" y="126"/>
                  </a:lnTo>
                  <a:lnTo>
                    <a:pt x="329" y="126"/>
                  </a:lnTo>
                  <a:lnTo>
                    <a:pt x="322" y="128"/>
                  </a:lnTo>
                  <a:lnTo>
                    <a:pt x="316" y="129"/>
                  </a:lnTo>
                  <a:lnTo>
                    <a:pt x="311" y="132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6" y="130"/>
                  </a:lnTo>
                  <a:lnTo>
                    <a:pt x="306" y="125"/>
                  </a:lnTo>
                  <a:lnTo>
                    <a:pt x="305" y="119"/>
                  </a:lnTo>
                  <a:lnTo>
                    <a:pt x="303" y="114"/>
                  </a:lnTo>
                  <a:lnTo>
                    <a:pt x="300" y="110"/>
                  </a:lnTo>
                  <a:lnTo>
                    <a:pt x="296" y="105"/>
                  </a:lnTo>
                  <a:lnTo>
                    <a:pt x="292" y="102"/>
                  </a:lnTo>
                  <a:lnTo>
                    <a:pt x="287" y="99"/>
                  </a:lnTo>
                  <a:lnTo>
                    <a:pt x="282" y="96"/>
                  </a:lnTo>
                  <a:lnTo>
                    <a:pt x="276" y="94"/>
                  </a:lnTo>
                  <a:lnTo>
                    <a:pt x="270" y="93"/>
                  </a:lnTo>
                  <a:lnTo>
                    <a:pt x="264" y="92"/>
                  </a:lnTo>
                  <a:lnTo>
                    <a:pt x="258" y="92"/>
                  </a:lnTo>
                  <a:lnTo>
                    <a:pt x="251" y="93"/>
                  </a:lnTo>
                  <a:lnTo>
                    <a:pt x="246" y="96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0" y="92"/>
                  </a:lnTo>
                  <a:lnTo>
                    <a:pt x="239" y="87"/>
                  </a:lnTo>
                  <a:lnTo>
                    <a:pt x="237" y="83"/>
                  </a:lnTo>
                  <a:lnTo>
                    <a:pt x="233" y="77"/>
                  </a:lnTo>
                  <a:lnTo>
                    <a:pt x="230" y="74"/>
                  </a:lnTo>
                  <a:lnTo>
                    <a:pt x="226" y="70"/>
                  </a:lnTo>
                  <a:lnTo>
                    <a:pt x="220" y="67"/>
                  </a:lnTo>
                  <a:lnTo>
                    <a:pt x="215" y="65"/>
                  </a:lnTo>
                  <a:lnTo>
                    <a:pt x="209" y="63"/>
                  </a:lnTo>
                  <a:lnTo>
                    <a:pt x="203" y="63"/>
                  </a:lnTo>
                  <a:lnTo>
                    <a:pt x="197" y="63"/>
                  </a:lnTo>
                  <a:lnTo>
                    <a:pt x="191" y="63"/>
                  </a:lnTo>
                  <a:lnTo>
                    <a:pt x="185" y="65"/>
                  </a:lnTo>
                  <a:lnTo>
                    <a:pt x="180" y="69"/>
                  </a:lnTo>
                  <a:lnTo>
                    <a:pt x="174" y="72"/>
                  </a:lnTo>
                  <a:lnTo>
                    <a:pt x="169" y="76"/>
                  </a:lnTo>
                  <a:lnTo>
                    <a:pt x="55" y="203"/>
                  </a:lnTo>
                  <a:lnTo>
                    <a:pt x="55" y="203"/>
                  </a:lnTo>
                  <a:lnTo>
                    <a:pt x="40" y="221"/>
                  </a:lnTo>
                  <a:lnTo>
                    <a:pt x="28" y="238"/>
                  </a:lnTo>
                  <a:lnTo>
                    <a:pt x="18" y="255"/>
                  </a:lnTo>
                  <a:lnTo>
                    <a:pt x="10" y="272"/>
                  </a:lnTo>
                  <a:lnTo>
                    <a:pt x="5" y="287"/>
                  </a:lnTo>
                  <a:lnTo>
                    <a:pt x="1" y="302"/>
                  </a:lnTo>
                  <a:lnTo>
                    <a:pt x="0" y="317"/>
                  </a:lnTo>
                  <a:lnTo>
                    <a:pt x="0" y="331"/>
                  </a:lnTo>
                  <a:lnTo>
                    <a:pt x="2" y="345"/>
                  </a:lnTo>
                  <a:lnTo>
                    <a:pt x="6" y="358"/>
                  </a:lnTo>
                  <a:lnTo>
                    <a:pt x="10" y="370"/>
                  </a:lnTo>
                  <a:lnTo>
                    <a:pt x="16" y="382"/>
                  </a:lnTo>
                  <a:lnTo>
                    <a:pt x="24" y="392"/>
                  </a:lnTo>
                  <a:lnTo>
                    <a:pt x="33" y="403"/>
                  </a:lnTo>
                  <a:lnTo>
                    <a:pt x="42" y="412"/>
                  </a:lnTo>
                  <a:lnTo>
                    <a:pt x="52" y="421"/>
                  </a:lnTo>
                  <a:lnTo>
                    <a:pt x="63" y="428"/>
                  </a:lnTo>
                  <a:lnTo>
                    <a:pt x="75" y="436"/>
                  </a:lnTo>
                  <a:lnTo>
                    <a:pt x="88" y="441"/>
                  </a:lnTo>
                  <a:lnTo>
                    <a:pt x="100" y="445"/>
                  </a:lnTo>
                  <a:lnTo>
                    <a:pt x="113" y="450"/>
                  </a:lnTo>
                  <a:lnTo>
                    <a:pt x="127" y="453"/>
                  </a:lnTo>
                  <a:lnTo>
                    <a:pt x="140" y="454"/>
                  </a:lnTo>
                  <a:lnTo>
                    <a:pt x="154" y="455"/>
                  </a:lnTo>
                  <a:lnTo>
                    <a:pt x="167" y="454"/>
                  </a:lnTo>
                  <a:lnTo>
                    <a:pt x="181" y="453"/>
                  </a:lnTo>
                  <a:lnTo>
                    <a:pt x="194" y="450"/>
                  </a:lnTo>
                  <a:lnTo>
                    <a:pt x="206" y="445"/>
                  </a:lnTo>
                  <a:lnTo>
                    <a:pt x="219" y="440"/>
                  </a:lnTo>
                  <a:lnTo>
                    <a:pt x="230" y="434"/>
                  </a:lnTo>
                  <a:lnTo>
                    <a:pt x="241" y="426"/>
                  </a:lnTo>
                  <a:lnTo>
                    <a:pt x="250" y="416"/>
                  </a:lnTo>
                  <a:lnTo>
                    <a:pt x="574" y="65"/>
                  </a:lnTo>
                  <a:lnTo>
                    <a:pt x="574" y="65"/>
                  </a:lnTo>
                  <a:lnTo>
                    <a:pt x="580" y="58"/>
                  </a:lnTo>
                  <a:lnTo>
                    <a:pt x="585" y="49"/>
                  </a:lnTo>
                  <a:lnTo>
                    <a:pt x="586" y="42"/>
                  </a:lnTo>
                  <a:lnTo>
                    <a:pt x="586" y="34"/>
                  </a:lnTo>
                  <a:lnTo>
                    <a:pt x="585" y="26"/>
                  </a:lnTo>
                  <a:lnTo>
                    <a:pt x="581" y="20"/>
                  </a:lnTo>
                  <a:lnTo>
                    <a:pt x="576" y="15"/>
                  </a:lnTo>
                  <a:lnTo>
                    <a:pt x="570" y="9"/>
                  </a:lnTo>
                  <a:lnTo>
                    <a:pt x="563" y="6"/>
                  </a:lnTo>
                  <a:lnTo>
                    <a:pt x="556" y="3"/>
                  </a:lnTo>
                  <a:lnTo>
                    <a:pt x="549" y="2"/>
                  </a:lnTo>
                  <a:lnTo>
                    <a:pt x="541" y="0"/>
                  </a:lnTo>
                  <a:lnTo>
                    <a:pt x="533" y="2"/>
                  </a:lnTo>
                  <a:lnTo>
                    <a:pt x="525" y="5"/>
                  </a:lnTo>
                  <a:lnTo>
                    <a:pt x="517" y="9"/>
                  </a:lnTo>
                  <a:lnTo>
                    <a:pt x="512" y="15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62"/>
            <p:cNvSpPr>
              <a:spLocks/>
            </p:cNvSpPr>
            <p:nvPr/>
          </p:nvSpPr>
          <p:spPr bwMode="auto">
            <a:xfrm flipH="1">
              <a:off x="9563880" y="3522002"/>
              <a:ext cx="168586" cy="112933"/>
            </a:xfrm>
            <a:custGeom>
              <a:avLst/>
              <a:gdLst>
                <a:gd name="T0" fmla="*/ 377 w 586"/>
                <a:gd name="T1" fmla="*/ 165 h 455"/>
                <a:gd name="T2" fmla="*/ 377 w 586"/>
                <a:gd name="T3" fmla="*/ 159 h 455"/>
                <a:gd name="T4" fmla="*/ 374 w 586"/>
                <a:gd name="T5" fmla="*/ 148 h 455"/>
                <a:gd name="T6" fmla="*/ 367 w 586"/>
                <a:gd name="T7" fmla="*/ 139 h 455"/>
                <a:gd name="T8" fmla="*/ 358 w 586"/>
                <a:gd name="T9" fmla="*/ 132 h 455"/>
                <a:gd name="T10" fmla="*/ 347 w 586"/>
                <a:gd name="T11" fmla="*/ 127 h 455"/>
                <a:gd name="T12" fmla="*/ 334 w 586"/>
                <a:gd name="T13" fmla="*/ 126 h 455"/>
                <a:gd name="T14" fmla="*/ 322 w 586"/>
                <a:gd name="T15" fmla="*/ 128 h 455"/>
                <a:gd name="T16" fmla="*/ 311 w 586"/>
                <a:gd name="T17" fmla="*/ 132 h 455"/>
                <a:gd name="T18" fmla="*/ 305 w 586"/>
                <a:gd name="T19" fmla="*/ 137 h 455"/>
                <a:gd name="T20" fmla="*/ 306 w 586"/>
                <a:gd name="T21" fmla="*/ 125 h 455"/>
                <a:gd name="T22" fmla="*/ 303 w 586"/>
                <a:gd name="T23" fmla="*/ 114 h 455"/>
                <a:gd name="T24" fmla="*/ 296 w 586"/>
                <a:gd name="T25" fmla="*/ 105 h 455"/>
                <a:gd name="T26" fmla="*/ 287 w 586"/>
                <a:gd name="T27" fmla="*/ 99 h 455"/>
                <a:gd name="T28" fmla="*/ 276 w 586"/>
                <a:gd name="T29" fmla="*/ 94 h 455"/>
                <a:gd name="T30" fmla="*/ 264 w 586"/>
                <a:gd name="T31" fmla="*/ 92 h 455"/>
                <a:gd name="T32" fmla="*/ 251 w 586"/>
                <a:gd name="T33" fmla="*/ 93 h 455"/>
                <a:gd name="T34" fmla="*/ 240 w 586"/>
                <a:gd name="T35" fmla="*/ 99 h 455"/>
                <a:gd name="T36" fmla="*/ 240 w 586"/>
                <a:gd name="T37" fmla="*/ 92 h 455"/>
                <a:gd name="T38" fmla="*/ 237 w 586"/>
                <a:gd name="T39" fmla="*/ 83 h 455"/>
                <a:gd name="T40" fmla="*/ 230 w 586"/>
                <a:gd name="T41" fmla="*/ 74 h 455"/>
                <a:gd name="T42" fmla="*/ 220 w 586"/>
                <a:gd name="T43" fmla="*/ 67 h 455"/>
                <a:gd name="T44" fmla="*/ 209 w 586"/>
                <a:gd name="T45" fmla="*/ 63 h 455"/>
                <a:gd name="T46" fmla="*/ 197 w 586"/>
                <a:gd name="T47" fmla="*/ 63 h 455"/>
                <a:gd name="T48" fmla="*/ 185 w 586"/>
                <a:gd name="T49" fmla="*/ 65 h 455"/>
                <a:gd name="T50" fmla="*/ 174 w 586"/>
                <a:gd name="T51" fmla="*/ 72 h 455"/>
                <a:gd name="T52" fmla="*/ 55 w 586"/>
                <a:gd name="T53" fmla="*/ 203 h 455"/>
                <a:gd name="T54" fmla="*/ 40 w 586"/>
                <a:gd name="T55" fmla="*/ 221 h 455"/>
                <a:gd name="T56" fmla="*/ 18 w 586"/>
                <a:gd name="T57" fmla="*/ 255 h 455"/>
                <a:gd name="T58" fmla="*/ 5 w 586"/>
                <a:gd name="T59" fmla="*/ 287 h 455"/>
                <a:gd name="T60" fmla="*/ 0 w 586"/>
                <a:gd name="T61" fmla="*/ 317 h 455"/>
                <a:gd name="T62" fmla="*/ 2 w 586"/>
                <a:gd name="T63" fmla="*/ 345 h 455"/>
                <a:gd name="T64" fmla="*/ 10 w 586"/>
                <a:gd name="T65" fmla="*/ 370 h 455"/>
                <a:gd name="T66" fmla="*/ 24 w 586"/>
                <a:gd name="T67" fmla="*/ 392 h 455"/>
                <a:gd name="T68" fmla="*/ 42 w 586"/>
                <a:gd name="T69" fmla="*/ 412 h 455"/>
                <a:gd name="T70" fmla="*/ 63 w 586"/>
                <a:gd name="T71" fmla="*/ 428 h 455"/>
                <a:gd name="T72" fmla="*/ 88 w 586"/>
                <a:gd name="T73" fmla="*/ 441 h 455"/>
                <a:gd name="T74" fmla="*/ 113 w 586"/>
                <a:gd name="T75" fmla="*/ 450 h 455"/>
                <a:gd name="T76" fmla="*/ 140 w 586"/>
                <a:gd name="T77" fmla="*/ 454 h 455"/>
                <a:gd name="T78" fmla="*/ 167 w 586"/>
                <a:gd name="T79" fmla="*/ 454 h 455"/>
                <a:gd name="T80" fmla="*/ 194 w 586"/>
                <a:gd name="T81" fmla="*/ 450 h 455"/>
                <a:gd name="T82" fmla="*/ 219 w 586"/>
                <a:gd name="T83" fmla="*/ 440 h 455"/>
                <a:gd name="T84" fmla="*/ 241 w 586"/>
                <a:gd name="T85" fmla="*/ 426 h 455"/>
                <a:gd name="T86" fmla="*/ 574 w 586"/>
                <a:gd name="T87" fmla="*/ 65 h 455"/>
                <a:gd name="T88" fmla="*/ 580 w 586"/>
                <a:gd name="T89" fmla="*/ 58 h 455"/>
                <a:gd name="T90" fmla="*/ 586 w 586"/>
                <a:gd name="T91" fmla="*/ 42 h 455"/>
                <a:gd name="T92" fmla="*/ 585 w 586"/>
                <a:gd name="T93" fmla="*/ 26 h 455"/>
                <a:gd name="T94" fmla="*/ 576 w 586"/>
                <a:gd name="T95" fmla="*/ 15 h 455"/>
                <a:gd name="T96" fmla="*/ 563 w 586"/>
                <a:gd name="T97" fmla="*/ 6 h 455"/>
                <a:gd name="T98" fmla="*/ 549 w 586"/>
                <a:gd name="T99" fmla="*/ 2 h 455"/>
                <a:gd name="T100" fmla="*/ 533 w 586"/>
                <a:gd name="T101" fmla="*/ 2 h 455"/>
                <a:gd name="T102" fmla="*/ 517 w 586"/>
                <a:gd name="T103" fmla="*/ 9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6" h="455">
                  <a:moveTo>
                    <a:pt x="512" y="15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59"/>
                  </a:lnTo>
                  <a:lnTo>
                    <a:pt x="376" y="154"/>
                  </a:lnTo>
                  <a:lnTo>
                    <a:pt x="374" y="148"/>
                  </a:lnTo>
                  <a:lnTo>
                    <a:pt x="371" y="143"/>
                  </a:lnTo>
                  <a:lnTo>
                    <a:pt x="367" y="139"/>
                  </a:lnTo>
                  <a:lnTo>
                    <a:pt x="364" y="135"/>
                  </a:lnTo>
                  <a:lnTo>
                    <a:pt x="358" y="132"/>
                  </a:lnTo>
                  <a:lnTo>
                    <a:pt x="352" y="129"/>
                  </a:lnTo>
                  <a:lnTo>
                    <a:pt x="347" y="127"/>
                  </a:lnTo>
                  <a:lnTo>
                    <a:pt x="341" y="126"/>
                  </a:lnTo>
                  <a:lnTo>
                    <a:pt x="334" y="126"/>
                  </a:lnTo>
                  <a:lnTo>
                    <a:pt x="329" y="126"/>
                  </a:lnTo>
                  <a:lnTo>
                    <a:pt x="322" y="128"/>
                  </a:lnTo>
                  <a:lnTo>
                    <a:pt x="316" y="129"/>
                  </a:lnTo>
                  <a:lnTo>
                    <a:pt x="311" y="132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6" y="130"/>
                  </a:lnTo>
                  <a:lnTo>
                    <a:pt x="306" y="125"/>
                  </a:lnTo>
                  <a:lnTo>
                    <a:pt x="305" y="119"/>
                  </a:lnTo>
                  <a:lnTo>
                    <a:pt x="303" y="114"/>
                  </a:lnTo>
                  <a:lnTo>
                    <a:pt x="300" y="110"/>
                  </a:lnTo>
                  <a:lnTo>
                    <a:pt x="296" y="105"/>
                  </a:lnTo>
                  <a:lnTo>
                    <a:pt x="292" y="102"/>
                  </a:lnTo>
                  <a:lnTo>
                    <a:pt x="287" y="99"/>
                  </a:lnTo>
                  <a:lnTo>
                    <a:pt x="282" y="96"/>
                  </a:lnTo>
                  <a:lnTo>
                    <a:pt x="276" y="94"/>
                  </a:lnTo>
                  <a:lnTo>
                    <a:pt x="270" y="93"/>
                  </a:lnTo>
                  <a:lnTo>
                    <a:pt x="264" y="92"/>
                  </a:lnTo>
                  <a:lnTo>
                    <a:pt x="258" y="92"/>
                  </a:lnTo>
                  <a:lnTo>
                    <a:pt x="251" y="93"/>
                  </a:lnTo>
                  <a:lnTo>
                    <a:pt x="246" y="96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0" y="92"/>
                  </a:lnTo>
                  <a:lnTo>
                    <a:pt x="239" y="87"/>
                  </a:lnTo>
                  <a:lnTo>
                    <a:pt x="237" y="83"/>
                  </a:lnTo>
                  <a:lnTo>
                    <a:pt x="233" y="77"/>
                  </a:lnTo>
                  <a:lnTo>
                    <a:pt x="230" y="74"/>
                  </a:lnTo>
                  <a:lnTo>
                    <a:pt x="226" y="70"/>
                  </a:lnTo>
                  <a:lnTo>
                    <a:pt x="220" y="67"/>
                  </a:lnTo>
                  <a:lnTo>
                    <a:pt x="215" y="65"/>
                  </a:lnTo>
                  <a:lnTo>
                    <a:pt x="209" y="63"/>
                  </a:lnTo>
                  <a:lnTo>
                    <a:pt x="203" y="63"/>
                  </a:lnTo>
                  <a:lnTo>
                    <a:pt x="197" y="63"/>
                  </a:lnTo>
                  <a:lnTo>
                    <a:pt x="191" y="63"/>
                  </a:lnTo>
                  <a:lnTo>
                    <a:pt x="185" y="65"/>
                  </a:lnTo>
                  <a:lnTo>
                    <a:pt x="180" y="69"/>
                  </a:lnTo>
                  <a:lnTo>
                    <a:pt x="174" y="72"/>
                  </a:lnTo>
                  <a:lnTo>
                    <a:pt x="169" y="76"/>
                  </a:lnTo>
                  <a:lnTo>
                    <a:pt x="55" y="203"/>
                  </a:lnTo>
                  <a:lnTo>
                    <a:pt x="55" y="203"/>
                  </a:lnTo>
                  <a:lnTo>
                    <a:pt x="40" y="221"/>
                  </a:lnTo>
                  <a:lnTo>
                    <a:pt x="28" y="238"/>
                  </a:lnTo>
                  <a:lnTo>
                    <a:pt x="18" y="255"/>
                  </a:lnTo>
                  <a:lnTo>
                    <a:pt x="10" y="272"/>
                  </a:lnTo>
                  <a:lnTo>
                    <a:pt x="5" y="287"/>
                  </a:lnTo>
                  <a:lnTo>
                    <a:pt x="1" y="302"/>
                  </a:lnTo>
                  <a:lnTo>
                    <a:pt x="0" y="317"/>
                  </a:lnTo>
                  <a:lnTo>
                    <a:pt x="0" y="331"/>
                  </a:lnTo>
                  <a:lnTo>
                    <a:pt x="2" y="345"/>
                  </a:lnTo>
                  <a:lnTo>
                    <a:pt x="6" y="358"/>
                  </a:lnTo>
                  <a:lnTo>
                    <a:pt x="10" y="370"/>
                  </a:lnTo>
                  <a:lnTo>
                    <a:pt x="16" y="382"/>
                  </a:lnTo>
                  <a:lnTo>
                    <a:pt x="24" y="392"/>
                  </a:lnTo>
                  <a:lnTo>
                    <a:pt x="33" y="403"/>
                  </a:lnTo>
                  <a:lnTo>
                    <a:pt x="42" y="412"/>
                  </a:lnTo>
                  <a:lnTo>
                    <a:pt x="52" y="421"/>
                  </a:lnTo>
                  <a:lnTo>
                    <a:pt x="63" y="428"/>
                  </a:lnTo>
                  <a:lnTo>
                    <a:pt x="75" y="436"/>
                  </a:lnTo>
                  <a:lnTo>
                    <a:pt x="88" y="441"/>
                  </a:lnTo>
                  <a:lnTo>
                    <a:pt x="100" y="445"/>
                  </a:lnTo>
                  <a:lnTo>
                    <a:pt x="113" y="450"/>
                  </a:lnTo>
                  <a:lnTo>
                    <a:pt x="127" y="453"/>
                  </a:lnTo>
                  <a:lnTo>
                    <a:pt x="140" y="454"/>
                  </a:lnTo>
                  <a:lnTo>
                    <a:pt x="154" y="455"/>
                  </a:lnTo>
                  <a:lnTo>
                    <a:pt x="167" y="454"/>
                  </a:lnTo>
                  <a:lnTo>
                    <a:pt x="181" y="453"/>
                  </a:lnTo>
                  <a:lnTo>
                    <a:pt x="194" y="450"/>
                  </a:lnTo>
                  <a:lnTo>
                    <a:pt x="206" y="445"/>
                  </a:lnTo>
                  <a:lnTo>
                    <a:pt x="219" y="440"/>
                  </a:lnTo>
                  <a:lnTo>
                    <a:pt x="230" y="434"/>
                  </a:lnTo>
                  <a:lnTo>
                    <a:pt x="241" y="426"/>
                  </a:lnTo>
                  <a:lnTo>
                    <a:pt x="250" y="416"/>
                  </a:lnTo>
                  <a:lnTo>
                    <a:pt x="574" y="65"/>
                  </a:lnTo>
                  <a:lnTo>
                    <a:pt x="574" y="65"/>
                  </a:lnTo>
                  <a:lnTo>
                    <a:pt x="580" y="58"/>
                  </a:lnTo>
                  <a:lnTo>
                    <a:pt x="585" y="49"/>
                  </a:lnTo>
                  <a:lnTo>
                    <a:pt x="586" y="42"/>
                  </a:lnTo>
                  <a:lnTo>
                    <a:pt x="586" y="34"/>
                  </a:lnTo>
                  <a:lnTo>
                    <a:pt x="585" y="26"/>
                  </a:lnTo>
                  <a:lnTo>
                    <a:pt x="581" y="20"/>
                  </a:lnTo>
                  <a:lnTo>
                    <a:pt x="576" y="15"/>
                  </a:lnTo>
                  <a:lnTo>
                    <a:pt x="570" y="9"/>
                  </a:lnTo>
                  <a:lnTo>
                    <a:pt x="563" y="6"/>
                  </a:lnTo>
                  <a:lnTo>
                    <a:pt x="556" y="3"/>
                  </a:lnTo>
                  <a:lnTo>
                    <a:pt x="549" y="2"/>
                  </a:lnTo>
                  <a:lnTo>
                    <a:pt x="541" y="0"/>
                  </a:lnTo>
                  <a:lnTo>
                    <a:pt x="533" y="2"/>
                  </a:lnTo>
                  <a:lnTo>
                    <a:pt x="525" y="5"/>
                  </a:lnTo>
                  <a:lnTo>
                    <a:pt x="517" y="9"/>
                  </a:lnTo>
                  <a:lnTo>
                    <a:pt x="512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163"/>
            <p:cNvSpPr>
              <a:spLocks noEditPoints="1"/>
            </p:cNvSpPr>
            <p:nvPr/>
          </p:nvSpPr>
          <p:spPr bwMode="auto">
            <a:xfrm flipH="1">
              <a:off x="9624710" y="3544588"/>
              <a:ext cx="50402" cy="33011"/>
            </a:xfrm>
            <a:custGeom>
              <a:avLst/>
              <a:gdLst>
                <a:gd name="T0" fmla="*/ 0 w 178"/>
                <a:gd name="T1" fmla="*/ 49 h 132"/>
                <a:gd name="T2" fmla="*/ 0 w 178"/>
                <a:gd name="T3" fmla="*/ 49 h 132"/>
                <a:gd name="T4" fmla="*/ 41 w 178"/>
                <a:gd name="T5" fmla="*/ 0 h 132"/>
                <a:gd name="T6" fmla="*/ 41 w 178"/>
                <a:gd name="T7" fmla="*/ 0 h 132"/>
                <a:gd name="T8" fmla="*/ 41 w 178"/>
                <a:gd name="T9" fmla="*/ 6 h 132"/>
                <a:gd name="T10" fmla="*/ 41 w 178"/>
                <a:gd name="T11" fmla="*/ 6 h 132"/>
                <a:gd name="T12" fmla="*/ 49 w 178"/>
                <a:gd name="T13" fmla="*/ 1 h 132"/>
                <a:gd name="T14" fmla="*/ 49 w 178"/>
                <a:gd name="T15" fmla="*/ 1 h 132"/>
                <a:gd name="T16" fmla="*/ 0 w 178"/>
                <a:gd name="T17" fmla="*/ 49 h 132"/>
                <a:gd name="T18" fmla="*/ 119 w 178"/>
                <a:gd name="T19" fmla="*/ 132 h 132"/>
                <a:gd name="T20" fmla="*/ 119 w 178"/>
                <a:gd name="T21" fmla="*/ 132 h 132"/>
                <a:gd name="T22" fmla="*/ 119 w 178"/>
                <a:gd name="T23" fmla="*/ 132 h 132"/>
                <a:gd name="T24" fmla="*/ 119 w 178"/>
                <a:gd name="T25" fmla="*/ 132 h 132"/>
                <a:gd name="T26" fmla="*/ 119 w 178"/>
                <a:gd name="T27" fmla="*/ 36 h 132"/>
                <a:gd name="T28" fmla="*/ 119 w 178"/>
                <a:gd name="T29" fmla="*/ 36 h 132"/>
                <a:gd name="T30" fmla="*/ 119 w 178"/>
                <a:gd name="T31" fmla="*/ 36 h 132"/>
                <a:gd name="T32" fmla="*/ 112 w 178"/>
                <a:gd name="T33" fmla="*/ 39 h 132"/>
                <a:gd name="T34" fmla="*/ 106 w 178"/>
                <a:gd name="T35" fmla="*/ 44 h 132"/>
                <a:gd name="T36" fmla="*/ 106 w 178"/>
                <a:gd name="T37" fmla="*/ 44 h 132"/>
                <a:gd name="T38" fmla="*/ 107 w 178"/>
                <a:gd name="T39" fmla="*/ 37 h 132"/>
                <a:gd name="T40" fmla="*/ 107 w 178"/>
                <a:gd name="T41" fmla="*/ 37 h 132"/>
                <a:gd name="T42" fmla="*/ 58 w 178"/>
                <a:gd name="T43" fmla="*/ 93 h 132"/>
                <a:gd name="T44" fmla="*/ 58 w 178"/>
                <a:gd name="T45" fmla="*/ 93 h 132"/>
                <a:gd name="T46" fmla="*/ 79 w 178"/>
                <a:gd name="T47" fmla="*/ 73 h 132"/>
                <a:gd name="T48" fmla="*/ 119 w 178"/>
                <a:gd name="T49" fmla="*/ 36 h 132"/>
                <a:gd name="T50" fmla="*/ 119 w 178"/>
                <a:gd name="T51" fmla="*/ 36 h 132"/>
                <a:gd name="T52" fmla="*/ 119 w 178"/>
                <a:gd name="T53" fmla="*/ 36 h 132"/>
                <a:gd name="T54" fmla="*/ 119 w 178"/>
                <a:gd name="T55" fmla="*/ 36 h 132"/>
                <a:gd name="T56" fmla="*/ 119 w 178"/>
                <a:gd name="T57" fmla="*/ 36 h 132"/>
                <a:gd name="T58" fmla="*/ 119 w 178"/>
                <a:gd name="T59" fmla="*/ 132 h 132"/>
                <a:gd name="T60" fmla="*/ 119 w 178"/>
                <a:gd name="T61" fmla="*/ 132 h 132"/>
                <a:gd name="T62" fmla="*/ 119 w 178"/>
                <a:gd name="T63" fmla="*/ 132 h 132"/>
                <a:gd name="T64" fmla="*/ 143 w 178"/>
                <a:gd name="T65" fmla="*/ 108 h 132"/>
                <a:gd name="T66" fmla="*/ 178 w 178"/>
                <a:gd name="T67" fmla="*/ 72 h 132"/>
                <a:gd name="T68" fmla="*/ 178 w 178"/>
                <a:gd name="T69" fmla="*/ 72 h 132"/>
                <a:gd name="T70" fmla="*/ 178 w 178"/>
                <a:gd name="T71" fmla="*/ 72 h 132"/>
                <a:gd name="T72" fmla="*/ 178 w 178"/>
                <a:gd name="T73" fmla="*/ 72 h 132"/>
                <a:gd name="T74" fmla="*/ 178 w 178"/>
                <a:gd name="T75" fmla="*/ 63 h 132"/>
                <a:gd name="T76" fmla="*/ 178 w 178"/>
                <a:gd name="T77" fmla="*/ 63 h 132"/>
                <a:gd name="T78" fmla="*/ 141 w 178"/>
                <a:gd name="T79" fmla="*/ 106 h 132"/>
                <a:gd name="T80" fmla="*/ 119 w 178"/>
                <a:gd name="T8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32">
                  <a:moveTo>
                    <a:pt x="0" y="49"/>
                  </a:moveTo>
                  <a:lnTo>
                    <a:pt x="0" y="49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0" y="49"/>
                  </a:lnTo>
                  <a:close/>
                  <a:moveTo>
                    <a:pt x="119" y="132"/>
                  </a:moveTo>
                  <a:lnTo>
                    <a:pt x="119" y="132"/>
                  </a:lnTo>
                  <a:lnTo>
                    <a:pt x="119" y="132"/>
                  </a:lnTo>
                  <a:lnTo>
                    <a:pt x="119" y="132"/>
                  </a:lnTo>
                  <a:close/>
                  <a:moveTo>
                    <a:pt x="119" y="36"/>
                  </a:moveTo>
                  <a:lnTo>
                    <a:pt x="119" y="36"/>
                  </a:lnTo>
                  <a:lnTo>
                    <a:pt x="119" y="36"/>
                  </a:lnTo>
                  <a:lnTo>
                    <a:pt x="112" y="39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79" y="73"/>
                  </a:lnTo>
                  <a:lnTo>
                    <a:pt x="119" y="36"/>
                  </a:lnTo>
                  <a:close/>
                  <a:moveTo>
                    <a:pt x="119" y="36"/>
                  </a:move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close/>
                  <a:moveTo>
                    <a:pt x="119" y="132"/>
                  </a:moveTo>
                  <a:lnTo>
                    <a:pt x="119" y="132"/>
                  </a:lnTo>
                  <a:lnTo>
                    <a:pt x="119" y="132"/>
                  </a:lnTo>
                  <a:lnTo>
                    <a:pt x="143" y="108"/>
                  </a:lnTo>
                  <a:lnTo>
                    <a:pt x="178" y="72"/>
                  </a:lnTo>
                  <a:lnTo>
                    <a:pt x="178" y="72"/>
                  </a:lnTo>
                  <a:lnTo>
                    <a:pt x="178" y="72"/>
                  </a:lnTo>
                  <a:lnTo>
                    <a:pt x="178" y="72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41" y="106"/>
                  </a:lnTo>
                  <a:lnTo>
                    <a:pt x="119" y="132"/>
                  </a:lnTo>
                  <a:close/>
                </a:path>
              </a:pathLst>
            </a:custGeom>
            <a:solidFill>
              <a:srgbClr val="5E8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164"/>
            <p:cNvSpPr>
              <a:spLocks/>
            </p:cNvSpPr>
            <p:nvPr/>
          </p:nvSpPr>
          <p:spPr bwMode="auto">
            <a:xfrm flipH="1">
              <a:off x="9661208" y="3544588"/>
              <a:ext cx="13904" cy="12162"/>
            </a:xfrm>
            <a:custGeom>
              <a:avLst/>
              <a:gdLst>
                <a:gd name="T0" fmla="*/ 0 w 49"/>
                <a:gd name="T1" fmla="*/ 49 h 49"/>
                <a:gd name="T2" fmla="*/ 0 w 49"/>
                <a:gd name="T3" fmla="*/ 49 h 49"/>
                <a:gd name="T4" fmla="*/ 41 w 49"/>
                <a:gd name="T5" fmla="*/ 0 h 49"/>
                <a:gd name="T6" fmla="*/ 41 w 49"/>
                <a:gd name="T7" fmla="*/ 0 h 49"/>
                <a:gd name="T8" fmla="*/ 41 w 49"/>
                <a:gd name="T9" fmla="*/ 6 h 49"/>
                <a:gd name="T10" fmla="*/ 41 w 49"/>
                <a:gd name="T11" fmla="*/ 6 h 49"/>
                <a:gd name="T12" fmla="*/ 49 w 49"/>
                <a:gd name="T13" fmla="*/ 1 h 49"/>
                <a:gd name="T14" fmla="*/ 49 w 49"/>
                <a:gd name="T15" fmla="*/ 1 h 49"/>
                <a:gd name="T16" fmla="*/ 0 w 49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0" y="49"/>
                  </a:moveTo>
                  <a:lnTo>
                    <a:pt x="0" y="49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165"/>
            <p:cNvSpPr>
              <a:spLocks/>
            </p:cNvSpPr>
            <p:nvPr/>
          </p:nvSpPr>
          <p:spPr bwMode="auto">
            <a:xfrm flipH="1">
              <a:off x="9642090" y="35775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166"/>
            <p:cNvSpPr>
              <a:spLocks/>
            </p:cNvSpPr>
            <p:nvPr/>
          </p:nvSpPr>
          <p:spPr bwMode="auto">
            <a:xfrm flipH="1">
              <a:off x="9642090" y="3555013"/>
              <a:ext cx="17380" cy="13899"/>
            </a:xfrm>
            <a:custGeom>
              <a:avLst/>
              <a:gdLst>
                <a:gd name="T0" fmla="*/ 61 w 61"/>
                <a:gd name="T1" fmla="*/ 0 h 57"/>
                <a:gd name="T2" fmla="*/ 61 w 61"/>
                <a:gd name="T3" fmla="*/ 0 h 57"/>
                <a:gd name="T4" fmla="*/ 61 w 61"/>
                <a:gd name="T5" fmla="*/ 0 h 57"/>
                <a:gd name="T6" fmla="*/ 54 w 61"/>
                <a:gd name="T7" fmla="*/ 3 h 57"/>
                <a:gd name="T8" fmla="*/ 48 w 61"/>
                <a:gd name="T9" fmla="*/ 8 h 57"/>
                <a:gd name="T10" fmla="*/ 48 w 61"/>
                <a:gd name="T11" fmla="*/ 8 h 57"/>
                <a:gd name="T12" fmla="*/ 49 w 61"/>
                <a:gd name="T13" fmla="*/ 1 h 57"/>
                <a:gd name="T14" fmla="*/ 49 w 61"/>
                <a:gd name="T15" fmla="*/ 1 h 57"/>
                <a:gd name="T16" fmla="*/ 0 w 61"/>
                <a:gd name="T17" fmla="*/ 57 h 57"/>
                <a:gd name="T18" fmla="*/ 0 w 61"/>
                <a:gd name="T19" fmla="*/ 57 h 57"/>
                <a:gd name="T20" fmla="*/ 21 w 61"/>
                <a:gd name="T21" fmla="*/ 37 h 57"/>
                <a:gd name="T22" fmla="*/ 61 w 61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57">
                  <a:moveTo>
                    <a:pt x="61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54" y="3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21" y="37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167"/>
            <p:cNvSpPr>
              <a:spLocks/>
            </p:cNvSpPr>
            <p:nvPr/>
          </p:nvSpPr>
          <p:spPr bwMode="auto">
            <a:xfrm flipH="1">
              <a:off x="9642090" y="3555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168"/>
            <p:cNvSpPr>
              <a:spLocks/>
            </p:cNvSpPr>
            <p:nvPr/>
          </p:nvSpPr>
          <p:spPr bwMode="auto">
            <a:xfrm flipH="1">
              <a:off x="9624710" y="3560225"/>
              <a:ext cx="17380" cy="17374"/>
            </a:xfrm>
            <a:custGeom>
              <a:avLst/>
              <a:gdLst>
                <a:gd name="T0" fmla="*/ 0 w 59"/>
                <a:gd name="T1" fmla="*/ 69 h 69"/>
                <a:gd name="T2" fmla="*/ 0 w 59"/>
                <a:gd name="T3" fmla="*/ 69 h 69"/>
                <a:gd name="T4" fmla="*/ 0 w 59"/>
                <a:gd name="T5" fmla="*/ 69 h 69"/>
                <a:gd name="T6" fmla="*/ 24 w 59"/>
                <a:gd name="T7" fmla="*/ 45 h 69"/>
                <a:gd name="T8" fmla="*/ 59 w 59"/>
                <a:gd name="T9" fmla="*/ 9 h 69"/>
                <a:gd name="T10" fmla="*/ 59 w 59"/>
                <a:gd name="T11" fmla="*/ 9 h 69"/>
                <a:gd name="T12" fmla="*/ 59 w 59"/>
                <a:gd name="T13" fmla="*/ 9 h 69"/>
                <a:gd name="T14" fmla="*/ 59 w 59"/>
                <a:gd name="T15" fmla="*/ 9 h 69"/>
                <a:gd name="T16" fmla="*/ 59 w 59"/>
                <a:gd name="T17" fmla="*/ 0 h 69"/>
                <a:gd name="T18" fmla="*/ 59 w 59"/>
                <a:gd name="T19" fmla="*/ 0 h 69"/>
                <a:gd name="T20" fmla="*/ 22 w 59"/>
                <a:gd name="T21" fmla="*/ 43 h 69"/>
                <a:gd name="T22" fmla="*/ 0 w 59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9">
                  <a:moveTo>
                    <a:pt x="0" y="69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24" y="45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22" y="43"/>
                  </a:lnTo>
                  <a:lnTo>
                    <a:pt x="0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169"/>
            <p:cNvSpPr>
              <a:spLocks noEditPoints="1"/>
            </p:cNvSpPr>
            <p:nvPr/>
          </p:nvSpPr>
          <p:spPr bwMode="auto">
            <a:xfrm flipH="1">
              <a:off x="7928422" y="3308298"/>
              <a:ext cx="441452" cy="364861"/>
            </a:xfrm>
            <a:custGeom>
              <a:avLst/>
              <a:gdLst>
                <a:gd name="T0" fmla="*/ 656 w 1526"/>
                <a:gd name="T1" fmla="*/ 0 h 1468"/>
                <a:gd name="T2" fmla="*/ 400 w 1526"/>
                <a:gd name="T3" fmla="*/ 206 h 1468"/>
                <a:gd name="T4" fmla="*/ 271 w 1526"/>
                <a:gd name="T5" fmla="*/ 314 h 1468"/>
                <a:gd name="T6" fmla="*/ 136 w 1526"/>
                <a:gd name="T7" fmla="*/ 543 h 1468"/>
                <a:gd name="T8" fmla="*/ 106 w 1526"/>
                <a:gd name="T9" fmla="*/ 704 h 1468"/>
                <a:gd name="T10" fmla="*/ 70 w 1526"/>
                <a:gd name="T11" fmla="*/ 1057 h 1468"/>
                <a:gd name="T12" fmla="*/ 235 w 1526"/>
                <a:gd name="T13" fmla="*/ 1111 h 1468"/>
                <a:gd name="T14" fmla="*/ 352 w 1526"/>
                <a:gd name="T15" fmla="*/ 1228 h 1468"/>
                <a:gd name="T16" fmla="*/ 588 w 1526"/>
                <a:gd name="T17" fmla="*/ 1344 h 1468"/>
                <a:gd name="T18" fmla="*/ 713 w 1526"/>
                <a:gd name="T19" fmla="*/ 1365 h 1468"/>
                <a:gd name="T20" fmla="*/ 742 w 1526"/>
                <a:gd name="T21" fmla="*/ 1244 h 1468"/>
                <a:gd name="T22" fmla="*/ 637 w 1526"/>
                <a:gd name="T23" fmla="*/ 1230 h 1468"/>
                <a:gd name="T24" fmla="*/ 540 w 1526"/>
                <a:gd name="T25" fmla="*/ 1196 h 1468"/>
                <a:gd name="T26" fmla="*/ 450 w 1526"/>
                <a:gd name="T27" fmla="*/ 1145 h 1468"/>
                <a:gd name="T28" fmla="*/ 373 w 1526"/>
                <a:gd name="T29" fmla="*/ 1079 h 1468"/>
                <a:gd name="T30" fmla="*/ 309 w 1526"/>
                <a:gd name="T31" fmla="*/ 997 h 1468"/>
                <a:gd name="T32" fmla="*/ 263 w 1526"/>
                <a:gd name="T33" fmla="*/ 902 h 1468"/>
                <a:gd name="T34" fmla="*/ 238 w 1526"/>
                <a:gd name="T35" fmla="*/ 806 h 1468"/>
                <a:gd name="T36" fmla="*/ 236 w 1526"/>
                <a:gd name="T37" fmla="*/ 681 h 1468"/>
                <a:gd name="T38" fmla="*/ 264 w 1526"/>
                <a:gd name="T39" fmla="*/ 560 h 1468"/>
                <a:gd name="T40" fmla="*/ 321 w 1526"/>
                <a:gd name="T41" fmla="*/ 451 h 1468"/>
                <a:gd name="T42" fmla="*/ 404 w 1526"/>
                <a:gd name="T43" fmla="*/ 358 h 1468"/>
                <a:gd name="T44" fmla="*/ 510 w 1526"/>
                <a:gd name="T45" fmla="*/ 286 h 1468"/>
                <a:gd name="T46" fmla="*/ 608 w 1526"/>
                <a:gd name="T47" fmla="*/ 246 h 1468"/>
                <a:gd name="T48" fmla="*/ 705 w 1526"/>
                <a:gd name="T49" fmla="*/ 226 h 1468"/>
                <a:gd name="T50" fmla="*/ 1174 w 1526"/>
                <a:gd name="T51" fmla="*/ 239 h 1468"/>
                <a:gd name="T52" fmla="*/ 938 w 1526"/>
                <a:gd name="T53" fmla="*/ 124 h 1468"/>
                <a:gd name="T54" fmla="*/ 814 w 1526"/>
                <a:gd name="T55" fmla="*/ 102 h 1468"/>
                <a:gd name="T56" fmla="*/ 784 w 1526"/>
                <a:gd name="T57" fmla="*/ 223 h 1468"/>
                <a:gd name="T58" fmla="*/ 889 w 1526"/>
                <a:gd name="T59" fmla="*/ 238 h 1468"/>
                <a:gd name="T60" fmla="*/ 986 w 1526"/>
                <a:gd name="T61" fmla="*/ 271 h 1468"/>
                <a:gd name="T62" fmla="*/ 1076 w 1526"/>
                <a:gd name="T63" fmla="*/ 321 h 1468"/>
                <a:gd name="T64" fmla="*/ 1153 w 1526"/>
                <a:gd name="T65" fmla="*/ 388 h 1468"/>
                <a:gd name="T66" fmla="*/ 1217 w 1526"/>
                <a:gd name="T67" fmla="*/ 470 h 1468"/>
                <a:gd name="T68" fmla="*/ 1263 w 1526"/>
                <a:gd name="T69" fmla="*/ 564 h 1468"/>
                <a:gd name="T70" fmla="*/ 1288 w 1526"/>
                <a:gd name="T71" fmla="*/ 662 h 1468"/>
                <a:gd name="T72" fmla="*/ 1290 w 1526"/>
                <a:gd name="T73" fmla="*/ 787 h 1468"/>
                <a:gd name="T74" fmla="*/ 1262 w 1526"/>
                <a:gd name="T75" fmla="*/ 907 h 1468"/>
                <a:gd name="T76" fmla="*/ 1205 w 1526"/>
                <a:gd name="T77" fmla="*/ 1016 h 1468"/>
                <a:gd name="T78" fmla="*/ 1122 w 1526"/>
                <a:gd name="T79" fmla="*/ 1110 h 1468"/>
                <a:gd name="T80" fmla="*/ 1017 w 1526"/>
                <a:gd name="T81" fmla="*/ 1182 h 1468"/>
                <a:gd name="T82" fmla="*/ 917 w 1526"/>
                <a:gd name="T83" fmla="*/ 1222 h 1468"/>
                <a:gd name="T84" fmla="*/ 820 w 1526"/>
                <a:gd name="T85" fmla="*/ 1241 h 1468"/>
                <a:gd name="T86" fmla="*/ 763 w 1526"/>
                <a:gd name="T87" fmla="*/ 1367 h 1468"/>
                <a:gd name="T88" fmla="*/ 1066 w 1526"/>
                <a:gd name="T89" fmla="*/ 1295 h 1468"/>
                <a:gd name="T90" fmla="*/ 1181 w 1526"/>
                <a:gd name="T91" fmla="*/ 1222 h 1468"/>
                <a:gd name="T92" fmla="*/ 1378 w 1526"/>
                <a:gd name="T93" fmla="*/ 1180 h 1468"/>
                <a:gd name="T94" fmla="*/ 1407 w 1526"/>
                <a:gd name="T95" fmla="*/ 861 h 1468"/>
                <a:gd name="T96" fmla="*/ 1419 w 1526"/>
                <a:gd name="T97" fmla="*/ 697 h 1468"/>
                <a:gd name="T98" fmla="*/ 1346 w 1526"/>
                <a:gd name="T99" fmla="*/ 442 h 1468"/>
                <a:gd name="T100" fmla="*/ 1248 w 1526"/>
                <a:gd name="T101" fmla="*/ 306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6" h="1468">
                  <a:moveTo>
                    <a:pt x="763" y="101"/>
                  </a:moveTo>
                  <a:lnTo>
                    <a:pt x="763" y="101"/>
                  </a:lnTo>
                  <a:lnTo>
                    <a:pt x="726" y="102"/>
                  </a:lnTo>
                  <a:lnTo>
                    <a:pt x="690" y="104"/>
                  </a:lnTo>
                  <a:lnTo>
                    <a:pt x="656" y="0"/>
                  </a:lnTo>
                  <a:lnTo>
                    <a:pt x="427" y="67"/>
                  </a:lnTo>
                  <a:lnTo>
                    <a:pt x="460" y="172"/>
                  </a:lnTo>
                  <a:lnTo>
                    <a:pt x="460" y="172"/>
                  </a:lnTo>
                  <a:lnTo>
                    <a:pt x="430" y="189"/>
                  </a:lnTo>
                  <a:lnTo>
                    <a:pt x="400" y="206"/>
                  </a:lnTo>
                  <a:lnTo>
                    <a:pt x="372" y="225"/>
                  </a:lnTo>
                  <a:lnTo>
                    <a:pt x="345" y="246"/>
                  </a:lnTo>
                  <a:lnTo>
                    <a:pt x="319" y="267"/>
                  </a:lnTo>
                  <a:lnTo>
                    <a:pt x="294" y="290"/>
                  </a:lnTo>
                  <a:lnTo>
                    <a:pt x="271" y="314"/>
                  </a:lnTo>
                  <a:lnTo>
                    <a:pt x="249" y="339"/>
                  </a:lnTo>
                  <a:lnTo>
                    <a:pt x="148" y="287"/>
                  </a:lnTo>
                  <a:lnTo>
                    <a:pt x="35" y="491"/>
                  </a:lnTo>
                  <a:lnTo>
                    <a:pt x="136" y="543"/>
                  </a:lnTo>
                  <a:lnTo>
                    <a:pt x="136" y="543"/>
                  </a:lnTo>
                  <a:lnTo>
                    <a:pt x="127" y="574"/>
                  </a:lnTo>
                  <a:lnTo>
                    <a:pt x="119" y="605"/>
                  </a:lnTo>
                  <a:lnTo>
                    <a:pt x="112" y="638"/>
                  </a:lnTo>
                  <a:lnTo>
                    <a:pt x="108" y="671"/>
                  </a:lnTo>
                  <a:lnTo>
                    <a:pt x="106" y="704"/>
                  </a:lnTo>
                  <a:lnTo>
                    <a:pt x="106" y="737"/>
                  </a:lnTo>
                  <a:lnTo>
                    <a:pt x="107" y="771"/>
                  </a:lnTo>
                  <a:lnTo>
                    <a:pt x="109" y="804"/>
                  </a:lnTo>
                  <a:lnTo>
                    <a:pt x="0" y="836"/>
                  </a:lnTo>
                  <a:lnTo>
                    <a:pt x="70" y="1057"/>
                  </a:lnTo>
                  <a:lnTo>
                    <a:pt x="180" y="1025"/>
                  </a:lnTo>
                  <a:lnTo>
                    <a:pt x="180" y="1025"/>
                  </a:lnTo>
                  <a:lnTo>
                    <a:pt x="197" y="1055"/>
                  </a:lnTo>
                  <a:lnTo>
                    <a:pt x="215" y="1084"/>
                  </a:lnTo>
                  <a:lnTo>
                    <a:pt x="235" y="1111"/>
                  </a:lnTo>
                  <a:lnTo>
                    <a:pt x="256" y="1137"/>
                  </a:lnTo>
                  <a:lnTo>
                    <a:pt x="278" y="1162"/>
                  </a:lnTo>
                  <a:lnTo>
                    <a:pt x="302" y="1185"/>
                  </a:lnTo>
                  <a:lnTo>
                    <a:pt x="327" y="1208"/>
                  </a:lnTo>
                  <a:lnTo>
                    <a:pt x="352" y="1228"/>
                  </a:lnTo>
                  <a:lnTo>
                    <a:pt x="299" y="1326"/>
                  </a:lnTo>
                  <a:lnTo>
                    <a:pt x="511" y="1434"/>
                  </a:lnTo>
                  <a:lnTo>
                    <a:pt x="565" y="1338"/>
                  </a:lnTo>
                  <a:lnTo>
                    <a:pt x="565" y="1338"/>
                  </a:lnTo>
                  <a:lnTo>
                    <a:pt x="588" y="1344"/>
                  </a:lnTo>
                  <a:lnTo>
                    <a:pt x="613" y="1351"/>
                  </a:lnTo>
                  <a:lnTo>
                    <a:pt x="637" y="1355"/>
                  </a:lnTo>
                  <a:lnTo>
                    <a:pt x="662" y="1359"/>
                  </a:lnTo>
                  <a:lnTo>
                    <a:pt x="687" y="1362"/>
                  </a:lnTo>
                  <a:lnTo>
                    <a:pt x="713" y="1365"/>
                  </a:lnTo>
                  <a:lnTo>
                    <a:pt x="737" y="1367"/>
                  </a:lnTo>
                  <a:lnTo>
                    <a:pt x="763" y="1367"/>
                  </a:lnTo>
                  <a:lnTo>
                    <a:pt x="763" y="1245"/>
                  </a:lnTo>
                  <a:lnTo>
                    <a:pt x="763" y="1245"/>
                  </a:lnTo>
                  <a:lnTo>
                    <a:pt x="742" y="1244"/>
                  </a:lnTo>
                  <a:lnTo>
                    <a:pt x="720" y="1243"/>
                  </a:lnTo>
                  <a:lnTo>
                    <a:pt x="699" y="1240"/>
                  </a:lnTo>
                  <a:lnTo>
                    <a:pt x="679" y="1238"/>
                  </a:lnTo>
                  <a:lnTo>
                    <a:pt x="658" y="1234"/>
                  </a:lnTo>
                  <a:lnTo>
                    <a:pt x="637" y="1230"/>
                  </a:lnTo>
                  <a:lnTo>
                    <a:pt x="617" y="1224"/>
                  </a:lnTo>
                  <a:lnTo>
                    <a:pt x="597" y="1219"/>
                  </a:lnTo>
                  <a:lnTo>
                    <a:pt x="578" y="1212"/>
                  </a:lnTo>
                  <a:lnTo>
                    <a:pt x="559" y="1205"/>
                  </a:lnTo>
                  <a:lnTo>
                    <a:pt x="540" y="1196"/>
                  </a:lnTo>
                  <a:lnTo>
                    <a:pt x="521" y="1187"/>
                  </a:lnTo>
                  <a:lnTo>
                    <a:pt x="503" y="1179"/>
                  </a:lnTo>
                  <a:lnTo>
                    <a:pt x="485" y="1168"/>
                  </a:lnTo>
                  <a:lnTo>
                    <a:pt x="467" y="1157"/>
                  </a:lnTo>
                  <a:lnTo>
                    <a:pt x="450" y="1145"/>
                  </a:lnTo>
                  <a:lnTo>
                    <a:pt x="433" y="1133"/>
                  </a:lnTo>
                  <a:lnTo>
                    <a:pt x="418" y="1120"/>
                  </a:lnTo>
                  <a:lnTo>
                    <a:pt x="402" y="1108"/>
                  </a:lnTo>
                  <a:lnTo>
                    <a:pt x="387" y="1093"/>
                  </a:lnTo>
                  <a:lnTo>
                    <a:pt x="373" y="1079"/>
                  </a:lnTo>
                  <a:lnTo>
                    <a:pt x="358" y="1064"/>
                  </a:lnTo>
                  <a:lnTo>
                    <a:pt x="345" y="1048"/>
                  </a:lnTo>
                  <a:lnTo>
                    <a:pt x="332" y="1032"/>
                  </a:lnTo>
                  <a:lnTo>
                    <a:pt x="320" y="1015"/>
                  </a:lnTo>
                  <a:lnTo>
                    <a:pt x="309" y="997"/>
                  </a:lnTo>
                  <a:lnTo>
                    <a:pt x="299" y="979"/>
                  </a:lnTo>
                  <a:lnTo>
                    <a:pt x="289" y="961"/>
                  </a:lnTo>
                  <a:lnTo>
                    <a:pt x="278" y="942"/>
                  </a:lnTo>
                  <a:lnTo>
                    <a:pt x="271" y="923"/>
                  </a:lnTo>
                  <a:lnTo>
                    <a:pt x="263" y="902"/>
                  </a:lnTo>
                  <a:lnTo>
                    <a:pt x="256" y="882"/>
                  </a:lnTo>
                  <a:lnTo>
                    <a:pt x="256" y="882"/>
                  </a:lnTo>
                  <a:lnTo>
                    <a:pt x="248" y="857"/>
                  </a:lnTo>
                  <a:lnTo>
                    <a:pt x="243" y="831"/>
                  </a:lnTo>
                  <a:lnTo>
                    <a:pt x="238" y="806"/>
                  </a:lnTo>
                  <a:lnTo>
                    <a:pt x="235" y="780"/>
                  </a:lnTo>
                  <a:lnTo>
                    <a:pt x="234" y="755"/>
                  </a:lnTo>
                  <a:lnTo>
                    <a:pt x="232" y="731"/>
                  </a:lnTo>
                  <a:lnTo>
                    <a:pt x="234" y="706"/>
                  </a:lnTo>
                  <a:lnTo>
                    <a:pt x="236" y="681"/>
                  </a:lnTo>
                  <a:lnTo>
                    <a:pt x="239" y="656"/>
                  </a:lnTo>
                  <a:lnTo>
                    <a:pt x="244" y="631"/>
                  </a:lnTo>
                  <a:lnTo>
                    <a:pt x="249" y="608"/>
                  </a:lnTo>
                  <a:lnTo>
                    <a:pt x="256" y="584"/>
                  </a:lnTo>
                  <a:lnTo>
                    <a:pt x="264" y="560"/>
                  </a:lnTo>
                  <a:lnTo>
                    <a:pt x="273" y="537"/>
                  </a:lnTo>
                  <a:lnTo>
                    <a:pt x="284" y="516"/>
                  </a:lnTo>
                  <a:lnTo>
                    <a:pt x="295" y="493"/>
                  </a:lnTo>
                  <a:lnTo>
                    <a:pt x="308" y="473"/>
                  </a:lnTo>
                  <a:lnTo>
                    <a:pt x="321" y="451"/>
                  </a:lnTo>
                  <a:lnTo>
                    <a:pt x="336" y="432"/>
                  </a:lnTo>
                  <a:lnTo>
                    <a:pt x="351" y="412"/>
                  </a:lnTo>
                  <a:lnTo>
                    <a:pt x="368" y="393"/>
                  </a:lnTo>
                  <a:lnTo>
                    <a:pt x="385" y="375"/>
                  </a:lnTo>
                  <a:lnTo>
                    <a:pt x="404" y="358"/>
                  </a:lnTo>
                  <a:lnTo>
                    <a:pt x="423" y="342"/>
                  </a:lnTo>
                  <a:lnTo>
                    <a:pt x="443" y="326"/>
                  </a:lnTo>
                  <a:lnTo>
                    <a:pt x="465" y="312"/>
                  </a:lnTo>
                  <a:lnTo>
                    <a:pt x="487" y="298"/>
                  </a:lnTo>
                  <a:lnTo>
                    <a:pt x="510" y="286"/>
                  </a:lnTo>
                  <a:lnTo>
                    <a:pt x="533" y="274"/>
                  </a:lnTo>
                  <a:lnTo>
                    <a:pt x="558" y="263"/>
                  </a:lnTo>
                  <a:lnTo>
                    <a:pt x="582" y="253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28" y="240"/>
                  </a:lnTo>
                  <a:lnTo>
                    <a:pt x="648" y="236"/>
                  </a:lnTo>
                  <a:lnTo>
                    <a:pt x="667" y="232"/>
                  </a:lnTo>
                  <a:lnTo>
                    <a:pt x="686" y="229"/>
                  </a:lnTo>
                  <a:lnTo>
                    <a:pt x="705" y="226"/>
                  </a:lnTo>
                  <a:lnTo>
                    <a:pt x="725" y="224"/>
                  </a:lnTo>
                  <a:lnTo>
                    <a:pt x="744" y="223"/>
                  </a:lnTo>
                  <a:lnTo>
                    <a:pt x="763" y="223"/>
                  </a:lnTo>
                  <a:lnTo>
                    <a:pt x="763" y="101"/>
                  </a:lnTo>
                  <a:close/>
                  <a:moveTo>
                    <a:pt x="1174" y="239"/>
                  </a:moveTo>
                  <a:lnTo>
                    <a:pt x="1227" y="142"/>
                  </a:lnTo>
                  <a:lnTo>
                    <a:pt x="1015" y="33"/>
                  </a:lnTo>
                  <a:lnTo>
                    <a:pt x="962" y="130"/>
                  </a:lnTo>
                  <a:lnTo>
                    <a:pt x="962" y="130"/>
                  </a:lnTo>
                  <a:lnTo>
                    <a:pt x="938" y="124"/>
                  </a:lnTo>
                  <a:lnTo>
                    <a:pt x="913" y="117"/>
                  </a:lnTo>
                  <a:lnTo>
                    <a:pt x="889" y="112"/>
                  </a:lnTo>
                  <a:lnTo>
                    <a:pt x="864" y="109"/>
                  </a:lnTo>
                  <a:lnTo>
                    <a:pt x="839" y="104"/>
                  </a:lnTo>
                  <a:lnTo>
                    <a:pt x="814" y="102"/>
                  </a:lnTo>
                  <a:lnTo>
                    <a:pt x="789" y="101"/>
                  </a:lnTo>
                  <a:lnTo>
                    <a:pt x="763" y="101"/>
                  </a:lnTo>
                  <a:lnTo>
                    <a:pt x="763" y="223"/>
                  </a:lnTo>
                  <a:lnTo>
                    <a:pt x="763" y="223"/>
                  </a:lnTo>
                  <a:lnTo>
                    <a:pt x="784" y="223"/>
                  </a:lnTo>
                  <a:lnTo>
                    <a:pt x="806" y="225"/>
                  </a:lnTo>
                  <a:lnTo>
                    <a:pt x="826" y="227"/>
                  </a:lnTo>
                  <a:lnTo>
                    <a:pt x="847" y="230"/>
                  </a:lnTo>
                  <a:lnTo>
                    <a:pt x="867" y="233"/>
                  </a:lnTo>
                  <a:lnTo>
                    <a:pt x="889" y="238"/>
                  </a:lnTo>
                  <a:lnTo>
                    <a:pt x="909" y="243"/>
                  </a:lnTo>
                  <a:lnTo>
                    <a:pt x="928" y="249"/>
                  </a:lnTo>
                  <a:lnTo>
                    <a:pt x="948" y="256"/>
                  </a:lnTo>
                  <a:lnTo>
                    <a:pt x="967" y="263"/>
                  </a:lnTo>
                  <a:lnTo>
                    <a:pt x="986" y="271"/>
                  </a:lnTo>
                  <a:lnTo>
                    <a:pt x="1005" y="279"/>
                  </a:lnTo>
                  <a:lnTo>
                    <a:pt x="1023" y="289"/>
                  </a:lnTo>
                  <a:lnTo>
                    <a:pt x="1041" y="300"/>
                  </a:lnTo>
                  <a:lnTo>
                    <a:pt x="1059" y="311"/>
                  </a:lnTo>
                  <a:lnTo>
                    <a:pt x="1076" y="321"/>
                  </a:lnTo>
                  <a:lnTo>
                    <a:pt x="1093" y="333"/>
                  </a:lnTo>
                  <a:lnTo>
                    <a:pt x="1109" y="346"/>
                  </a:lnTo>
                  <a:lnTo>
                    <a:pt x="1124" y="360"/>
                  </a:lnTo>
                  <a:lnTo>
                    <a:pt x="1139" y="374"/>
                  </a:lnTo>
                  <a:lnTo>
                    <a:pt x="1153" y="388"/>
                  </a:lnTo>
                  <a:lnTo>
                    <a:pt x="1168" y="403"/>
                  </a:lnTo>
                  <a:lnTo>
                    <a:pt x="1180" y="420"/>
                  </a:lnTo>
                  <a:lnTo>
                    <a:pt x="1194" y="436"/>
                  </a:lnTo>
                  <a:lnTo>
                    <a:pt x="1206" y="453"/>
                  </a:lnTo>
                  <a:lnTo>
                    <a:pt x="1217" y="470"/>
                  </a:lnTo>
                  <a:lnTo>
                    <a:pt x="1227" y="488"/>
                  </a:lnTo>
                  <a:lnTo>
                    <a:pt x="1238" y="506"/>
                  </a:lnTo>
                  <a:lnTo>
                    <a:pt x="1247" y="525"/>
                  </a:lnTo>
                  <a:lnTo>
                    <a:pt x="1256" y="545"/>
                  </a:lnTo>
                  <a:lnTo>
                    <a:pt x="1263" y="564"/>
                  </a:lnTo>
                  <a:lnTo>
                    <a:pt x="1270" y="585"/>
                  </a:lnTo>
                  <a:lnTo>
                    <a:pt x="1270" y="585"/>
                  </a:lnTo>
                  <a:lnTo>
                    <a:pt x="1278" y="611"/>
                  </a:lnTo>
                  <a:lnTo>
                    <a:pt x="1284" y="636"/>
                  </a:lnTo>
                  <a:lnTo>
                    <a:pt x="1288" y="662"/>
                  </a:lnTo>
                  <a:lnTo>
                    <a:pt x="1291" y="686"/>
                  </a:lnTo>
                  <a:lnTo>
                    <a:pt x="1293" y="712"/>
                  </a:lnTo>
                  <a:lnTo>
                    <a:pt x="1294" y="737"/>
                  </a:lnTo>
                  <a:lnTo>
                    <a:pt x="1293" y="762"/>
                  </a:lnTo>
                  <a:lnTo>
                    <a:pt x="1290" y="787"/>
                  </a:lnTo>
                  <a:lnTo>
                    <a:pt x="1287" y="812"/>
                  </a:lnTo>
                  <a:lnTo>
                    <a:pt x="1282" y="836"/>
                  </a:lnTo>
                  <a:lnTo>
                    <a:pt x="1277" y="860"/>
                  </a:lnTo>
                  <a:lnTo>
                    <a:pt x="1270" y="884"/>
                  </a:lnTo>
                  <a:lnTo>
                    <a:pt x="1262" y="907"/>
                  </a:lnTo>
                  <a:lnTo>
                    <a:pt x="1252" y="929"/>
                  </a:lnTo>
                  <a:lnTo>
                    <a:pt x="1242" y="952"/>
                  </a:lnTo>
                  <a:lnTo>
                    <a:pt x="1231" y="974"/>
                  </a:lnTo>
                  <a:lnTo>
                    <a:pt x="1219" y="995"/>
                  </a:lnTo>
                  <a:lnTo>
                    <a:pt x="1205" y="1016"/>
                  </a:lnTo>
                  <a:lnTo>
                    <a:pt x="1190" y="1036"/>
                  </a:lnTo>
                  <a:lnTo>
                    <a:pt x="1175" y="1056"/>
                  </a:lnTo>
                  <a:lnTo>
                    <a:pt x="1158" y="1074"/>
                  </a:lnTo>
                  <a:lnTo>
                    <a:pt x="1140" y="1092"/>
                  </a:lnTo>
                  <a:lnTo>
                    <a:pt x="1122" y="1110"/>
                  </a:lnTo>
                  <a:lnTo>
                    <a:pt x="1103" y="1126"/>
                  </a:lnTo>
                  <a:lnTo>
                    <a:pt x="1083" y="1141"/>
                  </a:lnTo>
                  <a:lnTo>
                    <a:pt x="1061" y="1156"/>
                  </a:lnTo>
                  <a:lnTo>
                    <a:pt x="1039" y="1169"/>
                  </a:lnTo>
                  <a:lnTo>
                    <a:pt x="1017" y="1182"/>
                  </a:lnTo>
                  <a:lnTo>
                    <a:pt x="993" y="1194"/>
                  </a:lnTo>
                  <a:lnTo>
                    <a:pt x="968" y="1205"/>
                  </a:lnTo>
                  <a:lnTo>
                    <a:pt x="943" y="1213"/>
                  </a:lnTo>
                  <a:lnTo>
                    <a:pt x="917" y="1222"/>
                  </a:lnTo>
                  <a:lnTo>
                    <a:pt x="917" y="1222"/>
                  </a:lnTo>
                  <a:lnTo>
                    <a:pt x="898" y="1227"/>
                  </a:lnTo>
                  <a:lnTo>
                    <a:pt x="879" y="1232"/>
                  </a:lnTo>
                  <a:lnTo>
                    <a:pt x="860" y="1236"/>
                  </a:lnTo>
                  <a:lnTo>
                    <a:pt x="840" y="1239"/>
                  </a:lnTo>
                  <a:lnTo>
                    <a:pt x="820" y="1241"/>
                  </a:lnTo>
                  <a:lnTo>
                    <a:pt x="801" y="1243"/>
                  </a:lnTo>
                  <a:lnTo>
                    <a:pt x="782" y="1244"/>
                  </a:lnTo>
                  <a:lnTo>
                    <a:pt x="763" y="1245"/>
                  </a:lnTo>
                  <a:lnTo>
                    <a:pt x="763" y="1367"/>
                  </a:lnTo>
                  <a:lnTo>
                    <a:pt x="763" y="1367"/>
                  </a:lnTo>
                  <a:lnTo>
                    <a:pt x="799" y="1366"/>
                  </a:lnTo>
                  <a:lnTo>
                    <a:pt x="836" y="1362"/>
                  </a:lnTo>
                  <a:lnTo>
                    <a:pt x="870" y="1468"/>
                  </a:lnTo>
                  <a:lnTo>
                    <a:pt x="1098" y="1400"/>
                  </a:lnTo>
                  <a:lnTo>
                    <a:pt x="1066" y="1295"/>
                  </a:lnTo>
                  <a:lnTo>
                    <a:pt x="1066" y="1295"/>
                  </a:lnTo>
                  <a:lnTo>
                    <a:pt x="1096" y="1279"/>
                  </a:lnTo>
                  <a:lnTo>
                    <a:pt x="1127" y="1262"/>
                  </a:lnTo>
                  <a:lnTo>
                    <a:pt x="1155" y="1243"/>
                  </a:lnTo>
                  <a:lnTo>
                    <a:pt x="1181" y="1222"/>
                  </a:lnTo>
                  <a:lnTo>
                    <a:pt x="1207" y="1200"/>
                  </a:lnTo>
                  <a:lnTo>
                    <a:pt x="1232" y="1178"/>
                  </a:lnTo>
                  <a:lnTo>
                    <a:pt x="1256" y="1154"/>
                  </a:lnTo>
                  <a:lnTo>
                    <a:pt x="1277" y="1129"/>
                  </a:lnTo>
                  <a:lnTo>
                    <a:pt x="1378" y="1180"/>
                  </a:lnTo>
                  <a:lnTo>
                    <a:pt x="1490" y="977"/>
                  </a:lnTo>
                  <a:lnTo>
                    <a:pt x="1390" y="925"/>
                  </a:lnTo>
                  <a:lnTo>
                    <a:pt x="1390" y="925"/>
                  </a:lnTo>
                  <a:lnTo>
                    <a:pt x="1399" y="894"/>
                  </a:lnTo>
                  <a:lnTo>
                    <a:pt x="1407" y="861"/>
                  </a:lnTo>
                  <a:lnTo>
                    <a:pt x="1413" y="829"/>
                  </a:lnTo>
                  <a:lnTo>
                    <a:pt x="1417" y="797"/>
                  </a:lnTo>
                  <a:lnTo>
                    <a:pt x="1420" y="764"/>
                  </a:lnTo>
                  <a:lnTo>
                    <a:pt x="1420" y="731"/>
                  </a:lnTo>
                  <a:lnTo>
                    <a:pt x="1419" y="697"/>
                  </a:lnTo>
                  <a:lnTo>
                    <a:pt x="1417" y="664"/>
                  </a:lnTo>
                  <a:lnTo>
                    <a:pt x="1526" y="631"/>
                  </a:lnTo>
                  <a:lnTo>
                    <a:pt x="1455" y="410"/>
                  </a:lnTo>
                  <a:lnTo>
                    <a:pt x="1346" y="442"/>
                  </a:lnTo>
                  <a:lnTo>
                    <a:pt x="1346" y="442"/>
                  </a:lnTo>
                  <a:lnTo>
                    <a:pt x="1330" y="412"/>
                  </a:lnTo>
                  <a:lnTo>
                    <a:pt x="1312" y="384"/>
                  </a:lnTo>
                  <a:lnTo>
                    <a:pt x="1291" y="357"/>
                  </a:lnTo>
                  <a:lnTo>
                    <a:pt x="1270" y="331"/>
                  </a:lnTo>
                  <a:lnTo>
                    <a:pt x="1248" y="306"/>
                  </a:lnTo>
                  <a:lnTo>
                    <a:pt x="1224" y="282"/>
                  </a:lnTo>
                  <a:lnTo>
                    <a:pt x="1199" y="260"/>
                  </a:lnTo>
                  <a:lnTo>
                    <a:pt x="1174" y="239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170"/>
            <p:cNvSpPr>
              <a:spLocks/>
            </p:cNvSpPr>
            <p:nvPr/>
          </p:nvSpPr>
          <p:spPr bwMode="auto">
            <a:xfrm flipH="1">
              <a:off x="8149148" y="3308298"/>
              <a:ext cx="220726" cy="356173"/>
            </a:xfrm>
            <a:custGeom>
              <a:avLst/>
              <a:gdLst>
                <a:gd name="T0" fmla="*/ 726 w 763"/>
                <a:gd name="T1" fmla="*/ 102 h 1434"/>
                <a:gd name="T2" fmla="*/ 427 w 763"/>
                <a:gd name="T3" fmla="*/ 67 h 1434"/>
                <a:gd name="T4" fmla="*/ 430 w 763"/>
                <a:gd name="T5" fmla="*/ 189 h 1434"/>
                <a:gd name="T6" fmla="*/ 345 w 763"/>
                <a:gd name="T7" fmla="*/ 246 h 1434"/>
                <a:gd name="T8" fmla="*/ 271 w 763"/>
                <a:gd name="T9" fmla="*/ 314 h 1434"/>
                <a:gd name="T10" fmla="*/ 35 w 763"/>
                <a:gd name="T11" fmla="*/ 491 h 1434"/>
                <a:gd name="T12" fmla="*/ 127 w 763"/>
                <a:gd name="T13" fmla="*/ 574 h 1434"/>
                <a:gd name="T14" fmla="*/ 108 w 763"/>
                <a:gd name="T15" fmla="*/ 671 h 1434"/>
                <a:gd name="T16" fmla="*/ 107 w 763"/>
                <a:gd name="T17" fmla="*/ 771 h 1434"/>
                <a:gd name="T18" fmla="*/ 70 w 763"/>
                <a:gd name="T19" fmla="*/ 1057 h 1434"/>
                <a:gd name="T20" fmla="*/ 197 w 763"/>
                <a:gd name="T21" fmla="*/ 1055 h 1434"/>
                <a:gd name="T22" fmla="*/ 256 w 763"/>
                <a:gd name="T23" fmla="*/ 1137 h 1434"/>
                <a:gd name="T24" fmla="*/ 327 w 763"/>
                <a:gd name="T25" fmla="*/ 1208 h 1434"/>
                <a:gd name="T26" fmla="*/ 511 w 763"/>
                <a:gd name="T27" fmla="*/ 1434 h 1434"/>
                <a:gd name="T28" fmla="*/ 588 w 763"/>
                <a:gd name="T29" fmla="*/ 1344 h 1434"/>
                <a:gd name="T30" fmla="*/ 662 w 763"/>
                <a:gd name="T31" fmla="*/ 1359 h 1434"/>
                <a:gd name="T32" fmla="*/ 737 w 763"/>
                <a:gd name="T33" fmla="*/ 1367 h 1434"/>
                <a:gd name="T34" fmla="*/ 763 w 763"/>
                <a:gd name="T35" fmla="*/ 1245 h 1434"/>
                <a:gd name="T36" fmla="*/ 699 w 763"/>
                <a:gd name="T37" fmla="*/ 1240 h 1434"/>
                <a:gd name="T38" fmla="*/ 637 w 763"/>
                <a:gd name="T39" fmla="*/ 1230 h 1434"/>
                <a:gd name="T40" fmla="*/ 578 w 763"/>
                <a:gd name="T41" fmla="*/ 1212 h 1434"/>
                <a:gd name="T42" fmla="*/ 521 w 763"/>
                <a:gd name="T43" fmla="*/ 1187 h 1434"/>
                <a:gd name="T44" fmla="*/ 467 w 763"/>
                <a:gd name="T45" fmla="*/ 1157 h 1434"/>
                <a:gd name="T46" fmla="*/ 418 w 763"/>
                <a:gd name="T47" fmla="*/ 1120 h 1434"/>
                <a:gd name="T48" fmla="*/ 373 w 763"/>
                <a:gd name="T49" fmla="*/ 1079 h 1434"/>
                <a:gd name="T50" fmla="*/ 332 w 763"/>
                <a:gd name="T51" fmla="*/ 1032 h 1434"/>
                <a:gd name="T52" fmla="*/ 299 w 763"/>
                <a:gd name="T53" fmla="*/ 979 h 1434"/>
                <a:gd name="T54" fmla="*/ 271 w 763"/>
                <a:gd name="T55" fmla="*/ 923 h 1434"/>
                <a:gd name="T56" fmla="*/ 256 w 763"/>
                <a:gd name="T57" fmla="*/ 882 h 1434"/>
                <a:gd name="T58" fmla="*/ 238 w 763"/>
                <a:gd name="T59" fmla="*/ 806 h 1434"/>
                <a:gd name="T60" fmla="*/ 232 w 763"/>
                <a:gd name="T61" fmla="*/ 731 h 1434"/>
                <a:gd name="T62" fmla="*/ 239 w 763"/>
                <a:gd name="T63" fmla="*/ 656 h 1434"/>
                <a:gd name="T64" fmla="*/ 256 w 763"/>
                <a:gd name="T65" fmla="*/ 584 h 1434"/>
                <a:gd name="T66" fmla="*/ 284 w 763"/>
                <a:gd name="T67" fmla="*/ 516 h 1434"/>
                <a:gd name="T68" fmla="*/ 321 w 763"/>
                <a:gd name="T69" fmla="*/ 451 h 1434"/>
                <a:gd name="T70" fmla="*/ 368 w 763"/>
                <a:gd name="T71" fmla="*/ 393 h 1434"/>
                <a:gd name="T72" fmla="*/ 423 w 763"/>
                <a:gd name="T73" fmla="*/ 342 h 1434"/>
                <a:gd name="T74" fmla="*/ 487 w 763"/>
                <a:gd name="T75" fmla="*/ 298 h 1434"/>
                <a:gd name="T76" fmla="*/ 558 w 763"/>
                <a:gd name="T77" fmla="*/ 263 h 1434"/>
                <a:gd name="T78" fmla="*/ 608 w 763"/>
                <a:gd name="T79" fmla="*/ 246 h 1434"/>
                <a:gd name="T80" fmla="*/ 667 w 763"/>
                <a:gd name="T81" fmla="*/ 232 h 1434"/>
                <a:gd name="T82" fmla="*/ 725 w 763"/>
                <a:gd name="T83" fmla="*/ 224 h 1434"/>
                <a:gd name="T84" fmla="*/ 763 w 763"/>
                <a:gd name="T85" fmla="*/ 101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3" h="1434">
                  <a:moveTo>
                    <a:pt x="763" y="101"/>
                  </a:moveTo>
                  <a:lnTo>
                    <a:pt x="763" y="101"/>
                  </a:lnTo>
                  <a:lnTo>
                    <a:pt x="726" y="102"/>
                  </a:lnTo>
                  <a:lnTo>
                    <a:pt x="690" y="104"/>
                  </a:lnTo>
                  <a:lnTo>
                    <a:pt x="656" y="0"/>
                  </a:lnTo>
                  <a:lnTo>
                    <a:pt x="427" y="67"/>
                  </a:lnTo>
                  <a:lnTo>
                    <a:pt x="460" y="172"/>
                  </a:lnTo>
                  <a:lnTo>
                    <a:pt x="460" y="172"/>
                  </a:lnTo>
                  <a:lnTo>
                    <a:pt x="430" y="189"/>
                  </a:lnTo>
                  <a:lnTo>
                    <a:pt x="400" y="206"/>
                  </a:lnTo>
                  <a:lnTo>
                    <a:pt x="372" y="225"/>
                  </a:lnTo>
                  <a:lnTo>
                    <a:pt x="345" y="246"/>
                  </a:lnTo>
                  <a:lnTo>
                    <a:pt x="319" y="267"/>
                  </a:lnTo>
                  <a:lnTo>
                    <a:pt x="294" y="290"/>
                  </a:lnTo>
                  <a:lnTo>
                    <a:pt x="271" y="314"/>
                  </a:lnTo>
                  <a:lnTo>
                    <a:pt x="249" y="339"/>
                  </a:lnTo>
                  <a:lnTo>
                    <a:pt x="148" y="287"/>
                  </a:lnTo>
                  <a:lnTo>
                    <a:pt x="35" y="491"/>
                  </a:lnTo>
                  <a:lnTo>
                    <a:pt x="136" y="543"/>
                  </a:lnTo>
                  <a:lnTo>
                    <a:pt x="136" y="543"/>
                  </a:lnTo>
                  <a:lnTo>
                    <a:pt x="127" y="574"/>
                  </a:lnTo>
                  <a:lnTo>
                    <a:pt x="119" y="605"/>
                  </a:lnTo>
                  <a:lnTo>
                    <a:pt x="112" y="638"/>
                  </a:lnTo>
                  <a:lnTo>
                    <a:pt x="108" y="671"/>
                  </a:lnTo>
                  <a:lnTo>
                    <a:pt x="106" y="704"/>
                  </a:lnTo>
                  <a:lnTo>
                    <a:pt x="106" y="737"/>
                  </a:lnTo>
                  <a:lnTo>
                    <a:pt x="107" y="771"/>
                  </a:lnTo>
                  <a:lnTo>
                    <a:pt x="109" y="804"/>
                  </a:lnTo>
                  <a:lnTo>
                    <a:pt x="0" y="836"/>
                  </a:lnTo>
                  <a:lnTo>
                    <a:pt x="70" y="1057"/>
                  </a:lnTo>
                  <a:lnTo>
                    <a:pt x="180" y="1025"/>
                  </a:lnTo>
                  <a:lnTo>
                    <a:pt x="180" y="1025"/>
                  </a:lnTo>
                  <a:lnTo>
                    <a:pt x="197" y="1055"/>
                  </a:lnTo>
                  <a:lnTo>
                    <a:pt x="215" y="1084"/>
                  </a:lnTo>
                  <a:lnTo>
                    <a:pt x="235" y="1111"/>
                  </a:lnTo>
                  <a:lnTo>
                    <a:pt x="256" y="1137"/>
                  </a:lnTo>
                  <a:lnTo>
                    <a:pt x="278" y="1162"/>
                  </a:lnTo>
                  <a:lnTo>
                    <a:pt x="302" y="1185"/>
                  </a:lnTo>
                  <a:lnTo>
                    <a:pt x="327" y="1208"/>
                  </a:lnTo>
                  <a:lnTo>
                    <a:pt x="352" y="1228"/>
                  </a:lnTo>
                  <a:lnTo>
                    <a:pt x="299" y="1326"/>
                  </a:lnTo>
                  <a:lnTo>
                    <a:pt x="511" y="1434"/>
                  </a:lnTo>
                  <a:lnTo>
                    <a:pt x="565" y="1338"/>
                  </a:lnTo>
                  <a:lnTo>
                    <a:pt x="565" y="1338"/>
                  </a:lnTo>
                  <a:lnTo>
                    <a:pt x="588" y="1344"/>
                  </a:lnTo>
                  <a:lnTo>
                    <a:pt x="613" y="1351"/>
                  </a:lnTo>
                  <a:lnTo>
                    <a:pt x="637" y="1355"/>
                  </a:lnTo>
                  <a:lnTo>
                    <a:pt x="662" y="1359"/>
                  </a:lnTo>
                  <a:lnTo>
                    <a:pt x="687" y="1362"/>
                  </a:lnTo>
                  <a:lnTo>
                    <a:pt x="713" y="1365"/>
                  </a:lnTo>
                  <a:lnTo>
                    <a:pt x="737" y="1367"/>
                  </a:lnTo>
                  <a:lnTo>
                    <a:pt x="763" y="1367"/>
                  </a:lnTo>
                  <a:lnTo>
                    <a:pt x="763" y="1245"/>
                  </a:lnTo>
                  <a:lnTo>
                    <a:pt x="763" y="1245"/>
                  </a:lnTo>
                  <a:lnTo>
                    <a:pt x="742" y="1244"/>
                  </a:lnTo>
                  <a:lnTo>
                    <a:pt x="720" y="1243"/>
                  </a:lnTo>
                  <a:lnTo>
                    <a:pt x="699" y="1240"/>
                  </a:lnTo>
                  <a:lnTo>
                    <a:pt x="679" y="1238"/>
                  </a:lnTo>
                  <a:lnTo>
                    <a:pt x="658" y="1234"/>
                  </a:lnTo>
                  <a:lnTo>
                    <a:pt x="637" y="1230"/>
                  </a:lnTo>
                  <a:lnTo>
                    <a:pt x="617" y="1224"/>
                  </a:lnTo>
                  <a:lnTo>
                    <a:pt x="597" y="1219"/>
                  </a:lnTo>
                  <a:lnTo>
                    <a:pt x="578" y="1212"/>
                  </a:lnTo>
                  <a:lnTo>
                    <a:pt x="559" y="1205"/>
                  </a:lnTo>
                  <a:lnTo>
                    <a:pt x="540" y="1196"/>
                  </a:lnTo>
                  <a:lnTo>
                    <a:pt x="521" y="1187"/>
                  </a:lnTo>
                  <a:lnTo>
                    <a:pt x="503" y="1179"/>
                  </a:lnTo>
                  <a:lnTo>
                    <a:pt x="485" y="1168"/>
                  </a:lnTo>
                  <a:lnTo>
                    <a:pt x="467" y="1157"/>
                  </a:lnTo>
                  <a:lnTo>
                    <a:pt x="450" y="1145"/>
                  </a:lnTo>
                  <a:lnTo>
                    <a:pt x="433" y="1133"/>
                  </a:lnTo>
                  <a:lnTo>
                    <a:pt x="418" y="1120"/>
                  </a:lnTo>
                  <a:lnTo>
                    <a:pt x="402" y="1108"/>
                  </a:lnTo>
                  <a:lnTo>
                    <a:pt x="387" y="1093"/>
                  </a:lnTo>
                  <a:lnTo>
                    <a:pt x="373" y="1079"/>
                  </a:lnTo>
                  <a:lnTo>
                    <a:pt x="358" y="1064"/>
                  </a:lnTo>
                  <a:lnTo>
                    <a:pt x="345" y="1048"/>
                  </a:lnTo>
                  <a:lnTo>
                    <a:pt x="332" y="1032"/>
                  </a:lnTo>
                  <a:lnTo>
                    <a:pt x="320" y="1015"/>
                  </a:lnTo>
                  <a:lnTo>
                    <a:pt x="309" y="997"/>
                  </a:lnTo>
                  <a:lnTo>
                    <a:pt x="299" y="979"/>
                  </a:lnTo>
                  <a:lnTo>
                    <a:pt x="289" y="961"/>
                  </a:lnTo>
                  <a:lnTo>
                    <a:pt x="278" y="942"/>
                  </a:lnTo>
                  <a:lnTo>
                    <a:pt x="271" y="923"/>
                  </a:lnTo>
                  <a:lnTo>
                    <a:pt x="263" y="902"/>
                  </a:lnTo>
                  <a:lnTo>
                    <a:pt x="256" y="882"/>
                  </a:lnTo>
                  <a:lnTo>
                    <a:pt x="256" y="882"/>
                  </a:lnTo>
                  <a:lnTo>
                    <a:pt x="248" y="857"/>
                  </a:lnTo>
                  <a:lnTo>
                    <a:pt x="243" y="831"/>
                  </a:lnTo>
                  <a:lnTo>
                    <a:pt x="238" y="806"/>
                  </a:lnTo>
                  <a:lnTo>
                    <a:pt x="235" y="780"/>
                  </a:lnTo>
                  <a:lnTo>
                    <a:pt x="234" y="755"/>
                  </a:lnTo>
                  <a:lnTo>
                    <a:pt x="232" y="731"/>
                  </a:lnTo>
                  <a:lnTo>
                    <a:pt x="234" y="706"/>
                  </a:lnTo>
                  <a:lnTo>
                    <a:pt x="236" y="681"/>
                  </a:lnTo>
                  <a:lnTo>
                    <a:pt x="239" y="656"/>
                  </a:lnTo>
                  <a:lnTo>
                    <a:pt x="244" y="631"/>
                  </a:lnTo>
                  <a:lnTo>
                    <a:pt x="249" y="608"/>
                  </a:lnTo>
                  <a:lnTo>
                    <a:pt x="256" y="584"/>
                  </a:lnTo>
                  <a:lnTo>
                    <a:pt x="264" y="560"/>
                  </a:lnTo>
                  <a:lnTo>
                    <a:pt x="273" y="537"/>
                  </a:lnTo>
                  <a:lnTo>
                    <a:pt x="284" y="516"/>
                  </a:lnTo>
                  <a:lnTo>
                    <a:pt x="295" y="493"/>
                  </a:lnTo>
                  <a:lnTo>
                    <a:pt x="308" y="473"/>
                  </a:lnTo>
                  <a:lnTo>
                    <a:pt x="321" y="451"/>
                  </a:lnTo>
                  <a:lnTo>
                    <a:pt x="336" y="432"/>
                  </a:lnTo>
                  <a:lnTo>
                    <a:pt x="351" y="412"/>
                  </a:lnTo>
                  <a:lnTo>
                    <a:pt x="368" y="393"/>
                  </a:lnTo>
                  <a:lnTo>
                    <a:pt x="385" y="375"/>
                  </a:lnTo>
                  <a:lnTo>
                    <a:pt x="404" y="358"/>
                  </a:lnTo>
                  <a:lnTo>
                    <a:pt x="423" y="342"/>
                  </a:lnTo>
                  <a:lnTo>
                    <a:pt x="443" y="326"/>
                  </a:lnTo>
                  <a:lnTo>
                    <a:pt x="465" y="312"/>
                  </a:lnTo>
                  <a:lnTo>
                    <a:pt x="487" y="298"/>
                  </a:lnTo>
                  <a:lnTo>
                    <a:pt x="510" y="286"/>
                  </a:lnTo>
                  <a:lnTo>
                    <a:pt x="533" y="274"/>
                  </a:lnTo>
                  <a:lnTo>
                    <a:pt x="558" y="263"/>
                  </a:lnTo>
                  <a:lnTo>
                    <a:pt x="582" y="253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28" y="240"/>
                  </a:lnTo>
                  <a:lnTo>
                    <a:pt x="648" y="236"/>
                  </a:lnTo>
                  <a:lnTo>
                    <a:pt x="667" y="232"/>
                  </a:lnTo>
                  <a:lnTo>
                    <a:pt x="686" y="229"/>
                  </a:lnTo>
                  <a:lnTo>
                    <a:pt x="705" y="226"/>
                  </a:lnTo>
                  <a:lnTo>
                    <a:pt x="725" y="224"/>
                  </a:lnTo>
                  <a:lnTo>
                    <a:pt x="744" y="223"/>
                  </a:lnTo>
                  <a:lnTo>
                    <a:pt x="763" y="223"/>
                  </a:lnTo>
                  <a:lnTo>
                    <a:pt x="763" y="1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171"/>
            <p:cNvSpPr>
              <a:spLocks/>
            </p:cNvSpPr>
            <p:nvPr/>
          </p:nvSpPr>
          <p:spPr bwMode="auto">
            <a:xfrm flipH="1">
              <a:off x="7928422" y="3316985"/>
              <a:ext cx="220726" cy="356173"/>
            </a:xfrm>
            <a:custGeom>
              <a:avLst/>
              <a:gdLst>
                <a:gd name="T0" fmla="*/ 252 w 763"/>
                <a:gd name="T1" fmla="*/ 0 h 1435"/>
                <a:gd name="T2" fmla="*/ 175 w 763"/>
                <a:gd name="T3" fmla="*/ 91 h 1435"/>
                <a:gd name="T4" fmla="*/ 101 w 763"/>
                <a:gd name="T5" fmla="*/ 76 h 1435"/>
                <a:gd name="T6" fmla="*/ 26 w 763"/>
                <a:gd name="T7" fmla="*/ 68 h 1435"/>
                <a:gd name="T8" fmla="*/ 0 w 763"/>
                <a:gd name="T9" fmla="*/ 190 h 1435"/>
                <a:gd name="T10" fmla="*/ 63 w 763"/>
                <a:gd name="T11" fmla="*/ 194 h 1435"/>
                <a:gd name="T12" fmla="*/ 126 w 763"/>
                <a:gd name="T13" fmla="*/ 205 h 1435"/>
                <a:gd name="T14" fmla="*/ 185 w 763"/>
                <a:gd name="T15" fmla="*/ 223 h 1435"/>
                <a:gd name="T16" fmla="*/ 242 w 763"/>
                <a:gd name="T17" fmla="*/ 246 h 1435"/>
                <a:gd name="T18" fmla="*/ 296 w 763"/>
                <a:gd name="T19" fmla="*/ 278 h 1435"/>
                <a:gd name="T20" fmla="*/ 346 w 763"/>
                <a:gd name="T21" fmla="*/ 313 h 1435"/>
                <a:gd name="T22" fmla="*/ 390 w 763"/>
                <a:gd name="T23" fmla="*/ 355 h 1435"/>
                <a:gd name="T24" fmla="*/ 431 w 763"/>
                <a:gd name="T25" fmla="*/ 403 h 1435"/>
                <a:gd name="T26" fmla="*/ 464 w 763"/>
                <a:gd name="T27" fmla="*/ 455 h 1435"/>
                <a:gd name="T28" fmla="*/ 493 w 763"/>
                <a:gd name="T29" fmla="*/ 512 h 1435"/>
                <a:gd name="T30" fmla="*/ 507 w 763"/>
                <a:gd name="T31" fmla="*/ 552 h 1435"/>
                <a:gd name="T32" fmla="*/ 525 w 763"/>
                <a:gd name="T33" fmla="*/ 629 h 1435"/>
                <a:gd name="T34" fmla="*/ 531 w 763"/>
                <a:gd name="T35" fmla="*/ 704 h 1435"/>
                <a:gd name="T36" fmla="*/ 524 w 763"/>
                <a:gd name="T37" fmla="*/ 779 h 1435"/>
                <a:gd name="T38" fmla="*/ 507 w 763"/>
                <a:gd name="T39" fmla="*/ 851 h 1435"/>
                <a:gd name="T40" fmla="*/ 479 w 763"/>
                <a:gd name="T41" fmla="*/ 919 h 1435"/>
                <a:gd name="T42" fmla="*/ 442 w 763"/>
                <a:gd name="T43" fmla="*/ 983 h 1435"/>
                <a:gd name="T44" fmla="*/ 395 w 763"/>
                <a:gd name="T45" fmla="*/ 1041 h 1435"/>
                <a:gd name="T46" fmla="*/ 340 w 763"/>
                <a:gd name="T47" fmla="*/ 1093 h 1435"/>
                <a:gd name="T48" fmla="*/ 276 w 763"/>
                <a:gd name="T49" fmla="*/ 1136 h 1435"/>
                <a:gd name="T50" fmla="*/ 205 w 763"/>
                <a:gd name="T51" fmla="*/ 1172 h 1435"/>
                <a:gd name="T52" fmla="*/ 154 w 763"/>
                <a:gd name="T53" fmla="*/ 1189 h 1435"/>
                <a:gd name="T54" fmla="*/ 97 w 763"/>
                <a:gd name="T55" fmla="*/ 1203 h 1435"/>
                <a:gd name="T56" fmla="*/ 38 w 763"/>
                <a:gd name="T57" fmla="*/ 1210 h 1435"/>
                <a:gd name="T58" fmla="*/ 0 w 763"/>
                <a:gd name="T59" fmla="*/ 1334 h 1435"/>
                <a:gd name="T60" fmla="*/ 73 w 763"/>
                <a:gd name="T61" fmla="*/ 1329 h 1435"/>
                <a:gd name="T62" fmla="*/ 303 w 763"/>
                <a:gd name="T63" fmla="*/ 1262 h 1435"/>
                <a:gd name="T64" fmla="*/ 364 w 763"/>
                <a:gd name="T65" fmla="*/ 1229 h 1435"/>
                <a:gd name="T66" fmla="*/ 444 w 763"/>
                <a:gd name="T67" fmla="*/ 1167 h 1435"/>
                <a:gd name="T68" fmla="*/ 514 w 763"/>
                <a:gd name="T69" fmla="*/ 1096 h 1435"/>
                <a:gd name="T70" fmla="*/ 627 w 763"/>
                <a:gd name="T71" fmla="*/ 892 h 1435"/>
                <a:gd name="T72" fmla="*/ 644 w 763"/>
                <a:gd name="T73" fmla="*/ 828 h 1435"/>
                <a:gd name="T74" fmla="*/ 657 w 763"/>
                <a:gd name="T75" fmla="*/ 731 h 1435"/>
                <a:gd name="T76" fmla="*/ 654 w 763"/>
                <a:gd name="T77" fmla="*/ 631 h 1435"/>
                <a:gd name="T78" fmla="*/ 583 w 763"/>
                <a:gd name="T79" fmla="*/ 409 h 1435"/>
                <a:gd name="T80" fmla="*/ 549 w 763"/>
                <a:gd name="T81" fmla="*/ 351 h 1435"/>
                <a:gd name="T82" fmla="*/ 485 w 763"/>
                <a:gd name="T83" fmla="*/ 273 h 1435"/>
                <a:gd name="T84" fmla="*/ 411 w 763"/>
                <a:gd name="T85" fmla="*/ 20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3" h="1435">
                  <a:moveTo>
                    <a:pt x="411" y="206"/>
                  </a:moveTo>
                  <a:lnTo>
                    <a:pt x="464" y="109"/>
                  </a:lnTo>
                  <a:lnTo>
                    <a:pt x="252" y="0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75" y="91"/>
                  </a:lnTo>
                  <a:lnTo>
                    <a:pt x="150" y="84"/>
                  </a:lnTo>
                  <a:lnTo>
                    <a:pt x="126" y="79"/>
                  </a:lnTo>
                  <a:lnTo>
                    <a:pt x="101" y="76"/>
                  </a:lnTo>
                  <a:lnTo>
                    <a:pt x="76" y="71"/>
                  </a:lnTo>
                  <a:lnTo>
                    <a:pt x="51" y="69"/>
                  </a:lnTo>
                  <a:lnTo>
                    <a:pt x="26" y="68"/>
                  </a:lnTo>
                  <a:lnTo>
                    <a:pt x="0" y="68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21" y="190"/>
                  </a:lnTo>
                  <a:lnTo>
                    <a:pt x="43" y="192"/>
                  </a:lnTo>
                  <a:lnTo>
                    <a:pt x="63" y="194"/>
                  </a:lnTo>
                  <a:lnTo>
                    <a:pt x="84" y="197"/>
                  </a:lnTo>
                  <a:lnTo>
                    <a:pt x="104" y="200"/>
                  </a:lnTo>
                  <a:lnTo>
                    <a:pt x="126" y="205"/>
                  </a:lnTo>
                  <a:lnTo>
                    <a:pt x="146" y="210"/>
                  </a:lnTo>
                  <a:lnTo>
                    <a:pt x="165" y="216"/>
                  </a:lnTo>
                  <a:lnTo>
                    <a:pt x="185" y="223"/>
                  </a:lnTo>
                  <a:lnTo>
                    <a:pt x="204" y="230"/>
                  </a:lnTo>
                  <a:lnTo>
                    <a:pt x="223" y="238"/>
                  </a:lnTo>
                  <a:lnTo>
                    <a:pt x="242" y="246"/>
                  </a:lnTo>
                  <a:lnTo>
                    <a:pt x="260" y="256"/>
                  </a:lnTo>
                  <a:lnTo>
                    <a:pt x="278" y="267"/>
                  </a:lnTo>
                  <a:lnTo>
                    <a:pt x="296" y="278"/>
                  </a:lnTo>
                  <a:lnTo>
                    <a:pt x="313" y="288"/>
                  </a:lnTo>
                  <a:lnTo>
                    <a:pt x="330" y="300"/>
                  </a:lnTo>
                  <a:lnTo>
                    <a:pt x="346" y="313"/>
                  </a:lnTo>
                  <a:lnTo>
                    <a:pt x="361" y="327"/>
                  </a:lnTo>
                  <a:lnTo>
                    <a:pt x="376" y="341"/>
                  </a:lnTo>
                  <a:lnTo>
                    <a:pt x="390" y="355"/>
                  </a:lnTo>
                  <a:lnTo>
                    <a:pt x="405" y="370"/>
                  </a:lnTo>
                  <a:lnTo>
                    <a:pt x="417" y="387"/>
                  </a:lnTo>
                  <a:lnTo>
                    <a:pt x="431" y="403"/>
                  </a:lnTo>
                  <a:lnTo>
                    <a:pt x="443" y="420"/>
                  </a:lnTo>
                  <a:lnTo>
                    <a:pt x="454" y="437"/>
                  </a:lnTo>
                  <a:lnTo>
                    <a:pt x="464" y="455"/>
                  </a:lnTo>
                  <a:lnTo>
                    <a:pt x="475" y="473"/>
                  </a:lnTo>
                  <a:lnTo>
                    <a:pt x="484" y="492"/>
                  </a:lnTo>
                  <a:lnTo>
                    <a:pt x="493" y="512"/>
                  </a:lnTo>
                  <a:lnTo>
                    <a:pt x="500" y="531"/>
                  </a:lnTo>
                  <a:lnTo>
                    <a:pt x="507" y="552"/>
                  </a:lnTo>
                  <a:lnTo>
                    <a:pt x="507" y="552"/>
                  </a:lnTo>
                  <a:lnTo>
                    <a:pt x="515" y="578"/>
                  </a:lnTo>
                  <a:lnTo>
                    <a:pt x="521" y="603"/>
                  </a:lnTo>
                  <a:lnTo>
                    <a:pt x="525" y="629"/>
                  </a:lnTo>
                  <a:lnTo>
                    <a:pt x="528" y="653"/>
                  </a:lnTo>
                  <a:lnTo>
                    <a:pt x="530" y="679"/>
                  </a:lnTo>
                  <a:lnTo>
                    <a:pt x="531" y="704"/>
                  </a:lnTo>
                  <a:lnTo>
                    <a:pt x="530" y="729"/>
                  </a:lnTo>
                  <a:lnTo>
                    <a:pt x="527" y="754"/>
                  </a:lnTo>
                  <a:lnTo>
                    <a:pt x="524" y="779"/>
                  </a:lnTo>
                  <a:lnTo>
                    <a:pt x="519" y="803"/>
                  </a:lnTo>
                  <a:lnTo>
                    <a:pt x="514" y="827"/>
                  </a:lnTo>
                  <a:lnTo>
                    <a:pt x="507" y="851"/>
                  </a:lnTo>
                  <a:lnTo>
                    <a:pt x="499" y="874"/>
                  </a:lnTo>
                  <a:lnTo>
                    <a:pt x="489" y="896"/>
                  </a:lnTo>
                  <a:lnTo>
                    <a:pt x="479" y="919"/>
                  </a:lnTo>
                  <a:lnTo>
                    <a:pt x="468" y="941"/>
                  </a:lnTo>
                  <a:lnTo>
                    <a:pt x="456" y="962"/>
                  </a:lnTo>
                  <a:lnTo>
                    <a:pt x="442" y="983"/>
                  </a:lnTo>
                  <a:lnTo>
                    <a:pt x="427" y="1003"/>
                  </a:lnTo>
                  <a:lnTo>
                    <a:pt x="412" y="1023"/>
                  </a:lnTo>
                  <a:lnTo>
                    <a:pt x="395" y="1041"/>
                  </a:lnTo>
                  <a:lnTo>
                    <a:pt x="377" y="1059"/>
                  </a:lnTo>
                  <a:lnTo>
                    <a:pt x="359" y="1077"/>
                  </a:lnTo>
                  <a:lnTo>
                    <a:pt x="340" y="1093"/>
                  </a:lnTo>
                  <a:lnTo>
                    <a:pt x="320" y="1108"/>
                  </a:lnTo>
                  <a:lnTo>
                    <a:pt x="298" y="1123"/>
                  </a:lnTo>
                  <a:lnTo>
                    <a:pt x="276" y="1136"/>
                  </a:lnTo>
                  <a:lnTo>
                    <a:pt x="254" y="1149"/>
                  </a:lnTo>
                  <a:lnTo>
                    <a:pt x="230" y="1161"/>
                  </a:lnTo>
                  <a:lnTo>
                    <a:pt x="205" y="1172"/>
                  </a:lnTo>
                  <a:lnTo>
                    <a:pt x="180" y="1180"/>
                  </a:lnTo>
                  <a:lnTo>
                    <a:pt x="154" y="1189"/>
                  </a:lnTo>
                  <a:lnTo>
                    <a:pt x="154" y="1189"/>
                  </a:lnTo>
                  <a:lnTo>
                    <a:pt x="135" y="1194"/>
                  </a:lnTo>
                  <a:lnTo>
                    <a:pt x="116" y="1199"/>
                  </a:lnTo>
                  <a:lnTo>
                    <a:pt x="97" y="1203"/>
                  </a:lnTo>
                  <a:lnTo>
                    <a:pt x="77" y="1206"/>
                  </a:lnTo>
                  <a:lnTo>
                    <a:pt x="57" y="1208"/>
                  </a:lnTo>
                  <a:lnTo>
                    <a:pt x="38" y="1210"/>
                  </a:lnTo>
                  <a:lnTo>
                    <a:pt x="19" y="1211"/>
                  </a:lnTo>
                  <a:lnTo>
                    <a:pt x="0" y="1212"/>
                  </a:lnTo>
                  <a:lnTo>
                    <a:pt x="0" y="1334"/>
                  </a:lnTo>
                  <a:lnTo>
                    <a:pt x="0" y="1334"/>
                  </a:lnTo>
                  <a:lnTo>
                    <a:pt x="36" y="1333"/>
                  </a:lnTo>
                  <a:lnTo>
                    <a:pt x="73" y="1329"/>
                  </a:lnTo>
                  <a:lnTo>
                    <a:pt x="107" y="1435"/>
                  </a:lnTo>
                  <a:lnTo>
                    <a:pt x="335" y="1367"/>
                  </a:lnTo>
                  <a:lnTo>
                    <a:pt x="303" y="1262"/>
                  </a:lnTo>
                  <a:lnTo>
                    <a:pt x="303" y="1262"/>
                  </a:lnTo>
                  <a:lnTo>
                    <a:pt x="333" y="1246"/>
                  </a:lnTo>
                  <a:lnTo>
                    <a:pt x="364" y="1229"/>
                  </a:lnTo>
                  <a:lnTo>
                    <a:pt x="392" y="1210"/>
                  </a:lnTo>
                  <a:lnTo>
                    <a:pt x="418" y="1189"/>
                  </a:lnTo>
                  <a:lnTo>
                    <a:pt x="444" y="1167"/>
                  </a:lnTo>
                  <a:lnTo>
                    <a:pt x="469" y="1145"/>
                  </a:lnTo>
                  <a:lnTo>
                    <a:pt x="493" y="1121"/>
                  </a:lnTo>
                  <a:lnTo>
                    <a:pt x="514" y="1096"/>
                  </a:lnTo>
                  <a:lnTo>
                    <a:pt x="615" y="1147"/>
                  </a:lnTo>
                  <a:lnTo>
                    <a:pt x="727" y="944"/>
                  </a:lnTo>
                  <a:lnTo>
                    <a:pt x="627" y="892"/>
                  </a:lnTo>
                  <a:lnTo>
                    <a:pt x="627" y="892"/>
                  </a:lnTo>
                  <a:lnTo>
                    <a:pt x="636" y="861"/>
                  </a:lnTo>
                  <a:lnTo>
                    <a:pt x="644" y="828"/>
                  </a:lnTo>
                  <a:lnTo>
                    <a:pt x="650" y="796"/>
                  </a:lnTo>
                  <a:lnTo>
                    <a:pt x="654" y="764"/>
                  </a:lnTo>
                  <a:lnTo>
                    <a:pt x="657" y="731"/>
                  </a:lnTo>
                  <a:lnTo>
                    <a:pt x="657" y="698"/>
                  </a:lnTo>
                  <a:lnTo>
                    <a:pt x="656" y="664"/>
                  </a:lnTo>
                  <a:lnTo>
                    <a:pt x="654" y="631"/>
                  </a:lnTo>
                  <a:lnTo>
                    <a:pt x="763" y="598"/>
                  </a:lnTo>
                  <a:lnTo>
                    <a:pt x="692" y="377"/>
                  </a:lnTo>
                  <a:lnTo>
                    <a:pt x="583" y="409"/>
                  </a:lnTo>
                  <a:lnTo>
                    <a:pt x="583" y="409"/>
                  </a:lnTo>
                  <a:lnTo>
                    <a:pt x="567" y="379"/>
                  </a:lnTo>
                  <a:lnTo>
                    <a:pt x="549" y="351"/>
                  </a:lnTo>
                  <a:lnTo>
                    <a:pt x="528" y="324"/>
                  </a:lnTo>
                  <a:lnTo>
                    <a:pt x="507" y="298"/>
                  </a:lnTo>
                  <a:lnTo>
                    <a:pt x="485" y="273"/>
                  </a:lnTo>
                  <a:lnTo>
                    <a:pt x="461" y="249"/>
                  </a:lnTo>
                  <a:lnTo>
                    <a:pt x="436" y="227"/>
                  </a:lnTo>
                  <a:lnTo>
                    <a:pt x="411" y="2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172"/>
            <p:cNvSpPr>
              <a:spLocks noEditPoints="1"/>
            </p:cNvSpPr>
            <p:nvPr/>
          </p:nvSpPr>
          <p:spPr bwMode="auto">
            <a:xfrm flipH="1">
              <a:off x="9355320" y="3144979"/>
              <a:ext cx="420596" cy="347486"/>
            </a:xfrm>
            <a:custGeom>
              <a:avLst/>
              <a:gdLst>
                <a:gd name="T0" fmla="*/ 626 w 1455"/>
                <a:gd name="T1" fmla="*/ 0 h 1401"/>
                <a:gd name="T2" fmla="*/ 381 w 1455"/>
                <a:gd name="T3" fmla="*/ 197 h 1401"/>
                <a:gd name="T4" fmla="*/ 258 w 1455"/>
                <a:gd name="T5" fmla="*/ 300 h 1401"/>
                <a:gd name="T6" fmla="*/ 129 w 1455"/>
                <a:gd name="T7" fmla="*/ 518 h 1401"/>
                <a:gd name="T8" fmla="*/ 101 w 1455"/>
                <a:gd name="T9" fmla="*/ 672 h 1401"/>
                <a:gd name="T10" fmla="*/ 66 w 1455"/>
                <a:gd name="T11" fmla="*/ 1009 h 1401"/>
                <a:gd name="T12" fmla="*/ 223 w 1455"/>
                <a:gd name="T13" fmla="*/ 1059 h 1401"/>
                <a:gd name="T14" fmla="*/ 335 w 1455"/>
                <a:gd name="T15" fmla="*/ 1173 h 1401"/>
                <a:gd name="T16" fmla="*/ 561 w 1455"/>
                <a:gd name="T17" fmla="*/ 1283 h 1401"/>
                <a:gd name="T18" fmla="*/ 679 w 1455"/>
                <a:gd name="T19" fmla="*/ 1302 h 1401"/>
                <a:gd name="T20" fmla="*/ 707 w 1455"/>
                <a:gd name="T21" fmla="*/ 1187 h 1401"/>
                <a:gd name="T22" fmla="*/ 608 w 1455"/>
                <a:gd name="T23" fmla="*/ 1174 h 1401"/>
                <a:gd name="T24" fmla="*/ 514 w 1455"/>
                <a:gd name="T25" fmla="*/ 1141 h 1401"/>
                <a:gd name="T26" fmla="*/ 428 w 1455"/>
                <a:gd name="T27" fmla="*/ 1094 h 1401"/>
                <a:gd name="T28" fmla="*/ 354 w 1455"/>
                <a:gd name="T29" fmla="*/ 1030 h 1401"/>
                <a:gd name="T30" fmla="*/ 294 w 1455"/>
                <a:gd name="T31" fmla="*/ 952 h 1401"/>
                <a:gd name="T32" fmla="*/ 250 w 1455"/>
                <a:gd name="T33" fmla="*/ 862 h 1401"/>
                <a:gd name="T34" fmla="*/ 226 w 1455"/>
                <a:gd name="T35" fmla="*/ 770 h 1401"/>
                <a:gd name="T36" fmla="*/ 224 w 1455"/>
                <a:gd name="T37" fmla="*/ 650 h 1401"/>
                <a:gd name="T38" fmla="*/ 251 w 1455"/>
                <a:gd name="T39" fmla="*/ 536 h 1401"/>
                <a:gd name="T40" fmla="*/ 306 w 1455"/>
                <a:gd name="T41" fmla="*/ 431 h 1401"/>
                <a:gd name="T42" fmla="*/ 385 w 1455"/>
                <a:gd name="T43" fmla="*/ 342 h 1401"/>
                <a:gd name="T44" fmla="*/ 486 w 1455"/>
                <a:gd name="T45" fmla="*/ 272 h 1401"/>
                <a:gd name="T46" fmla="*/ 580 w 1455"/>
                <a:gd name="T47" fmla="*/ 234 h 1401"/>
                <a:gd name="T48" fmla="*/ 672 w 1455"/>
                <a:gd name="T49" fmla="*/ 216 h 1401"/>
                <a:gd name="T50" fmla="*/ 1170 w 1455"/>
                <a:gd name="T51" fmla="*/ 136 h 1401"/>
                <a:gd name="T52" fmla="*/ 870 w 1455"/>
                <a:gd name="T53" fmla="*/ 112 h 1401"/>
                <a:gd name="T54" fmla="*/ 751 w 1455"/>
                <a:gd name="T55" fmla="*/ 97 h 1401"/>
                <a:gd name="T56" fmla="*/ 767 w 1455"/>
                <a:gd name="T57" fmla="*/ 215 h 1401"/>
                <a:gd name="T58" fmla="*/ 866 w 1455"/>
                <a:gd name="T59" fmla="*/ 232 h 1401"/>
                <a:gd name="T60" fmla="*/ 958 w 1455"/>
                <a:gd name="T61" fmla="*/ 268 h 1401"/>
                <a:gd name="T62" fmla="*/ 1041 w 1455"/>
                <a:gd name="T63" fmla="*/ 319 h 1401"/>
                <a:gd name="T64" fmla="*/ 1113 w 1455"/>
                <a:gd name="T65" fmla="*/ 386 h 1401"/>
                <a:gd name="T66" fmla="*/ 1171 w 1455"/>
                <a:gd name="T67" fmla="*/ 467 h 1401"/>
                <a:gd name="T68" fmla="*/ 1211 w 1455"/>
                <a:gd name="T69" fmla="*/ 559 h 1401"/>
                <a:gd name="T70" fmla="*/ 1230 w 1455"/>
                <a:gd name="T71" fmla="*/ 655 h 1401"/>
                <a:gd name="T72" fmla="*/ 1227 w 1455"/>
                <a:gd name="T73" fmla="*/ 774 h 1401"/>
                <a:gd name="T74" fmla="*/ 1195 w 1455"/>
                <a:gd name="T75" fmla="*/ 888 h 1401"/>
                <a:gd name="T76" fmla="*/ 1134 w 1455"/>
                <a:gd name="T77" fmla="*/ 989 h 1401"/>
                <a:gd name="T78" fmla="*/ 1051 w 1455"/>
                <a:gd name="T79" fmla="*/ 1074 h 1401"/>
                <a:gd name="T80" fmla="*/ 947 w 1455"/>
                <a:gd name="T81" fmla="*/ 1139 h 1401"/>
                <a:gd name="T82" fmla="*/ 856 w 1455"/>
                <a:gd name="T83" fmla="*/ 1172 h 1401"/>
                <a:gd name="T84" fmla="*/ 764 w 1455"/>
                <a:gd name="T85" fmla="*/ 1186 h 1401"/>
                <a:gd name="T86" fmla="*/ 797 w 1455"/>
                <a:gd name="T87" fmla="*/ 1300 h 1401"/>
                <a:gd name="T88" fmla="*/ 1045 w 1455"/>
                <a:gd name="T89" fmla="*/ 1221 h 1401"/>
                <a:gd name="T90" fmla="*/ 1174 w 1455"/>
                <a:gd name="T91" fmla="*/ 1124 h 1401"/>
                <a:gd name="T92" fmla="*/ 1325 w 1455"/>
                <a:gd name="T93" fmla="*/ 882 h 1401"/>
                <a:gd name="T94" fmla="*/ 1352 w 1455"/>
                <a:gd name="T95" fmla="*/ 760 h 1401"/>
                <a:gd name="T96" fmla="*/ 1455 w 1455"/>
                <a:gd name="T97" fmla="*/ 603 h 1401"/>
                <a:gd name="T98" fmla="*/ 1251 w 1455"/>
                <a:gd name="T99" fmla="*/ 367 h 1401"/>
                <a:gd name="T100" fmla="*/ 1143 w 1455"/>
                <a:gd name="T101" fmla="*/ 248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5" h="1401">
                  <a:moveTo>
                    <a:pt x="727" y="96"/>
                  </a:moveTo>
                  <a:lnTo>
                    <a:pt x="727" y="96"/>
                  </a:lnTo>
                  <a:lnTo>
                    <a:pt x="692" y="97"/>
                  </a:lnTo>
                  <a:lnTo>
                    <a:pt x="657" y="100"/>
                  </a:lnTo>
                  <a:lnTo>
                    <a:pt x="626" y="0"/>
                  </a:lnTo>
                  <a:lnTo>
                    <a:pt x="407" y="65"/>
                  </a:lnTo>
                  <a:lnTo>
                    <a:pt x="438" y="164"/>
                  </a:lnTo>
                  <a:lnTo>
                    <a:pt x="438" y="164"/>
                  </a:lnTo>
                  <a:lnTo>
                    <a:pt x="409" y="180"/>
                  </a:lnTo>
                  <a:lnTo>
                    <a:pt x="381" y="197"/>
                  </a:lnTo>
                  <a:lnTo>
                    <a:pt x="354" y="215"/>
                  </a:lnTo>
                  <a:lnTo>
                    <a:pt x="329" y="234"/>
                  </a:lnTo>
                  <a:lnTo>
                    <a:pt x="304" y="255"/>
                  </a:lnTo>
                  <a:lnTo>
                    <a:pt x="280" y="276"/>
                  </a:lnTo>
                  <a:lnTo>
                    <a:pt x="258" y="300"/>
                  </a:lnTo>
                  <a:lnTo>
                    <a:pt x="237" y="324"/>
                  </a:lnTo>
                  <a:lnTo>
                    <a:pt x="141" y="274"/>
                  </a:lnTo>
                  <a:lnTo>
                    <a:pt x="34" y="469"/>
                  </a:lnTo>
                  <a:lnTo>
                    <a:pt x="129" y="518"/>
                  </a:lnTo>
                  <a:lnTo>
                    <a:pt x="129" y="518"/>
                  </a:lnTo>
                  <a:lnTo>
                    <a:pt x="120" y="549"/>
                  </a:lnTo>
                  <a:lnTo>
                    <a:pt x="113" y="579"/>
                  </a:lnTo>
                  <a:lnTo>
                    <a:pt x="108" y="609"/>
                  </a:lnTo>
                  <a:lnTo>
                    <a:pt x="103" y="640"/>
                  </a:lnTo>
                  <a:lnTo>
                    <a:pt x="101" y="672"/>
                  </a:lnTo>
                  <a:lnTo>
                    <a:pt x="100" y="704"/>
                  </a:lnTo>
                  <a:lnTo>
                    <a:pt x="101" y="735"/>
                  </a:lnTo>
                  <a:lnTo>
                    <a:pt x="104" y="768"/>
                  </a:lnTo>
                  <a:lnTo>
                    <a:pt x="0" y="798"/>
                  </a:lnTo>
                  <a:lnTo>
                    <a:pt x="66" y="1009"/>
                  </a:lnTo>
                  <a:lnTo>
                    <a:pt x="170" y="978"/>
                  </a:lnTo>
                  <a:lnTo>
                    <a:pt x="170" y="978"/>
                  </a:lnTo>
                  <a:lnTo>
                    <a:pt x="186" y="1006"/>
                  </a:lnTo>
                  <a:lnTo>
                    <a:pt x="204" y="1033"/>
                  </a:lnTo>
                  <a:lnTo>
                    <a:pt x="223" y="1059"/>
                  </a:lnTo>
                  <a:lnTo>
                    <a:pt x="243" y="1084"/>
                  </a:lnTo>
                  <a:lnTo>
                    <a:pt x="265" y="1108"/>
                  </a:lnTo>
                  <a:lnTo>
                    <a:pt x="287" y="1131"/>
                  </a:lnTo>
                  <a:lnTo>
                    <a:pt x="311" y="1152"/>
                  </a:lnTo>
                  <a:lnTo>
                    <a:pt x="335" y="1173"/>
                  </a:lnTo>
                  <a:lnTo>
                    <a:pt x="285" y="1265"/>
                  </a:lnTo>
                  <a:lnTo>
                    <a:pt x="487" y="1368"/>
                  </a:lnTo>
                  <a:lnTo>
                    <a:pt x="538" y="1276"/>
                  </a:lnTo>
                  <a:lnTo>
                    <a:pt x="538" y="1276"/>
                  </a:lnTo>
                  <a:lnTo>
                    <a:pt x="561" y="1283"/>
                  </a:lnTo>
                  <a:lnTo>
                    <a:pt x="584" y="1288"/>
                  </a:lnTo>
                  <a:lnTo>
                    <a:pt x="607" y="1294"/>
                  </a:lnTo>
                  <a:lnTo>
                    <a:pt x="630" y="1297"/>
                  </a:lnTo>
                  <a:lnTo>
                    <a:pt x="655" y="1300"/>
                  </a:lnTo>
                  <a:lnTo>
                    <a:pt x="679" y="1302"/>
                  </a:lnTo>
                  <a:lnTo>
                    <a:pt x="703" y="1303"/>
                  </a:lnTo>
                  <a:lnTo>
                    <a:pt x="727" y="1304"/>
                  </a:lnTo>
                  <a:lnTo>
                    <a:pt x="727" y="1188"/>
                  </a:lnTo>
                  <a:lnTo>
                    <a:pt x="727" y="1188"/>
                  </a:lnTo>
                  <a:lnTo>
                    <a:pt x="707" y="1187"/>
                  </a:lnTo>
                  <a:lnTo>
                    <a:pt x="686" y="1186"/>
                  </a:lnTo>
                  <a:lnTo>
                    <a:pt x="666" y="1184"/>
                  </a:lnTo>
                  <a:lnTo>
                    <a:pt x="647" y="1181"/>
                  </a:lnTo>
                  <a:lnTo>
                    <a:pt x="627" y="1178"/>
                  </a:lnTo>
                  <a:lnTo>
                    <a:pt x="608" y="1174"/>
                  </a:lnTo>
                  <a:lnTo>
                    <a:pt x="589" y="1168"/>
                  </a:lnTo>
                  <a:lnTo>
                    <a:pt x="570" y="1163"/>
                  </a:lnTo>
                  <a:lnTo>
                    <a:pt x="551" y="1157"/>
                  </a:lnTo>
                  <a:lnTo>
                    <a:pt x="533" y="1150"/>
                  </a:lnTo>
                  <a:lnTo>
                    <a:pt x="514" y="1141"/>
                  </a:lnTo>
                  <a:lnTo>
                    <a:pt x="497" y="1134"/>
                  </a:lnTo>
                  <a:lnTo>
                    <a:pt x="479" y="1124"/>
                  </a:lnTo>
                  <a:lnTo>
                    <a:pt x="462" y="1114"/>
                  </a:lnTo>
                  <a:lnTo>
                    <a:pt x="445" y="1105"/>
                  </a:lnTo>
                  <a:lnTo>
                    <a:pt x="428" y="1094"/>
                  </a:lnTo>
                  <a:lnTo>
                    <a:pt x="413" y="1082"/>
                  </a:lnTo>
                  <a:lnTo>
                    <a:pt x="398" y="1070"/>
                  </a:lnTo>
                  <a:lnTo>
                    <a:pt x="382" y="1057"/>
                  </a:lnTo>
                  <a:lnTo>
                    <a:pt x="369" y="1043"/>
                  </a:lnTo>
                  <a:lnTo>
                    <a:pt x="354" y="1030"/>
                  </a:lnTo>
                  <a:lnTo>
                    <a:pt x="341" y="1015"/>
                  </a:lnTo>
                  <a:lnTo>
                    <a:pt x="329" y="1000"/>
                  </a:lnTo>
                  <a:lnTo>
                    <a:pt x="316" y="985"/>
                  </a:lnTo>
                  <a:lnTo>
                    <a:pt x="305" y="969"/>
                  </a:lnTo>
                  <a:lnTo>
                    <a:pt x="294" y="952"/>
                  </a:lnTo>
                  <a:lnTo>
                    <a:pt x="284" y="935"/>
                  </a:lnTo>
                  <a:lnTo>
                    <a:pt x="275" y="917"/>
                  </a:lnTo>
                  <a:lnTo>
                    <a:pt x="266" y="900"/>
                  </a:lnTo>
                  <a:lnTo>
                    <a:pt x="258" y="880"/>
                  </a:lnTo>
                  <a:lnTo>
                    <a:pt x="250" y="862"/>
                  </a:lnTo>
                  <a:lnTo>
                    <a:pt x="243" y="842"/>
                  </a:lnTo>
                  <a:lnTo>
                    <a:pt x="243" y="842"/>
                  </a:lnTo>
                  <a:lnTo>
                    <a:pt x="237" y="817"/>
                  </a:lnTo>
                  <a:lnTo>
                    <a:pt x="231" y="794"/>
                  </a:lnTo>
                  <a:lnTo>
                    <a:pt x="226" y="770"/>
                  </a:lnTo>
                  <a:lnTo>
                    <a:pt x="223" y="745"/>
                  </a:lnTo>
                  <a:lnTo>
                    <a:pt x="222" y="721"/>
                  </a:lnTo>
                  <a:lnTo>
                    <a:pt x="221" y="698"/>
                  </a:lnTo>
                  <a:lnTo>
                    <a:pt x="222" y="673"/>
                  </a:lnTo>
                  <a:lnTo>
                    <a:pt x="224" y="650"/>
                  </a:lnTo>
                  <a:lnTo>
                    <a:pt x="228" y="626"/>
                  </a:lnTo>
                  <a:lnTo>
                    <a:pt x="232" y="603"/>
                  </a:lnTo>
                  <a:lnTo>
                    <a:pt x="237" y="580"/>
                  </a:lnTo>
                  <a:lnTo>
                    <a:pt x="243" y="557"/>
                  </a:lnTo>
                  <a:lnTo>
                    <a:pt x="251" y="536"/>
                  </a:lnTo>
                  <a:lnTo>
                    <a:pt x="260" y="513"/>
                  </a:lnTo>
                  <a:lnTo>
                    <a:pt x="270" y="492"/>
                  </a:lnTo>
                  <a:lnTo>
                    <a:pt x="281" y="471"/>
                  </a:lnTo>
                  <a:lnTo>
                    <a:pt x="293" y="451"/>
                  </a:lnTo>
                  <a:lnTo>
                    <a:pt x="306" y="431"/>
                  </a:lnTo>
                  <a:lnTo>
                    <a:pt x="320" y="411"/>
                  </a:lnTo>
                  <a:lnTo>
                    <a:pt x="334" y="393"/>
                  </a:lnTo>
                  <a:lnTo>
                    <a:pt x="351" y="376"/>
                  </a:lnTo>
                  <a:lnTo>
                    <a:pt x="367" y="359"/>
                  </a:lnTo>
                  <a:lnTo>
                    <a:pt x="385" y="342"/>
                  </a:lnTo>
                  <a:lnTo>
                    <a:pt x="404" y="326"/>
                  </a:lnTo>
                  <a:lnTo>
                    <a:pt x="423" y="312"/>
                  </a:lnTo>
                  <a:lnTo>
                    <a:pt x="443" y="298"/>
                  </a:lnTo>
                  <a:lnTo>
                    <a:pt x="464" y="285"/>
                  </a:lnTo>
                  <a:lnTo>
                    <a:pt x="486" y="272"/>
                  </a:lnTo>
                  <a:lnTo>
                    <a:pt x="508" y="261"/>
                  </a:lnTo>
                  <a:lnTo>
                    <a:pt x="532" y="252"/>
                  </a:lnTo>
                  <a:lnTo>
                    <a:pt x="555" y="243"/>
                  </a:lnTo>
                  <a:lnTo>
                    <a:pt x="580" y="234"/>
                  </a:lnTo>
                  <a:lnTo>
                    <a:pt x="580" y="234"/>
                  </a:lnTo>
                  <a:lnTo>
                    <a:pt x="599" y="230"/>
                  </a:lnTo>
                  <a:lnTo>
                    <a:pt x="617" y="226"/>
                  </a:lnTo>
                  <a:lnTo>
                    <a:pt x="635" y="221"/>
                  </a:lnTo>
                  <a:lnTo>
                    <a:pt x="654" y="219"/>
                  </a:lnTo>
                  <a:lnTo>
                    <a:pt x="672" y="216"/>
                  </a:lnTo>
                  <a:lnTo>
                    <a:pt x="691" y="215"/>
                  </a:lnTo>
                  <a:lnTo>
                    <a:pt x="727" y="214"/>
                  </a:lnTo>
                  <a:lnTo>
                    <a:pt x="727" y="96"/>
                  </a:lnTo>
                  <a:close/>
                  <a:moveTo>
                    <a:pt x="1118" y="229"/>
                  </a:moveTo>
                  <a:lnTo>
                    <a:pt x="1170" y="136"/>
                  </a:lnTo>
                  <a:lnTo>
                    <a:pt x="968" y="32"/>
                  </a:lnTo>
                  <a:lnTo>
                    <a:pt x="916" y="125"/>
                  </a:lnTo>
                  <a:lnTo>
                    <a:pt x="916" y="125"/>
                  </a:lnTo>
                  <a:lnTo>
                    <a:pt x="894" y="119"/>
                  </a:lnTo>
                  <a:lnTo>
                    <a:pt x="870" y="112"/>
                  </a:lnTo>
                  <a:lnTo>
                    <a:pt x="847" y="108"/>
                  </a:lnTo>
                  <a:lnTo>
                    <a:pt x="823" y="104"/>
                  </a:lnTo>
                  <a:lnTo>
                    <a:pt x="800" y="100"/>
                  </a:lnTo>
                  <a:lnTo>
                    <a:pt x="776" y="98"/>
                  </a:lnTo>
                  <a:lnTo>
                    <a:pt x="751" y="97"/>
                  </a:lnTo>
                  <a:lnTo>
                    <a:pt x="727" y="96"/>
                  </a:lnTo>
                  <a:lnTo>
                    <a:pt x="727" y="214"/>
                  </a:lnTo>
                  <a:lnTo>
                    <a:pt x="727" y="214"/>
                  </a:lnTo>
                  <a:lnTo>
                    <a:pt x="747" y="214"/>
                  </a:lnTo>
                  <a:lnTo>
                    <a:pt x="767" y="215"/>
                  </a:lnTo>
                  <a:lnTo>
                    <a:pt x="787" y="217"/>
                  </a:lnTo>
                  <a:lnTo>
                    <a:pt x="808" y="219"/>
                  </a:lnTo>
                  <a:lnTo>
                    <a:pt x="828" y="224"/>
                  </a:lnTo>
                  <a:lnTo>
                    <a:pt x="847" y="228"/>
                  </a:lnTo>
                  <a:lnTo>
                    <a:pt x="866" y="232"/>
                  </a:lnTo>
                  <a:lnTo>
                    <a:pt x="885" y="238"/>
                  </a:lnTo>
                  <a:lnTo>
                    <a:pt x="904" y="244"/>
                  </a:lnTo>
                  <a:lnTo>
                    <a:pt x="922" y="252"/>
                  </a:lnTo>
                  <a:lnTo>
                    <a:pt x="940" y="259"/>
                  </a:lnTo>
                  <a:lnTo>
                    <a:pt x="958" y="268"/>
                  </a:lnTo>
                  <a:lnTo>
                    <a:pt x="976" y="276"/>
                  </a:lnTo>
                  <a:lnTo>
                    <a:pt x="993" y="286"/>
                  </a:lnTo>
                  <a:lnTo>
                    <a:pt x="1009" y="296"/>
                  </a:lnTo>
                  <a:lnTo>
                    <a:pt x="1025" y="308"/>
                  </a:lnTo>
                  <a:lnTo>
                    <a:pt x="1041" y="319"/>
                  </a:lnTo>
                  <a:lnTo>
                    <a:pt x="1057" y="332"/>
                  </a:lnTo>
                  <a:lnTo>
                    <a:pt x="1071" y="343"/>
                  </a:lnTo>
                  <a:lnTo>
                    <a:pt x="1086" y="357"/>
                  </a:lnTo>
                  <a:lnTo>
                    <a:pt x="1099" y="371"/>
                  </a:lnTo>
                  <a:lnTo>
                    <a:pt x="1113" y="386"/>
                  </a:lnTo>
                  <a:lnTo>
                    <a:pt x="1126" y="401"/>
                  </a:lnTo>
                  <a:lnTo>
                    <a:pt x="1137" y="416"/>
                  </a:lnTo>
                  <a:lnTo>
                    <a:pt x="1150" y="432"/>
                  </a:lnTo>
                  <a:lnTo>
                    <a:pt x="1160" y="449"/>
                  </a:lnTo>
                  <a:lnTo>
                    <a:pt x="1171" y="467"/>
                  </a:lnTo>
                  <a:lnTo>
                    <a:pt x="1180" y="484"/>
                  </a:lnTo>
                  <a:lnTo>
                    <a:pt x="1189" y="502"/>
                  </a:lnTo>
                  <a:lnTo>
                    <a:pt x="1197" y="521"/>
                  </a:lnTo>
                  <a:lnTo>
                    <a:pt x="1205" y="539"/>
                  </a:lnTo>
                  <a:lnTo>
                    <a:pt x="1211" y="559"/>
                  </a:lnTo>
                  <a:lnTo>
                    <a:pt x="1211" y="559"/>
                  </a:lnTo>
                  <a:lnTo>
                    <a:pt x="1218" y="583"/>
                  </a:lnTo>
                  <a:lnTo>
                    <a:pt x="1224" y="607"/>
                  </a:lnTo>
                  <a:lnTo>
                    <a:pt x="1228" y="632"/>
                  </a:lnTo>
                  <a:lnTo>
                    <a:pt x="1230" y="655"/>
                  </a:lnTo>
                  <a:lnTo>
                    <a:pt x="1233" y="679"/>
                  </a:lnTo>
                  <a:lnTo>
                    <a:pt x="1233" y="704"/>
                  </a:lnTo>
                  <a:lnTo>
                    <a:pt x="1233" y="728"/>
                  </a:lnTo>
                  <a:lnTo>
                    <a:pt x="1230" y="752"/>
                  </a:lnTo>
                  <a:lnTo>
                    <a:pt x="1227" y="774"/>
                  </a:lnTo>
                  <a:lnTo>
                    <a:pt x="1223" y="798"/>
                  </a:lnTo>
                  <a:lnTo>
                    <a:pt x="1217" y="821"/>
                  </a:lnTo>
                  <a:lnTo>
                    <a:pt x="1210" y="843"/>
                  </a:lnTo>
                  <a:lnTo>
                    <a:pt x="1202" y="866"/>
                  </a:lnTo>
                  <a:lnTo>
                    <a:pt x="1195" y="888"/>
                  </a:lnTo>
                  <a:lnTo>
                    <a:pt x="1184" y="909"/>
                  </a:lnTo>
                  <a:lnTo>
                    <a:pt x="1173" y="930"/>
                  </a:lnTo>
                  <a:lnTo>
                    <a:pt x="1161" y="950"/>
                  </a:lnTo>
                  <a:lnTo>
                    <a:pt x="1149" y="970"/>
                  </a:lnTo>
                  <a:lnTo>
                    <a:pt x="1134" y="989"/>
                  </a:lnTo>
                  <a:lnTo>
                    <a:pt x="1119" y="1008"/>
                  </a:lnTo>
                  <a:lnTo>
                    <a:pt x="1104" y="1026"/>
                  </a:lnTo>
                  <a:lnTo>
                    <a:pt x="1087" y="1042"/>
                  </a:lnTo>
                  <a:lnTo>
                    <a:pt x="1070" y="1059"/>
                  </a:lnTo>
                  <a:lnTo>
                    <a:pt x="1051" y="1074"/>
                  </a:lnTo>
                  <a:lnTo>
                    <a:pt x="1032" y="1090"/>
                  </a:lnTo>
                  <a:lnTo>
                    <a:pt x="1012" y="1104"/>
                  </a:lnTo>
                  <a:lnTo>
                    <a:pt x="990" y="1117"/>
                  </a:lnTo>
                  <a:lnTo>
                    <a:pt x="969" y="1128"/>
                  </a:lnTo>
                  <a:lnTo>
                    <a:pt x="947" y="1139"/>
                  </a:lnTo>
                  <a:lnTo>
                    <a:pt x="923" y="1149"/>
                  </a:lnTo>
                  <a:lnTo>
                    <a:pt x="898" y="1159"/>
                  </a:lnTo>
                  <a:lnTo>
                    <a:pt x="874" y="1166"/>
                  </a:lnTo>
                  <a:lnTo>
                    <a:pt x="874" y="1166"/>
                  </a:lnTo>
                  <a:lnTo>
                    <a:pt x="856" y="1172"/>
                  </a:lnTo>
                  <a:lnTo>
                    <a:pt x="838" y="1176"/>
                  </a:lnTo>
                  <a:lnTo>
                    <a:pt x="819" y="1179"/>
                  </a:lnTo>
                  <a:lnTo>
                    <a:pt x="801" y="1182"/>
                  </a:lnTo>
                  <a:lnTo>
                    <a:pt x="782" y="1185"/>
                  </a:lnTo>
                  <a:lnTo>
                    <a:pt x="764" y="1186"/>
                  </a:lnTo>
                  <a:lnTo>
                    <a:pt x="727" y="1188"/>
                  </a:lnTo>
                  <a:lnTo>
                    <a:pt x="727" y="1304"/>
                  </a:lnTo>
                  <a:lnTo>
                    <a:pt x="727" y="1304"/>
                  </a:lnTo>
                  <a:lnTo>
                    <a:pt x="762" y="1303"/>
                  </a:lnTo>
                  <a:lnTo>
                    <a:pt x="797" y="1300"/>
                  </a:lnTo>
                  <a:lnTo>
                    <a:pt x="829" y="1401"/>
                  </a:lnTo>
                  <a:lnTo>
                    <a:pt x="1048" y="1337"/>
                  </a:lnTo>
                  <a:lnTo>
                    <a:pt x="1016" y="1236"/>
                  </a:lnTo>
                  <a:lnTo>
                    <a:pt x="1016" y="1236"/>
                  </a:lnTo>
                  <a:lnTo>
                    <a:pt x="1045" y="1221"/>
                  </a:lnTo>
                  <a:lnTo>
                    <a:pt x="1073" y="1204"/>
                  </a:lnTo>
                  <a:lnTo>
                    <a:pt x="1100" y="1186"/>
                  </a:lnTo>
                  <a:lnTo>
                    <a:pt x="1126" y="1166"/>
                  </a:lnTo>
                  <a:lnTo>
                    <a:pt x="1151" y="1146"/>
                  </a:lnTo>
                  <a:lnTo>
                    <a:pt x="1174" y="1124"/>
                  </a:lnTo>
                  <a:lnTo>
                    <a:pt x="1197" y="1101"/>
                  </a:lnTo>
                  <a:lnTo>
                    <a:pt x="1217" y="1078"/>
                  </a:lnTo>
                  <a:lnTo>
                    <a:pt x="1313" y="1126"/>
                  </a:lnTo>
                  <a:lnTo>
                    <a:pt x="1421" y="932"/>
                  </a:lnTo>
                  <a:lnTo>
                    <a:pt x="1325" y="882"/>
                  </a:lnTo>
                  <a:lnTo>
                    <a:pt x="1325" y="882"/>
                  </a:lnTo>
                  <a:lnTo>
                    <a:pt x="1334" y="853"/>
                  </a:lnTo>
                  <a:lnTo>
                    <a:pt x="1342" y="823"/>
                  </a:lnTo>
                  <a:lnTo>
                    <a:pt x="1347" y="792"/>
                  </a:lnTo>
                  <a:lnTo>
                    <a:pt x="1352" y="760"/>
                  </a:lnTo>
                  <a:lnTo>
                    <a:pt x="1354" y="729"/>
                  </a:lnTo>
                  <a:lnTo>
                    <a:pt x="1355" y="698"/>
                  </a:lnTo>
                  <a:lnTo>
                    <a:pt x="1354" y="665"/>
                  </a:lnTo>
                  <a:lnTo>
                    <a:pt x="1351" y="633"/>
                  </a:lnTo>
                  <a:lnTo>
                    <a:pt x="1455" y="603"/>
                  </a:lnTo>
                  <a:lnTo>
                    <a:pt x="1388" y="392"/>
                  </a:lnTo>
                  <a:lnTo>
                    <a:pt x="1284" y="422"/>
                  </a:lnTo>
                  <a:lnTo>
                    <a:pt x="1284" y="422"/>
                  </a:lnTo>
                  <a:lnTo>
                    <a:pt x="1267" y="394"/>
                  </a:lnTo>
                  <a:lnTo>
                    <a:pt x="1251" y="367"/>
                  </a:lnTo>
                  <a:lnTo>
                    <a:pt x="1232" y="341"/>
                  </a:lnTo>
                  <a:lnTo>
                    <a:pt x="1211" y="316"/>
                  </a:lnTo>
                  <a:lnTo>
                    <a:pt x="1190" y="293"/>
                  </a:lnTo>
                  <a:lnTo>
                    <a:pt x="1167" y="270"/>
                  </a:lnTo>
                  <a:lnTo>
                    <a:pt x="1143" y="248"/>
                  </a:lnTo>
                  <a:lnTo>
                    <a:pt x="1118" y="229"/>
                  </a:lnTo>
                  <a:close/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173"/>
            <p:cNvSpPr>
              <a:spLocks/>
            </p:cNvSpPr>
            <p:nvPr/>
          </p:nvSpPr>
          <p:spPr bwMode="auto">
            <a:xfrm flipH="1">
              <a:off x="9565618" y="3144979"/>
              <a:ext cx="210298" cy="338799"/>
            </a:xfrm>
            <a:custGeom>
              <a:avLst/>
              <a:gdLst>
                <a:gd name="T0" fmla="*/ 692 w 727"/>
                <a:gd name="T1" fmla="*/ 97 h 1368"/>
                <a:gd name="T2" fmla="*/ 407 w 727"/>
                <a:gd name="T3" fmla="*/ 65 h 1368"/>
                <a:gd name="T4" fmla="*/ 409 w 727"/>
                <a:gd name="T5" fmla="*/ 180 h 1368"/>
                <a:gd name="T6" fmla="*/ 329 w 727"/>
                <a:gd name="T7" fmla="*/ 234 h 1368"/>
                <a:gd name="T8" fmla="*/ 258 w 727"/>
                <a:gd name="T9" fmla="*/ 300 h 1368"/>
                <a:gd name="T10" fmla="*/ 34 w 727"/>
                <a:gd name="T11" fmla="*/ 469 h 1368"/>
                <a:gd name="T12" fmla="*/ 120 w 727"/>
                <a:gd name="T13" fmla="*/ 549 h 1368"/>
                <a:gd name="T14" fmla="*/ 103 w 727"/>
                <a:gd name="T15" fmla="*/ 640 h 1368"/>
                <a:gd name="T16" fmla="*/ 101 w 727"/>
                <a:gd name="T17" fmla="*/ 735 h 1368"/>
                <a:gd name="T18" fmla="*/ 66 w 727"/>
                <a:gd name="T19" fmla="*/ 1009 h 1368"/>
                <a:gd name="T20" fmla="*/ 186 w 727"/>
                <a:gd name="T21" fmla="*/ 1006 h 1368"/>
                <a:gd name="T22" fmla="*/ 243 w 727"/>
                <a:gd name="T23" fmla="*/ 1084 h 1368"/>
                <a:gd name="T24" fmla="*/ 311 w 727"/>
                <a:gd name="T25" fmla="*/ 1152 h 1368"/>
                <a:gd name="T26" fmla="*/ 487 w 727"/>
                <a:gd name="T27" fmla="*/ 1368 h 1368"/>
                <a:gd name="T28" fmla="*/ 561 w 727"/>
                <a:gd name="T29" fmla="*/ 1283 h 1368"/>
                <a:gd name="T30" fmla="*/ 630 w 727"/>
                <a:gd name="T31" fmla="*/ 1297 h 1368"/>
                <a:gd name="T32" fmla="*/ 703 w 727"/>
                <a:gd name="T33" fmla="*/ 1303 h 1368"/>
                <a:gd name="T34" fmla="*/ 727 w 727"/>
                <a:gd name="T35" fmla="*/ 1188 h 1368"/>
                <a:gd name="T36" fmla="*/ 666 w 727"/>
                <a:gd name="T37" fmla="*/ 1184 h 1368"/>
                <a:gd name="T38" fmla="*/ 608 w 727"/>
                <a:gd name="T39" fmla="*/ 1174 h 1368"/>
                <a:gd name="T40" fmla="*/ 551 w 727"/>
                <a:gd name="T41" fmla="*/ 1157 h 1368"/>
                <a:gd name="T42" fmla="*/ 497 w 727"/>
                <a:gd name="T43" fmla="*/ 1134 h 1368"/>
                <a:gd name="T44" fmla="*/ 445 w 727"/>
                <a:gd name="T45" fmla="*/ 1105 h 1368"/>
                <a:gd name="T46" fmla="*/ 398 w 727"/>
                <a:gd name="T47" fmla="*/ 1070 h 1368"/>
                <a:gd name="T48" fmla="*/ 354 w 727"/>
                <a:gd name="T49" fmla="*/ 1030 h 1368"/>
                <a:gd name="T50" fmla="*/ 316 w 727"/>
                <a:gd name="T51" fmla="*/ 985 h 1368"/>
                <a:gd name="T52" fmla="*/ 284 w 727"/>
                <a:gd name="T53" fmla="*/ 935 h 1368"/>
                <a:gd name="T54" fmla="*/ 258 w 727"/>
                <a:gd name="T55" fmla="*/ 880 h 1368"/>
                <a:gd name="T56" fmla="*/ 243 w 727"/>
                <a:gd name="T57" fmla="*/ 842 h 1368"/>
                <a:gd name="T58" fmla="*/ 226 w 727"/>
                <a:gd name="T59" fmla="*/ 770 h 1368"/>
                <a:gd name="T60" fmla="*/ 221 w 727"/>
                <a:gd name="T61" fmla="*/ 698 h 1368"/>
                <a:gd name="T62" fmla="*/ 228 w 727"/>
                <a:gd name="T63" fmla="*/ 626 h 1368"/>
                <a:gd name="T64" fmla="*/ 243 w 727"/>
                <a:gd name="T65" fmla="*/ 557 h 1368"/>
                <a:gd name="T66" fmla="*/ 270 w 727"/>
                <a:gd name="T67" fmla="*/ 492 h 1368"/>
                <a:gd name="T68" fmla="*/ 306 w 727"/>
                <a:gd name="T69" fmla="*/ 431 h 1368"/>
                <a:gd name="T70" fmla="*/ 351 w 727"/>
                <a:gd name="T71" fmla="*/ 376 h 1368"/>
                <a:gd name="T72" fmla="*/ 404 w 727"/>
                <a:gd name="T73" fmla="*/ 326 h 1368"/>
                <a:gd name="T74" fmla="*/ 464 w 727"/>
                <a:gd name="T75" fmla="*/ 285 h 1368"/>
                <a:gd name="T76" fmla="*/ 532 w 727"/>
                <a:gd name="T77" fmla="*/ 252 h 1368"/>
                <a:gd name="T78" fmla="*/ 580 w 727"/>
                <a:gd name="T79" fmla="*/ 234 h 1368"/>
                <a:gd name="T80" fmla="*/ 635 w 727"/>
                <a:gd name="T81" fmla="*/ 221 h 1368"/>
                <a:gd name="T82" fmla="*/ 691 w 727"/>
                <a:gd name="T83" fmla="*/ 21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7" h="1368">
                  <a:moveTo>
                    <a:pt x="727" y="96"/>
                  </a:moveTo>
                  <a:lnTo>
                    <a:pt x="727" y="96"/>
                  </a:lnTo>
                  <a:lnTo>
                    <a:pt x="692" y="97"/>
                  </a:lnTo>
                  <a:lnTo>
                    <a:pt x="657" y="100"/>
                  </a:lnTo>
                  <a:lnTo>
                    <a:pt x="626" y="0"/>
                  </a:lnTo>
                  <a:lnTo>
                    <a:pt x="407" y="65"/>
                  </a:lnTo>
                  <a:lnTo>
                    <a:pt x="438" y="164"/>
                  </a:lnTo>
                  <a:lnTo>
                    <a:pt x="438" y="164"/>
                  </a:lnTo>
                  <a:lnTo>
                    <a:pt x="409" y="180"/>
                  </a:lnTo>
                  <a:lnTo>
                    <a:pt x="381" y="197"/>
                  </a:lnTo>
                  <a:lnTo>
                    <a:pt x="354" y="215"/>
                  </a:lnTo>
                  <a:lnTo>
                    <a:pt x="329" y="234"/>
                  </a:lnTo>
                  <a:lnTo>
                    <a:pt x="304" y="255"/>
                  </a:lnTo>
                  <a:lnTo>
                    <a:pt x="280" y="276"/>
                  </a:lnTo>
                  <a:lnTo>
                    <a:pt x="258" y="300"/>
                  </a:lnTo>
                  <a:lnTo>
                    <a:pt x="237" y="324"/>
                  </a:lnTo>
                  <a:lnTo>
                    <a:pt x="141" y="274"/>
                  </a:lnTo>
                  <a:lnTo>
                    <a:pt x="34" y="469"/>
                  </a:lnTo>
                  <a:lnTo>
                    <a:pt x="129" y="518"/>
                  </a:lnTo>
                  <a:lnTo>
                    <a:pt x="129" y="518"/>
                  </a:lnTo>
                  <a:lnTo>
                    <a:pt x="120" y="549"/>
                  </a:lnTo>
                  <a:lnTo>
                    <a:pt x="113" y="579"/>
                  </a:lnTo>
                  <a:lnTo>
                    <a:pt x="108" y="609"/>
                  </a:lnTo>
                  <a:lnTo>
                    <a:pt x="103" y="640"/>
                  </a:lnTo>
                  <a:lnTo>
                    <a:pt x="101" y="672"/>
                  </a:lnTo>
                  <a:lnTo>
                    <a:pt x="100" y="704"/>
                  </a:lnTo>
                  <a:lnTo>
                    <a:pt x="101" y="735"/>
                  </a:lnTo>
                  <a:lnTo>
                    <a:pt x="104" y="768"/>
                  </a:lnTo>
                  <a:lnTo>
                    <a:pt x="0" y="798"/>
                  </a:lnTo>
                  <a:lnTo>
                    <a:pt x="66" y="1009"/>
                  </a:lnTo>
                  <a:lnTo>
                    <a:pt x="170" y="978"/>
                  </a:lnTo>
                  <a:lnTo>
                    <a:pt x="170" y="978"/>
                  </a:lnTo>
                  <a:lnTo>
                    <a:pt x="186" y="1006"/>
                  </a:lnTo>
                  <a:lnTo>
                    <a:pt x="204" y="1033"/>
                  </a:lnTo>
                  <a:lnTo>
                    <a:pt x="223" y="1059"/>
                  </a:lnTo>
                  <a:lnTo>
                    <a:pt x="243" y="1084"/>
                  </a:lnTo>
                  <a:lnTo>
                    <a:pt x="265" y="1108"/>
                  </a:lnTo>
                  <a:lnTo>
                    <a:pt x="287" y="1131"/>
                  </a:lnTo>
                  <a:lnTo>
                    <a:pt x="311" y="1152"/>
                  </a:lnTo>
                  <a:lnTo>
                    <a:pt x="335" y="1173"/>
                  </a:lnTo>
                  <a:lnTo>
                    <a:pt x="285" y="1265"/>
                  </a:lnTo>
                  <a:lnTo>
                    <a:pt x="487" y="1368"/>
                  </a:lnTo>
                  <a:lnTo>
                    <a:pt x="538" y="1276"/>
                  </a:lnTo>
                  <a:lnTo>
                    <a:pt x="538" y="1276"/>
                  </a:lnTo>
                  <a:lnTo>
                    <a:pt x="561" y="1283"/>
                  </a:lnTo>
                  <a:lnTo>
                    <a:pt x="584" y="1288"/>
                  </a:lnTo>
                  <a:lnTo>
                    <a:pt x="607" y="1294"/>
                  </a:lnTo>
                  <a:lnTo>
                    <a:pt x="630" y="1297"/>
                  </a:lnTo>
                  <a:lnTo>
                    <a:pt x="655" y="1300"/>
                  </a:lnTo>
                  <a:lnTo>
                    <a:pt x="679" y="1302"/>
                  </a:lnTo>
                  <a:lnTo>
                    <a:pt x="703" y="1303"/>
                  </a:lnTo>
                  <a:lnTo>
                    <a:pt x="727" y="1304"/>
                  </a:lnTo>
                  <a:lnTo>
                    <a:pt x="727" y="1188"/>
                  </a:lnTo>
                  <a:lnTo>
                    <a:pt x="727" y="1188"/>
                  </a:lnTo>
                  <a:lnTo>
                    <a:pt x="707" y="1187"/>
                  </a:lnTo>
                  <a:lnTo>
                    <a:pt x="686" y="1186"/>
                  </a:lnTo>
                  <a:lnTo>
                    <a:pt x="666" y="1184"/>
                  </a:lnTo>
                  <a:lnTo>
                    <a:pt x="647" y="1181"/>
                  </a:lnTo>
                  <a:lnTo>
                    <a:pt x="627" y="1178"/>
                  </a:lnTo>
                  <a:lnTo>
                    <a:pt x="608" y="1174"/>
                  </a:lnTo>
                  <a:lnTo>
                    <a:pt x="589" y="1168"/>
                  </a:lnTo>
                  <a:lnTo>
                    <a:pt x="570" y="1163"/>
                  </a:lnTo>
                  <a:lnTo>
                    <a:pt x="551" y="1157"/>
                  </a:lnTo>
                  <a:lnTo>
                    <a:pt x="533" y="1150"/>
                  </a:lnTo>
                  <a:lnTo>
                    <a:pt x="514" y="1141"/>
                  </a:lnTo>
                  <a:lnTo>
                    <a:pt x="497" y="1134"/>
                  </a:lnTo>
                  <a:lnTo>
                    <a:pt x="479" y="1124"/>
                  </a:lnTo>
                  <a:lnTo>
                    <a:pt x="462" y="1114"/>
                  </a:lnTo>
                  <a:lnTo>
                    <a:pt x="445" y="1105"/>
                  </a:lnTo>
                  <a:lnTo>
                    <a:pt x="428" y="1094"/>
                  </a:lnTo>
                  <a:lnTo>
                    <a:pt x="413" y="1082"/>
                  </a:lnTo>
                  <a:lnTo>
                    <a:pt x="398" y="1070"/>
                  </a:lnTo>
                  <a:lnTo>
                    <a:pt x="382" y="1057"/>
                  </a:lnTo>
                  <a:lnTo>
                    <a:pt x="369" y="1043"/>
                  </a:lnTo>
                  <a:lnTo>
                    <a:pt x="354" y="1030"/>
                  </a:lnTo>
                  <a:lnTo>
                    <a:pt x="341" y="1015"/>
                  </a:lnTo>
                  <a:lnTo>
                    <a:pt x="329" y="1000"/>
                  </a:lnTo>
                  <a:lnTo>
                    <a:pt x="316" y="985"/>
                  </a:lnTo>
                  <a:lnTo>
                    <a:pt x="305" y="969"/>
                  </a:lnTo>
                  <a:lnTo>
                    <a:pt x="294" y="952"/>
                  </a:lnTo>
                  <a:lnTo>
                    <a:pt x="284" y="935"/>
                  </a:lnTo>
                  <a:lnTo>
                    <a:pt x="275" y="917"/>
                  </a:lnTo>
                  <a:lnTo>
                    <a:pt x="266" y="900"/>
                  </a:lnTo>
                  <a:lnTo>
                    <a:pt x="258" y="880"/>
                  </a:lnTo>
                  <a:lnTo>
                    <a:pt x="250" y="862"/>
                  </a:lnTo>
                  <a:lnTo>
                    <a:pt x="243" y="842"/>
                  </a:lnTo>
                  <a:lnTo>
                    <a:pt x="243" y="842"/>
                  </a:lnTo>
                  <a:lnTo>
                    <a:pt x="237" y="817"/>
                  </a:lnTo>
                  <a:lnTo>
                    <a:pt x="231" y="794"/>
                  </a:lnTo>
                  <a:lnTo>
                    <a:pt x="226" y="770"/>
                  </a:lnTo>
                  <a:lnTo>
                    <a:pt x="223" y="745"/>
                  </a:lnTo>
                  <a:lnTo>
                    <a:pt x="222" y="721"/>
                  </a:lnTo>
                  <a:lnTo>
                    <a:pt x="221" y="698"/>
                  </a:lnTo>
                  <a:lnTo>
                    <a:pt x="222" y="673"/>
                  </a:lnTo>
                  <a:lnTo>
                    <a:pt x="224" y="650"/>
                  </a:lnTo>
                  <a:lnTo>
                    <a:pt x="228" y="626"/>
                  </a:lnTo>
                  <a:lnTo>
                    <a:pt x="232" y="603"/>
                  </a:lnTo>
                  <a:lnTo>
                    <a:pt x="237" y="580"/>
                  </a:lnTo>
                  <a:lnTo>
                    <a:pt x="243" y="557"/>
                  </a:lnTo>
                  <a:lnTo>
                    <a:pt x="251" y="536"/>
                  </a:lnTo>
                  <a:lnTo>
                    <a:pt x="260" y="513"/>
                  </a:lnTo>
                  <a:lnTo>
                    <a:pt x="270" y="492"/>
                  </a:lnTo>
                  <a:lnTo>
                    <a:pt x="281" y="471"/>
                  </a:lnTo>
                  <a:lnTo>
                    <a:pt x="293" y="451"/>
                  </a:lnTo>
                  <a:lnTo>
                    <a:pt x="306" y="431"/>
                  </a:lnTo>
                  <a:lnTo>
                    <a:pt x="320" y="411"/>
                  </a:lnTo>
                  <a:lnTo>
                    <a:pt x="334" y="393"/>
                  </a:lnTo>
                  <a:lnTo>
                    <a:pt x="351" y="376"/>
                  </a:lnTo>
                  <a:lnTo>
                    <a:pt x="367" y="359"/>
                  </a:lnTo>
                  <a:lnTo>
                    <a:pt x="385" y="342"/>
                  </a:lnTo>
                  <a:lnTo>
                    <a:pt x="404" y="326"/>
                  </a:lnTo>
                  <a:lnTo>
                    <a:pt x="423" y="312"/>
                  </a:lnTo>
                  <a:lnTo>
                    <a:pt x="443" y="298"/>
                  </a:lnTo>
                  <a:lnTo>
                    <a:pt x="464" y="285"/>
                  </a:lnTo>
                  <a:lnTo>
                    <a:pt x="486" y="272"/>
                  </a:lnTo>
                  <a:lnTo>
                    <a:pt x="508" y="261"/>
                  </a:lnTo>
                  <a:lnTo>
                    <a:pt x="532" y="252"/>
                  </a:lnTo>
                  <a:lnTo>
                    <a:pt x="555" y="243"/>
                  </a:lnTo>
                  <a:lnTo>
                    <a:pt x="580" y="234"/>
                  </a:lnTo>
                  <a:lnTo>
                    <a:pt x="580" y="234"/>
                  </a:lnTo>
                  <a:lnTo>
                    <a:pt x="599" y="230"/>
                  </a:lnTo>
                  <a:lnTo>
                    <a:pt x="617" y="226"/>
                  </a:lnTo>
                  <a:lnTo>
                    <a:pt x="635" y="221"/>
                  </a:lnTo>
                  <a:lnTo>
                    <a:pt x="654" y="219"/>
                  </a:lnTo>
                  <a:lnTo>
                    <a:pt x="672" y="216"/>
                  </a:lnTo>
                  <a:lnTo>
                    <a:pt x="691" y="215"/>
                  </a:lnTo>
                  <a:lnTo>
                    <a:pt x="727" y="214"/>
                  </a:lnTo>
                  <a:lnTo>
                    <a:pt x="727" y="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74"/>
            <p:cNvSpPr>
              <a:spLocks/>
            </p:cNvSpPr>
            <p:nvPr/>
          </p:nvSpPr>
          <p:spPr bwMode="auto">
            <a:xfrm flipH="1">
              <a:off x="9355320" y="3153666"/>
              <a:ext cx="210298" cy="338799"/>
            </a:xfrm>
            <a:custGeom>
              <a:avLst/>
              <a:gdLst>
                <a:gd name="T0" fmla="*/ 241 w 728"/>
                <a:gd name="T1" fmla="*/ 0 h 1369"/>
                <a:gd name="T2" fmla="*/ 167 w 728"/>
                <a:gd name="T3" fmla="*/ 87 h 1369"/>
                <a:gd name="T4" fmla="*/ 96 w 728"/>
                <a:gd name="T5" fmla="*/ 72 h 1369"/>
                <a:gd name="T6" fmla="*/ 24 w 728"/>
                <a:gd name="T7" fmla="*/ 65 h 1369"/>
                <a:gd name="T8" fmla="*/ 0 w 728"/>
                <a:gd name="T9" fmla="*/ 182 h 1369"/>
                <a:gd name="T10" fmla="*/ 60 w 728"/>
                <a:gd name="T11" fmla="*/ 185 h 1369"/>
                <a:gd name="T12" fmla="*/ 120 w 728"/>
                <a:gd name="T13" fmla="*/ 196 h 1369"/>
                <a:gd name="T14" fmla="*/ 177 w 728"/>
                <a:gd name="T15" fmla="*/ 212 h 1369"/>
                <a:gd name="T16" fmla="*/ 231 w 728"/>
                <a:gd name="T17" fmla="*/ 236 h 1369"/>
                <a:gd name="T18" fmla="*/ 282 w 728"/>
                <a:gd name="T19" fmla="*/ 264 h 1369"/>
                <a:gd name="T20" fmla="*/ 330 w 728"/>
                <a:gd name="T21" fmla="*/ 300 h 1369"/>
                <a:gd name="T22" fmla="*/ 372 w 728"/>
                <a:gd name="T23" fmla="*/ 339 h 1369"/>
                <a:gd name="T24" fmla="*/ 410 w 728"/>
                <a:gd name="T25" fmla="*/ 384 h 1369"/>
                <a:gd name="T26" fmla="*/ 444 w 728"/>
                <a:gd name="T27" fmla="*/ 435 h 1369"/>
                <a:gd name="T28" fmla="*/ 470 w 728"/>
                <a:gd name="T29" fmla="*/ 489 h 1369"/>
                <a:gd name="T30" fmla="*/ 484 w 728"/>
                <a:gd name="T31" fmla="*/ 527 h 1369"/>
                <a:gd name="T32" fmla="*/ 501 w 728"/>
                <a:gd name="T33" fmla="*/ 600 h 1369"/>
                <a:gd name="T34" fmla="*/ 506 w 728"/>
                <a:gd name="T35" fmla="*/ 672 h 1369"/>
                <a:gd name="T36" fmla="*/ 500 w 728"/>
                <a:gd name="T37" fmla="*/ 742 h 1369"/>
                <a:gd name="T38" fmla="*/ 483 w 728"/>
                <a:gd name="T39" fmla="*/ 811 h 1369"/>
                <a:gd name="T40" fmla="*/ 457 w 728"/>
                <a:gd name="T41" fmla="*/ 877 h 1369"/>
                <a:gd name="T42" fmla="*/ 422 w 728"/>
                <a:gd name="T43" fmla="*/ 938 h 1369"/>
                <a:gd name="T44" fmla="*/ 377 w 728"/>
                <a:gd name="T45" fmla="*/ 994 h 1369"/>
                <a:gd name="T46" fmla="*/ 324 w 728"/>
                <a:gd name="T47" fmla="*/ 1042 h 1369"/>
                <a:gd name="T48" fmla="*/ 263 w 728"/>
                <a:gd name="T49" fmla="*/ 1085 h 1369"/>
                <a:gd name="T50" fmla="*/ 196 w 728"/>
                <a:gd name="T51" fmla="*/ 1117 h 1369"/>
                <a:gd name="T52" fmla="*/ 147 w 728"/>
                <a:gd name="T53" fmla="*/ 1134 h 1369"/>
                <a:gd name="T54" fmla="*/ 92 w 728"/>
                <a:gd name="T55" fmla="*/ 1147 h 1369"/>
                <a:gd name="T56" fmla="*/ 37 w 728"/>
                <a:gd name="T57" fmla="*/ 1154 h 1369"/>
                <a:gd name="T58" fmla="*/ 0 w 728"/>
                <a:gd name="T59" fmla="*/ 1272 h 1369"/>
                <a:gd name="T60" fmla="*/ 102 w 728"/>
                <a:gd name="T61" fmla="*/ 1369 h 1369"/>
                <a:gd name="T62" fmla="*/ 289 w 728"/>
                <a:gd name="T63" fmla="*/ 1204 h 1369"/>
                <a:gd name="T64" fmla="*/ 373 w 728"/>
                <a:gd name="T65" fmla="*/ 1154 h 1369"/>
                <a:gd name="T66" fmla="*/ 447 w 728"/>
                <a:gd name="T67" fmla="*/ 1092 h 1369"/>
                <a:gd name="T68" fmla="*/ 586 w 728"/>
                <a:gd name="T69" fmla="*/ 1094 h 1369"/>
                <a:gd name="T70" fmla="*/ 598 w 728"/>
                <a:gd name="T71" fmla="*/ 850 h 1369"/>
                <a:gd name="T72" fmla="*/ 620 w 728"/>
                <a:gd name="T73" fmla="*/ 760 h 1369"/>
                <a:gd name="T74" fmla="*/ 628 w 728"/>
                <a:gd name="T75" fmla="*/ 666 h 1369"/>
                <a:gd name="T76" fmla="*/ 728 w 728"/>
                <a:gd name="T77" fmla="*/ 571 h 1369"/>
                <a:gd name="T78" fmla="*/ 557 w 728"/>
                <a:gd name="T79" fmla="*/ 390 h 1369"/>
                <a:gd name="T80" fmla="*/ 505 w 728"/>
                <a:gd name="T81" fmla="*/ 309 h 1369"/>
                <a:gd name="T82" fmla="*/ 440 w 728"/>
                <a:gd name="T83" fmla="*/ 238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8" h="1369">
                  <a:moveTo>
                    <a:pt x="391" y="197"/>
                  </a:moveTo>
                  <a:lnTo>
                    <a:pt x="443" y="104"/>
                  </a:lnTo>
                  <a:lnTo>
                    <a:pt x="241" y="0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67" y="87"/>
                  </a:lnTo>
                  <a:lnTo>
                    <a:pt x="143" y="80"/>
                  </a:lnTo>
                  <a:lnTo>
                    <a:pt x="120" y="76"/>
                  </a:lnTo>
                  <a:lnTo>
                    <a:pt x="96" y="72"/>
                  </a:lnTo>
                  <a:lnTo>
                    <a:pt x="73" y="68"/>
                  </a:lnTo>
                  <a:lnTo>
                    <a:pt x="49" y="66"/>
                  </a:lnTo>
                  <a:lnTo>
                    <a:pt x="24" y="65"/>
                  </a:lnTo>
                  <a:lnTo>
                    <a:pt x="0" y="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0" y="182"/>
                  </a:lnTo>
                  <a:lnTo>
                    <a:pt x="40" y="183"/>
                  </a:lnTo>
                  <a:lnTo>
                    <a:pt x="60" y="185"/>
                  </a:lnTo>
                  <a:lnTo>
                    <a:pt x="81" y="187"/>
                  </a:lnTo>
                  <a:lnTo>
                    <a:pt x="101" y="192"/>
                  </a:lnTo>
                  <a:lnTo>
                    <a:pt x="120" y="196"/>
                  </a:lnTo>
                  <a:lnTo>
                    <a:pt x="139" y="200"/>
                  </a:lnTo>
                  <a:lnTo>
                    <a:pt x="158" y="206"/>
                  </a:lnTo>
                  <a:lnTo>
                    <a:pt x="177" y="212"/>
                  </a:lnTo>
                  <a:lnTo>
                    <a:pt x="195" y="220"/>
                  </a:lnTo>
                  <a:lnTo>
                    <a:pt x="213" y="227"/>
                  </a:lnTo>
                  <a:lnTo>
                    <a:pt x="231" y="236"/>
                  </a:lnTo>
                  <a:lnTo>
                    <a:pt x="249" y="244"/>
                  </a:lnTo>
                  <a:lnTo>
                    <a:pt x="266" y="254"/>
                  </a:lnTo>
                  <a:lnTo>
                    <a:pt x="282" y="264"/>
                  </a:lnTo>
                  <a:lnTo>
                    <a:pt x="298" y="276"/>
                  </a:lnTo>
                  <a:lnTo>
                    <a:pt x="314" y="287"/>
                  </a:lnTo>
                  <a:lnTo>
                    <a:pt x="330" y="300"/>
                  </a:lnTo>
                  <a:lnTo>
                    <a:pt x="344" y="311"/>
                  </a:lnTo>
                  <a:lnTo>
                    <a:pt x="359" y="325"/>
                  </a:lnTo>
                  <a:lnTo>
                    <a:pt x="372" y="339"/>
                  </a:lnTo>
                  <a:lnTo>
                    <a:pt x="386" y="354"/>
                  </a:lnTo>
                  <a:lnTo>
                    <a:pt x="399" y="369"/>
                  </a:lnTo>
                  <a:lnTo>
                    <a:pt x="410" y="384"/>
                  </a:lnTo>
                  <a:lnTo>
                    <a:pt x="423" y="400"/>
                  </a:lnTo>
                  <a:lnTo>
                    <a:pt x="433" y="417"/>
                  </a:lnTo>
                  <a:lnTo>
                    <a:pt x="444" y="435"/>
                  </a:lnTo>
                  <a:lnTo>
                    <a:pt x="453" y="452"/>
                  </a:lnTo>
                  <a:lnTo>
                    <a:pt x="462" y="470"/>
                  </a:lnTo>
                  <a:lnTo>
                    <a:pt x="470" y="489"/>
                  </a:lnTo>
                  <a:lnTo>
                    <a:pt x="478" y="507"/>
                  </a:lnTo>
                  <a:lnTo>
                    <a:pt x="484" y="527"/>
                  </a:lnTo>
                  <a:lnTo>
                    <a:pt x="484" y="527"/>
                  </a:lnTo>
                  <a:lnTo>
                    <a:pt x="491" y="551"/>
                  </a:lnTo>
                  <a:lnTo>
                    <a:pt x="497" y="575"/>
                  </a:lnTo>
                  <a:lnTo>
                    <a:pt x="501" y="600"/>
                  </a:lnTo>
                  <a:lnTo>
                    <a:pt x="503" y="623"/>
                  </a:lnTo>
                  <a:lnTo>
                    <a:pt x="506" y="647"/>
                  </a:lnTo>
                  <a:lnTo>
                    <a:pt x="506" y="672"/>
                  </a:lnTo>
                  <a:lnTo>
                    <a:pt x="506" y="696"/>
                  </a:lnTo>
                  <a:lnTo>
                    <a:pt x="503" y="720"/>
                  </a:lnTo>
                  <a:lnTo>
                    <a:pt x="500" y="742"/>
                  </a:lnTo>
                  <a:lnTo>
                    <a:pt x="496" y="766"/>
                  </a:lnTo>
                  <a:lnTo>
                    <a:pt x="490" y="789"/>
                  </a:lnTo>
                  <a:lnTo>
                    <a:pt x="483" y="811"/>
                  </a:lnTo>
                  <a:lnTo>
                    <a:pt x="475" y="834"/>
                  </a:lnTo>
                  <a:lnTo>
                    <a:pt x="468" y="856"/>
                  </a:lnTo>
                  <a:lnTo>
                    <a:pt x="457" y="877"/>
                  </a:lnTo>
                  <a:lnTo>
                    <a:pt x="446" y="898"/>
                  </a:lnTo>
                  <a:lnTo>
                    <a:pt x="434" y="918"/>
                  </a:lnTo>
                  <a:lnTo>
                    <a:pt x="422" y="938"/>
                  </a:lnTo>
                  <a:lnTo>
                    <a:pt x="407" y="957"/>
                  </a:lnTo>
                  <a:lnTo>
                    <a:pt x="392" y="976"/>
                  </a:lnTo>
                  <a:lnTo>
                    <a:pt x="377" y="994"/>
                  </a:lnTo>
                  <a:lnTo>
                    <a:pt x="360" y="1010"/>
                  </a:lnTo>
                  <a:lnTo>
                    <a:pt x="343" y="1027"/>
                  </a:lnTo>
                  <a:lnTo>
                    <a:pt x="324" y="1042"/>
                  </a:lnTo>
                  <a:lnTo>
                    <a:pt x="305" y="1058"/>
                  </a:lnTo>
                  <a:lnTo>
                    <a:pt x="285" y="1072"/>
                  </a:lnTo>
                  <a:lnTo>
                    <a:pt x="263" y="1085"/>
                  </a:lnTo>
                  <a:lnTo>
                    <a:pt x="242" y="1096"/>
                  </a:lnTo>
                  <a:lnTo>
                    <a:pt x="220" y="1107"/>
                  </a:lnTo>
                  <a:lnTo>
                    <a:pt x="196" y="1117"/>
                  </a:lnTo>
                  <a:lnTo>
                    <a:pt x="171" y="1127"/>
                  </a:lnTo>
                  <a:lnTo>
                    <a:pt x="147" y="1134"/>
                  </a:lnTo>
                  <a:lnTo>
                    <a:pt x="147" y="1134"/>
                  </a:lnTo>
                  <a:lnTo>
                    <a:pt x="129" y="1140"/>
                  </a:lnTo>
                  <a:lnTo>
                    <a:pt x="111" y="1144"/>
                  </a:lnTo>
                  <a:lnTo>
                    <a:pt x="92" y="1147"/>
                  </a:lnTo>
                  <a:lnTo>
                    <a:pt x="74" y="1150"/>
                  </a:lnTo>
                  <a:lnTo>
                    <a:pt x="55" y="1153"/>
                  </a:lnTo>
                  <a:lnTo>
                    <a:pt x="37" y="1154"/>
                  </a:lnTo>
                  <a:lnTo>
                    <a:pt x="0" y="1156"/>
                  </a:lnTo>
                  <a:lnTo>
                    <a:pt x="0" y="1272"/>
                  </a:lnTo>
                  <a:lnTo>
                    <a:pt x="0" y="1272"/>
                  </a:lnTo>
                  <a:lnTo>
                    <a:pt x="35" y="1271"/>
                  </a:lnTo>
                  <a:lnTo>
                    <a:pt x="70" y="1268"/>
                  </a:lnTo>
                  <a:lnTo>
                    <a:pt x="102" y="1369"/>
                  </a:lnTo>
                  <a:lnTo>
                    <a:pt x="321" y="1305"/>
                  </a:lnTo>
                  <a:lnTo>
                    <a:pt x="289" y="1204"/>
                  </a:lnTo>
                  <a:lnTo>
                    <a:pt x="289" y="1204"/>
                  </a:lnTo>
                  <a:lnTo>
                    <a:pt x="318" y="1189"/>
                  </a:lnTo>
                  <a:lnTo>
                    <a:pt x="346" y="1172"/>
                  </a:lnTo>
                  <a:lnTo>
                    <a:pt x="373" y="1154"/>
                  </a:lnTo>
                  <a:lnTo>
                    <a:pt x="399" y="1134"/>
                  </a:lnTo>
                  <a:lnTo>
                    <a:pt x="424" y="1114"/>
                  </a:lnTo>
                  <a:lnTo>
                    <a:pt x="447" y="1092"/>
                  </a:lnTo>
                  <a:lnTo>
                    <a:pt x="470" y="1069"/>
                  </a:lnTo>
                  <a:lnTo>
                    <a:pt x="490" y="1046"/>
                  </a:lnTo>
                  <a:lnTo>
                    <a:pt x="586" y="1094"/>
                  </a:lnTo>
                  <a:lnTo>
                    <a:pt x="694" y="900"/>
                  </a:lnTo>
                  <a:lnTo>
                    <a:pt x="598" y="850"/>
                  </a:lnTo>
                  <a:lnTo>
                    <a:pt x="598" y="850"/>
                  </a:lnTo>
                  <a:lnTo>
                    <a:pt x="607" y="821"/>
                  </a:lnTo>
                  <a:lnTo>
                    <a:pt x="615" y="791"/>
                  </a:lnTo>
                  <a:lnTo>
                    <a:pt x="620" y="760"/>
                  </a:lnTo>
                  <a:lnTo>
                    <a:pt x="625" y="728"/>
                  </a:lnTo>
                  <a:lnTo>
                    <a:pt x="627" y="697"/>
                  </a:lnTo>
                  <a:lnTo>
                    <a:pt x="628" y="666"/>
                  </a:lnTo>
                  <a:lnTo>
                    <a:pt x="627" y="633"/>
                  </a:lnTo>
                  <a:lnTo>
                    <a:pt x="624" y="601"/>
                  </a:lnTo>
                  <a:lnTo>
                    <a:pt x="728" y="571"/>
                  </a:lnTo>
                  <a:lnTo>
                    <a:pt x="661" y="360"/>
                  </a:lnTo>
                  <a:lnTo>
                    <a:pt x="557" y="390"/>
                  </a:lnTo>
                  <a:lnTo>
                    <a:pt x="557" y="390"/>
                  </a:lnTo>
                  <a:lnTo>
                    <a:pt x="540" y="362"/>
                  </a:lnTo>
                  <a:lnTo>
                    <a:pt x="524" y="335"/>
                  </a:lnTo>
                  <a:lnTo>
                    <a:pt x="505" y="309"/>
                  </a:lnTo>
                  <a:lnTo>
                    <a:pt x="484" y="284"/>
                  </a:lnTo>
                  <a:lnTo>
                    <a:pt x="463" y="261"/>
                  </a:lnTo>
                  <a:lnTo>
                    <a:pt x="440" y="238"/>
                  </a:lnTo>
                  <a:lnTo>
                    <a:pt x="416" y="216"/>
                  </a:lnTo>
                  <a:lnTo>
                    <a:pt x="391" y="1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80"/>
            <p:cNvSpPr>
              <a:spLocks/>
            </p:cNvSpPr>
            <p:nvPr/>
          </p:nvSpPr>
          <p:spPr bwMode="auto">
            <a:xfrm flipH="1">
              <a:off x="8967746" y="3353471"/>
              <a:ext cx="198132" cy="151156"/>
            </a:xfrm>
            <a:custGeom>
              <a:avLst/>
              <a:gdLst>
                <a:gd name="T0" fmla="*/ 51 w 686"/>
                <a:gd name="T1" fmla="*/ 0 h 610"/>
                <a:gd name="T2" fmla="*/ 686 w 686"/>
                <a:gd name="T3" fmla="*/ 42 h 610"/>
                <a:gd name="T4" fmla="*/ 95 w 686"/>
                <a:gd name="T5" fmla="*/ 610 h 610"/>
                <a:gd name="T6" fmla="*/ 95 w 686"/>
                <a:gd name="T7" fmla="*/ 610 h 610"/>
                <a:gd name="T8" fmla="*/ 77 w 686"/>
                <a:gd name="T9" fmla="*/ 577 h 610"/>
                <a:gd name="T10" fmla="*/ 60 w 686"/>
                <a:gd name="T11" fmla="*/ 541 h 610"/>
                <a:gd name="T12" fmla="*/ 45 w 686"/>
                <a:gd name="T13" fmla="*/ 506 h 610"/>
                <a:gd name="T14" fmla="*/ 32 w 686"/>
                <a:gd name="T15" fmla="*/ 468 h 610"/>
                <a:gd name="T16" fmla="*/ 32 w 686"/>
                <a:gd name="T17" fmla="*/ 468 h 610"/>
                <a:gd name="T18" fmla="*/ 23 w 686"/>
                <a:gd name="T19" fmla="*/ 438 h 610"/>
                <a:gd name="T20" fmla="*/ 15 w 686"/>
                <a:gd name="T21" fmla="*/ 407 h 610"/>
                <a:gd name="T22" fmla="*/ 10 w 686"/>
                <a:gd name="T23" fmla="*/ 378 h 610"/>
                <a:gd name="T24" fmla="*/ 5 w 686"/>
                <a:gd name="T25" fmla="*/ 348 h 610"/>
                <a:gd name="T26" fmla="*/ 2 w 686"/>
                <a:gd name="T27" fmla="*/ 318 h 610"/>
                <a:gd name="T28" fmla="*/ 1 w 686"/>
                <a:gd name="T29" fmla="*/ 288 h 610"/>
                <a:gd name="T30" fmla="*/ 0 w 686"/>
                <a:gd name="T31" fmla="*/ 258 h 610"/>
                <a:gd name="T32" fmla="*/ 1 w 686"/>
                <a:gd name="T33" fmla="*/ 228 h 610"/>
                <a:gd name="T34" fmla="*/ 3 w 686"/>
                <a:gd name="T35" fmla="*/ 199 h 610"/>
                <a:gd name="T36" fmla="*/ 6 w 686"/>
                <a:gd name="T37" fmla="*/ 170 h 610"/>
                <a:gd name="T38" fmla="*/ 11 w 686"/>
                <a:gd name="T39" fmla="*/ 141 h 610"/>
                <a:gd name="T40" fmla="*/ 17 w 686"/>
                <a:gd name="T41" fmla="*/ 113 h 610"/>
                <a:gd name="T42" fmla="*/ 23 w 686"/>
                <a:gd name="T43" fmla="*/ 83 h 610"/>
                <a:gd name="T44" fmla="*/ 31 w 686"/>
                <a:gd name="T45" fmla="*/ 55 h 610"/>
                <a:gd name="T46" fmla="*/ 41 w 686"/>
                <a:gd name="T47" fmla="*/ 28 h 610"/>
                <a:gd name="T48" fmla="*/ 51 w 686"/>
                <a:gd name="T4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610">
                  <a:moveTo>
                    <a:pt x="51" y="0"/>
                  </a:moveTo>
                  <a:lnTo>
                    <a:pt x="686" y="42"/>
                  </a:lnTo>
                  <a:lnTo>
                    <a:pt x="95" y="610"/>
                  </a:lnTo>
                  <a:lnTo>
                    <a:pt x="95" y="610"/>
                  </a:lnTo>
                  <a:lnTo>
                    <a:pt x="77" y="577"/>
                  </a:lnTo>
                  <a:lnTo>
                    <a:pt x="60" y="541"/>
                  </a:lnTo>
                  <a:lnTo>
                    <a:pt x="45" y="506"/>
                  </a:lnTo>
                  <a:lnTo>
                    <a:pt x="32" y="468"/>
                  </a:lnTo>
                  <a:lnTo>
                    <a:pt x="32" y="468"/>
                  </a:lnTo>
                  <a:lnTo>
                    <a:pt x="23" y="438"/>
                  </a:lnTo>
                  <a:lnTo>
                    <a:pt x="15" y="407"/>
                  </a:lnTo>
                  <a:lnTo>
                    <a:pt x="10" y="378"/>
                  </a:lnTo>
                  <a:lnTo>
                    <a:pt x="5" y="348"/>
                  </a:lnTo>
                  <a:lnTo>
                    <a:pt x="2" y="318"/>
                  </a:lnTo>
                  <a:lnTo>
                    <a:pt x="1" y="288"/>
                  </a:lnTo>
                  <a:lnTo>
                    <a:pt x="0" y="258"/>
                  </a:lnTo>
                  <a:lnTo>
                    <a:pt x="1" y="228"/>
                  </a:lnTo>
                  <a:lnTo>
                    <a:pt x="3" y="199"/>
                  </a:lnTo>
                  <a:lnTo>
                    <a:pt x="6" y="170"/>
                  </a:lnTo>
                  <a:lnTo>
                    <a:pt x="11" y="141"/>
                  </a:lnTo>
                  <a:lnTo>
                    <a:pt x="17" y="113"/>
                  </a:lnTo>
                  <a:lnTo>
                    <a:pt x="23" y="83"/>
                  </a:lnTo>
                  <a:lnTo>
                    <a:pt x="31" y="55"/>
                  </a:lnTo>
                  <a:lnTo>
                    <a:pt x="41" y="28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81"/>
            <p:cNvSpPr>
              <a:spLocks/>
            </p:cNvSpPr>
            <p:nvPr/>
          </p:nvSpPr>
          <p:spPr bwMode="auto">
            <a:xfrm flipH="1">
              <a:off x="9563880" y="3522002"/>
              <a:ext cx="168586" cy="112933"/>
            </a:xfrm>
            <a:custGeom>
              <a:avLst/>
              <a:gdLst>
                <a:gd name="T0" fmla="*/ 574 w 587"/>
                <a:gd name="T1" fmla="*/ 65 h 455"/>
                <a:gd name="T2" fmla="*/ 585 w 587"/>
                <a:gd name="T3" fmla="*/ 48 h 455"/>
                <a:gd name="T4" fmla="*/ 586 w 587"/>
                <a:gd name="T5" fmla="*/ 31 h 455"/>
                <a:gd name="T6" fmla="*/ 578 w 587"/>
                <a:gd name="T7" fmla="*/ 17 h 455"/>
                <a:gd name="T8" fmla="*/ 564 w 587"/>
                <a:gd name="T9" fmla="*/ 6 h 455"/>
                <a:gd name="T10" fmla="*/ 547 w 587"/>
                <a:gd name="T11" fmla="*/ 2 h 455"/>
                <a:gd name="T12" fmla="*/ 534 w 587"/>
                <a:gd name="T13" fmla="*/ 2 h 455"/>
                <a:gd name="T14" fmla="*/ 512 w 587"/>
                <a:gd name="T15" fmla="*/ 15 h 455"/>
                <a:gd name="T16" fmla="*/ 377 w 587"/>
                <a:gd name="T17" fmla="*/ 157 h 455"/>
                <a:gd name="T18" fmla="*/ 365 w 587"/>
                <a:gd name="T19" fmla="*/ 137 h 455"/>
                <a:gd name="T20" fmla="*/ 343 w 587"/>
                <a:gd name="T21" fmla="*/ 127 h 455"/>
                <a:gd name="T22" fmla="*/ 327 w 587"/>
                <a:gd name="T23" fmla="*/ 127 h 455"/>
                <a:gd name="T24" fmla="*/ 305 w 587"/>
                <a:gd name="T25" fmla="*/ 137 h 455"/>
                <a:gd name="T26" fmla="*/ 305 w 587"/>
                <a:gd name="T27" fmla="*/ 137 h 455"/>
                <a:gd name="T28" fmla="*/ 305 w 587"/>
                <a:gd name="T29" fmla="*/ 137 h 455"/>
                <a:gd name="T30" fmla="*/ 301 w 587"/>
                <a:gd name="T31" fmla="*/ 112 h 455"/>
                <a:gd name="T32" fmla="*/ 281 w 587"/>
                <a:gd name="T33" fmla="*/ 96 h 455"/>
                <a:gd name="T34" fmla="*/ 264 w 587"/>
                <a:gd name="T35" fmla="*/ 92 h 455"/>
                <a:gd name="T36" fmla="*/ 243 w 587"/>
                <a:gd name="T37" fmla="*/ 97 h 455"/>
                <a:gd name="T38" fmla="*/ 243 w 587"/>
                <a:gd name="T39" fmla="*/ 97 h 455"/>
                <a:gd name="T40" fmla="*/ 242 w 587"/>
                <a:gd name="T41" fmla="*/ 98 h 455"/>
                <a:gd name="T42" fmla="*/ 240 w 587"/>
                <a:gd name="T43" fmla="*/ 99 h 455"/>
                <a:gd name="T44" fmla="*/ 240 w 587"/>
                <a:gd name="T45" fmla="*/ 99 h 455"/>
                <a:gd name="T46" fmla="*/ 240 w 587"/>
                <a:gd name="T47" fmla="*/ 98 h 455"/>
                <a:gd name="T48" fmla="*/ 240 w 587"/>
                <a:gd name="T49" fmla="*/ 98 h 455"/>
                <a:gd name="T50" fmla="*/ 235 w 587"/>
                <a:gd name="T51" fmla="*/ 78 h 455"/>
                <a:gd name="T52" fmla="*/ 215 w 587"/>
                <a:gd name="T53" fmla="*/ 65 h 455"/>
                <a:gd name="T54" fmla="*/ 201 w 587"/>
                <a:gd name="T55" fmla="*/ 63 h 455"/>
                <a:gd name="T56" fmla="*/ 176 w 587"/>
                <a:gd name="T57" fmla="*/ 71 h 455"/>
                <a:gd name="T58" fmla="*/ 55 w 587"/>
                <a:gd name="T59" fmla="*/ 203 h 455"/>
                <a:gd name="T60" fmla="*/ 25 w 587"/>
                <a:gd name="T61" fmla="*/ 242 h 455"/>
                <a:gd name="T62" fmla="*/ 8 w 587"/>
                <a:gd name="T63" fmla="*/ 279 h 455"/>
                <a:gd name="T64" fmla="*/ 0 w 587"/>
                <a:gd name="T65" fmla="*/ 314 h 455"/>
                <a:gd name="T66" fmla="*/ 2 w 587"/>
                <a:gd name="T67" fmla="*/ 345 h 455"/>
                <a:gd name="T68" fmla="*/ 11 w 587"/>
                <a:gd name="T69" fmla="*/ 373 h 455"/>
                <a:gd name="T70" fmla="*/ 28 w 587"/>
                <a:gd name="T71" fmla="*/ 398 h 455"/>
                <a:gd name="T72" fmla="*/ 49 w 587"/>
                <a:gd name="T73" fmla="*/ 419 h 455"/>
                <a:gd name="T74" fmla="*/ 94 w 587"/>
                <a:gd name="T75" fmla="*/ 444 h 455"/>
                <a:gd name="T76" fmla="*/ 155 w 587"/>
                <a:gd name="T77" fmla="*/ 455 h 455"/>
                <a:gd name="T78" fmla="*/ 192 w 587"/>
                <a:gd name="T79" fmla="*/ 451 h 455"/>
                <a:gd name="T80" fmla="*/ 226 w 587"/>
                <a:gd name="T81" fmla="*/ 437 h 455"/>
                <a:gd name="T82" fmla="*/ 279 w 587"/>
                <a:gd name="T83" fmla="*/ 415 h 455"/>
                <a:gd name="T84" fmla="*/ 449 w 587"/>
                <a:gd name="T85" fmla="*/ 296 h 455"/>
                <a:gd name="T86" fmla="*/ 451 w 587"/>
                <a:gd name="T87" fmla="*/ 293 h 455"/>
                <a:gd name="T88" fmla="*/ 448 w 587"/>
                <a:gd name="T89" fmla="*/ 282 h 455"/>
                <a:gd name="T90" fmla="*/ 424 w 587"/>
                <a:gd name="T91" fmla="*/ 266 h 455"/>
                <a:gd name="T92" fmla="*/ 399 w 587"/>
                <a:gd name="T93" fmla="*/ 26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7" h="455">
                  <a:moveTo>
                    <a:pt x="393" y="262"/>
                  </a:moveTo>
                  <a:lnTo>
                    <a:pt x="574" y="65"/>
                  </a:lnTo>
                  <a:lnTo>
                    <a:pt x="574" y="65"/>
                  </a:lnTo>
                  <a:lnTo>
                    <a:pt x="579" y="60"/>
                  </a:lnTo>
                  <a:lnTo>
                    <a:pt x="582" y="53"/>
                  </a:lnTo>
                  <a:lnTo>
                    <a:pt x="585" y="48"/>
                  </a:lnTo>
                  <a:lnTo>
                    <a:pt x="586" y="42"/>
                  </a:lnTo>
                  <a:lnTo>
                    <a:pt x="587" y="36"/>
                  </a:lnTo>
                  <a:lnTo>
                    <a:pt x="586" y="31"/>
                  </a:lnTo>
                  <a:lnTo>
                    <a:pt x="583" y="25"/>
                  </a:lnTo>
                  <a:lnTo>
                    <a:pt x="581" y="21"/>
                  </a:lnTo>
                  <a:lnTo>
                    <a:pt x="578" y="17"/>
                  </a:lnTo>
                  <a:lnTo>
                    <a:pt x="574" y="12"/>
                  </a:lnTo>
                  <a:lnTo>
                    <a:pt x="570" y="9"/>
                  </a:lnTo>
                  <a:lnTo>
                    <a:pt x="564" y="6"/>
                  </a:lnTo>
                  <a:lnTo>
                    <a:pt x="560" y="4"/>
                  </a:lnTo>
                  <a:lnTo>
                    <a:pt x="554" y="3"/>
                  </a:lnTo>
                  <a:lnTo>
                    <a:pt x="547" y="2"/>
                  </a:lnTo>
                  <a:lnTo>
                    <a:pt x="542" y="0"/>
                  </a:lnTo>
                  <a:lnTo>
                    <a:pt x="542" y="0"/>
                  </a:lnTo>
                  <a:lnTo>
                    <a:pt x="534" y="2"/>
                  </a:lnTo>
                  <a:lnTo>
                    <a:pt x="526" y="4"/>
                  </a:lnTo>
                  <a:lnTo>
                    <a:pt x="518" y="8"/>
                  </a:lnTo>
                  <a:lnTo>
                    <a:pt x="512" y="1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57"/>
                  </a:lnTo>
                  <a:lnTo>
                    <a:pt x="375" y="149"/>
                  </a:lnTo>
                  <a:lnTo>
                    <a:pt x="370" y="143"/>
                  </a:lnTo>
                  <a:lnTo>
                    <a:pt x="365" y="137"/>
                  </a:lnTo>
                  <a:lnTo>
                    <a:pt x="359" y="132"/>
                  </a:lnTo>
                  <a:lnTo>
                    <a:pt x="351" y="129"/>
                  </a:lnTo>
                  <a:lnTo>
                    <a:pt x="343" y="127"/>
                  </a:lnTo>
                  <a:lnTo>
                    <a:pt x="334" y="126"/>
                  </a:lnTo>
                  <a:lnTo>
                    <a:pt x="334" y="126"/>
                  </a:lnTo>
                  <a:lnTo>
                    <a:pt x="327" y="127"/>
                  </a:lnTo>
                  <a:lnTo>
                    <a:pt x="319" y="128"/>
                  </a:lnTo>
                  <a:lnTo>
                    <a:pt x="312" y="132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6" y="127"/>
                  </a:lnTo>
                  <a:lnTo>
                    <a:pt x="304" y="118"/>
                  </a:lnTo>
                  <a:lnTo>
                    <a:pt x="301" y="112"/>
                  </a:lnTo>
                  <a:lnTo>
                    <a:pt x="295" y="105"/>
                  </a:lnTo>
                  <a:lnTo>
                    <a:pt x="288" y="100"/>
                  </a:lnTo>
                  <a:lnTo>
                    <a:pt x="281" y="96"/>
                  </a:lnTo>
                  <a:lnTo>
                    <a:pt x="273" y="93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54" y="93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2" y="98"/>
                  </a:lnTo>
                  <a:lnTo>
                    <a:pt x="242" y="98"/>
                  </a:lnTo>
                  <a:lnTo>
                    <a:pt x="242" y="98"/>
                  </a:lnTo>
                  <a:lnTo>
                    <a:pt x="242" y="98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0" y="98"/>
                  </a:lnTo>
                  <a:lnTo>
                    <a:pt x="240" y="98"/>
                  </a:lnTo>
                  <a:lnTo>
                    <a:pt x="240" y="98"/>
                  </a:lnTo>
                  <a:lnTo>
                    <a:pt x="240" y="98"/>
                  </a:lnTo>
                  <a:lnTo>
                    <a:pt x="240" y="90"/>
                  </a:lnTo>
                  <a:lnTo>
                    <a:pt x="238" y="84"/>
                  </a:lnTo>
                  <a:lnTo>
                    <a:pt x="235" y="78"/>
                  </a:lnTo>
                  <a:lnTo>
                    <a:pt x="229" y="73"/>
                  </a:lnTo>
                  <a:lnTo>
                    <a:pt x="223" y="69"/>
                  </a:lnTo>
                  <a:lnTo>
                    <a:pt x="215" y="65"/>
                  </a:lnTo>
                  <a:lnTo>
                    <a:pt x="209" y="63"/>
                  </a:lnTo>
                  <a:lnTo>
                    <a:pt x="201" y="63"/>
                  </a:lnTo>
                  <a:lnTo>
                    <a:pt x="201" y="63"/>
                  </a:lnTo>
                  <a:lnTo>
                    <a:pt x="192" y="63"/>
                  </a:lnTo>
                  <a:lnTo>
                    <a:pt x="184" y="66"/>
                  </a:lnTo>
                  <a:lnTo>
                    <a:pt x="176" y="71"/>
                  </a:lnTo>
                  <a:lnTo>
                    <a:pt x="169" y="76"/>
                  </a:lnTo>
                  <a:lnTo>
                    <a:pt x="55" y="203"/>
                  </a:lnTo>
                  <a:lnTo>
                    <a:pt x="55" y="203"/>
                  </a:lnTo>
                  <a:lnTo>
                    <a:pt x="44" y="216"/>
                  </a:lnTo>
                  <a:lnTo>
                    <a:pt x="34" y="229"/>
                  </a:lnTo>
                  <a:lnTo>
                    <a:pt x="25" y="242"/>
                  </a:lnTo>
                  <a:lnTo>
                    <a:pt x="18" y="255"/>
                  </a:lnTo>
                  <a:lnTo>
                    <a:pt x="12" y="267"/>
                  </a:lnTo>
                  <a:lnTo>
                    <a:pt x="8" y="279"/>
                  </a:lnTo>
                  <a:lnTo>
                    <a:pt x="3" y="291"/>
                  </a:lnTo>
                  <a:lnTo>
                    <a:pt x="1" y="303"/>
                  </a:lnTo>
                  <a:lnTo>
                    <a:pt x="0" y="314"/>
                  </a:lnTo>
                  <a:lnTo>
                    <a:pt x="0" y="324"/>
                  </a:lnTo>
                  <a:lnTo>
                    <a:pt x="0" y="335"/>
                  </a:lnTo>
                  <a:lnTo>
                    <a:pt x="2" y="345"/>
                  </a:lnTo>
                  <a:lnTo>
                    <a:pt x="5" y="355"/>
                  </a:lnTo>
                  <a:lnTo>
                    <a:pt x="8" y="364"/>
                  </a:lnTo>
                  <a:lnTo>
                    <a:pt x="11" y="373"/>
                  </a:lnTo>
                  <a:lnTo>
                    <a:pt x="17" y="382"/>
                  </a:lnTo>
                  <a:lnTo>
                    <a:pt x="22" y="390"/>
                  </a:lnTo>
                  <a:lnTo>
                    <a:pt x="28" y="398"/>
                  </a:lnTo>
                  <a:lnTo>
                    <a:pt x="35" y="405"/>
                  </a:lnTo>
                  <a:lnTo>
                    <a:pt x="42" y="413"/>
                  </a:lnTo>
                  <a:lnTo>
                    <a:pt x="49" y="419"/>
                  </a:lnTo>
                  <a:lnTo>
                    <a:pt x="58" y="425"/>
                  </a:lnTo>
                  <a:lnTo>
                    <a:pt x="75" y="436"/>
                  </a:lnTo>
                  <a:lnTo>
                    <a:pt x="94" y="444"/>
                  </a:lnTo>
                  <a:lnTo>
                    <a:pt x="114" y="450"/>
                  </a:lnTo>
                  <a:lnTo>
                    <a:pt x="135" y="454"/>
                  </a:lnTo>
                  <a:lnTo>
                    <a:pt x="155" y="455"/>
                  </a:lnTo>
                  <a:lnTo>
                    <a:pt x="155" y="455"/>
                  </a:lnTo>
                  <a:lnTo>
                    <a:pt x="174" y="454"/>
                  </a:lnTo>
                  <a:lnTo>
                    <a:pt x="192" y="451"/>
                  </a:lnTo>
                  <a:lnTo>
                    <a:pt x="209" y="445"/>
                  </a:lnTo>
                  <a:lnTo>
                    <a:pt x="218" y="441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52" y="427"/>
                  </a:lnTo>
                  <a:lnTo>
                    <a:pt x="279" y="415"/>
                  </a:lnTo>
                  <a:lnTo>
                    <a:pt x="302" y="403"/>
                  </a:lnTo>
                  <a:lnTo>
                    <a:pt x="316" y="395"/>
                  </a:lnTo>
                  <a:lnTo>
                    <a:pt x="449" y="296"/>
                  </a:lnTo>
                  <a:lnTo>
                    <a:pt x="449" y="296"/>
                  </a:lnTo>
                  <a:lnTo>
                    <a:pt x="451" y="295"/>
                  </a:lnTo>
                  <a:lnTo>
                    <a:pt x="451" y="293"/>
                  </a:lnTo>
                  <a:lnTo>
                    <a:pt x="452" y="290"/>
                  </a:lnTo>
                  <a:lnTo>
                    <a:pt x="451" y="288"/>
                  </a:lnTo>
                  <a:lnTo>
                    <a:pt x="448" y="282"/>
                  </a:lnTo>
                  <a:lnTo>
                    <a:pt x="442" y="276"/>
                  </a:lnTo>
                  <a:lnTo>
                    <a:pt x="434" y="270"/>
                  </a:lnTo>
                  <a:lnTo>
                    <a:pt x="424" y="266"/>
                  </a:lnTo>
                  <a:lnTo>
                    <a:pt x="413" y="263"/>
                  </a:lnTo>
                  <a:lnTo>
                    <a:pt x="399" y="262"/>
                  </a:lnTo>
                  <a:lnTo>
                    <a:pt x="399" y="262"/>
                  </a:lnTo>
                  <a:lnTo>
                    <a:pt x="393" y="2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183"/>
            <p:cNvSpPr>
              <a:spLocks noEditPoints="1"/>
            </p:cNvSpPr>
            <p:nvPr/>
          </p:nvSpPr>
          <p:spPr bwMode="auto">
            <a:xfrm flipH="1">
              <a:off x="8644478" y="3329147"/>
              <a:ext cx="615252" cy="344011"/>
            </a:xfrm>
            <a:custGeom>
              <a:avLst/>
              <a:gdLst>
                <a:gd name="T0" fmla="*/ 578 w 2122"/>
                <a:gd name="T1" fmla="*/ 897 h 1382"/>
                <a:gd name="T2" fmla="*/ 663 w 2122"/>
                <a:gd name="T3" fmla="*/ 958 h 1382"/>
                <a:gd name="T4" fmla="*/ 753 w 2122"/>
                <a:gd name="T5" fmla="*/ 1006 h 1382"/>
                <a:gd name="T6" fmla="*/ 852 w 2122"/>
                <a:gd name="T7" fmla="*/ 1041 h 1382"/>
                <a:gd name="T8" fmla="*/ 954 w 2122"/>
                <a:gd name="T9" fmla="*/ 1064 h 1382"/>
                <a:gd name="T10" fmla="*/ 1061 w 2122"/>
                <a:gd name="T11" fmla="*/ 1071 h 1382"/>
                <a:gd name="T12" fmla="*/ 1061 w 2122"/>
                <a:gd name="T13" fmla="*/ 1242 h 1382"/>
                <a:gd name="T14" fmla="*/ 1061 w 2122"/>
                <a:gd name="T15" fmla="*/ 1242 h 1382"/>
                <a:gd name="T16" fmla="*/ 954 w 2122"/>
                <a:gd name="T17" fmla="*/ 1235 h 1382"/>
                <a:gd name="T18" fmla="*/ 851 w 2122"/>
                <a:gd name="T19" fmla="*/ 1218 h 1382"/>
                <a:gd name="T20" fmla="*/ 710 w 2122"/>
                <a:gd name="T21" fmla="*/ 1335 h 1382"/>
                <a:gd name="T22" fmla="*/ 490 w 2122"/>
                <a:gd name="T23" fmla="*/ 1049 h 1382"/>
                <a:gd name="T24" fmla="*/ 427 w 2122"/>
                <a:gd name="T25" fmla="*/ 996 h 1382"/>
                <a:gd name="T26" fmla="*/ 374 w 2122"/>
                <a:gd name="T27" fmla="*/ 99 h 1382"/>
                <a:gd name="T28" fmla="*/ 354 w 2122"/>
                <a:gd name="T29" fmla="*/ 154 h 1382"/>
                <a:gd name="T30" fmla="*/ 334 w 2122"/>
                <a:gd name="T31" fmla="*/ 240 h 1382"/>
                <a:gd name="T32" fmla="*/ 324 w 2122"/>
                <a:gd name="T33" fmla="*/ 327 h 1382"/>
                <a:gd name="T34" fmla="*/ 325 w 2122"/>
                <a:gd name="T35" fmla="*/ 417 h 1382"/>
                <a:gd name="T36" fmla="*/ 338 w 2122"/>
                <a:gd name="T37" fmla="*/ 506 h 1382"/>
                <a:gd name="T38" fmla="*/ 355 w 2122"/>
                <a:gd name="T39" fmla="*/ 567 h 1382"/>
                <a:gd name="T40" fmla="*/ 400 w 2122"/>
                <a:gd name="T41" fmla="*/ 676 h 1382"/>
                <a:gd name="T42" fmla="*/ 289 w 2122"/>
                <a:gd name="T43" fmla="*/ 834 h 1382"/>
                <a:gd name="T44" fmla="*/ 97 w 2122"/>
                <a:gd name="T45" fmla="*/ 811 h 1382"/>
                <a:gd name="T46" fmla="*/ 151 w 2122"/>
                <a:gd name="T47" fmla="*/ 458 h 1382"/>
                <a:gd name="T48" fmla="*/ 147 w 2122"/>
                <a:gd name="T49" fmla="*/ 319 h 1382"/>
                <a:gd name="T50" fmla="*/ 165 w 2122"/>
                <a:gd name="T51" fmla="*/ 182 h 1382"/>
                <a:gd name="T52" fmla="*/ 174 w 2122"/>
                <a:gd name="T53" fmla="*/ 86 h 1382"/>
                <a:gd name="T54" fmla="*/ 1971 w 2122"/>
                <a:gd name="T55" fmla="*/ 262 h 1382"/>
                <a:gd name="T56" fmla="*/ 1976 w 2122"/>
                <a:gd name="T57" fmla="*/ 355 h 1382"/>
                <a:gd name="T58" fmla="*/ 1966 w 2122"/>
                <a:gd name="T59" fmla="*/ 493 h 1382"/>
                <a:gd name="T60" fmla="*/ 1934 w 2122"/>
                <a:gd name="T61" fmla="*/ 626 h 1382"/>
                <a:gd name="T62" fmla="*/ 1777 w 2122"/>
                <a:gd name="T63" fmla="*/ 910 h 1382"/>
                <a:gd name="T64" fmla="*/ 1714 w 2122"/>
                <a:gd name="T65" fmla="*/ 978 h 1382"/>
                <a:gd name="T66" fmla="*/ 1606 w 2122"/>
                <a:gd name="T67" fmla="*/ 1068 h 1382"/>
                <a:gd name="T68" fmla="*/ 1483 w 2122"/>
                <a:gd name="T69" fmla="*/ 1142 h 1382"/>
                <a:gd name="T70" fmla="*/ 1163 w 2122"/>
                <a:gd name="T71" fmla="*/ 1235 h 1382"/>
                <a:gd name="T72" fmla="*/ 1111 w 2122"/>
                <a:gd name="T73" fmla="*/ 1240 h 1382"/>
                <a:gd name="T74" fmla="*/ 1061 w 2122"/>
                <a:gd name="T75" fmla="*/ 1071 h 1382"/>
                <a:gd name="T76" fmla="*/ 1115 w 2122"/>
                <a:gd name="T77" fmla="*/ 1069 h 1382"/>
                <a:gd name="T78" fmla="*/ 1195 w 2122"/>
                <a:gd name="T79" fmla="*/ 1059 h 1382"/>
                <a:gd name="T80" fmla="*/ 1275 w 2122"/>
                <a:gd name="T81" fmla="*/ 1040 h 1382"/>
                <a:gd name="T82" fmla="*/ 1347 w 2122"/>
                <a:gd name="T83" fmla="*/ 1015 h 1382"/>
                <a:gd name="T84" fmla="*/ 1446 w 2122"/>
                <a:gd name="T85" fmla="*/ 966 h 1382"/>
                <a:gd name="T86" fmla="*/ 1533 w 2122"/>
                <a:gd name="T87" fmla="*/ 906 h 1382"/>
                <a:gd name="T88" fmla="*/ 1611 w 2122"/>
                <a:gd name="T89" fmla="*/ 835 h 1382"/>
                <a:gd name="T90" fmla="*/ 1676 w 2122"/>
                <a:gd name="T91" fmla="*/ 754 h 1382"/>
                <a:gd name="T92" fmla="*/ 1728 w 2122"/>
                <a:gd name="T93" fmla="*/ 664 h 1382"/>
                <a:gd name="T94" fmla="*/ 1766 w 2122"/>
                <a:gd name="T95" fmla="*/ 569 h 1382"/>
                <a:gd name="T96" fmla="*/ 1790 w 2122"/>
                <a:gd name="T97" fmla="*/ 469 h 1382"/>
                <a:gd name="T98" fmla="*/ 1799 w 2122"/>
                <a:gd name="T99" fmla="*/ 365 h 1382"/>
                <a:gd name="T100" fmla="*/ 1791 w 2122"/>
                <a:gd name="T101" fmla="*/ 259 h 1382"/>
                <a:gd name="T102" fmla="*/ 1766 w 2122"/>
                <a:gd name="T103" fmla="*/ 153 h 1382"/>
                <a:gd name="T104" fmla="*/ 1738 w 2122"/>
                <a:gd name="T105" fmla="*/ 80 h 1382"/>
                <a:gd name="T106" fmla="*/ 1783 w 2122"/>
                <a:gd name="T107" fmla="*/ 1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2" h="1382">
                  <a:moveTo>
                    <a:pt x="553" y="875"/>
                  </a:moveTo>
                  <a:lnTo>
                    <a:pt x="553" y="875"/>
                  </a:lnTo>
                  <a:lnTo>
                    <a:pt x="578" y="897"/>
                  </a:lnTo>
                  <a:lnTo>
                    <a:pt x="605" y="919"/>
                  </a:lnTo>
                  <a:lnTo>
                    <a:pt x="633" y="939"/>
                  </a:lnTo>
                  <a:lnTo>
                    <a:pt x="663" y="958"/>
                  </a:lnTo>
                  <a:lnTo>
                    <a:pt x="692" y="975"/>
                  </a:lnTo>
                  <a:lnTo>
                    <a:pt x="722" y="991"/>
                  </a:lnTo>
                  <a:lnTo>
                    <a:pt x="753" y="1006"/>
                  </a:lnTo>
                  <a:lnTo>
                    <a:pt x="786" y="1019"/>
                  </a:lnTo>
                  <a:lnTo>
                    <a:pt x="819" y="1031"/>
                  </a:lnTo>
                  <a:lnTo>
                    <a:pt x="852" y="1041"/>
                  </a:lnTo>
                  <a:lnTo>
                    <a:pt x="886" y="1051"/>
                  </a:lnTo>
                  <a:lnTo>
                    <a:pt x="920" y="1057"/>
                  </a:lnTo>
                  <a:lnTo>
                    <a:pt x="954" y="1064"/>
                  </a:lnTo>
                  <a:lnTo>
                    <a:pt x="990" y="1067"/>
                  </a:lnTo>
                  <a:lnTo>
                    <a:pt x="1025" y="1070"/>
                  </a:lnTo>
                  <a:lnTo>
                    <a:pt x="1061" y="1071"/>
                  </a:lnTo>
                  <a:lnTo>
                    <a:pt x="1061" y="1071"/>
                  </a:lnTo>
                  <a:lnTo>
                    <a:pt x="1061" y="1071"/>
                  </a:lnTo>
                  <a:lnTo>
                    <a:pt x="1061" y="1242"/>
                  </a:lnTo>
                  <a:lnTo>
                    <a:pt x="1061" y="1242"/>
                  </a:lnTo>
                  <a:lnTo>
                    <a:pt x="1061" y="1242"/>
                  </a:lnTo>
                  <a:lnTo>
                    <a:pt x="1061" y="1242"/>
                  </a:lnTo>
                  <a:lnTo>
                    <a:pt x="1025" y="1241"/>
                  </a:lnTo>
                  <a:lnTo>
                    <a:pt x="990" y="1239"/>
                  </a:lnTo>
                  <a:lnTo>
                    <a:pt x="954" y="1235"/>
                  </a:lnTo>
                  <a:lnTo>
                    <a:pt x="920" y="1231"/>
                  </a:lnTo>
                  <a:lnTo>
                    <a:pt x="886" y="1226"/>
                  </a:lnTo>
                  <a:lnTo>
                    <a:pt x="851" y="1218"/>
                  </a:lnTo>
                  <a:lnTo>
                    <a:pt x="817" y="1209"/>
                  </a:lnTo>
                  <a:lnTo>
                    <a:pt x="785" y="1200"/>
                  </a:lnTo>
                  <a:lnTo>
                    <a:pt x="710" y="1335"/>
                  </a:lnTo>
                  <a:lnTo>
                    <a:pt x="415" y="1184"/>
                  </a:lnTo>
                  <a:lnTo>
                    <a:pt x="490" y="1049"/>
                  </a:lnTo>
                  <a:lnTo>
                    <a:pt x="490" y="1049"/>
                  </a:lnTo>
                  <a:lnTo>
                    <a:pt x="457" y="1023"/>
                  </a:lnTo>
                  <a:lnTo>
                    <a:pt x="427" y="996"/>
                  </a:lnTo>
                  <a:lnTo>
                    <a:pt x="427" y="996"/>
                  </a:lnTo>
                  <a:lnTo>
                    <a:pt x="553" y="875"/>
                  </a:lnTo>
                  <a:close/>
                  <a:moveTo>
                    <a:pt x="174" y="86"/>
                  </a:moveTo>
                  <a:lnTo>
                    <a:pt x="374" y="99"/>
                  </a:lnTo>
                  <a:lnTo>
                    <a:pt x="374" y="99"/>
                  </a:lnTo>
                  <a:lnTo>
                    <a:pt x="364" y="127"/>
                  </a:lnTo>
                  <a:lnTo>
                    <a:pt x="354" y="154"/>
                  </a:lnTo>
                  <a:lnTo>
                    <a:pt x="346" y="182"/>
                  </a:lnTo>
                  <a:lnTo>
                    <a:pt x="340" y="212"/>
                  </a:lnTo>
                  <a:lnTo>
                    <a:pt x="334" y="240"/>
                  </a:lnTo>
                  <a:lnTo>
                    <a:pt x="329" y="269"/>
                  </a:lnTo>
                  <a:lnTo>
                    <a:pt x="326" y="298"/>
                  </a:lnTo>
                  <a:lnTo>
                    <a:pt x="324" y="327"/>
                  </a:lnTo>
                  <a:lnTo>
                    <a:pt x="323" y="357"/>
                  </a:lnTo>
                  <a:lnTo>
                    <a:pt x="324" y="387"/>
                  </a:lnTo>
                  <a:lnTo>
                    <a:pt x="325" y="417"/>
                  </a:lnTo>
                  <a:lnTo>
                    <a:pt x="328" y="447"/>
                  </a:lnTo>
                  <a:lnTo>
                    <a:pt x="333" y="477"/>
                  </a:lnTo>
                  <a:lnTo>
                    <a:pt x="338" y="506"/>
                  </a:lnTo>
                  <a:lnTo>
                    <a:pt x="346" y="537"/>
                  </a:lnTo>
                  <a:lnTo>
                    <a:pt x="355" y="567"/>
                  </a:lnTo>
                  <a:lnTo>
                    <a:pt x="355" y="567"/>
                  </a:lnTo>
                  <a:lnTo>
                    <a:pt x="368" y="605"/>
                  </a:lnTo>
                  <a:lnTo>
                    <a:pt x="383" y="640"/>
                  </a:lnTo>
                  <a:lnTo>
                    <a:pt x="400" y="676"/>
                  </a:lnTo>
                  <a:lnTo>
                    <a:pt x="418" y="709"/>
                  </a:lnTo>
                  <a:lnTo>
                    <a:pt x="289" y="834"/>
                  </a:lnTo>
                  <a:lnTo>
                    <a:pt x="289" y="834"/>
                  </a:lnTo>
                  <a:lnTo>
                    <a:pt x="268" y="800"/>
                  </a:lnTo>
                  <a:lnTo>
                    <a:pt x="249" y="766"/>
                  </a:lnTo>
                  <a:lnTo>
                    <a:pt x="97" y="811"/>
                  </a:lnTo>
                  <a:lnTo>
                    <a:pt x="0" y="503"/>
                  </a:lnTo>
                  <a:lnTo>
                    <a:pt x="151" y="458"/>
                  </a:lnTo>
                  <a:lnTo>
                    <a:pt x="151" y="458"/>
                  </a:lnTo>
                  <a:lnTo>
                    <a:pt x="148" y="411"/>
                  </a:lnTo>
                  <a:lnTo>
                    <a:pt x="145" y="365"/>
                  </a:lnTo>
                  <a:lnTo>
                    <a:pt x="147" y="319"/>
                  </a:lnTo>
                  <a:lnTo>
                    <a:pt x="150" y="273"/>
                  </a:lnTo>
                  <a:lnTo>
                    <a:pt x="156" y="227"/>
                  </a:lnTo>
                  <a:lnTo>
                    <a:pt x="165" y="182"/>
                  </a:lnTo>
                  <a:lnTo>
                    <a:pt x="176" y="138"/>
                  </a:lnTo>
                  <a:lnTo>
                    <a:pt x="188" y="94"/>
                  </a:lnTo>
                  <a:lnTo>
                    <a:pt x="174" y="86"/>
                  </a:lnTo>
                  <a:close/>
                  <a:moveTo>
                    <a:pt x="2054" y="0"/>
                  </a:moveTo>
                  <a:lnTo>
                    <a:pt x="2122" y="218"/>
                  </a:lnTo>
                  <a:lnTo>
                    <a:pt x="1971" y="262"/>
                  </a:lnTo>
                  <a:lnTo>
                    <a:pt x="1971" y="262"/>
                  </a:lnTo>
                  <a:lnTo>
                    <a:pt x="1975" y="309"/>
                  </a:lnTo>
                  <a:lnTo>
                    <a:pt x="1976" y="355"/>
                  </a:lnTo>
                  <a:lnTo>
                    <a:pt x="1975" y="402"/>
                  </a:lnTo>
                  <a:lnTo>
                    <a:pt x="1972" y="448"/>
                  </a:lnTo>
                  <a:lnTo>
                    <a:pt x="1966" y="493"/>
                  </a:lnTo>
                  <a:lnTo>
                    <a:pt x="1957" y="538"/>
                  </a:lnTo>
                  <a:lnTo>
                    <a:pt x="1947" y="583"/>
                  </a:lnTo>
                  <a:lnTo>
                    <a:pt x="1934" y="626"/>
                  </a:lnTo>
                  <a:lnTo>
                    <a:pt x="2073" y="698"/>
                  </a:lnTo>
                  <a:lnTo>
                    <a:pt x="1916" y="982"/>
                  </a:lnTo>
                  <a:lnTo>
                    <a:pt x="1777" y="910"/>
                  </a:lnTo>
                  <a:lnTo>
                    <a:pt x="1777" y="910"/>
                  </a:lnTo>
                  <a:lnTo>
                    <a:pt x="1746" y="945"/>
                  </a:lnTo>
                  <a:lnTo>
                    <a:pt x="1714" y="978"/>
                  </a:lnTo>
                  <a:lnTo>
                    <a:pt x="1679" y="1010"/>
                  </a:lnTo>
                  <a:lnTo>
                    <a:pt x="1643" y="1040"/>
                  </a:lnTo>
                  <a:lnTo>
                    <a:pt x="1606" y="1068"/>
                  </a:lnTo>
                  <a:lnTo>
                    <a:pt x="1567" y="1095"/>
                  </a:lnTo>
                  <a:lnTo>
                    <a:pt x="1525" y="1120"/>
                  </a:lnTo>
                  <a:lnTo>
                    <a:pt x="1483" y="1142"/>
                  </a:lnTo>
                  <a:lnTo>
                    <a:pt x="1529" y="1288"/>
                  </a:lnTo>
                  <a:lnTo>
                    <a:pt x="1209" y="1382"/>
                  </a:lnTo>
                  <a:lnTo>
                    <a:pt x="1163" y="1235"/>
                  </a:lnTo>
                  <a:lnTo>
                    <a:pt x="1163" y="1235"/>
                  </a:lnTo>
                  <a:lnTo>
                    <a:pt x="1137" y="1239"/>
                  </a:lnTo>
                  <a:lnTo>
                    <a:pt x="1111" y="1240"/>
                  </a:lnTo>
                  <a:lnTo>
                    <a:pt x="1087" y="1241"/>
                  </a:lnTo>
                  <a:lnTo>
                    <a:pt x="1061" y="1242"/>
                  </a:lnTo>
                  <a:lnTo>
                    <a:pt x="1061" y="1071"/>
                  </a:lnTo>
                  <a:lnTo>
                    <a:pt x="1061" y="1071"/>
                  </a:lnTo>
                  <a:lnTo>
                    <a:pt x="1088" y="1070"/>
                  </a:lnTo>
                  <a:lnTo>
                    <a:pt x="1115" y="1069"/>
                  </a:lnTo>
                  <a:lnTo>
                    <a:pt x="1142" y="1067"/>
                  </a:lnTo>
                  <a:lnTo>
                    <a:pt x="1169" y="1064"/>
                  </a:lnTo>
                  <a:lnTo>
                    <a:pt x="1195" y="1059"/>
                  </a:lnTo>
                  <a:lnTo>
                    <a:pt x="1222" y="1054"/>
                  </a:lnTo>
                  <a:lnTo>
                    <a:pt x="1248" y="1047"/>
                  </a:lnTo>
                  <a:lnTo>
                    <a:pt x="1275" y="1040"/>
                  </a:lnTo>
                  <a:lnTo>
                    <a:pt x="1275" y="1040"/>
                  </a:lnTo>
                  <a:lnTo>
                    <a:pt x="1312" y="1028"/>
                  </a:lnTo>
                  <a:lnTo>
                    <a:pt x="1347" y="1015"/>
                  </a:lnTo>
                  <a:lnTo>
                    <a:pt x="1381" y="1001"/>
                  </a:lnTo>
                  <a:lnTo>
                    <a:pt x="1413" y="985"/>
                  </a:lnTo>
                  <a:lnTo>
                    <a:pt x="1446" y="966"/>
                  </a:lnTo>
                  <a:lnTo>
                    <a:pt x="1476" y="948"/>
                  </a:lnTo>
                  <a:lnTo>
                    <a:pt x="1505" y="928"/>
                  </a:lnTo>
                  <a:lnTo>
                    <a:pt x="1533" y="906"/>
                  </a:lnTo>
                  <a:lnTo>
                    <a:pt x="1560" y="883"/>
                  </a:lnTo>
                  <a:lnTo>
                    <a:pt x="1586" y="860"/>
                  </a:lnTo>
                  <a:lnTo>
                    <a:pt x="1611" y="835"/>
                  </a:lnTo>
                  <a:lnTo>
                    <a:pt x="1634" y="809"/>
                  </a:lnTo>
                  <a:lnTo>
                    <a:pt x="1655" y="781"/>
                  </a:lnTo>
                  <a:lnTo>
                    <a:pt x="1676" y="754"/>
                  </a:lnTo>
                  <a:lnTo>
                    <a:pt x="1695" y="725"/>
                  </a:lnTo>
                  <a:lnTo>
                    <a:pt x="1712" y="694"/>
                  </a:lnTo>
                  <a:lnTo>
                    <a:pt x="1728" y="664"/>
                  </a:lnTo>
                  <a:lnTo>
                    <a:pt x="1742" y="633"/>
                  </a:lnTo>
                  <a:lnTo>
                    <a:pt x="1755" y="601"/>
                  </a:lnTo>
                  <a:lnTo>
                    <a:pt x="1766" y="569"/>
                  </a:lnTo>
                  <a:lnTo>
                    <a:pt x="1775" y="536"/>
                  </a:lnTo>
                  <a:lnTo>
                    <a:pt x="1784" y="502"/>
                  </a:lnTo>
                  <a:lnTo>
                    <a:pt x="1790" y="469"/>
                  </a:lnTo>
                  <a:lnTo>
                    <a:pt x="1795" y="434"/>
                  </a:lnTo>
                  <a:lnTo>
                    <a:pt x="1798" y="400"/>
                  </a:lnTo>
                  <a:lnTo>
                    <a:pt x="1799" y="365"/>
                  </a:lnTo>
                  <a:lnTo>
                    <a:pt x="1798" y="330"/>
                  </a:lnTo>
                  <a:lnTo>
                    <a:pt x="1796" y="295"/>
                  </a:lnTo>
                  <a:lnTo>
                    <a:pt x="1791" y="259"/>
                  </a:lnTo>
                  <a:lnTo>
                    <a:pt x="1786" y="225"/>
                  </a:lnTo>
                  <a:lnTo>
                    <a:pt x="1777" y="189"/>
                  </a:lnTo>
                  <a:lnTo>
                    <a:pt x="1766" y="153"/>
                  </a:lnTo>
                  <a:lnTo>
                    <a:pt x="1766" y="153"/>
                  </a:lnTo>
                  <a:lnTo>
                    <a:pt x="1754" y="116"/>
                  </a:lnTo>
                  <a:lnTo>
                    <a:pt x="1738" y="80"/>
                  </a:lnTo>
                  <a:lnTo>
                    <a:pt x="1722" y="44"/>
                  </a:lnTo>
                  <a:lnTo>
                    <a:pt x="1703" y="10"/>
                  </a:lnTo>
                  <a:lnTo>
                    <a:pt x="1783" y="15"/>
                  </a:lnTo>
                  <a:lnTo>
                    <a:pt x="1867" y="178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184"/>
            <p:cNvSpPr>
              <a:spLocks/>
            </p:cNvSpPr>
            <p:nvPr/>
          </p:nvSpPr>
          <p:spPr bwMode="auto">
            <a:xfrm flipH="1">
              <a:off x="8952104" y="3546326"/>
              <a:ext cx="187704" cy="114670"/>
            </a:xfrm>
            <a:custGeom>
              <a:avLst/>
              <a:gdLst>
                <a:gd name="T0" fmla="*/ 138 w 646"/>
                <a:gd name="T1" fmla="*/ 0 h 460"/>
                <a:gd name="T2" fmla="*/ 138 w 646"/>
                <a:gd name="T3" fmla="*/ 0 h 460"/>
                <a:gd name="T4" fmla="*/ 163 w 646"/>
                <a:gd name="T5" fmla="*/ 22 h 460"/>
                <a:gd name="T6" fmla="*/ 190 w 646"/>
                <a:gd name="T7" fmla="*/ 44 h 460"/>
                <a:gd name="T8" fmla="*/ 218 w 646"/>
                <a:gd name="T9" fmla="*/ 64 h 460"/>
                <a:gd name="T10" fmla="*/ 248 w 646"/>
                <a:gd name="T11" fmla="*/ 83 h 460"/>
                <a:gd name="T12" fmla="*/ 277 w 646"/>
                <a:gd name="T13" fmla="*/ 100 h 460"/>
                <a:gd name="T14" fmla="*/ 307 w 646"/>
                <a:gd name="T15" fmla="*/ 116 h 460"/>
                <a:gd name="T16" fmla="*/ 338 w 646"/>
                <a:gd name="T17" fmla="*/ 131 h 460"/>
                <a:gd name="T18" fmla="*/ 371 w 646"/>
                <a:gd name="T19" fmla="*/ 144 h 460"/>
                <a:gd name="T20" fmla="*/ 404 w 646"/>
                <a:gd name="T21" fmla="*/ 156 h 460"/>
                <a:gd name="T22" fmla="*/ 437 w 646"/>
                <a:gd name="T23" fmla="*/ 166 h 460"/>
                <a:gd name="T24" fmla="*/ 471 w 646"/>
                <a:gd name="T25" fmla="*/ 176 h 460"/>
                <a:gd name="T26" fmla="*/ 505 w 646"/>
                <a:gd name="T27" fmla="*/ 182 h 460"/>
                <a:gd name="T28" fmla="*/ 539 w 646"/>
                <a:gd name="T29" fmla="*/ 189 h 460"/>
                <a:gd name="T30" fmla="*/ 575 w 646"/>
                <a:gd name="T31" fmla="*/ 192 h 460"/>
                <a:gd name="T32" fmla="*/ 610 w 646"/>
                <a:gd name="T33" fmla="*/ 195 h 460"/>
                <a:gd name="T34" fmla="*/ 646 w 646"/>
                <a:gd name="T35" fmla="*/ 196 h 460"/>
                <a:gd name="T36" fmla="*/ 646 w 646"/>
                <a:gd name="T37" fmla="*/ 196 h 460"/>
                <a:gd name="T38" fmla="*/ 646 w 646"/>
                <a:gd name="T39" fmla="*/ 196 h 460"/>
                <a:gd name="T40" fmla="*/ 646 w 646"/>
                <a:gd name="T41" fmla="*/ 367 h 460"/>
                <a:gd name="T42" fmla="*/ 646 w 646"/>
                <a:gd name="T43" fmla="*/ 367 h 460"/>
                <a:gd name="T44" fmla="*/ 646 w 646"/>
                <a:gd name="T45" fmla="*/ 367 h 460"/>
                <a:gd name="T46" fmla="*/ 646 w 646"/>
                <a:gd name="T47" fmla="*/ 367 h 460"/>
                <a:gd name="T48" fmla="*/ 610 w 646"/>
                <a:gd name="T49" fmla="*/ 366 h 460"/>
                <a:gd name="T50" fmla="*/ 575 w 646"/>
                <a:gd name="T51" fmla="*/ 364 h 460"/>
                <a:gd name="T52" fmla="*/ 539 w 646"/>
                <a:gd name="T53" fmla="*/ 360 h 460"/>
                <a:gd name="T54" fmla="*/ 505 w 646"/>
                <a:gd name="T55" fmla="*/ 356 h 460"/>
                <a:gd name="T56" fmla="*/ 471 w 646"/>
                <a:gd name="T57" fmla="*/ 351 h 460"/>
                <a:gd name="T58" fmla="*/ 436 w 646"/>
                <a:gd name="T59" fmla="*/ 343 h 460"/>
                <a:gd name="T60" fmla="*/ 402 w 646"/>
                <a:gd name="T61" fmla="*/ 334 h 460"/>
                <a:gd name="T62" fmla="*/ 370 w 646"/>
                <a:gd name="T63" fmla="*/ 325 h 460"/>
                <a:gd name="T64" fmla="*/ 295 w 646"/>
                <a:gd name="T65" fmla="*/ 460 h 460"/>
                <a:gd name="T66" fmla="*/ 0 w 646"/>
                <a:gd name="T67" fmla="*/ 309 h 460"/>
                <a:gd name="T68" fmla="*/ 75 w 646"/>
                <a:gd name="T69" fmla="*/ 174 h 460"/>
                <a:gd name="T70" fmla="*/ 75 w 646"/>
                <a:gd name="T71" fmla="*/ 174 h 460"/>
                <a:gd name="T72" fmla="*/ 42 w 646"/>
                <a:gd name="T73" fmla="*/ 148 h 460"/>
                <a:gd name="T74" fmla="*/ 12 w 646"/>
                <a:gd name="T75" fmla="*/ 121 h 460"/>
                <a:gd name="T76" fmla="*/ 12 w 646"/>
                <a:gd name="T77" fmla="*/ 121 h 460"/>
                <a:gd name="T78" fmla="*/ 138 w 646"/>
                <a:gd name="T79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460">
                  <a:moveTo>
                    <a:pt x="138" y="0"/>
                  </a:moveTo>
                  <a:lnTo>
                    <a:pt x="138" y="0"/>
                  </a:lnTo>
                  <a:lnTo>
                    <a:pt x="163" y="22"/>
                  </a:lnTo>
                  <a:lnTo>
                    <a:pt x="190" y="44"/>
                  </a:lnTo>
                  <a:lnTo>
                    <a:pt x="218" y="64"/>
                  </a:lnTo>
                  <a:lnTo>
                    <a:pt x="248" y="83"/>
                  </a:lnTo>
                  <a:lnTo>
                    <a:pt x="277" y="100"/>
                  </a:lnTo>
                  <a:lnTo>
                    <a:pt x="307" y="116"/>
                  </a:lnTo>
                  <a:lnTo>
                    <a:pt x="338" y="131"/>
                  </a:lnTo>
                  <a:lnTo>
                    <a:pt x="371" y="144"/>
                  </a:lnTo>
                  <a:lnTo>
                    <a:pt x="404" y="156"/>
                  </a:lnTo>
                  <a:lnTo>
                    <a:pt x="437" y="166"/>
                  </a:lnTo>
                  <a:lnTo>
                    <a:pt x="471" y="176"/>
                  </a:lnTo>
                  <a:lnTo>
                    <a:pt x="505" y="182"/>
                  </a:lnTo>
                  <a:lnTo>
                    <a:pt x="539" y="189"/>
                  </a:lnTo>
                  <a:lnTo>
                    <a:pt x="575" y="192"/>
                  </a:lnTo>
                  <a:lnTo>
                    <a:pt x="610" y="195"/>
                  </a:lnTo>
                  <a:lnTo>
                    <a:pt x="646" y="196"/>
                  </a:lnTo>
                  <a:lnTo>
                    <a:pt x="646" y="196"/>
                  </a:lnTo>
                  <a:lnTo>
                    <a:pt x="646" y="196"/>
                  </a:lnTo>
                  <a:lnTo>
                    <a:pt x="646" y="367"/>
                  </a:lnTo>
                  <a:lnTo>
                    <a:pt x="646" y="367"/>
                  </a:lnTo>
                  <a:lnTo>
                    <a:pt x="646" y="367"/>
                  </a:lnTo>
                  <a:lnTo>
                    <a:pt x="646" y="367"/>
                  </a:lnTo>
                  <a:lnTo>
                    <a:pt x="610" y="366"/>
                  </a:lnTo>
                  <a:lnTo>
                    <a:pt x="575" y="364"/>
                  </a:lnTo>
                  <a:lnTo>
                    <a:pt x="539" y="360"/>
                  </a:lnTo>
                  <a:lnTo>
                    <a:pt x="505" y="356"/>
                  </a:lnTo>
                  <a:lnTo>
                    <a:pt x="471" y="351"/>
                  </a:lnTo>
                  <a:lnTo>
                    <a:pt x="436" y="343"/>
                  </a:lnTo>
                  <a:lnTo>
                    <a:pt x="402" y="334"/>
                  </a:lnTo>
                  <a:lnTo>
                    <a:pt x="370" y="325"/>
                  </a:lnTo>
                  <a:lnTo>
                    <a:pt x="295" y="460"/>
                  </a:lnTo>
                  <a:lnTo>
                    <a:pt x="0" y="309"/>
                  </a:lnTo>
                  <a:lnTo>
                    <a:pt x="75" y="174"/>
                  </a:lnTo>
                  <a:lnTo>
                    <a:pt x="75" y="174"/>
                  </a:lnTo>
                  <a:lnTo>
                    <a:pt x="42" y="148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185"/>
            <p:cNvSpPr>
              <a:spLocks/>
            </p:cNvSpPr>
            <p:nvPr/>
          </p:nvSpPr>
          <p:spPr bwMode="auto">
            <a:xfrm flipH="1">
              <a:off x="9138070" y="3349996"/>
              <a:ext cx="121660" cy="185905"/>
            </a:xfrm>
            <a:custGeom>
              <a:avLst/>
              <a:gdLst>
                <a:gd name="T0" fmla="*/ 174 w 418"/>
                <a:gd name="T1" fmla="*/ 0 h 748"/>
                <a:gd name="T2" fmla="*/ 374 w 418"/>
                <a:gd name="T3" fmla="*/ 13 h 748"/>
                <a:gd name="T4" fmla="*/ 374 w 418"/>
                <a:gd name="T5" fmla="*/ 13 h 748"/>
                <a:gd name="T6" fmla="*/ 364 w 418"/>
                <a:gd name="T7" fmla="*/ 41 h 748"/>
                <a:gd name="T8" fmla="*/ 354 w 418"/>
                <a:gd name="T9" fmla="*/ 68 h 748"/>
                <a:gd name="T10" fmla="*/ 346 w 418"/>
                <a:gd name="T11" fmla="*/ 96 h 748"/>
                <a:gd name="T12" fmla="*/ 340 w 418"/>
                <a:gd name="T13" fmla="*/ 126 h 748"/>
                <a:gd name="T14" fmla="*/ 334 w 418"/>
                <a:gd name="T15" fmla="*/ 154 h 748"/>
                <a:gd name="T16" fmla="*/ 329 w 418"/>
                <a:gd name="T17" fmla="*/ 183 h 748"/>
                <a:gd name="T18" fmla="*/ 326 w 418"/>
                <a:gd name="T19" fmla="*/ 212 h 748"/>
                <a:gd name="T20" fmla="*/ 324 w 418"/>
                <a:gd name="T21" fmla="*/ 241 h 748"/>
                <a:gd name="T22" fmla="*/ 323 w 418"/>
                <a:gd name="T23" fmla="*/ 271 h 748"/>
                <a:gd name="T24" fmla="*/ 324 w 418"/>
                <a:gd name="T25" fmla="*/ 301 h 748"/>
                <a:gd name="T26" fmla="*/ 325 w 418"/>
                <a:gd name="T27" fmla="*/ 331 h 748"/>
                <a:gd name="T28" fmla="*/ 328 w 418"/>
                <a:gd name="T29" fmla="*/ 361 h 748"/>
                <a:gd name="T30" fmla="*/ 333 w 418"/>
                <a:gd name="T31" fmla="*/ 391 h 748"/>
                <a:gd name="T32" fmla="*/ 338 w 418"/>
                <a:gd name="T33" fmla="*/ 420 h 748"/>
                <a:gd name="T34" fmla="*/ 346 w 418"/>
                <a:gd name="T35" fmla="*/ 451 h 748"/>
                <a:gd name="T36" fmla="*/ 355 w 418"/>
                <a:gd name="T37" fmla="*/ 481 h 748"/>
                <a:gd name="T38" fmla="*/ 355 w 418"/>
                <a:gd name="T39" fmla="*/ 481 h 748"/>
                <a:gd name="T40" fmla="*/ 368 w 418"/>
                <a:gd name="T41" fmla="*/ 519 h 748"/>
                <a:gd name="T42" fmla="*/ 383 w 418"/>
                <a:gd name="T43" fmla="*/ 554 h 748"/>
                <a:gd name="T44" fmla="*/ 400 w 418"/>
                <a:gd name="T45" fmla="*/ 590 h 748"/>
                <a:gd name="T46" fmla="*/ 418 w 418"/>
                <a:gd name="T47" fmla="*/ 623 h 748"/>
                <a:gd name="T48" fmla="*/ 289 w 418"/>
                <a:gd name="T49" fmla="*/ 748 h 748"/>
                <a:gd name="T50" fmla="*/ 289 w 418"/>
                <a:gd name="T51" fmla="*/ 748 h 748"/>
                <a:gd name="T52" fmla="*/ 268 w 418"/>
                <a:gd name="T53" fmla="*/ 714 h 748"/>
                <a:gd name="T54" fmla="*/ 249 w 418"/>
                <a:gd name="T55" fmla="*/ 680 h 748"/>
                <a:gd name="T56" fmla="*/ 97 w 418"/>
                <a:gd name="T57" fmla="*/ 725 h 748"/>
                <a:gd name="T58" fmla="*/ 0 w 418"/>
                <a:gd name="T59" fmla="*/ 417 h 748"/>
                <a:gd name="T60" fmla="*/ 151 w 418"/>
                <a:gd name="T61" fmla="*/ 372 h 748"/>
                <a:gd name="T62" fmla="*/ 151 w 418"/>
                <a:gd name="T63" fmla="*/ 372 h 748"/>
                <a:gd name="T64" fmla="*/ 148 w 418"/>
                <a:gd name="T65" fmla="*/ 325 h 748"/>
                <a:gd name="T66" fmla="*/ 145 w 418"/>
                <a:gd name="T67" fmla="*/ 279 h 748"/>
                <a:gd name="T68" fmla="*/ 147 w 418"/>
                <a:gd name="T69" fmla="*/ 233 h 748"/>
                <a:gd name="T70" fmla="*/ 150 w 418"/>
                <a:gd name="T71" fmla="*/ 187 h 748"/>
                <a:gd name="T72" fmla="*/ 156 w 418"/>
                <a:gd name="T73" fmla="*/ 141 h 748"/>
                <a:gd name="T74" fmla="*/ 165 w 418"/>
                <a:gd name="T75" fmla="*/ 96 h 748"/>
                <a:gd name="T76" fmla="*/ 176 w 418"/>
                <a:gd name="T77" fmla="*/ 52 h 748"/>
                <a:gd name="T78" fmla="*/ 188 w 418"/>
                <a:gd name="T79" fmla="*/ 8 h 748"/>
                <a:gd name="T80" fmla="*/ 174 w 418"/>
                <a:gd name="T81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8" h="748">
                  <a:moveTo>
                    <a:pt x="174" y="0"/>
                  </a:moveTo>
                  <a:lnTo>
                    <a:pt x="374" y="13"/>
                  </a:lnTo>
                  <a:lnTo>
                    <a:pt x="374" y="13"/>
                  </a:lnTo>
                  <a:lnTo>
                    <a:pt x="364" y="41"/>
                  </a:lnTo>
                  <a:lnTo>
                    <a:pt x="354" y="68"/>
                  </a:lnTo>
                  <a:lnTo>
                    <a:pt x="346" y="96"/>
                  </a:lnTo>
                  <a:lnTo>
                    <a:pt x="340" y="126"/>
                  </a:lnTo>
                  <a:lnTo>
                    <a:pt x="334" y="154"/>
                  </a:lnTo>
                  <a:lnTo>
                    <a:pt x="329" y="183"/>
                  </a:lnTo>
                  <a:lnTo>
                    <a:pt x="326" y="212"/>
                  </a:lnTo>
                  <a:lnTo>
                    <a:pt x="324" y="241"/>
                  </a:lnTo>
                  <a:lnTo>
                    <a:pt x="323" y="271"/>
                  </a:lnTo>
                  <a:lnTo>
                    <a:pt x="324" y="301"/>
                  </a:lnTo>
                  <a:lnTo>
                    <a:pt x="325" y="331"/>
                  </a:lnTo>
                  <a:lnTo>
                    <a:pt x="328" y="361"/>
                  </a:lnTo>
                  <a:lnTo>
                    <a:pt x="333" y="391"/>
                  </a:lnTo>
                  <a:lnTo>
                    <a:pt x="338" y="420"/>
                  </a:lnTo>
                  <a:lnTo>
                    <a:pt x="346" y="451"/>
                  </a:lnTo>
                  <a:lnTo>
                    <a:pt x="355" y="481"/>
                  </a:lnTo>
                  <a:lnTo>
                    <a:pt x="355" y="481"/>
                  </a:lnTo>
                  <a:lnTo>
                    <a:pt x="368" y="519"/>
                  </a:lnTo>
                  <a:lnTo>
                    <a:pt x="383" y="554"/>
                  </a:lnTo>
                  <a:lnTo>
                    <a:pt x="400" y="590"/>
                  </a:lnTo>
                  <a:lnTo>
                    <a:pt x="418" y="623"/>
                  </a:lnTo>
                  <a:lnTo>
                    <a:pt x="289" y="748"/>
                  </a:lnTo>
                  <a:lnTo>
                    <a:pt x="289" y="748"/>
                  </a:lnTo>
                  <a:lnTo>
                    <a:pt x="268" y="714"/>
                  </a:lnTo>
                  <a:lnTo>
                    <a:pt x="249" y="680"/>
                  </a:lnTo>
                  <a:lnTo>
                    <a:pt x="97" y="725"/>
                  </a:lnTo>
                  <a:lnTo>
                    <a:pt x="0" y="417"/>
                  </a:lnTo>
                  <a:lnTo>
                    <a:pt x="151" y="372"/>
                  </a:lnTo>
                  <a:lnTo>
                    <a:pt x="151" y="372"/>
                  </a:lnTo>
                  <a:lnTo>
                    <a:pt x="148" y="325"/>
                  </a:lnTo>
                  <a:lnTo>
                    <a:pt x="145" y="279"/>
                  </a:lnTo>
                  <a:lnTo>
                    <a:pt x="147" y="233"/>
                  </a:lnTo>
                  <a:lnTo>
                    <a:pt x="150" y="187"/>
                  </a:lnTo>
                  <a:lnTo>
                    <a:pt x="156" y="141"/>
                  </a:lnTo>
                  <a:lnTo>
                    <a:pt x="165" y="96"/>
                  </a:lnTo>
                  <a:lnTo>
                    <a:pt x="176" y="52"/>
                  </a:lnTo>
                  <a:lnTo>
                    <a:pt x="188" y="8"/>
                  </a:lnTo>
                  <a:lnTo>
                    <a:pt x="1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186"/>
            <p:cNvSpPr>
              <a:spLocks/>
            </p:cNvSpPr>
            <p:nvPr/>
          </p:nvSpPr>
          <p:spPr bwMode="auto">
            <a:xfrm flipH="1">
              <a:off x="8644478" y="3329147"/>
              <a:ext cx="307626" cy="344011"/>
            </a:xfrm>
            <a:custGeom>
              <a:avLst/>
              <a:gdLst>
                <a:gd name="T0" fmla="*/ 1061 w 1061"/>
                <a:gd name="T1" fmla="*/ 218 h 1382"/>
                <a:gd name="T2" fmla="*/ 910 w 1061"/>
                <a:gd name="T3" fmla="*/ 262 h 1382"/>
                <a:gd name="T4" fmla="*/ 915 w 1061"/>
                <a:gd name="T5" fmla="*/ 355 h 1382"/>
                <a:gd name="T6" fmla="*/ 911 w 1061"/>
                <a:gd name="T7" fmla="*/ 448 h 1382"/>
                <a:gd name="T8" fmla="*/ 896 w 1061"/>
                <a:gd name="T9" fmla="*/ 538 h 1382"/>
                <a:gd name="T10" fmla="*/ 873 w 1061"/>
                <a:gd name="T11" fmla="*/ 626 h 1382"/>
                <a:gd name="T12" fmla="*/ 855 w 1061"/>
                <a:gd name="T13" fmla="*/ 982 h 1382"/>
                <a:gd name="T14" fmla="*/ 716 w 1061"/>
                <a:gd name="T15" fmla="*/ 910 h 1382"/>
                <a:gd name="T16" fmla="*/ 653 w 1061"/>
                <a:gd name="T17" fmla="*/ 978 h 1382"/>
                <a:gd name="T18" fmla="*/ 582 w 1061"/>
                <a:gd name="T19" fmla="*/ 1040 h 1382"/>
                <a:gd name="T20" fmla="*/ 506 w 1061"/>
                <a:gd name="T21" fmla="*/ 1095 h 1382"/>
                <a:gd name="T22" fmla="*/ 422 w 1061"/>
                <a:gd name="T23" fmla="*/ 1142 h 1382"/>
                <a:gd name="T24" fmla="*/ 148 w 1061"/>
                <a:gd name="T25" fmla="*/ 1382 h 1382"/>
                <a:gd name="T26" fmla="*/ 102 w 1061"/>
                <a:gd name="T27" fmla="*/ 1235 h 1382"/>
                <a:gd name="T28" fmla="*/ 50 w 1061"/>
                <a:gd name="T29" fmla="*/ 1240 h 1382"/>
                <a:gd name="T30" fmla="*/ 0 w 1061"/>
                <a:gd name="T31" fmla="*/ 1242 h 1382"/>
                <a:gd name="T32" fmla="*/ 0 w 1061"/>
                <a:gd name="T33" fmla="*/ 1071 h 1382"/>
                <a:gd name="T34" fmla="*/ 54 w 1061"/>
                <a:gd name="T35" fmla="*/ 1069 h 1382"/>
                <a:gd name="T36" fmla="*/ 108 w 1061"/>
                <a:gd name="T37" fmla="*/ 1064 h 1382"/>
                <a:gd name="T38" fmla="*/ 161 w 1061"/>
                <a:gd name="T39" fmla="*/ 1054 h 1382"/>
                <a:gd name="T40" fmla="*/ 214 w 1061"/>
                <a:gd name="T41" fmla="*/ 1040 h 1382"/>
                <a:gd name="T42" fmla="*/ 251 w 1061"/>
                <a:gd name="T43" fmla="*/ 1028 h 1382"/>
                <a:gd name="T44" fmla="*/ 320 w 1061"/>
                <a:gd name="T45" fmla="*/ 1001 h 1382"/>
                <a:gd name="T46" fmla="*/ 385 w 1061"/>
                <a:gd name="T47" fmla="*/ 966 h 1382"/>
                <a:gd name="T48" fmla="*/ 444 w 1061"/>
                <a:gd name="T49" fmla="*/ 928 h 1382"/>
                <a:gd name="T50" fmla="*/ 499 w 1061"/>
                <a:gd name="T51" fmla="*/ 883 h 1382"/>
                <a:gd name="T52" fmla="*/ 550 w 1061"/>
                <a:gd name="T53" fmla="*/ 835 h 1382"/>
                <a:gd name="T54" fmla="*/ 594 w 1061"/>
                <a:gd name="T55" fmla="*/ 781 h 1382"/>
                <a:gd name="T56" fmla="*/ 634 w 1061"/>
                <a:gd name="T57" fmla="*/ 725 h 1382"/>
                <a:gd name="T58" fmla="*/ 667 w 1061"/>
                <a:gd name="T59" fmla="*/ 664 h 1382"/>
                <a:gd name="T60" fmla="*/ 694 w 1061"/>
                <a:gd name="T61" fmla="*/ 601 h 1382"/>
                <a:gd name="T62" fmla="*/ 714 w 1061"/>
                <a:gd name="T63" fmla="*/ 536 h 1382"/>
                <a:gd name="T64" fmla="*/ 729 w 1061"/>
                <a:gd name="T65" fmla="*/ 469 h 1382"/>
                <a:gd name="T66" fmla="*/ 737 w 1061"/>
                <a:gd name="T67" fmla="*/ 400 h 1382"/>
                <a:gd name="T68" fmla="*/ 737 w 1061"/>
                <a:gd name="T69" fmla="*/ 330 h 1382"/>
                <a:gd name="T70" fmla="*/ 730 w 1061"/>
                <a:gd name="T71" fmla="*/ 259 h 1382"/>
                <a:gd name="T72" fmla="*/ 716 w 1061"/>
                <a:gd name="T73" fmla="*/ 189 h 1382"/>
                <a:gd name="T74" fmla="*/ 705 w 1061"/>
                <a:gd name="T75" fmla="*/ 153 h 1382"/>
                <a:gd name="T76" fmla="*/ 677 w 1061"/>
                <a:gd name="T77" fmla="*/ 80 h 1382"/>
                <a:gd name="T78" fmla="*/ 642 w 1061"/>
                <a:gd name="T79" fmla="*/ 10 h 1382"/>
                <a:gd name="T80" fmla="*/ 806 w 1061"/>
                <a:gd name="T81" fmla="*/ 178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1" h="1382">
                  <a:moveTo>
                    <a:pt x="993" y="0"/>
                  </a:moveTo>
                  <a:lnTo>
                    <a:pt x="1061" y="218"/>
                  </a:lnTo>
                  <a:lnTo>
                    <a:pt x="910" y="262"/>
                  </a:lnTo>
                  <a:lnTo>
                    <a:pt x="910" y="262"/>
                  </a:lnTo>
                  <a:lnTo>
                    <a:pt x="914" y="309"/>
                  </a:lnTo>
                  <a:lnTo>
                    <a:pt x="915" y="355"/>
                  </a:lnTo>
                  <a:lnTo>
                    <a:pt x="914" y="402"/>
                  </a:lnTo>
                  <a:lnTo>
                    <a:pt x="911" y="448"/>
                  </a:lnTo>
                  <a:lnTo>
                    <a:pt x="905" y="493"/>
                  </a:lnTo>
                  <a:lnTo>
                    <a:pt x="896" y="538"/>
                  </a:lnTo>
                  <a:lnTo>
                    <a:pt x="886" y="583"/>
                  </a:lnTo>
                  <a:lnTo>
                    <a:pt x="873" y="626"/>
                  </a:lnTo>
                  <a:lnTo>
                    <a:pt x="1012" y="698"/>
                  </a:lnTo>
                  <a:lnTo>
                    <a:pt x="855" y="982"/>
                  </a:lnTo>
                  <a:lnTo>
                    <a:pt x="716" y="910"/>
                  </a:lnTo>
                  <a:lnTo>
                    <a:pt x="716" y="910"/>
                  </a:lnTo>
                  <a:lnTo>
                    <a:pt x="685" y="945"/>
                  </a:lnTo>
                  <a:lnTo>
                    <a:pt x="653" y="978"/>
                  </a:lnTo>
                  <a:lnTo>
                    <a:pt x="618" y="1010"/>
                  </a:lnTo>
                  <a:lnTo>
                    <a:pt x="582" y="1040"/>
                  </a:lnTo>
                  <a:lnTo>
                    <a:pt x="545" y="1068"/>
                  </a:lnTo>
                  <a:lnTo>
                    <a:pt x="506" y="1095"/>
                  </a:lnTo>
                  <a:lnTo>
                    <a:pt x="464" y="1120"/>
                  </a:lnTo>
                  <a:lnTo>
                    <a:pt x="422" y="1142"/>
                  </a:lnTo>
                  <a:lnTo>
                    <a:pt x="468" y="1288"/>
                  </a:lnTo>
                  <a:lnTo>
                    <a:pt x="148" y="1382"/>
                  </a:lnTo>
                  <a:lnTo>
                    <a:pt x="102" y="1235"/>
                  </a:lnTo>
                  <a:lnTo>
                    <a:pt x="102" y="1235"/>
                  </a:lnTo>
                  <a:lnTo>
                    <a:pt x="76" y="1239"/>
                  </a:lnTo>
                  <a:lnTo>
                    <a:pt x="50" y="1240"/>
                  </a:lnTo>
                  <a:lnTo>
                    <a:pt x="26" y="1241"/>
                  </a:lnTo>
                  <a:lnTo>
                    <a:pt x="0" y="1242"/>
                  </a:lnTo>
                  <a:lnTo>
                    <a:pt x="0" y="1071"/>
                  </a:lnTo>
                  <a:lnTo>
                    <a:pt x="0" y="1071"/>
                  </a:lnTo>
                  <a:lnTo>
                    <a:pt x="27" y="1070"/>
                  </a:lnTo>
                  <a:lnTo>
                    <a:pt x="54" y="1069"/>
                  </a:lnTo>
                  <a:lnTo>
                    <a:pt x="81" y="1067"/>
                  </a:lnTo>
                  <a:lnTo>
                    <a:pt x="108" y="1064"/>
                  </a:lnTo>
                  <a:lnTo>
                    <a:pt x="134" y="1059"/>
                  </a:lnTo>
                  <a:lnTo>
                    <a:pt x="161" y="1054"/>
                  </a:lnTo>
                  <a:lnTo>
                    <a:pt x="187" y="1047"/>
                  </a:lnTo>
                  <a:lnTo>
                    <a:pt x="214" y="1040"/>
                  </a:lnTo>
                  <a:lnTo>
                    <a:pt x="214" y="1040"/>
                  </a:lnTo>
                  <a:lnTo>
                    <a:pt x="251" y="1028"/>
                  </a:lnTo>
                  <a:lnTo>
                    <a:pt x="286" y="1015"/>
                  </a:lnTo>
                  <a:lnTo>
                    <a:pt x="320" y="1001"/>
                  </a:lnTo>
                  <a:lnTo>
                    <a:pt x="352" y="985"/>
                  </a:lnTo>
                  <a:lnTo>
                    <a:pt x="385" y="966"/>
                  </a:lnTo>
                  <a:lnTo>
                    <a:pt x="415" y="948"/>
                  </a:lnTo>
                  <a:lnTo>
                    <a:pt x="444" y="928"/>
                  </a:lnTo>
                  <a:lnTo>
                    <a:pt x="472" y="906"/>
                  </a:lnTo>
                  <a:lnTo>
                    <a:pt x="499" y="883"/>
                  </a:lnTo>
                  <a:lnTo>
                    <a:pt x="525" y="860"/>
                  </a:lnTo>
                  <a:lnTo>
                    <a:pt x="550" y="835"/>
                  </a:lnTo>
                  <a:lnTo>
                    <a:pt x="573" y="809"/>
                  </a:lnTo>
                  <a:lnTo>
                    <a:pt x="594" y="781"/>
                  </a:lnTo>
                  <a:lnTo>
                    <a:pt x="615" y="754"/>
                  </a:lnTo>
                  <a:lnTo>
                    <a:pt x="634" y="725"/>
                  </a:lnTo>
                  <a:lnTo>
                    <a:pt x="651" y="694"/>
                  </a:lnTo>
                  <a:lnTo>
                    <a:pt x="667" y="664"/>
                  </a:lnTo>
                  <a:lnTo>
                    <a:pt x="681" y="633"/>
                  </a:lnTo>
                  <a:lnTo>
                    <a:pt x="694" y="601"/>
                  </a:lnTo>
                  <a:lnTo>
                    <a:pt x="705" y="569"/>
                  </a:lnTo>
                  <a:lnTo>
                    <a:pt x="714" y="536"/>
                  </a:lnTo>
                  <a:lnTo>
                    <a:pt x="723" y="502"/>
                  </a:lnTo>
                  <a:lnTo>
                    <a:pt x="729" y="469"/>
                  </a:lnTo>
                  <a:lnTo>
                    <a:pt x="734" y="434"/>
                  </a:lnTo>
                  <a:lnTo>
                    <a:pt x="737" y="400"/>
                  </a:lnTo>
                  <a:lnTo>
                    <a:pt x="738" y="365"/>
                  </a:lnTo>
                  <a:lnTo>
                    <a:pt x="737" y="330"/>
                  </a:lnTo>
                  <a:lnTo>
                    <a:pt x="735" y="295"/>
                  </a:lnTo>
                  <a:lnTo>
                    <a:pt x="730" y="259"/>
                  </a:lnTo>
                  <a:lnTo>
                    <a:pt x="725" y="225"/>
                  </a:lnTo>
                  <a:lnTo>
                    <a:pt x="716" y="189"/>
                  </a:lnTo>
                  <a:lnTo>
                    <a:pt x="705" y="153"/>
                  </a:lnTo>
                  <a:lnTo>
                    <a:pt x="705" y="153"/>
                  </a:lnTo>
                  <a:lnTo>
                    <a:pt x="693" y="116"/>
                  </a:lnTo>
                  <a:lnTo>
                    <a:pt x="677" y="80"/>
                  </a:lnTo>
                  <a:lnTo>
                    <a:pt x="661" y="44"/>
                  </a:lnTo>
                  <a:lnTo>
                    <a:pt x="642" y="10"/>
                  </a:lnTo>
                  <a:lnTo>
                    <a:pt x="722" y="15"/>
                  </a:lnTo>
                  <a:lnTo>
                    <a:pt x="806" y="178"/>
                  </a:lnTo>
                  <a:lnTo>
                    <a:pt x="9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187"/>
            <p:cNvSpPr>
              <a:spLocks/>
            </p:cNvSpPr>
            <p:nvPr/>
          </p:nvSpPr>
          <p:spPr bwMode="auto">
            <a:xfrm flipH="1">
              <a:off x="9602116" y="3588024"/>
              <a:ext cx="66044" cy="43436"/>
            </a:xfrm>
            <a:custGeom>
              <a:avLst/>
              <a:gdLst>
                <a:gd name="T0" fmla="*/ 173 w 226"/>
                <a:gd name="T1" fmla="*/ 0 h 175"/>
                <a:gd name="T2" fmla="*/ 173 w 226"/>
                <a:gd name="T3" fmla="*/ 0 h 175"/>
                <a:gd name="T4" fmla="*/ 187 w 226"/>
                <a:gd name="T5" fmla="*/ 1 h 175"/>
                <a:gd name="T6" fmla="*/ 198 w 226"/>
                <a:gd name="T7" fmla="*/ 4 h 175"/>
                <a:gd name="T8" fmla="*/ 208 w 226"/>
                <a:gd name="T9" fmla="*/ 8 h 175"/>
                <a:gd name="T10" fmla="*/ 216 w 226"/>
                <a:gd name="T11" fmla="*/ 14 h 175"/>
                <a:gd name="T12" fmla="*/ 222 w 226"/>
                <a:gd name="T13" fmla="*/ 20 h 175"/>
                <a:gd name="T14" fmla="*/ 225 w 226"/>
                <a:gd name="T15" fmla="*/ 26 h 175"/>
                <a:gd name="T16" fmla="*/ 226 w 226"/>
                <a:gd name="T17" fmla="*/ 28 h 175"/>
                <a:gd name="T18" fmla="*/ 225 w 226"/>
                <a:gd name="T19" fmla="*/ 31 h 175"/>
                <a:gd name="T20" fmla="*/ 225 w 226"/>
                <a:gd name="T21" fmla="*/ 33 h 175"/>
                <a:gd name="T22" fmla="*/ 223 w 226"/>
                <a:gd name="T23" fmla="*/ 34 h 175"/>
                <a:gd name="T24" fmla="*/ 90 w 226"/>
                <a:gd name="T25" fmla="*/ 133 h 175"/>
                <a:gd name="T26" fmla="*/ 90 w 226"/>
                <a:gd name="T27" fmla="*/ 133 h 175"/>
                <a:gd name="T28" fmla="*/ 76 w 226"/>
                <a:gd name="T29" fmla="*/ 141 h 175"/>
                <a:gd name="T30" fmla="*/ 53 w 226"/>
                <a:gd name="T31" fmla="*/ 153 h 175"/>
                <a:gd name="T32" fmla="*/ 26 w 226"/>
                <a:gd name="T33" fmla="*/ 165 h 175"/>
                <a:gd name="T34" fmla="*/ 0 w 226"/>
                <a:gd name="T35" fmla="*/ 175 h 175"/>
                <a:gd name="T36" fmla="*/ 0 w 226"/>
                <a:gd name="T37" fmla="*/ 175 h 175"/>
                <a:gd name="T38" fmla="*/ 13 w 226"/>
                <a:gd name="T39" fmla="*/ 165 h 175"/>
                <a:gd name="T40" fmla="*/ 24 w 226"/>
                <a:gd name="T41" fmla="*/ 154 h 175"/>
                <a:gd name="T42" fmla="*/ 167 w 226"/>
                <a:gd name="T43" fmla="*/ 0 h 175"/>
                <a:gd name="T44" fmla="*/ 167 w 226"/>
                <a:gd name="T45" fmla="*/ 0 h 175"/>
                <a:gd name="T46" fmla="*/ 173 w 226"/>
                <a:gd name="T4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6" h="175">
                  <a:moveTo>
                    <a:pt x="173" y="0"/>
                  </a:moveTo>
                  <a:lnTo>
                    <a:pt x="173" y="0"/>
                  </a:lnTo>
                  <a:lnTo>
                    <a:pt x="187" y="1"/>
                  </a:lnTo>
                  <a:lnTo>
                    <a:pt x="198" y="4"/>
                  </a:lnTo>
                  <a:lnTo>
                    <a:pt x="208" y="8"/>
                  </a:lnTo>
                  <a:lnTo>
                    <a:pt x="216" y="14"/>
                  </a:lnTo>
                  <a:lnTo>
                    <a:pt x="222" y="20"/>
                  </a:lnTo>
                  <a:lnTo>
                    <a:pt x="225" y="26"/>
                  </a:lnTo>
                  <a:lnTo>
                    <a:pt x="226" y="28"/>
                  </a:lnTo>
                  <a:lnTo>
                    <a:pt x="225" y="31"/>
                  </a:lnTo>
                  <a:lnTo>
                    <a:pt x="225" y="33"/>
                  </a:lnTo>
                  <a:lnTo>
                    <a:pt x="223" y="34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76" y="141"/>
                  </a:lnTo>
                  <a:lnTo>
                    <a:pt x="53" y="153"/>
                  </a:lnTo>
                  <a:lnTo>
                    <a:pt x="26" y="16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3" y="165"/>
                  </a:lnTo>
                  <a:lnTo>
                    <a:pt x="24" y="154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188"/>
            <p:cNvSpPr>
              <a:spLocks/>
            </p:cNvSpPr>
            <p:nvPr/>
          </p:nvSpPr>
          <p:spPr bwMode="auto">
            <a:xfrm flipH="1">
              <a:off x="9602116" y="3588024"/>
              <a:ext cx="66044" cy="43436"/>
            </a:xfrm>
            <a:custGeom>
              <a:avLst/>
              <a:gdLst>
                <a:gd name="T0" fmla="*/ 173 w 226"/>
                <a:gd name="T1" fmla="*/ 0 h 175"/>
                <a:gd name="T2" fmla="*/ 173 w 226"/>
                <a:gd name="T3" fmla="*/ 0 h 175"/>
                <a:gd name="T4" fmla="*/ 187 w 226"/>
                <a:gd name="T5" fmla="*/ 1 h 175"/>
                <a:gd name="T6" fmla="*/ 198 w 226"/>
                <a:gd name="T7" fmla="*/ 4 h 175"/>
                <a:gd name="T8" fmla="*/ 208 w 226"/>
                <a:gd name="T9" fmla="*/ 8 h 175"/>
                <a:gd name="T10" fmla="*/ 216 w 226"/>
                <a:gd name="T11" fmla="*/ 14 h 175"/>
                <a:gd name="T12" fmla="*/ 222 w 226"/>
                <a:gd name="T13" fmla="*/ 20 h 175"/>
                <a:gd name="T14" fmla="*/ 225 w 226"/>
                <a:gd name="T15" fmla="*/ 26 h 175"/>
                <a:gd name="T16" fmla="*/ 226 w 226"/>
                <a:gd name="T17" fmla="*/ 28 h 175"/>
                <a:gd name="T18" fmla="*/ 225 w 226"/>
                <a:gd name="T19" fmla="*/ 31 h 175"/>
                <a:gd name="T20" fmla="*/ 225 w 226"/>
                <a:gd name="T21" fmla="*/ 33 h 175"/>
                <a:gd name="T22" fmla="*/ 223 w 226"/>
                <a:gd name="T23" fmla="*/ 34 h 175"/>
                <a:gd name="T24" fmla="*/ 90 w 226"/>
                <a:gd name="T25" fmla="*/ 133 h 175"/>
                <a:gd name="T26" fmla="*/ 90 w 226"/>
                <a:gd name="T27" fmla="*/ 133 h 175"/>
                <a:gd name="T28" fmla="*/ 76 w 226"/>
                <a:gd name="T29" fmla="*/ 141 h 175"/>
                <a:gd name="T30" fmla="*/ 53 w 226"/>
                <a:gd name="T31" fmla="*/ 153 h 175"/>
                <a:gd name="T32" fmla="*/ 26 w 226"/>
                <a:gd name="T33" fmla="*/ 165 h 175"/>
                <a:gd name="T34" fmla="*/ 0 w 226"/>
                <a:gd name="T35" fmla="*/ 175 h 175"/>
                <a:gd name="T36" fmla="*/ 0 w 226"/>
                <a:gd name="T37" fmla="*/ 175 h 175"/>
                <a:gd name="T38" fmla="*/ 13 w 226"/>
                <a:gd name="T39" fmla="*/ 165 h 175"/>
                <a:gd name="T40" fmla="*/ 24 w 226"/>
                <a:gd name="T41" fmla="*/ 154 h 175"/>
                <a:gd name="T42" fmla="*/ 167 w 226"/>
                <a:gd name="T43" fmla="*/ 0 h 175"/>
                <a:gd name="T44" fmla="*/ 167 w 226"/>
                <a:gd name="T45" fmla="*/ 0 h 175"/>
                <a:gd name="T46" fmla="*/ 173 w 226"/>
                <a:gd name="T4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6" h="175">
                  <a:moveTo>
                    <a:pt x="173" y="0"/>
                  </a:moveTo>
                  <a:lnTo>
                    <a:pt x="173" y="0"/>
                  </a:lnTo>
                  <a:lnTo>
                    <a:pt x="187" y="1"/>
                  </a:lnTo>
                  <a:lnTo>
                    <a:pt x="198" y="4"/>
                  </a:lnTo>
                  <a:lnTo>
                    <a:pt x="208" y="8"/>
                  </a:lnTo>
                  <a:lnTo>
                    <a:pt x="216" y="14"/>
                  </a:lnTo>
                  <a:lnTo>
                    <a:pt x="222" y="20"/>
                  </a:lnTo>
                  <a:lnTo>
                    <a:pt x="225" y="26"/>
                  </a:lnTo>
                  <a:lnTo>
                    <a:pt x="226" y="28"/>
                  </a:lnTo>
                  <a:lnTo>
                    <a:pt x="225" y="31"/>
                  </a:lnTo>
                  <a:lnTo>
                    <a:pt x="225" y="33"/>
                  </a:lnTo>
                  <a:lnTo>
                    <a:pt x="223" y="34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76" y="141"/>
                  </a:lnTo>
                  <a:lnTo>
                    <a:pt x="53" y="153"/>
                  </a:lnTo>
                  <a:lnTo>
                    <a:pt x="26" y="16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3" y="165"/>
                  </a:lnTo>
                  <a:lnTo>
                    <a:pt x="24" y="154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189"/>
            <p:cNvSpPr>
              <a:spLocks noEditPoints="1"/>
            </p:cNvSpPr>
            <p:nvPr/>
          </p:nvSpPr>
          <p:spPr bwMode="auto">
            <a:xfrm flipH="1">
              <a:off x="9563880" y="3522002"/>
              <a:ext cx="168586" cy="112933"/>
            </a:xfrm>
            <a:custGeom>
              <a:avLst/>
              <a:gdLst>
                <a:gd name="T0" fmla="*/ 305 w 587"/>
                <a:gd name="T1" fmla="*/ 137 h 455"/>
                <a:gd name="T2" fmla="*/ 305 w 587"/>
                <a:gd name="T3" fmla="*/ 137 h 455"/>
                <a:gd name="T4" fmla="*/ 240 w 587"/>
                <a:gd name="T5" fmla="*/ 99 h 455"/>
                <a:gd name="T6" fmla="*/ 240 w 587"/>
                <a:gd name="T7" fmla="*/ 98 h 455"/>
                <a:gd name="T8" fmla="*/ 240 w 587"/>
                <a:gd name="T9" fmla="*/ 99 h 455"/>
                <a:gd name="T10" fmla="*/ 242 w 587"/>
                <a:gd name="T11" fmla="*/ 98 h 455"/>
                <a:gd name="T12" fmla="*/ 242 w 587"/>
                <a:gd name="T13" fmla="*/ 98 h 455"/>
                <a:gd name="T14" fmla="*/ 243 w 587"/>
                <a:gd name="T15" fmla="*/ 97 h 455"/>
                <a:gd name="T16" fmla="*/ 243 w 587"/>
                <a:gd name="T17" fmla="*/ 97 h 455"/>
                <a:gd name="T18" fmla="*/ 318 w 587"/>
                <a:gd name="T19" fmla="*/ 225 h 455"/>
                <a:gd name="T20" fmla="*/ 377 w 587"/>
                <a:gd name="T21" fmla="*/ 166 h 455"/>
                <a:gd name="T22" fmla="*/ 377 w 587"/>
                <a:gd name="T23" fmla="*/ 156 h 455"/>
                <a:gd name="T24" fmla="*/ 318 w 587"/>
                <a:gd name="T25" fmla="*/ 225 h 455"/>
                <a:gd name="T26" fmla="*/ 342 w 587"/>
                <a:gd name="T27" fmla="*/ 201 h 455"/>
                <a:gd name="T28" fmla="*/ 377 w 587"/>
                <a:gd name="T29" fmla="*/ 166 h 455"/>
                <a:gd name="T30" fmla="*/ 318 w 587"/>
                <a:gd name="T31" fmla="*/ 129 h 455"/>
                <a:gd name="T32" fmla="*/ 542 w 587"/>
                <a:gd name="T33" fmla="*/ 0 h 455"/>
                <a:gd name="T34" fmla="*/ 560 w 587"/>
                <a:gd name="T35" fmla="*/ 4 h 455"/>
                <a:gd name="T36" fmla="*/ 574 w 587"/>
                <a:gd name="T37" fmla="*/ 12 h 455"/>
                <a:gd name="T38" fmla="*/ 583 w 587"/>
                <a:gd name="T39" fmla="*/ 25 h 455"/>
                <a:gd name="T40" fmla="*/ 586 w 587"/>
                <a:gd name="T41" fmla="*/ 42 h 455"/>
                <a:gd name="T42" fmla="*/ 579 w 587"/>
                <a:gd name="T43" fmla="*/ 60 h 455"/>
                <a:gd name="T44" fmla="*/ 250 w 587"/>
                <a:gd name="T45" fmla="*/ 416 h 455"/>
                <a:gd name="T46" fmla="*/ 226 w 587"/>
                <a:gd name="T47" fmla="*/ 437 h 455"/>
                <a:gd name="T48" fmla="*/ 209 w 587"/>
                <a:gd name="T49" fmla="*/ 445 h 455"/>
                <a:gd name="T50" fmla="*/ 155 w 587"/>
                <a:gd name="T51" fmla="*/ 455 h 455"/>
                <a:gd name="T52" fmla="*/ 114 w 587"/>
                <a:gd name="T53" fmla="*/ 450 h 455"/>
                <a:gd name="T54" fmla="*/ 58 w 587"/>
                <a:gd name="T55" fmla="*/ 425 h 455"/>
                <a:gd name="T56" fmla="*/ 35 w 587"/>
                <a:gd name="T57" fmla="*/ 405 h 455"/>
                <a:gd name="T58" fmla="*/ 17 w 587"/>
                <a:gd name="T59" fmla="*/ 382 h 455"/>
                <a:gd name="T60" fmla="*/ 5 w 587"/>
                <a:gd name="T61" fmla="*/ 355 h 455"/>
                <a:gd name="T62" fmla="*/ 0 w 587"/>
                <a:gd name="T63" fmla="*/ 324 h 455"/>
                <a:gd name="T64" fmla="*/ 3 w 587"/>
                <a:gd name="T65" fmla="*/ 291 h 455"/>
                <a:gd name="T66" fmla="*/ 18 w 587"/>
                <a:gd name="T67" fmla="*/ 255 h 455"/>
                <a:gd name="T68" fmla="*/ 44 w 587"/>
                <a:gd name="T69" fmla="*/ 216 h 455"/>
                <a:gd name="T70" fmla="*/ 169 w 587"/>
                <a:gd name="T71" fmla="*/ 76 h 455"/>
                <a:gd name="T72" fmla="*/ 192 w 587"/>
                <a:gd name="T73" fmla="*/ 63 h 455"/>
                <a:gd name="T74" fmla="*/ 209 w 587"/>
                <a:gd name="T75" fmla="*/ 63 h 455"/>
                <a:gd name="T76" fmla="*/ 229 w 587"/>
                <a:gd name="T77" fmla="*/ 73 h 455"/>
                <a:gd name="T78" fmla="*/ 240 w 587"/>
                <a:gd name="T79" fmla="*/ 90 h 455"/>
                <a:gd name="T80" fmla="*/ 240 w 587"/>
                <a:gd name="T81" fmla="*/ 93 h 455"/>
                <a:gd name="T82" fmla="*/ 199 w 587"/>
                <a:gd name="T83" fmla="*/ 142 h 455"/>
                <a:gd name="T84" fmla="*/ 243 w 587"/>
                <a:gd name="T85" fmla="*/ 97 h 455"/>
                <a:gd name="T86" fmla="*/ 264 w 587"/>
                <a:gd name="T87" fmla="*/ 92 h 455"/>
                <a:gd name="T88" fmla="*/ 281 w 587"/>
                <a:gd name="T89" fmla="*/ 96 h 455"/>
                <a:gd name="T90" fmla="*/ 301 w 587"/>
                <a:gd name="T91" fmla="*/ 112 h 455"/>
                <a:gd name="T92" fmla="*/ 305 w 587"/>
                <a:gd name="T93" fmla="*/ 137 h 455"/>
                <a:gd name="T94" fmla="*/ 306 w 587"/>
                <a:gd name="T95" fmla="*/ 130 h 455"/>
                <a:gd name="T96" fmla="*/ 278 w 587"/>
                <a:gd name="T97" fmla="*/ 166 h 455"/>
                <a:gd name="T98" fmla="*/ 318 w 587"/>
                <a:gd name="T99" fmla="*/ 129 h 455"/>
                <a:gd name="T100" fmla="*/ 305 w 587"/>
                <a:gd name="T101" fmla="*/ 137 h 455"/>
                <a:gd name="T102" fmla="*/ 327 w 587"/>
                <a:gd name="T103" fmla="*/ 127 h 455"/>
                <a:gd name="T104" fmla="*/ 343 w 587"/>
                <a:gd name="T105" fmla="*/ 127 h 455"/>
                <a:gd name="T106" fmla="*/ 365 w 587"/>
                <a:gd name="T107" fmla="*/ 137 h 455"/>
                <a:gd name="T108" fmla="*/ 377 w 587"/>
                <a:gd name="T109" fmla="*/ 157 h 455"/>
                <a:gd name="T110" fmla="*/ 512 w 587"/>
                <a:gd name="T111" fmla="*/ 15 h 455"/>
                <a:gd name="T112" fmla="*/ 534 w 587"/>
                <a:gd name="T113" fmla="*/ 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7" h="455">
                  <a:moveTo>
                    <a:pt x="305" y="137"/>
                  </a:moveTo>
                  <a:lnTo>
                    <a:pt x="305" y="137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5" y="137"/>
                  </a:lnTo>
                  <a:close/>
                  <a:moveTo>
                    <a:pt x="240" y="99"/>
                  </a:moveTo>
                  <a:lnTo>
                    <a:pt x="240" y="99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0" y="99"/>
                  </a:lnTo>
                  <a:close/>
                  <a:moveTo>
                    <a:pt x="240" y="98"/>
                  </a:moveTo>
                  <a:lnTo>
                    <a:pt x="240" y="98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0" y="98"/>
                  </a:lnTo>
                  <a:close/>
                  <a:moveTo>
                    <a:pt x="242" y="98"/>
                  </a:moveTo>
                  <a:lnTo>
                    <a:pt x="242" y="98"/>
                  </a:lnTo>
                  <a:lnTo>
                    <a:pt x="242" y="98"/>
                  </a:lnTo>
                  <a:lnTo>
                    <a:pt x="242" y="98"/>
                  </a:lnTo>
                  <a:lnTo>
                    <a:pt x="242" y="98"/>
                  </a:lnTo>
                  <a:close/>
                  <a:moveTo>
                    <a:pt x="243" y="97"/>
                  </a:moveTo>
                  <a:lnTo>
                    <a:pt x="243" y="97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43" y="97"/>
                  </a:lnTo>
                  <a:close/>
                  <a:moveTo>
                    <a:pt x="318" y="225"/>
                  </a:moveTo>
                  <a:lnTo>
                    <a:pt x="318" y="225"/>
                  </a:lnTo>
                  <a:lnTo>
                    <a:pt x="318" y="225"/>
                  </a:lnTo>
                  <a:lnTo>
                    <a:pt x="318" y="225"/>
                  </a:lnTo>
                  <a:close/>
                  <a:moveTo>
                    <a:pt x="377" y="166"/>
                  </a:moveTo>
                  <a:lnTo>
                    <a:pt x="377" y="166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56"/>
                  </a:lnTo>
                  <a:lnTo>
                    <a:pt x="377" y="156"/>
                  </a:lnTo>
                  <a:lnTo>
                    <a:pt x="340" y="199"/>
                  </a:lnTo>
                  <a:lnTo>
                    <a:pt x="318" y="225"/>
                  </a:lnTo>
                  <a:lnTo>
                    <a:pt x="318" y="225"/>
                  </a:lnTo>
                  <a:lnTo>
                    <a:pt x="318" y="225"/>
                  </a:lnTo>
                  <a:lnTo>
                    <a:pt x="342" y="201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6"/>
                  </a:lnTo>
                  <a:close/>
                  <a:moveTo>
                    <a:pt x="318" y="129"/>
                  </a:moveTo>
                  <a:lnTo>
                    <a:pt x="318" y="129"/>
                  </a:lnTo>
                  <a:lnTo>
                    <a:pt x="318" y="129"/>
                  </a:lnTo>
                  <a:lnTo>
                    <a:pt x="318" y="129"/>
                  </a:lnTo>
                  <a:close/>
                  <a:moveTo>
                    <a:pt x="542" y="0"/>
                  </a:moveTo>
                  <a:lnTo>
                    <a:pt x="542" y="0"/>
                  </a:lnTo>
                  <a:lnTo>
                    <a:pt x="547" y="2"/>
                  </a:lnTo>
                  <a:lnTo>
                    <a:pt x="554" y="3"/>
                  </a:lnTo>
                  <a:lnTo>
                    <a:pt x="560" y="4"/>
                  </a:lnTo>
                  <a:lnTo>
                    <a:pt x="564" y="6"/>
                  </a:lnTo>
                  <a:lnTo>
                    <a:pt x="570" y="9"/>
                  </a:lnTo>
                  <a:lnTo>
                    <a:pt x="574" y="12"/>
                  </a:lnTo>
                  <a:lnTo>
                    <a:pt x="578" y="17"/>
                  </a:lnTo>
                  <a:lnTo>
                    <a:pt x="581" y="21"/>
                  </a:lnTo>
                  <a:lnTo>
                    <a:pt x="583" y="25"/>
                  </a:lnTo>
                  <a:lnTo>
                    <a:pt x="586" y="31"/>
                  </a:lnTo>
                  <a:lnTo>
                    <a:pt x="587" y="36"/>
                  </a:lnTo>
                  <a:lnTo>
                    <a:pt x="586" y="42"/>
                  </a:lnTo>
                  <a:lnTo>
                    <a:pt x="585" y="48"/>
                  </a:lnTo>
                  <a:lnTo>
                    <a:pt x="582" y="53"/>
                  </a:lnTo>
                  <a:lnTo>
                    <a:pt x="579" y="60"/>
                  </a:lnTo>
                  <a:lnTo>
                    <a:pt x="574" y="65"/>
                  </a:lnTo>
                  <a:lnTo>
                    <a:pt x="393" y="262"/>
                  </a:lnTo>
                  <a:lnTo>
                    <a:pt x="250" y="416"/>
                  </a:lnTo>
                  <a:lnTo>
                    <a:pt x="250" y="416"/>
                  </a:lnTo>
                  <a:lnTo>
                    <a:pt x="239" y="427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18" y="441"/>
                  </a:lnTo>
                  <a:lnTo>
                    <a:pt x="209" y="445"/>
                  </a:lnTo>
                  <a:lnTo>
                    <a:pt x="192" y="451"/>
                  </a:lnTo>
                  <a:lnTo>
                    <a:pt x="174" y="454"/>
                  </a:lnTo>
                  <a:lnTo>
                    <a:pt x="155" y="455"/>
                  </a:lnTo>
                  <a:lnTo>
                    <a:pt x="155" y="455"/>
                  </a:lnTo>
                  <a:lnTo>
                    <a:pt x="135" y="454"/>
                  </a:lnTo>
                  <a:lnTo>
                    <a:pt x="114" y="450"/>
                  </a:lnTo>
                  <a:lnTo>
                    <a:pt x="94" y="444"/>
                  </a:lnTo>
                  <a:lnTo>
                    <a:pt x="75" y="436"/>
                  </a:lnTo>
                  <a:lnTo>
                    <a:pt x="58" y="425"/>
                  </a:lnTo>
                  <a:lnTo>
                    <a:pt x="49" y="419"/>
                  </a:lnTo>
                  <a:lnTo>
                    <a:pt x="42" y="413"/>
                  </a:lnTo>
                  <a:lnTo>
                    <a:pt x="35" y="405"/>
                  </a:lnTo>
                  <a:lnTo>
                    <a:pt x="28" y="398"/>
                  </a:lnTo>
                  <a:lnTo>
                    <a:pt x="22" y="390"/>
                  </a:lnTo>
                  <a:lnTo>
                    <a:pt x="17" y="382"/>
                  </a:lnTo>
                  <a:lnTo>
                    <a:pt x="11" y="373"/>
                  </a:lnTo>
                  <a:lnTo>
                    <a:pt x="8" y="364"/>
                  </a:lnTo>
                  <a:lnTo>
                    <a:pt x="5" y="355"/>
                  </a:lnTo>
                  <a:lnTo>
                    <a:pt x="2" y="345"/>
                  </a:lnTo>
                  <a:lnTo>
                    <a:pt x="0" y="335"/>
                  </a:lnTo>
                  <a:lnTo>
                    <a:pt x="0" y="324"/>
                  </a:lnTo>
                  <a:lnTo>
                    <a:pt x="0" y="314"/>
                  </a:lnTo>
                  <a:lnTo>
                    <a:pt x="1" y="303"/>
                  </a:lnTo>
                  <a:lnTo>
                    <a:pt x="3" y="291"/>
                  </a:lnTo>
                  <a:lnTo>
                    <a:pt x="8" y="279"/>
                  </a:lnTo>
                  <a:lnTo>
                    <a:pt x="12" y="267"/>
                  </a:lnTo>
                  <a:lnTo>
                    <a:pt x="18" y="255"/>
                  </a:lnTo>
                  <a:lnTo>
                    <a:pt x="25" y="242"/>
                  </a:lnTo>
                  <a:lnTo>
                    <a:pt x="34" y="229"/>
                  </a:lnTo>
                  <a:lnTo>
                    <a:pt x="44" y="216"/>
                  </a:lnTo>
                  <a:lnTo>
                    <a:pt x="55" y="203"/>
                  </a:lnTo>
                  <a:lnTo>
                    <a:pt x="169" y="76"/>
                  </a:lnTo>
                  <a:lnTo>
                    <a:pt x="169" y="76"/>
                  </a:lnTo>
                  <a:lnTo>
                    <a:pt x="176" y="71"/>
                  </a:lnTo>
                  <a:lnTo>
                    <a:pt x="184" y="66"/>
                  </a:lnTo>
                  <a:lnTo>
                    <a:pt x="192" y="63"/>
                  </a:lnTo>
                  <a:lnTo>
                    <a:pt x="201" y="63"/>
                  </a:lnTo>
                  <a:lnTo>
                    <a:pt x="201" y="63"/>
                  </a:lnTo>
                  <a:lnTo>
                    <a:pt x="209" y="63"/>
                  </a:lnTo>
                  <a:lnTo>
                    <a:pt x="215" y="65"/>
                  </a:lnTo>
                  <a:lnTo>
                    <a:pt x="223" y="69"/>
                  </a:lnTo>
                  <a:lnTo>
                    <a:pt x="229" y="73"/>
                  </a:lnTo>
                  <a:lnTo>
                    <a:pt x="235" y="78"/>
                  </a:lnTo>
                  <a:lnTo>
                    <a:pt x="238" y="84"/>
                  </a:lnTo>
                  <a:lnTo>
                    <a:pt x="240" y="90"/>
                  </a:lnTo>
                  <a:lnTo>
                    <a:pt x="240" y="98"/>
                  </a:lnTo>
                  <a:lnTo>
                    <a:pt x="240" y="98"/>
                  </a:lnTo>
                  <a:lnTo>
                    <a:pt x="240" y="93"/>
                  </a:lnTo>
                  <a:lnTo>
                    <a:pt x="240" y="93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248" y="94"/>
                  </a:lnTo>
                  <a:lnTo>
                    <a:pt x="248" y="94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54" y="93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73" y="93"/>
                  </a:lnTo>
                  <a:lnTo>
                    <a:pt x="281" y="96"/>
                  </a:lnTo>
                  <a:lnTo>
                    <a:pt x="288" y="100"/>
                  </a:lnTo>
                  <a:lnTo>
                    <a:pt x="295" y="105"/>
                  </a:lnTo>
                  <a:lnTo>
                    <a:pt x="301" y="112"/>
                  </a:lnTo>
                  <a:lnTo>
                    <a:pt x="304" y="118"/>
                  </a:lnTo>
                  <a:lnTo>
                    <a:pt x="306" y="127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78" y="166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1" y="132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12" y="132"/>
                  </a:lnTo>
                  <a:lnTo>
                    <a:pt x="319" y="128"/>
                  </a:lnTo>
                  <a:lnTo>
                    <a:pt x="327" y="127"/>
                  </a:lnTo>
                  <a:lnTo>
                    <a:pt x="334" y="126"/>
                  </a:lnTo>
                  <a:lnTo>
                    <a:pt x="334" y="126"/>
                  </a:lnTo>
                  <a:lnTo>
                    <a:pt x="343" y="127"/>
                  </a:lnTo>
                  <a:lnTo>
                    <a:pt x="351" y="129"/>
                  </a:lnTo>
                  <a:lnTo>
                    <a:pt x="359" y="132"/>
                  </a:lnTo>
                  <a:lnTo>
                    <a:pt x="365" y="137"/>
                  </a:lnTo>
                  <a:lnTo>
                    <a:pt x="370" y="143"/>
                  </a:lnTo>
                  <a:lnTo>
                    <a:pt x="375" y="149"/>
                  </a:lnTo>
                  <a:lnTo>
                    <a:pt x="377" y="157"/>
                  </a:lnTo>
                  <a:lnTo>
                    <a:pt x="377" y="165"/>
                  </a:lnTo>
                  <a:lnTo>
                    <a:pt x="512" y="15"/>
                  </a:lnTo>
                  <a:lnTo>
                    <a:pt x="512" y="15"/>
                  </a:lnTo>
                  <a:lnTo>
                    <a:pt x="518" y="8"/>
                  </a:lnTo>
                  <a:lnTo>
                    <a:pt x="526" y="4"/>
                  </a:lnTo>
                  <a:lnTo>
                    <a:pt x="534" y="2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190"/>
            <p:cNvSpPr>
              <a:spLocks/>
            </p:cNvSpPr>
            <p:nvPr/>
          </p:nvSpPr>
          <p:spPr bwMode="auto">
            <a:xfrm flipH="1">
              <a:off x="9645566" y="3556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191"/>
            <p:cNvSpPr>
              <a:spLocks noChangeArrowheads="1"/>
            </p:cNvSpPr>
            <p:nvPr/>
          </p:nvSpPr>
          <p:spPr bwMode="auto">
            <a:xfrm flipH="1">
              <a:off x="9661208" y="354632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192"/>
            <p:cNvSpPr>
              <a:spLocks/>
            </p:cNvSpPr>
            <p:nvPr/>
          </p:nvSpPr>
          <p:spPr bwMode="auto">
            <a:xfrm flipH="1">
              <a:off x="9662946" y="3546326"/>
              <a:ext cx="0" cy="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193"/>
            <p:cNvSpPr>
              <a:spLocks noChangeArrowheads="1"/>
            </p:cNvSpPr>
            <p:nvPr/>
          </p:nvSpPr>
          <p:spPr bwMode="auto">
            <a:xfrm flipH="1">
              <a:off x="9661208" y="354632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2194"/>
            <p:cNvSpPr>
              <a:spLocks noChangeArrowheads="1"/>
            </p:cNvSpPr>
            <p:nvPr/>
          </p:nvSpPr>
          <p:spPr bwMode="auto">
            <a:xfrm flipH="1">
              <a:off x="9661208" y="3546326"/>
              <a:ext cx="1738" cy="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195"/>
            <p:cNvSpPr>
              <a:spLocks/>
            </p:cNvSpPr>
            <p:nvPr/>
          </p:nvSpPr>
          <p:spPr bwMode="auto">
            <a:xfrm flipH="1">
              <a:off x="9642090" y="35775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196"/>
            <p:cNvSpPr>
              <a:spLocks/>
            </p:cNvSpPr>
            <p:nvPr/>
          </p:nvSpPr>
          <p:spPr bwMode="auto">
            <a:xfrm flipH="1">
              <a:off x="9624710" y="3560225"/>
              <a:ext cx="17380" cy="17374"/>
            </a:xfrm>
            <a:custGeom>
              <a:avLst/>
              <a:gdLst>
                <a:gd name="T0" fmla="*/ 59 w 59"/>
                <a:gd name="T1" fmla="*/ 10 h 69"/>
                <a:gd name="T2" fmla="*/ 59 w 59"/>
                <a:gd name="T3" fmla="*/ 10 h 69"/>
                <a:gd name="T4" fmla="*/ 59 w 59"/>
                <a:gd name="T5" fmla="*/ 9 h 69"/>
                <a:gd name="T6" fmla="*/ 59 w 59"/>
                <a:gd name="T7" fmla="*/ 9 h 69"/>
                <a:gd name="T8" fmla="*/ 59 w 59"/>
                <a:gd name="T9" fmla="*/ 0 h 69"/>
                <a:gd name="T10" fmla="*/ 59 w 59"/>
                <a:gd name="T11" fmla="*/ 0 h 69"/>
                <a:gd name="T12" fmla="*/ 22 w 59"/>
                <a:gd name="T13" fmla="*/ 43 h 69"/>
                <a:gd name="T14" fmla="*/ 0 w 59"/>
                <a:gd name="T15" fmla="*/ 69 h 69"/>
                <a:gd name="T16" fmla="*/ 0 w 59"/>
                <a:gd name="T17" fmla="*/ 69 h 69"/>
                <a:gd name="T18" fmla="*/ 0 w 59"/>
                <a:gd name="T19" fmla="*/ 69 h 69"/>
                <a:gd name="T20" fmla="*/ 24 w 59"/>
                <a:gd name="T21" fmla="*/ 45 h 69"/>
                <a:gd name="T22" fmla="*/ 59 w 59"/>
                <a:gd name="T23" fmla="*/ 9 h 69"/>
                <a:gd name="T24" fmla="*/ 59 w 59"/>
                <a:gd name="T25" fmla="*/ 9 h 69"/>
                <a:gd name="T26" fmla="*/ 59 w 59"/>
                <a:gd name="T27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9">
                  <a:moveTo>
                    <a:pt x="59" y="10"/>
                  </a:moveTo>
                  <a:lnTo>
                    <a:pt x="59" y="10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22" y="43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4" y="45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197"/>
            <p:cNvSpPr>
              <a:spLocks/>
            </p:cNvSpPr>
            <p:nvPr/>
          </p:nvSpPr>
          <p:spPr bwMode="auto">
            <a:xfrm flipH="1">
              <a:off x="9642090" y="3555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198"/>
            <p:cNvSpPr>
              <a:spLocks/>
            </p:cNvSpPr>
            <p:nvPr/>
          </p:nvSpPr>
          <p:spPr bwMode="auto">
            <a:xfrm flipH="1">
              <a:off x="9563880" y="3522002"/>
              <a:ext cx="168586" cy="112933"/>
            </a:xfrm>
            <a:custGeom>
              <a:avLst/>
              <a:gdLst>
                <a:gd name="T0" fmla="*/ 542 w 587"/>
                <a:gd name="T1" fmla="*/ 0 h 455"/>
                <a:gd name="T2" fmla="*/ 554 w 587"/>
                <a:gd name="T3" fmla="*/ 3 h 455"/>
                <a:gd name="T4" fmla="*/ 564 w 587"/>
                <a:gd name="T5" fmla="*/ 6 h 455"/>
                <a:gd name="T6" fmla="*/ 574 w 587"/>
                <a:gd name="T7" fmla="*/ 12 h 455"/>
                <a:gd name="T8" fmla="*/ 581 w 587"/>
                <a:gd name="T9" fmla="*/ 21 h 455"/>
                <a:gd name="T10" fmla="*/ 586 w 587"/>
                <a:gd name="T11" fmla="*/ 31 h 455"/>
                <a:gd name="T12" fmla="*/ 586 w 587"/>
                <a:gd name="T13" fmla="*/ 42 h 455"/>
                <a:gd name="T14" fmla="*/ 582 w 587"/>
                <a:gd name="T15" fmla="*/ 53 h 455"/>
                <a:gd name="T16" fmla="*/ 574 w 587"/>
                <a:gd name="T17" fmla="*/ 65 h 455"/>
                <a:gd name="T18" fmla="*/ 250 w 587"/>
                <a:gd name="T19" fmla="*/ 416 h 455"/>
                <a:gd name="T20" fmla="*/ 239 w 587"/>
                <a:gd name="T21" fmla="*/ 427 h 455"/>
                <a:gd name="T22" fmla="*/ 226 w 587"/>
                <a:gd name="T23" fmla="*/ 437 h 455"/>
                <a:gd name="T24" fmla="*/ 209 w 587"/>
                <a:gd name="T25" fmla="*/ 445 h 455"/>
                <a:gd name="T26" fmla="*/ 174 w 587"/>
                <a:gd name="T27" fmla="*/ 454 h 455"/>
                <a:gd name="T28" fmla="*/ 155 w 587"/>
                <a:gd name="T29" fmla="*/ 455 h 455"/>
                <a:gd name="T30" fmla="*/ 114 w 587"/>
                <a:gd name="T31" fmla="*/ 450 h 455"/>
                <a:gd name="T32" fmla="*/ 75 w 587"/>
                <a:gd name="T33" fmla="*/ 436 h 455"/>
                <a:gd name="T34" fmla="*/ 49 w 587"/>
                <a:gd name="T35" fmla="*/ 419 h 455"/>
                <a:gd name="T36" fmla="*/ 35 w 587"/>
                <a:gd name="T37" fmla="*/ 405 h 455"/>
                <a:gd name="T38" fmla="*/ 22 w 587"/>
                <a:gd name="T39" fmla="*/ 390 h 455"/>
                <a:gd name="T40" fmla="*/ 11 w 587"/>
                <a:gd name="T41" fmla="*/ 373 h 455"/>
                <a:gd name="T42" fmla="*/ 5 w 587"/>
                <a:gd name="T43" fmla="*/ 355 h 455"/>
                <a:gd name="T44" fmla="*/ 0 w 587"/>
                <a:gd name="T45" fmla="*/ 335 h 455"/>
                <a:gd name="T46" fmla="*/ 0 w 587"/>
                <a:gd name="T47" fmla="*/ 314 h 455"/>
                <a:gd name="T48" fmla="*/ 3 w 587"/>
                <a:gd name="T49" fmla="*/ 291 h 455"/>
                <a:gd name="T50" fmla="*/ 12 w 587"/>
                <a:gd name="T51" fmla="*/ 267 h 455"/>
                <a:gd name="T52" fmla="*/ 25 w 587"/>
                <a:gd name="T53" fmla="*/ 242 h 455"/>
                <a:gd name="T54" fmla="*/ 44 w 587"/>
                <a:gd name="T55" fmla="*/ 216 h 455"/>
                <a:gd name="T56" fmla="*/ 169 w 587"/>
                <a:gd name="T57" fmla="*/ 76 h 455"/>
                <a:gd name="T58" fmla="*/ 176 w 587"/>
                <a:gd name="T59" fmla="*/ 71 h 455"/>
                <a:gd name="T60" fmla="*/ 192 w 587"/>
                <a:gd name="T61" fmla="*/ 63 h 455"/>
                <a:gd name="T62" fmla="*/ 201 w 587"/>
                <a:gd name="T63" fmla="*/ 63 h 455"/>
                <a:gd name="T64" fmla="*/ 215 w 587"/>
                <a:gd name="T65" fmla="*/ 65 h 455"/>
                <a:gd name="T66" fmla="*/ 229 w 587"/>
                <a:gd name="T67" fmla="*/ 73 h 455"/>
                <a:gd name="T68" fmla="*/ 238 w 587"/>
                <a:gd name="T69" fmla="*/ 84 h 455"/>
                <a:gd name="T70" fmla="*/ 240 w 587"/>
                <a:gd name="T71" fmla="*/ 98 h 455"/>
                <a:gd name="T72" fmla="*/ 240 w 587"/>
                <a:gd name="T73" fmla="*/ 93 h 455"/>
                <a:gd name="T74" fmla="*/ 199 w 587"/>
                <a:gd name="T75" fmla="*/ 142 h 455"/>
                <a:gd name="T76" fmla="*/ 248 w 587"/>
                <a:gd name="T77" fmla="*/ 94 h 455"/>
                <a:gd name="T78" fmla="*/ 243 w 587"/>
                <a:gd name="T79" fmla="*/ 97 h 455"/>
                <a:gd name="T80" fmla="*/ 254 w 587"/>
                <a:gd name="T81" fmla="*/ 93 h 455"/>
                <a:gd name="T82" fmla="*/ 264 w 587"/>
                <a:gd name="T83" fmla="*/ 92 h 455"/>
                <a:gd name="T84" fmla="*/ 281 w 587"/>
                <a:gd name="T85" fmla="*/ 96 h 455"/>
                <a:gd name="T86" fmla="*/ 295 w 587"/>
                <a:gd name="T87" fmla="*/ 105 h 455"/>
                <a:gd name="T88" fmla="*/ 304 w 587"/>
                <a:gd name="T89" fmla="*/ 118 h 455"/>
                <a:gd name="T90" fmla="*/ 305 w 587"/>
                <a:gd name="T91" fmla="*/ 137 h 455"/>
                <a:gd name="T92" fmla="*/ 306 w 587"/>
                <a:gd name="T93" fmla="*/ 130 h 455"/>
                <a:gd name="T94" fmla="*/ 257 w 587"/>
                <a:gd name="T95" fmla="*/ 186 h 455"/>
                <a:gd name="T96" fmla="*/ 278 w 587"/>
                <a:gd name="T97" fmla="*/ 166 h 455"/>
                <a:gd name="T98" fmla="*/ 318 w 587"/>
                <a:gd name="T99" fmla="*/ 129 h 455"/>
                <a:gd name="T100" fmla="*/ 311 w 587"/>
                <a:gd name="T101" fmla="*/ 132 h 455"/>
                <a:gd name="T102" fmla="*/ 305 w 587"/>
                <a:gd name="T103" fmla="*/ 137 h 455"/>
                <a:gd name="T104" fmla="*/ 319 w 587"/>
                <a:gd name="T105" fmla="*/ 128 h 455"/>
                <a:gd name="T106" fmla="*/ 334 w 587"/>
                <a:gd name="T107" fmla="*/ 126 h 455"/>
                <a:gd name="T108" fmla="*/ 343 w 587"/>
                <a:gd name="T109" fmla="*/ 127 h 455"/>
                <a:gd name="T110" fmla="*/ 359 w 587"/>
                <a:gd name="T111" fmla="*/ 132 h 455"/>
                <a:gd name="T112" fmla="*/ 370 w 587"/>
                <a:gd name="T113" fmla="*/ 143 h 455"/>
                <a:gd name="T114" fmla="*/ 377 w 587"/>
                <a:gd name="T115" fmla="*/ 157 h 455"/>
                <a:gd name="T116" fmla="*/ 512 w 587"/>
                <a:gd name="T117" fmla="*/ 15 h 455"/>
                <a:gd name="T118" fmla="*/ 518 w 587"/>
                <a:gd name="T119" fmla="*/ 8 h 455"/>
                <a:gd name="T120" fmla="*/ 534 w 587"/>
                <a:gd name="T121" fmla="*/ 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7" h="455">
                  <a:moveTo>
                    <a:pt x="542" y="0"/>
                  </a:moveTo>
                  <a:lnTo>
                    <a:pt x="542" y="0"/>
                  </a:lnTo>
                  <a:lnTo>
                    <a:pt x="547" y="2"/>
                  </a:lnTo>
                  <a:lnTo>
                    <a:pt x="554" y="3"/>
                  </a:lnTo>
                  <a:lnTo>
                    <a:pt x="560" y="4"/>
                  </a:lnTo>
                  <a:lnTo>
                    <a:pt x="564" y="6"/>
                  </a:lnTo>
                  <a:lnTo>
                    <a:pt x="570" y="9"/>
                  </a:lnTo>
                  <a:lnTo>
                    <a:pt x="574" y="12"/>
                  </a:lnTo>
                  <a:lnTo>
                    <a:pt x="578" y="17"/>
                  </a:lnTo>
                  <a:lnTo>
                    <a:pt x="581" y="21"/>
                  </a:lnTo>
                  <a:lnTo>
                    <a:pt x="583" y="25"/>
                  </a:lnTo>
                  <a:lnTo>
                    <a:pt x="586" y="31"/>
                  </a:lnTo>
                  <a:lnTo>
                    <a:pt x="587" y="36"/>
                  </a:lnTo>
                  <a:lnTo>
                    <a:pt x="586" y="42"/>
                  </a:lnTo>
                  <a:lnTo>
                    <a:pt x="585" y="48"/>
                  </a:lnTo>
                  <a:lnTo>
                    <a:pt x="582" y="53"/>
                  </a:lnTo>
                  <a:lnTo>
                    <a:pt x="579" y="60"/>
                  </a:lnTo>
                  <a:lnTo>
                    <a:pt x="574" y="65"/>
                  </a:lnTo>
                  <a:lnTo>
                    <a:pt x="393" y="262"/>
                  </a:lnTo>
                  <a:lnTo>
                    <a:pt x="250" y="416"/>
                  </a:lnTo>
                  <a:lnTo>
                    <a:pt x="250" y="416"/>
                  </a:lnTo>
                  <a:lnTo>
                    <a:pt x="239" y="427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18" y="441"/>
                  </a:lnTo>
                  <a:lnTo>
                    <a:pt x="209" y="445"/>
                  </a:lnTo>
                  <a:lnTo>
                    <a:pt x="192" y="451"/>
                  </a:lnTo>
                  <a:lnTo>
                    <a:pt x="174" y="454"/>
                  </a:lnTo>
                  <a:lnTo>
                    <a:pt x="155" y="455"/>
                  </a:lnTo>
                  <a:lnTo>
                    <a:pt x="155" y="455"/>
                  </a:lnTo>
                  <a:lnTo>
                    <a:pt x="135" y="454"/>
                  </a:lnTo>
                  <a:lnTo>
                    <a:pt x="114" y="450"/>
                  </a:lnTo>
                  <a:lnTo>
                    <a:pt x="94" y="444"/>
                  </a:lnTo>
                  <a:lnTo>
                    <a:pt x="75" y="436"/>
                  </a:lnTo>
                  <a:lnTo>
                    <a:pt x="58" y="425"/>
                  </a:lnTo>
                  <a:lnTo>
                    <a:pt x="49" y="419"/>
                  </a:lnTo>
                  <a:lnTo>
                    <a:pt x="42" y="413"/>
                  </a:lnTo>
                  <a:lnTo>
                    <a:pt x="35" y="405"/>
                  </a:lnTo>
                  <a:lnTo>
                    <a:pt x="28" y="398"/>
                  </a:lnTo>
                  <a:lnTo>
                    <a:pt x="22" y="390"/>
                  </a:lnTo>
                  <a:lnTo>
                    <a:pt x="17" y="382"/>
                  </a:lnTo>
                  <a:lnTo>
                    <a:pt x="11" y="373"/>
                  </a:lnTo>
                  <a:lnTo>
                    <a:pt x="8" y="364"/>
                  </a:lnTo>
                  <a:lnTo>
                    <a:pt x="5" y="355"/>
                  </a:lnTo>
                  <a:lnTo>
                    <a:pt x="2" y="345"/>
                  </a:lnTo>
                  <a:lnTo>
                    <a:pt x="0" y="335"/>
                  </a:lnTo>
                  <a:lnTo>
                    <a:pt x="0" y="324"/>
                  </a:lnTo>
                  <a:lnTo>
                    <a:pt x="0" y="314"/>
                  </a:lnTo>
                  <a:lnTo>
                    <a:pt x="1" y="303"/>
                  </a:lnTo>
                  <a:lnTo>
                    <a:pt x="3" y="291"/>
                  </a:lnTo>
                  <a:lnTo>
                    <a:pt x="8" y="279"/>
                  </a:lnTo>
                  <a:lnTo>
                    <a:pt x="12" y="267"/>
                  </a:lnTo>
                  <a:lnTo>
                    <a:pt x="18" y="255"/>
                  </a:lnTo>
                  <a:lnTo>
                    <a:pt x="25" y="242"/>
                  </a:lnTo>
                  <a:lnTo>
                    <a:pt x="34" y="229"/>
                  </a:lnTo>
                  <a:lnTo>
                    <a:pt x="44" y="216"/>
                  </a:lnTo>
                  <a:lnTo>
                    <a:pt x="55" y="203"/>
                  </a:lnTo>
                  <a:lnTo>
                    <a:pt x="169" y="76"/>
                  </a:lnTo>
                  <a:lnTo>
                    <a:pt x="169" y="76"/>
                  </a:lnTo>
                  <a:lnTo>
                    <a:pt x="176" y="71"/>
                  </a:lnTo>
                  <a:lnTo>
                    <a:pt x="184" y="66"/>
                  </a:lnTo>
                  <a:lnTo>
                    <a:pt x="192" y="63"/>
                  </a:lnTo>
                  <a:lnTo>
                    <a:pt x="201" y="63"/>
                  </a:lnTo>
                  <a:lnTo>
                    <a:pt x="201" y="63"/>
                  </a:lnTo>
                  <a:lnTo>
                    <a:pt x="209" y="63"/>
                  </a:lnTo>
                  <a:lnTo>
                    <a:pt x="215" y="65"/>
                  </a:lnTo>
                  <a:lnTo>
                    <a:pt x="223" y="69"/>
                  </a:lnTo>
                  <a:lnTo>
                    <a:pt x="229" y="73"/>
                  </a:lnTo>
                  <a:lnTo>
                    <a:pt x="235" y="78"/>
                  </a:lnTo>
                  <a:lnTo>
                    <a:pt x="238" y="84"/>
                  </a:lnTo>
                  <a:lnTo>
                    <a:pt x="240" y="90"/>
                  </a:lnTo>
                  <a:lnTo>
                    <a:pt x="240" y="98"/>
                  </a:lnTo>
                  <a:lnTo>
                    <a:pt x="240" y="98"/>
                  </a:lnTo>
                  <a:lnTo>
                    <a:pt x="240" y="93"/>
                  </a:lnTo>
                  <a:lnTo>
                    <a:pt x="240" y="93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248" y="94"/>
                  </a:lnTo>
                  <a:lnTo>
                    <a:pt x="248" y="94"/>
                  </a:lnTo>
                  <a:lnTo>
                    <a:pt x="243" y="97"/>
                  </a:lnTo>
                  <a:lnTo>
                    <a:pt x="243" y="97"/>
                  </a:lnTo>
                  <a:lnTo>
                    <a:pt x="254" y="93"/>
                  </a:lnTo>
                  <a:lnTo>
                    <a:pt x="264" y="92"/>
                  </a:lnTo>
                  <a:lnTo>
                    <a:pt x="264" y="92"/>
                  </a:lnTo>
                  <a:lnTo>
                    <a:pt x="273" y="93"/>
                  </a:lnTo>
                  <a:lnTo>
                    <a:pt x="281" y="96"/>
                  </a:lnTo>
                  <a:lnTo>
                    <a:pt x="288" y="100"/>
                  </a:lnTo>
                  <a:lnTo>
                    <a:pt x="295" y="105"/>
                  </a:lnTo>
                  <a:lnTo>
                    <a:pt x="301" y="112"/>
                  </a:lnTo>
                  <a:lnTo>
                    <a:pt x="304" y="118"/>
                  </a:lnTo>
                  <a:lnTo>
                    <a:pt x="306" y="127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06" y="130"/>
                  </a:lnTo>
                  <a:lnTo>
                    <a:pt x="306" y="130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78" y="166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1" y="132"/>
                  </a:lnTo>
                  <a:lnTo>
                    <a:pt x="305" y="137"/>
                  </a:lnTo>
                  <a:lnTo>
                    <a:pt x="305" y="137"/>
                  </a:lnTo>
                  <a:lnTo>
                    <a:pt x="312" y="132"/>
                  </a:lnTo>
                  <a:lnTo>
                    <a:pt x="319" y="128"/>
                  </a:lnTo>
                  <a:lnTo>
                    <a:pt x="327" y="127"/>
                  </a:lnTo>
                  <a:lnTo>
                    <a:pt x="334" y="126"/>
                  </a:lnTo>
                  <a:lnTo>
                    <a:pt x="334" y="126"/>
                  </a:lnTo>
                  <a:lnTo>
                    <a:pt x="343" y="127"/>
                  </a:lnTo>
                  <a:lnTo>
                    <a:pt x="351" y="129"/>
                  </a:lnTo>
                  <a:lnTo>
                    <a:pt x="359" y="132"/>
                  </a:lnTo>
                  <a:lnTo>
                    <a:pt x="365" y="137"/>
                  </a:lnTo>
                  <a:lnTo>
                    <a:pt x="370" y="143"/>
                  </a:lnTo>
                  <a:lnTo>
                    <a:pt x="375" y="149"/>
                  </a:lnTo>
                  <a:lnTo>
                    <a:pt x="377" y="157"/>
                  </a:lnTo>
                  <a:lnTo>
                    <a:pt x="377" y="165"/>
                  </a:lnTo>
                  <a:lnTo>
                    <a:pt x="512" y="15"/>
                  </a:lnTo>
                  <a:lnTo>
                    <a:pt x="512" y="15"/>
                  </a:lnTo>
                  <a:lnTo>
                    <a:pt x="518" y="8"/>
                  </a:lnTo>
                  <a:lnTo>
                    <a:pt x="526" y="4"/>
                  </a:lnTo>
                  <a:lnTo>
                    <a:pt x="534" y="2"/>
                  </a:lnTo>
                  <a:lnTo>
                    <a:pt x="5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199"/>
            <p:cNvSpPr>
              <a:spLocks noEditPoints="1"/>
            </p:cNvSpPr>
            <p:nvPr/>
          </p:nvSpPr>
          <p:spPr bwMode="auto">
            <a:xfrm flipH="1">
              <a:off x="9624710" y="3544588"/>
              <a:ext cx="50402" cy="33011"/>
            </a:xfrm>
            <a:custGeom>
              <a:avLst/>
              <a:gdLst>
                <a:gd name="T0" fmla="*/ 119 w 178"/>
                <a:gd name="T1" fmla="*/ 132 h 132"/>
                <a:gd name="T2" fmla="*/ 119 w 178"/>
                <a:gd name="T3" fmla="*/ 132 h 132"/>
                <a:gd name="T4" fmla="*/ 178 w 178"/>
                <a:gd name="T5" fmla="*/ 63 h 132"/>
                <a:gd name="T6" fmla="*/ 178 w 178"/>
                <a:gd name="T7" fmla="*/ 72 h 132"/>
                <a:gd name="T8" fmla="*/ 178 w 178"/>
                <a:gd name="T9" fmla="*/ 73 h 132"/>
                <a:gd name="T10" fmla="*/ 178 w 178"/>
                <a:gd name="T11" fmla="*/ 72 h 132"/>
                <a:gd name="T12" fmla="*/ 119 w 178"/>
                <a:gd name="T13" fmla="*/ 132 h 132"/>
                <a:gd name="T14" fmla="*/ 119 w 178"/>
                <a:gd name="T15" fmla="*/ 132 h 132"/>
                <a:gd name="T16" fmla="*/ 178 w 178"/>
                <a:gd name="T17" fmla="*/ 63 h 132"/>
                <a:gd name="T18" fmla="*/ 119 w 178"/>
                <a:gd name="T19" fmla="*/ 36 h 132"/>
                <a:gd name="T20" fmla="*/ 79 w 178"/>
                <a:gd name="T21" fmla="*/ 73 h 132"/>
                <a:gd name="T22" fmla="*/ 58 w 178"/>
                <a:gd name="T23" fmla="*/ 93 h 132"/>
                <a:gd name="T24" fmla="*/ 107 w 178"/>
                <a:gd name="T25" fmla="*/ 37 h 132"/>
                <a:gd name="T26" fmla="*/ 106 w 178"/>
                <a:gd name="T27" fmla="*/ 44 h 132"/>
                <a:gd name="T28" fmla="*/ 106 w 178"/>
                <a:gd name="T29" fmla="*/ 44 h 132"/>
                <a:gd name="T30" fmla="*/ 106 w 178"/>
                <a:gd name="T31" fmla="*/ 44 h 132"/>
                <a:gd name="T32" fmla="*/ 106 w 178"/>
                <a:gd name="T33" fmla="*/ 44 h 132"/>
                <a:gd name="T34" fmla="*/ 119 w 178"/>
                <a:gd name="T35" fmla="*/ 36 h 132"/>
                <a:gd name="T36" fmla="*/ 119 w 178"/>
                <a:gd name="T37" fmla="*/ 36 h 132"/>
                <a:gd name="T38" fmla="*/ 119 w 178"/>
                <a:gd name="T39" fmla="*/ 36 h 132"/>
                <a:gd name="T40" fmla="*/ 41 w 178"/>
                <a:gd name="T41" fmla="*/ 0 h 132"/>
                <a:gd name="T42" fmla="*/ 41 w 178"/>
                <a:gd name="T43" fmla="*/ 5 h 132"/>
                <a:gd name="T44" fmla="*/ 41 w 178"/>
                <a:gd name="T45" fmla="*/ 5 h 132"/>
                <a:gd name="T46" fmla="*/ 41 w 178"/>
                <a:gd name="T47" fmla="*/ 6 h 132"/>
                <a:gd name="T48" fmla="*/ 41 w 178"/>
                <a:gd name="T49" fmla="*/ 6 h 132"/>
                <a:gd name="T50" fmla="*/ 41 w 178"/>
                <a:gd name="T51" fmla="*/ 6 h 132"/>
                <a:gd name="T52" fmla="*/ 43 w 178"/>
                <a:gd name="T53" fmla="*/ 5 h 132"/>
                <a:gd name="T54" fmla="*/ 43 w 178"/>
                <a:gd name="T55" fmla="*/ 5 h 132"/>
                <a:gd name="T56" fmla="*/ 44 w 178"/>
                <a:gd name="T57" fmla="*/ 4 h 132"/>
                <a:gd name="T58" fmla="*/ 44 w 178"/>
                <a:gd name="T59" fmla="*/ 4 h 132"/>
                <a:gd name="T60" fmla="*/ 44 w 178"/>
                <a:gd name="T61" fmla="*/ 4 h 132"/>
                <a:gd name="T62" fmla="*/ 49 w 178"/>
                <a:gd name="T63" fmla="*/ 1 h 132"/>
                <a:gd name="T64" fmla="*/ 0 w 178"/>
                <a:gd name="T65" fmla="*/ 49 h 132"/>
                <a:gd name="T66" fmla="*/ 41 w 178"/>
                <a:gd name="T6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8" h="132">
                  <a:moveTo>
                    <a:pt x="119" y="132"/>
                  </a:moveTo>
                  <a:lnTo>
                    <a:pt x="119" y="132"/>
                  </a:lnTo>
                  <a:lnTo>
                    <a:pt x="119" y="132"/>
                  </a:lnTo>
                  <a:lnTo>
                    <a:pt x="119" y="132"/>
                  </a:lnTo>
                  <a:close/>
                  <a:moveTo>
                    <a:pt x="178" y="63"/>
                  </a:moveTo>
                  <a:lnTo>
                    <a:pt x="178" y="63"/>
                  </a:lnTo>
                  <a:lnTo>
                    <a:pt x="178" y="72"/>
                  </a:lnTo>
                  <a:lnTo>
                    <a:pt x="178" y="72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78" y="72"/>
                  </a:lnTo>
                  <a:lnTo>
                    <a:pt x="178" y="72"/>
                  </a:lnTo>
                  <a:lnTo>
                    <a:pt x="143" y="108"/>
                  </a:lnTo>
                  <a:lnTo>
                    <a:pt x="119" y="132"/>
                  </a:lnTo>
                  <a:lnTo>
                    <a:pt x="119" y="132"/>
                  </a:lnTo>
                  <a:lnTo>
                    <a:pt x="119" y="132"/>
                  </a:lnTo>
                  <a:lnTo>
                    <a:pt x="141" y="106"/>
                  </a:lnTo>
                  <a:lnTo>
                    <a:pt x="178" y="63"/>
                  </a:lnTo>
                  <a:close/>
                  <a:moveTo>
                    <a:pt x="119" y="36"/>
                  </a:moveTo>
                  <a:lnTo>
                    <a:pt x="119" y="36"/>
                  </a:lnTo>
                  <a:lnTo>
                    <a:pt x="119" y="36"/>
                  </a:lnTo>
                  <a:lnTo>
                    <a:pt x="79" y="7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112" y="39"/>
                  </a:lnTo>
                  <a:lnTo>
                    <a:pt x="119" y="36"/>
                  </a:lnTo>
                  <a:close/>
                  <a:moveTo>
                    <a:pt x="119" y="36"/>
                  </a:moveTo>
                  <a:lnTo>
                    <a:pt x="119" y="36"/>
                  </a:lnTo>
                  <a:lnTo>
                    <a:pt x="119" y="36"/>
                  </a:lnTo>
                  <a:lnTo>
                    <a:pt x="119" y="36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77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200"/>
            <p:cNvSpPr>
              <a:spLocks/>
            </p:cNvSpPr>
            <p:nvPr/>
          </p:nvSpPr>
          <p:spPr bwMode="auto">
            <a:xfrm flipH="1">
              <a:off x="9642090" y="35775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201"/>
            <p:cNvSpPr>
              <a:spLocks/>
            </p:cNvSpPr>
            <p:nvPr/>
          </p:nvSpPr>
          <p:spPr bwMode="auto">
            <a:xfrm flipH="1">
              <a:off x="9624710" y="3560225"/>
              <a:ext cx="17380" cy="17374"/>
            </a:xfrm>
            <a:custGeom>
              <a:avLst/>
              <a:gdLst>
                <a:gd name="T0" fmla="*/ 59 w 59"/>
                <a:gd name="T1" fmla="*/ 0 h 69"/>
                <a:gd name="T2" fmla="*/ 59 w 59"/>
                <a:gd name="T3" fmla="*/ 0 h 69"/>
                <a:gd name="T4" fmla="*/ 59 w 59"/>
                <a:gd name="T5" fmla="*/ 9 h 69"/>
                <a:gd name="T6" fmla="*/ 59 w 59"/>
                <a:gd name="T7" fmla="*/ 9 h 69"/>
                <a:gd name="T8" fmla="*/ 59 w 59"/>
                <a:gd name="T9" fmla="*/ 10 h 69"/>
                <a:gd name="T10" fmla="*/ 59 w 59"/>
                <a:gd name="T11" fmla="*/ 10 h 69"/>
                <a:gd name="T12" fmla="*/ 59 w 59"/>
                <a:gd name="T13" fmla="*/ 9 h 69"/>
                <a:gd name="T14" fmla="*/ 59 w 59"/>
                <a:gd name="T15" fmla="*/ 9 h 69"/>
                <a:gd name="T16" fmla="*/ 24 w 59"/>
                <a:gd name="T17" fmla="*/ 45 h 69"/>
                <a:gd name="T18" fmla="*/ 0 w 59"/>
                <a:gd name="T19" fmla="*/ 69 h 69"/>
                <a:gd name="T20" fmla="*/ 0 w 59"/>
                <a:gd name="T21" fmla="*/ 69 h 69"/>
                <a:gd name="T22" fmla="*/ 0 w 59"/>
                <a:gd name="T23" fmla="*/ 69 h 69"/>
                <a:gd name="T24" fmla="*/ 22 w 59"/>
                <a:gd name="T25" fmla="*/ 43 h 69"/>
                <a:gd name="T26" fmla="*/ 59 w 59"/>
                <a:gd name="T2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9">
                  <a:moveTo>
                    <a:pt x="59" y="0"/>
                  </a:moveTo>
                  <a:lnTo>
                    <a:pt x="59" y="0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24" y="45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2" y="43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202"/>
            <p:cNvSpPr>
              <a:spLocks/>
            </p:cNvSpPr>
            <p:nvPr/>
          </p:nvSpPr>
          <p:spPr bwMode="auto">
            <a:xfrm flipH="1">
              <a:off x="9642090" y="3555013"/>
              <a:ext cx="17380" cy="13899"/>
            </a:xfrm>
            <a:custGeom>
              <a:avLst/>
              <a:gdLst>
                <a:gd name="T0" fmla="*/ 61 w 61"/>
                <a:gd name="T1" fmla="*/ 0 h 57"/>
                <a:gd name="T2" fmla="*/ 61 w 61"/>
                <a:gd name="T3" fmla="*/ 0 h 57"/>
                <a:gd name="T4" fmla="*/ 61 w 61"/>
                <a:gd name="T5" fmla="*/ 0 h 57"/>
                <a:gd name="T6" fmla="*/ 21 w 61"/>
                <a:gd name="T7" fmla="*/ 37 h 57"/>
                <a:gd name="T8" fmla="*/ 0 w 61"/>
                <a:gd name="T9" fmla="*/ 57 h 57"/>
                <a:gd name="T10" fmla="*/ 0 w 61"/>
                <a:gd name="T11" fmla="*/ 57 h 57"/>
                <a:gd name="T12" fmla="*/ 49 w 61"/>
                <a:gd name="T13" fmla="*/ 1 h 57"/>
                <a:gd name="T14" fmla="*/ 49 w 61"/>
                <a:gd name="T15" fmla="*/ 1 h 57"/>
                <a:gd name="T16" fmla="*/ 48 w 61"/>
                <a:gd name="T17" fmla="*/ 8 h 57"/>
                <a:gd name="T18" fmla="*/ 48 w 61"/>
                <a:gd name="T19" fmla="*/ 8 h 57"/>
                <a:gd name="T20" fmla="*/ 48 w 61"/>
                <a:gd name="T21" fmla="*/ 8 h 57"/>
                <a:gd name="T22" fmla="*/ 48 w 61"/>
                <a:gd name="T23" fmla="*/ 8 h 57"/>
                <a:gd name="T24" fmla="*/ 48 w 61"/>
                <a:gd name="T25" fmla="*/ 8 h 57"/>
                <a:gd name="T26" fmla="*/ 48 w 61"/>
                <a:gd name="T27" fmla="*/ 8 h 57"/>
                <a:gd name="T28" fmla="*/ 48 w 61"/>
                <a:gd name="T29" fmla="*/ 8 h 57"/>
                <a:gd name="T30" fmla="*/ 48 w 61"/>
                <a:gd name="T31" fmla="*/ 8 h 57"/>
                <a:gd name="T32" fmla="*/ 54 w 61"/>
                <a:gd name="T33" fmla="*/ 3 h 57"/>
                <a:gd name="T34" fmla="*/ 61 w 61"/>
                <a:gd name="T3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57">
                  <a:moveTo>
                    <a:pt x="61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21" y="3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4" y="3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203"/>
            <p:cNvSpPr>
              <a:spLocks/>
            </p:cNvSpPr>
            <p:nvPr/>
          </p:nvSpPr>
          <p:spPr bwMode="auto">
            <a:xfrm flipH="1">
              <a:off x="9642090" y="3555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204"/>
            <p:cNvSpPr>
              <a:spLocks/>
            </p:cNvSpPr>
            <p:nvPr/>
          </p:nvSpPr>
          <p:spPr bwMode="auto">
            <a:xfrm flipH="1">
              <a:off x="9661208" y="3544588"/>
              <a:ext cx="13904" cy="12162"/>
            </a:xfrm>
            <a:custGeom>
              <a:avLst/>
              <a:gdLst>
                <a:gd name="T0" fmla="*/ 41 w 49"/>
                <a:gd name="T1" fmla="*/ 0 h 49"/>
                <a:gd name="T2" fmla="*/ 41 w 49"/>
                <a:gd name="T3" fmla="*/ 0 h 49"/>
                <a:gd name="T4" fmla="*/ 41 w 49"/>
                <a:gd name="T5" fmla="*/ 5 h 49"/>
                <a:gd name="T6" fmla="*/ 41 w 49"/>
                <a:gd name="T7" fmla="*/ 5 h 49"/>
                <a:gd name="T8" fmla="*/ 41 w 49"/>
                <a:gd name="T9" fmla="*/ 5 h 49"/>
                <a:gd name="T10" fmla="*/ 41 w 49"/>
                <a:gd name="T11" fmla="*/ 5 h 49"/>
                <a:gd name="T12" fmla="*/ 41 w 49"/>
                <a:gd name="T13" fmla="*/ 6 h 49"/>
                <a:gd name="T14" fmla="*/ 41 w 49"/>
                <a:gd name="T15" fmla="*/ 6 h 49"/>
                <a:gd name="T16" fmla="*/ 41 w 49"/>
                <a:gd name="T17" fmla="*/ 6 h 49"/>
                <a:gd name="T18" fmla="*/ 41 w 49"/>
                <a:gd name="T19" fmla="*/ 6 h 49"/>
                <a:gd name="T20" fmla="*/ 41 w 49"/>
                <a:gd name="T21" fmla="*/ 6 h 49"/>
                <a:gd name="T22" fmla="*/ 41 w 49"/>
                <a:gd name="T23" fmla="*/ 6 h 49"/>
                <a:gd name="T24" fmla="*/ 41 w 49"/>
                <a:gd name="T25" fmla="*/ 6 h 49"/>
                <a:gd name="T26" fmla="*/ 43 w 49"/>
                <a:gd name="T27" fmla="*/ 5 h 49"/>
                <a:gd name="T28" fmla="*/ 43 w 49"/>
                <a:gd name="T29" fmla="*/ 5 h 49"/>
                <a:gd name="T30" fmla="*/ 43 w 49"/>
                <a:gd name="T31" fmla="*/ 5 h 49"/>
                <a:gd name="T32" fmla="*/ 43 w 49"/>
                <a:gd name="T33" fmla="*/ 5 h 49"/>
                <a:gd name="T34" fmla="*/ 44 w 49"/>
                <a:gd name="T35" fmla="*/ 4 h 49"/>
                <a:gd name="T36" fmla="*/ 44 w 49"/>
                <a:gd name="T37" fmla="*/ 4 h 49"/>
                <a:gd name="T38" fmla="*/ 44 w 49"/>
                <a:gd name="T39" fmla="*/ 4 h 49"/>
                <a:gd name="T40" fmla="*/ 44 w 49"/>
                <a:gd name="T41" fmla="*/ 4 h 49"/>
                <a:gd name="T42" fmla="*/ 44 w 49"/>
                <a:gd name="T43" fmla="*/ 4 h 49"/>
                <a:gd name="T44" fmla="*/ 44 w 49"/>
                <a:gd name="T45" fmla="*/ 4 h 49"/>
                <a:gd name="T46" fmla="*/ 49 w 49"/>
                <a:gd name="T47" fmla="*/ 1 h 49"/>
                <a:gd name="T48" fmla="*/ 49 w 49"/>
                <a:gd name="T49" fmla="*/ 1 h 49"/>
                <a:gd name="T50" fmla="*/ 0 w 49"/>
                <a:gd name="T51" fmla="*/ 49 h 49"/>
                <a:gd name="T52" fmla="*/ 0 w 49"/>
                <a:gd name="T53" fmla="*/ 49 h 49"/>
                <a:gd name="T54" fmla="*/ 41 w 49"/>
                <a:gd name="T5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" h="49">
                  <a:moveTo>
                    <a:pt x="41" y="0"/>
                  </a:moveTo>
                  <a:lnTo>
                    <a:pt x="4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206"/>
            <p:cNvSpPr>
              <a:spLocks/>
            </p:cNvSpPr>
            <p:nvPr/>
          </p:nvSpPr>
          <p:spPr bwMode="auto">
            <a:xfrm flipH="1">
              <a:off x="8203026" y="3640147"/>
              <a:ext cx="6952" cy="5212"/>
            </a:xfrm>
            <a:custGeom>
              <a:avLst/>
              <a:gdLst>
                <a:gd name="T0" fmla="*/ 12 w 19"/>
                <a:gd name="T1" fmla="*/ 0 h 20"/>
                <a:gd name="T2" fmla="*/ 12 w 19"/>
                <a:gd name="T3" fmla="*/ 0 h 20"/>
                <a:gd name="T4" fmla="*/ 19 w 19"/>
                <a:gd name="T5" fmla="*/ 2 h 20"/>
                <a:gd name="T6" fmla="*/ 0 w 19"/>
                <a:gd name="T7" fmla="*/ 20 h 20"/>
                <a:gd name="T8" fmla="*/ 12 w 1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2" y="0"/>
                  </a:moveTo>
                  <a:lnTo>
                    <a:pt x="12" y="0"/>
                  </a:lnTo>
                  <a:lnTo>
                    <a:pt x="19" y="2"/>
                  </a:lnTo>
                  <a:lnTo>
                    <a:pt x="0" y="2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207"/>
            <p:cNvSpPr>
              <a:spLocks/>
            </p:cNvSpPr>
            <p:nvPr/>
          </p:nvSpPr>
          <p:spPr bwMode="auto">
            <a:xfrm flipH="1">
              <a:off x="8338590" y="3495940"/>
              <a:ext cx="22594" cy="17374"/>
            </a:xfrm>
            <a:custGeom>
              <a:avLst/>
              <a:gdLst>
                <a:gd name="T0" fmla="*/ 77 w 80"/>
                <a:gd name="T1" fmla="*/ 0 h 74"/>
                <a:gd name="T2" fmla="*/ 77 w 80"/>
                <a:gd name="T3" fmla="*/ 0 h 74"/>
                <a:gd name="T4" fmla="*/ 78 w 80"/>
                <a:gd name="T5" fmla="*/ 25 h 74"/>
                <a:gd name="T6" fmla="*/ 80 w 80"/>
                <a:gd name="T7" fmla="*/ 50 h 74"/>
                <a:gd name="T8" fmla="*/ 0 w 80"/>
                <a:gd name="T9" fmla="*/ 74 h 74"/>
                <a:gd name="T10" fmla="*/ 77 w 80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4">
                  <a:moveTo>
                    <a:pt x="77" y="0"/>
                  </a:moveTo>
                  <a:lnTo>
                    <a:pt x="77" y="0"/>
                  </a:lnTo>
                  <a:lnTo>
                    <a:pt x="78" y="25"/>
                  </a:lnTo>
                  <a:lnTo>
                    <a:pt x="80" y="50"/>
                  </a:lnTo>
                  <a:lnTo>
                    <a:pt x="0" y="74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08"/>
            <p:cNvSpPr>
              <a:spLocks/>
            </p:cNvSpPr>
            <p:nvPr/>
          </p:nvSpPr>
          <p:spPr bwMode="auto">
            <a:xfrm flipH="1">
              <a:off x="8017060" y="3362158"/>
              <a:ext cx="285032" cy="253665"/>
            </a:xfrm>
            <a:custGeom>
              <a:avLst/>
              <a:gdLst>
                <a:gd name="T0" fmla="*/ 531 w 983"/>
                <a:gd name="T1" fmla="*/ 0 h 1019"/>
                <a:gd name="T2" fmla="*/ 531 w 983"/>
                <a:gd name="T3" fmla="*/ 0 h 1019"/>
                <a:gd name="T4" fmla="*/ 531 w 983"/>
                <a:gd name="T5" fmla="*/ 5 h 1019"/>
                <a:gd name="T6" fmla="*/ 531 w 983"/>
                <a:gd name="T7" fmla="*/ 5 h 1019"/>
                <a:gd name="T8" fmla="*/ 531 w 983"/>
                <a:gd name="T9" fmla="*/ 5 h 1019"/>
                <a:gd name="T10" fmla="*/ 531 w 983"/>
                <a:gd name="T11" fmla="*/ 5 h 1019"/>
                <a:gd name="T12" fmla="*/ 567 w 983"/>
                <a:gd name="T13" fmla="*/ 6 h 1019"/>
                <a:gd name="T14" fmla="*/ 603 w 983"/>
                <a:gd name="T15" fmla="*/ 11 h 1019"/>
                <a:gd name="T16" fmla="*/ 983 w 983"/>
                <a:gd name="T17" fmla="*/ 503 h 1019"/>
                <a:gd name="T18" fmla="*/ 446 w 983"/>
                <a:gd name="T19" fmla="*/ 1019 h 1019"/>
                <a:gd name="T20" fmla="*/ 446 w 983"/>
                <a:gd name="T21" fmla="*/ 1019 h 1019"/>
                <a:gd name="T22" fmla="*/ 410 w 983"/>
                <a:gd name="T23" fmla="*/ 1013 h 1019"/>
                <a:gd name="T24" fmla="*/ 375 w 983"/>
                <a:gd name="T25" fmla="*/ 1004 h 1019"/>
                <a:gd name="T26" fmla="*/ 340 w 983"/>
                <a:gd name="T27" fmla="*/ 992 h 1019"/>
                <a:gd name="T28" fmla="*/ 307 w 983"/>
                <a:gd name="T29" fmla="*/ 978 h 1019"/>
                <a:gd name="T30" fmla="*/ 274 w 983"/>
                <a:gd name="T31" fmla="*/ 963 h 1019"/>
                <a:gd name="T32" fmla="*/ 244 w 983"/>
                <a:gd name="T33" fmla="*/ 945 h 1019"/>
                <a:gd name="T34" fmla="*/ 214 w 983"/>
                <a:gd name="T35" fmla="*/ 925 h 1019"/>
                <a:gd name="T36" fmla="*/ 186 w 983"/>
                <a:gd name="T37" fmla="*/ 902 h 1019"/>
                <a:gd name="T38" fmla="*/ 159 w 983"/>
                <a:gd name="T39" fmla="*/ 879 h 1019"/>
                <a:gd name="T40" fmla="*/ 133 w 983"/>
                <a:gd name="T41" fmla="*/ 853 h 1019"/>
                <a:gd name="T42" fmla="*/ 109 w 983"/>
                <a:gd name="T43" fmla="*/ 826 h 1019"/>
                <a:gd name="T44" fmla="*/ 88 w 983"/>
                <a:gd name="T45" fmla="*/ 797 h 1019"/>
                <a:gd name="T46" fmla="*/ 69 w 983"/>
                <a:gd name="T47" fmla="*/ 766 h 1019"/>
                <a:gd name="T48" fmla="*/ 60 w 983"/>
                <a:gd name="T49" fmla="*/ 750 h 1019"/>
                <a:gd name="T50" fmla="*/ 51 w 983"/>
                <a:gd name="T51" fmla="*/ 734 h 1019"/>
                <a:gd name="T52" fmla="*/ 43 w 983"/>
                <a:gd name="T53" fmla="*/ 717 h 1019"/>
                <a:gd name="T54" fmla="*/ 36 w 983"/>
                <a:gd name="T55" fmla="*/ 699 h 1019"/>
                <a:gd name="T56" fmla="*/ 30 w 983"/>
                <a:gd name="T57" fmla="*/ 682 h 1019"/>
                <a:gd name="T58" fmla="*/ 24 w 983"/>
                <a:gd name="T59" fmla="*/ 664 h 1019"/>
                <a:gd name="T60" fmla="*/ 24 w 983"/>
                <a:gd name="T61" fmla="*/ 664 h 1019"/>
                <a:gd name="T62" fmla="*/ 14 w 983"/>
                <a:gd name="T63" fmla="*/ 631 h 1019"/>
                <a:gd name="T64" fmla="*/ 7 w 983"/>
                <a:gd name="T65" fmla="*/ 598 h 1019"/>
                <a:gd name="T66" fmla="*/ 3 w 983"/>
                <a:gd name="T67" fmla="*/ 564 h 1019"/>
                <a:gd name="T68" fmla="*/ 0 w 983"/>
                <a:gd name="T69" fmla="*/ 531 h 1019"/>
                <a:gd name="T70" fmla="*/ 0 w 983"/>
                <a:gd name="T71" fmla="*/ 498 h 1019"/>
                <a:gd name="T72" fmla="*/ 3 w 983"/>
                <a:gd name="T73" fmla="*/ 465 h 1019"/>
                <a:gd name="T74" fmla="*/ 7 w 983"/>
                <a:gd name="T75" fmla="*/ 433 h 1019"/>
                <a:gd name="T76" fmla="*/ 14 w 983"/>
                <a:gd name="T77" fmla="*/ 401 h 1019"/>
                <a:gd name="T78" fmla="*/ 412 w 983"/>
                <a:gd name="T79" fmla="*/ 18 h 1019"/>
                <a:gd name="T80" fmla="*/ 412 w 983"/>
                <a:gd name="T81" fmla="*/ 18 h 1019"/>
                <a:gd name="T82" fmla="*/ 441 w 983"/>
                <a:gd name="T83" fmla="*/ 13 h 1019"/>
                <a:gd name="T84" fmla="*/ 472 w 983"/>
                <a:gd name="T85" fmla="*/ 8 h 1019"/>
                <a:gd name="T86" fmla="*/ 501 w 983"/>
                <a:gd name="T87" fmla="*/ 6 h 1019"/>
                <a:gd name="T88" fmla="*/ 531 w 983"/>
                <a:gd name="T89" fmla="*/ 5 h 1019"/>
                <a:gd name="T90" fmla="*/ 531 w 983"/>
                <a:gd name="T91" fmla="*/ 0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3" h="1019">
                  <a:moveTo>
                    <a:pt x="531" y="0"/>
                  </a:moveTo>
                  <a:lnTo>
                    <a:pt x="531" y="0"/>
                  </a:lnTo>
                  <a:lnTo>
                    <a:pt x="531" y="5"/>
                  </a:lnTo>
                  <a:lnTo>
                    <a:pt x="531" y="5"/>
                  </a:lnTo>
                  <a:lnTo>
                    <a:pt x="531" y="5"/>
                  </a:lnTo>
                  <a:lnTo>
                    <a:pt x="531" y="5"/>
                  </a:lnTo>
                  <a:lnTo>
                    <a:pt x="567" y="6"/>
                  </a:lnTo>
                  <a:lnTo>
                    <a:pt x="603" y="11"/>
                  </a:lnTo>
                  <a:lnTo>
                    <a:pt x="983" y="503"/>
                  </a:lnTo>
                  <a:lnTo>
                    <a:pt x="446" y="1019"/>
                  </a:lnTo>
                  <a:lnTo>
                    <a:pt x="446" y="1019"/>
                  </a:lnTo>
                  <a:lnTo>
                    <a:pt x="410" y="1013"/>
                  </a:lnTo>
                  <a:lnTo>
                    <a:pt x="375" y="1004"/>
                  </a:lnTo>
                  <a:lnTo>
                    <a:pt x="340" y="992"/>
                  </a:lnTo>
                  <a:lnTo>
                    <a:pt x="307" y="978"/>
                  </a:lnTo>
                  <a:lnTo>
                    <a:pt x="274" y="963"/>
                  </a:lnTo>
                  <a:lnTo>
                    <a:pt x="244" y="945"/>
                  </a:lnTo>
                  <a:lnTo>
                    <a:pt x="214" y="925"/>
                  </a:lnTo>
                  <a:lnTo>
                    <a:pt x="186" y="902"/>
                  </a:lnTo>
                  <a:lnTo>
                    <a:pt x="159" y="879"/>
                  </a:lnTo>
                  <a:lnTo>
                    <a:pt x="133" y="853"/>
                  </a:lnTo>
                  <a:lnTo>
                    <a:pt x="109" y="826"/>
                  </a:lnTo>
                  <a:lnTo>
                    <a:pt x="88" y="797"/>
                  </a:lnTo>
                  <a:lnTo>
                    <a:pt x="69" y="766"/>
                  </a:lnTo>
                  <a:lnTo>
                    <a:pt x="60" y="750"/>
                  </a:lnTo>
                  <a:lnTo>
                    <a:pt x="51" y="734"/>
                  </a:lnTo>
                  <a:lnTo>
                    <a:pt x="43" y="717"/>
                  </a:lnTo>
                  <a:lnTo>
                    <a:pt x="36" y="699"/>
                  </a:lnTo>
                  <a:lnTo>
                    <a:pt x="30" y="682"/>
                  </a:lnTo>
                  <a:lnTo>
                    <a:pt x="24" y="664"/>
                  </a:lnTo>
                  <a:lnTo>
                    <a:pt x="24" y="664"/>
                  </a:lnTo>
                  <a:lnTo>
                    <a:pt x="14" y="631"/>
                  </a:lnTo>
                  <a:lnTo>
                    <a:pt x="7" y="598"/>
                  </a:lnTo>
                  <a:lnTo>
                    <a:pt x="3" y="564"/>
                  </a:lnTo>
                  <a:lnTo>
                    <a:pt x="0" y="531"/>
                  </a:lnTo>
                  <a:lnTo>
                    <a:pt x="0" y="498"/>
                  </a:lnTo>
                  <a:lnTo>
                    <a:pt x="3" y="465"/>
                  </a:lnTo>
                  <a:lnTo>
                    <a:pt x="7" y="433"/>
                  </a:lnTo>
                  <a:lnTo>
                    <a:pt x="14" y="401"/>
                  </a:lnTo>
                  <a:lnTo>
                    <a:pt x="412" y="18"/>
                  </a:lnTo>
                  <a:lnTo>
                    <a:pt x="412" y="18"/>
                  </a:lnTo>
                  <a:lnTo>
                    <a:pt x="441" y="13"/>
                  </a:lnTo>
                  <a:lnTo>
                    <a:pt x="472" y="8"/>
                  </a:lnTo>
                  <a:lnTo>
                    <a:pt x="501" y="6"/>
                  </a:lnTo>
                  <a:lnTo>
                    <a:pt x="531" y="5"/>
                  </a:lnTo>
                  <a:lnTo>
                    <a:pt x="5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209"/>
            <p:cNvSpPr>
              <a:spLocks noEditPoints="1"/>
            </p:cNvSpPr>
            <p:nvPr/>
          </p:nvSpPr>
          <p:spPr bwMode="auto">
            <a:xfrm flipH="1">
              <a:off x="8128292" y="3358683"/>
              <a:ext cx="239844" cy="302313"/>
            </a:xfrm>
            <a:custGeom>
              <a:avLst/>
              <a:gdLst>
                <a:gd name="T0" fmla="*/ 241 w 830"/>
                <a:gd name="T1" fmla="*/ 413 h 1216"/>
                <a:gd name="T2" fmla="*/ 230 w 830"/>
                <a:gd name="T3" fmla="*/ 477 h 1216"/>
                <a:gd name="T4" fmla="*/ 227 w 830"/>
                <a:gd name="T5" fmla="*/ 543 h 1216"/>
                <a:gd name="T6" fmla="*/ 234 w 830"/>
                <a:gd name="T7" fmla="*/ 610 h 1216"/>
                <a:gd name="T8" fmla="*/ 251 w 830"/>
                <a:gd name="T9" fmla="*/ 676 h 1216"/>
                <a:gd name="T10" fmla="*/ 257 w 830"/>
                <a:gd name="T11" fmla="*/ 694 h 1216"/>
                <a:gd name="T12" fmla="*/ 270 w 830"/>
                <a:gd name="T13" fmla="*/ 729 h 1216"/>
                <a:gd name="T14" fmla="*/ 287 w 830"/>
                <a:gd name="T15" fmla="*/ 762 h 1216"/>
                <a:gd name="T16" fmla="*/ 315 w 830"/>
                <a:gd name="T17" fmla="*/ 809 h 1216"/>
                <a:gd name="T18" fmla="*/ 360 w 830"/>
                <a:gd name="T19" fmla="*/ 865 h 1216"/>
                <a:gd name="T20" fmla="*/ 413 w 830"/>
                <a:gd name="T21" fmla="*/ 914 h 1216"/>
                <a:gd name="T22" fmla="*/ 471 w 830"/>
                <a:gd name="T23" fmla="*/ 957 h 1216"/>
                <a:gd name="T24" fmla="*/ 534 w 830"/>
                <a:gd name="T25" fmla="*/ 990 h 1216"/>
                <a:gd name="T26" fmla="*/ 602 w 830"/>
                <a:gd name="T27" fmla="*/ 1016 h 1216"/>
                <a:gd name="T28" fmla="*/ 673 w 830"/>
                <a:gd name="T29" fmla="*/ 1031 h 1216"/>
                <a:gd name="T30" fmla="*/ 567 w 830"/>
                <a:gd name="T31" fmla="*/ 1134 h 1216"/>
                <a:gd name="T32" fmla="*/ 548 w 830"/>
                <a:gd name="T33" fmla="*/ 1152 h 1216"/>
                <a:gd name="T34" fmla="*/ 294 w 830"/>
                <a:gd name="T35" fmla="*/ 1120 h 1216"/>
                <a:gd name="T36" fmla="*/ 347 w 830"/>
                <a:gd name="T37" fmla="*/ 1022 h 1216"/>
                <a:gd name="T38" fmla="*/ 297 w 830"/>
                <a:gd name="T39" fmla="*/ 979 h 1216"/>
                <a:gd name="T40" fmla="*/ 251 w 830"/>
                <a:gd name="T41" fmla="*/ 931 h 1216"/>
                <a:gd name="T42" fmla="*/ 210 w 830"/>
                <a:gd name="T43" fmla="*/ 878 h 1216"/>
                <a:gd name="T44" fmla="*/ 175 w 830"/>
                <a:gd name="T45" fmla="*/ 819 h 1216"/>
                <a:gd name="T46" fmla="*/ 0 w 830"/>
                <a:gd name="T47" fmla="*/ 645 h 1216"/>
                <a:gd name="T48" fmla="*/ 104 w 830"/>
                <a:gd name="T49" fmla="*/ 598 h 1216"/>
                <a:gd name="T50" fmla="*/ 102 w 830"/>
                <a:gd name="T51" fmla="*/ 573 h 1216"/>
                <a:gd name="T52" fmla="*/ 241 w 830"/>
                <a:gd name="T53" fmla="*/ 413 h 1216"/>
                <a:gd name="T54" fmla="*/ 830 w 830"/>
                <a:gd name="T55" fmla="*/ 21 h 1216"/>
                <a:gd name="T56" fmla="*/ 830 w 830"/>
                <a:gd name="T57" fmla="*/ 23 h 1216"/>
                <a:gd name="T58" fmla="*/ 758 w 830"/>
                <a:gd name="T59" fmla="*/ 17 h 1216"/>
                <a:gd name="T60" fmla="*/ 758 w 830"/>
                <a:gd name="T61" fmla="*/ 17 h 1216"/>
                <a:gd name="T62" fmla="*/ 671 w 830"/>
                <a:gd name="T63" fmla="*/ 0 h 1216"/>
                <a:gd name="T64" fmla="*/ 758 w 830"/>
                <a:gd name="T65" fmla="*/ 17 h 1216"/>
                <a:gd name="T66" fmla="*/ 728 w 830"/>
                <a:gd name="T67" fmla="*/ 18 h 1216"/>
                <a:gd name="T68" fmla="*/ 668 w 830"/>
                <a:gd name="T69" fmla="*/ 25 h 1216"/>
                <a:gd name="T70" fmla="*/ 671 w 830"/>
                <a:gd name="T71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0" h="1216">
                  <a:moveTo>
                    <a:pt x="241" y="413"/>
                  </a:moveTo>
                  <a:lnTo>
                    <a:pt x="241" y="413"/>
                  </a:lnTo>
                  <a:lnTo>
                    <a:pt x="234" y="445"/>
                  </a:lnTo>
                  <a:lnTo>
                    <a:pt x="230" y="477"/>
                  </a:lnTo>
                  <a:lnTo>
                    <a:pt x="227" y="510"/>
                  </a:lnTo>
                  <a:lnTo>
                    <a:pt x="227" y="543"/>
                  </a:lnTo>
                  <a:lnTo>
                    <a:pt x="230" y="576"/>
                  </a:lnTo>
                  <a:lnTo>
                    <a:pt x="234" y="610"/>
                  </a:lnTo>
                  <a:lnTo>
                    <a:pt x="241" y="643"/>
                  </a:lnTo>
                  <a:lnTo>
                    <a:pt x="251" y="676"/>
                  </a:lnTo>
                  <a:lnTo>
                    <a:pt x="251" y="676"/>
                  </a:lnTo>
                  <a:lnTo>
                    <a:pt x="257" y="694"/>
                  </a:lnTo>
                  <a:lnTo>
                    <a:pt x="263" y="711"/>
                  </a:lnTo>
                  <a:lnTo>
                    <a:pt x="270" y="729"/>
                  </a:lnTo>
                  <a:lnTo>
                    <a:pt x="278" y="746"/>
                  </a:lnTo>
                  <a:lnTo>
                    <a:pt x="287" y="762"/>
                  </a:lnTo>
                  <a:lnTo>
                    <a:pt x="296" y="778"/>
                  </a:lnTo>
                  <a:lnTo>
                    <a:pt x="315" y="809"/>
                  </a:lnTo>
                  <a:lnTo>
                    <a:pt x="336" y="838"/>
                  </a:lnTo>
                  <a:lnTo>
                    <a:pt x="360" y="865"/>
                  </a:lnTo>
                  <a:lnTo>
                    <a:pt x="386" y="891"/>
                  </a:lnTo>
                  <a:lnTo>
                    <a:pt x="413" y="914"/>
                  </a:lnTo>
                  <a:lnTo>
                    <a:pt x="441" y="937"/>
                  </a:lnTo>
                  <a:lnTo>
                    <a:pt x="471" y="957"/>
                  </a:lnTo>
                  <a:lnTo>
                    <a:pt x="501" y="975"/>
                  </a:lnTo>
                  <a:lnTo>
                    <a:pt x="534" y="990"/>
                  </a:lnTo>
                  <a:lnTo>
                    <a:pt x="567" y="1004"/>
                  </a:lnTo>
                  <a:lnTo>
                    <a:pt x="602" y="1016"/>
                  </a:lnTo>
                  <a:lnTo>
                    <a:pt x="637" y="1025"/>
                  </a:lnTo>
                  <a:lnTo>
                    <a:pt x="673" y="1031"/>
                  </a:lnTo>
                  <a:lnTo>
                    <a:pt x="567" y="1134"/>
                  </a:lnTo>
                  <a:lnTo>
                    <a:pt x="567" y="1134"/>
                  </a:lnTo>
                  <a:lnTo>
                    <a:pt x="560" y="1132"/>
                  </a:lnTo>
                  <a:lnTo>
                    <a:pt x="548" y="1152"/>
                  </a:lnTo>
                  <a:lnTo>
                    <a:pt x="482" y="1216"/>
                  </a:lnTo>
                  <a:lnTo>
                    <a:pt x="294" y="1120"/>
                  </a:lnTo>
                  <a:lnTo>
                    <a:pt x="347" y="1022"/>
                  </a:lnTo>
                  <a:lnTo>
                    <a:pt x="347" y="1022"/>
                  </a:lnTo>
                  <a:lnTo>
                    <a:pt x="322" y="1002"/>
                  </a:lnTo>
                  <a:lnTo>
                    <a:pt x="297" y="979"/>
                  </a:lnTo>
                  <a:lnTo>
                    <a:pt x="273" y="956"/>
                  </a:lnTo>
                  <a:lnTo>
                    <a:pt x="251" y="931"/>
                  </a:lnTo>
                  <a:lnTo>
                    <a:pt x="230" y="905"/>
                  </a:lnTo>
                  <a:lnTo>
                    <a:pt x="210" y="878"/>
                  </a:lnTo>
                  <a:lnTo>
                    <a:pt x="192" y="849"/>
                  </a:lnTo>
                  <a:lnTo>
                    <a:pt x="175" y="819"/>
                  </a:lnTo>
                  <a:lnTo>
                    <a:pt x="65" y="851"/>
                  </a:lnTo>
                  <a:lnTo>
                    <a:pt x="0" y="645"/>
                  </a:lnTo>
                  <a:lnTo>
                    <a:pt x="24" y="622"/>
                  </a:lnTo>
                  <a:lnTo>
                    <a:pt x="104" y="598"/>
                  </a:lnTo>
                  <a:lnTo>
                    <a:pt x="104" y="598"/>
                  </a:lnTo>
                  <a:lnTo>
                    <a:pt x="102" y="573"/>
                  </a:lnTo>
                  <a:lnTo>
                    <a:pt x="101" y="548"/>
                  </a:lnTo>
                  <a:lnTo>
                    <a:pt x="241" y="413"/>
                  </a:lnTo>
                  <a:close/>
                  <a:moveTo>
                    <a:pt x="758" y="12"/>
                  </a:moveTo>
                  <a:lnTo>
                    <a:pt x="830" y="21"/>
                  </a:lnTo>
                  <a:lnTo>
                    <a:pt x="830" y="23"/>
                  </a:lnTo>
                  <a:lnTo>
                    <a:pt x="830" y="23"/>
                  </a:lnTo>
                  <a:lnTo>
                    <a:pt x="794" y="18"/>
                  </a:lnTo>
                  <a:lnTo>
                    <a:pt x="758" y="17"/>
                  </a:lnTo>
                  <a:lnTo>
                    <a:pt x="758" y="17"/>
                  </a:lnTo>
                  <a:lnTo>
                    <a:pt x="758" y="17"/>
                  </a:lnTo>
                  <a:lnTo>
                    <a:pt x="758" y="12"/>
                  </a:lnTo>
                  <a:close/>
                  <a:moveTo>
                    <a:pt x="671" y="0"/>
                  </a:moveTo>
                  <a:lnTo>
                    <a:pt x="758" y="12"/>
                  </a:lnTo>
                  <a:lnTo>
                    <a:pt x="758" y="17"/>
                  </a:lnTo>
                  <a:lnTo>
                    <a:pt x="758" y="17"/>
                  </a:lnTo>
                  <a:lnTo>
                    <a:pt x="728" y="18"/>
                  </a:lnTo>
                  <a:lnTo>
                    <a:pt x="699" y="20"/>
                  </a:lnTo>
                  <a:lnTo>
                    <a:pt x="668" y="25"/>
                  </a:lnTo>
                  <a:lnTo>
                    <a:pt x="639" y="30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210"/>
            <p:cNvSpPr>
              <a:spLocks/>
            </p:cNvSpPr>
            <p:nvPr/>
          </p:nvSpPr>
          <p:spPr bwMode="auto">
            <a:xfrm flipH="1">
              <a:off x="8173480" y="3461192"/>
              <a:ext cx="194656" cy="199805"/>
            </a:xfrm>
            <a:custGeom>
              <a:avLst/>
              <a:gdLst>
                <a:gd name="T0" fmla="*/ 241 w 673"/>
                <a:gd name="T1" fmla="*/ 0 h 803"/>
                <a:gd name="T2" fmla="*/ 241 w 673"/>
                <a:gd name="T3" fmla="*/ 0 h 803"/>
                <a:gd name="T4" fmla="*/ 234 w 673"/>
                <a:gd name="T5" fmla="*/ 32 h 803"/>
                <a:gd name="T6" fmla="*/ 230 w 673"/>
                <a:gd name="T7" fmla="*/ 64 h 803"/>
                <a:gd name="T8" fmla="*/ 227 w 673"/>
                <a:gd name="T9" fmla="*/ 97 h 803"/>
                <a:gd name="T10" fmla="*/ 227 w 673"/>
                <a:gd name="T11" fmla="*/ 130 h 803"/>
                <a:gd name="T12" fmla="*/ 230 w 673"/>
                <a:gd name="T13" fmla="*/ 163 h 803"/>
                <a:gd name="T14" fmla="*/ 234 w 673"/>
                <a:gd name="T15" fmla="*/ 197 h 803"/>
                <a:gd name="T16" fmla="*/ 241 w 673"/>
                <a:gd name="T17" fmla="*/ 230 h 803"/>
                <a:gd name="T18" fmla="*/ 251 w 673"/>
                <a:gd name="T19" fmla="*/ 263 h 803"/>
                <a:gd name="T20" fmla="*/ 251 w 673"/>
                <a:gd name="T21" fmla="*/ 263 h 803"/>
                <a:gd name="T22" fmla="*/ 257 w 673"/>
                <a:gd name="T23" fmla="*/ 281 h 803"/>
                <a:gd name="T24" fmla="*/ 263 w 673"/>
                <a:gd name="T25" fmla="*/ 298 h 803"/>
                <a:gd name="T26" fmla="*/ 270 w 673"/>
                <a:gd name="T27" fmla="*/ 316 h 803"/>
                <a:gd name="T28" fmla="*/ 278 w 673"/>
                <a:gd name="T29" fmla="*/ 333 h 803"/>
                <a:gd name="T30" fmla="*/ 287 w 673"/>
                <a:gd name="T31" fmla="*/ 349 h 803"/>
                <a:gd name="T32" fmla="*/ 296 w 673"/>
                <a:gd name="T33" fmla="*/ 365 h 803"/>
                <a:gd name="T34" fmla="*/ 315 w 673"/>
                <a:gd name="T35" fmla="*/ 396 h 803"/>
                <a:gd name="T36" fmla="*/ 336 w 673"/>
                <a:gd name="T37" fmla="*/ 425 h 803"/>
                <a:gd name="T38" fmla="*/ 360 w 673"/>
                <a:gd name="T39" fmla="*/ 452 h 803"/>
                <a:gd name="T40" fmla="*/ 386 w 673"/>
                <a:gd name="T41" fmla="*/ 478 h 803"/>
                <a:gd name="T42" fmla="*/ 413 w 673"/>
                <a:gd name="T43" fmla="*/ 501 h 803"/>
                <a:gd name="T44" fmla="*/ 441 w 673"/>
                <a:gd name="T45" fmla="*/ 524 h 803"/>
                <a:gd name="T46" fmla="*/ 471 w 673"/>
                <a:gd name="T47" fmla="*/ 544 h 803"/>
                <a:gd name="T48" fmla="*/ 501 w 673"/>
                <a:gd name="T49" fmla="*/ 562 h 803"/>
                <a:gd name="T50" fmla="*/ 534 w 673"/>
                <a:gd name="T51" fmla="*/ 577 h 803"/>
                <a:gd name="T52" fmla="*/ 567 w 673"/>
                <a:gd name="T53" fmla="*/ 591 h 803"/>
                <a:gd name="T54" fmla="*/ 602 w 673"/>
                <a:gd name="T55" fmla="*/ 603 h 803"/>
                <a:gd name="T56" fmla="*/ 637 w 673"/>
                <a:gd name="T57" fmla="*/ 612 h 803"/>
                <a:gd name="T58" fmla="*/ 673 w 673"/>
                <a:gd name="T59" fmla="*/ 618 h 803"/>
                <a:gd name="T60" fmla="*/ 567 w 673"/>
                <a:gd name="T61" fmla="*/ 721 h 803"/>
                <a:gd name="T62" fmla="*/ 567 w 673"/>
                <a:gd name="T63" fmla="*/ 721 h 803"/>
                <a:gd name="T64" fmla="*/ 560 w 673"/>
                <a:gd name="T65" fmla="*/ 719 h 803"/>
                <a:gd name="T66" fmla="*/ 548 w 673"/>
                <a:gd name="T67" fmla="*/ 739 h 803"/>
                <a:gd name="T68" fmla="*/ 482 w 673"/>
                <a:gd name="T69" fmla="*/ 803 h 803"/>
                <a:gd name="T70" fmla="*/ 294 w 673"/>
                <a:gd name="T71" fmla="*/ 707 h 803"/>
                <a:gd name="T72" fmla="*/ 347 w 673"/>
                <a:gd name="T73" fmla="*/ 609 h 803"/>
                <a:gd name="T74" fmla="*/ 347 w 673"/>
                <a:gd name="T75" fmla="*/ 609 h 803"/>
                <a:gd name="T76" fmla="*/ 322 w 673"/>
                <a:gd name="T77" fmla="*/ 589 h 803"/>
                <a:gd name="T78" fmla="*/ 297 w 673"/>
                <a:gd name="T79" fmla="*/ 566 h 803"/>
                <a:gd name="T80" fmla="*/ 273 w 673"/>
                <a:gd name="T81" fmla="*/ 543 h 803"/>
                <a:gd name="T82" fmla="*/ 251 w 673"/>
                <a:gd name="T83" fmla="*/ 518 h 803"/>
                <a:gd name="T84" fmla="*/ 230 w 673"/>
                <a:gd name="T85" fmla="*/ 492 h 803"/>
                <a:gd name="T86" fmla="*/ 210 w 673"/>
                <a:gd name="T87" fmla="*/ 465 h 803"/>
                <a:gd name="T88" fmla="*/ 192 w 673"/>
                <a:gd name="T89" fmla="*/ 436 h 803"/>
                <a:gd name="T90" fmla="*/ 175 w 673"/>
                <a:gd name="T91" fmla="*/ 406 h 803"/>
                <a:gd name="T92" fmla="*/ 65 w 673"/>
                <a:gd name="T93" fmla="*/ 438 h 803"/>
                <a:gd name="T94" fmla="*/ 0 w 673"/>
                <a:gd name="T95" fmla="*/ 232 h 803"/>
                <a:gd name="T96" fmla="*/ 24 w 673"/>
                <a:gd name="T97" fmla="*/ 209 h 803"/>
                <a:gd name="T98" fmla="*/ 104 w 673"/>
                <a:gd name="T99" fmla="*/ 185 h 803"/>
                <a:gd name="T100" fmla="*/ 104 w 673"/>
                <a:gd name="T101" fmla="*/ 185 h 803"/>
                <a:gd name="T102" fmla="*/ 102 w 673"/>
                <a:gd name="T103" fmla="*/ 160 h 803"/>
                <a:gd name="T104" fmla="*/ 101 w 673"/>
                <a:gd name="T105" fmla="*/ 135 h 803"/>
                <a:gd name="T106" fmla="*/ 241 w 673"/>
                <a:gd name="T107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3" h="803">
                  <a:moveTo>
                    <a:pt x="241" y="0"/>
                  </a:moveTo>
                  <a:lnTo>
                    <a:pt x="241" y="0"/>
                  </a:lnTo>
                  <a:lnTo>
                    <a:pt x="234" y="32"/>
                  </a:lnTo>
                  <a:lnTo>
                    <a:pt x="230" y="64"/>
                  </a:lnTo>
                  <a:lnTo>
                    <a:pt x="227" y="97"/>
                  </a:lnTo>
                  <a:lnTo>
                    <a:pt x="227" y="130"/>
                  </a:lnTo>
                  <a:lnTo>
                    <a:pt x="230" y="163"/>
                  </a:lnTo>
                  <a:lnTo>
                    <a:pt x="234" y="197"/>
                  </a:lnTo>
                  <a:lnTo>
                    <a:pt x="241" y="230"/>
                  </a:lnTo>
                  <a:lnTo>
                    <a:pt x="251" y="263"/>
                  </a:lnTo>
                  <a:lnTo>
                    <a:pt x="251" y="263"/>
                  </a:lnTo>
                  <a:lnTo>
                    <a:pt x="257" y="281"/>
                  </a:lnTo>
                  <a:lnTo>
                    <a:pt x="263" y="298"/>
                  </a:lnTo>
                  <a:lnTo>
                    <a:pt x="270" y="316"/>
                  </a:lnTo>
                  <a:lnTo>
                    <a:pt x="278" y="333"/>
                  </a:lnTo>
                  <a:lnTo>
                    <a:pt x="287" y="349"/>
                  </a:lnTo>
                  <a:lnTo>
                    <a:pt x="296" y="365"/>
                  </a:lnTo>
                  <a:lnTo>
                    <a:pt x="315" y="396"/>
                  </a:lnTo>
                  <a:lnTo>
                    <a:pt x="336" y="425"/>
                  </a:lnTo>
                  <a:lnTo>
                    <a:pt x="360" y="452"/>
                  </a:lnTo>
                  <a:lnTo>
                    <a:pt x="386" y="478"/>
                  </a:lnTo>
                  <a:lnTo>
                    <a:pt x="413" y="501"/>
                  </a:lnTo>
                  <a:lnTo>
                    <a:pt x="441" y="524"/>
                  </a:lnTo>
                  <a:lnTo>
                    <a:pt x="471" y="544"/>
                  </a:lnTo>
                  <a:lnTo>
                    <a:pt x="501" y="562"/>
                  </a:lnTo>
                  <a:lnTo>
                    <a:pt x="534" y="577"/>
                  </a:lnTo>
                  <a:lnTo>
                    <a:pt x="567" y="591"/>
                  </a:lnTo>
                  <a:lnTo>
                    <a:pt x="602" y="603"/>
                  </a:lnTo>
                  <a:lnTo>
                    <a:pt x="637" y="612"/>
                  </a:lnTo>
                  <a:lnTo>
                    <a:pt x="673" y="618"/>
                  </a:lnTo>
                  <a:lnTo>
                    <a:pt x="567" y="721"/>
                  </a:lnTo>
                  <a:lnTo>
                    <a:pt x="567" y="721"/>
                  </a:lnTo>
                  <a:lnTo>
                    <a:pt x="560" y="719"/>
                  </a:lnTo>
                  <a:lnTo>
                    <a:pt x="548" y="739"/>
                  </a:lnTo>
                  <a:lnTo>
                    <a:pt x="482" y="803"/>
                  </a:lnTo>
                  <a:lnTo>
                    <a:pt x="294" y="707"/>
                  </a:lnTo>
                  <a:lnTo>
                    <a:pt x="347" y="609"/>
                  </a:lnTo>
                  <a:lnTo>
                    <a:pt x="347" y="609"/>
                  </a:lnTo>
                  <a:lnTo>
                    <a:pt x="322" y="589"/>
                  </a:lnTo>
                  <a:lnTo>
                    <a:pt x="297" y="566"/>
                  </a:lnTo>
                  <a:lnTo>
                    <a:pt x="273" y="543"/>
                  </a:lnTo>
                  <a:lnTo>
                    <a:pt x="251" y="518"/>
                  </a:lnTo>
                  <a:lnTo>
                    <a:pt x="230" y="492"/>
                  </a:lnTo>
                  <a:lnTo>
                    <a:pt x="210" y="465"/>
                  </a:lnTo>
                  <a:lnTo>
                    <a:pt x="192" y="436"/>
                  </a:lnTo>
                  <a:lnTo>
                    <a:pt x="175" y="406"/>
                  </a:lnTo>
                  <a:lnTo>
                    <a:pt x="65" y="438"/>
                  </a:lnTo>
                  <a:lnTo>
                    <a:pt x="0" y="232"/>
                  </a:lnTo>
                  <a:lnTo>
                    <a:pt x="24" y="209"/>
                  </a:lnTo>
                  <a:lnTo>
                    <a:pt x="104" y="185"/>
                  </a:lnTo>
                  <a:lnTo>
                    <a:pt x="104" y="185"/>
                  </a:lnTo>
                  <a:lnTo>
                    <a:pt x="102" y="160"/>
                  </a:lnTo>
                  <a:lnTo>
                    <a:pt x="101" y="135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211"/>
            <p:cNvSpPr>
              <a:spLocks/>
            </p:cNvSpPr>
            <p:nvPr/>
          </p:nvSpPr>
          <p:spPr bwMode="auto">
            <a:xfrm flipH="1">
              <a:off x="8128292" y="3362158"/>
              <a:ext cx="20856" cy="3475"/>
            </a:xfrm>
            <a:custGeom>
              <a:avLst/>
              <a:gdLst>
                <a:gd name="T0" fmla="*/ 0 w 72"/>
                <a:gd name="T1" fmla="*/ 0 h 11"/>
                <a:gd name="T2" fmla="*/ 72 w 72"/>
                <a:gd name="T3" fmla="*/ 9 h 11"/>
                <a:gd name="T4" fmla="*/ 72 w 72"/>
                <a:gd name="T5" fmla="*/ 11 h 11"/>
                <a:gd name="T6" fmla="*/ 72 w 72"/>
                <a:gd name="T7" fmla="*/ 11 h 11"/>
                <a:gd name="T8" fmla="*/ 36 w 72"/>
                <a:gd name="T9" fmla="*/ 6 h 11"/>
                <a:gd name="T10" fmla="*/ 0 w 72"/>
                <a:gd name="T11" fmla="*/ 5 h 11"/>
                <a:gd name="T12" fmla="*/ 0 w 72"/>
                <a:gd name="T13" fmla="*/ 5 h 11"/>
                <a:gd name="T14" fmla="*/ 0 w 72"/>
                <a:gd name="T15" fmla="*/ 5 h 11"/>
                <a:gd name="T16" fmla="*/ 0 w 7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72" y="9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36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212"/>
            <p:cNvSpPr>
              <a:spLocks/>
            </p:cNvSpPr>
            <p:nvPr/>
          </p:nvSpPr>
          <p:spPr bwMode="auto">
            <a:xfrm flipH="1">
              <a:off x="8149148" y="3358683"/>
              <a:ext cx="33022" cy="8687"/>
            </a:xfrm>
            <a:custGeom>
              <a:avLst/>
              <a:gdLst>
                <a:gd name="T0" fmla="*/ 32 w 119"/>
                <a:gd name="T1" fmla="*/ 0 h 30"/>
                <a:gd name="T2" fmla="*/ 119 w 119"/>
                <a:gd name="T3" fmla="*/ 12 h 30"/>
                <a:gd name="T4" fmla="*/ 119 w 119"/>
                <a:gd name="T5" fmla="*/ 17 h 30"/>
                <a:gd name="T6" fmla="*/ 119 w 119"/>
                <a:gd name="T7" fmla="*/ 17 h 30"/>
                <a:gd name="T8" fmla="*/ 89 w 119"/>
                <a:gd name="T9" fmla="*/ 18 h 30"/>
                <a:gd name="T10" fmla="*/ 60 w 119"/>
                <a:gd name="T11" fmla="*/ 20 h 30"/>
                <a:gd name="T12" fmla="*/ 29 w 119"/>
                <a:gd name="T13" fmla="*/ 25 h 30"/>
                <a:gd name="T14" fmla="*/ 0 w 119"/>
                <a:gd name="T15" fmla="*/ 30 h 30"/>
                <a:gd name="T16" fmla="*/ 32 w 119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30">
                  <a:moveTo>
                    <a:pt x="32" y="0"/>
                  </a:moveTo>
                  <a:lnTo>
                    <a:pt x="119" y="12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89" y="18"/>
                  </a:lnTo>
                  <a:lnTo>
                    <a:pt x="60" y="20"/>
                  </a:lnTo>
                  <a:lnTo>
                    <a:pt x="29" y="25"/>
                  </a:lnTo>
                  <a:lnTo>
                    <a:pt x="0" y="3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213"/>
            <p:cNvSpPr>
              <a:spLocks noEditPoints="1"/>
            </p:cNvSpPr>
            <p:nvPr/>
          </p:nvSpPr>
          <p:spPr bwMode="auto">
            <a:xfrm flipH="1">
              <a:off x="9355320" y="3249225"/>
              <a:ext cx="293722" cy="243240"/>
            </a:xfrm>
            <a:custGeom>
              <a:avLst/>
              <a:gdLst>
                <a:gd name="T0" fmla="*/ 175 w 1014"/>
                <a:gd name="T1" fmla="*/ 752 h 978"/>
                <a:gd name="T2" fmla="*/ 230 w 1014"/>
                <a:gd name="T3" fmla="*/ 762 h 978"/>
                <a:gd name="T4" fmla="*/ 286 w 1014"/>
                <a:gd name="T5" fmla="*/ 765 h 978"/>
                <a:gd name="T6" fmla="*/ 286 w 1014"/>
                <a:gd name="T7" fmla="*/ 765 h 978"/>
                <a:gd name="T8" fmla="*/ 286 w 1014"/>
                <a:gd name="T9" fmla="*/ 881 h 978"/>
                <a:gd name="T10" fmla="*/ 286 w 1014"/>
                <a:gd name="T11" fmla="*/ 881 h 978"/>
                <a:gd name="T12" fmla="*/ 238 w 1014"/>
                <a:gd name="T13" fmla="*/ 879 h 978"/>
                <a:gd name="T14" fmla="*/ 189 w 1014"/>
                <a:gd name="T15" fmla="*/ 874 h 978"/>
                <a:gd name="T16" fmla="*/ 142 w 1014"/>
                <a:gd name="T17" fmla="*/ 865 h 978"/>
                <a:gd name="T18" fmla="*/ 97 w 1014"/>
                <a:gd name="T19" fmla="*/ 853 h 978"/>
                <a:gd name="T20" fmla="*/ 0 w 1014"/>
                <a:gd name="T21" fmla="*/ 921 h 978"/>
                <a:gd name="T22" fmla="*/ 957 w 1014"/>
                <a:gd name="T23" fmla="*/ 0 h 978"/>
                <a:gd name="T24" fmla="*/ 910 w 1014"/>
                <a:gd name="T25" fmla="*/ 210 h 978"/>
                <a:gd name="T26" fmla="*/ 913 w 1014"/>
                <a:gd name="T27" fmla="*/ 242 h 978"/>
                <a:gd name="T28" fmla="*/ 913 w 1014"/>
                <a:gd name="T29" fmla="*/ 306 h 978"/>
                <a:gd name="T30" fmla="*/ 906 w 1014"/>
                <a:gd name="T31" fmla="*/ 369 h 978"/>
                <a:gd name="T32" fmla="*/ 893 w 1014"/>
                <a:gd name="T33" fmla="*/ 430 h 978"/>
                <a:gd name="T34" fmla="*/ 980 w 1014"/>
                <a:gd name="T35" fmla="*/ 509 h 978"/>
                <a:gd name="T36" fmla="*/ 776 w 1014"/>
                <a:gd name="T37" fmla="*/ 655 h 978"/>
                <a:gd name="T38" fmla="*/ 756 w 1014"/>
                <a:gd name="T39" fmla="*/ 678 h 978"/>
                <a:gd name="T40" fmla="*/ 710 w 1014"/>
                <a:gd name="T41" fmla="*/ 723 h 978"/>
                <a:gd name="T42" fmla="*/ 659 w 1014"/>
                <a:gd name="T43" fmla="*/ 763 h 978"/>
                <a:gd name="T44" fmla="*/ 604 w 1014"/>
                <a:gd name="T45" fmla="*/ 798 h 978"/>
                <a:gd name="T46" fmla="*/ 607 w 1014"/>
                <a:gd name="T47" fmla="*/ 914 h 978"/>
                <a:gd name="T48" fmla="*/ 356 w 1014"/>
                <a:gd name="T49" fmla="*/ 877 h 978"/>
                <a:gd name="T50" fmla="*/ 321 w 1014"/>
                <a:gd name="T51" fmla="*/ 880 h 978"/>
                <a:gd name="T52" fmla="*/ 286 w 1014"/>
                <a:gd name="T53" fmla="*/ 765 h 978"/>
                <a:gd name="T54" fmla="*/ 323 w 1014"/>
                <a:gd name="T55" fmla="*/ 763 h 978"/>
                <a:gd name="T56" fmla="*/ 360 w 1014"/>
                <a:gd name="T57" fmla="*/ 759 h 978"/>
                <a:gd name="T58" fmla="*/ 397 w 1014"/>
                <a:gd name="T59" fmla="*/ 753 h 978"/>
                <a:gd name="T60" fmla="*/ 433 w 1014"/>
                <a:gd name="T61" fmla="*/ 743 h 978"/>
                <a:gd name="T62" fmla="*/ 457 w 1014"/>
                <a:gd name="T63" fmla="*/ 736 h 978"/>
                <a:gd name="T64" fmla="*/ 502 w 1014"/>
                <a:gd name="T65" fmla="*/ 717 h 978"/>
                <a:gd name="T66" fmla="*/ 545 w 1014"/>
                <a:gd name="T67" fmla="*/ 696 h 978"/>
                <a:gd name="T68" fmla="*/ 584 w 1014"/>
                <a:gd name="T69" fmla="*/ 671 h 978"/>
                <a:gd name="T70" fmla="*/ 621 w 1014"/>
                <a:gd name="T71" fmla="*/ 642 h 978"/>
                <a:gd name="T72" fmla="*/ 655 w 1014"/>
                <a:gd name="T73" fmla="*/ 610 h 978"/>
                <a:gd name="T74" fmla="*/ 685 w 1014"/>
                <a:gd name="T75" fmla="*/ 577 h 978"/>
                <a:gd name="T76" fmla="*/ 712 w 1014"/>
                <a:gd name="T77" fmla="*/ 540 h 978"/>
                <a:gd name="T78" fmla="*/ 735 w 1014"/>
                <a:gd name="T79" fmla="*/ 501 h 978"/>
                <a:gd name="T80" fmla="*/ 755 w 1014"/>
                <a:gd name="T81" fmla="*/ 461 h 978"/>
                <a:gd name="T82" fmla="*/ 770 w 1014"/>
                <a:gd name="T83" fmla="*/ 419 h 978"/>
                <a:gd name="T84" fmla="*/ 782 w 1014"/>
                <a:gd name="T85" fmla="*/ 376 h 978"/>
                <a:gd name="T86" fmla="*/ 789 w 1014"/>
                <a:gd name="T87" fmla="*/ 331 h 978"/>
                <a:gd name="T88" fmla="*/ 792 w 1014"/>
                <a:gd name="T89" fmla="*/ 285 h 978"/>
                <a:gd name="T90" fmla="*/ 791 w 1014"/>
                <a:gd name="T91" fmla="*/ 240 h 978"/>
                <a:gd name="T92" fmla="*/ 784 w 1014"/>
                <a:gd name="T93" fmla="*/ 194 h 978"/>
                <a:gd name="T94" fmla="*/ 957 w 1014"/>
                <a:gd name="T95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4" h="978">
                  <a:moveTo>
                    <a:pt x="175" y="752"/>
                  </a:moveTo>
                  <a:lnTo>
                    <a:pt x="175" y="752"/>
                  </a:lnTo>
                  <a:lnTo>
                    <a:pt x="202" y="757"/>
                  </a:lnTo>
                  <a:lnTo>
                    <a:pt x="230" y="762"/>
                  </a:lnTo>
                  <a:lnTo>
                    <a:pt x="258" y="764"/>
                  </a:lnTo>
                  <a:lnTo>
                    <a:pt x="286" y="765"/>
                  </a:lnTo>
                  <a:lnTo>
                    <a:pt x="286" y="765"/>
                  </a:lnTo>
                  <a:lnTo>
                    <a:pt x="286" y="765"/>
                  </a:lnTo>
                  <a:lnTo>
                    <a:pt x="286" y="881"/>
                  </a:lnTo>
                  <a:lnTo>
                    <a:pt x="286" y="881"/>
                  </a:lnTo>
                  <a:lnTo>
                    <a:pt x="286" y="881"/>
                  </a:lnTo>
                  <a:lnTo>
                    <a:pt x="286" y="881"/>
                  </a:lnTo>
                  <a:lnTo>
                    <a:pt x="261" y="880"/>
                  </a:lnTo>
                  <a:lnTo>
                    <a:pt x="238" y="879"/>
                  </a:lnTo>
                  <a:lnTo>
                    <a:pt x="213" y="877"/>
                  </a:lnTo>
                  <a:lnTo>
                    <a:pt x="189" y="874"/>
                  </a:lnTo>
                  <a:lnTo>
                    <a:pt x="166" y="870"/>
                  </a:lnTo>
                  <a:lnTo>
                    <a:pt x="142" y="865"/>
                  </a:lnTo>
                  <a:lnTo>
                    <a:pt x="120" y="860"/>
                  </a:lnTo>
                  <a:lnTo>
                    <a:pt x="97" y="853"/>
                  </a:lnTo>
                  <a:lnTo>
                    <a:pt x="46" y="945"/>
                  </a:lnTo>
                  <a:lnTo>
                    <a:pt x="0" y="921"/>
                  </a:lnTo>
                  <a:lnTo>
                    <a:pt x="175" y="752"/>
                  </a:lnTo>
                  <a:close/>
                  <a:moveTo>
                    <a:pt x="957" y="0"/>
                  </a:moveTo>
                  <a:lnTo>
                    <a:pt x="1014" y="180"/>
                  </a:lnTo>
                  <a:lnTo>
                    <a:pt x="910" y="210"/>
                  </a:lnTo>
                  <a:lnTo>
                    <a:pt x="910" y="210"/>
                  </a:lnTo>
                  <a:lnTo>
                    <a:pt x="913" y="242"/>
                  </a:lnTo>
                  <a:lnTo>
                    <a:pt x="914" y="275"/>
                  </a:lnTo>
                  <a:lnTo>
                    <a:pt x="913" y="306"/>
                  </a:lnTo>
                  <a:lnTo>
                    <a:pt x="911" y="337"/>
                  </a:lnTo>
                  <a:lnTo>
                    <a:pt x="906" y="369"/>
                  </a:lnTo>
                  <a:lnTo>
                    <a:pt x="901" y="400"/>
                  </a:lnTo>
                  <a:lnTo>
                    <a:pt x="893" y="430"/>
                  </a:lnTo>
                  <a:lnTo>
                    <a:pt x="884" y="459"/>
                  </a:lnTo>
                  <a:lnTo>
                    <a:pt x="980" y="509"/>
                  </a:lnTo>
                  <a:lnTo>
                    <a:pt x="872" y="703"/>
                  </a:lnTo>
                  <a:lnTo>
                    <a:pt x="776" y="655"/>
                  </a:lnTo>
                  <a:lnTo>
                    <a:pt x="776" y="655"/>
                  </a:lnTo>
                  <a:lnTo>
                    <a:pt x="756" y="678"/>
                  </a:lnTo>
                  <a:lnTo>
                    <a:pt x="733" y="701"/>
                  </a:lnTo>
                  <a:lnTo>
                    <a:pt x="710" y="723"/>
                  </a:lnTo>
                  <a:lnTo>
                    <a:pt x="685" y="743"/>
                  </a:lnTo>
                  <a:lnTo>
                    <a:pt x="659" y="763"/>
                  </a:lnTo>
                  <a:lnTo>
                    <a:pt x="632" y="781"/>
                  </a:lnTo>
                  <a:lnTo>
                    <a:pt x="604" y="798"/>
                  </a:lnTo>
                  <a:lnTo>
                    <a:pt x="575" y="813"/>
                  </a:lnTo>
                  <a:lnTo>
                    <a:pt x="607" y="914"/>
                  </a:lnTo>
                  <a:lnTo>
                    <a:pt x="388" y="978"/>
                  </a:lnTo>
                  <a:lnTo>
                    <a:pt x="356" y="877"/>
                  </a:lnTo>
                  <a:lnTo>
                    <a:pt x="356" y="877"/>
                  </a:lnTo>
                  <a:lnTo>
                    <a:pt x="321" y="880"/>
                  </a:lnTo>
                  <a:lnTo>
                    <a:pt x="286" y="881"/>
                  </a:lnTo>
                  <a:lnTo>
                    <a:pt x="286" y="765"/>
                  </a:lnTo>
                  <a:lnTo>
                    <a:pt x="286" y="765"/>
                  </a:lnTo>
                  <a:lnTo>
                    <a:pt x="323" y="763"/>
                  </a:lnTo>
                  <a:lnTo>
                    <a:pt x="341" y="762"/>
                  </a:lnTo>
                  <a:lnTo>
                    <a:pt x="360" y="759"/>
                  </a:lnTo>
                  <a:lnTo>
                    <a:pt x="378" y="756"/>
                  </a:lnTo>
                  <a:lnTo>
                    <a:pt x="397" y="753"/>
                  </a:lnTo>
                  <a:lnTo>
                    <a:pt x="415" y="749"/>
                  </a:lnTo>
                  <a:lnTo>
                    <a:pt x="433" y="743"/>
                  </a:lnTo>
                  <a:lnTo>
                    <a:pt x="433" y="743"/>
                  </a:lnTo>
                  <a:lnTo>
                    <a:pt x="457" y="736"/>
                  </a:lnTo>
                  <a:lnTo>
                    <a:pt x="480" y="727"/>
                  </a:lnTo>
                  <a:lnTo>
                    <a:pt x="502" y="717"/>
                  </a:lnTo>
                  <a:lnTo>
                    <a:pt x="524" y="708"/>
                  </a:lnTo>
                  <a:lnTo>
                    <a:pt x="545" y="696"/>
                  </a:lnTo>
                  <a:lnTo>
                    <a:pt x="565" y="684"/>
                  </a:lnTo>
                  <a:lnTo>
                    <a:pt x="584" y="671"/>
                  </a:lnTo>
                  <a:lnTo>
                    <a:pt x="603" y="657"/>
                  </a:lnTo>
                  <a:lnTo>
                    <a:pt x="621" y="642"/>
                  </a:lnTo>
                  <a:lnTo>
                    <a:pt x="638" y="627"/>
                  </a:lnTo>
                  <a:lnTo>
                    <a:pt x="655" y="610"/>
                  </a:lnTo>
                  <a:lnTo>
                    <a:pt x="671" y="594"/>
                  </a:lnTo>
                  <a:lnTo>
                    <a:pt x="685" y="577"/>
                  </a:lnTo>
                  <a:lnTo>
                    <a:pt x="699" y="559"/>
                  </a:lnTo>
                  <a:lnTo>
                    <a:pt x="712" y="540"/>
                  </a:lnTo>
                  <a:lnTo>
                    <a:pt x="724" y="521"/>
                  </a:lnTo>
                  <a:lnTo>
                    <a:pt x="735" y="501"/>
                  </a:lnTo>
                  <a:lnTo>
                    <a:pt x="746" y="482"/>
                  </a:lnTo>
                  <a:lnTo>
                    <a:pt x="755" y="461"/>
                  </a:lnTo>
                  <a:lnTo>
                    <a:pt x="763" y="440"/>
                  </a:lnTo>
                  <a:lnTo>
                    <a:pt x="770" y="419"/>
                  </a:lnTo>
                  <a:lnTo>
                    <a:pt x="776" y="398"/>
                  </a:lnTo>
                  <a:lnTo>
                    <a:pt x="782" y="376"/>
                  </a:lnTo>
                  <a:lnTo>
                    <a:pt x="786" y="353"/>
                  </a:lnTo>
                  <a:lnTo>
                    <a:pt x="789" y="331"/>
                  </a:lnTo>
                  <a:lnTo>
                    <a:pt x="791" y="308"/>
                  </a:lnTo>
                  <a:lnTo>
                    <a:pt x="792" y="285"/>
                  </a:lnTo>
                  <a:lnTo>
                    <a:pt x="792" y="263"/>
                  </a:lnTo>
                  <a:lnTo>
                    <a:pt x="791" y="240"/>
                  </a:lnTo>
                  <a:lnTo>
                    <a:pt x="788" y="216"/>
                  </a:lnTo>
                  <a:lnTo>
                    <a:pt x="784" y="194"/>
                  </a:lnTo>
                  <a:lnTo>
                    <a:pt x="779" y="1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AC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214"/>
            <p:cNvSpPr>
              <a:spLocks/>
            </p:cNvSpPr>
            <p:nvPr/>
          </p:nvSpPr>
          <p:spPr bwMode="auto">
            <a:xfrm flipH="1">
              <a:off x="9565618" y="3436868"/>
              <a:ext cx="83424" cy="46911"/>
            </a:xfrm>
            <a:custGeom>
              <a:avLst/>
              <a:gdLst>
                <a:gd name="T0" fmla="*/ 175 w 286"/>
                <a:gd name="T1" fmla="*/ 0 h 193"/>
                <a:gd name="T2" fmla="*/ 175 w 286"/>
                <a:gd name="T3" fmla="*/ 0 h 193"/>
                <a:gd name="T4" fmla="*/ 202 w 286"/>
                <a:gd name="T5" fmla="*/ 5 h 193"/>
                <a:gd name="T6" fmla="*/ 230 w 286"/>
                <a:gd name="T7" fmla="*/ 10 h 193"/>
                <a:gd name="T8" fmla="*/ 258 w 286"/>
                <a:gd name="T9" fmla="*/ 12 h 193"/>
                <a:gd name="T10" fmla="*/ 286 w 286"/>
                <a:gd name="T11" fmla="*/ 13 h 193"/>
                <a:gd name="T12" fmla="*/ 286 w 286"/>
                <a:gd name="T13" fmla="*/ 13 h 193"/>
                <a:gd name="T14" fmla="*/ 286 w 286"/>
                <a:gd name="T15" fmla="*/ 13 h 193"/>
                <a:gd name="T16" fmla="*/ 286 w 286"/>
                <a:gd name="T17" fmla="*/ 129 h 193"/>
                <a:gd name="T18" fmla="*/ 286 w 286"/>
                <a:gd name="T19" fmla="*/ 129 h 193"/>
                <a:gd name="T20" fmla="*/ 286 w 286"/>
                <a:gd name="T21" fmla="*/ 129 h 193"/>
                <a:gd name="T22" fmla="*/ 286 w 286"/>
                <a:gd name="T23" fmla="*/ 129 h 193"/>
                <a:gd name="T24" fmla="*/ 261 w 286"/>
                <a:gd name="T25" fmla="*/ 128 h 193"/>
                <a:gd name="T26" fmla="*/ 238 w 286"/>
                <a:gd name="T27" fmla="*/ 127 h 193"/>
                <a:gd name="T28" fmla="*/ 213 w 286"/>
                <a:gd name="T29" fmla="*/ 125 h 193"/>
                <a:gd name="T30" fmla="*/ 189 w 286"/>
                <a:gd name="T31" fmla="*/ 122 h 193"/>
                <a:gd name="T32" fmla="*/ 166 w 286"/>
                <a:gd name="T33" fmla="*/ 118 h 193"/>
                <a:gd name="T34" fmla="*/ 142 w 286"/>
                <a:gd name="T35" fmla="*/ 113 h 193"/>
                <a:gd name="T36" fmla="*/ 120 w 286"/>
                <a:gd name="T37" fmla="*/ 108 h 193"/>
                <a:gd name="T38" fmla="*/ 97 w 286"/>
                <a:gd name="T39" fmla="*/ 101 h 193"/>
                <a:gd name="T40" fmla="*/ 46 w 286"/>
                <a:gd name="T41" fmla="*/ 193 h 193"/>
                <a:gd name="T42" fmla="*/ 0 w 286"/>
                <a:gd name="T43" fmla="*/ 169 h 193"/>
                <a:gd name="T44" fmla="*/ 175 w 286"/>
                <a:gd name="T4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193">
                  <a:moveTo>
                    <a:pt x="175" y="0"/>
                  </a:moveTo>
                  <a:lnTo>
                    <a:pt x="175" y="0"/>
                  </a:lnTo>
                  <a:lnTo>
                    <a:pt x="202" y="5"/>
                  </a:lnTo>
                  <a:lnTo>
                    <a:pt x="230" y="10"/>
                  </a:lnTo>
                  <a:lnTo>
                    <a:pt x="258" y="12"/>
                  </a:lnTo>
                  <a:lnTo>
                    <a:pt x="286" y="13"/>
                  </a:lnTo>
                  <a:lnTo>
                    <a:pt x="286" y="13"/>
                  </a:lnTo>
                  <a:lnTo>
                    <a:pt x="286" y="13"/>
                  </a:lnTo>
                  <a:lnTo>
                    <a:pt x="286" y="129"/>
                  </a:lnTo>
                  <a:lnTo>
                    <a:pt x="286" y="129"/>
                  </a:lnTo>
                  <a:lnTo>
                    <a:pt x="286" y="129"/>
                  </a:lnTo>
                  <a:lnTo>
                    <a:pt x="286" y="129"/>
                  </a:lnTo>
                  <a:lnTo>
                    <a:pt x="261" y="128"/>
                  </a:lnTo>
                  <a:lnTo>
                    <a:pt x="238" y="127"/>
                  </a:lnTo>
                  <a:lnTo>
                    <a:pt x="213" y="125"/>
                  </a:lnTo>
                  <a:lnTo>
                    <a:pt x="189" y="122"/>
                  </a:lnTo>
                  <a:lnTo>
                    <a:pt x="166" y="118"/>
                  </a:lnTo>
                  <a:lnTo>
                    <a:pt x="142" y="113"/>
                  </a:lnTo>
                  <a:lnTo>
                    <a:pt x="120" y="108"/>
                  </a:lnTo>
                  <a:lnTo>
                    <a:pt x="97" y="101"/>
                  </a:lnTo>
                  <a:lnTo>
                    <a:pt x="46" y="193"/>
                  </a:lnTo>
                  <a:lnTo>
                    <a:pt x="0" y="169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216"/>
            <p:cNvSpPr>
              <a:spLocks/>
            </p:cNvSpPr>
            <p:nvPr/>
          </p:nvSpPr>
          <p:spPr bwMode="auto">
            <a:xfrm flipH="1">
              <a:off x="9355320" y="3249225"/>
              <a:ext cx="210298" cy="243240"/>
            </a:xfrm>
            <a:custGeom>
              <a:avLst/>
              <a:gdLst>
                <a:gd name="T0" fmla="*/ 728 w 728"/>
                <a:gd name="T1" fmla="*/ 180 h 978"/>
                <a:gd name="T2" fmla="*/ 624 w 728"/>
                <a:gd name="T3" fmla="*/ 210 h 978"/>
                <a:gd name="T4" fmla="*/ 628 w 728"/>
                <a:gd name="T5" fmla="*/ 275 h 978"/>
                <a:gd name="T6" fmla="*/ 625 w 728"/>
                <a:gd name="T7" fmla="*/ 337 h 978"/>
                <a:gd name="T8" fmla="*/ 615 w 728"/>
                <a:gd name="T9" fmla="*/ 400 h 978"/>
                <a:gd name="T10" fmla="*/ 598 w 728"/>
                <a:gd name="T11" fmla="*/ 459 h 978"/>
                <a:gd name="T12" fmla="*/ 586 w 728"/>
                <a:gd name="T13" fmla="*/ 703 h 978"/>
                <a:gd name="T14" fmla="*/ 490 w 728"/>
                <a:gd name="T15" fmla="*/ 655 h 978"/>
                <a:gd name="T16" fmla="*/ 447 w 728"/>
                <a:gd name="T17" fmla="*/ 701 h 978"/>
                <a:gd name="T18" fmla="*/ 399 w 728"/>
                <a:gd name="T19" fmla="*/ 743 h 978"/>
                <a:gd name="T20" fmla="*/ 346 w 728"/>
                <a:gd name="T21" fmla="*/ 781 h 978"/>
                <a:gd name="T22" fmla="*/ 289 w 728"/>
                <a:gd name="T23" fmla="*/ 813 h 978"/>
                <a:gd name="T24" fmla="*/ 102 w 728"/>
                <a:gd name="T25" fmla="*/ 978 h 978"/>
                <a:gd name="T26" fmla="*/ 70 w 728"/>
                <a:gd name="T27" fmla="*/ 877 h 978"/>
                <a:gd name="T28" fmla="*/ 0 w 728"/>
                <a:gd name="T29" fmla="*/ 881 h 978"/>
                <a:gd name="T30" fmla="*/ 0 w 728"/>
                <a:gd name="T31" fmla="*/ 765 h 978"/>
                <a:gd name="T32" fmla="*/ 55 w 728"/>
                <a:gd name="T33" fmla="*/ 762 h 978"/>
                <a:gd name="T34" fmla="*/ 92 w 728"/>
                <a:gd name="T35" fmla="*/ 756 h 978"/>
                <a:gd name="T36" fmla="*/ 129 w 728"/>
                <a:gd name="T37" fmla="*/ 749 h 978"/>
                <a:gd name="T38" fmla="*/ 147 w 728"/>
                <a:gd name="T39" fmla="*/ 743 h 978"/>
                <a:gd name="T40" fmla="*/ 194 w 728"/>
                <a:gd name="T41" fmla="*/ 727 h 978"/>
                <a:gd name="T42" fmla="*/ 238 w 728"/>
                <a:gd name="T43" fmla="*/ 708 h 978"/>
                <a:gd name="T44" fmla="*/ 279 w 728"/>
                <a:gd name="T45" fmla="*/ 684 h 978"/>
                <a:gd name="T46" fmla="*/ 317 w 728"/>
                <a:gd name="T47" fmla="*/ 657 h 978"/>
                <a:gd name="T48" fmla="*/ 352 w 728"/>
                <a:gd name="T49" fmla="*/ 627 h 978"/>
                <a:gd name="T50" fmla="*/ 385 w 728"/>
                <a:gd name="T51" fmla="*/ 594 h 978"/>
                <a:gd name="T52" fmla="*/ 413 w 728"/>
                <a:gd name="T53" fmla="*/ 559 h 978"/>
                <a:gd name="T54" fmla="*/ 438 w 728"/>
                <a:gd name="T55" fmla="*/ 521 h 978"/>
                <a:gd name="T56" fmla="*/ 460 w 728"/>
                <a:gd name="T57" fmla="*/ 482 h 978"/>
                <a:gd name="T58" fmla="*/ 477 w 728"/>
                <a:gd name="T59" fmla="*/ 440 h 978"/>
                <a:gd name="T60" fmla="*/ 490 w 728"/>
                <a:gd name="T61" fmla="*/ 398 h 978"/>
                <a:gd name="T62" fmla="*/ 500 w 728"/>
                <a:gd name="T63" fmla="*/ 353 h 978"/>
                <a:gd name="T64" fmla="*/ 505 w 728"/>
                <a:gd name="T65" fmla="*/ 308 h 978"/>
                <a:gd name="T66" fmla="*/ 506 w 728"/>
                <a:gd name="T67" fmla="*/ 263 h 978"/>
                <a:gd name="T68" fmla="*/ 502 w 728"/>
                <a:gd name="T69" fmla="*/ 216 h 978"/>
                <a:gd name="T70" fmla="*/ 493 w 728"/>
                <a:gd name="T71" fmla="*/ 17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8" h="978">
                  <a:moveTo>
                    <a:pt x="671" y="0"/>
                  </a:moveTo>
                  <a:lnTo>
                    <a:pt x="728" y="180"/>
                  </a:lnTo>
                  <a:lnTo>
                    <a:pt x="624" y="210"/>
                  </a:lnTo>
                  <a:lnTo>
                    <a:pt x="624" y="210"/>
                  </a:lnTo>
                  <a:lnTo>
                    <a:pt x="627" y="242"/>
                  </a:lnTo>
                  <a:lnTo>
                    <a:pt x="628" y="275"/>
                  </a:lnTo>
                  <a:lnTo>
                    <a:pt x="627" y="306"/>
                  </a:lnTo>
                  <a:lnTo>
                    <a:pt x="625" y="337"/>
                  </a:lnTo>
                  <a:lnTo>
                    <a:pt x="620" y="369"/>
                  </a:lnTo>
                  <a:lnTo>
                    <a:pt x="615" y="400"/>
                  </a:lnTo>
                  <a:lnTo>
                    <a:pt x="607" y="430"/>
                  </a:lnTo>
                  <a:lnTo>
                    <a:pt x="598" y="459"/>
                  </a:lnTo>
                  <a:lnTo>
                    <a:pt x="694" y="509"/>
                  </a:lnTo>
                  <a:lnTo>
                    <a:pt x="586" y="703"/>
                  </a:lnTo>
                  <a:lnTo>
                    <a:pt x="490" y="655"/>
                  </a:lnTo>
                  <a:lnTo>
                    <a:pt x="490" y="655"/>
                  </a:lnTo>
                  <a:lnTo>
                    <a:pt x="470" y="678"/>
                  </a:lnTo>
                  <a:lnTo>
                    <a:pt x="447" y="701"/>
                  </a:lnTo>
                  <a:lnTo>
                    <a:pt x="424" y="723"/>
                  </a:lnTo>
                  <a:lnTo>
                    <a:pt x="399" y="743"/>
                  </a:lnTo>
                  <a:lnTo>
                    <a:pt x="373" y="763"/>
                  </a:lnTo>
                  <a:lnTo>
                    <a:pt x="346" y="781"/>
                  </a:lnTo>
                  <a:lnTo>
                    <a:pt x="318" y="798"/>
                  </a:lnTo>
                  <a:lnTo>
                    <a:pt x="289" y="813"/>
                  </a:lnTo>
                  <a:lnTo>
                    <a:pt x="321" y="914"/>
                  </a:lnTo>
                  <a:lnTo>
                    <a:pt x="102" y="978"/>
                  </a:lnTo>
                  <a:lnTo>
                    <a:pt x="70" y="877"/>
                  </a:lnTo>
                  <a:lnTo>
                    <a:pt x="70" y="877"/>
                  </a:lnTo>
                  <a:lnTo>
                    <a:pt x="35" y="880"/>
                  </a:lnTo>
                  <a:lnTo>
                    <a:pt x="0" y="881"/>
                  </a:lnTo>
                  <a:lnTo>
                    <a:pt x="0" y="765"/>
                  </a:lnTo>
                  <a:lnTo>
                    <a:pt x="0" y="765"/>
                  </a:lnTo>
                  <a:lnTo>
                    <a:pt x="37" y="763"/>
                  </a:lnTo>
                  <a:lnTo>
                    <a:pt x="55" y="762"/>
                  </a:lnTo>
                  <a:lnTo>
                    <a:pt x="74" y="759"/>
                  </a:lnTo>
                  <a:lnTo>
                    <a:pt x="92" y="756"/>
                  </a:lnTo>
                  <a:lnTo>
                    <a:pt x="111" y="753"/>
                  </a:lnTo>
                  <a:lnTo>
                    <a:pt x="129" y="749"/>
                  </a:lnTo>
                  <a:lnTo>
                    <a:pt x="147" y="743"/>
                  </a:lnTo>
                  <a:lnTo>
                    <a:pt x="147" y="743"/>
                  </a:lnTo>
                  <a:lnTo>
                    <a:pt x="171" y="736"/>
                  </a:lnTo>
                  <a:lnTo>
                    <a:pt x="194" y="727"/>
                  </a:lnTo>
                  <a:lnTo>
                    <a:pt x="216" y="717"/>
                  </a:lnTo>
                  <a:lnTo>
                    <a:pt x="238" y="708"/>
                  </a:lnTo>
                  <a:lnTo>
                    <a:pt x="259" y="696"/>
                  </a:lnTo>
                  <a:lnTo>
                    <a:pt x="279" y="684"/>
                  </a:lnTo>
                  <a:lnTo>
                    <a:pt x="298" y="671"/>
                  </a:lnTo>
                  <a:lnTo>
                    <a:pt x="317" y="657"/>
                  </a:lnTo>
                  <a:lnTo>
                    <a:pt x="335" y="642"/>
                  </a:lnTo>
                  <a:lnTo>
                    <a:pt x="352" y="627"/>
                  </a:lnTo>
                  <a:lnTo>
                    <a:pt x="369" y="610"/>
                  </a:lnTo>
                  <a:lnTo>
                    <a:pt x="385" y="594"/>
                  </a:lnTo>
                  <a:lnTo>
                    <a:pt x="399" y="577"/>
                  </a:lnTo>
                  <a:lnTo>
                    <a:pt x="413" y="559"/>
                  </a:lnTo>
                  <a:lnTo>
                    <a:pt x="426" y="540"/>
                  </a:lnTo>
                  <a:lnTo>
                    <a:pt x="438" y="521"/>
                  </a:lnTo>
                  <a:lnTo>
                    <a:pt x="449" y="501"/>
                  </a:lnTo>
                  <a:lnTo>
                    <a:pt x="460" y="482"/>
                  </a:lnTo>
                  <a:lnTo>
                    <a:pt x="469" y="461"/>
                  </a:lnTo>
                  <a:lnTo>
                    <a:pt x="477" y="440"/>
                  </a:lnTo>
                  <a:lnTo>
                    <a:pt x="484" y="419"/>
                  </a:lnTo>
                  <a:lnTo>
                    <a:pt x="490" y="398"/>
                  </a:lnTo>
                  <a:lnTo>
                    <a:pt x="496" y="376"/>
                  </a:lnTo>
                  <a:lnTo>
                    <a:pt x="500" y="353"/>
                  </a:lnTo>
                  <a:lnTo>
                    <a:pt x="503" y="331"/>
                  </a:lnTo>
                  <a:lnTo>
                    <a:pt x="505" y="308"/>
                  </a:lnTo>
                  <a:lnTo>
                    <a:pt x="506" y="285"/>
                  </a:lnTo>
                  <a:lnTo>
                    <a:pt x="506" y="263"/>
                  </a:lnTo>
                  <a:lnTo>
                    <a:pt x="505" y="240"/>
                  </a:lnTo>
                  <a:lnTo>
                    <a:pt x="502" y="216"/>
                  </a:lnTo>
                  <a:lnTo>
                    <a:pt x="498" y="194"/>
                  </a:lnTo>
                  <a:lnTo>
                    <a:pt x="493" y="170"/>
                  </a:lnTo>
                  <a:lnTo>
                    <a:pt x="67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217"/>
            <p:cNvSpPr>
              <a:spLocks noEditPoints="1"/>
            </p:cNvSpPr>
            <p:nvPr/>
          </p:nvSpPr>
          <p:spPr bwMode="auto">
            <a:xfrm flipH="1">
              <a:off x="8707046" y="3320460"/>
              <a:ext cx="170324" cy="140732"/>
            </a:xfrm>
            <a:custGeom>
              <a:avLst/>
              <a:gdLst>
                <a:gd name="T0" fmla="*/ 75 w 587"/>
                <a:gd name="T1" fmla="*/ 93 h 566"/>
                <a:gd name="T2" fmla="*/ 130 w 587"/>
                <a:gd name="T3" fmla="*/ 49 h 566"/>
                <a:gd name="T4" fmla="*/ 192 w 587"/>
                <a:gd name="T5" fmla="*/ 18 h 566"/>
                <a:gd name="T6" fmla="*/ 259 w 587"/>
                <a:gd name="T7" fmla="*/ 2 h 566"/>
                <a:gd name="T8" fmla="*/ 293 w 587"/>
                <a:gd name="T9" fmla="*/ 53 h 566"/>
                <a:gd name="T10" fmla="*/ 238 w 587"/>
                <a:gd name="T11" fmla="*/ 60 h 566"/>
                <a:gd name="T12" fmla="*/ 185 w 587"/>
                <a:gd name="T13" fmla="*/ 78 h 566"/>
                <a:gd name="T14" fmla="*/ 137 w 587"/>
                <a:gd name="T15" fmla="*/ 109 h 566"/>
                <a:gd name="T16" fmla="*/ 98 w 587"/>
                <a:gd name="T17" fmla="*/ 151 h 566"/>
                <a:gd name="T18" fmla="*/ 65 w 587"/>
                <a:gd name="T19" fmla="*/ 213 h 566"/>
                <a:gd name="T20" fmla="*/ 55 w 587"/>
                <a:gd name="T21" fmla="*/ 302 h 566"/>
                <a:gd name="T22" fmla="*/ 80 w 587"/>
                <a:gd name="T23" fmla="*/ 386 h 566"/>
                <a:gd name="T24" fmla="*/ 137 w 587"/>
                <a:gd name="T25" fmla="*/ 457 h 566"/>
                <a:gd name="T26" fmla="*/ 189 w 587"/>
                <a:gd name="T27" fmla="*/ 491 h 566"/>
                <a:gd name="T28" fmla="*/ 258 w 587"/>
                <a:gd name="T29" fmla="*/ 511 h 566"/>
                <a:gd name="T30" fmla="*/ 293 w 587"/>
                <a:gd name="T31" fmla="*/ 566 h 566"/>
                <a:gd name="T32" fmla="*/ 207 w 587"/>
                <a:gd name="T33" fmla="*/ 554 h 566"/>
                <a:gd name="T34" fmla="*/ 125 w 587"/>
                <a:gd name="T35" fmla="*/ 515 h 566"/>
                <a:gd name="T36" fmla="*/ 90 w 587"/>
                <a:gd name="T37" fmla="*/ 487 h 566"/>
                <a:gd name="T38" fmla="*/ 52 w 587"/>
                <a:gd name="T39" fmla="*/ 445 h 566"/>
                <a:gd name="T40" fmla="*/ 25 w 587"/>
                <a:gd name="T41" fmla="*/ 398 h 566"/>
                <a:gd name="T42" fmla="*/ 3 w 587"/>
                <a:gd name="T43" fmla="*/ 333 h 566"/>
                <a:gd name="T44" fmla="*/ 0 w 587"/>
                <a:gd name="T45" fmla="*/ 278 h 566"/>
                <a:gd name="T46" fmla="*/ 6 w 587"/>
                <a:gd name="T47" fmla="*/ 224 h 566"/>
                <a:gd name="T48" fmla="*/ 24 w 587"/>
                <a:gd name="T49" fmla="*/ 171 h 566"/>
                <a:gd name="T50" fmla="*/ 53 w 587"/>
                <a:gd name="T51" fmla="*/ 121 h 566"/>
                <a:gd name="T52" fmla="*/ 315 w 587"/>
                <a:gd name="T53" fmla="*/ 1 h 566"/>
                <a:gd name="T54" fmla="*/ 402 w 587"/>
                <a:gd name="T55" fmla="*/ 21 h 566"/>
                <a:gd name="T56" fmla="*/ 462 w 587"/>
                <a:gd name="T57" fmla="*/ 52 h 566"/>
                <a:gd name="T58" fmla="*/ 507 w 587"/>
                <a:gd name="T59" fmla="*/ 89 h 566"/>
                <a:gd name="T60" fmla="*/ 543 w 587"/>
                <a:gd name="T61" fmla="*/ 133 h 566"/>
                <a:gd name="T62" fmla="*/ 568 w 587"/>
                <a:gd name="T63" fmla="*/ 183 h 566"/>
                <a:gd name="T64" fmla="*/ 585 w 587"/>
                <a:gd name="T65" fmla="*/ 248 h 566"/>
                <a:gd name="T66" fmla="*/ 587 w 587"/>
                <a:gd name="T67" fmla="*/ 303 h 566"/>
                <a:gd name="T68" fmla="*/ 578 w 587"/>
                <a:gd name="T69" fmla="*/ 357 h 566"/>
                <a:gd name="T70" fmla="*/ 557 w 587"/>
                <a:gd name="T71" fmla="*/ 408 h 566"/>
                <a:gd name="T72" fmla="*/ 534 w 587"/>
                <a:gd name="T73" fmla="*/ 446 h 566"/>
                <a:gd name="T74" fmla="*/ 486 w 587"/>
                <a:gd name="T75" fmla="*/ 498 h 566"/>
                <a:gd name="T76" fmla="*/ 428 w 587"/>
                <a:gd name="T77" fmla="*/ 536 h 566"/>
                <a:gd name="T78" fmla="*/ 362 w 587"/>
                <a:gd name="T79" fmla="*/ 559 h 566"/>
                <a:gd name="T80" fmla="*/ 293 w 587"/>
                <a:gd name="T81" fmla="*/ 566 h 566"/>
                <a:gd name="T82" fmla="*/ 322 w 587"/>
                <a:gd name="T83" fmla="*/ 512 h 566"/>
                <a:gd name="T84" fmla="*/ 376 w 587"/>
                <a:gd name="T85" fmla="*/ 499 h 566"/>
                <a:gd name="T86" fmla="*/ 426 w 587"/>
                <a:gd name="T87" fmla="*/ 474 h 566"/>
                <a:gd name="T88" fmla="*/ 470 w 587"/>
                <a:gd name="T89" fmla="*/ 439 h 566"/>
                <a:gd name="T90" fmla="*/ 503 w 587"/>
                <a:gd name="T91" fmla="*/ 395 h 566"/>
                <a:gd name="T92" fmla="*/ 531 w 587"/>
                <a:gd name="T93" fmla="*/ 310 h 566"/>
                <a:gd name="T94" fmla="*/ 524 w 587"/>
                <a:gd name="T95" fmla="*/ 223 h 566"/>
                <a:gd name="T96" fmla="*/ 482 w 587"/>
                <a:gd name="T97" fmla="*/ 143 h 566"/>
                <a:gd name="T98" fmla="*/ 431 w 587"/>
                <a:gd name="T99" fmla="*/ 95 h 566"/>
                <a:gd name="T100" fmla="*/ 365 w 587"/>
                <a:gd name="T101" fmla="*/ 64 h 566"/>
                <a:gd name="T102" fmla="*/ 293 w 587"/>
                <a:gd name="T103" fmla="*/ 53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7" h="566">
                  <a:moveTo>
                    <a:pt x="53" y="121"/>
                  </a:moveTo>
                  <a:lnTo>
                    <a:pt x="53" y="121"/>
                  </a:lnTo>
                  <a:lnTo>
                    <a:pt x="64" y="107"/>
                  </a:lnTo>
                  <a:lnTo>
                    <a:pt x="75" y="93"/>
                  </a:lnTo>
                  <a:lnTo>
                    <a:pt x="89" y="81"/>
                  </a:lnTo>
                  <a:lnTo>
                    <a:pt x="101" y="69"/>
                  </a:lnTo>
                  <a:lnTo>
                    <a:pt x="116" y="59"/>
                  </a:lnTo>
                  <a:lnTo>
                    <a:pt x="130" y="49"/>
                  </a:lnTo>
                  <a:lnTo>
                    <a:pt x="145" y="39"/>
                  </a:lnTo>
                  <a:lnTo>
                    <a:pt x="159" y="32"/>
                  </a:lnTo>
                  <a:lnTo>
                    <a:pt x="175" y="24"/>
                  </a:lnTo>
                  <a:lnTo>
                    <a:pt x="192" y="18"/>
                  </a:lnTo>
                  <a:lnTo>
                    <a:pt x="208" y="13"/>
                  </a:lnTo>
                  <a:lnTo>
                    <a:pt x="224" y="9"/>
                  </a:lnTo>
                  <a:lnTo>
                    <a:pt x="241" y="5"/>
                  </a:lnTo>
                  <a:lnTo>
                    <a:pt x="259" y="2"/>
                  </a:lnTo>
                  <a:lnTo>
                    <a:pt x="276" y="1"/>
                  </a:lnTo>
                  <a:lnTo>
                    <a:pt x="293" y="0"/>
                  </a:lnTo>
                  <a:lnTo>
                    <a:pt x="293" y="53"/>
                  </a:lnTo>
                  <a:lnTo>
                    <a:pt x="293" y="53"/>
                  </a:lnTo>
                  <a:lnTo>
                    <a:pt x="279" y="54"/>
                  </a:lnTo>
                  <a:lnTo>
                    <a:pt x="265" y="55"/>
                  </a:lnTo>
                  <a:lnTo>
                    <a:pt x="251" y="56"/>
                  </a:lnTo>
                  <a:lnTo>
                    <a:pt x="238" y="60"/>
                  </a:lnTo>
                  <a:lnTo>
                    <a:pt x="224" y="63"/>
                  </a:lnTo>
                  <a:lnTo>
                    <a:pt x="211" y="67"/>
                  </a:lnTo>
                  <a:lnTo>
                    <a:pt x="198" y="73"/>
                  </a:lnTo>
                  <a:lnTo>
                    <a:pt x="185" y="78"/>
                  </a:lnTo>
                  <a:lnTo>
                    <a:pt x="173" y="84"/>
                  </a:lnTo>
                  <a:lnTo>
                    <a:pt x="161" y="92"/>
                  </a:lnTo>
                  <a:lnTo>
                    <a:pt x="148" y="101"/>
                  </a:lnTo>
                  <a:lnTo>
                    <a:pt x="137" y="109"/>
                  </a:lnTo>
                  <a:lnTo>
                    <a:pt x="127" y="119"/>
                  </a:lnTo>
                  <a:lnTo>
                    <a:pt x="117" y="129"/>
                  </a:lnTo>
                  <a:lnTo>
                    <a:pt x="107" y="140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84" y="171"/>
                  </a:lnTo>
                  <a:lnTo>
                    <a:pt x="74" y="192"/>
                  </a:lnTo>
                  <a:lnTo>
                    <a:pt x="65" y="213"/>
                  </a:lnTo>
                  <a:lnTo>
                    <a:pt x="60" y="235"/>
                  </a:lnTo>
                  <a:lnTo>
                    <a:pt x="56" y="257"/>
                  </a:lnTo>
                  <a:lnTo>
                    <a:pt x="54" y="279"/>
                  </a:lnTo>
                  <a:lnTo>
                    <a:pt x="55" y="302"/>
                  </a:lnTo>
                  <a:lnTo>
                    <a:pt x="58" y="323"/>
                  </a:lnTo>
                  <a:lnTo>
                    <a:pt x="63" y="345"/>
                  </a:lnTo>
                  <a:lnTo>
                    <a:pt x="70" y="366"/>
                  </a:lnTo>
                  <a:lnTo>
                    <a:pt x="80" y="386"/>
                  </a:lnTo>
                  <a:lnTo>
                    <a:pt x="91" y="405"/>
                  </a:lnTo>
                  <a:lnTo>
                    <a:pt x="104" y="425"/>
                  </a:lnTo>
                  <a:lnTo>
                    <a:pt x="119" y="442"/>
                  </a:lnTo>
                  <a:lnTo>
                    <a:pt x="137" y="457"/>
                  </a:lnTo>
                  <a:lnTo>
                    <a:pt x="156" y="472"/>
                  </a:lnTo>
                  <a:lnTo>
                    <a:pt x="156" y="472"/>
                  </a:lnTo>
                  <a:lnTo>
                    <a:pt x="172" y="482"/>
                  </a:lnTo>
                  <a:lnTo>
                    <a:pt x="189" y="491"/>
                  </a:lnTo>
                  <a:lnTo>
                    <a:pt x="205" y="498"/>
                  </a:lnTo>
                  <a:lnTo>
                    <a:pt x="222" y="503"/>
                  </a:lnTo>
                  <a:lnTo>
                    <a:pt x="240" y="508"/>
                  </a:lnTo>
                  <a:lnTo>
                    <a:pt x="258" y="511"/>
                  </a:lnTo>
                  <a:lnTo>
                    <a:pt x="276" y="513"/>
                  </a:lnTo>
                  <a:lnTo>
                    <a:pt x="293" y="51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272" y="566"/>
                  </a:lnTo>
                  <a:lnTo>
                    <a:pt x="249" y="563"/>
                  </a:lnTo>
                  <a:lnTo>
                    <a:pt x="228" y="560"/>
                  </a:lnTo>
                  <a:lnTo>
                    <a:pt x="207" y="554"/>
                  </a:lnTo>
                  <a:lnTo>
                    <a:pt x="185" y="547"/>
                  </a:lnTo>
                  <a:lnTo>
                    <a:pt x="165" y="538"/>
                  </a:lnTo>
                  <a:lnTo>
                    <a:pt x="145" y="527"/>
                  </a:lnTo>
                  <a:lnTo>
                    <a:pt x="125" y="515"/>
                  </a:lnTo>
                  <a:lnTo>
                    <a:pt x="125" y="515"/>
                  </a:lnTo>
                  <a:lnTo>
                    <a:pt x="112" y="507"/>
                  </a:lnTo>
                  <a:lnTo>
                    <a:pt x="101" y="497"/>
                  </a:lnTo>
                  <a:lnTo>
                    <a:pt x="90" y="487"/>
                  </a:lnTo>
                  <a:lnTo>
                    <a:pt x="80" y="478"/>
                  </a:lnTo>
                  <a:lnTo>
                    <a:pt x="70" y="467"/>
                  </a:lnTo>
                  <a:lnTo>
                    <a:pt x="61" y="456"/>
                  </a:lnTo>
                  <a:lnTo>
                    <a:pt x="52" y="445"/>
                  </a:lnTo>
                  <a:lnTo>
                    <a:pt x="44" y="433"/>
                  </a:lnTo>
                  <a:lnTo>
                    <a:pt x="37" y="421"/>
                  </a:lnTo>
                  <a:lnTo>
                    <a:pt x="30" y="410"/>
                  </a:lnTo>
                  <a:lnTo>
                    <a:pt x="25" y="398"/>
                  </a:lnTo>
                  <a:lnTo>
                    <a:pt x="19" y="385"/>
                  </a:lnTo>
                  <a:lnTo>
                    <a:pt x="15" y="372"/>
                  </a:lnTo>
                  <a:lnTo>
                    <a:pt x="10" y="359"/>
                  </a:lnTo>
                  <a:lnTo>
                    <a:pt x="3" y="333"/>
                  </a:lnTo>
                  <a:lnTo>
                    <a:pt x="2" y="319"/>
                  </a:lnTo>
                  <a:lnTo>
                    <a:pt x="0" y="306"/>
                  </a:lnTo>
                  <a:lnTo>
                    <a:pt x="0" y="292"/>
                  </a:lnTo>
                  <a:lnTo>
                    <a:pt x="0" y="278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3" y="238"/>
                  </a:lnTo>
                  <a:lnTo>
                    <a:pt x="6" y="224"/>
                  </a:lnTo>
                  <a:lnTo>
                    <a:pt x="9" y="211"/>
                  </a:lnTo>
                  <a:lnTo>
                    <a:pt x="14" y="197"/>
                  </a:lnTo>
                  <a:lnTo>
                    <a:pt x="18" y="184"/>
                  </a:lnTo>
                  <a:lnTo>
                    <a:pt x="24" y="171"/>
                  </a:lnTo>
                  <a:lnTo>
                    <a:pt x="30" y="158"/>
                  </a:lnTo>
                  <a:lnTo>
                    <a:pt x="37" y="146"/>
                  </a:lnTo>
                  <a:lnTo>
                    <a:pt x="45" y="133"/>
                  </a:lnTo>
                  <a:lnTo>
                    <a:pt x="53" y="121"/>
                  </a:lnTo>
                  <a:lnTo>
                    <a:pt x="53" y="121"/>
                  </a:lnTo>
                  <a:close/>
                  <a:moveTo>
                    <a:pt x="293" y="0"/>
                  </a:moveTo>
                  <a:lnTo>
                    <a:pt x="293" y="0"/>
                  </a:lnTo>
                  <a:lnTo>
                    <a:pt x="315" y="1"/>
                  </a:lnTo>
                  <a:lnTo>
                    <a:pt x="338" y="3"/>
                  </a:lnTo>
                  <a:lnTo>
                    <a:pt x="359" y="8"/>
                  </a:lnTo>
                  <a:lnTo>
                    <a:pt x="380" y="13"/>
                  </a:lnTo>
                  <a:lnTo>
                    <a:pt x="402" y="21"/>
                  </a:lnTo>
                  <a:lnTo>
                    <a:pt x="422" y="29"/>
                  </a:lnTo>
                  <a:lnTo>
                    <a:pt x="442" y="40"/>
                  </a:lnTo>
                  <a:lnTo>
                    <a:pt x="462" y="52"/>
                  </a:lnTo>
                  <a:lnTo>
                    <a:pt x="462" y="52"/>
                  </a:lnTo>
                  <a:lnTo>
                    <a:pt x="475" y="61"/>
                  </a:lnTo>
                  <a:lnTo>
                    <a:pt x="486" y="69"/>
                  </a:lnTo>
                  <a:lnTo>
                    <a:pt x="497" y="79"/>
                  </a:lnTo>
                  <a:lnTo>
                    <a:pt x="507" y="89"/>
                  </a:lnTo>
                  <a:lnTo>
                    <a:pt x="517" y="100"/>
                  </a:lnTo>
                  <a:lnTo>
                    <a:pt x="526" y="110"/>
                  </a:lnTo>
                  <a:lnTo>
                    <a:pt x="535" y="122"/>
                  </a:lnTo>
                  <a:lnTo>
                    <a:pt x="543" y="133"/>
                  </a:lnTo>
                  <a:lnTo>
                    <a:pt x="550" y="145"/>
                  </a:lnTo>
                  <a:lnTo>
                    <a:pt x="557" y="157"/>
                  </a:lnTo>
                  <a:lnTo>
                    <a:pt x="562" y="170"/>
                  </a:lnTo>
                  <a:lnTo>
                    <a:pt x="568" y="183"/>
                  </a:lnTo>
                  <a:lnTo>
                    <a:pt x="572" y="195"/>
                  </a:lnTo>
                  <a:lnTo>
                    <a:pt x="577" y="208"/>
                  </a:lnTo>
                  <a:lnTo>
                    <a:pt x="583" y="235"/>
                  </a:lnTo>
                  <a:lnTo>
                    <a:pt x="585" y="248"/>
                  </a:lnTo>
                  <a:lnTo>
                    <a:pt x="587" y="262"/>
                  </a:lnTo>
                  <a:lnTo>
                    <a:pt x="587" y="276"/>
                  </a:lnTo>
                  <a:lnTo>
                    <a:pt x="587" y="289"/>
                  </a:lnTo>
                  <a:lnTo>
                    <a:pt x="587" y="303"/>
                  </a:lnTo>
                  <a:lnTo>
                    <a:pt x="586" y="316"/>
                  </a:lnTo>
                  <a:lnTo>
                    <a:pt x="583" y="330"/>
                  </a:lnTo>
                  <a:lnTo>
                    <a:pt x="581" y="343"/>
                  </a:lnTo>
                  <a:lnTo>
                    <a:pt x="578" y="357"/>
                  </a:lnTo>
                  <a:lnTo>
                    <a:pt x="573" y="370"/>
                  </a:lnTo>
                  <a:lnTo>
                    <a:pt x="569" y="383"/>
                  </a:lnTo>
                  <a:lnTo>
                    <a:pt x="563" y="395"/>
                  </a:lnTo>
                  <a:lnTo>
                    <a:pt x="557" y="408"/>
                  </a:lnTo>
                  <a:lnTo>
                    <a:pt x="550" y="421"/>
                  </a:lnTo>
                  <a:lnTo>
                    <a:pt x="542" y="434"/>
                  </a:lnTo>
                  <a:lnTo>
                    <a:pt x="534" y="446"/>
                  </a:lnTo>
                  <a:lnTo>
                    <a:pt x="534" y="446"/>
                  </a:lnTo>
                  <a:lnTo>
                    <a:pt x="523" y="460"/>
                  </a:lnTo>
                  <a:lnTo>
                    <a:pt x="512" y="473"/>
                  </a:lnTo>
                  <a:lnTo>
                    <a:pt x="498" y="486"/>
                  </a:lnTo>
                  <a:lnTo>
                    <a:pt x="486" y="498"/>
                  </a:lnTo>
                  <a:lnTo>
                    <a:pt x="471" y="509"/>
                  </a:lnTo>
                  <a:lnTo>
                    <a:pt x="457" y="519"/>
                  </a:lnTo>
                  <a:lnTo>
                    <a:pt x="442" y="527"/>
                  </a:lnTo>
                  <a:lnTo>
                    <a:pt x="428" y="536"/>
                  </a:lnTo>
                  <a:lnTo>
                    <a:pt x="412" y="542"/>
                  </a:lnTo>
                  <a:lnTo>
                    <a:pt x="395" y="549"/>
                  </a:lnTo>
                  <a:lnTo>
                    <a:pt x="379" y="554"/>
                  </a:lnTo>
                  <a:lnTo>
                    <a:pt x="362" y="559"/>
                  </a:lnTo>
                  <a:lnTo>
                    <a:pt x="346" y="562"/>
                  </a:lnTo>
                  <a:lnTo>
                    <a:pt x="328" y="564"/>
                  </a:lnTo>
                  <a:lnTo>
                    <a:pt x="311" y="566"/>
                  </a:lnTo>
                  <a:lnTo>
                    <a:pt x="293" y="566"/>
                  </a:lnTo>
                  <a:lnTo>
                    <a:pt x="293" y="513"/>
                  </a:lnTo>
                  <a:lnTo>
                    <a:pt x="293" y="513"/>
                  </a:lnTo>
                  <a:lnTo>
                    <a:pt x="307" y="513"/>
                  </a:lnTo>
                  <a:lnTo>
                    <a:pt x="322" y="512"/>
                  </a:lnTo>
                  <a:lnTo>
                    <a:pt x="336" y="510"/>
                  </a:lnTo>
                  <a:lnTo>
                    <a:pt x="349" y="508"/>
                  </a:lnTo>
                  <a:lnTo>
                    <a:pt x="362" y="503"/>
                  </a:lnTo>
                  <a:lnTo>
                    <a:pt x="376" y="499"/>
                  </a:lnTo>
                  <a:lnTo>
                    <a:pt x="389" y="495"/>
                  </a:lnTo>
                  <a:lnTo>
                    <a:pt x="402" y="488"/>
                  </a:lnTo>
                  <a:lnTo>
                    <a:pt x="414" y="482"/>
                  </a:lnTo>
                  <a:lnTo>
                    <a:pt x="426" y="474"/>
                  </a:lnTo>
                  <a:lnTo>
                    <a:pt x="439" y="467"/>
                  </a:lnTo>
                  <a:lnTo>
                    <a:pt x="450" y="458"/>
                  </a:lnTo>
                  <a:lnTo>
                    <a:pt x="460" y="448"/>
                  </a:lnTo>
                  <a:lnTo>
                    <a:pt x="470" y="439"/>
                  </a:lnTo>
                  <a:lnTo>
                    <a:pt x="480" y="427"/>
                  </a:lnTo>
                  <a:lnTo>
                    <a:pt x="489" y="416"/>
                  </a:lnTo>
                  <a:lnTo>
                    <a:pt x="489" y="416"/>
                  </a:lnTo>
                  <a:lnTo>
                    <a:pt x="503" y="395"/>
                  </a:lnTo>
                  <a:lnTo>
                    <a:pt x="513" y="375"/>
                  </a:lnTo>
                  <a:lnTo>
                    <a:pt x="522" y="353"/>
                  </a:lnTo>
                  <a:lnTo>
                    <a:pt x="527" y="332"/>
                  </a:lnTo>
                  <a:lnTo>
                    <a:pt x="531" y="310"/>
                  </a:lnTo>
                  <a:lnTo>
                    <a:pt x="533" y="287"/>
                  </a:lnTo>
                  <a:lnTo>
                    <a:pt x="532" y="266"/>
                  </a:lnTo>
                  <a:lnTo>
                    <a:pt x="528" y="243"/>
                  </a:lnTo>
                  <a:lnTo>
                    <a:pt x="524" y="223"/>
                  </a:lnTo>
                  <a:lnTo>
                    <a:pt x="517" y="201"/>
                  </a:lnTo>
                  <a:lnTo>
                    <a:pt x="507" y="181"/>
                  </a:lnTo>
                  <a:lnTo>
                    <a:pt x="496" y="161"/>
                  </a:lnTo>
                  <a:lnTo>
                    <a:pt x="482" y="143"/>
                  </a:lnTo>
                  <a:lnTo>
                    <a:pt x="468" y="126"/>
                  </a:lnTo>
                  <a:lnTo>
                    <a:pt x="450" y="109"/>
                  </a:lnTo>
                  <a:lnTo>
                    <a:pt x="431" y="95"/>
                  </a:lnTo>
                  <a:lnTo>
                    <a:pt x="431" y="95"/>
                  </a:lnTo>
                  <a:lnTo>
                    <a:pt x="415" y="86"/>
                  </a:lnTo>
                  <a:lnTo>
                    <a:pt x="398" y="77"/>
                  </a:lnTo>
                  <a:lnTo>
                    <a:pt x="382" y="69"/>
                  </a:lnTo>
                  <a:lnTo>
                    <a:pt x="365" y="64"/>
                  </a:lnTo>
                  <a:lnTo>
                    <a:pt x="347" y="59"/>
                  </a:lnTo>
                  <a:lnTo>
                    <a:pt x="329" y="56"/>
                  </a:lnTo>
                  <a:lnTo>
                    <a:pt x="311" y="54"/>
                  </a:lnTo>
                  <a:lnTo>
                    <a:pt x="293" y="5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218"/>
            <p:cNvSpPr>
              <a:spLocks/>
            </p:cNvSpPr>
            <p:nvPr/>
          </p:nvSpPr>
          <p:spPr bwMode="auto">
            <a:xfrm flipH="1">
              <a:off x="8654906" y="3419494"/>
              <a:ext cx="81686" cy="53860"/>
            </a:xfrm>
            <a:custGeom>
              <a:avLst/>
              <a:gdLst>
                <a:gd name="T0" fmla="*/ 234 w 280"/>
                <a:gd name="T1" fmla="*/ 221 h 221"/>
                <a:gd name="T2" fmla="*/ 280 w 280"/>
                <a:gd name="T3" fmla="*/ 158 h 221"/>
                <a:gd name="T4" fmla="*/ 46 w 280"/>
                <a:gd name="T5" fmla="*/ 0 h 221"/>
                <a:gd name="T6" fmla="*/ 0 w 280"/>
                <a:gd name="T7" fmla="*/ 62 h 221"/>
                <a:gd name="T8" fmla="*/ 234 w 280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21">
                  <a:moveTo>
                    <a:pt x="234" y="221"/>
                  </a:moveTo>
                  <a:lnTo>
                    <a:pt x="280" y="158"/>
                  </a:lnTo>
                  <a:lnTo>
                    <a:pt x="46" y="0"/>
                  </a:lnTo>
                  <a:lnTo>
                    <a:pt x="0" y="62"/>
                  </a:lnTo>
                  <a:lnTo>
                    <a:pt x="23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219"/>
            <p:cNvSpPr>
              <a:spLocks/>
            </p:cNvSpPr>
            <p:nvPr/>
          </p:nvSpPr>
          <p:spPr bwMode="auto">
            <a:xfrm flipH="1">
              <a:off x="8656644" y="3429918"/>
              <a:ext cx="60830" cy="43436"/>
            </a:xfrm>
            <a:custGeom>
              <a:avLst/>
              <a:gdLst>
                <a:gd name="T0" fmla="*/ 158 w 206"/>
                <a:gd name="T1" fmla="*/ 174 h 174"/>
                <a:gd name="T2" fmla="*/ 206 w 206"/>
                <a:gd name="T3" fmla="*/ 107 h 174"/>
                <a:gd name="T4" fmla="*/ 48 w 206"/>
                <a:gd name="T5" fmla="*/ 0 h 174"/>
                <a:gd name="T6" fmla="*/ 0 w 206"/>
                <a:gd name="T7" fmla="*/ 66 h 174"/>
                <a:gd name="T8" fmla="*/ 158 w 206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74">
                  <a:moveTo>
                    <a:pt x="158" y="174"/>
                  </a:moveTo>
                  <a:lnTo>
                    <a:pt x="206" y="107"/>
                  </a:lnTo>
                  <a:lnTo>
                    <a:pt x="48" y="0"/>
                  </a:lnTo>
                  <a:lnTo>
                    <a:pt x="0" y="66"/>
                  </a:lnTo>
                  <a:lnTo>
                    <a:pt x="158" y="174"/>
                  </a:lnTo>
                  <a:close/>
                </a:path>
              </a:pathLst>
            </a:custGeom>
            <a:solidFill>
              <a:srgbClr val="59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220"/>
            <p:cNvSpPr>
              <a:spLocks/>
            </p:cNvSpPr>
            <p:nvPr/>
          </p:nvSpPr>
          <p:spPr bwMode="auto">
            <a:xfrm flipH="1">
              <a:off x="8609718" y="3428181"/>
              <a:ext cx="107756" cy="72972"/>
            </a:xfrm>
            <a:custGeom>
              <a:avLst/>
              <a:gdLst>
                <a:gd name="T0" fmla="*/ 264 w 370"/>
                <a:gd name="T1" fmla="*/ 277 h 289"/>
                <a:gd name="T2" fmla="*/ 264 w 370"/>
                <a:gd name="T3" fmla="*/ 277 h 289"/>
                <a:gd name="T4" fmla="*/ 269 w 370"/>
                <a:gd name="T5" fmla="*/ 281 h 289"/>
                <a:gd name="T6" fmla="*/ 276 w 370"/>
                <a:gd name="T7" fmla="*/ 284 h 289"/>
                <a:gd name="T8" fmla="*/ 288 w 370"/>
                <a:gd name="T9" fmla="*/ 288 h 289"/>
                <a:gd name="T10" fmla="*/ 302 w 370"/>
                <a:gd name="T11" fmla="*/ 289 h 289"/>
                <a:gd name="T12" fmla="*/ 314 w 370"/>
                <a:gd name="T13" fmla="*/ 288 h 289"/>
                <a:gd name="T14" fmla="*/ 326 w 370"/>
                <a:gd name="T15" fmla="*/ 285 h 289"/>
                <a:gd name="T16" fmla="*/ 339 w 370"/>
                <a:gd name="T17" fmla="*/ 279 h 289"/>
                <a:gd name="T18" fmla="*/ 349 w 370"/>
                <a:gd name="T19" fmla="*/ 272 h 289"/>
                <a:gd name="T20" fmla="*/ 353 w 370"/>
                <a:gd name="T21" fmla="*/ 266 h 289"/>
                <a:gd name="T22" fmla="*/ 358 w 370"/>
                <a:gd name="T23" fmla="*/ 261 h 289"/>
                <a:gd name="T24" fmla="*/ 358 w 370"/>
                <a:gd name="T25" fmla="*/ 261 h 289"/>
                <a:gd name="T26" fmla="*/ 361 w 370"/>
                <a:gd name="T27" fmla="*/ 256 h 289"/>
                <a:gd name="T28" fmla="*/ 365 w 370"/>
                <a:gd name="T29" fmla="*/ 250 h 289"/>
                <a:gd name="T30" fmla="*/ 369 w 370"/>
                <a:gd name="T31" fmla="*/ 238 h 289"/>
                <a:gd name="T32" fmla="*/ 370 w 370"/>
                <a:gd name="T33" fmla="*/ 225 h 289"/>
                <a:gd name="T34" fmla="*/ 369 w 370"/>
                <a:gd name="T35" fmla="*/ 212 h 289"/>
                <a:gd name="T36" fmla="*/ 366 w 370"/>
                <a:gd name="T37" fmla="*/ 200 h 289"/>
                <a:gd name="T38" fmla="*/ 360 w 370"/>
                <a:gd name="T39" fmla="*/ 190 h 289"/>
                <a:gd name="T40" fmla="*/ 352 w 370"/>
                <a:gd name="T41" fmla="*/ 179 h 289"/>
                <a:gd name="T42" fmla="*/ 347 w 370"/>
                <a:gd name="T43" fmla="*/ 175 h 289"/>
                <a:gd name="T44" fmla="*/ 341 w 370"/>
                <a:gd name="T45" fmla="*/ 171 h 289"/>
                <a:gd name="T46" fmla="*/ 105 w 370"/>
                <a:gd name="T47" fmla="*/ 11 h 289"/>
                <a:gd name="T48" fmla="*/ 105 w 370"/>
                <a:gd name="T49" fmla="*/ 11 h 289"/>
                <a:gd name="T50" fmla="*/ 100 w 370"/>
                <a:gd name="T51" fmla="*/ 8 h 289"/>
                <a:gd name="T52" fmla="*/ 92 w 370"/>
                <a:gd name="T53" fmla="*/ 5 h 289"/>
                <a:gd name="T54" fmla="*/ 85 w 370"/>
                <a:gd name="T55" fmla="*/ 2 h 289"/>
                <a:gd name="T56" fmla="*/ 77 w 370"/>
                <a:gd name="T57" fmla="*/ 1 h 289"/>
                <a:gd name="T58" fmla="*/ 71 w 370"/>
                <a:gd name="T59" fmla="*/ 0 h 289"/>
                <a:gd name="T60" fmla="*/ 63 w 370"/>
                <a:gd name="T61" fmla="*/ 0 h 289"/>
                <a:gd name="T62" fmla="*/ 55 w 370"/>
                <a:gd name="T63" fmla="*/ 1 h 289"/>
                <a:gd name="T64" fmla="*/ 48 w 370"/>
                <a:gd name="T65" fmla="*/ 3 h 289"/>
                <a:gd name="T66" fmla="*/ 0 w 370"/>
                <a:gd name="T67" fmla="*/ 69 h 289"/>
                <a:gd name="T68" fmla="*/ 0 w 370"/>
                <a:gd name="T69" fmla="*/ 69 h 289"/>
                <a:gd name="T70" fmla="*/ 0 w 370"/>
                <a:gd name="T71" fmla="*/ 76 h 289"/>
                <a:gd name="T72" fmla="*/ 2 w 370"/>
                <a:gd name="T73" fmla="*/ 83 h 289"/>
                <a:gd name="T74" fmla="*/ 5 w 370"/>
                <a:gd name="T75" fmla="*/ 90 h 289"/>
                <a:gd name="T76" fmla="*/ 8 w 370"/>
                <a:gd name="T77" fmla="*/ 97 h 289"/>
                <a:gd name="T78" fmla="*/ 12 w 370"/>
                <a:gd name="T79" fmla="*/ 102 h 289"/>
                <a:gd name="T80" fmla="*/ 17 w 370"/>
                <a:gd name="T81" fmla="*/ 109 h 289"/>
                <a:gd name="T82" fmla="*/ 22 w 370"/>
                <a:gd name="T83" fmla="*/ 114 h 289"/>
                <a:gd name="T84" fmla="*/ 28 w 370"/>
                <a:gd name="T85" fmla="*/ 118 h 289"/>
                <a:gd name="T86" fmla="*/ 264 w 370"/>
                <a:gd name="T87" fmla="*/ 27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0" h="289">
                  <a:moveTo>
                    <a:pt x="264" y="277"/>
                  </a:moveTo>
                  <a:lnTo>
                    <a:pt x="264" y="277"/>
                  </a:lnTo>
                  <a:lnTo>
                    <a:pt x="269" y="281"/>
                  </a:lnTo>
                  <a:lnTo>
                    <a:pt x="276" y="284"/>
                  </a:lnTo>
                  <a:lnTo>
                    <a:pt x="288" y="288"/>
                  </a:lnTo>
                  <a:lnTo>
                    <a:pt x="302" y="289"/>
                  </a:lnTo>
                  <a:lnTo>
                    <a:pt x="314" y="288"/>
                  </a:lnTo>
                  <a:lnTo>
                    <a:pt x="326" y="285"/>
                  </a:lnTo>
                  <a:lnTo>
                    <a:pt x="339" y="279"/>
                  </a:lnTo>
                  <a:lnTo>
                    <a:pt x="349" y="272"/>
                  </a:lnTo>
                  <a:lnTo>
                    <a:pt x="353" y="266"/>
                  </a:lnTo>
                  <a:lnTo>
                    <a:pt x="358" y="261"/>
                  </a:lnTo>
                  <a:lnTo>
                    <a:pt x="358" y="261"/>
                  </a:lnTo>
                  <a:lnTo>
                    <a:pt x="361" y="256"/>
                  </a:lnTo>
                  <a:lnTo>
                    <a:pt x="365" y="250"/>
                  </a:lnTo>
                  <a:lnTo>
                    <a:pt x="369" y="238"/>
                  </a:lnTo>
                  <a:lnTo>
                    <a:pt x="370" y="225"/>
                  </a:lnTo>
                  <a:lnTo>
                    <a:pt x="369" y="212"/>
                  </a:lnTo>
                  <a:lnTo>
                    <a:pt x="366" y="200"/>
                  </a:lnTo>
                  <a:lnTo>
                    <a:pt x="360" y="190"/>
                  </a:lnTo>
                  <a:lnTo>
                    <a:pt x="352" y="179"/>
                  </a:lnTo>
                  <a:lnTo>
                    <a:pt x="347" y="175"/>
                  </a:lnTo>
                  <a:lnTo>
                    <a:pt x="341" y="17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0" y="8"/>
                  </a:lnTo>
                  <a:lnTo>
                    <a:pt x="92" y="5"/>
                  </a:lnTo>
                  <a:lnTo>
                    <a:pt x="85" y="2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2" y="83"/>
                  </a:lnTo>
                  <a:lnTo>
                    <a:pt x="5" y="90"/>
                  </a:lnTo>
                  <a:lnTo>
                    <a:pt x="8" y="97"/>
                  </a:lnTo>
                  <a:lnTo>
                    <a:pt x="12" y="102"/>
                  </a:lnTo>
                  <a:lnTo>
                    <a:pt x="17" y="109"/>
                  </a:lnTo>
                  <a:lnTo>
                    <a:pt x="22" y="114"/>
                  </a:lnTo>
                  <a:lnTo>
                    <a:pt x="28" y="118"/>
                  </a:lnTo>
                  <a:lnTo>
                    <a:pt x="264" y="277"/>
                  </a:ln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221"/>
            <p:cNvSpPr>
              <a:spLocks/>
            </p:cNvSpPr>
            <p:nvPr/>
          </p:nvSpPr>
          <p:spPr bwMode="auto">
            <a:xfrm flipH="1">
              <a:off x="8296878" y="3466404"/>
              <a:ext cx="298936" cy="182430"/>
            </a:xfrm>
            <a:custGeom>
              <a:avLst/>
              <a:gdLst>
                <a:gd name="T0" fmla="*/ 989 w 1036"/>
                <a:gd name="T1" fmla="*/ 149 h 732"/>
                <a:gd name="T2" fmla="*/ 1000 w 1036"/>
                <a:gd name="T3" fmla="*/ 159 h 732"/>
                <a:gd name="T4" fmla="*/ 1010 w 1036"/>
                <a:gd name="T5" fmla="*/ 170 h 732"/>
                <a:gd name="T6" fmla="*/ 1017 w 1036"/>
                <a:gd name="T7" fmla="*/ 186 h 732"/>
                <a:gd name="T8" fmla="*/ 1025 w 1036"/>
                <a:gd name="T9" fmla="*/ 224 h 732"/>
                <a:gd name="T10" fmla="*/ 1027 w 1036"/>
                <a:gd name="T11" fmla="*/ 273 h 732"/>
                <a:gd name="T12" fmla="*/ 1026 w 1036"/>
                <a:gd name="T13" fmla="*/ 364 h 732"/>
                <a:gd name="T14" fmla="*/ 1026 w 1036"/>
                <a:gd name="T15" fmla="*/ 476 h 732"/>
                <a:gd name="T16" fmla="*/ 1031 w 1036"/>
                <a:gd name="T17" fmla="*/ 561 h 732"/>
                <a:gd name="T18" fmla="*/ 648 w 1036"/>
                <a:gd name="T19" fmla="*/ 732 h 732"/>
                <a:gd name="T20" fmla="*/ 0 w 1036"/>
                <a:gd name="T21" fmla="*/ 616 h 732"/>
                <a:gd name="T22" fmla="*/ 27 w 1036"/>
                <a:gd name="T23" fmla="*/ 444 h 732"/>
                <a:gd name="T24" fmla="*/ 45 w 1036"/>
                <a:gd name="T25" fmla="*/ 336 h 732"/>
                <a:gd name="T26" fmla="*/ 58 w 1036"/>
                <a:gd name="T27" fmla="*/ 275 h 732"/>
                <a:gd name="T28" fmla="*/ 73 w 1036"/>
                <a:gd name="T29" fmla="*/ 225 h 732"/>
                <a:gd name="T30" fmla="*/ 91 w 1036"/>
                <a:gd name="T31" fmla="*/ 187 h 732"/>
                <a:gd name="T32" fmla="*/ 108 w 1036"/>
                <a:gd name="T33" fmla="*/ 164 h 732"/>
                <a:gd name="T34" fmla="*/ 119 w 1036"/>
                <a:gd name="T35" fmla="*/ 153 h 732"/>
                <a:gd name="T36" fmla="*/ 126 w 1036"/>
                <a:gd name="T37" fmla="*/ 149 h 732"/>
                <a:gd name="T38" fmla="*/ 197 w 1036"/>
                <a:gd name="T39" fmla="*/ 108 h 732"/>
                <a:gd name="T40" fmla="*/ 261 w 1036"/>
                <a:gd name="T41" fmla="*/ 75 h 732"/>
                <a:gd name="T42" fmla="*/ 319 w 1036"/>
                <a:gd name="T43" fmla="*/ 49 h 732"/>
                <a:gd name="T44" fmla="*/ 373 w 1036"/>
                <a:gd name="T45" fmla="*/ 30 h 732"/>
                <a:gd name="T46" fmla="*/ 422 w 1036"/>
                <a:gd name="T47" fmla="*/ 16 h 732"/>
                <a:gd name="T48" fmla="*/ 469 w 1036"/>
                <a:gd name="T49" fmla="*/ 7 h 732"/>
                <a:gd name="T50" fmla="*/ 514 w 1036"/>
                <a:gd name="T51" fmla="*/ 2 h 732"/>
                <a:gd name="T52" fmla="*/ 558 w 1036"/>
                <a:gd name="T53" fmla="*/ 0 h 732"/>
                <a:gd name="T54" fmla="*/ 580 w 1036"/>
                <a:gd name="T55" fmla="*/ 0 h 732"/>
                <a:gd name="T56" fmla="*/ 625 w 1036"/>
                <a:gd name="T57" fmla="*/ 3 h 732"/>
                <a:gd name="T58" fmla="*/ 671 w 1036"/>
                <a:gd name="T59" fmla="*/ 9 h 732"/>
                <a:gd name="T60" fmla="*/ 719 w 1036"/>
                <a:gd name="T61" fmla="*/ 20 h 732"/>
                <a:gd name="T62" fmla="*/ 770 w 1036"/>
                <a:gd name="T63" fmla="*/ 36 h 732"/>
                <a:gd name="T64" fmla="*/ 826 w 1036"/>
                <a:gd name="T65" fmla="*/ 59 h 732"/>
                <a:gd name="T66" fmla="*/ 887 w 1036"/>
                <a:gd name="T67" fmla="*/ 89 h 732"/>
                <a:gd name="T68" fmla="*/ 953 w 1036"/>
                <a:gd name="T69" fmla="*/ 126 h 732"/>
                <a:gd name="T70" fmla="*/ 989 w 1036"/>
                <a:gd name="T71" fmla="*/ 149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6" h="732">
                  <a:moveTo>
                    <a:pt x="989" y="149"/>
                  </a:moveTo>
                  <a:lnTo>
                    <a:pt x="989" y="149"/>
                  </a:lnTo>
                  <a:lnTo>
                    <a:pt x="994" y="153"/>
                  </a:lnTo>
                  <a:lnTo>
                    <a:pt x="1000" y="159"/>
                  </a:lnTo>
                  <a:lnTo>
                    <a:pt x="1005" y="164"/>
                  </a:lnTo>
                  <a:lnTo>
                    <a:pt x="1010" y="170"/>
                  </a:lnTo>
                  <a:lnTo>
                    <a:pt x="1013" y="178"/>
                  </a:lnTo>
                  <a:lnTo>
                    <a:pt x="1017" y="186"/>
                  </a:lnTo>
                  <a:lnTo>
                    <a:pt x="1021" y="204"/>
                  </a:lnTo>
                  <a:lnTo>
                    <a:pt x="1025" y="224"/>
                  </a:lnTo>
                  <a:lnTo>
                    <a:pt x="1027" y="247"/>
                  </a:lnTo>
                  <a:lnTo>
                    <a:pt x="1027" y="273"/>
                  </a:lnTo>
                  <a:lnTo>
                    <a:pt x="1027" y="300"/>
                  </a:lnTo>
                  <a:lnTo>
                    <a:pt x="1026" y="364"/>
                  </a:lnTo>
                  <a:lnTo>
                    <a:pt x="1025" y="436"/>
                  </a:lnTo>
                  <a:lnTo>
                    <a:pt x="1026" y="476"/>
                  </a:lnTo>
                  <a:lnTo>
                    <a:pt x="1028" y="517"/>
                  </a:lnTo>
                  <a:lnTo>
                    <a:pt x="1031" y="561"/>
                  </a:lnTo>
                  <a:lnTo>
                    <a:pt x="1036" y="608"/>
                  </a:lnTo>
                  <a:lnTo>
                    <a:pt x="648" y="732"/>
                  </a:lnTo>
                  <a:lnTo>
                    <a:pt x="468" y="732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27" y="444"/>
                  </a:lnTo>
                  <a:lnTo>
                    <a:pt x="38" y="369"/>
                  </a:lnTo>
                  <a:lnTo>
                    <a:pt x="45" y="336"/>
                  </a:lnTo>
                  <a:lnTo>
                    <a:pt x="51" y="304"/>
                  </a:lnTo>
                  <a:lnTo>
                    <a:pt x="58" y="275"/>
                  </a:lnTo>
                  <a:lnTo>
                    <a:pt x="65" y="249"/>
                  </a:lnTo>
                  <a:lnTo>
                    <a:pt x="73" y="225"/>
                  </a:lnTo>
                  <a:lnTo>
                    <a:pt x="82" y="205"/>
                  </a:lnTo>
                  <a:lnTo>
                    <a:pt x="91" y="187"/>
                  </a:lnTo>
                  <a:lnTo>
                    <a:pt x="101" y="170"/>
                  </a:lnTo>
                  <a:lnTo>
                    <a:pt x="108" y="164"/>
                  </a:lnTo>
                  <a:lnTo>
                    <a:pt x="114" y="159"/>
                  </a:lnTo>
                  <a:lnTo>
                    <a:pt x="119" y="153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62" y="127"/>
                  </a:lnTo>
                  <a:lnTo>
                    <a:pt x="197" y="108"/>
                  </a:lnTo>
                  <a:lnTo>
                    <a:pt x="229" y="90"/>
                  </a:lnTo>
                  <a:lnTo>
                    <a:pt x="261" y="75"/>
                  </a:lnTo>
                  <a:lnTo>
                    <a:pt x="290" y="61"/>
                  </a:lnTo>
                  <a:lnTo>
                    <a:pt x="319" y="49"/>
                  </a:lnTo>
                  <a:lnTo>
                    <a:pt x="346" y="40"/>
                  </a:lnTo>
                  <a:lnTo>
                    <a:pt x="373" y="30"/>
                  </a:lnTo>
                  <a:lnTo>
                    <a:pt x="397" y="22"/>
                  </a:lnTo>
                  <a:lnTo>
                    <a:pt x="422" y="16"/>
                  </a:lnTo>
                  <a:lnTo>
                    <a:pt x="446" y="12"/>
                  </a:lnTo>
                  <a:lnTo>
                    <a:pt x="469" y="7"/>
                  </a:lnTo>
                  <a:lnTo>
                    <a:pt x="492" y="4"/>
                  </a:lnTo>
                  <a:lnTo>
                    <a:pt x="514" y="2"/>
                  </a:lnTo>
                  <a:lnTo>
                    <a:pt x="535" y="1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80" y="0"/>
                  </a:lnTo>
                  <a:lnTo>
                    <a:pt x="603" y="1"/>
                  </a:lnTo>
                  <a:lnTo>
                    <a:pt x="625" y="3"/>
                  </a:lnTo>
                  <a:lnTo>
                    <a:pt x="648" y="5"/>
                  </a:lnTo>
                  <a:lnTo>
                    <a:pt x="671" y="9"/>
                  </a:lnTo>
                  <a:lnTo>
                    <a:pt x="695" y="14"/>
                  </a:lnTo>
                  <a:lnTo>
                    <a:pt x="719" y="20"/>
                  </a:lnTo>
                  <a:lnTo>
                    <a:pt x="744" y="28"/>
                  </a:lnTo>
                  <a:lnTo>
                    <a:pt x="770" y="36"/>
                  </a:lnTo>
                  <a:lnTo>
                    <a:pt x="798" y="47"/>
                  </a:lnTo>
                  <a:lnTo>
                    <a:pt x="826" y="59"/>
                  </a:lnTo>
                  <a:lnTo>
                    <a:pt x="855" y="73"/>
                  </a:lnTo>
                  <a:lnTo>
                    <a:pt x="887" y="89"/>
                  </a:lnTo>
                  <a:lnTo>
                    <a:pt x="919" y="107"/>
                  </a:lnTo>
                  <a:lnTo>
                    <a:pt x="953" y="126"/>
                  </a:lnTo>
                  <a:lnTo>
                    <a:pt x="989" y="149"/>
                  </a:lnTo>
                  <a:lnTo>
                    <a:pt x="989" y="149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222"/>
            <p:cNvSpPr>
              <a:spLocks noEditPoints="1"/>
            </p:cNvSpPr>
            <p:nvPr/>
          </p:nvSpPr>
          <p:spPr bwMode="auto">
            <a:xfrm flipH="1">
              <a:off x="8244738" y="3480304"/>
              <a:ext cx="380622" cy="168531"/>
            </a:xfrm>
            <a:custGeom>
              <a:avLst/>
              <a:gdLst>
                <a:gd name="T0" fmla="*/ 1090 w 1317"/>
                <a:gd name="T1" fmla="*/ 91 h 674"/>
                <a:gd name="T2" fmla="*/ 1121 w 1317"/>
                <a:gd name="T3" fmla="*/ 112 h 674"/>
                <a:gd name="T4" fmla="*/ 1149 w 1317"/>
                <a:gd name="T5" fmla="*/ 137 h 674"/>
                <a:gd name="T6" fmla="*/ 1175 w 1317"/>
                <a:gd name="T7" fmla="*/ 165 h 674"/>
                <a:gd name="T8" fmla="*/ 1197 w 1317"/>
                <a:gd name="T9" fmla="*/ 196 h 674"/>
                <a:gd name="T10" fmla="*/ 1217 w 1317"/>
                <a:gd name="T11" fmla="*/ 228 h 674"/>
                <a:gd name="T12" fmla="*/ 1235 w 1317"/>
                <a:gd name="T13" fmla="*/ 263 h 674"/>
                <a:gd name="T14" fmla="*/ 1251 w 1317"/>
                <a:gd name="T15" fmla="*/ 298 h 674"/>
                <a:gd name="T16" fmla="*/ 1277 w 1317"/>
                <a:gd name="T17" fmla="*/ 376 h 674"/>
                <a:gd name="T18" fmla="*/ 1295 w 1317"/>
                <a:gd name="T19" fmla="*/ 458 h 674"/>
                <a:gd name="T20" fmla="*/ 1307 w 1317"/>
                <a:gd name="T21" fmla="*/ 543 h 674"/>
                <a:gd name="T22" fmla="*/ 1315 w 1317"/>
                <a:gd name="T23" fmla="*/ 631 h 674"/>
                <a:gd name="T24" fmla="*/ 750 w 1317"/>
                <a:gd name="T25" fmla="*/ 674 h 674"/>
                <a:gd name="T26" fmla="*/ 925 w 1317"/>
                <a:gd name="T27" fmla="*/ 0 h 674"/>
                <a:gd name="T28" fmla="*/ 1002 w 1317"/>
                <a:gd name="T29" fmla="*/ 39 h 674"/>
                <a:gd name="T30" fmla="*/ 1090 w 1317"/>
                <a:gd name="T31" fmla="*/ 91 h 674"/>
                <a:gd name="T32" fmla="*/ 0 w 1317"/>
                <a:gd name="T33" fmla="*/ 674 h 674"/>
                <a:gd name="T34" fmla="*/ 3 w 1317"/>
                <a:gd name="T35" fmla="*/ 631 h 674"/>
                <a:gd name="T36" fmla="*/ 9 w 1317"/>
                <a:gd name="T37" fmla="*/ 543 h 674"/>
                <a:gd name="T38" fmla="*/ 22 w 1317"/>
                <a:gd name="T39" fmla="*/ 457 h 674"/>
                <a:gd name="T40" fmla="*/ 41 w 1317"/>
                <a:gd name="T41" fmla="*/ 374 h 674"/>
                <a:gd name="T42" fmla="*/ 65 w 1317"/>
                <a:gd name="T43" fmla="*/ 296 h 674"/>
                <a:gd name="T44" fmla="*/ 81 w 1317"/>
                <a:gd name="T45" fmla="*/ 260 h 674"/>
                <a:gd name="T46" fmla="*/ 99 w 1317"/>
                <a:gd name="T47" fmla="*/ 226 h 674"/>
                <a:gd name="T48" fmla="*/ 120 w 1317"/>
                <a:gd name="T49" fmla="*/ 193 h 674"/>
                <a:gd name="T50" fmla="*/ 143 w 1317"/>
                <a:gd name="T51" fmla="*/ 163 h 674"/>
                <a:gd name="T52" fmla="*/ 169 w 1317"/>
                <a:gd name="T53" fmla="*/ 136 h 674"/>
                <a:gd name="T54" fmla="*/ 197 w 1317"/>
                <a:gd name="T55" fmla="*/ 111 h 674"/>
                <a:gd name="T56" fmla="*/ 228 w 1317"/>
                <a:gd name="T57" fmla="*/ 91 h 674"/>
                <a:gd name="T58" fmla="*/ 275 w 1317"/>
                <a:gd name="T59" fmla="*/ 63 h 674"/>
                <a:gd name="T60" fmla="*/ 361 w 1317"/>
                <a:gd name="T61" fmla="*/ 18 h 674"/>
                <a:gd name="T62" fmla="*/ 570 w 1317"/>
                <a:gd name="T6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7" h="674">
                  <a:moveTo>
                    <a:pt x="1090" y="91"/>
                  </a:moveTo>
                  <a:lnTo>
                    <a:pt x="1090" y="91"/>
                  </a:lnTo>
                  <a:lnTo>
                    <a:pt x="1105" y="102"/>
                  </a:lnTo>
                  <a:lnTo>
                    <a:pt x="1121" y="112"/>
                  </a:lnTo>
                  <a:lnTo>
                    <a:pt x="1136" y="124"/>
                  </a:lnTo>
                  <a:lnTo>
                    <a:pt x="1149" y="137"/>
                  </a:lnTo>
                  <a:lnTo>
                    <a:pt x="1162" y="151"/>
                  </a:lnTo>
                  <a:lnTo>
                    <a:pt x="1175" y="165"/>
                  </a:lnTo>
                  <a:lnTo>
                    <a:pt x="1186" y="179"/>
                  </a:lnTo>
                  <a:lnTo>
                    <a:pt x="1197" y="196"/>
                  </a:lnTo>
                  <a:lnTo>
                    <a:pt x="1207" y="211"/>
                  </a:lnTo>
                  <a:lnTo>
                    <a:pt x="1217" y="228"/>
                  </a:lnTo>
                  <a:lnTo>
                    <a:pt x="1226" y="244"/>
                  </a:lnTo>
                  <a:lnTo>
                    <a:pt x="1235" y="263"/>
                  </a:lnTo>
                  <a:lnTo>
                    <a:pt x="1243" y="280"/>
                  </a:lnTo>
                  <a:lnTo>
                    <a:pt x="1251" y="298"/>
                  </a:lnTo>
                  <a:lnTo>
                    <a:pt x="1266" y="336"/>
                  </a:lnTo>
                  <a:lnTo>
                    <a:pt x="1277" y="376"/>
                  </a:lnTo>
                  <a:lnTo>
                    <a:pt x="1287" y="417"/>
                  </a:lnTo>
                  <a:lnTo>
                    <a:pt x="1295" y="458"/>
                  </a:lnTo>
                  <a:lnTo>
                    <a:pt x="1303" y="501"/>
                  </a:lnTo>
                  <a:lnTo>
                    <a:pt x="1307" y="543"/>
                  </a:lnTo>
                  <a:lnTo>
                    <a:pt x="1312" y="588"/>
                  </a:lnTo>
                  <a:lnTo>
                    <a:pt x="1315" y="631"/>
                  </a:lnTo>
                  <a:lnTo>
                    <a:pt x="1317" y="674"/>
                  </a:lnTo>
                  <a:lnTo>
                    <a:pt x="750" y="674"/>
                  </a:lnTo>
                  <a:lnTo>
                    <a:pt x="925" y="0"/>
                  </a:lnTo>
                  <a:lnTo>
                    <a:pt x="925" y="0"/>
                  </a:lnTo>
                  <a:lnTo>
                    <a:pt x="962" y="18"/>
                  </a:lnTo>
                  <a:lnTo>
                    <a:pt x="1002" y="39"/>
                  </a:lnTo>
                  <a:lnTo>
                    <a:pt x="1045" y="63"/>
                  </a:lnTo>
                  <a:lnTo>
                    <a:pt x="1090" y="91"/>
                  </a:lnTo>
                  <a:lnTo>
                    <a:pt x="1090" y="91"/>
                  </a:lnTo>
                  <a:close/>
                  <a:moveTo>
                    <a:pt x="0" y="674"/>
                  </a:moveTo>
                  <a:lnTo>
                    <a:pt x="0" y="674"/>
                  </a:lnTo>
                  <a:lnTo>
                    <a:pt x="3" y="631"/>
                  </a:lnTo>
                  <a:lnTo>
                    <a:pt x="5" y="586"/>
                  </a:lnTo>
                  <a:lnTo>
                    <a:pt x="9" y="543"/>
                  </a:lnTo>
                  <a:lnTo>
                    <a:pt x="15" y="500"/>
                  </a:lnTo>
                  <a:lnTo>
                    <a:pt x="22" y="457"/>
                  </a:lnTo>
                  <a:lnTo>
                    <a:pt x="31" y="415"/>
                  </a:lnTo>
                  <a:lnTo>
                    <a:pt x="41" y="374"/>
                  </a:lnTo>
                  <a:lnTo>
                    <a:pt x="52" y="335"/>
                  </a:lnTo>
                  <a:lnTo>
                    <a:pt x="65" y="296"/>
                  </a:lnTo>
                  <a:lnTo>
                    <a:pt x="73" y="278"/>
                  </a:lnTo>
                  <a:lnTo>
                    <a:pt x="81" y="260"/>
                  </a:lnTo>
                  <a:lnTo>
                    <a:pt x="90" y="242"/>
                  </a:lnTo>
                  <a:lnTo>
                    <a:pt x="99" y="226"/>
                  </a:lnTo>
                  <a:lnTo>
                    <a:pt x="109" y="210"/>
                  </a:lnTo>
                  <a:lnTo>
                    <a:pt x="120" y="193"/>
                  </a:lnTo>
                  <a:lnTo>
                    <a:pt x="132" y="178"/>
                  </a:lnTo>
                  <a:lnTo>
                    <a:pt x="143" y="163"/>
                  </a:lnTo>
                  <a:lnTo>
                    <a:pt x="155" y="149"/>
                  </a:lnTo>
                  <a:lnTo>
                    <a:pt x="169" y="136"/>
                  </a:lnTo>
                  <a:lnTo>
                    <a:pt x="182" y="123"/>
                  </a:lnTo>
                  <a:lnTo>
                    <a:pt x="197" y="111"/>
                  </a:lnTo>
                  <a:lnTo>
                    <a:pt x="211" y="101"/>
                  </a:lnTo>
                  <a:lnTo>
                    <a:pt x="228" y="91"/>
                  </a:lnTo>
                  <a:lnTo>
                    <a:pt x="228" y="91"/>
                  </a:lnTo>
                  <a:lnTo>
                    <a:pt x="275" y="63"/>
                  </a:lnTo>
                  <a:lnTo>
                    <a:pt x="320" y="39"/>
                  </a:lnTo>
                  <a:lnTo>
                    <a:pt x="361" y="18"/>
                  </a:lnTo>
                  <a:lnTo>
                    <a:pt x="401" y="1"/>
                  </a:lnTo>
                  <a:lnTo>
                    <a:pt x="570" y="674"/>
                  </a:lnTo>
                  <a:lnTo>
                    <a:pt x="0" y="674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223"/>
            <p:cNvSpPr>
              <a:spLocks/>
            </p:cNvSpPr>
            <p:nvPr/>
          </p:nvSpPr>
          <p:spPr bwMode="auto">
            <a:xfrm flipH="1">
              <a:off x="8387254" y="3362158"/>
              <a:ext cx="93852" cy="144207"/>
            </a:xfrm>
            <a:custGeom>
              <a:avLst/>
              <a:gdLst>
                <a:gd name="T0" fmla="*/ 327 w 327"/>
                <a:gd name="T1" fmla="*/ 0 h 576"/>
                <a:gd name="T2" fmla="*/ 0 w 327"/>
                <a:gd name="T3" fmla="*/ 0 h 576"/>
                <a:gd name="T4" fmla="*/ 0 w 327"/>
                <a:gd name="T5" fmla="*/ 453 h 576"/>
                <a:gd name="T6" fmla="*/ 0 w 327"/>
                <a:gd name="T7" fmla="*/ 453 h 576"/>
                <a:gd name="T8" fmla="*/ 1 w 327"/>
                <a:gd name="T9" fmla="*/ 468 h 576"/>
                <a:gd name="T10" fmla="*/ 5 w 327"/>
                <a:gd name="T11" fmla="*/ 480 h 576"/>
                <a:gd name="T12" fmla="*/ 8 w 327"/>
                <a:gd name="T13" fmla="*/ 493 h 576"/>
                <a:gd name="T14" fmla="*/ 15 w 327"/>
                <a:gd name="T15" fmla="*/ 505 h 576"/>
                <a:gd name="T16" fmla="*/ 21 w 327"/>
                <a:gd name="T17" fmla="*/ 515 h 576"/>
                <a:gd name="T18" fmla="*/ 30 w 327"/>
                <a:gd name="T19" fmla="*/ 526 h 576"/>
                <a:gd name="T20" fmla="*/ 40 w 327"/>
                <a:gd name="T21" fmla="*/ 534 h 576"/>
                <a:gd name="T22" fmla="*/ 52 w 327"/>
                <a:gd name="T23" fmla="*/ 542 h 576"/>
                <a:gd name="T24" fmla="*/ 63 w 327"/>
                <a:gd name="T25" fmla="*/ 550 h 576"/>
                <a:gd name="T26" fmla="*/ 76 w 327"/>
                <a:gd name="T27" fmla="*/ 556 h 576"/>
                <a:gd name="T28" fmla="*/ 90 w 327"/>
                <a:gd name="T29" fmla="*/ 561 h 576"/>
                <a:gd name="T30" fmla="*/ 103 w 327"/>
                <a:gd name="T31" fmla="*/ 566 h 576"/>
                <a:gd name="T32" fmla="*/ 118 w 327"/>
                <a:gd name="T33" fmla="*/ 570 h 576"/>
                <a:gd name="T34" fmla="*/ 132 w 327"/>
                <a:gd name="T35" fmla="*/ 572 h 576"/>
                <a:gd name="T36" fmla="*/ 148 w 327"/>
                <a:gd name="T37" fmla="*/ 574 h 576"/>
                <a:gd name="T38" fmla="*/ 164 w 327"/>
                <a:gd name="T39" fmla="*/ 576 h 576"/>
                <a:gd name="T40" fmla="*/ 178 w 327"/>
                <a:gd name="T41" fmla="*/ 576 h 576"/>
                <a:gd name="T42" fmla="*/ 194 w 327"/>
                <a:gd name="T43" fmla="*/ 574 h 576"/>
                <a:gd name="T44" fmla="*/ 209 w 327"/>
                <a:gd name="T45" fmla="*/ 572 h 576"/>
                <a:gd name="T46" fmla="*/ 223 w 327"/>
                <a:gd name="T47" fmla="*/ 569 h 576"/>
                <a:gd name="T48" fmla="*/ 237 w 327"/>
                <a:gd name="T49" fmla="*/ 566 h 576"/>
                <a:gd name="T50" fmla="*/ 250 w 327"/>
                <a:gd name="T51" fmla="*/ 560 h 576"/>
                <a:gd name="T52" fmla="*/ 264 w 327"/>
                <a:gd name="T53" fmla="*/ 555 h 576"/>
                <a:gd name="T54" fmla="*/ 275 w 327"/>
                <a:gd name="T55" fmla="*/ 547 h 576"/>
                <a:gd name="T56" fmla="*/ 286 w 327"/>
                <a:gd name="T57" fmla="*/ 540 h 576"/>
                <a:gd name="T58" fmla="*/ 296 w 327"/>
                <a:gd name="T59" fmla="*/ 530 h 576"/>
                <a:gd name="T60" fmla="*/ 305 w 327"/>
                <a:gd name="T61" fmla="*/ 520 h 576"/>
                <a:gd name="T62" fmla="*/ 312 w 327"/>
                <a:gd name="T63" fmla="*/ 510 h 576"/>
                <a:gd name="T64" fmla="*/ 319 w 327"/>
                <a:gd name="T65" fmla="*/ 497 h 576"/>
                <a:gd name="T66" fmla="*/ 323 w 327"/>
                <a:gd name="T67" fmla="*/ 484 h 576"/>
                <a:gd name="T68" fmla="*/ 325 w 327"/>
                <a:gd name="T69" fmla="*/ 470 h 576"/>
                <a:gd name="T70" fmla="*/ 327 w 327"/>
                <a:gd name="T71" fmla="*/ 453 h 576"/>
                <a:gd name="T72" fmla="*/ 327 w 327"/>
                <a:gd name="T7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7" h="576">
                  <a:moveTo>
                    <a:pt x="327" y="0"/>
                  </a:moveTo>
                  <a:lnTo>
                    <a:pt x="0" y="0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1" y="468"/>
                  </a:lnTo>
                  <a:lnTo>
                    <a:pt x="5" y="480"/>
                  </a:lnTo>
                  <a:lnTo>
                    <a:pt x="8" y="493"/>
                  </a:lnTo>
                  <a:lnTo>
                    <a:pt x="15" y="505"/>
                  </a:lnTo>
                  <a:lnTo>
                    <a:pt x="21" y="515"/>
                  </a:lnTo>
                  <a:lnTo>
                    <a:pt x="30" y="526"/>
                  </a:lnTo>
                  <a:lnTo>
                    <a:pt x="40" y="534"/>
                  </a:lnTo>
                  <a:lnTo>
                    <a:pt x="52" y="542"/>
                  </a:lnTo>
                  <a:lnTo>
                    <a:pt x="63" y="550"/>
                  </a:lnTo>
                  <a:lnTo>
                    <a:pt x="76" y="556"/>
                  </a:lnTo>
                  <a:lnTo>
                    <a:pt x="90" y="561"/>
                  </a:lnTo>
                  <a:lnTo>
                    <a:pt x="103" y="566"/>
                  </a:lnTo>
                  <a:lnTo>
                    <a:pt x="118" y="570"/>
                  </a:lnTo>
                  <a:lnTo>
                    <a:pt x="132" y="572"/>
                  </a:lnTo>
                  <a:lnTo>
                    <a:pt x="148" y="574"/>
                  </a:lnTo>
                  <a:lnTo>
                    <a:pt x="164" y="576"/>
                  </a:lnTo>
                  <a:lnTo>
                    <a:pt x="178" y="576"/>
                  </a:lnTo>
                  <a:lnTo>
                    <a:pt x="194" y="574"/>
                  </a:lnTo>
                  <a:lnTo>
                    <a:pt x="209" y="572"/>
                  </a:lnTo>
                  <a:lnTo>
                    <a:pt x="223" y="569"/>
                  </a:lnTo>
                  <a:lnTo>
                    <a:pt x="237" y="566"/>
                  </a:lnTo>
                  <a:lnTo>
                    <a:pt x="250" y="560"/>
                  </a:lnTo>
                  <a:lnTo>
                    <a:pt x="264" y="555"/>
                  </a:lnTo>
                  <a:lnTo>
                    <a:pt x="275" y="547"/>
                  </a:lnTo>
                  <a:lnTo>
                    <a:pt x="286" y="540"/>
                  </a:lnTo>
                  <a:lnTo>
                    <a:pt x="296" y="530"/>
                  </a:lnTo>
                  <a:lnTo>
                    <a:pt x="305" y="520"/>
                  </a:lnTo>
                  <a:lnTo>
                    <a:pt x="312" y="510"/>
                  </a:lnTo>
                  <a:lnTo>
                    <a:pt x="319" y="497"/>
                  </a:lnTo>
                  <a:lnTo>
                    <a:pt x="323" y="484"/>
                  </a:lnTo>
                  <a:lnTo>
                    <a:pt x="325" y="470"/>
                  </a:lnTo>
                  <a:lnTo>
                    <a:pt x="327" y="453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224"/>
            <p:cNvSpPr>
              <a:spLocks/>
            </p:cNvSpPr>
            <p:nvPr/>
          </p:nvSpPr>
          <p:spPr bwMode="auto">
            <a:xfrm flipH="1">
              <a:off x="8385516" y="3469879"/>
              <a:ext cx="97328" cy="178955"/>
            </a:xfrm>
            <a:custGeom>
              <a:avLst/>
              <a:gdLst>
                <a:gd name="T0" fmla="*/ 206 w 335"/>
                <a:gd name="T1" fmla="*/ 265 h 721"/>
                <a:gd name="T2" fmla="*/ 221 w 335"/>
                <a:gd name="T3" fmla="*/ 721 h 721"/>
                <a:gd name="T4" fmla="*/ 113 w 335"/>
                <a:gd name="T5" fmla="*/ 721 h 721"/>
                <a:gd name="T6" fmla="*/ 128 w 335"/>
                <a:gd name="T7" fmla="*/ 265 h 721"/>
                <a:gd name="T8" fmla="*/ 0 w 335"/>
                <a:gd name="T9" fmla="*/ 0 h 721"/>
                <a:gd name="T10" fmla="*/ 0 w 335"/>
                <a:gd name="T11" fmla="*/ 0 h 721"/>
                <a:gd name="T12" fmla="*/ 11 w 335"/>
                <a:gd name="T13" fmla="*/ 0 h 721"/>
                <a:gd name="T14" fmla="*/ 22 w 335"/>
                <a:gd name="T15" fmla="*/ 1 h 721"/>
                <a:gd name="T16" fmla="*/ 33 w 335"/>
                <a:gd name="T17" fmla="*/ 3 h 721"/>
                <a:gd name="T18" fmla="*/ 44 w 335"/>
                <a:gd name="T19" fmla="*/ 6 h 721"/>
                <a:gd name="T20" fmla="*/ 66 w 335"/>
                <a:gd name="T21" fmla="*/ 13 h 721"/>
                <a:gd name="T22" fmla="*/ 87 w 335"/>
                <a:gd name="T23" fmla="*/ 21 h 721"/>
                <a:gd name="T24" fmla="*/ 108 w 335"/>
                <a:gd name="T25" fmla="*/ 29 h 721"/>
                <a:gd name="T26" fmla="*/ 130 w 335"/>
                <a:gd name="T27" fmla="*/ 36 h 721"/>
                <a:gd name="T28" fmla="*/ 140 w 335"/>
                <a:gd name="T29" fmla="*/ 40 h 721"/>
                <a:gd name="T30" fmla="*/ 151 w 335"/>
                <a:gd name="T31" fmla="*/ 42 h 721"/>
                <a:gd name="T32" fmla="*/ 161 w 335"/>
                <a:gd name="T33" fmla="*/ 43 h 721"/>
                <a:gd name="T34" fmla="*/ 171 w 335"/>
                <a:gd name="T35" fmla="*/ 44 h 721"/>
                <a:gd name="T36" fmla="*/ 171 w 335"/>
                <a:gd name="T37" fmla="*/ 44 h 721"/>
                <a:gd name="T38" fmla="*/ 181 w 335"/>
                <a:gd name="T39" fmla="*/ 43 h 721"/>
                <a:gd name="T40" fmla="*/ 191 w 335"/>
                <a:gd name="T41" fmla="*/ 42 h 721"/>
                <a:gd name="T42" fmla="*/ 200 w 335"/>
                <a:gd name="T43" fmla="*/ 40 h 721"/>
                <a:gd name="T44" fmla="*/ 211 w 335"/>
                <a:gd name="T45" fmla="*/ 36 h 721"/>
                <a:gd name="T46" fmla="*/ 231 w 335"/>
                <a:gd name="T47" fmla="*/ 30 h 721"/>
                <a:gd name="T48" fmla="*/ 251 w 335"/>
                <a:gd name="T49" fmla="*/ 21 h 721"/>
                <a:gd name="T50" fmla="*/ 271 w 335"/>
                <a:gd name="T51" fmla="*/ 13 h 721"/>
                <a:gd name="T52" fmla="*/ 291 w 335"/>
                <a:gd name="T53" fmla="*/ 6 h 721"/>
                <a:gd name="T54" fmla="*/ 303 w 335"/>
                <a:gd name="T55" fmla="*/ 3 h 721"/>
                <a:gd name="T56" fmla="*/ 313 w 335"/>
                <a:gd name="T57" fmla="*/ 1 h 721"/>
                <a:gd name="T58" fmla="*/ 324 w 335"/>
                <a:gd name="T59" fmla="*/ 0 h 721"/>
                <a:gd name="T60" fmla="*/ 335 w 335"/>
                <a:gd name="T61" fmla="*/ 0 h 721"/>
                <a:gd name="T62" fmla="*/ 206 w 335"/>
                <a:gd name="T63" fmla="*/ 26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5" h="721">
                  <a:moveTo>
                    <a:pt x="206" y="265"/>
                  </a:moveTo>
                  <a:lnTo>
                    <a:pt x="221" y="721"/>
                  </a:lnTo>
                  <a:lnTo>
                    <a:pt x="113" y="721"/>
                  </a:lnTo>
                  <a:lnTo>
                    <a:pt x="128" y="26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1"/>
                  </a:lnTo>
                  <a:lnTo>
                    <a:pt x="33" y="3"/>
                  </a:lnTo>
                  <a:lnTo>
                    <a:pt x="44" y="6"/>
                  </a:lnTo>
                  <a:lnTo>
                    <a:pt x="66" y="13"/>
                  </a:lnTo>
                  <a:lnTo>
                    <a:pt x="87" y="21"/>
                  </a:lnTo>
                  <a:lnTo>
                    <a:pt x="108" y="29"/>
                  </a:lnTo>
                  <a:lnTo>
                    <a:pt x="130" y="36"/>
                  </a:lnTo>
                  <a:lnTo>
                    <a:pt x="140" y="40"/>
                  </a:lnTo>
                  <a:lnTo>
                    <a:pt x="151" y="42"/>
                  </a:lnTo>
                  <a:lnTo>
                    <a:pt x="161" y="43"/>
                  </a:lnTo>
                  <a:lnTo>
                    <a:pt x="171" y="44"/>
                  </a:lnTo>
                  <a:lnTo>
                    <a:pt x="171" y="44"/>
                  </a:lnTo>
                  <a:lnTo>
                    <a:pt x="181" y="43"/>
                  </a:lnTo>
                  <a:lnTo>
                    <a:pt x="191" y="42"/>
                  </a:lnTo>
                  <a:lnTo>
                    <a:pt x="200" y="40"/>
                  </a:lnTo>
                  <a:lnTo>
                    <a:pt x="211" y="36"/>
                  </a:lnTo>
                  <a:lnTo>
                    <a:pt x="231" y="30"/>
                  </a:lnTo>
                  <a:lnTo>
                    <a:pt x="251" y="21"/>
                  </a:lnTo>
                  <a:lnTo>
                    <a:pt x="271" y="13"/>
                  </a:lnTo>
                  <a:lnTo>
                    <a:pt x="291" y="6"/>
                  </a:lnTo>
                  <a:lnTo>
                    <a:pt x="303" y="3"/>
                  </a:lnTo>
                  <a:lnTo>
                    <a:pt x="313" y="1"/>
                  </a:lnTo>
                  <a:lnTo>
                    <a:pt x="324" y="0"/>
                  </a:lnTo>
                  <a:lnTo>
                    <a:pt x="335" y="0"/>
                  </a:lnTo>
                  <a:lnTo>
                    <a:pt x="206" y="265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225"/>
            <p:cNvSpPr>
              <a:spLocks/>
            </p:cNvSpPr>
            <p:nvPr/>
          </p:nvSpPr>
          <p:spPr bwMode="auto">
            <a:xfrm flipH="1">
              <a:off x="8387254" y="3419494"/>
              <a:ext cx="93852" cy="52123"/>
            </a:xfrm>
            <a:custGeom>
              <a:avLst/>
              <a:gdLst>
                <a:gd name="T0" fmla="*/ 0 w 327"/>
                <a:gd name="T1" fmla="*/ 58 h 214"/>
                <a:gd name="T2" fmla="*/ 0 w 327"/>
                <a:gd name="T3" fmla="*/ 0 h 214"/>
                <a:gd name="T4" fmla="*/ 327 w 327"/>
                <a:gd name="T5" fmla="*/ 0 h 214"/>
                <a:gd name="T6" fmla="*/ 327 w 327"/>
                <a:gd name="T7" fmla="*/ 214 h 214"/>
                <a:gd name="T8" fmla="*/ 0 w 327"/>
                <a:gd name="T9" fmla="*/ 5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214">
                  <a:moveTo>
                    <a:pt x="0" y="58"/>
                  </a:moveTo>
                  <a:lnTo>
                    <a:pt x="0" y="0"/>
                  </a:lnTo>
                  <a:lnTo>
                    <a:pt x="327" y="0"/>
                  </a:lnTo>
                  <a:lnTo>
                    <a:pt x="327" y="21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226"/>
            <p:cNvSpPr>
              <a:spLocks/>
            </p:cNvSpPr>
            <p:nvPr/>
          </p:nvSpPr>
          <p:spPr bwMode="auto">
            <a:xfrm flipH="1">
              <a:off x="8312520" y="3219689"/>
              <a:ext cx="243320" cy="217179"/>
            </a:xfrm>
            <a:custGeom>
              <a:avLst/>
              <a:gdLst>
                <a:gd name="T0" fmla="*/ 387 w 838"/>
                <a:gd name="T1" fmla="*/ 0 h 877"/>
                <a:gd name="T2" fmla="*/ 301 w 838"/>
                <a:gd name="T3" fmla="*/ 10 h 877"/>
                <a:gd name="T4" fmla="*/ 227 w 838"/>
                <a:gd name="T5" fmla="*/ 29 h 877"/>
                <a:gd name="T6" fmla="*/ 164 w 838"/>
                <a:gd name="T7" fmla="*/ 58 h 877"/>
                <a:gd name="T8" fmla="*/ 111 w 838"/>
                <a:gd name="T9" fmla="*/ 94 h 877"/>
                <a:gd name="T10" fmla="*/ 70 w 838"/>
                <a:gd name="T11" fmla="*/ 137 h 877"/>
                <a:gd name="T12" fmla="*/ 40 w 838"/>
                <a:gd name="T13" fmla="*/ 186 h 877"/>
                <a:gd name="T14" fmla="*/ 17 w 838"/>
                <a:gd name="T15" fmla="*/ 240 h 877"/>
                <a:gd name="T16" fmla="*/ 5 w 838"/>
                <a:gd name="T17" fmla="*/ 297 h 877"/>
                <a:gd name="T18" fmla="*/ 0 w 838"/>
                <a:gd name="T19" fmla="*/ 357 h 877"/>
                <a:gd name="T20" fmla="*/ 4 w 838"/>
                <a:gd name="T21" fmla="*/ 418 h 877"/>
                <a:gd name="T22" fmla="*/ 15 w 838"/>
                <a:gd name="T23" fmla="*/ 480 h 877"/>
                <a:gd name="T24" fmla="*/ 33 w 838"/>
                <a:gd name="T25" fmla="*/ 541 h 877"/>
                <a:gd name="T26" fmla="*/ 56 w 838"/>
                <a:gd name="T27" fmla="*/ 600 h 877"/>
                <a:gd name="T28" fmla="*/ 87 w 838"/>
                <a:gd name="T29" fmla="*/ 656 h 877"/>
                <a:gd name="T30" fmla="*/ 123 w 838"/>
                <a:gd name="T31" fmla="*/ 709 h 877"/>
                <a:gd name="T32" fmla="*/ 163 w 838"/>
                <a:gd name="T33" fmla="*/ 755 h 877"/>
                <a:gd name="T34" fmla="*/ 208 w 838"/>
                <a:gd name="T35" fmla="*/ 796 h 877"/>
                <a:gd name="T36" fmla="*/ 256 w 838"/>
                <a:gd name="T37" fmla="*/ 831 h 877"/>
                <a:gd name="T38" fmla="*/ 308 w 838"/>
                <a:gd name="T39" fmla="*/ 856 h 877"/>
                <a:gd name="T40" fmla="*/ 363 w 838"/>
                <a:gd name="T41" fmla="*/ 872 h 877"/>
                <a:gd name="T42" fmla="*/ 420 w 838"/>
                <a:gd name="T43" fmla="*/ 877 h 877"/>
                <a:gd name="T44" fmla="*/ 457 w 838"/>
                <a:gd name="T45" fmla="*/ 875 h 877"/>
                <a:gd name="T46" fmla="*/ 513 w 838"/>
                <a:gd name="T47" fmla="*/ 862 h 877"/>
                <a:gd name="T48" fmla="*/ 566 w 838"/>
                <a:gd name="T49" fmla="*/ 840 h 877"/>
                <a:gd name="T50" fmla="*/ 615 w 838"/>
                <a:gd name="T51" fmla="*/ 809 h 877"/>
                <a:gd name="T52" fmla="*/ 661 w 838"/>
                <a:gd name="T53" fmla="*/ 770 h 877"/>
                <a:gd name="T54" fmla="*/ 703 w 838"/>
                <a:gd name="T55" fmla="*/ 725 h 877"/>
                <a:gd name="T56" fmla="*/ 741 w 838"/>
                <a:gd name="T57" fmla="*/ 674 h 877"/>
                <a:gd name="T58" fmla="*/ 772 w 838"/>
                <a:gd name="T59" fmla="*/ 619 h 877"/>
                <a:gd name="T60" fmla="*/ 799 w 838"/>
                <a:gd name="T61" fmla="*/ 561 h 877"/>
                <a:gd name="T62" fmla="*/ 819 w 838"/>
                <a:gd name="T63" fmla="*/ 500 h 877"/>
                <a:gd name="T64" fmla="*/ 833 w 838"/>
                <a:gd name="T65" fmla="*/ 439 h 877"/>
                <a:gd name="T66" fmla="*/ 838 w 838"/>
                <a:gd name="T67" fmla="*/ 377 h 877"/>
                <a:gd name="T68" fmla="*/ 837 w 838"/>
                <a:gd name="T69" fmla="*/ 317 h 877"/>
                <a:gd name="T70" fmla="*/ 827 w 838"/>
                <a:gd name="T71" fmla="*/ 258 h 877"/>
                <a:gd name="T72" fmla="*/ 808 w 838"/>
                <a:gd name="T73" fmla="*/ 203 h 877"/>
                <a:gd name="T74" fmla="*/ 780 w 838"/>
                <a:gd name="T75" fmla="*/ 153 h 877"/>
                <a:gd name="T76" fmla="*/ 742 w 838"/>
                <a:gd name="T77" fmla="*/ 107 h 877"/>
                <a:gd name="T78" fmla="*/ 694 w 838"/>
                <a:gd name="T79" fmla="*/ 68 h 877"/>
                <a:gd name="T80" fmla="*/ 634 w 838"/>
                <a:gd name="T81" fmla="*/ 38 h 877"/>
                <a:gd name="T82" fmla="*/ 563 w 838"/>
                <a:gd name="T83" fmla="*/ 15 h 877"/>
                <a:gd name="T84" fmla="*/ 482 w 838"/>
                <a:gd name="T85" fmla="*/ 2 h 877"/>
                <a:gd name="T86" fmla="*/ 420 w 838"/>
                <a:gd name="T87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38" h="877">
                  <a:moveTo>
                    <a:pt x="420" y="0"/>
                  </a:moveTo>
                  <a:lnTo>
                    <a:pt x="420" y="0"/>
                  </a:lnTo>
                  <a:lnTo>
                    <a:pt x="387" y="0"/>
                  </a:lnTo>
                  <a:lnTo>
                    <a:pt x="357" y="2"/>
                  </a:lnTo>
                  <a:lnTo>
                    <a:pt x="329" y="6"/>
                  </a:lnTo>
                  <a:lnTo>
                    <a:pt x="301" y="10"/>
                  </a:lnTo>
                  <a:lnTo>
                    <a:pt x="275" y="15"/>
                  </a:lnTo>
                  <a:lnTo>
                    <a:pt x="250" y="22"/>
                  </a:lnTo>
                  <a:lnTo>
                    <a:pt x="227" y="29"/>
                  </a:lnTo>
                  <a:lnTo>
                    <a:pt x="205" y="38"/>
                  </a:lnTo>
                  <a:lnTo>
                    <a:pt x="183" y="47"/>
                  </a:lnTo>
                  <a:lnTo>
                    <a:pt x="164" y="58"/>
                  </a:lnTo>
                  <a:lnTo>
                    <a:pt x="145" y="68"/>
                  </a:lnTo>
                  <a:lnTo>
                    <a:pt x="128" y="81"/>
                  </a:lnTo>
                  <a:lnTo>
                    <a:pt x="111" y="94"/>
                  </a:lnTo>
                  <a:lnTo>
                    <a:pt x="97" y="107"/>
                  </a:lnTo>
                  <a:lnTo>
                    <a:pt x="83" y="122"/>
                  </a:lnTo>
                  <a:lnTo>
                    <a:pt x="70" y="137"/>
                  </a:lnTo>
                  <a:lnTo>
                    <a:pt x="59" y="153"/>
                  </a:lnTo>
                  <a:lnTo>
                    <a:pt x="49" y="169"/>
                  </a:lnTo>
                  <a:lnTo>
                    <a:pt x="40" y="186"/>
                  </a:lnTo>
                  <a:lnTo>
                    <a:pt x="31" y="203"/>
                  </a:lnTo>
                  <a:lnTo>
                    <a:pt x="24" y="222"/>
                  </a:lnTo>
                  <a:lnTo>
                    <a:pt x="17" y="240"/>
                  </a:lnTo>
                  <a:lnTo>
                    <a:pt x="12" y="258"/>
                  </a:lnTo>
                  <a:lnTo>
                    <a:pt x="8" y="278"/>
                  </a:lnTo>
                  <a:lnTo>
                    <a:pt x="5" y="297"/>
                  </a:lnTo>
                  <a:lnTo>
                    <a:pt x="3" y="317"/>
                  </a:lnTo>
                  <a:lnTo>
                    <a:pt x="0" y="337"/>
                  </a:lnTo>
                  <a:lnTo>
                    <a:pt x="0" y="357"/>
                  </a:lnTo>
                  <a:lnTo>
                    <a:pt x="0" y="377"/>
                  </a:lnTo>
                  <a:lnTo>
                    <a:pt x="1" y="398"/>
                  </a:lnTo>
                  <a:lnTo>
                    <a:pt x="4" y="418"/>
                  </a:lnTo>
                  <a:lnTo>
                    <a:pt x="7" y="439"/>
                  </a:lnTo>
                  <a:lnTo>
                    <a:pt x="10" y="459"/>
                  </a:lnTo>
                  <a:lnTo>
                    <a:pt x="15" y="480"/>
                  </a:lnTo>
                  <a:lnTo>
                    <a:pt x="19" y="500"/>
                  </a:lnTo>
                  <a:lnTo>
                    <a:pt x="26" y="521"/>
                  </a:lnTo>
                  <a:lnTo>
                    <a:pt x="33" y="541"/>
                  </a:lnTo>
                  <a:lnTo>
                    <a:pt x="40" y="561"/>
                  </a:lnTo>
                  <a:lnTo>
                    <a:pt x="49" y="580"/>
                  </a:lnTo>
                  <a:lnTo>
                    <a:pt x="56" y="600"/>
                  </a:lnTo>
                  <a:lnTo>
                    <a:pt x="67" y="619"/>
                  </a:lnTo>
                  <a:lnTo>
                    <a:pt x="77" y="637"/>
                  </a:lnTo>
                  <a:lnTo>
                    <a:pt x="87" y="656"/>
                  </a:lnTo>
                  <a:lnTo>
                    <a:pt x="98" y="674"/>
                  </a:lnTo>
                  <a:lnTo>
                    <a:pt x="110" y="691"/>
                  </a:lnTo>
                  <a:lnTo>
                    <a:pt x="123" y="709"/>
                  </a:lnTo>
                  <a:lnTo>
                    <a:pt x="136" y="725"/>
                  </a:lnTo>
                  <a:lnTo>
                    <a:pt x="150" y="740"/>
                  </a:lnTo>
                  <a:lnTo>
                    <a:pt x="163" y="755"/>
                  </a:lnTo>
                  <a:lnTo>
                    <a:pt x="178" y="770"/>
                  </a:lnTo>
                  <a:lnTo>
                    <a:pt x="192" y="783"/>
                  </a:lnTo>
                  <a:lnTo>
                    <a:pt x="208" y="796"/>
                  </a:lnTo>
                  <a:lnTo>
                    <a:pt x="224" y="809"/>
                  </a:lnTo>
                  <a:lnTo>
                    <a:pt x="239" y="820"/>
                  </a:lnTo>
                  <a:lnTo>
                    <a:pt x="256" y="831"/>
                  </a:lnTo>
                  <a:lnTo>
                    <a:pt x="273" y="840"/>
                  </a:lnTo>
                  <a:lnTo>
                    <a:pt x="291" y="848"/>
                  </a:lnTo>
                  <a:lnTo>
                    <a:pt x="308" y="856"/>
                  </a:lnTo>
                  <a:lnTo>
                    <a:pt x="326" y="862"/>
                  </a:lnTo>
                  <a:lnTo>
                    <a:pt x="344" y="867"/>
                  </a:lnTo>
                  <a:lnTo>
                    <a:pt x="363" y="872"/>
                  </a:lnTo>
                  <a:lnTo>
                    <a:pt x="382" y="875"/>
                  </a:lnTo>
                  <a:lnTo>
                    <a:pt x="400" y="877"/>
                  </a:lnTo>
                  <a:lnTo>
                    <a:pt x="420" y="877"/>
                  </a:lnTo>
                  <a:lnTo>
                    <a:pt x="420" y="877"/>
                  </a:lnTo>
                  <a:lnTo>
                    <a:pt x="439" y="877"/>
                  </a:lnTo>
                  <a:lnTo>
                    <a:pt x="457" y="875"/>
                  </a:lnTo>
                  <a:lnTo>
                    <a:pt x="476" y="872"/>
                  </a:lnTo>
                  <a:lnTo>
                    <a:pt x="495" y="867"/>
                  </a:lnTo>
                  <a:lnTo>
                    <a:pt x="513" y="862"/>
                  </a:lnTo>
                  <a:lnTo>
                    <a:pt x="531" y="856"/>
                  </a:lnTo>
                  <a:lnTo>
                    <a:pt x="548" y="848"/>
                  </a:lnTo>
                  <a:lnTo>
                    <a:pt x="566" y="840"/>
                  </a:lnTo>
                  <a:lnTo>
                    <a:pt x="583" y="831"/>
                  </a:lnTo>
                  <a:lnTo>
                    <a:pt x="599" y="820"/>
                  </a:lnTo>
                  <a:lnTo>
                    <a:pt x="615" y="809"/>
                  </a:lnTo>
                  <a:lnTo>
                    <a:pt x="631" y="796"/>
                  </a:lnTo>
                  <a:lnTo>
                    <a:pt x="646" y="783"/>
                  </a:lnTo>
                  <a:lnTo>
                    <a:pt x="661" y="770"/>
                  </a:lnTo>
                  <a:lnTo>
                    <a:pt x="676" y="755"/>
                  </a:lnTo>
                  <a:lnTo>
                    <a:pt x="689" y="740"/>
                  </a:lnTo>
                  <a:lnTo>
                    <a:pt x="703" y="725"/>
                  </a:lnTo>
                  <a:lnTo>
                    <a:pt x="716" y="709"/>
                  </a:lnTo>
                  <a:lnTo>
                    <a:pt x="728" y="691"/>
                  </a:lnTo>
                  <a:lnTo>
                    <a:pt x="741" y="674"/>
                  </a:lnTo>
                  <a:lnTo>
                    <a:pt x="752" y="656"/>
                  </a:lnTo>
                  <a:lnTo>
                    <a:pt x="762" y="637"/>
                  </a:lnTo>
                  <a:lnTo>
                    <a:pt x="772" y="619"/>
                  </a:lnTo>
                  <a:lnTo>
                    <a:pt x="782" y="600"/>
                  </a:lnTo>
                  <a:lnTo>
                    <a:pt x="790" y="580"/>
                  </a:lnTo>
                  <a:lnTo>
                    <a:pt x="799" y="561"/>
                  </a:lnTo>
                  <a:lnTo>
                    <a:pt x="806" y="541"/>
                  </a:lnTo>
                  <a:lnTo>
                    <a:pt x="813" y="521"/>
                  </a:lnTo>
                  <a:lnTo>
                    <a:pt x="819" y="500"/>
                  </a:lnTo>
                  <a:lnTo>
                    <a:pt x="824" y="480"/>
                  </a:lnTo>
                  <a:lnTo>
                    <a:pt x="828" y="459"/>
                  </a:lnTo>
                  <a:lnTo>
                    <a:pt x="833" y="439"/>
                  </a:lnTo>
                  <a:lnTo>
                    <a:pt x="835" y="418"/>
                  </a:lnTo>
                  <a:lnTo>
                    <a:pt x="837" y="398"/>
                  </a:lnTo>
                  <a:lnTo>
                    <a:pt x="838" y="377"/>
                  </a:lnTo>
                  <a:lnTo>
                    <a:pt x="838" y="357"/>
                  </a:lnTo>
                  <a:lnTo>
                    <a:pt x="838" y="337"/>
                  </a:lnTo>
                  <a:lnTo>
                    <a:pt x="837" y="317"/>
                  </a:lnTo>
                  <a:lnTo>
                    <a:pt x="834" y="297"/>
                  </a:lnTo>
                  <a:lnTo>
                    <a:pt x="830" y="278"/>
                  </a:lnTo>
                  <a:lnTo>
                    <a:pt x="827" y="258"/>
                  </a:lnTo>
                  <a:lnTo>
                    <a:pt x="821" y="240"/>
                  </a:lnTo>
                  <a:lnTo>
                    <a:pt x="815" y="222"/>
                  </a:lnTo>
                  <a:lnTo>
                    <a:pt x="808" y="203"/>
                  </a:lnTo>
                  <a:lnTo>
                    <a:pt x="800" y="186"/>
                  </a:lnTo>
                  <a:lnTo>
                    <a:pt x="790" y="169"/>
                  </a:lnTo>
                  <a:lnTo>
                    <a:pt x="780" y="153"/>
                  </a:lnTo>
                  <a:lnTo>
                    <a:pt x="769" y="137"/>
                  </a:lnTo>
                  <a:lnTo>
                    <a:pt x="755" y="122"/>
                  </a:lnTo>
                  <a:lnTo>
                    <a:pt x="742" y="107"/>
                  </a:lnTo>
                  <a:lnTo>
                    <a:pt x="727" y="94"/>
                  </a:lnTo>
                  <a:lnTo>
                    <a:pt x="710" y="81"/>
                  </a:lnTo>
                  <a:lnTo>
                    <a:pt x="694" y="68"/>
                  </a:lnTo>
                  <a:lnTo>
                    <a:pt x="676" y="58"/>
                  </a:lnTo>
                  <a:lnTo>
                    <a:pt x="655" y="47"/>
                  </a:lnTo>
                  <a:lnTo>
                    <a:pt x="634" y="38"/>
                  </a:lnTo>
                  <a:lnTo>
                    <a:pt x="612" y="29"/>
                  </a:lnTo>
                  <a:lnTo>
                    <a:pt x="588" y="22"/>
                  </a:lnTo>
                  <a:lnTo>
                    <a:pt x="563" y="15"/>
                  </a:lnTo>
                  <a:lnTo>
                    <a:pt x="538" y="10"/>
                  </a:lnTo>
                  <a:lnTo>
                    <a:pt x="510" y="6"/>
                  </a:lnTo>
                  <a:lnTo>
                    <a:pt x="482" y="2"/>
                  </a:lnTo>
                  <a:lnTo>
                    <a:pt x="451" y="0"/>
                  </a:lnTo>
                  <a:lnTo>
                    <a:pt x="420" y="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227"/>
            <p:cNvSpPr>
              <a:spLocks/>
            </p:cNvSpPr>
            <p:nvPr/>
          </p:nvSpPr>
          <p:spPr bwMode="auto">
            <a:xfrm flipH="1">
              <a:off x="8434180" y="3219689"/>
              <a:ext cx="121660" cy="217179"/>
            </a:xfrm>
            <a:custGeom>
              <a:avLst/>
              <a:gdLst>
                <a:gd name="T0" fmla="*/ 420 w 420"/>
                <a:gd name="T1" fmla="*/ 0 h 877"/>
                <a:gd name="T2" fmla="*/ 357 w 420"/>
                <a:gd name="T3" fmla="*/ 2 h 877"/>
                <a:gd name="T4" fmla="*/ 301 w 420"/>
                <a:gd name="T5" fmla="*/ 10 h 877"/>
                <a:gd name="T6" fmla="*/ 250 w 420"/>
                <a:gd name="T7" fmla="*/ 22 h 877"/>
                <a:gd name="T8" fmla="*/ 205 w 420"/>
                <a:gd name="T9" fmla="*/ 38 h 877"/>
                <a:gd name="T10" fmla="*/ 164 w 420"/>
                <a:gd name="T11" fmla="*/ 58 h 877"/>
                <a:gd name="T12" fmla="*/ 128 w 420"/>
                <a:gd name="T13" fmla="*/ 81 h 877"/>
                <a:gd name="T14" fmla="*/ 97 w 420"/>
                <a:gd name="T15" fmla="*/ 107 h 877"/>
                <a:gd name="T16" fmla="*/ 70 w 420"/>
                <a:gd name="T17" fmla="*/ 137 h 877"/>
                <a:gd name="T18" fmla="*/ 49 w 420"/>
                <a:gd name="T19" fmla="*/ 169 h 877"/>
                <a:gd name="T20" fmla="*/ 31 w 420"/>
                <a:gd name="T21" fmla="*/ 203 h 877"/>
                <a:gd name="T22" fmla="*/ 17 w 420"/>
                <a:gd name="T23" fmla="*/ 240 h 877"/>
                <a:gd name="T24" fmla="*/ 8 w 420"/>
                <a:gd name="T25" fmla="*/ 278 h 877"/>
                <a:gd name="T26" fmla="*/ 3 w 420"/>
                <a:gd name="T27" fmla="*/ 317 h 877"/>
                <a:gd name="T28" fmla="*/ 0 w 420"/>
                <a:gd name="T29" fmla="*/ 357 h 877"/>
                <a:gd name="T30" fmla="*/ 1 w 420"/>
                <a:gd name="T31" fmla="*/ 398 h 877"/>
                <a:gd name="T32" fmla="*/ 7 w 420"/>
                <a:gd name="T33" fmla="*/ 439 h 877"/>
                <a:gd name="T34" fmla="*/ 15 w 420"/>
                <a:gd name="T35" fmla="*/ 480 h 877"/>
                <a:gd name="T36" fmla="*/ 26 w 420"/>
                <a:gd name="T37" fmla="*/ 521 h 877"/>
                <a:gd name="T38" fmla="*/ 40 w 420"/>
                <a:gd name="T39" fmla="*/ 561 h 877"/>
                <a:gd name="T40" fmla="*/ 56 w 420"/>
                <a:gd name="T41" fmla="*/ 600 h 877"/>
                <a:gd name="T42" fmla="*/ 77 w 420"/>
                <a:gd name="T43" fmla="*/ 637 h 877"/>
                <a:gd name="T44" fmla="*/ 98 w 420"/>
                <a:gd name="T45" fmla="*/ 674 h 877"/>
                <a:gd name="T46" fmla="*/ 123 w 420"/>
                <a:gd name="T47" fmla="*/ 709 h 877"/>
                <a:gd name="T48" fmla="*/ 150 w 420"/>
                <a:gd name="T49" fmla="*/ 740 h 877"/>
                <a:gd name="T50" fmla="*/ 178 w 420"/>
                <a:gd name="T51" fmla="*/ 770 h 877"/>
                <a:gd name="T52" fmla="*/ 208 w 420"/>
                <a:gd name="T53" fmla="*/ 796 h 877"/>
                <a:gd name="T54" fmla="*/ 239 w 420"/>
                <a:gd name="T55" fmla="*/ 820 h 877"/>
                <a:gd name="T56" fmla="*/ 273 w 420"/>
                <a:gd name="T57" fmla="*/ 840 h 877"/>
                <a:gd name="T58" fmla="*/ 308 w 420"/>
                <a:gd name="T59" fmla="*/ 856 h 877"/>
                <a:gd name="T60" fmla="*/ 344 w 420"/>
                <a:gd name="T61" fmla="*/ 867 h 877"/>
                <a:gd name="T62" fmla="*/ 382 w 420"/>
                <a:gd name="T63" fmla="*/ 875 h 877"/>
                <a:gd name="T64" fmla="*/ 420 w 420"/>
                <a:gd name="T65" fmla="*/ 877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0" h="877">
                  <a:moveTo>
                    <a:pt x="420" y="0"/>
                  </a:moveTo>
                  <a:lnTo>
                    <a:pt x="420" y="0"/>
                  </a:lnTo>
                  <a:lnTo>
                    <a:pt x="387" y="0"/>
                  </a:lnTo>
                  <a:lnTo>
                    <a:pt x="357" y="2"/>
                  </a:lnTo>
                  <a:lnTo>
                    <a:pt x="329" y="6"/>
                  </a:lnTo>
                  <a:lnTo>
                    <a:pt x="301" y="10"/>
                  </a:lnTo>
                  <a:lnTo>
                    <a:pt x="275" y="15"/>
                  </a:lnTo>
                  <a:lnTo>
                    <a:pt x="250" y="22"/>
                  </a:lnTo>
                  <a:lnTo>
                    <a:pt x="227" y="29"/>
                  </a:lnTo>
                  <a:lnTo>
                    <a:pt x="205" y="38"/>
                  </a:lnTo>
                  <a:lnTo>
                    <a:pt x="183" y="47"/>
                  </a:lnTo>
                  <a:lnTo>
                    <a:pt x="164" y="58"/>
                  </a:lnTo>
                  <a:lnTo>
                    <a:pt x="145" y="68"/>
                  </a:lnTo>
                  <a:lnTo>
                    <a:pt x="128" y="81"/>
                  </a:lnTo>
                  <a:lnTo>
                    <a:pt x="111" y="94"/>
                  </a:lnTo>
                  <a:lnTo>
                    <a:pt x="97" y="107"/>
                  </a:lnTo>
                  <a:lnTo>
                    <a:pt x="83" y="122"/>
                  </a:lnTo>
                  <a:lnTo>
                    <a:pt x="70" y="137"/>
                  </a:lnTo>
                  <a:lnTo>
                    <a:pt x="59" y="153"/>
                  </a:lnTo>
                  <a:lnTo>
                    <a:pt x="49" y="169"/>
                  </a:lnTo>
                  <a:lnTo>
                    <a:pt x="40" y="186"/>
                  </a:lnTo>
                  <a:lnTo>
                    <a:pt x="31" y="203"/>
                  </a:lnTo>
                  <a:lnTo>
                    <a:pt x="24" y="222"/>
                  </a:lnTo>
                  <a:lnTo>
                    <a:pt x="17" y="240"/>
                  </a:lnTo>
                  <a:lnTo>
                    <a:pt x="12" y="258"/>
                  </a:lnTo>
                  <a:lnTo>
                    <a:pt x="8" y="278"/>
                  </a:lnTo>
                  <a:lnTo>
                    <a:pt x="5" y="297"/>
                  </a:lnTo>
                  <a:lnTo>
                    <a:pt x="3" y="317"/>
                  </a:lnTo>
                  <a:lnTo>
                    <a:pt x="0" y="337"/>
                  </a:lnTo>
                  <a:lnTo>
                    <a:pt x="0" y="357"/>
                  </a:lnTo>
                  <a:lnTo>
                    <a:pt x="0" y="377"/>
                  </a:lnTo>
                  <a:lnTo>
                    <a:pt x="1" y="398"/>
                  </a:lnTo>
                  <a:lnTo>
                    <a:pt x="4" y="418"/>
                  </a:lnTo>
                  <a:lnTo>
                    <a:pt x="7" y="439"/>
                  </a:lnTo>
                  <a:lnTo>
                    <a:pt x="10" y="459"/>
                  </a:lnTo>
                  <a:lnTo>
                    <a:pt x="15" y="480"/>
                  </a:lnTo>
                  <a:lnTo>
                    <a:pt x="19" y="500"/>
                  </a:lnTo>
                  <a:lnTo>
                    <a:pt x="26" y="521"/>
                  </a:lnTo>
                  <a:lnTo>
                    <a:pt x="33" y="541"/>
                  </a:lnTo>
                  <a:lnTo>
                    <a:pt x="40" y="561"/>
                  </a:lnTo>
                  <a:lnTo>
                    <a:pt x="49" y="580"/>
                  </a:lnTo>
                  <a:lnTo>
                    <a:pt x="56" y="600"/>
                  </a:lnTo>
                  <a:lnTo>
                    <a:pt x="67" y="619"/>
                  </a:lnTo>
                  <a:lnTo>
                    <a:pt x="77" y="637"/>
                  </a:lnTo>
                  <a:lnTo>
                    <a:pt x="87" y="656"/>
                  </a:lnTo>
                  <a:lnTo>
                    <a:pt x="98" y="674"/>
                  </a:lnTo>
                  <a:lnTo>
                    <a:pt x="110" y="691"/>
                  </a:lnTo>
                  <a:lnTo>
                    <a:pt x="123" y="709"/>
                  </a:lnTo>
                  <a:lnTo>
                    <a:pt x="136" y="725"/>
                  </a:lnTo>
                  <a:lnTo>
                    <a:pt x="150" y="740"/>
                  </a:lnTo>
                  <a:lnTo>
                    <a:pt x="163" y="755"/>
                  </a:lnTo>
                  <a:lnTo>
                    <a:pt x="178" y="770"/>
                  </a:lnTo>
                  <a:lnTo>
                    <a:pt x="192" y="783"/>
                  </a:lnTo>
                  <a:lnTo>
                    <a:pt x="208" y="796"/>
                  </a:lnTo>
                  <a:lnTo>
                    <a:pt x="224" y="809"/>
                  </a:lnTo>
                  <a:lnTo>
                    <a:pt x="239" y="820"/>
                  </a:lnTo>
                  <a:lnTo>
                    <a:pt x="256" y="831"/>
                  </a:lnTo>
                  <a:lnTo>
                    <a:pt x="273" y="840"/>
                  </a:lnTo>
                  <a:lnTo>
                    <a:pt x="291" y="848"/>
                  </a:lnTo>
                  <a:lnTo>
                    <a:pt x="308" y="856"/>
                  </a:lnTo>
                  <a:lnTo>
                    <a:pt x="326" y="862"/>
                  </a:lnTo>
                  <a:lnTo>
                    <a:pt x="344" y="867"/>
                  </a:lnTo>
                  <a:lnTo>
                    <a:pt x="363" y="872"/>
                  </a:lnTo>
                  <a:lnTo>
                    <a:pt x="382" y="875"/>
                  </a:lnTo>
                  <a:lnTo>
                    <a:pt x="400" y="877"/>
                  </a:lnTo>
                  <a:lnTo>
                    <a:pt x="420" y="877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228"/>
            <p:cNvSpPr>
              <a:spLocks/>
            </p:cNvSpPr>
            <p:nvPr/>
          </p:nvSpPr>
          <p:spPr bwMode="auto">
            <a:xfrm flipH="1">
              <a:off x="8303830" y="3179728"/>
              <a:ext cx="262438" cy="161581"/>
            </a:xfrm>
            <a:custGeom>
              <a:avLst/>
              <a:gdLst>
                <a:gd name="T0" fmla="*/ 445 w 905"/>
                <a:gd name="T1" fmla="*/ 267 h 653"/>
                <a:gd name="T2" fmla="*/ 388 w 905"/>
                <a:gd name="T3" fmla="*/ 258 h 653"/>
                <a:gd name="T4" fmla="*/ 342 w 905"/>
                <a:gd name="T5" fmla="*/ 250 h 653"/>
                <a:gd name="T6" fmla="*/ 316 w 905"/>
                <a:gd name="T7" fmla="*/ 252 h 653"/>
                <a:gd name="T8" fmla="*/ 297 w 905"/>
                <a:gd name="T9" fmla="*/ 257 h 653"/>
                <a:gd name="T10" fmla="*/ 240 w 905"/>
                <a:gd name="T11" fmla="*/ 292 h 653"/>
                <a:gd name="T12" fmla="*/ 188 w 905"/>
                <a:gd name="T13" fmla="*/ 339 h 653"/>
                <a:gd name="T14" fmla="*/ 142 w 905"/>
                <a:gd name="T15" fmla="*/ 394 h 653"/>
                <a:gd name="T16" fmla="*/ 106 w 905"/>
                <a:gd name="T17" fmla="*/ 453 h 653"/>
                <a:gd name="T18" fmla="*/ 82 w 905"/>
                <a:gd name="T19" fmla="*/ 509 h 653"/>
                <a:gd name="T20" fmla="*/ 65 w 905"/>
                <a:gd name="T21" fmla="*/ 570 h 653"/>
                <a:gd name="T22" fmla="*/ 50 w 905"/>
                <a:gd name="T23" fmla="*/ 624 h 653"/>
                <a:gd name="T24" fmla="*/ 43 w 905"/>
                <a:gd name="T25" fmla="*/ 621 h 653"/>
                <a:gd name="T26" fmla="*/ 10 w 905"/>
                <a:gd name="T27" fmla="*/ 547 h 653"/>
                <a:gd name="T28" fmla="*/ 3 w 905"/>
                <a:gd name="T29" fmla="*/ 524 h 653"/>
                <a:gd name="T30" fmla="*/ 0 w 905"/>
                <a:gd name="T31" fmla="*/ 477 h 653"/>
                <a:gd name="T32" fmla="*/ 6 w 905"/>
                <a:gd name="T33" fmla="*/ 418 h 653"/>
                <a:gd name="T34" fmla="*/ 22 w 905"/>
                <a:gd name="T35" fmla="*/ 352 h 653"/>
                <a:gd name="T36" fmla="*/ 49 w 905"/>
                <a:gd name="T37" fmla="*/ 282 h 653"/>
                <a:gd name="T38" fmla="*/ 86 w 905"/>
                <a:gd name="T39" fmla="*/ 212 h 653"/>
                <a:gd name="T40" fmla="*/ 134 w 905"/>
                <a:gd name="T41" fmla="*/ 146 h 653"/>
                <a:gd name="T42" fmla="*/ 193 w 905"/>
                <a:gd name="T43" fmla="*/ 89 h 653"/>
                <a:gd name="T44" fmla="*/ 263 w 905"/>
                <a:gd name="T45" fmla="*/ 42 h 653"/>
                <a:gd name="T46" fmla="*/ 346 w 905"/>
                <a:gd name="T47" fmla="*/ 11 h 653"/>
                <a:gd name="T48" fmla="*/ 424 w 905"/>
                <a:gd name="T49" fmla="*/ 1 h 653"/>
                <a:gd name="T50" fmla="*/ 474 w 905"/>
                <a:gd name="T51" fmla="*/ 1 h 653"/>
                <a:gd name="T52" fmla="*/ 565 w 905"/>
                <a:gd name="T53" fmla="*/ 15 h 653"/>
                <a:gd name="T54" fmla="*/ 646 w 905"/>
                <a:gd name="T55" fmla="*/ 45 h 653"/>
                <a:gd name="T56" fmla="*/ 715 w 905"/>
                <a:gd name="T57" fmla="*/ 86 h 653"/>
                <a:gd name="T58" fmla="*/ 774 w 905"/>
                <a:gd name="T59" fmla="*/ 136 h 653"/>
                <a:gd name="T60" fmla="*/ 821 w 905"/>
                <a:gd name="T61" fmla="*/ 195 h 653"/>
                <a:gd name="T62" fmla="*/ 858 w 905"/>
                <a:gd name="T63" fmla="*/ 257 h 653"/>
                <a:gd name="T64" fmla="*/ 884 w 905"/>
                <a:gd name="T65" fmla="*/ 323 h 653"/>
                <a:gd name="T66" fmla="*/ 899 w 905"/>
                <a:gd name="T67" fmla="*/ 389 h 653"/>
                <a:gd name="T68" fmla="*/ 905 w 905"/>
                <a:gd name="T69" fmla="*/ 452 h 653"/>
                <a:gd name="T70" fmla="*/ 899 w 905"/>
                <a:gd name="T71" fmla="*/ 510 h 653"/>
                <a:gd name="T72" fmla="*/ 879 w 905"/>
                <a:gd name="T73" fmla="*/ 588 h 653"/>
                <a:gd name="T74" fmla="*/ 860 w 905"/>
                <a:gd name="T75" fmla="*/ 640 h 653"/>
                <a:gd name="T76" fmla="*/ 851 w 905"/>
                <a:gd name="T77" fmla="*/ 651 h 653"/>
                <a:gd name="T78" fmla="*/ 846 w 905"/>
                <a:gd name="T79" fmla="*/ 650 h 653"/>
                <a:gd name="T80" fmla="*/ 837 w 905"/>
                <a:gd name="T81" fmla="*/ 629 h 653"/>
                <a:gd name="T82" fmla="*/ 814 w 905"/>
                <a:gd name="T83" fmla="*/ 529 h 653"/>
                <a:gd name="T84" fmla="*/ 801 w 905"/>
                <a:gd name="T85" fmla="*/ 478 h 653"/>
                <a:gd name="T86" fmla="*/ 769 w 905"/>
                <a:gd name="T87" fmla="*/ 407 h 653"/>
                <a:gd name="T88" fmla="*/ 740 w 905"/>
                <a:gd name="T89" fmla="*/ 366 h 653"/>
                <a:gd name="T90" fmla="*/ 711 w 905"/>
                <a:gd name="T91" fmla="*/ 339 h 653"/>
                <a:gd name="T92" fmla="*/ 676 w 905"/>
                <a:gd name="T93" fmla="*/ 316 h 653"/>
                <a:gd name="T94" fmla="*/ 635 w 905"/>
                <a:gd name="T95" fmla="*/ 296 h 653"/>
                <a:gd name="T96" fmla="*/ 585 w 905"/>
                <a:gd name="T97" fmla="*/ 282 h 653"/>
                <a:gd name="T98" fmla="*/ 527 w 905"/>
                <a:gd name="T99" fmla="*/ 271 h 653"/>
                <a:gd name="T100" fmla="*/ 460 w 905"/>
                <a:gd name="T101" fmla="*/ 267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5" h="653">
                  <a:moveTo>
                    <a:pt x="460" y="267"/>
                  </a:moveTo>
                  <a:lnTo>
                    <a:pt x="460" y="267"/>
                  </a:lnTo>
                  <a:lnTo>
                    <a:pt x="445" y="267"/>
                  </a:lnTo>
                  <a:lnTo>
                    <a:pt x="433" y="266"/>
                  </a:lnTo>
                  <a:lnTo>
                    <a:pt x="409" y="263"/>
                  </a:lnTo>
                  <a:lnTo>
                    <a:pt x="388" y="258"/>
                  </a:lnTo>
                  <a:lnTo>
                    <a:pt x="369" y="254"/>
                  </a:lnTo>
                  <a:lnTo>
                    <a:pt x="351" y="251"/>
                  </a:lnTo>
                  <a:lnTo>
                    <a:pt x="342" y="250"/>
                  </a:lnTo>
                  <a:lnTo>
                    <a:pt x="334" y="250"/>
                  </a:lnTo>
                  <a:lnTo>
                    <a:pt x="325" y="250"/>
                  </a:lnTo>
                  <a:lnTo>
                    <a:pt x="316" y="252"/>
                  </a:lnTo>
                  <a:lnTo>
                    <a:pt x="307" y="254"/>
                  </a:lnTo>
                  <a:lnTo>
                    <a:pt x="297" y="257"/>
                  </a:lnTo>
                  <a:lnTo>
                    <a:pt x="297" y="257"/>
                  </a:lnTo>
                  <a:lnTo>
                    <a:pt x="278" y="267"/>
                  </a:lnTo>
                  <a:lnTo>
                    <a:pt x="259" y="279"/>
                  </a:lnTo>
                  <a:lnTo>
                    <a:pt x="240" y="292"/>
                  </a:lnTo>
                  <a:lnTo>
                    <a:pt x="222" y="307"/>
                  </a:lnTo>
                  <a:lnTo>
                    <a:pt x="204" y="323"/>
                  </a:lnTo>
                  <a:lnTo>
                    <a:pt x="188" y="339"/>
                  </a:lnTo>
                  <a:lnTo>
                    <a:pt x="171" y="358"/>
                  </a:lnTo>
                  <a:lnTo>
                    <a:pt x="157" y="376"/>
                  </a:lnTo>
                  <a:lnTo>
                    <a:pt x="142" y="394"/>
                  </a:lnTo>
                  <a:lnTo>
                    <a:pt x="130" y="414"/>
                  </a:lnTo>
                  <a:lnTo>
                    <a:pt x="117" y="433"/>
                  </a:lnTo>
                  <a:lnTo>
                    <a:pt x="106" y="453"/>
                  </a:lnTo>
                  <a:lnTo>
                    <a:pt x="97" y="472"/>
                  </a:lnTo>
                  <a:lnTo>
                    <a:pt x="89" y="491"/>
                  </a:lnTo>
                  <a:lnTo>
                    <a:pt x="82" y="509"/>
                  </a:lnTo>
                  <a:lnTo>
                    <a:pt x="77" y="526"/>
                  </a:lnTo>
                  <a:lnTo>
                    <a:pt x="77" y="526"/>
                  </a:lnTo>
                  <a:lnTo>
                    <a:pt x="65" y="570"/>
                  </a:lnTo>
                  <a:lnTo>
                    <a:pt x="57" y="601"/>
                  </a:lnTo>
                  <a:lnTo>
                    <a:pt x="52" y="619"/>
                  </a:lnTo>
                  <a:lnTo>
                    <a:pt x="50" y="624"/>
                  </a:lnTo>
                  <a:lnTo>
                    <a:pt x="48" y="626"/>
                  </a:lnTo>
                  <a:lnTo>
                    <a:pt x="46" y="626"/>
                  </a:lnTo>
                  <a:lnTo>
                    <a:pt x="43" y="621"/>
                  </a:lnTo>
                  <a:lnTo>
                    <a:pt x="37" y="606"/>
                  </a:lnTo>
                  <a:lnTo>
                    <a:pt x="25" y="581"/>
                  </a:lnTo>
                  <a:lnTo>
                    <a:pt x="10" y="547"/>
                  </a:lnTo>
                  <a:lnTo>
                    <a:pt x="10" y="547"/>
                  </a:lnTo>
                  <a:lnTo>
                    <a:pt x="6" y="536"/>
                  </a:lnTo>
                  <a:lnTo>
                    <a:pt x="3" y="524"/>
                  </a:lnTo>
                  <a:lnTo>
                    <a:pt x="1" y="510"/>
                  </a:lnTo>
                  <a:lnTo>
                    <a:pt x="0" y="494"/>
                  </a:lnTo>
                  <a:lnTo>
                    <a:pt x="0" y="477"/>
                  </a:lnTo>
                  <a:lnTo>
                    <a:pt x="1" y="458"/>
                  </a:lnTo>
                  <a:lnTo>
                    <a:pt x="3" y="439"/>
                  </a:lnTo>
                  <a:lnTo>
                    <a:pt x="6" y="418"/>
                  </a:lnTo>
                  <a:lnTo>
                    <a:pt x="10" y="397"/>
                  </a:lnTo>
                  <a:lnTo>
                    <a:pt x="15" y="375"/>
                  </a:lnTo>
                  <a:lnTo>
                    <a:pt x="22" y="352"/>
                  </a:lnTo>
                  <a:lnTo>
                    <a:pt x="30" y="329"/>
                  </a:lnTo>
                  <a:lnTo>
                    <a:pt x="39" y="306"/>
                  </a:lnTo>
                  <a:lnTo>
                    <a:pt x="49" y="282"/>
                  </a:lnTo>
                  <a:lnTo>
                    <a:pt x="60" y="258"/>
                  </a:lnTo>
                  <a:lnTo>
                    <a:pt x="73" y="236"/>
                  </a:lnTo>
                  <a:lnTo>
                    <a:pt x="86" y="212"/>
                  </a:lnTo>
                  <a:lnTo>
                    <a:pt x="101" y="189"/>
                  </a:lnTo>
                  <a:lnTo>
                    <a:pt x="116" y="168"/>
                  </a:lnTo>
                  <a:lnTo>
                    <a:pt x="134" y="146"/>
                  </a:lnTo>
                  <a:lnTo>
                    <a:pt x="152" y="126"/>
                  </a:lnTo>
                  <a:lnTo>
                    <a:pt x="172" y="106"/>
                  </a:lnTo>
                  <a:lnTo>
                    <a:pt x="193" y="89"/>
                  </a:lnTo>
                  <a:lnTo>
                    <a:pt x="215" y="72"/>
                  </a:lnTo>
                  <a:lnTo>
                    <a:pt x="239" y="56"/>
                  </a:lnTo>
                  <a:lnTo>
                    <a:pt x="263" y="42"/>
                  </a:lnTo>
                  <a:lnTo>
                    <a:pt x="290" y="31"/>
                  </a:lnTo>
                  <a:lnTo>
                    <a:pt x="317" y="20"/>
                  </a:lnTo>
                  <a:lnTo>
                    <a:pt x="346" y="11"/>
                  </a:lnTo>
                  <a:lnTo>
                    <a:pt x="377" y="6"/>
                  </a:lnTo>
                  <a:lnTo>
                    <a:pt x="408" y="1"/>
                  </a:lnTo>
                  <a:lnTo>
                    <a:pt x="424" y="1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74" y="1"/>
                  </a:lnTo>
                  <a:lnTo>
                    <a:pt x="506" y="5"/>
                  </a:lnTo>
                  <a:lnTo>
                    <a:pt x="536" y="9"/>
                  </a:lnTo>
                  <a:lnTo>
                    <a:pt x="565" y="15"/>
                  </a:lnTo>
                  <a:lnTo>
                    <a:pt x="593" y="24"/>
                  </a:lnTo>
                  <a:lnTo>
                    <a:pt x="620" y="34"/>
                  </a:lnTo>
                  <a:lnTo>
                    <a:pt x="646" y="45"/>
                  </a:lnTo>
                  <a:lnTo>
                    <a:pt x="669" y="56"/>
                  </a:lnTo>
                  <a:lnTo>
                    <a:pt x="693" y="70"/>
                  </a:lnTo>
                  <a:lnTo>
                    <a:pt x="715" y="86"/>
                  </a:lnTo>
                  <a:lnTo>
                    <a:pt x="736" y="102"/>
                  </a:lnTo>
                  <a:lnTo>
                    <a:pt x="755" y="118"/>
                  </a:lnTo>
                  <a:lnTo>
                    <a:pt x="774" y="136"/>
                  </a:lnTo>
                  <a:lnTo>
                    <a:pt x="791" y="155"/>
                  </a:lnTo>
                  <a:lnTo>
                    <a:pt x="806" y="174"/>
                  </a:lnTo>
                  <a:lnTo>
                    <a:pt x="821" y="195"/>
                  </a:lnTo>
                  <a:lnTo>
                    <a:pt x="834" y="215"/>
                  </a:lnTo>
                  <a:lnTo>
                    <a:pt x="847" y="236"/>
                  </a:lnTo>
                  <a:lnTo>
                    <a:pt x="858" y="257"/>
                  </a:lnTo>
                  <a:lnTo>
                    <a:pt x="868" y="279"/>
                  </a:lnTo>
                  <a:lnTo>
                    <a:pt x="877" y="302"/>
                  </a:lnTo>
                  <a:lnTo>
                    <a:pt x="884" y="323"/>
                  </a:lnTo>
                  <a:lnTo>
                    <a:pt x="890" y="345"/>
                  </a:lnTo>
                  <a:lnTo>
                    <a:pt x="896" y="367"/>
                  </a:lnTo>
                  <a:lnTo>
                    <a:pt x="899" y="389"/>
                  </a:lnTo>
                  <a:lnTo>
                    <a:pt x="903" y="411"/>
                  </a:lnTo>
                  <a:lnTo>
                    <a:pt x="904" y="431"/>
                  </a:lnTo>
                  <a:lnTo>
                    <a:pt x="905" y="452"/>
                  </a:lnTo>
                  <a:lnTo>
                    <a:pt x="904" y="472"/>
                  </a:lnTo>
                  <a:lnTo>
                    <a:pt x="903" y="492"/>
                  </a:lnTo>
                  <a:lnTo>
                    <a:pt x="899" y="510"/>
                  </a:lnTo>
                  <a:lnTo>
                    <a:pt x="895" y="528"/>
                  </a:lnTo>
                  <a:lnTo>
                    <a:pt x="895" y="528"/>
                  </a:lnTo>
                  <a:lnTo>
                    <a:pt x="879" y="588"/>
                  </a:lnTo>
                  <a:lnTo>
                    <a:pt x="872" y="609"/>
                  </a:lnTo>
                  <a:lnTo>
                    <a:pt x="866" y="627"/>
                  </a:lnTo>
                  <a:lnTo>
                    <a:pt x="860" y="640"/>
                  </a:lnTo>
                  <a:lnTo>
                    <a:pt x="856" y="648"/>
                  </a:lnTo>
                  <a:lnTo>
                    <a:pt x="853" y="650"/>
                  </a:lnTo>
                  <a:lnTo>
                    <a:pt x="851" y="651"/>
                  </a:lnTo>
                  <a:lnTo>
                    <a:pt x="850" y="653"/>
                  </a:lnTo>
                  <a:lnTo>
                    <a:pt x="848" y="651"/>
                  </a:lnTo>
                  <a:lnTo>
                    <a:pt x="846" y="650"/>
                  </a:lnTo>
                  <a:lnTo>
                    <a:pt x="844" y="648"/>
                  </a:lnTo>
                  <a:lnTo>
                    <a:pt x="840" y="640"/>
                  </a:lnTo>
                  <a:lnTo>
                    <a:pt x="837" y="629"/>
                  </a:lnTo>
                  <a:lnTo>
                    <a:pt x="833" y="615"/>
                  </a:lnTo>
                  <a:lnTo>
                    <a:pt x="824" y="577"/>
                  </a:lnTo>
                  <a:lnTo>
                    <a:pt x="814" y="529"/>
                  </a:lnTo>
                  <a:lnTo>
                    <a:pt x="814" y="529"/>
                  </a:lnTo>
                  <a:lnTo>
                    <a:pt x="807" y="502"/>
                  </a:lnTo>
                  <a:lnTo>
                    <a:pt x="801" y="478"/>
                  </a:lnTo>
                  <a:lnTo>
                    <a:pt x="792" y="453"/>
                  </a:lnTo>
                  <a:lnTo>
                    <a:pt x="782" y="429"/>
                  </a:lnTo>
                  <a:lnTo>
                    <a:pt x="769" y="407"/>
                  </a:lnTo>
                  <a:lnTo>
                    <a:pt x="756" y="386"/>
                  </a:lnTo>
                  <a:lnTo>
                    <a:pt x="748" y="376"/>
                  </a:lnTo>
                  <a:lnTo>
                    <a:pt x="740" y="366"/>
                  </a:lnTo>
                  <a:lnTo>
                    <a:pt x="731" y="357"/>
                  </a:lnTo>
                  <a:lnTo>
                    <a:pt x="721" y="348"/>
                  </a:lnTo>
                  <a:lnTo>
                    <a:pt x="711" y="339"/>
                  </a:lnTo>
                  <a:lnTo>
                    <a:pt x="700" y="331"/>
                  </a:lnTo>
                  <a:lnTo>
                    <a:pt x="688" y="323"/>
                  </a:lnTo>
                  <a:lnTo>
                    <a:pt x="676" y="316"/>
                  </a:lnTo>
                  <a:lnTo>
                    <a:pt x="663" y="309"/>
                  </a:lnTo>
                  <a:lnTo>
                    <a:pt x="649" y="303"/>
                  </a:lnTo>
                  <a:lnTo>
                    <a:pt x="635" y="296"/>
                  </a:lnTo>
                  <a:lnTo>
                    <a:pt x="619" y="291"/>
                  </a:lnTo>
                  <a:lnTo>
                    <a:pt x="602" y="286"/>
                  </a:lnTo>
                  <a:lnTo>
                    <a:pt x="585" y="282"/>
                  </a:lnTo>
                  <a:lnTo>
                    <a:pt x="566" y="278"/>
                  </a:lnTo>
                  <a:lnTo>
                    <a:pt x="547" y="275"/>
                  </a:lnTo>
                  <a:lnTo>
                    <a:pt x="527" y="271"/>
                  </a:lnTo>
                  <a:lnTo>
                    <a:pt x="506" y="269"/>
                  </a:lnTo>
                  <a:lnTo>
                    <a:pt x="483" y="268"/>
                  </a:lnTo>
                  <a:lnTo>
                    <a:pt x="460" y="267"/>
                  </a:lnTo>
                  <a:lnTo>
                    <a:pt x="460" y="267"/>
                  </a:ln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229"/>
            <p:cNvSpPr>
              <a:spLocks/>
            </p:cNvSpPr>
            <p:nvPr/>
          </p:nvSpPr>
          <p:spPr bwMode="auto">
            <a:xfrm flipH="1">
              <a:off x="8315996" y="3216214"/>
              <a:ext cx="238106" cy="123358"/>
            </a:xfrm>
            <a:custGeom>
              <a:avLst/>
              <a:gdLst>
                <a:gd name="T0" fmla="*/ 238 w 819"/>
                <a:gd name="T1" fmla="*/ 127 h 496"/>
                <a:gd name="T2" fmla="*/ 326 w 819"/>
                <a:gd name="T3" fmla="*/ 181 h 496"/>
                <a:gd name="T4" fmla="*/ 417 w 819"/>
                <a:gd name="T5" fmla="*/ 224 h 496"/>
                <a:gd name="T6" fmla="*/ 487 w 819"/>
                <a:gd name="T7" fmla="*/ 249 h 496"/>
                <a:gd name="T8" fmla="*/ 550 w 819"/>
                <a:gd name="T9" fmla="*/ 258 h 496"/>
                <a:gd name="T10" fmla="*/ 524 w 819"/>
                <a:gd name="T11" fmla="*/ 233 h 496"/>
                <a:gd name="T12" fmla="*/ 506 w 819"/>
                <a:gd name="T13" fmla="*/ 208 h 496"/>
                <a:gd name="T14" fmla="*/ 497 w 819"/>
                <a:gd name="T15" fmla="*/ 188 h 496"/>
                <a:gd name="T16" fmla="*/ 499 w 819"/>
                <a:gd name="T17" fmla="*/ 185 h 496"/>
                <a:gd name="T18" fmla="*/ 516 w 819"/>
                <a:gd name="T19" fmla="*/ 192 h 496"/>
                <a:gd name="T20" fmla="*/ 603 w 819"/>
                <a:gd name="T21" fmla="*/ 250 h 496"/>
                <a:gd name="T22" fmla="*/ 668 w 819"/>
                <a:gd name="T23" fmla="*/ 284 h 496"/>
                <a:gd name="T24" fmla="*/ 693 w 819"/>
                <a:gd name="T25" fmla="*/ 292 h 496"/>
                <a:gd name="T26" fmla="*/ 663 w 819"/>
                <a:gd name="T27" fmla="*/ 252 h 496"/>
                <a:gd name="T28" fmla="*/ 656 w 819"/>
                <a:gd name="T29" fmla="*/ 230 h 496"/>
                <a:gd name="T30" fmla="*/ 673 w 819"/>
                <a:gd name="T31" fmla="*/ 233 h 496"/>
                <a:gd name="T32" fmla="*/ 711 w 819"/>
                <a:gd name="T33" fmla="*/ 269 h 496"/>
                <a:gd name="T34" fmla="*/ 734 w 819"/>
                <a:gd name="T35" fmla="*/ 310 h 496"/>
                <a:gd name="T36" fmla="*/ 745 w 819"/>
                <a:gd name="T37" fmla="*/ 357 h 496"/>
                <a:gd name="T38" fmla="*/ 750 w 819"/>
                <a:gd name="T39" fmla="*/ 418 h 496"/>
                <a:gd name="T40" fmla="*/ 750 w 819"/>
                <a:gd name="T41" fmla="*/ 461 h 496"/>
                <a:gd name="T42" fmla="*/ 756 w 819"/>
                <a:gd name="T43" fmla="*/ 488 h 496"/>
                <a:gd name="T44" fmla="*/ 766 w 819"/>
                <a:gd name="T45" fmla="*/ 496 h 496"/>
                <a:gd name="T46" fmla="*/ 778 w 819"/>
                <a:gd name="T47" fmla="*/ 486 h 496"/>
                <a:gd name="T48" fmla="*/ 785 w 819"/>
                <a:gd name="T49" fmla="*/ 460 h 496"/>
                <a:gd name="T50" fmla="*/ 788 w 819"/>
                <a:gd name="T51" fmla="*/ 419 h 496"/>
                <a:gd name="T52" fmla="*/ 788 w 819"/>
                <a:gd name="T53" fmla="*/ 386 h 496"/>
                <a:gd name="T54" fmla="*/ 800 w 819"/>
                <a:gd name="T55" fmla="*/ 318 h 496"/>
                <a:gd name="T56" fmla="*/ 817 w 819"/>
                <a:gd name="T57" fmla="*/ 233 h 496"/>
                <a:gd name="T58" fmla="*/ 818 w 819"/>
                <a:gd name="T59" fmla="*/ 188 h 496"/>
                <a:gd name="T60" fmla="*/ 811 w 819"/>
                <a:gd name="T61" fmla="*/ 161 h 496"/>
                <a:gd name="T62" fmla="*/ 793 w 819"/>
                <a:gd name="T63" fmla="*/ 142 h 496"/>
                <a:gd name="T64" fmla="*/ 760 w 819"/>
                <a:gd name="T65" fmla="*/ 121 h 496"/>
                <a:gd name="T66" fmla="*/ 658 w 819"/>
                <a:gd name="T67" fmla="*/ 80 h 496"/>
                <a:gd name="T68" fmla="*/ 529 w 819"/>
                <a:gd name="T69" fmla="*/ 43 h 496"/>
                <a:gd name="T70" fmla="*/ 398 w 819"/>
                <a:gd name="T71" fmla="*/ 15 h 496"/>
                <a:gd name="T72" fmla="*/ 292 w 819"/>
                <a:gd name="T73" fmla="*/ 1 h 496"/>
                <a:gd name="T74" fmla="*/ 254 w 819"/>
                <a:gd name="T75" fmla="*/ 0 h 496"/>
                <a:gd name="T76" fmla="*/ 198 w 819"/>
                <a:gd name="T77" fmla="*/ 11 h 496"/>
                <a:gd name="T78" fmla="*/ 137 w 819"/>
                <a:gd name="T79" fmla="*/ 40 h 496"/>
                <a:gd name="T80" fmla="*/ 85 w 819"/>
                <a:gd name="T81" fmla="*/ 80 h 496"/>
                <a:gd name="T82" fmla="*/ 44 w 819"/>
                <a:gd name="T83" fmla="*/ 122 h 496"/>
                <a:gd name="T84" fmla="*/ 15 w 819"/>
                <a:gd name="T85" fmla="*/ 161 h 496"/>
                <a:gd name="T86" fmla="*/ 4 w 819"/>
                <a:gd name="T87" fmla="*/ 183 h 496"/>
                <a:gd name="T88" fmla="*/ 0 w 819"/>
                <a:gd name="T89" fmla="*/ 225 h 496"/>
                <a:gd name="T90" fmla="*/ 11 w 819"/>
                <a:gd name="T91" fmla="*/ 296 h 496"/>
                <a:gd name="T92" fmla="*/ 35 w 819"/>
                <a:gd name="T93" fmla="*/ 406 h 496"/>
                <a:gd name="T94" fmla="*/ 35 w 819"/>
                <a:gd name="T95" fmla="*/ 426 h 496"/>
                <a:gd name="T96" fmla="*/ 39 w 819"/>
                <a:gd name="T97" fmla="*/ 450 h 496"/>
                <a:gd name="T98" fmla="*/ 50 w 819"/>
                <a:gd name="T99" fmla="*/ 468 h 496"/>
                <a:gd name="T100" fmla="*/ 61 w 819"/>
                <a:gd name="T101" fmla="*/ 472 h 496"/>
                <a:gd name="T102" fmla="*/ 69 w 819"/>
                <a:gd name="T103" fmla="*/ 456 h 496"/>
                <a:gd name="T104" fmla="*/ 73 w 819"/>
                <a:gd name="T105" fmla="*/ 415 h 496"/>
                <a:gd name="T106" fmla="*/ 75 w 819"/>
                <a:gd name="T107" fmla="*/ 378 h 496"/>
                <a:gd name="T108" fmla="*/ 90 w 819"/>
                <a:gd name="T109" fmla="*/ 321 h 496"/>
                <a:gd name="T110" fmla="*/ 115 w 819"/>
                <a:gd name="T111" fmla="*/ 265 h 496"/>
                <a:gd name="T112" fmla="*/ 149 w 819"/>
                <a:gd name="T113" fmla="*/ 209 h 496"/>
                <a:gd name="T114" fmla="*/ 193 w 819"/>
                <a:gd name="T115" fmla="*/ 154 h 496"/>
                <a:gd name="T116" fmla="*/ 227 w 819"/>
                <a:gd name="T117" fmla="*/ 11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19" h="496">
                  <a:moveTo>
                    <a:pt x="227" y="118"/>
                  </a:moveTo>
                  <a:lnTo>
                    <a:pt x="227" y="118"/>
                  </a:lnTo>
                  <a:lnTo>
                    <a:pt x="238" y="127"/>
                  </a:lnTo>
                  <a:lnTo>
                    <a:pt x="251" y="136"/>
                  </a:lnTo>
                  <a:lnTo>
                    <a:pt x="285" y="158"/>
                  </a:lnTo>
                  <a:lnTo>
                    <a:pt x="326" y="181"/>
                  </a:lnTo>
                  <a:lnTo>
                    <a:pt x="370" y="203"/>
                  </a:lnTo>
                  <a:lnTo>
                    <a:pt x="394" y="214"/>
                  </a:lnTo>
                  <a:lnTo>
                    <a:pt x="417" y="224"/>
                  </a:lnTo>
                  <a:lnTo>
                    <a:pt x="441" y="233"/>
                  </a:lnTo>
                  <a:lnTo>
                    <a:pt x="465" y="241"/>
                  </a:lnTo>
                  <a:lnTo>
                    <a:pt x="487" y="249"/>
                  </a:lnTo>
                  <a:lnTo>
                    <a:pt x="509" y="254"/>
                  </a:lnTo>
                  <a:lnTo>
                    <a:pt x="531" y="257"/>
                  </a:lnTo>
                  <a:lnTo>
                    <a:pt x="550" y="258"/>
                  </a:lnTo>
                  <a:lnTo>
                    <a:pt x="550" y="258"/>
                  </a:lnTo>
                  <a:lnTo>
                    <a:pt x="532" y="242"/>
                  </a:lnTo>
                  <a:lnTo>
                    <a:pt x="524" y="233"/>
                  </a:lnTo>
                  <a:lnTo>
                    <a:pt x="517" y="225"/>
                  </a:lnTo>
                  <a:lnTo>
                    <a:pt x="511" y="216"/>
                  </a:lnTo>
                  <a:lnTo>
                    <a:pt x="506" y="208"/>
                  </a:lnTo>
                  <a:lnTo>
                    <a:pt x="502" y="198"/>
                  </a:lnTo>
                  <a:lnTo>
                    <a:pt x="497" y="188"/>
                  </a:lnTo>
                  <a:lnTo>
                    <a:pt x="497" y="188"/>
                  </a:lnTo>
                  <a:lnTo>
                    <a:pt x="497" y="186"/>
                  </a:lnTo>
                  <a:lnTo>
                    <a:pt x="497" y="185"/>
                  </a:lnTo>
                  <a:lnTo>
                    <a:pt x="499" y="185"/>
                  </a:lnTo>
                  <a:lnTo>
                    <a:pt x="501" y="185"/>
                  </a:lnTo>
                  <a:lnTo>
                    <a:pt x="507" y="188"/>
                  </a:lnTo>
                  <a:lnTo>
                    <a:pt x="516" y="192"/>
                  </a:lnTo>
                  <a:lnTo>
                    <a:pt x="540" y="209"/>
                  </a:lnTo>
                  <a:lnTo>
                    <a:pt x="570" y="228"/>
                  </a:lnTo>
                  <a:lnTo>
                    <a:pt x="603" y="250"/>
                  </a:lnTo>
                  <a:lnTo>
                    <a:pt x="636" y="269"/>
                  </a:lnTo>
                  <a:lnTo>
                    <a:pt x="652" y="278"/>
                  </a:lnTo>
                  <a:lnTo>
                    <a:pt x="668" y="284"/>
                  </a:lnTo>
                  <a:lnTo>
                    <a:pt x="681" y="290"/>
                  </a:lnTo>
                  <a:lnTo>
                    <a:pt x="693" y="292"/>
                  </a:lnTo>
                  <a:lnTo>
                    <a:pt x="693" y="292"/>
                  </a:lnTo>
                  <a:lnTo>
                    <a:pt x="674" y="269"/>
                  </a:lnTo>
                  <a:lnTo>
                    <a:pt x="669" y="259"/>
                  </a:lnTo>
                  <a:lnTo>
                    <a:pt x="663" y="252"/>
                  </a:lnTo>
                  <a:lnTo>
                    <a:pt x="660" y="244"/>
                  </a:lnTo>
                  <a:lnTo>
                    <a:pt x="659" y="237"/>
                  </a:lnTo>
                  <a:lnTo>
                    <a:pt x="656" y="230"/>
                  </a:lnTo>
                  <a:lnTo>
                    <a:pt x="656" y="224"/>
                  </a:lnTo>
                  <a:lnTo>
                    <a:pt x="656" y="224"/>
                  </a:lnTo>
                  <a:lnTo>
                    <a:pt x="673" y="233"/>
                  </a:lnTo>
                  <a:lnTo>
                    <a:pt x="688" y="244"/>
                  </a:lnTo>
                  <a:lnTo>
                    <a:pt x="700" y="256"/>
                  </a:lnTo>
                  <a:lnTo>
                    <a:pt x="711" y="269"/>
                  </a:lnTo>
                  <a:lnTo>
                    <a:pt x="720" y="282"/>
                  </a:lnTo>
                  <a:lnTo>
                    <a:pt x="727" y="296"/>
                  </a:lnTo>
                  <a:lnTo>
                    <a:pt x="734" y="310"/>
                  </a:lnTo>
                  <a:lnTo>
                    <a:pt x="738" y="325"/>
                  </a:lnTo>
                  <a:lnTo>
                    <a:pt x="743" y="340"/>
                  </a:lnTo>
                  <a:lnTo>
                    <a:pt x="745" y="357"/>
                  </a:lnTo>
                  <a:lnTo>
                    <a:pt x="747" y="372"/>
                  </a:lnTo>
                  <a:lnTo>
                    <a:pt x="748" y="387"/>
                  </a:lnTo>
                  <a:lnTo>
                    <a:pt x="750" y="418"/>
                  </a:lnTo>
                  <a:lnTo>
                    <a:pt x="750" y="448"/>
                  </a:lnTo>
                  <a:lnTo>
                    <a:pt x="750" y="448"/>
                  </a:lnTo>
                  <a:lnTo>
                    <a:pt x="750" y="461"/>
                  </a:lnTo>
                  <a:lnTo>
                    <a:pt x="752" y="473"/>
                  </a:lnTo>
                  <a:lnTo>
                    <a:pt x="753" y="482"/>
                  </a:lnTo>
                  <a:lnTo>
                    <a:pt x="756" y="488"/>
                  </a:lnTo>
                  <a:lnTo>
                    <a:pt x="760" y="494"/>
                  </a:lnTo>
                  <a:lnTo>
                    <a:pt x="763" y="496"/>
                  </a:lnTo>
                  <a:lnTo>
                    <a:pt x="766" y="496"/>
                  </a:lnTo>
                  <a:lnTo>
                    <a:pt x="771" y="495"/>
                  </a:lnTo>
                  <a:lnTo>
                    <a:pt x="774" y="492"/>
                  </a:lnTo>
                  <a:lnTo>
                    <a:pt x="778" y="486"/>
                  </a:lnTo>
                  <a:lnTo>
                    <a:pt x="781" y="480"/>
                  </a:lnTo>
                  <a:lnTo>
                    <a:pt x="784" y="471"/>
                  </a:lnTo>
                  <a:lnTo>
                    <a:pt x="785" y="460"/>
                  </a:lnTo>
                  <a:lnTo>
                    <a:pt x="788" y="448"/>
                  </a:lnTo>
                  <a:lnTo>
                    <a:pt x="788" y="434"/>
                  </a:lnTo>
                  <a:lnTo>
                    <a:pt x="788" y="419"/>
                  </a:lnTo>
                  <a:lnTo>
                    <a:pt x="788" y="419"/>
                  </a:lnTo>
                  <a:lnTo>
                    <a:pt x="787" y="403"/>
                  </a:lnTo>
                  <a:lnTo>
                    <a:pt x="788" y="386"/>
                  </a:lnTo>
                  <a:lnTo>
                    <a:pt x="790" y="369"/>
                  </a:lnTo>
                  <a:lnTo>
                    <a:pt x="792" y="352"/>
                  </a:lnTo>
                  <a:lnTo>
                    <a:pt x="800" y="318"/>
                  </a:lnTo>
                  <a:lnTo>
                    <a:pt x="808" y="283"/>
                  </a:lnTo>
                  <a:lnTo>
                    <a:pt x="815" y="250"/>
                  </a:lnTo>
                  <a:lnTo>
                    <a:pt x="817" y="233"/>
                  </a:lnTo>
                  <a:lnTo>
                    <a:pt x="819" y="217"/>
                  </a:lnTo>
                  <a:lnTo>
                    <a:pt x="819" y="202"/>
                  </a:lnTo>
                  <a:lnTo>
                    <a:pt x="818" y="188"/>
                  </a:lnTo>
                  <a:lnTo>
                    <a:pt x="816" y="174"/>
                  </a:lnTo>
                  <a:lnTo>
                    <a:pt x="811" y="161"/>
                  </a:lnTo>
                  <a:lnTo>
                    <a:pt x="811" y="161"/>
                  </a:lnTo>
                  <a:lnTo>
                    <a:pt x="807" y="155"/>
                  </a:lnTo>
                  <a:lnTo>
                    <a:pt x="801" y="148"/>
                  </a:lnTo>
                  <a:lnTo>
                    <a:pt x="793" y="142"/>
                  </a:lnTo>
                  <a:lnTo>
                    <a:pt x="784" y="134"/>
                  </a:lnTo>
                  <a:lnTo>
                    <a:pt x="773" y="128"/>
                  </a:lnTo>
                  <a:lnTo>
                    <a:pt x="760" y="121"/>
                  </a:lnTo>
                  <a:lnTo>
                    <a:pt x="730" y="107"/>
                  </a:lnTo>
                  <a:lnTo>
                    <a:pt x="696" y="94"/>
                  </a:lnTo>
                  <a:lnTo>
                    <a:pt x="658" y="80"/>
                  </a:lnTo>
                  <a:lnTo>
                    <a:pt x="617" y="67"/>
                  </a:lnTo>
                  <a:lnTo>
                    <a:pt x="573" y="55"/>
                  </a:lnTo>
                  <a:lnTo>
                    <a:pt x="529" y="43"/>
                  </a:lnTo>
                  <a:lnTo>
                    <a:pt x="485" y="33"/>
                  </a:lnTo>
                  <a:lnTo>
                    <a:pt x="441" y="24"/>
                  </a:lnTo>
                  <a:lnTo>
                    <a:pt x="398" y="15"/>
                  </a:lnTo>
                  <a:lnTo>
                    <a:pt x="359" y="9"/>
                  </a:lnTo>
                  <a:lnTo>
                    <a:pt x="323" y="3"/>
                  </a:lnTo>
                  <a:lnTo>
                    <a:pt x="292" y="1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54" y="0"/>
                  </a:lnTo>
                  <a:lnTo>
                    <a:pt x="242" y="1"/>
                  </a:lnTo>
                  <a:lnTo>
                    <a:pt x="220" y="4"/>
                  </a:lnTo>
                  <a:lnTo>
                    <a:pt x="198" y="11"/>
                  </a:lnTo>
                  <a:lnTo>
                    <a:pt x="176" y="20"/>
                  </a:lnTo>
                  <a:lnTo>
                    <a:pt x="156" y="29"/>
                  </a:lnTo>
                  <a:lnTo>
                    <a:pt x="137" y="40"/>
                  </a:lnTo>
                  <a:lnTo>
                    <a:pt x="119" y="53"/>
                  </a:lnTo>
                  <a:lnTo>
                    <a:pt x="101" y="66"/>
                  </a:lnTo>
                  <a:lnTo>
                    <a:pt x="85" y="80"/>
                  </a:lnTo>
                  <a:lnTo>
                    <a:pt x="70" y="94"/>
                  </a:lnTo>
                  <a:lnTo>
                    <a:pt x="56" y="108"/>
                  </a:lnTo>
                  <a:lnTo>
                    <a:pt x="44" y="122"/>
                  </a:lnTo>
                  <a:lnTo>
                    <a:pt x="33" y="136"/>
                  </a:lnTo>
                  <a:lnTo>
                    <a:pt x="23" y="149"/>
                  </a:lnTo>
                  <a:lnTo>
                    <a:pt x="15" y="161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4" y="183"/>
                  </a:lnTo>
                  <a:lnTo>
                    <a:pt x="1" y="195"/>
                  </a:lnTo>
                  <a:lnTo>
                    <a:pt x="0" y="210"/>
                  </a:lnTo>
                  <a:lnTo>
                    <a:pt x="0" y="225"/>
                  </a:lnTo>
                  <a:lnTo>
                    <a:pt x="1" y="242"/>
                  </a:lnTo>
                  <a:lnTo>
                    <a:pt x="5" y="259"/>
                  </a:lnTo>
                  <a:lnTo>
                    <a:pt x="11" y="296"/>
                  </a:lnTo>
                  <a:lnTo>
                    <a:pt x="27" y="366"/>
                  </a:lnTo>
                  <a:lnTo>
                    <a:pt x="33" y="394"/>
                  </a:lnTo>
                  <a:lnTo>
                    <a:pt x="35" y="406"/>
                  </a:lnTo>
                  <a:lnTo>
                    <a:pt x="35" y="417"/>
                  </a:lnTo>
                  <a:lnTo>
                    <a:pt x="35" y="417"/>
                  </a:lnTo>
                  <a:lnTo>
                    <a:pt x="35" y="426"/>
                  </a:lnTo>
                  <a:lnTo>
                    <a:pt x="36" y="434"/>
                  </a:lnTo>
                  <a:lnTo>
                    <a:pt x="37" y="442"/>
                  </a:lnTo>
                  <a:lnTo>
                    <a:pt x="39" y="450"/>
                  </a:lnTo>
                  <a:lnTo>
                    <a:pt x="43" y="457"/>
                  </a:lnTo>
                  <a:lnTo>
                    <a:pt x="46" y="463"/>
                  </a:lnTo>
                  <a:lnTo>
                    <a:pt x="50" y="468"/>
                  </a:lnTo>
                  <a:lnTo>
                    <a:pt x="53" y="471"/>
                  </a:lnTo>
                  <a:lnTo>
                    <a:pt x="56" y="472"/>
                  </a:lnTo>
                  <a:lnTo>
                    <a:pt x="61" y="472"/>
                  </a:lnTo>
                  <a:lnTo>
                    <a:pt x="64" y="469"/>
                  </a:lnTo>
                  <a:lnTo>
                    <a:pt x="66" y="463"/>
                  </a:lnTo>
                  <a:lnTo>
                    <a:pt x="69" y="456"/>
                  </a:lnTo>
                  <a:lnTo>
                    <a:pt x="71" y="446"/>
                  </a:lnTo>
                  <a:lnTo>
                    <a:pt x="72" y="432"/>
                  </a:lnTo>
                  <a:lnTo>
                    <a:pt x="73" y="415"/>
                  </a:lnTo>
                  <a:lnTo>
                    <a:pt x="73" y="415"/>
                  </a:lnTo>
                  <a:lnTo>
                    <a:pt x="74" y="396"/>
                  </a:lnTo>
                  <a:lnTo>
                    <a:pt x="75" y="378"/>
                  </a:lnTo>
                  <a:lnTo>
                    <a:pt x="80" y="359"/>
                  </a:lnTo>
                  <a:lnTo>
                    <a:pt x="84" y="340"/>
                  </a:lnTo>
                  <a:lnTo>
                    <a:pt x="90" y="321"/>
                  </a:lnTo>
                  <a:lnTo>
                    <a:pt x="97" y="303"/>
                  </a:lnTo>
                  <a:lnTo>
                    <a:pt x="106" y="283"/>
                  </a:lnTo>
                  <a:lnTo>
                    <a:pt x="115" y="265"/>
                  </a:lnTo>
                  <a:lnTo>
                    <a:pt x="126" y="246"/>
                  </a:lnTo>
                  <a:lnTo>
                    <a:pt x="137" y="227"/>
                  </a:lnTo>
                  <a:lnTo>
                    <a:pt x="149" y="209"/>
                  </a:lnTo>
                  <a:lnTo>
                    <a:pt x="163" y="190"/>
                  </a:lnTo>
                  <a:lnTo>
                    <a:pt x="177" y="172"/>
                  </a:lnTo>
                  <a:lnTo>
                    <a:pt x="193" y="154"/>
                  </a:lnTo>
                  <a:lnTo>
                    <a:pt x="210" y="136"/>
                  </a:lnTo>
                  <a:lnTo>
                    <a:pt x="227" y="118"/>
                  </a:lnTo>
                  <a:lnTo>
                    <a:pt x="227" y="118"/>
                  </a:ln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230"/>
            <p:cNvSpPr>
              <a:spLocks/>
            </p:cNvSpPr>
            <p:nvPr/>
          </p:nvSpPr>
          <p:spPr bwMode="auto">
            <a:xfrm flipH="1">
              <a:off x="8541936" y="3294398"/>
              <a:ext cx="29546" cy="50386"/>
            </a:xfrm>
            <a:custGeom>
              <a:avLst/>
              <a:gdLst>
                <a:gd name="T0" fmla="*/ 28 w 102"/>
                <a:gd name="T1" fmla="*/ 0 h 204"/>
                <a:gd name="T2" fmla="*/ 28 w 102"/>
                <a:gd name="T3" fmla="*/ 0 h 204"/>
                <a:gd name="T4" fmla="*/ 23 w 102"/>
                <a:gd name="T5" fmla="*/ 2 h 204"/>
                <a:gd name="T6" fmla="*/ 19 w 102"/>
                <a:gd name="T7" fmla="*/ 4 h 204"/>
                <a:gd name="T8" fmla="*/ 15 w 102"/>
                <a:gd name="T9" fmla="*/ 7 h 204"/>
                <a:gd name="T10" fmla="*/ 12 w 102"/>
                <a:gd name="T11" fmla="*/ 11 h 204"/>
                <a:gd name="T12" fmla="*/ 9 w 102"/>
                <a:gd name="T13" fmla="*/ 17 h 204"/>
                <a:gd name="T14" fmla="*/ 6 w 102"/>
                <a:gd name="T15" fmla="*/ 22 h 204"/>
                <a:gd name="T16" fmla="*/ 3 w 102"/>
                <a:gd name="T17" fmla="*/ 36 h 204"/>
                <a:gd name="T18" fmla="*/ 1 w 102"/>
                <a:gd name="T19" fmla="*/ 52 h 204"/>
                <a:gd name="T20" fmla="*/ 0 w 102"/>
                <a:gd name="T21" fmla="*/ 71 h 204"/>
                <a:gd name="T22" fmla="*/ 2 w 102"/>
                <a:gd name="T23" fmla="*/ 90 h 204"/>
                <a:gd name="T24" fmla="*/ 5 w 102"/>
                <a:gd name="T25" fmla="*/ 111 h 204"/>
                <a:gd name="T26" fmla="*/ 5 w 102"/>
                <a:gd name="T27" fmla="*/ 111 h 204"/>
                <a:gd name="T28" fmla="*/ 11 w 102"/>
                <a:gd name="T29" fmla="*/ 131 h 204"/>
                <a:gd name="T30" fmla="*/ 19 w 102"/>
                <a:gd name="T31" fmla="*/ 150 h 204"/>
                <a:gd name="T32" fmla="*/ 27 w 102"/>
                <a:gd name="T33" fmla="*/ 166 h 204"/>
                <a:gd name="T34" fmla="*/ 36 w 102"/>
                <a:gd name="T35" fmla="*/ 180 h 204"/>
                <a:gd name="T36" fmla="*/ 46 w 102"/>
                <a:gd name="T37" fmla="*/ 191 h 204"/>
                <a:gd name="T38" fmla="*/ 50 w 102"/>
                <a:gd name="T39" fmla="*/ 195 h 204"/>
                <a:gd name="T40" fmla="*/ 55 w 102"/>
                <a:gd name="T41" fmla="*/ 198 h 204"/>
                <a:gd name="T42" fmla="*/ 60 w 102"/>
                <a:gd name="T43" fmla="*/ 202 h 204"/>
                <a:gd name="T44" fmla="*/ 65 w 102"/>
                <a:gd name="T45" fmla="*/ 203 h 204"/>
                <a:gd name="T46" fmla="*/ 70 w 102"/>
                <a:gd name="T47" fmla="*/ 204 h 204"/>
                <a:gd name="T48" fmla="*/ 75 w 102"/>
                <a:gd name="T49" fmla="*/ 203 h 204"/>
                <a:gd name="T50" fmla="*/ 75 w 102"/>
                <a:gd name="T51" fmla="*/ 203 h 204"/>
                <a:gd name="T52" fmla="*/ 79 w 102"/>
                <a:gd name="T53" fmla="*/ 202 h 204"/>
                <a:gd name="T54" fmla="*/ 84 w 102"/>
                <a:gd name="T55" fmla="*/ 198 h 204"/>
                <a:gd name="T56" fmla="*/ 87 w 102"/>
                <a:gd name="T57" fmla="*/ 195 h 204"/>
                <a:gd name="T58" fmla="*/ 90 w 102"/>
                <a:gd name="T59" fmla="*/ 191 h 204"/>
                <a:gd name="T60" fmla="*/ 94 w 102"/>
                <a:gd name="T61" fmla="*/ 185 h 204"/>
                <a:gd name="T62" fmla="*/ 96 w 102"/>
                <a:gd name="T63" fmla="*/ 180 h 204"/>
                <a:gd name="T64" fmla="*/ 99 w 102"/>
                <a:gd name="T65" fmla="*/ 166 h 204"/>
                <a:gd name="T66" fmla="*/ 102 w 102"/>
                <a:gd name="T67" fmla="*/ 150 h 204"/>
                <a:gd name="T68" fmla="*/ 102 w 102"/>
                <a:gd name="T69" fmla="*/ 131 h 204"/>
                <a:gd name="T70" fmla="*/ 101 w 102"/>
                <a:gd name="T71" fmla="*/ 112 h 204"/>
                <a:gd name="T72" fmla="*/ 97 w 102"/>
                <a:gd name="T73" fmla="*/ 91 h 204"/>
                <a:gd name="T74" fmla="*/ 97 w 102"/>
                <a:gd name="T75" fmla="*/ 91 h 204"/>
                <a:gd name="T76" fmla="*/ 92 w 102"/>
                <a:gd name="T77" fmla="*/ 71 h 204"/>
                <a:gd name="T78" fmla="*/ 84 w 102"/>
                <a:gd name="T79" fmla="*/ 52 h 204"/>
                <a:gd name="T80" fmla="*/ 76 w 102"/>
                <a:gd name="T81" fmla="*/ 36 h 204"/>
                <a:gd name="T82" fmla="*/ 67 w 102"/>
                <a:gd name="T83" fmla="*/ 22 h 204"/>
                <a:gd name="T84" fmla="*/ 57 w 102"/>
                <a:gd name="T85" fmla="*/ 11 h 204"/>
                <a:gd name="T86" fmla="*/ 52 w 102"/>
                <a:gd name="T87" fmla="*/ 7 h 204"/>
                <a:gd name="T88" fmla="*/ 48 w 102"/>
                <a:gd name="T89" fmla="*/ 4 h 204"/>
                <a:gd name="T90" fmla="*/ 42 w 102"/>
                <a:gd name="T91" fmla="*/ 2 h 204"/>
                <a:gd name="T92" fmla="*/ 38 w 102"/>
                <a:gd name="T93" fmla="*/ 0 h 204"/>
                <a:gd name="T94" fmla="*/ 32 w 102"/>
                <a:gd name="T95" fmla="*/ 0 h 204"/>
                <a:gd name="T96" fmla="*/ 28 w 102"/>
                <a:gd name="T97" fmla="*/ 0 h 204"/>
                <a:gd name="T98" fmla="*/ 28 w 102"/>
                <a:gd name="T9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204">
                  <a:moveTo>
                    <a:pt x="28" y="0"/>
                  </a:moveTo>
                  <a:lnTo>
                    <a:pt x="28" y="0"/>
                  </a:lnTo>
                  <a:lnTo>
                    <a:pt x="23" y="2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2" y="11"/>
                  </a:lnTo>
                  <a:lnTo>
                    <a:pt x="9" y="17"/>
                  </a:lnTo>
                  <a:lnTo>
                    <a:pt x="6" y="22"/>
                  </a:lnTo>
                  <a:lnTo>
                    <a:pt x="3" y="36"/>
                  </a:lnTo>
                  <a:lnTo>
                    <a:pt x="1" y="52"/>
                  </a:lnTo>
                  <a:lnTo>
                    <a:pt x="0" y="71"/>
                  </a:lnTo>
                  <a:lnTo>
                    <a:pt x="2" y="90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11" y="131"/>
                  </a:lnTo>
                  <a:lnTo>
                    <a:pt x="19" y="150"/>
                  </a:lnTo>
                  <a:lnTo>
                    <a:pt x="27" y="166"/>
                  </a:lnTo>
                  <a:lnTo>
                    <a:pt x="36" y="180"/>
                  </a:lnTo>
                  <a:lnTo>
                    <a:pt x="46" y="191"/>
                  </a:lnTo>
                  <a:lnTo>
                    <a:pt x="50" y="195"/>
                  </a:lnTo>
                  <a:lnTo>
                    <a:pt x="55" y="198"/>
                  </a:lnTo>
                  <a:lnTo>
                    <a:pt x="60" y="202"/>
                  </a:lnTo>
                  <a:lnTo>
                    <a:pt x="65" y="203"/>
                  </a:lnTo>
                  <a:lnTo>
                    <a:pt x="70" y="204"/>
                  </a:lnTo>
                  <a:lnTo>
                    <a:pt x="75" y="203"/>
                  </a:lnTo>
                  <a:lnTo>
                    <a:pt x="75" y="203"/>
                  </a:lnTo>
                  <a:lnTo>
                    <a:pt x="79" y="202"/>
                  </a:lnTo>
                  <a:lnTo>
                    <a:pt x="84" y="198"/>
                  </a:lnTo>
                  <a:lnTo>
                    <a:pt x="87" y="195"/>
                  </a:lnTo>
                  <a:lnTo>
                    <a:pt x="90" y="191"/>
                  </a:lnTo>
                  <a:lnTo>
                    <a:pt x="94" y="185"/>
                  </a:lnTo>
                  <a:lnTo>
                    <a:pt x="96" y="180"/>
                  </a:lnTo>
                  <a:lnTo>
                    <a:pt x="99" y="166"/>
                  </a:lnTo>
                  <a:lnTo>
                    <a:pt x="102" y="150"/>
                  </a:lnTo>
                  <a:lnTo>
                    <a:pt x="102" y="131"/>
                  </a:lnTo>
                  <a:lnTo>
                    <a:pt x="101" y="112"/>
                  </a:lnTo>
                  <a:lnTo>
                    <a:pt x="97" y="91"/>
                  </a:lnTo>
                  <a:lnTo>
                    <a:pt x="97" y="91"/>
                  </a:lnTo>
                  <a:lnTo>
                    <a:pt x="92" y="71"/>
                  </a:lnTo>
                  <a:lnTo>
                    <a:pt x="84" y="52"/>
                  </a:lnTo>
                  <a:lnTo>
                    <a:pt x="76" y="36"/>
                  </a:lnTo>
                  <a:lnTo>
                    <a:pt x="67" y="22"/>
                  </a:lnTo>
                  <a:lnTo>
                    <a:pt x="57" y="11"/>
                  </a:lnTo>
                  <a:lnTo>
                    <a:pt x="52" y="7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231"/>
            <p:cNvSpPr>
              <a:spLocks/>
            </p:cNvSpPr>
            <p:nvPr/>
          </p:nvSpPr>
          <p:spPr bwMode="auto">
            <a:xfrm flipH="1">
              <a:off x="8298616" y="3294398"/>
              <a:ext cx="29546" cy="50386"/>
            </a:xfrm>
            <a:custGeom>
              <a:avLst/>
              <a:gdLst>
                <a:gd name="T0" fmla="*/ 75 w 102"/>
                <a:gd name="T1" fmla="*/ 0 h 204"/>
                <a:gd name="T2" fmla="*/ 75 w 102"/>
                <a:gd name="T3" fmla="*/ 0 h 204"/>
                <a:gd name="T4" fmla="*/ 79 w 102"/>
                <a:gd name="T5" fmla="*/ 2 h 204"/>
                <a:gd name="T6" fmla="*/ 83 w 102"/>
                <a:gd name="T7" fmla="*/ 4 h 204"/>
                <a:gd name="T8" fmla="*/ 87 w 102"/>
                <a:gd name="T9" fmla="*/ 7 h 204"/>
                <a:gd name="T10" fmla="*/ 91 w 102"/>
                <a:gd name="T11" fmla="*/ 11 h 204"/>
                <a:gd name="T12" fmla="*/ 93 w 102"/>
                <a:gd name="T13" fmla="*/ 17 h 204"/>
                <a:gd name="T14" fmla="*/ 96 w 102"/>
                <a:gd name="T15" fmla="*/ 22 h 204"/>
                <a:gd name="T16" fmla="*/ 100 w 102"/>
                <a:gd name="T17" fmla="*/ 36 h 204"/>
                <a:gd name="T18" fmla="*/ 102 w 102"/>
                <a:gd name="T19" fmla="*/ 52 h 204"/>
                <a:gd name="T20" fmla="*/ 102 w 102"/>
                <a:gd name="T21" fmla="*/ 71 h 204"/>
                <a:gd name="T22" fmla="*/ 101 w 102"/>
                <a:gd name="T23" fmla="*/ 90 h 204"/>
                <a:gd name="T24" fmla="*/ 96 w 102"/>
                <a:gd name="T25" fmla="*/ 111 h 204"/>
                <a:gd name="T26" fmla="*/ 96 w 102"/>
                <a:gd name="T27" fmla="*/ 111 h 204"/>
                <a:gd name="T28" fmla="*/ 91 w 102"/>
                <a:gd name="T29" fmla="*/ 131 h 204"/>
                <a:gd name="T30" fmla="*/ 84 w 102"/>
                <a:gd name="T31" fmla="*/ 150 h 204"/>
                <a:gd name="T32" fmla="*/ 76 w 102"/>
                <a:gd name="T33" fmla="*/ 166 h 204"/>
                <a:gd name="T34" fmla="*/ 67 w 102"/>
                <a:gd name="T35" fmla="*/ 180 h 204"/>
                <a:gd name="T36" fmla="*/ 57 w 102"/>
                <a:gd name="T37" fmla="*/ 191 h 204"/>
                <a:gd name="T38" fmla="*/ 53 w 102"/>
                <a:gd name="T39" fmla="*/ 195 h 204"/>
                <a:gd name="T40" fmla="*/ 47 w 102"/>
                <a:gd name="T41" fmla="*/ 198 h 204"/>
                <a:gd name="T42" fmla="*/ 42 w 102"/>
                <a:gd name="T43" fmla="*/ 202 h 204"/>
                <a:gd name="T44" fmla="*/ 37 w 102"/>
                <a:gd name="T45" fmla="*/ 203 h 204"/>
                <a:gd name="T46" fmla="*/ 32 w 102"/>
                <a:gd name="T47" fmla="*/ 204 h 204"/>
                <a:gd name="T48" fmla="*/ 28 w 102"/>
                <a:gd name="T49" fmla="*/ 203 h 204"/>
                <a:gd name="T50" fmla="*/ 28 w 102"/>
                <a:gd name="T51" fmla="*/ 203 h 204"/>
                <a:gd name="T52" fmla="*/ 23 w 102"/>
                <a:gd name="T53" fmla="*/ 202 h 204"/>
                <a:gd name="T54" fmla="*/ 19 w 102"/>
                <a:gd name="T55" fmla="*/ 198 h 204"/>
                <a:gd name="T56" fmla="*/ 16 w 102"/>
                <a:gd name="T57" fmla="*/ 195 h 204"/>
                <a:gd name="T58" fmla="*/ 12 w 102"/>
                <a:gd name="T59" fmla="*/ 191 h 204"/>
                <a:gd name="T60" fmla="*/ 9 w 102"/>
                <a:gd name="T61" fmla="*/ 185 h 204"/>
                <a:gd name="T62" fmla="*/ 7 w 102"/>
                <a:gd name="T63" fmla="*/ 180 h 204"/>
                <a:gd name="T64" fmla="*/ 2 w 102"/>
                <a:gd name="T65" fmla="*/ 166 h 204"/>
                <a:gd name="T66" fmla="*/ 0 w 102"/>
                <a:gd name="T67" fmla="*/ 150 h 204"/>
                <a:gd name="T68" fmla="*/ 0 w 102"/>
                <a:gd name="T69" fmla="*/ 131 h 204"/>
                <a:gd name="T70" fmla="*/ 2 w 102"/>
                <a:gd name="T71" fmla="*/ 112 h 204"/>
                <a:gd name="T72" fmla="*/ 5 w 102"/>
                <a:gd name="T73" fmla="*/ 91 h 204"/>
                <a:gd name="T74" fmla="*/ 5 w 102"/>
                <a:gd name="T75" fmla="*/ 91 h 204"/>
                <a:gd name="T76" fmla="*/ 11 w 102"/>
                <a:gd name="T77" fmla="*/ 71 h 204"/>
                <a:gd name="T78" fmla="*/ 18 w 102"/>
                <a:gd name="T79" fmla="*/ 52 h 204"/>
                <a:gd name="T80" fmla="*/ 27 w 102"/>
                <a:gd name="T81" fmla="*/ 36 h 204"/>
                <a:gd name="T82" fmla="*/ 36 w 102"/>
                <a:gd name="T83" fmla="*/ 22 h 204"/>
                <a:gd name="T84" fmla="*/ 45 w 102"/>
                <a:gd name="T85" fmla="*/ 11 h 204"/>
                <a:gd name="T86" fmla="*/ 50 w 102"/>
                <a:gd name="T87" fmla="*/ 7 h 204"/>
                <a:gd name="T88" fmla="*/ 55 w 102"/>
                <a:gd name="T89" fmla="*/ 4 h 204"/>
                <a:gd name="T90" fmla="*/ 60 w 102"/>
                <a:gd name="T91" fmla="*/ 2 h 204"/>
                <a:gd name="T92" fmla="*/ 65 w 102"/>
                <a:gd name="T93" fmla="*/ 0 h 204"/>
                <a:gd name="T94" fmla="*/ 69 w 102"/>
                <a:gd name="T95" fmla="*/ 0 h 204"/>
                <a:gd name="T96" fmla="*/ 75 w 102"/>
                <a:gd name="T97" fmla="*/ 0 h 204"/>
                <a:gd name="T98" fmla="*/ 75 w 102"/>
                <a:gd name="T9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204">
                  <a:moveTo>
                    <a:pt x="75" y="0"/>
                  </a:moveTo>
                  <a:lnTo>
                    <a:pt x="75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7" y="7"/>
                  </a:lnTo>
                  <a:lnTo>
                    <a:pt x="91" y="11"/>
                  </a:lnTo>
                  <a:lnTo>
                    <a:pt x="93" y="17"/>
                  </a:lnTo>
                  <a:lnTo>
                    <a:pt x="96" y="22"/>
                  </a:lnTo>
                  <a:lnTo>
                    <a:pt x="100" y="36"/>
                  </a:lnTo>
                  <a:lnTo>
                    <a:pt x="102" y="52"/>
                  </a:lnTo>
                  <a:lnTo>
                    <a:pt x="102" y="71"/>
                  </a:lnTo>
                  <a:lnTo>
                    <a:pt x="101" y="90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1" y="131"/>
                  </a:lnTo>
                  <a:lnTo>
                    <a:pt x="84" y="150"/>
                  </a:lnTo>
                  <a:lnTo>
                    <a:pt x="76" y="166"/>
                  </a:lnTo>
                  <a:lnTo>
                    <a:pt x="67" y="180"/>
                  </a:lnTo>
                  <a:lnTo>
                    <a:pt x="57" y="191"/>
                  </a:lnTo>
                  <a:lnTo>
                    <a:pt x="53" y="195"/>
                  </a:lnTo>
                  <a:lnTo>
                    <a:pt x="47" y="198"/>
                  </a:lnTo>
                  <a:lnTo>
                    <a:pt x="42" y="202"/>
                  </a:lnTo>
                  <a:lnTo>
                    <a:pt x="37" y="203"/>
                  </a:lnTo>
                  <a:lnTo>
                    <a:pt x="32" y="204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3" y="202"/>
                  </a:lnTo>
                  <a:lnTo>
                    <a:pt x="19" y="198"/>
                  </a:lnTo>
                  <a:lnTo>
                    <a:pt x="16" y="195"/>
                  </a:lnTo>
                  <a:lnTo>
                    <a:pt x="12" y="191"/>
                  </a:lnTo>
                  <a:lnTo>
                    <a:pt x="9" y="185"/>
                  </a:lnTo>
                  <a:lnTo>
                    <a:pt x="7" y="180"/>
                  </a:lnTo>
                  <a:lnTo>
                    <a:pt x="2" y="166"/>
                  </a:lnTo>
                  <a:lnTo>
                    <a:pt x="0" y="150"/>
                  </a:lnTo>
                  <a:lnTo>
                    <a:pt x="0" y="131"/>
                  </a:lnTo>
                  <a:lnTo>
                    <a:pt x="2" y="112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11" y="71"/>
                  </a:lnTo>
                  <a:lnTo>
                    <a:pt x="18" y="52"/>
                  </a:lnTo>
                  <a:lnTo>
                    <a:pt x="27" y="36"/>
                  </a:lnTo>
                  <a:lnTo>
                    <a:pt x="36" y="22"/>
                  </a:lnTo>
                  <a:lnTo>
                    <a:pt x="45" y="11"/>
                  </a:lnTo>
                  <a:lnTo>
                    <a:pt x="50" y="7"/>
                  </a:lnTo>
                  <a:lnTo>
                    <a:pt x="55" y="4"/>
                  </a:lnTo>
                  <a:lnTo>
                    <a:pt x="60" y="2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232"/>
            <p:cNvSpPr>
              <a:spLocks/>
            </p:cNvSpPr>
            <p:nvPr/>
          </p:nvSpPr>
          <p:spPr bwMode="auto">
            <a:xfrm flipH="1">
              <a:off x="8352494" y="3452505"/>
              <a:ext cx="81686" cy="76447"/>
            </a:xfrm>
            <a:custGeom>
              <a:avLst/>
              <a:gdLst>
                <a:gd name="T0" fmla="*/ 160 w 281"/>
                <a:gd name="T1" fmla="*/ 0 h 311"/>
                <a:gd name="T2" fmla="*/ 263 w 281"/>
                <a:gd name="T3" fmla="*/ 115 h 311"/>
                <a:gd name="T4" fmla="*/ 281 w 281"/>
                <a:gd name="T5" fmla="*/ 311 h 311"/>
                <a:gd name="T6" fmla="*/ 0 w 281"/>
                <a:gd name="T7" fmla="*/ 111 h 311"/>
                <a:gd name="T8" fmla="*/ 160 w 281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311">
                  <a:moveTo>
                    <a:pt x="160" y="0"/>
                  </a:moveTo>
                  <a:lnTo>
                    <a:pt x="263" y="115"/>
                  </a:lnTo>
                  <a:lnTo>
                    <a:pt x="281" y="311"/>
                  </a:lnTo>
                  <a:lnTo>
                    <a:pt x="0" y="11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233"/>
            <p:cNvSpPr>
              <a:spLocks/>
            </p:cNvSpPr>
            <p:nvPr/>
          </p:nvSpPr>
          <p:spPr bwMode="auto">
            <a:xfrm flipH="1">
              <a:off x="8435918" y="3452505"/>
              <a:ext cx="81686" cy="76447"/>
            </a:xfrm>
            <a:custGeom>
              <a:avLst/>
              <a:gdLst>
                <a:gd name="T0" fmla="*/ 121 w 280"/>
                <a:gd name="T1" fmla="*/ 0 h 311"/>
                <a:gd name="T2" fmla="*/ 19 w 280"/>
                <a:gd name="T3" fmla="*/ 115 h 311"/>
                <a:gd name="T4" fmla="*/ 0 w 280"/>
                <a:gd name="T5" fmla="*/ 311 h 311"/>
                <a:gd name="T6" fmla="*/ 280 w 280"/>
                <a:gd name="T7" fmla="*/ 111 h 311"/>
                <a:gd name="T8" fmla="*/ 121 w 280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311">
                  <a:moveTo>
                    <a:pt x="121" y="0"/>
                  </a:moveTo>
                  <a:lnTo>
                    <a:pt x="19" y="115"/>
                  </a:lnTo>
                  <a:lnTo>
                    <a:pt x="0" y="311"/>
                  </a:lnTo>
                  <a:lnTo>
                    <a:pt x="280" y="11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234"/>
            <p:cNvSpPr>
              <a:spLocks/>
            </p:cNvSpPr>
            <p:nvPr/>
          </p:nvSpPr>
          <p:spPr bwMode="auto">
            <a:xfrm flipH="1">
              <a:off x="8305568" y="3198840"/>
              <a:ext cx="257224" cy="99034"/>
            </a:xfrm>
            <a:custGeom>
              <a:avLst/>
              <a:gdLst>
                <a:gd name="T0" fmla="*/ 883 w 884"/>
                <a:gd name="T1" fmla="*/ 384 h 405"/>
                <a:gd name="T2" fmla="*/ 875 w 884"/>
                <a:gd name="T3" fmla="*/ 324 h 405"/>
                <a:gd name="T4" fmla="*/ 857 w 884"/>
                <a:gd name="T5" fmla="*/ 265 h 405"/>
                <a:gd name="T6" fmla="*/ 830 w 884"/>
                <a:gd name="T7" fmla="*/ 211 h 405"/>
                <a:gd name="T8" fmla="*/ 795 w 884"/>
                <a:gd name="T9" fmla="*/ 162 h 405"/>
                <a:gd name="T10" fmla="*/ 754 w 884"/>
                <a:gd name="T11" fmla="*/ 118 h 405"/>
                <a:gd name="T12" fmla="*/ 722 w 884"/>
                <a:gd name="T13" fmla="*/ 92 h 405"/>
                <a:gd name="T14" fmla="*/ 671 w 884"/>
                <a:gd name="T15" fmla="*/ 58 h 405"/>
                <a:gd name="T16" fmla="*/ 614 w 884"/>
                <a:gd name="T17" fmla="*/ 31 h 405"/>
                <a:gd name="T18" fmla="*/ 552 w 884"/>
                <a:gd name="T19" fmla="*/ 12 h 405"/>
                <a:gd name="T20" fmla="*/ 487 w 884"/>
                <a:gd name="T21" fmla="*/ 1 h 405"/>
                <a:gd name="T22" fmla="*/ 442 w 884"/>
                <a:gd name="T23" fmla="*/ 0 h 405"/>
                <a:gd name="T24" fmla="*/ 375 w 884"/>
                <a:gd name="T25" fmla="*/ 4 h 405"/>
                <a:gd name="T26" fmla="*/ 311 w 884"/>
                <a:gd name="T27" fmla="*/ 17 h 405"/>
                <a:gd name="T28" fmla="*/ 250 w 884"/>
                <a:gd name="T29" fmla="*/ 40 h 405"/>
                <a:gd name="T30" fmla="*/ 195 w 884"/>
                <a:gd name="T31" fmla="*/ 69 h 405"/>
                <a:gd name="T32" fmla="*/ 145 w 884"/>
                <a:gd name="T33" fmla="*/ 105 h 405"/>
                <a:gd name="T34" fmla="*/ 116 w 884"/>
                <a:gd name="T35" fmla="*/ 133 h 405"/>
                <a:gd name="T36" fmla="*/ 75 w 884"/>
                <a:gd name="T37" fmla="*/ 178 h 405"/>
                <a:gd name="T38" fmla="*/ 44 w 884"/>
                <a:gd name="T39" fmla="*/ 229 h 405"/>
                <a:gd name="T40" fmla="*/ 20 w 884"/>
                <a:gd name="T41" fmla="*/ 285 h 405"/>
                <a:gd name="T42" fmla="*/ 6 w 884"/>
                <a:gd name="T43" fmla="*/ 343 h 405"/>
                <a:gd name="T44" fmla="*/ 0 w 884"/>
                <a:gd name="T45" fmla="*/ 405 h 405"/>
                <a:gd name="T46" fmla="*/ 30 w 884"/>
                <a:gd name="T47" fmla="*/ 385 h 405"/>
                <a:gd name="T48" fmla="*/ 38 w 884"/>
                <a:gd name="T49" fmla="*/ 329 h 405"/>
                <a:gd name="T50" fmla="*/ 55 w 884"/>
                <a:gd name="T51" fmla="*/ 275 h 405"/>
                <a:gd name="T52" fmla="*/ 80 w 884"/>
                <a:gd name="T53" fmla="*/ 226 h 405"/>
                <a:gd name="T54" fmla="*/ 111 w 884"/>
                <a:gd name="T55" fmla="*/ 180 h 405"/>
                <a:gd name="T56" fmla="*/ 150 w 884"/>
                <a:gd name="T57" fmla="*/ 139 h 405"/>
                <a:gd name="T58" fmla="*/ 180 w 884"/>
                <a:gd name="T59" fmla="*/ 114 h 405"/>
                <a:gd name="T60" fmla="*/ 228 w 884"/>
                <a:gd name="T61" fmla="*/ 83 h 405"/>
                <a:gd name="T62" fmla="*/ 282 w 884"/>
                <a:gd name="T63" fmla="*/ 58 h 405"/>
                <a:gd name="T64" fmla="*/ 339 w 884"/>
                <a:gd name="T65" fmla="*/ 40 h 405"/>
                <a:gd name="T66" fmla="*/ 399 w 884"/>
                <a:gd name="T67" fmla="*/ 30 h 405"/>
                <a:gd name="T68" fmla="*/ 442 w 884"/>
                <a:gd name="T69" fmla="*/ 28 h 405"/>
                <a:gd name="T70" fmla="*/ 505 w 884"/>
                <a:gd name="T71" fmla="*/ 32 h 405"/>
                <a:gd name="T72" fmla="*/ 564 w 884"/>
                <a:gd name="T73" fmla="*/ 45 h 405"/>
                <a:gd name="T74" fmla="*/ 620 w 884"/>
                <a:gd name="T75" fmla="*/ 66 h 405"/>
                <a:gd name="T76" fmla="*/ 672 w 884"/>
                <a:gd name="T77" fmla="*/ 93 h 405"/>
                <a:gd name="T78" fmla="*/ 719 w 884"/>
                <a:gd name="T79" fmla="*/ 126 h 405"/>
                <a:gd name="T80" fmla="*/ 747 w 884"/>
                <a:gd name="T81" fmla="*/ 152 h 405"/>
                <a:gd name="T82" fmla="*/ 783 w 884"/>
                <a:gd name="T83" fmla="*/ 194 h 405"/>
                <a:gd name="T84" fmla="*/ 813 w 884"/>
                <a:gd name="T85" fmla="*/ 242 h 405"/>
                <a:gd name="T86" fmla="*/ 836 w 884"/>
                <a:gd name="T87" fmla="*/ 294 h 405"/>
                <a:gd name="T88" fmla="*/ 849 w 884"/>
                <a:gd name="T89" fmla="*/ 348 h 405"/>
                <a:gd name="T90" fmla="*/ 854 w 884"/>
                <a:gd name="T91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4" h="405">
                  <a:moveTo>
                    <a:pt x="884" y="405"/>
                  </a:moveTo>
                  <a:lnTo>
                    <a:pt x="884" y="405"/>
                  </a:lnTo>
                  <a:lnTo>
                    <a:pt x="883" y="384"/>
                  </a:lnTo>
                  <a:lnTo>
                    <a:pt x="882" y="364"/>
                  </a:lnTo>
                  <a:lnTo>
                    <a:pt x="878" y="343"/>
                  </a:lnTo>
                  <a:lnTo>
                    <a:pt x="875" y="324"/>
                  </a:lnTo>
                  <a:lnTo>
                    <a:pt x="869" y="303"/>
                  </a:lnTo>
                  <a:lnTo>
                    <a:pt x="864" y="285"/>
                  </a:lnTo>
                  <a:lnTo>
                    <a:pt x="857" y="265"/>
                  </a:lnTo>
                  <a:lnTo>
                    <a:pt x="849" y="247"/>
                  </a:lnTo>
                  <a:lnTo>
                    <a:pt x="840" y="229"/>
                  </a:lnTo>
                  <a:lnTo>
                    <a:pt x="830" y="211"/>
                  </a:lnTo>
                  <a:lnTo>
                    <a:pt x="819" y="194"/>
                  </a:lnTo>
                  <a:lnTo>
                    <a:pt x="808" y="178"/>
                  </a:lnTo>
                  <a:lnTo>
                    <a:pt x="795" y="162"/>
                  </a:lnTo>
                  <a:lnTo>
                    <a:pt x="782" y="147"/>
                  </a:lnTo>
                  <a:lnTo>
                    <a:pt x="768" y="133"/>
                  </a:lnTo>
                  <a:lnTo>
                    <a:pt x="754" y="118"/>
                  </a:lnTo>
                  <a:lnTo>
                    <a:pt x="754" y="118"/>
                  </a:lnTo>
                  <a:lnTo>
                    <a:pt x="738" y="105"/>
                  </a:lnTo>
                  <a:lnTo>
                    <a:pt x="722" y="92"/>
                  </a:lnTo>
                  <a:lnTo>
                    <a:pt x="706" y="80"/>
                  </a:lnTo>
                  <a:lnTo>
                    <a:pt x="689" y="69"/>
                  </a:lnTo>
                  <a:lnTo>
                    <a:pt x="671" y="58"/>
                  </a:lnTo>
                  <a:lnTo>
                    <a:pt x="652" y="48"/>
                  </a:lnTo>
                  <a:lnTo>
                    <a:pt x="633" y="40"/>
                  </a:lnTo>
                  <a:lnTo>
                    <a:pt x="614" y="31"/>
                  </a:lnTo>
                  <a:lnTo>
                    <a:pt x="593" y="24"/>
                  </a:lnTo>
                  <a:lnTo>
                    <a:pt x="573" y="17"/>
                  </a:lnTo>
                  <a:lnTo>
                    <a:pt x="552" y="12"/>
                  </a:lnTo>
                  <a:lnTo>
                    <a:pt x="531" y="7"/>
                  </a:lnTo>
                  <a:lnTo>
                    <a:pt x="509" y="4"/>
                  </a:lnTo>
                  <a:lnTo>
                    <a:pt x="487" y="1"/>
                  </a:lnTo>
                  <a:lnTo>
                    <a:pt x="464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20" y="0"/>
                  </a:lnTo>
                  <a:lnTo>
                    <a:pt x="397" y="1"/>
                  </a:lnTo>
                  <a:lnTo>
                    <a:pt x="375" y="4"/>
                  </a:lnTo>
                  <a:lnTo>
                    <a:pt x="353" y="7"/>
                  </a:lnTo>
                  <a:lnTo>
                    <a:pt x="332" y="12"/>
                  </a:lnTo>
                  <a:lnTo>
                    <a:pt x="311" y="17"/>
                  </a:lnTo>
                  <a:lnTo>
                    <a:pt x="291" y="24"/>
                  </a:lnTo>
                  <a:lnTo>
                    <a:pt x="270" y="31"/>
                  </a:lnTo>
                  <a:lnTo>
                    <a:pt x="250" y="40"/>
                  </a:lnTo>
                  <a:lnTo>
                    <a:pt x="231" y="48"/>
                  </a:lnTo>
                  <a:lnTo>
                    <a:pt x="213" y="58"/>
                  </a:lnTo>
                  <a:lnTo>
                    <a:pt x="195" y="69"/>
                  </a:lnTo>
                  <a:lnTo>
                    <a:pt x="177" y="80"/>
                  </a:lnTo>
                  <a:lnTo>
                    <a:pt x="162" y="92"/>
                  </a:lnTo>
                  <a:lnTo>
                    <a:pt x="145" y="105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16" y="133"/>
                  </a:lnTo>
                  <a:lnTo>
                    <a:pt x="101" y="147"/>
                  </a:lnTo>
                  <a:lnTo>
                    <a:pt x="88" y="162"/>
                  </a:lnTo>
                  <a:lnTo>
                    <a:pt x="75" y="178"/>
                  </a:lnTo>
                  <a:lnTo>
                    <a:pt x="64" y="194"/>
                  </a:lnTo>
                  <a:lnTo>
                    <a:pt x="54" y="211"/>
                  </a:lnTo>
                  <a:lnTo>
                    <a:pt x="44" y="229"/>
                  </a:lnTo>
                  <a:lnTo>
                    <a:pt x="35" y="247"/>
                  </a:lnTo>
                  <a:lnTo>
                    <a:pt x="27" y="265"/>
                  </a:lnTo>
                  <a:lnTo>
                    <a:pt x="20" y="285"/>
                  </a:lnTo>
                  <a:lnTo>
                    <a:pt x="13" y="303"/>
                  </a:lnTo>
                  <a:lnTo>
                    <a:pt x="9" y="324"/>
                  </a:lnTo>
                  <a:lnTo>
                    <a:pt x="6" y="343"/>
                  </a:lnTo>
                  <a:lnTo>
                    <a:pt x="2" y="364"/>
                  </a:lnTo>
                  <a:lnTo>
                    <a:pt x="1" y="384"/>
                  </a:lnTo>
                  <a:lnTo>
                    <a:pt x="0" y="405"/>
                  </a:lnTo>
                  <a:lnTo>
                    <a:pt x="30" y="405"/>
                  </a:lnTo>
                  <a:lnTo>
                    <a:pt x="30" y="405"/>
                  </a:lnTo>
                  <a:lnTo>
                    <a:pt x="30" y="385"/>
                  </a:lnTo>
                  <a:lnTo>
                    <a:pt x="31" y="367"/>
                  </a:lnTo>
                  <a:lnTo>
                    <a:pt x="35" y="348"/>
                  </a:lnTo>
                  <a:lnTo>
                    <a:pt x="38" y="329"/>
                  </a:lnTo>
                  <a:lnTo>
                    <a:pt x="43" y="311"/>
                  </a:lnTo>
                  <a:lnTo>
                    <a:pt x="48" y="294"/>
                  </a:lnTo>
                  <a:lnTo>
                    <a:pt x="55" y="275"/>
                  </a:lnTo>
                  <a:lnTo>
                    <a:pt x="62" y="259"/>
                  </a:lnTo>
                  <a:lnTo>
                    <a:pt x="71" y="242"/>
                  </a:lnTo>
                  <a:lnTo>
                    <a:pt x="80" y="226"/>
                  </a:lnTo>
                  <a:lnTo>
                    <a:pt x="90" y="209"/>
                  </a:lnTo>
                  <a:lnTo>
                    <a:pt x="100" y="194"/>
                  </a:lnTo>
                  <a:lnTo>
                    <a:pt x="111" y="180"/>
                  </a:lnTo>
                  <a:lnTo>
                    <a:pt x="123" y="165"/>
                  </a:lnTo>
                  <a:lnTo>
                    <a:pt x="137" y="152"/>
                  </a:lnTo>
                  <a:lnTo>
                    <a:pt x="150" y="139"/>
                  </a:lnTo>
                  <a:lnTo>
                    <a:pt x="150" y="139"/>
                  </a:lnTo>
                  <a:lnTo>
                    <a:pt x="165" y="126"/>
                  </a:lnTo>
                  <a:lnTo>
                    <a:pt x="180" y="114"/>
                  </a:lnTo>
                  <a:lnTo>
                    <a:pt x="195" y="103"/>
                  </a:lnTo>
                  <a:lnTo>
                    <a:pt x="211" y="93"/>
                  </a:lnTo>
                  <a:lnTo>
                    <a:pt x="228" y="83"/>
                  </a:lnTo>
                  <a:lnTo>
                    <a:pt x="246" y="73"/>
                  </a:lnTo>
                  <a:lnTo>
                    <a:pt x="263" y="66"/>
                  </a:lnTo>
                  <a:lnTo>
                    <a:pt x="282" y="58"/>
                  </a:lnTo>
                  <a:lnTo>
                    <a:pt x="300" y="51"/>
                  </a:lnTo>
                  <a:lnTo>
                    <a:pt x="319" y="45"/>
                  </a:lnTo>
                  <a:lnTo>
                    <a:pt x="339" y="40"/>
                  </a:lnTo>
                  <a:lnTo>
                    <a:pt x="359" y="35"/>
                  </a:lnTo>
                  <a:lnTo>
                    <a:pt x="379" y="32"/>
                  </a:lnTo>
                  <a:lnTo>
                    <a:pt x="399" y="30"/>
                  </a:lnTo>
                  <a:lnTo>
                    <a:pt x="421" y="29"/>
                  </a:lnTo>
                  <a:lnTo>
                    <a:pt x="442" y="28"/>
                  </a:lnTo>
                  <a:lnTo>
                    <a:pt x="442" y="28"/>
                  </a:lnTo>
                  <a:lnTo>
                    <a:pt x="463" y="29"/>
                  </a:lnTo>
                  <a:lnTo>
                    <a:pt x="484" y="30"/>
                  </a:lnTo>
                  <a:lnTo>
                    <a:pt x="505" y="32"/>
                  </a:lnTo>
                  <a:lnTo>
                    <a:pt x="525" y="35"/>
                  </a:lnTo>
                  <a:lnTo>
                    <a:pt x="545" y="40"/>
                  </a:lnTo>
                  <a:lnTo>
                    <a:pt x="564" y="45"/>
                  </a:lnTo>
                  <a:lnTo>
                    <a:pt x="583" y="51"/>
                  </a:lnTo>
                  <a:lnTo>
                    <a:pt x="602" y="58"/>
                  </a:lnTo>
                  <a:lnTo>
                    <a:pt x="620" y="66"/>
                  </a:lnTo>
                  <a:lnTo>
                    <a:pt x="638" y="73"/>
                  </a:lnTo>
                  <a:lnTo>
                    <a:pt x="655" y="83"/>
                  </a:lnTo>
                  <a:lnTo>
                    <a:pt x="672" y="93"/>
                  </a:lnTo>
                  <a:lnTo>
                    <a:pt x="689" y="103"/>
                  </a:lnTo>
                  <a:lnTo>
                    <a:pt x="705" y="114"/>
                  </a:lnTo>
                  <a:lnTo>
                    <a:pt x="719" y="126"/>
                  </a:lnTo>
                  <a:lnTo>
                    <a:pt x="734" y="139"/>
                  </a:lnTo>
                  <a:lnTo>
                    <a:pt x="734" y="139"/>
                  </a:lnTo>
                  <a:lnTo>
                    <a:pt x="747" y="152"/>
                  </a:lnTo>
                  <a:lnTo>
                    <a:pt x="759" y="165"/>
                  </a:lnTo>
                  <a:lnTo>
                    <a:pt x="772" y="180"/>
                  </a:lnTo>
                  <a:lnTo>
                    <a:pt x="783" y="194"/>
                  </a:lnTo>
                  <a:lnTo>
                    <a:pt x="794" y="209"/>
                  </a:lnTo>
                  <a:lnTo>
                    <a:pt x="804" y="226"/>
                  </a:lnTo>
                  <a:lnTo>
                    <a:pt x="813" y="242"/>
                  </a:lnTo>
                  <a:lnTo>
                    <a:pt x="821" y="259"/>
                  </a:lnTo>
                  <a:lnTo>
                    <a:pt x="829" y="275"/>
                  </a:lnTo>
                  <a:lnTo>
                    <a:pt x="836" y="294"/>
                  </a:lnTo>
                  <a:lnTo>
                    <a:pt x="840" y="311"/>
                  </a:lnTo>
                  <a:lnTo>
                    <a:pt x="846" y="329"/>
                  </a:lnTo>
                  <a:lnTo>
                    <a:pt x="849" y="348"/>
                  </a:lnTo>
                  <a:lnTo>
                    <a:pt x="851" y="367"/>
                  </a:lnTo>
                  <a:lnTo>
                    <a:pt x="854" y="385"/>
                  </a:lnTo>
                  <a:lnTo>
                    <a:pt x="854" y="405"/>
                  </a:lnTo>
                  <a:lnTo>
                    <a:pt x="884" y="4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235"/>
            <p:cNvSpPr>
              <a:spLocks/>
            </p:cNvSpPr>
            <p:nvPr/>
          </p:nvSpPr>
          <p:spPr bwMode="auto">
            <a:xfrm flipH="1">
              <a:off x="8298616" y="3296136"/>
              <a:ext cx="20856" cy="43436"/>
            </a:xfrm>
            <a:custGeom>
              <a:avLst/>
              <a:gdLst>
                <a:gd name="T0" fmla="*/ 37 w 73"/>
                <a:gd name="T1" fmla="*/ 0 h 176"/>
                <a:gd name="T2" fmla="*/ 37 w 73"/>
                <a:gd name="T3" fmla="*/ 0 h 176"/>
                <a:gd name="T4" fmla="*/ 37 w 73"/>
                <a:gd name="T5" fmla="*/ 0 h 176"/>
                <a:gd name="T6" fmla="*/ 29 w 73"/>
                <a:gd name="T7" fmla="*/ 0 h 176"/>
                <a:gd name="T8" fmla="*/ 22 w 73"/>
                <a:gd name="T9" fmla="*/ 2 h 176"/>
                <a:gd name="T10" fmla="*/ 16 w 73"/>
                <a:gd name="T11" fmla="*/ 5 h 176"/>
                <a:gd name="T12" fmla="*/ 10 w 73"/>
                <a:gd name="T13" fmla="*/ 10 h 176"/>
                <a:gd name="T14" fmla="*/ 6 w 73"/>
                <a:gd name="T15" fmla="*/ 15 h 176"/>
                <a:gd name="T16" fmla="*/ 2 w 73"/>
                <a:gd name="T17" fmla="*/ 22 h 176"/>
                <a:gd name="T18" fmla="*/ 1 w 73"/>
                <a:gd name="T19" fmla="*/ 28 h 176"/>
                <a:gd name="T20" fmla="*/ 0 w 73"/>
                <a:gd name="T21" fmla="*/ 35 h 176"/>
                <a:gd name="T22" fmla="*/ 0 w 73"/>
                <a:gd name="T23" fmla="*/ 142 h 176"/>
                <a:gd name="T24" fmla="*/ 0 w 73"/>
                <a:gd name="T25" fmla="*/ 142 h 176"/>
                <a:gd name="T26" fmla="*/ 1 w 73"/>
                <a:gd name="T27" fmla="*/ 148 h 176"/>
                <a:gd name="T28" fmla="*/ 2 w 73"/>
                <a:gd name="T29" fmla="*/ 154 h 176"/>
                <a:gd name="T30" fmla="*/ 6 w 73"/>
                <a:gd name="T31" fmla="*/ 161 h 176"/>
                <a:gd name="T32" fmla="*/ 10 w 73"/>
                <a:gd name="T33" fmla="*/ 166 h 176"/>
                <a:gd name="T34" fmla="*/ 16 w 73"/>
                <a:gd name="T35" fmla="*/ 171 h 176"/>
                <a:gd name="T36" fmla="*/ 22 w 73"/>
                <a:gd name="T37" fmla="*/ 174 h 176"/>
                <a:gd name="T38" fmla="*/ 29 w 73"/>
                <a:gd name="T39" fmla="*/ 176 h 176"/>
                <a:gd name="T40" fmla="*/ 37 w 73"/>
                <a:gd name="T41" fmla="*/ 176 h 176"/>
                <a:gd name="T42" fmla="*/ 37 w 73"/>
                <a:gd name="T43" fmla="*/ 176 h 176"/>
                <a:gd name="T44" fmla="*/ 44 w 73"/>
                <a:gd name="T45" fmla="*/ 176 h 176"/>
                <a:gd name="T46" fmla="*/ 50 w 73"/>
                <a:gd name="T47" fmla="*/ 174 h 176"/>
                <a:gd name="T48" fmla="*/ 57 w 73"/>
                <a:gd name="T49" fmla="*/ 171 h 176"/>
                <a:gd name="T50" fmla="*/ 63 w 73"/>
                <a:gd name="T51" fmla="*/ 166 h 176"/>
                <a:gd name="T52" fmla="*/ 67 w 73"/>
                <a:gd name="T53" fmla="*/ 161 h 176"/>
                <a:gd name="T54" fmla="*/ 71 w 73"/>
                <a:gd name="T55" fmla="*/ 154 h 176"/>
                <a:gd name="T56" fmla="*/ 73 w 73"/>
                <a:gd name="T57" fmla="*/ 148 h 176"/>
                <a:gd name="T58" fmla="*/ 73 w 73"/>
                <a:gd name="T59" fmla="*/ 142 h 176"/>
                <a:gd name="T60" fmla="*/ 73 w 73"/>
                <a:gd name="T61" fmla="*/ 35 h 176"/>
                <a:gd name="T62" fmla="*/ 73 w 73"/>
                <a:gd name="T63" fmla="*/ 35 h 176"/>
                <a:gd name="T64" fmla="*/ 73 w 73"/>
                <a:gd name="T65" fmla="*/ 28 h 176"/>
                <a:gd name="T66" fmla="*/ 71 w 73"/>
                <a:gd name="T67" fmla="*/ 22 h 176"/>
                <a:gd name="T68" fmla="*/ 67 w 73"/>
                <a:gd name="T69" fmla="*/ 15 h 176"/>
                <a:gd name="T70" fmla="*/ 63 w 73"/>
                <a:gd name="T71" fmla="*/ 10 h 176"/>
                <a:gd name="T72" fmla="*/ 57 w 73"/>
                <a:gd name="T73" fmla="*/ 5 h 176"/>
                <a:gd name="T74" fmla="*/ 50 w 73"/>
                <a:gd name="T75" fmla="*/ 2 h 176"/>
                <a:gd name="T76" fmla="*/ 44 w 73"/>
                <a:gd name="T77" fmla="*/ 0 h 176"/>
                <a:gd name="T78" fmla="*/ 37 w 73"/>
                <a:gd name="T79" fmla="*/ 0 h 176"/>
                <a:gd name="T80" fmla="*/ 37 w 73"/>
                <a:gd name="T8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" h="176"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0" y="10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8"/>
                  </a:lnTo>
                  <a:lnTo>
                    <a:pt x="2" y="154"/>
                  </a:lnTo>
                  <a:lnTo>
                    <a:pt x="6" y="161"/>
                  </a:lnTo>
                  <a:lnTo>
                    <a:pt x="10" y="166"/>
                  </a:lnTo>
                  <a:lnTo>
                    <a:pt x="16" y="171"/>
                  </a:lnTo>
                  <a:lnTo>
                    <a:pt x="22" y="174"/>
                  </a:lnTo>
                  <a:lnTo>
                    <a:pt x="29" y="176"/>
                  </a:lnTo>
                  <a:lnTo>
                    <a:pt x="37" y="176"/>
                  </a:lnTo>
                  <a:lnTo>
                    <a:pt x="37" y="176"/>
                  </a:lnTo>
                  <a:lnTo>
                    <a:pt x="44" y="176"/>
                  </a:lnTo>
                  <a:lnTo>
                    <a:pt x="50" y="174"/>
                  </a:lnTo>
                  <a:lnTo>
                    <a:pt x="57" y="171"/>
                  </a:lnTo>
                  <a:lnTo>
                    <a:pt x="63" y="166"/>
                  </a:lnTo>
                  <a:lnTo>
                    <a:pt x="67" y="161"/>
                  </a:lnTo>
                  <a:lnTo>
                    <a:pt x="71" y="154"/>
                  </a:lnTo>
                  <a:lnTo>
                    <a:pt x="73" y="148"/>
                  </a:lnTo>
                  <a:lnTo>
                    <a:pt x="73" y="142"/>
                  </a:lnTo>
                  <a:lnTo>
                    <a:pt x="73" y="35"/>
                  </a:lnTo>
                  <a:lnTo>
                    <a:pt x="73" y="35"/>
                  </a:lnTo>
                  <a:lnTo>
                    <a:pt x="73" y="28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63" y="10"/>
                  </a:lnTo>
                  <a:lnTo>
                    <a:pt x="57" y="5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2236"/>
            <p:cNvSpPr>
              <a:spLocks/>
            </p:cNvSpPr>
            <p:nvPr/>
          </p:nvSpPr>
          <p:spPr bwMode="auto">
            <a:xfrm flipH="1">
              <a:off x="8548888" y="3296136"/>
              <a:ext cx="20856" cy="43436"/>
            </a:xfrm>
            <a:custGeom>
              <a:avLst/>
              <a:gdLst>
                <a:gd name="T0" fmla="*/ 37 w 74"/>
                <a:gd name="T1" fmla="*/ 0 h 176"/>
                <a:gd name="T2" fmla="*/ 37 w 74"/>
                <a:gd name="T3" fmla="*/ 0 h 176"/>
                <a:gd name="T4" fmla="*/ 37 w 74"/>
                <a:gd name="T5" fmla="*/ 0 h 176"/>
                <a:gd name="T6" fmla="*/ 29 w 74"/>
                <a:gd name="T7" fmla="*/ 0 h 176"/>
                <a:gd name="T8" fmla="*/ 22 w 74"/>
                <a:gd name="T9" fmla="*/ 2 h 176"/>
                <a:gd name="T10" fmla="*/ 17 w 74"/>
                <a:gd name="T11" fmla="*/ 5 h 176"/>
                <a:gd name="T12" fmla="*/ 11 w 74"/>
                <a:gd name="T13" fmla="*/ 10 h 176"/>
                <a:gd name="T14" fmla="*/ 7 w 74"/>
                <a:gd name="T15" fmla="*/ 15 h 176"/>
                <a:gd name="T16" fmla="*/ 3 w 74"/>
                <a:gd name="T17" fmla="*/ 22 h 176"/>
                <a:gd name="T18" fmla="*/ 1 w 74"/>
                <a:gd name="T19" fmla="*/ 28 h 176"/>
                <a:gd name="T20" fmla="*/ 0 w 74"/>
                <a:gd name="T21" fmla="*/ 35 h 176"/>
                <a:gd name="T22" fmla="*/ 0 w 74"/>
                <a:gd name="T23" fmla="*/ 142 h 176"/>
                <a:gd name="T24" fmla="*/ 0 w 74"/>
                <a:gd name="T25" fmla="*/ 142 h 176"/>
                <a:gd name="T26" fmla="*/ 1 w 74"/>
                <a:gd name="T27" fmla="*/ 148 h 176"/>
                <a:gd name="T28" fmla="*/ 3 w 74"/>
                <a:gd name="T29" fmla="*/ 154 h 176"/>
                <a:gd name="T30" fmla="*/ 7 w 74"/>
                <a:gd name="T31" fmla="*/ 161 h 176"/>
                <a:gd name="T32" fmla="*/ 11 w 74"/>
                <a:gd name="T33" fmla="*/ 166 h 176"/>
                <a:gd name="T34" fmla="*/ 17 w 74"/>
                <a:gd name="T35" fmla="*/ 171 h 176"/>
                <a:gd name="T36" fmla="*/ 22 w 74"/>
                <a:gd name="T37" fmla="*/ 174 h 176"/>
                <a:gd name="T38" fmla="*/ 29 w 74"/>
                <a:gd name="T39" fmla="*/ 176 h 176"/>
                <a:gd name="T40" fmla="*/ 37 w 74"/>
                <a:gd name="T41" fmla="*/ 176 h 176"/>
                <a:gd name="T42" fmla="*/ 37 w 74"/>
                <a:gd name="T43" fmla="*/ 176 h 176"/>
                <a:gd name="T44" fmla="*/ 37 w 74"/>
                <a:gd name="T45" fmla="*/ 176 h 176"/>
                <a:gd name="T46" fmla="*/ 45 w 74"/>
                <a:gd name="T47" fmla="*/ 176 h 176"/>
                <a:gd name="T48" fmla="*/ 52 w 74"/>
                <a:gd name="T49" fmla="*/ 174 h 176"/>
                <a:gd name="T50" fmla="*/ 57 w 74"/>
                <a:gd name="T51" fmla="*/ 171 h 176"/>
                <a:gd name="T52" fmla="*/ 63 w 74"/>
                <a:gd name="T53" fmla="*/ 166 h 176"/>
                <a:gd name="T54" fmla="*/ 67 w 74"/>
                <a:gd name="T55" fmla="*/ 161 h 176"/>
                <a:gd name="T56" fmla="*/ 71 w 74"/>
                <a:gd name="T57" fmla="*/ 154 h 176"/>
                <a:gd name="T58" fmla="*/ 73 w 74"/>
                <a:gd name="T59" fmla="*/ 148 h 176"/>
                <a:gd name="T60" fmla="*/ 74 w 74"/>
                <a:gd name="T61" fmla="*/ 142 h 176"/>
                <a:gd name="T62" fmla="*/ 74 w 74"/>
                <a:gd name="T63" fmla="*/ 35 h 176"/>
                <a:gd name="T64" fmla="*/ 74 w 74"/>
                <a:gd name="T65" fmla="*/ 35 h 176"/>
                <a:gd name="T66" fmla="*/ 73 w 74"/>
                <a:gd name="T67" fmla="*/ 28 h 176"/>
                <a:gd name="T68" fmla="*/ 71 w 74"/>
                <a:gd name="T69" fmla="*/ 22 h 176"/>
                <a:gd name="T70" fmla="*/ 67 w 74"/>
                <a:gd name="T71" fmla="*/ 15 h 176"/>
                <a:gd name="T72" fmla="*/ 63 w 74"/>
                <a:gd name="T73" fmla="*/ 10 h 176"/>
                <a:gd name="T74" fmla="*/ 57 w 74"/>
                <a:gd name="T75" fmla="*/ 5 h 176"/>
                <a:gd name="T76" fmla="*/ 52 w 74"/>
                <a:gd name="T77" fmla="*/ 2 h 176"/>
                <a:gd name="T78" fmla="*/ 45 w 74"/>
                <a:gd name="T79" fmla="*/ 0 h 176"/>
                <a:gd name="T80" fmla="*/ 37 w 74"/>
                <a:gd name="T81" fmla="*/ 0 h 176"/>
                <a:gd name="T82" fmla="*/ 37 w 74"/>
                <a:gd name="T8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176"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1" y="10"/>
                  </a:lnTo>
                  <a:lnTo>
                    <a:pt x="7" y="15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8"/>
                  </a:lnTo>
                  <a:lnTo>
                    <a:pt x="3" y="154"/>
                  </a:lnTo>
                  <a:lnTo>
                    <a:pt x="7" y="161"/>
                  </a:lnTo>
                  <a:lnTo>
                    <a:pt x="11" y="166"/>
                  </a:lnTo>
                  <a:lnTo>
                    <a:pt x="17" y="171"/>
                  </a:lnTo>
                  <a:lnTo>
                    <a:pt x="22" y="174"/>
                  </a:lnTo>
                  <a:lnTo>
                    <a:pt x="29" y="176"/>
                  </a:lnTo>
                  <a:lnTo>
                    <a:pt x="37" y="176"/>
                  </a:lnTo>
                  <a:lnTo>
                    <a:pt x="37" y="176"/>
                  </a:lnTo>
                  <a:lnTo>
                    <a:pt x="37" y="176"/>
                  </a:lnTo>
                  <a:lnTo>
                    <a:pt x="45" y="176"/>
                  </a:lnTo>
                  <a:lnTo>
                    <a:pt x="52" y="174"/>
                  </a:lnTo>
                  <a:lnTo>
                    <a:pt x="57" y="171"/>
                  </a:lnTo>
                  <a:lnTo>
                    <a:pt x="63" y="166"/>
                  </a:lnTo>
                  <a:lnTo>
                    <a:pt x="67" y="161"/>
                  </a:lnTo>
                  <a:lnTo>
                    <a:pt x="71" y="154"/>
                  </a:lnTo>
                  <a:lnTo>
                    <a:pt x="73" y="148"/>
                  </a:lnTo>
                  <a:lnTo>
                    <a:pt x="74" y="142"/>
                  </a:lnTo>
                  <a:lnTo>
                    <a:pt x="74" y="35"/>
                  </a:lnTo>
                  <a:lnTo>
                    <a:pt x="74" y="35"/>
                  </a:lnTo>
                  <a:lnTo>
                    <a:pt x="73" y="28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63" y="10"/>
                  </a:lnTo>
                  <a:lnTo>
                    <a:pt x="57" y="5"/>
                  </a:lnTo>
                  <a:lnTo>
                    <a:pt x="52" y="2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2237"/>
            <p:cNvSpPr>
              <a:spLocks/>
            </p:cNvSpPr>
            <p:nvPr/>
          </p:nvSpPr>
          <p:spPr bwMode="auto">
            <a:xfrm flipH="1">
              <a:off x="8303830" y="3339572"/>
              <a:ext cx="97328" cy="71235"/>
            </a:xfrm>
            <a:custGeom>
              <a:avLst/>
              <a:gdLst>
                <a:gd name="T0" fmla="*/ 306 w 337"/>
                <a:gd name="T1" fmla="*/ 0 h 288"/>
                <a:gd name="T2" fmla="*/ 306 w 337"/>
                <a:gd name="T3" fmla="*/ 0 h 288"/>
                <a:gd name="T4" fmla="*/ 306 w 337"/>
                <a:gd name="T5" fmla="*/ 12 h 288"/>
                <a:gd name="T6" fmla="*/ 305 w 337"/>
                <a:gd name="T7" fmla="*/ 23 h 288"/>
                <a:gd name="T8" fmla="*/ 303 w 337"/>
                <a:gd name="T9" fmla="*/ 35 h 288"/>
                <a:gd name="T10" fmla="*/ 300 w 337"/>
                <a:gd name="T11" fmla="*/ 47 h 288"/>
                <a:gd name="T12" fmla="*/ 296 w 337"/>
                <a:gd name="T13" fmla="*/ 58 h 288"/>
                <a:gd name="T14" fmla="*/ 292 w 337"/>
                <a:gd name="T15" fmla="*/ 70 h 288"/>
                <a:gd name="T16" fmla="*/ 286 w 337"/>
                <a:gd name="T17" fmla="*/ 81 h 288"/>
                <a:gd name="T18" fmla="*/ 281 w 337"/>
                <a:gd name="T19" fmla="*/ 93 h 288"/>
                <a:gd name="T20" fmla="*/ 266 w 337"/>
                <a:gd name="T21" fmla="*/ 116 h 288"/>
                <a:gd name="T22" fmla="*/ 249 w 337"/>
                <a:gd name="T23" fmla="*/ 138 h 288"/>
                <a:gd name="T24" fmla="*/ 230 w 337"/>
                <a:gd name="T25" fmla="*/ 160 h 288"/>
                <a:gd name="T26" fmla="*/ 209 w 337"/>
                <a:gd name="T27" fmla="*/ 179 h 288"/>
                <a:gd name="T28" fmla="*/ 209 w 337"/>
                <a:gd name="T29" fmla="*/ 179 h 288"/>
                <a:gd name="T30" fmla="*/ 187 w 337"/>
                <a:gd name="T31" fmla="*/ 197 h 288"/>
                <a:gd name="T32" fmla="*/ 164 w 337"/>
                <a:gd name="T33" fmla="*/ 212 h 288"/>
                <a:gd name="T34" fmla="*/ 140 w 337"/>
                <a:gd name="T35" fmla="*/ 225 h 288"/>
                <a:gd name="T36" fmla="*/ 114 w 337"/>
                <a:gd name="T37" fmla="*/ 237 h 288"/>
                <a:gd name="T38" fmla="*/ 86 w 337"/>
                <a:gd name="T39" fmla="*/ 246 h 288"/>
                <a:gd name="T40" fmla="*/ 73 w 337"/>
                <a:gd name="T41" fmla="*/ 250 h 288"/>
                <a:gd name="T42" fmla="*/ 58 w 337"/>
                <a:gd name="T43" fmla="*/ 253 h 288"/>
                <a:gd name="T44" fmla="*/ 44 w 337"/>
                <a:gd name="T45" fmla="*/ 256 h 288"/>
                <a:gd name="T46" fmla="*/ 29 w 337"/>
                <a:gd name="T47" fmla="*/ 258 h 288"/>
                <a:gd name="T48" fmla="*/ 15 w 337"/>
                <a:gd name="T49" fmla="*/ 259 h 288"/>
                <a:gd name="T50" fmla="*/ 0 w 337"/>
                <a:gd name="T51" fmla="*/ 259 h 288"/>
                <a:gd name="T52" fmla="*/ 0 w 337"/>
                <a:gd name="T53" fmla="*/ 288 h 288"/>
                <a:gd name="T54" fmla="*/ 0 w 337"/>
                <a:gd name="T55" fmla="*/ 288 h 288"/>
                <a:gd name="T56" fmla="*/ 17 w 337"/>
                <a:gd name="T57" fmla="*/ 287 h 288"/>
                <a:gd name="T58" fmla="*/ 33 w 337"/>
                <a:gd name="T59" fmla="*/ 286 h 288"/>
                <a:gd name="T60" fmla="*/ 49 w 337"/>
                <a:gd name="T61" fmla="*/ 284 h 288"/>
                <a:gd name="T62" fmla="*/ 65 w 337"/>
                <a:gd name="T63" fmla="*/ 281 h 288"/>
                <a:gd name="T64" fmla="*/ 81 w 337"/>
                <a:gd name="T65" fmla="*/ 278 h 288"/>
                <a:gd name="T66" fmla="*/ 95 w 337"/>
                <a:gd name="T67" fmla="*/ 273 h 288"/>
                <a:gd name="T68" fmla="*/ 110 w 337"/>
                <a:gd name="T69" fmla="*/ 269 h 288"/>
                <a:gd name="T70" fmla="*/ 126 w 337"/>
                <a:gd name="T71" fmla="*/ 264 h 288"/>
                <a:gd name="T72" fmla="*/ 139 w 337"/>
                <a:gd name="T73" fmla="*/ 257 h 288"/>
                <a:gd name="T74" fmla="*/ 154 w 337"/>
                <a:gd name="T75" fmla="*/ 251 h 288"/>
                <a:gd name="T76" fmla="*/ 180 w 337"/>
                <a:gd name="T77" fmla="*/ 235 h 288"/>
                <a:gd name="T78" fmla="*/ 205 w 337"/>
                <a:gd name="T79" fmla="*/ 219 h 288"/>
                <a:gd name="T80" fmla="*/ 228 w 337"/>
                <a:gd name="T81" fmla="*/ 201 h 288"/>
                <a:gd name="T82" fmla="*/ 228 w 337"/>
                <a:gd name="T83" fmla="*/ 201 h 288"/>
                <a:gd name="T84" fmla="*/ 240 w 337"/>
                <a:gd name="T85" fmla="*/ 190 h 288"/>
                <a:gd name="T86" fmla="*/ 252 w 337"/>
                <a:gd name="T87" fmla="*/ 178 h 288"/>
                <a:gd name="T88" fmla="*/ 263 w 337"/>
                <a:gd name="T89" fmla="*/ 167 h 288"/>
                <a:gd name="T90" fmla="*/ 274 w 337"/>
                <a:gd name="T91" fmla="*/ 156 h 288"/>
                <a:gd name="T92" fmla="*/ 283 w 337"/>
                <a:gd name="T93" fmla="*/ 143 h 288"/>
                <a:gd name="T94" fmla="*/ 292 w 337"/>
                <a:gd name="T95" fmla="*/ 131 h 288"/>
                <a:gd name="T96" fmla="*/ 300 w 337"/>
                <a:gd name="T97" fmla="*/ 118 h 288"/>
                <a:gd name="T98" fmla="*/ 307 w 337"/>
                <a:gd name="T99" fmla="*/ 105 h 288"/>
                <a:gd name="T100" fmla="*/ 314 w 337"/>
                <a:gd name="T101" fmla="*/ 92 h 288"/>
                <a:gd name="T102" fmla="*/ 320 w 337"/>
                <a:gd name="T103" fmla="*/ 79 h 288"/>
                <a:gd name="T104" fmla="*/ 325 w 337"/>
                <a:gd name="T105" fmla="*/ 66 h 288"/>
                <a:gd name="T106" fmla="*/ 329 w 337"/>
                <a:gd name="T107" fmla="*/ 52 h 288"/>
                <a:gd name="T108" fmla="*/ 332 w 337"/>
                <a:gd name="T109" fmla="*/ 39 h 288"/>
                <a:gd name="T110" fmla="*/ 334 w 337"/>
                <a:gd name="T111" fmla="*/ 26 h 288"/>
                <a:gd name="T112" fmla="*/ 335 w 337"/>
                <a:gd name="T113" fmla="*/ 13 h 288"/>
                <a:gd name="T114" fmla="*/ 337 w 337"/>
                <a:gd name="T115" fmla="*/ 0 h 288"/>
                <a:gd name="T116" fmla="*/ 306 w 337"/>
                <a:gd name="T11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7" h="288">
                  <a:moveTo>
                    <a:pt x="306" y="0"/>
                  </a:moveTo>
                  <a:lnTo>
                    <a:pt x="306" y="0"/>
                  </a:lnTo>
                  <a:lnTo>
                    <a:pt x="306" y="12"/>
                  </a:lnTo>
                  <a:lnTo>
                    <a:pt x="305" y="23"/>
                  </a:lnTo>
                  <a:lnTo>
                    <a:pt x="303" y="35"/>
                  </a:lnTo>
                  <a:lnTo>
                    <a:pt x="300" y="47"/>
                  </a:lnTo>
                  <a:lnTo>
                    <a:pt x="296" y="58"/>
                  </a:lnTo>
                  <a:lnTo>
                    <a:pt x="292" y="70"/>
                  </a:lnTo>
                  <a:lnTo>
                    <a:pt x="286" y="81"/>
                  </a:lnTo>
                  <a:lnTo>
                    <a:pt x="281" y="93"/>
                  </a:lnTo>
                  <a:lnTo>
                    <a:pt x="266" y="116"/>
                  </a:lnTo>
                  <a:lnTo>
                    <a:pt x="249" y="138"/>
                  </a:lnTo>
                  <a:lnTo>
                    <a:pt x="230" y="160"/>
                  </a:lnTo>
                  <a:lnTo>
                    <a:pt x="209" y="179"/>
                  </a:lnTo>
                  <a:lnTo>
                    <a:pt x="209" y="179"/>
                  </a:lnTo>
                  <a:lnTo>
                    <a:pt x="187" y="197"/>
                  </a:lnTo>
                  <a:lnTo>
                    <a:pt x="164" y="212"/>
                  </a:lnTo>
                  <a:lnTo>
                    <a:pt x="140" y="225"/>
                  </a:lnTo>
                  <a:lnTo>
                    <a:pt x="114" y="237"/>
                  </a:lnTo>
                  <a:lnTo>
                    <a:pt x="86" y="246"/>
                  </a:lnTo>
                  <a:lnTo>
                    <a:pt x="73" y="250"/>
                  </a:lnTo>
                  <a:lnTo>
                    <a:pt x="58" y="253"/>
                  </a:lnTo>
                  <a:lnTo>
                    <a:pt x="44" y="256"/>
                  </a:lnTo>
                  <a:lnTo>
                    <a:pt x="29" y="258"/>
                  </a:lnTo>
                  <a:lnTo>
                    <a:pt x="15" y="259"/>
                  </a:lnTo>
                  <a:lnTo>
                    <a:pt x="0" y="259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17" y="287"/>
                  </a:lnTo>
                  <a:lnTo>
                    <a:pt x="33" y="286"/>
                  </a:lnTo>
                  <a:lnTo>
                    <a:pt x="49" y="284"/>
                  </a:lnTo>
                  <a:lnTo>
                    <a:pt x="65" y="281"/>
                  </a:lnTo>
                  <a:lnTo>
                    <a:pt x="81" y="278"/>
                  </a:lnTo>
                  <a:lnTo>
                    <a:pt x="95" y="273"/>
                  </a:lnTo>
                  <a:lnTo>
                    <a:pt x="110" y="269"/>
                  </a:lnTo>
                  <a:lnTo>
                    <a:pt x="126" y="264"/>
                  </a:lnTo>
                  <a:lnTo>
                    <a:pt x="139" y="257"/>
                  </a:lnTo>
                  <a:lnTo>
                    <a:pt x="154" y="251"/>
                  </a:lnTo>
                  <a:lnTo>
                    <a:pt x="180" y="235"/>
                  </a:lnTo>
                  <a:lnTo>
                    <a:pt x="205" y="219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40" y="190"/>
                  </a:lnTo>
                  <a:lnTo>
                    <a:pt x="252" y="178"/>
                  </a:lnTo>
                  <a:lnTo>
                    <a:pt x="263" y="167"/>
                  </a:lnTo>
                  <a:lnTo>
                    <a:pt x="274" y="156"/>
                  </a:lnTo>
                  <a:lnTo>
                    <a:pt x="283" y="143"/>
                  </a:lnTo>
                  <a:lnTo>
                    <a:pt x="292" y="131"/>
                  </a:lnTo>
                  <a:lnTo>
                    <a:pt x="300" y="118"/>
                  </a:lnTo>
                  <a:lnTo>
                    <a:pt x="307" y="105"/>
                  </a:lnTo>
                  <a:lnTo>
                    <a:pt x="314" y="92"/>
                  </a:lnTo>
                  <a:lnTo>
                    <a:pt x="320" y="79"/>
                  </a:lnTo>
                  <a:lnTo>
                    <a:pt x="325" y="66"/>
                  </a:lnTo>
                  <a:lnTo>
                    <a:pt x="329" y="52"/>
                  </a:lnTo>
                  <a:lnTo>
                    <a:pt x="332" y="39"/>
                  </a:lnTo>
                  <a:lnTo>
                    <a:pt x="334" y="26"/>
                  </a:lnTo>
                  <a:lnTo>
                    <a:pt x="335" y="13"/>
                  </a:lnTo>
                  <a:lnTo>
                    <a:pt x="337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2238"/>
            <p:cNvSpPr>
              <a:spLocks/>
            </p:cNvSpPr>
            <p:nvPr/>
          </p:nvSpPr>
          <p:spPr bwMode="auto">
            <a:xfrm flipH="1">
              <a:off x="8378564" y="3400382"/>
              <a:ext cx="39974" cy="17374"/>
            </a:xfrm>
            <a:custGeom>
              <a:avLst/>
              <a:gdLst>
                <a:gd name="T0" fmla="*/ 47 w 138"/>
                <a:gd name="T1" fmla="*/ 68 h 70"/>
                <a:gd name="T2" fmla="*/ 118 w 138"/>
                <a:gd name="T3" fmla="*/ 47 h 70"/>
                <a:gd name="T4" fmla="*/ 118 w 138"/>
                <a:gd name="T5" fmla="*/ 47 h 70"/>
                <a:gd name="T6" fmla="*/ 123 w 138"/>
                <a:gd name="T7" fmla="*/ 44 h 70"/>
                <a:gd name="T8" fmla="*/ 128 w 138"/>
                <a:gd name="T9" fmla="*/ 41 h 70"/>
                <a:gd name="T10" fmla="*/ 131 w 138"/>
                <a:gd name="T11" fmla="*/ 38 h 70"/>
                <a:gd name="T12" fmla="*/ 134 w 138"/>
                <a:gd name="T13" fmla="*/ 35 h 70"/>
                <a:gd name="T14" fmla="*/ 135 w 138"/>
                <a:gd name="T15" fmla="*/ 32 h 70"/>
                <a:gd name="T16" fmla="*/ 137 w 138"/>
                <a:gd name="T17" fmla="*/ 27 h 70"/>
                <a:gd name="T18" fmla="*/ 138 w 138"/>
                <a:gd name="T19" fmla="*/ 23 h 70"/>
                <a:gd name="T20" fmla="*/ 137 w 138"/>
                <a:gd name="T21" fmla="*/ 19 h 70"/>
                <a:gd name="T22" fmla="*/ 135 w 138"/>
                <a:gd name="T23" fmla="*/ 15 h 70"/>
                <a:gd name="T24" fmla="*/ 133 w 138"/>
                <a:gd name="T25" fmla="*/ 11 h 70"/>
                <a:gd name="T26" fmla="*/ 131 w 138"/>
                <a:gd name="T27" fmla="*/ 8 h 70"/>
                <a:gd name="T28" fmla="*/ 128 w 138"/>
                <a:gd name="T29" fmla="*/ 6 h 70"/>
                <a:gd name="T30" fmla="*/ 123 w 138"/>
                <a:gd name="T31" fmla="*/ 2 h 70"/>
                <a:gd name="T32" fmla="*/ 119 w 138"/>
                <a:gd name="T33" fmla="*/ 1 h 70"/>
                <a:gd name="T34" fmla="*/ 114 w 138"/>
                <a:gd name="T35" fmla="*/ 0 h 70"/>
                <a:gd name="T36" fmla="*/ 109 w 138"/>
                <a:gd name="T37" fmla="*/ 0 h 70"/>
                <a:gd name="T38" fmla="*/ 33 w 138"/>
                <a:gd name="T39" fmla="*/ 2 h 70"/>
                <a:gd name="T40" fmla="*/ 33 w 138"/>
                <a:gd name="T41" fmla="*/ 2 h 70"/>
                <a:gd name="T42" fmla="*/ 24 w 138"/>
                <a:gd name="T43" fmla="*/ 5 h 70"/>
                <a:gd name="T44" fmla="*/ 17 w 138"/>
                <a:gd name="T45" fmla="*/ 7 h 70"/>
                <a:gd name="T46" fmla="*/ 10 w 138"/>
                <a:gd name="T47" fmla="*/ 11 h 70"/>
                <a:gd name="T48" fmla="*/ 5 w 138"/>
                <a:gd name="T49" fmla="*/ 16 h 70"/>
                <a:gd name="T50" fmla="*/ 2 w 138"/>
                <a:gd name="T51" fmla="*/ 22 h 70"/>
                <a:gd name="T52" fmla="*/ 0 w 138"/>
                <a:gd name="T53" fmla="*/ 28 h 70"/>
                <a:gd name="T54" fmla="*/ 0 w 138"/>
                <a:gd name="T55" fmla="*/ 35 h 70"/>
                <a:gd name="T56" fmla="*/ 0 w 138"/>
                <a:gd name="T57" fmla="*/ 41 h 70"/>
                <a:gd name="T58" fmla="*/ 2 w 138"/>
                <a:gd name="T59" fmla="*/ 49 h 70"/>
                <a:gd name="T60" fmla="*/ 5 w 138"/>
                <a:gd name="T61" fmla="*/ 54 h 70"/>
                <a:gd name="T62" fmla="*/ 10 w 138"/>
                <a:gd name="T63" fmla="*/ 60 h 70"/>
                <a:gd name="T64" fmla="*/ 14 w 138"/>
                <a:gd name="T65" fmla="*/ 65 h 70"/>
                <a:gd name="T66" fmla="*/ 21 w 138"/>
                <a:gd name="T67" fmla="*/ 68 h 70"/>
                <a:gd name="T68" fmla="*/ 29 w 138"/>
                <a:gd name="T69" fmla="*/ 69 h 70"/>
                <a:gd name="T70" fmla="*/ 38 w 138"/>
                <a:gd name="T71" fmla="*/ 70 h 70"/>
                <a:gd name="T72" fmla="*/ 47 w 138"/>
                <a:gd name="T73" fmla="*/ 68 h 70"/>
                <a:gd name="T74" fmla="*/ 47 w 138"/>
                <a:gd name="T75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70">
                  <a:moveTo>
                    <a:pt x="47" y="68"/>
                  </a:moveTo>
                  <a:lnTo>
                    <a:pt x="118" y="47"/>
                  </a:lnTo>
                  <a:lnTo>
                    <a:pt x="118" y="47"/>
                  </a:lnTo>
                  <a:lnTo>
                    <a:pt x="123" y="44"/>
                  </a:lnTo>
                  <a:lnTo>
                    <a:pt x="128" y="41"/>
                  </a:lnTo>
                  <a:lnTo>
                    <a:pt x="131" y="38"/>
                  </a:lnTo>
                  <a:lnTo>
                    <a:pt x="134" y="35"/>
                  </a:lnTo>
                  <a:lnTo>
                    <a:pt x="135" y="32"/>
                  </a:lnTo>
                  <a:lnTo>
                    <a:pt x="137" y="27"/>
                  </a:lnTo>
                  <a:lnTo>
                    <a:pt x="138" y="23"/>
                  </a:lnTo>
                  <a:lnTo>
                    <a:pt x="137" y="19"/>
                  </a:lnTo>
                  <a:lnTo>
                    <a:pt x="135" y="15"/>
                  </a:lnTo>
                  <a:lnTo>
                    <a:pt x="133" y="11"/>
                  </a:lnTo>
                  <a:lnTo>
                    <a:pt x="131" y="8"/>
                  </a:lnTo>
                  <a:lnTo>
                    <a:pt x="128" y="6"/>
                  </a:lnTo>
                  <a:lnTo>
                    <a:pt x="123" y="2"/>
                  </a:lnTo>
                  <a:lnTo>
                    <a:pt x="119" y="1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4" y="5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9"/>
                  </a:lnTo>
                  <a:lnTo>
                    <a:pt x="5" y="54"/>
                  </a:lnTo>
                  <a:lnTo>
                    <a:pt x="10" y="60"/>
                  </a:lnTo>
                  <a:lnTo>
                    <a:pt x="14" y="65"/>
                  </a:lnTo>
                  <a:lnTo>
                    <a:pt x="21" y="68"/>
                  </a:lnTo>
                  <a:lnTo>
                    <a:pt x="29" y="69"/>
                  </a:lnTo>
                  <a:lnTo>
                    <a:pt x="38" y="70"/>
                  </a:lnTo>
                  <a:lnTo>
                    <a:pt x="47" y="68"/>
                  </a:lnTo>
                  <a:lnTo>
                    <a:pt x="47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239"/>
            <p:cNvSpPr>
              <a:spLocks/>
            </p:cNvSpPr>
            <p:nvPr/>
          </p:nvSpPr>
          <p:spPr bwMode="auto">
            <a:xfrm flipH="1">
              <a:off x="8880846" y="3511577"/>
              <a:ext cx="128612" cy="140732"/>
            </a:xfrm>
            <a:custGeom>
              <a:avLst/>
              <a:gdLst>
                <a:gd name="T0" fmla="*/ 223 w 445"/>
                <a:gd name="T1" fmla="*/ 0 h 572"/>
                <a:gd name="T2" fmla="*/ 178 w 445"/>
                <a:gd name="T3" fmla="*/ 4 h 572"/>
                <a:gd name="T4" fmla="*/ 136 w 445"/>
                <a:gd name="T5" fmla="*/ 17 h 572"/>
                <a:gd name="T6" fmla="*/ 98 w 445"/>
                <a:gd name="T7" fmla="*/ 37 h 572"/>
                <a:gd name="T8" fmla="*/ 65 w 445"/>
                <a:gd name="T9" fmla="*/ 63 h 572"/>
                <a:gd name="T10" fmla="*/ 39 w 445"/>
                <a:gd name="T11" fmla="*/ 94 h 572"/>
                <a:gd name="T12" fmla="*/ 17 w 445"/>
                <a:gd name="T13" fmla="*/ 131 h 572"/>
                <a:gd name="T14" fmla="*/ 5 w 445"/>
                <a:gd name="T15" fmla="*/ 171 h 572"/>
                <a:gd name="T16" fmla="*/ 0 w 445"/>
                <a:gd name="T17" fmla="*/ 214 h 572"/>
                <a:gd name="T18" fmla="*/ 0 w 445"/>
                <a:gd name="T19" fmla="*/ 228 h 572"/>
                <a:gd name="T20" fmla="*/ 5 w 445"/>
                <a:gd name="T21" fmla="*/ 256 h 572"/>
                <a:gd name="T22" fmla="*/ 12 w 445"/>
                <a:gd name="T23" fmla="*/ 283 h 572"/>
                <a:gd name="T24" fmla="*/ 23 w 445"/>
                <a:gd name="T25" fmla="*/ 308 h 572"/>
                <a:gd name="T26" fmla="*/ 36 w 445"/>
                <a:gd name="T27" fmla="*/ 332 h 572"/>
                <a:gd name="T28" fmla="*/ 53 w 445"/>
                <a:gd name="T29" fmla="*/ 353 h 572"/>
                <a:gd name="T30" fmla="*/ 72 w 445"/>
                <a:gd name="T31" fmla="*/ 372 h 572"/>
                <a:gd name="T32" fmla="*/ 95 w 445"/>
                <a:gd name="T33" fmla="*/ 389 h 572"/>
                <a:gd name="T34" fmla="*/ 129 w 445"/>
                <a:gd name="T35" fmla="*/ 572 h 572"/>
                <a:gd name="T36" fmla="*/ 339 w 445"/>
                <a:gd name="T37" fmla="*/ 396 h 572"/>
                <a:gd name="T38" fmla="*/ 350 w 445"/>
                <a:gd name="T39" fmla="*/ 389 h 572"/>
                <a:gd name="T40" fmla="*/ 373 w 445"/>
                <a:gd name="T41" fmla="*/ 372 h 572"/>
                <a:gd name="T42" fmla="*/ 392 w 445"/>
                <a:gd name="T43" fmla="*/ 353 h 572"/>
                <a:gd name="T44" fmla="*/ 409 w 445"/>
                <a:gd name="T45" fmla="*/ 332 h 572"/>
                <a:gd name="T46" fmla="*/ 422 w 445"/>
                <a:gd name="T47" fmla="*/ 308 h 572"/>
                <a:gd name="T48" fmla="*/ 433 w 445"/>
                <a:gd name="T49" fmla="*/ 283 h 572"/>
                <a:gd name="T50" fmla="*/ 440 w 445"/>
                <a:gd name="T51" fmla="*/ 256 h 572"/>
                <a:gd name="T52" fmla="*/ 445 w 445"/>
                <a:gd name="T53" fmla="*/ 228 h 572"/>
                <a:gd name="T54" fmla="*/ 445 w 445"/>
                <a:gd name="T55" fmla="*/ 214 h 572"/>
                <a:gd name="T56" fmla="*/ 440 w 445"/>
                <a:gd name="T57" fmla="*/ 171 h 572"/>
                <a:gd name="T58" fmla="*/ 427 w 445"/>
                <a:gd name="T59" fmla="*/ 131 h 572"/>
                <a:gd name="T60" fmla="*/ 407 w 445"/>
                <a:gd name="T61" fmla="*/ 94 h 572"/>
                <a:gd name="T62" fmla="*/ 380 w 445"/>
                <a:gd name="T63" fmla="*/ 63 h 572"/>
                <a:gd name="T64" fmla="*/ 347 w 445"/>
                <a:gd name="T65" fmla="*/ 37 h 572"/>
                <a:gd name="T66" fmla="*/ 309 w 445"/>
                <a:gd name="T67" fmla="*/ 17 h 572"/>
                <a:gd name="T68" fmla="*/ 267 w 445"/>
                <a:gd name="T69" fmla="*/ 4 h 572"/>
                <a:gd name="T70" fmla="*/ 223 w 445"/>
                <a:gd name="T71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5" h="572">
                  <a:moveTo>
                    <a:pt x="223" y="0"/>
                  </a:moveTo>
                  <a:lnTo>
                    <a:pt x="223" y="0"/>
                  </a:lnTo>
                  <a:lnTo>
                    <a:pt x="200" y="1"/>
                  </a:lnTo>
                  <a:lnTo>
                    <a:pt x="178" y="4"/>
                  </a:lnTo>
                  <a:lnTo>
                    <a:pt x="156" y="10"/>
                  </a:lnTo>
                  <a:lnTo>
                    <a:pt x="136" y="17"/>
                  </a:lnTo>
                  <a:lnTo>
                    <a:pt x="117" y="26"/>
                  </a:lnTo>
                  <a:lnTo>
                    <a:pt x="98" y="37"/>
                  </a:lnTo>
                  <a:lnTo>
                    <a:pt x="81" y="49"/>
                  </a:lnTo>
                  <a:lnTo>
                    <a:pt x="65" y="63"/>
                  </a:lnTo>
                  <a:lnTo>
                    <a:pt x="51" y="78"/>
                  </a:lnTo>
                  <a:lnTo>
                    <a:pt x="39" y="94"/>
                  </a:lnTo>
                  <a:lnTo>
                    <a:pt x="27" y="112"/>
                  </a:lnTo>
                  <a:lnTo>
                    <a:pt x="17" y="131"/>
                  </a:lnTo>
                  <a:lnTo>
                    <a:pt x="11" y="150"/>
                  </a:lnTo>
                  <a:lnTo>
                    <a:pt x="5" y="171"/>
                  </a:lnTo>
                  <a:lnTo>
                    <a:pt x="2" y="19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28"/>
                  </a:lnTo>
                  <a:lnTo>
                    <a:pt x="3" y="242"/>
                  </a:lnTo>
                  <a:lnTo>
                    <a:pt x="5" y="256"/>
                  </a:lnTo>
                  <a:lnTo>
                    <a:pt x="8" y="270"/>
                  </a:lnTo>
                  <a:lnTo>
                    <a:pt x="12" y="283"/>
                  </a:lnTo>
                  <a:lnTo>
                    <a:pt x="17" y="296"/>
                  </a:lnTo>
                  <a:lnTo>
                    <a:pt x="23" y="308"/>
                  </a:lnTo>
                  <a:lnTo>
                    <a:pt x="30" y="320"/>
                  </a:lnTo>
                  <a:lnTo>
                    <a:pt x="36" y="332"/>
                  </a:lnTo>
                  <a:lnTo>
                    <a:pt x="44" y="342"/>
                  </a:lnTo>
                  <a:lnTo>
                    <a:pt x="53" y="353"/>
                  </a:lnTo>
                  <a:lnTo>
                    <a:pt x="63" y="363"/>
                  </a:lnTo>
                  <a:lnTo>
                    <a:pt x="72" y="372"/>
                  </a:lnTo>
                  <a:lnTo>
                    <a:pt x="83" y="380"/>
                  </a:lnTo>
                  <a:lnTo>
                    <a:pt x="95" y="389"/>
                  </a:lnTo>
                  <a:lnTo>
                    <a:pt x="106" y="396"/>
                  </a:lnTo>
                  <a:lnTo>
                    <a:pt x="129" y="572"/>
                  </a:lnTo>
                  <a:lnTo>
                    <a:pt x="316" y="572"/>
                  </a:lnTo>
                  <a:lnTo>
                    <a:pt x="339" y="396"/>
                  </a:lnTo>
                  <a:lnTo>
                    <a:pt x="339" y="396"/>
                  </a:lnTo>
                  <a:lnTo>
                    <a:pt x="350" y="389"/>
                  </a:lnTo>
                  <a:lnTo>
                    <a:pt x="362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2" y="353"/>
                  </a:lnTo>
                  <a:lnTo>
                    <a:pt x="400" y="342"/>
                  </a:lnTo>
                  <a:lnTo>
                    <a:pt x="409" y="332"/>
                  </a:lnTo>
                  <a:lnTo>
                    <a:pt x="415" y="320"/>
                  </a:lnTo>
                  <a:lnTo>
                    <a:pt x="422" y="308"/>
                  </a:lnTo>
                  <a:lnTo>
                    <a:pt x="428" y="296"/>
                  </a:lnTo>
                  <a:lnTo>
                    <a:pt x="433" y="283"/>
                  </a:lnTo>
                  <a:lnTo>
                    <a:pt x="437" y="270"/>
                  </a:lnTo>
                  <a:lnTo>
                    <a:pt x="440" y="256"/>
                  </a:lnTo>
                  <a:lnTo>
                    <a:pt x="442" y="242"/>
                  </a:lnTo>
                  <a:lnTo>
                    <a:pt x="445" y="228"/>
                  </a:lnTo>
                  <a:lnTo>
                    <a:pt x="445" y="214"/>
                  </a:lnTo>
                  <a:lnTo>
                    <a:pt x="445" y="214"/>
                  </a:lnTo>
                  <a:lnTo>
                    <a:pt x="444" y="192"/>
                  </a:lnTo>
                  <a:lnTo>
                    <a:pt x="440" y="171"/>
                  </a:lnTo>
                  <a:lnTo>
                    <a:pt x="435" y="150"/>
                  </a:lnTo>
                  <a:lnTo>
                    <a:pt x="427" y="131"/>
                  </a:lnTo>
                  <a:lnTo>
                    <a:pt x="418" y="112"/>
                  </a:lnTo>
                  <a:lnTo>
                    <a:pt x="407" y="94"/>
                  </a:lnTo>
                  <a:lnTo>
                    <a:pt x="394" y="78"/>
                  </a:lnTo>
                  <a:lnTo>
                    <a:pt x="380" y="63"/>
                  </a:lnTo>
                  <a:lnTo>
                    <a:pt x="364" y="49"/>
                  </a:lnTo>
                  <a:lnTo>
                    <a:pt x="347" y="37"/>
                  </a:lnTo>
                  <a:lnTo>
                    <a:pt x="328" y="26"/>
                  </a:lnTo>
                  <a:lnTo>
                    <a:pt x="309" y="17"/>
                  </a:lnTo>
                  <a:lnTo>
                    <a:pt x="289" y="10"/>
                  </a:lnTo>
                  <a:lnTo>
                    <a:pt x="267" y="4"/>
                  </a:lnTo>
                  <a:lnTo>
                    <a:pt x="245" y="1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240"/>
            <p:cNvSpPr>
              <a:spLocks noEditPoints="1"/>
            </p:cNvSpPr>
            <p:nvPr/>
          </p:nvSpPr>
          <p:spPr bwMode="auto">
            <a:xfrm flipH="1">
              <a:off x="8913868" y="3575862"/>
              <a:ext cx="59092" cy="57335"/>
            </a:xfrm>
            <a:custGeom>
              <a:avLst/>
              <a:gdLst>
                <a:gd name="T0" fmla="*/ 134 w 206"/>
                <a:gd name="T1" fmla="*/ 218 h 229"/>
                <a:gd name="T2" fmla="*/ 136 w 206"/>
                <a:gd name="T3" fmla="*/ 224 h 229"/>
                <a:gd name="T4" fmla="*/ 141 w 206"/>
                <a:gd name="T5" fmla="*/ 229 h 229"/>
                <a:gd name="T6" fmla="*/ 145 w 206"/>
                <a:gd name="T7" fmla="*/ 229 h 229"/>
                <a:gd name="T8" fmla="*/ 150 w 206"/>
                <a:gd name="T9" fmla="*/ 225 h 229"/>
                <a:gd name="T10" fmla="*/ 189 w 206"/>
                <a:gd name="T11" fmla="*/ 74 h 229"/>
                <a:gd name="T12" fmla="*/ 189 w 206"/>
                <a:gd name="T13" fmla="*/ 6 h 229"/>
                <a:gd name="T14" fmla="*/ 189 w 206"/>
                <a:gd name="T15" fmla="*/ 4 h 229"/>
                <a:gd name="T16" fmla="*/ 189 w 206"/>
                <a:gd name="T17" fmla="*/ 3 h 229"/>
                <a:gd name="T18" fmla="*/ 179 w 206"/>
                <a:gd name="T19" fmla="*/ 13 h 229"/>
                <a:gd name="T20" fmla="*/ 161 w 206"/>
                <a:gd name="T21" fmla="*/ 23 h 229"/>
                <a:gd name="T22" fmla="*/ 142 w 206"/>
                <a:gd name="T23" fmla="*/ 32 h 229"/>
                <a:gd name="T24" fmla="*/ 122 w 206"/>
                <a:gd name="T25" fmla="*/ 36 h 229"/>
                <a:gd name="T26" fmla="*/ 101 w 206"/>
                <a:gd name="T27" fmla="*/ 38 h 229"/>
                <a:gd name="T28" fmla="*/ 91 w 206"/>
                <a:gd name="T29" fmla="*/ 38 h 229"/>
                <a:gd name="T30" fmla="*/ 69 w 206"/>
                <a:gd name="T31" fmla="*/ 35 h 229"/>
                <a:gd name="T32" fmla="*/ 50 w 206"/>
                <a:gd name="T33" fmla="*/ 29 h 229"/>
                <a:gd name="T34" fmla="*/ 32 w 206"/>
                <a:gd name="T35" fmla="*/ 19 h 229"/>
                <a:gd name="T36" fmla="*/ 25 w 206"/>
                <a:gd name="T37" fmla="*/ 13 h 229"/>
                <a:gd name="T38" fmla="*/ 16 w 206"/>
                <a:gd name="T39" fmla="*/ 3 h 229"/>
                <a:gd name="T40" fmla="*/ 10 w 206"/>
                <a:gd name="T41" fmla="*/ 0 h 229"/>
                <a:gd name="T42" fmla="*/ 3 w 206"/>
                <a:gd name="T43" fmla="*/ 1 h 229"/>
                <a:gd name="T44" fmla="*/ 1 w 206"/>
                <a:gd name="T45" fmla="*/ 3 h 229"/>
                <a:gd name="T46" fmla="*/ 0 w 206"/>
                <a:gd name="T47" fmla="*/ 8 h 229"/>
                <a:gd name="T48" fmla="*/ 54 w 206"/>
                <a:gd name="T49" fmla="*/ 222 h 229"/>
                <a:gd name="T50" fmla="*/ 55 w 206"/>
                <a:gd name="T51" fmla="*/ 225 h 229"/>
                <a:gd name="T52" fmla="*/ 62 w 206"/>
                <a:gd name="T53" fmla="*/ 229 h 229"/>
                <a:gd name="T54" fmla="*/ 65 w 206"/>
                <a:gd name="T55" fmla="*/ 229 h 229"/>
                <a:gd name="T56" fmla="*/ 70 w 206"/>
                <a:gd name="T57" fmla="*/ 224 h 229"/>
                <a:gd name="T58" fmla="*/ 70 w 206"/>
                <a:gd name="T59" fmla="*/ 218 h 229"/>
                <a:gd name="T60" fmla="*/ 25 w 206"/>
                <a:gd name="T61" fmla="*/ 33 h 229"/>
                <a:gd name="T62" fmla="*/ 41 w 206"/>
                <a:gd name="T63" fmla="*/ 43 h 229"/>
                <a:gd name="T64" fmla="*/ 60 w 206"/>
                <a:gd name="T65" fmla="*/ 50 h 229"/>
                <a:gd name="T66" fmla="*/ 81 w 206"/>
                <a:gd name="T67" fmla="*/ 55 h 229"/>
                <a:gd name="T68" fmla="*/ 101 w 206"/>
                <a:gd name="T69" fmla="*/ 56 h 229"/>
                <a:gd name="T70" fmla="*/ 112 w 206"/>
                <a:gd name="T71" fmla="*/ 55 h 229"/>
                <a:gd name="T72" fmla="*/ 133 w 206"/>
                <a:gd name="T73" fmla="*/ 51 h 229"/>
                <a:gd name="T74" fmla="*/ 154 w 206"/>
                <a:gd name="T75" fmla="*/ 46 h 229"/>
                <a:gd name="T76" fmla="*/ 174 w 206"/>
                <a:gd name="T77" fmla="*/ 37 h 229"/>
                <a:gd name="T78" fmla="*/ 134 w 206"/>
                <a:gd name="T79" fmla="*/ 218 h 229"/>
                <a:gd name="T80" fmla="*/ 206 w 206"/>
                <a:gd name="T81" fmla="*/ 9 h 229"/>
                <a:gd name="T82" fmla="*/ 206 w 206"/>
                <a:gd name="T83" fmla="*/ 6 h 229"/>
                <a:gd name="T84" fmla="*/ 203 w 206"/>
                <a:gd name="T85" fmla="*/ 1 h 229"/>
                <a:gd name="T86" fmla="*/ 200 w 206"/>
                <a:gd name="T87" fmla="*/ 0 h 229"/>
                <a:gd name="T88" fmla="*/ 195 w 206"/>
                <a:gd name="T89" fmla="*/ 0 h 229"/>
                <a:gd name="T90" fmla="*/ 189 w 206"/>
                <a:gd name="T91" fmla="*/ 3 h 229"/>
                <a:gd name="T92" fmla="*/ 189 w 206"/>
                <a:gd name="T93" fmla="*/ 4 h 229"/>
                <a:gd name="T94" fmla="*/ 189 w 206"/>
                <a:gd name="T95" fmla="*/ 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6" h="229">
                  <a:moveTo>
                    <a:pt x="134" y="218"/>
                  </a:moveTo>
                  <a:lnTo>
                    <a:pt x="134" y="218"/>
                  </a:lnTo>
                  <a:lnTo>
                    <a:pt x="134" y="221"/>
                  </a:lnTo>
                  <a:lnTo>
                    <a:pt x="136" y="224"/>
                  </a:lnTo>
                  <a:lnTo>
                    <a:pt x="138" y="226"/>
                  </a:lnTo>
                  <a:lnTo>
                    <a:pt x="141" y="229"/>
                  </a:lnTo>
                  <a:lnTo>
                    <a:pt x="141" y="229"/>
                  </a:lnTo>
                  <a:lnTo>
                    <a:pt x="145" y="229"/>
                  </a:lnTo>
                  <a:lnTo>
                    <a:pt x="148" y="227"/>
                  </a:lnTo>
                  <a:lnTo>
                    <a:pt x="150" y="225"/>
                  </a:lnTo>
                  <a:lnTo>
                    <a:pt x="152" y="222"/>
                  </a:lnTo>
                  <a:lnTo>
                    <a:pt x="189" y="74"/>
                  </a:lnTo>
                  <a:lnTo>
                    <a:pt x="189" y="4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9" y="4"/>
                  </a:lnTo>
                  <a:lnTo>
                    <a:pt x="189" y="3"/>
                  </a:lnTo>
                  <a:lnTo>
                    <a:pt x="189" y="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71" y="19"/>
                  </a:lnTo>
                  <a:lnTo>
                    <a:pt x="161" y="23"/>
                  </a:lnTo>
                  <a:lnTo>
                    <a:pt x="152" y="28"/>
                  </a:lnTo>
                  <a:lnTo>
                    <a:pt x="142" y="32"/>
                  </a:lnTo>
                  <a:lnTo>
                    <a:pt x="132" y="35"/>
                  </a:lnTo>
                  <a:lnTo>
                    <a:pt x="122" y="36"/>
                  </a:lnTo>
                  <a:lnTo>
                    <a:pt x="111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91" y="38"/>
                  </a:lnTo>
                  <a:lnTo>
                    <a:pt x="79" y="37"/>
                  </a:lnTo>
                  <a:lnTo>
                    <a:pt x="69" y="35"/>
                  </a:lnTo>
                  <a:lnTo>
                    <a:pt x="60" y="32"/>
                  </a:lnTo>
                  <a:lnTo>
                    <a:pt x="50" y="29"/>
                  </a:lnTo>
                  <a:lnTo>
                    <a:pt x="41" y="24"/>
                  </a:lnTo>
                  <a:lnTo>
                    <a:pt x="32" y="19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5" y="225"/>
                  </a:lnTo>
                  <a:lnTo>
                    <a:pt x="58" y="227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5" y="229"/>
                  </a:lnTo>
                  <a:lnTo>
                    <a:pt x="67" y="226"/>
                  </a:lnTo>
                  <a:lnTo>
                    <a:pt x="70" y="224"/>
                  </a:lnTo>
                  <a:lnTo>
                    <a:pt x="72" y="221"/>
                  </a:lnTo>
                  <a:lnTo>
                    <a:pt x="70" y="21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2" y="38"/>
                  </a:lnTo>
                  <a:lnTo>
                    <a:pt x="41" y="43"/>
                  </a:lnTo>
                  <a:lnTo>
                    <a:pt x="50" y="47"/>
                  </a:lnTo>
                  <a:lnTo>
                    <a:pt x="60" y="50"/>
                  </a:lnTo>
                  <a:lnTo>
                    <a:pt x="70" y="53"/>
                  </a:lnTo>
                  <a:lnTo>
                    <a:pt x="81" y="55"/>
                  </a:lnTo>
                  <a:lnTo>
                    <a:pt x="91" y="55"/>
                  </a:lnTo>
                  <a:lnTo>
                    <a:pt x="101" y="56"/>
                  </a:lnTo>
                  <a:lnTo>
                    <a:pt x="101" y="56"/>
                  </a:lnTo>
                  <a:lnTo>
                    <a:pt x="112" y="55"/>
                  </a:lnTo>
                  <a:lnTo>
                    <a:pt x="122" y="54"/>
                  </a:lnTo>
                  <a:lnTo>
                    <a:pt x="133" y="51"/>
                  </a:lnTo>
                  <a:lnTo>
                    <a:pt x="143" y="49"/>
                  </a:lnTo>
                  <a:lnTo>
                    <a:pt x="154" y="46"/>
                  </a:lnTo>
                  <a:lnTo>
                    <a:pt x="164" y="42"/>
                  </a:lnTo>
                  <a:lnTo>
                    <a:pt x="174" y="37"/>
                  </a:lnTo>
                  <a:lnTo>
                    <a:pt x="183" y="32"/>
                  </a:lnTo>
                  <a:lnTo>
                    <a:pt x="134" y="218"/>
                  </a:lnTo>
                  <a:close/>
                  <a:moveTo>
                    <a:pt x="189" y="74"/>
                  </a:moveTo>
                  <a:lnTo>
                    <a:pt x="206" y="9"/>
                  </a:lnTo>
                  <a:lnTo>
                    <a:pt x="206" y="9"/>
                  </a:lnTo>
                  <a:lnTo>
                    <a:pt x="206" y="6"/>
                  </a:lnTo>
                  <a:lnTo>
                    <a:pt x="205" y="4"/>
                  </a:lnTo>
                  <a:lnTo>
                    <a:pt x="203" y="1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1" y="3"/>
                  </a:lnTo>
                  <a:lnTo>
                    <a:pt x="189" y="3"/>
                  </a:lnTo>
                  <a:lnTo>
                    <a:pt x="189" y="4"/>
                  </a:lnTo>
                  <a:lnTo>
                    <a:pt x="189" y="4"/>
                  </a:lnTo>
                  <a:lnTo>
                    <a:pt x="191" y="3"/>
                  </a:lnTo>
                  <a:lnTo>
                    <a:pt x="189" y="4"/>
                  </a:lnTo>
                  <a:lnTo>
                    <a:pt x="189" y="74"/>
                  </a:lnTo>
                  <a:close/>
                </a:path>
              </a:pathLst>
            </a:custGeom>
            <a:solidFill>
              <a:srgbClr val="27AE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241"/>
            <p:cNvSpPr>
              <a:spLocks/>
            </p:cNvSpPr>
            <p:nvPr/>
          </p:nvSpPr>
          <p:spPr bwMode="auto">
            <a:xfrm flipH="1">
              <a:off x="8908654" y="3626248"/>
              <a:ext cx="72996" cy="36486"/>
            </a:xfrm>
            <a:custGeom>
              <a:avLst/>
              <a:gdLst>
                <a:gd name="T0" fmla="*/ 251 w 251"/>
                <a:gd name="T1" fmla="*/ 0 h 144"/>
                <a:gd name="T2" fmla="*/ 0 w 251"/>
                <a:gd name="T3" fmla="*/ 0 h 144"/>
                <a:gd name="T4" fmla="*/ 12 w 251"/>
                <a:gd name="T5" fmla="*/ 114 h 144"/>
                <a:gd name="T6" fmla="*/ 12 w 251"/>
                <a:gd name="T7" fmla="*/ 114 h 144"/>
                <a:gd name="T8" fmla="*/ 13 w 251"/>
                <a:gd name="T9" fmla="*/ 127 h 144"/>
                <a:gd name="T10" fmla="*/ 16 w 251"/>
                <a:gd name="T11" fmla="*/ 132 h 144"/>
                <a:gd name="T12" fmla="*/ 18 w 251"/>
                <a:gd name="T13" fmla="*/ 137 h 144"/>
                <a:gd name="T14" fmla="*/ 21 w 251"/>
                <a:gd name="T15" fmla="*/ 140 h 144"/>
                <a:gd name="T16" fmla="*/ 27 w 251"/>
                <a:gd name="T17" fmla="*/ 142 h 144"/>
                <a:gd name="T18" fmla="*/ 34 w 251"/>
                <a:gd name="T19" fmla="*/ 143 h 144"/>
                <a:gd name="T20" fmla="*/ 44 w 251"/>
                <a:gd name="T21" fmla="*/ 144 h 144"/>
                <a:gd name="T22" fmla="*/ 207 w 251"/>
                <a:gd name="T23" fmla="*/ 144 h 144"/>
                <a:gd name="T24" fmla="*/ 207 w 251"/>
                <a:gd name="T25" fmla="*/ 144 h 144"/>
                <a:gd name="T26" fmla="*/ 218 w 251"/>
                <a:gd name="T27" fmla="*/ 143 h 144"/>
                <a:gd name="T28" fmla="*/ 224 w 251"/>
                <a:gd name="T29" fmla="*/ 142 h 144"/>
                <a:gd name="T30" fmla="*/ 230 w 251"/>
                <a:gd name="T31" fmla="*/ 140 h 144"/>
                <a:gd name="T32" fmla="*/ 233 w 251"/>
                <a:gd name="T33" fmla="*/ 137 h 144"/>
                <a:gd name="T34" fmla="*/ 235 w 251"/>
                <a:gd name="T35" fmla="*/ 132 h 144"/>
                <a:gd name="T36" fmla="*/ 237 w 251"/>
                <a:gd name="T37" fmla="*/ 127 h 144"/>
                <a:gd name="T38" fmla="*/ 239 w 251"/>
                <a:gd name="T39" fmla="*/ 114 h 144"/>
                <a:gd name="T40" fmla="*/ 251 w 251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1" h="144">
                  <a:moveTo>
                    <a:pt x="251" y="0"/>
                  </a:moveTo>
                  <a:lnTo>
                    <a:pt x="0" y="0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3" y="127"/>
                  </a:lnTo>
                  <a:lnTo>
                    <a:pt x="16" y="132"/>
                  </a:lnTo>
                  <a:lnTo>
                    <a:pt x="18" y="137"/>
                  </a:lnTo>
                  <a:lnTo>
                    <a:pt x="21" y="140"/>
                  </a:lnTo>
                  <a:lnTo>
                    <a:pt x="27" y="142"/>
                  </a:lnTo>
                  <a:lnTo>
                    <a:pt x="34" y="143"/>
                  </a:lnTo>
                  <a:lnTo>
                    <a:pt x="44" y="144"/>
                  </a:lnTo>
                  <a:lnTo>
                    <a:pt x="207" y="144"/>
                  </a:lnTo>
                  <a:lnTo>
                    <a:pt x="207" y="144"/>
                  </a:lnTo>
                  <a:lnTo>
                    <a:pt x="218" y="143"/>
                  </a:lnTo>
                  <a:lnTo>
                    <a:pt x="224" y="142"/>
                  </a:lnTo>
                  <a:lnTo>
                    <a:pt x="230" y="140"/>
                  </a:lnTo>
                  <a:lnTo>
                    <a:pt x="233" y="137"/>
                  </a:lnTo>
                  <a:lnTo>
                    <a:pt x="235" y="132"/>
                  </a:lnTo>
                  <a:lnTo>
                    <a:pt x="237" y="127"/>
                  </a:lnTo>
                  <a:lnTo>
                    <a:pt x="239" y="114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7F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242"/>
            <p:cNvSpPr>
              <a:spLocks/>
            </p:cNvSpPr>
            <p:nvPr/>
          </p:nvSpPr>
          <p:spPr bwMode="auto">
            <a:xfrm flipH="1">
              <a:off x="8969484" y="3464667"/>
              <a:ext cx="20856" cy="36486"/>
            </a:xfrm>
            <a:custGeom>
              <a:avLst/>
              <a:gdLst>
                <a:gd name="T0" fmla="*/ 22 w 71"/>
                <a:gd name="T1" fmla="*/ 8 h 150"/>
                <a:gd name="T2" fmla="*/ 22 w 71"/>
                <a:gd name="T3" fmla="*/ 8 h 150"/>
                <a:gd name="T4" fmla="*/ 20 w 71"/>
                <a:gd name="T5" fmla="*/ 4 h 150"/>
                <a:gd name="T6" fmla="*/ 16 w 71"/>
                <a:gd name="T7" fmla="*/ 1 h 150"/>
                <a:gd name="T8" fmla="*/ 13 w 71"/>
                <a:gd name="T9" fmla="*/ 0 h 150"/>
                <a:gd name="T10" fmla="*/ 8 w 71"/>
                <a:gd name="T11" fmla="*/ 1 h 150"/>
                <a:gd name="T12" fmla="*/ 8 w 71"/>
                <a:gd name="T13" fmla="*/ 1 h 150"/>
                <a:gd name="T14" fmla="*/ 4 w 71"/>
                <a:gd name="T15" fmla="*/ 4 h 150"/>
                <a:gd name="T16" fmla="*/ 2 w 71"/>
                <a:gd name="T17" fmla="*/ 7 h 150"/>
                <a:gd name="T18" fmla="*/ 0 w 71"/>
                <a:gd name="T19" fmla="*/ 11 h 150"/>
                <a:gd name="T20" fmla="*/ 2 w 71"/>
                <a:gd name="T21" fmla="*/ 14 h 150"/>
                <a:gd name="T22" fmla="*/ 50 w 71"/>
                <a:gd name="T23" fmla="*/ 144 h 150"/>
                <a:gd name="T24" fmla="*/ 50 w 71"/>
                <a:gd name="T25" fmla="*/ 144 h 150"/>
                <a:gd name="T26" fmla="*/ 52 w 71"/>
                <a:gd name="T27" fmla="*/ 147 h 150"/>
                <a:gd name="T28" fmla="*/ 55 w 71"/>
                <a:gd name="T29" fmla="*/ 149 h 150"/>
                <a:gd name="T30" fmla="*/ 60 w 71"/>
                <a:gd name="T31" fmla="*/ 150 h 150"/>
                <a:gd name="T32" fmla="*/ 64 w 71"/>
                <a:gd name="T33" fmla="*/ 150 h 150"/>
                <a:gd name="T34" fmla="*/ 64 w 71"/>
                <a:gd name="T35" fmla="*/ 150 h 150"/>
                <a:gd name="T36" fmla="*/ 68 w 71"/>
                <a:gd name="T37" fmla="*/ 148 h 150"/>
                <a:gd name="T38" fmla="*/ 70 w 71"/>
                <a:gd name="T39" fmla="*/ 145 h 150"/>
                <a:gd name="T40" fmla="*/ 71 w 71"/>
                <a:gd name="T41" fmla="*/ 141 h 150"/>
                <a:gd name="T42" fmla="*/ 71 w 71"/>
                <a:gd name="T43" fmla="*/ 136 h 150"/>
                <a:gd name="T44" fmla="*/ 22 w 71"/>
                <a:gd name="T45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0">
                  <a:moveTo>
                    <a:pt x="22" y="8"/>
                  </a:moveTo>
                  <a:lnTo>
                    <a:pt x="22" y="8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2" y="147"/>
                  </a:lnTo>
                  <a:lnTo>
                    <a:pt x="55" y="149"/>
                  </a:lnTo>
                  <a:lnTo>
                    <a:pt x="60" y="150"/>
                  </a:lnTo>
                  <a:lnTo>
                    <a:pt x="64" y="150"/>
                  </a:lnTo>
                  <a:lnTo>
                    <a:pt x="64" y="150"/>
                  </a:lnTo>
                  <a:lnTo>
                    <a:pt x="68" y="148"/>
                  </a:lnTo>
                  <a:lnTo>
                    <a:pt x="70" y="145"/>
                  </a:lnTo>
                  <a:lnTo>
                    <a:pt x="71" y="141"/>
                  </a:lnTo>
                  <a:lnTo>
                    <a:pt x="71" y="136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243"/>
            <p:cNvSpPr>
              <a:spLocks/>
            </p:cNvSpPr>
            <p:nvPr/>
          </p:nvSpPr>
          <p:spPr bwMode="auto">
            <a:xfrm flipH="1">
              <a:off x="8995554" y="3482041"/>
              <a:ext cx="31284" cy="31274"/>
            </a:xfrm>
            <a:custGeom>
              <a:avLst/>
              <a:gdLst>
                <a:gd name="T0" fmla="*/ 19 w 113"/>
                <a:gd name="T1" fmla="*/ 4 h 126"/>
                <a:gd name="T2" fmla="*/ 19 w 113"/>
                <a:gd name="T3" fmla="*/ 4 h 126"/>
                <a:gd name="T4" fmla="*/ 15 w 113"/>
                <a:gd name="T5" fmla="*/ 1 h 126"/>
                <a:gd name="T6" fmla="*/ 12 w 113"/>
                <a:gd name="T7" fmla="*/ 0 h 126"/>
                <a:gd name="T8" fmla="*/ 7 w 113"/>
                <a:gd name="T9" fmla="*/ 1 h 126"/>
                <a:gd name="T10" fmla="*/ 4 w 113"/>
                <a:gd name="T11" fmla="*/ 2 h 126"/>
                <a:gd name="T12" fmla="*/ 4 w 113"/>
                <a:gd name="T13" fmla="*/ 2 h 126"/>
                <a:gd name="T14" fmla="*/ 1 w 113"/>
                <a:gd name="T15" fmla="*/ 5 h 126"/>
                <a:gd name="T16" fmla="*/ 0 w 113"/>
                <a:gd name="T17" fmla="*/ 9 h 126"/>
                <a:gd name="T18" fmla="*/ 1 w 113"/>
                <a:gd name="T19" fmla="*/ 14 h 126"/>
                <a:gd name="T20" fmla="*/ 2 w 113"/>
                <a:gd name="T21" fmla="*/ 17 h 126"/>
                <a:gd name="T22" fmla="*/ 94 w 113"/>
                <a:gd name="T23" fmla="*/ 122 h 126"/>
                <a:gd name="T24" fmla="*/ 94 w 113"/>
                <a:gd name="T25" fmla="*/ 122 h 126"/>
                <a:gd name="T26" fmla="*/ 97 w 113"/>
                <a:gd name="T27" fmla="*/ 125 h 126"/>
                <a:gd name="T28" fmla="*/ 102 w 113"/>
                <a:gd name="T29" fmla="*/ 126 h 126"/>
                <a:gd name="T30" fmla="*/ 105 w 113"/>
                <a:gd name="T31" fmla="*/ 126 h 126"/>
                <a:gd name="T32" fmla="*/ 110 w 113"/>
                <a:gd name="T33" fmla="*/ 124 h 126"/>
                <a:gd name="T34" fmla="*/ 110 w 113"/>
                <a:gd name="T35" fmla="*/ 124 h 126"/>
                <a:gd name="T36" fmla="*/ 112 w 113"/>
                <a:gd name="T37" fmla="*/ 121 h 126"/>
                <a:gd name="T38" fmla="*/ 113 w 113"/>
                <a:gd name="T39" fmla="*/ 116 h 126"/>
                <a:gd name="T40" fmla="*/ 113 w 113"/>
                <a:gd name="T41" fmla="*/ 112 h 126"/>
                <a:gd name="T42" fmla="*/ 111 w 113"/>
                <a:gd name="T43" fmla="*/ 109 h 126"/>
                <a:gd name="T44" fmla="*/ 19 w 113"/>
                <a:gd name="T45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26">
                  <a:moveTo>
                    <a:pt x="19" y="4"/>
                  </a:move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1" y="14"/>
                  </a:lnTo>
                  <a:lnTo>
                    <a:pt x="2" y="17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7" y="125"/>
                  </a:lnTo>
                  <a:lnTo>
                    <a:pt x="102" y="126"/>
                  </a:lnTo>
                  <a:lnTo>
                    <a:pt x="105" y="126"/>
                  </a:lnTo>
                  <a:lnTo>
                    <a:pt x="110" y="124"/>
                  </a:lnTo>
                  <a:lnTo>
                    <a:pt x="110" y="124"/>
                  </a:lnTo>
                  <a:lnTo>
                    <a:pt x="112" y="121"/>
                  </a:lnTo>
                  <a:lnTo>
                    <a:pt x="113" y="116"/>
                  </a:lnTo>
                  <a:lnTo>
                    <a:pt x="113" y="112"/>
                  </a:lnTo>
                  <a:lnTo>
                    <a:pt x="111" y="10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244"/>
            <p:cNvSpPr>
              <a:spLocks/>
            </p:cNvSpPr>
            <p:nvPr/>
          </p:nvSpPr>
          <p:spPr bwMode="auto">
            <a:xfrm flipH="1">
              <a:off x="9012934" y="3509840"/>
              <a:ext cx="41712" cy="22587"/>
            </a:xfrm>
            <a:custGeom>
              <a:avLst/>
              <a:gdLst>
                <a:gd name="T0" fmla="*/ 17 w 146"/>
                <a:gd name="T1" fmla="*/ 1 h 89"/>
                <a:gd name="T2" fmla="*/ 17 w 146"/>
                <a:gd name="T3" fmla="*/ 1 h 89"/>
                <a:gd name="T4" fmla="*/ 13 w 146"/>
                <a:gd name="T5" fmla="*/ 0 h 89"/>
                <a:gd name="T6" fmla="*/ 9 w 146"/>
                <a:gd name="T7" fmla="*/ 0 h 89"/>
                <a:gd name="T8" fmla="*/ 5 w 146"/>
                <a:gd name="T9" fmla="*/ 2 h 89"/>
                <a:gd name="T10" fmla="*/ 2 w 146"/>
                <a:gd name="T11" fmla="*/ 5 h 89"/>
                <a:gd name="T12" fmla="*/ 2 w 146"/>
                <a:gd name="T13" fmla="*/ 5 h 89"/>
                <a:gd name="T14" fmla="*/ 0 w 146"/>
                <a:gd name="T15" fmla="*/ 9 h 89"/>
                <a:gd name="T16" fmla="*/ 1 w 146"/>
                <a:gd name="T17" fmla="*/ 13 h 89"/>
                <a:gd name="T18" fmla="*/ 2 w 146"/>
                <a:gd name="T19" fmla="*/ 17 h 89"/>
                <a:gd name="T20" fmla="*/ 6 w 146"/>
                <a:gd name="T21" fmla="*/ 19 h 89"/>
                <a:gd name="T22" fmla="*/ 129 w 146"/>
                <a:gd name="T23" fmla="*/ 88 h 89"/>
                <a:gd name="T24" fmla="*/ 129 w 146"/>
                <a:gd name="T25" fmla="*/ 88 h 89"/>
                <a:gd name="T26" fmla="*/ 134 w 146"/>
                <a:gd name="T27" fmla="*/ 89 h 89"/>
                <a:gd name="T28" fmla="*/ 138 w 146"/>
                <a:gd name="T29" fmla="*/ 89 h 89"/>
                <a:gd name="T30" fmla="*/ 142 w 146"/>
                <a:gd name="T31" fmla="*/ 87 h 89"/>
                <a:gd name="T32" fmla="*/ 145 w 146"/>
                <a:gd name="T33" fmla="*/ 84 h 89"/>
                <a:gd name="T34" fmla="*/ 145 w 146"/>
                <a:gd name="T35" fmla="*/ 84 h 89"/>
                <a:gd name="T36" fmla="*/ 146 w 146"/>
                <a:gd name="T37" fmla="*/ 81 h 89"/>
                <a:gd name="T38" fmla="*/ 146 w 146"/>
                <a:gd name="T39" fmla="*/ 76 h 89"/>
                <a:gd name="T40" fmla="*/ 144 w 146"/>
                <a:gd name="T41" fmla="*/ 72 h 89"/>
                <a:gd name="T42" fmla="*/ 140 w 146"/>
                <a:gd name="T43" fmla="*/ 70 h 89"/>
                <a:gd name="T44" fmla="*/ 17 w 146"/>
                <a:gd name="T45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7" y="1"/>
                  </a:moveTo>
                  <a:lnTo>
                    <a:pt x="17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2" y="17"/>
                  </a:lnTo>
                  <a:lnTo>
                    <a:pt x="6" y="19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34" y="89"/>
                  </a:lnTo>
                  <a:lnTo>
                    <a:pt x="138" y="89"/>
                  </a:lnTo>
                  <a:lnTo>
                    <a:pt x="142" y="87"/>
                  </a:lnTo>
                  <a:lnTo>
                    <a:pt x="145" y="84"/>
                  </a:lnTo>
                  <a:lnTo>
                    <a:pt x="145" y="84"/>
                  </a:lnTo>
                  <a:lnTo>
                    <a:pt x="146" y="81"/>
                  </a:lnTo>
                  <a:lnTo>
                    <a:pt x="146" y="76"/>
                  </a:lnTo>
                  <a:lnTo>
                    <a:pt x="144" y="72"/>
                  </a:lnTo>
                  <a:lnTo>
                    <a:pt x="140" y="70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245"/>
            <p:cNvSpPr>
              <a:spLocks/>
            </p:cNvSpPr>
            <p:nvPr/>
          </p:nvSpPr>
          <p:spPr bwMode="auto">
            <a:xfrm flipH="1">
              <a:off x="9023362" y="3542851"/>
              <a:ext cx="46926" cy="10425"/>
            </a:xfrm>
            <a:custGeom>
              <a:avLst/>
              <a:gdLst>
                <a:gd name="T0" fmla="*/ 13 w 162"/>
                <a:gd name="T1" fmla="*/ 0 h 45"/>
                <a:gd name="T2" fmla="*/ 13 w 162"/>
                <a:gd name="T3" fmla="*/ 0 h 45"/>
                <a:gd name="T4" fmla="*/ 9 w 162"/>
                <a:gd name="T5" fmla="*/ 0 h 45"/>
                <a:gd name="T6" fmla="*/ 4 w 162"/>
                <a:gd name="T7" fmla="*/ 2 h 45"/>
                <a:gd name="T8" fmla="*/ 2 w 162"/>
                <a:gd name="T9" fmla="*/ 4 h 45"/>
                <a:gd name="T10" fmla="*/ 0 w 162"/>
                <a:gd name="T11" fmla="*/ 8 h 45"/>
                <a:gd name="T12" fmla="*/ 0 w 162"/>
                <a:gd name="T13" fmla="*/ 8 h 45"/>
                <a:gd name="T14" fmla="*/ 0 w 162"/>
                <a:gd name="T15" fmla="*/ 13 h 45"/>
                <a:gd name="T16" fmla="*/ 2 w 162"/>
                <a:gd name="T17" fmla="*/ 16 h 45"/>
                <a:gd name="T18" fmla="*/ 5 w 162"/>
                <a:gd name="T19" fmla="*/ 19 h 45"/>
                <a:gd name="T20" fmla="*/ 9 w 162"/>
                <a:gd name="T21" fmla="*/ 20 h 45"/>
                <a:gd name="T22" fmla="*/ 149 w 162"/>
                <a:gd name="T23" fmla="*/ 45 h 45"/>
                <a:gd name="T24" fmla="*/ 149 w 162"/>
                <a:gd name="T25" fmla="*/ 45 h 45"/>
                <a:gd name="T26" fmla="*/ 153 w 162"/>
                <a:gd name="T27" fmla="*/ 44 h 45"/>
                <a:gd name="T28" fmla="*/ 158 w 162"/>
                <a:gd name="T29" fmla="*/ 43 h 45"/>
                <a:gd name="T30" fmla="*/ 160 w 162"/>
                <a:gd name="T31" fmla="*/ 40 h 45"/>
                <a:gd name="T32" fmla="*/ 162 w 162"/>
                <a:gd name="T33" fmla="*/ 36 h 45"/>
                <a:gd name="T34" fmla="*/ 162 w 162"/>
                <a:gd name="T35" fmla="*/ 36 h 45"/>
                <a:gd name="T36" fmla="*/ 162 w 162"/>
                <a:gd name="T37" fmla="*/ 32 h 45"/>
                <a:gd name="T38" fmla="*/ 160 w 162"/>
                <a:gd name="T39" fmla="*/ 28 h 45"/>
                <a:gd name="T40" fmla="*/ 157 w 162"/>
                <a:gd name="T41" fmla="*/ 25 h 45"/>
                <a:gd name="T42" fmla="*/ 153 w 162"/>
                <a:gd name="T43" fmla="*/ 23 h 45"/>
                <a:gd name="T44" fmla="*/ 13 w 162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45">
                  <a:moveTo>
                    <a:pt x="13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5" y="19"/>
                  </a:lnTo>
                  <a:lnTo>
                    <a:pt x="9" y="20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53" y="44"/>
                  </a:lnTo>
                  <a:lnTo>
                    <a:pt x="158" y="43"/>
                  </a:lnTo>
                  <a:lnTo>
                    <a:pt x="160" y="40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2" y="32"/>
                  </a:lnTo>
                  <a:lnTo>
                    <a:pt x="160" y="28"/>
                  </a:lnTo>
                  <a:lnTo>
                    <a:pt x="157" y="25"/>
                  </a:lnTo>
                  <a:lnTo>
                    <a:pt x="153" y="2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246"/>
            <p:cNvSpPr>
              <a:spLocks/>
            </p:cNvSpPr>
            <p:nvPr/>
          </p:nvSpPr>
          <p:spPr bwMode="auto">
            <a:xfrm flipH="1">
              <a:off x="8941676" y="3457717"/>
              <a:ext cx="6952" cy="39961"/>
            </a:xfrm>
            <a:custGeom>
              <a:avLst/>
              <a:gdLst>
                <a:gd name="T0" fmla="*/ 23 w 23"/>
                <a:gd name="T1" fmla="*/ 11 h 159"/>
                <a:gd name="T2" fmla="*/ 23 w 23"/>
                <a:gd name="T3" fmla="*/ 11 h 159"/>
                <a:gd name="T4" fmla="*/ 22 w 23"/>
                <a:gd name="T5" fmla="*/ 7 h 159"/>
                <a:gd name="T6" fmla="*/ 19 w 23"/>
                <a:gd name="T7" fmla="*/ 4 h 159"/>
                <a:gd name="T8" fmla="*/ 16 w 23"/>
                <a:gd name="T9" fmla="*/ 2 h 159"/>
                <a:gd name="T10" fmla="*/ 12 w 23"/>
                <a:gd name="T11" fmla="*/ 0 h 159"/>
                <a:gd name="T12" fmla="*/ 12 w 23"/>
                <a:gd name="T13" fmla="*/ 0 h 159"/>
                <a:gd name="T14" fmla="*/ 7 w 23"/>
                <a:gd name="T15" fmla="*/ 2 h 159"/>
                <a:gd name="T16" fmla="*/ 4 w 23"/>
                <a:gd name="T17" fmla="*/ 4 h 159"/>
                <a:gd name="T18" fmla="*/ 1 w 23"/>
                <a:gd name="T19" fmla="*/ 7 h 159"/>
                <a:gd name="T20" fmla="*/ 0 w 23"/>
                <a:gd name="T21" fmla="*/ 11 h 159"/>
                <a:gd name="T22" fmla="*/ 0 w 23"/>
                <a:gd name="T23" fmla="*/ 148 h 159"/>
                <a:gd name="T24" fmla="*/ 0 w 23"/>
                <a:gd name="T25" fmla="*/ 148 h 159"/>
                <a:gd name="T26" fmla="*/ 1 w 23"/>
                <a:gd name="T27" fmla="*/ 153 h 159"/>
                <a:gd name="T28" fmla="*/ 4 w 23"/>
                <a:gd name="T29" fmla="*/ 156 h 159"/>
                <a:gd name="T30" fmla="*/ 7 w 23"/>
                <a:gd name="T31" fmla="*/ 158 h 159"/>
                <a:gd name="T32" fmla="*/ 12 w 23"/>
                <a:gd name="T33" fmla="*/ 159 h 159"/>
                <a:gd name="T34" fmla="*/ 12 w 23"/>
                <a:gd name="T35" fmla="*/ 159 h 159"/>
                <a:gd name="T36" fmla="*/ 16 w 23"/>
                <a:gd name="T37" fmla="*/ 158 h 159"/>
                <a:gd name="T38" fmla="*/ 19 w 23"/>
                <a:gd name="T39" fmla="*/ 156 h 159"/>
                <a:gd name="T40" fmla="*/ 22 w 23"/>
                <a:gd name="T41" fmla="*/ 153 h 159"/>
                <a:gd name="T42" fmla="*/ 23 w 23"/>
                <a:gd name="T43" fmla="*/ 148 h 159"/>
                <a:gd name="T44" fmla="*/ 23 w 23"/>
                <a:gd name="T45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59">
                  <a:moveTo>
                    <a:pt x="23" y="11"/>
                  </a:moveTo>
                  <a:lnTo>
                    <a:pt x="23" y="11"/>
                  </a:lnTo>
                  <a:lnTo>
                    <a:pt x="22" y="7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" y="153"/>
                  </a:lnTo>
                  <a:lnTo>
                    <a:pt x="4" y="156"/>
                  </a:lnTo>
                  <a:lnTo>
                    <a:pt x="7" y="158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6" y="158"/>
                  </a:lnTo>
                  <a:lnTo>
                    <a:pt x="19" y="156"/>
                  </a:lnTo>
                  <a:lnTo>
                    <a:pt x="22" y="153"/>
                  </a:lnTo>
                  <a:lnTo>
                    <a:pt x="23" y="148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247"/>
            <p:cNvSpPr>
              <a:spLocks/>
            </p:cNvSpPr>
            <p:nvPr/>
          </p:nvSpPr>
          <p:spPr bwMode="auto">
            <a:xfrm flipH="1">
              <a:off x="8899964" y="3464667"/>
              <a:ext cx="20856" cy="36486"/>
            </a:xfrm>
            <a:custGeom>
              <a:avLst/>
              <a:gdLst>
                <a:gd name="T0" fmla="*/ 69 w 71"/>
                <a:gd name="T1" fmla="*/ 14 h 150"/>
                <a:gd name="T2" fmla="*/ 69 w 71"/>
                <a:gd name="T3" fmla="*/ 14 h 150"/>
                <a:gd name="T4" fmla="*/ 71 w 71"/>
                <a:gd name="T5" fmla="*/ 11 h 150"/>
                <a:gd name="T6" fmla="*/ 69 w 71"/>
                <a:gd name="T7" fmla="*/ 7 h 150"/>
                <a:gd name="T8" fmla="*/ 66 w 71"/>
                <a:gd name="T9" fmla="*/ 4 h 150"/>
                <a:gd name="T10" fmla="*/ 63 w 71"/>
                <a:gd name="T11" fmla="*/ 1 h 150"/>
                <a:gd name="T12" fmla="*/ 63 w 71"/>
                <a:gd name="T13" fmla="*/ 1 h 150"/>
                <a:gd name="T14" fmla="*/ 58 w 71"/>
                <a:gd name="T15" fmla="*/ 0 h 150"/>
                <a:gd name="T16" fmla="*/ 55 w 71"/>
                <a:gd name="T17" fmla="*/ 1 h 150"/>
                <a:gd name="T18" fmla="*/ 52 w 71"/>
                <a:gd name="T19" fmla="*/ 4 h 150"/>
                <a:gd name="T20" fmla="*/ 49 w 71"/>
                <a:gd name="T21" fmla="*/ 8 h 150"/>
                <a:gd name="T22" fmla="*/ 0 w 71"/>
                <a:gd name="T23" fmla="*/ 136 h 150"/>
                <a:gd name="T24" fmla="*/ 0 w 71"/>
                <a:gd name="T25" fmla="*/ 136 h 150"/>
                <a:gd name="T26" fmla="*/ 0 w 71"/>
                <a:gd name="T27" fmla="*/ 141 h 150"/>
                <a:gd name="T28" fmla="*/ 0 w 71"/>
                <a:gd name="T29" fmla="*/ 145 h 150"/>
                <a:gd name="T30" fmla="*/ 3 w 71"/>
                <a:gd name="T31" fmla="*/ 148 h 150"/>
                <a:gd name="T32" fmla="*/ 7 w 71"/>
                <a:gd name="T33" fmla="*/ 150 h 150"/>
                <a:gd name="T34" fmla="*/ 7 w 71"/>
                <a:gd name="T35" fmla="*/ 150 h 150"/>
                <a:gd name="T36" fmla="*/ 11 w 71"/>
                <a:gd name="T37" fmla="*/ 150 h 150"/>
                <a:gd name="T38" fmla="*/ 16 w 71"/>
                <a:gd name="T39" fmla="*/ 149 h 150"/>
                <a:gd name="T40" fmla="*/ 19 w 71"/>
                <a:gd name="T41" fmla="*/ 147 h 150"/>
                <a:gd name="T42" fmla="*/ 21 w 71"/>
                <a:gd name="T43" fmla="*/ 144 h 150"/>
                <a:gd name="T44" fmla="*/ 69 w 71"/>
                <a:gd name="T45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50">
                  <a:moveTo>
                    <a:pt x="69" y="14"/>
                  </a:moveTo>
                  <a:lnTo>
                    <a:pt x="69" y="14"/>
                  </a:lnTo>
                  <a:lnTo>
                    <a:pt x="71" y="11"/>
                  </a:lnTo>
                  <a:lnTo>
                    <a:pt x="69" y="7"/>
                  </a:lnTo>
                  <a:lnTo>
                    <a:pt x="66" y="4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5" y="1"/>
                  </a:lnTo>
                  <a:lnTo>
                    <a:pt x="52" y="4"/>
                  </a:lnTo>
                  <a:lnTo>
                    <a:pt x="49" y="8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3" y="148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11" y="150"/>
                  </a:lnTo>
                  <a:lnTo>
                    <a:pt x="16" y="149"/>
                  </a:lnTo>
                  <a:lnTo>
                    <a:pt x="19" y="147"/>
                  </a:lnTo>
                  <a:lnTo>
                    <a:pt x="21" y="144"/>
                  </a:lnTo>
                  <a:lnTo>
                    <a:pt x="6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248"/>
            <p:cNvSpPr>
              <a:spLocks/>
            </p:cNvSpPr>
            <p:nvPr/>
          </p:nvSpPr>
          <p:spPr bwMode="auto">
            <a:xfrm flipH="1">
              <a:off x="8861728" y="3482041"/>
              <a:ext cx="33022" cy="31274"/>
            </a:xfrm>
            <a:custGeom>
              <a:avLst/>
              <a:gdLst>
                <a:gd name="T0" fmla="*/ 111 w 113"/>
                <a:gd name="T1" fmla="*/ 17 h 126"/>
                <a:gd name="T2" fmla="*/ 111 w 113"/>
                <a:gd name="T3" fmla="*/ 17 h 126"/>
                <a:gd name="T4" fmla="*/ 112 w 113"/>
                <a:gd name="T5" fmla="*/ 14 h 126"/>
                <a:gd name="T6" fmla="*/ 113 w 113"/>
                <a:gd name="T7" fmla="*/ 9 h 126"/>
                <a:gd name="T8" fmla="*/ 112 w 113"/>
                <a:gd name="T9" fmla="*/ 5 h 126"/>
                <a:gd name="T10" fmla="*/ 109 w 113"/>
                <a:gd name="T11" fmla="*/ 2 h 126"/>
                <a:gd name="T12" fmla="*/ 109 w 113"/>
                <a:gd name="T13" fmla="*/ 2 h 126"/>
                <a:gd name="T14" fmla="*/ 106 w 113"/>
                <a:gd name="T15" fmla="*/ 1 h 126"/>
                <a:gd name="T16" fmla="*/ 101 w 113"/>
                <a:gd name="T17" fmla="*/ 0 h 126"/>
                <a:gd name="T18" fmla="*/ 98 w 113"/>
                <a:gd name="T19" fmla="*/ 1 h 126"/>
                <a:gd name="T20" fmla="*/ 93 w 113"/>
                <a:gd name="T21" fmla="*/ 4 h 126"/>
                <a:gd name="T22" fmla="*/ 2 w 113"/>
                <a:gd name="T23" fmla="*/ 109 h 126"/>
                <a:gd name="T24" fmla="*/ 2 w 113"/>
                <a:gd name="T25" fmla="*/ 109 h 126"/>
                <a:gd name="T26" fmla="*/ 0 w 113"/>
                <a:gd name="T27" fmla="*/ 112 h 126"/>
                <a:gd name="T28" fmla="*/ 0 w 113"/>
                <a:gd name="T29" fmla="*/ 116 h 126"/>
                <a:gd name="T30" fmla="*/ 1 w 113"/>
                <a:gd name="T31" fmla="*/ 121 h 126"/>
                <a:gd name="T32" fmla="*/ 4 w 113"/>
                <a:gd name="T33" fmla="*/ 124 h 126"/>
                <a:gd name="T34" fmla="*/ 4 w 113"/>
                <a:gd name="T35" fmla="*/ 124 h 126"/>
                <a:gd name="T36" fmla="*/ 8 w 113"/>
                <a:gd name="T37" fmla="*/ 126 h 126"/>
                <a:gd name="T38" fmla="*/ 11 w 113"/>
                <a:gd name="T39" fmla="*/ 126 h 126"/>
                <a:gd name="T40" fmla="*/ 16 w 113"/>
                <a:gd name="T41" fmla="*/ 125 h 126"/>
                <a:gd name="T42" fmla="*/ 19 w 113"/>
                <a:gd name="T43" fmla="*/ 122 h 126"/>
                <a:gd name="T44" fmla="*/ 111 w 113"/>
                <a:gd name="T45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26">
                  <a:moveTo>
                    <a:pt x="111" y="17"/>
                  </a:moveTo>
                  <a:lnTo>
                    <a:pt x="111" y="17"/>
                  </a:lnTo>
                  <a:lnTo>
                    <a:pt x="112" y="14"/>
                  </a:lnTo>
                  <a:lnTo>
                    <a:pt x="113" y="9"/>
                  </a:lnTo>
                  <a:lnTo>
                    <a:pt x="112" y="5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8" y="1"/>
                  </a:lnTo>
                  <a:lnTo>
                    <a:pt x="93" y="4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0" y="112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8" y="126"/>
                  </a:lnTo>
                  <a:lnTo>
                    <a:pt x="11" y="126"/>
                  </a:lnTo>
                  <a:lnTo>
                    <a:pt x="16" y="125"/>
                  </a:lnTo>
                  <a:lnTo>
                    <a:pt x="19" y="122"/>
                  </a:lnTo>
                  <a:lnTo>
                    <a:pt x="111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249"/>
            <p:cNvSpPr>
              <a:spLocks/>
            </p:cNvSpPr>
            <p:nvPr/>
          </p:nvSpPr>
          <p:spPr bwMode="auto">
            <a:xfrm flipH="1">
              <a:off x="8835658" y="3509840"/>
              <a:ext cx="41712" cy="22587"/>
            </a:xfrm>
            <a:custGeom>
              <a:avLst/>
              <a:gdLst>
                <a:gd name="T0" fmla="*/ 140 w 146"/>
                <a:gd name="T1" fmla="*/ 19 h 89"/>
                <a:gd name="T2" fmla="*/ 140 w 146"/>
                <a:gd name="T3" fmla="*/ 19 h 89"/>
                <a:gd name="T4" fmla="*/ 144 w 146"/>
                <a:gd name="T5" fmla="*/ 17 h 89"/>
                <a:gd name="T6" fmla="*/ 145 w 146"/>
                <a:gd name="T7" fmla="*/ 13 h 89"/>
                <a:gd name="T8" fmla="*/ 146 w 146"/>
                <a:gd name="T9" fmla="*/ 9 h 89"/>
                <a:gd name="T10" fmla="*/ 144 w 146"/>
                <a:gd name="T11" fmla="*/ 5 h 89"/>
                <a:gd name="T12" fmla="*/ 144 w 146"/>
                <a:gd name="T13" fmla="*/ 5 h 89"/>
                <a:gd name="T14" fmla="*/ 141 w 146"/>
                <a:gd name="T15" fmla="*/ 2 h 89"/>
                <a:gd name="T16" fmla="*/ 137 w 146"/>
                <a:gd name="T17" fmla="*/ 0 h 89"/>
                <a:gd name="T18" fmla="*/ 133 w 146"/>
                <a:gd name="T19" fmla="*/ 0 h 89"/>
                <a:gd name="T20" fmla="*/ 129 w 146"/>
                <a:gd name="T21" fmla="*/ 1 h 89"/>
                <a:gd name="T22" fmla="*/ 6 w 146"/>
                <a:gd name="T23" fmla="*/ 70 h 89"/>
                <a:gd name="T24" fmla="*/ 6 w 146"/>
                <a:gd name="T25" fmla="*/ 70 h 89"/>
                <a:gd name="T26" fmla="*/ 2 w 146"/>
                <a:gd name="T27" fmla="*/ 72 h 89"/>
                <a:gd name="T28" fmla="*/ 0 w 146"/>
                <a:gd name="T29" fmla="*/ 76 h 89"/>
                <a:gd name="T30" fmla="*/ 0 w 146"/>
                <a:gd name="T31" fmla="*/ 81 h 89"/>
                <a:gd name="T32" fmla="*/ 1 w 146"/>
                <a:gd name="T33" fmla="*/ 84 h 89"/>
                <a:gd name="T34" fmla="*/ 1 w 146"/>
                <a:gd name="T35" fmla="*/ 84 h 89"/>
                <a:gd name="T36" fmla="*/ 4 w 146"/>
                <a:gd name="T37" fmla="*/ 87 h 89"/>
                <a:gd name="T38" fmla="*/ 8 w 146"/>
                <a:gd name="T39" fmla="*/ 89 h 89"/>
                <a:gd name="T40" fmla="*/ 12 w 146"/>
                <a:gd name="T41" fmla="*/ 89 h 89"/>
                <a:gd name="T42" fmla="*/ 17 w 146"/>
                <a:gd name="T43" fmla="*/ 88 h 89"/>
                <a:gd name="T44" fmla="*/ 140 w 146"/>
                <a:gd name="T45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40" y="19"/>
                  </a:moveTo>
                  <a:lnTo>
                    <a:pt x="140" y="19"/>
                  </a:lnTo>
                  <a:lnTo>
                    <a:pt x="144" y="17"/>
                  </a:lnTo>
                  <a:lnTo>
                    <a:pt x="145" y="13"/>
                  </a:lnTo>
                  <a:lnTo>
                    <a:pt x="146" y="9"/>
                  </a:lnTo>
                  <a:lnTo>
                    <a:pt x="144" y="5"/>
                  </a:lnTo>
                  <a:lnTo>
                    <a:pt x="144" y="5"/>
                  </a:lnTo>
                  <a:lnTo>
                    <a:pt x="141" y="2"/>
                  </a:lnTo>
                  <a:lnTo>
                    <a:pt x="137" y="0"/>
                  </a:lnTo>
                  <a:lnTo>
                    <a:pt x="133" y="0"/>
                  </a:lnTo>
                  <a:lnTo>
                    <a:pt x="129" y="1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4" y="87"/>
                  </a:lnTo>
                  <a:lnTo>
                    <a:pt x="8" y="89"/>
                  </a:lnTo>
                  <a:lnTo>
                    <a:pt x="12" y="89"/>
                  </a:lnTo>
                  <a:lnTo>
                    <a:pt x="17" y="88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250"/>
            <p:cNvSpPr>
              <a:spLocks/>
            </p:cNvSpPr>
            <p:nvPr/>
          </p:nvSpPr>
          <p:spPr bwMode="auto">
            <a:xfrm flipH="1">
              <a:off x="8820016" y="3542851"/>
              <a:ext cx="46926" cy="10425"/>
            </a:xfrm>
            <a:custGeom>
              <a:avLst/>
              <a:gdLst>
                <a:gd name="T0" fmla="*/ 153 w 162"/>
                <a:gd name="T1" fmla="*/ 20 h 45"/>
                <a:gd name="T2" fmla="*/ 153 w 162"/>
                <a:gd name="T3" fmla="*/ 20 h 45"/>
                <a:gd name="T4" fmla="*/ 157 w 162"/>
                <a:gd name="T5" fmla="*/ 19 h 45"/>
                <a:gd name="T6" fmla="*/ 160 w 162"/>
                <a:gd name="T7" fmla="*/ 16 h 45"/>
                <a:gd name="T8" fmla="*/ 162 w 162"/>
                <a:gd name="T9" fmla="*/ 13 h 45"/>
                <a:gd name="T10" fmla="*/ 162 w 162"/>
                <a:gd name="T11" fmla="*/ 8 h 45"/>
                <a:gd name="T12" fmla="*/ 162 w 162"/>
                <a:gd name="T13" fmla="*/ 8 h 45"/>
                <a:gd name="T14" fmla="*/ 160 w 162"/>
                <a:gd name="T15" fmla="*/ 4 h 45"/>
                <a:gd name="T16" fmla="*/ 158 w 162"/>
                <a:gd name="T17" fmla="*/ 2 h 45"/>
                <a:gd name="T18" fmla="*/ 153 w 162"/>
                <a:gd name="T19" fmla="*/ 0 h 45"/>
                <a:gd name="T20" fmla="*/ 149 w 162"/>
                <a:gd name="T21" fmla="*/ 0 h 45"/>
                <a:gd name="T22" fmla="*/ 9 w 162"/>
                <a:gd name="T23" fmla="*/ 23 h 45"/>
                <a:gd name="T24" fmla="*/ 9 w 162"/>
                <a:gd name="T25" fmla="*/ 23 h 45"/>
                <a:gd name="T26" fmla="*/ 5 w 162"/>
                <a:gd name="T27" fmla="*/ 25 h 45"/>
                <a:gd name="T28" fmla="*/ 2 w 162"/>
                <a:gd name="T29" fmla="*/ 28 h 45"/>
                <a:gd name="T30" fmla="*/ 0 w 162"/>
                <a:gd name="T31" fmla="*/ 32 h 45"/>
                <a:gd name="T32" fmla="*/ 0 w 162"/>
                <a:gd name="T33" fmla="*/ 36 h 45"/>
                <a:gd name="T34" fmla="*/ 0 w 162"/>
                <a:gd name="T35" fmla="*/ 36 h 45"/>
                <a:gd name="T36" fmla="*/ 2 w 162"/>
                <a:gd name="T37" fmla="*/ 40 h 45"/>
                <a:gd name="T38" fmla="*/ 4 w 162"/>
                <a:gd name="T39" fmla="*/ 43 h 45"/>
                <a:gd name="T40" fmla="*/ 9 w 162"/>
                <a:gd name="T41" fmla="*/ 44 h 45"/>
                <a:gd name="T42" fmla="*/ 13 w 162"/>
                <a:gd name="T43" fmla="*/ 45 h 45"/>
                <a:gd name="T44" fmla="*/ 153 w 162"/>
                <a:gd name="T45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45">
                  <a:moveTo>
                    <a:pt x="153" y="20"/>
                  </a:moveTo>
                  <a:lnTo>
                    <a:pt x="153" y="20"/>
                  </a:lnTo>
                  <a:lnTo>
                    <a:pt x="157" y="19"/>
                  </a:lnTo>
                  <a:lnTo>
                    <a:pt x="160" y="16"/>
                  </a:lnTo>
                  <a:lnTo>
                    <a:pt x="162" y="13"/>
                  </a:lnTo>
                  <a:lnTo>
                    <a:pt x="162" y="8"/>
                  </a:lnTo>
                  <a:lnTo>
                    <a:pt x="162" y="8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3" y="0"/>
                  </a:lnTo>
                  <a:lnTo>
                    <a:pt x="149" y="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5" y="25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3"/>
                  </a:lnTo>
                  <a:lnTo>
                    <a:pt x="9" y="44"/>
                  </a:lnTo>
                  <a:lnTo>
                    <a:pt x="13" y="45"/>
                  </a:lnTo>
                  <a:lnTo>
                    <a:pt x="15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251"/>
            <p:cNvSpPr>
              <a:spLocks/>
            </p:cNvSpPr>
            <p:nvPr/>
          </p:nvSpPr>
          <p:spPr bwMode="auto">
            <a:xfrm flipH="1">
              <a:off x="9075502" y="3372583"/>
              <a:ext cx="118184" cy="33011"/>
            </a:xfrm>
            <a:custGeom>
              <a:avLst/>
              <a:gdLst>
                <a:gd name="T0" fmla="*/ 404 w 411"/>
                <a:gd name="T1" fmla="*/ 0 h 135"/>
                <a:gd name="T2" fmla="*/ 411 w 411"/>
                <a:gd name="T3" fmla="*/ 135 h 135"/>
                <a:gd name="T4" fmla="*/ 0 w 411"/>
                <a:gd name="T5" fmla="*/ 135 h 135"/>
                <a:gd name="T6" fmla="*/ 7 w 411"/>
                <a:gd name="T7" fmla="*/ 0 h 135"/>
                <a:gd name="T8" fmla="*/ 404 w 41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35">
                  <a:moveTo>
                    <a:pt x="404" y="0"/>
                  </a:moveTo>
                  <a:lnTo>
                    <a:pt x="411" y="135"/>
                  </a:lnTo>
                  <a:lnTo>
                    <a:pt x="0" y="135"/>
                  </a:lnTo>
                  <a:lnTo>
                    <a:pt x="7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252"/>
            <p:cNvSpPr>
              <a:spLocks noEditPoints="1"/>
            </p:cNvSpPr>
            <p:nvPr/>
          </p:nvSpPr>
          <p:spPr bwMode="auto">
            <a:xfrm flipH="1">
              <a:off x="8967746" y="3191890"/>
              <a:ext cx="333696" cy="172006"/>
            </a:xfrm>
            <a:custGeom>
              <a:avLst/>
              <a:gdLst>
                <a:gd name="T0" fmla="*/ 381 w 1156"/>
                <a:gd name="T1" fmla="*/ 692 h 692"/>
                <a:gd name="T2" fmla="*/ 0 w 1156"/>
                <a:gd name="T3" fmla="*/ 692 h 692"/>
                <a:gd name="T4" fmla="*/ 0 w 1156"/>
                <a:gd name="T5" fmla="*/ 0 h 692"/>
                <a:gd name="T6" fmla="*/ 577 w 1156"/>
                <a:gd name="T7" fmla="*/ 0 h 692"/>
                <a:gd name="T8" fmla="*/ 577 w 1156"/>
                <a:gd name="T9" fmla="*/ 86 h 692"/>
                <a:gd name="T10" fmla="*/ 104 w 1156"/>
                <a:gd name="T11" fmla="*/ 86 h 692"/>
                <a:gd name="T12" fmla="*/ 104 w 1156"/>
                <a:gd name="T13" fmla="*/ 607 h 692"/>
                <a:gd name="T14" fmla="*/ 386 w 1156"/>
                <a:gd name="T15" fmla="*/ 607 h 692"/>
                <a:gd name="T16" fmla="*/ 577 w 1156"/>
                <a:gd name="T17" fmla="*/ 607 h 692"/>
                <a:gd name="T18" fmla="*/ 577 w 1156"/>
                <a:gd name="T19" fmla="*/ 692 h 692"/>
                <a:gd name="T20" fmla="*/ 381 w 1156"/>
                <a:gd name="T21" fmla="*/ 692 h 692"/>
                <a:gd name="T22" fmla="*/ 577 w 1156"/>
                <a:gd name="T23" fmla="*/ 0 h 692"/>
                <a:gd name="T24" fmla="*/ 1156 w 1156"/>
                <a:gd name="T25" fmla="*/ 0 h 692"/>
                <a:gd name="T26" fmla="*/ 1156 w 1156"/>
                <a:gd name="T27" fmla="*/ 692 h 692"/>
                <a:gd name="T28" fmla="*/ 775 w 1156"/>
                <a:gd name="T29" fmla="*/ 692 h 692"/>
                <a:gd name="T30" fmla="*/ 577 w 1156"/>
                <a:gd name="T31" fmla="*/ 692 h 692"/>
                <a:gd name="T32" fmla="*/ 577 w 1156"/>
                <a:gd name="T33" fmla="*/ 607 h 692"/>
                <a:gd name="T34" fmla="*/ 770 w 1156"/>
                <a:gd name="T35" fmla="*/ 607 h 692"/>
                <a:gd name="T36" fmla="*/ 1051 w 1156"/>
                <a:gd name="T37" fmla="*/ 607 h 692"/>
                <a:gd name="T38" fmla="*/ 1051 w 1156"/>
                <a:gd name="T39" fmla="*/ 86 h 692"/>
                <a:gd name="T40" fmla="*/ 577 w 1156"/>
                <a:gd name="T41" fmla="*/ 86 h 692"/>
                <a:gd name="T42" fmla="*/ 577 w 1156"/>
                <a:gd name="T43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6" h="692">
                  <a:moveTo>
                    <a:pt x="381" y="692"/>
                  </a:moveTo>
                  <a:lnTo>
                    <a:pt x="0" y="692"/>
                  </a:lnTo>
                  <a:lnTo>
                    <a:pt x="0" y="0"/>
                  </a:lnTo>
                  <a:lnTo>
                    <a:pt x="577" y="0"/>
                  </a:lnTo>
                  <a:lnTo>
                    <a:pt x="577" y="86"/>
                  </a:lnTo>
                  <a:lnTo>
                    <a:pt x="104" y="86"/>
                  </a:lnTo>
                  <a:lnTo>
                    <a:pt x="104" y="607"/>
                  </a:lnTo>
                  <a:lnTo>
                    <a:pt x="386" y="607"/>
                  </a:lnTo>
                  <a:lnTo>
                    <a:pt x="577" y="607"/>
                  </a:lnTo>
                  <a:lnTo>
                    <a:pt x="577" y="692"/>
                  </a:lnTo>
                  <a:lnTo>
                    <a:pt x="381" y="692"/>
                  </a:lnTo>
                  <a:close/>
                  <a:moveTo>
                    <a:pt x="577" y="0"/>
                  </a:moveTo>
                  <a:lnTo>
                    <a:pt x="1156" y="0"/>
                  </a:lnTo>
                  <a:lnTo>
                    <a:pt x="1156" y="692"/>
                  </a:lnTo>
                  <a:lnTo>
                    <a:pt x="775" y="692"/>
                  </a:lnTo>
                  <a:lnTo>
                    <a:pt x="577" y="692"/>
                  </a:lnTo>
                  <a:lnTo>
                    <a:pt x="577" y="607"/>
                  </a:lnTo>
                  <a:lnTo>
                    <a:pt x="770" y="607"/>
                  </a:lnTo>
                  <a:lnTo>
                    <a:pt x="1051" y="607"/>
                  </a:lnTo>
                  <a:lnTo>
                    <a:pt x="1051" y="86"/>
                  </a:lnTo>
                  <a:lnTo>
                    <a:pt x="577" y="8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253"/>
            <p:cNvSpPr>
              <a:spLocks/>
            </p:cNvSpPr>
            <p:nvPr/>
          </p:nvSpPr>
          <p:spPr bwMode="auto">
            <a:xfrm flipH="1">
              <a:off x="9052908" y="3414281"/>
              <a:ext cx="165110" cy="13899"/>
            </a:xfrm>
            <a:custGeom>
              <a:avLst/>
              <a:gdLst>
                <a:gd name="T0" fmla="*/ 570 w 570"/>
                <a:gd name="T1" fmla="*/ 0 h 55"/>
                <a:gd name="T2" fmla="*/ 570 w 570"/>
                <a:gd name="T3" fmla="*/ 55 h 55"/>
                <a:gd name="T4" fmla="*/ 0 w 570"/>
                <a:gd name="T5" fmla="*/ 55 h 55"/>
                <a:gd name="T6" fmla="*/ 0 w 570"/>
                <a:gd name="T7" fmla="*/ 0 h 55"/>
                <a:gd name="T8" fmla="*/ 79 w 570"/>
                <a:gd name="T9" fmla="*/ 0 h 55"/>
                <a:gd name="T10" fmla="*/ 493 w 570"/>
                <a:gd name="T11" fmla="*/ 0 h 55"/>
                <a:gd name="T12" fmla="*/ 570 w 570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55">
                  <a:moveTo>
                    <a:pt x="570" y="0"/>
                  </a:moveTo>
                  <a:lnTo>
                    <a:pt x="570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79" y="0"/>
                  </a:lnTo>
                  <a:lnTo>
                    <a:pt x="493" y="0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254"/>
            <p:cNvSpPr>
              <a:spLocks/>
            </p:cNvSpPr>
            <p:nvPr/>
          </p:nvSpPr>
          <p:spPr bwMode="auto">
            <a:xfrm flipH="1">
              <a:off x="9230184" y="3280499"/>
              <a:ext cx="140778" cy="130307"/>
            </a:xfrm>
            <a:custGeom>
              <a:avLst/>
              <a:gdLst>
                <a:gd name="T0" fmla="*/ 483 w 483"/>
                <a:gd name="T1" fmla="*/ 84 h 525"/>
                <a:gd name="T2" fmla="*/ 378 w 483"/>
                <a:gd name="T3" fmla="*/ 0 h 525"/>
                <a:gd name="T4" fmla="*/ 0 w 483"/>
                <a:gd name="T5" fmla="*/ 441 h 525"/>
                <a:gd name="T6" fmla="*/ 105 w 483"/>
                <a:gd name="T7" fmla="*/ 525 h 525"/>
                <a:gd name="T8" fmla="*/ 483 w 483"/>
                <a:gd name="T9" fmla="*/ 8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525">
                  <a:moveTo>
                    <a:pt x="483" y="84"/>
                  </a:moveTo>
                  <a:lnTo>
                    <a:pt x="378" y="0"/>
                  </a:lnTo>
                  <a:lnTo>
                    <a:pt x="0" y="441"/>
                  </a:lnTo>
                  <a:lnTo>
                    <a:pt x="105" y="525"/>
                  </a:lnTo>
                  <a:lnTo>
                    <a:pt x="483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55"/>
            <p:cNvSpPr>
              <a:spLocks/>
            </p:cNvSpPr>
            <p:nvPr/>
          </p:nvSpPr>
          <p:spPr bwMode="auto">
            <a:xfrm flipH="1">
              <a:off x="9242350" y="3289186"/>
              <a:ext cx="118184" cy="111196"/>
            </a:xfrm>
            <a:custGeom>
              <a:avLst/>
              <a:gdLst>
                <a:gd name="T0" fmla="*/ 408 w 408"/>
                <a:gd name="T1" fmla="*/ 51 h 451"/>
                <a:gd name="T2" fmla="*/ 64 w 408"/>
                <a:gd name="T3" fmla="*/ 451 h 451"/>
                <a:gd name="T4" fmla="*/ 0 w 408"/>
                <a:gd name="T5" fmla="*/ 401 h 451"/>
                <a:gd name="T6" fmla="*/ 344 w 408"/>
                <a:gd name="T7" fmla="*/ 0 h 451"/>
                <a:gd name="T8" fmla="*/ 408 w 408"/>
                <a:gd name="T9" fmla="*/ 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451">
                  <a:moveTo>
                    <a:pt x="408" y="51"/>
                  </a:moveTo>
                  <a:lnTo>
                    <a:pt x="64" y="451"/>
                  </a:lnTo>
                  <a:lnTo>
                    <a:pt x="0" y="401"/>
                  </a:lnTo>
                  <a:lnTo>
                    <a:pt x="344" y="0"/>
                  </a:lnTo>
                  <a:lnTo>
                    <a:pt x="408" y="51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256"/>
            <p:cNvSpPr>
              <a:spLocks/>
            </p:cNvSpPr>
            <p:nvPr/>
          </p:nvSpPr>
          <p:spPr bwMode="auto">
            <a:xfrm flipH="1">
              <a:off x="9188472" y="3240538"/>
              <a:ext cx="95590" cy="79922"/>
            </a:xfrm>
            <a:custGeom>
              <a:avLst/>
              <a:gdLst>
                <a:gd name="T0" fmla="*/ 189 w 331"/>
                <a:gd name="T1" fmla="*/ 2 h 318"/>
                <a:gd name="T2" fmla="*/ 147 w 331"/>
                <a:gd name="T3" fmla="*/ 1 h 318"/>
                <a:gd name="T4" fmla="*/ 107 w 331"/>
                <a:gd name="T5" fmla="*/ 10 h 318"/>
                <a:gd name="T6" fmla="*/ 79 w 331"/>
                <a:gd name="T7" fmla="*/ 23 h 318"/>
                <a:gd name="T8" fmla="*/ 62 w 331"/>
                <a:gd name="T9" fmla="*/ 35 h 318"/>
                <a:gd name="T10" fmla="*/ 45 w 331"/>
                <a:gd name="T11" fmla="*/ 49 h 318"/>
                <a:gd name="T12" fmla="*/ 39 w 331"/>
                <a:gd name="T13" fmla="*/ 58 h 318"/>
                <a:gd name="T14" fmla="*/ 19 w 331"/>
                <a:gd name="T15" fmla="*/ 84 h 318"/>
                <a:gd name="T16" fmla="*/ 7 w 331"/>
                <a:gd name="T17" fmla="*/ 113 h 318"/>
                <a:gd name="T18" fmla="*/ 2 w 331"/>
                <a:gd name="T19" fmla="*/ 143 h 318"/>
                <a:gd name="T20" fmla="*/ 2 w 331"/>
                <a:gd name="T21" fmla="*/ 174 h 318"/>
                <a:gd name="T22" fmla="*/ 7 w 331"/>
                <a:gd name="T23" fmla="*/ 204 h 318"/>
                <a:gd name="T24" fmla="*/ 19 w 331"/>
                <a:gd name="T25" fmla="*/ 233 h 318"/>
                <a:gd name="T26" fmla="*/ 37 w 331"/>
                <a:gd name="T27" fmla="*/ 259 h 318"/>
                <a:gd name="T28" fmla="*/ 61 w 331"/>
                <a:gd name="T29" fmla="*/ 282 h 318"/>
                <a:gd name="T30" fmla="*/ 74 w 331"/>
                <a:gd name="T31" fmla="*/ 291 h 318"/>
                <a:gd name="T32" fmla="*/ 104 w 331"/>
                <a:gd name="T33" fmla="*/ 306 h 318"/>
                <a:gd name="T34" fmla="*/ 134 w 331"/>
                <a:gd name="T35" fmla="*/ 315 h 318"/>
                <a:gd name="T36" fmla="*/ 165 w 331"/>
                <a:gd name="T37" fmla="*/ 318 h 318"/>
                <a:gd name="T38" fmla="*/ 197 w 331"/>
                <a:gd name="T39" fmla="*/ 315 h 318"/>
                <a:gd name="T40" fmla="*/ 228 w 331"/>
                <a:gd name="T41" fmla="*/ 306 h 318"/>
                <a:gd name="T42" fmla="*/ 256 w 331"/>
                <a:gd name="T43" fmla="*/ 292 h 318"/>
                <a:gd name="T44" fmla="*/ 282 w 331"/>
                <a:gd name="T45" fmla="*/ 273 h 318"/>
                <a:gd name="T46" fmla="*/ 293 w 331"/>
                <a:gd name="T47" fmla="*/ 260 h 318"/>
                <a:gd name="T48" fmla="*/ 307 w 331"/>
                <a:gd name="T49" fmla="*/ 244 h 318"/>
                <a:gd name="T50" fmla="*/ 317 w 331"/>
                <a:gd name="T51" fmla="*/ 225 h 318"/>
                <a:gd name="T52" fmla="*/ 323 w 331"/>
                <a:gd name="T53" fmla="*/ 206 h 318"/>
                <a:gd name="T54" fmla="*/ 331 w 331"/>
                <a:gd name="T55" fmla="*/ 166 h 318"/>
                <a:gd name="T56" fmla="*/ 328 w 331"/>
                <a:gd name="T57" fmla="*/ 126 h 318"/>
                <a:gd name="T58" fmla="*/ 263 w 331"/>
                <a:gd name="T59" fmla="*/ 177 h 318"/>
                <a:gd name="T60" fmla="*/ 182 w 331"/>
                <a:gd name="T61" fmla="*/ 206 h 318"/>
                <a:gd name="T62" fmla="*/ 116 w 331"/>
                <a:gd name="T63" fmla="*/ 153 h 318"/>
                <a:gd name="T64" fmla="*/ 129 w 331"/>
                <a:gd name="T65" fmla="*/ 7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318">
                  <a:moveTo>
                    <a:pt x="189" y="2"/>
                  </a:moveTo>
                  <a:lnTo>
                    <a:pt x="189" y="2"/>
                  </a:lnTo>
                  <a:lnTo>
                    <a:pt x="169" y="0"/>
                  </a:lnTo>
                  <a:lnTo>
                    <a:pt x="147" y="1"/>
                  </a:lnTo>
                  <a:lnTo>
                    <a:pt x="127" y="4"/>
                  </a:lnTo>
                  <a:lnTo>
                    <a:pt x="107" y="10"/>
                  </a:lnTo>
                  <a:lnTo>
                    <a:pt x="88" y="18"/>
                  </a:lnTo>
                  <a:lnTo>
                    <a:pt x="79" y="23"/>
                  </a:lnTo>
                  <a:lnTo>
                    <a:pt x="70" y="29"/>
                  </a:lnTo>
                  <a:lnTo>
                    <a:pt x="62" y="35"/>
                  </a:lnTo>
                  <a:lnTo>
                    <a:pt x="53" y="42"/>
                  </a:lnTo>
                  <a:lnTo>
                    <a:pt x="45" y="49"/>
                  </a:lnTo>
                  <a:lnTo>
                    <a:pt x="39" y="58"/>
                  </a:lnTo>
                  <a:lnTo>
                    <a:pt x="39" y="58"/>
                  </a:lnTo>
                  <a:lnTo>
                    <a:pt x="28" y="71"/>
                  </a:lnTo>
                  <a:lnTo>
                    <a:pt x="19" y="84"/>
                  </a:lnTo>
                  <a:lnTo>
                    <a:pt x="13" y="99"/>
                  </a:lnTo>
                  <a:lnTo>
                    <a:pt x="7" y="113"/>
                  </a:lnTo>
                  <a:lnTo>
                    <a:pt x="4" y="128"/>
                  </a:lnTo>
                  <a:lnTo>
                    <a:pt x="2" y="143"/>
                  </a:lnTo>
                  <a:lnTo>
                    <a:pt x="0" y="158"/>
                  </a:lnTo>
                  <a:lnTo>
                    <a:pt x="2" y="174"/>
                  </a:lnTo>
                  <a:lnTo>
                    <a:pt x="4" y="189"/>
                  </a:lnTo>
                  <a:lnTo>
                    <a:pt x="7" y="204"/>
                  </a:lnTo>
                  <a:lnTo>
                    <a:pt x="13" y="219"/>
                  </a:lnTo>
                  <a:lnTo>
                    <a:pt x="19" y="233"/>
                  </a:lnTo>
                  <a:lnTo>
                    <a:pt x="27" y="246"/>
                  </a:lnTo>
                  <a:lnTo>
                    <a:pt x="37" y="259"/>
                  </a:lnTo>
                  <a:lnTo>
                    <a:pt x="47" y="271"/>
                  </a:lnTo>
                  <a:lnTo>
                    <a:pt x="61" y="282"/>
                  </a:lnTo>
                  <a:lnTo>
                    <a:pt x="61" y="282"/>
                  </a:lnTo>
                  <a:lnTo>
                    <a:pt x="74" y="291"/>
                  </a:lnTo>
                  <a:lnTo>
                    <a:pt x="88" y="300"/>
                  </a:lnTo>
                  <a:lnTo>
                    <a:pt x="104" y="306"/>
                  </a:lnTo>
                  <a:lnTo>
                    <a:pt x="118" y="312"/>
                  </a:lnTo>
                  <a:lnTo>
                    <a:pt x="134" y="315"/>
                  </a:lnTo>
                  <a:lnTo>
                    <a:pt x="150" y="317"/>
                  </a:lnTo>
                  <a:lnTo>
                    <a:pt x="165" y="318"/>
                  </a:lnTo>
                  <a:lnTo>
                    <a:pt x="181" y="317"/>
                  </a:lnTo>
                  <a:lnTo>
                    <a:pt x="197" y="315"/>
                  </a:lnTo>
                  <a:lnTo>
                    <a:pt x="212" y="312"/>
                  </a:lnTo>
                  <a:lnTo>
                    <a:pt x="228" y="306"/>
                  </a:lnTo>
                  <a:lnTo>
                    <a:pt x="243" y="300"/>
                  </a:lnTo>
                  <a:lnTo>
                    <a:pt x="256" y="292"/>
                  </a:lnTo>
                  <a:lnTo>
                    <a:pt x="270" y="283"/>
                  </a:lnTo>
                  <a:lnTo>
                    <a:pt x="282" y="273"/>
                  </a:lnTo>
                  <a:lnTo>
                    <a:pt x="293" y="260"/>
                  </a:lnTo>
                  <a:lnTo>
                    <a:pt x="293" y="260"/>
                  </a:lnTo>
                  <a:lnTo>
                    <a:pt x="300" y="252"/>
                  </a:lnTo>
                  <a:lnTo>
                    <a:pt x="307" y="244"/>
                  </a:lnTo>
                  <a:lnTo>
                    <a:pt x="311" y="234"/>
                  </a:lnTo>
                  <a:lnTo>
                    <a:pt x="317" y="225"/>
                  </a:lnTo>
                  <a:lnTo>
                    <a:pt x="320" y="216"/>
                  </a:lnTo>
                  <a:lnTo>
                    <a:pt x="323" y="206"/>
                  </a:lnTo>
                  <a:lnTo>
                    <a:pt x="329" y="186"/>
                  </a:lnTo>
                  <a:lnTo>
                    <a:pt x="331" y="166"/>
                  </a:lnTo>
                  <a:lnTo>
                    <a:pt x="330" y="147"/>
                  </a:lnTo>
                  <a:lnTo>
                    <a:pt x="328" y="126"/>
                  </a:lnTo>
                  <a:lnTo>
                    <a:pt x="322" y="108"/>
                  </a:lnTo>
                  <a:lnTo>
                    <a:pt x="263" y="177"/>
                  </a:lnTo>
                  <a:lnTo>
                    <a:pt x="230" y="213"/>
                  </a:lnTo>
                  <a:lnTo>
                    <a:pt x="182" y="206"/>
                  </a:lnTo>
                  <a:lnTo>
                    <a:pt x="133" y="197"/>
                  </a:lnTo>
                  <a:lnTo>
                    <a:pt x="116" y="153"/>
                  </a:lnTo>
                  <a:lnTo>
                    <a:pt x="98" y="108"/>
                  </a:lnTo>
                  <a:lnTo>
                    <a:pt x="129" y="71"/>
                  </a:lnTo>
                  <a:lnTo>
                    <a:pt x="18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257"/>
            <p:cNvSpPr>
              <a:spLocks/>
            </p:cNvSpPr>
            <p:nvPr/>
          </p:nvSpPr>
          <p:spPr bwMode="auto">
            <a:xfrm flipH="1">
              <a:off x="9317084" y="3369108"/>
              <a:ext cx="95590" cy="79922"/>
            </a:xfrm>
            <a:custGeom>
              <a:avLst/>
              <a:gdLst>
                <a:gd name="T0" fmla="*/ 9 w 331"/>
                <a:gd name="T1" fmla="*/ 212 h 319"/>
                <a:gd name="T2" fmla="*/ 0 w 331"/>
                <a:gd name="T3" fmla="*/ 173 h 319"/>
                <a:gd name="T4" fmla="*/ 2 w 331"/>
                <a:gd name="T5" fmla="*/ 133 h 319"/>
                <a:gd name="T6" fmla="*/ 10 w 331"/>
                <a:gd name="T7" fmla="*/ 103 h 319"/>
                <a:gd name="T8" fmla="*/ 19 w 331"/>
                <a:gd name="T9" fmla="*/ 84 h 319"/>
                <a:gd name="T10" fmla="*/ 32 w 331"/>
                <a:gd name="T11" fmla="*/ 67 h 319"/>
                <a:gd name="T12" fmla="*/ 38 w 331"/>
                <a:gd name="T13" fmla="*/ 58 h 319"/>
                <a:gd name="T14" fmla="*/ 62 w 331"/>
                <a:gd name="T15" fmla="*/ 36 h 319"/>
                <a:gd name="T16" fmla="*/ 89 w 331"/>
                <a:gd name="T17" fmla="*/ 18 h 319"/>
                <a:gd name="T18" fmla="*/ 119 w 331"/>
                <a:gd name="T19" fmla="*/ 6 h 319"/>
                <a:gd name="T20" fmla="*/ 149 w 331"/>
                <a:gd name="T21" fmla="*/ 1 h 319"/>
                <a:gd name="T22" fmla="*/ 182 w 331"/>
                <a:gd name="T23" fmla="*/ 1 h 319"/>
                <a:gd name="T24" fmla="*/ 212 w 331"/>
                <a:gd name="T25" fmla="*/ 8 h 319"/>
                <a:gd name="T26" fmla="*/ 242 w 331"/>
                <a:gd name="T27" fmla="*/ 19 h 319"/>
                <a:gd name="T28" fmla="*/ 271 w 331"/>
                <a:gd name="T29" fmla="*/ 37 h 319"/>
                <a:gd name="T30" fmla="*/ 283 w 331"/>
                <a:gd name="T31" fmla="*/ 47 h 319"/>
                <a:gd name="T32" fmla="*/ 304 w 331"/>
                <a:gd name="T33" fmla="*/ 72 h 319"/>
                <a:gd name="T34" fmla="*/ 319 w 331"/>
                <a:gd name="T35" fmla="*/ 100 h 319"/>
                <a:gd name="T36" fmla="*/ 328 w 331"/>
                <a:gd name="T37" fmla="*/ 130 h 319"/>
                <a:gd name="T38" fmla="*/ 331 w 331"/>
                <a:gd name="T39" fmla="*/ 160 h 319"/>
                <a:gd name="T40" fmla="*/ 328 w 331"/>
                <a:gd name="T41" fmla="*/ 190 h 319"/>
                <a:gd name="T42" fmla="*/ 319 w 331"/>
                <a:gd name="T43" fmla="*/ 220 h 319"/>
                <a:gd name="T44" fmla="*/ 303 w 331"/>
                <a:gd name="T45" fmla="*/ 248 h 319"/>
                <a:gd name="T46" fmla="*/ 293 w 331"/>
                <a:gd name="T47" fmla="*/ 261 h 319"/>
                <a:gd name="T48" fmla="*/ 277 w 331"/>
                <a:gd name="T49" fmla="*/ 276 h 319"/>
                <a:gd name="T50" fmla="*/ 260 w 331"/>
                <a:gd name="T51" fmla="*/ 289 h 319"/>
                <a:gd name="T52" fmla="*/ 242 w 331"/>
                <a:gd name="T53" fmla="*/ 300 h 319"/>
                <a:gd name="T54" fmla="*/ 203 w 331"/>
                <a:gd name="T55" fmla="*/ 314 h 319"/>
                <a:gd name="T56" fmla="*/ 163 w 331"/>
                <a:gd name="T57" fmla="*/ 319 h 319"/>
                <a:gd name="T58" fmla="*/ 201 w 331"/>
                <a:gd name="T59" fmla="*/ 247 h 319"/>
                <a:gd name="T60" fmla="*/ 216 w 331"/>
                <a:gd name="T61" fmla="*/ 166 h 319"/>
                <a:gd name="T62" fmla="*/ 149 w 331"/>
                <a:gd name="T63" fmla="*/ 113 h 319"/>
                <a:gd name="T64" fmla="*/ 69 w 331"/>
                <a:gd name="T65" fmla="*/ 142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319">
                  <a:moveTo>
                    <a:pt x="9" y="212"/>
                  </a:moveTo>
                  <a:lnTo>
                    <a:pt x="9" y="212"/>
                  </a:lnTo>
                  <a:lnTo>
                    <a:pt x="4" y="192"/>
                  </a:lnTo>
                  <a:lnTo>
                    <a:pt x="0" y="173"/>
                  </a:lnTo>
                  <a:lnTo>
                    <a:pt x="0" y="152"/>
                  </a:lnTo>
                  <a:lnTo>
                    <a:pt x="2" y="133"/>
                  </a:lnTo>
                  <a:lnTo>
                    <a:pt x="7" y="112"/>
                  </a:lnTo>
                  <a:lnTo>
                    <a:pt x="10" y="103"/>
                  </a:lnTo>
                  <a:lnTo>
                    <a:pt x="15" y="94"/>
                  </a:lnTo>
                  <a:lnTo>
                    <a:pt x="19" y="84"/>
                  </a:lnTo>
                  <a:lnTo>
                    <a:pt x="25" y="76"/>
                  </a:lnTo>
                  <a:lnTo>
                    <a:pt x="32" y="67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50" y="46"/>
                  </a:lnTo>
                  <a:lnTo>
                    <a:pt x="62" y="36"/>
                  </a:lnTo>
                  <a:lnTo>
                    <a:pt x="75" y="26"/>
                  </a:lnTo>
                  <a:lnTo>
                    <a:pt x="89" y="18"/>
                  </a:lnTo>
                  <a:lnTo>
                    <a:pt x="103" y="12"/>
                  </a:lnTo>
                  <a:lnTo>
                    <a:pt x="119" y="6"/>
                  </a:lnTo>
                  <a:lnTo>
                    <a:pt x="134" y="3"/>
                  </a:lnTo>
                  <a:lnTo>
                    <a:pt x="149" y="1"/>
                  </a:lnTo>
                  <a:lnTo>
                    <a:pt x="165" y="0"/>
                  </a:lnTo>
                  <a:lnTo>
                    <a:pt x="182" y="1"/>
                  </a:lnTo>
                  <a:lnTo>
                    <a:pt x="198" y="3"/>
                  </a:lnTo>
                  <a:lnTo>
                    <a:pt x="212" y="8"/>
                  </a:lnTo>
                  <a:lnTo>
                    <a:pt x="228" y="12"/>
                  </a:lnTo>
                  <a:lnTo>
                    <a:pt x="242" y="19"/>
                  </a:lnTo>
                  <a:lnTo>
                    <a:pt x="257" y="27"/>
                  </a:lnTo>
                  <a:lnTo>
                    <a:pt x="271" y="37"/>
                  </a:lnTo>
                  <a:lnTo>
                    <a:pt x="271" y="37"/>
                  </a:lnTo>
                  <a:lnTo>
                    <a:pt x="283" y="47"/>
                  </a:lnTo>
                  <a:lnTo>
                    <a:pt x="294" y="59"/>
                  </a:lnTo>
                  <a:lnTo>
                    <a:pt x="304" y="72"/>
                  </a:lnTo>
                  <a:lnTo>
                    <a:pt x="312" y="86"/>
                  </a:lnTo>
                  <a:lnTo>
                    <a:pt x="319" y="100"/>
                  </a:lnTo>
                  <a:lnTo>
                    <a:pt x="324" y="114"/>
                  </a:lnTo>
                  <a:lnTo>
                    <a:pt x="328" y="130"/>
                  </a:lnTo>
                  <a:lnTo>
                    <a:pt x="330" y="145"/>
                  </a:lnTo>
                  <a:lnTo>
                    <a:pt x="331" y="160"/>
                  </a:lnTo>
                  <a:lnTo>
                    <a:pt x="330" y="175"/>
                  </a:lnTo>
                  <a:lnTo>
                    <a:pt x="328" y="190"/>
                  </a:lnTo>
                  <a:lnTo>
                    <a:pt x="323" y="205"/>
                  </a:lnTo>
                  <a:lnTo>
                    <a:pt x="319" y="220"/>
                  </a:lnTo>
                  <a:lnTo>
                    <a:pt x="311" y="234"/>
                  </a:lnTo>
                  <a:lnTo>
                    <a:pt x="303" y="248"/>
                  </a:lnTo>
                  <a:lnTo>
                    <a:pt x="293" y="261"/>
                  </a:lnTo>
                  <a:lnTo>
                    <a:pt x="293" y="261"/>
                  </a:lnTo>
                  <a:lnTo>
                    <a:pt x="285" y="269"/>
                  </a:lnTo>
                  <a:lnTo>
                    <a:pt x="277" y="276"/>
                  </a:lnTo>
                  <a:lnTo>
                    <a:pt x="269" y="283"/>
                  </a:lnTo>
                  <a:lnTo>
                    <a:pt x="260" y="289"/>
                  </a:lnTo>
                  <a:lnTo>
                    <a:pt x="251" y="295"/>
                  </a:lnTo>
                  <a:lnTo>
                    <a:pt x="242" y="300"/>
                  </a:lnTo>
                  <a:lnTo>
                    <a:pt x="223" y="309"/>
                  </a:lnTo>
                  <a:lnTo>
                    <a:pt x="203" y="314"/>
                  </a:lnTo>
                  <a:lnTo>
                    <a:pt x="183" y="317"/>
                  </a:lnTo>
                  <a:lnTo>
                    <a:pt x="163" y="319"/>
                  </a:lnTo>
                  <a:lnTo>
                    <a:pt x="141" y="317"/>
                  </a:lnTo>
                  <a:lnTo>
                    <a:pt x="201" y="247"/>
                  </a:lnTo>
                  <a:lnTo>
                    <a:pt x="233" y="211"/>
                  </a:lnTo>
                  <a:lnTo>
                    <a:pt x="216" y="166"/>
                  </a:lnTo>
                  <a:lnTo>
                    <a:pt x="199" y="121"/>
                  </a:lnTo>
                  <a:lnTo>
                    <a:pt x="149" y="113"/>
                  </a:lnTo>
                  <a:lnTo>
                    <a:pt x="100" y="105"/>
                  </a:lnTo>
                  <a:lnTo>
                    <a:pt x="69" y="142"/>
                  </a:lnTo>
                  <a:lnTo>
                    <a:pt x="9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258"/>
            <p:cNvSpPr>
              <a:spLocks/>
            </p:cNvSpPr>
            <p:nvPr/>
          </p:nvSpPr>
          <p:spPr bwMode="auto">
            <a:xfrm flipH="1">
              <a:off x="9324036" y="3376058"/>
              <a:ext cx="81686" cy="64285"/>
            </a:xfrm>
            <a:custGeom>
              <a:avLst/>
              <a:gdLst>
                <a:gd name="T0" fmla="*/ 0 w 277"/>
                <a:gd name="T1" fmla="*/ 124 h 262"/>
                <a:gd name="T2" fmla="*/ 0 w 277"/>
                <a:gd name="T3" fmla="*/ 124 h 262"/>
                <a:gd name="T4" fmla="*/ 1 w 277"/>
                <a:gd name="T5" fmla="*/ 114 h 262"/>
                <a:gd name="T6" fmla="*/ 3 w 277"/>
                <a:gd name="T7" fmla="*/ 104 h 262"/>
                <a:gd name="T8" fmla="*/ 6 w 277"/>
                <a:gd name="T9" fmla="*/ 94 h 262"/>
                <a:gd name="T10" fmla="*/ 9 w 277"/>
                <a:gd name="T11" fmla="*/ 84 h 262"/>
                <a:gd name="T12" fmla="*/ 14 w 277"/>
                <a:gd name="T13" fmla="*/ 74 h 262"/>
                <a:gd name="T14" fmla="*/ 19 w 277"/>
                <a:gd name="T15" fmla="*/ 66 h 262"/>
                <a:gd name="T16" fmla="*/ 25 w 277"/>
                <a:gd name="T17" fmla="*/ 57 h 262"/>
                <a:gd name="T18" fmla="*/ 31 w 277"/>
                <a:gd name="T19" fmla="*/ 48 h 262"/>
                <a:gd name="T20" fmla="*/ 31 w 277"/>
                <a:gd name="T21" fmla="*/ 48 h 262"/>
                <a:gd name="T22" fmla="*/ 40 w 277"/>
                <a:gd name="T23" fmla="*/ 39 h 262"/>
                <a:gd name="T24" fmla="*/ 52 w 277"/>
                <a:gd name="T25" fmla="*/ 29 h 262"/>
                <a:gd name="T26" fmla="*/ 63 w 277"/>
                <a:gd name="T27" fmla="*/ 21 h 262"/>
                <a:gd name="T28" fmla="*/ 74 w 277"/>
                <a:gd name="T29" fmla="*/ 15 h 262"/>
                <a:gd name="T30" fmla="*/ 86 w 277"/>
                <a:gd name="T31" fmla="*/ 10 h 262"/>
                <a:gd name="T32" fmla="*/ 99 w 277"/>
                <a:gd name="T33" fmla="*/ 5 h 262"/>
                <a:gd name="T34" fmla="*/ 112 w 277"/>
                <a:gd name="T35" fmla="*/ 2 h 262"/>
                <a:gd name="T36" fmla="*/ 126 w 277"/>
                <a:gd name="T37" fmla="*/ 1 h 262"/>
                <a:gd name="T38" fmla="*/ 138 w 277"/>
                <a:gd name="T39" fmla="*/ 0 h 262"/>
                <a:gd name="T40" fmla="*/ 152 w 277"/>
                <a:gd name="T41" fmla="*/ 1 h 262"/>
                <a:gd name="T42" fmla="*/ 165 w 277"/>
                <a:gd name="T43" fmla="*/ 2 h 262"/>
                <a:gd name="T44" fmla="*/ 178 w 277"/>
                <a:gd name="T45" fmla="*/ 5 h 262"/>
                <a:gd name="T46" fmla="*/ 191 w 277"/>
                <a:gd name="T47" fmla="*/ 10 h 262"/>
                <a:gd name="T48" fmla="*/ 203 w 277"/>
                <a:gd name="T49" fmla="*/ 16 h 262"/>
                <a:gd name="T50" fmla="*/ 215 w 277"/>
                <a:gd name="T51" fmla="*/ 23 h 262"/>
                <a:gd name="T52" fmla="*/ 227 w 277"/>
                <a:gd name="T53" fmla="*/ 31 h 262"/>
                <a:gd name="T54" fmla="*/ 227 w 277"/>
                <a:gd name="T55" fmla="*/ 31 h 262"/>
                <a:gd name="T56" fmla="*/ 237 w 277"/>
                <a:gd name="T57" fmla="*/ 40 h 262"/>
                <a:gd name="T58" fmla="*/ 247 w 277"/>
                <a:gd name="T59" fmla="*/ 50 h 262"/>
                <a:gd name="T60" fmla="*/ 255 w 277"/>
                <a:gd name="T61" fmla="*/ 60 h 262"/>
                <a:gd name="T62" fmla="*/ 261 w 277"/>
                <a:gd name="T63" fmla="*/ 72 h 262"/>
                <a:gd name="T64" fmla="*/ 267 w 277"/>
                <a:gd name="T65" fmla="*/ 84 h 262"/>
                <a:gd name="T66" fmla="*/ 272 w 277"/>
                <a:gd name="T67" fmla="*/ 96 h 262"/>
                <a:gd name="T68" fmla="*/ 275 w 277"/>
                <a:gd name="T69" fmla="*/ 108 h 262"/>
                <a:gd name="T70" fmla="*/ 276 w 277"/>
                <a:gd name="T71" fmla="*/ 121 h 262"/>
                <a:gd name="T72" fmla="*/ 277 w 277"/>
                <a:gd name="T73" fmla="*/ 134 h 262"/>
                <a:gd name="T74" fmla="*/ 276 w 277"/>
                <a:gd name="T75" fmla="*/ 147 h 262"/>
                <a:gd name="T76" fmla="*/ 274 w 277"/>
                <a:gd name="T77" fmla="*/ 160 h 262"/>
                <a:gd name="T78" fmla="*/ 272 w 277"/>
                <a:gd name="T79" fmla="*/ 172 h 262"/>
                <a:gd name="T80" fmla="*/ 267 w 277"/>
                <a:gd name="T81" fmla="*/ 185 h 262"/>
                <a:gd name="T82" fmla="*/ 260 w 277"/>
                <a:gd name="T83" fmla="*/ 196 h 262"/>
                <a:gd name="T84" fmla="*/ 254 w 277"/>
                <a:gd name="T85" fmla="*/ 207 h 262"/>
                <a:gd name="T86" fmla="*/ 245 w 277"/>
                <a:gd name="T87" fmla="*/ 219 h 262"/>
                <a:gd name="T88" fmla="*/ 245 w 277"/>
                <a:gd name="T89" fmla="*/ 219 h 262"/>
                <a:gd name="T90" fmla="*/ 238 w 277"/>
                <a:gd name="T91" fmla="*/ 227 h 262"/>
                <a:gd name="T92" fmla="*/ 230 w 277"/>
                <a:gd name="T93" fmla="*/ 234 h 262"/>
                <a:gd name="T94" fmla="*/ 221 w 277"/>
                <a:gd name="T95" fmla="*/ 241 h 262"/>
                <a:gd name="T96" fmla="*/ 213 w 277"/>
                <a:gd name="T97" fmla="*/ 246 h 262"/>
                <a:gd name="T98" fmla="*/ 203 w 277"/>
                <a:gd name="T99" fmla="*/ 251 h 262"/>
                <a:gd name="T100" fmla="*/ 194 w 277"/>
                <a:gd name="T101" fmla="*/ 256 h 262"/>
                <a:gd name="T102" fmla="*/ 184 w 277"/>
                <a:gd name="T103" fmla="*/ 259 h 262"/>
                <a:gd name="T104" fmla="*/ 174 w 277"/>
                <a:gd name="T105" fmla="*/ 262 h 262"/>
                <a:gd name="T106" fmla="*/ 237 w 277"/>
                <a:gd name="T107" fmla="*/ 190 h 262"/>
                <a:gd name="T108" fmla="*/ 191 w 277"/>
                <a:gd name="T109" fmla="*/ 72 h 262"/>
                <a:gd name="T110" fmla="*/ 63 w 277"/>
                <a:gd name="T111" fmla="*/ 52 h 262"/>
                <a:gd name="T112" fmla="*/ 0 w 277"/>
                <a:gd name="T113" fmla="*/ 12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" h="262">
                  <a:moveTo>
                    <a:pt x="0" y="124"/>
                  </a:moveTo>
                  <a:lnTo>
                    <a:pt x="0" y="124"/>
                  </a:lnTo>
                  <a:lnTo>
                    <a:pt x="1" y="114"/>
                  </a:lnTo>
                  <a:lnTo>
                    <a:pt x="3" y="104"/>
                  </a:lnTo>
                  <a:lnTo>
                    <a:pt x="6" y="9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5" y="57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40" y="39"/>
                  </a:lnTo>
                  <a:lnTo>
                    <a:pt x="52" y="29"/>
                  </a:lnTo>
                  <a:lnTo>
                    <a:pt x="63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99" y="5"/>
                  </a:lnTo>
                  <a:lnTo>
                    <a:pt x="112" y="2"/>
                  </a:lnTo>
                  <a:lnTo>
                    <a:pt x="126" y="1"/>
                  </a:lnTo>
                  <a:lnTo>
                    <a:pt x="138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8" y="5"/>
                  </a:lnTo>
                  <a:lnTo>
                    <a:pt x="191" y="10"/>
                  </a:lnTo>
                  <a:lnTo>
                    <a:pt x="203" y="16"/>
                  </a:lnTo>
                  <a:lnTo>
                    <a:pt x="215" y="23"/>
                  </a:lnTo>
                  <a:lnTo>
                    <a:pt x="227" y="31"/>
                  </a:lnTo>
                  <a:lnTo>
                    <a:pt x="227" y="31"/>
                  </a:lnTo>
                  <a:lnTo>
                    <a:pt x="237" y="40"/>
                  </a:lnTo>
                  <a:lnTo>
                    <a:pt x="247" y="50"/>
                  </a:lnTo>
                  <a:lnTo>
                    <a:pt x="255" y="60"/>
                  </a:lnTo>
                  <a:lnTo>
                    <a:pt x="261" y="72"/>
                  </a:lnTo>
                  <a:lnTo>
                    <a:pt x="267" y="84"/>
                  </a:lnTo>
                  <a:lnTo>
                    <a:pt x="272" y="96"/>
                  </a:lnTo>
                  <a:lnTo>
                    <a:pt x="275" y="108"/>
                  </a:lnTo>
                  <a:lnTo>
                    <a:pt x="276" y="121"/>
                  </a:lnTo>
                  <a:lnTo>
                    <a:pt x="277" y="134"/>
                  </a:lnTo>
                  <a:lnTo>
                    <a:pt x="276" y="147"/>
                  </a:lnTo>
                  <a:lnTo>
                    <a:pt x="274" y="160"/>
                  </a:lnTo>
                  <a:lnTo>
                    <a:pt x="272" y="172"/>
                  </a:lnTo>
                  <a:lnTo>
                    <a:pt x="267" y="185"/>
                  </a:lnTo>
                  <a:lnTo>
                    <a:pt x="260" y="196"/>
                  </a:lnTo>
                  <a:lnTo>
                    <a:pt x="254" y="207"/>
                  </a:lnTo>
                  <a:lnTo>
                    <a:pt x="245" y="219"/>
                  </a:lnTo>
                  <a:lnTo>
                    <a:pt x="245" y="219"/>
                  </a:lnTo>
                  <a:lnTo>
                    <a:pt x="238" y="227"/>
                  </a:lnTo>
                  <a:lnTo>
                    <a:pt x="230" y="234"/>
                  </a:lnTo>
                  <a:lnTo>
                    <a:pt x="221" y="241"/>
                  </a:lnTo>
                  <a:lnTo>
                    <a:pt x="213" y="246"/>
                  </a:lnTo>
                  <a:lnTo>
                    <a:pt x="203" y="251"/>
                  </a:lnTo>
                  <a:lnTo>
                    <a:pt x="194" y="256"/>
                  </a:lnTo>
                  <a:lnTo>
                    <a:pt x="184" y="259"/>
                  </a:lnTo>
                  <a:lnTo>
                    <a:pt x="174" y="262"/>
                  </a:lnTo>
                  <a:lnTo>
                    <a:pt x="237" y="190"/>
                  </a:lnTo>
                  <a:lnTo>
                    <a:pt x="191" y="72"/>
                  </a:lnTo>
                  <a:lnTo>
                    <a:pt x="63" y="5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259"/>
            <p:cNvSpPr>
              <a:spLocks/>
            </p:cNvSpPr>
            <p:nvPr/>
          </p:nvSpPr>
          <p:spPr bwMode="auto">
            <a:xfrm flipH="1">
              <a:off x="9195424" y="3249225"/>
              <a:ext cx="79948" cy="64285"/>
            </a:xfrm>
            <a:custGeom>
              <a:avLst/>
              <a:gdLst>
                <a:gd name="T0" fmla="*/ 278 w 278"/>
                <a:gd name="T1" fmla="*/ 138 h 262"/>
                <a:gd name="T2" fmla="*/ 278 w 278"/>
                <a:gd name="T3" fmla="*/ 138 h 262"/>
                <a:gd name="T4" fmla="*/ 276 w 278"/>
                <a:gd name="T5" fmla="*/ 149 h 262"/>
                <a:gd name="T6" fmla="*/ 274 w 278"/>
                <a:gd name="T7" fmla="*/ 159 h 262"/>
                <a:gd name="T8" fmla="*/ 271 w 278"/>
                <a:gd name="T9" fmla="*/ 168 h 262"/>
                <a:gd name="T10" fmla="*/ 267 w 278"/>
                <a:gd name="T11" fmla="*/ 178 h 262"/>
                <a:gd name="T12" fmla="*/ 263 w 278"/>
                <a:gd name="T13" fmla="*/ 188 h 262"/>
                <a:gd name="T14" fmla="*/ 258 w 278"/>
                <a:gd name="T15" fmla="*/ 197 h 262"/>
                <a:gd name="T16" fmla="*/ 252 w 278"/>
                <a:gd name="T17" fmla="*/ 206 h 262"/>
                <a:gd name="T18" fmla="*/ 245 w 278"/>
                <a:gd name="T19" fmla="*/ 214 h 262"/>
                <a:gd name="T20" fmla="*/ 245 w 278"/>
                <a:gd name="T21" fmla="*/ 214 h 262"/>
                <a:gd name="T22" fmla="*/ 236 w 278"/>
                <a:gd name="T23" fmla="*/ 224 h 262"/>
                <a:gd name="T24" fmla="*/ 226 w 278"/>
                <a:gd name="T25" fmla="*/ 233 h 262"/>
                <a:gd name="T26" fmla="*/ 215 w 278"/>
                <a:gd name="T27" fmla="*/ 241 h 262"/>
                <a:gd name="T28" fmla="*/ 202 w 278"/>
                <a:gd name="T29" fmla="*/ 247 h 262"/>
                <a:gd name="T30" fmla="*/ 190 w 278"/>
                <a:gd name="T31" fmla="*/ 253 h 262"/>
                <a:gd name="T32" fmla="*/ 178 w 278"/>
                <a:gd name="T33" fmla="*/ 257 h 262"/>
                <a:gd name="T34" fmla="*/ 165 w 278"/>
                <a:gd name="T35" fmla="*/ 260 h 262"/>
                <a:gd name="T36" fmla="*/ 152 w 278"/>
                <a:gd name="T37" fmla="*/ 262 h 262"/>
                <a:gd name="T38" fmla="*/ 138 w 278"/>
                <a:gd name="T39" fmla="*/ 262 h 262"/>
                <a:gd name="T40" fmla="*/ 125 w 278"/>
                <a:gd name="T41" fmla="*/ 262 h 262"/>
                <a:gd name="T42" fmla="*/ 111 w 278"/>
                <a:gd name="T43" fmla="*/ 260 h 262"/>
                <a:gd name="T44" fmla="*/ 99 w 278"/>
                <a:gd name="T45" fmla="*/ 257 h 262"/>
                <a:gd name="T46" fmla="*/ 86 w 278"/>
                <a:gd name="T47" fmla="*/ 253 h 262"/>
                <a:gd name="T48" fmla="*/ 73 w 278"/>
                <a:gd name="T49" fmla="*/ 247 h 262"/>
                <a:gd name="T50" fmla="*/ 62 w 278"/>
                <a:gd name="T51" fmla="*/ 240 h 262"/>
                <a:gd name="T52" fmla="*/ 50 w 278"/>
                <a:gd name="T53" fmla="*/ 232 h 262"/>
                <a:gd name="T54" fmla="*/ 50 w 278"/>
                <a:gd name="T55" fmla="*/ 232 h 262"/>
                <a:gd name="T56" fmla="*/ 40 w 278"/>
                <a:gd name="T57" fmla="*/ 222 h 262"/>
                <a:gd name="T58" fmla="*/ 31 w 278"/>
                <a:gd name="T59" fmla="*/ 213 h 262"/>
                <a:gd name="T60" fmla="*/ 23 w 278"/>
                <a:gd name="T61" fmla="*/ 202 h 262"/>
                <a:gd name="T62" fmla="*/ 16 w 278"/>
                <a:gd name="T63" fmla="*/ 191 h 262"/>
                <a:gd name="T64" fmla="*/ 11 w 278"/>
                <a:gd name="T65" fmla="*/ 179 h 262"/>
                <a:gd name="T66" fmla="*/ 6 w 278"/>
                <a:gd name="T67" fmla="*/ 167 h 262"/>
                <a:gd name="T68" fmla="*/ 3 w 278"/>
                <a:gd name="T69" fmla="*/ 154 h 262"/>
                <a:gd name="T70" fmla="*/ 0 w 278"/>
                <a:gd name="T71" fmla="*/ 141 h 262"/>
                <a:gd name="T72" fmla="*/ 0 w 278"/>
                <a:gd name="T73" fmla="*/ 128 h 262"/>
                <a:gd name="T74" fmla="*/ 0 w 278"/>
                <a:gd name="T75" fmla="*/ 116 h 262"/>
                <a:gd name="T76" fmla="*/ 3 w 278"/>
                <a:gd name="T77" fmla="*/ 104 h 262"/>
                <a:gd name="T78" fmla="*/ 6 w 278"/>
                <a:gd name="T79" fmla="*/ 91 h 262"/>
                <a:gd name="T80" fmla="*/ 11 w 278"/>
                <a:gd name="T81" fmla="*/ 79 h 262"/>
                <a:gd name="T82" fmla="*/ 16 w 278"/>
                <a:gd name="T83" fmla="*/ 67 h 262"/>
                <a:gd name="T84" fmla="*/ 23 w 278"/>
                <a:gd name="T85" fmla="*/ 55 h 262"/>
                <a:gd name="T86" fmla="*/ 32 w 278"/>
                <a:gd name="T87" fmla="*/ 44 h 262"/>
                <a:gd name="T88" fmla="*/ 32 w 278"/>
                <a:gd name="T89" fmla="*/ 44 h 262"/>
                <a:gd name="T90" fmla="*/ 40 w 278"/>
                <a:gd name="T91" fmla="*/ 37 h 262"/>
                <a:gd name="T92" fmla="*/ 48 w 278"/>
                <a:gd name="T93" fmla="*/ 29 h 262"/>
                <a:gd name="T94" fmla="*/ 55 w 278"/>
                <a:gd name="T95" fmla="*/ 23 h 262"/>
                <a:gd name="T96" fmla="*/ 64 w 278"/>
                <a:gd name="T97" fmla="*/ 16 h 262"/>
                <a:gd name="T98" fmla="*/ 73 w 278"/>
                <a:gd name="T99" fmla="*/ 12 h 262"/>
                <a:gd name="T100" fmla="*/ 83 w 278"/>
                <a:gd name="T101" fmla="*/ 6 h 262"/>
                <a:gd name="T102" fmla="*/ 92 w 278"/>
                <a:gd name="T103" fmla="*/ 3 h 262"/>
                <a:gd name="T104" fmla="*/ 104 w 278"/>
                <a:gd name="T105" fmla="*/ 0 h 262"/>
                <a:gd name="T106" fmla="*/ 41 w 278"/>
                <a:gd name="T107" fmla="*/ 73 h 262"/>
                <a:gd name="T108" fmla="*/ 86 w 278"/>
                <a:gd name="T109" fmla="*/ 190 h 262"/>
                <a:gd name="T110" fmla="*/ 215 w 278"/>
                <a:gd name="T111" fmla="*/ 211 h 262"/>
                <a:gd name="T112" fmla="*/ 278 w 278"/>
                <a:gd name="T113" fmla="*/ 13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" h="262">
                  <a:moveTo>
                    <a:pt x="278" y="138"/>
                  </a:moveTo>
                  <a:lnTo>
                    <a:pt x="278" y="138"/>
                  </a:lnTo>
                  <a:lnTo>
                    <a:pt x="276" y="149"/>
                  </a:lnTo>
                  <a:lnTo>
                    <a:pt x="274" y="159"/>
                  </a:lnTo>
                  <a:lnTo>
                    <a:pt x="271" y="168"/>
                  </a:lnTo>
                  <a:lnTo>
                    <a:pt x="267" y="178"/>
                  </a:lnTo>
                  <a:lnTo>
                    <a:pt x="263" y="188"/>
                  </a:lnTo>
                  <a:lnTo>
                    <a:pt x="258" y="197"/>
                  </a:lnTo>
                  <a:lnTo>
                    <a:pt x="252" y="206"/>
                  </a:lnTo>
                  <a:lnTo>
                    <a:pt x="245" y="214"/>
                  </a:lnTo>
                  <a:lnTo>
                    <a:pt x="245" y="214"/>
                  </a:lnTo>
                  <a:lnTo>
                    <a:pt x="236" y="224"/>
                  </a:lnTo>
                  <a:lnTo>
                    <a:pt x="226" y="233"/>
                  </a:lnTo>
                  <a:lnTo>
                    <a:pt x="215" y="241"/>
                  </a:lnTo>
                  <a:lnTo>
                    <a:pt x="202" y="247"/>
                  </a:lnTo>
                  <a:lnTo>
                    <a:pt x="190" y="253"/>
                  </a:lnTo>
                  <a:lnTo>
                    <a:pt x="178" y="257"/>
                  </a:lnTo>
                  <a:lnTo>
                    <a:pt x="165" y="260"/>
                  </a:lnTo>
                  <a:lnTo>
                    <a:pt x="152" y="262"/>
                  </a:lnTo>
                  <a:lnTo>
                    <a:pt x="138" y="262"/>
                  </a:lnTo>
                  <a:lnTo>
                    <a:pt x="125" y="262"/>
                  </a:lnTo>
                  <a:lnTo>
                    <a:pt x="111" y="260"/>
                  </a:lnTo>
                  <a:lnTo>
                    <a:pt x="99" y="257"/>
                  </a:lnTo>
                  <a:lnTo>
                    <a:pt x="86" y="253"/>
                  </a:lnTo>
                  <a:lnTo>
                    <a:pt x="73" y="247"/>
                  </a:lnTo>
                  <a:lnTo>
                    <a:pt x="62" y="240"/>
                  </a:lnTo>
                  <a:lnTo>
                    <a:pt x="50" y="232"/>
                  </a:lnTo>
                  <a:lnTo>
                    <a:pt x="50" y="232"/>
                  </a:lnTo>
                  <a:lnTo>
                    <a:pt x="40" y="222"/>
                  </a:lnTo>
                  <a:lnTo>
                    <a:pt x="31" y="213"/>
                  </a:lnTo>
                  <a:lnTo>
                    <a:pt x="23" y="202"/>
                  </a:lnTo>
                  <a:lnTo>
                    <a:pt x="16" y="191"/>
                  </a:lnTo>
                  <a:lnTo>
                    <a:pt x="11" y="179"/>
                  </a:lnTo>
                  <a:lnTo>
                    <a:pt x="6" y="167"/>
                  </a:lnTo>
                  <a:lnTo>
                    <a:pt x="3" y="154"/>
                  </a:lnTo>
                  <a:lnTo>
                    <a:pt x="0" y="141"/>
                  </a:lnTo>
                  <a:lnTo>
                    <a:pt x="0" y="128"/>
                  </a:lnTo>
                  <a:lnTo>
                    <a:pt x="0" y="116"/>
                  </a:lnTo>
                  <a:lnTo>
                    <a:pt x="3" y="104"/>
                  </a:lnTo>
                  <a:lnTo>
                    <a:pt x="6" y="91"/>
                  </a:lnTo>
                  <a:lnTo>
                    <a:pt x="11" y="79"/>
                  </a:lnTo>
                  <a:lnTo>
                    <a:pt x="16" y="67"/>
                  </a:lnTo>
                  <a:lnTo>
                    <a:pt x="23" y="5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40" y="37"/>
                  </a:lnTo>
                  <a:lnTo>
                    <a:pt x="48" y="29"/>
                  </a:lnTo>
                  <a:lnTo>
                    <a:pt x="55" y="23"/>
                  </a:lnTo>
                  <a:lnTo>
                    <a:pt x="64" y="16"/>
                  </a:lnTo>
                  <a:lnTo>
                    <a:pt x="73" y="12"/>
                  </a:lnTo>
                  <a:lnTo>
                    <a:pt x="83" y="6"/>
                  </a:lnTo>
                  <a:lnTo>
                    <a:pt x="92" y="3"/>
                  </a:lnTo>
                  <a:lnTo>
                    <a:pt x="104" y="0"/>
                  </a:lnTo>
                  <a:lnTo>
                    <a:pt x="41" y="73"/>
                  </a:lnTo>
                  <a:lnTo>
                    <a:pt x="86" y="190"/>
                  </a:lnTo>
                  <a:lnTo>
                    <a:pt x="215" y="211"/>
                  </a:lnTo>
                  <a:lnTo>
                    <a:pt x="278" y="138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260"/>
            <p:cNvSpPr>
              <a:spLocks/>
            </p:cNvSpPr>
            <p:nvPr/>
          </p:nvSpPr>
          <p:spPr bwMode="auto">
            <a:xfrm flipH="1">
              <a:off x="9191948" y="3501153"/>
              <a:ext cx="279818" cy="161581"/>
            </a:xfrm>
            <a:custGeom>
              <a:avLst/>
              <a:gdLst>
                <a:gd name="T0" fmla="*/ 199 w 967"/>
                <a:gd name="T1" fmla="*/ 236 h 648"/>
                <a:gd name="T2" fmla="*/ 158 w 967"/>
                <a:gd name="T3" fmla="*/ 247 h 648"/>
                <a:gd name="T4" fmla="*/ 120 w 967"/>
                <a:gd name="T5" fmla="*/ 264 h 648"/>
                <a:gd name="T6" fmla="*/ 85 w 967"/>
                <a:gd name="T7" fmla="*/ 285 h 648"/>
                <a:gd name="T8" fmla="*/ 56 w 967"/>
                <a:gd name="T9" fmla="*/ 310 h 648"/>
                <a:gd name="T10" fmla="*/ 33 w 967"/>
                <a:gd name="T11" fmla="*/ 338 h 648"/>
                <a:gd name="T12" fmla="*/ 15 w 967"/>
                <a:gd name="T13" fmla="*/ 371 h 648"/>
                <a:gd name="T14" fmla="*/ 3 w 967"/>
                <a:gd name="T15" fmla="*/ 405 h 648"/>
                <a:gd name="T16" fmla="*/ 0 w 967"/>
                <a:gd name="T17" fmla="*/ 441 h 648"/>
                <a:gd name="T18" fmla="*/ 1 w 967"/>
                <a:gd name="T19" fmla="*/ 460 h 648"/>
                <a:gd name="T20" fmla="*/ 9 w 967"/>
                <a:gd name="T21" fmla="*/ 498 h 648"/>
                <a:gd name="T22" fmla="*/ 24 w 967"/>
                <a:gd name="T23" fmla="*/ 535 h 648"/>
                <a:gd name="T24" fmla="*/ 46 w 967"/>
                <a:gd name="T25" fmla="*/ 567 h 648"/>
                <a:gd name="T26" fmla="*/ 74 w 967"/>
                <a:gd name="T27" fmla="*/ 596 h 648"/>
                <a:gd name="T28" fmla="*/ 107 w 967"/>
                <a:gd name="T29" fmla="*/ 620 h 648"/>
                <a:gd name="T30" fmla="*/ 145 w 967"/>
                <a:gd name="T31" fmla="*/ 637 h 648"/>
                <a:gd name="T32" fmla="*/ 186 w 967"/>
                <a:gd name="T33" fmla="*/ 647 h 648"/>
                <a:gd name="T34" fmla="*/ 739 w 967"/>
                <a:gd name="T35" fmla="*/ 648 h 648"/>
                <a:gd name="T36" fmla="*/ 763 w 967"/>
                <a:gd name="T37" fmla="*/ 647 h 648"/>
                <a:gd name="T38" fmla="*/ 808 w 967"/>
                <a:gd name="T39" fmla="*/ 638 h 648"/>
                <a:gd name="T40" fmla="*/ 849 w 967"/>
                <a:gd name="T41" fmla="*/ 621 h 648"/>
                <a:gd name="T42" fmla="*/ 885 w 967"/>
                <a:gd name="T43" fmla="*/ 598 h 648"/>
                <a:gd name="T44" fmla="*/ 916 w 967"/>
                <a:gd name="T45" fmla="*/ 569 h 648"/>
                <a:gd name="T46" fmla="*/ 940 w 967"/>
                <a:gd name="T47" fmla="*/ 537 h 648"/>
                <a:gd name="T48" fmla="*/ 957 w 967"/>
                <a:gd name="T49" fmla="*/ 500 h 648"/>
                <a:gd name="T50" fmla="*/ 966 w 967"/>
                <a:gd name="T51" fmla="*/ 461 h 648"/>
                <a:gd name="T52" fmla="*/ 967 w 967"/>
                <a:gd name="T53" fmla="*/ 441 h 648"/>
                <a:gd name="T54" fmla="*/ 964 w 967"/>
                <a:gd name="T55" fmla="*/ 405 h 648"/>
                <a:gd name="T56" fmla="*/ 952 w 967"/>
                <a:gd name="T57" fmla="*/ 371 h 648"/>
                <a:gd name="T58" fmla="*/ 934 w 967"/>
                <a:gd name="T59" fmla="*/ 338 h 648"/>
                <a:gd name="T60" fmla="*/ 911 w 967"/>
                <a:gd name="T61" fmla="*/ 310 h 648"/>
                <a:gd name="T62" fmla="*/ 882 w 967"/>
                <a:gd name="T63" fmla="*/ 285 h 648"/>
                <a:gd name="T64" fmla="*/ 847 w 967"/>
                <a:gd name="T65" fmla="*/ 264 h 648"/>
                <a:gd name="T66" fmla="*/ 809 w 967"/>
                <a:gd name="T67" fmla="*/ 247 h 648"/>
                <a:gd name="T68" fmla="*/ 768 w 967"/>
                <a:gd name="T69" fmla="*/ 236 h 648"/>
                <a:gd name="T70" fmla="*/ 768 w 967"/>
                <a:gd name="T71" fmla="*/ 230 h 648"/>
                <a:gd name="T72" fmla="*/ 767 w 967"/>
                <a:gd name="T73" fmla="*/ 218 h 648"/>
                <a:gd name="T74" fmla="*/ 765 w 967"/>
                <a:gd name="T75" fmla="*/ 195 h 648"/>
                <a:gd name="T76" fmla="*/ 759 w 967"/>
                <a:gd name="T77" fmla="*/ 173 h 648"/>
                <a:gd name="T78" fmla="*/ 750 w 967"/>
                <a:gd name="T79" fmla="*/ 151 h 648"/>
                <a:gd name="T80" fmla="*/ 734 w 967"/>
                <a:gd name="T81" fmla="*/ 120 h 648"/>
                <a:gd name="T82" fmla="*/ 703 w 967"/>
                <a:gd name="T83" fmla="*/ 83 h 648"/>
                <a:gd name="T84" fmla="*/ 664 w 967"/>
                <a:gd name="T85" fmla="*/ 52 h 648"/>
                <a:gd name="T86" fmla="*/ 619 w 967"/>
                <a:gd name="T87" fmla="*/ 27 h 648"/>
                <a:gd name="T88" fmla="*/ 568 w 967"/>
                <a:gd name="T89" fmla="*/ 10 h 648"/>
                <a:gd name="T90" fmla="*/ 513 w 967"/>
                <a:gd name="T91" fmla="*/ 1 h 648"/>
                <a:gd name="T92" fmla="*/ 483 w 967"/>
                <a:gd name="T93" fmla="*/ 0 h 648"/>
                <a:gd name="T94" fmla="*/ 426 w 967"/>
                <a:gd name="T95" fmla="*/ 4 h 648"/>
                <a:gd name="T96" fmla="*/ 372 w 967"/>
                <a:gd name="T97" fmla="*/ 19 h 648"/>
                <a:gd name="T98" fmla="*/ 324 w 967"/>
                <a:gd name="T99" fmla="*/ 39 h 648"/>
                <a:gd name="T100" fmla="*/ 283 w 967"/>
                <a:gd name="T101" fmla="*/ 67 h 648"/>
                <a:gd name="T102" fmla="*/ 248 w 967"/>
                <a:gd name="T103" fmla="*/ 102 h 648"/>
                <a:gd name="T104" fmla="*/ 221 w 967"/>
                <a:gd name="T105" fmla="*/ 141 h 648"/>
                <a:gd name="T106" fmla="*/ 212 w 967"/>
                <a:gd name="T107" fmla="*/ 162 h 648"/>
                <a:gd name="T108" fmla="*/ 204 w 967"/>
                <a:gd name="T109" fmla="*/ 184 h 648"/>
                <a:gd name="T110" fmla="*/ 201 w 967"/>
                <a:gd name="T111" fmla="*/ 206 h 648"/>
                <a:gd name="T112" fmla="*/ 199 w 967"/>
                <a:gd name="T113" fmla="*/ 230 h 648"/>
                <a:gd name="T114" fmla="*/ 199 w 967"/>
                <a:gd name="T115" fmla="*/ 23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67" h="648">
                  <a:moveTo>
                    <a:pt x="199" y="236"/>
                  </a:moveTo>
                  <a:lnTo>
                    <a:pt x="199" y="236"/>
                  </a:lnTo>
                  <a:lnTo>
                    <a:pt x="178" y="241"/>
                  </a:lnTo>
                  <a:lnTo>
                    <a:pt x="158" y="247"/>
                  </a:lnTo>
                  <a:lnTo>
                    <a:pt x="138" y="255"/>
                  </a:lnTo>
                  <a:lnTo>
                    <a:pt x="120" y="264"/>
                  </a:lnTo>
                  <a:lnTo>
                    <a:pt x="102" y="273"/>
                  </a:lnTo>
                  <a:lnTo>
                    <a:pt x="85" y="285"/>
                  </a:lnTo>
                  <a:lnTo>
                    <a:pt x="71" y="297"/>
                  </a:lnTo>
                  <a:lnTo>
                    <a:pt x="56" y="310"/>
                  </a:lnTo>
                  <a:lnTo>
                    <a:pt x="44" y="324"/>
                  </a:lnTo>
                  <a:lnTo>
                    <a:pt x="33" y="338"/>
                  </a:lnTo>
                  <a:lnTo>
                    <a:pt x="22" y="354"/>
                  </a:lnTo>
                  <a:lnTo>
                    <a:pt x="15" y="371"/>
                  </a:lnTo>
                  <a:lnTo>
                    <a:pt x="8" y="388"/>
                  </a:lnTo>
                  <a:lnTo>
                    <a:pt x="3" y="405"/>
                  </a:lnTo>
                  <a:lnTo>
                    <a:pt x="0" y="422"/>
                  </a:lnTo>
                  <a:lnTo>
                    <a:pt x="0" y="441"/>
                  </a:lnTo>
                  <a:lnTo>
                    <a:pt x="0" y="441"/>
                  </a:lnTo>
                  <a:lnTo>
                    <a:pt x="1" y="460"/>
                  </a:lnTo>
                  <a:lnTo>
                    <a:pt x="3" y="480"/>
                  </a:lnTo>
                  <a:lnTo>
                    <a:pt x="9" y="498"/>
                  </a:lnTo>
                  <a:lnTo>
                    <a:pt x="16" y="516"/>
                  </a:lnTo>
                  <a:lnTo>
                    <a:pt x="24" y="535"/>
                  </a:lnTo>
                  <a:lnTo>
                    <a:pt x="34" y="551"/>
                  </a:lnTo>
                  <a:lnTo>
                    <a:pt x="46" y="567"/>
                  </a:lnTo>
                  <a:lnTo>
                    <a:pt x="58" y="582"/>
                  </a:lnTo>
                  <a:lnTo>
                    <a:pt x="74" y="596"/>
                  </a:lnTo>
                  <a:lnTo>
                    <a:pt x="90" y="609"/>
                  </a:lnTo>
                  <a:lnTo>
                    <a:pt x="107" y="620"/>
                  </a:lnTo>
                  <a:lnTo>
                    <a:pt x="125" y="630"/>
                  </a:lnTo>
                  <a:lnTo>
                    <a:pt x="145" y="637"/>
                  </a:lnTo>
                  <a:lnTo>
                    <a:pt x="165" y="643"/>
                  </a:lnTo>
                  <a:lnTo>
                    <a:pt x="186" y="647"/>
                  </a:lnTo>
                  <a:lnTo>
                    <a:pt x="209" y="648"/>
                  </a:lnTo>
                  <a:lnTo>
                    <a:pt x="739" y="648"/>
                  </a:lnTo>
                  <a:lnTo>
                    <a:pt x="739" y="648"/>
                  </a:lnTo>
                  <a:lnTo>
                    <a:pt x="763" y="647"/>
                  </a:lnTo>
                  <a:lnTo>
                    <a:pt x="785" y="644"/>
                  </a:lnTo>
                  <a:lnTo>
                    <a:pt x="808" y="638"/>
                  </a:lnTo>
                  <a:lnTo>
                    <a:pt x="829" y="631"/>
                  </a:lnTo>
                  <a:lnTo>
                    <a:pt x="849" y="621"/>
                  </a:lnTo>
                  <a:lnTo>
                    <a:pt x="868" y="610"/>
                  </a:lnTo>
                  <a:lnTo>
                    <a:pt x="885" y="598"/>
                  </a:lnTo>
                  <a:lnTo>
                    <a:pt x="902" y="584"/>
                  </a:lnTo>
                  <a:lnTo>
                    <a:pt x="916" y="569"/>
                  </a:lnTo>
                  <a:lnTo>
                    <a:pt x="929" y="554"/>
                  </a:lnTo>
                  <a:lnTo>
                    <a:pt x="940" y="537"/>
                  </a:lnTo>
                  <a:lnTo>
                    <a:pt x="950" y="519"/>
                  </a:lnTo>
                  <a:lnTo>
                    <a:pt x="957" y="500"/>
                  </a:lnTo>
                  <a:lnTo>
                    <a:pt x="962" y="481"/>
                  </a:lnTo>
                  <a:lnTo>
                    <a:pt x="966" y="461"/>
                  </a:lnTo>
                  <a:lnTo>
                    <a:pt x="967" y="441"/>
                  </a:lnTo>
                  <a:lnTo>
                    <a:pt x="967" y="441"/>
                  </a:lnTo>
                  <a:lnTo>
                    <a:pt x="967" y="422"/>
                  </a:lnTo>
                  <a:lnTo>
                    <a:pt x="964" y="405"/>
                  </a:lnTo>
                  <a:lnTo>
                    <a:pt x="959" y="388"/>
                  </a:lnTo>
                  <a:lnTo>
                    <a:pt x="952" y="371"/>
                  </a:lnTo>
                  <a:lnTo>
                    <a:pt x="945" y="354"/>
                  </a:lnTo>
                  <a:lnTo>
                    <a:pt x="934" y="338"/>
                  </a:lnTo>
                  <a:lnTo>
                    <a:pt x="923" y="324"/>
                  </a:lnTo>
                  <a:lnTo>
                    <a:pt x="911" y="310"/>
                  </a:lnTo>
                  <a:lnTo>
                    <a:pt x="896" y="297"/>
                  </a:lnTo>
                  <a:lnTo>
                    <a:pt x="882" y="285"/>
                  </a:lnTo>
                  <a:lnTo>
                    <a:pt x="865" y="273"/>
                  </a:lnTo>
                  <a:lnTo>
                    <a:pt x="847" y="264"/>
                  </a:lnTo>
                  <a:lnTo>
                    <a:pt x="829" y="255"/>
                  </a:lnTo>
                  <a:lnTo>
                    <a:pt x="809" y="247"/>
                  </a:lnTo>
                  <a:lnTo>
                    <a:pt x="789" y="241"/>
                  </a:lnTo>
                  <a:lnTo>
                    <a:pt x="768" y="236"/>
                  </a:lnTo>
                  <a:lnTo>
                    <a:pt x="768" y="236"/>
                  </a:lnTo>
                  <a:lnTo>
                    <a:pt x="768" y="230"/>
                  </a:lnTo>
                  <a:lnTo>
                    <a:pt x="768" y="230"/>
                  </a:lnTo>
                  <a:lnTo>
                    <a:pt x="767" y="218"/>
                  </a:lnTo>
                  <a:lnTo>
                    <a:pt x="766" y="206"/>
                  </a:lnTo>
                  <a:lnTo>
                    <a:pt x="765" y="195"/>
                  </a:lnTo>
                  <a:lnTo>
                    <a:pt x="763" y="184"/>
                  </a:lnTo>
                  <a:lnTo>
                    <a:pt x="759" y="173"/>
                  </a:lnTo>
                  <a:lnTo>
                    <a:pt x="755" y="162"/>
                  </a:lnTo>
                  <a:lnTo>
                    <a:pt x="750" y="151"/>
                  </a:lnTo>
                  <a:lnTo>
                    <a:pt x="746" y="141"/>
                  </a:lnTo>
                  <a:lnTo>
                    <a:pt x="734" y="120"/>
                  </a:lnTo>
                  <a:lnTo>
                    <a:pt x="719" y="102"/>
                  </a:lnTo>
                  <a:lnTo>
                    <a:pt x="703" y="83"/>
                  </a:lnTo>
                  <a:lnTo>
                    <a:pt x="684" y="67"/>
                  </a:lnTo>
                  <a:lnTo>
                    <a:pt x="664" y="52"/>
                  </a:lnTo>
                  <a:lnTo>
                    <a:pt x="643" y="39"/>
                  </a:lnTo>
                  <a:lnTo>
                    <a:pt x="619" y="27"/>
                  </a:lnTo>
                  <a:lnTo>
                    <a:pt x="595" y="19"/>
                  </a:lnTo>
                  <a:lnTo>
                    <a:pt x="568" y="10"/>
                  </a:lnTo>
                  <a:lnTo>
                    <a:pt x="541" y="4"/>
                  </a:lnTo>
                  <a:lnTo>
                    <a:pt x="513" y="1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454" y="1"/>
                  </a:lnTo>
                  <a:lnTo>
                    <a:pt x="426" y="4"/>
                  </a:lnTo>
                  <a:lnTo>
                    <a:pt x="399" y="10"/>
                  </a:lnTo>
                  <a:lnTo>
                    <a:pt x="372" y="19"/>
                  </a:lnTo>
                  <a:lnTo>
                    <a:pt x="348" y="27"/>
                  </a:lnTo>
                  <a:lnTo>
                    <a:pt x="324" y="39"/>
                  </a:lnTo>
                  <a:lnTo>
                    <a:pt x="303" y="52"/>
                  </a:lnTo>
                  <a:lnTo>
                    <a:pt x="283" y="67"/>
                  </a:lnTo>
                  <a:lnTo>
                    <a:pt x="264" y="83"/>
                  </a:lnTo>
                  <a:lnTo>
                    <a:pt x="248" y="102"/>
                  </a:lnTo>
                  <a:lnTo>
                    <a:pt x="233" y="120"/>
                  </a:lnTo>
                  <a:lnTo>
                    <a:pt x="221" y="141"/>
                  </a:lnTo>
                  <a:lnTo>
                    <a:pt x="216" y="151"/>
                  </a:lnTo>
                  <a:lnTo>
                    <a:pt x="212" y="162"/>
                  </a:lnTo>
                  <a:lnTo>
                    <a:pt x="208" y="173"/>
                  </a:lnTo>
                  <a:lnTo>
                    <a:pt x="204" y="184"/>
                  </a:lnTo>
                  <a:lnTo>
                    <a:pt x="202" y="195"/>
                  </a:lnTo>
                  <a:lnTo>
                    <a:pt x="201" y="206"/>
                  </a:lnTo>
                  <a:lnTo>
                    <a:pt x="200" y="218"/>
                  </a:lnTo>
                  <a:lnTo>
                    <a:pt x="199" y="230"/>
                  </a:lnTo>
                  <a:lnTo>
                    <a:pt x="199" y="230"/>
                  </a:lnTo>
                  <a:lnTo>
                    <a:pt x="199" y="236"/>
                  </a:lnTo>
                  <a:lnTo>
                    <a:pt x="199" y="236"/>
                  </a:ln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261"/>
            <p:cNvSpPr>
              <a:spLocks/>
            </p:cNvSpPr>
            <p:nvPr/>
          </p:nvSpPr>
          <p:spPr bwMode="auto">
            <a:xfrm flipH="1">
              <a:off x="9136332" y="3497678"/>
              <a:ext cx="194656" cy="112933"/>
            </a:xfrm>
            <a:custGeom>
              <a:avLst/>
              <a:gdLst>
                <a:gd name="T0" fmla="*/ 139 w 676"/>
                <a:gd name="T1" fmla="*/ 165 h 453"/>
                <a:gd name="T2" fmla="*/ 110 w 676"/>
                <a:gd name="T3" fmla="*/ 173 h 453"/>
                <a:gd name="T4" fmla="*/ 83 w 676"/>
                <a:gd name="T5" fmla="*/ 185 h 453"/>
                <a:gd name="T6" fmla="*/ 59 w 676"/>
                <a:gd name="T7" fmla="*/ 199 h 453"/>
                <a:gd name="T8" fmla="*/ 39 w 676"/>
                <a:gd name="T9" fmla="*/ 217 h 453"/>
                <a:gd name="T10" fmla="*/ 22 w 676"/>
                <a:gd name="T11" fmla="*/ 237 h 453"/>
                <a:gd name="T12" fmla="*/ 10 w 676"/>
                <a:gd name="T13" fmla="*/ 259 h 453"/>
                <a:gd name="T14" fmla="*/ 2 w 676"/>
                <a:gd name="T15" fmla="*/ 283 h 453"/>
                <a:gd name="T16" fmla="*/ 0 w 676"/>
                <a:gd name="T17" fmla="*/ 309 h 453"/>
                <a:gd name="T18" fmla="*/ 0 w 676"/>
                <a:gd name="T19" fmla="*/ 322 h 453"/>
                <a:gd name="T20" fmla="*/ 5 w 676"/>
                <a:gd name="T21" fmla="*/ 348 h 453"/>
                <a:gd name="T22" fmla="*/ 16 w 676"/>
                <a:gd name="T23" fmla="*/ 374 h 453"/>
                <a:gd name="T24" fmla="*/ 31 w 676"/>
                <a:gd name="T25" fmla="*/ 397 h 453"/>
                <a:gd name="T26" fmla="*/ 51 w 676"/>
                <a:gd name="T27" fmla="*/ 417 h 453"/>
                <a:gd name="T28" fmla="*/ 74 w 676"/>
                <a:gd name="T29" fmla="*/ 434 h 453"/>
                <a:gd name="T30" fmla="*/ 101 w 676"/>
                <a:gd name="T31" fmla="*/ 446 h 453"/>
                <a:gd name="T32" fmla="*/ 130 w 676"/>
                <a:gd name="T33" fmla="*/ 453 h 453"/>
                <a:gd name="T34" fmla="*/ 516 w 676"/>
                <a:gd name="T35" fmla="*/ 453 h 453"/>
                <a:gd name="T36" fmla="*/ 532 w 676"/>
                <a:gd name="T37" fmla="*/ 453 h 453"/>
                <a:gd name="T38" fmla="*/ 564 w 676"/>
                <a:gd name="T39" fmla="*/ 446 h 453"/>
                <a:gd name="T40" fmla="*/ 593 w 676"/>
                <a:gd name="T41" fmla="*/ 434 h 453"/>
                <a:gd name="T42" fmla="*/ 618 w 676"/>
                <a:gd name="T43" fmla="*/ 418 h 453"/>
                <a:gd name="T44" fmla="*/ 640 w 676"/>
                <a:gd name="T45" fmla="*/ 399 h 453"/>
                <a:gd name="T46" fmla="*/ 657 w 676"/>
                <a:gd name="T47" fmla="*/ 375 h 453"/>
                <a:gd name="T48" fmla="*/ 668 w 676"/>
                <a:gd name="T49" fmla="*/ 350 h 453"/>
                <a:gd name="T50" fmla="*/ 675 w 676"/>
                <a:gd name="T51" fmla="*/ 323 h 453"/>
                <a:gd name="T52" fmla="*/ 676 w 676"/>
                <a:gd name="T53" fmla="*/ 309 h 453"/>
                <a:gd name="T54" fmla="*/ 673 w 676"/>
                <a:gd name="T55" fmla="*/ 283 h 453"/>
                <a:gd name="T56" fmla="*/ 665 w 676"/>
                <a:gd name="T57" fmla="*/ 259 h 453"/>
                <a:gd name="T58" fmla="*/ 652 w 676"/>
                <a:gd name="T59" fmla="*/ 237 h 453"/>
                <a:gd name="T60" fmla="*/ 636 w 676"/>
                <a:gd name="T61" fmla="*/ 217 h 453"/>
                <a:gd name="T62" fmla="*/ 615 w 676"/>
                <a:gd name="T63" fmla="*/ 199 h 453"/>
                <a:gd name="T64" fmla="*/ 592 w 676"/>
                <a:gd name="T65" fmla="*/ 185 h 453"/>
                <a:gd name="T66" fmla="*/ 565 w 676"/>
                <a:gd name="T67" fmla="*/ 173 h 453"/>
                <a:gd name="T68" fmla="*/ 536 w 676"/>
                <a:gd name="T69" fmla="*/ 165 h 453"/>
                <a:gd name="T70" fmla="*/ 536 w 676"/>
                <a:gd name="T71" fmla="*/ 161 h 453"/>
                <a:gd name="T72" fmla="*/ 535 w 676"/>
                <a:gd name="T73" fmla="*/ 145 h 453"/>
                <a:gd name="T74" fmla="*/ 527 w 676"/>
                <a:gd name="T75" fmla="*/ 114 h 453"/>
                <a:gd name="T76" fmla="*/ 512 w 676"/>
                <a:gd name="T77" fmla="*/ 84 h 453"/>
                <a:gd name="T78" fmla="*/ 491 w 676"/>
                <a:gd name="T79" fmla="*/ 59 h 453"/>
                <a:gd name="T80" fmla="*/ 464 w 676"/>
                <a:gd name="T81" fmla="*/ 37 h 453"/>
                <a:gd name="T82" fmla="*/ 433 w 676"/>
                <a:gd name="T83" fmla="*/ 20 h 453"/>
                <a:gd name="T84" fmla="*/ 397 w 676"/>
                <a:gd name="T85" fmla="*/ 8 h 453"/>
                <a:gd name="T86" fmla="*/ 357 w 676"/>
                <a:gd name="T87" fmla="*/ 1 h 453"/>
                <a:gd name="T88" fmla="*/ 337 w 676"/>
                <a:gd name="T89" fmla="*/ 0 h 453"/>
                <a:gd name="T90" fmla="*/ 297 w 676"/>
                <a:gd name="T91" fmla="*/ 3 h 453"/>
                <a:gd name="T92" fmla="*/ 260 w 676"/>
                <a:gd name="T93" fmla="*/ 13 h 453"/>
                <a:gd name="T94" fmla="*/ 226 w 676"/>
                <a:gd name="T95" fmla="*/ 27 h 453"/>
                <a:gd name="T96" fmla="*/ 197 w 676"/>
                <a:gd name="T97" fmla="*/ 48 h 453"/>
                <a:gd name="T98" fmla="*/ 172 w 676"/>
                <a:gd name="T99" fmla="*/ 71 h 453"/>
                <a:gd name="T100" fmla="*/ 154 w 676"/>
                <a:gd name="T101" fmla="*/ 98 h 453"/>
                <a:gd name="T102" fmla="*/ 142 w 676"/>
                <a:gd name="T103" fmla="*/ 129 h 453"/>
                <a:gd name="T104" fmla="*/ 139 w 676"/>
                <a:gd name="T105" fmla="*/ 161 h 453"/>
                <a:gd name="T106" fmla="*/ 139 w 676"/>
                <a:gd name="T107" fmla="*/ 16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6" h="453">
                  <a:moveTo>
                    <a:pt x="139" y="165"/>
                  </a:moveTo>
                  <a:lnTo>
                    <a:pt x="139" y="165"/>
                  </a:lnTo>
                  <a:lnTo>
                    <a:pt x="124" y="169"/>
                  </a:lnTo>
                  <a:lnTo>
                    <a:pt x="110" y="173"/>
                  </a:lnTo>
                  <a:lnTo>
                    <a:pt x="96" y="178"/>
                  </a:lnTo>
                  <a:lnTo>
                    <a:pt x="83" y="185"/>
                  </a:lnTo>
                  <a:lnTo>
                    <a:pt x="71" y="191"/>
                  </a:lnTo>
                  <a:lnTo>
                    <a:pt x="59" y="199"/>
                  </a:lnTo>
                  <a:lnTo>
                    <a:pt x="49" y="208"/>
                  </a:lnTo>
                  <a:lnTo>
                    <a:pt x="39" y="217"/>
                  </a:lnTo>
                  <a:lnTo>
                    <a:pt x="30" y="227"/>
                  </a:lnTo>
                  <a:lnTo>
                    <a:pt x="22" y="237"/>
                  </a:lnTo>
                  <a:lnTo>
                    <a:pt x="15" y="247"/>
                  </a:lnTo>
                  <a:lnTo>
                    <a:pt x="10" y="259"/>
                  </a:lnTo>
                  <a:lnTo>
                    <a:pt x="5" y="271"/>
                  </a:lnTo>
                  <a:lnTo>
                    <a:pt x="2" y="283"/>
                  </a:lnTo>
                  <a:lnTo>
                    <a:pt x="0" y="296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0" y="322"/>
                  </a:lnTo>
                  <a:lnTo>
                    <a:pt x="2" y="335"/>
                  </a:lnTo>
                  <a:lnTo>
                    <a:pt x="5" y="348"/>
                  </a:lnTo>
                  <a:lnTo>
                    <a:pt x="10" y="361"/>
                  </a:lnTo>
                  <a:lnTo>
                    <a:pt x="16" y="374"/>
                  </a:lnTo>
                  <a:lnTo>
                    <a:pt x="23" y="386"/>
                  </a:lnTo>
                  <a:lnTo>
                    <a:pt x="31" y="397"/>
                  </a:lnTo>
                  <a:lnTo>
                    <a:pt x="41" y="407"/>
                  </a:lnTo>
                  <a:lnTo>
                    <a:pt x="51" y="417"/>
                  </a:lnTo>
                  <a:lnTo>
                    <a:pt x="62" y="426"/>
                  </a:lnTo>
                  <a:lnTo>
                    <a:pt x="74" y="434"/>
                  </a:lnTo>
                  <a:lnTo>
                    <a:pt x="87" y="441"/>
                  </a:lnTo>
                  <a:lnTo>
                    <a:pt x="101" y="446"/>
                  </a:lnTo>
                  <a:lnTo>
                    <a:pt x="115" y="449"/>
                  </a:lnTo>
                  <a:lnTo>
                    <a:pt x="130" y="453"/>
                  </a:lnTo>
                  <a:lnTo>
                    <a:pt x="145" y="453"/>
                  </a:lnTo>
                  <a:lnTo>
                    <a:pt x="516" y="453"/>
                  </a:lnTo>
                  <a:lnTo>
                    <a:pt x="516" y="453"/>
                  </a:lnTo>
                  <a:lnTo>
                    <a:pt x="532" y="453"/>
                  </a:lnTo>
                  <a:lnTo>
                    <a:pt x="548" y="449"/>
                  </a:lnTo>
                  <a:lnTo>
                    <a:pt x="564" y="446"/>
                  </a:lnTo>
                  <a:lnTo>
                    <a:pt x="578" y="441"/>
                  </a:lnTo>
                  <a:lnTo>
                    <a:pt x="593" y="434"/>
                  </a:lnTo>
                  <a:lnTo>
                    <a:pt x="606" y="427"/>
                  </a:lnTo>
                  <a:lnTo>
                    <a:pt x="618" y="418"/>
                  </a:lnTo>
                  <a:lnTo>
                    <a:pt x="629" y="409"/>
                  </a:lnTo>
                  <a:lnTo>
                    <a:pt x="640" y="399"/>
                  </a:lnTo>
                  <a:lnTo>
                    <a:pt x="649" y="387"/>
                  </a:lnTo>
                  <a:lnTo>
                    <a:pt x="657" y="375"/>
                  </a:lnTo>
                  <a:lnTo>
                    <a:pt x="664" y="363"/>
                  </a:lnTo>
                  <a:lnTo>
                    <a:pt x="668" y="350"/>
                  </a:lnTo>
                  <a:lnTo>
                    <a:pt x="673" y="336"/>
                  </a:lnTo>
                  <a:lnTo>
                    <a:pt x="675" y="323"/>
                  </a:lnTo>
                  <a:lnTo>
                    <a:pt x="676" y="309"/>
                  </a:lnTo>
                  <a:lnTo>
                    <a:pt x="676" y="309"/>
                  </a:lnTo>
                  <a:lnTo>
                    <a:pt x="675" y="296"/>
                  </a:lnTo>
                  <a:lnTo>
                    <a:pt x="673" y="283"/>
                  </a:lnTo>
                  <a:lnTo>
                    <a:pt x="669" y="271"/>
                  </a:lnTo>
                  <a:lnTo>
                    <a:pt x="665" y="259"/>
                  </a:lnTo>
                  <a:lnTo>
                    <a:pt x="659" y="247"/>
                  </a:lnTo>
                  <a:lnTo>
                    <a:pt x="652" y="237"/>
                  </a:lnTo>
                  <a:lnTo>
                    <a:pt x="645" y="227"/>
                  </a:lnTo>
                  <a:lnTo>
                    <a:pt x="636" y="217"/>
                  </a:lnTo>
                  <a:lnTo>
                    <a:pt x="626" y="208"/>
                  </a:lnTo>
                  <a:lnTo>
                    <a:pt x="615" y="199"/>
                  </a:lnTo>
                  <a:lnTo>
                    <a:pt x="604" y="191"/>
                  </a:lnTo>
                  <a:lnTo>
                    <a:pt x="592" y="185"/>
                  </a:lnTo>
                  <a:lnTo>
                    <a:pt x="578" y="178"/>
                  </a:lnTo>
                  <a:lnTo>
                    <a:pt x="565" y="173"/>
                  </a:lnTo>
                  <a:lnTo>
                    <a:pt x="550" y="169"/>
                  </a:lnTo>
                  <a:lnTo>
                    <a:pt x="536" y="165"/>
                  </a:lnTo>
                  <a:lnTo>
                    <a:pt x="536" y="165"/>
                  </a:lnTo>
                  <a:lnTo>
                    <a:pt x="536" y="161"/>
                  </a:lnTo>
                  <a:lnTo>
                    <a:pt x="536" y="161"/>
                  </a:lnTo>
                  <a:lnTo>
                    <a:pt x="535" y="145"/>
                  </a:lnTo>
                  <a:lnTo>
                    <a:pt x="532" y="129"/>
                  </a:lnTo>
                  <a:lnTo>
                    <a:pt x="527" y="114"/>
                  </a:lnTo>
                  <a:lnTo>
                    <a:pt x="520" y="98"/>
                  </a:lnTo>
                  <a:lnTo>
                    <a:pt x="512" y="84"/>
                  </a:lnTo>
                  <a:lnTo>
                    <a:pt x="502" y="71"/>
                  </a:lnTo>
                  <a:lnTo>
                    <a:pt x="491" y="59"/>
                  </a:lnTo>
                  <a:lnTo>
                    <a:pt x="477" y="48"/>
                  </a:lnTo>
                  <a:lnTo>
                    <a:pt x="464" y="37"/>
                  </a:lnTo>
                  <a:lnTo>
                    <a:pt x="448" y="27"/>
                  </a:lnTo>
                  <a:lnTo>
                    <a:pt x="433" y="20"/>
                  </a:lnTo>
                  <a:lnTo>
                    <a:pt x="415" y="13"/>
                  </a:lnTo>
                  <a:lnTo>
                    <a:pt x="397" y="8"/>
                  </a:lnTo>
                  <a:lnTo>
                    <a:pt x="378" y="3"/>
                  </a:lnTo>
                  <a:lnTo>
                    <a:pt x="357" y="1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17" y="1"/>
                  </a:lnTo>
                  <a:lnTo>
                    <a:pt x="297" y="3"/>
                  </a:lnTo>
                  <a:lnTo>
                    <a:pt x="278" y="8"/>
                  </a:lnTo>
                  <a:lnTo>
                    <a:pt x="260" y="13"/>
                  </a:lnTo>
                  <a:lnTo>
                    <a:pt x="243" y="20"/>
                  </a:lnTo>
                  <a:lnTo>
                    <a:pt x="226" y="27"/>
                  </a:lnTo>
                  <a:lnTo>
                    <a:pt x="210" y="37"/>
                  </a:lnTo>
                  <a:lnTo>
                    <a:pt x="197" y="48"/>
                  </a:lnTo>
                  <a:lnTo>
                    <a:pt x="184" y="59"/>
                  </a:lnTo>
                  <a:lnTo>
                    <a:pt x="172" y="71"/>
                  </a:lnTo>
                  <a:lnTo>
                    <a:pt x="162" y="84"/>
                  </a:lnTo>
                  <a:lnTo>
                    <a:pt x="154" y="98"/>
                  </a:lnTo>
                  <a:lnTo>
                    <a:pt x="148" y="114"/>
                  </a:lnTo>
                  <a:lnTo>
                    <a:pt x="142" y="129"/>
                  </a:lnTo>
                  <a:lnTo>
                    <a:pt x="140" y="145"/>
                  </a:lnTo>
                  <a:lnTo>
                    <a:pt x="139" y="161"/>
                  </a:lnTo>
                  <a:lnTo>
                    <a:pt x="139" y="161"/>
                  </a:lnTo>
                  <a:lnTo>
                    <a:pt x="139" y="165"/>
                  </a:lnTo>
                  <a:lnTo>
                    <a:pt x="139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262"/>
            <p:cNvSpPr>
              <a:spLocks/>
            </p:cNvSpPr>
            <p:nvPr/>
          </p:nvSpPr>
          <p:spPr bwMode="auto">
            <a:xfrm flipH="1">
              <a:off x="9457862" y="3193627"/>
              <a:ext cx="46926" cy="36486"/>
            </a:xfrm>
            <a:custGeom>
              <a:avLst/>
              <a:gdLst>
                <a:gd name="T0" fmla="*/ 162 w 162"/>
                <a:gd name="T1" fmla="*/ 141 h 141"/>
                <a:gd name="T2" fmla="*/ 81 w 162"/>
                <a:gd name="T3" fmla="*/ 0 h 141"/>
                <a:gd name="T4" fmla="*/ 0 w 162"/>
                <a:gd name="T5" fmla="*/ 141 h 141"/>
                <a:gd name="T6" fmla="*/ 162 w 162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41">
                  <a:moveTo>
                    <a:pt x="162" y="141"/>
                  </a:moveTo>
                  <a:lnTo>
                    <a:pt x="81" y="0"/>
                  </a:lnTo>
                  <a:lnTo>
                    <a:pt x="0" y="141"/>
                  </a:lnTo>
                  <a:lnTo>
                    <a:pt x="162" y="141"/>
                  </a:lnTo>
                  <a:close/>
                </a:path>
              </a:pathLst>
            </a:custGeom>
            <a:solidFill>
              <a:srgbClr val="F2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2263"/>
            <p:cNvSpPr>
              <a:spLocks noChangeArrowheads="1"/>
            </p:cNvSpPr>
            <p:nvPr/>
          </p:nvSpPr>
          <p:spPr bwMode="auto">
            <a:xfrm flipH="1">
              <a:off x="9475242" y="3290924"/>
              <a:ext cx="12166" cy="19112"/>
            </a:xfrm>
            <a:prstGeom prst="rect">
              <a:avLst/>
            </a:prstGeom>
            <a:solidFill>
              <a:srgbClr val="F2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2264"/>
            <p:cNvSpPr>
              <a:spLocks noChangeArrowheads="1"/>
            </p:cNvSpPr>
            <p:nvPr/>
          </p:nvSpPr>
          <p:spPr bwMode="auto">
            <a:xfrm flipH="1">
              <a:off x="9475242" y="3264862"/>
              <a:ext cx="12166" cy="17374"/>
            </a:xfrm>
            <a:prstGeom prst="rect">
              <a:avLst/>
            </a:prstGeom>
            <a:solidFill>
              <a:srgbClr val="F2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2265"/>
            <p:cNvSpPr>
              <a:spLocks noChangeArrowheads="1"/>
            </p:cNvSpPr>
            <p:nvPr/>
          </p:nvSpPr>
          <p:spPr bwMode="auto">
            <a:xfrm flipH="1">
              <a:off x="9475242" y="3238801"/>
              <a:ext cx="12166" cy="17374"/>
            </a:xfrm>
            <a:prstGeom prst="rect">
              <a:avLst/>
            </a:prstGeom>
            <a:solidFill>
              <a:srgbClr val="F2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266"/>
            <p:cNvSpPr>
              <a:spLocks/>
            </p:cNvSpPr>
            <p:nvPr/>
          </p:nvSpPr>
          <p:spPr bwMode="auto">
            <a:xfrm flipH="1">
              <a:off x="9464814" y="3316985"/>
              <a:ext cx="31284" cy="26061"/>
            </a:xfrm>
            <a:custGeom>
              <a:avLst/>
              <a:gdLst>
                <a:gd name="T0" fmla="*/ 109 w 109"/>
                <a:gd name="T1" fmla="*/ 53 h 106"/>
                <a:gd name="T2" fmla="*/ 109 w 109"/>
                <a:gd name="T3" fmla="*/ 53 h 106"/>
                <a:gd name="T4" fmla="*/ 107 w 109"/>
                <a:gd name="T5" fmla="*/ 42 h 106"/>
                <a:gd name="T6" fmla="*/ 104 w 109"/>
                <a:gd name="T7" fmla="*/ 33 h 106"/>
                <a:gd name="T8" fmla="*/ 100 w 109"/>
                <a:gd name="T9" fmla="*/ 24 h 106"/>
                <a:gd name="T10" fmla="*/ 93 w 109"/>
                <a:gd name="T11" fmla="*/ 16 h 106"/>
                <a:gd name="T12" fmla="*/ 85 w 109"/>
                <a:gd name="T13" fmla="*/ 10 h 106"/>
                <a:gd name="T14" fmla="*/ 75 w 109"/>
                <a:gd name="T15" fmla="*/ 5 h 106"/>
                <a:gd name="T16" fmla="*/ 65 w 109"/>
                <a:gd name="T17" fmla="*/ 1 h 106"/>
                <a:gd name="T18" fmla="*/ 54 w 109"/>
                <a:gd name="T19" fmla="*/ 0 h 106"/>
                <a:gd name="T20" fmla="*/ 54 w 109"/>
                <a:gd name="T21" fmla="*/ 0 h 106"/>
                <a:gd name="T22" fmla="*/ 43 w 109"/>
                <a:gd name="T23" fmla="*/ 1 h 106"/>
                <a:gd name="T24" fmla="*/ 33 w 109"/>
                <a:gd name="T25" fmla="*/ 5 h 106"/>
                <a:gd name="T26" fmla="*/ 23 w 109"/>
                <a:gd name="T27" fmla="*/ 10 h 106"/>
                <a:gd name="T28" fmla="*/ 15 w 109"/>
                <a:gd name="T29" fmla="*/ 16 h 106"/>
                <a:gd name="T30" fmla="*/ 9 w 109"/>
                <a:gd name="T31" fmla="*/ 24 h 106"/>
                <a:gd name="T32" fmla="*/ 4 w 109"/>
                <a:gd name="T33" fmla="*/ 33 h 106"/>
                <a:gd name="T34" fmla="*/ 1 w 109"/>
                <a:gd name="T35" fmla="*/ 42 h 106"/>
                <a:gd name="T36" fmla="*/ 0 w 109"/>
                <a:gd name="T37" fmla="*/ 53 h 106"/>
                <a:gd name="T38" fmla="*/ 0 w 109"/>
                <a:gd name="T39" fmla="*/ 53 h 106"/>
                <a:gd name="T40" fmla="*/ 1 w 109"/>
                <a:gd name="T41" fmla="*/ 64 h 106"/>
                <a:gd name="T42" fmla="*/ 4 w 109"/>
                <a:gd name="T43" fmla="*/ 74 h 106"/>
                <a:gd name="T44" fmla="*/ 9 w 109"/>
                <a:gd name="T45" fmla="*/ 82 h 106"/>
                <a:gd name="T46" fmla="*/ 15 w 109"/>
                <a:gd name="T47" fmla="*/ 90 h 106"/>
                <a:gd name="T48" fmla="*/ 23 w 109"/>
                <a:gd name="T49" fmla="*/ 96 h 106"/>
                <a:gd name="T50" fmla="*/ 33 w 109"/>
                <a:gd name="T51" fmla="*/ 102 h 106"/>
                <a:gd name="T52" fmla="*/ 43 w 109"/>
                <a:gd name="T53" fmla="*/ 105 h 106"/>
                <a:gd name="T54" fmla="*/ 54 w 109"/>
                <a:gd name="T55" fmla="*/ 106 h 106"/>
                <a:gd name="T56" fmla="*/ 54 w 109"/>
                <a:gd name="T57" fmla="*/ 106 h 106"/>
                <a:gd name="T58" fmla="*/ 65 w 109"/>
                <a:gd name="T59" fmla="*/ 105 h 106"/>
                <a:gd name="T60" fmla="*/ 75 w 109"/>
                <a:gd name="T61" fmla="*/ 102 h 106"/>
                <a:gd name="T62" fmla="*/ 85 w 109"/>
                <a:gd name="T63" fmla="*/ 96 h 106"/>
                <a:gd name="T64" fmla="*/ 93 w 109"/>
                <a:gd name="T65" fmla="*/ 90 h 106"/>
                <a:gd name="T66" fmla="*/ 100 w 109"/>
                <a:gd name="T67" fmla="*/ 82 h 106"/>
                <a:gd name="T68" fmla="*/ 104 w 109"/>
                <a:gd name="T69" fmla="*/ 74 h 106"/>
                <a:gd name="T70" fmla="*/ 107 w 109"/>
                <a:gd name="T71" fmla="*/ 64 h 106"/>
                <a:gd name="T72" fmla="*/ 109 w 109"/>
                <a:gd name="T73" fmla="*/ 53 h 106"/>
                <a:gd name="T74" fmla="*/ 109 w 109"/>
                <a:gd name="T7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06">
                  <a:moveTo>
                    <a:pt x="109" y="53"/>
                  </a:moveTo>
                  <a:lnTo>
                    <a:pt x="109" y="53"/>
                  </a:lnTo>
                  <a:lnTo>
                    <a:pt x="107" y="42"/>
                  </a:lnTo>
                  <a:lnTo>
                    <a:pt x="104" y="33"/>
                  </a:lnTo>
                  <a:lnTo>
                    <a:pt x="100" y="24"/>
                  </a:lnTo>
                  <a:lnTo>
                    <a:pt x="93" y="16"/>
                  </a:lnTo>
                  <a:lnTo>
                    <a:pt x="85" y="10"/>
                  </a:lnTo>
                  <a:lnTo>
                    <a:pt x="75" y="5"/>
                  </a:lnTo>
                  <a:lnTo>
                    <a:pt x="65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5" y="16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42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4" y="74"/>
                  </a:lnTo>
                  <a:lnTo>
                    <a:pt x="9" y="82"/>
                  </a:lnTo>
                  <a:lnTo>
                    <a:pt x="15" y="90"/>
                  </a:lnTo>
                  <a:lnTo>
                    <a:pt x="23" y="96"/>
                  </a:lnTo>
                  <a:lnTo>
                    <a:pt x="33" y="102"/>
                  </a:lnTo>
                  <a:lnTo>
                    <a:pt x="43" y="105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65" y="105"/>
                  </a:lnTo>
                  <a:lnTo>
                    <a:pt x="75" y="102"/>
                  </a:lnTo>
                  <a:lnTo>
                    <a:pt x="85" y="96"/>
                  </a:lnTo>
                  <a:lnTo>
                    <a:pt x="93" y="90"/>
                  </a:lnTo>
                  <a:lnTo>
                    <a:pt x="100" y="82"/>
                  </a:lnTo>
                  <a:lnTo>
                    <a:pt x="104" y="74"/>
                  </a:lnTo>
                  <a:lnTo>
                    <a:pt x="107" y="64"/>
                  </a:lnTo>
                  <a:lnTo>
                    <a:pt x="109" y="53"/>
                  </a:lnTo>
                  <a:lnTo>
                    <a:pt x="109" y="53"/>
                  </a:lnTo>
                  <a:close/>
                </a:path>
              </a:pathLst>
            </a:custGeom>
            <a:solidFill>
              <a:srgbClr val="F2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267"/>
            <p:cNvSpPr>
              <a:spLocks/>
            </p:cNvSpPr>
            <p:nvPr/>
          </p:nvSpPr>
          <p:spPr bwMode="auto">
            <a:xfrm flipH="1">
              <a:off x="9602116" y="3310035"/>
              <a:ext cx="43450" cy="39961"/>
            </a:xfrm>
            <a:custGeom>
              <a:avLst/>
              <a:gdLst>
                <a:gd name="T0" fmla="*/ 147 w 147"/>
                <a:gd name="T1" fmla="*/ 0 h 156"/>
                <a:gd name="T2" fmla="*/ 0 w 147"/>
                <a:gd name="T3" fmla="*/ 78 h 156"/>
                <a:gd name="T4" fmla="*/ 147 w 147"/>
                <a:gd name="T5" fmla="*/ 156 h 156"/>
                <a:gd name="T6" fmla="*/ 147 w 147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56">
                  <a:moveTo>
                    <a:pt x="147" y="0"/>
                  </a:moveTo>
                  <a:lnTo>
                    <a:pt x="0" y="78"/>
                  </a:lnTo>
                  <a:lnTo>
                    <a:pt x="147" y="15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2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2268"/>
            <p:cNvSpPr>
              <a:spLocks noChangeArrowheads="1"/>
            </p:cNvSpPr>
            <p:nvPr/>
          </p:nvSpPr>
          <p:spPr bwMode="auto">
            <a:xfrm flipH="1">
              <a:off x="9506526" y="3325672"/>
              <a:ext cx="20856" cy="8687"/>
            </a:xfrm>
            <a:prstGeom prst="rect">
              <a:avLst/>
            </a:prstGeom>
            <a:solidFill>
              <a:srgbClr val="F2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2269"/>
            <p:cNvSpPr>
              <a:spLocks noChangeArrowheads="1"/>
            </p:cNvSpPr>
            <p:nvPr/>
          </p:nvSpPr>
          <p:spPr bwMode="auto">
            <a:xfrm flipH="1">
              <a:off x="9537810" y="3325672"/>
              <a:ext cx="22594" cy="8687"/>
            </a:xfrm>
            <a:prstGeom prst="rect">
              <a:avLst/>
            </a:prstGeom>
            <a:solidFill>
              <a:srgbClr val="F2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2270"/>
            <p:cNvSpPr>
              <a:spLocks noChangeArrowheads="1"/>
            </p:cNvSpPr>
            <p:nvPr/>
          </p:nvSpPr>
          <p:spPr bwMode="auto">
            <a:xfrm flipH="1">
              <a:off x="9570832" y="3325672"/>
              <a:ext cx="20856" cy="8687"/>
            </a:xfrm>
            <a:prstGeom prst="rect">
              <a:avLst/>
            </a:prstGeom>
            <a:solidFill>
              <a:srgbClr val="F2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271"/>
            <p:cNvSpPr>
              <a:spLocks/>
            </p:cNvSpPr>
            <p:nvPr/>
          </p:nvSpPr>
          <p:spPr bwMode="auto">
            <a:xfrm flipH="1">
              <a:off x="9464814" y="3316985"/>
              <a:ext cx="31284" cy="26061"/>
            </a:xfrm>
            <a:custGeom>
              <a:avLst/>
              <a:gdLst>
                <a:gd name="T0" fmla="*/ 55 w 109"/>
                <a:gd name="T1" fmla="*/ 0 h 106"/>
                <a:gd name="T2" fmla="*/ 55 w 109"/>
                <a:gd name="T3" fmla="*/ 0 h 106"/>
                <a:gd name="T4" fmla="*/ 43 w 109"/>
                <a:gd name="T5" fmla="*/ 1 h 106"/>
                <a:gd name="T6" fmla="*/ 33 w 109"/>
                <a:gd name="T7" fmla="*/ 5 h 106"/>
                <a:gd name="T8" fmla="*/ 23 w 109"/>
                <a:gd name="T9" fmla="*/ 10 h 106"/>
                <a:gd name="T10" fmla="*/ 15 w 109"/>
                <a:gd name="T11" fmla="*/ 16 h 106"/>
                <a:gd name="T12" fmla="*/ 9 w 109"/>
                <a:gd name="T13" fmla="*/ 24 h 106"/>
                <a:gd name="T14" fmla="*/ 4 w 109"/>
                <a:gd name="T15" fmla="*/ 33 h 106"/>
                <a:gd name="T16" fmla="*/ 1 w 109"/>
                <a:gd name="T17" fmla="*/ 42 h 106"/>
                <a:gd name="T18" fmla="*/ 0 w 109"/>
                <a:gd name="T19" fmla="*/ 53 h 106"/>
                <a:gd name="T20" fmla="*/ 0 w 109"/>
                <a:gd name="T21" fmla="*/ 53 h 106"/>
                <a:gd name="T22" fmla="*/ 1 w 109"/>
                <a:gd name="T23" fmla="*/ 64 h 106"/>
                <a:gd name="T24" fmla="*/ 4 w 109"/>
                <a:gd name="T25" fmla="*/ 74 h 106"/>
                <a:gd name="T26" fmla="*/ 9 w 109"/>
                <a:gd name="T27" fmla="*/ 82 h 106"/>
                <a:gd name="T28" fmla="*/ 15 w 109"/>
                <a:gd name="T29" fmla="*/ 90 h 106"/>
                <a:gd name="T30" fmla="*/ 23 w 109"/>
                <a:gd name="T31" fmla="*/ 96 h 106"/>
                <a:gd name="T32" fmla="*/ 33 w 109"/>
                <a:gd name="T33" fmla="*/ 102 h 106"/>
                <a:gd name="T34" fmla="*/ 43 w 109"/>
                <a:gd name="T35" fmla="*/ 105 h 106"/>
                <a:gd name="T36" fmla="*/ 55 w 109"/>
                <a:gd name="T37" fmla="*/ 106 h 106"/>
                <a:gd name="T38" fmla="*/ 55 w 109"/>
                <a:gd name="T39" fmla="*/ 106 h 106"/>
                <a:gd name="T40" fmla="*/ 65 w 109"/>
                <a:gd name="T41" fmla="*/ 105 h 106"/>
                <a:gd name="T42" fmla="*/ 75 w 109"/>
                <a:gd name="T43" fmla="*/ 102 h 106"/>
                <a:gd name="T44" fmla="*/ 85 w 109"/>
                <a:gd name="T45" fmla="*/ 96 h 106"/>
                <a:gd name="T46" fmla="*/ 93 w 109"/>
                <a:gd name="T47" fmla="*/ 90 h 106"/>
                <a:gd name="T48" fmla="*/ 100 w 109"/>
                <a:gd name="T49" fmla="*/ 82 h 106"/>
                <a:gd name="T50" fmla="*/ 104 w 109"/>
                <a:gd name="T51" fmla="*/ 74 h 106"/>
                <a:gd name="T52" fmla="*/ 107 w 109"/>
                <a:gd name="T53" fmla="*/ 64 h 106"/>
                <a:gd name="T54" fmla="*/ 109 w 109"/>
                <a:gd name="T55" fmla="*/ 53 h 106"/>
                <a:gd name="T56" fmla="*/ 109 w 109"/>
                <a:gd name="T57" fmla="*/ 53 h 106"/>
                <a:gd name="T58" fmla="*/ 107 w 109"/>
                <a:gd name="T59" fmla="*/ 42 h 106"/>
                <a:gd name="T60" fmla="*/ 104 w 109"/>
                <a:gd name="T61" fmla="*/ 33 h 106"/>
                <a:gd name="T62" fmla="*/ 100 w 109"/>
                <a:gd name="T63" fmla="*/ 24 h 106"/>
                <a:gd name="T64" fmla="*/ 93 w 109"/>
                <a:gd name="T65" fmla="*/ 16 h 106"/>
                <a:gd name="T66" fmla="*/ 85 w 109"/>
                <a:gd name="T67" fmla="*/ 10 h 106"/>
                <a:gd name="T68" fmla="*/ 75 w 109"/>
                <a:gd name="T69" fmla="*/ 5 h 106"/>
                <a:gd name="T70" fmla="*/ 65 w 109"/>
                <a:gd name="T71" fmla="*/ 1 h 106"/>
                <a:gd name="T72" fmla="*/ 55 w 109"/>
                <a:gd name="T73" fmla="*/ 0 h 106"/>
                <a:gd name="T74" fmla="*/ 55 w 109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06">
                  <a:moveTo>
                    <a:pt x="55" y="0"/>
                  </a:moveTo>
                  <a:lnTo>
                    <a:pt x="55" y="0"/>
                  </a:lnTo>
                  <a:lnTo>
                    <a:pt x="43" y="1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5" y="16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1" y="42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4" y="74"/>
                  </a:lnTo>
                  <a:lnTo>
                    <a:pt x="9" y="82"/>
                  </a:lnTo>
                  <a:lnTo>
                    <a:pt x="15" y="90"/>
                  </a:lnTo>
                  <a:lnTo>
                    <a:pt x="23" y="96"/>
                  </a:lnTo>
                  <a:lnTo>
                    <a:pt x="33" y="102"/>
                  </a:lnTo>
                  <a:lnTo>
                    <a:pt x="43" y="105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65" y="105"/>
                  </a:lnTo>
                  <a:lnTo>
                    <a:pt x="75" y="102"/>
                  </a:lnTo>
                  <a:lnTo>
                    <a:pt x="85" y="96"/>
                  </a:lnTo>
                  <a:lnTo>
                    <a:pt x="93" y="90"/>
                  </a:lnTo>
                  <a:lnTo>
                    <a:pt x="100" y="82"/>
                  </a:lnTo>
                  <a:lnTo>
                    <a:pt x="104" y="74"/>
                  </a:lnTo>
                  <a:lnTo>
                    <a:pt x="107" y="64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7" y="42"/>
                  </a:lnTo>
                  <a:lnTo>
                    <a:pt x="104" y="33"/>
                  </a:lnTo>
                  <a:lnTo>
                    <a:pt x="100" y="24"/>
                  </a:lnTo>
                  <a:lnTo>
                    <a:pt x="93" y="16"/>
                  </a:lnTo>
                  <a:lnTo>
                    <a:pt x="85" y="10"/>
                  </a:lnTo>
                  <a:lnTo>
                    <a:pt x="75" y="5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2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272"/>
            <p:cNvSpPr>
              <a:spLocks/>
            </p:cNvSpPr>
            <p:nvPr/>
          </p:nvSpPr>
          <p:spPr bwMode="auto">
            <a:xfrm flipH="1">
              <a:off x="8030964" y="3343047"/>
              <a:ext cx="130350" cy="159844"/>
            </a:xfrm>
            <a:custGeom>
              <a:avLst/>
              <a:gdLst>
                <a:gd name="T0" fmla="*/ 322 w 447"/>
                <a:gd name="T1" fmla="*/ 101 h 647"/>
                <a:gd name="T2" fmla="*/ 324 w 447"/>
                <a:gd name="T3" fmla="*/ 108 h 647"/>
                <a:gd name="T4" fmla="*/ 324 w 447"/>
                <a:gd name="T5" fmla="*/ 108 h 647"/>
                <a:gd name="T6" fmla="*/ 329 w 447"/>
                <a:gd name="T7" fmla="*/ 154 h 647"/>
                <a:gd name="T8" fmla="*/ 325 w 447"/>
                <a:gd name="T9" fmla="*/ 192 h 647"/>
                <a:gd name="T10" fmla="*/ 314 w 447"/>
                <a:gd name="T11" fmla="*/ 222 h 647"/>
                <a:gd name="T12" fmla="*/ 299 w 447"/>
                <a:gd name="T13" fmla="*/ 247 h 647"/>
                <a:gd name="T14" fmla="*/ 269 w 447"/>
                <a:gd name="T15" fmla="*/ 285 h 647"/>
                <a:gd name="T16" fmla="*/ 259 w 447"/>
                <a:gd name="T17" fmla="*/ 300 h 647"/>
                <a:gd name="T18" fmla="*/ 258 w 447"/>
                <a:gd name="T19" fmla="*/ 314 h 647"/>
                <a:gd name="T20" fmla="*/ 261 w 447"/>
                <a:gd name="T21" fmla="*/ 321 h 647"/>
                <a:gd name="T22" fmla="*/ 273 w 447"/>
                <a:gd name="T23" fmla="*/ 331 h 647"/>
                <a:gd name="T24" fmla="*/ 302 w 447"/>
                <a:gd name="T25" fmla="*/ 344 h 647"/>
                <a:gd name="T26" fmla="*/ 339 w 447"/>
                <a:gd name="T27" fmla="*/ 361 h 647"/>
                <a:gd name="T28" fmla="*/ 365 w 447"/>
                <a:gd name="T29" fmla="*/ 379 h 647"/>
                <a:gd name="T30" fmla="*/ 390 w 447"/>
                <a:gd name="T31" fmla="*/ 405 h 647"/>
                <a:gd name="T32" fmla="*/ 410 w 447"/>
                <a:gd name="T33" fmla="*/ 442 h 647"/>
                <a:gd name="T34" fmla="*/ 418 w 447"/>
                <a:gd name="T35" fmla="*/ 466 h 647"/>
                <a:gd name="T36" fmla="*/ 420 w 447"/>
                <a:gd name="T37" fmla="*/ 473 h 647"/>
                <a:gd name="T38" fmla="*/ 152 w 447"/>
                <a:gd name="T39" fmla="*/ 647 h 647"/>
                <a:gd name="T40" fmla="*/ 125 w 447"/>
                <a:gd name="T41" fmla="*/ 545 h 647"/>
                <a:gd name="T42" fmla="*/ 123 w 447"/>
                <a:gd name="T43" fmla="*/ 539 h 647"/>
                <a:gd name="T44" fmla="*/ 123 w 447"/>
                <a:gd name="T45" fmla="*/ 538 h 647"/>
                <a:gd name="T46" fmla="*/ 117 w 447"/>
                <a:gd name="T47" fmla="*/ 491 h 647"/>
                <a:gd name="T48" fmla="*/ 122 w 447"/>
                <a:gd name="T49" fmla="*/ 454 h 647"/>
                <a:gd name="T50" fmla="*/ 133 w 447"/>
                <a:gd name="T51" fmla="*/ 423 h 647"/>
                <a:gd name="T52" fmla="*/ 148 w 447"/>
                <a:gd name="T53" fmla="*/ 398 h 647"/>
                <a:gd name="T54" fmla="*/ 179 w 447"/>
                <a:gd name="T55" fmla="*/ 361 h 647"/>
                <a:gd name="T56" fmla="*/ 188 w 447"/>
                <a:gd name="T57" fmla="*/ 346 h 647"/>
                <a:gd name="T58" fmla="*/ 189 w 447"/>
                <a:gd name="T59" fmla="*/ 331 h 647"/>
                <a:gd name="T60" fmla="*/ 186 w 447"/>
                <a:gd name="T61" fmla="*/ 325 h 647"/>
                <a:gd name="T62" fmla="*/ 173 w 447"/>
                <a:gd name="T63" fmla="*/ 315 h 647"/>
                <a:gd name="T64" fmla="*/ 144 w 447"/>
                <a:gd name="T65" fmla="*/ 302 h 647"/>
                <a:gd name="T66" fmla="*/ 107 w 447"/>
                <a:gd name="T67" fmla="*/ 285 h 647"/>
                <a:gd name="T68" fmla="*/ 81 w 447"/>
                <a:gd name="T69" fmla="*/ 267 h 647"/>
                <a:gd name="T70" fmla="*/ 57 w 447"/>
                <a:gd name="T71" fmla="*/ 241 h 647"/>
                <a:gd name="T72" fmla="*/ 37 w 447"/>
                <a:gd name="T73" fmla="*/ 204 h 647"/>
                <a:gd name="T74" fmla="*/ 29 w 447"/>
                <a:gd name="T75" fmla="*/ 180 h 647"/>
                <a:gd name="T76" fmla="*/ 26 w 447"/>
                <a:gd name="T77" fmla="*/ 174 h 647"/>
                <a:gd name="T78" fmla="*/ 295 w 447"/>
                <a:gd name="T79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7" h="647">
                  <a:moveTo>
                    <a:pt x="295" y="0"/>
                  </a:moveTo>
                  <a:lnTo>
                    <a:pt x="322" y="101"/>
                  </a:lnTo>
                  <a:lnTo>
                    <a:pt x="322" y="10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8" y="132"/>
                  </a:lnTo>
                  <a:lnTo>
                    <a:pt x="329" y="154"/>
                  </a:lnTo>
                  <a:lnTo>
                    <a:pt x="328" y="174"/>
                  </a:lnTo>
                  <a:lnTo>
                    <a:pt x="325" y="192"/>
                  </a:lnTo>
                  <a:lnTo>
                    <a:pt x="320" y="208"/>
                  </a:lnTo>
                  <a:lnTo>
                    <a:pt x="314" y="222"/>
                  </a:lnTo>
                  <a:lnTo>
                    <a:pt x="307" y="235"/>
                  </a:lnTo>
                  <a:lnTo>
                    <a:pt x="299" y="247"/>
                  </a:lnTo>
                  <a:lnTo>
                    <a:pt x="282" y="268"/>
                  </a:lnTo>
                  <a:lnTo>
                    <a:pt x="269" y="285"/>
                  </a:lnTo>
                  <a:lnTo>
                    <a:pt x="263" y="294"/>
                  </a:lnTo>
                  <a:lnTo>
                    <a:pt x="259" y="300"/>
                  </a:lnTo>
                  <a:lnTo>
                    <a:pt x="258" y="308"/>
                  </a:lnTo>
                  <a:lnTo>
                    <a:pt x="258" y="314"/>
                  </a:lnTo>
                  <a:lnTo>
                    <a:pt x="258" y="314"/>
                  </a:lnTo>
                  <a:lnTo>
                    <a:pt x="261" y="321"/>
                  </a:lnTo>
                  <a:lnTo>
                    <a:pt x="265" y="326"/>
                  </a:lnTo>
                  <a:lnTo>
                    <a:pt x="273" y="331"/>
                  </a:lnTo>
                  <a:lnTo>
                    <a:pt x="281" y="336"/>
                  </a:lnTo>
                  <a:lnTo>
                    <a:pt x="302" y="344"/>
                  </a:lnTo>
                  <a:lnTo>
                    <a:pt x="327" y="354"/>
                  </a:lnTo>
                  <a:lnTo>
                    <a:pt x="339" y="361"/>
                  </a:lnTo>
                  <a:lnTo>
                    <a:pt x="353" y="369"/>
                  </a:lnTo>
                  <a:lnTo>
                    <a:pt x="365" y="379"/>
                  </a:lnTo>
                  <a:lnTo>
                    <a:pt x="378" y="391"/>
                  </a:lnTo>
                  <a:lnTo>
                    <a:pt x="390" y="405"/>
                  </a:lnTo>
                  <a:lnTo>
                    <a:pt x="400" y="422"/>
                  </a:lnTo>
                  <a:lnTo>
                    <a:pt x="410" y="442"/>
                  </a:lnTo>
                  <a:lnTo>
                    <a:pt x="418" y="465"/>
                  </a:lnTo>
                  <a:lnTo>
                    <a:pt x="418" y="466"/>
                  </a:lnTo>
                  <a:lnTo>
                    <a:pt x="418" y="466"/>
                  </a:lnTo>
                  <a:lnTo>
                    <a:pt x="420" y="473"/>
                  </a:lnTo>
                  <a:lnTo>
                    <a:pt x="447" y="574"/>
                  </a:lnTo>
                  <a:lnTo>
                    <a:pt x="152" y="647"/>
                  </a:lnTo>
                  <a:lnTo>
                    <a:pt x="125" y="545"/>
                  </a:lnTo>
                  <a:lnTo>
                    <a:pt x="125" y="545"/>
                  </a:lnTo>
                  <a:lnTo>
                    <a:pt x="123" y="539"/>
                  </a:lnTo>
                  <a:lnTo>
                    <a:pt x="123" y="539"/>
                  </a:lnTo>
                  <a:lnTo>
                    <a:pt x="123" y="538"/>
                  </a:lnTo>
                  <a:lnTo>
                    <a:pt x="123" y="538"/>
                  </a:lnTo>
                  <a:lnTo>
                    <a:pt x="118" y="514"/>
                  </a:lnTo>
                  <a:lnTo>
                    <a:pt x="117" y="491"/>
                  </a:lnTo>
                  <a:lnTo>
                    <a:pt x="118" y="472"/>
                  </a:lnTo>
                  <a:lnTo>
                    <a:pt x="122" y="454"/>
                  </a:lnTo>
                  <a:lnTo>
                    <a:pt x="126" y="438"/>
                  </a:lnTo>
                  <a:lnTo>
                    <a:pt x="133" y="423"/>
                  </a:lnTo>
                  <a:lnTo>
                    <a:pt x="140" y="410"/>
                  </a:lnTo>
                  <a:lnTo>
                    <a:pt x="148" y="398"/>
                  </a:lnTo>
                  <a:lnTo>
                    <a:pt x="164" y="378"/>
                  </a:lnTo>
                  <a:lnTo>
                    <a:pt x="179" y="361"/>
                  </a:lnTo>
                  <a:lnTo>
                    <a:pt x="184" y="353"/>
                  </a:lnTo>
                  <a:lnTo>
                    <a:pt x="188" y="346"/>
                  </a:lnTo>
                  <a:lnTo>
                    <a:pt x="189" y="339"/>
                  </a:lnTo>
                  <a:lnTo>
                    <a:pt x="189" y="331"/>
                  </a:lnTo>
                  <a:lnTo>
                    <a:pt x="189" y="331"/>
                  </a:lnTo>
                  <a:lnTo>
                    <a:pt x="186" y="325"/>
                  </a:lnTo>
                  <a:lnTo>
                    <a:pt x="181" y="320"/>
                  </a:lnTo>
                  <a:lnTo>
                    <a:pt x="173" y="315"/>
                  </a:lnTo>
                  <a:lnTo>
                    <a:pt x="166" y="311"/>
                  </a:lnTo>
                  <a:lnTo>
                    <a:pt x="144" y="302"/>
                  </a:lnTo>
                  <a:lnTo>
                    <a:pt x="120" y="292"/>
                  </a:lnTo>
                  <a:lnTo>
                    <a:pt x="107" y="285"/>
                  </a:lnTo>
                  <a:lnTo>
                    <a:pt x="94" y="276"/>
                  </a:lnTo>
                  <a:lnTo>
                    <a:pt x="81" y="267"/>
                  </a:lnTo>
                  <a:lnTo>
                    <a:pt x="69" y="255"/>
                  </a:lnTo>
                  <a:lnTo>
                    <a:pt x="57" y="241"/>
                  </a:lnTo>
                  <a:lnTo>
                    <a:pt x="47" y="223"/>
                  </a:lnTo>
                  <a:lnTo>
                    <a:pt x="37" y="204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9" y="180"/>
                  </a:lnTo>
                  <a:lnTo>
                    <a:pt x="26" y="174"/>
                  </a:lnTo>
                  <a:lnTo>
                    <a:pt x="0" y="7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2273"/>
            <p:cNvSpPr>
              <a:spLocks/>
            </p:cNvSpPr>
            <p:nvPr/>
          </p:nvSpPr>
          <p:spPr bwMode="auto">
            <a:xfrm flipH="1">
              <a:off x="8039654" y="3369108"/>
              <a:ext cx="106018" cy="126832"/>
            </a:xfrm>
            <a:custGeom>
              <a:avLst/>
              <a:gdLst>
                <a:gd name="T0" fmla="*/ 250 w 369"/>
                <a:gd name="T1" fmla="*/ 1 h 512"/>
                <a:gd name="T2" fmla="*/ 251 w 369"/>
                <a:gd name="T3" fmla="*/ 6 h 512"/>
                <a:gd name="T4" fmla="*/ 251 w 369"/>
                <a:gd name="T5" fmla="*/ 6 h 512"/>
                <a:gd name="T6" fmla="*/ 256 w 369"/>
                <a:gd name="T7" fmla="*/ 40 h 512"/>
                <a:gd name="T8" fmla="*/ 255 w 369"/>
                <a:gd name="T9" fmla="*/ 70 h 512"/>
                <a:gd name="T10" fmla="*/ 246 w 369"/>
                <a:gd name="T11" fmla="*/ 99 h 512"/>
                <a:gd name="T12" fmla="*/ 230 w 369"/>
                <a:gd name="T13" fmla="*/ 127 h 512"/>
                <a:gd name="T14" fmla="*/ 216 w 369"/>
                <a:gd name="T15" fmla="*/ 144 h 512"/>
                <a:gd name="T16" fmla="*/ 202 w 369"/>
                <a:gd name="T17" fmla="*/ 161 h 512"/>
                <a:gd name="T18" fmla="*/ 190 w 369"/>
                <a:gd name="T19" fmla="*/ 181 h 512"/>
                <a:gd name="T20" fmla="*/ 185 w 369"/>
                <a:gd name="T21" fmla="*/ 198 h 512"/>
                <a:gd name="T22" fmla="*/ 184 w 369"/>
                <a:gd name="T23" fmla="*/ 204 h 512"/>
                <a:gd name="T24" fmla="*/ 186 w 369"/>
                <a:gd name="T25" fmla="*/ 215 h 512"/>
                <a:gd name="T26" fmla="*/ 190 w 369"/>
                <a:gd name="T27" fmla="*/ 223 h 512"/>
                <a:gd name="T28" fmla="*/ 196 w 369"/>
                <a:gd name="T29" fmla="*/ 234 h 512"/>
                <a:gd name="T30" fmla="*/ 205 w 369"/>
                <a:gd name="T31" fmla="*/ 242 h 512"/>
                <a:gd name="T32" fmla="*/ 227 w 369"/>
                <a:gd name="T33" fmla="*/ 254 h 512"/>
                <a:gd name="T34" fmla="*/ 248 w 369"/>
                <a:gd name="T35" fmla="*/ 262 h 512"/>
                <a:gd name="T36" fmla="*/ 268 w 369"/>
                <a:gd name="T37" fmla="*/ 271 h 512"/>
                <a:gd name="T38" fmla="*/ 296 w 369"/>
                <a:gd name="T39" fmla="*/ 288 h 512"/>
                <a:gd name="T40" fmla="*/ 317 w 369"/>
                <a:gd name="T41" fmla="*/ 309 h 512"/>
                <a:gd name="T42" fmla="*/ 334 w 369"/>
                <a:gd name="T43" fmla="*/ 335 h 512"/>
                <a:gd name="T44" fmla="*/ 347 w 369"/>
                <a:gd name="T45" fmla="*/ 366 h 512"/>
                <a:gd name="T46" fmla="*/ 347 w 369"/>
                <a:gd name="T47" fmla="*/ 367 h 512"/>
                <a:gd name="T48" fmla="*/ 369 w 369"/>
                <a:gd name="T49" fmla="*/ 450 h 512"/>
                <a:gd name="T50" fmla="*/ 99 w 369"/>
                <a:gd name="T51" fmla="*/ 434 h 512"/>
                <a:gd name="T52" fmla="*/ 98 w 369"/>
                <a:gd name="T53" fmla="*/ 427 h 512"/>
                <a:gd name="T54" fmla="*/ 98 w 369"/>
                <a:gd name="T55" fmla="*/ 427 h 512"/>
                <a:gd name="T56" fmla="*/ 93 w 369"/>
                <a:gd name="T57" fmla="*/ 394 h 512"/>
                <a:gd name="T58" fmla="*/ 94 w 369"/>
                <a:gd name="T59" fmla="*/ 364 h 512"/>
                <a:gd name="T60" fmla="*/ 103 w 369"/>
                <a:gd name="T61" fmla="*/ 336 h 512"/>
                <a:gd name="T62" fmla="*/ 119 w 369"/>
                <a:gd name="T63" fmla="*/ 308 h 512"/>
                <a:gd name="T64" fmla="*/ 132 w 369"/>
                <a:gd name="T65" fmla="*/ 290 h 512"/>
                <a:gd name="T66" fmla="*/ 147 w 369"/>
                <a:gd name="T67" fmla="*/ 273 h 512"/>
                <a:gd name="T68" fmla="*/ 159 w 369"/>
                <a:gd name="T69" fmla="*/ 254 h 512"/>
                <a:gd name="T70" fmla="*/ 164 w 369"/>
                <a:gd name="T71" fmla="*/ 243 h 512"/>
                <a:gd name="T72" fmla="*/ 165 w 369"/>
                <a:gd name="T73" fmla="*/ 230 h 512"/>
                <a:gd name="T74" fmla="*/ 163 w 369"/>
                <a:gd name="T75" fmla="*/ 220 h 512"/>
                <a:gd name="T76" fmla="*/ 159 w 369"/>
                <a:gd name="T77" fmla="*/ 210 h 512"/>
                <a:gd name="T78" fmla="*/ 156 w 369"/>
                <a:gd name="T79" fmla="*/ 205 h 512"/>
                <a:gd name="T80" fmla="*/ 144 w 369"/>
                <a:gd name="T81" fmla="*/ 192 h 512"/>
                <a:gd name="T82" fmla="*/ 122 w 369"/>
                <a:gd name="T83" fmla="*/ 181 h 512"/>
                <a:gd name="T84" fmla="*/ 101 w 369"/>
                <a:gd name="T85" fmla="*/ 173 h 512"/>
                <a:gd name="T86" fmla="*/ 81 w 369"/>
                <a:gd name="T87" fmla="*/ 163 h 512"/>
                <a:gd name="T88" fmla="*/ 53 w 369"/>
                <a:gd name="T89" fmla="*/ 147 h 512"/>
                <a:gd name="T90" fmla="*/ 31 w 369"/>
                <a:gd name="T91" fmla="*/ 125 h 512"/>
                <a:gd name="T92" fmla="*/ 15 w 369"/>
                <a:gd name="T93" fmla="*/ 99 h 512"/>
                <a:gd name="T94" fmla="*/ 2 w 369"/>
                <a:gd name="T95" fmla="*/ 68 h 512"/>
                <a:gd name="T96" fmla="*/ 2 w 369"/>
                <a:gd name="T97" fmla="*/ 68 h 512"/>
                <a:gd name="T98" fmla="*/ 0 w 369"/>
                <a:gd name="T99" fmla="*/ 6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9" h="512">
                  <a:moveTo>
                    <a:pt x="250" y="0"/>
                  </a:moveTo>
                  <a:lnTo>
                    <a:pt x="250" y="1"/>
                  </a:lnTo>
                  <a:lnTo>
                    <a:pt x="250" y="1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255" y="24"/>
                  </a:lnTo>
                  <a:lnTo>
                    <a:pt x="256" y="40"/>
                  </a:lnTo>
                  <a:lnTo>
                    <a:pt x="256" y="55"/>
                  </a:lnTo>
                  <a:lnTo>
                    <a:pt x="255" y="70"/>
                  </a:lnTo>
                  <a:lnTo>
                    <a:pt x="251" y="85"/>
                  </a:lnTo>
                  <a:lnTo>
                    <a:pt x="246" y="99"/>
                  </a:lnTo>
                  <a:lnTo>
                    <a:pt x="239" y="113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16" y="144"/>
                  </a:lnTo>
                  <a:lnTo>
                    <a:pt x="202" y="161"/>
                  </a:lnTo>
                  <a:lnTo>
                    <a:pt x="202" y="161"/>
                  </a:lnTo>
                  <a:lnTo>
                    <a:pt x="195" y="170"/>
                  </a:lnTo>
                  <a:lnTo>
                    <a:pt x="190" y="181"/>
                  </a:lnTo>
                  <a:lnTo>
                    <a:pt x="185" y="192"/>
                  </a:lnTo>
                  <a:lnTo>
                    <a:pt x="185" y="198"/>
                  </a:lnTo>
                  <a:lnTo>
                    <a:pt x="184" y="204"/>
                  </a:lnTo>
                  <a:lnTo>
                    <a:pt x="184" y="204"/>
                  </a:lnTo>
                  <a:lnTo>
                    <a:pt x="186" y="215"/>
                  </a:lnTo>
                  <a:lnTo>
                    <a:pt x="186" y="215"/>
                  </a:lnTo>
                  <a:lnTo>
                    <a:pt x="190" y="223"/>
                  </a:lnTo>
                  <a:lnTo>
                    <a:pt x="190" y="223"/>
                  </a:lnTo>
                  <a:lnTo>
                    <a:pt x="193" y="229"/>
                  </a:lnTo>
                  <a:lnTo>
                    <a:pt x="196" y="234"/>
                  </a:lnTo>
                  <a:lnTo>
                    <a:pt x="201" y="238"/>
                  </a:lnTo>
                  <a:lnTo>
                    <a:pt x="205" y="242"/>
                  </a:lnTo>
                  <a:lnTo>
                    <a:pt x="216" y="248"/>
                  </a:lnTo>
                  <a:lnTo>
                    <a:pt x="227" y="254"/>
                  </a:lnTo>
                  <a:lnTo>
                    <a:pt x="227" y="254"/>
                  </a:lnTo>
                  <a:lnTo>
                    <a:pt x="248" y="262"/>
                  </a:lnTo>
                  <a:lnTo>
                    <a:pt x="268" y="271"/>
                  </a:lnTo>
                  <a:lnTo>
                    <a:pt x="268" y="271"/>
                  </a:lnTo>
                  <a:lnTo>
                    <a:pt x="283" y="278"/>
                  </a:lnTo>
                  <a:lnTo>
                    <a:pt x="296" y="288"/>
                  </a:lnTo>
                  <a:lnTo>
                    <a:pt x="307" y="298"/>
                  </a:lnTo>
                  <a:lnTo>
                    <a:pt x="317" y="309"/>
                  </a:lnTo>
                  <a:lnTo>
                    <a:pt x="326" y="322"/>
                  </a:lnTo>
                  <a:lnTo>
                    <a:pt x="334" y="335"/>
                  </a:lnTo>
                  <a:lnTo>
                    <a:pt x="341" y="350"/>
                  </a:lnTo>
                  <a:lnTo>
                    <a:pt x="347" y="366"/>
                  </a:lnTo>
                  <a:lnTo>
                    <a:pt x="347" y="367"/>
                  </a:lnTo>
                  <a:lnTo>
                    <a:pt x="347" y="367"/>
                  </a:lnTo>
                  <a:lnTo>
                    <a:pt x="349" y="372"/>
                  </a:lnTo>
                  <a:lnTo>
                    <a:pt x="369" y="450"/>
                  </a:lnTo>
                  <a:lnTo>
                    <a:pt x="120" y="512"/>
                  </a:lnTo>
                  <a:lnTo>
                    <a:pt x="99" y="434"/>
                  </a:lnTo>
                  <a:lnTo>
                    <a:pt x="99" y="434"/>
                  </a:lnTo>
                  <a:lnTo>
                    <a:pt x="98" y="427"/>
                  </a:lnTo>
                  <a:lnTo>
                    <a:pt x="98" y="427"/>
                  </a:lnTo>
                  <a:lnTo>
                    <a:pt x="98" y="427"/>
                  </a:lnTo>
                  <a:lnTo>
                    <a:pt x="94" y="410"/>
                  </a:lnTo>
                  <a:lnTo>
                    <a:pt x="93" y="394"/>
                  </a:lnTo>
                  <a:lnTo>
                    <a:pt x="93" y="379"/>
                  </a:lnTo>
                  <a:lnTo>
                    <a:pt x="94" y="364"/>
                  </a:lnTo>
                  <a:lnTo>
                    <a:pt x="98" y="350"/>
                  </a:lnTo>
                  <a:lnTo>
                    <a:pt x="103" y="336"/>
                  </a:lnTo>
                  <a:lnTo>
                    <a:pt x="110" y="322"/>
                  </a:lnTo>
                  <a:lnTo>
                    <a:pt x="119" y="308"/>
                  </a:lnTo>
                  <a:lnTo>
                    <a:pt x="119" y="308"/>
                  </a:lnTo>
                  <a:lnTo>
                    <a:pt x="132" y="290"/>
                  </a:lnTo>
                  <a:lnTo>
                    <a:pt x="147" y="273"/>
                  </a:lnTo>
                  <a:lnTo>
                    <a:pt x="147" y="273"/>
                  </a:lnTo>
                  <a:lnTo>
                    <a:pt x="154" y="263"/>
                  </a:lnTo>
                  <a:lnTo>
                    <a:pt x="159" y="254"/>
                  </a:lnTo>
                  <a:lnTo>
                    <a:pt x="161" y="248"/>
                  </a:lnTo>
                  <a:lnTo>
                    <a:pt x="164" y="243"/>
                  </a:lnTo>
                  <a:lnTo>
                    <a:pt x="164" y="236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3" y="220"/>
                  </a:lnTo>
                  <a:lnTo>
                    <a:pt x="163" y="220"/>
                  </a:lnTo>
                  <a:lnTo>
                    <a:pt x="159" y="210"/>
                  </a:lnTo>
                  <a:lnTo>
                    <a:pt x="159" y="210"/>
                  </a:lnTo>
                  <a:lnTo>
                    <a:pt x="156" y="205"/>
                  </a:lnTo>
                  <a:lnTo>
                    <a:pt x="152" y="201"/>
                  </a:lnTo>
                  <a:lnTo>
                    <a:pt x="144" y="192"/>
                  </a:lnTo>
                  <a:lnTo>
                    <a:pt x="132" y="186"/>
                  </a:lnTo>
                  <a:lnTo>
                    <a:pt x="122" y="181"/>
                  </a:lnTo>
                  <a:lnTo>
                    <a:pt x="122" y="181"/>
                  </a:lnTo>
                  <a:lnTo>
                    <a:pt x="101" y="173"/>
                  </a:lnTo>
                  <a:lnTo>
                    <a:pt x="81" y="163"/>
                  </a:lnTo>
                  <a:lnTo>
                    <a:pt x="81" y="163"/>
                  </a:lnTo>
                  <a:lnTo>
                    <a:pt x="66" y="155"/>
                  </a:lnTo>
                  <a:lnTo>
                    <a:pt x="53" y="147"/>
                  </a:lnTo>
                  <a:lnTo>
                    <a:pt x="41" y="136"/>
                  </a:lnTo>
                  <a:lnTo>
                    <a:pt x="31" y="125"/>
                  </a:lnTo>
                  <a:lnTo>
                    <a:pt x="22" y="112"/>
                  </a:lnTo>
                  <a:lnTo>
                    <a:pt x="15" y="99"/>
                  </a:lnTo>
                  <a:lnTo>
                    <a:pt x="8" y="8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8E4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2274"/>
            <p:cNvSpPr>
              <a:spLocks/>
            </p:cNvSpPr>
            <p:nvPr/>
          </p:nvSpPr>
          <p:spPr bwMode="auto">
            <a:xfrm flipH="1">
              <a:off x="8062248" y="3336097"/>
              <a:ext cx="111232" cy="33011"/>
            </a:xfrm>
            <a:custGeom>
              <a:avLst/>
              <a:gdLst>
                <a:gd name="T0" fmla="*/ 0 w 384"/>
                <a:gd name="T1" fmla="*/ 93 h 134"/>
                <a:gd name="T2" fmla="*/ 6 w 384"/>
                <a:gd name="T3" fmla="*/ 118 h 134"/>
                <a:gd name="T4" fmla="*/ 6 w 384"/>
                <a:gd name="T5" fmla="*/ 118 h 134"/>
                <a:gd name="T6" fmla="*/ 9 w 384"/>
                <a:gd name="T7" fmla="*/ 121 h 134"/>
                <a:gd name="T8" fmla="*/ 11 w 384"/>
                <a:gd name="T9" fmla="*/ 125 h 134"/>
                <a:gd name="T10" fmla="*/ 13 w 384"/>
                <a:gd name="T11" fmla="*/ 128 h 134"/>
                <a:gd name="T12" fmla="*/ 16 w 384"/>
                <a:gd name="T13" fmla="*/ 131 h 134"/>
                <a:gd name="T14" fmla="*/ 20 w 384"/>
                <a:gd name="T15" fmla="*/ 133 h 134"/>
                <a:gd name="T16" fmla="*/ 24 w 384"/>
                <a:gd name="T17" fmla="*/ 134 h 134"/>
                <a:gd name="T18" fmla="*/ 28 w 384"/>
                <a:gd name="T19" fmla="*/ 134 h 134"/>
                <a:gd name="T20" fmla="*/ 32 w 384"/>
                <a:gd name="T21" fmla="*/ 134 h 134"/>
                <a:gd name="T22" fmla="*/ 370 w 384"/>
                <a:gd name="T23" fmla="*/ 51 h 134"/>
                <a:gd name="T24" fmla="*/ 370 w 384"/>
                <a:gd name="T25" fmla="*/ 51 h 134"/>
                <a:gd name="T26" fmla="*/ 373 w 384"/>
                <a:gd name="T27" fmla="*/ 50 h 134"/>
                <a:gd name="T28" fmla="*/ 376 w 384"/>
                <a:gd name="T29" fmla="*/ 47 h 134"/>
                <a:gd name="T30" fmla="*/ 380 w 384"/>
                <a:gd name="T31" fmla="*/ 44 h 134"/>
                <a:gd name="T32" fmla="*/ 382 w 384"/>
                <a:gd name="T33" fmla="*/ 41 h 134"/>
                <a:gd name="T34" fmla="*/ 384 w 384"/>
                <a:gd name="T35" fmla="*/ 37 h 134"/>
                <a:gd name="T36" fmla="*/ 384 w 384"/>
                <a:gd name="T37" fmla="*/ 33 h 134"/>
                <a:gd name="T38" fmla="*/ 384 w 384"/>
                <a:gd name="T39" fmla="*/ 29 h 134"/>
                <a:gd name="T40" fmla="*/ 384 w 384"/>
                <a:gd name="T41" fmla="*/ 25 h 134"/>
                <a:gd name="T42" fmla="*/ 378 w 384"/>
                <a:gd name="T43" fmla="*/ 0 h 134"/>
                <a:gd name="T44" fmla="*/ 0 w 384"/>
                <a:gd name="T45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134">
                  <a:moveTo>
                    <a:pt x="0" y="93"/>
                  </a:moveTo>
                  <a:lnTo>
                    <a:pt x="6" y="118"/>
                  </a:lnTo>
                  <a:lnTo>
                    <a:pt x="6" y="118"/>
                  </a:lnTo>
                  <a:lnTo>
                    <a:pt x="9" y="121"/>
                  </a:lnTo>
                  <a:lnTo>
                    <a:pt x="11" y="125"/>
                  </a:lnTo>
                  <a:lnTo>
                    <a:pt x="13" y="128"/>
                  </a:lnTo>
                  <a:lnTo>
                    <a:pt x="16" y="131"/>
                  </a:lnTo>
                  <a:lnTo>
                    <a:pt x="20" y="133"/>
                  </a:lnTo>
                  <a:lnTo>
                    <a:pt x="24" y="134"/>
                  </a:lnTo>
                  <a:lnTo>
                    <a:pt x="28" y="134"/>
                  </a:lnTo>
                  <a:lnTo>
                    <a:pt x="32" y="134"/>
                  </a:lnTo>
                  <a:lnTo>
                    <a:pt x="370" y="51"/>
                  </a:lnTo>
                  <a:lnTo>
                    <a:pt x="370" y="51"/>
                  </a:lnTo>
                  <a:lnTo>
                    <a:pt x="373" y="50"/>
                  </a:lnTo>
                  <a:lnTo>
                    <a:pt x="376" y="47"/>
                  </a:lnTo>
                  <a:lnTo>
                    <a:pt x="380" y="44"/>
                  </a:lnTo>
                  <a:lnTo>
                    <a:pt x="382" y="41"/>
                  </a:lnTo>
                  <a:lnTo>
                    <a:pt x="384" y="37"/>
                  </a:lnTo>
                  <a:lnTo>
                    <a:pt x="384" y="33"/>
                  </a:lnTo>
                  <a:lnTo>
                    <a:pt x="384" y="29"/>
                  </a:lnTo>
                  <a:lnTo>
                    <a:pt x="384" y="25"/>
                  </a:lnTo>
                  <a:lnTo>
                    <a:pt x="378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275"/>
            <p:cNvSpPr>
              <a:spLocks/>
            </p:cNvSpPr>
            <p:nvPr/>
          </p:nvSpPr>
          <p:spPr bwMode="auto">
            <a:xfrm flipH="1">
              <a:off x="8017060" y="3476829"/>
              <a:ext cx="111232" cy="33011"/>
            </a:xfrm>
            <a:custGeom>
              <a:avLst/>
              <a:gdLst>
                <a:gd name="T0" fmla="*/ 7 w 385"/>
                <a:gd name="T1" fmla="*/ 135 h 135"/>
                <a:gd name="T2" fmla="*/ 0 w 385"/>
                <a:gd name="T3" fmla="*/ 110 h 135"/>
                <a:gd name="T4" fmla="*/ 0 w 385"/>
                <a:gd name="T5" fmla="*/ 110 h 135"/>
                <a:gd name="T6" fmla="*/ 0 w 385"/>
                <a:gd name="T7" fmla="*/ 106 h 135"/>
                <a:gd name="T8" fmla="*/ 0 w 385"/>
                <a:gd name="T9" fmla="*/ 101 h 135"/>
                <a:gd name="T10" fmla="*/ 1 w 385"/>
                <a:gd name="T11" fmla="*/ 97 h 135"/>
                <a:gd name="T12" fmla="*/ 3 w 385"/>
                <a:gd name="T13" fmla="*/ 94 h 135"/>
                <a:gd name="T14" fmla="*/ 5 w 385"/>
                <a:gd name="T15" fmla="*/ 91 h 135"/>
                <a:gd name="T16" fmla="*/ 8 w 385"/>
                <a:gd name="T17" fmla="*/ 87 h 135"/>
                <a:gd name="T18" fmla="*/ 12 w 385"/>
                <a:gd name="T19" fmla="*/ 85 h 135"/>
                <a:gd name="T20" fmla="*/ 15 w 385"/>
                <a:gd name="T21" fmla="*/ 84 h 135"/>
                <a:gd name="T22" fmla="*/ 353 w 385"/>
                <a:gd name="T23" fmla="*/ 1 h 135"/>
                <a:gd name="T24" fmla="*/ 353 w 385"/>
                <a:gd name="T25" fmla="*/ 1 h 135"/>
                <a:gd name="T26" fmla="*/ 357 w 385"/>
                <a:gd name="T27" fmla="*/ 0 h 135"/>
                <a:gd name="T28" fmla="*/ 360 w 385"/>
                <a:gd name="T29" fmla="*/ 1 h 135"/>
                <a:gd name="T30" fmla="*/ 365 w 385"/>
                <a:gd name="T31" fmla="*/ 2 h 135"/>
                <a:gd name="T32" fmla="*/ 368 w 385"/>
                <a:gd name="T33" fmla="*/ 4 h 135"/>
                <a:gd name="T34" fmla="*/ 372 w 385"/>
                <a:gd name="T35" fmla="*/ 6 h 135"/>
                <a:gd name="T36" fmla="*/ 375 w 385"/>
                <a:gd name="T37" fmla="*/ 10 h 135"/>
                <a:gd name="T38" fmla="*/ 377 w 385"/>
                <a:gd name="T39" fmla="*/ 13 h 135"/>
                <a:gd name="T40" fmla="*/ 378 w 385"/>
                <a:gd name="T41" fmla="*/ 17 h 135"/>
                <a:gd name="T42" fmla="*/ 385 w 385"/>
                <a:gd name="T43" fmla="*/ 42 h 135"/>
                <a:gd name="T44" fmla="*/ 7 w 385"/>
                <a:gd name="T4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5" h="135">
                  <a:moveTo>
                    <a:pt x="7" y="135"/>
                  </a:moveTo>
                  <a:lnTo>
                    <a:pt x="0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3" y="94"/>
                  </a:lnTo>
                  <a:lnTo>
                    <a:pt x="5" y="91"/>
                  </a:lnTo>
                  <a:lnTo>
                    <a:pt x="8" y="87"/>
                  </a:lnTo>
                  <a:lnTo>
                    <a:pt x="12" y="85"/>
                  </a:lnTo>
                  <a:lnTo>
                    <a:pt x="15" y="84"/>
                  </a:lnTo>
                  <a:lnTo>
                    <a:pt x="353" y="1"/>
                  </a:lnTo>
                  <a:lnTo>
                    <a:pt x="353" y="1"/>
                  </a:lnTo>
                  <a:lnTo>
                    <a:pt x="357" y="0"/>
                  </a:lnTo>
                  <a:lnTo>
                    <a:pt x="360" y="1"/>
                  </a:lnTo>
                  <a:lnTo>
                    <a:pt x="365" y="2"/>
                  </a:lnTo>
                  <a:lnTo>
                    <a:pt x="368" y="4"/>
                  </a:lnTo>
                  <a:lnTo>
                    <a:pt x="372" y="6"/>
                  </a:lnTo>
                  <a:lnTo>
                    <a:pt x="375" y="10"/>
                  </a:lnTo>
                  <a:lnTo>
                    <a:pt x="377" y="13"/>
                  </a:lnTo>
                  <a:lnTo>
                    <a:pt x="378" y="17"/>
                  </a:lnTo>
                  <a:lnTo>
                    <a:pt x="385" y="42"/>
                  </a:lnTo>
                  <a:lnTo>
                    <a:pt x="7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81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56216</TotalTime>
  <Words>284</Words>
  <PresentationFormat>Widescreen</PresentationFormat>
  <Paragraphs>95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Blank</vt:lpstr>
      <vt:lpstr>TITLES</vt:lpstr>
      <vt:lpstr>Flat Business Title Slide Templates</vt:lpstr>
      <vt:lpstr>Welcome</vt:lpstr>
      <vt:lpstr>Introduction</vt:lpstr>
      <vt:lpstr>Agenda</vt:lpstr>
      <vt:lpstr>Coffee Break</vt:lpstr>
      <vt:lpstr>Coffee Break</vt:lpstr>
      <vt:lpstr>Our Company</vt:lpstr>
      <vt:lpstr>Our Team</vt:lpstr>
      <vt:lpstr>Our Services</vt:lpstr>
      <vt:lpstr>Our Products</vt:lpstr>
      <vt:lpstr>Our Offices</vt:lpstr>
      <vt:lpstr>Our Portfolio</vt:lpstr>
      <vt:lpstr>Our Vision</vt:lpstr>
      <vt:lpstr>Lunch Break</vt:lpstr>
      <vt:lpstr>Budget</vt:lpstr>
      <vt:lpstr>Timing</vt:lpstr>
      <vt:lpstr>Summary / Conclusion</vt:lpstr>
      <vt:lpstr>Q&amp;A Session</vt:lpstr>
      <vt:lpstr>Thank You !</vt:lpstr>
      <vt:lpstr>Thank        You!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 Business Title Slide Templates for PowerPoint</dc:title>
  <dc:creator>showeet.com</dc:creator>
  <dc:description>© Copyright Showeet.com</dc:description>
  <dcterms:created xsi:type="dcterms:W3CDTF">2011-05-09T14:18:21Z</dcterms:created>
  <dcterms:modified xsi:type="dcterms:W3CDTF">2016-06-19T19:55:45Z</dcterms:modified>
  <cp:category>Templates</cp:category>
</cp:coreProperties>
</file>